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61" r:id="rId5"/>
    <p:sldId id="277" r:id="rId6"/>
    <p:sldId id="278" r:id="rId7"/>
    <p:sldId id="279" r:id="rId8"/>
    <p:sldId id="262" r:id="rId9"/>
    <p:sldId id="263" r:id="rId10"/>
    <p:sldId id="264" r:id="rId11"/>
    <p:sldId id="272" r:id="rId12"/>
    <p:sldId id="267" r:id="rId13"/>
    <p:sldId id="268" r:id="rId14"/>
    <p:sldId id="269" r:id="rId15"/>
    <p:sldId id="270" r:id="rId16"/>
    <p:sldId id="258" r:id="rId17"/>
    <p:sldId id="273" r:id="rId18"/>
    <p:sldId id="274" r:id="rId19"/>
    <p:sldId id="275" r:id="rId20"/>
    <p:sldId id="276" r:id="rId21"/>
    <p:sldId id="28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3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357563"/>
            <a:ext cx="7358063" cy="2000264"/>
          </a:xfrm>
        </p:spPr>
        <p:txBody>
          <a:bodyPr/>
          <a:lstStyle/>
          <a:p>
            <a:r>
              <a:rPr lang="ru-RU" sz="5400" b="1" i="1" dirty="0" smtClean="0"/>
              <a:t>Пейте сок  </a:t>
            </a:r>
            <a:r>
              <a:rPr lang="ru-RU" sz="5400" b="1" i="1" smtClean="0"/>
              <a:t>,ребятки, будете </a:t>
            </a:r>
            <a:r>
              <a:rPr lang="ru-RU" sz="5400" b="1" i="1" dirty="0" smtClean="0"/>
              <a:t>в порядке!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00826" y="285728"/>
            <a:ext cx="1714512" cy="642942"/>
          </a:xfrm>
        </p:spPr>
        <p:txBody>
          <a:bodyPr rtlCol="0">
            <a:normAutofit fontScale="475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МБДОУ «  Детский сад №2 п. Приамурский»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4077072"/>
            <a:ext cx="1728192" cy="1008112"/>
          </a:xfrm>
        </p:spPr>
        <p:txBody>
          <a:bodyPr/>
          <a:lstStyle/>
          <a:p>
            <a:endParaRPr lang="ru-RU" sz="1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420888"/>
            <a:ext cx="3672408" cy="4104456"/>
          </a:xfrm>
        </p:spPr>
        <p:txBody>
          <a:bodyPr/>
          <a:lstStyle/>
          <a:p>
            <a:pPr>
              <a:buNone/>
            </a:pPr>
            <a:endParaRPr lang="ru-RU" sz="2800" dirty="0"/>
          </a:p>
        </p:txBody>
      </p:sp>
      <p:pic>
        <p:nvPicPr>
          <p:cNvPr id="4" name="Picture 2" descr="C:\Users\Светлана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4357719" cy="4143403"/>
          </a:xfrm>
          <a:prstGeom prst="rect">
            <a:avLst/>
          </a:prstGeom>
          <a:noFill/>
        </p:spPr>
      </p:pic>
      <p:pic>
        <p:nvPicPr>
          <p:cNvPr id="2050" name="Picture 2" descr="C:\Users\Светлана\Desktop\березовый-сок-667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500438"/>
            <a:ext cx="3643338" cy="2731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berezovaya_rosha_1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7572428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 flipV="1">
            <a:off x="1331640" y="4221088"/>
            <a:ext cx="1080120" cy="1008112"/>
          </a:xfrm>
        </p:spPr>
        <p:txBody>
          <a:bodyPr/>
          <a:lstStyle/>
          <a:p>
            <a:endParaRPr lang="ru-RU" sz="1200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8107264" cy="3940490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2" name="Picture 2" descr="C:\Users\Светлана\Desktop\x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928802"/>
            <a:ext cx="4294236" cy="4357717"/>
          </a:xfrm>
          <a:prstGeom prst="rect">
            <a:avLst/>
          </a:prstGeom>
          <a:noFill/>
        </p:spPr>
      </p:pic>
      <p:pic>
        <p:nvPicPr>
          <p:cNvPr id="6147" name="Picture 3" descr="C:\Users\Светлана\Desktop\13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9" y="2214553"/>
            <a:ext cx="3818267" cy="3857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652120" y="4437112"/>
            <a:ext cx="504056" cy="936104"/>
          </a:xfrm>
        </p:spPr>
        <p:txBody>
          <a:bodyPr/>
          <a:lstStyle/>
          <a:p>
            <a:endParaRPr lang="ru-RU" sz="1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285992"/>
            <a:ext cx="3960440" cy="40653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Светлана\Desktop\big_750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071678"/>
            <a:ext cx="7143800" cy="4559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4581128"/>
            <a:ext cx="720080" cy="1296144"/>
          </a:xfrm>
        </p:spPr>
        <p:txBody>
          <a:bodyPr/>
          <a:lstStyle/>
          <a:p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3250704" cy="35612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Светлана\Desktop\frutonyanya__grushevyy_osvetlennyy_bs_3_mes_200_gr_00037766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1785926"/>
            <a:ext cx="6169617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492896"/>
            <a:ext cx="2952328" cy="1008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2000240"/>
            <a:ext cx="3754760" cy="3993307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.</a:t>
            </a:r>
          </a:p>
          <a:p>
            <a:endParaRPr lang="ru-RU" dirty="0"/>
          </a:p>
        </p:txBody>
      </p:sp>
      <p:pic>
        <p:nvPicPr>
          <p:cNvPr id="9218" name="Picture 2" descr="C:\Users\Светлана\Desktop\394927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000240"/>
            <a:ext cx="5214974" cy="4505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843808" y="1556792"/>
            <a:ext cx="3960440" cy="6552728"/>
          </a:xfrm>
        </p:spPr>
        <p:txBody>
          <a:bodyPr/>
          <a:lstStyle/>
          <a:p>
            <a:r>
              <a:rPr lang="ru-RU" sz="4000" b="1" i="1" dirty="0" smtClean="0"/>
              <a:t>РЕБЯТА, ПОМНИТЕ И СОБЛЮДАЙТЕ ЭТИ ПРАВИЛА!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71736" y="2571745"/>
            <a:ext cx="3143272" cy="28575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Светлана\Desktop\0015-061-JAgo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71480"/>
            <a:ext cx="4494216" cy="3168422"/>
          </a:xfrm>
          <a:prstGeom prst="rect">
            <a:avLst/>
          </a:prstGeom>
          <a:noFill/>
        </p:spPr>
      </p:pic>
      <p:pic>
        <p:nvPicPr>
          <p:cNvPr id="10243" name="Picture 3" descr="C:\Users\Светлана\Desktop\5e5dacf1-3c2a-11e3-b605-a14adabc6e02_cffef103-649e-11e3-9095-00155dcab32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403575"/>
            <a:ext cx="4168805" cy="345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Светлана\Desktop\vinogr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736"/>
            <a:ext cx="6218917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ветлана\Desktop\58cc06d2d6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6881818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ветлана\Desktop\raspberry-ketone-dr-o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862" y="1649413"/>
            <a:ext cx="6727847" cy="4385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143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7572428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ветлана\Desktop\x_5b053b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71480"/>
            <a:ext cx="5740421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2194" y="1571611"/>
            <a:ext cx="5801639" cy="4773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932039" y="2060848"/>
            <a:ext cx="3726185" cy="4608512"/>
          </a:xfrm>
        </p:spPr>
        <p:txBody>
          <a:bodyPr/>
          <a:lstStyle/>
          <a:p>
            <a:endParaRPr lang="ru-RU" b="1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214282" y="2214554"/>
            <a:ext cx="4752529" cy="3744416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2" name="Picture 2" descr="C:\Users\Светлана\Desktop\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8269877" cy="4857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224" y="2636912"/>
            <a:ext cx="1944216" cy="1440160"/>
          </a:xfrm>
        </p:spPr>
        <p:txBody>
          <a:bodyPr/>
          <a:lstStyle/>
          <a:p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76872"/>
            <a:ext cx="8106694" cy="42484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Светлана\Desktop\204.2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3116"/>
            <a:ext cx="4021142" cy="4286280"/>
          </a:xfrm>
          <a:prstGeom prst="rect">
            <a:avLst/>
          </a:prstGeom>
          <a:noFill/>
        </p:spPr>
      </p:pic>
      <p:pic>
        <p:nvPicPr>
          <p:cNvPr id="5" name="Picture 3" descr="C:\Users\Светлана\Desktop\large_14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094038"/>
            <a:ext cx="4286280" cy="3335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ветлана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1428736"/>
            <a:ext cx="8062562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ветлана\Desktop\ora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85888"/>
            <a:ext cx="71438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ветлана\Desktop\Anan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95438"/>
            <a:ext cx="6143667" cy="4681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708920"/>
            <a:ext cx="3610744" cy="34563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14554"/>
            <a:ext cx="4177604" cy="3911609"/>
          </a:xfrm>
        </p:spPr>
        <p:txBody>
          <a:bodyPr/>
          <a:lstStyle/>
          <a:p>
            <a:pPr algn="r">
              <a:buNone/>
            </a:pPr>
            <a:endParaRPr lang="ru-RU" b="1" i="1" u="sng" dirty="0" smtClean="0"/>
          </a:p>
          <a:p>
            <a:endParaRPr lang="ru-RU" dirty="0"/>
          </a:p>
        </p:txBody>
      </p:sp>
      <p:pic>
        <p:nvPicPr>
          <p:cNvPr id="4" name="Picture 2" descr="C:\Users\Светлана\Desktop\6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20"/>
            <a:ext cx="3332182" cy="3332182"/>
          </a:xfrm>
          <a:prstGeom prst="rect">
            <a:avLst/>
          </a:prstGeom>
          <a:noFill/>
        </p:spPr>
      </p:pic>
      <p:pic>
        <p:nvPicPr>
          <p:cNvPr id="3075" name="Picture 3" descr="C:\Users\Светлана\Desktop\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500306"/>
            <a:ext cx="5164163" cy="3991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4077072"/>
            <a:ext cx="2818656" cy="15841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071678"/>
            <a:ext cx="4248472" cy="39933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3" descr="C:\Users\Светлана\Desktop\sok_abrikosov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125" y="2071679"/>
            <a:ext cx="3627437" cy="4453606"/>
          </a:xfrm>
          <a:prstGeom prst="rect">
            <a:avLst/>
          </a:prstGeom>
          <a:noFill/>
        </p:spPr>
      </p:pic>
      <p:pic>
        <p:nvPicPr>
          <p:cNvPr id="4100" name="Picture 4" descr="C:\Users\Светлана\Desktop\abricosovij_s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7" y="2894013"/>
            <a:ext cx="3571900" cy="2960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214</TotalTime>
  <Words>28</Words>
  <Application>Microsoft Office PowerPoint</Application>
  <PresentationFormat>Экран (4:3)</PresentationFormat>
  <Paragraphs>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Шаблон 2</vt:lpstr>
      <vt:lpstr>Пейте сок  ,ребятки, будете в порядке!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РЕБЯТА, ПОМНИТЕ И СОБЛЮДАЙТЕ ЭТИ ПРАВИЛА! 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безопасности при контакте животными</dc:title>
  <dc:creator>Эlen</dc:creator>
  <cp:lastModifiedBy>Home</cp:lastModifiedBy>
  <cp:revision>26</cp:revision>
  <dcterms:created xsi:type="dcterms:W3CDTF">2014-04-24T05:06:00Z</dcterms:created>
  <dcterms:modified xsi:type="dcterms:W3CDTF">2015-10-01T06:24:01Z</dcterms:modified>
</cp:coreProperties>
</file>