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63" r:id="rId5"/>
    <p:sldId id="267" r:id="rId6"/>
    <p:sldId id="262" r:id="rId7"/>
    <p:sldId id="268" r:id="rId8"/>
  </p:sldIdLst>
  <p:sldSz cx="12192000" cy="6858000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  <p:sld r:id="rId8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78AC-8FCE-40A5-BC9C-0A180C60F045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ABA-9C2C-4387-BC16-0A48A4F1C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9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78AC-8FCE-40A5-BC9C-0A180C60F045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ABA-9C2C-4387-BC16-0A48A4F1C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70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78AC-8FCE-40A5-BC9C-0A180C60F045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ABA-9C2C-4387-BC16-0A48A4F1CE2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3825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78AC-8FCE-40A5-BC9C-0A180C60F045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ABA-9C2C-4387-BC16-0A48A4F1C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179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78AC-8FCE-40A5-BC9C-0A180C60F045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ABA-9C2C-4387-BC16-0A48A4F1CE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2267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78AC-8FCE-40A5-BC9C-0A180C60F045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ABA-9C2C-4387-BC16-0A48A4F1C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870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78AC-8FCE-40A5-BC9C-0A180C60F045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ABA-9C2C-4387-BC16-0A48A4F1C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677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78AC-8FCE-40A5-BC9C-0A180C60F045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ABA-9C2C-4387-BC16-0A48A4F1C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1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78AC-8FCE-40A5-BC9C-0A180C60F045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ABA-9C2C-4387-BC16-0A48A4F1C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06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78AC-8FCE-40A5-BC9C-0A180C60F045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ABA-9C2C-4387-BC16-0A48A4F1C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69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78AC-8FCE-40A5-BC9C-0A180C60F045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ABA-9C2C-4387-BC16-0A48A4F1C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0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78AC-8FCE-40A5-BC9C-0A180C60F045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ABA-9C2C-4387-BC16-0A48A4F1C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11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78AC-8FCE-40A5-BC9C-0A180C60F045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ABA-9C2C-4387-BC16-0A48A4F1C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23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78AC-8FCE-40A5-BC9C-0A180C60F045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ABA-9C2C-4387-BC16-0A48A4F1C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33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78AC-8FCE-40A5-BC9C-0A180C60F045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ABA-9C2C-4387-BC16-0A48A4F1C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4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78AC-8FCE-40A5-BC9C-0A180C60F045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ABA-9C2C-4387-BC16-0A48A4F1C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77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378AC-8FCE-40A5-BC9C-0A180C60F045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6C9ABA-9C2C-4387-BC16-0A48A4F1C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37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4" y="150949"/>
            <a:ext cx="11052312" cy="590529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71670" y="5579165"/>
            <a:ext cx="11410121" cy="1417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81809" y="5910470"/>
            <a:ext cx="8910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КАК ПОЛУЧАЮТ СОЛЬ И САХАР?</a:t>
            </a:r>
            <a:endParaRPr lang="ru-RU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463" y="1723000"/>
            <a:ext cx="3591484" cy="360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7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17"/>
            <a:ext cx="9687339" cy="67463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54957" y="1271695"/>
            <a:ext cx="4837043" cy="44262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31" y="1417981"/>
            <a:ext cx="4598504" cy="41346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5458" y="6082963"/>
            <a:ext cx="1106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САХАР ДОБЫВАЮТ ИЗ РАСТЕНИЙ. НАПРИМЕР, ИЗ САХАРНОЙ СВЁКЛЫ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6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" t="71482" r="4485" b="2044"/>
          <a:stretch/>
        </p:blipFill>
        <p:spPr>
          <a:xfrm>
            <a:off x="2343955" y="5486547"/>
            <a:ext cx="9848045" cy="14424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120097"/>
            <a:ext cx="10818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СЕМЕНА САХАРНОЙ СВЁКЛЫ ВЫРАЩИВАЮТ НА ПОЛЕ, ПОЛИВАЮТ, УДОБРЯЮТ. А ПОТОМ СВЁКЛУ СОБИРАЮТ СПЕЦИАЛЬНЫЕ КОМБАЙНЫ И ОТВОЗЯТ НА ЗАВОДЫ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0" t="767" r="1232" b="1055"/>
          <a:stretch/>
        </p:blipFill>
        <p:spPr>
          <a:xfrm>
            <a:off x="0" y="2511515"/>
            <a:ext cx="3504745" cy="43401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31" y="1587578"/>
            <a:ext cx="5442714" cy="36747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612" y="997594"/>
            <a:ext cx="3072645" cy="23912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869" y="766428"/>
            <a:ext cx="2426743" cy="227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0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9"/>
            <a:ext cx="12192000" cy="68476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7090"/>
            <a:ext cx="4149906" cy="2871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6" y="783956"/>
            <a:ext cx="4058300" cy="2088031"/>
          </a:xfrm>
          <a:prstGeom prst="rect">
            <a:avLst/>
          </a:prstGeom>
        </p:spPr>
      </p:pic>
      <p:sp>
        <p:nvSpPr>
          <p:cNvPr id="2" name="Стрелка вниз 1"/>
          <p:cNvSpPr/>
          <p:nvPr/>
        </p:nvSpPr>
        <p:spPr>
          <a:xfrm>
            <a:off x="1056068" y="2871989"/>
            <a:ext cx="1841678" cy="154546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754" y="3938188"/>
            <a:ext cx="3633620" cy="2789305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3683359" y="6000900"/>
            <a:ext cx="5215942" cy="68258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736" y="783957"/>
            <a:ext cx="3725638" cy="269909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91606" y="180302"/>
            <a:ext cx="11974768" cy="603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99245" y="180304"/>
            <a:ext cx="10728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СВЁКЛУ ПРИВОЗЯТ НА МАШИНАХ НА ЗАВОД, ВАРЯТ, ПОЛУЧАЮТ ПАТОКУ. ПОТОМ ЕЁ ВЫПАРИВАЮТ И ПОЛУЧАЮТ САХАР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25" y="888190"/>
            <a:ext cx="3474009" cy="3157983"/>
          </a:xfrm>
          <a:prstGeom prst="rect">
            <a:avLst/>
          </a:prstGeom>
        </p:spPr>
      </p:pic>
      <p:sp>
        <p:nvSpPr>
          <p:cNvPr id="15" name="Стрелка вправо 14"/>
          <p:cNvSpPr/>
          <p:nvPr/>
        </p:nvSpPr>
        <p:spPr>
          <a:xfrm rot="8436856">
            <a:off x="7450248" y="2970994"/>
            <a:ext cx="1281799" cy="3966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3627403">
            <a:off x="3515630" y="2955793"/>
            <a:ext cx="1611866" cy="3492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41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667" y="675774"/>
            <a:ext cx="4240333" cy="3118662"/>
          </a:xfrm>
          <a:prstGeom prst="rect">
            <a:avLst/>
          </a:prstGeom>
        </p:spPr>
      </p:pic>
      <p:pic>
        <p:nvPicPr>
          <p:cNvPr id="4" name="Рисунок 3" descr="feb07-01-1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24" y="675774"/>
            <a:ext cx="5078569" cy="3347262"/>
          </a:xfrm>
          <a:prstGeom prst="rect">
            <a:avLst/>
          </a:prstGeom>
        </p:spPr>
      </p:pic>
      <p:pic>
        <p:nvPicPr>
          <p:cNvPr id="5" name="Рисунок 4" descr="1332044182_15.jpg"/>
          <p:cNvPicPr>
            <a:picLocks noChangeAspect="1"/>
          </p:cNvPicPr>
          <p:nvPr/>
        </p:nvPicPr>
        <p:blipFill rotWithShape="1">
          <a:blip r:embed="rId4"/>
          <a:srcRect l="10502" t="19857" r="11706" b="11203"/>
          <a:stretch/>
        </p:blipFill>
        <p:spPr>
          <a:xfrm>
            <a:off x="2641897" y="3528812"/>
            <a:ext cx="5871038" cy="2953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2421" y="76780"/>
            <a:ext cx="887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СОЛЬ ДОБЫВАЮТ В МОРЕ ИЛИ ОКЕАНЕ,ТАМ СОЛЁНАЯ ВОДА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5922" y="6388909"/>
            <a:ext cx="7572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ИЛИ В СОЛЕННЫХ ШАХТАХ, ГЛУБОКО ПОД ЗЕМЛЁЙ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_5254f6c349bbf5254f6c349bff.jpg"/>
          <p:cNvPicPr>
            <a:picLocks noChangeAspect="1"/>
          </p:cNvPicPr>
          <p:nvPr/>
        </p:nvPicPr>
        <p:blipFill rotWithShape="1">
          <a:blip r:embed="rId2"/>
          <a:srcRect l="12133" t="1575" b="1"/>
          <a:stretch/>
        </p:blipFill>
        <p:spPr>
          <a:xfrm>
            <a:off x="576465" y="106780"/>
            <a:ext cx="3414585" cy="3218536"/>
          </a:xfrm>
          <a:prstGeom prst="rect">
            <a:avLst/>
          </a:prstGeom>
        </p:spPr>
      </p:pic>
      <p:pic>
        <p:nvPicPr>
          <p:cNvPr id="11" name="Рисунок 10" descr="kak-dobyvajut-pishhevyjy-sol.jpg"/>
          <p:cNvPicPr>
            <a:picLocks noChangeAspect="1"/>
          </p:cNvPicPr>
          <p:nvPr/>
        </p:nvPicPr>
        <p:blipFill rotWithShape="1">
          <a:blip r:embed="rId3"/>
          <a:srcRect l="20727" t="15351" r="232" b="409"/>
          <a:stretch/>
        </p:blipFill>
        <p:spPr>
          <a:xfrm>
            <a:off x="6991255" y="3721024"/>
            <a:ext cx="4867143" cy="2950288"/>
          </a:xfrm>
          <a:prstGeom prst="rect">
            <a:avLst/>
          </a:prstGeom>
        </p:spPr>
      </p:pic>
      <p:pic>
        <p:nvPicPr>
          <p:cNvPr id="12" name="Рисунок 11" descr="Salt_production_Uyuni.JPG"/>
          <p:cNvPicPr>
            <a:picLocks noChangeAspect="1"/>
          </p:cNvPicPr>
          <p:nvPr/>
        </p:nvPicPr>
        <p:blipFill rotWithShape="1">
          <a:blip r:embed="rId4" cstate="print"/>
          <a:srcRect l="13887" t="8951" r="12183" b="13131"/>
          <a:stretch/>
        </p:blipFill>
        <p:spPr>
          <a:xfrm>
            <a:off x="7138866" y="549637"/>
            <a:ext cx="3769540" cy="2611854"/>
          </a:xfrm>
          <a:prstGeom prst="rect">
            <a:avLst/>
          </a:prstGeom>
        </p:spPr>
      </p:pic>
      <p:pic>
        <p:nvPicPr>
          <p:cNvPr id="6" name="Рисунок 5" descr="sol-0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159" y="2897801"/>
            <a:ext cx="4951778" cy="3773510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>
            <a:off x="3991050" y="1171977"/>
            <a:ext cx="2860511" cy="5868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8697766" y="3275337"/>
            <a:ext cx="974383" cy="5868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6096791" y="5648285"/>
            <a:ext cx="1609859" cy="5868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95903" y="72629"/>
            <a:ext cx="7996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СОЛЬ СОБИРАЮТ, ОТВОЗЯТ В ЦЕХА И УПАКОВЫВАЮТ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" b="8259"/>
          <a:stretch/>
        </p:blipFill>
        <p:spPr>
          <a:xfrm>
            <a:off x="711023" y="0"/>
            <a:ext cx="4985729" cy="5756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78477" y="-75299"/>
            <a:ext cx="3591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САХАР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861" y="5756856"/>
            <a:ext cx="4082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ЧЕЛОВЕК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861" y="6526297"/>
            <a:ext cx="420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ДОБЫВАЕТ ИЗ РАСТЕНИЙ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362438" y="0"/>
            <a:ext cx="107858" cy="6858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23208" y="1214"/>
            <a:ext cx="3591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СОЛЬ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4454" y="5641985"/>
            <a:ext cx="4082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В ПРИРОДЕ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-144" r="15134" b="-638"/>
          <a:stretch/>
        </p:blipFill>
        <p:spPr>
          <a:xfrm>
            <a:off x="6217270" y="1184856"/>
            <a:ext cx="5213011" cy="44045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20493" y="6463980"/>
            <a:ext cx="420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МОРЯХ, В НЕДРАХ ЗЕМЛИ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66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304</TotalTime>
  <Words>93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  <vt:variant>
        <vt:lpstr>Произвольные показы</vt:lpstr>
      </vt:variant>
      <vt:variant>
        <vt:i4>1</vt:i4>
      </vt:variant>
    </vt:vector>
  </HeadingPairs>
  <TitlesOfParts>
    <vt:vector size="13" baseType="lpstr">
      <vt:lpstr>Arial</vt:lpstr>
      <vt:lpstr>Comic Sans MS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SocKap</dc:creator>
  <cp:lastModifiedBy>SocKap</cp:lastModifiedBy>
  <cp:revision>40</cp:revision>
  <dcterms:created xsi:type="dcterms:W3CDTF">2018-01-14T12:31:26Z</dcterms:created>
  <dcterms:modified xsi:type="dcterms:W3CDTF">2018-01-18T06:22:26Z</dcterms:modified>
</cp:coreProperties>
</file>