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png" ContentType="image/png"/>
  <Override PartName="/ppt/media/image2.png" ContentType="image/png"/>
  <Override PartName="/ppt/media/image30.png" ContentType="image/png"/>
  <Override PartName="/ppt/media/image3.png" ContentType="image/png"/>
  <Override PartName="/ppt/media/image31.png" ContentType="image/png"/>
  <Override PartName="/ppt/media/image4.png" ContentType="image/png"/>
  <Override PartName="/ppt/media/image5.png" ContentType="image/png"/>
  <Override PartName="/ppt/media/image32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7.png" ContentType="image/png"/>
  <Override PartName="/ppt/media/image12.png" ContentType="image/png"/>
  <Override PartName="/ppt/media/image34.png" ContentType="image/png"/>
  <Override PartName="/ppt/media/image8.png" ContentType="image/png"/>
  <Override PartName="/ppt/media/image13.png" ContentType="image/png"/>
  <Override PartName="/ppt/media/image35.png" ContentType="image/png"/>
  <Override PartName="/ppt/media/image9.png" ContentType="image/png"/>
  <Override PartName="/ppt/media/image14.png" ContentType="image/png"/>
  <Override PartName="/ppt/media/image36.png" ContentType="image/png"/>
  <Override PartName="/ppt/media/image15.png" ContentType="image/png"/>
  <Override PartName="/ppt/media/image37.png" ContentType="image/png"/>
  <Override PartName="/ppt/media/image16.png" ContentType="image/png"/>
  <Override PartName="/ppt/media/image38.png" ContentType="image/png"/>
  <Override PartName="/ppt/media/image17.png" ContentType="image/png"/>
  <Override PartName="/ppt/media/image39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2.png" ContentType="image/png"/>
  <Override PartName="/ppt/media/image21.png" ContentType="image/png"/>
  <Override PartName="/ppt/media/image43.png" ContentType="image/png"/>
  <Override PartName="/ppt/media/image22.jpeg" ContentType="image/jpeg"/>
  <Override PartName="/ppt/media/image27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40.png" ContentType="image/png"/>
  <Override PartName="/ppt/media/image41.png" ContentType="image/png"/>
  <Override PartName="/ppt/media/image44.png" ContentType="image/pn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7556163" cy="9875838"/>
  <p:notesSz cx="9875838" cy="1755616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E347D9C-6135-4F16-8826-1F546799A6A7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B9D37E-18C5-4BEE-BDFF-317410CEC10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7BDD599-2A68-46D9-8236-675654F220AD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DCA8F17-11FE-4BBC-80E7-1EA5EB64A05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DDD3B0-8230-4D95-B788-7553ED2088A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56ABC9-D065-4C85-8187-4A8D0167C90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ABC24F4-BAF9-4DB7-ACD6-E62ED9FAA095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EA2C247-66BD-4919-807F-099AEA7926F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478EF7F-5F04-4C8E-832B-1304F734AE0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5B8ADF-ED5E-4703-978E-5681A3C8F8CC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FE1820-A21F-47B6-9635-8F39664435D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6671E9-0F97-4CFD-AF1B-3E17964DFE17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45867C-936A-4F41-8074-6DD8D3FA5CA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563F76-7BC3-485A-A177-AB9E8530C45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6DBDCA-A5D7-4B1D-BB5E-45E840908E4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1580040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877680" y="5302440"/>
            <a:ext cx="1580040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9740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877680" y="53024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8974080" y="53024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20080" y="23108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1562120" y="23108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877680" y="53024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6220080" y="53024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1562120" y="5302440"/>
            <a:ext cx="508752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77680" y="2310840"/>
            <a:ext cx="1580040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1580040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771048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8974080" y="2310840"/>
            <a:ext cx="771048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77680" y="393840"/>
            <a:ext cx="15800400" cy="764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8974080" y="2310840"/>
            <a:ext cx="771048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877680" y="53024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771048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89740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8974080" y="53024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8776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8974080" y="2310840"/>
            <a:ext cx="771048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877680" y="5302440"/>
            <a:ext cx="15800400" cy="273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77680" y="393840"/>
            <a:ext cx="15800400" cy="164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77680" y="2310840"/>
            <a:ext cx="15800400" cy="57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1.png"/><Relationship Id="rId5" Type="http://schemas.openxmlformats.org/officeDocument/2006/relationships/image" Target="../media/image41.png"/><Relationship Id="rId6" Type="http://schemas.openxmlformats.org/officeDocument/2006/relationships/image" Target="../media/image41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5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0" descr="https://storage.yandexcloud.net/prs-editor/themes/fun-doodles/title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45" name="Image 1" descr="data:image/png;base64,iVBORw0KGgoAAAANSUhEUgAAB4AAAAQ4CAYAAADo08FDAAAQAElEQVR4Aez9d7wkSXbfh34jMrPqmnbj1gAQHAFSpAgJEgESJEQYwhAgQBAiBYkECQkUZEiJFJ+e3pPeR+8PffTeE0QjQwO72F1gF8vFLtZhvR3vZ3q6Z6bHez/TM+2vq6rMjHi/k1V1u+7te9tNz0ybkzdOho+M+GZkRuY5VXVj/sDt+R2T9+vYkvp3b8n5+odyvvmBnG4x/xGFp2LxUyV9bm9uP3RTzqrbfuiWnH73jk7yB+/KnXxAvonaz1OZjLX94O25/eCdnVzYsd+mY9+a88d07C/u78Zk49lO2lsfyib55odz/ux9uf3dm3P+4B0S1V8fhxhN+r2xr3fqvJlsl+/p4/Os8/GBiXxw4r9f/qY5kT8ww3JarqvnHDfOO+fhPHwO+BzwOeBz4B2cA7ZGz0j64M250fPT4MM35dUP35JHv3t7nq7/6YP2fKg1X8+K+Z99PLf/4z/L+b/8R7n5638jp5/86ZxdnIHPAZ8DV94c8HPu59zngM8BnwM+B3wO+Bw4pzmQfvKn8uBn/lLOP/Y38uAnfzif+Cc/ndPaD+fU/GDOzQ/lnH44d76Fmx85GW7//Zyn0uWp7BXop/aHcjIONvbhj+U8+Ms51z8pNgo3f1H+n8+p+YGcjytt/0/m9Nkfzfn/EO///sdz83M/kfOP//Wcf+Lncv7xv3qq/MTP5DwrPrfPaW5fKTqBwc/+pVxfr7m09kO5Hf14ziPNu1mxuemST97HfuiyCkcuxS1AWOgT5+fICitGCKET7RQNY0FbVFje2+JSS2prKCPM9aEqzv6w+eyLXriSl3dLUUxzzgx1GkYlJBuu0sxzcQJOwAk4ASfgBC59AvaUV7QF/eEC88N5yqRFn0BsIIzWCK88AQ/dQn3gZpYfvpvh848RTrxB0PMBvjkBJ+AEnIATuKII+GCdgBNwAk7ACZw7gaD3q6qeZzB3hPhdkZ1/aw5ie+4NXaE1gsYdiLJhJNreGk1/iRxHMJKSeqmCQws0d+wkf76k/uCQ5ncamlsC6fGCopZ9oRyCXnBTMeIUUXq2cxGk9TbBNydwKoEQAnQ2snBqpqdc9gTixTDCqIWEVd3Mxtbc03dJ98akuZplZE29SBMyZuQzUYANYi0lVTB/k5hx0GRT8puKJruQerpxz+vmLP1jfZoDaAhSPupwOUKrWN0SgnwlubtABKTcTcKbFnuEXQuaGloMZ5s+LW5VxGS2wmUW9uE4ASfgBJyAE7gMCGQ9f+UikAtb51eJ6Ri88Cjt3TdS772Z5pF7KA8+x67RMv220equZ7Ww9fPhZYDDh+AEnIATcAJOwAk4gVMJeIoTcAJO4DwJ2JtTXbSU701U/21Fes8xQpFPtraN7r0rkKVbNekiV+bOSGWS7AAFhX1o+Vif8FoPHuzDl3Yz+F9XGP3vifpjLfGJRarB1ZQru4iDBWhjZ+tIoZUBOZ8iRlSp6+kWd3ECmwmEUBA6O0i325i9RdLGAh671AnoLvIODsEmmMSMt83KWndDC4RJh5J8E3mbnN04kxR9ccc8uYi6gWaJCmWJbqiY2KdeTCzJZNqshTuxtk26yHnt7HBmjJ4KUkDGxTnol+TO+HuW7TctmKz3wupNZT1xU+BM+ZuKX67RPOUw9nPWgqjzn+1BpIpUV+1i7urdVLt3wvhOJx84ZT7gmxO4ogj4YJ2AE3ACFzUBe4bbQuzZy0RvuDAOaEmvYeUIzfOPEB66F276Mtz3NYoXH6FaOkZZZ4I9rOVKVRb0lLCgoZcSd07ACTgBJ+AEnIATcAJO4PIn4CN0AudEIMikGEzPOq0ViP1I+QuR9juXwYyR+LY9gawsE3lyIQe9hyqwtgse30G6qcfq/6fh2D8+xuqH3qD/yAKLqxW9UaV33DmGRZ+6v0zbW4HQKC0SU6RIxSkSZVw3sWOY4JsT2IJACIEQJxm6tjUlWZdJsnuXL4HpqX9HRmi6ODuw3ajQ/awTqfGQas7St5SAbnZjoSwo5vsEu6eaIVAT+JQ6NrtNiOtZ8XTtr5faPmD97uRkk7QxUZfqyLwUinKQ6WzAk2aCfOvnVNANOqtfQVUY2s8+GAA1eMoYlNb13Xw1Yu6UMpZ4hYkxsHNu/CRZ8SRpikRYKAl7pNx9727YNa/5kUlHT4wBdSdCQZXFpJsLSQkm8uRSx1sBd07ACTiBy5OAj8oJXLwEbG02We9h0hNV6lbrVmmtnp1SKPSYtQP0AszKUUYvPUh45I8ID3+F9vE7aQ8+A/Wq6unZKqhW0Brfrf9JLz1a5fXMhnLVnDsn4AScgBNwAk7ACTgBJ+AEnMDlTOCcx5a7d6WsV6aSVJS0/R78fA0/0KetRkS9W4UQCCHQ6VZDOul3b26MN+m+x4HLa286aBNsfElG27YgCwVJ75+SXEjPbz/N3Cp+TO+uT1fEz/QZ/t9k1P0fhgw/MGDuuYrdK7tZYCch9qGIGMsiDOmzQtVUFG2Jb07gwhDQ9dxdm6FrzubrrDBO7vJ8d/kR0N3lnR1U0gQLmoPRZlo38yb9mS4ek+iWXggUi/N0N0kmm9XrJvQk3oW1EE2jU9/KmUzj5+CbYbeTSbM2hlQE2jJAZTfnrNEkCjNQTtvN08CMr7SQMvXakJwmjakJNvTL0k1m6lnQyphY+EoTjduI2Dpr/+cgS5GrdZG0o6S4ZgdcuxP2yO+VYrvC2qHD1EurOiehW5Ct7joy470eORnozuk2eSdLecgJOAEn4AScwKVG4FLpr63WY8NvrRW8CQVN1Is1eniiZnTsfkZP3UK7/xbKe29n8NwLtMdPkEdDPUalrpSqsS5s3qydzWkedwJOwAk4ASfgBJyAE3ACTsAJXNkEgvTzwRStozmQrnvwbUtUPzpH7p2gSjJWDhdBZa5USkEK6UDEdNKpHND29A6aR9RVkrTQSKH8cJ/8qYLmnyTafzrH4JNDes/NUYzmKVNBEL/QvayyabP3VJOZZOnBZ2LnGPTiTkCXa9aciiIhnUoIsNnuoVw0JVXA3eVIwE79Oz8uzbzQaKoNdJM0fd+kR2eceEF1epGw2CMXuqHGSUXdhFmXadomX1Ux2ZR8LtGgwlGG27JrKNFb1CJYqROWoTxzFgzbHMfycgvBFoauv3QtYZvd3E0s7DImYDwkhjOFlpU0pK4CebcWz6t3k3ctEu0DAbqZMRiRjy5TH1mCtVrG+HETVrcLabHGpItstdN5nJyTrXI9zQk4ASfgBJyAE3iLCehBKZZRL8gtvVFNf3WF6tXnaB+5h96+m8kH7mT08mPk4XHmRi19vcXoVZrQfSQd37Yi4GlOwAk4ASfgBJyAE3ACTsAJOIHTEpCutRxBUTMcjlj4r1T4PcfJVZbhUvrScigFtnwld7rVK1G/miGkktjMU6zKHtAUFC8t0n5hgfSbu2l/Tf7He5QP7CC+VDJ36FpCnhPTlqrtT95ZA4SJ4JsTeAsITJrMZgAuEmi6IduK6U1MouafCb5d1gTixTK6nDLNUAtIq8mYz6FXUTN3od8ZAqX3O4eKF6Co9bMT7aqCcmEB4iakytruSEF5JtjVNwkHfNtAQFymVvGkOZJyIutGlcuC+V076F21m7h7EeZ7FPaTJPapgWEDMvw2R04wN0zMtYHS0jc07BEn4AScgBNwAk7gHSVgazy2y5O99AjTDlmy1v08GFAvH4cnHyPdeyvtvTeQ991KeuVFyoEMwlrfk31gq9bzl32oLqsBiZ4mFXDnBJzALAEPOwEn4AScgBNwAk7ACTiBzQT0+tR9I7CN9l5msax4Zjh/gv5/0xK/qw9SYMdckGKD/W/aZAZirpRtzGQ8WtPcy0AuHtQy6L6yQLuvYvjxOQb/csDot1uaz81TvBhI7Rx1GaT1r6FapZk/DqVsH+KI3mPH7fneCbw9BIJsKQTNR8n6EWen9nqiBy4XAtNxxGngnfC1ruiwUtEFGfUUyqNGmj+beRZR1077CSLVyxIpB+mVhH6ltUjxbesoT812riuj9k1h2CWc4079xQT1V1XNINmbn4PuQpocx45hovxTnKVLSYmUlXnUkpIioVCxqPHLY9KGBddlJs3qT2U9/zIM2FSwc2yLqiaLzZJUBeKOeaqr91DI+It96zrq5oXS7VvkywPSsSXaQU1MSguaG8bWeHXnW4zlKwsT1tNZ33Qooo5rsp7oASfgBJyAE3ACTuACEdBanEu1JT/pWSqNaIuGRgtwilFLc4BlpT/3goy9d1Lc+RWah79M8/J95OXXKKV0CFVJUVaUKVHZp1l7emioJGojTESLuY5hz08zovUdE+W4cwJOwAlcQQR8qE7ACTgBJ+AEnIAT2EDA9KKtXr0avYOZb/GmrPU+VtOGTPmTC8QfryCu0P20ol7fYiop2h6xraTDVsK0xaywyTS+7k/fxdYTLo2AjSVAiq1kRGINpMNntBMO7aZ5dIF8/Ryrv3oM/r+Z+LFI78AOdo4W6ccR1IneSO+qdatGEjQF5ainsDihNHuHPRe5NKh5Ly9SAt2/mDbTk8092aF0eWMy7a6FTaZx9y8vAnbXecdHJHWdzHfqhhlzW4spfC6uDJTdT/8Gxg3x9mw6HEUglZEw12d87HPov2709WAoPeSkzsTjLd8ugQMYW0mWEjeZ9EvKq3dSXnsVXKPFVkZ/2XHJ4o99ckWLKodk+D26RFoddjexGCKojU7wzQk4ASfgBJyAE7goCNjLdJbCgD6p6NHIkNtSULJKsfI86YW7SAe+xuCh62me20s8+jRFfYIiDWTTrbX8N1ra9RKNHpzsGcAGFWx3UjZFT2Z4yAk4ASfgBJzAFUfAB+wEnIATcAJO4FQCUrdS6JWKYEbOLMNun2qwS9E5yj8+IP3t0eRbq6OZyvamZTKTdJkFTRddlw11KIjNDuLoGhl05+GFOfIn1xj9syO0/89M/a8G9J/bAXq3LVIpllHvqQbDoMqfeApNXJj47jmBt5mA6U1iwL94/jZzv0gOFy+Gfkzvh9F+/nnQQGvdmsoZeljqhiuhHwnzPcZtRd18p/UUlqpwGrugvl04MVEs9qAXSQpPOnB2h5EBOIzaboHYWMH6vDHlSollDTQJYp0To5hp5krC7kXC1VpQr5on7yjBvmkdVVAuNIl2aZX8xnFYGWlhRirkojMAK3s8D6zRLjK7swZMZtOukLAP0wk4ASfgBJzAO0kgZHKotUbLoNvWlO2A/hvP0z68l+V7bmR5/23w8gHmVl+j1y7L6NvQva/ouSuEMO751B/HTu6n2Vr7dZiT6R5yAk7ACTgBJ+AEnMCVSMDH7AScgBM4A4GyhUBNbAtSX/rYP9EQ//5VVHuO04REfVr1qWWacJlsQTrlKEtCS7Gkl8qnI2tfWWXwPwTqfywbxB/U9B6Yo9dEZA2QDhqKGPTOiuqhd1yJOydwsRGQciRL0PXcycXWP+/PW0rg4rpDp0y7sgbyz3bUuhV3RZOMgsW8fQtXKalVmvwgj6SdibwLG1HfnwAAEABJREFU5NQyJtZqqgpYXIAyKs1Sz+EgTQNNrQrWkryuv/KvJDe98UxuQq2M6I0k9QK9q3dSXbubsEeG37mCYRUYFlIaKx9T/NbidniZdHiJNKyxnyvp0sXPUJoouI1T3W5ubJPtyU7gMiXgw3ICTsAJvD0E7JloVsZHzVnPemnIKB2Bwavw3AG4+zbyTX8ED9zJwqsH2bXa6AU6kEIhZcNcJ23okSjVSJwRrfRyzIpyT+umZU9byDOdgBNwAk7ACTgBJ+AEnMClT8BH4ATOhoC9IlVSk+ZYc+JdR6j+mkyb3/UapD309VclxbdtKCnHRN4l5aRfliZ/vctZFLJ0/DKCj15fJXytJH+oIf2LEXO/t4OFx/pUr5RUrd5Pi0rvqIG200/LjhFW1EySbHJqcj3FwibrCR5wAm8vgW6Kv72H9KNdJARMi3aRdAUp+yKhbqCxm2bAbIIQ1T8Tedu4KP1iMKOxjLG5p7K5BRmBW9rZW/k2tc8tWYciBXVRhxnJGFnMz0FVQZvV/9O0pTqdgtIaMKNnWcKoJrRJI0xgaci3n0VEm/kmCl5OLk8HY+M1UdyUwTUNa2UiLRQy+u6k/+49sFMG/e6nngOpCOQgPuZsjqwM4NgSLA2p7Gc2QqSQUTjEgAlSGnciuqyLDtY5NdL5vnMCTsAJXFEEfLBO4G0ioHU2jKCTWr6ey2wN13NOkN8uHaP/5H2s3fsNhgduoX3+PsJwWebdpBU70T3/6WErpqg1PkgixeQvaH036V5eAmfe8skiVudkzENOwAk4ASfgBJyAE3ACTsAJOIHLlsA5DCwQUsVaf4XFvwrh+4faLUAcEPLkhcp01CZ6n2NWuPi3HCJZb5sakDqbJC2NbAdNStSyQTR6dR29Ps/o7gifWKD453PE39xB8fU9xGd7hJVWVaX7D9Ll6320UAuKEToesgvkeaUEmKDqfEWVCOZL7F3UhM2b1THZnO5xJ/AWENhyDr4Fx/EmLy4CurNdPB0KuuHZGsJAd14z6J5l12SHlcJQhctIXOiBJUjJSCdKv8AuBbBfqTajJPM6nuJoQbT+b3coDa27/6/nj0bk4UiLRUvQgmNNrOddpgFjIF3uSQ5dgoy+suCP5gPFdTvovXs3YY8eMua0lCqd0IIW5VKM5lS5N8oMD59geOwE7Zo9kMyQs/bgLM+6LfgmquDOCTgBJ+AEnMBlT+DtG2DWU1nqfhCrBHvDSA2cOEx+/kF46Bu0e+3bvg/Qe/llwtoKWSt3DjPr+VZdtTXeZJJnz1wmWdXsuczEwpPsLT2rfjbltqzsiU7ACTgBJ+AEnIATcAJOwAk4gcuUgL0nzf9wpPqJHdBb1Xsc2uwNSp7euaS8phM2babIN9mUfDFFgwy1wb7d24kNpsX+JVG1uoPqwT2UX7mG4jcWqT8QaD8/pL43wYpkrWXzr5ROiJwcXvcSqjY7/2SyhSxpXZRwSl2lvXXOW3YCUwJZ813zubtOfRZOqVxJ/kVlAEbKv2Arzkg3WLOwZikOz3A2TPmHzV3VzWUgLVa0cxqWjIeKoVvwGVo4t+yuzZwIRaBcmIO+joX6e4YDncxWeS08SHLdau1UTlIfzOAtI7JCWB5Sno6lS7l0d0GDm5HuW7yKJxl1s/1UxmIpw+8u5t99NXHnHKkwPqojZXCHoFsplTaSHF2jfWOJsNJQNJGYNT+C0CiLoEAcS5j4XZqy3TkBJ+AEnIATcAJvE4GigDJqFa/JaZm89Dyrz93L6KE7GD52H6Mn7mP+yHNQH6FggJ7aCJPnuC17aOv7VjIpbFUnQWbD07St/LMtt1XdSzbNO+4EnIATcAJOwAk4ASfgBJyAE9hEwFTRpqtN/+Yy4W/qXW7hKKP5BqRixTbprzGx8EUl8ex7E2pG5ZDuhfH4PO0jkfJTV5HfX5F/C9rfakn7l+m/oSLLDf056fuD6aYzdO+irG9R8VlZz9gmEKwJyTbZnuwE3hoCM6120092MnRN23zkoryeZzrswQtO4Bzulhf82Fs3qBtpGmmhsdmp8NaFtk61KrEqKOb73Vy2ub11yfNMtQNIoqrbtdJbXIBoMSWcyalemC0zGtGMamyhnU2+7MIat31aysbZ2XKlFB71AmnXHOFde0CGX3bME8uCwozg3WpsFESrq6Bwm8nHjjM6coKwOqJKQcbf0JW0Itim4ubZ4czvRGnTfFXpknznBJyAE3ACTsAJXFgCJ9feTBoOYG2V8vlnCPffS77tG8w/eAf55ceIy4cJKdKGRfLcGrka0v3fJHVHS7b25+5m682Gt2ppmj/1tyrjaU7gciTgY3ICTsAJOAEn4AScgBNwArMEslmDTCKEq0rKv1XBNx2FWFBkGYIz2oLkInVn7J/6bkphU+A3PXiqpL21ov3dgvCbe6g/lGm/MYJXWopyJD1zTWwSZV0Smr4swSWco12C02zqDSanKeJZTuCtI6DpTKEZKPfWHcRbvlgIbO5H3JzwdsejbsRT6ay2imcZ/KhrdSVBDPLPxiXdrFXebu72SZ1eSWf0s0/smJxNE1uUsTamIq1lVyJk6PW0ePR19cRMLpRwxmMItcbWNaDieVgTQtDwQudjeZ1Y5oxwiW4dDzsfWjMDDNOIRs8SxXxF/127KK/bBTstQeOzbwLbt6o17Dg262JGY2rVX1kjHT1OuzKgIlCGqPtVWOeWdXKSnXP5dsItbtLVT5mQ6baYk+YHE4nyx9Jl+s4JOAEn4AScgBPYlsBkiR3naz2l1fpsz2pJfmyhaGiGK7D6ugy9+1nZ/zm47wvkx+8hHj9EWKvpNzW9ekTVthSqF9odhDRHmQuinqW6xrtFW+2xneh43SfKclfcdlbFqptY2NI2SDgZs/xty50s5iEn4AScwOVEwMfiBJyAE3ACTsAJOIFNBPSSlBbJuc9K/zj575wg/5kstWolrazez7rSUXsrp3cv6VfpdNZK285X6bfUmZ55KusHitQFjPQ+mmON/QtBDQqFyMd3k16TIfdO9fm3NY5/pHfJf9oSv54ITyd6TUmhd1FrMqtC0faIqac2pOsXhe4Qqtb52mWlmUz1zev+9P3UypqorNTXticIXRfQzsImCm50VsdkY6rHnMCFJRA1GWW/SprHF7Zhb+1SIKC74EXUzckNLyRo1tawG6amJ+e8yfgbFuawX5FWU+dcfdsK1j9JllE6Ltg/eO9u/dsW3zJD9ZHisx6OOmNmCJawZcm3IPGtbdLOlSmJWw2p1QJo4aSFOFUFvat2Ul2zm7hrEeYqUBlsUzlMmWxhE2vEpBHb4ycYnFhiNBgQQsDsvCZYvspOm1Bw3dn9bKv09QIecAJOwAk4ASfgBM6JwHhtTVIItDT20lBadT0HJT1GLh9l5aVHKJ68l2bvjTQP3k3vhSfJMgiH3OoFerJoW5WpdEmbV2t7YusypqW28M+Uv0UVT3ICTsAJOAEncMUS8IE7ASfgBJyAE9iagBkj63KV8mcT4c/uItsHe5m8o2W9551SbZJ3Svrbn5ClI+70zTHJiFtTSbcc2j4kGX0PLlDuLUifLDj2D2vyr+5g8KU1eqM5irYk6B025I1jCcHiU5mMx6KToHlZOxN57pzAJUcglJFQbprUl9wovMPnSyCeb8W3rJ7moikMk/0f4FHDyZvyWXZVN3+s6HxF7FV0/8fAOmtWZfPfhNiNvi20MC6U0NdiojYDilvGmdqdlrFFtIbYoLFZR6fCJb3Z8LSGUms4TZSCuEzkeXHapQX22h3EaxYJxk1J3TeHxA0z/Irh+sCTQrVaGrTko8uMTgxgJFZtQZBgYvzsBJsvMaW0iWquu6Am1iMeOEnAQ07ACTgBJ+AEzpWA1umkh5YcGmKuKZsBsV4lrT7H6Nn7aPffzo59dxOe2kd58Fn6K0fo1bWecSYH6l6mJ+FtPF+3twHjyU7ACTgBJ+AEnIATOF8CXs8JOAEnsC2BTF0eo/l3jzP3cztg95KUr+gdLnbClltQapS88y5IWRxZJaaGUM8xOlxQP9in/ciIo/+PQwz+1zmGnx+yMJqXCjrRb65Sp0uJnA1D3inOdMkmMxlmJ+6+3LRdnZmy68HNZa1Nk/UCHnAC7wABTf9QRAKajLKnmPcO9MIP+Q4RiO/Qcbc/rOahKQJDUsBE3vaFN+bYjdnE7IP0Sux/AXffAlaDrWb2Od+0Z5q3dhvRamMg7FgAXTRmr1SzM6VOEwwzeRpToQaTDKBZ4ZmcmaC1bjKTdBEErbsmJ7tifUwy57a0Ug63pfx+pHfVLoprdhH3iNViJdttog4tyQz0QXV0TvRUMW7GGjQx4+/KkPrwMeqVVUqlyd6+XmxcGN2s8M0JOIFzJODFnYATcALbEujWZVubZ6R7wNFCLN/+jULWGk6q4aXX4P5HCLd9ivKRm4gvPgJLh2CwSm4bPQ8UpFCSQ+ykW7TDtkc+jwz1EZPzqOpVnIATcAJOwAk4ASfgBJzAFUDAh+gETkcg6f0vfLsMpH9nF8zrPa7Qe98GBfX4Bc6+VHXyfc7ewUxO1/JbkBcmfbGmpUvHvvpr3/Y9In3zgUXShyPhVwPVr62SvrDK1SeuYX6tz8Jaj6oNna7axguZbiyc3Ew1fTJ25tC4J2cu5yWcwEVFwCauXeMmpksJuo4t7aLqpHfmrSQQ38rGz7lt3YvHdTQLu/8vpwm5+e48LrDlXrXGpa0di/R7pDJiP0dskuxmr5rJ8uSfi7MmrV4534depXUjyUC5dUO2Ho07sukIVtwaGo6wn4G20a2X6y4+pUz9TVUvhqh1vdWMsW/6doun9bXrWMYMu3G+ZG73AvPX7iLs6oFQCRL2wBBCoJCEIAihgGxSyleDWTLINMdXaI6tUAwTVa5UvkcpBXKxDgkZg1XWyrP9Zudp+1zPcQJOwAlccQR8wE7gNAT07GELfJZvLwNTCY3qjEiDJdLqMvGpJxjedQP1/V+Ep75COHaQuHZCK7SeabJJUpjuM3hRoRACIVjDasZcsN1WkpQ4lZnySh27OPa6/Vb5XYbvnIATcAJOwAk4ASfgBJyAE3ACTgC2ZCBbqPSzjfS3gePvSqz+VyvwrSPSzkBbtJ2+NUz0reabLtcaMt+Ebd/nrNSbE9OjJ/t5RzuG9MG00imb8tmM0nqvzI36GQPpxBxp7yKDj82x9C/nOPZrNfXnEr2HFuHlRaqV3YRRAXmoDg0pZFvoa+AFeo8M9s6pZHPdcRRQsmV1YmlTUZY5e521bk3F4pZ+TrKpzXOq64WdwAUgkDXBV+c12TsDsPxO53MBGvYmLhkCs1q1i6rTwW7yrSal3Fl3zMqaTCtUBYUMtvbNXVtM7EY9vWlPi5ytb/XRYhMX5pBlUouJas4eS9FZZ1lWZypdnkW0+DRra2T5Fu3St9rZwmSyVd47lKallrJJ3QJqHLP6kXTzSP1IddUOymt2EnctEOZLjFUHSWOwevbtIZPAdFPIAJi1VgbfZMbf1ZHajpC1E+MAABAASURBVEQKPXhYPuf9fGHNmuCbE3ACTsAJOIErmsCZBh9VIJLsw1m26trzV5Lx9/gq+blnCE/eT7rnq6T79xFffJG4KkUBLVqsQS/jnej5iGDtBKXJD1r5O0HtQlYytk19C28p9mSxZcYk0fLtxd38SZJ7TsAJOAEn4AScgBNwAk7ACTgBJ7AtAXt7aouaNtaMigG9n2hY/M4dsFDqta6kzKX0sHqP29TC2PCr9y/pdq2N9fe6TeXebLTT1+sVFOnKiWtQLoN9ILnpw7E5wsHdxK/N0fz+iOXfPE78GPT3DVh8WX5dqWzsJOsdNKuxbEprJWHvnyZoM38qil6+zkfmBLYgYD+zqmtDF7oydU1r7+7KIWC3w4tvtLohR83FdnUIMjhaB7PSzD8rsbI2shLKuT5lGanUQGFKTVuxOJdNHWEspQzK9NSoVbdjmH8GsWJ2fXXF7PhNC7VE4fX0LvMi3WmRZ13UR/UbdXwYG9JiSbx2J/Hdu2HPArlfYHkkG5+k48Zki/IlHf+Ois5tpj2xxvCNY+TVmn5bqLryJp84UwW5Sg8jJoX8QvEtnLVpskWWJzkBJ+AEnIATcAKnJ2DLbogtbX2cfOIFmoMP0zx6F8sP3UF6cj/lwacpBof0LLVCIeNvkrE3z/zMc+7iUYZeiQ5lT01Zb9tZK7eiZNtdULnwLV7Q7l1MjXlfnIATcAJOwAk4ASfgBJyAE7iiCUjTSkh6V5NhNP75hoW/IsPqzoZsv+QkXSxNBfZSaK9ZJhNaVm+cHicpb42X9MY4KluGOmBmkdHKHPWRmny/+vy+PsP/tiD/nwXlF+fZdXAXPfW5N9xF1ezUuEoI6rR011nGhKwxYqI4s0JCg5Rs49SEurFNpic7gUuEwDbdrHpmUwnoEsG3K4+A7qR2AzSxO90WAOxmuUXyW50UpEyMBLCfSzaj4/kcUNVDr6Ls9whBkW2GeLqmuzXDCkQoFhegtAvGEs5Spsc0X5KHNW2bLto1JQUwWR+d9Vn9TTnRaC40c8q5ZpH+N11Lcd0e2DkH/RL7FwxJC27uRqZKKjZ1WW2OUxQwZbBsw83KkNXXj7B2fAnqRKEpGKwgVmZa8xz886x2Dkfwok7ACTgBJ+AELkEC8TR9zqD1PbRDwksvUzx4H81dN9Hc9jWa5++hv/oKqV2mKRNNb42mGpL0xhBlBg5SEGwQHcWWYhM7YlDTJkreuLJbAZONqVZM0mXI385N86f+duU83Qk4ASPg4gScgBNwAk7ACTgBJ3AlEtDLGCaRVortrHCVelTS51b/YSBfPVB6S8pS0BoevdupiIUuqOSQaIuGpqhh+nLIpk264CBFdNkE+ku7YG9k9Kma+r/eTf2/VTQ3tRRrpXTVBSlGWkkTS5qiT459kP2ASec1VNM6b3sofHMCVyiBHOx+kKWFiVcogStj2NuNMtaP3wCHn4LGftLPihW2kyTdXGWVU+htc1N9Xo7SR+rYK6vQNt19PKD4WXfEykqyKmheF3N9QqnG5QhKN1HW6Z3KSSk6WUOIcxWYWD+6dlTbfHmbnV1TU6FbetQJjQmtq82o6S62gHGepFvedsLbsBmnyWFssaQbo8Yf1OEYaKXsTVWg2DFH+S4Zfa/aCQsVucykKLHBqo6KaWyAjWV23IoHO4YWdVWgXlpjdHS5+zWPHU2kb9bjrrwKydifDLp8OlEf7IFkRpJATkVHY3xQ1jd1iamsJ3rACTgBJ+AEnMAVQUDPFramau1FvlZWWr0UpxA0eq3tWq+x55vRGhx9GZ67i7zvc3D3Zxg9vpd8+FWqJtFLkSoXlG2gqCOF1muT2LXLzGZt2lFmkhTUk5yOnrr1uHsGUFrnurU9Kxgkk76qJJ0EpW121v40zfKtjvnTNPedgBNwAk5gCwKe5AScgBNwAk7ACVzJBPTKlaQwzdKxhjBk9eqj8HcLwrcXeh0MROlitQd7P4xmoE2o+FiU1r1x6d3PfHufmwpns6meFbNjN9RqbQRhAPYu2PbkVbRJHRyp9SPzNA9Fmt9ZYPj/PkH9v4yY+4N3sbBc0RtmvY+2xDyiSEmSia381uIr6u6K2mwlGVmzx6IgGzZ7f5yKjjfNs+BWMs133wlcRgRC1HWiKwbTu+j6NBPNrFxGQ/WhbEEgVo8+SL3vVin97iQfeUw35TXsm5yJCuwfr+dyi2pvYVJQ2xI5shaGZlULhBYruknKuW3WiElfY5HxVmsbZ92M1TPRse2CKGREptKCYWkmnOumSlqE2tp+YmNcNwSljYNv8f40zatPXa75JgnMkNstnBo7VUG5ZyfltXsI1+6ChR7jAlYY7AHAylqdLjxOZnYLBlDtMkqkYyvkpZGUy0Em8IL1bYt663kecAJOwAk4ASfgBM6SgBZcM/CiNTe0rFUtK71EbOah0TPd6hEGrzxE8+gtpMduY+2Ru6lffJJUr1JGKCbPJlF+0BE3i5K2cFlpOq6OybpYmpLdOQEn4AScgBNwAm8zAT+cE3ACTsAJXNEETJffysha1DKgzkltO0f863o/+36ZZMshRRspUymdrl4Ag9KD3uVMmNmU3MWmfhc5y916W4GCUiKjL31yKDHdfFb/mgdqmi/pFfW3A/yrBcqbE/GpTK+JqiHDLhlztlOJTp2/0Vf+uAB0uWyxWY0tkj3JCVxhBMp52XP6Ehl/1y+bK4zBlTzcyPIa1aHXic88QvPgHcTnDxBXFWeVXLadEfZtBxRSd+vubtONjt7YTb2LKXL2Lqsd+2ADVSD3S5oioxGdQwOZRsrTtqdjz5dkWTntOrEGzKZpYuHTinW9G41KyfhL03ZdsrpBeWpZGReJs09fpaTOZNJcJF+1CNfMwx7JjoJsHE2x27aQWj0opE5UUnUmzgBNJYl7UvqoBRl9eWOJcEQK5kFDUJ6eQMDKqsgZnVjNlomKm8ymeXgbAp7sBJyAE3ACVwaBoEW3kwb7mY2Ya+bqEYvDVVh7kfTCA7QP3E314H0Uz94PLz/B3MoxeqMhMWdijMjui29OwAk4ASfgBJyAE3AClygB77YTcAJOoLPwLJL1cpelPB38uRH9n14g9Y4Q9N6HtOPkQu9+ppXOM7ySwiby5EKXFRUykXeOLsrIXA4XKAY7yMsVPNMjflX9+E2pg39jjuZjkXB3onqpIB6ap8o7IRSMNx1c3QshTPo5Tt16H5QctxBLV7I7J3BFE8jE3vS6MhB2rZjvcqUQiE2lG2+uKI+tUr34Mvmu6xnc+RUGrz5EHQ5DkPGO3P2hPW/nloOMpbpZ656vFQpMqcm5bUlz2myMoV8RehUpBtJZNqHDY3bKckEG0KqgUVv2c8idYRlrxeQsGtMQrFSzskZn9FQkhEmiwm+3s3EZUvOx1VxiY2rLhmZeOdftJLxnN1w1T5oXMxl+Gz0wmDE8adxZcto+q4kuX4pkmsTq8SXqo0uwMiQ0SMl8UggqORUFt3VWZttMz3ACTmA7Ap7uBJzA5U/Alt3cPaNZSM8mwUTPb21DfPlVuP8RuPWTrN71Ryw9fS/1kp73RjWxRY8BfXLuKaCHHFvf9XwSgi26k7bwzQk4ASfgBJyAE3ACTsAJOIFLgYD38col0OoVznTYYwKZpkrEFFmeO071y5nUbxSfA3v3K+x9UQraPC59fvvZyrNhHcLeTWVgpumRZFoYPbZG/mjF2m8ukX7vOOXnM3MH+/SOR4pGHY/qSyn9cRVp6EOrfnYK4/PrmddyAk7gJAGz/2S7xuyDH3Zd5ZN5HroyCMTyv/rP4Af/AumqPSBjX8uA8uUXKe69C+66kfDay7pzr9JWuhmb9S7JzxKFsxmHTcl4oVmZxVYSKMkyIDKosW+cmpGSczielpCTPYsFZb+HmsUWxLOd65XqhLlxve741qL1YV0s4TQS1HWJ/S/jtq7V/bM98mnafDNZOnyQ5GiLvQLqm/38RrNYwHU7KL/laszwS7+kLZRZ6CFBZaNuEKWKRx07BKXL3+AMrMk0cZTJh5ZpDy9TrrVSMquyfYpLh0H1Q04EEq0aVM60VufL1tz52+3OlL9dPU93Ak7ACVxhBHy4ly2BpJFNxZ4zMrlswB7qB6tw9Bg88xDNvV+lve8zFI9+Ho69wY4Q2V316Gu9jqkEvfxnol7Pg9qz1TgR9ZAQY57E5blzAk7ACTgBJ+AEnIATcAJOwAk4gYuWwPgLS2C+vclZR0tWGew8zo5/2lJ80xpFHEE1RFZgpJCVH8De+2JAL4Gc26ajhIZOqZugLlYYxZ7ikkFFeEOJD+wmfSpz4lePkP+x4l+Aucd3Eo73MYMUdSZSQPeNZLUnf6FVV0jaqe1ph6RDxmQad98JOIFzJjDo6/qXLStL3zPSZRrUgoJMRVF3lzGByJ7vgB/7MeJ/+csM/vwPsfrudzHa2accrtB7+inaB2+gfeAOyhdegJUhtX0ap6hIeR7SHOTyLcWTtQC0A03SVouBjtQtEvLPyqmKTeSubBGxbwEn+V0bmvSYdJkzO9WxmHk5BsJcH6oSaycqMcpwqUFbkYloYdqqnUnuuqdxWBtBCSby3manflrfTVLCutyqQ/V8IL5rJ9W7dxOvWSTPFeQikbXgRknQmBXtngksbMJWmy3GnShTY83HlsknVilXanpatws06qg8ecigHNSBzgis9rvzoaytnBnrTbbK8zQn4AScgBNwAlcigUypFbrS0CUJijYRj62Sn36G/Mhe0v3Xk+/fT9CzW1hdxpZgvY1jW9DORF7nsu27BAuZqEE9BViyixNwAk7ACTgBJ+AEnIATcAJOwAlc3ARMXz3tYaN3OfvSz9qOYyz+YkV41wIxmMVHL31yWGFT7lrYZFrxbHwrH7qdjjLHUArfHEuq5W8jvgbpAWmTP93S/EYi/fNE/QeBPc9/K/3DeyjqkrhZwdu1NXNg6ZM7vbv1bybZg2dDwMs4ga0JZF2tKbboAlQoj9VDeeuynnp5Eoj05ontIvS/ibm/+FPs+tv/HdVf/muM3nuV5sVxGfGeJz39ADx0DzyxTzf1g5RhRCwChAo0dbTb2snIt3XG2afGHAkjWRCl3AxmKVT87GtPSqqrSFWqjlP2SyWaclPeZjeZ/En9zpUMoT2V7corQ1VKXStdU3apWD9MNrexRTykTBrWhCZRaAwhb1HoLUtSxzUe6zI6V+oJyRb7+YLyut1U79oDiz3QeNPEOIxYxZD0gAAhhE6YboorQbEwkUK+xFhoIW9WGuojK7DcaP6In32aiwhBZYLqRIn5So+Wxuk366rJ6Ut5rhNwAk7ACTiBK4CAllCKglDaR7RqcpJxd/Qa6bUD1PtvY+3huxg+fR+8/iRh+AaF8mP3Mz9iEwrG6zfjTet892kwrfno+WCcmMfeenwSde/SI+A9dgJOwAk4ASfgBJyAE3ACTuCKIGB606qFQq9zw7amWSgof7oi/ITeAecClBXIY6vN9LkmW+WdkqZGot4wWx2siYQjBe0jPfL9uGYiAAAQAElEQVQNCv8vFaN/nGg/Ginu3kU82NBvetR5xECG4jo0dHrnPNOoDL5dbOp3Ed85ASdwzgTOUGFh5w6QQSp0N4KIb1cWgdiUq+SiBhnlcpDBbmGO4t/5Xvr/4S+Tf+5XaL/lPWQZfNMbTzJ68lbW7ruB9tG7SUdfIBUy9DG+c4/3SIeoNibfCpbpUQkXwNm3f9ugtgPhfJuzikWknJ8D+aDemcGT6XZy8gctPHU9Iva1QFYajxVRcRtqWB+oJZ6dmAF4NBiAjNhnV+M8S1nfTFTdPNmasT4jamb0ta/4pz1zxG++mjA1/EqJjMaLGBeys9v4TDjTFlRAc0ZNg/lNJh05QXt4ScbfIUF/WPpJrJyyWSdPSfQEJ+AEnIATcAJXGIGQsA+fTRbtrQdva2bK5OGAvLZK+fwzhPvvhlu/Rnvrl4nP38vc2qsyDo8Y6iW/7qtc9xNfai4U2m3tQpdsjXeByW6cOom45wScwCVGwLvrBJyAE3ACTsAJOAEncAUR0OucvcHZLzj2FvpU37GH6melkJXhlbKhiQ3ZdLRYKeOy2be0GbGyU5kmZ9WRbj6v6Z30hBJvDITf6rP6P49of2tE8VzB3NIi1XAHoa0gNLTFSO+56hz2Plp06me23MKWqZ7oBJzAhSFgV+G0pbOy+0wLu39JEDhTJ2PZtgQpHonmt9I9JmLSjXrHdYTv+T76v/AP6P3ML5L/2J9SWyXxpceIB+4m7L+d5vG95CNHaZNu6jZ7Gt3QW4ktCirdOWu7C5z7LnX3/2QfUIChrJP2iaR8bu0EGXlNiGqsiDBXUS72tPApjAnYccaKV7Vt5eXFKhDmNJa+ylRKKBMEtMWuPxa0IdP1KSr9VLeOQQpbatVXEasn7wI6a3cixlqSJa0W95Zah9VCrCeAtKPffeO3uG43LPSgp55EqyegCso6rT4pbH3VNECLOuZPx2d+snFKLCxRaS3eaqPWg8TxE3Q/+TxoKGQMVgYbZAyZCWymefYpNRMd3J0TcAJOwAk4gSuLgC2kMyNOWrtB66ql24ez9EwyjivtxAgOvkF44n7yHZ+H/Z+jfeoO2iMvUISWYL9akhK9OjA3jFRNSbDnOa3X2PNOACXQtWfHmEiQ363Dqos9A3TrtYq5cwJOwAk4gUuRgPfZCTgBJ+AEnIATuNII6F2vsS916T0y75F+9j89RNojPbr04Fn6/kLvlcGU2mbUtXdDC9t74lRxLWNttm8FmZiuWHplQg1KRy+L9mrKa3onfXAXzT9L1P+oJP1GSbwtsrjSI7Qqm1uVV5lS4UJhCumHC3qjQF9dMbV6obQQCoKEqUz7EwATJpsddFYmye45ASdwngQm15cu6fNswKtdqgRiZ4jbsveBNkSa+R3kP/mnKX7hP6T3i79I/zu/l4aK5tXnqB68m/zQDfDUPsqVY+SyZai7+qiSQdgWjC3bPffE3GaalSHY+nHu1U/WsIleBsLCPKlARmBlhaTdxAX5nQTKuR5mLN6w+CgbLabmrftd5Ay7GEl1fUpTZ6h1Xtn2cxo2olbjbPoF8dqdxHftoXzXLsKuOZL9HkjWytstoudwCBu3sbEqQQEdJIwSrc7L6qGjDE+s6PzkbtmOVsbFCTgBJ+AEnIAT2J6ArauWa779ckruyxS7wLAoGFR67olzlgsrb5BfeAAevYX0wI2kR+6Elx+jXVsGe8ne9EASFNcqPa7b7c92VbaOdBV85wScgBNwAk7ACVySBLzTTsAJOAEncOUSSKzOrdL/Jel/v31IrKLeDO0dL42RdAbfLd4NuyKFjLjSgzd9aEuoA3WzBkcVv2eeE+9bZfiPA80/X6HadxXzr15LHEYKtbnx3VONbUzodOGWZDLuiO+dgBN42wnYFyPNnqMD+7UoCFeY2+LOf5JAoWDZZELUzb/aBd/xJ+EX/xbV3/mP4N/5U9RKXj34JINH76V+QArJFx+mv/I6vXaFmOpuoUmdSVANbXJ5U/x00a6TjRYsEy0upyu7bV5QfVqSGab7GtlCj1YNW+qGOkpro3o3r4VPRlSkjh3LTKmuDyq4zdhmSiIIZBlJ7X8xxK7ehtwLFkm6eu1Lu6kIMnD36O3awdx1V1FcvZOww77xDCmZBT0z/oCXjXxWztCVMM0XO9mPWZZB/tAy+fAqxVqmbAvsj1CQp1yEcftvSEc1aCLP3VtDwFt1Ak7ACTiBS4RAJGn1LHJD1azQr49SHn6a9ORe1u6/hWP7byI9u5eotDg6plW21ZpriyyEMF6g7dGlC1myCWfarFBSoako6M4JOAEn4AScgBNwAk7g0iTgvXYCTuCKJSBNL8vFEeZ/fif8Relrd6xByN27Ygih89lqy5BzJk0/WFxX8Ooi6T7pxD+yQP3rLc2vNez4zNUUTy8Qj1Sk0ZDUX7WK5DbZYbB30a2a9zQn4AQuEgJRNhgZgcPYKHSRdMq78XYR0NmfHCpM/HUvQWhIxUC+Fo/YgJJIc+Rv+S6qn/4PsP8TPP+nv5tKeeXTD5Lv/Ao8+AC88gphOJSBNWsR0GrCdLNwlIozkkLs/GnOaX1V64ynZuVU+LRlT5OZNcYcMllG0nKxT1tkWhmEc0iqJTFfC2OS4Tf0KlqFlbGNU3lMtslWciCIWaZZWiO2WSyU+Cb6L2CQkxqZigzaSDSGpsxagAPlVTuIkrB7AeZKpCUGW5Bl/C1SUh/Gdccs1NS5OOOhtupjJ2iOLsHqkLLO9HReog6Uu7Zsr2OY18UVNq5deHan9DPwmy3tYSfgBM6NgJd2Ak7gHSZga99m2bJLmZyHDNoT5LXXiS8/Qrj/Vrj3M7T3fYn+y4+ye3hcNfWiHVvaoqCRtPYAr1RzwXaSsL72KrKts0JT2Vxo2tLmdI87ASfgBJyAE3ACTsAJOAEncLES8H5dgQRMrToZdipadv+ZHYSf03ve3Kp0x8ro8hVXcJxggWnc3vsUNuVwWxBGczQP6L30K5HhP29o/kkf/nCOcFtFeaigqKI03Inc/cuggmj/ItDqWpMuTsAJXPQEZIYDs+sAobMt4dsVRCCeHKtWhg2KynFO7CaHioUe2DeBY9REqaCUgfFbv43ir/89en/n7zL60e/n+NUBnr4H7rkRDtxDfPUZWHoV7H8B0Gi9OU4r7WQTlSQZyD6p5WZ8oC329gkiFcMmaNbkTKtrYIvN6Spx+k2HV/811l5JsdDD1iz7/7/duqWxmjG4mp+HoiQrjgybJ2XSdlD9MAlv6VmvJbkA+wa1jKYxR6zbubvilLdlvTMk2nGtERlOc2hopQiudQjme/Rk8K2u2QW75qCvznVl1U/7FFcXnrTd1Z+EzVNR8zZLVroJ8rs8nT4GifboCerlNZIMv0nwxjzB5kkIBYYshNBVGe80Vo0d5I8TwPqDb07ACTgBJ/AWEfBm30kCtsaZbNWHabr95DN6jrIng5XX4PVHqB7+Oit3fJ7B3jtJTzwFh9eomNfLdUXMEgqtpIEiZ0qJVlylBOWBrcXYZmu8iYXXRc8Cem7QA5RSLDPIN4nyN4ulK9mdE3ACTsAJOAEn4AScgBNwAk7ACVy8BOzVTrr2NkdW/61lhn9/hbxnBfKc+mzSQhpBWCOFAeSGJtQMTJ+s90sGUvQ+1RK+UjH4/x1j9D9XjN6fKR8pKFW8SnOU9KGVflxFYyoopAfutNt6AQ2dBKZ/+OYEnMDFSUDXalzQvYGWLF1SJ0G3hBnRhXxx9t17dUEIxO1bMYWhVhMzYkrleLKcZkcXka9JQ63F5Npvov+jP8vu/+S/of2xH2a0cwGef5Zi762Mnr2X9o1HoFmGok+KDUELTplr5lqFu7bOsAualBnaYQ11c4bCp8+Ok2EhQ2w516ct1K4S7aeh69iSekpYNAPwadB0h1BDQdKFt9mpz6hIIbESFjX/fCSTSbpgc1Afddymiox6geqaBeK1iyADMPMVFDqK8sEOajI5Whj7ZtQ1GcdQq5JJ3jTNfEuycskCMmCzPKA9eIT22AplnTqFcw7KlLPyG0XHtT6YbMw4GbM8k5MpHnICTsAJOAEncBkR0FqotTjntnvIJgcygVbPQW25Cof2kx6/leaBW+H+u+g/9gyLBw9TDtZUriXZw4OJPY5Mxdbciag5TE4FppQ8EXkbnWVYv8zfmOMxJ+AEnIATcAJOwAk4ASfgBJyAE7j4CSTpr/XCCEl69u8asuMXFuhfN0eI9rKo/gd7gSwgKK7Xv5i1G72H0O6hfG0HxZ27GP53cOL/tcLqby1T7dvFXD1HKWNvsJfMzMlNTYQQCCdTPHRREfDOOIGzIGC3BF3Ectg3CLrLvIvQbXbJW1oX8d1lR8BO/xkGpSL2DU4Tu93rpt/Zg4OmhrKQR9CikhaI899M8YN/mepv/w3an/pBmv4CxePPku+7k+bBu0mvvkq1ckIGxAExDSAMoWtA3hmcfRuYkYy/JtYXO6b5Z6g3m21dXo+b8bpXUfbKSVKijom8KCPqnK6AkDTMPMk7e88uFpNuWLbAymgd7FvAXaIBO0NbOi5TkeLYwjL9gjpfC8JI3Wt39imv2cX8v/FuuGqRPCf+ysPKdwfm3DcNeVzJ+iiJlcYvGegh4YTO09E1CoVL+7SX2IfuYUI1um8xlWDnYh2X6ivLnRNwAk7ACTiBK51At1wWWksZENYOU7zwCO1dX2f0wPXUj99N8cqThMMHYbSqZ6OagkZLqp53rE7QwtqJFml7mZ+REAIhBLTbKMxsqj4TmwlumzFTxoOXJAHvtBNwAk7ACTgBJ+AEnIATcAKXHYFs74XSvdqbXJLeOEvnPNw9Iv50QfheDdd02qYTtgK00tNKl9sEGOwgH9pBe89RRv/TCvyKCvwva/Sfuo5dK+9lPs8T9J7ZBr2DWjPKVi2FzuCClZKYb6J6dvgz1PJsJ+AELiSBs2yrM0tZWQWCbGJ2O+lEabqKtXd3ORPYYKnTHDh1rHYDPzV1Y4oWnrq3xlp/FWpNm/n3UvypP0/1S/8F8Sd+iPaqkvTSI+R7b4dnnoNjR2nzgOVqRNJsy90KMT2QdSkqJSpPbc0cKaJ4khLVFpaZ9HMOqhlrCi1wvYV5KVuD2VfJhfyFPrJxkgNdEc5lU50NxduWtDYg2c9Wb87bUHCLiOFQvWwXZamRz/Xo7Zinf81uqqt3ERZ6NCEzlNSSjQy3aM+STtMHO5yN2QSL1KpwZJl8eIn62BI56eFBvLJEOe6cgBNwAk7ACVzBBLTq6gVZezGwRdNE79iTmDw55WrtbIdrpOWj8PBDcOc3aO+7nt5ze+m98Qb9tVWS1vmmgtRL5KrVM0jS80ciKp1OtHjb4pwjzIqOcHqnetsWOF3etpU8wwk4gYucgHfPCTgBJ+AEnIATcAJO4PIn0MSGvCcSvi9S/GhP74lF9+qIvTcSIfXh4ALct5PBvxjAr/YZfXBEfLhH2eykLZRfykBcjmhjS0bvn8IWsnbunIATuPwIFFHXuS7wtJniDAAAEABJREFUqPvDrF1NScq4/MZ7hYxo+2HKjkexnh0Hsa/bvC0WJUixaOd9nKsJofg4PNnbQhKshCQkMInygaoumbOvp6qZUCitijDfJ/yZH6P/S/+Q+DN/lZVvWmDliS/T7v06xcOPsPO117XQrJD7NcQG7KeGVVWtYz89bJ9uytYHJQTUPVOEWv/NV/xNuZjJlRruFVS9kqDGyr44VOOwonRDRR1aF0uVdH3S+MxXdOrUGoZoXFGKXBmAW/vJauOkQkHtWJsmUXVNlDzjdKyuEdUNLanINKWyF6QZvmqBsGsH7OiD+ptkiLVPbMyLR0/orE2VPK2zpq3AtKyN2eImQf1JekhI6jNthmNrEj0krAwpdYxpnSIXdCJihQSNqZOgvncNRrpktUUnTDblT0LoWOsyTXPfCTgBJ+AEnMDFTqBb6xpSbGj1/NPaP0cKNUiyGYRDS6N1tGmUtnSM/NxDxL3fgBs/CY/cQH7tKYrVZbBPYsdC9QqtqWCPTVEPEEGipb+LyzJM9xaftQhvJUlrtYk9E00FpU2lCwbo1uK4yQ+Ku3MCTsAJOIHLiIAPxQk4ASfgBJyAE7gCCCS9c6ZS76N/bo3eP9hJs+MNjbrVO2qgPazgg33qTw1pfnuBtQ+2tLdLj/xwYP7lXfSHCrcDimYEpnhvS8pmrpMiRb05mu42Sa2b1FAih6RiqfOVMHbTd0/z6V46lS7fXjFNFHPnBJzAxUUgFAVZhl9dqV3HQgiEEED2JZOgDJMu03eXAQG7h5seUPrEpiLOyUAZzeCXKtktTcrxIHXix4HN+9mMmXAOhM1Fu3ikLUvS9/wJFv/mz7L4878C7/4m6iefYHjLfqr99xEOPq+SMjZKA7razwzKzPgTSGpfi40y1XbCut2MarLE0t6UqLNyUKjV+R6tDNa9xXlFozi8qZbHle0ikmI2twJtKcF2aBxjYfNm+VmJOhcyTTPsF4TrdlG9ew9cvQtkqKYIuliR5K4d9VQR1TnFbZFg7W9KzpN46FoLFLUmx7IeEo4cJy/JMD+oJzls2MKGmEecgBNwAk7ACVwhBLoPMJVEe1GuK8pRj85QS0toCuJoRPXa0/DYHYzu+BprB+5i9dXHGS0fJOlFW6v4BNTGlXRjbFLEPSfgBJyAE3ACTsAJnBUBL+QEnIATcAJXCoEYInPXzFP+ZenvpUcvl95LfiUSvxxoPzJg9BsnKD5aUu4fMP9SZkHvrWbrJUoLHKX3nUhSXftQc1J6lmzFTzW2SvY0J+AELjUCsn9lWXjNXIVZe+zinhV8u6wIJNliZVNtiiE0Qbf/D/w+PPs4uVyjZgTKRIsJk08AEAqlSYic3GyGaNHA/JOpm0NZi0pStaIp6Q0WKdI18N3fRfE3fpHqF/5jqu+8hvzYc1KS7oXHD8DhJ1kYrTFPQxVbKBrUQ9AE1U49CJhBtW5a0vqxdQDlcD6bdb9Qm/MVxdWLhLkKHUAtJR0ydb525+S6RdVqKNCsDSlkGI8hgCTEIG8szGz2848paUQ2zrlIuGqB3jU7aHZVtIslWUZxNQTiSVAXZVieqX5KUIfkFJkppSZmYhHUV2r5x0eEo5oYy+JeZ0JhPEo0OSTKN8X3TM1tg2dbbtsGPONNEfDKTsAJOAEn8NYSCFoT9fxAoWeVoOeno8/DUwdo776Jet+t5IfvpXrjBRZWjrNQN/Rjacv3uE9Bq7DJOOZ7J+AEnIATcAJOwAk4ASdw/gS8phNwAlcQAb2H2uskifD6iPTQMvkPVkn/k95L/1Wi97V5es8vENf6cGwO1uYIMgRklU+m7zdSqm9qYNMb20uq+Vnp5svb4FSUqExTV2/I8IgTcAKXDAFdwrITJfVXIbMpdTcAhbtv8SvZ3WVHIBeBqPNcNnuoP/4GsX11Pyuf+QOaW26gGNpvRWgCYII2GUe1ttDd6ScTpcvqdso/nUtaR8yomWQ8tHIlKc5DO48Zhutvfzf8zF+Fv/vXKL/7W6gf20/afz0ceAJeOUgYrGGfRgpZ9YPEmtBhoyzKQRPUFqFJw8qZ5Ct0Xq5fEhfmUIe5EFvXtyaRVgcnm+sSJ9GQRTh10mps9omrphcI1+6Ad++GPfPEOfXJylm+/fSjFmskQTyixHyTSYsnvXAyuFWoyxbHLk8KaDUPtfpy6AicWCEOW0pNkGAwZLDuyvnOCTiBS4aAd9QJOIHzJZC3rGgrtsk4U2W0BpMbWNa6+dxjsPc24h03woPXU7z0MNXxw8SmpS6gCaUeoRaIbY8QKrB1NaglE3nunIATcAJOwAk4ASfgBJyAE3AC50vA611pBMb678HKED62wOD/qqg/l6lXwXTtUpnThoKWeXIlKcsOUKHX2CgtNNIrm0T5wd5r1/2s99auKF2xSdA9J+AELm0C2S7ooH1h945WMYUVv7RH5b0/HYGszGHUvunJ1lpRfGaRWBYlC4Nlws3fIP7hJ+AlGYFTIHdGRzADZXf3t4VBhtcurIbALMMS+7anSRfvMsCsioFuC0hJGjXJNNGitVkMCbRUIRLtZ47f+20UP/VXqP72PyB/10+RX76LvP+rpEduJ7z6OIyGtGWgqQrI6nSdpVwdEIYjtb8saSVv0skQqk69yUbG1WOWbzzaJAyhazYbG0vrJFkBcpVo+5l2rqC8aie9d++B3TKQK04RIAYK1Y5qzxZqrI9KY7stCI/JNvnKGueoPa3vBGmmw6oiJ2RoP3Kcdq2GRnE9KGD9NB+d33Et3zsBJ+AEnMDFT8B7eJ4EUsikqOcVPZ9gzzu2VOtZCC2YqRjRVCtkPX+wtgKHn6U9cAPc+km49xvw7KMUy8chr0GUlCMt2UN6MhJXeQhhoDytr4A1abLVp6uV7c4JOAEn4AScgBNwAk7ACTgBJ+AEnMD2BPTa2j+6SH6lZf5wS0/63f6gT2gXpIfudT8gWegdNJTLhKjC0iUH6eCZvoQGGL+dgl6DGW96H7Z0CSbjxJn8SYJ7TsAJXBoEZNtJIcn21BB3BYqFSveIVtd0xm4FU+mud7vmTfDtciAQdC6D6TaPzLHyv63ovO8YW/gso5BxN7/wPCuf/iCju++WvrKFNNTCkUATphMUZrpMcIbNyiZiVrGuvgJBC8/J1UUZcjp4Lgt4z1UUf+n7CH/37xH+zA8SDh+jvecO6sf3w8FXiM0azVym7rUMTaFqtsnUVwNqV/s346xLJm+mjQ11ky6mgbEbp5oRvYkJ+6av8RdYahm1y3ftoXrPLsI1czAvBh0scTNeHeuk63AsHX9L3yTTC/ZMFCzfytqnwYiCN9K5OLIkRbZk2fqq2aGHAh2QTvDNCTgBJ+AEnMCVQSBqgYx6YU70tFYXNGWmLRJ6UqJII+pDr8PTtzPa/1XW7v4yo8fuJZ84rOW8pjMYd89GttIqqnAIWlOZbkrX8489fOswXaJSuPCG4K5p3zkBJ+AEnIATcAJOwAk4ASfgBJzA5UjAdMIaV9CLZZDyNihsbuzb3sRS7I3TRLpf+4CzytOZAILeVu2d1crMSugiVqML+O4SIOBddAJnQcDsfXbVF60Km2Sk6cJuCSZK7Jxd+7PxLtF3lxYBu42bLlInszxRkD+TKes5RjIDyk3HotyUWDh6FL7xKeovfBSOHSPYt0I1A2x6dMpLVE6TZ1rr7H3rxUxp61BncAydbbPNDYN+Tdrdo/2h7yH8zf+Yue/7CRl/j7N0132MDuwlvv4k1XCJXmphpVZjPcnMEBR7p10QHsSRUY1MuiSNMcnguloPaa2rOyu4bg/9915LmisJvRKsUtDlZ77KY2wmIjrKD9sLJzeVOhk5JRRljC+ISRNgeQCHToB961ediqFSF6KeACTdA4H50wYsbDKNu+8EnIATcAJO4BIiYOvr2XQ32DqZKGKjh6TjpLWX4fWnyPfdTXXbbYSHb6N66VHmTxxkvh0Q7FnEftmke3yeHEALcUB/kzUc8/MkT54t8/LW3UzWepoHnMB5EfBKTsAJOAEn4AScgBNwAk7ACVy2BIJ08za4ECbvmxY5ZzEDsOl4N0vYviV7aTXZvoTnOAEn8HYTONPxpAcLWdd5CtJYteSYkcoL01EVoSBkBSX4dhkR0H1cNkj79cLiwR0MbxhAW9LksrP2nRyoTQ5G9OpM8dijjD7+Wxx79DFoNFHINGpnst6ojoyw46+zKny2Tg3MFtVEqwslqKliBHNNJDYVIfXJu6+G7/8+4n/+c+z4kT8Dx19g7fYvku59kPDCQVhak8GyUuWLy4WgMbaJttWg1DVdZ5gleMeenfSu3gXv3QP2U89FICifJAhia8GT0uWcjG4b2lROTXUXsMrbebJjmx90pNAocaDdkWVGR5dITUN3H4hBNwLluXMCTsAJOAEncLkS0PONHho0Oi2U2ps7GbKYcsMyzfKr8NpTtI/to7r1VtpbboAn76c6ofTRUM8nVtY+fNaHoIdpNm9hkjD1J1F5p6ag1RnfnIATcAJvmoA34AScgBNwAk7ACTgBJ3BlE7D3TZMzUThdmdPlnaldz3cCTuAiJGAXddBO9h9MLsIuepfOncApNUznKSVnO6pplxPNF2Q3XUsUbSGpiHTmv0QIWaIJUShJdtUo42516AR7Pv0J0pc+SzxxlN5gSJRxM8eWFDOoODZ5QqGwIhY2MaVol6Z0szKamKEzAWaRtG8QT6SybxhbW5XqWznVjbI0Bx2HmIhxkfJ7/hhzv/ifM/y5/xTaQP3gTaw8ehPUq2rw4nEh2Bg0xLaRdX1EXWWqxR49GX+jhIU5sgy/RBliQyJIsG8PdWyyVZwIYNbbMwoEVZsKtimOxNKsejCmOlxnMH/jOOnYKuVIBYhkFdDZVsgqTiUpILF+maBwJ0p25wScgBNwAk7gYidga+usdP3VWmafhJqI/aKJSbcGD0dw5Cjpma8zOvBlmju/SjxwH7zxPMXouNbZAYQhUEom66dC6657nlH75sujW1UDyK0LqB0JYI88U7G1WknunIATcAJOwAmcLwGv5wScgBNwAk7ACTiB8fumva5OWQQFZkVRc/YOOn0f3exbnpXZINM2NiR6xAk4gYuZQNbFbJduYd9K7C50xcxmN+m0srt7xiTahS1tGnf/UiKgG7/pOtt5wqBP/KOr4KGSXi4opRutaDot5bYjCqElh6PEB+7mxMc/THrtYVKZCHVBHPVkFuyBGRi3bWGLDPVpQ+rm+IZMCJYfpHTt9bn6O76D+B//DMVP/SWQETMvvYI6ILlInPVVXalTQ7E4T3X1LsLOHTBX0Wl8xTOYgnhSrut7UAVzU9/C6/kWORdR2Uk7IQQqGXiDDOztkROko0swGBHbPGaaOf3JV1PunIATcAJOwAlc0gS01ln/k1a8Rs8SrSSTtSSPKFaOkF98mOH+L9Lu+zTc/xjVi68TV1YIWsez1mx7aG71INJqTW1jotXDk/lJ4W4Nt8Y7yd3ed07ACTgBJ+AEnIATePsI+JGcgBNwAj0unEQAABAASURBVE7ACTgBJ+AEnMBGAll6L0sJIRBihBjIIVjSRjFVlsnGVI9dagS6L3E20m1C840hRVt230dRTH6DZsBpRpSylKAtbVymOPI8S5/6BO3Nt8HyUek9Vdn+i/BZG4A3H0rxs6kbVG7azayJ2iuI3/nH6f38TxCu3XOazr8DWWbcFbOq36favRPmZSDvJygz2Dd/g/okRbL24tftxzsplJE5fRzR3srJO1dneDBexrVWI/Z/ko+uEpZHOt+Ky/KfxTIoP0qYlXM9mJe/+Ah4j5yAE3ACTmAjAS19BK18WobLNT0ELZ8gvPgk7UN3wt6bGD14K/GlA3rGeZpidYj9KklEhWPWchoIIRAlIVhYaRM/BrRlSZqIvLNw6spZlPIiTsAJOAEn4AScgBNwAk7gDAQ82wk4ASfgBJyAE3ACWxCwLzMgu09qMvYjvRQQ9CcFl1RkQZGJ4NulTSCq+zqXa33ywRFLvzGktxTIslHmZPpKZctZKXlbuxxLmqKiDhX9FnYvrzG47esMvvBpeO1ZKJahM16C6Us7UfCsXD6rUuNCuRz7NBDWSEVJbPew2t+jQwYuti2UhfoYxA671sC+KTSVYPA1+M63nlvc/FnZKm02f+twCEEHlNSqf3SJ9vAJ0olVsozS6CLPEnxzAk7gsiTgg3ICVwQBWzunsmnAWfGpKKj1ULGcqFdXOPLqC3BgP1nPMOy7jeLAnfDi4/RPHNUSHRnFeZqeyhdaP4N8PV1o8cTEfrkjkohKGwtYGkpDafjmBJyAE3ACTsAJOAEn4AScgBN4Gwn4oZyAE3ACTsAJnB0BGQRNj2Z2IZmNzq6Ol7p4CZg5t5Q2UpKtlzqpqzX54312r+xU+kiqyul3wOk2q9EFttqZDjRQyPhbUaY+xD6LqaF67kmWPvchlm/5KPXaKqSCbF8/bYPCOrIUrgrQSUhg0ilKGW85jv1z3ZuBM8xJCVupV5mFNtnUPddW3tryQmAHMHbRUFjExBiYWHiDiIXx2CwbypwhYlySDtyorVFidPwEQ5147H8pqw+FKMUYCCZBMckZWvRsJ+AEnIATuHQIXP49tfXTZDpSrW3QKpYkYI8g9u8XQhVAC3DODRx5jfahuyjv+iJX3/t50tO3wNGnYHAICjVQqq4MvoWeWSo1Vdqn41RXDYDWTda3oANYRL55qmreWDZExkm+dwJOwAk4ASfgBJyAE3ACTsAJOAEn8NYQ8FadgBNwAmdPQKos+0ZwSDs63RmzurWzb8VLXhQEZPubqCHbEMz0B8NEe3uP1dtXKNbmWCsaWWEnhSZ9Vq1JaBvPdKSaJ11uVsMWLnJm8egqxd2Pkf/oE9THHyfFAXVUc53ytCv+Fuzs6CZvQdMXuEnDYAZg62223Xr7UjjrNNCJTobcetY5BsbtirkZf2X4ZXlAPnycvDZCOm0KFdhw6HNs34s7ASfgBJyAE7i4CIzXUC1vWkV76lrVLaehbek1CQ4dJD33IKP7v0G68+vUj97L6OBTNKuHiAxl1lUZpgvv1Efp07B8Wzg70U6OblNAWV3wott5h5yAE3ACTsAJOAEn4AScgBNwAk7ACTiBy5+Aj9AJnJmA2aTGpTI5JILMR6QsPZoUW7LrjfN8f+kRSOpyKxmQ4hD7Hkt7sM/qx1oWhjtBaf3hAoTA7GanfzZ+2nDQMUw0VbBfNJ5fbaVoPUD9wY+SHrybqj2i+pYrb7ObHtd8a2Rz/uUY3wZFN1TLO68Lzk7ZWILU2d0JbTN5ZUhtP/m8PKIaRYpGoM0wbD+f3Ynq2LeM8c0JOAEn4AScwKVLYGz8NbvviJyWycsvkA4+TJKxd2XvzQzvv5Pw5IPEY68yV6/S13pbxkIDlsw+BEWtk7NieRtE66b9YkYnCltZe2o230QtunMC7zgB74ATcAJOwAk4ASfgBJyAE3ACTsAJOAEncPkTOJsRSgdGZzMC+/dlXdRscbklS8gy8JlNygTfLi0C0k2aXjI3FLT0D+9i9XMDdh66hlBHUtESZf+LSeVmBrYxNpOxZTAotYVaOtS1SuESKVdhYekE5Ze/Qv2Fj8LKMnQzS/lTX0Fzduz1JGvLEq9oeRMQDGSTaZaHrLx+hNHxFWKddZKDLm4I+OYEnIATcAJO4BIhEBJJcvIBYlO/bc2bSEiZeuko5XPPEO6/m3DvLcS9NxIfv5P5159mfuU4pX0buNBKaMbbPA9pTg1ufuRRvlLHbjY8Tjl1v1WZrdJOrekpTsAJOIG3goC36QScgBNwAk7ACTgBJ+AEnIATcAJOYJaA/TKtxYN9eSFmgvRj2Qy/ljhr+DWVlomlu1y8BLJ1LdB9ISbohIUexWiRdPeQ+ZtKVuaP0kYZf2V8Nd1q7vSrVmcsm7Wh49TT7Uuw/5U310wK2VeBiwSjNcJDT1O//zfh8UdAxkgGLSk13QcLsE8eyAIdUNmuqvxNnemSt9tJ4ctWsl35iyQ9CLwJGnsn9q1cEztj3ck7245GFTSRJ3QMIB9apTmyRCXOPbVfxIIQSgKFMvHNCTgBJ+AEnMDFS8CeASZiyxoKpzhSf/WAYQ+ms2ulhU8o/ZWD8PBeir3Xw/4vkJ68i/TGC+SVE3rWWCGENQgj+XXnE+VHLZjIt0+nWbv2sGtiB7V2O0HrphZlS+8+EdkqPivK68qrXFc+KGBrsvkKunMCTsAJOAEn8PYS8KM5ASfgBJyAE3ACTsAJOAEn4ARmCJieaiJme5Kx0IzAoSd7kdRXiiKFGWYg7EQ6sCzBt4uUgM6lbH7rNkX10lSSLSX5mUD4mEKjzOJoB2WWPTAgq2BBDFGnWXGiasRur8C5uaDiJvLGbhKx/w1crCwx+MxHSDd+EppD0r3ulE53AdqSKF0qpkAd1xrvJ3XHEd9vSyBbjmAZvzqRl1ZoVwb0h5leKsRYJ9QmhBWbSldnGnHfCTgBJ+AEnMDFSaD7iZK2r+eEBVIoaAtbwPTQkFbg8BO0T95CfvhG6vuvp33sHorXnoLBsta+loCVnYxLy+QktNELVsYWUPM3ZnnMCTgBJ+AEnIATcAKXFgHvrRNwAk7ACTgBJ+AEnIAT2IbAjOorVLIZdZZfKyulmZyFpEzrPN9dIgTsvOm8FjkQjgbaT2XSSmJQrzGrFrXRBJUxfyqaAdPgm/NDCCClbQxDemGN0X23M/i934NXnoG4xqDXkgodTg5MCctkUzhIJjH3NhMQMDPstkofandiSHt0iXZ5RCGTfzjlalX5zq4/9VXP3eVNwEfnBJyAE7iUCegBBns4MUktceUYxeGX4KVHaPfdzHD/rdSP3gUv7KdaeolidIyYawhaAaPE/E4KApIuHKBbC4P8C+kudHsXsm/elhNwAk7ACTgBJ+AEnMBlT8AH6AScgBNwAk7ACTiB7QiYjk3aMVOx2a/php5sRGZ7MzGbnPwub7v6nn5RETCzYC7o1KZBpkGZXUm3tIS9FWlUEMr5Lftr2suoudDJliXOMzHQYvMoDncy1yyS1w7SfPp3qO/6KnNLR4l1eZ4tX2HVdIbsQpwKMZJHDaOjJxgcP0G7OqSQzTzoYqabBbqQO0W3fF3EzMoVhs6H6wSuNAI+XidwMRLQM4YeThry5G/LPnaFbKcFDRl0146SXnqM9qG7SPfeSLrvy6Rn9xGOviKj74AcRmQtfk1Z0JSV4lrz1hsOk9Bmf5LsnhNwAk7ACTgBJ+AEnIATcAJO4BIn4N13Ak7ACTgBJ3BaAqYWM9sQpm8L5FI6t2Dh09byzIuUgJ25zkZoKtBGpteDQ0ZfbUkrjeyDJUU7B0EnXY5tNqu6Tdb5Juto5QhCw7wMvuXwKNXXb6H+/T+A40+R0yKwIOWtDm1ma1TejJhKdScChkMeZtANsuKLT1pZY+3IMdLaiEInurT/K9yV2bTrLm5NBPlpIptKeNQJOAEn4AQuHwIX5Ujs4STFlmEJw95A6/2IFLV42VqfCtIokUct1AM49gr5uXup938Wbvx9uOcLhGcfkNH3VRgO9DCTKFOSr1UxQ2hTFy6U1n3YqXugRVuQmDNfzxdaO+nysiVuEss32ZTsUSfgBJyAE3ACTsAJOAEn4AScgBNwAhcnAe+VE3ACTuAMBGTsRTo3GXxzUFiWwxzlm6pM6rHO004OFVmXMzTq2e8YgSQLoc6nzmmrEEd2E37rKhZe2Wm/fyjNZ8Z+Enq9e3ZiJxE7v5Og1ZwGL4Q/cxQ1ZxMtRSlZy5bitVdpP/wp6n1fh3iEsk7SzS5Igkq66wgIRVYg6PSZbTwMappjywyOHCeKVyFkURdup9NWua2cGX6N+zTP4ibTuPtOwAk4ASfgBN5KAkGNFzL0zo0q5kZzFKnUsmXfBQ7KGRDXXiK9vJf80O3w8J20D95F8fTjpKUjhKbWg0nSKpglbBAmm7XSSbaEbmcBiaXKu2KcD9QJOAEn4AScgBNwAk7ACTgBJ+AEnIATuPwJ+AidwFkSkGosdda/iR5OdjlZC9crm2lpPeKBi5+A1J4p1FSjHu1nh9SPrJKGpje1riftZCDWOT/deZV1VuXeIhfaQGwKoCEWKxRLrzD48hdpPvYZ8rFXSWmgvCvd6RRkiVTeWYKdrUZMloakQytweI3eqKAnjmVbEFU2WDm234LKbJ/rOU7ACTgBJ+AEzoFASOdQeFw0a51qi0guMiEtkVdfJjx7gHrvzaR9dxAeuZfw5L3k5x+lXD6qZwUZfvXAEoJ21oT8EAIhnBRLPr0EZUfJ1FncZBp33wlcRgR8KE7ACTgBJ+AEnIATcAJOwAk4ASfgBJzA5U/gnEdoujCJHFWQbk4NZBmcUgbZjYI8TJTs7uInUKz14I5A87UVevUCMcQN+lI7lSanjMQSJfGUjAuYkKT8HVWQoo5k/9+vGLJTM6x4/BmO/94f0jx0jzJbHTFPxDzrkklCGmElXObOhh5sjAGhoR2MGB07QX1sCVaHlLo2yzbL8Kt8ghXcKFskbSzgMSfgBJyAE3ACb46A/bJEDo2eD23RMhm3ZyGTccz2iuWk1aqhaJYJrz1D3n8H5T23wt7rqZ56kPjiC4TDx0htQ1tAXVY0kqwHGD3FgIy+bNhmF7rZ8IZCHnECTsAJXDEEfKBOwAk4ASfgBJyAE3ACTsAJOAEn4AS2JjDWnUlDRygVNlObNHpbl/XUi42A6WBTbBnrRwPx6G6WP/w6/WEfYgICs5vFTGbTZsPd6Z9NuJBhs/v21NeYdZgoLW/oEUIixFV2r75G+OLnaL74GVh9CeZrpAqGVmXTtBcKmFV0Gr2cfGNiYmOyq7HRaVoaEZdr8krd2b6jfT8/KB2J+TEQgoQAVtfE6iuKuFqwY62A+bOiJHdOwAk4ASfgBM5MwNaTWVGNYP9vQstzWw4h1KB40hqVKKkbGXHrDFrvWToMLx8g7/sCfPX3aG/5LO3jD1K//Dy5Paala5lcqY0qE2NU7UKtFERVtx/ASLkl5UyWsL7ZIhcVM7Gwghv8PyNkAAAQAElEQVRcUmxWFD2tm5Y9bSHPdAJOwAk4ASdwMRLwPjkBJ+AEnIATcAJOwAk4ASfgBLYlEEzHNsmVhm0SCuROHWaZpl8zmWS5d9ERMCMwuc9odUT70Z2EI7ugkQG47oHsg90XaGQrNN/OtwmbN1OhSt7aM635BDqKGSpzwcktKzVTJSl6H7qX9FEpiB98lLKpSVIK27eGm0L1UnmyyuUW0vAw+iZJV9/RJfLhJRmAh5jRvBAhc+ti48/amcgbO987ASfgBJyAE3gbCKRIqcW5HM2DfW1X1t4gI3CRVumtvEB8+R7SfV+hve8b5PtvIT3zMHn5OKFttNRloj2c2Lpnnzg03wTbAhseUoLSJL7UiYM7J+AEnIATcAJOwAlsIOARJ+AEnIATcAJOwAk4ASdwBgJmi5NRKZkOzr4BXEjLFgMhhDNU9OyLgUBIlXSlkXa0TO/ub2bl9heZayqw81jWENDW7WZ8BbdxZn7cJusCJdtXerZrSlrfEBPN4Vfg01+i+eoXiSdOaCwyDFOAGYA3GI63a+gSTU8wWhkylOG3XRoQRkpoNJakE2gXqgl2irYSldvGxa7eNpmefPkQ8JE4ASfgBN4WAlqb9JCYZPAlDaFXk5ZehhcfZvX+mxk8cDOjh+8gPref4tUnCUuHKOqRHlba9RXMuhlCIISCEMwPSrK1LRAUsmdS81ycgBNwAk7ACTgBJ+AEnIAT2IKAJzkBJ+AEnIATcAJO4CwJBGnbUm4JvZIQAvaN0qC60Wxu8t1dxARkrw+pILy4k+G/XmPX0g6KpoCiVadHEvlmczUboPlKOZ0z7evp8s8hL5Ck6k0hYnI2FRMlMfWpmkwTDhOfvY/29n0Ua0lGYGuh0k6KZ+0vK5c1GhtWo91gSD1cYxga6iJPLkaloxOJfPtuvomFpxKUPhU15c4JOIErj4CP2AlcKAK2JG0ldInadWtQTaxX4bXn4N5bCXfeyODuLxKe3kc4+DLlsvLMOGxrl4y8dP/2QY8YWqtCyEQ9bEIgB9Y3tYyJJXTJ04gluDgBJ+AEnIATcAJOwAk4ASfgBJxAR8B3TsAJOAEn4ATOloDp2KLp8qJsTT3I8kMIhBDOtgkv9zYSaKQ+RfpTZB/MQcrRmEAG4HRjCS/IPpqqsf7UfkV4pPwN/zbvzB215s9c6qxKaAKFhHUyy59WSeqwCWaRVsdJMhDrqE0vMKhGDN/7TdTf/+ep/oNfJv6n/z3FT3wf9AOh1UDDSM2osPaXlQsajbjI/k1v1w4WrrmKuat3UF69CIsVrQzBsowjCBKdVCuP8ZBYvSDf4p3gmxNwAk7ACVxZBE4/WlsjTidW2/K1hth6bT860Wqp1fKspbrVOj5eY/JgCIdf1cPGAZp9X4YbPyzj7xdIj++Fo68x19bM64GypweQCi1UQU+VURLUmB0ja2eiB0w5iJEQAtp1EnR8Ez3VYH5UHKwCvjkBJ+AEnIATcAJOwAk4ASfgBJyAE3AC4AycgBNwAudEwHRspl/rvoxhdqZzqu2F31YC0s+2MvwiMR3tShzQpj7ckkhfOUQlGypVS4imTy2gV6h7MgxLkwpRYRN5p3FnLnGayhuzkg7ZUuS6E5tkUJHyIi3zDKvM6tyQ1ff+G4z+9J+l/cm/ztwv/yPmfuU/o/jJnyJ8978FO66F0CeZ7llKZTplsEW4PLegYemcxfmKuGOOsFMiI3BxzSJ5zwJpZ5+8UJDndNmWiRxayJIkyaprMmWkyTL+pIB4zYZVzJ0TcAJOwAk4gQ0Ecqn1RGbbtqJooKxb+Yk4GhAPPgWP3UZ+8DbSQ3fCgXsonnuC5sjrtKsrBK3Pgdw9alibtpSZf6poPZquUcrMkhRUWm69stI2Oiu1McVjmwl43Ak4ASfgBJyAE3ACTsAJOAEn4AScgBO4/An4CJ3A+RAw3VomhAw9U8KdTxte5y0noFPTSuwLMZkgfWvFYrtI8UKP+iNL9IY9IqsQG6TElYvyS4n58tZdWA9tFdhceqsyZ5/WKXYDqQk0dY8UdpB2XUv4N7+H8sf+Ggu/9H9n4W/9A+b+yt+k/z3fR7zmm4i1BpUXSRpkE1uS+htCIEq4EjaNV0NHA4YykHuRbIbgPYvEa3cRTK7ZQbxqkXa+oO1HmCuQlZ0czSg8lguPSsfB5MK37C06ASfgBJzABSRgH/o5h+ayytoDRipbKNegeRWWn4ZnHqS950bafbfTPnzv+OedX3oCjr1OGKxRxkhRFHRrFtqm67T5W4kdyERFmRiMQ/cb0FEpJvLMrZexiIsTcAKnJeCZTsAJOAEn4AScgBNwAk7ACTgBJ+AEnMDlT+C8RzhVtAWC7E3n3YxXfEsJ2FmKpM4Cl5G+NckWeHgXax8+Su/V90I9L3VqPe5Dp08dB0/uk4JZEiQzelbFZt2WOdaeVTU5WVgNKSNL8zuWkzlZwSTlb5MLUrEI3/2nyD/5E8Rf/iV6v/IPKf+DX6T4gb9I+298C82eROo15Fiplg2ilN/KnjmgZI0Y6u4ISrwiXRBME0Ggk1KnqC9WO+cp33UVxbv2wHW7yTIKj3ZU4h0wRX5LK/W6iZ14SZ4IvjkBJ+AEnMBlTyDonj8ZpJaRccgCG0SRnAlZa24aEY/J8PvsAzQHbmO09+uk+74Gzz5IOHyQcjgih4ZWS3RdVtRFSRu0HulRIATtxkc4/X6LYlskbWijy890yx++OQEn4AScwAYCHnECTsAJOAEn4AScgBNwAk7ACTgBJ3B6AqZdMx1eGBuAw+lLe+47Q8BsgEH21EK6WmlqYQXah08w9+B7GZQZYo8cZRje0L3pyZTytEuf+l1ky51mwpbptMppikwTrRGLzMnqvJO1sMhaMUddVQyVNyr7pG/+VtL3/wXKX/gl4j/8H4l/8z+j+oF/H97zHlA1ciPXEmqIdSC0SLkrZbUlFENFLNyHvADI75TMAc5WycxlsGm43ShszJ2Ie5CIMSaFCpQ6D/1SiErs56L7113VGYTDnjmh65HneqQq6pxBUlGTrq7VP5N0x9QxQgGdWPgsBN+cgBNwAk7gbSUQbM2UMBEtFZgoPem2nSjJeoDAfua5W8zVu1pljxyGV56CA9+gvvnD5K9/hPaurxOfeYLq0NHuA1hFlYlFwv7vRFD7MScKGYzVovLVOFmNpbEonS1FZfTwok6o3Ew4tUrSA4B8TJTbOWu2CyDjNEQd146Nb07ACTgBJ+AEnMCUgPtOwAk4ASfgBJyAE3ACTsAJOIEzEshBWrUQCfqTkk3lpZvTfuzi2PP9xUEgBxnyKspWdr2XWwYfGNKsrlDKjtraeUwlycp0elaVlZ52rIvVOe3S5EuPqka2Hc+WZ1w6ZMoGKkmZEo0MkaNeYjjX0Oro8T174Pu+l+rnf57e3//vKH7p71P+2M/Dd//bMCcjrh1cHcRk5tDqIiZdkvWtC0x3lmMyjbu/LYGgnCiRrZYdFcW1uynfvZv4rl0U1+wg7ugTZQyOvarT/5siP9s5MVE1d07ACTgBJ3C5EYi06J4vsU+OBTPMLi/Dioy+Lz5A8+DXSfffTNp/Kzz1ENXBVwj1gKhyUWvD5tU3hEAIgTiRIMNv6B4oMr45ASfgBJyAE3ACTsAJvJ0E/FhOwAk4ASfgBJyAE3ACTuDsCJjmLhMJMSDF39lV8lLvIIFAGFbUfzRg4fAOFOv6YnrYoPNIjuQQON8tnlJRMySrvVGRGRSRpp0nXv0thO/9fsqf+Gl2/N2/x9zf/nv0fvgXCH/yh6mvejdNryBVtfoyUnNqwDq0LkpSe9q7e1MEkmqPpTPoykqfQksrv/vfyfZ77j2dzkUZf6/ZBTIKc90ewtU7aXb2aRd65HlJaRMGTZqTollFJ9g2PoaFXC5SAt4tJ+AEnMAsgdzqnm737oaQV6hPPM/yC/tonriH1Xu+ztoDt5Ce3Mvo8NM0q2/QpgH2/GBNhBDM2yiWZrIx9YLEgh4RLkhD3ogTcAJOwAk4ASfgBJyAE7gSCPgYnYATcAJOwAk4ASdwDgTiVPcmw6EUhedQ04u+IwTqBdINI4rbIIzmKWSoi1O9rM6lLH46jZv1t8rg7DbNh0BWo0mN2teK21CwLINu8W99J9WP/HuUv/JLxP/kl6h+/KcpvvcHCNd8B1S7ZPDN5DikGi1QqpMh9XXEiJoaC+MtyzOR5+4CEQgCaqKTR0yZos2aBEnnUSKDcCoTdjrSnIy89g3ha3ZQXreDcK3kqkXCjj5ZxuJU2DnMJFpJDaGRpLEoBRPNLftAwFbSnWt8cwJO4O0k4Me6TAno3s1U7N7byXisWXd3OhnHx8GsJEnS/Xs4IK+eID5ygPq26ynuvpm5vTcTn7id/utPMre2RE837Dnd4nt1pGi0XrcSpU1adM8JOAEn4AScgBNwAk7ACTgBJ+AELjIC3h0n4AScgBNwAudOwDSJEvvCiOxE517fa7ylBKT/bYp2fAgZ6dOTDekzQ8pRD2I7VvtartS+wfw3KXE1LLK0cBXNd/9x8r//Fxj+7f+Cnf/1/wQ/+3cJP/g3yN/yJ8iLe0hlT6KJU4www29nfFQHKZYgDsZ661yw2VA47V9QIFinJ6KouzdLYMKy4zrT1jiepNpP2CmikJG/0hnoSWQQ5qoF4jU7Ka7bTdy9QJ4vyf04liLTxqR6Ek3GLOlO7qT96fm1qA5PUpMmFndxAk7ACTiB8yOQVM1E3tjZP3FPhe6xmTqvQr8mNxFqPSAMV6iPvg7PPk1z7y3k2z8HX/8QPPR5+q/cRzzyHGWzSgyZIgZCGH84Kxc1bTWAwmSICkh0uBDABN+cgBNwAk7ACTgBJ+AEnIATcAJOwAk4gYuAgHfBCTgBJ3CeBBJmz2lzDQW+XUwEOmMdJP3RlHA0Ef/VVfDqTpD91c5XlC43Sk8bA1LXZqz0SVG0c8rs/DPvYv8X/3N2/fLfp/cf/Qrlj/41Fr7zO2DHIkU5R6TSQSJBVr+A/nQ8mRIVV4DpZmETxWc8C5oodew2RMZJ2+11uHVD8nZlPH0TgRm+QVlBcZOYEiYh68K3iWUG3TJDX6Vk9GV3n+I6GYOv3Um4ZgfhqgXCQgWV8guVk2fthO5/RCbNgkRWO02RMNGh3DkBJ+AEnMCbIhCJudTaWpIpaWJFU8j4q/ts1L271zY0h94grDxF8+I91AduIdx/C6uP3cLwpQdJbzxDXDlMaGXUpVVPdO9WSwpscHmSNvatTFK++fLcXQIEvItOwAk4ASfgBJyAE3ACTsAJOAEn4AScwOVPwEfoBN4sgUzKDfg3gN8syAtb32xzqaDKPQiRfKP0wK+uyOamcACC7ZhsF0ZnG8s/9s1w1Q7sm55JHWhl3MOOY1ZY+2qn6Yd14KDEEALYcc1SPZVJd9Y9pauUStMJvr1tBMaGWh3OzpG807qo3EJifqndXEmeL2FXn3i1jMHX7SK8aw9hzyJpLpJkE85lJMfA+tTQibZ5g80ZNbWVsym0sfoJawAAEABJREFUVbqnOQEn4AQuOwJaQ5mVsx6gFlrVy6HWutlQtiO6b/CuvA4y7vLswzQH7uLE3htYlR8ULw8+Q3/1DebbNarpPVgPDpzh/h90A9et+6x75gWdgBO4SAh4N5yAE3ACTsAJOAEn4AScgBNwAk7ACTiBy5/ABRih6f+QklBqwAvQmjdxQQkUDWE4R7o/s/bFFWhMmWtf6JkcxaImk+j2nmx6mGxfwnIibR/aOUIjw9+oog0F2WaGHSSpiPny3F1mBOy8bhIzCnSnvtLE6cs6PC/ZNU+8bg/xXTIIX7uLuGcBFipQmVwGuvJk/bUSNSjXkcpR9xiJImYEnhUluXMCTsAJXAEEpjfE8VAtNpVxivbZUmpSXiY3x8grr8ELj5H230O97xsM991As+9W5p55lP7Bw8wPBrIxj7D/CaHatDEyinPUkhxKJQWJualv4bEEmZfHodl9mI142Ak4ASfgBC5CAt4lJ+AEnIATcAJOwAk4ASfgBJyAE3ACZ0dgbJPpvstp/8dVVpuzq+el3ioCKcrQKodOyjAMaQ+PWP1iQ3Vkns2a2ZN92D7nZJkzhyJxAIUpkxtQR3qy1AWzHAfAJkiQ9TlLQlKCufEEstAGmeQHS8wqMxGLB9NvW/pZipWfyllW8WIXgoDO05i7neuJFPJ7anyuAPuG8M55yqt20pfMSco9i2Tl1TIIt5ovJppCmGE4aRqoZhem+4aa2jK/myszYYtvI9bW6cTad3ECTsAJvOME7B7WdWJyb8vma11F66fd95Q3WRZ1T0ydMNTae+wgPHeA+MDNFDd/mnDjJ8n7vwLP3gmvPkfv2CFKaijb7pf7K92ndTfWLTXLBtwquaHKtcokHcFchO5Age4JQp4sxtgWdGMOlrjhpqocM0JvJcpy5wScgBNwAk7ACbyjBPzgTsAJOAEn4AScgBNwAk7ACTiBcyIQVDqGQG9uTiF37xyBKD0tmCpWymAYLdAbXAdfqCjvjzT2ZR7T12bIssEmE+mSM9LzKq2rs23nVcbKbZs/zohqGdMHM926hqcR+TZbTBRcd5vj6xkKWH15625zfD3DA+dO4B2oYefPxA5tBo6oiVUp0pMJol/C7jnKd++m955dFNfOE3ZUpJ4mSKFKVt4mYZIBRMaFIJGNWLNZ9d05ASfgBC5jAt03c4seo6Kk0Y0vx5q8PCCeOEp841nSY7cz2v9Vhvu/zuDBm0nPHqA98irtyjHSYJWchhRt0vKs+2nWvRa78eq+qoeA8U00K4+NkvHNCTgBJ+AEnIATcAJO4LIh4ANxAk7ACTgBJ+AEnIATcALnRiDJ8DuuEbDviIzDvn9HCNiXa6UXLpJsabGl7R8j3wzDu1aYW9nN/HBnp9vd3LfMhVPyygBsVmjJ5qNM4zZLTKZx87u41TGxhI0S1L+pbMzx2KVHIKnLU1HQnOwR3cy00x+VZ3aJfkHYOUe8dpHyXZq48uM1i2QZhOsq0xSQikCriZFVP01EU8Va3Cjd/NqY5DHAITgBJ3CRE9D9UPc4dK9LzYhyNKQ3XKI8/ALhxYcpnntEBl8Zfu+5kfTQXZQvHKD3xnPMrZ0gDgcUKXe3Vt0eux/gsE/qbRhwUPtdQu7257MLdgM+n4pexwk4ASfgBJyAE3ACTsAJOIG3j4AfyQk4ASfgBJyAE3AC50Gg0xqafcX0iGa/OY82vMoFImB62BQJyf59aklxcDfN51ZYeKMPWWfKzpO0wVNd8OxRTQusErNJ5xWO51Wrq2RdMOkiF35no5YYowvf+DvTYpax1KT7zW+7ACXd+DTOd6ZH53pUO98S+2lT9R37dq810c1E7WwchfI1f1lQZGdFce1O5r7panrv3k1x3S7Y0aMuM8lEbbQmtNOWWP9wg01+SVSzJnYYFydwJRPwsb9zBHQb6m5NU3/aE4uPwwp1i7buf6khDdfIq0uEpx9ldO8t5P23wL4b4KEb6b38KOWxw5TDhtgkQi7UhG6aYY6UKzKlJOqeOLs8J5XRMXS/VAWFx87WD5NxbGav26+eHWYSPOgEnIATcAJOwAk4ASfgBJyAE3AClwoB76cTcAJOwAk4gfMhIO0hpiuc2qBSbHAdIe/gJiVtvQixJgx3Uv/rmup56YJ1WqgGNOVQfcvr6t6g2LqTHjhL1uPnGZjRMM8Et2x4U/6G3pzn0beqlseJ5rVv1THGh3hH9jYuO3ArnPYtWAtbml2YFr7kxc5ZyOQog0VswfxKk3qhgkUZhK/ZSe+brqG8ZhdhR0WaC5JCkz3TBEghYjzUAJ3Y/6OWmBHY5JLn4wNwAk7gnSdga9zpxHpo+SRsobV7tX1wJ8VG8dwZaql2QiXDLbrPHTkELz4DT93K6I4/InzjE5Rf/UPy/TdTvPAY+Y3XyWtDMgMoJFrcc1mTq6zbnOrbz4HoWDEUFHoqK0LofFXQfRBtie5JIGSSREWwrQvaDdPEEiQ5aOfOCTgBJ+AEnIATcAJOwAk4ASfgBJyAE7gUCXifnYATcALnTcDUgiaQCGUg98ax827QK75JAlLaVjLyjnaRb5AR+OaCXPc63XIrxW7INVFFxgeJnfp3HF9PHGe9iX08/7oJOgU5F3br2kyEnCgk3RS1ncmFPdLb3FokpJI4kaIdh0NWeidvc3feqsNpLEiCzBeYJUKGDLvhdGLntsjQA3b0KK7bTU9SvWsXxTWLtDsrGhmE2wo1kbE/NAfIjRJUR2G7AIKaUMydE3ACTuCtI2D/dzdXBN2QCt2Cilp3JN3DYh4Q116Glx+AJ+9ktO/rDB/4GmsPXM/y/n2kZ58nHHpDZVaIzYBg9y8ZiXNWfburyZ92epy2HtN9LkkUl6eiCtjNTpHuppdISrTbqlIwXwVOcV0NrZfb5Z9SwRMuAQLeRSfgBJyAE3ACTsAJOAEn4AScgBNwAk7g8ifgI3QCF4KA6SATxULVyYVo0ds4TwLS0aY4JL+aGX5QBuDGtLsyzBMoUiGJjDcVHAcm+yx/Kgq+CacjyGHyJlq5AFVNWZ2KllRKpG1vGUFVYHbETiMu4x8zivMLcMi3uQmp7GU8oPtWrKwJoZYC33ydSFPu29hM3uZevWWHM8OvyeYDBCV047RvvYlJrwRJsWOevozAvXftpHz3TsLVc7QL0PQgSWwe2Byxb+OZKFUNqb4xPZ2olDsn4ASuEAKb7wXnOWzdlbFPYaWiIReruhG9BieepnzuIfJje2n338bq3dfT7L+V+PT9xNefpLf8MjuaNXTn0lF1b+/u9YmgPk1+10Dp5uwmGBWYisUVXXc6un3SxQSFu/SpjwzKdNvJlC56yu5M+adU8AQn4AQuTgLeKyfgBJyAE3ACTsAJOAEn4AScgBNwAk7g8idwgUYYZEQxtWIupXMsLlCj3sz5EZCCNq1E2o/1KUd9inZeZq7QSaf2VT6dbTbQxZluijOVadr5+dJAd0c5WdvatdjUt3Ans+VmMmeCXbH1nZXfQsz41xlzkwYlSTIE5paQZAEfrBEPHyO++jrx2ZdZffARDj3/AhTq5kYC60e5ZAI25mbI0UceZfnAftITDxIOPk9eWyENVsE4mFi5U0QcO27yL3UO0xM2HYqNKykiRwxQKdCPsLsnQ/AOyvfsJL57N1w9T7tY0FSRRjcu3ccw6ZpTFbaTroDvnIATcALbENhw79CapPuv/Q9fBiuE156lfvQemgdvpX3gBrjvJsL+u7Q+PcfC8TWqtUTZBkq7Gen+1erpqi0SbQVtmWlj0q1JbWqvu9uWHTiZPg1ZhzYXHeeN9+O80D0EjMOz+zCJTP1J1D0n4AScgBO4BAl4l52AE3ACTsAJOAEn4AScgBNwAk7ACZwLAdMJmnRfogtjveS51Pey50/AmOfYYH7XSiopHrqKwT1DMq2SttL7KhmY3dv5s/jUt/D5SsyhgVBL5GMTAnWGbrOO5mjfyK1JxYhcqIyU4yQZ6OhBkBQluZL0eoxkyEVZbb0qe+YqOcuweeQwHD1MevFZ8otPwr774PbbGH7pi4wkfOK3GX3wn7H82/+Eo7/+qzS/+X8x+r1fp/n4h+nfcgPXXH2NOiQwWQ1zCW92tmLB7kHJ4ItfofnsRxj9/m8w+M1fZfRb/xv5d/4J+f3/jMHH/zWDz3+G5o6bGd57K/mJ+0lPPQgyFnPwZfLKcVkWhtDUUAQ6maKxb9yWpbjrPHXn0rhpYtl5sfPWiRgqWfuJm0YCSfVb9bHWOZ1KG6OMGHF8yoOqhKSdxPwZyWbo2EJk2WdLkbEEHQ87r0EDsLaZbDYnba6VipsxeE6B3XOU77qa6puvpvct15DetcjqotWbiM1aG5/5nViDkqDxdWLhLUSHcOcEnMBlQMDuR90wdH9C0t0PdP+zsNIzhUI93R0q0H1OUaXqPmofvFkdwKGj5Of2M9r3VdrbPkH66gfIN32S8oHbKZ5+iuK1IzBQOa2XoVqDagns28GK5xC1TpW6pRUE3dsKHXsqUUfUgQjyo25HKMRks7jdnjADsuowfRCwD8aYBBU06epEgu6XQYtsNN/qMNm6MuOwtbfe7jjJ907ACTgBJ+AEnMClR8B77AScgBNwAk7ACTgBJ+AEnIATOGcCphtEWtCTMttEmo14+C0gkHQCTIeL7KfNywX51wf0VhJlY4rhZosj2jmRrOu2kQ44cKH0uzHY1yk7iZoTEeug6ZWtO0jJTFsQm5JY9whDaZlXpPhekhHy0EF44zWax+8iPHwnza1fJt/4JfInP0n+xB+y/IHfYeX97yO9/7dJ7/sN8r/+XdJHPwTXf5r2ps9TPXi7FOu3ybj5LPGVN1g4ssRV9m2qUUkpw3EdBhR/6ccJC4vQweES3yIEcfye72b3v/knxXSO3qhhfmnA3LEVwsEjkkP0n3+c/MBd1BOe7R99nPypj5I+9Buk3/81lt8ng7kkfej34MMfovnyZxh9/bPUd30NHr+H9MJzhGPHYHkZVk6I3QhaSaohS5AESW4Ul1g4KJ+hJtWIIo2o2lrSUjWJoo0Udv7tt5jbCsz4n3nTmzVh86yza2zVmhVgOvEnvgzMRM1BGaWr+QV2Xn0VvHcs+bodjHZUNNbFUt0sJhIySVWm83rb423VB09zAk7gkiWQg9YzLbSgm4KMqSGPSIXutWGJfPRFGXyfg+cepHngBob3fJkVyWDvjVRPP0jvtWeplg7rPj3SfTHpttHdkGZYWHwqEEKQRLberJzlTH0LQ2C6nQxNU9x3Ak7ACTgBJ+AEnIATuJIJ+NidgBNwAk7ACTgBJ+AEnMD5E+i0jbKPSD16/o14zXMmYIbfwv6faTMn21xi+LkVRocGMuiec1MXrEIkayas1bBkht014rOPEp97hNH9N1M/cBPpi5+i/cInWP3Y+1j7+PvgI79N+3u/xtrv/guWf+f/ovjoZ0if/CO48XrYezvpiXuILzwkg+7LzB1+RcZHGYvTsgbZEuynfmVzLGJFbANRxsQo5XwZ+2icWrIAABAASURBVAoHQguyQFLLUFp97/fCd/9JkOJeqZePk+m++skfo935bnK/TyoLSUlbFLQWlrF2voR5Gb3n6kTZIFYQmij7bcv84A3C8edoDj7G6MUHdZ7ugPvupLzxFvjk50gf/m2G7/sX8IFfh9/9bZY/8musfPQ3SV/+A9KXPsbojlsY3nE7PPIoPPoE6fDrtEcOkZdW6AztZvTvLLNok8HCDMSFDMRlq1MxUFoCGTtQViecfrOmtpJTa21nPNlcUsePJkovVWde/gKE3TKov3cPpQzCedcc9UJBMx8ZVYFBSMj0QxNkDLb5ZMIltHlXnYATOEsCujcgsWtd94m6XaEdHYNVrUWHHic+fT/tgbvgkb3Ud91Ic+BOsgy+5atPMnfiOYq8TB1XaXuQK62NUfeYsziyDnf6Ut23e8dFgryo+2yQgLUflDLrdHO1JJPZ5En4jMealHPPCTgBJ+AEnIATcAJOwAk4gUuQgHfZCTgBJ+AEnIATcAJvhoDpHE29KFsTso28maa87tkQMP3uTLlUQd2j+eqA6vZARY+iqAjdz1FK4atzgwmTzcImk+hJz9o1OZlyPqHIh/8P8of/T0Yf/KeMPvCPqf/wXzP6g98nfOELki/CA3cSD9zL/LNPMf/8c+Q3XiMePyZDZM0OM+jKMBhCS5USffvGqPyo9FK+SaSVittkJL9GlkySDHKpCHQiJX2KrcKJVGbW+itU130H1Y/8pEC10sJzeW1Zw+nvpPirP0JuCzplvvgpVVwKmigJhaI6uVZWhoMghkEmzCLXlKnpvpnba1p6dWJhKH/UEtKIHIaqV1OqXFo9Tl46wsJrh1l46XW4Xwbf+x8i3Pp14m1fZSRj8PALf8Dwg+9j+IHfZvD+X6d9368z+Pj7Gfzh78no/0naL/8Rq3ddT370PnhadV9/SYaUZckK1CNQ39B53iBmXO36ra6YL+8Ut136KQUnCR0khaf+bP31sAIxyXJeUFyzi/41u+lds4e5d0mu3kHc0SeJYyKTdJ2pNXdO4JIgcMV0MiRdm2Pp/v2A4rqqZ4a/MWYZWdezbkQK6tq3+9FEmtVlTrz8Ev2nnyTedwfI2IvuZfG+BygevJ/85KOEw6+Sl49DM5Dht6VILb0W+SU5z6kv9skSNU3SzkTHDwqayDM3/XCLhWeSLeriBJyAE3ACTsAJOAEn4AScgBNwAk7gnAh4YSfgBJyAE3ACb5rAVEnZmZimkTfdqjdwWgKlco21xBTGb6zQfjrRO17K8Ks07VVg7DZFuyxLG+fO7E0fbTKTdB7ByMGXCMffoDdckqxQjgb0moYqt5SSaAp1KcaRUTGnmiBjrQmxhjBS/5pOzLArK6TSgKAeTwWFO0FbliQZghuJ1bU2Em2EQZWp7f++hh7xh38awnVQrTJW7su7XFyMDKtI+d7vIf/bfw2aQuNOBBkvUwj020zZthAkMcuXYFupXU84+vLnIJhfydeVrHrKEP6kug2F6kcZZu0b12pW6Yh30UnVJqq6oTca0q/XZMhfYWGwzPzKMYrDLzP35OOShyn23y25g7kbvk76o09Qf+zDDD70W9Qf+OeM3v/P4QO/Rn7fv2T1U79L/aWPw81fJt/8NdpHn6J57BnCy28QXjlCe+K4pklNkMEaGazzSGMNVdenvDYEzTXUXzS3sC1EUixJGl9GY7SvzNunJqiUVigPUiEjkeZKlkE4hxKbP3VZMypaGs3Z1qTMtJpT9DTuHfP0rt0to04maD5n5SNjcCchwVaCb07ACZw3ga2uqdm0LRrWldildtdzRNczuj025NCA/WR9tw61KiMpArkdMAgnqOtX4egT8OJ+ePA2Bjf8EXz1Y+y++ZPk/Z8nPL8X3ngOdI9j9JpuhkvEqqEssta51IluUHTLVC7QrYUyDSlaW3+S0jPdpvsNJJKNo0sASzJBm/l2y1ZQZVQyjMXW/K5ty5BYOeUopLaZFSV1ThU7v9v5zgk4ASfgBJyAE3ACTsAJOAEn4AScgBO4/An4CJ2AE3ACF4SAaTJNH2nSKS9nWh2nIX3rSZnVW84U9eBZEYhdqdYUviPT6bbwemT4L45QHN0pC5TsW8h+J8hJ2R1/WekwCaprYuF16ZrTzs6ivAvgdJSNrYSN0e1jZ13wdE1kzcFMpdEvrPXJaQfpB/4sfOc3g9k7Ozjb178kcxo0XvVcRuDiL34/S+96lwwNZWfE7I904UVImhNbSpcXuvxWZUxOlstd+jg+Ccsakbo6m9uc5E/a6NqxsjKIIJ8go4T5Mk7oaIq2Sk7qt9JXVojLS6QjrxMOH2ThmWcp9+0n3HIL4dYb4dMfIn3mQ6z+/m+y+pFfl7H4N2hlLOYjvwcfVd4Nn6O99Yuk/bcQn3uQ9vVXaQ7KgLO0LIuPANQ1UQZqk5DM+NMKlkSG4mh57YhoIgNNCGukIKOwjMNlO0evriibiOzD2FBMNHI0ALqpJONvlLE8hIBvTsAJXEwEopZB3fRDqes7UNWRnq5llNpOP8USaobNGzA4SH7lKXjuSaoH7sJ+yrndfzvt/XfDoweYe+01irUV1dT9A90BdC/r7oNRd7PC4vItLGm1yG4l2D3CFm50zyPT3UPka6kiB7UhMZ+z2FT7LEp5ESewFQFPcwJOwAk4ASfgBJyAE3ACTsAJOAEn4AQufwI+Qidw4Qis6y+lU81jA8mGxk1XOavX3BzfUNgjpyeQY6crruOQNL9Mtl/HvX431aM7ZafqS7NsdE82kZFeWlHTOJtkhbd2ljOVrUucbWokqSGTaQ0pxZEEGdbGEgjhpEyLXRBfhw6tjJGyzuVmjubb/wSLf+5HGfV7jBXu8iOoAyeFS3jTeNF4dO1hPouBXX/lZxhd9W5ClvFDV16S0SGLd5ZhYix0kyiHjT46Ryab07ePp9O2Y21tJSEEJZ+UUgco1ZeIdprCNENCIQOtjDMhjDSxI/1RZmE4YmEgWVqleOMovPAM6YWnSPvuId1yE+FLX4E//Az1h39TYkbif0X76/+7DMe/xsrvK/yp95O/8FHSzTcxuv0W0iP74fmnaI+/QT6u9pZWoG4pRodl/h2pNza+CIUsPJpPpAB2FdncliQZf7NEeFEpCMo3wTcn4ATeaQK2CqSga7jKNPrLozXC8jLVsecoX3mM9PQ+Rg/dSbXvPkY33gi330y4706KRx9m/uXnKV5/gWLpIIyO6bpf1v200eUfSXYf1RWftxGi7hdbSNK9IQe7U+g+sQ4ndyG7h1hgHLOQZENE8TM5K2+ybTk7tsm2BTzDCTiBy52Aj88JOAEn4AScgBNwAk7ACTgBJ+AEnIATuPwJXOARjrWZgWrHHJgNaYv2p/rNLbI86VwIhJZaKtzACJo+4bEFlj71BnFwFWZ/it23XAOgQp0EkJvK9urhmUK8uc2OvEULdoBp8mx4mnYBfRnn6hgZ7LmKxb/8o1C+m14rY6gOkU0x34FR5DJw9u1cG1qKGkx3dgPp276V+T/772kqzJPLFjMOm9hFaH5MQWkmEFVnS0nK68qZb3Ka8qeUtfKSSdvIx2ag+VMBS5FRRb7q0wYZWSS5ABOZYAkV0FN0SC4H5DiAuDYRGWvDmsyya5TdTz23jMqaump0rmvmm5pidYliZUnGnNdZfPkNimdfIj3wMPXtX5XB+MuMPvtx2k/9a9rf/R2GH7Cfov4t+MD7aD/2Bww//Unqu26Hp56Eg4fg8BFYWQMZobGfns6563tWD5FhpxMLT6XL0FAUt6DJekxGKSW7cwJO4FwIjC+i8e3E6lncxMIbRDeU3BK0SBbtCsWhV+m/8hzx2UcZ3X8X6Z4baO69CR68i/DQvaSnDlAcfZG09jqpOarrOhG0TuSyJPd1gLkhVJKodB09KilsKVF1TZB/qsRseQHUs7GgLXQxiAozCXPKFjalbI5vyvaoE3ACTsAJOIFTCHiCE3ACTsAJOAEn4AScgBNwAk7ACTiB8yFgutCunuwa2ZSjXcR3bwWBLP2zfZmpkqY4vnE1zadq2b9k26zWyIVsXp1eulg3Nan4hrDpjd+Kfs22OdZkW4oMiKyLJUzFumHFNsl6WeWfLixFOttJUN0yaNwl/R/7C4Trvg1kNac1MqFTzCuTy2WTTQL7eWLzkVHSJDJP+Ld/kOaPfzchZMIwaBLYN9foxq/rlLEoT8bykGQsSTJudOFpmvkqr/MQOrGwpZnMlp/Ws/ygdk/K+rnPARJY39ZFx0LHRYYa7PxMhdYKjssqZE61CWojBE1smXwxsW83m5FYYoaVUu33VLVUuxopBCWERn5DMJ8a2lWKWDOXa/qSudhQ1CtUa0v0B8uUK0fJh14mvvgE1SP3Eq//LO3H30f7m++DT8hY/KVPMrzpC3Dvw/DI04TnXmRuLoC1beNAYbPEm8igkyS1utwUDUnHynEEQf1AW7D+SRR05wScgBHQ9ZBPJ1mFtATqMtPtQGGVDZaWSINVMDl6iPTSnaTHbyDf+SUGX9B1+/UPMbr14zQPfInipbsJb7yqa/04cahrX/eG0j4kIykk0W6mYaj7T01ogqQPaZ4ceti3ie36jSRd2SbIn5VWcZPZtGk4q7/mgu0k5tv6F7AhBGtTRSyszLELY8/2lm7PVlOxuKVvECtvsiFxNiJeOs5sioedgBNwAk7ACTiBK4KAD9IJOAEn4AScgBNwAk7ACTgBJ3DeBKS2JEvzmc0I1dk1TjZlesqpStL8Lq4K5p8s5aGzJRCCrHvNtdTLfZrrB/BAYH4kPXIsOj2yTgSdLlkNKlVnhRnJXZ4U2spNE5HXudDtL8TOjqt2LlyDauzsnSwDOc9T/rE/RvzT30keSZlvVKwF61K2wGUuMuYSK8oflhH4qquhnBhN7PTH7cZ+rmCm5af+du2+Pel2aqdyNke0stNyFj4pWRdSIsqgW0jKLCNxPEI+8izp6YfpPfIQ6d4vke/4AunmzxHvvZ700AF48Xny6y+R1g7p+lpC1iWaoqUJUI0KClmCQ1uCGa41R5l+gGHaCfedwBVPIEKUeTUGsA/yIN8k6P5lH6AoRsjKS1g9Qlg6RPPqM+SXHoeH7oQHbyPf8w3qe3Q9PnAvzYG98PQB+kdfIA4GlMgwK+OyWtf1rXa7a1C+tW9icfO7tSLrOFM3LpO7PCb7Fl3IkukiOvWz0kym8Vnf0pXtzgk4ASfgBJyAE3ACTsAJvK0E/GBOwAk4ASfgBJyAE3ACTuDNETANaafdlPrWvps31o3OtNllKj71FXR3ngSkww5hmd7T17H2xSXymkHXGTB9eafDtnYNtImFZ2WrtNn8CxNWj+QmqvKNTVq6ycbUCxsLjHa/h/KnfwRCn2Tf6OKt2t7qsZxnv2UwIcjY+C3fBj/ygyzt7MsQGbAv2TY6LxduGpiB4zz7eMlUEy0Zn0IYUKU1wsoR4onXCG88TzTj0yN7CU/fz+jA7dSP38fqgTtpn9wPzz9E76XHWDj0EiwdhnaHOYQFAAAQAElEQVQEUYajMnHykzLvAL9Lhrt39IoiEGTkpdH9uoF+zYgTGv4SrLwKB58ivPoE9VP7GDx+D9yna+ymr1PuvZOw706ax/fSPL2P8OIBqsNPEVeWqEKt238mzOkeHeVnXX669+kwYIsl57YFFVczMh4rgMVMLHxhpOvXhWnKW3ECTsAJOAEn4AScgBNwAk7ACYwJ+N4JOAEn4AScgBNwAheAgGlCgxkfZd+w77Vt1WSQ/nWrdE87MwFDu15Kkfxypv3AUcrjeyjbQvZ2nQGlr5c5b/20dOWYnGzpfEKnacEMXibn0+zp6sjY2X1zC0ZFQf+n/hLsvAYzghZJcHgTm1UPm/us2Wzp8kT/TTQ+rdo1NInMhidJ5+p1lgp1cBXq7/3T7PxT300TS00LM7KcrjEbp8npylxJeTaVxbH7n8QFTVlS9yOp0kUnh+ZFltGqXnmZdPwF2pcfpf/8wzT7biPtvZn67q+T7v4y3H8v9v9GeeEh2hcfgoGMwXaak3bZeMvv5u9Gf2NsPNNm06ZnIls/JHQ/72rtTXPcdwIbCZxTzOaUyWkqTefjaYpMsqYlZ3yb+5205LYl6brIS2vEZ/fRe/I+uPt6uPN68t03ke+9mXjgbuJDexm98ggsvQjHJEdfYa1d0f0tdWIHi01BqCtoJbp2Q4iEoOvYMk0sOCuWdkFlOsbNjdq1abI53eNOwAk4ASfgBJyAE3ACTsAJOAEn4AQuLAFvzQk4ASfgBJzABSUgfapUrdKzXtBWvTERWLftijH2K7I3KfDUHPNNwJiryEXl4snezAQ7A9fJnAsZyghIhta+9foDP0j6zm+nSRU56vjKsuxOzuugZlgI6r3aokczHMj4IIOffZ3WjAomUQeZlXM6jjp+7HXaQu3LUJHKVdVWmvbn79QfM9yob/OjXfAX/iPiNd/cmQdL2R9CByOoeR1T+7F7s8cct3J57QXLBmQs5Ru7so3Y/xyGUik9kezR0zzrC2c/1RTtSPGWOFqlHCwTjh2ifWU/7ZO3k+78CuH2rxK+9mlGX/047f6vKP1m2peegCMvk5dfh3YZVYaiIZW1jM4tdSVRvIktTZChLEIOOnyWMVp+o3grHzuFky4r150TODcCNs9nxWp3c6rVhGtZ/6BB0iST2Jyri0SKEs1L+4mBjFXQZLR7sa1OmqMUSms0r4fHQdKsHqR5/Sl4fh88fBPc/nHC9R8if+N3ab78fka33kp9317Ss4+TD8nIu/IG9rPP5XCNXttg11pRqEu9ktwvWGwzc6mlDOpXaCBKQj3xLS3AVvfnYANUO/KyRCW7e6R9Zqi7vib5yiJYAQtsEF146/HZAhY2WW9RpSwu7511fnQn4AScgBNwAk7ACTgBJ+AEnIATcAJO4PIn4CN0Ak7ACVxYAqbalKSYkSr4wrbtrcmuaRBKkuxLeV9J+OoCpXTelhpMUS07H7My1mIrO20SRd8GN9GKz2jPu4NqhnQdM79LuGC7IGNEin2Kb/4uej/458hFSYylNPtR5ohJd873aDJgFG0hA0AFq68z/OJHaI8cwb64hgwO3c/5nm/bVi9nmjtvlnHwFlKQcTnNKXUzOyWdi7NJgU5+MNaRtGOBuR//UVK5k8K+dYq1b7K5UStvsjnd41MCW1GzPEufisVNurhwRp2HqJmIjFdxoHN85Dl6B5+ieWw/6ZG9NPfp3O+9hfruG0j33gAP3QEP30nxyiNUrz1GefwE5fIKVd1IWtmGG2Lb6hCZqHNdaX6Wyea7pDO8ac5r3qqAOyfwJggk7B4HmleSkHQflDBZbArdu8rcEqgJdu9iQGCZPHidvPIy7bHnSEeehiduh8fupD5wcyfNvhsxSQ/cSXPgXtpnZQw+/Drl6hL9ekhPxtxKEtV+0HVjwoZNF5XFdYFZSJ6OawmSacR8RdedFVyPjAOWpBGiS4iuAatjgpYOyendpOB6oWlr1uJ64kxgmm/+TLIHncDbRsAP5AScgBNwAk7ACTgBJ+AEnIATcAJOwAlc/gR8hE7gLSIgdWgqtMP1mxeacJZ+vY1D4sHraD/bkA+vgdnxpIcP9iWr2QPaKZiNvwPhCHKdRn2ro1/4CdKWI4bMw4//CJQLdFAM0ObDByWYyDsXF4ZS6q8dpPna52XMeJiwNiSYBT5EhmU8l6Y2lVW7MqDEpaOUN91EvOdeGfRqlbmAjNRUU2r37X+M/p/98wztm3A6AqecHwMzFXw7DwIhBEIYS1ddYUIX6nZBhuAsW1pb1dS9FqpEbgb0T7xBfONFGYVfID7/OOmh+2ge3kvefwfN/ttYk6Fs9f47ZSy+D55/GF59HE48R7P2EikdJrUnoBhC2ZCKRmGdbx2rO6jvLk4CQdf+xdmzDb3STCL3bQnSoqP5RVkrf0AeHoO1o8TDrxJfeIbw5MPkR/ZR77uDtX23snrfTazdfzOD+2+EffeQH9pH9fSjlM8+QnztKeLyQbWxTFHoCL2CFFsyYmLzNsi39Ki87hoKOubEdZ+8UVjpdj1F3c9CCIQQ0G4sbLNNy0yy1TqoGme7WQWT065vZ2qsa+BMhTzfCTgBJ3BhCXhrTsAJOAEn4AScgBNwAk7ACTgBJ+AEnMDlT+AtG6H0tdLexn5FNv3tW3acK7PhHhXxRI/8eRmBDxSENgqEJEuXbGL6aNNjmyjnnXbq2VZdmPZu6m9V5izT1ESKmnTdz47KiCYDZ+9H/wK851uhnpdOXwXOsqmtiuWgIXRNCLAK5LTK4Asfo3lkr4xtC6TlAbGao9VfY0YLlTl/F2TIU7dHx+H6L5NvvwlZ9c6/uS1qVt1X3PrwZ/9dqm/9ZiajmpQcxyYR994CAiEEQggkzSsTgi5oXdRVU9Kz/1UaC4iRHAN2cmLTUA5H5KPHiEePMvfSARZfepD2gObGvhtId3yFdPuXae+9nmbfTbQP3QWP7YWXHyO89iSj5eOQzFCXNBqJGc26G4Wd661ExTa52VKbss4jqj5sVcsMfZJ0iqj7QpHWJYmd2lA5JCfTp+XG+SfbmaZv9KddOLX+uNzJ/LNrb3M7Z1vfxtCV1VjWw13Cyd2F5J81qUyQP5aTxxmH7Gji282TjX7ILeHYK5RHXqZ94VGyDLj5kf2kB+8j3XMH9V13kfdez2jvzYTH9sET+ymff5z+K0+zePAF5t84CO2QYIeQ2AdnyiZj31onz5HTopavRPdt36RjWx/zuFfb7m0uW183FNBk2RDfHDk1v0uxY20WVe3y5J+9O9saZ1vu7I/sJZ2AE3ACTsAJnI6A5zkBJ+AEnIATcAJOwAk4ASfgBJyAE3jzBDLB7Bcynb35tq7gFqQezmYXmEGQV1rp2KVGv6WBJJnJO5fg21VWU8AU+VOZHlYjk6ofzOf8N/sKZY5qqaUpEnXsk7/jRyj+zPfRVBVYvo4RQtCeTrIMBibYt4JN2H7LoVBmkLQQBHttmfDpj1A8/TylDBY9EuWxoc6GjQ92DOBs2lUpOaszK5CHQ3rHjlGFHrRBBuB74MB+ZZjJpiTHhqzuzIoaOie3Pp8W9pB/9u9Qzy2S1UIThnRcRJMNokx3b56A5p0Ar7dTaDaaRM2hTuxDDDq/3bcqowy+mm/JRPM62TcgNYetfpARjlxTKZ20RpSE5WP0XnuR8ulHKR6/l3bfzbS3foH25s+T7/hDhjf+Ptz+Cc2nT7N64A6Gz9xPffBJBoeeIS2/Rl55A9aOwGAZ0ghyI9GNRn7XB/Wr+1amjmlzkNCq1y32lwKMRaNQeDxAm9e6ZlA7G0RpNtk2y7gSVsuCWZP05BxPWNzSdaSxp3wrazJOszJ05cb1pvFp2rjkuPJ4P+4zhBC2FKI6acJ4G7d7sr2TcUsbl5ndTw3Q07ST5a1v1p+xjPcq1RkxLSZmOu9IUse9IcWWVuxNrF2CldOtdcN1WqgRS5OnfGM2FjFXfWuPQuGiIZTm16Cwne+0tkReXQKTpZdIrz/O8OWHGL30INx7M6NbvszKNz7Lia98gvbrH6e58ZM0t3+W0V2fp37ketLzd6nO/YTlJ0j1MYo4pK1XiJrTZYl83csKE0jqZiqzfM0h+bmweaPxhFXd306QYqDVOdFtHZVSmvIUIti4dE7Mt8j0ejJuFrZ7eWc0VjnL38BGXE6eAKw5rI6JFZcEzT71RLXSRskQJGzerB8mqse6TAtZho6pljithGkF952AE3ACTsAJOAEn8FYT8PadgBNwAk7ACTgBJ+AEnIATcAIXgECm0zvLZmE63I0Nmk50Y4rHtieQO72y8k3/bN/0ldEiv77I2ocCgxUI7bu1k0Jd+nJMzxzQJt2+6bWnopTzc6Z3Nzm/2tNab+0ZN+W/xms2ppwr2qvfTfUTP0grGGVSRiXpoKg7BtFEwbN1wYxtDKXfF+QVGUm+8kXqF54jyNiQZVDoms5q1E6MlbXw2Ta+bTm1ZwYMNR7rmvarn5fF/3aaUkYV7H8Cb1vx7DOCjhFLit1XUf3oX5bhvKYphsJYQXfV6uDrrc2G1xM9cIEIhBAIIWxqTefHUizZhEl84ueJb0VMrEhQWjTRNVHoTBZ5SJFWKY++QnXkJfJrTxBee5z+Y/fRf2gv1X2307v3VsI9N9HecyMcuEtyB+mxO0mP3wPPPEB44RHqQ0/QHn6GYuVV4vIhGfnMUCjDc5vUfiLK6BY0761PGeuJrhX74EXqQepL5k9KVlooZOTLYwkZgt0iJKkkau4p1LViLXXZSguSLq/zQXZFzDY7lqhwxMp0AqfUjxS6I0zk/8/enwfZct7pnd/zZuY5VXfDRmzc2c1uNtnqjVKrV7K5dbdWKzSePxyhCGvs0EgjK9pytyxLsmLscDjCEZ6xRo5wKGbGnrG1uaXeuYAEwQ0kAZIAARALQRDcN4AAsd+tqs6W7zvPL0+dulX31t2AW3VPnfNN5ntye/PN9/1knssIPDfPLV5uK905bndrmSslF3lflEq+nkuKrnal0lZd15mtb/XP51az4uOVz42y83zvdI9mn3E8Ol1SUk7+c0wryiXsVlTZsLZlM+kpSpVre7rInXEp/tNuWsZuzqW4tGOltZMuJ5TiDfCTx1Ve+JHyMz9Q+vY3pW9+RfnxB1Qe+6L0yD2qHrpb+f5Putwh3fNpVfd8Rv1773a5S/ruw+o/+00dee67uub4E6o3TqsaD9X4Gr08UePS8599zWap/TzU/vOxjufQz0W1a8kefVEcm9YtmtbPmm2f8fKwPM741NZyutV9un35Wt36bsenB/hEAAEEEEAAAQQQQAABBBBYNgHGiwACCCCAAAJ7IFC6NlNdKUq3wcfLEkjOD6L4P7ir7Q+ktnH4u6b6uWOSc4HUOpvsWk7d5zx+VHvaqUiASgy+0Ym6r9V3vFv5ulep7jt0ciCheuRcJbuc6cUsWDiz50JrRWlk+PUX1N7xMU2+dr+Sg+Voo/JpsRyeeF4qUu1IQw5vvPtlzFXXRjscqB2NlarUsQJ6LAAAEABJREFUtVHccMrrKp+8Q/W9n/e13ZfuyCv4SNknu8P+VFUp/ewvqPmLv6icKo/AgXnsL3H9KLERyypWKAdGIO5v8XNfVPt7UBV/DyYj/wHi56c64WfsGen0D1Wd/KHSs99T88x3pO98xeURjb9xv8Zf+6Kyl9nPe/Ole9U86HD4IYeFD92n9tsPa/LdL2vy7YfUeqkfPq709NdVP/9d1S/8QO34R5qM/Z3QSSmtSfW61PgPqv5Yir+Q0YyV6omK+5SjdG8cx3OXtWMqO7YufWN2npepSkrJ5dLPPrem2zl35yXuiXOjXLS6x+4gM4L0qmpVp1aVRl2Rl0pjqbKh7Dmx6+gF6dRTUty/E08ovfQ96elvqDzxuBT35Ntf1uhbX9bwGw9LX7pD5f6PqDzwSa9/WpMv36X86BfUftn38tH7fJ+/5PMeU/XU130fv6Xy0hO+5Esq7UnlvKZcbShrXbkeK7tfbfJg7Fo5yE/uYaVaij8vZsX7pK6S1C1j/exSnTnnQnW6trQ52WhzbffFxY5Pz+ITAQQQQAABBBBAAAEEEEAAAQQWX4ARIoAAAgjsnUDkYopsLsreXWY5Wi7+7+ttUdo4ptHHhmru66k/kYv/m3rtPGfrv5+f4SjdDTizfTXX/F/69/LyRa1DpUnT6Ohbf1p661udk9RyUqHSPXyWCqByOX0wbFc9TvL62M199GMqX/+SxmVD6t42i7DBJWWl4mtEeKPcnXXZH3GZKA5V5DZyBGJexnqUtqyqrQYafu5OBzj3+HoRlm1eJc7bXH1ZCw+vHGpU/eqvaeXQqx3lOKzzmNqwy0mTVG02+0ovtNkMi0sW8K2Rgj1Kd9bm8+Xt7li373wfScX3rjikK76rRT0/Qz1NKpfYH6dlf/gPFsXzKz/D8oPusLE/HDivdfB34nnll36k8uLTys89qfaJb2jy5KNqv3aPyuOfVfnqXUqPfVbtlz6u9gF/P+7/hINGh4wPfErpwc9Ij3xB+vI9Gn7tCxq56PuPSN9/TKOnvq3x0z9QOvGcmtG6qtZ/iE02pFhmh5x5oiqK+1VtK10/vS0H2ruVad1WlY93Ra2/K9ml9UADzUUu6azi+jva83nujO19XhyLbS8rL7sS612Z+Fpnirq+TXzeLuWc8eTNc9uufvHxyXBdk41T0nPfdfmm9IyLQ1k98VWHuo9q/PgDmjx+nxRB/Jdse5+Nv/gpDe/6qEZ336HJFz+pyQOf0MZDn9TGw590sHuv0jfv18TW+RmHxS8+o3T8GdUbL6jaeFG9sqbaAW9yuFvKQLkLmbOt4ulyif/jcUm5pygqjf8kbRzJVu777M8FV/fe+JwWnzdd4ROBeRSgTwgggAACCCCAAAIIIIAAAgggsPgCjBABBPZSIMV/A67iPxfL/6F4L6+0FG0X53Earaj6zrU69QcjlfCtj6vfTtRlnHE8lbm12J4U7Eknk0OsdOTHtPrev6lR3Vfutyp16aCKGl/TOMmLS5qTilY1qVvXHkmjsfTRP9Lw219R3fZ0eHJYjQO0VBVFqVNR/9kTDnEcXHnd6YgUQW4UXWwKmiiul71MSdVLDmkUIUxcf6KUJmocyjU+vrqxpvbO25Ufu19qx0qTRmk80SuasscRlzr8WlXv+suaHHu1x5LcZHHJaqtsD68q9sWSsl8Cyc9BtVWK/IS4xDIrHrWL9SPqTEvl+pXDPpe2Ut+PTJN9dnKpXeJZ9bM3u8Wz3Y1PPlOy/yxv3Uarfs5qJq1D4oHSxrqqwZqq9VMqDhfLSz9U+sG3lL7/uMo3H5C+ca96X/6CmkfuVrnno9IXP6L+F25T/54PqrrrT6RP/QeNP3ObJnd9WOO7PqTx3R/W6PMf1vCej6t96NPKX75L5VGXxz6v4hA5f/0BjZ/8ikY//LrGLu3T31R+9lsqz39HxcHpdPk96bknvP2E9PwPpRccfr7wdLcsLz6l8tKTLj7+0g+8jBLr5ynHXff4j6QTz0jH3YbHF9forumAtszKj76h8tTXpB8+5vKo9ITD7u8+LH37QRs8qPL4/WofvVfjh++S7v2E9IXbVe6+Te1nP6DRnX+i4Z1/rNFn/kzju/5Y+vzt0uduk+75sOt+ROWLt6u97yOqvnynqq98TuW796m4/ehHefEH6q8/r54D3WZ4woH6mlYnY63mVivtSL088n0b+7lxccCbHGKr+DtdikqbFV/uuN+V/0yr/Qwk70++71GnSq2iJE38aEy87qX/zyalJM8usUx+gKJUXkaJda92s9v386vzlq7SBT5m51+gCocQQACBSxagIgIIIIAAAggggAACCCCAAAIILL4AI9x7geT/rFyrPtz4v/zGf8Pd+ysu9BVyTxr0VT421DWnb9DqqKeq7XvIxblO9jLmIvm/zWtzSmX7f4ff3HmVFtVeXrcoabh6TPXf+E2pf1S94stVDoCNkUrtSzcKiy5F99bF56JJc1rN2OceP6nR7X+qjW99S3LQWpJDk9rt+7GOR1wqbi5uwNirExdvRjLixWXNEcBtnlA5uJHbLy7q2pdHmDdLUW8y0eCTdyg9+iXlnkPnalWvePIwJlWt9OfeprWff5vH2nfY3cgX7cK+1PUli+lqCvgmdfchli+/H/HHQpSX00I82lHi3Gjj7BKPcVdcofKzm0or+XmOZzpKav0dGY+k4UBycKz109Kpl1S/9H1VL3xHzXMuDnP7P/qm+k8+ruobD6t6/EGlrjzg5UPefkC9L31B/QfuUvOlu5Tuv1PJgWr5wkdVvuCw9PNefv7j0ue9/4uflu77zJly/6dd3+W+KD7eLWP9fOWzSvdFucttRLnby89436dV3fdJpfs/fqY88AmlBz4u3f8Jyet60MtHPiU9+mnpMZ/z+F3u/12qv3GP9IMHpCe/rOQgu3rqG6qf+b6aZ59S74VnVT/3okYnXlK7dkrZRmU0UGrHqh3aRqm8jO9jCt9di+Jre07RRadLfa6iXvxZEMuLNkoFBBBAAAEE5kOAXiCAAAIIIIAAAggggAACCCCAwBURKJshQW783/+7zOKKNHtlGjmIrVRZG58Z6vTnTqo3qDdH4PRl09khi/fN73+Pj8TUHbzycww5G2H13e9W+bE3+AKVw5J46OKIN1/ObNfe2IHuxgmVT39W+Rtf0orDX2fwaquicWVu1/GsqqSuTNZPTkMtb5cuetFlTeNIzdK04dFzz6p7C29HC2VrK4Kf3uCU2o9+xOHTPSrVYOvYy1qJgdiwip8Ibo7o2K+8U+PXvVrqOVj2g5fkkNlBk5gQuOIC8VwXf4fGXUllqJT9PLcDpeKS1qW05i/cKWlyQho/L42ec3nB5bjS4CVV/i4kl2qw3r2NHG8kp+FxlcEzymtPKZ/8gSanvq/Jye9ofMLl5Lc13irf8vq3NFn7zlnlu5qc/p6Lzzv1A5/3PY2Pf1+Tl9zWcbd76rjbXlM5vbGjaGPkPwe2lfhzxKVMJiptq5RqpdSolNqlkuq+UtWoTkVNatXz963fFPWbSnVdq6oq1096pVNKaUc7KU23U5ouL7t9n+cGtVXEhAACCCCAAAIIzK8APUMAAQQQQAABBBBAAAEEELiCAs7Butb837T9n7a7VT5ehkDtrGBSpEdrDT8y0rHTR9RFcfHf3yMz3NGk6+3Y9ka8DBvFq1dzrq70xYsfrGgzOSSpb3VY+bNv9WZf8pWyQxRvnG8+z36f2B0xomdtOOj9xEc1/Ma9aiZDRZOV9+ck5W1Vu1P8kUr2Z+viCv683Dna7S7iu1vlaMsX29HI9naTqtJXTgMNPnen8iOfl+JNS73MyQOLq1X+0tZtT1X/BjV/9Tc09sOnGFc1eZkNcxoCFxYo/oMsuxQ5EHWR/B32s63spZ9Fxc8cxM8fqCc5OJXrlFT7efeXsPuDLZ7c+N5FmTiP3Cz+HiX5fw5a5T8UUrcddaNkuYGdpXj/2cU1utmH5LaiJF8/lSSpVUpjl9GOojSSvL9UY5V63K3HdipjB9qbJftcf69S1677krLid/xL/CFTt1LVKv6M6S4jJgQQQAABBBBAAAEEEHgFApyKAAIIIIAAAggggAACeyKQFf+pfvrf2vfkAgvfaBk5R1hLWvujNR35/lGVeiiliXaf0u6752Cv05or24vkQGfip+v4kWukv/a3pdUb/Zw5SKknSlVy2FJ1ZXbV5LAoRaoy27F96ZCopKRRM3HeuSZtuNz+H5Uf/7JWh5Wa0arh3abb7TufWXEinxSTPyPEiRKh7fq6d3qfonj1MuY6+paynFWpOTlw3zdPjraj+JBykloXr9dtUZT+2kmN7/j49N8Enjh8ahufOHG5yJzd6GYpXrrVzq+7cNVTes0vqrzzlzSqV6XJtW6sq+HlQZ/p/7wJxJOVlP2tyVLyFyyKQ1BV3q78nE4rSPHlcInvsjc8+7g/LzRHu5XD1tpVozReNm2lpq1dei79rtSTnnaWxtuVS1J8zxp/v5s8UV1GjoBH7kXrr4r7pt2m5GO1UgTXpefvlUsE2FH851B3RvJnfN/jL264JIfPKZpz/0xhC6nb1lWa3B9dTrlYNy/W1sXO5zgCCCCAAAIIIIAAAgggcNkCnIAAAggggAACCCCwFwLx3+hL/Dfu2v8d3P/NO1blZVfiP3DvxUUXqc347+XO+9LGMZU/PKzVhw+rV/ccj/QkZ5VKleQUongZJdalpHOmyBiinHNgf3dEb6/sFXOjSd3q8Dt/S/nGw+rGHgONol2mCFd22d3tcuA0qUfqjxqljbHGH79Nw29+S1XbqmvXvY/TowRxUqxp2+S92XUVZdvuy1iNYCoCl9FooEkE0Bc9N66V3L2kfh6r3P5Rla8+qMGhoQOn1Yuevb1C8oOkmMIuRXjs8eUN9f78z6r/5nizOtpLUYOCwBUVSH7UolzRRi/QWPKxeJJfbvHp+zLvp8m+DIiLIIAAAggggAACCCCAAAIIILCfAlwLAQQQQAABBPZUoDhPcj7ptMz/kd/znl5s0RpPTigcAky+e1zlI301k/7mCGO/i7ciYA/WKN6c67m60r3LvVrNz/68+j//drUrzc7mS9W9PWe/reXOCmdvFfXakTQ5LX3yU2q//iWtZKmXarV1Utskla4x79z82wuxOW2l8iJJftgHJ16S4k3e0uryJ7eh4v9Jg/WTDnbdwuzOxnJWvLurFMutUlSPTmv8kdvUf/h+lV6EuFsHL77StR3jOFO19Fql3g3SX/pNDY9dd+4lz1RlDQEEEDgQAnQSAQQQQAABBBBAAAEEEEAAAQQWX4ARIoAAAgjsvUBJWfErnmeysr2/5iJcIeK4yB3z06sa/j9rh7/OJndJ4KLeQRnvznTxZfU6moghR0haqdxyrZp3/JZUtapzLTn03SqX1H7arBVten3cqP34R7XxjS+qngyk7o3ebPaitsoOZIuqqLp51tYiHnKXlIpSmd6otBkSb9W5pJWiGEt3bpnEy8DyxSpbFQEAABAASURBVHc/M529O7mPq+rngSZ3flKDx+6VZiG0mz279sW3i8dSXK0vXXOLer/5axpX4e9m3anWwbgPMiOAAAIIIHBQBOgnAggggAACCCCAAAIIIIAAAggsvgAjRACBfRDIzsS6yzg7U7zN2m3wsauA87zi/FBdhilnb1IeNCoP9LTywmFp6FwxfhJaOyef1u2YLbuNOf2Ypocvt3ORRUaJhypXyr0bNP7r/5l07Q1usXYwOyOojBfFu2c/axznRYldWyVpWK+qrVtpJTkrNfBH/0j5sUd0aL1Sb3JI3UPr60Xu2Sj5GpUUbcZN8lrM3U2LlShOh1eePyXno97KLpc3l9T61Kz+RqveCyeVstsoUYobitB7W/HDELWLlykn15WqPHG9Rv3ja+p98KPS1x6UJmMpN94fx7y45Dm5psdbTZfV2/68mp/7ZbXNiiYBUqJNV2FGAAEEEEAAAQTmXoAOIoAAAggggAACCCCAAAIIIIDA4gswwv0SiJ8nVqk1WWmlqt6vyx7I65TuhVHnfM4A1SbndknNw30dv+15NRvOIqtVaXuI7qrylLx07KhYenOuZ6eJr6B/NpFL2JS0ovHP/LRWb7zJDdYu52naOD54nrmo0WnD+fy10xrf9mcaf/Wr0tiBaYSetdusHL5aNhZRnKS6rZ2NlohsU1Z2KQ5rJ8dfkHedU887Lj77Wt3JZaLajXi4Pmf66ZWt2Xmvr7e1uW3Fvcnun0PhZjRSud0h8Dce1uDQ0M36AdpW85JW4y1fj6ur69C3eu+vqFx/q6/dqJ69Xdwd5AMBBBBAAAEEEEAAgTkVoFsIIIAAAggggAACCCCAAAIIIHDFBJxCafpypNfqrO3Z5RW7yMtpaE7PSaVSUqVJPdaoGai0jYYfaHXNM69ydueMsmm162TeXffP4c7qFffJAWtRo8Gb36TVd/6GVDVSF1IaKCWHud50HSlr5xSXjrJtb1IXslaDkxp/5A6Hv19Ubzh260VtXTRxGJt9yrm+5+6ZtVocvrbDDU1/u3m29zKW3V+Z8EXXTmk0Gpw50WOTS0rJi4uUCK/dd9kgbZzQ+EMf1MqXv6TSv9w3gM9cXtGmSz56rar3vltNOaa2GnqYDpwdNk9rut/TFT4RQAABBBBAAAEEEEAAgbkQoBMIIIAAAggggAACCCCAAAJXViC5uSTnQ86iqhXndN5mvohArpVUqb9+ndY+MVB5pFEz7EsRCCdJs5cxtTnNoshYRtncPa+L6nI6VgyhKE7GSww8OcB0wFqvHtWh336ndDR++jldRpNRt96sb62YBxOVT31So8c+7yy5lZ/Xzrh7w/YSe5t8yzYbdSAq+XnXtKHk5eXOPsfjjfO7yzt0VZSzmnGtrT3b17d2bq60VU+9dqDxJz3Gx+9xsx7j5rHLXjicrsoRVT/2NqVffLty3f0AtYrvS3d/7KltFmJCAAEEEEAAAQQQQAABBBBA4OoJcGUEEEAAAQQQQAABBBDYU4GsFKFYlw/t6YUWoPGierwqPbai9iN9GU6D/oYmzVhbfGEZRQdv6jLNy+p2qafVPfpBk7XRPyy9+69J1/2EFP/erfeXrTdQXTWuECU5Fo0S4Wm8IdwteyqVD1Y+abwhjYZKH/l9jR/5oo60tQ5t9FUan1cn1a7SOGyOtqP5bP7iotmU8mzNgW9SVaqt0j++LrUOq+W2dLlT5fZ8zotuY+JrxMWjeNf2Obl/1WaJdWP4sOsrig/EpV1qh7Y+oN7JF1W//w7p21+R4g3p3JOSw+Bw2V501mQDbRWfMzqk8cphVb/+y9Kb36mJr5HdTtLYJ8a1vcNr8zvTMwQQQAABBBBAAAEEEEAAAQQQWHwBRogAAggggAACCCCwlwLJuVhEUFHUfezl1Q5425FXRtb2vZ7G//YFXftk0up44pJUZRfHeuqmyNhcPHcR4/Zld3x+P6rL6do02Gy75yb54VkdNio/9Talt/20Rr3GyfiOSHaz6VCKsrm5fZEcyiYHlaVRFx7f8RGNvvYNdf/mb9QzZJwZMWZsSmUaxk43LvoZYXFKSYO1NZ9aXN8N+vPyZzPlrORy+efGGXHtWEZxyOunJPya0Ybyn/6p9Oh9Gq0OpbwaFS6jZKmWGi909Jh67/1lNf0b1LT2jEt67CXFymU0SVUE9lOAayGAAAIIIIAAAggggAACCCCAwOILMEIEEEAAAQQQ2HOB5CuU7qVEh0bOh7zJfD6BeNFzY6yNj7+g+geHpPGhSO5c5AC48llps3hxQOcYxSV3vVQR/k6UipdVo3zDq3T4N94tNUdUHOKWFO/lJh+v5Kz23LLjSq7j7dQ6AG4d0H72bk0e/6L6bVG/btTWSW2TVKp4UF26h9YnbM7xtm26SLaZUpKc1Od2qDw47TO97c/Lmov76TYma6c8xotc8IINz8awvY2ianBK+vjH1H/4fuVq0F0jgusLNjU7GDb1UClPfF7S5MabVf36u7XWHJJ8P7LHn+IhntVniQACCMyRAF1BAAEEEEAAAQQQQAABBBBAAIHFF2CECCCAAAL7I5BSpdVjh9QcO+yMaHsWtT/XPzBXcXam+LXj+/tq73VuOOpJudnZ/eL9irJz90Hacrp5Od0tGvRaQ2QN+j3ld/wF6bqb3UBPK85xV3zIka23s0s8XFG8GkjhFCXWY1dXvMPI5Y47NH7wsw5A3cjmqXFm697Fsqu67cNnbdu6yKorl3YkFbd9kaq7HU4pOhRHJlI8FLqSU/IzdVhl/bjaT39Kk68/oORw/ZKvED8dLaNXE6VcqRn6If3Fn5N+8ifUOqCXJmJCAAEEEEBgDgXoEgIIIIAAAggggAACCCCAAAIILL4AI0QAgf0UqIpK98u7kQ3Nsq397MABuFbkfA4eR88N1P7JWEeevUbrq6eV64ntHCU6U9SsHIDhXKiLjlgvdPisY068s2pN6krN239ZzU//VanpqzTFy6zKx8LFaaQUiF2pNtflKWmcDhuxSO3QmayD2dt/X+Mvf0G9cVZ/I872MRXFWlXULeUp1mcleb93XdJcknvVtqqePj69c/Gb3lEu6WxXimsVf2me+47H5404d3txlZc326UbnR+qui8dP6XygY9IX3tIaeSwum2kPLm0pjtni/V8TnNUR37rP1W+4Sc1NJh7fGltUAsBBBBAAAEEENgXAS6CAAIIIIAAAggggAACCCCAAAKLL8AI910gZa33s0aNM6ZyifnSvnfy6l2wOMNsy6ry8JCq//GIqu8fVSp9HR156cgupaRSJWXHbY5DddAnD+nSh5AcWK6MVzW+9fXq/crbpartTk7dMksh0r2V6nVFOTt+LGp02qC11I6VPnG7ho8+qjoC1WjJuE5Zu2aStyufnly8+grmrDoe9DLSJf+08o6reRz+0iQVpRS92nHwim1Ey73xWLrNIfB3HlFphlJa1cUnnxnuXUX31Q+njhxV875fVTl8fbeXDwQQQAABBBBAAAEE5kKATiCAAAIIIIAAAggggAACCCCAwJ4I5MjlHL8lB2vxT7buyUUutdE5q1ec8Q3qNdWDQ0p3Nlq/b10pd1jyISVZb1vcVtz/gx4EX1YALBNo9Trpfe+SHC7mZmCX7GC1lYzjD0UVbU1BNNuISyWlkYPN0Wnp059Wfuxexc9G1z6prZMmLm2S25ydc2WWyS1OBqeVyvb+XGLbDn/lUHu8sa7i5dZZ7qe7Pe3sy2h2q51YibY6Pwe4w5Mqf/IBlW885LYHcfTSSgS/LpPanan70k/8hHo/8wvKKdwvrQlqIYAAAggggAACCCCAAAJ7JUC7CCCAAAIIIIAAAggggAACeyiQi1ZWVxSxUKrJhrZLJwd69bBR+d4pTf7bgQ5Pjp45nJLkUkVRUrf0ujw5cfPnwZwv+gS08XZvqT26pEllhJ97m1bf9Fa1VV9VF4g6tPRRm6gr2j65vqbnyiGsugo96VOf0vCBT2s0XpPidAtGkp6jN3GKdk677NpZ4QJblS9Quf0UfX05AXDXdlF0rYr+x02P0u1/5R/d2Ny/aCnWS7JPGmjyoY+o/e6XvLt1ubS5rcyZiu+TlOrD6v3GO1Rfc63lo2V5yi7MCCCAAAIIIIAAAggggAACCOyrABdDAAEEEEAAAQQQQACBvRaIrMk5XkrOhKLs9fUOSvtl6lGdrDT544F6o56aHFnc5gB8eHMtUsDZarfcdqjbPkgfjgwv3t22Mko+rMmPv17NO96t1DaqI20sPWPEEyWHjC7xtmzX3KxZp+muIYewykNpuCHd/ocaPvgFrbQ9rY5Xpdp1kxQvrjazfLJUDpdnRXKmqe4Cmk5xr6Zrl/KZ1XXrqeddedpXr1zGnN3voVZeOK0mzkr+6Io/4gvkRTdE77682e3aJblUHpwVumaSB5fczd76SdUf+oQmj92n7t8CjmC4chjcXdMX9ZdYUYr3daX4nhT126Qmgm7vVn2Dyn/yd7V+zQ1ShPix//I6uYe1aRoBBBBAAAEEEEAAAQQQQAABBBZfgBEigAACCCCAAAII7ItAcrhUv+RLeencyStLPjvVi2xscK1O50Oq7r5O44ecxuVjGvYcm3WZma1iGSUXlc2lvD59ufTgEnqkF+58PemrrcYaXbOilff8ttRfkboQ0iianu44UrtPYym5BPBwIH36kxp95TFVE6eTcdL2oukUz+d07cp8Jj/kcRmV7Lv58tscrq1pOm63FuPXlZzCcrO9ZBul7n86fULVHR9X+d6jmjRDj2R1OoZt1TfPOrPfAbIcKk/3u53X3KDeX/wNtZGux++ZTw/wicDVFeDqCCCAAAIIIIAAAggggAACCCCw+AKMEAEEEEAAAQT2VaCk7HwpLrlbkBT7l6UUTepTLtJg5ZSOfNOJ7+2ntDo4LDlvW8lrdlpso2rHrd5lrKXKqktPzW/+mtJr3yylRuqC3zg1ijcjcPRDFWuRP0axnDeLUrz1Ozwh3XOvJg9+Vn3nm72qVvzcc+SRuavlj/PNxQeiePGy5jjXHRqtnZIiuY/wtkqX1VQ5+9//vayzL7VySESJDs/OKfY7qfJH75e+9bBKGnoMrpOjFMXfQFDxPYgyO2XHsiiy9/4v/pLan3yLcvK2Dbq/wbCjHhsIIIDA/glwJQQQQAABBBBAAAEEEEAAAQQQWHwBRogAAgggsL8CVarVP3pUVb/vOOzycjAt3JRUOSCrc9Lq8yvKH15X9UPb5L5UTaQ2ss6ksyfHaGfvOrDbTg/P7XvbjdkhY5oo1xsa/dRb1X/zL6hMHDrGsSjnntbtKdPkVyreTNF8o3LnZzS+95Nqq5H3u10fkrIiBNYummn7vrhWlO6cl/+R5OTZ1+xaiL51K5f2EeemOPcyz7u01s9fq9iy1aomWtPogx9W+91HpBzj8DnF5UJzsnM4Fj/ETav+e/+6JjcekRwWlxhLVy7UAMcQQAABBBC44gI0iAACCCCAAAIIIIAAAggggAACiy/ACBF3NLcxAAAQAElEQVRA4GoIVJG7OTyKFyGvxvXn4pqRS047Uo2vVRrVaj+0rvahpFEcqrNzMudm+XpXugLho1uZ1zmGe1bfikqM2R+TVCtf+2od+u33Sc0xrdmkOJQsqlR81rTEeuUtm/nYRMdUnKqrzSoj17j9TzR+6F71jLyyseJ63ieHmMmtxM8ydy3JSfyZkkrUcdXtczqz4VPPbFx0zSdWRb3hU1LbupN5WrKvEeVi5+ek9oWTWhlnDXtuK+r71M1ux9YelcqayS4TNbnRyqkNtX/wZ8pPfEXSWOpen554fXN2sLu5pnjFXykr+8tejJWrnnTTqzX+zb/lh/2YH/LK8a+PxzhmJ7FEAAEEEEAAAQT2VIDGEUAAAQQQQAABBBBAAAEEEEBg8QUY4dUTcO7jXMgRntK2zOjq9Wefr1xWphdMWaoGLs+qPLKi9MFG9YlG/TZNj8vhWO3jsdzcs4iLasegurEnh47GaWtNdFjNe9+nyXXXSE7F+95XUlJJ2iraNvmIGq35/FpqHU5+4naNHntMtS27aj5PfvgilIyQ19mkH8LioLN0h3f7mF1rt2OXtM8PebQ+HAxUBqd9SnQiilcvYY7r15NWObXuq0+IxrzY19nXjB73xxONP/ghlSe+qknPD2c8zD52Tl9cOfrthQ9Fv30/R0MdedMblf/i29XLq5r4zrcursCMAAIIIIAAAggggMDeCtA6AggggAACCCCAAAIIIIAAAgjsoUC83JnVNkXxjqaSc7o9vNp5m75qByqVatxll91H21P7/Io2/tWTzvYajX1M8fJphGdyZhbrV62v+3PhKjslnJUSfy0gisPOUZW0+svvU4qffi49e7XqOTFMuTaWXKquaPtUpCqC3+FJ6a7Pafzw59QfZaVJ7gLHce1cODk8VnHoq81SFHv8seucfDjKOQe9382cs/ucHSn6KeW2uL8THy4unj0+RfHqheek4fFTmrjvW0F2nOBxxKLrw2aT3fZefHTXyiopKw+OK33wdjU//Ka3h75aJTnk9so5c3K/qjZ53JVaO+R+T9W736HBzbeqVa3i/51zEjsQQAABBBBAAAEEEEAAgSsoQFMIIIAAAggggAACCCCAAAJ7LxDZZs85kEMjXyy5LNHsXHNcTZS9lHrSKYd6f5SUT92o7AytF//EbZeJOTgLmigLzlNtH1+JxDD3NK498p94g/RLvyTl69QbNA4Rk0vl0La4qCuKKf6N2Vi6lGTMQLzrLuWHPuOQ0QFlKaqMmt12FEmuuX1O3ojixZ7NSd2vTStL7qMuKfjVdKqkeAM4NlI0krwWxYv9mLtLlemVYj2nvgbrL2r0x3+m8oOHfaB12TZHpW2b3arPTymp9bHJ0et05Lffpap/SPXmT2AX7/ct0lbpTuIDAQQQQAABBBBAAAEEEEAAgVckwMkIIIAAAggggAACCCCwDwKOgdRlX92bjM7Cuh37cOF5uUQXdLUqyWMftho/PdLwU4d11Osqtaq2cU+Ty/LMleR5qyQN+kO1/deo/76/qfh3f9VsSBEIG0hdgDrZ1CkOhGsXuWSlPFapitr7PqDjj3xe1VrWofGq1IvzN9RPLhoquQ1Xc1Nls8hLl3Pm7D1RvNhtTt4ZxYsLzaUbW9KRDV/v+dMXqrr7MV+jXn9GvdyqigD47Fo+7kGdvfcKbGe3kd109giKi3x96fA4acWZb3PqJVW3fVzl+48oT9ZkfJeJis+arlfedknTklKt2q00jeu8+a2qf+03td70FW9/xyn7V7gSAggggAACCCCAAAIIIIAAAggsvgAjRAABBBBAAAEEENg/gSRVjdLqipTkqXJZrrn2cCNNK8+tKP/3jQ4NGudkq122lpyRSVkREGc5KHbRgk/nPAG1U/L8s78oXfd66dC6nOy6RLUoWWcmR41pLEWJt4BzVnXHHTp978M65Grxk8mjRsaUlIq8pqTSQXtj3+fSTvtwuRduRwNNNtYVf2lAfjgu9/wrUz/6Pm0p+aFMlqwc5uaTLyl/5CNKT31dbW8oldVppc1P38rNNSluQRe8V1nJN6f5uZ9X741v9h1xa9F8Uvcz123cZjEhsEcCNIsAAggggAACCCCAAAIIIIAAAosvwAgRQAABBBBAYN8FSvz6rcOgEi8zRtn3HlzNCxYnZ616w5706RVNvifnYg6+ipfbsj1vKqbZMtYXtXSZYAw0SpuS0k/9jI7++q9JdU9tHPU+RYkHJ0qs+wHq9qVgcQicT0t3flb5i5/R9aez6nGr7CCxzlJXRVdzih4kFaehk9MnLrsjlcc7OB1v2EY7Rd2AYnVWtF+TMbuH1H3YvGR0YXT6BaUP36Hqia9JvXbzyPZF5Y3NUiplj0cR2K8e0+p7f1unr11RtKxcNPJ9rc407/OYEUAAgSsnQEsIIIAAAggggAACCCCAAAIIILD4AowQAQQQQOAqCURolJz4RNGyhT1Jaa2R7qk1+ODzOjw54puQXJZ3rpz5San1o5DUHDmm5j2/JR02Uj1UXVakLvHUmclB6pmNpLZyuHjXXWq/eKfqauJDrVo/XHXOqkdF8uydm/P+Y6fiDrg/cjeTon/e3uzNxRdFkZc6PlY3jh1jv/jZe18jObw9pMGpZ6UP3ab2mw8o5Rjj7MpltrK1rLLP6RlDh6RbbtXRd/4FDfrebosO+dT9v0NbXWMFAQQQQGBxBRgZAggggAACCCCAAAIIIIAAAggsvgAjRACBqyZQHGNllTqCnlkIfNU6sy8XLg7wcj32tSILS0ovHlP5wFCHBn1nZ633nzunzV2z5ebmQi6qeOOzdig4OmyYX/8r0jU3SZ2LHxI/I8UKsyJ5Ix9TTrXanjPRqla+6w91/OHPqG5deZyU6+LgOCslP2j9LCkq9l05ite9Z3/n7JA6uz9+AJ5+QcqXc/Wk5DGtnPyR/M2RcqXsQDnK5bSyN3UruXc61E7U883ILxxXddvHVL7/XWmclYqPpzW5kkvaLJX87VeVbeH7pHRI9Vv+ulbe+ksaN40mycfFhAACCCCAAAIIXEkB2kIAAQQQQAABBBBAAAEEEEAAgcUXYIRXXSAVOcJTqht3Jbss+OwcLGsktUUlr2j0/qS1bzrgHF7r7Xrn4B2LxQ4TKXLRWMb2Ipcqwt5c+lr5iZ9S+vmfVBcYylOK0PDMA1K8ma3SNg4VS616rVX7qdt1+v5H1R+MNbblsEnKKbuJ7AYcAHvdK1d53uyH+1eKb/xl9cZPxHCg8WBDTn6lQLis8/ehsrvoW+OHuSifPiXd/kHph48p9/zQ52vcgTjqxWyOn3+O9bg3DrNVrah6zy9pcvQ6NXHb4hgFAQQQQAABBBBAAIErIUAbCCCAAAIIIIAAAggggAACCCCwTwLOw6qs1HMgFhnQPl21u8xV+Ei5VqVGpU4qd6xo8MXjOqpVbxdt1D3JaaWWeKpUeb7pjarf+w7l+EsBF8Bw1qhcT1RtnJbu/rTyPZ/R9etZK6oNmsycVDk4Tums0FFXdyqbwe3wlAPSeFM5BjIrF+vaZKiqOz/GFCdd7ISrcDy6pqJSJhquPal0++3St7+m7tku7nMU7TLFfXJon469Wv3/2W8pAvziulF2qc0uBBBAAAEEEEAAAQQQQOCSBaiIAAIIIIAAAggggAACCCCwjwKlUvw6r5JzoX287FW7VJootUdUvnlUJ//jKR179gZpWCunVv1Jpdb5546+Bcv2suPg4m1UWjms8pd+Xepf4xg3EvHtg0x+TupuR3HAGCvVOCnf/1nlB+9SbzJQ7M6VVGeXkVxfW1PaWutWrtpHUnI/i1J2J4vLZfWkdKF2BOXyOC/r1H2o7JF5bFJkuf7UxF/w4alnNfjjP1P5/mM+lnVmKmdWZ2txYruq6sd/Ur1f/GlNqmixcpgc932X+rPzWCKAAAIIIIAAAggggAACCCCwuwB7EUAAAQQQQAABBBBAYL8FSlE6O/Tc7z7s4fVKNdbW+5rJ2Ve9IU1WtX5bqyMvHFGaXOPjterSamUi1ZEJ7mF/5r3pav0X/7LSq9+iUb/vYDy5v1G8KC7xSrA1i+K18ZEz0KLqC3+m0/d9RtXaSKlEYJzUTIrqqN9IcXblEDJK8lJXfarcz+QbX3T4xael1ne9C4Gzexad9uJ8cxx+/rTqSLhVuVZRlVJXdNWn7B5ke2c5rlXtfjUuR8a1+r4fhzZOSX/6QelHT6j7+ep40MsJKbUuebMULyWfrFRdK/3qf6LTr71VKV2vtvK9TbXcuLzj/EWXOlEPAQQQQAABBBBAAAEEEEAAAQQWX4ARIoAAAggggAACCOy/QHKUUynVSQ7FVLpwRwszlVR0KjkA9sjkMqhOqbTHVD7ZqvfZsUfrcfdOKFVZ3pDqscdepCSdt2ixp+rwr79d6tfq5eREvNo52sB0op7UqBmY9NMf06kvPKhD46xcS2MHvgGXZmdtrcx2zMGy61NS97PGxTc7gtCtbnl7a/08K8WBaRxKbugsntg9H+XMONxLf7drRXe19qLKB/5Qeu7rapuRb+AxdzdqeNHNPq/b9FK16qPX6trf/hs6eSypyR537vucrkJXmw8EXrYAJyKAAAIIIIAAAggggAACCCCAwOILMEIEEEAAAQQQuGoCEYGl2RvAsXHVerIHF06tjjrHqjyu4mVdrpG+KuU/G2hl2KguYyllbU0OjLXk8VbVXtNzVp47lxIYUbaEjOeUPA3XpM/fpfbzd+qatVbxc89tJYeE2yrO8WqdKlV+6MfrayojB6HR13irtxtwbJy/DE+dNIID0nhw4m8OeNVg2irnP3Wfj2RfL4oXs9kP+ODUk5r8u3+n+slve2/VBeFdGO6t6RznxKC8lez0xrfq0K//ioa92jscAvuTGQEEEHglApyLAAIIIIAAAggggAACCCCAAAKLL8AIEUAAAQSurkBy5pVS5D2R7VRXtzNX+OqpNKqKM66qda67qt6LN+rFf3NKzRPHpAgsz7leOJyzc6l2VOPx2FhJdtOpvvH8gGwJpKQqNyr3f07jez6hZjyU/My0Tj/rkpUiS3XarnOm7D2z4tWrOJcIbpWVNpdOQM/0Jl38AZgM1jQabigS8qyDN+VUa1JOa/LHH5Ce+o7S9vu1fb0bmj2GY/V+7i9qeMvrlJux93rfzClNvM2MAAIIIIDAJQtQEQEEEEAAAQQQQAABBBBAAAEEFl+AESKAwBwIpMp5jkuXi3WZ2Bx06kp1wUMbOO8aJTd4aqzy4Lqu++qbNe47t6prKcVPFotpm0C12k63wuyaQVJqjzksr9V2v/5baXLfB3Xy859Rb9RXaY6oteH0IXJovOrikFiRCndl2tb09djZ+tVa+mlwUB2fuQs6s8NPPwgvPOHueakk79CFp6LDJ19QqbJbmihHY3FCLKPE+tyWyiOsdGjcqD9ZUTp5XPrgH0vPPu177LG3HkA5aYvs4vVuHN7vs9Qc1TW//dc0OXRUqk9q0Ph41Fe4Cu1ilQAAEABJREFUeb2rywcCCCCAAAIIIHAhAY4hgAACCCCAAAIIIIAAAggggMDiCzDCeREozus2Vp3hpOJMa156deX60ZQVrQyvlX6wohP/fk21XlIvYqvK16g87ipJ24t3L/NcySYdQCz9ULTNmlRq1adbtXferrU7H9C1G67hnNCfnrMjwqjsUDT5IUqu7r075+nx3Y7srLeXW9GHWcmahr3ZCz8N7rP8RVCqdMHJp+fBhlZWVlTiHLm+922ds319a+ecrUQfXVJKal98QZM/+vfSU1/RpB5K+ZjkY12PZ0uPs609zhtfpfo3fkOTckyrDpGnFX2w2vwbA91JfCCAAAIIIIAAAgggsIsAuxBAAAEEEEAAAQQQQAABBBBAYB8FimMvl3ihz8FPUd6fa+/jVVLxmMZ9jT440tEXrnFsVVzcAWeV2hxvdozlPd0c69Nsr9tcug8nfds0PPy2nqjecAh892fU3vNZXbdh0EB1el6V4gcoRQzqMl36OYpZu09l9937ujfG52F2d7nSxskTUvG2dxf5Y5e+dFVjfy5qN053vxqdPMpUYudZJfZFOWv3XG12w/R99D0cnn5Sev8H1Hz/m3bw7HvaDTDucZmoIymNJv0jqn/+zyv/uV92WNyXmtbHKp/QeCl19bp2xYQAAggggAACCCCAAAIIbAmwggACCCCAAAIIIIAAAgggsP8CpbTqrfScZjnLcYq3/z3Yyysm1YMVjT96Qum+Ss1gVTEVj7bLfp3nxbZjsFhslbK1tnwrlXKvG3WH5LVqUql94C61D31WzWSgtnEI6vxPtZkcFgbe9twv1qP41G3zbE+33LZ/P1fj2lFm1/R6DKEdz3Z4GV8CL8435+yvSFH38HSJ5/kqzu9+j1rx/EcPu/W6r/XTz0kf/bj0w6/5mIPhOBjFCXfxOGvvauK5qK5R/7feq8Gt12sYj0mpoxYFAQQQQAABBBBAAAEEEEAAgd0E2IcAAggggAACCCCAAAJXS8AZniMeX71Lg7xcoLkk5a8MHAAX9cYRWE2mg4sxd2vnjjn2ROkOL+GHE9BaG7YaHpFzzqzRA+/XifvuVr0+UVuv+FlJci5oGqeCkSSWrBKgm8XkrhPHorhaNyd/umkf8cpVmqMPUWaXTw5zk1afH0h+UIpaKbt4r86aurOKd06ymhfXpfj3b7t3xb0zxm0pxT+gHTBROYqrz9cc9yP7DmSPsLhIEd4fHlU6VCqV534k3fEJpad+oFLVyinZY831vUx2ScXDceDbv1FH3/c3VW1c5zre5RrxeemFmggggAACCCCAAAIIIIAAAgggsPgCjBABBBBAAAEEEEDgqgp0uU5kO855ulToqvbmFV28dcQ4qpPaVKtUzrRerJT+u6M69MxhdS+0dv/4b1LycaW4lD9ymuaX8TawSzJFlDi6jKXK9cBYjVZPDJXu+ayGdz2s69ezvFN5qqbpZKluZbbsNg7Wh4NftZNubLGqi30BJq3KYEPxgDj33qZhg+ShR/Fi/mf3d7OT0eVUao/FX5Hnn9Tp2/5I6QeP+ehY4yp+Mz1qZCnZSUWTvgPwm39M9a+9S5W/PIF3pjUxIXBhAY4igAACCCCAAAIIIIAAAggggMDiCzBCBBBAAAEEEJgDgaLkQCs5AIukZw469LK7UDum6o8c/qaeY6m+Rv/hlPJzQzm4VDe27uNCzV+0woVOXohjVW7GOrx+UrrvXunuT+n6061SvPFqmyZ7jKn4I1ZmS3WBqLNBdUVzPpXKHZyVpNHpE5KHU2JcDkK7DdfYOUd9jzf+/d92rO6l35Sm405R0x/Rrr9EsXUwigcdA9/eWQ+sPv5Dtbe/X+m576oZuI7HqW2l8lDV66l6x6+qvfVNan0shm2drqXIhGO72+ADAQQQ2CbAKgIIIIAAAggggAACCCCAAAIILL4AI0QAAQQQmBeBSG6c86hynlXNS6defj+cYTXjRvmzlerP9FW1lSKy0uZ0Jp+qNvfI43aNA5ffaU+mKo0q5Yfv0/q9n1QabWjUyxr2s9oqqylZycBT0XhwtvXBhtP92/bN42r8VHMXfGb3LrvL8W8AR+e92R3zcvuc1eXaxVXKaKC2HfqrUnzemQdoe/WDvj7u9zV48WmVP/mQ0ktPevBlc0heplbVpC/VI2nVi7/819U23u6C82In19mszQIBBBBAAIFtAqwigAACCCCAAAIIIIAAAggggMDiCzBCBBCYI4FcObfpXn5MzvbmqGOX1BWHc65XkrO40ngtSb2Ryo9Oae2/P656/YhzOu/zkYvOUS3KRSsudoWqfeTDeumuO3VoLWlcr6o/kVYmWX5OupEnx3zJAWo21qxEONodnOuP4t5F8aKbs5ID3+bkyW6r9mCS2m79zEeWutDbCwfgZWNNpUx8ngdvgzP1YvvM1kFdi1EcG0qHc1/l+aekD/xH6Zkfqc3+Unn8HU980eJvS2QnwLe+Sc27/5ZSe0zZf4jEHyZeHMA/SA7qHaPfCCCAAAIIHAQB+ogAAggggAACCCCAAAIIIIAAAosvwAjnU2AzF9tczGcfd+lV9LcUZ0/TY0V9ZYe+k9t6Wl07pEF/rOy8MruOvBal6vI8n+jl9CyppDRbXfpltfapB3TDhhziRcwrTw5BjTfdivXiY969bS5ed35qSK/M7Ry9nBWPI5JKj2s0WJOGIz8F0fGzAuB4LqK4XlJSGa77M+r5/FgsYEkeU5S6Smqfe0an//R/UP2D7yvlRrkXRyopAuCQ8BenevtbVN7yFlURCPuLFjXcBDMCCCCAAAIIIIAAAhIGCCCAAAIIIIAAAggggAACCCBwVQSKc57i0Mbz3l//Sl8hNVJkUBqq1Osa1QOVu6SNL66pPziqleERObrTuVPkgGf2xtb855dn+ruXa9X1w6TuZ56rrF7I1EnyQxLQXbnA1aP6BQ7PyaHkfkSIGcukeHu8S66ze+/ZB3fOVeXDlevVatdPKO08um2r8noULxZkrnzfe6d+pPKx26QXvq9qZCCHvIoyG2NdqfrL71bbXKdJU8k1ZkdYIoAAAggggAACCCCAwBILMHQEEEAAAQQQQAABBBBAAIGrKODIqnf0sBz66TxpqffP51wUeVPtTC5Sp57631vR+LZ1HXvukDQp3u+0LkJi11PxQKOcdyhu64LHz3viQh2oJk3ReEVqa6mKoK/sPr60y+7d9m2rdpVXo3dRZt3wekkaD4bSYF1dcrnLWLOfG8VfIxiOVNbXfPIulfyo+cDizU7Hx71rNHjpu9L7/0h6/gVthb/mU7jkLB273iHwe9TGX6Pw/pImtpi9Td0BepsZAQQQQAABBBBAAAEEEEBgSQQYJgIIIIAAAggggAACCFxtAec10/B3t1zranfuwtdP3b9JWqtNDitPXqvyobH635dS60yqv6ZxM1RJXtf2qRvw9h3T9M7DjyM7DizhRlW3rZpJqzp+I7sTKVOGWI8y3eqemfh3gbeXtFl1s8qcLaLzUWbdSr7xSYeHrdr1J+QNFz9I2j5V3ThThJxVpZWX1lT7fyklJQ/WC1euXJK6YDQCc28tyhxvgh8ZjHXIwW771JPSB/6N9MzTHl6rUeOAt7j4ARj1kqqf+Xn1f+5vSL3V6bHsYzu+e2JCAAEEEEAAAQQQQAABBBBAAIGFF2CACCCAAAIIIIAAAvMgUJxjRcg1XR60wKZoUmdVk8Ma3Hlak88dUWqPSOmQy4p6uY6hyRGV87nI6Fy0WWKh6RQElbKP5OmOJf6swiXKlkHobG0s4IpHXE82b3w5a3zeng6/qIyGyoONcyuctWfRNrtnofT85ZAmDn9P//H/R3r2CfVHjcZ9H504842/ceEvUPMrv6DTN90kZR9zKKzi4zZcNBPG8zIEOAUBBBBAAAEEEEAAAQQQQAABBBZfgBEigAACCCCAwNwIpMpdcUwjHcCgxv0uGqk8VZT+cFVlMPJgikvMqcusqu5nnVPs2Czb1zd3sdgS8OMQYej24mOLZNY9EB5m/C64S6qc/a+tq/up53a3gca+olTVyhvrxggbL5ZpLlJKSc7K1V97RqMP/qni3wRuNlrFHxwRkpf4t6KvW9XRd/+mRoev9x8njXySFNQ+t1uPpZgQQGDZBBgvAggggAACCCCAAAIIIIAAAggsvgAjRAABBBCYI4Ek5dp5lktJXs5R1y6pK86l6pOVRv9fqTmRtLKxquT/nXtu2rYr1qtt26xuF1h8me5Bj4d9WsajkYoDYD9Ldoh9XuyY/cBsBpdJux3fUXmhN1KqtLFyrcPfb2nygf+o9OJxTfoesp+apKR43z695o06+nM/r37bU2nstfmz2PEysJgQQAABBJZNgPEigAACCCCAAAIIIIAAAggggMDiCzBCBBCYM4Eip15NFMXanPXuPN1xnhRZknut+KXZdP8h6WGpLq3kYzpncga1Y3RxZuw7pyI7LOAoz58LOceNjzIbXDwEWU1VqX7quKrWQ49XXGeHt5beX3rSUMrtS967vQ1vLsOcpJSSkqRrBhP1y2GlZ56RPvBv1TzxvDSutB5vAPsLOOkfVfrlv6Lx635aqXE6PPQfM94fvD6dGQEEEEAAAQSWRoCBIoAAAggggAACCCCAAAIIIIDA4gswwnkVKHWRKmc08TOu89rJWb/SxH0dKSfHcanW6AdS+tc99TdqpVJLEWZrNkW+57F1m7GM7Six3u3kYxeBapd9C7Irbvys+EGIB96lSh5ymShlH/P27oN1nY2Bxusbux9eor3+7nm0SXVVqX3uR5p85o+lF57U4Y2ev5iNmlZS3VPvr75Xo2PXSc7O4+e1ratY+igzAggggAACCCCAwKILMD4EEEAAAQQQQAABBBBAAAEEELiqAiV+/tkBsBQJzR515Yo1W2tcDeQua+WlWvmPa2dQw82up12uEmNy1qdZie1dqrFrS6DaWlvYlXhQPMzuPfJYdzl9YnO0uzwg3a6sPBxI43iQNqsu2yLZKcq2cddV0uDJryvf8WHp+A9VDY2VbVQ30k03qfn1X9WJI7UmcaoD9on/kHGNbS2wigACCCCAAAIIIIAAAosmwHgQQAABBBBAAAEEEEAAAQSuvkDVS8p5rOm7j87Frn6XzurBtj45PGrj13jXHP5+fKxyd1aTeqrqWt3P0+pikxu4WJUlP75N+4pJzElDTiF3PCXT7VR5yPH74Q4nteO4dkypFCVnmzt2XqD+znqLuWUR5XJU+YlvaPSh31d+7kcKpEkdpqsqb/8ZXfszb1W2cW2/IiYEEEAAAQQQQAABBBBAAIEFFmBoCCCAAAIIIIAAAgggMCcCvUOHVK+szElvztON0vjANK9bGR6TfthKH8mqNPH+4rJ9jnrbt7evX+jY9nrLu+7kblEHHzc/ymx8se5Skgbr69Jo5APe9ufOOVLfonLiSdUlO/INolmJ+tnVtxdvLtLs4Lb7x7Vny21ji781cqzNqnyseuppVbf9vvTsM2rasRqfh+kAABAASURBVNqmVSqHpL/wn6q6/s3+qjZqcmW/bQ2wigACCCCAAAIIIIAAAggggAACCyLAMBBAAAEEEEAAAQTmRcDRl9prV6V4YW9eOrWtHyVVm1tFapMUvy777BHpj1ZUv3hIK5PZ8c1q3cL1HA1r15K6GnycX2A30fPXPvBHpg/EaLAhOdw9/3CKUm6lXM5fZVmPOPxNalSnpMlzz+j0xx0Cn/qR6mGjop7Kjder/xu/KjVHVeep97JSLeW4GTQCCCCAAAIIIIAAAggggAACCCy+ACNEAAEEEEAAgbkTiBBYznDmrmPuUCqVon/jZqhJ/7QUbxx+xlnwvWvS4LCUr5G6oNcL5isiUF2RVua5ET9U04fGQ42nKx7+0ipv+KHqjp3d+Xi718/b6ZOqCDB34iQppeRiS0lVktKPvqfxbX8ixRvTQ3+Bq1rpLW9T9XNvV+nHq/xiQgCBJRFgmAgggAACCCCAAAIIIIAAAgggsPgCjBABBBBAYL4FkqYZjuZqajVxpjTWSPW4r/aRSu2nW9UbDn4ju4sXMiOeiwxvrvp9cDszj0/BldVM8cRslvgbBcrqftrZIXD3NwzOvlpX3zvLWH4WvcJ8foGkJh/V5Mmvav22/yA99ZTKeCKlI6rf9avSq29SQVFMCCCAwBIIMEQEEEAAAQQQQAABBBBAAAEEEFh8AUaIAAJzLVCk5GTLC82yLs3LVNSmsWqH0+nZmzT4oHTq+UreodJsuJNDKTlfcqokpisiYN0r0s4cNhJPeJRZ1zZDYG8eGjvcff4JKcc+79g+dyGxtPrUCZXN9e2Hl349/vBwSSmpcunlVivtqvpPPCXd8R9Un35ebbum9si1Sn/pf6F86DqVUmui4mWWvPQHMwIIIIAAAggsjAADQQABBBBAAAEEEEAAAQQQQACBxRdghPMtUNS7diRVkcPMZ09X5CzpxLXa+IOXpAcbXTd2htckRQisOuLK5I5H8YL5FQuE6CtuZD4b8IPThY2x9AMfYW73Nx68HvtLVrxVvrPvDimjTilKeSwnnDsPs3WOQPKepKTaYfDkmafVfuDfqj71gupho3zLTare+Vtq/QWeNAO1WpFlxYQAAggggAACCCCwIAIMAwEEEEAAAQQQQAABBBBAAAEE5kCguA+tFFmYYortWF6h8jKaOTuDawcDTR4eq/10UuMILkWbzpZSVJxuxB7KFRJY4AB4JhRPjYcZD1CU5IfeIW873NB5A15XaU+fVOX/zVpheZaAv5RySSl5kbqDtRfpyW9JH/6gdPpp/zlTKf3cL2j4ljer6a9a07AO14tLdwIfCCCAAAIIIIAAAgggcGAF6DgCCCCAAAIIIIAAAggggMCcCDircSjTdSYpzd/LeM7nmmeu18b/b6y+e7kyOezPzbnre5JmSzFdCYHqSjSy2cacLfywKMqsW7P14gdfGhw/7u+CA8nZ4e1L704OKVOanbP9IOvnEyj2HqSjyj/4qtb/5N8qvXRcOraqI7/126r7Nyu1p5SS/+Cp/NjlyvdhWuRo+Hxtsh8BBBBAAAEEEEAAAQQQQGDuBOgQAggggAACCCCAAAIIzJFAitylKlLKmpepyFmQ0rQ7bd/h73GtPr+iXuv99XC6n889E7DynrV9lRuOhyrKrBux7uGmeOSyDp3wwxW7Zoe7ZexwncGGhhvrUont7sDyfjgI14XKpkxKSZXD3dV2ogjPV599TvrTfy09/bwm17xa6bf+skr/mEZVrTbVtq2VvHQcLCm7MCOAAAIIIIAAAggggAACCCCAwPwL0EMEEEAAAQQQQACBeRGIX1x17KtUVyrXrUhdADxHmUtelWMjTe4uqh/qq19WlNKK1FSbfRXTHglYeI9anuNm48ug+EjnBrzOh7ueT4YjdXW6LT4uVSBEk/oOgyvlHz2l8uF/rWbtuMrbflqTX3i7+uND6uWeVLnFkuPDhfnACzAABBBAAAEEEEAAAQQQQAABBBBYfAFGiAACCCCAAAJzKZBmbwDPUbCV1apUQ9XfXtWpPziletIoAuuui8UhUZS51FyMTll4MQZy3lF0D1AMc7NE8OvK41Mv+bN1OWsuSWV9XXVpp39R4qzDbF5YIKW0VaGqK42e+6b0Jx9Seu5Z9X/1Hco33yqVCIBbyV98JS+3zmAFAQQOogB9RgABBBBAAAEEEEAAAQQQQACBxRdghAgggAAC8yngWEvT4gAsFXl2RyMT8+Iqzk2blNaPqtxRdP0ztzgOcv6Ws3IpXXEa7LyonL9cxb4vwqWv/hOw14pbr7vH26ZR/CylSil+djifGz76UVPy/uQAWDr3+F53d6HaN+bK6KgGz3xNk9s+ZM5G1W//isqhFQ8za9y0KhjbghkBBBA4sAJ0HAEEEEAAAQQQQAABBBBAAAEEFl+AESKAwFwKOIRx2lucg5UqqzTert3R5HI157zZicmK2rtPa3y3s7nhhvOg4nI1O7Zc164Wd7h+0Hc8Sn7AIvSNvwahWv3jp6WBA95tb6wqJge/+cR3VOeJnASL6ZUKJK2Ok+offkf68B9Ir361yq/+pNZ9L3ptT6k0YkIAAQQQQACBgyhAnxFAAAEEEEAAAQQQQAABBBBAYPEFGOH8CUT+FZmXA1UHwDkCYBdVTn6d+sXR/e5zF0JHH+LCsYxf5/1epdMfPa3++lEpr8YRyj4K+FHYx6vt66XiEY8SXwIXfwkUgbCXnt0TB7xl7GXU8WI2+/uh4vrdm6mxnB1g+UoEgjX/8EmNP/h+VT/1Mzr0E2+Wcs9NLvAj6NExI4AAAggggAACCynAoBBAAAEEEEAAAQQQQAABBBBA4CoJzHKt6TLC17ZuVWpvx78FrCuYu1ziCFN3zUqTWho1A3/0tPHvj6v3LQe/owiqR9o+RWa0fZv1Ky+w/0/BlR/DpbXYvfnrRyonVS6ltNLYD1zxF0JnptjaOHlCqQuBz+xn7ZULxMM2+fY3lD9xh9Ivv0uT3jVu1PfEn8wIIIAAAggggAACCCBwMAToJQIIIIAAAggggAACCCCAwBwIOF5JDrWKw9c23rr1RpF3umvTT6/s11wkR28qZUVp3FP+yED9h1d1eHxUqsZK7lu8oJxScm/lDE5MeyxQXYH257SJ1PVr+tmtbn74KVTRcLiusrG2ue/MIqWk0kadM/tYu1ICRf0I3r/+PY0/d5eqd/22xv7Gt3GTgjxfqevQDgIIIIAAAggggAACCCCAwB4I0CQCCCCAAAIIIIAAAghcdYEIVWadqFQ510qVQ5Z4A9gLydFft5zV2Z/lJLWqJ0ek7x/S5Pc3VGd3ouccrrfuDhSHvknJa47o4pOyxwJ+Cvb4Clet+XiMKj9Qfvjjt8ajH8UfXSkqpahd2/COs2YfP/LUKcV35awjbO4qcJ6d9jXyzoO2rVKtVCfV3/+uqsfuVu/Nr9Wo0nTy8ekKnwgggAACCCCAAAIIIIAAAgggMF8C9AYBBBBAAAEEEEBgPgSm+Vf0JTlS7SKWKquqvSdJJSeV7ldxvb2P88r4kNLJgfJ/mKiXb1LWUffjmDvkUFiNe1I5s/OCeV8Eqn25ylxcxE+9Z9XZvSlyBqlq0vrB8+bZM28Any1yhbZ9Azb/0Ek5qzz9lCYvHVfda9Tt9mGVK3QpmtkfAa6CAAIIIIAAAggggAACCCCAAAKLL8AIEUAAAQQQQGA+BRyupJSU4q3GeAPYvUypVkrJa/swx2Vm10pZozsHqh/rS6eyw14fdP8kLz1rx3TOjh1H2XjlAssTAMdDViqVykP2c1V7O6+vWfCsxLEUDU+d8oPpQ/FQxoJyZQTsnlJSSqlrL+TzS7Z2EF8ikW+8v3KJ47PS1eQDAQTmUYA+IYAAAggggAACCCCAAAIIIIDA4gswQgQQQACB+RSIjEVKzrOcfTl8bXo9bzkD035OSXLuViZF5ZFGGx8eqnm+cT8cQruD6ZyueI+zOjmjO+cQO66owH4/CVe08y+nseQHTmo1GQ5VIgDuts+0lFTkr4ofztjnBzEWlD0RiL+Q0mSp3rwHOfkyUbxgRgABBBCYawE6hwACCCCAAAIIIIAAAggggAACiy/ACBFAYN4FtoJUhy1pIjl4SSnJQdfe97wLcova0Ujt6azJB8a67kc3+NpDl1ZyKC1nbjp7St4RxQvmvRNYsgDYw524+IGrqqRqfd3Pnr8U2jaNWvXXn1aJpHjri7PtOKuvTCD+4HFJafrtrhy1V1nxZ1JXtBkGv7KLcDYCCCCAAAII7J0ALSOAAAIIIIAAAggggAACCCCAwOILMMIDJ9AFrg5cZsu9HkBunLE1znZWpI9dr/SQtyNbq3pS/Oprd32HPsV96tZdfTMb2txksYcC1R62PX9N+zlThLp+AJN717503E+bV2KOHd6vwbra4SD2nDk23eJzLwW6e7OXF6BtBBBAAAEEEEAAgVcsQAMIIIAAAggggAACCCCAAAIIIDB3Aik55IqMSw5bS+v+RfHi5c6XdJ6DnZgfLhp9bKCmdQC84zwfVJQzO2Mrfg02oroze1nbC4HlCoBDsPaQU6VKtaqNoeTvhOIL4VL8IObJRKUUpe7V9UpMeyTQ/WHU4e/RBWgWAQQQQAABBBBAAAEErqQAbSGAAAIIIIAAAggggAACCMyfQM5ZvdUVqd+fdi4XZedc0409/By77aeO6PQfnNbhZ33tWaob+U8V+U9xhShe7Jgr53DkbztI9mDjlQjvQXf2uMl43jZHHKu1vwTbrxjPZpIfRj+YcTxWtx9nHQEEEEAAAQQQQAABBBBAAIElFGDICCCAAAIIIIAAAgggMM8CEbpGcbBVXK58Vx2ulUaKIK1r3Cna5JDaz2zomq/dJFUnvdf5mj/PzMmrUbzYnLstV+uWm/tY7I2A79jeNDyfrcar7y7uXIp/CHv9WWk49JafWX+mkpVO/kiKf5RWpvHs3cy7ClzizvhbJq+kXOJlqIYAAggggAACCCCAAAIIIIAAAnshQJsIIIAAAggggAAC8y7gTFWTFWddSUqpUkpe0ZWaqmlDcZG8opz60sjt3z1UuXsijbNGztSyiqLIh7rSfXjD87QBKX6lunKt5CKmPRXYvGt7eo35azwCST/8eWPd34Z4YqddjL+4UNbXNRqNJB+XQ2IxIYDAuQLsQQABBBBAAAEEEEAAAQQQQACBxRdghAgggAACCCCAQIS1qZWqgdQ7rbEDZj3d1/CD62qeOeacrSclMc2ZQDVn/dmn7sSwi+Lf+m0HG344Z5f1vtND9VNP2QFwW8/2s0QAAQQQmAmwRAABBBBAAAEEEEAAAQQQQACBxRdghAgggAAC8y0wy1zjrdqze3rm1cezj7zM7WiwHjk7a7Vy8lqd/NMN9X/o8Dd+ZLeeqGkdAldFKc169TKvw2lXTCCS0CvW2EFrqOSsymXa76p79Xzy4kvdMj7aals2PK3EJwIIIIAAAssswNgRQAABBBBAAAEEEEAAAQQQQGDxBRgwW1p5AAAQAElEQVQhAggcFIFZ3jpb7lm/k8ZaUTU+osk9A61+qlFuhpocOiU1E1XqqSq19rwbYrpUgepSKy5iveTwNz33tFPe7Ly3UspS77S3WwfDrVR7exHHzZgQQAABBBBAAIHLF+AMBBBAAAEEEEAAAQQQQAABBBBYfAFGeJAEcpLiDeAiT173557NdVmVvruq8X/7kvrKqserqkeHvFY5Z3PZsyvT8MsR4I6UVsX/U/y9hFL86S0vNX1kvS0mBBBAAAEEEEAAAQSWW4DRI4AAAggggAACCCCAAAIIIIDA3AmUSH+dZBWHv6lbL6+sj+c9O6k60ah9vxQ/99zWeTNZSw6gaymJac4Eqjnrz753Z7R+SpH3FgVFVru+rpT8sMbOvFdflH0fJhdEAAEEEEAAAQQQQAABBF6WACchgAACCCCAAAIIIIAAAgjMoUCOXCv65fS1csrVb7zhXCs7nPXCG1dmjn/Xt1TKX5CKS11WVFLfbfu6W59emc1x7SizbZZXRWD2dFzOxReq7mSwoWplVSnFg5q1sbauqlvn6VyoG81gEEAAAQQQQAABBBBAAAEELleA+ggggAACCCCAAAIIIDDXAg57o39VpXi3UfEWcMRdse9KlGirJI2eG2hw25rKIKvKfVXtoSvROm3soUC1h23PV9PxRu85JatZHyu+FUVJeWNdhzZapSxPScWffq79yXxGgDUEEEAAAQQQQAABBBBAAAEEEFh8AUaIAAIIIIAAAgggMO8CkWGVlJSaiPsi3HJJUkr+0Cuc0kTjyu2cuEHlX12j1e8eVq94u2RVxW07cysuil/T3V5iXxRXYb56AvFEXL2rX+Ur+zGV1jZUBsOuJ9Ukq0xar8eTK3XHxYQAAlsCrCCAAAIIIIAAAggggAACCCCAwOILMEIEEEAAAQQQOCACRTnSrNpxX7z92/V6mnF1qy/7o2hStWpGPY3/dEMbX15TNfvJ6e4tSl+1SFuXFNO8CfiJmLcu7V9/4sFsTq4pxe+ix8bpDSnnaQec/sauKNMdfCKAAALLLcDoEUAAAQQQQAABBBBAAAEEEEBg8QUYIQIIIIDAAREoKaLfaWcd1srB7PS3baVUGr2syW1Mz0tSe0jpgRWNP3xC142Oerf3+fOis4Ph7id2L1qRCnspsNQBcAe7viYN1lXioW4nEq+ldyx8IIAAAgggsE2AVQQQQAABBBBAAAEEEEAAAQQQWHwBRogAAgdJoMtj46XGorwZADvkUul+n/nlDiTaG0kpqTp1VCf+3TM6PFiR4iee43pRNJ2cPztbm67v+Iw6UXbsZGO/BZY8AC4aZgfAeSz5yzE+/sx++3M9BBBAAAEEEEBgzgXoHgIIIIAAAggggAACCCCAAAIILL4AIzxwAg5pk7IqtWqdcTnoclB7TEVJToEvbzgl4sLkcx0AT1ppOFD56IZWnj7s9Rs07DtkdrPZZdZwKlIUn6TZFKHwbJ3l1RWIO3p1e3CVrz4ZbEgba/6CZD+oE38t/MRe5T5xeQQQQAABBBBAAAEE5kKATiCAAAIIIIAAAggggAACCCCAwNwKRB6bSnYAPNHszd+csvt7mVmXGyoOlMdVpVHl0Pdbr1L74VPqr61IzVAr2YFwKiqu5yBNXdG5U1w1QuKu3rmH2bOPAtU+XmsuL3Uo1VJupXGrfHp9LvtIpxBAAAEEEEAAAQQQQACB/RbgeggggAACCCCAAAIIIIAAAvMsUJSyYz4Ht15xOOvgt6jLZp3V6vKm7CZq1aVS/9nrNPr/n1T/metUlb7iF3SV+4qgObn9S2n3EqtdSlPUeZkC1WWct3BVk0c02RhKG/EW8FB5jQDYJMwIIIAAAggggAACCCCAAALLLcDoEUAAAQQQQAABBBBAYN4FtlLWpFQlKd789WK6e/qpC00OexXFdUpy/ZxUj2qVO5/X5Mt9DVdqqYn9jVSOuPR1scmX76rMlt0GH1dFoLoqV52ji1bKGpw6LjW1muNrimd8jro3R12hKwgggAACCCCAAAIIIIAAAgggsPgCjBABBBBAAAEEEEDgQAhE4Kukokr9wyuqehHUTrcv2v/supslfq45Rzg26Ss/2kq3r+pQvaL+pHIzSaqylMZKycd8NRUvs/dpc0qbSy+imcqZcSy9yXwVBeLuXcXLX/1LVympnvhprLzMRdueUzEhgMCmAAsEEEAAAQQQQAABBBBAAAEEEFh8AUaIAAIIIIAAAgdHoGzrauW4b6VxPLsZzHbh8LbjZ6/OjjsUS6VW1dbSiVrj90vtunR6PDpzhutIRRHqJi9jPnOQtXkVqOa1Y/vVLz/Sqk6uScmP7QvHxYQAAgggsFOALQQQQAABBBBAAAEEEEAAAQQQWHwBRogAAgggcNAEinNZx3zOtxSBbrx66yE47fL+zSDY27vOrl8ah7xV68N9lZO1Tr3/Ga18+Zg0aVQ3h7z/3Dkpeaev2S29yjy3AnGX5rZz+9GxyWhDOn1a8eWIn4MWEwIIIIAAAgjMBFgigAACCCCAAAIIIIAAAggggMDiCzBCBBA4iAKRxbrfRa1KvO2o7aGvw2EfO99cHPx2xUGw2kaTpyc69KXrlNdHatqeerm3eerOdmIr+7rxs9GbFVjMqcDSB8BNLylvvCQN1jUZOwjm3fU5fVTpFgIIIIAAAgjsrwBXQwABBBBAAAEEEEAAAQQQQACBxRdghAdVoMSbvw59kwPgdHgolaJUpO5FYK9faFwpEmPXbZNjwieyev/mGtVP+dy68WneLmM5PfO6K/kaJUld8Ou93qnYG0vK/ApU89u1feqZH9p6MpHWT2sUbwPv02W5DAIIIIAAAggggAACcytAxxBAAAEEEEAAAQQQQAABBBBAYG4FIoBtnW9FB0vKKs1sI/ZcQnEDxWlxM1zR4P0bmnz1tMNjR4ZVtOODDpUd+bqhWNdW4BtBsHd2cxcIR/Vui495E/DdnLcu7W9/ir8Y6YUTyidPqu4e4e2vyO9vX7gaAggggAACCCCAAAIIIHC1Bbg+AggggAACCCCAAAIIIIDAfAtE7holehkRbb3Sj9WuONftll3kNV3b9bMeH1b+1EDpsxP1Roed8joyLFHc8lbSG62fOX3atusoik85c4i1OROY3qELd2qhjyY/zGnSqmpbB8B+qBd6tAwOAQQQQAABBBBAAAEEEEAAgfMKcAABBBBAAAEEEEAAAQQOmEBxKlu6n4Pe3vHd8q6kUo1dyaFu8foTjTb+5LRWRg6Pq9b7z56jjSja/OFnnZncRGxMj8YaZd4Elj4Alh/bdrCu9uQplTZ7i8dVOyY2EEAAAQQQQAABBBBAAAEEEEBg8QUYIQIIIIAAAggggMCBE3CkFT/F7HBrZ9cjEE555754ITKNpHFRPl2p/DeHdOjEra6zIuXtcWGsR3Hjmw0nB76VS+ypSlYllyLFfjHNpUDcwbns2H51KqnWZDBQtT5UG/8WsJgQQGBLgBUEEEAAAQQQQAABBBBAAAEEEFh8AUaIAAIIIIAAAgdQIOJYqTjsLdPVC4+hraXcSHVSvqOnte8d12RjpC5A3koL07Y2tq9v283qgRDYuqUHordXupPFDbo0pSgdf0mlLpJn72VGAAEEll4AAAQQQAABBBBAAAEEEEAAAQQQWHwBRogAAgggcDAFqq3UN6t3zWFtvqyrremcvGsiTY5I3zyq4QdGOppX1VOjnCpNaseFXmpHIxEAe7/OTOmcNs8cY22+BHbeufnq2/70piRVaqUf/lBNPLjxPIsJAQQQQACBpRZg8AgggAACCCCAAAIIIIAAAgggsPgCjBABBBZAoFRFJTnninTWGZfnrVHlKp958bHZkNpVbdzW6tCLR5TaSskZmVLSuPYpkZGp+/BGzLHu82OVcuAEqgPX4yvZ4fgWpOJn2yvHj6uRl1eyfdpCAAEEEEAAAQQOnAAdRgABBBBAAAEEEEAAAQQQQACBxRdghIshEAGtS4riERWXmCPucmldFL/xPDmskvva+MCGJp9vHfwedi1HhA6AG596aBQV4+Qo3qEose5qzAdSwHf3QPb7ynXaAbBKK40HxL9XTpWWEEAAAQQQQAABBA6iAH1GAAEEEEAAAQQQQAABBBBAAIGDJRBv79ZZznKn/Y7c1tlXvBlcF8eA9UTj/gmlL96o8oGRVkfXatQ/KafA6qaoP1vxeerC5K2d3RE+Dp6A7/zB6/SV77Ef5DTZbDb+lsPmKgsEEEAAAQQQQAABBBBAYEkEGCYCCCCAAAIIIIAAAggggMDBEYisVqrUNLVS78wvPctTUXKO26jKWW1p1PzwqNb+q2c1HFZqdEL9cV/yudPi1a25bK7NlpubLA6cwIUC4AM3GDqMAAIIIIAAAggggAACCCCAAAKXLcAJCCCAAAIIIIAAAgggcFAFKkd9tcuO/jvAHa0opw3V42Pa+P2Rmlzpuo1e96ZwqoZS/LvBOntKmztmy81NFgdO4Own4sANgA7vlQDtIoAAAggggAACCCCAAAIIIIDA4gswQgQQQAABBBBAAIGDKVBUlBzyJpXuZ5vPjKKULFUbznhXNXn0tA59ZlUrw2uU8iGXVan0XIpPaF1i6fry0rMblGLTR5gPrgAB8MG9d/Qcgb0ToGUEEEAAAQQQQAABBBBAAAEEEFh8AUaIAAIIIIAAAgdYINJaKVVVV7R9SkW5cQC8foPW/oeTKm0EvUkqyZHxrGKarXg5bcsrzAsiUC3IOBgGAggggMAVEqAZBBBAAAEEEEAAAQQQQAABBBBYfAFGiAACCCBw0AUitK1UNT2pV+0YTEq10vgG6YPrOvzcrUopwt6ov6Pa5sb59m8eZnEgBXY+EQdyCHQaAQQQQAABBK6QAM0ggAACCCCAAAIIIIAAAggggMDiCzBCBBBYIIHSOMBtYkCtlCYuntta5Ut9nfzshtLolCYOgEtV1P1UtGZT/M5zFJ8/2xXLyIqjxDrlwAoQAB/YW0fHEUAAAQQQQACBKylAWwgggAACCCCAAAIIIIAAAgggsPgCjHBhBEpSTlm5apWb06rk8FcRArs8vaLqf6x17JlrVOVDSpUT3VS8LB5+hL5RYt3Fs3d2s5v0MqLDKF5lPrAC3MEDe+voOAIIIIAAAggggAACV0iAZhBAAAEEEEAAAQQQQAABBBBA4IAJRKgrRWhbanc9ezvKIKv94Ej5+YGSs+CUKofAUS+rpAh+ZyWS3yg+d3OOrTgay81dLA6oAAHwAb1xdBsBBBBAAAEEEEAAAQQQuBICtIEAAggggAACCCCAAAIIIHAABZz3Rq+b3oqqXs8Jr9PeNil/oa/2s7XKqKjNWaWciXPPrMWZ5ylu95Lqned0ds+HwG4B8Hz0jF4ggAACCCCAAAIIIIAAAggggMBeCtA2AggggAACCCCAAAIIHGQBJ7W9Q8eU+teqjVeBRyuavL9Wc/yQdpvSOTt37um23Ga3PKcuOw6SAAHwQbpb+9JXLoIAAgggxh0KnAAAEABJREFUgAACCCCAAAIIIIAAAosvwAgRQAABBBBAAAEEDrSAA9/aJX/lGY3//glN/uerGv2tVs23VlRVWfXm/6pSaVaS16XKw56VJHnW5pSKfDR7V97cw+KgCsQdPqh9p98IIHClBWgPAQQQQAABBBBAAAEEEEAAAQQWX4ARIoAAAggggMDCCFSlVm/S18p4Vf2Jw98u5F2Y4TGQlylAAPwy4TgNAQQQWDQBxoMAAggggAACCCCAAAIIIIAAAosvwAgRQAABBBZEIG2Oo8xWNrdZIGABAmAjMCOAAAIIILDkAgwfAQQQQAABBBBAAAEEEEAAAQQWX4ARIoDAQgoQ9S3kbX2Fg+KpeIWAnI4AAggggAACCBxsAXqPAAIIIIAAAggggAACCCCAAAKLL8AIEUBgmQQIgJfpbjNWBBBAAAEEEEAAAQS2C7COAAIIIIAAAggggAACCCCAAAKLL8AIl06AAHjpbjkDRgABBBBAAAEEEEAAAQQkDBBAAAEEEEAAAQQQQAABBBBAYDEFtgfAizlCRoUAAggggAACCCCAAAIIIIAAAtsFWEcAAQQQQAABBBBAAAEEEFhgAQLgBb65lzc0aiOAAAIIIIAAAggggAACCCCAwOILMEIEEEAAAQQQQAABBBBYdAEC4EW/w4wPgUsRoA4CCCCAAAIIIIAAAggggAACCCy+ACNEAAEEEEAAAQQQWAoBAuCluM0MEgEEEDi/AEcQQAABBBBAAAEEEEAAAQQQQGDxBRghAggggAACCCyPAAHw8txrRooAAggggMDZAmwjgAACCCCAAAIIIIAAAggggMDiCzBCBBBAAIElEyAAXrIbznARQAABBBBAAIGpAJ8IIIAAAggggAACCCCAAAIIILD4AowQAQSWUYAAeBnvOmNGAAEEEEAAAQQQWG4BRo8AAggggAACCCCAAAIIIIAAAosvwAiXVoAAeGlvPQNHAAEEEEAAAQQQQACBZRRgzAgggAACCCCAAAIIIIAAAgggsNgCEQAv9ggZHQIIIIAAAggggAACCCCAAAIIhAAFAQQQQAABBBBAAAEEEEBgCQQIgJfgJl94iBxFAAEEEEAAAQQQQAABBBBAAIHFF2CECCCAAAIIIIAAAgggsCwCBMDLcqcZJwK7CbAPAQQQQAABBBBAAAEEEEAAAQQWX4ARIoAAAggggAACCCyVAAHwUt1uBosAAgicEWANAQQQQAABBBBAAAEEEEAAAQQWX4ARIoAAAggggMDyCRAAL989Z8QIIIAAAggggAACCCCAAAIIIIAAAggggAACiy/ACBFAAAEEllSAAHhJbzzDRgABBBBAAIFlFWDcCCCAAAIIIIAAAggggAACCCCw+AKMEAEEllmAAHiZ7z5jRwABBBBAAAEEEFguAUaLAAIIIIAAAggggAACCCCAAAKLL8AIl16AAHjpHwEAEEAAAQQQQAABBBBAYBkEGCMCCCCAAAIIIIAAAggggAACCCy+QIyQADgUKAgggAACCCCAAAIIIIAAAggsrgAjQwABBBBAAAEEEEAAAQQQWCIBAuAlutk7h8oWAggggAACCCCAAAIIIIAAAggsvgAjRAABBBBAAAEEEEAAgWUTIABetjvOeBEIAQoCCCCAAAIIIIAAAggggAACCCy+ACNEAAEEEEAAAQQQWEoBAuClvO0MGgEEllmAsSOAAAIIIIAAAggggAACCCCAwOILMEIEEEAAAQQQWF4BAuDlvfeMHAEEEEBg+QQYMQIIIIAAAggggAACCCCAAAIILL4AI0QAAQQQWHIBAuAlfwAYPgIIIIAAAggsiwDjRAABBBBAAAEEEEAAAQQQQACBxRdghAgggIBEAMxTgAACCCCAAAIIIIDAogswPgQQQAABBBBAAAEEEEAAAQQQWHwBRojApgAB8CYECwQQQAABBBBAAAEEEEBgEQUYEwIIIIAAAggggAACCCCAAAIILL7A9hESAG/XYB0BBBBAAAEEEEAAAQQQQACBxRFgJAgggAACCCCAAAIIIIAAAksoQAC8dDedASOAAAIIIIAAAggggAACCCCAwOILMEIEEEAAAQQQQAABBBBYVgEC4GW984x7OQUYNQIIIIAAAggggAACCCCAAAIILL4AI0QAAQQQQAABBBBYagEC4KW+/QweAQSWSYCxIoAAAggggAACCCCAAAIIIIDA4gswQgQQQAABBBBAgACYZwABBBBAAIHFF2CECCCAAAIIIIAAAggggAACCCCw+AKMEAEEEEAAgU6AALhj4AMBBBBAAAEEEFhUAcaFAAIIIIAAAggggAACCCCAAAKLL8AIEUAAgTMCBMBnLFhDAAEEEEAAAQQQQGCxBBgNAggggAACCCCAAAIIIIAAAggsvgAjROAsAQLgs0DYRAABBBBAAAEEEEAAAQQWQYAxIIAAAggggAACCCCAAAIIIIDA4gvsNkIC4N1U2IcAAggggAACCCCAAAIIIIDAwRWg5wgggAACCCCAAAIIIIAAAkssQAC8NDefgSKAAAIIIIAAAggggAACCCCAwOILMEIEEEAAAQQQQAABBBBYdgEC4GV/Ahj/cggwSgQQQAABBBBAAAEEEEAAAQQQWHwBRogAAggggAACCCCAgAUIgI3AjAACCCyyAGNDAAEEEEAAAQQQQAABBBBAAIHFF2CECCCAAAIIIIDATIAAeCbBEgEEEEAAgcUTYEQIIIAAAggggAACCCCAAAIIILD4AowQAQQQQACBHQIEwDs42EAAAQQQQAABBBZFgHEggAACCCCAAAIIIIAAAggggMDiCzBCBBBA4FwBAuBzTdiDAAIIIIAAAggggMDBFqD3CCCAAAIIIIAAAggggAACCCCw+AKMEIHzCBAAnweG3QgggAACCCCAAAIIIIDAQRSgzwgggAACCCCAAAIIIIAAAgggsPgCFxohAfCFdDiGAAIIIIAAAggggAACCCCAwMERoKcIIIAAAggggAACCCCAAAIIiAB44R8CBogAAggggAACCCCAAAIIIIAAAosvwAgRQAABBBBAAAEEEEAAgakAAfDUgU8EFlOAUSGAAAIIIIAAAggggAACCCCAwOILMEIEEEAAAQQQQAABBLYJEABvw2AVAQQQWCQBxoIAAggggAACCCCAAAIIIIAAAosvwAgRQAABBBBAAIGzBQiAzxZhGwEEEEAAgYMvwAgQQAABBBBAAAEEEEAAAQQQQGDxBRghAggggAACuwoQAO/Kwk4EEEAAAQQQQOCgCtBvBBBAAAEEEEAAAQQQQAABBBBYfAFGiAACCJxfgAD4/DYcQQABBBBAAAEEEEDgYAnQWwQQQAABBBBAAAEEEEAAAQQQWHwBRojARQQIgC8CxGEEEEAAAQQQQAABBBBA4CAI0EcEEEAAAQQQQAABBBBAAAEEEFh8gUsZIQHwpShRBwEEEEAAAQQQQAABBBBAAIH5FaBnCCCAAAIIIIAAAggggAACCGwJEABvUSzaCuNBAAEEEEAAAQQQQAABBBBAAIHFF2CECCCAAAIIIIAAAggggMBOAQLgnR5sIbAYAowCAQQQQAABBBBAAAEEEEAAAQQWX4ARIoAAAggggAACCCCwiwAB8C4o7EIAAQQOsgB9RwABBBBAAAEEEEAAAQQQQACBxRdghAgggAACCCCAwPkECIDPJ8N+BBBAAAEEDp4APUYAAQQQQAABBBBAAAEEEEAAgcUXYIQIIIAAAghcUIAA+II8HEQAAQQQQAABBA6KAP1EAAEEEEAAAQQQQAABBBBAAIHFF2CECCCAwMUFCIAvbkQNBBBAAAEEEEAAAQTmW4DeIYAAAggggAACCCCAAAIIIIDA4gswQgQuUYAA+BKhqIYAAggggAACCCCAAAIIzKMAfUIAAQQQQAABBBBAAAEEEEAAgcUXuJwREgBfjhZ1EUAAAQQQQAABBBBAAAEEEJgfAXqCAAIIIIAAAggggAACCCCAwDkCBMDnkBz0HfQfAQQQQAABBBBAAAEEEEAAAQQWX4ARIoAAAggggAACCCCAAAK7CxAA7+7CXgQOpgC9RgABBBBAAAEEEEAAAQQQQACBxRdghAgggAACCCCAAAIIXECAAPgCOBxCAAEEDpIAfUUAAQQQQAABBBBAAAEEEEAAgcUXYIQIIIAAAggggMDFBAiALybEcQQQQAABBOZfgB4igAACCCCAAAIIIIAAAggggMDiCzBCBBBAAAEELkmAAPiSmKiEAAIIIIAAAgjMqwD9QgABBBBAAAEEEEAAAQQQQACBxRdghAgggMClCxAAX7oVNRFAAAEEEEAAAQQQmC8BeoMAAggggAACCCCAAAIIIIAAAosvwAgRuEwBAuDLBKM6AggggAACCCCAAAIIIDAPAvQBAQQQQAABBBBAAAEEEEAAAQQWX+DljJAA+OWocQ4CCCCAAAIIIIAAAggggAACV0+AKyOAAAIIIIAAAggggAACCCBwXgEC4PPSHLQD9BcBBBBAAAEEEEAAAQQQQAABBBZfgBEigAACCCCAAAIIIIAAAhcWIAC+sA9HETgYAvQSAQQQQAABBBBAAAEEEEAAAQQWX4ARIoAAAggggAACCCBwCQIEwJeARBUEEEBgngXoGwIIIIAAAggggAACCCCAAAIILL4AI0QAAQQQQAABBC5VgAD4UqWohwACCCCAwPwJ0CMEEEAAAQQQQAABBBBAAAEEEFh8AUaIAAIILLxAm6SSyqWPc5eqpWsj2rn0Zha1JgHwot5ZxoUAAggggAACCy7A8BBAAAEEEEAAAQQQQAABBBBAYPEFGCECiy+QHfy2VdFGryiWKo4vs8ednfJ2Sye7Ofa5tC4Tl0iMW9dR8f+6Skolb5U4sszFQss8fMaOAAIIIIAAAggggMABFKDLCCCAAAIIIIAAAggggAACCCCw+AJLMsJ48zcpqTde0aDqdUHwRr/SWr/n0neZLfta7/e1sRLF+7w83Wt02nW74Lh1IjyJ0NhF2Xqx9GIJZwLgJbzpDBkBBBBAAAEEEEAAAQQOrgA9RwABBBBAAAEEEEAAAQQQQGCRBKrSqk1FD95yvf7lL/6Y/m+/+kb9V7/8Rv2LXzq3xP7/u49F+Re/9Ab9y7/4Wv13b79Fzxy6RqU6ZJZaqlwUEWjy9sGdX0nPY/Sv5HzORQABBBBAAAEEEEAAAQQQQACB/RHgKggggAACCCCAAAIIIIDA4gmURpO61d2vu1b/r7e/Rf/q5/6c/pu3/6T+xZ//8Wl5u5eb5V96+f/4Cz+u//oXXf7Cm/Uv3/5T+n//7J/TC4eL2zBNVSmniD9nxfuWcI7RL+GwF2nIjAUBBBBAAAEEEEAAAQQQQAABBBZfgBEigAACCCCAAAIIILCYAkn+36TRWl1rvRlprZGXPZe+i5e9KD7Wc+knDZukcVWrTbXWvC+1SZM0cvCb1cbLv90vP8dH/Az0YppdbFQEwBcT4jgC8yxA3xBAAAEEEEAAAQQQQAABBBBAYJz6nU0AABAASURBVPEFGCECCCCAAAIIILDgAk2eJrdFEdxKxYtp8R6vlK5k79+5nb0/2aZy/Sjx7wlXXRve4f3LOhMAL+udZ9wIIHDgBRgAAggggAACCCCAAAIIIIAAAggsvgAjRAABBBBAYCkEXkle63OrkpQMlbxUjjVvLPFMALzEN5+hI4AAAggcWAE6jgACCCCAAAIIIIAAAggggAACiy/ACBFAAAEEdhFw3jt9x9c5b+S9UbpqcaBbiQ8fjMWSFgLgJb3xDBsBBBBAAAEEDqoA/UYAAQQQQAABBBBAAAEEEEAAgcUXYIQIILCbwCzjjdA3u0Jsxwu/qVSquuKdMUcFLW8Murwjj5tPQQABBBBAAAEEEEDgIAnQVwQQQAABBBBAAAEEEEAAAQQQWHwBRnhJAl3Gm6QIgc+c4B1nNpZ2jQB4aW89A0cAAQQQQAABBBBAAIGDJEBfEUAAAQQQQAABBBBAAAEEEEDgjECK5NclIt94+zeVSilSYS/P1Dp4a1eix9WVaIQ2EEAAAQQQQAABBBBAAAEEEEBgzwRoGAEEEEAAAQQQQAABBBBA4DwCEQDLQfDW4e3rWzuXa4UA+MDebzqOAAIIIIAAAggggAACCCCAAAKLL8AIEUAAAQQQQAABBBBAYCbQhb3eSA55I+SM7Vj3LuZtAmGzbZNVBBA4EAJ0EgEEEEAAAQQQQAABBBBAAAEEFl+AESKAAAIIIIAAAgicIxCh73Sn1xwES16KabsAAfB2DdYRQACBAyBAFxFAAAEEEEAAAQQQQAABBBBAYPEFGCECCCCAAAIInF8glaRpqbrljpppx9ZSblRLOWoGjQACCCCAwMEUoNcIIIAAAggggAACCCCAAAIIILD4AowQAQQQWDoB57nKDm5jGeVCAPHSb9TZWvo8payuKPZ6Xcs9EQAv9/1n9AgggAACCCBwYAToKAIIIIAAAggggAACCCCAAAIILL4AI0RgOQW6QNdBbiwjCN5dIalEBXnpkpOXLlkRdxafEsFvLL2aYhnbXl/COUSWcNgMGQEEEEAAAQQQQACBAyRAVxFAAAEEEEAAAQQQQAABBBBAYPEFlniE2eFvlMh3I7qNsjuHKzr8jTnqyivTZYS9LvEmsLzs3gTW0k4EwEt76xk4AggggAACCCCAAAIIHAQB+ogAAggggAACCCCAAAIIIIDAogtUTnyjxIu7mxHvhYfs+lE3KsVye3jsTDh2H7hyJTtMAHwlNWkLAQQQQAABBBBAAAEEEEAAgSsnQEsIIIAAAggggAACCCCAwPIJONw9/6DjYJRZje3r3hfpsRfLPhMAH7gngA4jgAACCCCAAAIIIIAAAggggMDiCzBCBBBAAAEEEEAAAQSWRyDe4p2V84eXRSkqyUuXqnjpUikrfgY63gKOH38WIXD3ryIvz9PDSBE46AL0HwEEEEAAAQQQQAABBBBAAAEEFl+AESKAAAIIIIAAAgicV4B897w0WwfOH6JvVWEFAQQQQGAeBOgDAggggAACCCCAAAIIIIAAAggsvgAjRAABBBBAYBkF4sXeqkixjKKLTElF05J9TnbtiIUj9nQpLt6zzDMCy3z3GTsCCCCAwEERoJ8IIIAAAggggAACCCCAAAIIILD4AowQAQQQWFqB2U84xzLKhSCKD3bFSXHUjeJdcibcLaYfEQhP15bxkwB4Ge86Y0YAAQQQQACBAyRAVxFAAAEEEEAAAQQQQAABBBBAYPEFGCECyy0QIe6s5AtktxH8hlTUjfd+Yzvqp1Kp6kocdYkKWt4YdHlH7nvPjAACCCCAAAIIIIDAXAvQOQQQQAABBBBAAAEEEEAAAQQQWHwBRqgIcaNEbhuhbpSLsURdOSzeWdc7LnbiEhwnAF6Cm8wQEUAAAQQQQAABBBBA4OAJ0GMEEEAAAQQQQAABBBBAAAEElkUg/v3fKMlpbkS4US429qirzfrx9m8qlVKkwl5e7Nx5Or4Xfan2olHaRAABBBBAAAEEEEAAAQQQQACBly3AiQgggAACCCCAAAIIIIDA8go41L2cwXdh8fZztq9fTkMLVJcA+MDcTDqKAAIIIIAAAggggAACCCCAAAKLL8AIEUAAAQQQQAABBBBYPoHk0HZWLhRedmGveaJu1IvtWPcu5m0CYbNtk1UEEJhLATqFAAIIIIAAAggggAACCCCAAAKLL8AIEUAAAQQQQAABBC4qEKHvViUHx1vrrGwJEABvUbCCAAIIzKcAvUIAAQQQQAABBBBAAAEEEEAAgcUXYIQIIIAAAggss0C8xVs5zI1llItZRAgc9WbLHfVj544dy7dBALx895wRI4AAAggcHAF6igACCCCAAAIIIIAAAggggAACiy/ACBFAAIGlFygObbNLLKNcCMQ5sbqyvX7KUpTuiNe13BMB8HLff0aPAAIIIIAAAnMrQMcQQAABBBBAAAEEEEAAAQQQQGDxBRghAgiEQIS+sxJBcOzbrUTwG/ujbsS8sT2tH1tRYo9rxOvBim2vL+FMALyEN50hI4AAAggggAACCMy5AN1DAAEEEEAAAQQQQAABBBBAAIHFF2CEWwIR4kaJYDci3ChbB8+zUlKSPE/rRtjr0r0F7GX3JrCWdiIAXtpbz8ARQAABBBBAAAEEEEBgHgXoEwIIIIAAAggggAACCCCAAALLJhD//m+UeHHXmW7kuhcmKEnJRaXysrpw3Tk9upfdQmQvdWkbAQQQQAABBBBAAAEEEEAAgUsXoCYCCCCAAAIIIIAAAggggMD0ld5Ldkhdzelnt8qHCIDn/iGggwgggAACCCCAAAIIIIAAAgggsPgCjBABBBBAAAEEEEAAgeUVSA59Z+X84WVS6t769VJJlddjO5Xzn6ElnRBZ0hvPsA+IAN1EAAEEEEAAAQQQQAABBBBAAIHFF2CECCCAAAIIIIAAApcoMA1/z1ROZ1ZZ2xIgAN6iYAUBBBCYLwF6gwACCCCAAAIIIIAAAggggAACiy/ACBFAAAEEEEBASkWqXGIZRReZ0tbbv8nnEneezYXI2SJsI4AAAgggcPUF6AECCCCAAAIIIIAAAggggAACCCy+ACNEAAEEENgUcJ6rnKRYRtncvcuiqPtf8mdXskrKu9Rb7l0EwMt9/xk9AggggAACCMydAB1CAAEEEEAAAQQQQAABBBBAAIHFF2CECCCwXSBC31mJIHj7sTPr09BXEfyqODAuKl7PBMBniDbXCIA3IVgggAACCCCAAAIIIHDVBegAAggggAACCCCAAAIIIIAAAggsvgAjPEcgQt8oXQjso8XlgrOD3wh/5fC3uMjbF6y/ZAcJgJfshjNcBBBAAAEEEEAAAQQQmE8BeoUAAggggAACCCCAAAIIIIDAsgrEv/8bJXLcZIQoXlxwTsUxseeurpfbK8dmhMnb983L+n70gwB4P5S5BgIIIIAAAggggAACCCCAAALnF+AIAggggAACCCCAAAIIIIDATCDS29n6JSy7APisetFElLN2L80mAfDc3mo6hgACCCCAAAIIIIAAAggggAACiy/ACBFAAAEEEEAAAQQQQKB789eJbSwvFF7Owt5ZvdiO9fMJxs9Kz8oyvRF8IcPzWbEfAQT2WoD2EUAAAQQQQAABBBBAAAEEEEBg8QUYIQIIIIAAAggggMBlC0Tou3WSQ+Ot9YusXEbVi7Q0/4cJgOf/HtFDBBBYMgGGiwACCCCAAAIIIIAAAggggAACiy/ACBFAAAEEEEDgjEC8xVs5oY1llDNHdl+LEDjqzZZSRJ4uxaVb3/28ZdkbCssyVsaJAAIIIIDAvAvQPwQQQAABBBBAAAEEEEAAAQQQWHwBRogAAgggcJZA/Dxz/FRzLKOcdXjHpnNidSVJUTfKjgrdhg92yzMf5+45c2zR1giAF+2OMh4EEEAAAQQQOKACdBsBBBBAAAEEEEAAAQQQQAABBBZfgBEigMBuAhHizkoEwbvViX0R/HZLp7nZK7E9rR+RZxTv7GZXUKV4q3hW4o3h7tASfGyXWILhMkQEEEAAAQQQQAABBOZQgC4hgAACCCCAAAIIIIAAAggggMDiCzDC8wpEiBulC4FdK4JdLy44R105591Z1zt8VnwuU+DrIe+YCYB3cLCBAAIIIIAAAggggAACCOyvAFdDAAEEEEAAAQQQQAABBBBAYNkFtr+l24W3lwDSBbxOf6O+4t/+jRKJsCql2f5LaGe/quzndar9vBjXQgABBBBAAAEEEEAAAQQQQACBLQFWEEAAAQQQQAABBBBYMAGnbvFaZrzKuWAjYzj7KODH6HKu1gXA20+4zPO3n7oo6wTAc3cn6RACCCCAAAIIIIAAAggggAACCCy+ACNEAAEEEEAAAQQWTCC1UtqQNo5JeVVMCFyOQPfGroPbWF4ovJyFvbN6sR3rl3OtZah7IcNlGD9jRGC+BOgNAggggAACCCCAAAIIIIAAAggsvgAjRAABBBBAYMEEshO4thqqpEZaHaj01r2eF2yUDGdeBCL0nfbFaw6N1f3ss5i2CRAAb8NgFQEEELiaAlwbAQQQQAABBBBAAAEEEEAAAQQWX4ARIoAAAosoUJWkokM6nW7VoOf11DqS65K5RRwuY9oDgeTHpXKJZZSLXSL5mZuWSrHcUd+58I7tJdyolnDMDBkBBBBAAIF5E6A/CCCAAAIIIIAAAggggAACCCCw+AKMEIHFE3BgF4Ma1JU+/fpX6e/+lTfpvluv1Tj1pVLHIZeIokjkDMF8AQHnucp+TGIZ5QJVFY9d1Nla+jylrK50R72u5Z7iW7fcAoweAQQQQAABBBC4qgJcHAEEEEAAAQQQQAABBBBAAAEEFl9gAUeYW2ncapAa3fmGo/pHv/HT+ugbXqv//bt/zGHwYY3qCOEc0RUvs8PgQiS1gE/BFRtSF+g6yI1lBMG7N5xUokL3fnlyYJxUUlJWPFvFp/hZUyy9mmIZ215fwjlElnDYDBkBBBBAAAEEEEAAgTkQoAsIIIAAAggggAACCCCAAAIIHFQBZ2snj0qfeNP1+ofvfZu+cvOKJqmnL7/qFv3jd/2MPvn6N2m910hpIqnn4hDYn0s5M+iLCmSHv1GKlxHdRtn9JFdwABxz1JVXpks/kI6Cp28Bx/r5W9ASTNUSjJEhIoAAAggggAACCCCAAAJzJ0CHEEAAAQQQQAABBBBAAIGDLNCmFX30Tbfqn7z7TXry8K1S6WvYtBpVjb5+3c365+96gx64+SaN6hWXotIFwQd5xPR9LwXi3/+NEi/ubka8F76c892oG5Vmy1ifx3I1+kQAfDXUuSYCCCCAAAIIIIAAAggggMAyCzB2BBBAAAEEEEAAAQQOtMCgTvrwW47o//prP65vH3uNxs1QK6NGlcbql3VNvP3Na3v6L995i+655TpteFsaqRQHwQ7uWnlJanegn4E97byfkfO3HwejzGoURWA822I5FSAAnjrMwSddQAABBBBAAAEEEEAAAQQQQACBxRdghAgggAAsc4SEAAAQAElEQVQCCCCAwAEVmDi2La2GanTnG67R/+43fknfOXKjxikre9/QofDEQxtFsNs2Wl/p696bf0z/+D1v0WM3XuPwV0pt3+WwVCqlIiYEtgTieZiVamvv2StFKSrJS5eqeBnFT+DZNZd9+/yGyy7D+BHYTwGuhQACCCCAAAIIIIAAAggggAACiy/ACBFAAAEEEDjAAqWWJk6VPvbj1+t33vdWPXO47+1K8bO9yvEOZrzV6wrqeZTeHkvj0tNXr71Fv/uut+mTb7hJp1YGGvVekNLEgbDriAmByxfgybm4WXwTL16LGggggAACeyZAwwgggAACCCCAAAIIIIAAAgggsPgCjBABBBA4uAIRJVUapRV99Mdu1T9515v05OFbNWiqLveNFzLrLFW5uGj6Zm8pkoPglbaVck/333qzfu+9b9Ldr71Fp3qH1FZSkY/50xW9kbzwTn8yL6dAPEfxlwliGeViCsnPzrRkP3PZ1TefoRLPURTvWuIZgSW++QwdAQQQQOCqC9ABBBBAAAEEEEAAAQQQQAABBBBYfAFGiMCBFCjx086bSdygrnXnm47od9/7Zn3n2GtVqqHktC5e/E0eXeUwzimu4pxYSrE3adQbav3ICW8O9O1rHAK/5y363Ktfp1EkxoqzHFOVRurqi2mJBYofmXieYhnlQhTx1wu6kuKtcz9xPvfc+rvuPLfagu7xN2tBR8awEEAAAQQQQACBuRagcwgggAACCCCAAAIIIIAAAgggsPgCB3OERVmTKjvQLRo7SfrsG3v6nff+gp5afa3G9Ypa9Z26OYJzAJc3i3dIXu+W8jGXLhBuo25fwxXp29fepP/6l1+vB26+Uaf6jcaVG3c9RQgcp4hpWQUi9J2VCILP5zB7TKJudqXYntaPZymKd8YcFbRtO/YtUVnekS/RTWaoCCCAAAIIIIAAAnMmQHcQQAABBBBAAAEEEEAAAQQQmGOBeHeyl4vqkjWqpcduqhzYrmiSGue71fR93UjePIbI2SIEnoa/WbFMycv4Geju53jVTdVYyqWvL956i/5Pv/7TeuTGG6XYWZ2WUuuixZsY0SUL5OTnwyWep3i0olzs5KgbD+POum7kYicuwfFqCcbIEBFAAAEEEEAAAQQQQACBuRGgIwgggAACCCCAAAIIIIDAvAtEoDasHaTlyiGw9L98pOh3H3hCr197TquTofqTiJeixL/CGqNxXZXIfl02l96OI11JxVs9xb8JnEuvC4H/y3e+UffeeqPWeyuuMj3fK8xLKlAVxa+K+/lRZLpd0UUmP1bygzWtG3/ZIEq3VSnCYTd5kRb29vDVbD2+nVfz+lwbAQQQQAABBBBAAAEEEEAAgWURYJwIIIAAAggggAACCBwIgeRerowc7jpF6rXSTWsj/e7DX9bvPPwdXTc6pXHVU5ezKSI2l0jbdO4U7XR7HcyVqtawt6FUndC4P9IDt16r33nfj+vTr3mNfCmV0ioXB8XRXPaFfY66n/D1etcIH0sj4Gfgcsaazq7s8z13T+fZh5Zlm2/NVb/TdAABBBBAAAEEEEAAAQQQQAABBBZfgBEigAACCCCAAAIHSSDio2msVkeSVmdV+Zj+9uM/0j968Pu6eX2k7tVg71eddGgidW9wbhui42NnxFnJoa7TXSk7SfaeokZy/Q2f8NXrXqN/+q436nOvP+zwt6c21WrVU8q1W0ouxSW7MC+6QLzNOyvx9J1vvPFUxLGoG/ViO9Zj3znFB2c/LR3L8/w9hXNOW4QdYbMI42AMCBxMAXqNAAIIIIAAAggggAACCCCAAAKLL8AIEUAAAQQQOIgCVVLaTMyKl3UpumE40D946Af6xw8+omsHrdTGzzf3td4viv/5Y5eRli72Td2R+HQp3nBwnNqevnf4Fv3Dd79NX7j1Zo2rkdr6uCZNdmbsers36JOZl1kgnoyt8ceztLVx4ZXLqHrhhg7AUQLgA3CT6CICCCymAKNCAAEEEEAAAQQQQAABBBBAAIHFF2CECCCAwMEViJgtiqPdWDiMHVdZR9qT+jtf+ZZ+70vf0KvXjqsaF9U5O+S91JE6hksuue+gt9Ww7ulr192sf/yeN+mhG29WqxVfKamkyaU2SL0FEIhHovJjEcsoFxtSPJJRb7bcUT927tixfBsEwMt3zxkxAggggMDVF6AHCCCAAAIIIIAAAggggAACCCCw+AKMEIEFEUiqlNXLE/Vax0q50bXDVn/3sYf1Dx55QjcPNrSSK6WUlOKt4SQl1ZI/zxRtm1yh+HjfyzTUpH9CuR7oyzfepH/03p/Sgze+3oFy8TWdBnqW13JKymlbE6wunEDx/Y17HMsoFxpgPBZd8TlRN4pSVlcUR7yucydXP3fngu6pFnRcDAsBBBBAAAEEEJhTAbqFAAIIIIAAAggggAACCCCAAAKLL7BII4wwbVrqyNYqR0tpRTefulH/8KFv6Z996WFdP1pX5VC3dVjbVo36TvKKA+Aou0kkFWng4lltXyo9Dfob+tLNN+r33vcGfeLHDyveNlbrCm1WdqBc3PZubbFvMQQixJ0VPz7nHVTZPBJ1s9dje1o/tqLEHh+IZ8xPTuXNWYk3huPIMhR/S5dhmIwRAQQQQAABBBBAAIE5EKALCCCAAAIIIIAAAggggAACCBxUgR2vTyY1ba1rxhP9nUd/pP/isa/rVYOsphySqlVt9Jy6pXTBkcbR5BQvdUHxtGqV+3rwplv0z97x5/TJ179Jg5VGqiYOl3uqcz2tdBA+6eNlC0SIG8WPhPz0dOVijZR4xpI260b465JcHPzGXzLwoYs1sbDHCYAX9tYyMAQQQAABBBBAAAEEEJgnAfqCAAIIIIAAAggggAACCCyMQCR1Gjl5q3V0MNHv3v+Mfu/Bb+n1p4+rPy4ObLNj3bNHG7He2fsiovP+5FL6GtetctXT16+7Rf/03a/XF15zkwbNitvzcf5N4LPxFmp7+1u68VREueAAS1JyUam8rM6pmrwn+bHxYt/nebjguSLz0Cv6gAACCCCAAAIIIIAAAggggMDiCDASBBBAAAEEEEAAAQQWS6DKaptWo6YnpcM6tt7X33vsYf39R36gGzc21JtM39aN/K1072d6rUvjvNRsivUojuoc4mnFy3pDTT6hjZWhvnHDiv7Zu27RPbdep1ZDh80jlezWsleLl117s7ZYLpRAPBaXMSA/Oa49/fQKswUIgI1wdWauigACCCCAAAIIIIAAAggggAACiy/ACBFAAAEEEEAAgQUVcABbFaexXqoe6NjGUf2vH/uu/vOvfEc3rq2qyhEOe+xNUe3gtsuBo2634oQv1qN4u4vu4t8Ebmu1aVVygDzsFT38qtfq//Lrb9IXXndI2aFvavtK7WEnwJW6U90882IIxP2cleq8Q0q+78n3Pyn+VxV/duX8Z5y3qQU/gMiC32CGN6cCdAsBBBBAAAEEEEAAAQQQQAABBBZfgBEigAACCCCwwAJ1lprsjzSRUgRx0qvWB/qHX3pSv/vQI7phdNxhnTwd1qS34pi3dnBXeTu5nDvH3qTUHUheNqOk1iHyF269Rf/8196qT73hZq2tDtzWC5KvWRz8iWkJBeLpSNvGvX192+4lX41v2pITMHwEEEBgfwW4GgIIIIAAAggggAACCCCAAAIILL4AI0QAAQSWR6CodQbXVsVDTrp2clz/q8e/rd978Ot63emTSmPvjzeAHQG7gmdv+7ObuxDXJ3cb0484WlKrrL5WWi9LT/e++hb9o/e+UXe/5had6h3SpEu3Wp8QtWMRbXQ7vcF8EAXi7d94hGIZ5WJjSH52zhTu/dleiJwtwjYCCCCAAAJ7J0DLCCCAAAIIIIAAAggggAACCCCw+AKMEIGlE6hLO/2Z51yrmfR0bNTq7z36bf2DR57SzcMTarSmKkkpipOplPzhAM97tHMqShEUl1rZJwx7Y1XVSU36Q33rmlv0e+95i0Pg12nUFNequqLSuAk37E/mgysQj0P2bYxllPOPJO69S5qVrJLy+asv6RF/w5Z05AwbAQQQQAABBBDYVwEuhgACCCCAAAIIIIAAAggggAACiy+wzCN0eqeInZL6zuOOjvr6+48+rn/ywOO6aa1Rv41wNyu7zurEdUu1ieX1bq1o+pvRxSGwGyhSdpU2rcgJsAZ1X9+49nX6Z+98s+655TU61W80rlxBrhghsBdiOrACEfrOSp49EueMZhr6xnPiNeXNEDgnPy/n1F3uHfHNWG4BRo8AAggggAACCCCAwF4L0D4CCCCAAAIIIIAAAggggAACCy3gxM6z4h8GdhiXHOE2bV/XjLP+8688pf/i8Uf1qmGrpqxKDnLXnRCnKu0u4lAvAr7kNhSJYCyjZm9NVRnpB9dco99735v00E03StXY5bSUWhdd/YkevGyBCH2jxC0vbiWKF+ef/ZwUF/l5Ky6K9fPXXrojBMBLd8sZMAIIIIAAAggggAACCOynANdCAAEEEEAAAQQQQAABBJZOoNSqujSvr2sGA/3ul76n33vwm3rd6eNaGRfnxHmTJG0upd0Cv9SFv3HEJa9o0ms1rGp97bpb9H9+xxt17603ar234jaSi+v4k/lgClS+fVEix427GeViI0nFJ3nu6np5sfp7fXye2q/mqTP0BQEEEEAAAQQQQAABBBBAAIEFEmAoCCCAAAIIIIAAAggsp0DKGjXSqHI4mw7p2o1Kf++xh/W/efgHumljQ7024qnk0DfKZvjrFG97hhfrUdSFwK5fXeuKvS4ELmr0pZtfpd9534/r0695jUZxbmlVHAhml1gqXiWVzxPTgROY3vhL7rZv/yXXXZaKPPn7fqe5IAIIIIAAAggggAACCCCAAAIILL4AI0QAAQQQQAABBJZZoDh6zaodxqoLcGsdHlyrv/fo9x0Cf0/XrR9WTj2pluSwWPHT0SqaTdO15E0HxA5yU/x7weM1B8BDV88qGmrQjPX4da/RP3vXG/WF1x1WydKk8pEmKTsgVorzpy25IeY5F+je/PXtiuWFwsu4qzGUWb3YjvXYRzkjcCHDM7VYQwCBKyNAKwgggAACCCCAAAIIIIAAAgggsPgCjBABBBBAAIGlFyhqHMj2cmuJ4sC2Urz0e3Q80N959En9zpe/rNesHVeaSFV7xHUOOdxNSl7bOceeKPKx4hJLV5WUq6Rq0tP3Dt+i/+173qZPvv5NWqtrVXnk0nMgXEm+sj+YF0xg+kRsDqpsLlnsEIinf8cONhBAAAEE9kaAVhFAAAEEEEAAAQQQQAABBBBAYPEFGCECCCCAwEzACXAXwJYuuO1PvGyTbh4c1z986Fv6J/d/Xa9eP6l+W1SPfExlduKZpXftCPu6I8XtFSn3NWpajaqeHr/uZv0f3vNGPXTjLWq1qhxv/0a63NWPj2iFSCwk5rXEW7yVb2sso1ysn3FHo95sKcX9dYm3xbv1i7Ww2MctsdgDZHQIIIAAAgjMgQBdQAABBBBAAAEEDl09+AAAEABJREFUEEAAAQQQQACBxRdghAggcF6B6ZvASrUmqafDk1b/2Ve/rb/9+FM6Uk6o9Na6/C6lJKVKVfLSgXBy0bbJ+aD3JOX47ei+61RDjfonpGpD3772mP7pe16rL956vYPhdZ9VXJJUmunSn8zzK1B8q7JLLKNcqKdxZ7tywfo+eKFGFvwYAfCC32CGhwACCCCAAAJXW4DrI4AAAggggAACCCCAAAIIIIDA4gswwosLOJBzuNs45atd+brhiv6P9z2uf/7Fx3XDeq1SD5Syl2oc8mZVXQqYlFw35hIf3uiWrqGR1zyr9NWmvtZWih649Sb903e/QQ/d/CqNKwe/8TZodqUc69EAZV4F4nbPSvZ9Pl8/fTe7Q1E3ey22p/Uj8ozinTFHBW3bjn1LVJZ35Et0kxkqAggggAACCCDwP7H351GSXfWd6Pvd+5wTETlUZZVUg0o1ZZVm2V6v2zZYQgIJgec2bnzdvu12G9rdnnC3QQJsSxjEDJag7bde91vrrffPe2tdYxs80O2+fRuwwUJIQgJJaK5SDapJU6lAqiEzYzpn7/v9ncjIiqzKoUo1ZUZ+j84vzrD32efsT0Txz5eIlIAEJCABCUhAAhKQgAQkIAEJSEAC/S+wcGfIRI8rEBjoBj4mDxj2Lm8FvPfRF/HHDz+F9cc8ijQDqgyAfYRz7MOeJ6122qps6O5EWNY30Ezx9EWX4L23/DC+sXEVjtXaiNkYEO0byOUFelmgAhbiWlluy3fTIv55n9T6wvHtndaTJ6YdL80DBcBL833XrCUgAQlIQAISkIAElo6AZioBCUhAAhKQgAQkIAEJSEACElhYAjFBniRopRWksYHfenIvbntkD9aPHwLyBpIi4fM6y/a4tTiQmxlXx/SPhQSunaLwARMMkZ+4eC0+8ubNePCSVRjLqoB3gJtrHPTDsqjn4Pn2WNnbxHdr8r2fe0rW15Ji6w/7trdVeaWHhcMccu4B+rhVAXAfv7mamgQkIAEJSEACEpCABCSw1AU0fwlIQAISkIAEJCABCUhAAgtRICANAT4wnI01DLU83rX9Kdz66C6sHzuKgErnoWPk1qqM+Lg/2xoZ+FXQrDTg/FG0swaeW34xPnTjZbh/7Xo0GQDHWCAG5sVWTAe5zjaYzl9oAXvLT+MZTvp08HqusDqNYRZ51+mPrwB4uoeOJCABCUhAAhKQgAQkIAEJSEAC/SGgWUhAAhKQgAQkIAEJSGChCrhONOcZyjKx5VM6rJqo4D88+QLe9/DLWD0OBPZxCAjOTw/y7NLe4tWdtcGLaohxkNuAIxnw5MrNuOMtV+CB9csQg4NrD7CGgejhoutcptcFIeD4nnbLz/FE3XfN+lo/O7b9GS9hI992foZQ1lJ6y81mRhOd7E8BzUoCEpCABCQgAQlIQAISkIAEJCCB/hfQDCUgAQlIQAISkMDCFrC0L8CjAFwOWwoeDeUt/OZT+/D7jz+JdcdyFL4KVJjkWsLnArtFFsof+WW2N7U9nhB3zwbmyuNo+wa2rxjCB27ajG9suhiNagMxe5Xhb2AgDC2LVMDe5c6jc6/8SHDbOTHna9l1zh7906gAuH/eS81EAvMJqF0CEpCABCQgAQlIQAISkIAEJCCB/hfQDCUgAQlIQAKLSGAykuMmZRZcKSJW1o/i9x/bifc/uhOXjh0GWhFpKICpuJedcXyx6M9q6kz5s9EBeVLldQFpkeGx1WvxwbduwbfWr8WxbADBczzHmrrIRlBkNsVxAXYs4/d8a21rNd8juOgY5Fv5cjutv5t2tCQP/JKctSYtAQlIYMkJaMISkIAEJCABCUhAAhKQgAQkIAEJ9L+AZigBCUhgMQmE4w/rbD8ixgzwGQbyHO9+9nu47XsHsH68geAZZzkroNw4h9kXtsUqm4fRSj3GqgWyPMHuZWtx21uvxDcv3YBWwj7dQDmm7GvH3Gi9YALMc6d+ptn253qQyEbrM7W1t8/xM2QFO8t99jlxtW4nnuvXY/5r6depaV4SkIAEJCABCZQCepGABCQgAQlIQAISkIAEJCABCUig/wU0QwksagFGc2WoyzA2JqiEClYdW4F/98xzeM/j27FmnOeKAI+AyAS4UjhEBrjdEBBcOAJ4kmfBKuDyVnnsY0DuIyYqLWxfOYI7br4E314/grazezEms28MB9uHlgsoUL6XfBNtG7id+VH4vlsHvsP2/gd+ZiIr8JNRvtn8fHS2dnXkSwDf+qlykaeWyMpP9hKZqaYpAQlIQAISkIAElqCApiwBCUhAAhKQgAQkIAEJSEACEpBA/wss/hla4udwPKBzzPEYAtcD3v/IS/jDR5/C6kZAEmtAUkGjUqDM/DjxyOqurrvDre17S4QtLORBSBwSBsv7htfivbdcg38YXYWJahtIxgDH8Ry0XECBQH+ryK29p1YzPw478D211fqCO52tfeuXVX4LONhZFpbsogB4yb71mrgEJCABCUhAAhKQQJ8LaHoSkIAEJCABCUhAAhKQgAQkIIFFJGDBXudxY0xRrzi0fAUD7QZ+4+m9uPXRndg4dhhZO8KHwI7diLC75SmuNooVd6dWZ0Eww99WWnDMDNtXrMUdb9mMh9esQiupsqzH9HGmLl74O33xhN1v6tr/CcDeP6s5J8a3y/pan+7W9rtl1890vtve71vf7xPU/CQgAQlIQAISkIAEJCABCSw9Ac1YAhKQgAQkIAEJSEACEpDA4hWwODZlyJsWGRBqGGo5/NYz38N7HtuPNRN1ZEXCyVnExxSQ4a6Lbo5ve9pojMMYKMPX0aoc4bU5do+M4MM3bMUDay5F3YaLBSJz5bI4Hlf203pBBOxtnfXG1mjV7RDneO+7ffp5O/Pc+ImfuUFnJSABCUhAAhKQgAQkIAEJSEACEliEAnpkCUhAAhKQgAQkIAEJLHYBVyBjAOwZyiIJ5f7I+ADe8/gu/MHDu7BmvAIfIzKWcwmcc+WMO6/lLmNhTFV5phmBkLAqKHhiIon49iWX4vd/cjMevmQQHAouH4ArhoHo4ZQAU+n8rY5vT7f8rLeNfK8jWyPKWJ9vmrMCk3ue1XpcYHbD43201wcCmoIEJCABCUhAAhKQgAQkIAEJSEAC/S+gGUpAAhKQgAQkIIH+EIiAY6jn29zmsCX6BLXQxL97aj/e89STuHQsR+6riJUMwZJDsH8Z+Vrvk8vCYcfY0IqjA4kDigx7BtfivW+9Gv+4aRXGaw3k6auwezNXhJaFKcB3bmE+2AJ6KgXAC+jN0KNI4BwJaFgJSEACEpCABCQgAQlIQAISkIAE+l9AM5SABCQgAQn0oUAZ1cJy3TLj5c5I+yje8/hO3PboTmwYOwzXjsjsm8LlN3ZPJRrkmDZYqDDsLdBMMmxfsRYfuGULvnXpWhzLBhgsF7S04kbreRGwt8T+DrBtrea7qeNnoVMBzn63m+E+wNgzsmw73wB93m4KfT5FTU8CEpDAUhbQ3CUgAQlIQAISkIAEJCABCUhAAhLofwHNUAISkEA/CoTjk3IBkalg4TK0fIZKyPHvdnyPIfB+hsB1BOfhnCv7RzDgnfPru+wXE6DCrWsirxwBfB27l63BrbdciW+t24B2YtFiORxfPMfnseOu1nMmEOkbWLa1mutGfIftXYZ9Jqyv1cn9OdjJJ5fMGb9kZqqJSkACEpCABJaagOYrAQlIQAISkIAEJCABCUhAAhKQQP8LaIYSWBICDvZfUqTIigSDrQwXHR3Gu7c9i9974imsmYjwIUPwDGqziAzdiHBmHPYCGuzDFUUFMVZQr7Sx46IRfPqGS/D4quUo7OuoHKdwAcEl7KNIbWbNs3M2OqBbFgTPNqq9ZdZmfQN37LjT394fK5601Tqg59jOLaFaujNfQm+ypioBCUhAAhKQwNIT0IwlIAEJSEACEpCABCQgAQlIQAIS6H+BpTPDTjqYMO3jHqfNV1fFRY2A2x55EX/wvcexqn0Y1o44hGY6iMjImB1nXTkCHENCx37RejE8HmpU8PTKtXjvLT+Ef9w4isO1FHmSwzFc9vatYeunOicCFuJa8S3he8cw+BTuYn359pX9j3d3x3eX8J4C4CX85mvqEpCABCQgAQlIQAJ9KaBJSUACEpCABCQgAQlIQAISkIAE+lDgeLAXGca2MofcV1BtN/Dvn9qLWx/dgY1jR5G0GecG+25ol4DH3d2TtjZmhHOR11VQ+AL1NMPjq9bij27eiAfWrUYjqSIJEXA5FtjSV49jX7i24lsBe1es5pug9bX0t+wbGXlalVdzf76L+7xdAn3+Bmt6EpCABCQgAQlIQAISkMBSEtBcJSABCUhAAhKQgAQkIAEJ9L+AcwFpANK8CoRBDLYS/PaTu/G7jx3A6sYRVHCMMSBDW6aD9ndiUX5VdGaXWPb0DH8d6pU64I+gnTWxc2UVt9+0FvevW4G2byLGNgtl5bzGvq0684g6e8YC8fRGcCd2P83rT7x8cRzP/ZR+7ma1SkACEpCABCQgAQlIQAISkIAEJLAoBPSQEpCABCQgAQlIQAISWDICET4UTGMD4CPSIsFwfSV+54lXcPt39+PSo0OoWZN9RdQlGGBa65yDc8erS+VsxwLDyJeYIDI+drlHDAmeXb4ZH7j5cvzjlmGGwHZuAEUcRoCHmyNUtiFVpyfgImjaKY/Zl/L9YrP1t352bPs8pbVHwGx6DrXbbwKajwQkIAEJSEACEpCABCQgAQlIQAL9L6AZSkACEpCABCQggaUlwLTQJuwKlKkhg1vGsxhpj+N3Ht+P2773BC6qF0hCle0pJjKmwY6FmZcyRGSTgytf+YLcO7g8w56htXjvzdfg6xtXYazSQPCvMv7lWJOPYH1V51fA9d5O70OvxtS+AuApCu1IoO8ENCEJSEACEpCABCQgAQlIQAISkIAE+l9AM5SABCQgAQksUQGGsOikf4GJYNvHMuitxaN497ZduO2xndg4fgRpK8AVOWIAon3Ld14tG5MVK2imBVo+w66Va3H7W7bgoUvWopEMwEcGz7DqDsYHYCzcPdL29AXsW7x8C8s83/bnG8HErV93O62/nZx2YukdKABeeu+5ZiwBCSwJAU1SAhKQgAQkIAEJSEACEpCABCQggf4X0AwlIAEJSABwjF4DspgjLTwCUixrFfjtp7+H9zy2D6vrdVSCB9gP5cJwdzI4Lg9PenFsTVBkTBF9E7F6hD3q2Du8Bh+8+Uo8cMkGFI5t5XjcxpT3tGvYTevrFrBf1LYg37ZWcw3UfQetX7fgAsriuwe+I1jii33ilziBpi8BCUhAAhLoMwFNRwISkIAEJCABCUhAAhKQgAQkIIH+F9AMJSCBSQEGfwz8fAywX3r20cOHCoaaw/i9J57Ff3ryKQbCkSFwhqoljC4wug281mJEbmZYyzg3n2xvV+CKCuqVNravHMEfvfUSfHv9CGJImTNazBYZOaasGQbSqVMW6Aa5trW3abYLJ98VlP3YyY47/XK81VMAABAASURBVO09tbIzbLCvB/Nzwb0ludonc0lOXJOWgAQkIAEJSEAC/SigOUlAAhKQgAQkIAEJSEACEpCABCTQ/wKa4cwC9hPC1hIZ8TZ9BQN5gd95/EW8//HHsaJ9GI2Mma0bQqU9yG6ONftqrY4po+NYkd3a3iFhELxvaC3ed8s1+ProKowNtBHSMSSxgIeWMxGwENeK5DBvq/nGi/ZNbIeyP8qwlwEwA/7O/qmMMN8dFm+7Po+L973Tk0tAAhKQgAQkIAEJSKBXQPsSkIAEJCABCUhAAhKQgAQkIAEJUCAiQTW3ZLCCi1tN3ProfnzswR3YevQY41wwCA5wju2Yb7E+kX1Z9jeBs6L8m8DbV6zFH920GQ+sW4WJtMq8sdNvvtHOUntfDmPhvZWLgGlaYa4lOjgWoufWn9STw8CaT2pYIidOFlkiE9c0JSABCUhAAhKQgAQkIAEJ9I+AZiIBCUhAAhKQgAQkIAEJSEACxwVCGf4Vrop6MoBq4fGvdu7G7z/6IjYfPYJKHGPXCOcYIlrx6OQ18pSVQ2TIGCvcujoa1SMcO8fOFStw+5u34oE1l4JxMvvkrMgCuIfg7FoOofX0BU6TzpV36LyWu3yxIay422frqU1HAfCpOamXBCQgAQlIQAISkIAEJCABCUhgYQroqSQgAQlIQAISkIAEJCCBaQIeES4ylo0RtdzBhwQj9UG865k9+N3HD2B5fQUSBr9pUWG/BN434HgNppYINnSK58toscVzSIBYQ8t5jCcpnrh4Ld7/to24Z/MI2omFvxUUcZDhr+d40HIaApaXd8vPep3j2+L4Hjj6OvjIbVmzXxEc+H50il2xVJbZRZaKQJ/OU9OSgAQkIAEJSEACEpCABCQgAQlIoP8FNEMJSEACEpCABCQggZkEIgNCwKPgNrKDR1oAK5sN/N73nscHH30Cl44fQ55GFJUaYlyGyEAYcyyubOu8MupFTBxckWDv4Br8/s3X4usbVmOs0kBIfsD75p3EsbxGL2dXgO58V4+P6Y7vzrNnn4R5uvRNswLgvnkrNREJTAloRwISkIAEJCABCUhAAhKQgAQkIIH+F9AMJSABCUhAAhKYQ8AhsNUiPyvmsT4i9w7LisP4zad247ZH9mDj+CH4vIUsT9i3u3b6d49m3rJ/SBggBzR9hu0r1+KOmzbjobVr0fAD8HZrFLy0O5aFlIrkCDLr6kjFtwi2tZq142SDi459uyXbSZapjUSmKLQjAQlIoB8ENAcJSEACEpCABCQgAQlIQAISkIAE+l9AM5SABCQggdMSiAVD2YiEoS1ChhXNAu96Zi9ufWQ/No/9ACGpT36nNCI6JpF2xIDx+D3sXG8x3K0wBHZN5NUjgKtjz/BafPDmK3H/ug3lz0EDFsGxYsoo2sGuhpZZBYzbfq7ZtlazdqQk3yXY+9SpwP0we/eeFtez3++7/OT1+xQ1PwlIQAISkMASEdA0JSABCUhAAhKQgAQkIAEJSEACEuh/Ac1QAhI4fYEy+XPwkbGYc7CMd7BZw69t24cPP/gsNoyNo1IExr4BYHBbyx23k6t17i1E9mMbQ2QEjldUEX2BsSzD9pENeO/bLsPfXXEpCga/ZTv7R6R85TVaZxWw0LdbFgTP3JHRr4uwN5B7CNy3EDg4e98w42LfKu4Wu8/Ypx9P8pPZj9PSnCQgAQlIQAISkMDSEtBsJSABCUhAAhKQgAQkIAEJSEACEuh/Ac3w9Qow0OUKWFBoZeN4DBZt/PKOl/BrO7ZjZaNAEqqAy1CvFLBgETMtliIycHSuzSDYlQUwlPTjaNVa2L1yOe5+4yj+afMqjA20EdIxJPYN5JnG0rkpAQt9rcoQmGcpytc5Vr4P5XvE9yKyLBTu7e14YMXNklwVAC/Jt12TloAEJCABCUhAAhLoIwFNRQISkIAEJCABCUhAAhKQgAQkIIHTEHCMbSuhhYF2glqR4z8+ehC3PbITG8YOI8sjfAjsMW8EyTs6ln0XNSKgCpcXqHDMp1euxR/dvBkPrFuFibQKWLJpITF7n8Ha15f2fkvXVK3mm7CLfI+4ln257e1v55gR955aUvsKgJfU263JSkACEpCABCQgAQlIQAL9JaDZSEACEpCABCQgAQlIQAISkMDpCxQMeAN8kTGcHcLaoxX89jOP4/ceP4A1jQYqIUGMroxsIzC15e4Mq4OLnuHvCAPlDK20QDtNsWPkYtz+5q14YM2lCLwqxoJjxrJCtFEdz3qW1pMEjOekk7OfMMnZW/ul5fTmoU/W6XmptwQkIAEJSEACEpCABCQgAQlIYGEI6CkkIAEJSEACEpCABCQggdcpYJFhJ2XMCm6TNgZbI/idJ/bg9x/bjtXjHDYZBFwVYJiLJIEt7GmbTjEgRrfggWQc9azJtgCEJibSNp646FK8/5bNuGd0EBPMmnP7miujZ2d/H5hbYNqIvHbprvZt3W5Rc1YIN9lifa2fHdv+5GltJgXMZnJXm34Q0BwkIAEJSEACEpCABCQgAQlIQAIS6H8BzVACEpCABCQgAQlI4EwFGB26AOcKxJig8A7L2k2899EDuPO7j2PzkddQ5rVxCL5dZVabgFeccFM7Y2WnGeb27MbEwRUZ9g6uxX966zX4h/WjGEt5H7TgQoYYLKLjNXap6rQEXG9vEfZqTO3bp2vqQDsSkMCiFtDDS0ACEpCABCQgAQlIQAISkIAEJND/ApqhBCQgAQlIQAJnUyBGBrsBtXYEd1DDUfzvO3fhtkd3YuPYYYa/EVmwpgKnttg4rFBBnhZoJhmeXbEGd9y0GQ+tXcvjGhAswsxPbbgl0su+xWuBu22t5pu2CVq/7hawyJMVWeX+fCP0d7sp9PcMNTsJSEACS0JAk5SABCQgAQlIQAISkIAEJCABCUig/wU0QwlIQAISOOsCjiM6JrxghQwur2HZeMT/vus5vOfxl7G6dRTN2jiipZPMdWE/+8xL4MoD2zuhOGBMgAq3rom8cgTR17Fv2TL8wS0bcP+6ixDSCWbNvN7GihmiAksYheXitrU6AXXaIeVQFomtr9W0DuUBG8vtUnkxkeNzVQB83EJ7EpCABCQggcUpoKeWgAQkIAEJSEACEpCABCQgAQlIoP8FNEMJSODcClhe6PjiUiAZwOrxDL/75DZ84JFnsLKe8FwTg3mKioXEjmFbmTq6GZ/JWTzZsD5sLipArKCeRjwzshm33XIN7tl0MePmABRVtllU5xHt3uy+VNdIym5ZEDybA1XLJutLQdhxp3/HsWy0F+uwZIL1iILTjzbfIuNnK7M9U1BJQAISkIAEJCABCSxGAT2zBCQgAQlIQAISkIAEJCABCUhAAv0voBmeDwEmkFw7d/JIQgUjzYD3PvoiPvTdp7D+qEPuUzSzBMHHMnjs9J351fG0Ywjpyu/6MqbMxhnKNbFv+TDe9/ZRfGvjKrQrbfYahytyuE6KyeOludr0rUhW2lJsXgjrS96y//HO7vjuktlzcDHh54ifJz8BH5v8rC2ZyWuiEpCABCQgAQlIQAIS6CsBTUYCEpCABCQgAQlIQAISkIAEJCCBcyAQGaY1U6CVVFCNDfz2E/tw6yN7sWHiEKp5A0nBsO2U7uvYi1GmC0CoIk8jmgyRt69chfffsgXf3LAa9Ur1eB/uzbAuiVPM1BlcgkEmC7BcF/MtjrRgmTKifQWWVV5p2/mu7q92nyeADyh8gheHVygA7q+3V7ORgAQkIAEJSEACEpCABJaGgGYpAQlIQAISkIAEJCABCUhAAudKwCGgUjiGkfbzzTUMtxze/eyTeN+ju7Bh7Ki18taOBcsf+WL7VuWp8oW5ZKfNAsnIkDcdZr+EIXCOGDM8tvoi/Ke3XYavbbyUIXDkuePFHgjlT0IvvSBzCq/cObWX6fK8xvC56Y91tllMTjL48nPW+VZ6gr3DK/HZN2xWADwbm85LQAISkIAEJCABCUhAAhKQgAQWpIAeSgISkIAEJCABCUhAAhI4twIuwoUCPrSBELmNWFmv4te2v4jfevIgVtU9qkXGkM2+dZlhIKSMeT2cc1MFx0dkxXJTAM0WEAuO6zphbwB2L1+FD79lPR68dAQ57wlGeaG8MIUvf9/YruYAS2C16XfLzzFfkpat1tf62bHtlyeXzAs/F8lhfly45eelmTXgQ8DB2gj+nz+2CX951RZ+NpcMRn9PVLOTgAQkIAEJSEACEpCABCQgAQlIoP8FNEMJSEACEpCABCQggfMhYMGa3acAXA5b0sJjJUPc33tsHz746BO4uF4gKWpsqmAiZX8XuN9ZedTZ6Xktg0oeOwZ21h69g89T7B1cg/fefC2+cekoxpKEEXCLIXGGGCzetJ7QcoKAmzrmXknE7dS5pbDD+eYrgJAiTwu46HBgeBB33rgef37tChyr2t+bXgoOmqME+ltAs5OABCQgAQlIQAISkIAEJCABCUig/wU0QwlIQAISkIAEzqcAA13HOLZ7y2CZm49Ylh/Fbz61E7c9thMbx48gbQW4IiDGzk84W392tQ3s8qn9zhm+xk4EHCpoMbxr+QzbV6zB7TdtxncuWYt6UoO3m00Gz7xgSawuAuRlmImyMM/iGHp2yrO/m977hMPpjX1wZP/ngJgizwoUyHCwuhYfv2EUX7h2DQ4P1vj5ausbwH3wNmsKEpDAkhbQ5CUgAQlIQAISkIAEJCABCUhAAhLofwHNUAISkIAEzr9AKAPJ8r6R+yEiKTKGuhlWNAv81tOP4T2P78Paeh0VC2w7HREZHE/uMogr96ZeIvcizwYkQIUppW+iVTmC6OvYu3wZPnDLBty//iLk6UTZE+yLmHBMx0JfL8xzYYy2tZprspGN1mdqS0qYuxXsbGCPflttXp05RR/QqNZR8PPzysAQPn79Vvz5NVswUanAFy3kGFAA3KHSqwQkIAEJSGARCuiRJSABCUhAAhKQgAQkIAEJSEACEuh/Ac1QAhK48AKuTBgZCKd8loRZY4qB1nL8h23b8McPfxcr2oeZ0wZ4FxGdR2Rw6y2hBLiHcon2ymHKLXugxT2uiBUUroLDtQyPr16H9/zUVvyfWy/FkWwICBWg/GaxXehthL4t4+pW4HRnnqgjhzVyS9nA9yWyAswm8hILfm3LXb4XgB1zf9GvkWEv+KnhPIsMRUzRjjU8X7sYn33jBvy3revRtPm2KwjFEAqkpciin7YmIAEJSEACEpCABJaagOYrAQlIQAISkIAEJCABCUhAAhKQQP8LaIYLRYChI4PG7tM4ho9Z22PFRBvveuYlfOyhZ7H+WMGQrgpUMkRfAC5ixsXxrBU34DgoF/b1dfjQwoFlw3j/2zbjGxvXYKzWQsyOcFyO1zdhZjnhk14CTawit9Rg2HlSl8kT7GBu3FhfcL+ztbCXVX4LmNs5RsCiWxw/Tglc0Qb8BBK08P3aED5z/QZ84dqVOFarc0Y2Z8etFRQAU0KrBCQgAQlIQAISkIAEFpOAnlUCEpADm+JyAAAQAElEQVSABCQgAQlIQAISkIAEJCCB8y7gpu4YGTo2Ky0gJhhqF/jXz76CW7+3G+snjsC+2esLC+Osl10S7WWWsjE7leUJ4HLEmGLvsrW4880b8eC6VRhLawgWKKO/F08mK8dtR2Se+Vo/lvWya2zbW9bUCYZ7zy7efW+fDx9Q+ATPLV+Jz71xFH9zxSU4Wqvx08hg+ISp+ROOdSgBCUhAAhKQgAQkIAEJSEACC1ZADyYBCUhAAhKQgAQkIAEJSEACF1rAxQLVCYZxSQaEIQy2Knj3s4/h1of349JjdUTP+M0SSPsWaoxw8yaRHm0/giRkCAz5XOEZAq/CHTdchvsuWYemDRcDIsfqFmzsCw1xru4f5xrYGq26fSID0O7+8W3krhU3i3ON9tgB9n8KABd+JBCQYO8ww983bMGXrtiCepohywvkrsoeFptzM7nyIzO5p40EJCABCUhAAhKQgAQkIAEJSEACC1dATyYBCUhAAhKQgAQkIAEJLAwB+znoakS0zM1HZKGFleMj+M0n9+APHn4Wm45EsBlg20BI4K2/d4BtuxXRyXDLrb2MMcjzKP/uL1qYyMawbeVafOTGy/DdS1aikbUZAGdwoQZE9gPH4xD9sjoSdMtmN/O8Ipx1Arcsz0DcWTEanbk/YD8r3a3y/Zqt40I6z7AfLkdkIQQUyQQin++FwYvx+TdsxReuHMUPBgq0kwRtn3GOKcCPg3207GNWFrQsagE9vAQkIAEJSEACEpCABCQgAQlIQAL9L6AZSkACEpCABCQgAQksNAGHlOEcXMHsLbGsFyPtBn73if34wGNP4JIxBnixivFqisD/GEWeNAFmdrwWk2URn+O+Axj3pQFouhTbRtbiD268Fl/dOIrXKilavgUXE8Tg2c/6crPE1tc7axNeFFScYLRvgre5A77nGMKLg8P45PXr8RdXr0CjUgc/BAA/LeBnodxi+mKfjulndCQBCSwWAT2nBCQgAQlIQAISkIAEJCABCUhAAv0voBlKQAISkIAEJLCgBSLj3YC2j5jIgFo8indt2433Pb4LW48dAfKAaju3TJd1KhGk9YlwoYI8KRj4Zti+cg0+8NbNuO/S1TiWZeXPRHMwqlhAaMXdRb66iDJEt63VfNNxiIw/rQKcfWOWRxyBLBZ9Ws03wgJud5xT4PMlCT9bwzg4cBE+c91mfPHq1TharaFSsDEWnKvrFLueuC5ygROno2MJSEACS0VA85SABCQgAQlIQAISkIAEJCABCUig/wU0QwlIQAISWAwCnjFdFgLSnOEsaljWKvCuHd/DH3xnH9aN1xH89DjOl+HlbDOzaDNBa9C+YdyE80fQzOrYs2IIt719Pb658SIeTyA6BoCIDABTvk4ff7aRF/J5+3lm+6lm21rN9aycNefMqTMptr5WJ/dnOHrCyZPPnNDhgh7Gck7lI8QEBcP/iSzBvmUDuOv6FfjC1aOYSCsYbDdR+ISTZ5Whd3lF+WIOjIb5aQQW/yeinJJeJCABCUhAAktIQFOVgAQkIAEJSEACEpCABCQgAQlIoP8FNEMJSGBRCXimkhkTTB9S+GIQyyeG8a7tz+I/PvkUhluhDOSyUIVjuOfR4Nwia+bVgW3NyKAPyF0FMVZQaTscGFqNO27ajH/auBr1LKBAlQN4jukRnWPxcJGu0THTnCwyzjoLypRt1j9wz447/T2PrLgpVw5GdXtfusW8uGxZeC8R0bfRTjgjm1jhkTSX49V0BT7zxo34/1/1IxirtvlZ8JhIKmjyvQbnBk7e2WS4ncqC7QSrV8K6qCQgAQlIQAISkIAEFrCAHk0CEpCABCQgAQlIQAISkIAEJCCB/hfQDBejgCt/whjl4uFDBQONAu97+EV86JEnsH78GHIGfDGroojD7MWUjq+zrZ1We7UCw2CHpKhg39Ba3PrWa/HApWvQStsAxtmYwzEFdRYE8sxiXPn4sLL806ZhNd88rK8Fn9P7drzsdfF4OLh2ikreRkgnEJImDg4N45PXr8dfXrMSjaxOCobDjhubsG1tcra1U92y48ny3XPaSkACEpCABCQgAQlIQAILWkAPJwEJSEACEpCABCQgAQlIQAISkMAiEChcglbiELIKBtDE7zy5H7c9ug8bJ74PV7SRFQmcs6TOJjM9vgRgJyfL+lg7K1bQTAu0fIZdK1fhIzeO4sFLVqORVgH7iqtjQDh51WLc2BSsurmmO4VJWN/j34L1QGTBrvRwJLO9UxhmYXTxCUIaGIIneHFwJT5z3Wb89dWrMV6t8e21oJ8T4mrz7VZ3jjPN0y+MWekpJCABCUhAAhKQgAQkIAEJSGB2AbVIQAISkIAEJCABCUhAAhKQwGIRSGJgyAuGvVWEOIChVoJ3P7MHtz6yH5vGfoDgG2WGx8QS0VK8MrTEtKWb9YFtER5FxpjP1xGrR3hNC9tXXoT333wZ/mHjpRircKQYEScrR2SQyP68DotxscmfxnPbTKd1P83rp1173g7sIcPk3TgDHsaQYPfwCnzq+lH8xVVbMJ5WUG3nfHPtDWafyd626T0q93k9PypwNiT3FQCbkkoCEpCABCQgAQlIQAISkIAEJLBQBfRcEpCABCQgAQlIQAISkMAiE4iMXgPzuIjUfteYRxeNR/zG07tx57d3YHSsCfgAb+GvTwDn4HB8ibZrJ1i2zw2QR7iYwLUrrAxH0xRPXHQp3ve2Lfj7Ky5Gu0z8GPyWI6Xw5e8jRxtpUZRRdKucyixPXVqwzfpaPzu2fZ5aPGsswDeRIT3fH65t5xGQwX7e+643XIm/uvwKfH+wjVaSoJl4RNhME17DLfs6FiYXXj65xw0xkgBUcpRX8IzWxSag55WABCQgAQlIQAISkIAEJCABCUig/wU0QwlIQAISkIAEJCCBxSgwGcu5Ao7xncVxIUkx3C7wb555Gf/x8Wew7liOwleZ1mWInsFt96ubs0zXlecd7D9wzJhNIKR17F02hE/+xCj+6dJNGGNgGNGCCxwzeF4x+Rzc66fV9U5mMU7RZSgwAN+qIjL8b6UF9iwfwt1vWI8vX74SRwbr4JvIspkmiHzXwVdwsTPcTFujHVlDAX6mAA6rANhMVBJYZAJ6XAlIQAISkIAEJCABCUhAAhKQgAT6X0AzlIAEJCABCUhgUQsEPn0ZzTG78/AxQZpnqOUN/O5j+3Hbozuxbuww07qIJBRw0bG/FTdzrpFxYIBvMzxGQIwZdi9bizveMorvXLIW9aQGb986dvmcoyy0RhcB5uB0QFmYZ3Fst2u6Wx4eX+3k8aMFuZcU/FgwsA9xGAdrK/Hp6zbji1evxuFqDWkR+MzWgSj2uejOh4e2a8UOk5Gw7aE0Mw92wRDzY4v/oUUCEpCABBaLgJ5TAhKQgAQkIAEJSEACEpCABCQggf4X0AwlIAEJSKB/BByiY1DLCUVU0EoHGAJ7vHvnY3j/o/uxfqyO6BnXOfZjH8aCfLUYj5vJ1Y6Ol2PsW2UNY6Bh1xVoVzyeG1mGD9yyHvevX4k8neCVdoVFhR7BRT4DTy3g1XJOy61tazXXo9rMyuL0rK8VaFwWrMUC1LlGuBBt9lzd+wbklWMYr+TYN7wcd79xI/7usi04XKsgjU2kIYEvEnbmBPk6tfLQZmYjWYHHtuUGWRE584gatz/2Uq5vAE+haUcCEpCABCSw0AX0fBKQgAQkIAEJSEACEpCABCQgAQn0v4BmKAEJ9JlAYE4XpyorHIO6BMvqw/jdJ5/FHd99CuuOsT1mQOK4Rm5Z7AVbHF96ynY9CsC10EyBJAQk7YgjtYjH16zGe356E/7nZRej7Tgek9HC5wyA7Z5Y0AsfFd2yIHi2h42TDdY3cN+OO/3tyMrOsIGhN2DH3L/gayx/mjlaLFtkKGKKtDmIY2kNf/aGFfjS5RtxtNqCdcpjBQ3v+HnxsCk4e3abUrnDA27tkHvlykNU8ohWpY4VzTZuPnAI/+WeB+xOZbteJCABCUhAAhKQgAQWsIAeTQISkIAEJCABCUhAAhKQgAQkIIH+F9AM+1UgcmKhLMdQ0jHeq7WqGM4DfvuJF/GR7z6Oy48eLgO/Ig4hbQ+yr2OdvNpIVvZzyUDkSNYvlh19nuLA4CV4/80/gn/YaN8oTZEnbY6blj+vXHZaoC8W4lpZsGuzsZrvUaPj3Ll2+nZ8Yd8EprHZzHf9+Wt3cDGBK9qAn+B70cTzy4bx0Rs24M+vXYGxah2MiCcfx5Vb+z5vudP70mlCme46cEzOkttGDUhCihteOIJP3r8NP3yoUXaBFglIQAISkIAEJCABCUhgwQrowSQgAQlIQAISkIAEJCABCUhAAhLoI4HIMDBPHRAqyNoN/MqOvbj10R3YMHYUQ+2ILDLM7KSaJ8365NOO4WGCrEgBF7ifYc/ytbj95o14YN0qNJIqw0GOh4W9WKBt1f3Wq5vvcaODYyHaN2X9fL0veLvPE8AHFD7BcyMX4WM3bMYXrlmHw4M1OMdg+MQndADXqULvwg+BY9n0OSSWTwDv2HEYd9/7NH7spTqKdFwBcK+X9iUgAQlIQAISkIAEJCABCSwsAT2NBCQgAQlIQAISkIAEJCABCfSbgENA2uSsYhUxHcTyZoJf2bkbv/v4AaxqHkGjegxMN3F8Ydp3/OD4HhNCa4mMfdu+ggQNhPQIL53ArhVDuP2mdbh/3QrkfgKRoXKM7BlY3ILXHB9oge3ZpE7jkcjA3p1X7iyQdXISoRNOF0nku+6xd3gl7n7jKMPfrZioVuDziBwDAGZ5fg7jWckJGX614Ek2DLUDfuKFBj7y0DZc/loDeVbnfRIFwAvkU6DHkIAEJCABCUhAAhKQgAQkIAEJTBfQkQQkIAEJSEACEpCABCTQnwL29U1XMIINcAxkkyLBxWMr8d5HX8EfPLwfl/1giGEukIUqHFIkvkyLp1kw/uP1jHGZG9ovIYPhb9vVgDDE8wFtl+PZ5Vtwx40/gvsuXYd22mYInMHlNd7TcyxeyNeFspYknJRt7elmfi4HFx3AcpTxti1r9itmHudcn+VE/BgQEiAmaCa0Z8z7wtByfP6NG/AXV25EwztYe0AVwVXg+SY6TsPztFWE/QdwepwzygIXx6HtoDEwgRWNFq575RD+8/0P4od/MIHMBaSxgiym4FDsrXXRCOhBJSABCUhAAhKQgAQkIAEJSEACEuh/Ac1QAhKQgAQkIAEJSKCfBZjiMaFzKDhJ7jMkBCKGW+P4zcf347bHHsel48eQJwExY0AYhtmPySBf516tj1VEkY0zJ2xg7/Awfv9to/i/No4ydExRr7QABs6x/Gaq9Z17xIXX6hj9up7H6t3vOX1Bd/lM+QogpAhJ5Pvg8eLgED55/Xr8xdUr0KjUwSQesJg2ZtyC7365Oekl8oz9enSecoerBcIEQFp4vPHga7j7m8/g6h80GPxaT3Zgo+OGHy++apWABBaDgJ5RAhKQgAQkIAEJSEACEpCABCQggf4XMBALcgAAEABJREFU0AwlIAEJSEACElgKAi5wlp3QLjCxyxkUtrKASjyKdz2zG7c+shcbxg8xJ2whY2DLzrOuNgqH6KSI5c87c+xQRZMBctNneHbFWtx+02Z8ZXQ1g8aMuSTbuQeGhcfrwkaG9s1Wz4nY1grzLI5J6PG6sM9+0qNauB49nQsULsMr1TX47HWj+OLVa3C0WkPFfr7Z/GP5rpWXc+rltvfFztnMzCUpgPIjwxPDjYif23UU//Uft+HaH0zAu3F03nxuJld2m9zTRgISkIAEFrCAHk0CEpCABCQgAQlIQAISkIAEJCCB/hfQDCUgAQlIYOkJODAqRBJzeIaGQIrhdoF/t30vbnvkADaOv4qQNFAulgi6yNjWCtxi2mJxorOzsQok9q1hj2ZaIHLcHRcN4Y6b1+OroxchTycQXcFrI3PDhFvHurCrZaEWhNvWavansZ9GZtEhlhU4Fwu0Z7/i/LTQsnsjH9Cs1pEnTRysDeFjN2zFn1+1BRNpBUPtFgqXMsxNJnvbs3eutdfSYLLF3kpOEdajSDhn1hDD37c/18InHtiO9ccaSFBne4U1/T303TG0lYAEJCABCUhggQrosSQgAQlIQAISkIAEJCABCUhAAhLofwHNUAISWKICFu8FuBgYAJPAMbqLFYw0HH7rqd34wCO7sHYCzAIzDBYOSCO8pYKI6C48y/buEbhfwDFotG+OWrhsX0hFdNg5shofvGUzvrplNcPIjKGhB2NFVooLvfDx0C0LQWd+Hj6tzZ3FPQTbsoILM3c/b2f5XhRt3o3PwUnkfAdiMYADtYvxsTdtwF9ctQHjfN+KUMEEhtBibOv5ftt77mDX8HrOg5dxDHQ3gOc+m9LAl6SOgVYbNz9/CJ948CFc+/0J1IoIHwaQhJPfP14KLRKQgAQkIAEJSEACC1RAjyUBCUhAAhKQgAQkIAEJSEACEpBA/wtohhKw1M8C246EY6hXwXA74D889RLe89Tj2DR+GBM1AGEIOQa541jdlQFhd3dy22m185098AZpXsHzg2tx283X4p82rcKRgTbybAxAwbqwq4W+VsxPYU9tNecTMTC1bwDDTX4DmMdz9j+njTROGMI6eqYTcK6JF4eG8SmGv3957UrUswnePbDYD1ZA59k5S3tuK7aWK5tDwnaWHZtHzv0VYylu2XcEd39zG656tYk0xsmRXLk9MfA98djGUklAAhKQgAQkIAEJSEACF15ATyABCUhAAhKQgAQkIAEJSEACEpBA/wucPMMyAXRMASsYajTwvkf24rZHd2DdsaPI2hFpYJgYey+zg1gGgbyq3JatdmA7DAur7QrgCsSY4blla/GRGzfj2+tWYSyronDWMeJCLhZ+W1kWak9jNd/zOM4LfOyyL7e9/e3QwtPec+d0PybIfWAl2De8Ep+5bjO+dPVqTFRrqIQ2b21PxE3PWs715NOwLwWnvCTJGc0nQI37P37wMO6+92lsPlpHhnGOMtOFPD25KgCehNBGAhKQgAQkIAEJSEACEpDAwhHQk0hAAhKQgAQkIAEJSEACEpDAkhVgkGgZcNtXATeI4UaCX9u+G3c8+AJWNw/D+6NwTPgco15nvxMMLiflgXbCysE6NzKHBHXk2REkMcee5SvwoRsvw32XrEfTOQbDOSuweI395DAu4MJHOJ27c4YndbchrE5qOGsnbHQG8Rwv8n0o7CH4pr1UW4H/+s9H8VdXbsFEUkGlaa4M39mHXWdYe07ZGHY4uS2YiA+2It66r4n/fM82XPP9Ruc9dEyF5xmPHw8bSSUBCUhAAhKQgAQkIAEJSEACEpDAghDQQ0hAAhKQgAQkIAEJSEACS1wgMogt4OybvuVXXD1W1jP8zlPb8dGHnsHaiYjg6/AxQeFSOOcYAzM1jJhcIuwnhssC9+1sjGgmDA5jDQV7H0tTPHHRFtz61qvwj6MjaCUBjsGwKzgIV7CPXXa+qvttWNvOFV66yQfq9rNj2588fdLGfla6W9E6n9TjdZxwBS9qAzRFDrS8x7Esw97htbjrDVfi/3f1Fain7fL9ydlWMK33DG0dt47HVhEM3ScL9mB8D8FjqzRnG6+v8f3/+T2v4u4HHsaVhydQZAFZzOA5TmQ4zBvAcfLHi1dzHOcc5jKEloUjoCeRgAQkIAEJSEACEpCABCQgAQlIoP8FNEMJSEACEpCABCQgAQkwWUQSgTRa0MgdxnlJniL6Ar/+9Ev4zH3bsPGYR55mQDVD4RkYWrhpNQtfp6nzapFwTCaQFA0cGBrCbW/djK9u2IyjlQQxaQChglj4WUa68Kc7s5h8DuOZ3J1vcxpd5x6KISzCAFBUETIHx0j9UG0In7puPf782pU4OlAHXADYAiTcOJh5eYjuYuc6Bb5/YGiLySA4rwLDzQS/9OwR/PFD2/BDB5tIT+lb2cdnuHDfve78tZWABCQgAQlIQAISkIAEJCABCUhAAhKQQP8LaIYSkIAEJCABCUigR8ACxMlALzLOcwmyPMNA3sDP792P9z26F+vHD8HxuMKwdrLn5PUOZZhogSK4P3m2u3EIqLSr7GI/+Zxhz/K1+OAtW3DfpWtxLKuhvMTlOJ+L4wTsS622tZrv3jYr69fdAjSyMivbzjfAmbTzWUmIkCYo4jBeqa3E5398M/7mqtUYr9Xgo713Be9gHR23XCc33Du+ds9Z925XbgcngOtfPIKPPvgMfuj7dTg3Dutq8+1e3LXqHp+4NY0Tz+lYAhKQgAQWjIAeRAISkIAEJCABCUhAAhKQgAQkIIH+F9AMJSABCUhAArMJuDKotZ8xjqgAxQBWTni869mncNuju7B+7BgK+xlou5zhIaz44jqRoZ3tKWu076JmaPkhJMEjT9pw3O4eGcatb9+Ab264CK2sDjBtjDZGTBDt26k4t0t0QDlHbm1/rrtFNpY12Xfm/mxkv9715DO9rfPt2x07faILaA2Ye46DteX4+A0b8aUrt6CeVODzJgqfIMDKIfISK26OrzxhAa7xdk+meeek/c3fn3ixiT+95xlc8f0mR6mjSE4/zj39K7pPoq0EJCABCUhAAudWQKNLQAISkIAEJCABCUhAAhKQgAQk0P8CmqEEJCCBOQUCLIz1jBJ9tJDQQsUUQ/Xl+I2nDuADjz6DtfXXym+dZkWFXROkscHe7AtbnL2weMxQF2xxyAFXRzuxrY1fIMQh7Fw+ivfdci3+1+goJvwwclcBrH+0e57bSJG3QLcsCOaNZ1w5i/K89eWTw447/e35rMpmvti8PV0wVeX02XL6a0TOoYPjS5EhhhRZa5Dhbw2fuX4FvnTZRhyttHie7xLfgxgdYH25sefrLXtg+3lv2ML2MgROI4q0jpVjbdz4wiH8v//pIWw9+iqKbAzl3Kxf2T9MzcUO5yo+6VzNapOABCQgAQlIQAISuBACuqcEJCABCUhAAhKQgAQkIAEJSEAC/S+gGUrgVARcjOzGuNN1yvJA+9nnlY0cv/fIS/iDR57BpePHGOgGhobV8meJUSaLOHmxFJRlYzAtZq/ITJLj+gmkoYXnh4fx/ltG8Y+bV6OZtTAxcIQZcMF+7HPyaGftjAWdVpad2myt5hvc+vLB+Py9PcuZ2WmbXm/DGew7pHkC324DyQSKpIn9dProDRvwf/zQCozV6nyGohw/Okcv252cAQ/tYSaPYPvtBHyf0Fkm26t5irftPYL/z9e24Wr75q+953yfOp1ob+995+CUXv0p9VInCUhAAhKQgAQkIAEJSOB8Ceg+EpCABCQgAQlIQAISkIAEJCABCfS/wGnPcCoPtBTRtdBKElRijnc99QpufXQvNo6/Ap+3kBVMGKNFgJYuYp7FMSh1qOQO0RWISLFn2Rp8/IZN+MamVQixhnZq5+cZ5gyb7SeRrWyOjmNZcTPnan35wKbB0NV3qjzynBPKPZylJXqapgHBJXhx8CL6bMYXrl2HscEaPBgMT97Hnqlb9mxlsc3m0w2BbZ4oeNJOeGCgDvz87sP4+Lefxtp6Hc6P8/kji43sZqtdYzU1tp2co45fOUcnNUlAAhKQgAQkIAEJSEACEpDA+RDQPSQgAQlIQAISkIAEJCABCUhAAvMJFEiKwMqYIw5hsFnFu5/Zh9se3YdNE68ipk0wPURnidy1+LFzNNNrZITZchdxvBS5D/DBY/fyVfj4dZfh6+vXIbeLYkCMETGwuEU32bS2s13x9AY8aXanef3Md7NBwmQT71DOmy7DK/HJ60fx59dsRbNSAdqR78EA+7EPX3tXO2PlbShr4IEFuCVfypNJRLUZ8PY9DXz8/m24+gcNvpd1FI4d+Z7YJa+3FAC/XjldJwEJSEACEpCABCQgAQlIQAISOJsCGksCEpCABCQgAQlIQAISkMApCVhAGMH8EAmDyWpsYaSZ4bcfewXve2Q/Nh1mG8fJmDR6JPDOl+Wcg3OTFbntFhzgj6CV8iJ4FL6O8coxPHXRWnzkxsvw0LqVbGvDhQyuqMGd8reLbbxTKwtGu+XnuMRNtllf62fHtj95+uxsYgG4NoINzJy2Tb92UuDA8HJ8/ic24EtXbAQ1gDxhDl5lVeC8Y/EyPpRj8SS6C4cAqcG3onPKxnUTuGiihZtePIQ/efBBXHlkgtcHxLQC7zieS+A4UMKLrJxzcM6BjZ3qjDTDa+C5AM9XrQtYQI8mAQlIQAISkIAEJCABCUhAAhKQQP8LaIYSkIAEJCABCUhAAhI4LQEGjgDDPlcwkE3KwG8gn8DvPHkA73/iCaw/liN3VRRZyl4MFh37nnQDxzNW3CDaC8uOIwoPuDzFvsG1+P23XouvbhjFYY5V+BZvmyAGD8D64rwvx+/KvfKxuT2bT+EyFBiAb1URGbq2GP4erA3iU9etxxeuWYFjtTqIA5h6zLidfbXHi47tCYtr+XeOSTfc8HjLgdfwX77+DK492EDKIL/k5P3YrbNrO6+zeIvXeaUuk4AEzrWAxpeABCQgAQlIQAISkIAEJCABCUig/wU0QwlIQAISkIAEJHAGAhbWBuQ+wrLIajyKdz2zG7d9bxc2jh+BawWkRcHAlu3R4sh5blX2Yb9YQTMt0PQZtq9Ygw/cshn3rV+NYxUGnmWYzD5nHFMefxb7UqznkLa1Ot4y855jqtopzwDcEtaeficc9rSc8i4zX8QkQYjDeGVgBf7zGzfjb65cg/FajWPwQWF18o0cT5fFXtbquU2YvSdtlJlxZBBczSPeuv8o7rp3GzYfnUC7Os5GXojjSzkG53j8zOnt2X1P7wr1loAEJCCB8yCgW0hAAhKQgAQkIAEJSEACEpCABCTQ/wKaoQQkIAEJSODMBZIYkIQAFxjOxhoG2wXe/exjeN8j+7DxWB3BvlVqaWS0e0VYuBi5a8XNCSs7WkqZceubaFaPAL6O3SNDuPXt6/HNjRehWZlA7IbA0aJGd8IYp39oWWfgMLa1mmsEe27rM7XldbDnsYKdDXNdPkubXddtCsgrxzduJ00AABAASURBVDBeKbBveAR3vXETvnT5FtTTCpK8BbiUxSQXtgTeMbKA8pn4LLYtW7hvWxs5Ej0y4a62Im7e28Jn792Oyw43UA11vncVdpvszL2zsdq7cjbG0RgSkIAEJCABCZwtAY0jAQlIQAISkIAEJCABCUhAAhKQQP8LaIYSkIAEzqJAJz508IHhZBzC8vGL8a937cZHvvM4Lm5OwMcUGZNJh4AkFrAl8sWKm/K7vOCBjeO44xhUMq+EDxVeUeGZDLsvWoH3/uQ6/M8tl2IiGeqct2CzvPrMIkc+GrplQbA908nFJ7NOvF9kBQbbkRXsp5gR2d2CX9tyl88FPiH3TmFlgOvbQMHrIwUKh5iP4PuVZbjrJ1bjz6+8DC8PAg1XQVEMcVgLf9nXxnfc8l5lwMs7BV7eLT4ibD+NESGpIwtt/Pxzh3DX/Q/hytf4nvCZIwbg+N7w0rO6ntm7cVYfRYNJQAISkIAEJCABCUhAAhKQgAQkIAEJSEACEpCABCQggf4X0AwlcPYFmDxODeqYPSZYd6SNdz39Ev74u9uxYfwIcuaWRTqEAoOIDE7ZCZNxaXmlK187L539zmu0Xuzv8hTPD16C99/8I/jGxjU4Umshz47wAguUGYRy7/WuFpRaRd7Snslq5rHYwR6cG+sL7ne2dn+WY8Fq9hFwwhI5Rtu+1csQOCYTKNImXhwcxqeuX4+/uGYFGlPfeOZN2bczfOQovcVDWye7WDdjs22rAqyop/jZ3Ufw6fu24dpDTVgobN1hHXD2FwXAZ99UI0pAAhKQgAQkIAEJSOD1COgaCUhAAhKQgAQkIAEJSEACEpCABPpf4DzM0CH4Fu+TwCcF/v1Tr+C27+3ExvFj8O2ItCjYNvPazS87rTxiuupigpThb3QBMWbYt2wN7nzzJnx73SqMpTUUfvbxOuPM/1p+25h5qrNid8eac7V+LOtj19j29Zbdq8J0PKQBhUuwa2QlPnP9Znzx6tUYq9ZQCW0OPXkz7k2tduGJ1W207tbG7WAduO7Fw/jot5/GVd+vw/tx9mIDX8/V6s/VwBpXAhKQgAQkIAEJSEACEpCABE5VQP0kIAEJSEACEpCABCQgAQlIQAJnSyAgyS2UzeCLQVTaVbxr227c9vAL2HjsMEI6xhtFVmd1iLN/D5UhZmTCmicVJLGBmB1h3zr2LFuFD914Ge675FI0PUeIFg5HxNgpcMzO6K/jNc51jTVadftEPk93/zS2fM5O78moNPKoSPBydQX+9MdG8RdXbcFEWsFAK0dAhY2E4Ou01a7pVm8Dz2U5T/iIoVbAdS808PlvbsM/O9hAyOocL2HjDOPx7Nla/dkaSONIQAISkIAEJCABCUhAAhKQgAQk8DoEdIkEJCABCUhAAhKQgAQkIIGzLcDQFi7AM+hM0cDyRgW//cSzuOPhbVh/LMIiyCxU4VwK55u8e4RFkrHc68S33X2e4gmGl6jB5UNwRcBYGvDExWtw2y1b8fWN69HI2kDI2MY+0eJHG6288pReysflDW1rV898UYSzDgyXGTmXc3Ocn2OkOnP/Wc7yGiRjvIoKIUHbt1kpDgyuxaeuuxJfuPIKjFXaCC5BPfUMuFMQCfB8sm7BAb0VJ4+5reYORRZw8USBm196Ef/lvntw5eFxDhHgkSHlq83j5AKcc2XhDBc+6RmOoMvPiYAGlYAEJCABCUhAAhKQgAQkIAEJSKD/BTRDCUhAAhKQgAQkIAEJnBMBSwAZAMPlcAwlkzxFLRR491Mv4/ZHGAKPH0OeBMSsihCHATjMtXRaXaeXi7C/lZsWTRwYGsJtb92Mr24YxWuVlEFqC2xEDOUDzDXk625zr/vKyQsZshZxBXwrhX27uZV4vDA4hE9evx5fuGYl6pU6OwaW3YkhsYvcP3G1tsnieLCis22bVZR/4/fG51/FJ+/bgWsOFWBeDlh3zLXEuRpPq82fVm91loAEzoeA7iEBCUhAAhKQgAQkIAEJSEACEpBA/wtohhKQgAQkIAEJSOA8CXgEn6CeZqjGBt719AHc+shebBg/BJe3kBUMOaeyx6kdHN/rfUymmAw6qzmv8TnsbwI/t3wNPnDLZty/fjWOVTJEZ+GpXc2+86ee5eCWsXpeYlur8uQcLw6RI1sFBtyBPe1ejD0jC1Y8NevqkRQeMSsQXIaD1bX47HWjU3/zt1rYeAWvjiwb9/iGe9NX69ItdrWpD09EvGPXQdz1rafwz15qInqOx7bpF57bo/kEzu3dNboEJCABCZwgoEMJSEACEpCABCQgAQlIQAISkIAE+l9AM5SABCQgAQmcLwEmj0wl+YpaqwLXHkCFge+7tu/FbY8ewMbxVxGSBuwLrExzUQarDDS5ggeMWTHD4tFwIwxRs/JbxJ5h6p6RYdz69vW4d8NFaGYTgGPoWV7tETh4tAfA7Iu1B/axrdXsPVGOas8XXYT1tTq5PwfrOcmesGvsVERAntUxXm1i37JB3P3GLfjCVVsYkFcw0G4iuIQ3YRmAXTBDJTY9nvcsWys5R/cRQ+2In3ixiTsfegKXH55ATNsISDkee7KL9Z27bGCruXvN18q7zddF7RKQgAQkIAEJnBcB3UQCEpCABCQgAQlIQAISkIAEJCCB/hfQDCUgAQmcVwELEyOjzAgfI+AdfPBY3nT49W278Yff3YU1zGs949EKyyNBVn6L1mHWhcGrd2NoeQ8XGW66NhAyPDeyAh942zr8w+ZL0cYQz1VQsG+wALgcc9YREXm7bgXuz9aTMyibrG/gnh13+nseWXFjq3VA5zgiop0AOZ8XMUPLpfB5ioPV5fjUdZfgr65ci/GshYLPWHcVNPm8sGttcBvrhMoKtk62eXsIjt+q1rF8oo0bXjyEP733O7j6UITneI4+Cb2JAb4J4JUzFE+V6+Sg5f6ZvXRmfmZj6GoJSEACEpCABCQggTMU0OUSkIAEJCABCUhAAhKQgAQkIAEJ9L+AZiiBCyNgwWIA7Fu5VkwiPSpYNRbwm0++hDsefgIbjhVouyryLEPhmXAyuMVci7WXQakDbB9A1k7x/OAleP/NP8IQeA0OD7Y43hHerWCcyvuzz2yrhbhWltva01rN1rd73vpycMav3TO25fPYZlo5PmKCrGBQ7Sf4LE3sXT6Mz71hA758xQocGWQCDs65vMaVr7wANjZmWCxMtupt8iHFjS8cwSfv34Zrv99EOm26PJgctveak/dt1t06ufV0zvjT6ay+EpCABCQgAQlIQAISkMBZF9CAEpCABCQgAQlIQAISkIAEJCABCfS/wAKaYQJvaauvMAZu4N3P7MWt39uJjWOHkbQjssDA8oRYFScdT07HUtiYoJrbN4EDYsywe9ka3H7TJjywbhUaSQ1JKDDf4pl7WlmWbFmp1XzXWF97rLJv9HxEVpna2rZ7dSzPZEUCThrNJMHu5RfhU9dvxhevWofD1RrD2na389zbyCFYCXm6lSfASAN4x47DuPvep/FjL9URknHYz1NPDeam9ubZsY7dmqfrPM29AvN0VbMEJCABCUhAAhKQgAQkIAEJnF0BjSYBCUhAAhKQgAQkIAEJSEACEji/Ai4GuBwoXJXbQVQKj3c9+z3c9sg+bDo6geAsPrQg0p4rMkDtFBNWOzG9ym6RQW8FCRrlN34T1LFr5GL80Zsvw31rL0WbfSLvGWNEDCzblunt9KGmjuLU3intcPiefjyy621jk7R7sbXNdLnNJ9wztBKfe+MovnzZVhweqDD8jUjzAfbgBXydcbXxrMhiG3Kh4HhWI42At+9p4M4Ht+Gy1zj/lAGw/Q1hqk0f6/we8VHP7w11NwlIQAISkIAEJCABCUhAAhKQgAQACEECEpCABCQgAQlIQAISkMCFECjD1wJu8pu+lbbH8sYgfuvpHfjYd57E2okmkpgyHOXDOYs8rcBIk+EtrMDXnrLs1DXQ9DWOOYTAsLflG3h65Ubcess1+MqW1WimbQRkDJytD+PJgOOLcxzbwdsrb+UY2mKWxU2et8fy3Ldj2+fu5MozLiDw/g4FOCQmsoi0CHh+aASff+Mm/N3WTThcYb+QIGcInrsK4B1gA3arnCHKxdmrvbCNuS8ShthDecBQUeCnD7yIux+8B9e8No7UBUbMGcq/oWwdWY4PN1OBGsfLbmBlN7HtmRcf9cwH0QhnT0AjSUACEpCABCQgAQlIQAISkIAEJND/ApqhBCQgAQlIQAISkIAELpxAhIWd3gJSBp2OBz7PkMYCP7vnJXzooaexfvwIcksR00EGulUgJigvskSVeyeurjxhryzHkDhhIFrUsX9oCLe+dRT/16ZR1F2KiWoLKDgwA2b0jMWrcKrLtL6cyknXcWwXBoCQMXh2vEuBPcuHcPcb1uPLl6/AkYEGmFQDnDdi1pknj8rVla/TXuzXpZnslufsdvb4lSLiRw++ig8/tAPrjhWY/jd/y64X9IXCF/T+urkEJHBcQHsSkIAEJCABCUhAAhKQgAQkIAEJ9L+AZigBCUhAAhKQgAQuvICzr+DG8jkig9DoE2TtDKvH7W8C78etjz6L9WNHgfJvAls/q7L7PC/WL6DaZmjMe0QGrHuWrcXtN23GV7eshn0LOLe0lG0oQ+XJ4XiZ66nJs7NuHFvK/pNbbnrWwHw3MPxNUcRBHKytxGeu24wvXr0Gr5V/85c3KsNvG4WXTW64N/MagKQNeFZIgVoe8ZYXDuK/fuMpXHOoiYEmO/BKex5uytXzFr3H5clTerHo1uqUOs/a6cxHmHVoNUhAAhKQwKkLqKcEJCABCUhAAhKQgAQkIAEJSEAC/S+gGUpAAhKQgAQWmoCDYyxrT9VKKkAYgI8ev779Obz/0RexcfwIYjYG58CY2JVb27f+JxYzz/L7xBFVNJJhJMEjTwqGsR67LhrGHTetx9dGL0ae1nkpQ1PH4r3gCsABsacwx9K5z/T+Be8TbbzAVo43MXAUObcHayP45Js24m8v24LXahVksQXPFNcH+0Yzb2jXgNfMdD82l0225U5IImqtiJv3NvGn33wCP3xoAinagE/hbB4zjXGBzikAvkDwuq0EJCABCUhgSkA7EpCABCQgAQlIQAISkIAEJCABCfS/gGYoAQlIYEEKMISFBaCTlThkIcNIYwS/vm0n/vDhJ7F6Ikc1T1lAqAYE370GltvClmgvDpMjWaDbQiPlsbP+3BZD2LNsNT70lk34X5s3oeWtswcKbhnaWvgbuFtubaxZqrwP27r97Nius2EAPpdjIIsCleZyvDA4jI/dsBp/vfUyHK1EuLyCdhhkZMsbcQxMPu3U1k5HwLPKZj4eM18G2REhqWOg3cbP7DmEP3ngO1h/lOec551SFN4zHA+dS3jt1PXlmQvzwke/MDfWXSUgAQlIQAISkIAEABlIQAISkIAEJCABCUhAAhKQgAQk0P8CmqEEFrZAZJAbGPxaiGkFuOCxeizHbz75Mj708HZc2jjKENSjNjEMXwx2RrVMAAAQAElEQVTCM/x0mGGxk1bWVP4Gsh1EVEIdwbewe+Ug7rhpM762aQvqaRWNGsPimMIC3WjXWPGSqX07nqXsGmuKfPo0X1Y+c562OVbEnuXDuPuN6/HlK1dgbJD3hs3LsQ18DnAb+cIqz3PLe9pYVuWXgxPbYxduCu4PtFL89HNH8Nn7tuH/8VITqQ3Hts467aBz6gK/KgC+wG+Abi8BCUhAAhKQgAQksGQFNHEJSEACEpCABCQgAQlIQAISkIAE+l9g0czweAbq4FwLMU1QiTl+48mD+PR9O7Bu4gha9pXYMjTFqS2W0rIqecIxc4SYYfeytfjIjZvwldE1aPoKWtUCjGA5Hl/ZtxO7cp9n5lpD+VvUDHXBYLqVoUgjcp/h+aFV+PR1o/jSVZfgWLWGpGjDzThQzz16dm16SRvwrJACVW5vPnAYf3bP07h0rI6iMs7RIsp8m3vd1UJXO2fVPXehtvYsF+reuq8EJCABCUhAAhKQgAQkIIElKqBpS0ACEpCABCQgAQlIQAISkIAEFqaAQ4EkDyhcBp8PISmquOWF3fjgd17AJfXDCOkxBrYRfLGVk+A+X2ddncdYNoJBhrRZsHETPHtxDXfeeAm+tnkEjXQcMQaOVXRC1dNKUB0s3W1Wx5nbNvBSbRCf/Ykt+PLlW3GslsEVBXyowkf2w8yL5+Mnk1/itf1ur87f/A14674G7rp3GzYea2B5q85nTNhl9vHY2LNemF0FwBfGXXeVgAQkIAEJSEACEpCABCQggaUqoHlLQAISkIAEJCABCUhAAhJY0AIMNxnClmEot9WihZUTKf7dtm2486GnMXokIvJ8EquIlRSpa4KpKMol8rWnOBKDYp5wYziWeTSTCqJvw4UCu5atwp03XI5/XL8Ruf1NYOQ8D1a0TBcnLw6OQa5nwYq9XOTwFiqD4y1fjc+/YSv+6uqLcCxlg/12MzIGwymiJaIsxzDaysbmaJ3xAvcmx4twgHPwLmAwL/COPS/ic9++B1cfHkfCc7BQHB7OsycrcZHnuc+t46XwDIet8HqXwAutuDmD1Z/Btbr0LApoKAlIQAISkIAEJCABCUhAAhKQgAT6X0AzlIAEJCABCUhAAhKQwKIQ8A4+Moh09q1chyRPUSsKvPvJl3D7w09j/fgxtO0P4baqaCfDACz9RLnYXrfshO0zpgXKhJQbhrVthqQupNg/sBq333A1vrluHePfijWiWnSuwIyLtTnYf93mwHFfrq7GXT9+Gf7yyg04XLVxQqdPTGDtZb7bvaBny+gWeeKQp45nJ4ubJEbcdOBVfPz+HfihV4oT/uYvOHanMG2J044u5IEC4Aupr3tLoCOgVwlIQAISkIAEJCABCUhAAhKQgAT6X0AzlIAEJCABCUhAAotUwCMwsK2nGaqxgXc/dQB3PrAX6+qHkMUWlk8kwCzZJ7PUcs7lln1cWYwnY4pmEtFKMuwaWY0/uukKPLlqBM3Mo/Nt4PKyWV/K8RjDOia79Qz4Lz+6BV++cjVeG7JvGDs+Dm/ENrAPZlnYA3wSBt1AUgAucBqcynA94hd3H8Sf3vMUrj5o325mA6YvjhdbTT+7cI5sXgvnafQkEpCABJacgCYsAQlIQAISkIAEJCABCUhAAhKQQP8LaIYSkIAEJCCBxSrgYMkoX1FrVeDaA6gUCf71zn349LcOYMvYqwhJg33QWcpUNJaxq13TOdl5tWNrCS6Bfes2+ibybBz2c9LPXrQMX71sCCE6WABs/TpXzffqMJZV8Q9bhjBWbfFRJwDHNNdHzDsGH8ge1+LdgmF05DVDjYi372niIw89gStfm0CstAGkHMuzAD5eWTw5y2qjWc3SfJ5O+/N0H91GAhKQgAQkIIETBXQsAQlIQAISkIAEJCABCUhAAhKQQP8LaIYSkIAEFrWAhZkWpUb4GAHv4GICX9TwL3fvw/sffRaDYYJtKTKmo46JasJiVDo1a8c9K16NMhkG99iH3dHpF3imQBFrSILnOevNzSwrr2b/TqON0eYlrYTHocbzvLa3A0+fuCZh8gyv42MgDbzA13HRRBtveukQPvngd3DV9yPn5DnXlI/oARcQOHSAhxW4PV6YXOLk9sJv+MQX/iH0BBKQgAQkIAEJSGCpCWi+EpCABCQgAQlIQAISkIAEJCABCfS/gGYogf4QsGAzwEJQKwdgKE+wspXj324/iI8+uB0bJo4gZ+oY0yEGuYMMTa0XN+zbXTtnJo9sSEuDGSbDtgBc9IjOMXjF5BnMupSXs9W29g1i7nJ1HCMDyhA5cozIc9NXO8NHR3lbNkUH2HGWp/jxg0fwuXu24eofNBkKs3FqZfg7td/ZsXGsOkfdVztDJ9i2e+7CbPlWXJgb664SkIAEJCABCUhAAhJYogKatgQkIAEJSEACEpCABCQgAQlIQAL9L9DHM2Rq6loofIIstPHup17Grd/bgQ1jR+HakecsBLXpR0yFs8xEHU85bmHFfTCi7RQmF+sxuTvPpuzJccrttL6Oo7Is2eVebxO7l2c8d9I2kORAkQAD3P+53YfxX7/+NK79QR3OjfMyduKrrY4v3UDVtlZ2zqqci3W1Yr/OygOu09rO87E9Y+dZ9CoBCUhAAhKQgAQkIAEJSEAC51hAw0tAAhKQgAQkIAEJSEACEpCABBa7QAGECB8yVOpDCKjh17ftxq0Pv4CNY4cR0mPoBL9MPZn4uuDKH0wGD8GlDE65PdN17nGOt07tcYfr5GNEFEyCB1sRN+9r4uMPbMPGow14V0fOYBsWINvzWtmDcluGqtzCys6dVDa6nbStbS9clc964W6vO0tAAhKQgAQkIAEJSEACEpCABJaIgKYpAQlIQAISkIAEJCABCUigLwQs4OyEwEyBMdxq4uKJDL/79HZ89KFnsHY8wH5iufxbuwxSI4PWOJma2pVlWYjaU3bOaLqnbP9slbNBbTCmoj4AiYXXSQO1mONf7Pk+/vN938EP/2AMtZCzLUO1sI68iM8NKw5gf9u4txA5kBXjbxu6LM4Vkdfatjxx4V74FBfu5rozIAMJSEACEpCABCQgAQlIQAISkIAE+l9AM5SABCQgAQlIQAISkEBfCTgHOIagroCz/0LK4LTAv9rxEv7k3mdw+as52kkFQIrAELX8RrBjqMoz3dVxp1vcPSer3dHyXAuk7QaWzdrf/B1op/gXO4/wWbfhssNNJJE9uw9jW+vcLTtmsQc41UVRHlokIIELJaD7SkACEpCABCQgAQlIQAISkIAEJND/ApqhBCQgAQlIQAIS6EuBbp4bYXFjgqTIMJg38C/27Mdtj+zG6NHDqLYdc+IyOsWFWBxvyvwZx//mb+QzOrz5+cP44Pe2YdNYAxVMoEjc9PKABcdlcZDCys7ZdhEUH5Uz1yoBCUhAAudZQLeTgAQkIAEJSEACEpCABCQgAQlIoP8FNEMJSKCfBGL51T+LVezHbB3sOHKCKtBCtTQ/B51/B4iRYalDPakhaQxheTPBr+14En/w0PO4uFGHczkC3GSBW/7DOY+rvTeen9KCSfBAu4mb9zXx2W9twxtfaCBBHblPy196ZvPU1oWI6QX4AjzXrZPbXei2zbSdr/987SeOOXN/+4nrsqBFAhKQgAQkIIHzK6C7SUACEpCABCQgAQlIQAISkIAEJND/Apph3wkU3gIsTisCRyqDeH5wGM8PDbC4PzRT1djWWyf26W2zfbU/P83RTHpLPgvPp8rPeAXPD1fw4mAF369xf2QALwyOYMxdjBtePIR/u303htotMP+dVvxnxEgW52mJyF2E/Wr1m55v4vaHtsGjgR0XF9ixsobnRjLsWjG9dq5M0Fu7VqTsc7x622z/eHuF/SrYuaKnVtp1CXatdNi1glvWTp4ry/pxvzw/Wzv77JoqGyuF3bO37P67+Yy7Ryqwsv+rynnC1W0kIAEJSEACEpCABCQgAQlIQAISkIAEJCABCUhAAhKQwCIUiEDazMtvB7bSiK9uHcav/OK1eMc7/xnrn3fqX/4Y3jFZ5fadPO6t3jbb722zfTvXW3aut3rbbL+3zfbtXG/Zud7qbbP93jbbt3O9Zed6q7fN9nvbbN/O9Zad663eNtvvbbN9O9dbdq63ettsv7fN9u1cb9m53upts/3eNtu3c71l53qrt832e9ts3871lp3rrd422+9ts30711t2rrd622y/t8327Vxv2bne6m2z/d4227dzvWXnequ3zfZ72975o5Of/R/FL9j+L/0z/My/+mH8zs9sxf+4/CIE59H56iz/IWFycdyyes7wxLlYIyLD35ABMXoGsMvw+2+/HL/2sz+Of/1zb8Cv/uwbWbb9CW5nr3/zsz+B3vpVHvdWb5vt/+rPcaxuse+/4b6dL7fcn7p2cr883+03ea7sY/us8lprn6yyjfvdrbV3921L8XOBqTElIAEJSEACEpCABCQggRMEdCgBCUhAAhKQgAQkIAEJSEACi1WAARKyNoL9tiocXhms4JmLh/D0qmE8fbHVss6+HXerPG9tk9U9392qfdKu73w6n4Ul+f7avwPWxSPYvnINHl61Cc+uWIPxrMJ/+Yx6uXLnPK+WMidAznIFDg55PLlqBI+tugiPr17O7bKyvrdqGXrr8TUj6K3HeNxbvW2239tm+4+v5vXdsmu5b+cfsy3Lrilrcr883+03eW6qncfltdY+WWUb97vbbnv3WAHwef6Y6XYSkIAEJCABCUhAAhKQwFIU0JwlIAEJSEACEpCABCQggcUvEOFjgP0UtA8eBSqdcty6DIVLT6jec7373X6953r31d6x7DXp3ZfPQvdp+8i8tc1/DwlCGACiff32wkSS3czZc2cgb6JRHUPwbT4T15AgxrQscHt2KuXALPSUjW3H3W13v3t84vbE9t5j63sKdWG0F///ymsGEpCABCQgAQlIQAISkIAEJCCBUxNQLwlIQAISkIAEJCCBPhCwbxEy0GEAHFxkYMQ0CY5bZj3Rjm3bW3bOqnvO9gP7W9l+t2Zqtz5W1kft5KWbWZhJb9k5+Swsn4LvVQ4E/pMPKZxrwfk6eJIn+G8ILPun01M8w7Zzt3bHj9xp+BpQDMHxwPHY2U9TW1LKigk/W73l+PnqqeALBsfHy35WureOt9svBbQRXW/xOo4VeFP73w+r6Ar2sbJ+BcKc7W3eu1vsy2fpvbftd++fJ+0yfOeUzh2qRp5dQC0SkIAEJCABCUhAAhKQgAQkIAEJ9L+AZigBCUhAAhKQQB8J2LfuOB1viRu3WiUggZkFHDr/TW91U4e2162pk+dwx6GbOLvyycBX9PmiALjP32BNb0EK6KEkIAEJSEACEpCABCQgAQlIQAIS6H8BzVACEpCABPpOwCIVK5tYd2v73eqGTLbtntNWAhJwRmD/LFjlvh2rzqnATP8LdU5vqMElIAEJLG0BzV4CEpCABCQgAQlIQAISkIAEJCCB/hfQDCUggb4VYHrV+anWE2fIZGvqWTzksQAAEABJREFUW4bd/RP72HG3zbZ2rJLA0hDgP50l8L3bhfNeKgBeOO+FnkQCEpCABPpdQPOTgAQkIAEJSEACEpCABCQgAQlIoP8FNMP+FXC+E/GWW4uzulO1MLe3uuetT7fsHPs4VmcUO6GSgAQkcE4EFACfE1YNKgEJSEACEpCABKYL6EgCEpCABCQgAQlIQAISkIAEJCCBxS8QmecGTiOWQS53plYGuy4C5Xnul+dta1UeHH+xPlZlEHz8tPYk0K8C9q/Aql/ntxDnpQB4Ib4reiYJSEACEpCABCQggX4S0FwkIAEJSEACEpCABCQgAQlIoF8EYlrORGFWyaCX6QI6Okkgdv5vDvZ/eGBNHp3U6/ydWDr/chUAn79Ple4kAQlIQAISkIAEJCABCSw5AU1YAhKQgAQkIAEJSEACEug3gTQADnxB7+JQJl1lvsT93qapfZ639m5xlKkm7Uig7wQY9zL0dVP/MPjB53HnH8qFmGznefg6dfPIf4Nnr2ymC6cUAE+9zdqRgAQkIAEJSEACEpCABCQgAQmcRQENJQEJSEACEpCABCTQVwLBBVioYgFwNQeSkMFPqyqPrU48n/J895y1d6t7TtvpjvJYvB4JP+sJ/204ePu9dIBbvjiWreW57oGdOF8VO8/BwNd+pj3ytlZ2iPJftUe574Byay+eBz7hMcu25bGds2L/8phtjrVg2jkr3yk+IbScRwHdSgISkIAEJCABCUhAAhKQgAQkIIH+F9AMJSABCUhAAhLoLwFGKgjMfRDs+4sRR2sBhW8iqmSgz0DPZ6CN6ArkSUTBgDQpEm5T/qNhSBoTxqr2j+h8/29D5DPxeVL7V8x78zng+BxW0c4VgGsCYLn65LYBhzarBee62yb36yxusVDb+Wyci2MpAOZbqVUC50lAt5GABCQgAQlIQAISkIAEJCABCUig/wU0QwlIQAIS6EMBxkVILCxiaJQwBF7RbCMLEalKBvoMTP8MxIBKHlAtGAYn9u+kCYecxX84sMD1fP8PhIOLDpWWg+cjpLGNgbyNmlURULPKHWpW7cmt7Z9Ybc8+rLIPtwu1ffK5PLRIQAISkMB5ENAtJCABCUhAAhKQgAQkIAEJSEACEuh/Ac1QAhLoZwHHoC/4yLAL+JFXWviNp/fgt57eN2v9hyf3QiWDfv0MnPzZ34vffPoAfuup51kv4PcefQnvevIVvHPHa6gUOeDaLCawFyAEjoyfW0mGSmjjR195Fb/9+Av4D08dwG88+Tz+vRX3//1TL+DksnY7zy3n1enbPZ7cPjm5XSjt9jwsBcDQIgEJSEACEjjHAhpeAhKQgAQkIAEJSEACEpCABCQggf4X0Az7X8BNTjE6/MTBY/j0fftw1zefZW2fsT5/306oZNCvn4G7vnn8c/+5e5/C3fc+gU9/awfu/uZO3HXfY/jww9/GrY/uQsbwN7rIfzwWSXb/EfHwvK68v6+jkVVxtFLDjc8fw6ceeBZ383n/lPP4/LeeQFn3buP26bI+960nYXX3/Y+z35Osp1nbWLa1snOs+xZauz3jNpj2eSXWzSQgAQlIQAISkMBSEtBcJSABCUhAAhKQgAQkIAEJSEACEugTAWZXPgZYspJwO8Bga6gIGCoiZqrBvIBKBv36Gej9zFeKBJVQw/K2RyXmGGoFvDowjP/yY5fi769YgVYSEGMCRAfACud1sTtmBeD5nHuWjeCjb16H+9Zt4D9lh5BOYKAdkIaALLaRhTYqRRs1/vu2f+ODec5/x4uvFACf14+YbiYBCUhAAhKQgAQksIQENFUJSEACEpCABCQgAQlIQAIS6EsBx1kxCIYVd7UudYElPn+HJHokDFeDY8oaM+wfXo2733AZvnTlehyrLYNn+Gv/anABwl9wiay2T2A/4d5OEuwcWYWP3bAZX990CUIcRDvxDIA9fEjLAlJEJChcp3Jeu9jKQ4sEJCABCUhAAhKQgAQkIAEJnGUBDScBCUhAAhKQgAQkIAEJSEACEuhjgWixqs3PMSwNgGswBG7ixcEBfOgto/jLqy7DsUoNLi8QUEN01g8XaGH8zPtnRRvR19FOW/jemuV4/1s34stXrMargy3kLuNzZoixAjDEhoXWDISTIuW8ZqqM5ytIioVZCoAv0EdNt5WABCQgAQlIQAISkIAEJCCBPhXQtCQgAQlIQAISkIAEJCABCfSzgIW/2WEUniFwdAxUG+U3aZ9bvgYfu2EL/n7zFoynbGOk6lwxKcEQdnLvfG/KOweH3HMvpgCD3cCAd9fICnzkho14YM1mtJIJziEiyT3sp95jDPB8frgAN2PlPN9asKUA+Dx9ynQbCUhAAhKQgAQkIAEJSEACEpCABPpfQDOUgAQkIAEJSEACEpBA3ws4hr5hBZJWiugLNBOH55YN4a43rsffXrECxwbHEQ3Bla/cs60Vdy/QyuiXd+68wp7L1ZGGFl4YHsL7b9mC/8XQuplkGKsx1A0WAltfe+bA62Yqa2PTAl0VAC/QN0aP1VcCmowEJCABCUhAAhKQgAQkIAEJSEAC/S+gGUpAAhKQgAQkIIElIuCRFSlCVqBAhoPVtfjM9aP44tWrcbRaQxIC7FuziBaidgszLtba2xB50C3uzrta395OEXamW70t3X3H/NehkieILkeMGfYuW4Pbb9qMr4yuLo/baWCbjeF4kRU3i2z1i+x59bgSkIAEFpmAHlcCEpCABCQgAQlIQAISkIAEJCCB/hfQDCUgAQlIQAL9LWDBqkWiNsuIgFZWx1ilyfB0CHe/YSv+dusWHK1VGP42GQ4n8AyIAQtPrXDSMvnr0SecZ193vLr3O6FTeWhf4i3b2b08Ub7wDBuSyC26VTZMe4nwaPkRPmuG3Ae44LF75TLccfN6fHXLxcjTOvszBLYxouf+tJvweOGv9tQL/yn1hBKQgAQkIIHFKKBnloAEJCABCUhAAhKQgAQkIAEJSKD/BTRDCUhAAn0uEBmENlOgnTBWjAxNkSIWNfwguxh3vWEDvnD1ehyrtoDCo0AFDe9QOF7AoBXRwtNudaAqBcCcli9cmdNal8iwOOV5RHQWbh3PdQ6mv6YBSNhenuXFdlzNHcfsVHm+vNZ1dk94dXYTN4a253w4F7gcldYgnlu+Gh+4ZRP+5+hmHMmG0EwqgIXJwcaxvicMtIAPF9fTLmBIPZoEJCABCUhAAhLoFdC+BCQgAQlIQAISkIAEJCABCUhAAv0voBlKYCkIOIap1TxBJW+jSCaQJy28ODSET16/AX95zUrUszrgmN5GMDB1fGFx5c70lamkdbEwObd8mK0WLsMXyGIbI60Wg90caSh4xwLlmBbWYvpieawVO8EzoK3lBQbyFiLHSYsKn2+QV830AMfHKUNgDuAYIEcX0KpyDmjh4MAQPvzmUfzj5jVopi00Bo4BIfLCwFo8K6kXz8PqSSUgAQlIQAISkIAEJLAIBPSIEpCABCQgAQlIQAISkIAEJCABCfS/wJKZocWfuU9QJAHBJXhxcCU+e90ovnTVJRiv1lAJbTBxne5hFzFgRVnoLDxn39z1trV8l5lqSIDhZhM/s+cQfnrvD+BdE4X9DLRdFy3Etepcbq+8lO0oy7pYADzcbuK3Hn8FG8a/D8frk3aC6VfZlbOVK785zNQY0eecRornlq3Fx2/YiG9sWo0YKkDK+c12+QI97xfoc+mxJCABCUhAAhKQgAQkIAEJLEIBPbIEJCABCUhAAhKQgAQkIAEJSGDxC9g3c8v8tfwbuJwPw9rItHb38Ep8+vot+MLVWzCRZqi1CgRU2cGxZl49r2V2PNXIQ4bJzIyZUi5rAT/9nMPd33wWm44dZhjrEeMg+9p4VtydXC38LZNdO20pMuNaaxpg4Ptz+3fgIw/sxaUTr6JI62WL9e+UvVrP2crDFyOotTO00oB24rF7+Wp84rqt+PqGS9FiIB0jw+9IlcCyrZtvzNnudX7Ok/b83Eh3kYAEJCABCUhAAhKQgAQkIAEJ9LWAJicBCUhAAhKQgAQkIAEJSKAPBBhxolU9zISWIWfOtNU1uO/Lv5H7mesuxxcv24qGLxjWJmj5DAVSeOs2VY45beQ1HMnF8meaHUNTnkQZKjOdHOC4y1oBtxx4GXd+9z5sGM9RKyLHJGAIfDl5dXYq8oVjlh05ZmAQ7DjwRa0mfmXnK/jUffuxbqIOx/NIqkCaspqTz8eerlMcpWflcyZjaDL4hX3jN7TQZGr9zIo1uO2WrfjbK9djotJG4TK4osZbe5bruX7h7fqF90j99USajQQkIAEJSEACEpCABCQgAQlIQAL9L6AZSkACEpCABCQgAQlIoG8EGJJWWivgQopQKZAz3X1uZAh3vWE9/u7yFZgYqDPILZNYTjkB2B8zLN2INGeX43/zlx3ZUM0LXPfSYdx13w5c82qOhJmviwxrIxvdKf7kMrvaU4BB8EA7xXC7jXfsfhkff+BprK0fAycA32YIHIcRwM6Ya7GRXKeXC4iVCQTXxIsDQ7jzTZvxlQ2jaLgUY9UWEBLE4DmYYy3M1Z5uYT6ZnkoCi19AM5CABCQgAQlIQAISkIAEJCABCUig/wU0QwlIQAISkIAEJNBXAo7hpmsx/E2K8hu+BwbX4tPXjeKLV68u/+avKyxOLThnC0CtuMvV9rrFw3K1v9FrxaHgeYn9ovRwPeBn9x7E//cfnsAVr7aRxMC+nQCWO4B9wxfzL46Xde93pJohYco8lDfwb7cfwJ99fS+2Hj6EkLWAyAR6/uEmezh4htCunSBP83L++4bX4PabGQKPrkaMGdpp6AnAsSAXBcAL8m3RQ0lAAotfQDOQgAQkIAEJSEACEpCABCQgAQlIoP8FNEMJSEACEpBAvwhYADs5FyarsVJH4Zt4cXAId96wFX972RaM1yoMU5tIQsKMNuG+xa+da+xq5rGwsn37Ri9zVAalKM8VSURII4YbET+5p4mPPvgkNh2dQOA9AqochFc5Xm0F7vPMfOvxuwMVhtKR4/h8AFWGt+/ctRefvnc/1o7/AEmsd77ZywE7I3deeTjjGplSV1sjcEWGvBKQO49dK5fhjpvX46tbLkaR2ngFr+XzlkNN7vPMQlkVAC+Ud0LPIQEJSEAC/SOgmUhAAhKQgAQkIAEJSEACEpCABCTQ/wKaoQQkIIG+EYgMe8HYlbEhQ88ipmi4GvYNXoxPXbcBf3P5ekzYN2nb1l5BwTg1gvuT87cM1IqnYZUGdBYmtM4aPF98HWlo4yf3HcKd3/kOth5us2tgOAukeQGUwa9d2C3MuHBIlIlyBMqxAdjwaQjlHPLEwQePal7Dz+7bhw88sh3rxyYwwHsMNiuISQLvGgBny5eZVxfRzMb4fB7IU8DlQDGI3SOr8Qdv3YSvbtqEiUobFnAj5/Py3nOOh/O/8MnP/011RwlIQAISkIAEJNCvApqXBCQgAQlIQAISkIAEJCABCUhAAv0voBlKoL8EHMPUBK5oA34CHrDfJBMAABAASURBVC28ODSET16/AX91zUo0K3VOlyEtX8FYtAw+GZJyF7Ywi0W57wDbtpmZWm4KLmHy3MhEip/ZfQSfun8brv1+k2FweRVgGwtYLdWdFgJbAwc4xdUxlo6Oz1iOwYsYAg/mbfz6My/j89/chnXjY2hUGNYWVeTZMG9rD8Z+s62cX+RkHCcbbUxnAXYLLwwP4v1v24SvbLoS40kN7ZqNmQCn9TPTs9307J1XAHz2LDWSBCQgAQlIQAISkMDSFtDsJSABCUhAAhKQgAQkIAEJSEACEuh/gb6coc8ZYnr7Fm2C55avxGeuG8VfX30J6tUaMguG55j1tCg1siMzUctMmbKWuehQA7jupcP46LefxjXfr8P5cXY6w3XaTU8ci42+hazlMdRu46f2HsTt39mLi1uHANdC2kgY7eIUF8dw3KFCn8igOsYMe5Zdgo/csBVf3bweTccwueJxGgPifCx8ovNxG91DAhKQgAQkIAEJSEACEpBAPwtobhKQgAQkIAEJSEACEpCABCQggcUjEJnORsfnjZ2oMHBTuITh5krc/cYt+KurtqCeZAxRC/assqN15ubElYGv/QRzwtC3bOIxOFa0k6zhesBPPdfAf75nG/75wUb593MjEo5Z9j5HL4HjslwFyyaGUWvX8Ms79+Lj9+3HhvEfIE8bKOcOwB63tOD+bGvkhFp+BEnIkCcBrkiwY+Uy3HnDBobAq1BPm4gxIESOFFi2dTbybCOe+/N8C879TXQHCUhAAhKQgAQkIAEJSEACEpBA3wpoYhKQgAQkIAEJSEACEpCABBaRACNKtKqHmX4ypMwdomvAMQHevmI1PnLD5fjiZVsZ/hZsT5C7DAVSeOa/rqci51uWneNON+/kYdlSDQHVosAv7n0RH3vkHlx1eByJC0hjBZWQcjwH5xz7cmVgCo4RbWvn7GY8Pd8aeDkvg4W5tj3enw2Jh/2938BthhwjTYd/s2MvPnfvbmw41gISKvBZuMO1ATgeY+aFQoAbQ9szVg0VRLQZ9jrsWLECf/jWDfj7LZ2/CVzQyhU1DuVZDhdy8Rfy5v18b81NAhKQgAQkIAEJSEACEpCABCQggf4X0AwlIAEJSEACEpCABCSw6AQYslZaK+AYxIZKgZyB666RIXzux9fjv1+2AkeG6gw5Ixz/Q0w4vTIC5fbkNfJUzi7dv/nr7ATPOYa5P73nVdz+nR34kYMF0sCT5erK13P9EvnsEbypK+Ai79lOMdwq8I7dL+OT9z+NtePHAAuk8yqQDDPsdrwCsy4dgU4f+5vAMakjTxrYNzSIT143iq9sGEXDpRirtoCQIDJQx5wj4pwu/pyOrsElsDQFNGsJSEACEpCABCQgAQlIQAISkIAE+l9AM5SABCQgAQlIQAKLUsAxnHStlDllgZbPcGBwLT52wyi+fOVq1NMa59QJTmHB6RwhZmRPCxo9d5IClqdyTGC4EfEvdh/En93zFH7oYJMjcDywE2ZbHBtY9nPU3eJVPPm61/JuHNIGKLxHUUngihSDeQP/evsBfPjbe7Fp7BCca6E6zjbreErlYIFyZqm3yzmrDLuXrcHtN2/GV0ZXw/5GcJtpd3T2BO6URjwXnex9ORfjakwJSEACS1RA05aABCQgAQlIQAISkIAEJCABCUig/wU0QwlIQAISkMBiE7BAcvKZHQPZSh2Fb+LFwUF85Mat+JsrtuBopYJK0URSMBCNGTvPE2Cy2XJOjobCflKZSbCFvz+5p4mPP/gENh6bYMDaRnAJomNnWM9ucfhpq7VPO3HmB5yyh4OPBRJYQs055VXUco9f2bkXd917ABvrr8InjeM/SW2PYYXZlwhvPyrNoJvjcU7Nqseui5bhjpvX42ujFyNP67wr7wc+QBloczv7cOekxZ+TUTWoBCQgAQlIYCkKaM4SkIAEJCABCUhAAhKQgAQkIAEJ9L+AZigBCUhg0QlEFEwELbhEkaGICUJIsX9wBB+9YR3++sq1aDEMRvBouQqjUktATw4tu2eSMAnAMS0ATgNbXB21dhtv338If3L/d3DZaxGO4WfhE3CPFwRExwu7xTPTV7snB2S4irKmt850xLyZQSt4HxZmWBwQGdB6voLb6AsEBtUhjRhpDOAX9uzDH313O4byCVTyhEExEDM+p32Dt7xmhjHLUxExGcN4xpFdCoScNYi9y1bjjps24X+ObsZEWuEIfIDc2riN5YXn7cWftzvpRhKQgAQkIAEJSKCPBTQ1CUhAAhKQgAQkIAEJSEACEpCABPpfQDOUwOIUcAxJE7iiDfgJxqtt7BhZg4++6Qr83eXrEctwsnzh9Bzr5LVsZZNtmZUyAO30iTxnx8ONFO/ccQR33bsNlx1uYioktojWMfhlAMuH6FxUvto5G6084AsH4uvZWsvRODxXWPDcqQJgCOx4ssJEvBpz/Nr2g/jTe7fjksZRVBmA+/YwfGsQ3s0eoTp7yBKNewZQzq2OJLawf9kQPvjWUfyvTaMMiFO0B2heMCS2a85jzf705/EhdCsJSEACEpCABCQgAQksYgE9ugQkIAEJSEACEpCABCQgAQlIQAL9L7CoZ+gtpfUB9o3c3SMr8ZE3j+J/bF2Lpq8iuJxzs0C2t3iqZ2XUWR5ZsOgZoKbMNRNeViTAIPd/YddhfPihp7F+rI4iGWdfduJr9zrugkks7KxVeVwedfZQBqnl6DxhW27OYLX72ihWFvha+eBg5XgvFxtI2x7VIsfPP3cQn7pvBy6dOAL7hrCDOWDOxU21OubaDtVWglaao+VTHBhai4++eRO+Orqq9I0VjuemLjgvO/683EU3kYAEJCABCUhAAhKQgAQk0JcCmpQEJCABCUhAAhKQgAQkIAEJSGAhCkR0gtZOFFhwE5Bgz/BKfO7Ht+CfNq7G0eEmimwcfp7A0wLf49/oZY7L6TqOXrBhsBVw074GPvDINlz7SgODRR2VPC1DURdh3//F7Mv5TEVPuBefLfoK0sYQhppV/PSB3XjP917ApqOHUVSPIfLh2QWdstfZZwEKtjFCmAwxDZy/w7Mrh3Hnjevw1c0jqGcTiDEgRL4nk8XOcw14xm18u894DA0gAQlIQAISkIAEJCABCUhAAhJYegKasQQkIAEJSEACEpCABCQggQUpEBHSw2glDC6DA0IDkSHlrpHV+MSbLscXrtqKV6t88PYg2yz+TeCcY/mpYuvUyiy0s+/AYBeIPiL1E6jFFn5p1yHc9e0H8cOvTiBUAqKrsFOChH0TFzleBEfnNgG8L7fOcZ/Pw444k8WmFjlAdHwmbqev1hJ4yoobsJNtusVnK3dpVC1aWFFP8e7t2/D5bz6N0dfsWpYnUpICaROR/5X9Z3xhazJGGw/kFTSTNgo+1K5l63H7W67Gf9+6GY2sjbbP4Ipap9+JzzPjuK//JJ/k9V+sK08W0BkJSEACEpCABCQgAQlIQAISkIAE+l9AM5SABCQgAQlIQAISkMDCFXDw+QpU8xTttECROuweGcJdb1iPv7t8BcYH6rBvuLIXw8gq9y2QxayL/Xo0hyrbLXQtd6LHTz/3Gm7/7jP44YMNZIEhKBscg01mn9xjgMrXC7fOdH/Hx7FiPGqBd2Q47IrynA8pLmoU+Jm9L+Hue5/GhvFjgA8MbBkCu+GyD1/mWO1+jrNnGO0CUKkjoIkXB4Zw55tG8d9GRxGLlKF8C5GReAx8hrL3HEOeQZONfgaX61IJSKBHQLsSkIAEJCABCUhAAhKQgAQkIAEJ9L+AZigBCUhAAhKQgAQWtgDDWZSJrYWbGZ5bthafvm4UX7x6NcarNbhQMHq0wNLKzTkXzy5WSQF4lg093Ij4hV1H8Wf/tA0/9MoEXDLOUJMduyO57g63Pacj72oBcicgZtu5XCMHP6n4YHZzO8/mqZWTcvbHjEOGZXkDb3v+AO54cC8uHTvEJ25h+XiC7heGp66ZdcfB8x6unfAtyNHyGfYNr8EnbtiMv7tyNcayjGMFMCZm8Xn4ei5WBcDnQlVjSkACS1BAU5aABCQgAQlIQAISkIAEJCABCUig/wU0QwlIQAISkMBCFTieakYX0K7VEV0TLw8M4cM3bsXfXrYF47UKc8cmfEgZQiacyOwBpOdwzDE5BmBxZZmP8pLhRsBP7mniYw9sw8ZjDcDxPqiwHy/gfTu97Qp0lhluwZ6dtt7Xadf2XN/b53T27b5Ws11jbVaMeGH3tsQ0cB5hACsaCX515z7cfe8BbKy/CvgGnOsdaMYZTHWIDJSrrRG4IkNeCcidx/ZVy/DxG9fjno0X832gmSsQS1lexv2OG/fP0mrTOUtDaRgJSEACEpDAEhXQtCUgAQlIQAISkIAEJCABCUhAAhLofwHNUAISkMCCFYgomPhF8IWhY4gp0lYNT6+8GH/4lg346sb1mMhaQLvbbgEmE81uwmtbOAaSNkGHSuFQfuPVobP1QJYDA60CP7/nZXz8O/fisiMT5RWFH0BgwMmusBAzMEztFBA7J8utffOXHeZYA9t6i4fzrBZS2y3sWW07Y3drmKm6nfm8nUnShAM5PrRn2j3QrOFn9+7DJ+9/lvH2BCoxIIlVzjlFxmCds+uOcPLWRTSzMfb1gH0T2+Vw7UHsXrYaH3zrJvyPrZtwtNZGm4E6AudsxWtOHuj1n+GdX//FulICEpCABCQgAQksdQHNXwISkIAEJCABCUhAAhKQgAQkIIH+F9AMJbCwBRwzzASuaAN+gjFwC7tXDOHzP74B//2KlTgyWOfjFyxbHZhxItouI0pMVnnM1NC2zRTIE5SLHdtOGgrcdOAwPvbAs/ihQzkS5pZ2HuX14GInur15iMB7RBy/l52brew6VhnGchzbgsezdT+F83a13Xu2rtZmobRVtPDV7mnF57Zrqq0EK9o5/rddB/En923Hxc0xZrkBSVFFyw3z6Zx1m704ZqSN440ix41JHUXawv5lg/jU9ZvwtY1XYiKtYaLG+UZiW80+2mm38K087Wt0gQQkIAEJSEACEpCABCQAyEACEpCABCQgAQlIQAISkIAEJCCB/hdYFDP0ltj6gMIn2L18JT52wyi+fMUlqDNkBBgMT83CgsuT40E7y1QTSYzwrITJqGMFZpP2s8/v2H0Qf3bPE7j6YJuxZjE12vSdcpSeU4xAY8/hrLt2HSvyubrFu8za/RQaOBpD8dk79j5W737nCoei0oKZVhmq/+q2g7j7nn3YfOwQ2gMtwBEFp7o4PodDZu+Py0mcYfeyS/CRG7fiK5vXl2FyO/M8f6rjnVo/Sp5aR/WSgAQkIAEJSEACEpCABCQgga6AthKQgAQkIAEJSEACEpCABCQggQsnEBkZRsf7W2DKTfARAQmeW3YRPvfGLfibK7bgaDVDJS/giyp7WGduTlq7ge/xhsDdIgFsaAt/f2pPEx956Elc+eoEYqXBO6fsMX/E6CZDXMfe86+n1mv+cU6tR+/devc7VxdIQiRAhiQfQppX8Y4E8AwmAAAQAElEQVQ9e/Dx+/bj4okfAL7R6cZX9pp65c6Ma4RnBD+C4UbG9oBGJcHOlctw5w0b8NVNqzCRNhFjQGDwHnnfaFvXGZkXvK51/nfndQ2riyQgAQlIQAISkIAEJCABCUhAAn0qoGlJQAISkIAEJCABCUhAAhK4gAKREWyjdphPwJCwcAgMJF0RsWv5BvzhW67BF67ciJZrA0xw295CxxTOuckCt5hceD3Hcix2BhxfWcwrUSmAoXZk8HkQn3vgW7j6tTY8Q2a+wDFdTNg5YV/Hc845OMczbEgYQlt53tuVCTWH5W3YDXMvjs2+p7g7zxp4CYeG3ca2M3bvabB+5TW8zvG8PZOV7U9dyzZwPggEADsxmM1CE8OtiHfueQ5/ds9OrD3WQMq2GCu8zObdQMeQhzOsZZsfw3j5TV9ek7eRtR12jazAH928Af+wcRMaWRuFy+CKGlyP3QzDndIpkzyljuo0t4BaJSABCUhAAhKQgAQkIAEJSEACEuh/Ac1QAhKQgAQkIAEJSEACF1yAAWWluQIupMiZ1Obe4ZlVg7jzhnW4Z8NKjA9MIDLVtCwTMUFkPDnbM0d2sl8nzlPrYdFyBFxELS/wK9tfxUcefBZbXgtIAnoWHricx3GOkdk8y8pbztAy89kZOr7uU/F0rqQpnM2z4Bz5bDHFAE1+acfL+Ny9T2P9+DFYe1JUEdwwAnthjqUMgbt9OG6rWmfa3sDLtUH88Y2j+F8bR9FwKcaqLSDwPQsW4fK+c4w5V5NdPVe72iQggfkF1EMCEpCABCQgAQlIQAISkIAEJCCB/hfQDCUgAQlIQAISkMCCEHAMB5M2w9+kQMtn2D+4Fp8o/+bvGoylFQaIgHNtgOEv9zB9sVDRqnPWvgHrAxjwRnj7+eEkYrhR4Kf3HcQfPvwE1o630U45Vqf7Sa9uWqrqTmpn+jx1zlrtftOvmWy2JNq+egzrZTV5/vVu7Lmseq63UWe9f0+/E3cpg+gSZK0MldjALzx3AB/+9l5sHD/EJ25h5VgCG7d73Qm37Z6e3Do4mytT9+g7fxP4uWVr8Ec3b8ZXRlcjxozegfezUdzkNae/8ad/ia6QgAQkIIHjAtqTgAQkIAEJSEACEpCABCQgAQlIoP8FNEMJSEACEpDAhRWIsP86zxBdALI6gm/ixcEhfPSGrfjvW7aU4WFuYa1LuV9+pbdzwdSrhYqdcjYe88UwWUUCBNayRsDbn2vig488icsPT2Ck1UBacDxGnZZbdoeyfSs75hC2ObNynBOsOs93ZoPxansoK+6e2WqD2HMB0VcYAg9gRT3Br+zci7vuPYCN9VeBtAHnXFmwbw579p3zph6+GEGtnaGVBuSpx+6LluFDN63H10Yv5nGdVxd8hzr3hSt4PLnPvVNZ+Qin0k19JCABCUhAAhI4SUAnJCABCUhAAhKQgAQkIAEJSEACEuh/Ac1QAhKQwAUWiIwC2wmQe8Z6kaEhUqC5DHsH1uGj1zP8HR1FM2mizUJkWBisHy+A45N3y0bphKtJiHCxU2UXductMNSI+MVdL+NTD92LH325hTQEeKa8NoL1s7CYA5ari+AYKBfb9zy2A+vTLV4Kuw6Ti/Wb3J1hYwFnb83Q5YRTdk97NhvXtic0dw57Gqxf5+TpvAZOIZZVxroMeKNPUcsH8HN79+FP7t2O5e0JpHTP8gpile4MhMu+mG3he5GM8T0jfEzZNQeKQbwwuBoffssm/M0Vm3B0oM33k9fzPYDVaT48R+bFWiUgAQlIQAISkIAETktAnSUgAQlIQAISkIAEJCABCUhAAhLofwHNUAILQ8AxbE2QFW3AT8C7FnZdNIxPXL8B/+2KlQi+zseMLFu7W2cHU8XIEWCIGFl5EmEhbYVZcfnzz8wfB9oFfnrPq/jYA89i89ECScDxxRXsHywj5hZlHW+cfa/7JLP36LZYT5bjTbtV3q3bfvpbC5+tTv/Kma7gsyEwBA5sDNwClbbHsjzHLz53EJ9+YDtWtcbRqrBfswbEYTg3XwTLvnB8S1w5JpI66tUWdq8YxGev24SvbbgSE2kNE7XA8ZJOseeprvPd/VTHUT8JSEACEpCABCQgAQksFQHNUwISkIAEJCABCUhAAhKQgAQkIIH+F1gwM7SIMLPfaGZa20wS7BpZiQ/dNIqvblmNEGtoZAyGGexOPTCzRbumc8wDhqndY/vWrJ2PTAjtW8WhCtSKgF/ddhAff/AJbDnSxlArB7NJnBig2hh2vRW6iw3f3T+VrfW3mtbXRmbZQ3XLHmBan9M7sFtYnXSVnbQ6qeHUT0Q+29GBFsPbBB45fvnZg/jcPXuxcfwQHMN55Ak4m1Mc0HEch0orAZIcucuwb+gSfOTGrfjK5vVouWG0M494iqN1u/nujrYSkIAEJCABCUhAAhKQgAQkMJ+A2iUgAQlIQAISkIAEJCABCUhAAudDIE6Gfp3wr8VEr40Ee4ZW4vNv2IJ/2DCK16oV5EkbiBnLnfBQxyNDz93yG729XRgY+xgxOB7xs7uauPWxJ3H5axOIvgEXKhyPNzxhxPkOe4e3vice27nZ6/R6zz7O2WqZfRyHAgN5QEBGqyE4hvC/+NxefPy+/dh69AeohkbnYrpz5X7nlTuzrB4hjKDSzOgfMJEl2HnRMnz0TRvwtU2rMJE2ESPvx/crBn4ubOvmHvP0371ZHk2nJSABCUhAAhKQgAQkIAEJSEACfS2gyUlAAhKQgAQkIAEJSEACEjgvAgz3/GHkltxGh+gajBw99g+txufeeDm+cOVWHB6oo0gi8oTtcHAuAZyHs/IAU0kAHIev9vd+O8eAAxeOm8Y2lrcDfmbfq/jkQ4/gqleDxZlsTAFe77yDcw6Y3CZw3HVwrlPoLq67g/IWHBrdmjGjtP5WOHGxk7wxunVi+8nHgZfYDEk0OdNZ+rBf2cE6n9zldZxxyBjE2oUJw9hKaGKwFfBLu3fjYw/swMpmo/xW9WCLQXqS0MwC4bluHlGkY2jb33gueE1oI3Jyzw+twMdu2IC/37oJ9UobhWPgXNTo7Fk2KXuCmcvPfFpnT1VA/SQgAQlIQAISkIAEJCABCUhAAhLofwHNUAISkIAEJCABCUhAAudLIMKhjRVIYorgC/jC4cXBIXzi+vX4y6tXoFmpAy4A7IfIINBF2MI920yriIicma6VNdhVtk1Cgp/cewR//NA2XP1KE+lkoGlDFt56WVnP81UzPf3ZuXdH5+yMdXwUx/fHjArA0PheDeQF3rnzZdx979O4dPwYGhnbiypCNsx3Yb752VM6G4nD8bqkjolKA7tGBvGZN47iKxtG0XApxqotgO9dDBbxOsy2WOtsbTovAQnMLaBWCUhAAhKQgAQkIAEJSEACEpCABPpfQDOUgAQkIAEJSEAC51XAwSMrmNqiKH9meP+ytfjM9aP466tXo16tIS0sdLTA0KoTAkYLglluqsAlciQWw92El/gA2J/YHWZ+/Is7j+Cue5/BP3+JB8k4eBn7T64cMrCmnWOTs9t1i8dndS1vZrElb9yJQc/q8OdysGjKLkHWylCJDbzjuQO4/aG9uLh1CHAt+EZyGjNycLSoTPubwGtw+02b8ZXR1YgxQzsNfL/sjXCYbTHJ2dp0XgISkIAEZhVQgwQkIAEJSEACEpCABCQgAQlIQAL9L6AZSkACEpCABM6XgAV63XsFwNXhQxMvDA3h1lu24gtXbUE9rTBkbCIwbIQluXF6ABidQ2TUGNFZ7KeY7YuiFuYWPAhJxHAj4qf2NPGxB57BpWNN9q5zqITXnWJkaLe06tzi7L06zhlW9vRWZ2/oczuSYdhzW7hu788ARuoJfnnnXnzigQPYMPEqQtaAc64svgAO8yzT/yZwveKx6+Jl+NBN6/G10YuRpwztUfA969wXjul+aXd82FN8N49foD0JSEACEpDAkhcQgAQkIAEJSEACEpCABCQgAQlIQAL9L6AZSkACEjhvAhE5E7vg+FJkCCEFWsuwc9k6vP/mrfja+i1opuNAyNFmkBhjwQyxE5K6yDTRiueZCJZP7NgKO2dbx1MuopbXMdhq4xeeO4S77n8Ilx05Bu+aKJIUgdc6dMJE5sToFi8DOrfhINy1scq9c/Fi9++t+e9hz2mPZM9p2/mvOBc9ApVjWRQCUVkpRpoD+Dfb9+G//uN2bD4ygSwUFK4gpgzbGQjbT3PP/jQRRTqGtufnIfCzEHOgGMQLg6vx4bdswt9csQlHB9poJxwhBPADAxgCji+88viB9iQgAQlIQAISkIAE5hZQqwQkIAEJSEACEpCABCQgAQlIQAL9L6AZSuD8CjikeQLfbgPJBEPZFratHsadN27AP21YiYnaBB+HQR9fbS2zXe44Vmed3POAtVnPyFC3SABfABXmh0OtFL+w8wj+5N5tGD3SRBLjtEs7B3O/2hXBde4xd8/TbbWRWfYt4G6Bx6c7TE9/PmbP0bnetWcNDIEDb2RFI3gsa+X4ub0H8f+6Zzs2TozDefYraoAf5j7fLPaefWVfjuiiA8wkqaNebWH3ikF89rpN+NqGKzGR1vjZCLxZ0ikcX+Yb/XhP7UlAAhKQgAQkIAEJSGBpC2j2EpCABCQgAQlIQAISkIAEJCABCfS/wAWZYfQM8dKA4BK8MLgSn3jTKL58xWqMM+RzYDDMMBAMFTvlYMGgY0bo+LRWKNu5F1mJg/1CtIW/gcPaqTe9eBjv/97TWD9WRxrHwcSQBY6D015429O+Zu4L+Mz2/PbQ3bLjuS+as9XxIS1vtbLRy862063yxLl6cXz6FsD3MityvO3AQfzxt/di4/ghONdCdTw5DXeOxTew0kqAJEfuMuwbugQfuXErvrJ5PVpuGO3MnxSXKwCGFglIQAISkIAEJCABCUhAAvMJqF0CEpCABCQgAQlIQAISkIAEJHD2BOwngJnrMYftRHX2Jc8YE+xathKfvn4L/n7rKGKsoJXm5XbanRluTh1z30LOJEyd4Zid/YRtlTzgl59p4FP3b8OPvdRASOpopCkDSFf+1LPDqS/dvt3tqV95Kj3Pzaincufpfc78KLoC0dsbkjGYHcJQo4Zf2bEXn/3mfqwf/wHgG1M34VsEx15TJ2bc8QhhBJUmx+O4E1mCnRctx503bMRXN63CRNrkZyQgRH6qJqvzqZpxMJ2UgAQkIAEJSEACEpCABCQgAQlIACKQgAQkIAEJSEACEpCABCRwFgUY06FVPcyglvFfzvjPMRAsPHYtX4073nI5/uqyragz1GsnbvKuHs71lPeMDHkdWM4xzAWLY02e5cCAdxgoHN656xD+9P77cfXhCUSmxM5V4FwC59xU8QhWznE872DXoru47g54D3RCY7sVzvbiOKDvKe7OswZeYo9iQbptZ+vurJF9Z2s/2+edPRDfC1spCvgmBtsB/2Lvbnz2WztwUauJJFpAXGVbCiRNlP16HsRxv1v2ftrfBG4l9AkVHrYRiwr2DK/CgbSZpwAAEABJREFUH795C/7P0cvQqORo+QwItfJK9uRW62kL6AIJSEACEpCABCQgAQlIQAISkIAE+l9AM5SABCQgAQlIQAISkMBZF2DQWmmtgAspQqVAztB128VDuPOG9finDSswPlBndmgBoYOLCW9vCSY3J62uPJOzS84c0Q7K7JGna+0C/3Lnq/jwg89i7ViAD9GaOZ5DyqHZpTxeOC+n+USn2f18z7MMgZ1BF7w1HzamGMgLvHPny7j73qdxSf0Y7FvC1XYVIQ4jMALGHIv9nwYw1ScA2TiCa+CFQX5u3jSK/za6GZGfp2bSRhGq8NAiAQmcroD6S0ACEpCABCQgAQlIQAISkIAEJND/ApqhBCQgAQlIQAISOCcCLni4FsPfpCi/tbl/cC0+fkPP3/yNAc5ZcGihLcNDewpLdnsLnfP2889WHAqWN1ryt6we8OtPH8Sn738C1/ygDedYHMOusL5WPOysdovOHrrtrufcZNO539jc7OHLp7Anmf+WdomVfRP4pN42h25NNlrfyd3zuomcV3QJslaGSmzgF587gD/9+l5cefgQmlmL71tSzvrUHsqxG6vtEFL7/KTYP8TPD0Pgv71yNcbTCu9WsNhNqwQkIAEJnKqA+klAAhKQgAQkIAEJSEACEpCABCTQ/wKaoQQkIAEJSOBsC1gaCZSvltRW6ih8Ey8ODuKjN2zF32/ZghgraGVN9knYMeMDMOjja2e1/eNlIa4FmlaBHYokIrKW1SPevqeJDz7yJNaPTSBpN1C4lON59lrAq5nAZmJCVmf4rF2qMxzmzC+3B7F52VtQYQg8gGX1BO98bh8++60D2DT+KjLXQDcB7sy884rZluhRbV0EV3iESii/Qb5j1TA+ccN6fHPjShyrHVMAPJudzktAAhKQgAROEtAJCUhAAhKQgAQkIAEJSEACEpCABPpfQDOUgAQkcNYFIoIDCufRSDMUMUEIKfYPjjD8XYcvXbUW9bSJFttRVBgEszNj4BMfoxsLVgrA2QG7lVumwT7WUW238Y5dh/DHD38Hm462GTAHhMwhsh9OWOycVTd4tOZyLNu5IGUhaW+dpYfomfuFmV8gcSyLETDgHeASRNTwUwf24fPffBZrJyZ4LiANVaCaAkkTZV++nrRGlGO1s9fgY0TSYqEOhEEcGFqNO27ahC9duQULPO6HFglIQAISkIAEJLAgBPQQEpCABCQgAQlIQAISkIAEJCABCfS/gGYogXMjwBAWCZLQRhYt7Gtjx8gafPRNV+DvLl/PwNfuWiZ73HGsk1e2wlI92zaZEeYs62XHTAQZHqb4pWeP4FP3b8M/f7nJ47IFFvI6WGIcrPsCLXtWln0LuFvg8Rk8rc3b6gyGOIuX2lwC36bAMa3A/QTVkOOXdh3En35zO1Y1x9CuBLgmQ+AwDLAH5lqYZkf2cSwgAL6ORqWF3SuG8MnrR+2jMtfVapOABCQgAQlIQAISkMCSFxCABCQgAQlIQAISkIAEJCABCUhAAv0vcM5mGDlyK0mQpwFJkWDvspX4yJtH8T+2rkXTVxFczh5zr86aI5CwPCuZzHRDAgzXgXfuOIw/evhprKnX4d249Z5Wdo1V9yTzw863iLsnuluOfYbZa3ek09g69mVFD3SrDDZ5eo7V8VmteufV7c6mmacxa0P3ynO/jZxbSFrI8gTRt/Ezew/i7nv24dKxQ2zheX5GZn74E56NZIFX2Hhpmx+ENEfhUrxSXQtKntBZhxKQgAQkIAEJSEACEpCABCQwKaCNBCQgAQlIQAISkIAEJCABCUjg9AUiE7zIgI4JHyM6oNoGHIO958rwdwu+sWk1jg43UWQTDOsCmHyyZl4t4Eysy2Sz7ZZ/85cNyxoBP/VcA5+4fxuuerWBwaLOOydlUGy3d3HyogW/sac9jYc86/M6jXu/zq72eehUwfA9MvjPkLaHMNCq4hef24uP3b8flx/9Pmp8D0sNzpEr3097neWmZUePEEaQNjPAB5SbWbrrtAQkIAEJSEACEpCABCQgAQlIYGkLaPYSkIAEJCABCUhAAhKQgAReh0BkZNeoHeaVDO4Kh8I3GP56PLdsNT705svxtUu34nCFze1BICQISOGch+spwAFl8ZXDwBaesgARDH6RFRgo2vjfdj+Pzz34DWwZO4YMOe+VcUgbyyHh9d51to77vYXZFscGK27O72o39bxlt7g7z2oMdpWF3Ladp/sFby6fk++l55voQ4EYeRADw/omljUr+KXn9uGT396Gi/OjqAXG/K6KmKZAtQkmxigXTpSX8xOGsjrn+IlLxmB/Yxo5P1gxhymWbXo5NQH1koAEJCABCUhAAhKQgAQkIAEJSKD/BTRDCUhAAhKQgAQkIAEJvG4Bhq6V5gq4kDKPKxjMOexdPoRPXbce/7hpBX6wrI7ANNAxpnOBIR+jWpy0MOmbPJcnwIl/87faCvjZ517FR7+9A+uPFWUmPNl9kW6Oz/dsTMBGszobY52LMTxT3IThL1zBJDdhPB+xsmE/B30If3LvdlzUPMYgP8C3q0Bx8t8Ejic9lJ1xHMcK/GSd1EEnJCCBWQR0WgISkIAEJCABCUhAAhKQgAQkIIH+F9AMJSABCUhAAhKQwBkJuOCRtBn+JgVaPsOBobX4+JtG8eUrVmMsrXHsgkEdAzuGgOBep8CF5/jaWTv7nhsrDgVfMCv0wLJ6xLufPIhPPfAUNh1tIrNvi3YuWryvpQUnN81jjunQxbGZOXp5BXenreV59pl2ckEe2EMGJEVkiO8x3Grj7fsP4bP37sPWI4cQ0ha8/T8AZnn2yPNW3ExbTXLaCR1IQAISkMBMAjonAQlIQAISkIAEJCABCUhAAhKQQP8LaIYSkIAEJCCB1ycQYf91ro0uIGZ1BN/EC4NDuPOGrfirq7YwDK4gJE1keQoXEna2CJObqdWivE75yPGYYlouGtheJJHXRgw3An5yTwMffPQJXPXqBIqkzVSY48V5Ij+7VW9xzIW0BkczFjhnK1OY8/k4F+tjPrads29vI6+bMTHu7XM+9+3hHZN9K/s2eBzC8noN/3LPPnzqvgPYPPYqBkLjhEe2i+Z+yHk+DXNfrFYJSEACEpDAkhDQJCUgAQlIQAISkIAEJCABCUhAAhLofwHNUAISkMDrFIgMf9vMc3PP2C1maLkUaC3DnoF1+MObtuK/jW5BMx1HMwnIkaDtGeA5SyLthra1ihyF5xFQKYJloLDUz/JQsL+PbVTzFn5+7wF89sFvYPNhBqbw8IH34tZCZyziJfqA4yFwOKWZBLKZ2JwhsHWYHM36Te4unA3nUD7M5JYfEST2XrdreOfuffiTe5/FmsYEKuW3vKtAhe93tclLeibGoxNXfhJPPKVjCUhAAhKQgAQkIIGugLYSkIAEJCABCUhAAhKQgAQkIAEJ9L+AZiiBMxNwDGwTZEUb8BOMY1vYtnoYH71xA+7ZsBITtQnAvt2K48uJ8Z3Fv2DQG5n4NrOIPO30KF8dyp95/qUdr+KO72zHpiMFQ0KenBwunjD25OlpGws/LTC1sv1pjRf8ICJY/M15lHPhFjye87E4fZuH1anFxZ0Rrb/VnGOf90ZOpkz7OROXd+7uEtSKHL/43EH82T18z8fGkDIEro1X4ZrD7GPXcDPL6mc5r9MSkIAEJCABCUhAAhJY6gKavwQkIAEJSEACEpCABCQgAQlIQAL9L3DGM7QoLisSwAc0kwS7Rlbi428axZevWI2xtMbkkcHwCYFmGeyWd7a9aPEf+wH2DVAOg6RAmRnbL0Uvq0f88rMv4zP3P4ErXmuXwaD9RDTzYljhFJbY06d3v+f0Bdx1nD8rejgWrHhmvgdynIiVn6/jZLvj1vpbcXfBro5zT2MLOT9LA602btl/EJ+9dx8uP3oI7aSFap6wx9yPf6omc4+iVglIQAISkIAEJCABCUhAAn0loMlIQAISkIAEJCABCUhAAhKQgARmF4jgf47tDCuZQ6LNxK2NBM8Nr8Tn3rAF/2PLKGKsIE8t/M3Y0TpzM7XaVZ0DC3Et+O2mevYt3SJhHsxa1gh4+54GbvveU9h0dAKD7SbHtfHY2Ln8lF577967f0oXn4dO7nS/lnuc7wyfbiFeXiA6fr7A9zkMYaBVxdsP7MGHHtyPtY0fAK6B7mIMDvbaPdPZ8uPY2dGrBCQgAQlIQAISkIAEJCABCUhAAgCEIAEJSEACEpCABCQgAQlIYA4Bi+bqA4cRGNLxBYVvIGt57B9ajTtvvBx/fdlWNNI6ckt2y2DTIlcGto6xXFmAs2v/b/b+/EmS9L7zOz/P4x6RV2VVZXVXVR91932igW7cIJrHcKm5RA45w9WMtDsc067Wdk22Js4uAIJGEgQHIudYjbS/rdn+BTL9MJgxSQOQ0oAiQDYPcGjTOLtxAwSJJoBGo7sqMyPC/Xn0/XpEZEVVZWVmVeUR4fn29icePx5//HleHvXTpz1yFNyFbAFes2+hrze1Ziqlbp3091/+S/3zP/w9PfW9pBwLpaJj10YrYaMUChY9X90PIej6JdgtfDhefPv68we9H8wpWpgerMjLDgbUzMXaBZvbjTO2E75OnPB2fmj6i0W6uVasfWJJZe5pscr6W9/4qv7FJ7+ke9d66vh3RnNStC9K0bNvgLWdmFic2GYTAQQQQAABBBBAAAEEEEDggAW4PQIIIIAAAggggAACCCCAwHQLJAtY53rHVdSl+t3agt6gr6ws6YPvvV8fP3dc/c6aTcD/nmuwYC7YdrZa1xRtLFlVIVWW4/mh7B9WuoNaP/Pyq/p/f/olnfthan4a2g4r20cO1re82M4mq99xk8NTfmg2R30nqFtdGy0QL7I941Bbs6DSvmtLVa2/86Xv6CO//zmdXntDOSbNDeaU8hH7NlzrRwBsbKwIIIAAAggggAACCCCAAAIITIEAQ0AAAQQQQAABBBBAAIEZEChSVDGw8LesNYgdfXPptD7w/AV97MJJC2jn1bfjOTRRrc0mNMGvLNC7ptgZWZvh3/LNFiZLMUm5kJbXkn7hM6/oI3/wooW/A3Xrgbe24rHeqIy799rO+BrsI9p+sGKbM7VG8wn+5q/VsuJz2XICNkdv43P1esu2kyftOnmZPDbt2+YS7IvR7XVUhHX9ja9/S//y331dD7/2XfU6fYVUDL9jE/Pwb8nELpvTJ8CIEEAAAQQQQAABBBBAAAEEEECg/QLMEAEEEEAAAQQQQGC6BYapYfMZklJnTSn09O3FJf36uy/pY+cuqld0dXmu16S4/nPGuiGW86jSi4Zhr6xpkPUj1ZbYWY6nI+tJP/m1nt73p59p/ubvXO4pqyvl0lpLHnjKF7vuhu79+KwWM5UsAbfZqinbTMTm78/CsuKdtL7amV03W24+YHfxKXTV7S/oSK/Qz3z1G/rNT35L56+8qo7WN6bUmJiIfZ38AgoCCEylAINCAAEEEEAAAQQQQAABBBBAAIH2CzBDBBBAAAEEEE84aLwAABAASURBVJhyAYvVahtiis0bvymVir1lfX3hXv36Oy/poxcu6srcFfWLSmoSyVrJklq7arTvIV5Qs2/ddOtgQW6QQlCQLfYRLeObG2T9za99R7/1wu/p3A/7KnNSHWLTl7Vq1izb92LX+K2GHTSnrM9hPZufyYY9WWx3mzW5gbVxh7Gt7V67TpzwdteenIU9M7Hvkn2RpGiTse9MkQr7Ls3rJ/78G/pvP/GS7ltd1ZEqqUxzUlFK3XX7hszC3BgjAgggcAgFmDICCCCAAAIIIIAAAggggAACCLRfgBkigAACCMyCQJBCYRncQDGsqi76+tKJI/on7zqjjz60ohxXJXlCbJWvwYI6r60Mt4IFdrZj3XgI2bOMriptxw41522zk2r97Euv6oN/9JKFv7WK5oQ18LV5O9Y3Jsuoz8lDM7vtk7Xi8xyXodjNZ2RmbunFItKbt5s4Y3eQt/cycXgGNm3k7iKfaWoy/46FwMd7lX7qm6/otz71Rd3Vu6yqTOoMLASul8UbwDPwWBkiAggggMChE2DCCCCAAAIIIIAAAggggAACCCDQfgFmiAACMyJg8Zv6ZaGqa+FbLvTlYyv64PMX9PELJ1XnefXKwY0zsYBy8qDvei7sL3F6KSwv9kwvWVK3vJb0d196Rb/5+y/qoR8MNF9Xzcue3s7LRj/ZGm/sWI/X7I9OZKu9WDU7q83FY02fz7j4/jYTcE8vkypbXdLcxWz8mq3aTfu5bDZrc/3mO7nYH+hnvvyKfut/+4YefO27qoq+hcAlAfC0P0TGhwACCCCAAAKHTYD5IoAAAggggAACCCCAAAIIIIBA+wWY4fQLZFWeLFog6cFhWUvJwt+Xj67ol997Ub9z9oJ+MN9VXQyUc8em462salbb3njNNFhcp1Ggm+U/DZ2U7TrJutPyetJPfL2nX/yzz+jc66taHKxbf13rxW9u1c3WrKZftWYJtzYTm/+tXdCe1jnUmquzOnVHg7ikop7Tf/y1r+uffOqbuvDG97RYrxIAt+dxMxMEEEAAAQQQQACBmRdgAggggAACCCCAAAIIIIAAAgggMAUCWYPOa6pDVg4WTOZ1xX7UV5ZP6sPvelC/c/8lvdFds3PZAt1gQWywMRdWSkt1O1a8tmNNeGy1nQk5W7ss/0O9QV4HzVdBf/fL39Vv/Mnv68nv18pFUCpKBct+QwgKoVAIQfapImSFeLVEJVlr3bAEO+LFqtlafdA28Sa69Hr70RuHGchJm1qbLd7t6LgRjrZmu4o5KNa1Qsoqq6Qy9TQ/6Oo/+tY39C8++QWd7v2wURQLAggggAACCCCAAAIIIIDAwQpwdwQQQAABBBBAAAEEEEAAgekQyCGoqI5bsFaqV9YalEGfP7Wkf/q2+/U/XziuXmdNlr5JTexoCeN1yWKw48NiWbCkFKSqtFJI0UK7XGQt92r9vS++ql974SU9+r1k97KGtuYg5ZBs6+arNbn5yZk9085ZbfY4dueYeyWFUCvkwkrWsfWB/vrXvqv/9hOfJwDeHWR6QQABBBBAAAEEEEAAAQQQQOC2BbgQAQQQQAABBBBAAAEEpkggpKjoia1qZXX0leXT+vC7LuhfPXRSVzrzFq5VNto8Kh7EyQI4qy29DQryJdi2bDtas5hzE/zGlJQ8/F2vm7/b+oFPv6hTqwOVeZO/IWzX2c0tDdbG4j17f8HPbRxtyUbj5W/++iy9bDMvM/BWbuH1Nq2vnrbrGterR2Z8yyaUk31PvI5aHAz0Y9/6nn1HZ3xa7R0+M0MAAQQQQAABBBBAAAEEEEAAgfYLMEMEEEAAAQQQQACB6RDITS5oMZr8Ddz1+TWLb/v6zsIR/cp7Lul/unBBa2XXwtqeBrFQtrNeJsce7NjV/SwPflO00NdSylTK9qVOlfUffaWnX/7jz+jBH6xqsb+uYGFztNDZr7WmXqnpKujQLCkkubsl6fKStc1iNt7Gc2Ovt2l99bRd19hePTLbWz75UEvRSp6T0pIWeksEwLP9VBl9awWYGAIIIIAAAggggAACCCCAAAIItF+AGSKAAAIIIIDAlAh4iib1iqgqdFTlUvOrC/rq4nm970ce1W+fPaMrc1dUxUr9EJSztbdatuQmgQy25UVNtughrrWS5O2sRNsMhQXAhf6PX/i+/ptPvqAHXutbmJxUN3/311oOL5d3l2zbi283Hdrlvnq/Xrex5CYoTzb/JFkYrB0sjZG1cydTtq1N1okT3m6TFrN9yL4rzXdkso59AuDZfqqMHgEE2ijAnBBAAAEEEEAAAQQQQAABBBBAoP0CzBABBBBAYJoEgmoLaOfrgWJYtdLXS3cv6UPvvk+fOLuiy3OXbbAWTNrnMGzzVNGLH/AyinstofWjvpdtuy6y/GefO1VSt5f0Dz73mj74xy9puV/LTvuF8v5yrIfBp65dvK9rj7R1L8ui38Yge/jrRdvM3gJPD3S9pB2yeI/e3ssOL5mRZobhXyR3C8OfJ48zMnKGiQACCCCAwGEQYI4IIIAAAggggAACCCCAAAIIINB+AWaIAAJTJuDBYK8oVMekmAt988iKfuNd5/WvHjqpK2VXUbWNOFsZr5Pbw2Me+spCS689+E0xNL/Km4pg0VzW3/nSK/rQH76oB34w0PG12u6jZtkIgpu9HXz4rb3soOnsNHEjKzlaMB6N0YqpbTd+t/Pirbdr6+eDfXh7L7bZ6nWnJq1GYHIIIIAAAggggMDBCzACBBBAAAEEEEAAAQQQQAABBBBovwAznBaBbGHtMEeNTdTYraRYFXr56Ip++b0X9dFLl6xFqX45UNKcDTtYGa+2vfEaaWjC3MJfQ7XD8mXYsQqru1XWz31hXb/5qRd135VVVeW6Bc12z9zxls29m41NPsbdbXKqdYfChucOp2a2O2x5KJvFQzlrJo0AAggggAACCCCAwDQJMBYEEEAAAQQQQAABBBBAAAEEENg3AQ9/B93XtF5aitgEj+sq+1FfOn5SH37Xg/rX5y9pzYLfXmmprv+srjxOK2x8peTBbfba4ll/Y9Ui3GDd2Mlm9TeAm+YhqrDyD77wXf3yv39BZ670VYRaC7UUrbsQaxV+bQhNPd4OISiEoGh9Tvar8RJsw4tVbVqDPYfonlbkZQeTa4ysXXArqzddJ6y83aZtWnjQvmItnBVTQgABBBBAAAEEEEAAAQRmRIBhIoAAAggggAACCCCAAAII7LdAUJ2Oa6FfKlkQe6Ub9PJdS/rwO+/XRx88rlys2YAsVbTP4eopopfxXtDwv+F+VUiVZcK+53/LVspa7tX6e198VR964SU98v3UvA3s54N/KNlntrL5Omyz+bn2Hm3/rPfz2REA76c290IAAQQQQAABBBBAAAEEEEDgqgBbCCCAAAIIIIAAAgggcAACQVELAwt/i1r92NE3l07rg++9oI9fPKk6z6tXVlKwkDZcDWlDtoDSSrDoV80S7DM0b+rGnFWkrJgs/i0s/F2v9TNffkUf+PSLOrU6UJkHuuly9RZNz81brRPHbnpdy05Et/U3f62WFdfdcopm5G3CqN6y7eRJay8vk8dauE0APHUPlQEhgAACCCCAAAIIIIAAAggggED7BZghAggggAACCCCAwEEIDLM/+wxrWuv09bWjR/Sbb7+k3zl7Qa/OdVUXPRtWYcXjRasm1tBEtMMDwVLEbOljtqA4WV3bJcnK8nrWT361p1/+48/owR+sarG/rlCVFg4TyQ3lbvJpjtp4M9qez02abRwOsidgZVRvHN9uw9pPPMbtWs/seb5tM/voGHgrBZgUAggggAACCCCAAAIIIIAAAgi0X4AZIoAAAggggMD+C/jbpRYZVv4HeAdz0mBBf1me16++41F99NIZvTF/RTlUqoNFuzkrW0qYfZTZEkMv4307ViZZoGtnLfi1CFKy4Feh0Fy/0H/yhe/rn//+C7r0Wl9lThYoB3kw3HQhKYWrpTlm+3a4WZvumq3D+GGomizbG7ilPQW5o9ebXjFxwttt2qaFBwmAW/hQmRICCMymAKNGAAEEEEAAAQQQQAABBBBAAIH2CzBDBBBAAIEDEgi1VEeLcS3k7b6hr5xY0i8/f59++8KK+uVlG5SHj1b52iSxw+Rw+BnU1M1xD3CzcrPtR5M6g6Qjq0n/yedf06+98JIuvVqrGHdnAW+OtbUfH/AbDItfPdw67J8uYSWY0bjI9rdicddRsau2arlxznv0ENjLxsGWbsSWzotpIYAAAgggMEsCjBUBBBBAAAEEEEAAAQQQQAABBNovwAwRQOCABDz4G8RCVcdC4NzRF1dW9IHnz+tjF04q564FwHb8msDRrrBwcXK4wwg4W4CcVRdegqIljymG5tjPv/SKfunTL+qutYE88LWDuq0l21VerDo8a7CpWvG3tMdlB4DBnLzsNOy0O8jbe7EbtnrdqUmrEZgcAggggAACCCBwcALcGQEEEEAAAQQQQAABBBBAAAEE2i/ADPdfIA8jXQsUg4WJnf6chX+1hb/zev97H9bHz19Sryh1eX4gpTnpmtdCw8R+ULSgsbCw17pRs9i+v6jqP+28vJ710y+t61f/6EU99INVLVTrdp+omDry67w012zyYXfZ5OhhPXSLGvYMDqvUTuZNALwTJdoggAACCCCAAAIIILAXAvSJAAIIIIAAAggggAACCCCAAAJ7IJBVd15TVVhK2Pyh2DXlnPW1I/foQ+96RJ+494KulAMNmlQ3WVBrcVkobBylBb8dK15bIDkKjyffGA3K8iC4Y+dW1qJ++qvf1a99+gWdudJXjLWyXRq8O9sOISiEoEJBxXUlejdWdP0S7IAXqw7X6pM2OI3L9rNvDK2ZPx+/2jZvXCdOeLsbG7TziCu2c2bMCgEEEEAAAQQQQAABBBCYYgGGhgACCCCAAAIIIIAAAgggsDcC2cLWlI6r07M01oLY9W7Ql1cW9cH33q+Pn1/RoFyTRmmg54PZQlo7oPES7PphsSzYDlaFVFlXtqnUBMBZc3Wtv/Pyq/qlP3lJF19LFiL72WHJ/nqwtxvu8rkjgbCjVrPY6CDGTAB8EOrcEwEEEEAAAQQQQAABBBBA4DALMHcEEEAAAQQQQAABBBDYQ4GQozp9S2yLWoPY0TeXTuuXfvSC/m3zN3/nLcytlC3KHYfAsiVkCyCtBAt/bddOBatCE+zGnFWkrJgs/i2yltdr/aeff0UffuFFC38HWhoMRleJ5XYFzF7N27/BevBi1VZrVmMeRrV2ulh7e/g7bT2z7QiAp+bRMRAEEEAAAQQQQAABBBBAAAEEEGi/ADNEAAEEEEAAAQQQ2BuBfDXX8zdw45rWuz197diSfvPtl/SxsxfVK7pane9JuVBsAsdrRxKaSHF8LFubrBSTUsiqC2n4N3+T/tpXe/rFP/uM7r+8qrm0bicsbLbQeXwl9a0LpJDUvDlt1pa+y3PaLXsJatr4Y9y27WRHdt01j3nyXIu2Y4vmwlQQmF0BRo4sJbS1AAAQAElEQVQAAggggAACCCCAAAIIIIAAAu0XYIYIIIAAAgggsEcCFgHaWseonDtSXSpXy/rW3L364Hsu6X+4dFGr3SuqQmXnLAHM1nicAjYJoh0b7TdbdjoM40V5GNm8mFpElVVHf/el7+q3XnhBF1/rSxZaNkGyXySWOxHITdA+DoHTjrpK5m6PSs0jvNkV3mB0ztuNNltfEQC3/hEzQQQQmHYBxocAAggggAACCCCAAAIIIIAAAu0XYIYIIIAAAnspYEmgCgtoB1Kxqqrs6ysnjuiXnz+jj59fUb+zajevrYzXbKHhRDJo4a/v5WDHrYmHv75dF1n+s8+dKml+Nejnv/gX+tUXvqkHf9BX6RdYW19ztL4tDPZtyu0IZFn0a8/EPt3RiyaAN+sySB7oekmbnd/kmPfo7b1scrpVhwiAW/U4mQwCCCCAwIwJMFwEEEAAAQQQQAABBBBAAAEEEGi/ADNEAIE9FvBgr18UymVSFQq9fHxFH3j+gv7thZPKed4CYQuGrxmDX3HNgXEE3NQe/KYY5LluKoIdS/r5l/9cv/xHX9fd66/aPYjXtKuLG1vJUcGKvJj6drcI9hi9xO0ajs4Hq729F9ts9bpTk1YjMDkEEEAAAQQQQGD/BbgjAggggAACCCCAAAIIIIAAAgi0X4AZ7pVAbSme/wSwLCz0YK9b2Z2qQp9bWdH7n7+oj52/oF7R1epcX0qlnfRIzFvaZhMuXt2OFiQW/hrp+JDte6vC6rkq6+c+39OHXviCHnrt+1ruBXVSHAaV3oiyKwLhVl/LtWezKzduaSexpfNiWggggAACCCCAAAIITK8AI0MAAQQQQAABBBBAAAEEEEAAgdsWqCyxTZ3X7HpLAS0FruK6VEd99ehJfeQdD+oT917SandNlSe4/gd8LSSOVodQ2GfHSil54GjHpWBhrjaWIOsz2m4RVYSof/jZ7+ojf/yCzl1eV8cO+1vG0X+iONp14ebFmkp87FjAA+BozyNYkZcdXGlfA3t6ap5f0E2WiRPBHu1NWrXusH+FWzcpJoQAAggggAACCCCAAAIITKsA40IAAQQQQAABBBBAAAEEELgzgWDhbTE4rphK9bu1Kgtjv7KypA++93799rnjqso1u8H4lV5LAEOWXWLHxqsda6LD4X5VyK4Zbid5Spg136/1My+/qvd/+iWdfT2pyMPz/pk9AJb373uU3RHwZ7I7PU1LLwc5DgLgg9Tn3ggggAACCCCAAAIIIIAAAodJgLkigAACCCCAAAIIIIDALggUKSpWFv6WtQaxo28unW7+5u/H/G/+al790n8P2hNbK6PkN3vtZSP49cAxyN8ijTmrSFkxWfxrSe/yeq1/+NlX9JE/eFHnfjhQpx6IZW8Foj2b4G/+Wi0r/nS2vKM9Wm9j2f7GE92y/fikXScv4/2W1gTAB/5gGQACCCCAAAIIIIAAAggggAACCLRfgBkigAACCCCAAAII3JlAbnK7JrsLSamzphT6+vbiEX3o3Zf08bPDv/l7ea4n5cKKxYMWJE7eM4egZAe8Dw98c7A+vS+ra0vMkl22vJ71f/hqT+//08/o3Our6uR1u8J/Mtoa2BbrHgnYc9DG0/EntM19/PFakzyqbXNnq7W/tcR4Z91OWyu+rdP2RBjP4RJgtggggAACCCCAAAIIIIAAAggg0H4BZogAAggggAACdyiQ5T/TXMeoXtFRSqVCtaBvzJ/XB97zqD566YyudK9oECqFOij427yWDAa7a7BaXiz8tV15+Fd6CiwLGUO23dwci3WhhV6h//Rz39f/93df0Pkf9lXmpGzX5aYjseypgD+UybL9zZI9F3t69owkrze9YuJE8xw3bdS+gwTA7XumzAgBBGZEgGEigAACCCCAAAIIIIAAAggggED7BZghAggggMBuCHjSV6isByq1qhz7enllSR98/j597MKKeuVlu4mHh1Y1q7/ZO5H8WczbHA72aWVQZlVWZLFh8jdPrSxUycLf1/ThP3hJ912uFa+5vLYLJ/u3XdZdFHBsK/YcLL1XU+zZaKvFnqMHul52+mTsDvL2Xrbqug3nCIDb8BSZAwIIIIDArAkwXgQQQAABBBBAAAEEEEAAAQQQaL8AM0QAgV0UKPz3mWNSyIW+sLKiX3r+vP7txZPK6iqXtdWWCMpjLy/B2nlRE/0G2eKpnyeA/tqolWDFLrIwOch/9vlnv/SK3venL+pYb6Bex/uza1j3ScCfkJVsz25cmie39e2DPU8vdtXWDUdn7Q72vVBT1PJlpyYtZ2B6CCCAAAIIIIDAfglwHwQQQAABBBBAAAEEEEAAAQQQaL8AM7xzgazaEzsLdS3nU88SrX4o9K3FFf3zt13Ux89dsmOlenMDqZ632zWNrd58bc56R9aPdSnPGb1eXq/1k19d16+/8KLuv7yqGNbVraJi6mzeEUf3SKB5Qjvv25/lzlsfupb+NT90k2bCCCCAAAIIIIAAAggciAA3RQABBBBAAAEEEEAAAQQQQACBHQhkpfI11dHqEKxe11w/6uWjJ/X+5x/Uf//gJa0VtZqXRFOysLZQiBZ5TZRsJ714o5D9M9sRafj6Z7Y66NhaqZ/70vf0z174Q114o6/FulYnSzFIirVCCDct1uLmK2duQyDYNfYMNS62u81qXw/5VcPne5PG3mB0ytuNNltfuWLrJ8kEEUAAAQQQQAABBBBAAIGDFuD+CCCAAAIIIIAAAggggAACOxOoLXit8nHLaksLf2sVKeilE0v6jXfer48+eFx1sWbBX2o6CzkqN1ubfYTmnGeA3saaKlZSpwo60ov62S/9hd73J9/U2Td6GoeJw16s78OUFg4nfcCf/pQOeAi7dPtp6CZOwyAYAwIIIIAAAggggAACCCCAAAItFmBqCCCAAAIIIIAAAgggcAsChSW1ZV0qh1opd/S1o6f1gecv6OMXT9r+vOoyNeckC2qbfi08bP7G70RtEbGf8uC3LiTrUrGWUpEVVekXPvttfeSTX9f5y99Xt7IG3phycAL+/OzJqHlu9hy1zWIP1luFUb1N66unrb28XD3Syi0C4AN7rNwYAQQQQAABBBBAAAEEEEAAAQTaL8AMEUAAAQQQQAABBHYmkCdyuSTFNXXqnr69tKRf/LFL+u2zF/X6XFd10ZNSkLKHtlZvdO7bV4tvNac8CWsCv6wiZwt7s372C3194NOf1X1Xvmf7/gaxvylstV3kOaSX5lo+9k0gBQ/1kxTsYVmxT225+LOyBv6stm1r7TZWu67JmDcOtHPDv/btnBmzQmCaBRgbAggggAACCCCAAAIIIIAAAgi0X4AZIoAAAggggMAOBSzCs7WOFsLmjlSXir1lfXXpXr3/vZf0v953Ub2iL1VRoepIqbAML1rfnuZZdd3qRy1DbH7WeXjKOg8DxdDXP/jit/Qr//7f6d4rFiRbF51UW18ePFq3dqFny16G1/G5XwI5Jsv1k3LwZ2FlBzf252RP1q6RvN70kokTHhZv2qaFB+2r3cJZMSUEEEBgigUYGgIIIIAAAggggAACCCCAAAIItF+AGSKAAAII3IqAJa8qVFYDqVhVVfb1lZUj+uDzZ/Tb51c0KFets2RBrVWK8nB3GPlNpHt+alT8aB2GLeasS2+/MEj6mZdf1fv/5Is6+3otyxtHra2y0LF5A9U2x2sTLlof433qvRTIsuhXHv56kT2P4dPb4p72bDzQ9ZK2aDZ5yr8X3t7L5PE2bsc2Too5IYAAAgggMKUCDAsBBBBAAAEEEEAAAQQQQAABBNovwAwRQOAWBTyY6xeFcplUhUIvH1/RL/3oBX3swkllzatfDtQEg9v06/2Mi6fFqZB6c9JClfULn/mO/skfvKhzrw/UrSs7na3Pazu0TFHROvDiZ2zTK8qeCwR7HlZyVLAiL3Zku9sGe0Be4nYNR+eD1d7ei222et2pSasRmBwCCCCAAAIIILD3AtwBAQQQQAABBBBAAAEEEEAAAQTaL8AMdy6Q5W/ZysI+D+a6FtKqKvS5lRN6//MX9bFzF9QrurrcrRRTOQwGb9K5X++lyQx9oylZ/vbvQi/pp19a1wc+/Vmdf31V3dSz/jqqLWi+SXfN4aaLZouP/RAIt/paroW/+zGuWb0HAfCsPjnGjQACCCCAAAIIIDA7AowUAQQQQAABBBBAAAEEEEAAAQSuCmRL78rXlILVISiHdWX774vHz+hX3/WY/pf7z+lKp6dB9BjWL4sKwbajbY+LbY7XphvvyoqsmaXFTTWfkv6LF/9S//IPfk/3X0kq7L+ojmKICiE0xXaaulCwzeGxEKzO8m50SwuNb1sgWAAc/X8GsCIvO+jJ39QO1i74s7J609UbjE54u9Fm66vY+hkyQQQQQAABBBBAAAEEEEDgAAW4NQIIIIAAAggggAACCCCAwLUCtQW7VTqumEvVoZYlwfrsXYv61Xffq9+9f0W9+SvKSnZRsBC2sO1g2zdfa0u7/G3irnUVrRRWjq8n/ezLr+oX//1Lums1WT+T1yep+TuzYpkaga2f8dQMc4uBTNMp+ycxTcNhLAgggAACCCCAAAIIIIAAAgi0RoCJIIAAAggggAACCCCAwCYCRYoqU2nBbm2lo28un9aH331B//qhU7rS6UrZwsAwkG1YsW37zDd5fXN41lpa4jWwkuaz5qusn/7yd/TBP3lRZ18fqNMfaHi5NdC42DXji61/X5s22ba8WMW6fwLRnnnwN3+tlpXrHs2NA7Fn5G38mXl9Y4ObHLHr5OUmp9ty2L/lbZnLjMyDYSKAAAIIIIAAAggggAACCCCAQPsFmCECCCCAAAIIIIDAtQLD1M0/s799G9YUU0/fXlrSf/Xjl/RvLl1UUke5GFgyW9qlhZWbr9E6spxw2MC27SIFS/aWrlT6G19e16/88Wd07vVV5dhTKrtKwfscNt/y09NEL1s24uSuC/h3Qsm69YfpxTa3Wu0ZeSv/Dni9VdNrztl19kW55lAbdwiA2/hUmdP0CjAyBBBAAAEEEEAAAQQQQAABBBBovwAzRAABBBBAAIHrBIYRXR2iVsuOBirV04L+w9136/3vPauPnz1jx5LFf7Vkq2oPf2/86edhL5L/1HPwHQvzmtrTYPV1ZFDp7730F/qv/+gTOvt6X2X2QDFad3n0BrDkf2d2WDQ8lrWxeJi4scPGPgv4s5os29/ef/bbH58/N683vWLihLfbtE0LDxIAt/ChMiUEEJhOAUaFAAIIIIAAAggggAACCCCAAALtF2CGCCCAAAKbCQQpFyrqgTpaVYp9fX7lpD78jof10QfO2Dm7Jk8kdbYr27WrfKsptit/c9NDvF4pVVZkS3Pc6qV+1N/50l/o/X/ydZ19Y13FRH+xCYKt0TXrZO/DE95XEyreeGrYgM89EnB5K8EC4HHxL8BWd7Nn5N8FL3bVVi03ztkd5O29bBxs6UZs6byYFgIIIIAAAtMkwFgQQAABBBBAAAEEtS+sTQAAEABJREFUEEAAAQQQQKD9AswQAQS2EkiFFJOCBcFfPHFCH3j+oj5+4bRqzWmtU8vDXU0sYWLbgzvfDbbhL/t6KfySJKUi6+j6QL/w2b/QRz75dZ27/H3NDexe13foHeTJWMzvMLnvDYbFbjPc4HOfBPxZWPHnMy6bPb/rRuPfBy+bP8XrGtuu3cG+f2qKWr7s1KTlDEwPAQQQQAABBBDYKwH6RQABBBBAAAEEEEAAAQQQQACB9gswwxsFsmpP3DSMoioLaisV+tbCiv7p2y7oE+dPaW2xp7q8LIVaN1uaMNa78GKN/A1dy31VW3/ZypHeQD/51Urv//Rndf+V76lbFcrBA+DRBXbNTtdmuNZ4XNsm674J3KJ688XYt8HN3I1u/ds/c1NkwAgggAACCCCAAAIIHJAAt0UAAQQQQAABBBBAAAEEEEDgUApYOle+ZkFsVlZQHddV1FlfP3pc7/uxc/rXF8+qsv80mDOdUfDnidVEyXbmmtXObfx0b/MKcKWjvaS/8c1X9C//4Hd15rLFwrGrTi4UQrCo2Usxqm07ZBVWwqhISU0Z3d52mjdDvWtr4rs7L7TcBQF/ENH6GRfb3GZtnpW18eflV9vmjevECW93Y4N2HnHFds6MWSGAAAIIIIAAAggggAACByjArRFAAAEEEEAAAQQQQACBwypQWwBbpeMWqJYW/tYW/kZ96djd+sB7HtLHzt2vQeHxridzFlPljuQ/+3sTLG8Vkp30l4RtJ9q2lxNXov7zz3xb//XvfU13r/XtXtZG1sCq4N1bzTpLAsNnN0sjHo91Gmv7lzWNw2JMCCCAAAIIIIAAAggggAACCMysAANHAAEEEEAAAQQQQOBQCxQW6BapVA61sgW8X1s+rQ++95I+duG0Up6X/3yz5ImuJ7UW/FlgLN+cKGF0wN8hzqNEN9ol/qeEFwZZf+urf67/57//us5d+b66dbTo1/o51OozPvnm9e5ok/Dn6MU2t1rtu+Kt/Kvh9VZNrzln1zVfrWsOtm/HJds3q6mcEYNCAAEEEEAAAQQQQAABBBBAAIH2CzBDBBBAAAEEEEDgsAp4sjaee5LCmorU058fWdIv/vhF/c8XT6rX7Wl94TXJf/7ZIlvbuGb1IC9YOjcusm3rxNpY36Okb7Gf9J//2br+u098Tmcvvyr/m79F8rjLizVlnUmBFJKyleZVbnvW9sS3nod9WbyN58Zeb9144qxdt8lXb6JBOzb519CO58gspl2A8SGAAAIIIIAAAggggAACCCCAQPsFmCECCCCAAAKHVmAUwWWLneqOqlxK/WW9vHyv/vHzl/Q791/UepFV5zmpWpQ8sPXkzr38Uiuey0nZsrmsmLMKK177MYUkO6FuXev/9Lnv6Bc/80ktWxAsFXaF3VPWytqMu7Rd1hkTyDHpaghsz3sH40/Bnru18+eerd50nTjh7TZt08KDw38VLZwYU0IAAQSmRYBxIIAAAggggAACCCCAAAIIIIBA+wWYIQIIIHC4BYLqUEh5IBWrCqGvL5w8og+954x+9+yKVudX1YS4ClJTLJ7yTQ2Xic3mQArZ+svKVs8NkkJOmrfA92defk0f+JOXdPb1qulFo0+xzLhAVlJWbkL8JFltXyZtudiXxgNdL3bFlk3HJz0L9vZexsfaWtu/sLZOjXkhgAACCCBw4AIMAAEEEEAAAQQQQAABBBBAAAEE2i/ADBE49AIerK0XhfrdpIHV3ziyog+/64L+1UMndbmctyzPgmGL+LaCsqx3I861bE/+dmeKWb05aaHK+oeffUW/+fsv6twPByrq2vrcqjfOzZZAsGdvJUcFK/JiR7abQ7Avnpe4XcPR+WC1t/dim61ed2rSagQmhwACCCCAAAII7L4APSKAAAIIIIAAAggggAACCCCAQPsFDvMMs2pP1Cys86pbZ+VU6HPHT+iX33tR/+bSBeXcVVVWhlRa2TyS8msLC/K8eOhrDW21o9Z8rgqa79f6j19a1y99+jM6+8aqCq1LoVTMhRWxtEQg3OprufadacnU73wabuFl1JP9S1QcbVMhgAACCCCAAAIIIIDAbgnQDwIIIIAAAggggAACCCCAAAKtFshK5WvyN3Tlb2qmdcWU9Y3FM/rVdz+mj146p/Wyp0FhQa58sTgq2LatvtcUC6zCdUXWV7QUOMVg/RW219U//Oyr+m9+/4919vJAhV2QiyjLnBWaLoNCuLbIrm2K9mHhFrsmECwAjvZgr74BvH3X0b8/1iyMatu8cQ1XD3m7q3st28pJSrV69RWFo5L982jZBJkOAggggAACCCCAAAIIIHCAAtwaAQQQQAABBBBAAAEEEGi/QFCsjqtTlRqUteoy6CvHFvVf/cS9+t/uX1Gve0WWRlkJUi6GtX2OVzsqL82+bfibxJUlVoVlWB0LgKMdmK8K/Wef/wt9+FPf0r2Xe/Kwr2nvH8EayovvUNohYF+EGZvI1Aw3WAJe9qTUUTzWkZ6fIwCemofDQBBAAAEEEEAAAQQQQAABBGZdgPEjgAACCCCAAAIIIHA4BLKltRb+5lBbDNvRV5ZP6//1Yxf0qftO6Y1uVwoW5gX/u78WTMm2ZUu2bVtHexboZgU/pizbULYTtXW7Npc1X1f62S9/W+/7k6/rWPV9rZeFrJVY2isQ7QsQ/HtltazY12HrydoXwtt49un11o0nztp18jJxaPY3g03J/o0sVuo8s6j8xGUCYO35wg0QQAABBBBAAAEEEEAAAQQQQKD9AswQAQQQQAABBBBou0C2kGk4xxySBvNrttPTK/NL+pX3XNLvnL2oN+Y6UjGQUmnn/M1fqybW0Gx7+pYtFs5NCJysL+/Zi58+cSXrb36prw//wWd13+r3rE3QXBWsjmJpsYB9D+yLYxPMo2LVVqt9mZqWo3qrptecs/b25bvm0KzuZEu/x/9uwmBJ6bxN7omk6kRNADyrD5Vxz4gAw0QAAQQQQAABBBBAAAEEEEAAgfYLMEMEEEAAAQRaL2BRm611jMq5o1CXSvWC/sNdd+t9z5/V/3jhjHoxWX5XS5Vh1Bb+jn/62a7z5NiiKTuRLcjNKnJWsGIf8pL9Wmuw1K/197/wHf1/fv+TOv96T4uWJXeSLMxK3oVY2ixgD1qTZfu5pqDme5FH9aZX5KtHvd3VvRne8jelR8OvyoH6ZU/p3h8ov+UHSmdfU6dX2L+ZUQMqBBBAAIHdFaA3BBBAAAEEEEAAAQQQQAABBBBovwAzRAABBA6HgCVsKlRWlsgWqxqUfX1+5aQ+/I6H9dEHzoxSuImk7TqUMLE/DOGyUsyqiqyyTupWSfNW/vaXX9M//tOXdP8blQXFGr2omZSDBYNexNJOAf/uWPFnPC6y/a0ma18q/y55sW/HVi03znmP3t7LxsEZ3MixVg5ZoZpTZ+2oOoMFxTedUHnmuB0PyvZfnMF5MWQEEEAAAQSmXYDxIYAAAggggAACCCCAAAIIIIBA+wWYIQKHRiDbTPtFoVwmVaHQy8dP6Jeev6iPXzitWnNa69SSB3eTb3D6RVYsp2uCXMurNC61HawtoSrrrKq0S+3E3//CK/rQH76oe69YyGy9iuUQCdgXwr8l/mbruPj+NgL2tWm+U/ZV2qbl8HRzF/9OWhkemdFPG3/V/NR6Idm/vfCgHXgiSkcLUyuUY583gGf00TJsBBBAAAEEEJhaAQaGAAIIIIAAAggggAACCCCAAALtFzgEMwwDNW9KWrbkr/h2K5tzXerzJ07o/T96Qf/r+VNaW+ypLt+Qgp/UNUtQtjAq2zErOVsglW1f8l+HtqjKjkuF3aBb1fq7n1/X+/70MzpzeVVl7lmM3LUS5T/x2zTk4xAIhFubY7615m1r3Uy/HKi+57L0fKXeqVVVRaVs/6b83+v431jb5s18EEAAAQQQQAABBBDYfwHuiAACCCCAAAIIIIAAAggggEArBDxeGihkq0PWoPu6BUvSV46e0G+846I+cf9F1RYQq+qMZpsVQrASFYOXILu4KcGCYN/2vrz4rr8BLGs3X5X621/9vv7JH/+RHnwtacHS4aiO9SErQYWi9Rk2LTrIhXvvgUCwPuNEsc1t1pglv8q+ok2tzRZvMDru7UabM14FDcKcBvckFW8upfuvqFsPbE7+P2KYYS7sX47tsiKAAAIIIIAAAggggAACCNyZAFcjgAACCCCAAAIIIIAAAq0RCLVkIZL8J5qDhUnVsr5y/Ig++KNn9NsXVlQVazZVa2OfssBWFtU2mzf58JcS/SefPaWbt5wq2oGuHfj5l/9Cv/Gpb+rk2rpnxKOrk9XJm1odrLAeDoHZedYH+Txyzs2/jcUqKz6wLj1moymO2IdUZDX/jkIuCYDFggACCCCAAAIIIIAAAggggMCdCXA1AggggAACCCCAAAKtEsgWIPXLaIlSrWjbLx27Vx/40Qv62IWTynlegzLZfL1YZWGufcqyJ682SrADXvyA1/5zzpV1uT6ftVBV+kef+bZ+7fe/rgde/77KurRQK3hTymEVaL5H9gWxb4Kaoq0X/35ZC/9u3dI3x6674ctq/czC6uFvXdeq6krhdFbxWNTg+BX5/6iRU7Z/m3lDziVnYU4zOEaGjAACCCCAAAIIIIAAAggggAAC7RdghggggAACCCCAQPsEPFTrXinkQdlaGfRvHlrW7953Xv1Y6spcXyH5OS/XRm+e4SXjaIolUB76erFD8mRqvpIWelk//dJAH/rDz+lk/3sqrK9ObY3li1/ptZdsH5P7tsvaWoEUkrIV+ZfPij/9LSdrXz1v4985r7dsO3nSrvPv4uShWdj2OQYbeAhSeeKI9M6j0ql5lRb8KqzfMIV4wxEOIIDAnQvQAwIIIIAAAggggAACCCCAAAIItF+AGSKAAAIIINBmgU60QK5QoYH+sy9+S+/99nc1V0ndwYKyHVWOzexDk8BZKuXJlB+xTRX+YcWPeeXplZUiZ/2jz3xH//SF39M9l2vNDToqLfwtkhSzfTQB4Ki2u3h3lMMhkGPS1RDYvgM7mLb/zwX2tVLzFbxZe28wOuftRpszVfkUqqKWqkLB/xE+PVB+8gdK81eU1Gnmb9nwNXMa/uu85hA7CCCAAAJ3IsC1CCCAAAIIIIAAAggggAACCCDQfgFmiAACCLRaIEipkAVLsQlmT6729d/9uy/or33jVdvPKi15C8oTmZNd4CBeebH8Llib5pBv28Z8Xetvf+lV/eM/fUn3vpHUBMfjHkKSvFicpY0ilkMjkO2pZ/kbwF6G34W89ezte+aBrhf79mzddnTWe/T2XkaHZqIK9u+kMziu3O0pPh6kJ23GZa1sagpBKdwY9954ZCamyiARQAABBBCYSgEGhQACCCCAAAIIIIAAAggggAAC7Rdghgi0XsCz28oSpGxZU2Gp2VyVdbr3V/rIJ7+pn/zmK5Y59RUsfgp2zprc6GEH/QXhucHwVLdO+vuff0Uf+qMXdd/lgV1b2Qm/2HHtcEEAABAASURBVIKsJvi1XdZDLBDsO2HFvjTBirzYke1Agn+FrNhXdbumzflgn+NrbHOm1lwEpTM22adK1SfWlEOtYJMJISjEcMNcdmpyw4UcQAABBBBAAAEEEJgUYBsBBBBAAAEEEEAAAQQQQAABBNovcDhmaDGTBUzDd3GjZ7R+IM3p/JW/0r/4xFf0o994Q93aD0pZo/ApX2cTs6KdW+nX+kcv9vX+P/uszlxZUxl6yrFUDvG6C9g9zALB/2+DWwG4/vt2K9fOTFv7N2IuWVmry5cVHulI93UVO12bwejfnW1tttqVmx3mGAIIIIAAAggggAACCOxYgIYIIIAAAggggAACCCCAAAIItEjA3/otkyzAlUW48pRX/hPOS1WlS5d/oP//73xa7/zOG+qkSnn09uFy39rZ6n+q1C+MKcv7+PmX/kq/+OIndem1vuarpGiBVrBAS02yHKRgxdKqEIKKif80jQtj2jOBYN+LmKOCFXnZwZ1iluzbY9cMa222eIPR8WDtR5tTWxmDUqiHRaWyFhRC0OJDteKz0mDlNQX7L9oMYlNn++c2Lhpa2DyjWBBAAAEEEEAAAQQQQAABBG5bgAsRQAABBBBAAAEEEEAAgTYKFMlmZUGSJVCynGlYLJAqc9a9V/r6//32F/X8n7+qpV5WYanVGwuyxd9V9Iuk5fWon/3KX+p9n/6mzlj70tpEC7JCsPgqyLpMuroMr7m6z9bhE7AvxZRPej+GNwypC2VLt/1nnte7b6h//xWFtxyTFrM6/s+mutm/l6vHCYD342lxDwQQQAABBBBAAAEEEEAAgTYKMCcEEEAAAQQQQAABBFot0ERy/mEljRIl/5O9/vPPZ6/8lf75J76hv/nVVzSX+ir97d6UlYqsY2sD/cLnvq2PfOrrOn/5++pWhTlZJ/Y5XEdBVbA0y8vwIJ+HWCDmoOBv/lotK2E7C/sKeZswqrdrvnHe2svLxoHp2/A51SqV4rr6Kz9Q991z0j2XpaKSHZTiYNtBj/65btuOBjsWoCECCCCAAAIIIIAAAggggAACCLRfgBkigAACCCCAAALtF4h5OMcUJMvk5HVzxI/nOT312nf0W5/6qv76Vy+rsNQqldLxXtZf/8pAH/jTz+vM5e+pqD389WKdNBfzgcAmAiHZQS/Nl8u2t1nt69S0HNXbtL562trLy9UjU7jlP5IelS3oPXZpQfliLXXfkJIFwBYMD+bc6WbD9nNJBMA38+E4ArcjwDUIIIAAAggggAACCCCAAAIIINB+AWaIAAIIIIDAIRQIeWLSIWhhUCtauHvmyqv6l7/3af2tr/yl7l5d08+9/Ir+2Sc/rVOryQLjjhULsuSh1MT1bCJwg4B/RybLDQ1uOOD/Q4J/Lf1/TvD6hgZ+YOKEt/NDU1d8YPW8/P+yyB7d5iWVuVA6X0pvOqJ0pCelwoY9TK47lgfbzmidiHon/pFOHB21o0IAAQQQuC0BLkIAAQQQQAABBBBAAAEEEEAAgfYLMEMEEEDgMAp47ORvA3vdvD3pG54wxaCOgdyzNtCvv/Dnet+ffk2/9sK3dN/6G9bMf6bWG1oDVgS2FPCU1kpI0rjI9rXFYl8tz0292FVbNLx6ynv09l6uHp2CLQtuB2VWCsH+3dhswhVpJWnu2XnpdKWit2yDDJIPvJmE/+OzQ9baP68WOznyG7e4eo4tBBBAAAEEELhVAdojgAACCCCAAAIIIIAAAggggED7BZghAodWwPKpZu7jOlu6lKx47XlTt0p68rvf03/5Z1/Xyf4rUuhbNGVhlCzM8mLZlVgQuKmAf0Gs+BdqXOwbdNPmoxP+ffRiX8XRka0ru4O8vZetW+7v2eZfSqwVbe6VBlpfWVPxXKlwvlYu16XaZ2ijt7Vh8drfFG52Nh+rX7H5GY4igAACCCCAAAII7ECAJggggAACCCCAAAIIIIAAAggg0H4BZjgp4IGVZ1JeN8eTbcWBOnlN81WlOpQahI428ik7rWZpkis7PKybQ3wg0Ajc4ndi4zvVXDzTHz7zuTpJKajq1Oo8uCA93ZfmskLVlTwE3lFq7T0NKeKw4hMBBBBAAAEEEEAAAQRuWYALEEAAAQQQQAABBBBAAAEEEDiEAh4zlbUsyNVwKTxu6qqsFhRyV90qqpOSYlbznqL/FeBmOwc7Fq1N0EwtDHYfBPw7Ee0+42Kb26z+nfKrPBv1etPmEye83aZtpuFgsMBXayrv6qt82ga9vK5kwW8qB8oWCksWEN+0jCZg/76Uzc+KfY4OUiGAAAIIIIAAAggggAACCOxYgIYIIIAAAggggAACCCCAwGEVCBbsWkRlQa4J+IZVvoYmEh5/WiM/2JTJ7eYAHwhcJxCu25+e3X0ZyWBBeUUqnzsina2UQ1KIQSGE27p9vK2ruAgBBBBAAAEEEEAAAQQQQACBwyvAzBFAAAEEEEAAAQQQQGBHAslaebGKFYGtBLIHnR5beu1lq8Z2Lkveavw/I2ini10nLzttv1/t5gbqP5iUH8qqO+t3fFeXvONO6MAFKAgggAACCCCAAAIIIIAAAggg0H4BZogAAggggAACCCCAAAK7LZBCkr/12rxWbqnuthmtpb/exnNjr3c8HruuSY53fMFeNPRBeERrdQjyuacLA3WfXVK1ElT056VbmpRuWLz3Gw5yAAEEblGA5ggggAACCCCAAAIIIIAAAggg0H4BZogAAggggAACCCCwJwI5piYIHYbAO3trPFl+6jnpliGwNxiN2NuNNg+4Goa+tYW/Awu+w11zuvLjr0unL6tMfSlascGGHMd5+C2PN97yFVyAAAIIIHCNADsIIIAAAggggAACCCCAAAIIINB+AWaIAAIIIIAAAnslkJWU5eGvF1kouu0rsMFajMrO4mJrb8O3XNXuYxsHuGabbb+oVNQd1Z1K+Yk1HTm1LDVvPg8Ta5ua7mQhAL4TPa5FAAEEEDjsAswfAQQQQAABBBBAAAEEEEAAAQTaL8AMEUAAAQT2VCCo+a9549WiS6tlR7TNYnmpZ6ayK7ZpOTwdrBpfY5sHtuacFeqgflxXcSkrviUqlFKI4eqsQ9CdLPFOLuZaBBBAAAEEEEDg8AowcwQQQAABBBBAAAEEEEAAAQQQaL8AM0QAgf0QCP5q7q3cKN9K4+lqGy2ynltbUDo1UOfpQjpaqUl+LfQN4c6CX40WAuARBBUCCCCAAAIIIIAAAjsWoCECCCCAAAIIIIAAAggggAACCLRfgBnum4AHwDFHBSvysoM7RwuBPS4No3rTS7zB6IS3G20eXOVzSx1VK7XiW7PSQ+s2lmgljYpVzWqTUpLn4l6aQ7fw4T3eQnOaIoAAAggggAACCCCAAAKHW4DZI4AAAggggAACCCCAAAIIIIDAbgtMJLW73fVt9rdbl2VLnnOwgNfC3xxqrS3+QMVTUd2LC4pdj2rrTW7lAfAmh3d4yHvdYVOaIYAAAggggAACCCCAAAIIIHCoBZg8AggggAACCCCAAAIIIIDAHgjEHEZv/wb5a6/2ufVdLB/1NpatNr+evHXjibN2nbxMHNrzTbtfHS3kTYV6eV06V6l66jVppT+8dWHhsP/082QZnrntTwLg26YbX0iNAAIIIIAAAggggAACCCCAAALtF2CGCCCAAAIIIIAAAgggsGcC/oasLAht0llLTLe7kaW/3spy4+aK7ZpvnLfrbi0x3rjyjjaSzy9HlcuF5h/oqH//ZeVuTxuLJ9kbO3e+QQB854b0cJgFmDsCCCCAAAIIIIAAAggggAACCLRfgBkigAACCCCAAAII7LGAh7+TZfvbJQtztw2BvcGoKw+LR5v7WgVLnLv9OeXFNZVPd6UnCi1qefTGs0W1Fgxrlwdnve7rHLkZAggg0BoBJoIAAggggAACCCCAAAIIIIAAAu0XYIYIIIAAAgggsNcCntJa8bdkx0W2v9Vtg+SZqRePjbdqOj7nPXp7L+Nj+1aHUumkDfrhjvp3DRQKi2g9+N2jAVjve9Qz3SKAAAIIINBeAWaGAAIIIIAAAggggAACCCCAAALtF2CGCCCAAAL7ImDBqKx4IDouvr/Nvf1Xk73sNOy0O8jbe9mm6109nZWVTtcqnl1UPlurikG5SaP9Y1dvtdHZTk02LmADAQQQQAABBBA43ALMHgEEEEAAAQQQQAABBBBAAAEE2i/ADBFAYH8FPJ69hTvuXXZ6C4PYoqkH2aMQuy4q1Y8PpIcqVZ2B5npHRme2uP4OTxEA3yEglyOAAAIIIIAAAggcIgGmigACCCCAAAIIIIAAAggggAAC7Rdghgcg4AGwx5bjsv0QooXAfpW/0ev1pldMnPB2m7bZi4P+u9T1nHL/dYXHryg+tyYtv64y91RoVRr/1PX1tfxCL2oWH7OXZucWPlzxFprTFAEEEEAAAQQQQAABBBA4nALMGgEEEEAAAQQQQAABBBBAAAEE9kpgIqndq1vssN9daRb7arLcMwsKb11QsVRat7l58zco2/bergTAe+tL7wgggAACCCCAAAIIIIAAArMvwAwQQAABBBBAAAEEEEAAAQT2UiB7AOyxpddetrmZZajeyt+O9Xqb1ldP23X7kL8qxUL5+Krqp6PC/Xb7Wx6oXXMHa7yDaw/5pUwfAQQQQAABBBBAAAEEEEAAAQTaL8AMEUAAAQQQQAABBBBAYK8FUkjKVtQEpVme0255T0t9vY3nxl5v2XbypF3XvIY7eWw3tjcGEZRzqV45r/qRWtWjvWZKe3LPLcZNALwFDqcQuKkAJxBAAAEEEEAAAQQQQAABBBBAoP0CzBABBBBAAAEEEEBgXwRyTLoaAl/9G7hb3TxZmOu565YhsDcYdeLtRpt7UzX3skFZkF2e/q7KtybVp7P6nUULtC0Y3uauzfjs8m2a7eg0AfCOmGiEAAIIXBVgCwEEEEAAAQQQQAABBBBAAAEE2i/ADBFAAAEEEEBgvwSykkWk/gawF1mAKtvf8u4WlHpg6mVncfGwR2/vZcu+b/GkjzkVlv6GqJwqDTqX1Xl4QTpSqrRjUbX8nk3Zpm/rpWm7TbNtTxMAb0tEAwQQQAABBDYE2EAAAQQQQAABBBBAAAEEEEAAgfYLMEMEEEAAgX0VCGr+y1HBirzYke2GECwt9RK3azg6H6z29l5scxfXrJiSVBVaCz11nrbw9zEblVWdulCRK7uX392qfVrjPt2H2yCAAAIIIIAAAjMuwPARQAABBBBAAAEEEEAAAQQQQKD9AswQAQQOQiD467G3cmMLf2+l+V62Dcni1oGFvLVUnlpUeGZZg9N926ktGJZF2cmC7aT9XOJ+3ox7IYAAAggggAACCCAwkwIMGgEEEEAAAQQQQAABBBBAAAEE2i/ADA9MwAPgmKMFpVGyeicDiRYC+3u1YVRveo03GJ3wdqPN3a1CULZS3XNF3eel1Ut/rtJiX/kACxtATAohKNpm8GM2RTugpujq4uMbl6tHb2/Lb3F7V3IVAgi6aW4ZAAAQAElEQVQggAACCCCAAAIIIHAIBJgiAggggAACCCCAAAIIIIAAAgjstYClo3t9i236v6PTS13pqSQ9lLTYX1Cw/4b92TFZQt3sjOtmZ08/CID3lJfOEUAAAQQQQAABBBBAAAEEZliAoSOAAAIIIIAAAggggAACCOyDQMwWmfqbv1bLStjunpalepvmjdnt2k6et+vkZfLYnW4XQelcVH6oUl58TapsZJvew49bNGvzu9Nbbne93WW7Jpy/VoA9BBBAAAEEEEAAAQQQQAABBBBovwAzRAABBBBAAAEEEEAAgX0TCP6mrBdPTr1sc2fPUq2JZ6k7aG0tR6tdt/Fy7ujQ7VXju1qHR7qKT3XVuWdZHkir6Esb89GBLATAB8LOTWdWgIEjgAACCCCAAAIIIIAAAggggED7BZghAggggAACCCCAwD4LePg7Wba/fbLs1WPYLUNgbzDqytuNNu+8CgM198+F9MwVhSfWpO5ASotSnIxffU6j2+3qAEZ93qSaHMFNmnAYAQQQQMAFKAgggAACCCCAAAIIIIAAAggg0H4BZogAAggggAAC+y3gKa0Vf2t2XLb7neYgeZ7qZSJi3XLgdoeNa7ZsuJOT6YhiygqXLPh9xgZT1jYgH0m2qw8+fj34ERgDKwIIIIAAAlMuwPAQQAABBBBAAAEEEEAAAQQQQKD9AswQAQQQQOBABCxA9d9lzhZbjovvbzMW/7llL3bVNi2Hp5u7WD7r1wyP3N6ndaF+kZVO2PXPJqW7BqPw1/a3XX20XrZteEcN9v4OdzQ8LkYAAQQQQAABBA5agPsjgAACCCCAAAIIIIAAAggggED7BZghAggcrIDHs7cwAk9hb6H57jT1mw6j1fWF15UfW9DggaBYlRYAawfLLc5xBz3erMlwlDc7y3EEEEAAAQQQQAABBA6zAHNHAAEEEEAAAQQQQAABBBBAAIH2CzDDKRDwcNRjy3HZfkjR8li/yt/o9XrTKyZOeLtN2+zkoN2r+f3oWgpVR91HpfjOHygtvz4Mf4OGi9dehnuS39SLfF6TJ7Sni99tT29A5wgggAACCCCAAAIIIIDALAowZgQQQAABBBBAAAEEEEAAAQQQ2C+B/QtHr5/RjvaDR6qlqs5A/Xsua/7RJWk+K8ZCipYK37STJjm+6dm9OuGj3au+6RcBBBBAAAEEEEAAAQQQQACBWRRgzAgggAACCCCAAAIIIIAAAvspkIPdzWNLr73Y7lar5areyl+u9Xqrptecs+vk5ZqD2+/k3JXynH7YuaLybaV0tqdc1grJ7u4BcEjDTrxvL8O9A/t0yQO7+WzdmNEigAACCCCAAAIIIIAAAggggED7BZghAggggAACCCCAAAII7LdAsgA1W1GT6ObtM1rLXT1n9dzY6x2P166Tlx1f4A2DcojKijp2cUXhsVL9pcvKRVCRLAzWaAnJNsbFNg9wJQA+QHxuPUMCDBUBBBBAAAEEEEAAAQQQQAABBNovwAwRQAABBBBAAAEEDkQgx6SrIbCHqNsPI1mQ6+HvliGwNxh15e1Gm7dYZcXY1+r5byi+u9L6saiiXrSsulTYCICT9enFKhuXnVBTdDALAfDBuHNXBBCYIQGGigACCCCAAAIIIIAAAggggAAC7RdghggggAACCCBwUAJZSVn+BrCXYXA6kdxuNiwLWT3Q9TKKXTdrdc0x79Hbe7nmxLY7WWn+DZWPLCne29V8XSsqKOYoWS3vWL7YSDbeAvb9gys+soO7O3dGAAEEEEBgugUYHQIIIIAAAggggAACCCCAAAIItF+AGSKAAAIIHKhAsBjVigWqwYq82JHthhQsePWy07AzWIfe3ott7nhNdkF+NGru8SNK3XWFUFkJUgySrQqF1bYRJoqNTV50MMtOTQ5mdNwVAQQQQAABBBA4MAFujAACCCCAAAIIIIAAAggggAAC7RdghgggMA0C4VZfy93jcDWP0lu/TTw+r/DUorS0rph7UqzlP1ktpevownX7492bHR+f3/2aAHj3TekRAQQQQAABBBBAYNYFGD8CCCCAAAIIIIAAAggggAACCLRfgBlOjUCwANh/Ujn4279edjCyaOmsR6thVG96iTcYnfB2o80tKw9/q85lqS60Or+m/K6ewrme8lwthWG0utGX99/87LNs8R0/P1F8Lja3YVjsgfG4WPM9XH0Ee9g9XSOAAAIIIIAAAggggAACsyXAaBFAAAEEEEAAAQQQQAABBBBAYL8FPDzd33ve7G5BQZ31o0rlQPOPlwqPW/BbJMt+g13ixaopXwmAp/wBMTwEEEAAAQQQQAABBBBAAIF9E+BGCCCAAAIIIIAAAggggAACByAQc9Dw7d8g+fZ2Y8iymNbKqNZOF2svL1u1t/vLy8m+ikekwbFVC39vdkG62YkDPU4AvC0/DRBAAAEEEEAAAQQQQAABBBBAoP0CzBABBBBAAAEEEEAAAQQOTKD5GWUPUz2d9bLNSDwntiae0+6gtbUcrXZdkxyPdq9W1ov/rnPKytZptXRF8dE56XShIpXWzM5f8zd/faxe7NQUrnEKx8SQEJgeAUaCAAIIIIAAAggggAACCCCAAALtF2CGCCCAAAIIIIAAAgcs4GHqZNl+OMnCXI9lLa+V15teMXHC223aprnaGma/f60QKlWPFkpvrjQ4sarYW5T8XK7tcm9jJWxVrC9reZArAfBB6nNvBBCYagEGhwACCCCAAAIIIIAAAggggAAC7RdghggggAACCCBw0AIemFqZDFWbUHaLcXn4OyoWxW7R8Oopu4M8BPZy9ejkVtCg7Ev315p/7KjCfFaw/xRGwe8145u87vrtfP2Bfd8nAN53cm6IAAIIIDADAgwRAQQQQAABBBBAAAEEEEAAAQTaL8AMEUAAAQSmQiDYKKxkiy3HxYNXO7rV6r/Y7MWu2qrZxjm7g7y9l42DzUZQVinlrnpHaukZ6/FsT2EuKOZCuaztfNAsLTaDWRouY0UAAQQQQAABBPZagP4RQAABBBBAAAEEEEAAAQQQQKD9AswQAQSmS+AWA9ZdfcnWA+CoFKKOnD0mPRw1OPJD5U4lD1JzTMrByo7BbnEuO+535w193DtvTUsEEEAAAQQQQAABBNoswNwQQAABBBBAAAEEEEAAAQQQQKD9AsxwCgU8NPXYcly2H2K0ENiv8jd6vd70iokT3u5qm/F9rM5BsYrqnfqh9I5C/ZV1daJd6D/9bDeJVscQFEKQxm8ob1lbOx3sYrM62AFwdwQQQAABBBBAAAEEEEBgGgQYAwIIIIAAAggggAACCCCAAAIIHJTA/oWmN8zQbp3nKhWPW6J8el3det6aBIVs+0q2PXsrAfDsPTNGjAACCCCAAAIIIIAAAgggsLsC9IYAAggggAACCCCAAAIIIHCQAjnY3T229NqL7W61WjbrrcKo3qrpNeesvbxMHEzWSf1wVPchC347a1LuWwnWwsdj1QyuszvyPcfmBggggAACCCCAAAIIIIAAAggg0H4BZogAAggggAACCCCAAAIHLZD8b+xakYWxXq7LaG8cnuWz3sZzY69vbHCTI3advDRv9/qGFI+Uim8upBNLUm11aSHw9Slx011oPmfhgwB4Fp4SY9x/Ae6IAAIIIIAAAggggAACCCCAAALtF2CGCCCAAAIIIIAAAlMhkGPS1RB4Zz+7nCyP9fB3yxDYG4xm6O1Gm/J8t8oL6i1WGvzImuKDl6WFV6Wilvxv/Wq0XPO3fsPo4PRXBMDT/4wYIQII7LMAt0MAAQQQQAABBBBAAAEEEEAAgfYLMEMEEEAAAQQQmBaBrGSJbA72aUVebH/L0VkW64Gul53FxU3mKw+NvfiLvkVY1dx9UrjQkaIFv9l7Ctaw1HCx7eHGzH0SAM/cI2PACCCAAAJ7KEDXCCCAAAIIIIAAAggggAACCCDQfgFmiAACCCAwVQJBzX85KliRFzuy3RBDlrWXojZZ7Jy8bHJqfCgfW5WejAp3DYaHQiF5yVbLiqfLms0lzuawGTUCCCCAAAIIILDbAvSHAAIIIIAAAggggAACCCCAAALtF2CGCCAwjQLhVsPWbcLdrebo9yrs+nhpQeuXkorO+lbNZ/IcAfBMPjYGjQACCCCAAAIIILCrAnSGAAIIIIAAAggggAACCCCAAALtF2CGUyvgoWzMUcGKvOxgpDGreU84jGrdbLHzfirYx/AehaqHr0jvGahYuSwNluyMrd5gXGx3ltc4y4Nn7AgggAACCCCAAAIIIIDAnQpwPQIIIIAAAggggAACCCCAAAIIHLSAJ697NAZLiFNI8nA5hVr1yrrKhxekxWCBs5RDUpMka3IJkzszt00APHOPjAEjgAACCCCAAAIIIIAAAgjskgDdIIAAAggggAACCCCAAAIITIFAzMHCWIstrbZE9sY89voxZjVtLNttam21WNu6qKVUKJVJxUVrfL6SylrBj8VKuflLwtFOjNdgG5P7tjtD6+yOfM+Q6RgBBBBAAAEEEEAAAQQQQAABBNovwAwRQAABBBBAAAEEEEBgagRCsqF4yVZ7sWqr1fJZb9XkxVu1G51L3r81LpYtGn2gKx3vqQmAc2Etkvwt4Cy/v+02q297aXZm7iPO3IgZMAJ7KUDfCCCAAAIIIIAAAggggAACCCDQfgFmiAACCCCAAAIIIDBlAh62Tpbth5cmQuCtWweVg6NaPfaa8nNrqh9dUyrLUdxrndjFISeF5kiyPS9WzfBKADzDD4+hI4DA7grQGwIIIIAAAggggAACCCCAAAIItF+AGSKAAAIIIIDAFAk0+WvzLq/kb+mOi/yYbr7YdXlUPK6N2zQv0qryOWv06JLikY4U7OLmZ59tU5LvXXt/zfRCADzTj4/BI4AAAgjskgDdIIAAAggggAACCCCAAAIIIIBA+wWYIQIIIIDANAoEC2abBPb2B1fc0MVkh3byRE8LT3SUTvWVBrVCCIqWGjfFttWyhQC4ZQ+U6SCAAAIIIIDArQrQHgEEEEAAAQQQQAABBBBAAAEE2i/ADBFAYJoF/G3eMtSaT7kp3TqrW6dNy5ydK+3c3Kh0U1JZ6+o7w032W9h0fSMrxaT6yWXFM1mlrqjIWX7GGrR2JQBu7aNlYggggAACCCCAAALbCtAAAQQQQAABBBBAAAEEEEAAAQTaL8AMp1bAX/71X2IulPT491/X/+Uz39L/+fPf1v/1s9/Wf/HZb11T/m92zsv//cVv6b/8s2/r//EfhuXnvvKXWrAweBzq1qGwMDgqh44Gsa94Oqv/5u9Lx4whL6hJf/3G/uZvU7Id86s9NB4XzfRCADzTj4/BI4AAAggggAACCCCAwO0KcB0CCCCAAAIIIIAAAggggAACCBy0gIWvts7VlX7qG6/qV/7oq/pnn/qcfuOFF/Xh68qv/+Hw2Ies/pCd89rbvP/Tn9Nyv28TqRRzpRB6GpQ9hapQudSVHk+aOzonFR6LBmvX/tVn2v5ZMkMEEEAAdD/NEwAAEABJREFUAQQQQAABBBBAAAEErgqwhQACCCCAAAIIIIAAAgggMBUChVIsVYd5LfS7Or5aWElaWfOSR7VvD8vxXtK4HLPt5UHScpVU2lxCDMqFFauLPFDurCrfV0mPlQqlBb+pllKSsiXOsnqj2MUtWwmANx4oGwgggAACCCCAAAIIIIAAAggg0H4BZogAAggggAACCCCAAALTI5AUVSuo0nqn1lpXqmPHhmcb+bqi0b7XXsJoP5fq1P7TzVEhRxW1lcGc3lj8vuIzc9KJUjnU1me7Q1+b4MYaN7bYQOAwCzB3BBBAAAEEEEAAAQQQQAABBBBovwAzRAABBBBAAAEEEJg+gSzFnDVXZc1XSYUFwooW1sZsJ2y4nmZ6CaNtr73YriXHUrKTVqy1vPhHPTen+PAR6WLSYO51b6lk92g2xnWz084PE2nnxJgVAgggsFMB2iGAAAIIIIAAAggggAACCCCAQPsFmCECCCCAAAIITKuAp7nRstxgxcfYxLhqdoJ0Ta1NllGbkH3DzltwPLhvXUfeco80Xysn6y8kO5GUrfZiO61eY6tnx+QQQAABBBDYWoCzCCCAAAIIIIAAAggggAACCCDQfgFmiAACCCDQOgELdTUKdS3w9ey3qIOKStLinMqna+nUZdVFX53cUQgWicZCWbEp1qrVq8221fNjcggggAACCCCAwE0EOIwAAggggAACCCCAAAIIIIAAAu0XYIYIINBOAQ+AhzPLFuk2W82hIN21qPIBqVp4XSl6ImwnctE0OSwfBMCH5UkzTwQQQAABBBBAAIGrAmwhgAACCCCAAAIIIIAAAggggED7BZjhDAskG/tmpbbjXqxq1qygZMWC3piUj5Wq3v5X0vJAZYoqUmGtLBS2z8O0EgAfpqfNXBFAAAEEEEAAAQQQQEAQIIAAAggggAACCCCAAAIIIIDArApkG7gXq5o1K2TbyEn9Tk8621d5Zl4qguyoooXAXnsTrw9LIQA+LE+aeSKAAAIIIIAAAggggAACCCCAAAIIIIAAAggggAACCCDQCgGPdJOa9DcM6+JYVnhrobRwZXhcwyVY5UXyWHRc7GCLV59li6e3k6nRBgEEEEAAAQQQQAABBBBAAAEE2i/ADBFAAAEEEEAAAQQQQGD2BYJNYaJk2/ZSZhXnjirfa+Hv3ORPRFvzZk32OVlst8UrAXCLHy5T24EATRBAAAEEEEAAAQQQQAABBBBAoP0CzBABBBBAAAEEEECgJQIW+Mr/rq9Px+pcSvWCeucLpbde1uBoXyHYcT89LjnJrwrN3wr27TQ+09qaALi1j5aJIYDAdgKcRwABBBBAAAEEEEAAAQQQQACB9gswQwQQQAABBBBol0AOSf7Sr3JUtv9WF3+o4nxH8fi8lD38vS7+bNLfZCGwF1ktyfpQyGrrcp1AW6fJvBBAAAEEELhGgB0EEEAAAQQQQAABBBBAAAEEEGi/ADNEAAEEEGijgOW2dailVKgf+pp7IKp8QFK3VrRjVaxsZ7SGNNoYVXatZcYTO6PNllUEwC17oEwHAQQQQAABBLYT4DwCCCCAAAIIIIAAAggggAACCLRfgBkigEBbBfyF3igLdi3sLZcLFQ/MSXf3ZemvYg4qclayENjfFNaWS9jy7CyfjLM8eMaOAAIIIIAAAggggMAtCdAYAQQQQAABBBBAAAEEEEAAAQTaL8AMWy4QFAfHlTp95Qcq6ZKVbpZi3QTAIVv8GYNsRwpBG3UobH9UvI2FxWrpYgItnRnTQgABBBBAAAEEEEAAAQQmBNhEAAEEEEAAAQQQQAABBBBAAIE2CHjYW+nywg9VnpuTjgablB1Tkv9dX9nShMB+2IvtD9fDE4senpkOnyyfCCCAAAIIIIAAAggggAACh0+AGSOAAAIIIIAAAggggAACCMyqgGe7Xnz8TR2U52p1LtqBs7XUGWgc/Oq6xX8G2l/0bcp159q8G9s8ua3nxlkEEEAAAQQQQAABBBBAAAEEEGi/ADNEAAEEEEAAAQQQQACBNghk/znnLKUcVM31tfD4UemuvpQtBA5ZdlgppKa2g80qa79Rmo02SGw/BwLg7Y1o0UYB5oQAAggggAACCCCAAAIIIIAAAu0XYIYIIIAAAggggAAC7RKwlLfqWLb7aCWdu6I0vy6lOAp+08Zcg/y/qJAnS9g43/aN2PYJMj8EEEDgegH2EUAAAQQQQAABBBBAAAEEEECg/QLMEAEEEEAAAQRaIhA82M2Shb+5SCpORXUvzkkLQcNTQVn+5q+3G5ZsU/di1aFcCYAP5WNn0ggggMChFWDiCCCAAAIIIIAAAggggAACCCDQfgFmiAACCCDQJoHgUW6ysLdQLmqle3vS2b5U1nYsSkUl+1TwZm2a9x3MxT3u4HIuRQABBBBAAAEEZkWAcSKAAAIIIIAAAggggAACCCCAQPsFmCECCLROIBc2JYs0c1A80lHnQlf56HoT/Mqj3yCR/eqaxbSu2WcHAQQQQAABBBBAAIH2CTAjBBBAAAEEEEAAAQQQQAABBBBovwAzbK1Azl315yrlpywMfnCgFNMw9LXkNw+3mrlbFqym2PHD/EYwAXDzdeADAQQQQAABBBBAAAEE2irAvBBAAAEEEEAAAQQQQAABBBBAYHYFLMtVXQQV90SFBxeluVpFLi3ojbIPafghjRYPgEebh7YymUM7dyaOAAIIIIAAAggggAACCCDQbgFmhwACCCCAAAIIIIAAAggg0AKBfqendF9fOrWquttXzhbzZos5rQQvNkc7cl0UbAcP6Woyh23mzBcBBBBAAAEEEEAAAQQQQAABBNovwAwRQAABBBBAAAEEEEBgtgWuRrrdY6O//bt0RVVIN0zrassbTh3KAwTAh/KxH+JJM3UEEEAAAQQQQAABBBBAAAEEEGi/ADNEAAEEEEAAAQQQaIdALBVSqXz+inTuilLniub6HYVQSBvF41/ftzqMig73QgB8uJ8/s0fgUAkwWQQQQAABBBBAAAEEEEAAAQQQaL8AM0QAAQQQQACB2RbIISv7W745qBqsKd3VU3HeIs2loJCtjkFKVsvq2Z7qno3edfasczpGAAEEEEBgSgQYBgIIIIAAAggggAACCCCAAAIItF+AGSKAAAIItEEgS3WsLeQtlDtJ8XxWPGf7Za2Y/E3fpGH26wGwR51exDIhgMgEBpsIIIAAAggg0EYB5oQAAggggAACCCCAAAIIIIAAAu0XYIYIINAWAY91Lf2VclTnWFd6cE75rr4kC341ijZDNdr3Y7bZrMMrNUyHdZiXkdJhJmDuCCCAAAIIIIAAAq0VYGIIIIAAAggggAACCCCAAAIIINB+AWbYMoGoYnBCg26t9IAFvBcs/M2F8ijfbX4eupmxnWtCYa/tgDew0HijoR06rCsB8GF98swbAQQQQAABBBBAAIGWCzA9BBBAAAEEEEAAAQQQQAABBBCYRYGsFAe6vPBDxfNz0tLVOXjGe3VvuMXnjQIEwDeacAQBBBBAAAEEEEAAAQQQQGC2BRg9AggggAACCCCAAAIIIIDAjApkG/d6WFP3AYsxz/SlzkD8qrNuaYm31HqmGzN4BBBAAAEEEEAAAQQQQAABBBBovwAzRAABBBBAAAEEEEAAgdkT8Mhy9BvPlvaWy1FLl+al4z0l+d/7nb0ZHeSIXfMg78+9EdgfAe6CAAIIIIAAAggggAACCCCAAALtF2CGCCCAAAIIIIAAArMp0Pzt3kJKXQUvp7J0b62q21Os7bjtzubEDmbUBMAH485dEUBgHwW4FQIIIIAAAggggAACCCCAAAIItF+AGSKAAAIIIIDA7ArkkCQPga3uda+oPF9Ky1by1beC5SGwF42Pze5893rkBMB7LUz/CCCAAAIHKcC9EUAAAQQQQAABBBBAAAEEEECg/QLMEAEEEEBgxgVS8GQ3qCoGSif7ihdqqVsppqgcaot8g4IFxMMSZny2ez98AuC9N+YOCCCAAAIIIHAgAtwUAQQQQAABBBBAAAEEEEAAAQTaL8AMEUBg1gU8+s1NAJxlGa/mLyxJd9dSkYYBsE0wK9kn604FCIB3KkU7BBBAAAEEEEAAgdkRYKQIIIAAAggggAACCCCAAAIIINB+AWY4swIe+KaQ5MW3Y5aFv311jknh0R9I8+u2UckXDzP9zV/flnzPy3CPz80FENrchaMIIIAAAggggAACCCAwowIMGwEEEEAAAQQQQAABBBBAAAEEplsgyxLfjSFmeQDc7/Ski13pxLIUgjaWjaYTxxS0cZ6NGwQIgG8g4QACCCCAAAIIIIAAAggggMCMCjBsBBBAAAEEEEAAAQQQQACBGRNoYt0iqVqopYekvNCxGVjqG5LVtvrvQjfFWtrhYXZs283bwHae9QaBQxAA3zBnDiCAAAIIIIAAAggggAACCCCAQOsEmBACCCCAAAIIIIAAAgjMooBnuv4K8MLdi8r31eoXFgSP3wD2nLcpFgZ7INxs+yxtX158m3K9AAHw9SLst0uA2SCAAAIIIIAAAggggAACCCCAQPsFmCECCCCAAAIIIIDATAtUGqi+WCvPJZWhknITC9ucPOS1YsFvbkpSHgfBdpZ1cwEC4M1dOIoAAi0QYAoIIIAAAggggAACCCCAAAIIINB+AWaIAAIIIIAAArMtkJUVV6TOmSPKnaSQLQAevwFsU7s2+E2yBnaFZcQWCItlU4G46VEOIoAAAgggMNsCjB4BBBBAAAEEEEAAAQQQQAABBNovwAwRQAABBNogELJ0byEdS0qhUpPrZtvPHmN6GU6yOd5sWvum5uNmAlfVbtaC4wgggAACCCCAwEwJMFgEEEAAAQQQQAABBBBAAAEEEGi/ADNEAIFZFggW88ZUKqaoFJPi2XlpcSB/u9c+JPmbvla8tr3mld9x7a8E+zblpgIEwDel4QQCCCCAAAIIIIDAzAkwYAQQQAABBBBAAAEEEEAAAQQQaL8AM5x5AX/pV2leua5VP9TX4NEfKnfXFLOFvp5eBptiKCQrQYXHxVKOTR0sAA5Zw6xYLJsJxM0OcgwBBBBAAAEEEEAAAQQQmDUBxosAAggggAACCCCAAAIIIIAAArMi4BFlVOrUKk4XKhdK5Zgs4FVTdP1igW9zKEtNzceWAq67ZQNOIoAAAggggAACCCCAAAIIIDDlAgwPAQQQQAABBBBAAAEEEEBglgRSkEKleEzq3FdIUdsuYRwCb9uSBjvgnFUkxo0AAggggAACCCCAAAIIIIAAAu0XYIYIIIAAAggggAACCCAwcwJBzd/+DfcvSKdKBUt3oxU7alNJVljvRIAA+E70uHZ6BRgZAggggAACCCCAAAIIIIAAAgi0X4AZIoAAAggggAACCMykQGVhb1UMpAesHLFi+z6RGCwZ9o1x7duUWxYgAL5lMi5AAIFpF2B8CCCAAAIIIIAAAggggAACCCDQfgFmiAACCCCAAAKzKeC/5JyKrO6prnR3IXWseO4bbX+c0SMAABAASURBVD4hSV7EcicCTnkn13MtAggggAAC0yTAWBBAAAEEEEAAAQQQQAABBBBAoP0CzBABBBBAYMYFsge+d1sUvDKQrJLsQHPQwmB5EcsdCBAA3wEelyKAAAIIIIDANAkwFgQQQAABBBBAAAEEEEAAAQQQaL8AM0QAgTYIxNIC39MWUx6pbTpNAmw1624JmOxudUU/CCCAAAIIIIAAAggckAC3RQABBBBAAAEEEEAAAQQQQACB9gsww3YIhKz142vqPfA9KZbyl3/FsqsCBMC7yklnCCCAAAIIIIAAAgggsN8C3A8BBBBAAAEEEEAAAQQQQAABBGZHICtr7lxHcytdyX/2ufmbv2HbCdBg5wIEwDu3oiUCCCCAAAIIIIAAAggggMB0CTAaBBBAAAEEEEAAAQQQQACBGRBIE/luDlm6fyB1rU5RdVGNZuCx5biMDlHdloAr3taF03sRI0MAAQQQQAABBBBAAAEEEEAAgfYLMEMEEEAAAQQQQAABBBCYFQEPfZsQOEcVxxZV3GsjLy0AlpdkO6y7KUAAvJua9HXwAowAAQQQQAABBBBAAAEEEEAAAQTaL8AMEUAAAQQQQAABBGZGwCNe/6VnKSqXQYOHfqi44r/+HKSiUkyFzSVYYd0tAQLg3ZKkHwQQOHABBoAAAggggAACCCCAAAIIIIAAAu0XYIYIIIAAAgggMHsCHgLXIanu1IonS4WuFT9ox0L2AHj25jTNIyYAnuanw9gQQAABBHYqQDsEEEAAAQQQQAABBBBAAAEEEGi/ADNEAAEEEJhVgRyUYqV4PKu4zwPfNKszmYlxEwDPxGNikAgggAACCCBwcwHOIIAAAggggAACCCCAAAIIIIBA+wWYIQIIzKqA/7hzkaNyyApHbe+oh795VqczE+MmAJ6Jx8QgEUAAAQQQQAABBDYV4CACCCCAAAIIIIAAAggggAACCLRfgBnOvEBMpTqDRdUXk/odD4C3KzM/5QOdAAHwgfJzcwQQQAABBBBAAAEEELhdAa5DAAEEEEAAAQQQQAABBBBAAIHZEeh11lXcXai7tKBbWWh76wIEwLduxhUIIIAAAggggAACCCCAAAIHK8DdEUAAAQQQQAABBBBAAAEEZkkgBMW7s/JKrVxVYtlbgRYFwHsLRe8IIIAAAggggAACCCCAAAIIIDANAowBAQQQQAABBBBAAAEEZk7AEsn5Ux3F40kp92Zu+LM2YOOetSEzXgQ2EeAQAggggAACCCCAAAIIIIAAAgi0X4AZIoAAAggggAACCMymQJGV7rHgN64rxEoKWSx7J0AAvHe29IwAAvskwG0QQAABBBBAAAEEEEAAAQQQQKD9AswQAQQQQAABBGZTwKPe3tyq4sk5paJWbMLfMJuTmZFREwDPyINimAgggAACmwpwEAEEEEAAAQQQQAABBBBAAAEE2i/ADBFAAAEEZk7AY1+PIbOyBb7FfbZ9rJYKn4htZz/v25S9EDDhveiWPhFAAAEEEEAAgb0WoH8EEEAAAQQQQAABBBBAAAEEEGi/ADNEAIFZFKgnE8iQFE5Y4LtQK8UkBT8ZxLJ3Ai68d73TMwIIIIAAAggggAACeyFAnwgggAACCCCAAAIIIIAAAggg0H4BZjiTAhb1Knm+6xvK6nW+p3TvmjQvO16oDqXk58WyVwIEwHslS78IIIAAAggggAACCCCwJwJ0igACCCCAAAIIIIAAAggggAAC0yvg2W7w8NeL7cyfOKrOiWWpiAqpVPTjOxg+TW5fIN7+pVyJAAIIIIAAAggggAACCCCAwL4KcDMEEEAAAQQQQAABBBBAAIEZECjr5K/7yv/+b5orpIWubVsGnKNCPQMTmPEhxhkfvyRmgAACCCCAAAIIIIAAAggggAAC7RdghggggAACCCCAAAIIIDAzApb/+lhzKFTcdUyatxA4ZvmfAFbmFWC32csS97Jz+kZgzwW4AQIIIIAAAggggAACCCCAAAIItF+AGSKAAAIIIIAAAgjMlkCw4QYLfGMp3d2X5l9T0Cj4LZKUiShNaM9WdPeMlo4RQGCvBegfAQQQQAABBBBAAAEEEEAAAQTaL8AMEUAAAQQQQGAGBYIlwB70LloUedwC347ty2qfim+G0bbvU3ZdwNR3vU86RAABBBBAYK8F6B8BBBBAAAEEEEAAAQQQQAABBNovwAwRQAABBGZVIEelWGmwsCbd1ZOyBb7NTz97+jurk5qdcRMAz86zYqQIIIAAAggg0AjwgQACCCCAAAIIIIAAAggggAAC7RdghgggMNMCuVAKSXE5S0drKVgtlv0SIADeL2nugwACCCCAAAIIIHDnAvSAAAIIIIAAAggggAACCCCAAALtF2CGsy8QooqUFY5dUe4kyX8S2otY9kOAAHg/lLkHAggggAACCCCAAAII3LEAHSCAAAIIIIAAAggggAACCCCAwIwIWADcLy0AXp5XmOve0qBpfOcCBMB3bkgPCCCAAAIIIIAAAggggAACeytA7wgggAACCCCAAAIIIIAAAjMk4H/ud7UjhRPLku+IZT8FZjgA3k8m7oUAAggggAACCCCAAAIIIIAAAgcjwF0RQAABBBBAAAEEEEBgtgSCDTeo6lgps5QL22fdTwEC4P3U5l67J0BPCCCAAAIIIIAAAggggAACCCDQfgFmiAACCCCAAAIIIDCTAiEVOjk3p/L4mgiA9/8REgDvvzl3RACBOxTgcgQQQAABBBBAAAEEEEAAAQQQaL8AM0QAAQQQQACB2RXIqpS7lbRSKivN7kRmdOQEwDP64Bg2AgggcEgFmDYCCCCAAAIIIIAAAggggAACCLRfgBkigAACCMy0QLbRr6k+JuWFWop922fdTwEC4P3U5l4IIIAAAgggcAcCXIoAAggggAACCCCAAAIIIIAAAu0XYIYIINAGgRyTypOLqsqkkEMbpjRTcyAAnqnHxWARQAABBBBAAIFDKsC0EUAAAQQQQAABBBBAAAEEEECg/QLMsDUCdSGtH1lXZy1Lle20ZmazMREC4Nl4TowSAQQQQAABBBBAAIFDK8DEEUAAAQQQQAABBBBAAAEEEEBgtgTiQqniSJCiBcBhZ2On1e4JEADvniU9IYAAAggggAACCCCAAAII7K4AvSGAAAIIIIAAAggggAACCMyYQJb9t1ArLtnAy55UDGyDdT8FZjAA3k8e7oUAAggggAACCCCAAAIIIIAAAgcjwF0RQAABBBBAAAEEEEBgJgWCFBeD4pFCOWalmMSyvwIEwPvrzd3uVIDrEUAAAQQQQAABBBBAAAEEEECg/QLMEAEEEEAAAQQQQGBmBbKytNxTP3zftgqFTBy53w8T8f0W534IIHDbAlyIAAIIIIAAAggggAACCCCAAALtF2CGCCCAAAIIIDD7AnGho7mFeQt/O1bK2Z/QjM2AAHjGHhjDRQABBA6pANNGAAEEEEAAAQQQQAABBBBAAIH2CzBDBBBAAIEWCASfw1xHCoWC/admyfbpPwU9LrbLumcCBMB7RkvHCCCAAAIIILA7AvSCAAIIIIAAAggggAACCCCAAALtF2CGCCAwuwIeN1pJVmQBb6ylYHWQsqKS1b4lln0T8CexbzfjRggggAACCCCAAAII3JIAjRFAAAEEEEAAAQQQQAABBBBAoP0CzHD2BVIxzHiT1O/Uqo+Xqi2FzBYA18ES4JA1DIWT1bYtlr0UMPq97J6+EUAAAQQQQAABBBBAAIHbE+AqBBBAAAEEEEAAAQQQQAABBBCYfgGPc9e6tSzrlSzsjblUKnMTAIccVFgZpsMaLX7FaFMSW7svQAC8+6b0iAACCCCAAAIIIIAAAgggcGcCXI0AAggggAACCCCAAAIIIDDVApMRY6WgSjnW6tmYi7tOqViel4pSoc6KVZLIfE1m/9bJp7N/d72tO3ERAggggAACCCCAAAIIIIAAAgi0X4AZIoAAAggggAACCCCAwHQLBNVBlukGKz7SpPlBZQey4sm7lC+dVzw2pxA99bWSrVhE7C2HxS4ebvC5RwIEwHsES7e7LEB3CCCAAAIIIIAAAggggAACCCDQfgFmiAACCCCAAAIIIDD1AnUYBrhVLFQrqtdL6oVlDU4/qfLJ5xUfeFxa7KrISSkmNX/71wPgbLFkU4bXi2XPBEx6z/qmYwQQQGBXBOgEAQQQQAABBBBAAAEEEEAAAQTaL8AMEUAAAQQQQGA2BIqUVSSprKNyXFDnxBnFh59T983PK9z/iNL8CTtpIW+qlUOWPASejam1ZpSxNTNhIggggAACbRRgTggggAACCCCAAAIIIIAAAggg0H4BZogAAgggMBMC41jRQt1aGsRSq8snVDz+jDpPPycdvUu1BcPq96TmZ5+Hk7LWtuHXThY7xLpnAi69Z53TMQIIIIAAAgggcPsCXIkAAggggAACCCCAAAIIIIAAAu0XYIYIIDATAjlYqDsaqW2mUoqn79axZ5+VHnpEqSzswEBFXrXyurUdxr6jK6j2WYAAeJ/BuR0CCCCAAAIIIIDADgRoggACCCCAAAIIIIAAAggggAAC7RdghrMhkC1O9MS3srqy5HdhWfncYyoff4e08oAG9YqUFpVzksKcVNSyHWX7TxuLndvYZmOvBexJ7fUt6B8BBBBAAAEEEEAAAQQQ2LkALRFAAAEEEEAAAQQQQAABBBBAYIoEgoW3cU2KUb2jZzR4/D1KTz0lnTotFaVitrzXhmuVfQYrwy3b2HLl5N4JEADvnS09I4AAAggggAACCCCAAAII3JoArRFAAAEEEEAAAQQQQAABBKZMIOesqjOvK3ed0txb36PygWcVjp9XFZeUYkfRMt8iBKttQyzTIDADAfA0MDEGBBBAAAEEEEAAAQQQQAABBBDYWwF6RwABBBBAAAEEEEAAgWkTyAoW8hYq73nEwt+3aXD/aTti++uLKvtdxRyVQ1IK24w8ZGuQJoptsu6ZAAHwntHS8a4I0AkCCCCAAAIIIIAAAggggAACCLRfgBkigAACCCCAAAIITIeA57RWbJVSR+HISRVPPKv6mR9ReeIBdeyYYl/qWCmtlQW70SJhLwqWAo/LDbPxthYAW1gsLzec58BuCsTd7Iy+EEAAgd0UoC8EEEAAAQQQQAABBBBAAAEEEGi/ADNEAAEEEEAAgekQ8Ld4a0sOvWQLct/oLkiPvFU6/5yKpWXlZCHueKiW9d4Y5PrBcYNxPb7Gwl95GR33ENjC49Ee1S4L2GPc5R7pDgEEEEAAgTsXoAcEEEAAAQQQQAABBBBAAAEEEGi/ADNEAAEEEJgWActpbVW/lNbnCun0Q1p+z09JF5/U4MgZKRTKISpnb+VF1y0eOXoA7LUXD3u9nRUPe+XHrORRaa62c03Nx24LmPJud0l/CCCAAAIIIIDAnQhwLQIIIIAAAggggAACCCCAAAIItF+AGSKAwHQIeAhrxVbJAtzunJbOn1d87F3SPQ/oylzXgt++pEIhBKu3Wb01HU+1AAAQAElEQVQfD4mbps3OTS7wBl5ucprDdyQQ7+hqLkYAAQQQQAABBBBAYDcF6AsBBBBAAAEEEEAAAQQQQAABBNovwAwPVsBzWX8jNwclC3Urz2FzR0X3tBYuvld64Meku+9TVlcLdVYRBmoyXWsbQmFjj7ILh8VPTBa7atg4K/hPPHuxK5rV3/5tNuzD7i0vtsm6+wL2hHa/U3pEAAEEEEAAAQQQQAABBG5VgPYIIIAAAggggAACCCCAAAIIILAPAhb4Jgtmc4iKdVfl4Ijy6QvSm5+RHjwvLS1LoZZyJYuI1SzWvqm3+8h2mQfCduXNmnJ87wUIgPfemDsggAACCCCAAAIIIIAAAghsLcBZBBBAAAEEEEAAAQQQQACBPRew5FdRHv7WFuj2ikJvlEvSuYelx94mnXlEWjwhFQtS8L/5a2GuJGuq7NepVGrqTeLF5u1eO+5v9fp2sm35kvzDOvL9yTI8zOfeCLj03vR8x73SAQIIIIAAAggggAACCCCAAAIItF+AGSKAAAIIIIAAAggggMB+CGQFC3KlkAqlmHS5U2rp2TdLb3mzqnsvWUh7XOp1rS7lOa5uacl2nV8Q7MNLOaqt8jV4EDxZ/CBlrwQIgPdKln7vTICrEUAAAQQQQAABBBBAAAEEEECg/QLMEAEEEEAAAQQQQGBfBJJlsj3LZAchWgA8r/ruM7rr6Xcp3veUqsXzKi2/lYXCsjae5GZZO3+T12o1ZTzMaBterNpY7eJ4xfaCFVvrZSl1bMPbWWn6sV0PgcfFdln3TsDU965zekYAAQRuR4BrEEAAAQQQQAABBBBAAAEEEECg/QLMEAEEEEAAAQT2RyA3oetA84NKhSW86fRpFU+9R+H8w9K8FMMVBSUbTLYyXKNthuHmDj8nW9t2LqVx8CuPI71/L6PumjHZTUa7VLsr4OK72yO9IYAAAgggcPsCXIkAAggggAACCCCAAAIIIIAAAu0XYIYIIIAAAvsokHJW7T/7vHhCxaPPKb71eYUT59WPS6pDqWjn5YGstgpkPVL0Mh64b3sZ71voO95s6o59js/7Od+2kkfFzlpC3HzysfsCprz7ndIjAggggAACCCBw6wJcgQACCCCAAAIIIIAAAggggAAC7RdghgggsD8CFro2eW5QDF11Vs4oPvYW5Qeeko5cULcOVqKKekE5e/HAVre52L10famtL3/jtxmEbY/P22azXr/fHORjlwTiLvVDNwgggAACCCCAAAII3L4AVyKAAAIIIIAAAggggAACCCCAQPsFmOE+CVi4Wi1IVVSycFdn3qIfPPMTqh94s3T0uHI5UC4K5VhIlhSGmORFMah5E7h5G1jNEi2/HZakmK8WNT8ZnZo2135YH/UxO2Qd26eaYFhStuNebLNZfdtLs8PHbguM9Xe7X/pDAAEEEEAAAQQQQAABBHYkQCMEEEAAAQQQQAABBBBAAAEEENhNgSyFdQ2686ovPKHw+Nu0fPcpFXPzFsdaEOtrCAphN2PCib78Z56TBdC5Owx+ZeNRkFj2TWDiaezbPbkRAggggAACCCCAAAIIIIAAAi5AQQABBBBAAAEEEEAAAQQQ2EUB/3u/WUH57pMqn3irOs++V/n4imLZkVK2KDbIPqyMI8JxbYPwN389vPViu7e/2j2qowr1okIufDTWlR2T32tc7BDrngm48p51fnsdcxUCCCCAAAIIIIAAAggggAACCLRfgBkigAACCCCAAAIIIIDAnQj4Lyh7pJs3OrGQNVjgeuJuhQefUbj4dPMWsOJ608LbNht78XF9aJwXLPgt7U4+Oi+2ybpvAgTA+0bNjXYkQCMEEEAAAQQQQAABBBBAAAEEEGi/ADNEAAEEEEAAAQQQ2AWBrDpmDcqBVFdScVS9+96s9JafVn3uTUqLy7LTSsl/ijkqpzC8p1f+tq+X5m/5Dg/r+hB3dPiWK0+mqzkpRdld1fRLBnzLjHdyAQHwnehxLQII7KoAnSGAAAIIIIAAAggggAACCCCAQPsFmCECCCCAAAII7IZAVrBAtxx01V0/ojeW71L19JNaePtbFY/frVB2ZC1GN/LEd7S5H1WWUt9C51SM7pZGNdV+CRAA75c090EAAQQQ2EqAcwgggAACCCCAAAIIIIAAAggg0H4BZogAAgggsCsClrBavJtVaq2ek+6+pKVnn1f50DPK3aN2h0LZ38K1raurR4JW/C1fL1dPXLdlbeTlusO3sBsUFAfLUrUgZQuBg49XLPsocGdPcB8Hyq0QQAABBBBAoK0CzAsBBBBAAAEEEEAAAQQQQAABBNovwAwRQODOBDzSC8MuPE9NSetlqe4jD0tvfpN0/0PSYFGhX1obb+fFNjdZb35mk8a3dcjukJalNG9X27Z9su6vgH9b9veO3A0BBBBAAAEEEEAAgbEANQIIIIAAAggggAACCCCAAAIItF+AGd6ZgAe+Oam2LDXJdpJtdE5r4cIzKh59RtXZi1LuKHUKZct/c8wqghUFFaNih+QlJL/eir8F7EXXL8kOeLHqtlcbX/KfgF6wHmrZEIZFLPslQAC8X9LcBwEEEEAAAQQQQAABBK4RYAcBBBBAAAEEEEAAAQQQQAABBHYgECyQDbWKqlK0SFf3nFJ609ulJ56Tjp1R7neVU2k5qwWvFvxK1n4H3e5pE/8J6vqoxdWFbvw56j29M52bAAGwIbAigAACCCCAAAIIIIAAAgjsqwA3QwABBBBAAAEEEEAAAQQQ2KFAbtqV0vJd0oXHpKcs/H3wCVXzy6pTUKizQhP8ekOP/rz49gGV4Pe1j96Kcl1aCNzxA5R9FDjgb8DkTNlGAAEEEEAAAQQQQAABBBBAAIH2CzBDBBBAAAEEEEAAAQQQ2JlAHjXrKndPqj73hIW/71Q++bhi9neBKymuK8Secmh+HHrUfgqqEKR69HeAc2Hjm4IxHaIhEAAfooc91VNlcAgggAACCCCAAAIIIIAAAggg0H4BZogAAggggAACCCCwI4EqWoCa+0oWpPZWzuqNp39S8eF3SkfuUSq7qstCCqWK3FERCvl/0eowKjrIxXNrC31VzylU/jPQNpeDHM8hvHc8hHNmygggMGUCDAcBBBBAAAEEEEAAAQQQQAABBNovwAwRQAABBBBAYOcCOVS60lnW4L6nNPfou7R8330Ki0vWQVBMUrSQNYQgyUr2uG9cNB2Ljy1ZAOxvAdsYbbjTMa5DMgr/NhySqTJNBBBAAIEpFGBICCCAAAIIIIAAAggggAACCCDQfgFmiAACCCCwQ4G6rlXVSb3l0+o+/m7NPf28wn2XlBfnpFxLFv4GLxaqykPWmxV5BOhlhzfe9WZ278oC6/qIQhNQ7/oN6HALAdPf4iynEEAAAQQQQACBPROgYwQQQAABBBBAAAEEEEAAAQQQaL8AM0QAgZsJZH951xLdHGr5G7JZQUV3XuXdp7Tw6LsULz6navmkFGulYNmvlVFDNbWmd8k+tLwgJQuBfdy+T9k3AQLgfaPmRggggAACCCCAAAIbAmwggAACCCCAAAIIIIAAAggggED7BZjhNgJZtSV1/RjVK0sN5k5ocPcT0mM/oXj+cYWFjoq4LhVSzKkpUm19WvH02FPhnKWm+LGJomTtvFi1z2szrGDjSja5waKC1WGfx3DYb2fyh52A+SOAAAIIIIAAAggggMB+CnAvBBBAAAEEEEAAAQQQQAABBBDIFowGlYOu5nqLSuVdev2e+xWffVK6eE7jX00eB6f+N38bMz/gpdmZ7g+FStkCYNX+89WzMugpN93h8AiAdwhFMwQQQAABBBBAAAEEEEAAgTsWoAMEEEAAAQQQQAABBBBA4BALeAjq0Vw2g6ysUqtVV7rrnBbf9KO6+83vUV65R4MD//u9Nrw7Xm2uISn0VywHXrLebL+Zl202qzs0G3zsgcAU6O7BrOgSAQQQQAABBBBAAAEEEEAAAQSmTIDhIIAAAggggAACCCBwuAWygoW+ZpAKKSWtl6U6jzwsPfec0pmLUnFC5ZodG1i7lK3hxBps24tVzTq53RyYtg8fvw3S/wZwfXRicHZsY4+YcoNilzeQ3WVQurtFAZojgAACCCCAAAIIIIAAAggggED7BZghAggggAACCCBwyAX87+L2SmkQLJrLC9LSWc2fe5M6j79d6a6zCnY8h6QULfxVoWD5qbVUMjcvVg1Xz0+9DPem9tPHrybo7kr1XTafjuS/a50NYeNN4GtmNrVzmcWB+XdnFsfNmBFAoAUCTAEBBBBAAAEEEEAAAQQQQAABBNovwAwRQAABBBA47AIe7IZQaX5QWbRbKp0+qStPPKzw5KPS4oJi87avJb4GlcMw3R1+2oHR6lHpZBkdntoq2EzlQW8upOouqV6UJcBSqDVcfDbDLT53X4AAePdN6REBBBBAYHsBWiCAAAIIIIAAAggggAACCCCAQPsFmCECCCCAgAl4tDtIQWvFkuKFJxSffa/Kh55SfeSEFDqSgkKICiEoWpEtIQb7nNU1Wtbr47eZ+1u/a8elatmO2XziqrL9Z1useyhgT2APe6drBBBAAAEEEEDgBgEOIIAAAggggAACCCCAAAIIIIBA+wWYIQIIDBNPc8ilisXTmn/q7Qpv+RHlY5fUyccU87yd9KjOw9K2vRHrc/IAuKPUP6o8WJBCJUuCrbDutYB/q/b6HvSPAAIIIIAAAggggMBQgE8EEEAAAQQQQAABBBBAAAEEEGi/ADOUagtA87rquULrpy7qyuN/TeHSW6XukgbdgQn5e7DWJpZSEaRYWAkKKpoif3PWSrxJ0RQvMY/D7GCjtPnUR6X1E5IF4dnmZxNU9lN2lnVvBAiA98aVXhFAAAEEEEAAAQQQQOA6AXYRQAABBBBAAAEEEEAAAQQQOCwCuRxYBryscPpJdZ9+j46eOyeVFvZmqTP+M7gNRvuS0GZazcdobh789u6SBosWAnct/K09A25a8LE3AnFvuqVXBBBAAAEEEEAAAQQQQAABBDYE2EAAAQQQQAABBBBAAAEEDoVAyqM3exdOKb35ecV3/JTKlfPKXQt//e/6WgAckq4LQNsY19XSaJYh2/z6FoD37pbqjrK/IWwOYtkzARPfs7636ZjTCCCAAAIIIIAAAggggAACCCDQfgFmiAACCCCAAAIIIIBAOwX8Z4w9x8wWdGYLfmW1/5RzOHG3wtPvUeeBd6iKS6r9bWBL5LJGiwXAG9ujQ1crOykvV4/M/JZBxcHdFv4et6n4W8Etm5/NatpW+7pN25AYz6EQYJIIIIAAAggggAACCCCAAAIIINB+AWaIAAIIIIAAAgi0VmAY4daho37oevSrvHhc9UPPqP/2H1c+84iyapVpXUUtRcs8Q2Nh0VyMiv5WrGy7Kc0JyV8NVlsXm31/xUJgqxutts5zOubl36zpGAmjQACBQyPARBFAAAEEEEAAAQQQQAABBBBAoP0CzBABBBBAAIF2CwSFnCzgXdVcuqzXj17UqqBmywAAEABJREFU6oNvVueJt6u78oBCKBT8J59HCDGPNoLVXqzaOGbbG6uHwF42DrRkI9ukB3crVMvmZtstmda0ToMAeFqfDONCAAEE2inArBBAAAEEEEAAAQQQQAABBBBAoP0CzBABBBA4BAL+Sm+hujwinXpAy2/9US09+ZzqxRXJ3+4NFnJ66Om1FxexQ14dvmLpdzKv3mmpd49i3TEjO3b4IPZtxgTA+0bNjRBAAAEEEDjsAswfAQQQQAABBBBAAAEEEEAAAQTaL8AMEWihQJNV+oeFmM30bDsnrcZFhfPPSW/6mxrcc7r5eeOiGkihb8XS3kAMp9GSnWxwTBrcZeEvLiOWPasQ3jNaOkYAAQQQQAABBBDYEGADAQQQQAABBBBAAAEEEEAAAQTaL9CiGWZFJSteaxTkVpaqVdECXmW9ceKCuo+/TfGxZ6S7T6mTFyULhBUWpDRvEtY4WGV9aFyaN4PtWLCysaaNrebN4XHbq0dbsBUUzDCkrtR7wHyszjYtT4WtYt19Afv27X6n9IgAAggggAACCCCAAAIIjAWoEUAAAQQQQAABBBBAAAEEEJg1Ac8nFST/FWcPfgexUFl1rRyVTpzTwlvfqvKRh6XlZWskBb/Ai1/UlMMXwWnLJShb4Jt6C1L/tLU0n8bLNll3XcB0d71POkQAAQQQQAABBBBAAAEEEEDABSgIIIAAAggggAACCCCAwMwLxFrq9DrS3F3Sk89K7/kJhbvOqy49/I02P2tgn9esHm76G79ej06kMNqYODY6cgiqQopRuTqqvHpeSu5m03Yjq1h3V2Cku7udbt0bZxFAAAEEEEAAAQQQQAABBBBAoP0CzBABBBBAAAEEEEAAgVkSCNcM1vdCHia1yYJL3XNSetNj0sOPSEv3qOgtqxjMSXkctflPOXsZd+PbVryj8SGvh1361iEr7mQYeUFp/bSULBAeCwRD8TLep75jAde+407oAIEdC9AQAQQQQAABBBBAAAEEEEAAAQTaL8AMEUAAAQQQQACBmRKwYLJakOp5yQLdHLJCDgqpr7gwr3zhCb321I+rPv+stGDhpbrK3axceojpUZsXC3s1UYIBeLFqvMY83jqMtdtIwezUe1hav6CNv5Ush/Eill0SiLvUD90ggAAC2wrQAAEEEEAAAQQQQAABBBBAAAEE2i/ADBFAAAEEEJg9gayqTKqLZFFktODXgt1QabWzLF18Vp0n3qMjd51UMWchsWIzPY8rLSOWJZraWIKFnOOycZCNawVMLpfS4D4LgJdk4Hba3Cx4tw3WXRIYfkt3qTO6QQABBBBA4CYCHEYAAQQQQAABBBBAAAEEEEAAgfYLMEMEEEBgZgVC6CvFpF4MWiu70j2XtPi2n5IefJvqIydVdu2YpZX+drBFmAohNMU+1BTZ4ifGxXZZbxQI5hOSxZOrF6TqmAXAtj35c9A3XsKR2xAw1du4iksQQAABBBBAAIEdC9AQAQQQQAABBBBAAAEEEEAAAQTaL8AMEZglgWDBY2lxrhfbtqEX1UAxZaUjS1p4+CHpkbcr3/uw+keOKYbaWgRrb9XEOrxy4gCbWwpc9QpKvZNSdcSeg0eVXra8lJO3KIDoLYLRHAEEEEAAAQQQQOAWBGiKAAIIIIAAAggggAACCCCAAALtF5i5GQb5zzdnG3cdOhpYUVhUcfy8Fh94p9Kld0gnzysU8+oOauVcy7JhZfvIya7NWcG2lSwYtm3ZeXmtbD2Oi21utno7L5uda9Mxn+P1xcyyHfM8PVQLypcvSWlOSVH5ajrcJoUDmwsB8IHRc2MEEEAAAQQQQAABBNotwOwQQAABBBBAAAEEEEAAAQQQmE4BC27DQLISVCta+jg4fUF605ukhy4qLh+XCovQ4rCdbYnl5gK3eibYBdnM6/6KUv+Y7SFsCLu6IrqrnHSGAAIIIIAAAggggAACCCAgCQQEEEAAAQQQQAABBBBAYKoFcqo1iKXWjq4oPvq0Om/+Eem+BzToLCv536S1gPLaCXik5mV81Le9jPdHdbZjXka7VNcKxDzcj7lQ7N2jvH5aoS6lZCeyleFpPu9QIF69PirLd71cPbp7W/SEAAIIIIAAAggggAACCCCAAALtF2CGCCCAAAIIIIAAAghMq0CSpY3NrzXHfESdExdUPPqs+m96u/onz0n1UXX6XXk4KX9NdVzEsicC9RGl3opyHRT8d6HHNwkEwWOK262j7Ltuya+vygaagx+43e64DoGbCHAYAQQQQAABBBBAAAEEEEAAAQTaL8AMEUAAAQQQQACBaRXwTDEXloV1NFiw8uibFN/0Vs1ffET97pI61boUrBTWMAaloOGSPUqLsgit2fc3WL1InqeNS3NKsrajLaptBcxZwcgftHJRqqP51VbseHbXbTugwRYC0b7phpms6g+LDLf50m5xFacQQACBWxCgKQIIIIAAAggggAACCCCAAAIItF+AGSKAAAIIIDC9ApZ9JSuDUv3ilIqHfkSdh5+UTpyyYLfQkV62KHI0en9R0ovtegw5DoKD7bPuskCoFOplhd59UnVEShYCe0ZpQf0u3+nQdRd1/mGtLR1TPxbNl9tp1fwU9KGzYMIIIIAAArsvQI8IIIAAAggggAACCCCAAAIIINB+AWaIAAIITLdADkrlgnTxEc0992MqLrxN1dI9qsOissomH5NtbT2JqOhv+I7LTRt70ublpg044QK5bDxjfVRavSj1T9kj6NiZ2urSatY7EYh65m2af+KtKo7ep5zmpVQo53wnfXItAggggAACCCAgCQQEEEAAAQQQQAABBBBAAAEEEGi/ADNEYHoELOe1GDdb8TEF+wi2HVXHJcUH3yS96RkNLpyVuouK9aJSnlc/RvUsb0zB29slrPsgcDUgD3lOuWfhb29FslBYwQJge2r7MIhW3yKuLt+rcOFpdZ58r3TpbaoW5tTPhpuS7JsvjFv9/JkcAggggAACCCCwNwL0igACCCCAAAIIIIAAAggggAAC7ReYuhlm1TFrUFrGFTpSWFFaPKfiuR9TfvJd0tEzKvxFyGJdsVhVGfvqptKKtZUvFkyO3vD1t32HRbIu7aT16T9PHKz2Ykc2X+28t9v8JEcbATdqNuzDM8l55TfeKlko73S1KqssyOeFVfO5vTUW2TyLUvmee1W85VmVj79X1elHtF4uWY9BCtZALAgggAACCCCAAAIIIIDAzgRohQACCCCAAAIIIIAAAggggMD+C2SFFFQOuuquL2jQ7ery+ZOK77Hg9+KTCl0LGS1Q3Ii9bMNSMAX/z0Jfi373f8gzfsfdGX7tT0Cqjkhr90vpqGTPRix3JNAEwKnoqN9ZVq97l3TxzVp65r3qPvAWXTl2WlnFHd2AixFAAAEEEEAAAQQQQAABBA6NABNFAAEEEEAAAQQQQAABBA5AINs9s2VapepyWfnYGRWPvlVHnnmX6pOnNSiDcogKweLeOCyy0LcpdmWz+n6zwce+CWyYBwt+7bmtPir171bMZZMB29F9G0rbbhSD5btFCpobdDTXX5CKKB0z3Ief09Kb/7rCyt1K9o8iK1wz92x7XqzaZuU0AggggAACCCCAAAIIIIAAAgi0X4AZIoAAAggggAACCCCwXwKeWUVly66y39I/UlavLDW47z6Fp5/W+gPvkObuV1lFRfWtVW2FdWoFUlfqn5GqFXkwHwLP606eVSySffH9H0YYSMUbSrFQXXZVHzmq+p7T0nN/Q/XD71Bv+ZRqlRYG+++nSwMLivtWsv2zuZMBcG3LBZgeAggggAACCCCAAAIIIIAAAgi0X4AZIoAAAggggAAC+yoQLK9KFvhaXuV/oDcHedg7f+ZNmn/ibaofeFzzXX8j2LKv0FWR5i0qjjZCL1axTp9AsOdVz0urjynkcji+kEZ1HtZ87lggqjEzQE/SDVf2T0DB/qF4KQz65Dl1Hn5O808/r/Dg27RWzqm2dp000Fw1UBAJvFgQQGBTAQ4igAACCCCAAAIIIIAAAggggED7BZghAggggAAC+y9QK1uuNV9ViiqU7zul6rG3SE+9Uzp2VqHqXg0RLclSUwh/NaWLR5XZwt7sz3L9hLR2UaqWpVxIdtwetlhuTcC+7bbaP4/Jy4JJWwRs0W5QPxTKRwz7ngcVH3mb/O8Dp7suqa9FqZ/tMm9p1cbq/fkxr71snGADAQQQQODwCDBTBBBAAAEEEEAAAQQQQAABBBBovwAzRAABBPZMwF/qTRY3JcuwfHvyRikn9QZZ/e6ywoXHFJ54u4pHn1ZePCJZrhXtvKWHCsE60HVLtuzKy3WH2T1YgSabtMA3DU5Jbzwt9axOpT3GyoqPzZ6bV5QdCWypFeX/58TAgnXD7VjKvnhU+dwzmn/s3ere/5S0fEZZwcr4XvYPKdl2lryqbVd2XiwIIIAAAgggcIgEmCoCCCCAAAIIIIAAAggggAACCLRfgBkisLcCFjXZDSxosnW4bbv/O3tvAihXUtf7f6rO6e67ZU8mmWQymWSSzGSbPbPPMDDsO4qCIiK7KKuIoKyyqoAKIu7Ln6eiuKKI+9MnvufyVOSpCIosggzLMFuSe293n1P1//5O305uMkkme+69+Z3U71Sd2utz6iypb3ffoQttxpZdRCnhl103Uq2WCCzxMOQawpSsC1Fhicf4NucJhEZVlGSZW4RqGWnyQugugVoCsM7h4Pyb8jjnhzJnOhgbfTZYfyLkiP1Uuh0h2IVYllJxo33EQpG5rMkmBJ+3BrZdQ/eyW5memKBblCT7Pe66APsYhi4yZW+CqWlAdVuEmxNwAk7ACTgBJ+AEnIATcAJO4BQT8OqcgBNwAk7ACTgBJ+AEnIATcAJOYOEQyBL8kozGAllDM+mpKippUAnKUTh/PXftup28YTfFyPmUqaPsyhllym8uDIPSvphtlug2dwhknSjpkFmGNPuMxPv+uATg1VDLTy2an4cOMHc6Pfd7Eo/WxXC/RJ0Ei4uRsHQRnYvWM7r7MbQ2XUl3bILaLiwrFKJyBcJMdh24cwJOwAk4ASfgBJyAE3ACTsAJOAEncKoJeH1OwAk4ASfgBJyAE3ACTsAJLDACjbQUZg9KB7loRMB9rVHy+l3ES29hyao1FKMSCJsvIs7OL43KBN9GQJ4d7+G5TyA22mJIBXQvhP5yif4KYzb3ez+Xehixi8BsVq9MxzWbFdUEgy6iKMhJAm+vjHRbLepVF1Jcei2jV9zS/M563R6hDhBzoKjjWbi88M0JOAEn4AScgBNwAk7ACTgBJ+AEnIATWPAEfIBOwAk4ASfgBJyAE3ACC5mACcFmtXZ1CMRVmxm/6lbCzmtB4WJkFFJi/xYKaCzIl5n2ZYZv84FA1Hk2s76GqHPZPR/2bYFqXJojjTAMkQOmoLsjEjBSR0y8X4LgYxZoRN5ekemXBXl0EZy/jbjjwRQXradul8qmTJbXrKlo5rgJ+84JnCYCXq0TcAJOwAk4ASfgBJyAE3ACTnDAs6oAABAASURBVMAJOAEnsPAJ+AidgBNwAk7ACTiBBUhgRrIKJuqaIa0p0h4bp33+BRTbHwQX7aQ/thhSJRvkOQhE0NHQFHQ3/wg0IrBpi2kEpjdDf5UG0YVmXuDbMRKYuZqOMbcp6zEQQkErF0xUBZ26IAQJvmWLPDHOvp03kq+7lem1a+m1A1SVLtAkwVhhK49vTsAJOIHTQ8BrdQJOwAk4ASfgBJyAE3ACTsAJOAEn4AQWPgEfoRNwAk7ACSw0AjNSVR4IuqYmIWWpSJGwaCXV5svh2kfAirUQRiktWyMG1somw7ZoO5WKjeF6VMNj3u5yowBLYxwn33cl9NaA9EiSxQ/O9bwd2xnq+AlRCuJbyII6aSavcTlIBB5fQ3vtTkZ3Poj2rgfRX75EF2CmqPvKY5bku3MCTsAJOAEncEoJeGVOwAk4ASfgBJyAE3ACTsAJOAEn4AScwMIn4CN0Ak5gQRKQbmTCUzAxtybkQEhtetKaim03UG66mjy2UiMvZaBUBlsYeDN7FcPMDiVhkZRsZsdu85NATpE8vYK8dwP0F4GOsQ8K+E97P+AJPX4B2KDKAgWYhQAzluV3cptUTMBynYxNV9C65jbC5stJbZ0Y+6awXXX45gScgBNwAk7ACTiBU0XA63ECTsAJOAEn4AScgBNwAk7ACTgBJ+AEFj4BH+GCJlBrdHVBxRi9RWsJW6+iddkNsH6r9KUJ6mpGi1K2oSZlwYMtEqRf0Xz7Nx6c5EfzkEDU+WwR+qsJey6DqRUSgFvk2n7+uzUPx3NmuxxPVXNBFRW5olX3KVKFXWN1e5S08lLYeT3xsptgfB2h0MlR3oOdqcJJUebLc+cEnIATcAJOwAk4ASfgBI6FgOdxAk7ACTgBJ+AEnIATcAJOwAk4ASfgBOYlgQOKUCYHyVVpCeXSTZSXXk/edSNp+QrqViE5t6KU7iT176jjNJ3qqBk8cf4RyAWhXgS9jdBfNvgZaDRzQk1ufiZ6/g3pTPU4PmBDBvBYzCpqri7tjH3KRJULoU3urISLr+He3Q+j3rSe/vLF1GVhJUghU0UVaI7MH1oT4Tsn4AScgBNwAk7ACTgBJ+AEnMBhCXikE3ACTsAJOAEn4AScgBNwAk7ACcxPAqYETbYrdb4PuUdvTMFtu2DnbuK67fRa5xNTkEnGCiVEWUCbHcuz8NCoVYcsmShYE+SbmfRkptzu5iMB+6YpdpIzZJ3/6YslAp8HaYIUexDDfBzVGeuzrpRT2FZzMg7UN0Qf7JMbRcni89ZQbLmJ9uZrCMvXkoo2sYqUlU5cbgHysVJmOnTnBJyAE3ACTsAJOAEn4AScgBNwAk7g/gQ8xgk4ASfgBJyAE3ACTsAJOIF5TCCQGe/1SaFNtWwznW2PgO3b4LwV2F8f7VR9gn3JcPYYD9GgZid5eKESCBpYH+zcmwA8tUXHtUxO80N7d0cgEI8Qf8qiQ7CTM6gu2Cc0llwE63YSd1xPuPRyeiOL6ccRCB2dQInApuJzIt3CNyfgBJyAE3ACTsAJOAEn4AScgBNwAk5gwRPwAToBJ+AEnIATcAJOwAnMZwJJwl0mMMkI3fMvprz8Vlh7BUgvoiWdKErgC1MoC8e7xXy8JTz/nCaQZzTGpF5Wq2DqUsLURYR+JNeZbPGaT5gpi7sDBM6O0tqZoF65kf7WGymu3Mb0mhVMxwLs2/4Sf3NzVeuk2onNBzrrISdwRAKe4AScgBNwAk7ACTgBJ+AEnIATcAJOwAksfAI+QifgBJyAE3ACTmBeERjIPBLq1GuTe7LpP6EgLF/F2FW3MbL7ZuoNG6nGxyG3lSuSCqjLRApS98wU684JSPGF3iry3qvJqdN8Q7z5ZrD9wrB/ufR+E+QsCMDWZCTGFq3WOMUF17Fo14MYuWQH9aplzd8D7hYF/aALXSfQ7gX367VHOAEn4ARmEfCgE3ACTsAJOAEn4AScgBNwAk7ACTgBJ7DwCfgInYATcAJOYD4SyNQx0yur5ouAvfYy0prLYcttsOE6wvhFFP2SMvahLEhlIBeSic1suDna3u1cJ5AFIAUkIpK7q2DfNonALYnAmh+N+Fsog8KYKejuLJLQyQp24YZFsOh8uPgyiqtvIqxbTZEzrbqC2PVT5AScgBNwAk7gaAQ8zQk4ASfgBJyAE3ACTsAJOAEn4AScgBNY+AR8hE7ACcxLApkg0a7st+lMj5Naqyi27SJetUPi7wXQaknQS5ByM7rMwI/SjoLMjppvATepvjunCQTI9JF8CP3VhMnLCNVqISkh9iCYnlhjubRzJwJRdhZcIIRAIz8XAco2eWIZ1coLKS69gdaWq8iLV9LrdHRCz0L3vEkn4AScgBNwAk5gHhDwLjoBJ+AEnIATcAJOwAk4ASfgBJyAE3ACC5+Aj3B+EjD51iTdkrpYJM3nAsavegjlpl3k5edTtUYGw2oUPQVn/CDhV0funMD9CIRYk2OfUI+QJ9cR9lwqMXglpIqERGCbQzbtGvEx3q/8uRZxVgnkkEiFToqdMJ2YMumCX7YJLr2GsPMmWku3kEJBRiJxYyg8YxZ1rp0tH68TcAJOwAk4ASfgBJzAgIDvnYATcAJOwAk4ASfgBJyAE3ACTsAJOIG5QyAf6IrkHgk5EnEUmCpL4uaLCdddS33+eghLKaY7lHWpcBgYg01Hg4DVZWZHbk6gIWCzQ5MiTkLcpxjpi/suIe9bDfW45pt9oTQofrY79Hh22sIPnzkBWBd6893soS+2ofkkh50AdSPoYo8FlKMwthIulPh7w4Ng241U4+vJzQls0ysiVYyqqqUTKlM97pyAE3ACTsAJOAEn4AScgBM4dwj4SJ2AE3ACTsAJOAEn4AScgBNwAk5gDhJIkm1yQUjSefoTdC+4hPaVN5MuuYp0/mZiqyMNKEJRqPPytVdm7WsrCCmQU1ZUaMx+CtpMGdydiwRyhqGmmG1yFcRqMTlFQjVG6K8i791O6i8li09G2qFMwRkX5EfZuenO+shjkvCbzWa6ku1CTxDbFCNLiBftJFy7m7vXr2KqiHT6mVZd6xROkgtZUN5z89z5qJ2AE3ACTsAJOAEn4AScgBNwAucaAR+vE3ACTsAJOAEn4AScgBNwAnORQKgl4PYJ0m+YGCVt3UC4Yifl5osplkjrUZ+DrPmx1yZgB25O4HgJ2OQJhBwgt8i9C6gnNyvcbioKpgQ3k6w5PKd3M6rrHGUQI/WyZYR1G1h+9a2MXv0gqtHzqFuLoGjrBEOgOZv45gScgBNwAk7ACTgBJ+AEnIATcAJOwAksZAI+NifgBJyAE3ACTsAJOIG5S6CgHmuTV6yES64k7rqBsGwj/WIRCfsSYIIQBsaRN//G75HZeMqAQJyRBUPOxHoJYd/lsq0KF5A0x5LymUAs71x2c1sApiKGLkWlbo6so7r4OsrdDyGtvZTUXgV5TKYTqjM4c74VcndOEfDBOgEn4AScgBNwAk7ACTgBJ+AEnIATcAILn4CP0Ak4ASfgBJyAE5gTBExfq6XA5cFXLWd+eheqGJheexHhulvh4iuhvZHW9CJavQ4HRF1T5mbbnBiSd2K+Emh+IbiC6Qthz9VQd6QZ2mCC5qXPMymrBmOOWi6J1ag6NwIxUqQa1lxE6+IdxIu3k5as0cnsUIW2TCe2Oblze0gajDsn4AROEQGvxgk4ASfgBJyAE3ACTsAJOAEn4AScgBNY+AR8hE7ACTgBJzB3CATrSg70Y0GdC1LoUC9fQb3tUsLWh8HSSyBKr4lT8pVZ+ZDWQ5Z2Y4LdbFOyOydw3ASaOZSlDwYCqfkiKVMb4N4boJammKfIoVZKPu6qF1IBXXFzfTih6WDWeQqp0AnVjWP5eth6NfHG25nauJqqDLQqqfz0wE48vjkBJ+AEnMACJ+DDcwJOwAk4ASfgBJyAE3ACTsAJOAEn4AQWPgEfoRNwAnOKQG4kmKJu0e4VIPG3u2YdxfYb6Vz8IMaWrpCGM5SdstI5zKb4YazpOWbDY/edwHERKJU7Yj8FTV2Q914K+7ZpDkJMbcUr+Rx2cX6MPWA/DU+h3sYARYvUnqBaupbRqx9MZ/vVsGYtvfERMkGZ3DkBJ+AEnIATcAILl4CPzAk4ASfgBJyAE3ACTsAJOAEn4AScgBNY+AR8hHOLQFZ3sjSYkiqOwsRa4rarGLviZsLaS8mdVRLeJDmFBEPjcJtrOIej4nEnTiDkKMG3IEyvg707YUpCcDVGCLPnmubmiTcxL0vOqxGnUFGX06Q4rZPZp6wi/bCWaus1dHdeTbx4J2F8gowNSyd2eHKb+5LiNAmUOC9PlHfaCTgBJ+AEnIATcAJOAHAITsAJOAEn4AScgBNwAk7ACZybBJKG3azzyj9FbljdbN/+vunAAknry7Wsup/B/eMCltfKJC1ND2123cfXbVWidq3MsA4LD8xgmFnKIMb3TuDUEwiSU6SroLlolSfNtxzolS2qNefDzp3cd8m15IkLII/oeoHaslveU2FehxM4XgKmAU6vJd17Lak3onlpc9dsODGH/vFWPD/zz73R2m89H87E1zobU0HMBYSI6bxFjBRhgvaqbYTNN8PW28hLNit9UXNyM3oQ6r5ELd8M35yAE3ACTsAJOAEn4AScgBOYjwS8z07ACTgBJ+AEnIATcALnFgFpTZhh67tJ68F9jb+SX8s3hVXewGntN82Y1pazBKscgsSoQD8GqjKSWy2Q5ebXJTsSrewXJpewd+US9qxaprXliwhbLmZ6x2a6l20lXXs53HAV9SNvJj/6VpnWnc1/jI4fcxO58RVWXJLVj7iF6uE3kq+/oinb3bWV3s4thNVrqRcvJy9bpXXrpeTRMftDhqROiy41daglJidSUVOXNVWsyTHTfIMSFC6orc9msdCx0qISND4NU2vks48DNPGn0Me3c5VAJjSXXqYAXW9Vt4KJNbQ2bGdk13Wki3eweGSCwd/7jQTN2xAC6JrbbyThk2VdtLo2UT0M/SYc0aRWHndO4GACRz0yodfM5pBZM6dUIune3l9E7q4l9C6GWiJwtVgJWaa5pv255ObXiHVCwyFnx46DbkQQdZ8ZhU3ryNfsZN+G9fRbiwndQidZbwaxpyyyoJvNIXX4oRNwAk7ACTgBJ+AEnIATcAJOwAnMaQLeOSfgBJyAE3ACTuAcJBBszV7jzkG7qHXdVia1JZK2JJIWPXLoU8c+vbKm2+kz3ZEfx7ivNcrdS5fS3XQRcdcOittuoP/4B9F/zpOoX/RNxNd8B+F1L6b12hcy8cOvYtGPvBLe+lJ420sYe+NLGH3Diyi/5znElz+T1nO/idZznkrr2U+Z8RVujuU/W6Zwe5imvPHlz1LZZzP6+hcx8v0vgR97JeV7XkX8wRcT3v5dBNVfKj6/+NsovvPb6D/t6+g+7DaqK65meu1G+hMrqMYX02u1NTatbadMkfpaAddYiz5JIluDxXZDEx53TuBUEwjURBNu6dNvFYTzVtHdtZt46dXYoQ8KAAAQAElEQVSwaB0xjRNS1NyUuEtGU7OxU90Pr88JHBMBe2AU90CcgmoCJi8mT26BYg+ECkgzJu8ccXH+jnPQ8xACIQzM7i790THy+esYv+omWlc/GM67kHp8ObUemLoXoTsSvjkBJ+AEnIATcAJOwAk4ASfgBJyAE3AC84WA99MJOAEn4ATOZQK2pm8C8HRITAtEKtqEckwC6WLy0tUU6zYSdu2ilojKM76e4hXPZMlbXsbyH3olY296CcX3PYfwgqfSfvqTaD38wZS33gI7d5C2bqLaspF6+XmkxauoO2NUrRHqUlaMkOPAgv2t0zACZsg/nIVRoizEMShGqa286slFhzw6Tlq2nLT6fK1Vr4WNFxN3Xka86TrCwx5E6+sfzdjzvpn2y57B+FtfwqjE4tYbnk/5imdRPftJdB91A9OXX0JvrcqPLiHlMfVxnKlYMhUKSXQFZBkB35zAKSWQNbWS5tjYCrjwUoprbiNv2k5vyUpyqTmXJPzaNy9nN6rrdPbhYcN53stShx2WR55FAvvnVE2OPXLqUE2uJd17GXRXg/02uX1T+KAuLvx5uMBGGIh1SdkbhXIZ1Uap+7tvI23cRX/sPNBDWGcf3xYAAR+CE3ACTsAJOAEn4AScgBNwAk7ACTgBJ7DwCfgInYATWBAETMCVloSZDch8MwsfzizN1uqTRM1+jEyVkbBiCe1LLiQ/4nbytzyZzmtfSHz9C+EHXk7r1S9m7LnPoPPoR1FefxVs3gQrtR48uhg6i0jlKJUE3Tq2wf60YMjkqFYkVpV1oqgrWU2Z+s23bYvcV74+9g1jwkw49klmzbdwFTbfzMQGxWfZMG+kbz0fmOqKjVWqM0GZsV/UDYJSmKk/wcS08TEYm5Ath4u2EK+6kvYjJVg/+ymMvuaFjLz1e2j9oOw1z6F8xmNpP2g37W3KN7aYadVTRQl1qgvfnMBxEtD0QbOysWFRO641p8Kqiyi3XkN56Q1U63YR9a/IEtmQ2Zw3C5rbzbcrh6XddwJngYB9ECa3IJe696r9PEKevIB0j0Tg3iJIuv83k71Uopm8Be7iQhpfkMpf6OQSdJJlRW5Tr1pDa9vljGy7gsmVa7E5kNANKeoWFgOEBzB8cwJOYK4R8P44ASfgBJyAE3ACTsAJOAEn4AScgBNwAgufgI9wYRGoJeT2C41Ja7j9IlLpePitrEqi0nTK9GrotUeYWroEtl8CD76e/KynM/7m19B5x+sIP/AqWs9+AuXjbiHvuJi8YS1pfJy6LCXOtrT2q0X9RmDV+i9dyDKJsTFXNOKuwkmibV3UBAlYMSeaX4y0fll/ourRunIty0F1mWFbJkj0ijMiV7Y1ZYuWRZSm+BASIVg4EDQetG9Momw2KwL2C5bEJF/9izOmcpjZSr2apJ0HOkU7kCV8ly2JFi2td09IID5/NVwuMeORD6H4jmdQvOHFhHe/VuLwKwnP+Taqhz0CNq+jv2yUajTS1TinJWD3Y00OtbqTGWxqTOcBs0GE789xAoPrU7O5EVA69Frj5G2X0L/2obBpF2FiBYUu0LKyuaMLJqA5pblsc9fYmW82nFPmm1mamxM4IwQ0KXXvjZrDUc+Tsm7rdtsi790B9+3GZMFc6V5aaw5r6tJ8e93KnJHOnZVGNNKz0u7pa7S5qQxOWtCJLmo9GNsr4eIrmLj2IYTNW+gvWqxzq5tUrQeePeSRf/p65DU7ASfgBJzAqSPgNTkBJ+AEnIATcAJOwAk4ASfgBJyAE3AC84yA6UJllWj3Mia+tvs1rX6ikuA52Sopz1tFuOIS8rc+ivw9z2HsHd9L/L5vJ37n02g/4UbYeQHpvMXUrUKiqNZ+5UxfzRJic8PCIprAzG4QK4lq5vgQ79Ds+5OHCeab7U84JHC0NMtq6QMb9sRiZ4ft+HCWB8Xun2TxFqsxY2J1ofVtCd8sn5BQdwHF468lPv9h8NbvovXGl1J+93PJT3kcxc7LmV6yStzHJYAU9ApxNxG8rMkSiJtvQkf1zOqXZ024nVsEDro+owSy89bR2not5aabaS1eCvYhBF1wNkWQb5YltGX7Krt8fHMCc4JAUi/sJhYHs9SCmp+xdz553zaY2kSQMEyYkiLYU16b0WZR4YXpFu7ImvPVnGGFShIjpCXr4NJb6Fz2IFi3mX5rVCfaENhJVjZ3TsAJOAEn4AScwBwm4F1zAk7ACTgBJ+AEnIATcAJOwAk4gXlHQEu0Jmr2y8x0O5BySXfRGPt2XUD1pOsY+45vg9d9B+3XvoD2Nz6aztVaqF+xmDQ+SmpLjLIF+yoTKyjrQLDKJIKGGIjmz9hBYq/iaCxyuC2oT/eLD8qrMkF+RO3MhJGP4gb+IP5AemAYf0Sf49+G/QtB9Q+L7++DIiw+Kk2WLLNZt08rd6g6i6nXbyJddQXtb3gMxRuez6I3v5jyJd9G/7G3Ezaupzs+jv194tTNhEr12JeqxDnbl6XsW3FmaubsOW/5jBHIduVkekUmLR4hb9gBO3YTt+2G0dUQOjLNEc01m+NRcy+EoKBZ5LCbzScszeywOTzSCZw+As38G1Qfc0FIbUJXc3nvFTC9HuoRJXZltSZ/kL9w3cK9Au1jK0FvBUEnUhZTTewV9EY2k8/fRdhxI9XWK3X/WkK2CWEvDoc+2HTzW7in3kfmBJyAE3ACTsAJOIF5RMC76gScgBNwAk7ACTgBJ+AEnMDcIKA1U+mwyDtqfyx9YJF9bdm6ZZQPvpL47U+j89aXM/qGl1I+82lUj7iaesP59NvjTIe2hCiooxbm7SeataYrxXjQjq1km9l6vdkgdmZvLc0ET9KbXfXsMDMHM17TyuxwE3GY3ew8s8OHydpEzc4zO9wkHmYXExI4lLNBEChTUlftm9aRXlkQcxtWrybfuIvy2Y+h9ZaXMf79L4GnPZ76xithxRr6tKgoGJTkwLlt6sS3BUKgkUAaYdbmi06u6SHyuq1If90KwuVbKLffSn/tFuqWRLI0HLjyD4ONH5v9adt5xU7gVBAImtx2NyvuhVDD9EbYdxn01oBdDKEvbdDm9sKdzwt3ZI2oq+E1JxmdUJ3soqaVpwnFKCxdx+iuG2H7Q6lGN5OqcXIdqUIg2aepckuFZDrmaKZc7pyAE3ACTsAJOAEn4AScgBM4fQS8ZifgBJyAE3ACTsAJOIE5RCBrqVVr5tPlTJ9yopYKmZFaVCXptTX2t2enxiN5w0qmHv4IJl70Ipa+/vsoXvQ8ikfcqPh1hM44RSoa8dKWcLUSy4iqaOVSUmSbaH9/NxQooIas0YGHggML6giolYFJzLKwVvSbeA63pkuQIBqUPvBjtjA6llmlqkOLxKqiJuRa8WZqsIlXHgVtmBoy9v0jC1uxxpR8kLO8ZhqT5TU7an4rPJP/oPrVZxqzRJnBUrfVOZqt0Bp4Y2JlvtKMQ6l2O6bUW5wsFAWhHIHOBFy0kfJxD6X9qufDjz6b/D3fQH7szfQ2rWNvp8W0rG/8KrVQ60TrnCQ7HyKtGHfzmIDUj8HUGc799gid1ZsY33wzrL8FJnRdat5EzR80b7C5nzSpTG+ZOf/2t7OjpqIZFj/b9rOxCsz2R3jACRwTgVOWyealzVm7oaYO1GPkqS2w93Ld5hdR64aclZ6TJrN8gnyzU9aBs1+Rng5nvxOntQe5UPUapom6Oon23NKZVpzd5/Tw2nQBrVt3E3ZdDovWUeqhFpPtJslxEponM745ASfgBJyAE3ACTsAJOAEn4AScwJkn4C06ASfgBJyAE3ACc4mA1sdNiywSjPZ1UGW6rSwhNxMkmPY6manN2wiPeSxjr3wxvP4ljH77I+DmzbByglBnLcomjcj8jGlLQUETUCUxEULA/qH9AxtH2YLSjtdU5KjueOs71fkP6dyw+iZaB2KHWXMMimms2dnB/oAOLF8MJInC/SXnU95wI61nPYXRN34X4699HiOPu53WxRvpLplgSrpJXyc85L7O3Ywgjm/zkUAwIUzXKYUuupE2adFi0kZpI9sk/K7cSuqsBM0NzRDMml0TgCaMb05gHhLIpe5dmshZ874aIU1uIO/bAWlMg4ma2lG+OaXbw8iCC8SGI5tHwzlVXdUJlyjcHxmhWrEaNm2XCHwj6byL6E4sY1+M9EnNJ9aaN5FT1azX4wScgBNwAk7ACTgBJ+AEnIATcAJOwAkcAwHP4gScgBNwAnONQPOFKltWtUDZZk8pETGMkrdsZvpJt1G86fmMvf4FtJ/59bBzG3HpeYRCi+z2d0StjNZjFUEIBUEW7RhVeNSBWrrZUTMhBZpj3R5oUfxk04+1H0fK90DtH6ncccXnQA6BumjTL1oQpfROLCLu2El42uPgjS+h8z3Pl5i/m2rNUiqd73tbsSlzXO145rlFIEV65RjTqy4k7ryeuO16WLkRikWEfkFuvkQXDu7zIYcHJ/qRE5jDBOy5s/8Zo4mcRqB/Htx3LWHvLmLzCwfqv4nDZgouJHdGniVzFphOftQNr5TqH8bOo950CfHa24ibryCNn0/NKORS3dfEaCaJ+Tp0d/YIeMtOwAk4ASfgBJyAE3ACTsAJOAEn4AScwMIn4CN0Ak7grBAw8SdRkps1UevC8BtRSQdZGmsmaZ1UOhF7lncYfcy1jLzyxYTvezEjz/xWisuuJyyZAPv92CJTtTI9WV1mVGxg2Ba0G5qCJ+JOsviJNLlwytj5qClSzUivpiMj9QfDCzr/sU1/tEN13TZGnvZNjL71lZSvfAEjNz+IenSUSsJxNv6SCweFbG91VlpPT3bAIL0J+u4MEzD2OhtNq1miloUH1qJevJb2pqsY2XkL6eJrYHQMks5ZqiSG9Yj2DWFd5YpUecVr784JLAgCuggCuXmO5emN1PfuJvc6IJ0QPaCUAvJZQNs5LQDbM6qQAIweWIhE1I2uXnIhrU1Xs2jb9VQrNlIxRq40CSq9uKRFOvVWSp47J+AEzjgBb9AJOAEn4AScgBNwAk7ACTgBJ+AEnIATWPgEfIRnj0BW05lArbXS2pZBJR6hQKZFNxSkkXH6F2+j9S3fxKI3fA/Ft38rXLMBJAajhXXsbylGFYyqQPnLXNCukdAIxAIUR5MWBmE7RpsOTWqabYo92OUDh5bvwJGHjp+AgOs8E+Q352voq6aQMZGklF90+9BuwdLFhGsuofOib6B8+/cTv+UbSZsvpDeis95uY1+iS7ELWl9HXqMfqqr9voXdziiB5hrWNVnXiUrnJUu4T6tWsu/qR1BtvQ4Wr5HgW6pPWbl0Rdk80BFB4dlmcW5OYAERCLlF1LMtTq4n33MLdFdAXZAlBKesgSpN+wXh9CReEOM4JYMIUoGD/Q5+pw0bL2Liumtpb9lIGB8DScF1MS1fD0Pt3TkBJ+AEnMAZJeCNOQEn4AScgBNwAk7ACTgBJ+AEnIATcAKnmUCUYlfQp8x9imzf5sxUZYe0eg31Q66HV34rnR98JnzDDbB+lbSiKLGwBC2cvsO/FQAAEABJREFUoxAPtM1eWm0W2mcKWNjSAhxLNWiTTKXeKnDanXVuth3a4Ow0Cx+aPlePZ4CbCDy0/V3NzWmwHDQhwATCItJfdR488eEUr34R7de+jKmbr2Jy+QpyOSENRWJxJ5AK5c8yd2eUQPPN34Cuy0BZlRRS5nMoaS1fq+t1F8VlD2Hx6rWUY2NQ6LoNNFsIw4AOm6BdXQqbCwqbWdjNCSwEArpQgu5PMZWEfdtI914N9ivBdBtheCEMcTiGOAy4bwQSduJTLqjCKP0la8mX3wTX3wwXrCdWwpUsn5sTcAJOwAk4ASdw5gh4S07ACTgBJ+AEnIATcAJOwAk4ASdwJgjY0melBdJuq2Rfe4y8biP5Wx4rse85jH3HUwlX7YTWOOQWORTkWJJCBBOQzGfW1sRJTbqfX4DKNoIiqKiOUT4tyHM8m4ocT/YTy2udOpwNaztcmsUN0xeKL9hZpvPUknBYl22mVqwg7dhO54XfzMjrnk/1zY9l7/q1VO0WpheGlDU/jjZ+zRvMZufx8MkQCJp6IWddkwU92nSLRaS1l8DWq4lbJHIt3wC6Zg9qIwS4n+maHMbhmxNYQATy4J4zuFYCob+SsHcHad+lTVgXD+jeha6jxub50AejneeDOFXdTwG9uCRiipT9Du3pRXpYrae/bhtZInDYpZvkSEfnXRkx48CWFRyagu6cgBNwAk7ACTgBJ+AETgEBr8IJOAEn4AScgBNwAk7ACTiB00RgsJgpuUj1Z7LWOxMl1dgyuPIKxr7ruYQfehmtxz8aLriIHMeow6jWxpvf/aWmoDIh10S8mUV1VXR8TkuscgfKZAXN5D2gO9Z8D1jRkTIcrQFLMxuUtdDQDsQMQgtnP3OmWntopX2M1BVTrYKpkXGK9RvoPO6hLHnjd1K+5Enkm7fTXzSqOTWUH4yO1t4FYxCaqcsOzBTv7kQIGMcozuarvLHMiSoWdJcsoX2pBPqrHwEbL4PxJVCasGuZlHcuOu+TEzjTBOI0JN2r7ruWvO8Smt+ztw+7JLtO4pnuzSlvb/6P4BQiiTqnZlJ9IdZIBYZWl7JuEdprYNuNcPnDqZZupp9HqKUYZ73okFroLitTBUF2CvvkVTkBJ+AEnIATcAJOwAk4gXOVgI/bCTgBJ+AEnIATcAJO4BQTmFm6rLUIakaotbQpUajQWueipaTbdtN/7TPovOLphBt30V8+Bu2ktdIK+0JgSSLaumnsaVU0UUpsilF9NJPXuJwH66T7/aBjs2G81l3zjKk+FDYJy6qYbU1ds3eqYnh41HzDTMfrq3tNEfP3990OmtgDO0sbLAaTtBasJWL50g3UKQtnS7M8jR0oNr9CBnvG7MQ3phFYlAn+OpZjrKoZ79eKUUKrDctWkm99KPGFL6D1yu9mWuG0dIJamZO49Avo2s9I289JqzpF2d7tRAlIqEohYVxt7iHRKpejFOdfwMQVV1Nt2wkTI6pdk9MuVM3JhK75WWbX3wHTfLeKlK+Z1E1YZU/0Ax5q2Z0TOFYCpzWfzenDmu5duUXsrYW7Hg17r4JqQs+sDrXy230ryz+tfTuNlevqPY21L5CqNQU0Eu0LCb0XraW4/grCzl3EpWukFU9pMkwqXS9CepCB8uGbE3ACTsAJOAEn4AScgBNwAk7ACZwEAS/qBJyAE3ACTsAJnC4CWswuJOyE1KbKY/RCh3z7bspXfxvtlz6VRVs2Q1FqzRNa0mmb5c6gzjRrn/LlJBNpn5SUmnw6mP9OY9RokKbWmAY3GJN4YSZxzQS2QeRg2NLRiUorZKXSzbfydaTRzyxsdZoNy80fX0AaCOYf0uuZuWApZoNUhXKhEpF6okO64kLGXvJ1xFe/iOIxDyMsntB8qtCCuphFjElVQB6Kwfh23ARCLd417X5F0GS7b7QNW2+g2HIdYfUlhJFV1M1PPuuKlTvu+r2AEzgHCOjO1Vw/VB3yfVfCvst1q+9hH5BCm6XLm5dOj6L50u+z388cEpMjI3TPW03cspOw41pYeRFT5ShVUZBjmtVJRzsLhgedgBNwAk7ACTgBJ+AEnIATcAJOwAkcIwHP5gScgBNwAqeNgCmWZSD1AtNLVpEefTujb30p4QVPJW/bDvUYdVlqnVNrmxKJqdWTWsqRBE6y1j5nfPtGlJZKaVS8Jm6Y5wR8NXE2nY3F2jc/2FhqjVNjzvItLmeDoBwSKyljIw433wojI80NTMAsxMtM4SAhOJpVGQtbnUHFm7oUr+ApdvkU13e46mwEs+1weRRnWeTZBwyisGX7QtXFm+GZX0d43QuoH/cgGB+n0L+YY/PN1RmIKuXueAloBlJJdO8W43TXbGTkqlvhosswzSIXYwSlRRlEVW0mb3/Yjs0s7hDTuTkkxg+dwMIloPt+0r05VwGm15Hu3UGc3EZRLSLac3Aej/wIV/g8HtFp7XqgqEtGeyOEzkr6m7bBNY+n2Hw90yOLsZ9bgMEDNzc3SU0YfDslBLwSJ+AEnIATcAJOwAk4ASfgBJyAE3ACTmDhE/AROgEncHIEbGlyaFqnzAykyuGaZRUC+5Z3mPyG6xl563NoPffrqbduoBfb1LlFKkqVKlRqZl3TFr+DVXikbs3kO1LyqYg3lfUgO1DpQT2zg9nWZJuJyPKHlhQ2M4G3X5G6XerJKdK+SbIsfOkewpfuJXzmy/AfX4RPfIH0L5+l/of/IP3tJ8h/80n46082fvrbTypO9n//HT72WfiXzxE+/WWasl++F1QX+6YG9VY1QW1KsZPQrj7UMuvH0Ib9U7ROwuCU3S+siP35ZsIzme1MS7rWuWsGfhp2dq7Njl61TRnLUUkwv3u0JksJrloSzrdcTPm0p9L5wWdTPeEapldIoAylZb2/aWg2rGFd989w7sQYA5v+xgML6Boejj5LSC/H1lJv2kV51YNpXXQdYckyiJGQaopUEUIFIQ0M35yAEzgcAfuwDrq35ryP3FtBuucW6K3TfVj3KLvuDldoHsTFedDHOdPFIFG3LQGY3CbQplWVVMtW0952NROXaUKs3dXcXKsYqHSTpVqsvgeZOyfgBE6GgJd1Ak7ACTgBJ+AEnIATcAJOwAk4ASfgBBY+AR/hKSQQMnWUFZKA2xLhehX14sWUj76N/LqXM/H0byJesI4QKolEkVYNpRa/o6zUYncRpN6hdU3VgeqiEZBMlUNbICoPls5p2qx+rcWSC7K1Y+EUoTH1K0tDDRmLVpftQKa+aBxIFINImpyGbg+m5N95F/mTn4N/+DjVn/w1vff/Pv2f+k36b/sFijf9CP3veQP9V76psfp73kzvJa+l970/QP81P0j/9e+g+v53kt72Luofkr3z3dQ//GOkd8re/u5B3Nt+lP4b3k7vdW8nv/Yd5NfIXvEmsura85o3sec1b6b7+rfAj/44+ad+g/pXPkz/T/+K3t/9A3zyP+COL8CeOwGJD3VBrluQZVqDhlKibqAfE92ippIliarESvlr5ZMnCFGkBgc6Posu6txY86XO27JuIMSgEURC0HhGRwjn7SA8+1tpf/8rCI94LL3xjsanQnI2Z+mrtJmOFTqnXR2gEYCNgvGQVWVBrdNedzpMn7+S+656KKM7H0Q5sYbQXBBpcJnYN9JDJKNjlc9KS7ouQtaBXNSxmYLunMA5TiDo/hSIul5ivZJYLyJNL4c7b9cteZueLYvQTVlXUiArD/Noi/Oor3Oiq0E3Rgg0m15Eov30yUgHLryQ4qqrSZuu1cvVebT6hbJMymbuqAq5cwJOwAk4geMm4AWcgBNwAk7ACTgBJ+AEnIATcAJOwAk4gWMkUGu1t19m6hAo6jakDnFkGTzuFoo3PAee+3gmNqyFlq1dzqxxAiHYGqZUJS1xY5sdWnK0g6FZ5DBsicPwKfEPrqTpj6SrkLTWqvEUCYZNqk+ZrEX6mtDrUvcmydP3abH+S9Sf+BfqP/sTqvd/gPTTv0T1uh+l94q303vlO6nf8B76b34v+35e8b/zIYo//lNaf//35H/7DOUdd9G6427KL96tBf9JiqqibVYn2nWmnRKtxvKMPzw2/0BcW/nzPom4srRX/p59THzma0x8+quUH/886a8+RvqDPyL+zofJP/4+yh/+RXqv/RGqV/8w1fe+k+pV8t/zi6QP/Db1n/85/Ms/ku/8LLF7F2U1hfWpVH9iEoxUkk2o17lu4KSAxQ8FWM7mpu5Z8zOeBWVZJjcjTFab1lA++2F03vA95Ec+lOllE/SilN8SspbbbRnedG6VOGed8bPzaf5w/gfjt3I1ecNljO28ncWrJPy22oImTDOIFWpcUsEkwSrLN7NIBc1zcwJO4H4EkmKSLrVMzKVE4DG49zKY3AD9cYIuqGB6YD7kQlOpuer0uJyrXZsH/dKLSGymQ4uqmNAcWEPcdROdax9MXn0he/UilebPXJgHwL2LTsAJOAEncG4R8NE6ASfgBJyAE3ACTsAJOAEn4AScwPEQCBJwW1J6cj9wb1uL1zdcS/i+5xKe/1TYsgXqCQlFUtgkCjX1NuKhQo0/s5Cp8mjN01zjNwGTjcw4sFk+swMxRw0Nah/sj5qxSVS+UGsRvqZM8lNFKntM5bvJk3cSPvMf8HcfpfuB34cf/wBTb/gJ9r3mPUy9+Weo3vt+wq//AeX//FuJrp+i9fnP0/ranZSTe2jlPku6PcaqHlF1BipCXUtcTRQSVgst5hYZtOwL8tExx7OJY4wRs6IwPygcKBQfsiqMEFrys8TcWBF7+ygk7OZ776b+0lepPvU5yj//CPHXfx9+4tckWGs83/Me8ut/iurdv0z1ax9i39/9M3zlbpDAHKq+upmwP01oP7lc6dTahwASc3TTFDJht6ih3YMCdXjLxRTP/jpGXvYswtVX02tF8Q+Y2GJ5Dz8SMcRGaf7hcyyE2KghmgX5tc60fedsatF6iu3XUspYsZFQSi3X/MLsMIO2uWx2ICkSDayhMyMqyUyeOydwrhKw68esqEAXXUylvHHYtwnuu5I0uYlUlzJdjHYvN0M3sjnOy6/skz1BuvuGEPSS0KbVHSG1W6T1awg33ERr6zXEzqjeE8JMK/bZtMG7w3G8G82Udc8JOAEn4AScgBNwAucQAR+qE3ACTsAJOAEn4AScgBNwAvcjcLQ1RdNyQghMdrRwvf0ilrzgKRTf9VTS9i3UrTFyGkGLlaqzkB3GBYuzWswsPDRLMBseH7+vJXNqqVCzVke1SGrtKKZZSJcvgcv2SpBTiSTLWmDfO0n4zy+S/+DvCT/7J/DqH6X/unfRe/tPUv7Ghwl/+b/pfOo/GPvaVxjrTWEiLlljFAtCQWh+Srml9lvkILGMgdWxoCpk5stMOK01zCQ7aITDb3yZGGx9OqxpLDYOy2uFdcjQNAw1TlQDUQqeWahaaCGZmjZJlnObsm4x0m8RpOKGXqCY7su6pHvuovupz8D//ijxN/+M+I6fY+8rfoh9r/tx0nt/k6kP/yXxE5+lvNyRRW4AABAASURBVOtein5NUD9j05dBBwZMAYuTp4D2g7SDw4o+A07L6TT6YxkgSJ4IfabH2+y7fDsjr3ox5Xd9Hf1Lzifp3PSL0GAkWH9r5Zc4I2KDfqPN4uUtKCcmiI2NyYaXLBAoJsZprV/PxFWPJF+4k6nRCZrpFpoMNNtMsSY8n3beVycwFwg015LuM01fdB3qvkwuYXIr7Nume/MY2APCrsvBnanJOZd3GsVc7t4c7ps9MM2si/bEsodVGYm0iGEUJlbR2XU9bH8YceWWwXSIe+npwVbr4YUe7I0F3ZWPZvjmBJyAE3ACTsAJOAEn4ATOLQI+WifgBJyAE3ACTsAJOIEjE7D158FiI1Ra3ZWu2KxJ75NI1l+9ktYTnkx83UuoH34VIXaI9k0mKZvBxFS6YKpRoyTbKrZM5bCFb/Ojjs0sbHnMjtQVy2N2pHSLV3XmmVUxsFfaa7IySYvsWlu1cCoySQNKuaKXp+Ger8HHP0H1G39Afvsvwot/iN6r3kH6qf+P8o//hPy5r1Duq+jUJWUqKNTHQlCCqozyS63VasUVBUkxySqyRMaCHiHb+Pug9osMhbSzg0xxgUQICYxXY+q94lWJ4uIRLCh+Jp/qPlBWnUKFjanETArlMTMGskIMSiW3ZIWdF2u3lMhppo5F9aWtrnSqTClx1wTekV6f8XvvYfQzn4Y//1+M/PQH2Pv6dzD1lndSveenyL/zF/CvEozv20PKfYRDjcopkFA/JTsj1sjPBs36t9+U70SdxsKxmNoKEqmDCenqg/Wjo7GNS4RHnOKNt9H6vu8kf/PDKUaWUIeSZH/7WQywn9gWo+bcaihZdqLdnZPlNA/ISWMeTCfEKU+MMr1uPd2rbmF698PIS5YIWWzmP2g+2kBCsP1+E0ZD2RhNntiELR7NqcbEEbPh8f7SHnACZ5bAWW3t0HuWninYjcWE31yAicBphDy9kXTX7dDdpLgWBD2r7Hplbm8zd4i53ck53zu7UeplYnDDVG+biVFqnrRh/Ra45ibYdgN5ZCOdfqSsa0KYgmKS/WXwzQk4ASfgBJyAE3ACTsAJOAEncM4TcABOwAk4ASfgBJzAUQg0y5DSByFo7REJoDW11iW7RUn7pptov/KFtJ58GyweI9pCdhGVNRNCRqvWEKAxDrdZnsPFn0SctdcUzxJbAyO9AoVAYl+WIGxJJmrGL30V/uKfiO/6INXr38Xet7wXfuX3CH/5f8l3f5mymlL5SmNKGkYmz160t0qGZvHD8Cw/zArPDlr80IbxhspseKzGmjaP2d9f8NgCh7Z/aKlhuvmWZr5Z1FijRNQowXmim+h89k76f/6PhF/8AL23vZu9r/1BeNfPE//o7+GLXxX3nor35FvpUmNqEVJLcXY8NB2eSWfNqr0ZTyE5ze9q6TjhGx5C8QPPJ9x8Hf04RlV0lGjz50Du0zBj1cZZdHaBh5qirnR+AntH24Qt1zOy/RY663fBxBryjNi7n8LM8ZGv67M4Hm/aCcwnAlnPS7uQGl8d17VI0D3TtLxqlDx1Eene3dDdCvViXaMSiJVtLjsb0VzuHzBfu6dbsF5k+hN6OK04j3DpFYSr9fK19AJ6YYRsH/dqnlDNbr4O0vvtBJyAE3ACTsAJOAEn4AScgBNwAk7gFBHwapyAE3ACTuCBCNi3ffvS7LKWHoMWqqX7UWy4mNGXP4v2y54B6zfQGy3JUjCDMg3XsQ9fb1D0oaao0+CkUdPqJ1p1oOhXMDVN/bH/JL/vL7jv+9/F3le+k/DeX6H4y48QPvdlxpQetfie2vaXT2u00i47dmejsm87Di2cyBKslTE79mbPTk4bbMrEbs1YFYj9Pu179zL+uTvJf/kxuj/1Pva+7M30X/9u6l/7EOFfPgdfvRd6EoRNcGwUAhuoGWd5Ux+KQEmbzASsu5j4oqfSef23U16yk4SEYVtXP+iEJvXZTN48d0mifr+fSe1FdM/bwMjVt8Il18KKi+jVo4RuIQZBbA4ZqM2BQ6KGh8NrYHjsvhNwAsdIoHmAFnrS1rKW7q3nwd5t5Lt1TU7tgDQq0z1L999jrPGMZ2tu72e81XOlQb2kRLqU9omddovqQk2QGx5OcdHl9MsVoJs29lVyTZ8GiebK/e/eTcq5u/OROwEn4AScgBNwAk7ACTgBJ+AEnIATcAILn4CP0Ak4gWMgkLBvfTbiroTU7tIximc9iuJ7XwQ33gRFCbGm3cs0+lhg4B91wVGZmrVJ85m1ZZrCTUUcYVOepm75Eq5QOJvNhBU0p+iE/ZQtEiWnP/4fTP7cr1C96ocp3/bTxN/6HSY+9inG9txL7O2RTVOofEyFhjJjzSL8of07QpdOZbQ1aXYq6zwddQm/ncKqjPTagd5ISdXSXFBkrLM49glVl+6/fpL+r/4h9Vt/nO7bf5zpD/wm/PNHyXum1KsIOclXZVmDPoJZDmU6PU5NNxXbN8N1zotUUscx8sgi6mskurz66VTPegL1xAg5qL9NZnVbczQH65mZIof1KDhXXYN3Vuc05bFuh9Cmtewi4vbrGLn+oZRbbiQVbVIItHJFO/V1DzAxalZhDzoBJ3B6COQWpA7kQo/DrGsvykao92wn3bcL+oubtKbxrL1d2M1Pris8R9yBO+Uc6dBC6kZoHlSaJIxoWIsoqmXUy9YRL72aYvtuptdtVvxi+rqx921y1EkTxsxmi5LcOYFznIAP3wk4ASfgBJyAE3ACTsAJOAEn4AScgBNY+AR8hEchoKVCaqWnRLNiGGpSbHH3g3bRed0rKB/7zbByTBkk4oU+UvugsEKKCuabWUn5wXzFSxhkv3Fgs/XJ5sjyzbYm8pDdTLopV/btJzOFe0WmLpWmMFUmSFzMn/g4e/7Hr7L3Te+CN7yb1h/8NeFz/wVTd2tRfUrL5RWxqrUuqiaKoJ1kZPU9xUSKWeKXog7jkrIOrem6jofZ9g91GGF+tt3AmvyD4IH9A6UfyDm3QjPjLjVHWsLY0hpzoXAg6SwnCgm7I4obSzCi8xIn91J+6guUv/VXdF//i/Re+y7Sr/wO/Me/k/p3k3TeBB60tp11dprBZh3OtJNUaxN3qndWvwm7oYBolinClASXRKETHZYtof2Eh1G++pVUl1yjfnaoSqhaPaoiqTcVioRgYebgZlLMjIltHQMpRHIOTPf69MsWedVK7rvqoaSLr4HR1dDLGr8ZBHExixKDQwiEMDB8cwJO4PQQsGeq3U9ySZAIjI511eqabMO+C+GeG6C7TvcdicS6R9GIxXaNn57unEitc6s3JzKCOV8mqIcDCxSaKImwZDHF5k2Ul18GG9YSixZl3dfLUZ8c9KDCNyfgBJzAOU/AATgBJ+AEnIATcAJOwAk4ASfgBJyAE3ACzbJiBok/vdgmrFxH5+mPY9kLn0a99XwtPE+RsUzcf8uHRs2OOEKZg4pY/qEdlKADlbcFcQqFZeofCpcJyq7WN++4g+qP/oLJt/wUU298H/F3/prR//wSI9M9SvsWI8qonhNQebkgm+Ws1cHhgdDg+PD7Y8t1+LKHi7X6bD1f2tzhkudsnGEc2uxOzo7L4h5yLRGjR6uepvOfn2P613+fe972E/S+/730/vAj8PkvQD1JSF3IFWjNOsiP1JKE7dxxGrc4qDvYWZAFqdrNfFF0DNSbVtN5zdMJz3si5dLzNZ8W0arsS1hQaQLWTTnlnXMukdW3rOtEnvrd0zmYRIe0Vmgcm64iXn47EyvOI3ZGIQTQ8LnfNsPnfvEe4QScwKknYPcf1aqHQZAADD1dmrov1mOkyQ1w726Ylm8Xa9yD3SuZQ5vfLc7oyUjYzT1R0m8tol62nuqamyh230RevhpCCUrTTjd33d2zrDnwnRNwAk7ACTiBc4mAj9UJOAEn4AScgBNwAk7ACTgBJ+AEGgJaTDSdda8OihuvIb/8GVSPvQ0mlkAq6I61qMuIVqQPGMe4aUGb2XZMxWatV4akErK6R52m4Z49hL/4V+p3/jzd174Hfv63CZ/4JGHqPkZyj0LCr4mJISeSDEmJmMqqWhoXmv2p21lXZ9sJ1GzFT6DYPCmi0TXnsM9YSiz92h5GPvZppn/mN5h+i87hj72f/Pf/D/Z+BfIkBJ3j3Fc4oZ3sUKf6GNqhaUc6Pkq8CaBms7Oov0Vbc358lOL2m4ivegH5qt2k0eVQtyj7iaCx5Dm6rh7Ur6BrLoUoGalDtxgnnb+N8vKbiZdcAys2EMs2aAyzh+1hJ+AEzjYBPaD0MA45EqgJFu6tIt+3Xc++62ByB6Qxme6Bus7Pdm+H7cdhwP3TT8DeZ7IeUjFFWr0OnekJyryBfMFO8g23Uu+8nDA2TtYUYmbLMz72QtTY/ggPOAEn4AScgBNwAk5g4RHwETkBJ+AEnIATcAJOwAk4gXONwMwCoK0dzh66RdvPxO5bO8HYtz+e8oVPIezcTqtcpvXDjlYQAx0VKpOVirY7QQsqZybvEGd9QK3tt1A3R2SlmIibavjKZ6l/5XfIb3wP1Y/9LMVf/AOtL3+VWO9llC6jdZdCAjBFn1wk8v2aul+ExjbsyP3Thimz/WPLNbvE0cPD+ob+0XPP7dQjj8FSInVo6fSaSXikzRL6lHd+idZffYz6ze+jfsP74Dc/Av/5ObLOqZRW5deYc5Af0Eywg8ZSsKOhKepUO6s6ZYq6gJFFsGkD4bueSvzmR1GvXkpuq08Us/qU1MdT3Ynjqc/6E9WfASe7bFD/qzBCd2Id7c03UlzxCFhzCYwugahx2aVsGW2sx9PUfMzrfXYC84lA1n3SRF77SWh0b7EnlcJ5zy64+xaJwJfqftMeXO9BQdnZHp7dTs52H86Z9qNu2mZIBMbezFoVlF2CbvjFkkspL34oXHIVLFsnJvbAzfSLTBWjjlXYbvwKuXMCTsAJOAEn4AScgBNwAguRgI/JCTgBJ+AEnIATcALnHAEt+dGPEuGilpO1BmhryhJWs4TW+8oe4dqtVN/9YuIjHwUjI1D3hKgLqSKoRLPOaGuGjSnJ6jvUlJP9xoHNxDozLVcfiDwQsmpSCE3fGsFXYi4ScnPSuuXeSfjrvye/66epXvlewgf/F+nTn6WsppGGSCzz4KssVkkjahWquCSEMGMabwDTEEEBy501fvNlQeHYWMDWUx/ImmFwyGbVHmozWY6Yf1a6tXnYfDN55otnY7CxHM4Mj/2N4GYeNRkSIVRauu5KwN9HGaYoPvkZer/ye9z9lp+l+0O/TP6Hf5PQMQ22xq3z2ZNfay4mVTY0TmRr5rAmzNF8lN5Mk4Q6SPM3OUdHqZ94K8VrXkl320PoxXGmbc5ZPRJbm35yljZNcPWUflGIUICpPrSX0lq7jYnLbqW6dDf1xASp3SHHOLjMrKtRec13cwILmMC8GJrdR/ZbpS7rGZzl6zkdZFnXeGaaeuo80lcfDXt2E6qV6IKHqqP8Z9fZ7fLs9uCcb10PrYZBJLbHYOOVhOtvZt/Gi+hIjh0aAAAQAElEQVS2OrR7kbLWgwFNrChrZg6+OQEn4AScgBNwAk7ACTgBJ+AEFhIBH4sTcAJOwAk4gXOTgHSeWmvEtVZpFRQDyUUS4Pa2I4u+4euJL3o+SzdupPlmIIXSZ1wYrinOHDde0P5opuTjdCFHrUa2SaENucXkXfdS/+mfUL3tJ+Edvwj/82/p3/U1aXEJ06wCGQ7qm/WHWZsGitmh8bOyePCMETjoVB2uVWWoWzYnE6N7Jqk/+gnS236R+vt/Bv7s78j33SOxOEu4LKjpkGSZUrPgNJ5fq3rGTHCuFE4hki9awcgrv47yGY+hWLyUZN9sPttzLdSiWtHu99WTgv4aCUPbLyNcuo2wdjVhvENdZJL+ZeU0k+fOCTiBeUYg6maUe7qe774a9l1C6C8j6J9uhnp2nr0r2562cxTludetrMdAf2Qx1bL1jO+8meLSm0gTa6njIrAHls2TkPDNCTgBJ+AEnIATcAJOwAk4ASfgBJzAwiHgI3ECTsAJnLsEtGZMDlBoVxeRe0YKpjdcyKJXvIDw5IcztXT5AE62hcFB0PZBO2lzcHC0Yk/GWa2Hls+URSbcexfpj/6W/H0/S/6JD5A+/m/UeRpakZGy02i+1h+zpk8aD1rrxBbAuf8WFBUlLgeZggNnkYOQ7+cIgeY0qi9FynR6ifFeBfUewif/hb3vfh/1638S/ugjlHd/VcvXgaIOhBrsZ461P60uq3b74IRdQ6XabJbNx8cIT7yJzku+kbx+Lf12R7mi7Ow4+1O+PTGpOkvUn620r7wZLtoKy1eS7W/96voI6lrUYJprR+H9zhLM9kd4wAk4gblGwJ5jZvYsiykSuktId94AX5MpTFKP7fk9NB2eSRfPZGPe1gMQ0NMx5oqy34KxiwnbHka8+kFU6y6lbq/Ug3MUcoGeB42hBwQLdfNxOQEn4AScgBNwAk7ACTgBJ+AEnIATcAILn4CP0AmcawRsYc9WhIOENPlRVlY1RZWZ7hR0btjFyPe8hLRrJ92RNqHJx/23pp77Rx9/jFWUtdZopqXHZu1RqpMWq+3nLas7vwLv/wPue9WP0P/5D9D6yhdpq79tOoQ8Tk4j6mOQJTVtJo9gu2Mwy292DFk9y1khYKJqIXG10GkanNVMkRUR+4znPuW/f5b88+8jveUniL/+RxT2bfDcU1+VR7OKoYI84yelnCpn/bG/slhqCvelckx1oCqhSCXVlVspXv2t9K69hLo1+EZyJpI1N/OwA/sDw4gT9214dgXNrtLCuYiMLLmIcvtuuPwWWHsljC6H0JFQHjHh2tiiLcjMWTkTtS3s5gScwPwhEHR/sQ9z0F9MvW8L6Z6rdFPqgIRhG8Xgug4KljLdtIKudjMdnS6nVk5X1V7v8RKwU1/oAUVRQJiW19VDYT2dXVdTXHIZ08tWQR6hF9symzgyfHMCC4+Aj8gJOAEn4AScgBNwAk7ACTgBJ+AEnIATWPgEzskRhjQz7EwlZa1f9ElaMZ4cH2PRE5/E6AueA+cvI7YLOhKFO30JabZAbAuHZpzKTYvPksTs25p9KVH7OoluO9P8dO6de+i//0Pk170bPvA7LL7jS7S707Rq9b+wJeUkOa0mzvQpSDAe9Cxr/dIizSyf2SCFoLIM7ED+mTT35iaB4Wmc3bsQiFI8g53PoqLoF+RPf570vl+FV/8A9a//KeGu+5AWIvEjUIeSZnpkq4xmBnCKNqvRLo9C026kChRZIm8sKeOorqN1jL/s+cSvu537xsepYksWZWDTvjGbjjo8eZepY6avazrZYFMk6Zrub72Q7g0PJW+8jDi6DOpazQYxieQoDYAoljRmfVAVzGDCxCIzi3dzAk5gjhHQvUYX8axO2bNOlkYgF9BfRb1nN9XXHg3dS8l1W/fBRDb9L5+yG8+s9g8fVI8On+CxZ4GATZrmyTjTtt3t8xiMrYbNlxOuvoU965Y3D4FOv9JEkkA8k9U9J+AEnMACIeDDcAJOwAk4ASfgBJyAE3ACTsAJOAEnsGAJ1DFhwq/0KsqqINYj1Bs2MPpd3wzfdBtpVMJVsOHnZpWwCdrhabFAUiupzBSpZqLbpfOFzxN/5XeZetU7KD7wYco7/pvQmyZI1LK+BOXXouRMb7L8JDPfbBhW1EEuHHQ0OMjyjpRfSe7mFoH9pzDq9JcDk3hp0yHb3LDfOu736f/3l+h/4EPs/Z4fIUkI5p4vSSDeS0hax5boEWy9+xSPzLpmwqn5QR0KQX20viERptUhP+PrWPyqZ5HXLqfMNa1uRhNfvQgzvoIn5bLGFyj7bdrdUZJ9ueu8tRRbdjOy6VY6S5YQWm21oPa0z2TtIegfTT/hUCyzj00ENsM3J+AE5gGB0PTR7nUxSfTdewn1fVsJ02uJVQvC5MDo6cK3e+kgP6dps7vhaaraqz1hAnpoDspmks5QKlv0OxOw5mIWXX4rI5deQxpfRu6MKNvpnSBqwJ0TcAJOwAk4gTNEwJtxAk7ACTgBJ+AEnIATcAJOwAksbAKFFvvKCkJVMhlHqS+7jNarn0u45nJylYkSYtHa4GwBiCNtpiOZHSn9AeMzIUOsA8U9k1R/8BH6b/s50m/+Hq27vix5qqZQOgpx2K1JVMrQV3DoDhpAUKwWObW/vztM2ftn8pi5TiAEQggU0jOKvJf23XfQff/vkt7wU/T++C9g7130WxUUkWgCbQiowCmzEGbXp7nWtCE/Rvq5gMu30X7NM+hecwmTrQRlBJt68jipzSrJumRLemGMNL4GLtwFu3bDhh0wsQ5CG1BDQd4RnF2HR0jyaCfgBOYyAftS52xTX+0DKY3pVlPUbcJ9l8PdN0n73QrTK6HW/SDrfmi+8p9Op5ZOZ/Ve9wkTCIkcKlLRJcdu8+mkTqXTNXohbL6KeNWtVOdtIZdtsj1AGDxBmkdOsLIWOuHWvaATcAJOwAk4ASfgBM4sAW/NCTgBJ+AEnIATcAJOwAksUALDVbpsXzu0dTuJUveNlbSe+BDar3wm1Zq1UHWIXa39WebBMt8poWHVpWFNOUioKmTytaIIfUIN6a8+zr43/AL5Z36b+N//Taz61BLN+rkDjUnVG9ZxWH92h2eHD818uLTDxR1azo/nMoEwsy4dQlA3My16tNM0o9UkvTs+T/3+32ffW3+e1l98nDBVaU7ZrFTWQ1zzLVdLMjsk7cQObeZXtHJPxdW389Yz8qJn0XnizfTH2lCH5m8GNxeBXZsScWoJx0mmAkd2+/unOm3sOTHdKumtXUvYdTlh2y3U67ZRjy9FC/uqZ38Bhd01BHznBM4BAiFkYg4yYGo93PVY2LsDeqvJdaH7w+x7g57/ynaq3emp9VT38lysz554spBz80k8e5ygh2guRmFkGXndZrj6Zrj0wdQdicL1mF7bMr1WH9OJ87nIzMfsBJyAE3ACTsAJOAEnMC8JeKedgBNwAk7ACTgBJ7BQCdga3T5pTUgksjW7RKC3bDljT38irW+8HSbGKO3nc8sEba0AFlqulUAcQiFJKjQGimfWpvVCzLQaqBXkWQkHB61tLS+i9eemHgv3Y5bsm6jyFHzik+R3vZv+j76L0c/8K63UpejVWovMtHNFWzlRSUwlNn9ouYbGsnxZ0z/1e/glFeuu2cHd0ZFFDvMNfYtTkrt5SyBogkWJp2ZBPmlcY9EaNgUjmiqjX+sy9u+f576f+Vn6P/gO0r99Gro9+rlPCpr3mkL7vwhn08FMNex3NtdPyFSDygVVHtQGRQuWLCd847eQvv6J3LVynGjXW1In5bB5nEssK4fdbM4qwT4cEVpM6Rqt5bPoAjobL2Pi8uvJW3dQLFqs6wgKq9OKhBJiAOVvLBYEhe16nG1os2N5ugZtPzBdsgMBaXDoeycw7wmcMwOw+2HWfafuQLVI972lsO9K8p6bJAJL3wv24ZRJPUftZmFU7IZhZuFTY6e2tlPTJ69lhoAeC8RU6EinySaLQiHqoajHUIhtWqPLCJdcQ7nrauoVy+gXgc70OK1euymX9WQzUzF3TsAJOAEn4AScgBNwAk7ACTiBuUjA++QEnIATcAJOYEETsPW98T7URUGrapNWSyx61lMpH3wLjJtQNiM3BWEwkwcWmG2c0NbUoOpDDkQJ0DH3aNddWl++g/xLf0z1zl+l/si/0klZ6coITctos7JalVZoEK+AOydwDASi8tjsMVPQXCsQJPSO7euR/99/Et7yHtJvfIjW3XsJfWXoB4ouRGkgJoCacUq2oFoCQfvGBYXMJjp0nngrS5/9DexbuZJuq8V0J1BJaS1yTZGa3IfZWUImx4pWnSgl7KbV5zF92W7ipVfBorXEqqNytp4vz5ya5EAPONrmV9rR6HiaE5ivBOwmENAjmKxnce6tpN63jXrPLnL3AnI1ihJkSWZ5T+047Y58ams86dq8gtkE7JTr2TM76kDYHlhBD5QNGyl230zrkmvpj5xHv5ig1oMl5IzZgQIecgJOwAk4ASfgBJyAE3ACTsAJOAEnMFcIeD+cgBNwAucAAa2+2vpcVQfqK3YSX/FMuOYK0tgYSet3kAUhycyXN+MsRkUxm4k6Ju/gWpCwGyBGiVw1TN1H9T8/wvRbfobub/8ZxRfvorQvIDU1B+2tNTMF97tDa9yf4AEncD8C4XDTxaaWJnQpsbfd6xMm76T6rQ9z31t+gv6H/xL27QUtcWeZrYOb3a/iE44IKjk0BXW9Db5fVRBvuIqJ1zyH9qYttEKbstY1Yt96D5VlPKxlXbO91gh5yUqtxV9Fa/sN1Bsuobt4BXUsIWWVM5N3kIsHHR3uQNrQQdHGweygSD9wAk5gXhIwKS/TI9d9dMOA+66g/trD4N4rYfo8qHSf0ntCcw9p7iOnZpgPfOc5Ne14LaeKQNDTcr/pYZSn6LUDU8vXwZabKK/ZzeR5EoHbHZpPDug10R45ZqeqC6e1Hq/cCTgBJ+AEnIATcAJOwAk4ASfgBJyAE1j4BHyETuAcIJAl8WYt5N7VrkgP2kXxkm+gvngjqT0hYbYk2i//Za3a2cqw2YkyURXStdQa2LcnZw5nasuYntX5608x+ZafY+8v/DojX/wyi/p9gtYYq1aGRnnS4vNMCZgdxjcncOIEtJSNlrAx36ZVjGRK2hJbJz79Ker3v5/+D/06/PN/SQDpQ635qBxNgxZsClrArIk9wZ01PlNU894+FJG0ft5fv4nwsieTrtpCDiaVWDtmyitPTgFzgazrIoWC9gqV2XEdbL0Gll2i0RTE3CeGKQhdmQZsbTCzzWp6EGMwZtsg1vdOwAksZAK6EdjPQacRabwZUgndC0j33Uie3AzVBGTlQWm619CET55HPPkqvIYzRmD/g8MeENaqTl9Z0tJkGWGUMDJOuvASllxzGyMXXkG/WK2J06KvF8humUjxkIePVeHmBOYQAe+KE3ACTsAJOAEn4AScgBNwAk7ACTgBJ7DwCSz4EdrSXU70WlC3A2OPfDKjz3w6/fNXJsMgYQAAEABJREFUaB0PCUW2RmeLvEbCBLFgAWzNl5lNq34zoQfwmrYO5LEvEFUq3IsZ+8dX7iL80i+x76d/gfY/f4bFeySy9bvk2JPVEq6srAowNDue6Y8F3ZzAyRCwaVWqAvPloXkWtJaNhJAof3QqkT/5N9z39ndT//qfUu+5S7k0qSvN0yS/1qFmspQRBYbXjIIn47RWbt84DqqjndSx1ZtpPf9bmH7Etdw72oZkVkFV04+6iPttqjxOb2I9xaU3E256PFywA9oTaDh0dMG1ZME+0BFUqTkTky1sZsfHYFHDm23HUMSzOAEnMI8IRIm6IZSUuSDWJbE3CtMSge+6He65VfecZbIR6C+Cekz3opMfXDz5KryGM0tADz5mmR4iIYT974eFhcb18LliF9U1l5MvWEOr1Wakrsj2CSSap+aZ7bK35gScgBN4YAKewwk4ASfgBJyAE3ACTsAJOAEn4AScwIIgkIusdbhIDKOUT3kMnac/jLRsnFa/mBmfxK1ga3QBqbC2mjcTfwKeqhhWoCVC1LTqbNHp14R/+Ch73vHj7P2dv2Dsq3u16BwIWniGqDxBjYVhUYWHLgwDp8v3es9FAjatzA4duwSRWtNx8X1ThPf/MfEt7yP93UeVq0duSYQtbB3cCg5NSY2TWsrQmojj3oWg8lHXakvX5fJldL7jySz6+kdw90Qglz36o93mm8pp2Shx0wbC9p2w4yqIyh/U6YOunqD2zRSvNOv10JRwiBumDP1Dkv3QCTiBBUxA951mdHa/CHomZ0I1Qdp7sUTg66C3AkXIJvWc1r0mc1Kb7kgnVd4Ln3ECdspm26wO2GTQQ5NYkkYnKLbuJOy4jnDxFeTxleRgH7dqgb0NDg3bjlCfJbk5ASfgBJyAEzjtBLwBJ+AEnIATcAJOwAk4ASfgBJzAQiGgBbqU6I2PUX3LI8kPv4XQKYlR628BqjakUoHh2lyI+7/qcT8Cqgqz+yUciEiqamBZC8mBos60vvQlql/+Xbrv/WXiJz7JxFTSenJSVTVBrZnuxRE3VXjENE9wAidL4ODySfO/VUMONTHfR/Xv/0L3Xf8fe371dwl336cEXTdNkdnzMivmUFPU8Tpdg7Wuh4pa+4KYJshPfBiLv+kxhIlllGmE6WUrSJdcTdx+Fe2NW+l22ljLBzVlXRvarISosJk8d07ACTiBhkDUDeR+llrE/hq470r42sNhzxXQW6L80+ihzclsfg86GXpzrWxIgx5lnVa9TRZpEf2VO8jbriFsvYI4ej5ZD9VBppm9JhxmM4ec7IzCNyfgBJyAE3ACTsAJHAcBz+oEnIATcAJOwAk4ASfgBOY5gWziTzMGiawSlfYsa1N8x+MYfcyDCItXQbU/A2WFhKYm8/6dVvLsO7n7jx8wYGt5jQVsra9qvpGoUnXN3k/8J/WP/DiTv/1hyrv30m6NkVuBybZE6cLySFOT98AuzGQZ+jOH7jmBU0ggah6b1TFhf76wxV7i5F1M/NpHSG//Tfi3/4ZkCrEy2oXWmDqgQ+1h6DcHx7lTXYWqbvVz8+EJ6hZFWEzxmEeRnvlk9l12Oa0bbiJuuA7G10MqafenCRKrOamGj7OfCym7j8UJOIFZBGae/s09Rc/aepw8uZV0z7Vw7zUweaFuNaXyK0173bK0N2fl5NunuYamw8O5mZyHS/K4OUfAhN2mU7NOm8WZDeNtLoSSmAuiHmBF1ltluYS86Qb6Nz2FdP5F0JrQxImkKME46M3PDPNV2ARivajqSUZj+OYEnIATcAJOwAk4ASfgBE4PAa/VCTgBJ+AEnIATcALznUCy5TT7O6K1xNiyRX+sxcS3PZ/yuofQHxmjV2r9rVCmrJHmZmeBGdPiHWY6PJxTMcwOTbM4Wwm2qivtUiXRbJr827/LyNvfQ/Fvd7BYHSuU1jJxS+XH6kTb2pcYPFj+C4QwMFAd+wUt66MKELSLMvPluXMCJ0rA5t0RLRFTbr65Xmg9m7yIVjWilnqkj/099Zt+lOrDfwl7JzVNe5ATaLlbGY7fHdoHm/cmnsRMkKFrg7JWvZrzD76Fsec8FdauIYYO2B/0ziX72qMHrhRls8sQW1cfmq2za60+yhiaapztLO1gA2t+dh4PO4GFSMDHdCgB3c+aKPl2b9NzO6eS1FtOf98lVPfcRrafhq5W6N6n+2JuK3chU/7mTpQVHwam2MM5e4ofLt7j5isBne9h1y1ohr2wxZL2omUUOx4CW66Bpcv1DEpURSEheJDLnnn45gScgBNwAk7ACTgBJ+AEnIATOP0EvAUn4AScgBNwAguCQCPcSMDKMdJduZzyu59GvPkKKCOtuqC9X6yaWX+b8TjBzZZ9+zEw3c5ULQlioUf7s//N1Lt/hfr9f055p4QyW0huxLSZRoIWibVYfKBpO55J2+8N44b+/gQPOIHTSMDmW7LVa4kYJmwEhUPTXmFzds8ewi98iOl3/n/wla+Qc4/+SE22OW1FB1mV3w7kHa+z8mZWrvkWXhOgr+s3blwDV26GZbrOii7UkfGeZR7003I2ZlEWGPoWdnMCTsAJHC+B0Ic4RQgVoVpKnr6Q+ms3wJ4t0F9KqCUAx73KMw3KwzFs8RjynKEs3swxERh+cmjoH1rI4mfFhRA0YWZML6IsugA27YLt15HP28LUaIupIgw+OGUfWdILq56ks2rwoBNwAk7ACTgBJ+AEnIATcAJOwAk4gVNJwOtyAk7ACcx3ArOWVCVEpSKzd9Ui2s/7OsK119IbkRileOTZctvJj1YVzVQSVKFW+ihzRTk1SfrL/wM/8HPkv/0oQXFIHB5kDWhRcGDWEWxL2pnJO6w7WtphC3ikEzjlBEIImroDi/YbzUki8D9/jP73/xTh7/6F1j2TBLW6XwS2b/Y2c/zAdaLkE3e6vO2DHd1cE9Yvhl0ryasU2U66xkJjw8r3txiGMe47ASfgBI6HQDqQOSSi7mcxlcR6lKK/mDh9AfmrN8Gd18PkukYIphqHXMpUVmUOVHD/kO5c94/0mIVKQKc7ZvoTenBduJ1y+4NZtGED5eJF1Hqwosl11kbuDTsBJ+AEnIATcAJOwAk4ASfgBJyAE3ACC5+Aj9AJzHsCM0pPHgwkS5DNS0eZ+M4nEa+7nFCNKUF5lK4k9nW0RquYE3VZwlYKtleFqiQQKatEvONOur/9x+z9iV+FL36BTqypJJYl+wKIicC2KKxymM/hNvXxcNEed+oJZFVpJu+A0zqtziWNhQPRZzhk3TI7XLMWb3a4tDMV14+JflGRQ4/qK3dQ/8gvUX/wb+DeKftCLoNvNak3utiyycJZ4ZNwSadCVdGqodPLxKS2N4wQdkgEXtmiaiXVXkAorDUs/9DwzQk4ASdwwgT0TMhmLUJuEXUjirqfxdTRe8US8n1bSHfeCPddAr21kEZnWrJ7kgV186JUQHVoP3QHHw1j3V+gBDQZ9DJYykOTiOXnkS99MJ2dDyIuvwA6ekFVmuYVyV4Ws00PswWKw4c1Zwh4R5yAE3ACTsAJOAEn4AScgBNwAk7ACTiBhU9gYYwwoOUzqAt6fYVWLqP3yhcRrriB5m/3xT4tLdwSAkEDnrBfapR/Is5kXxN/q5gHIpjEMCSE8bmP0Xvv/6D9Gx9hpNJKntoq+lmCFZITdYwsqG+2rGdisGIt5WALJ9IlL3O8BHQqDhSJ1MJu00Or99hpGphOVPOT3YWyKtycLwWt7OFMp7aZhIfzD5d/f5zqTrJKVkdVEag0PxRk8G1aVZhkEj/VuuYcTEtPsOJ2fDasVZd0qtDYqDpS9CYpfv0DpB/5WcrP3kFutcD+LqYGkXQdaFA6PrmeqplBBVFV6XyhiOn1E4TLzqcup7FrEmEi6XyJ3yAzJOWdbcN4952AE3ACD0zAbiqWSzeS5u1B4TCMg5AW6Ya8gfrOh1Hds4PcXambzohM+e2nofcLwmjTzUt7cwdCduR2ThDQlNA4g55dkWpkHFavpXX5NdQXXUq1bLyZXrHqQ5Ax88THNyfgBJzAaSHglToBJ+AEnIATcAJOwAk4ASfgBJyAE5hHBDJRy2W5KKgvWEf4rm9ldNtGqGst0EKUWGRfvG0GpHDjn+AuaJUumlqoCgOJ0JWa/Lcfpfu2Xyd+7DNauqtp9SVCIbN8Zvbn3ZS36cj+dpNCWXZW3TnVuAmBJvZKl6TS6TE/aTG/yFnzJEOu0QmcsR4wtD4p1LJMHQdWFVl1HLDajksdH84sbcb6SjfryTfrtmqqUu2WWvONfWLo0co9yrpLqHvqk+KD0s0kBLcrGJEF9e5supBLzGi+rJTERr35p/+geuv/IPzNxxS9j36nR6G5v280YpeBcpyQM7HETJcejUHjVSWk88fp3LQVlun8Ma2IRFk1uTncZnPA7HBpHucEnIATODwBe16bKbW558lvnO7EuSD3V5L2XE7/zhtJ91wO/WXoJghxH4RJWR+YKa/Qke9QSnS3wAmEQFG3IEzAyosoLr2W8vKb6J+/mbocV7zeTppHHL45ASfgBJyAEzgNBLxKJ+AEnIATcAJOwAk4ASfgBJzAfCOQqajpnr+C0e98CnnXpaQQyaWWWU0Xkn7GgbXXkx5cUA2lFn1b3Yr+b/0R+cd+lf5dd9IvEv1YE7Ias3Yto5nyNy7PPrAYy2S+25kgEIXbrNDaqn1x277N3dPEaJbmdT5zaNMrOvQXLWJq0QSTi8a1jq+F/LXr2XfJRvZs20z38p10r9xFumE36abrCLffCo+4jfSYB5Me+5AjWnzobcSH3Eq4/jrYvZu8cyd5+w7SxZuZvGAtveWrqFesYHpkjD0SGKrxxUwVbc2nkp7mclUW9Iug3moQEqyz7OSZnaoaItFU1dSj/MIXuPfdP0v+3T8l7Pma+txnrAoEjQGte5+8RUIsSEWk0PXUDzVp9SjxspVIg4Giks4SQJhO1ei8HifgBJzAYQnkQveaNlF+7K+S1ruN+u7dshuQoAeVdD77ExRKn10+zj7w8LlEIBJSJNYFmCWJwOPnkdZcRr3jOqbXb6PPcj2/4gCKHmRz62E/6JbvnYATcAJOwAk4gXlKwLvtBJyAE3ACTsAJOAEn4ATmCwGtiw26KhkvZMrVK+g873HkK7cS6hEqiWU5mBBkNsh5UvsctCZnNahhCbzxzj3U7/098gf+jO7U3YxWifEuzd8pRU0SLe9ss8jZxxY+XJzFu80mIPQz7GfHPnBYZ4pGl9Q8qGT9qHM4MkLd6ZCXLyJuWU/YvZ30yBvpf+Pt1M/9euJLn0F4+TPp/MBL6fzQyyjf9lJ424tZ9PoXs+R1L2bsdS9i7LUvpP3dz6f1sucQvv1pxOd+M61nfjPtbzuMWbwsPP+b4AXK+13PpnzFc2m/9kV0VN/o97+URW98Ke3vfwmF2hhR3KLXvpj6BU+lfM5TCU96HPHmW4i7Lqa/bgWTS8foLR6jX0Yqjce+0WxjtLGaDalYeLYN4w/1Lc+wjkPTjr7Pu24AABAASURBVOe4q+VsE9en29OMTe1hz69+iPpX/5jyrrsJ/b5EEtVmonVOCpjJO0E3nA8dVdPpZ2KqmFrbprVrDVNjiVyiS1DXlkQXpWLjszL4djABP3ICTuDkCIQaCXqyihD3EHSPC70LqPdeSrrrQbBnN3rg6P6nG6TuSnYfMrvf6wG+nSMEEoQZszlR9IAusYiMrFxL+8qb2XPzw6lXroNykdKUSZMsUc+8zGgu6dmmBHdOwAk4ASfgBJyAE3ACTuC4CHhmJ+AEnIATcAJOwAnMHwJRi2BR62GRqk7sWz5BfvY3E3Zu1xKr0rRW1ta6bDTZUOIw0WSuQ+04RqsVWzlqq6ujcnd8Gd74Y8T/9Ze0JT6NVAWFVT+zLmd5M1rjs58UNrN+WLqiMLXOrFGIZwqoSndHItCcRSqtj1YxNuedHHUuIs2xFRNbnW7qWAhvS8kjVCOj1KtWki+9mHr3ZeQnPJL4nKcRX/UCih/+PuK7XkN448tpf9cL6Dz7W+h889dRPPohFDfvprhiF6zbQFx3EaxdR166jDS2iDQ6hhZqIdiarDwJsLZuG4sAEh2TJsH9THMvyZpvo0u0jWUgmLUitGUjHcLSpbB+DfkitbV9K/mqXbRvuYHy0bdRPv3xlBKl4ytfwtgPvYGJH3sb4c3fQ/tVzyQ86wnER99KunYH3QtW0l3SoWpljT/TbdNYr4XEYgFKzeQja+05Bx0jlDJNXcUpcJKu0JVnU7ojtbWUCLJ4X5fyg3/N9I/9Btx1F/Ta5NwmWb6k9uWO2qTqUAF1UhkPCWsIBF1kEaXFhF3fI5ob3Q0TcO1SCeRfJVQdlS3oFaXmSqmqxPqoDXqiEzi3CPhoT4KAnkGYqYrYfKglE1KLmNrEnCn6q8h7N5HvvZb6a7eTJzdAvZigMiYS+91I4M5pF2aNfn840OqMsPz8dZSX6sF+/lZSZ1zvGwHtGG55GHDfCTgBJ+AEnIATcAJOwAk4ASdwbAQ8lxNwAk7ACTiBeUYgDdZetZialq1k9NlPJly+GYqORJ8A0eTApDFppSyYKRhkJ+hMMKtDIoQK/ulT1O/8ZfJnv4RVTSOszVRsbcjklKZ2Z6LdOxkC4k6mSDWBPlXZpy76WmSvm7g6BKpY0F+zirRD66USROtvexy87vkUr3kexSueRevlz6T1jMdK4L0RrtwC61YRFmkxvj1CaGvOtKSSFgVZImJjQcvzFlbdecZQHxoLOq+z7dChNSdfkYfzFX1YpzaQZQJNexK7m35oXCiMBGNGR2hsfJT2hevgumspHv9IeOaTKV/+HEbe+FJGvv9l5Jc/m/63PYnWDTdRX7CR3tgyeqEjZqobtZACwQRYC8taFZQ14nnYnh1zZJksa9AIIkHXZUhR5wfSP3yS/g+9D77wz4T0NVLRI8WAMnLiW5DWrDo4sIV+wPowev4K2jvXw0SlMfUZ7UK7Vp8OZPWQE3ACTuDUENC97kBFdk8yQ/eeQJQgzPR5sHcn6c7bYM8O6Om4WqL7F2d78/bnFoGo7gxNLyTnbSHuuJYgmxxbS7SXAeVw5wScgBNwAk7ACTgBJ+AEnIATcAJO4PgIeG4n4AScwPwjkMl0tURWj4zR+rYnUFx/NYyPaNVV62dZolNAObRrVCbzT3SMqkxF7Rs75eQUxd99En741wmf+29y3SNXfaXOdqaCDU3x1rSZggN30MEgyvdHJZB1CnI28bLUOR0hJ53n9lL2bbqQ+mE3EZ73dZRveSGdH3op5WueS/i2xxAfdyvl9ksIF11EXrGSanSMvtZPqxBVXnNEIii2cK9jzGZ6oJRmYd58NTYTK099sDgzHQ2c4g7KM4g9tXtNl2Y2yW86Zn6hXgQFUgmyUE5I4VwCy9fAxo3EG64hPOF2wouewvhbXsyit76EUQnhSBTu3noNkxetZ8/IOJVE0VocclPxqe12w8X4qNrxuqD1ya9w99t/HT5150BststmJl1ZTs4FVSSHROWiztR2vG457FpMak+KUb/5PEjQHDq5hry0E3ACTuDwBKLuQWaD1JKQC7191I1f9FYRpzbCVx8MJgTvuxjdxQdZfe8E7k8gQEjkxSsIm69kbPejYNkKKErQtAqA5hvZdjrmRKaT6nDnBJyAE3ACTsAJOAEn4AScgBNwAk7ACSxwAj48JzBPCJh2M1jqCjTLXdq1tRZWPv5WgkQtinG6baXZqqoyWn6aTXGNf6w7FR6srKnATNgW2ZLW4v7sH+n98C/T/9od9NL0TLo8d8dMQHqjBLr7Z58hfRB5y1tJ1OuXgbhyOd0t2+Hxj6F85Qso3vt6Jt76SsrvfCbxsY+hunQ7Ydn5hLHF5JFF1O0OdSmxN2oBnppS569VRYmPJUmCby3DzNZNjzZFMoOFVnnH7IZlDucfSyWHlpspk+SnkEkaUy1LRQ1mQWqqmeLsm+pRwkORW+RyhDQ6DhsupLjmauITHk3rhc9h7Ae+j9F3vpr4iq8jP/E60iXn0xtpU0lYliZMDmpov8tYd/YfHjFghcR7mG6HukbtsDtaML1hFYt33Ur9r/fBZ/dxcKU2Mo0F863E8VvSdV9padz8pumo6/WiDnGL1sxbiVpjs/V01EaYseNvxUs4ASfgBI5OIOqGGZubqAJ69hD0rhC6hFr34p7uR/dtkwj8IHvyHL0iTz2HCNin0Zrh6klmU8OeYmUimB/bsOp88s1PIG+9ntRZSYgjZL0cZQLZ3pSyCpvJc+cEjoWA53ECTsAJOAEn4AScgBNwAk7ACTgBJ+AEFj6B+TRCW9qSfieRSiGte022aupbbyd8w0OpO4WGkuhIB1MALY4Rs4lRtnjGcWyqu1GmzK8hyyQc0p2m/8G/IP3Kr1HsvUtiYo+20tQNQjjeNo6jOwsw65CWLVk2qJMGKdy2Xt6LmV5Z0BsbpV62jL2XbqR63IMIL38avOnbGX3D0ym/9aFw3aWwfII82tIaKKRUE4tAqrtaC+3p/NS0+knaaJTmJ1UQrZ8GCb8ShGvlI0bMmj4EtW/O/GyBA6ZcthK73/anWD4zKzO0mcRDyxzueCbrAc/qmDk6XP5h3CCLMgtWkNkcR/OcoBxm6mmgaOZk1HGhrDZHBQbqCnRcdFowWlJecB7x5odTPuNZxDd+L9WPvpbwXU+l+8hrSVs2kieWqOoO/VjKCkmmakP1J9WPfCXSnD9ss7Ssw4Rdo9miqgBao66XraG94zpGLr+FYvFqYn+c6X+4E/5V56puUQckaGsSBJlqsKInakXTsCqUyxKA+y1FbFup8SxTryvdE2pZ0pyA0NwrkgIyfHMCTsAJnEoC9UxldjOS6Q46EIKndcPTPbi7yu6iM3nccwJHJWATqEXonEe++Ari1bdRnbddE6hFjLWe/10IZsOHmT2Q8c0JOAEncCQCHu8EnIATcAJOwAk4ASfgBJyAE3ACTmDOEZA2KFEvU6tnU5JzOruvo/VNt5BaJVFKXh0sRYm2VCYL0n6OfxVMBU0l08pazhKnJH5l1dv/9Q8x/cu/Rt63Vw1IOZJYdfx1q+jccmelN0InYZbmJ3mR4Jd1YlMIWh4vaC87j87N11A893GUb30Wi1/zEka+5Sm0rrsVVq8njC4C5SWAmU5x49NsdiSzb2ubNXHD3UwBO7SJYb7aRuEks7qaqDm+szk3sKAZamPiuLb9JSzQmGorJBiPjDB6/iq4+UbGvu0bKV79fMIbnkf9vCdRX7WL1tLV5KKD/bRyij1qrTlnmfGzc4jOHjqxIdS0KrsOA9OLxqg2XkFx2a2EC3dQL9LadRGpdG5CBdP/+V+Ef/4yxVSJKpc1HTqu8czOrJE0p3HoW22FznFqJeLmFbBxnBzVcLY18kTdTkhDn12Fh52AE3ACp5BA1n3N7m+tw9QZdA/HNycwi4B9mmu2zUqyYK0X33piOVywlfLKW2DLdvaOLaHSiyqaawTbWU43J+AEnIATcAJHIuDxTsAJOAEn4AScgBNwAk7ACTiBuUpAa1tFpqxK0rZLKJ/99UytXkIIJvOERlSkWVI1CYiT2EKzlGZraXHPHvb8wgdJv/UXLJKwVajWSCAk9cVMx+6Og4CwZZ2jfox0ixbV6GJ6mzdSff2DKd/0AsKPfTe89OnE2x9EvfZiGB2DaIvnpRoxC2QTgHWUGiFP6+uzzkMMOjsydI44zBZCUOtDs7yBYF+RDQGGhsL7jYM39R+zYayFzYbHc8UfjmXoD/s1PG58jTNGsLDGEOxno/ttiBOgNWUu2kjxiJvpvPpZhHe8ROflW8iPuoa4fi09nbuvtYJk3wDIJOrmOlCnSL8Yo7/qItqX3UCx4wYJ9xeT2ouoUsm02kshNh/YaHcD9ae+Bh+/k3hfAbWdX/WHk99CCATdF4pUqNpMWtyHS5eQz19EklCN0lMRTr4hr8EJOAEncIIETs3d7gQb92Lzi0AKlTrcp1NXRD1Ep5ZOkK66idb2a0nja/QAHQU9xMl6sJmIjHyVcOcEnIATcAJOwAk4gf0EPOAEnIATcAJOwAk4ASfgBOYUAVu/0hLp/rUsHUtg2rdqOaMveDL1shWM9IPE2ID93VJseUxC1kkPQWIWJNK9d9H71d+CP/yIVtICfQmRuenLSbdwDlagEyOutQTAfdIY602raD/8KsJrX0rne15C+8lPIW+/nN74CrqxQ2XfvqakL10wxyReEvCSTrDqQGdDtYF8DruFw8Za5OFSDhdnec8pCyIaa+qyTyprKBO5MDIlIXdg8VKKG66kfM7TCK//djovfQaLdl9PXLyGbhihZoTMKHH0PMLmy2hfcytx49XUi8dVp5GsKHNNoWbsKOrcRV1L03b8H1+FT9wN+0pQnKWbJdWqCAuegFnfB6aRMDnSp7+sS9x+AWFJR2vlgVYvqBcnUPVCKeLjcAJO4KwSiGe1dW98XhGwyVJQgMRf9CI0Uhd6WVpGZ9OVtG94KL0tO8ilROBuhH7W41MPVBTGNyfgBJyAE3ACTsAJOAEnAM7ACTgBJ+AEnIATcAJzi0CUoBQGXUryqoIUWuxdsYzFL3wKvQtXU4VC4lQLWw9r1crbkpH0r8a+HZq0RsZxb6ZIJcK998FP/w7xQ3/P4umKdl3RqhMxBGz57UC1ScEsOzedfdckBXSuZtYZJdAzNFPllVgLWN3WeVq3lv7jHs/EK1/OyOtfSXrJcyh2XAjnjcOIzmUMknzRCqf5UWHzGfA2MbJUGxKQQwiKLGSRKAkvgvwsCwqZmSff8qln1jspfoqUsCkRMs+y/d/ktrlitj+/nVMzFZvtVK2a5H7GWdqszydjWiVu2ITBWItQEmXEkhBjY8jH2JclxDHCijXEm66h893fQn73Cwnf+610H34j6bKddG95OGHntbD0fAFpNeewSCqWWhSaC6UmTCELIUAsGKtKNR/hU3fCRz4D9wUII/R1HqxHWf7g/HECm9UV1YfImMTeIpdMr5kiXXU+vaUF9Do0c3WW6IzwhW1OAAAQAElEQVRvTuAcIeDDPAMEHuDerDvfGeiEN7EwCBzyoNLjjVE92Eh6iC5eTnv7lYQdt5AvvIS60yLmSY1bT1/t3TkBJ+AEnIATcAJOwAk4ASdwThPwwTsBJ+AEnIATmIMEbN0qUUX5chDZU7aZeObXw/aLJfBmWrHioM1EpYMiTuAgJ/J9d1H/9G+z93//A61UqxKTouS5ux+BIZkcEilkUlFTy1KR5Qd65y+D26+m+L6nk3/wmYw851Hk3ZvJS8Youjqx4t1UqrKNr12QDd3sMHZ+D44YZjuCf1DmI+Tx6AMEjNehplQ7N41ZWKZr0c5FLkrCylW0dl/J2Ld/M+V3fysjj9Ia9CUr6I3U5FLXZ6jk11StiqrMZJ3Doeihs4+1htWnte18bx/+4YtwV0XOha7xgAqoQfnan5BTe0UOaifKoGO/GLBmVGvla2CxehDUhESaLDuh+r2QE3ACTuAECcQTLHcKinkV855A8/KkJ1gooTWhB9pq2HAVYefVdNdfwKRemOukh9y8H6gPwAk4ASfgBJyAE3ACTsAJOAEn4AROnICXdAJOwAnMYQJB4mvoQay5Z6Rg0RNuh5uvgaLNqNa+Ypie6XyQbyZvxkX5ZvIewA0lTMum9r52F/knf5f4f/4fS1CaCV+WNDQJVUhQGh5i4lUjLR2IOSdDYpIp6LbahLGl5F3biC/+Jtpv+w6K73gq+Ypd5MVrqLMYC1ASsxQQSjtLCihOR83ekEehN2siDtoFrGxU+XhQ/PDA6hraMO5g38oN7eCUc/3IuB0LgzAQaHW+qxR1DsvBqRsf1frzEuLVG2jfvJl6i66gxUoqe5RFn1LXc6Hqg31z3yyqPQm0zFgIOitfmob/9yXae9uUSXNJ+ZhJP6yv+h7YBRWNAyNIiNYc3DhO2hixDy2Y+KvppjHZ/oFr8xxOwAk4gVNBIJ6KSryOc5OAnr16mCXs72qQW1B3oNUir1jJ2K5rGL34cmJ7jDpB1oMvz2DKesNKQQfDCAXdOQEn4AScgBNwAk7ACTgBJ+AEnIATcAILkIAPyQnMeQKJQoJhraWtkZu0lvXEB1PZz9HWBaHOWvdK5KDFLa1nndhQsoqZaTEsZ+p776P+ud+n99GPa7VMwnPz5QlLV7bGKZ8cSqXZmoMmtGB3Gr79urY8DdFYV/IzdmymgyZcRShWLSM88nbia7+d4rXPJ9x2w+CngMOozteoBLY2lUS+voS/oFIxZZHMYOdvaIq31UqOuoWjpqJa8e30EchBhANRC9CFLOaSXBTUrUBlNpqo1rQIV68lPHhz85PL3dUlvU6ta7Ymo3m035i1RZLmBv+9D/7x84RuMZNm+dH80VyZiTkRL6vXVn+pBfGc9xEuXUJcvRzTmFW7+nUitXoZJ+AEnMCJEdBj88QKeiknEDMUejaG5mEaQA/PrIgQx2B8E2HXwwlXPRnWXsN0MU63rPSA7TPd1uOumXnBIZ6jBHzYTsAJOAEn4AScgBNwAk7ACTgBJ+AEnMDCJzBXRyhtqemafTu0H0uFSyY3raH1zEdSLxqltAwWHUqKuiNJR1lMuglaDLOgYqLlkd8cHm1nReoaKUuwdx/9X/5N0v/9G9rTexQnoTNaBltgM18VhcF6WZKfJGRm+Ypd2E5Dzxr2tDFvRlprDbFLP9ZUnZK6pYXEi86Hpz8OfvDFjDzjSXDJZmiPQ9GB2NbZkUAYW8QcaaeCloRfVMz+cl0j/iqHgGsVM+usZbUyNBQ3MCUofuBUdBDw/dkhYNdaSIRQ06w9h0p+pfObKLJM11RR9Yh1lzwC5aZldG7bQv2QdbB1Bb3lLc2doL5nndwkky+niMbVRaZ3h67Bv/kiqA4o5Ff0dD3at3Wb67XJeXy7oOxRPTWjKAhjmqNXLiKvarGvXdNTu7O6odzunIATcAKnj0A8fVV7zecCgeah1jy19CDV61IIFiPTCypFi7x+DXH35ZS7LqMYU7i/iNFuG/vkFvYgPxcg+RidgBOYTcDDTsAJOAEn4AScgBNwAk7ACTgBJ+AEzioBW5IywTFqOavdj9w9PsGipz+RYslSiqyFLstga1yhgCybEQ91MKvfWv+adXRwUHU0EfJDX8XUUOpy3y//Lv0//keKqlKq0qwthQZOx4MAJv4Oj8xPasr6O5M8X7xj66cNUOMrNMBRoaLWQSVBN482XygpL7qE1nc+m/iGFxO/6TH0lq0ilzonhZa17RxJbEMWbC2yOU+BADLb02z2E7xDs/XI0ORrknw3HwgETZIZC/LtzIbmDA/2mUTKFSlVdBYtoti1ipEr19HavIL6vBHSiNJKTS6JyFCppOXPui6h+9V76P/znTCFpl6kVSelK42ZbVZwJuYYPfXN7h9B2Ze2iNtX0Clrycy1Itw5ASfgBM4MAT0pz0xD3so5QsBevPZbQdUZoZpYQeviK2htuwGWbxCIRXqiaurZW7aO3DkBJ+AEnMC5QsDH6QScgBNwAk7ACTgBJ+AEnIATOPsETFANCZKWp/a2S5Y89Qlw7eVQttQ5KTbDtS37KWgzxR7WSbTE7KBEU4zMhpEK9yVA/dLvMv4H/5sJ5c+NWXrk/uUVr/RgX1/db8rGwtyyEEhxI+h85DKyp9Sy4cpVcNstLH7Di+BN305967WkpSvJ0vCQ+FuHmmw/nZ3F1mwGTQiBEIKOZGLIsHLFHOqs2WGchc2Gx/t9VY/Z/ggPHDuB051T55ihqa3mvCddMSawaqIs1US6dDnFLRuJV68nXTBKb3Gi1+pTa006BCsLUXOk/M8e1b99jaIqsHvCoNqgSk/e5VxTFV3SmlGtj69kWmGC9fHk6/YanIATcAIPROCwz7YHKuTpTuBYCNhjslVFWj29PMelpA1b4JorYP166Izq/Slj2/79rBc2i3dzAk7ACTgBJ+AEFhABH4oTcAJOwAk4ASfgBJyAE5gDBGwdSstV6kktMSgy+pDLKB52K9MSghIFzAhD2MIWx7NlZTaTZ86+Oaw6STXd3/hz0of/F0WawgQhSz6a7W/aqjNT5v1xCs87pzHYF3vlNV0f+nYQdCBHvwjsWTFG59HXUrzheRTPfiJs3UIox8jNt3srijBJiPcNxGJbRzTDSh/OrHaZJck7U0469v4eDWR768ABy0od2v4+DZP3RxxfYFjf0D/W0vub3R+YXXIYab7iZzyF5qZr+hewb3pT1AwtxAouGKe8Yj3tHeuI6xcT2iIVKkIYnK0wOQKf3cvkp7/EdCvR/M1vlGbpVq/ZCY46qFyZEjGrvW2rGN2wjKaPliC5mlr3HOVZcM4H5AScwJwgEOdEL7wT85+AvXAdatiDUkMr9CCTxWKcevUmuOZGuPJ67l2+nm5qMakHXk9GVt7BzgJuTsAJOAEn4AScgBNwAguEgA/DCTgBJ+AEnIATcAJzhYAtQbUrSXNFIFy6mfi0p0BrjBEtTsUUBt3MEpByImmtywwsfmgc2IIWs2RJQlFq/Iz5tryVbddVQ7//9+Tf/j3K6S7EghhAe1k4UM8wpHogqbWBRYUbGzQzzDX/fPXfvpBrf+PXxLVeKS72dd66h30bs7dknPCkB7Po+76T1rOfTt5wAXl8jFyKooS6MtTiJWr1GGV/MUUIxAiI+dHMskTRjGp8tqkgzTYs3xwcZmenyOwwSUeLsg8Y1FGDtjmQ5ZspbHOjUny/yFi6RgeW1sy7gGYdyQameUIowX5CGK2rDn3Ll0BTUxbIKtuY5kmeZUkZmvg6k81UJslP4pDEQ8nokCqExtDcVwBUv3qLuipTWQVsT0LHMjkLmik4Z1xUT4aGxteYnbegnkZRNUF4VCOT+FtedRHFtRso1y+hNS7GRSK1upSTmmOfvIfWJ+6mEicN3RzNZvOkCRznTueHpj/qXaEOtWrKy86nXl5SFRXNSbA8Wen45gQWDgEfydwh4HeXuXMuFmhP9KC1h62NLhfENAqdVXDhDkauvIX2RbsYa62mXbVBLx373ybwzQk4ASfgBJyAE3ACTsAJOIEFQMCH4AScgBNwAk5gThLIy1fQefJjYOlSCBKJkEBjwo/5WqNK5jPclHbQ8TDe/Gy7gyxJ5CP0yH/3T/T/vz9gxNS2Rk6yeiy/+WbDYrPDw7gF4s8MtxBb+xu/oUqUuaJfRu67YAP5KU+m/faXUn7rYwmbLiDEUppuMRi8YTEbHGkfdBaC/ON1Vma2HW/5Y89vp77VR0K12ks2joJagm4tETemFmVV0u4XTbqxoK5UeQ/SFMW+e4n33Alf+u+Bfe4z8LnPUn/yEwP7t38j/4vs7z8Gf/dR8t/KzJ9l6e//ifDPyvPxfyOobPj85wlf/ALxy3eo7ruJ996rqVlR9BOtCqR/krUsazqzOiL2QV6E3CKo/0HruXUMEiwDSSkzqQrNTaeeq2PWS3mznUXZGnXUyVk+SrhiLVy1lnLDckK7pFe2aO/r0Pm/+2h9fA99ymb8UtBVi01iMwWP2zUNq5T58jqR9o7zyUUNug7sQw6a1Epw5wScgBM49QQG98RTX+9RavSkc5dAJmQ92/QArcolFKsuJmy7jnDxLvrjy9in2ZjRLgQ4VsM3J+AEnIATcAJOwAk4ASfgBJyAE5ibBLxXTsAJOIG5R0BLU/QWdQgPvhW2X6oOah3KIhU64ALhwMFxhlRSQlP42L8QfuF3YXqvymu9a3+Nw8aUTykDZ2HLMziyva2hmT/frflyo4YnJDDSZnqkRbFUAthjbmfxK59H+aRHk1dfBGlMVoLERmImyA8hEEI4wwjySbVn3/LN6v9gEVR1Ja12Vn2KWoLf5F7CV79C/vznyBJz6//1f6h+/cPU7/sgUz/6Pva88+fp/vAvkt78s+S3/Ay9N/4U/e//SXpv/hn2ve7H6b/150hv+3n4of+P+gd+gfSDv0gy/wcGfvGj76f44V+mVp5Kebsq23+T1fFTVKqLt6he1V2/6adJ7/01er/0QXq/80ekv/wb+I9PgfrF3V+F/l6di0myZNAcqkYbLiXgR50L+0Zw8+1i++bqcZFqSqpOMdH+uIqeqsw2Ce0bwa0+/dE+9VrdBy5fTbhxLe2LJkgmykr0zp+apLxL4n1lc0/9Pu6xcshm9ZgpOiRYN07roqXkjvpgKrxd7GKryc5hDd+cgBNwAidG4OA3ixOrw0s5gWMjoBcGYlfPsWnKuk+rrwfpsrVw6TZaV+yivXI1OSqOmQei1RrO4kuBte/mBJyAE3ACTsAJOAEn4AScgBNwAk7ACRw/AS/hBOYSAVteUn8k5ZBs2WnzOsKjboLSvuWoRBNlLN5M+STRHLNEpdIqMXCBSEiR+J9fov7F36O66w7K0RaKhINqPLQFOzZTtgXhjEoajFgKcNZaX1UE7h4Tm4dcAa95Me2nfwNsXAdloB87kCT+ip2ynkUCWW0fxSxJOfY7OzZLOndmdSLWmbC3C5/+Mumv/pXqt/6K/JO/SvW6d5Ff9U545TvIr3g7ghPDAQAAEABJREFUU9/3DtJP/g/Sb32I4oN/yuhf/SOj//efiR/9V9LnPkuWFV/5EsXXvszIfXezqLuP1p67CPtk1R5hmyKGSdkBv+7eTerdS+zeS2vyXsp77iTc+SXCV75IvuMLTH/yX+l+4p/h3/4J/vIvKH/r9xh5/wfhx36Bqe/9AXrf+0717Z3sedlb2feWH6f3P36T+sN/Bn/9CfjUHXDvJP2pKZ2rmfGaMGrWnOnM0DM+Opo5tKtuYEnrvEnXWpI/yGw5z7RlTOhtSZAvckV3dBLOkxC7e4Jw2wXkdW2qqUjv7z4tIbygF8tmHKeqlyaeV0kMN6+guyJIXO8zuD/gmxNwAk7glBOIp7xGr9AJPBABvfjpLYXmN0bQA68zARdeSbz+ScQdV9ItFjUPWJrH68zrQvMy8UAVe/pcJ+D9cwJOwAk4ASfgBJyAE3ACTsAJOAEn4AQWPoE5NUJbWlKH6iBBsh3prRkjP/9bYKnWozDxRRkkSCm1WYmStLVfg7SFUzMVv5+zfI0FMFE5qVRQINyzD97zK+TPfpEiqnQ1pXozWfmUU/WoPe3B/KSQ2eywHc82S1O2eePUXzmSxLOizWSnTX/JBPnmq1n23S+j/bzvGAi/LQOijEVFJ09DmWVRo5SFAoL5yhNknKlt0FbWfIBap0h9atYkdT6yzETepLiyDX0dT/boff7L8Pcfpf6tD9N79y+w5+VvJH/H66he/WbSe95Dev/7SH/6v+BfP076/OdIEmVzd5KOxmU/w1z2VV+osfbKskVLgmMZW0RZkBFKQogEs6j+yVRU+TNBk8osirVZIb+oIrFSWp0pMg3Wod/SfGwXBUHjiBqPDjWOXvPt5BHlbU1JDL3rTsb++0t0Pvpx4gf/HH7+d+j/6I8z+Ya3MfWKt9J680/T//lfo/r9P5GQLGH4vz8H3fvEqtIQ1L9sH3hok1R5HTMDS41vwu+ArRpr5r/5GsrZcFGNqrvtWgExj7Egrhoh3Lie1k1LaY8WdD/6adJUTURjQpk5+S2onjJFquUF7WvWs3dca+N2+vHNCTgBJ3DqCcRTX6XX6ASOQCBrupnpQdfkCLafedDr5aOYWAIX3UDnylvpL12uV/ACUouc22S9NAz+forKNOXku3MCTmA+EfC+OgEn4AScgBNwAk7ACTgBJ+AEnIATOPMEbB0pSAyrI12JU+XTHk1n9SrQshOKN5Nui/m5EaUU5IE3rXJJGIIoES7LyjqRJu+F9/0h/c98jkIqXVA1gaRag8xKKEIhLXgpkGS2LjY0HR7WWfphE+ZkZAb6RaTbknDZLykv2Uzxnd9A67nfQLp0Hfd1jIfGZHD2j8COZ1QwBfdHn+mAziO5IEhINZ/mWB2qdK6qCu76KtP/8XHyb/4uvff+IumN76J47bvY+85fYvJX/pD8kY8y8rkvke69mzA9RZ6elhhbqb6keZK1IppP6YgM4Ww7mcqH9VgdIWfMon1Lttenta/L6D1TtO74KvW/SPT9g49Q/3+/Te9NP05+/Xskdv8o9U+/n/TXf03+9CfF6U6Kbo+yqiVCp2bcUXW2dKGVdSDK56xtAbtmUa/Mwn4fbRmKRFo7QbjmAlqrJuh/9stgPwXdzIWgPKfAFbFpNS4eZdG2C5lqz9Sp5pvQKWqmqct3TsAJnNME4jk9eh/8HCBgU1BmwrA9/Ftr4MLttK65FdbvYHpkJb04RtLLFympv8MnoYLunIATcAJOYJ4Q8G46ASfgBJyAE3ACTsAJOAEn4ATOFoHcfPuwFyKtB91A69ZbQAJMI+5xyBYOHGu1CmwZyuxA9P1DWs9q9bRmlRPhg39J98//gjJnCWhJebPsaM4aNDtanvmVFiSLx6qEFavIL3wine96GsXuq2FiEbE1wiKJq9LGIRQcfmvIHz7ptMXqPOmc6aSh7lOnrkS/Gr58F/njnyP92gfZ9wPvZfIN7yG8+efIv/Ihyr/8W8K//wfx3q8y3t3LuMoUuUcIqitm7Kd+Qwj7e2zHw4MQgvKF4eER/ah8ZsMMFjYbHh/Wt2pVTg0wtBCCggND29HqCEpXZrmw34gKEyhtrgtLDDUtZN1J+NrXKD71X9S//xGm3/5L9F7z8+z74d+H3/sX+KSE8K/0Kabb0C2p+pGKUiUjdW4ast1hzBJn22GynFRUUOnZpkNzdu5yTUwVjCbixcsY36h5HPs0c8PSOcnNmtUUj0lzRCQ4fynFBSvpJrWhuOpUtHGSXfTiTsAJLBwCut0snMH4SOYzAXv6lRpARa8coVp3Ca1dN1JevJO0ZJXiC2KtPEnBLNNLB0Tsw1d25OYEnIATcAJOwAnMUQLeLSfgBJyAE3ACTsAJOAEncIYJSKcCrSFVEa0dBWoJVmHjWsonPRh6oyjy8D1q1pwOn3RorKqXyBcIEpazhBv+z7+SP/QRWq2eskpA4uDKgmJhsKfZjhRuEmftZuebFX22grYYlwXW2hfXHDTeKFVQw00S96aKgvx1t9F503NpPfwGWL6MOo5SFSOkELCfAB4WtypOr5nIdnjTJFDT6jQyiffI6skp9vzXfxP+8M8lZv4EvPZHCa9+twTgP2P0Y/9J646vUO7dQ5yaJlY1iZp+TPTtW6PyS4mH9k1w+7ZrCIEQBqaGjsGFU5TnyNUcSwsHSg9y23JsVYiWTEuxTaCcLih6LULVli7aIdQdchgjTyyjc+FGxldeAvd26H30q0z/5eeo/vwzpI9+hfjFaYrJREgQm3l0oDVVrAOdCw5YVtgsyVfiGXE5ZuqyJseauqjpj0dSGU5520HDtOuhPxJoX7Ke1uKO2kgY7zM4XLV5ip1X5wScwJwiEOdUb7wzC5eAfYputiU9OM2aJ5qeeMORt/rNJ8gK+2mNiRWwaxcj1+ymv/oiesWEcg3yZr1AJc3eQACFj2j45gScgBNwAk7ACTgBJ3C2CHi7TsAJOAEn4AScgBM4GwSGS07m97V+FGOL4sk3w/qV0plaEGRRCfYtVFnMoRGkIvKZtWnZSVGzIhQcLE1RxyDTcV0T7viERMLfodvbR+xbIcU3zjIn1Z0Iti7WVBaVYjY7n4Ut7nBmaSoyZ5z1Z9DPKiYqiWWVhM/UVXjzZlrf+xKKb30cyX5mO5Za+YtEKorcl1AoDhLLTQCk4TEzqCy/Me0s/lBT8vG7rLYz9ndna4l5acZ6saKfJVpL3CP0obcXPvvf9H7vf8GbfobR7/pR0k9/kPbf/Av5q1+FPE2pDsd+j8L6rrmSNHeyhP8iFbRqWVVQykfHKqCzHAhKRyM3Kxj8i1ksDmPqJCSNUPXTWK3j2SYuTbzlCUp7AJtpl0P8MNM2KRxch+KZZVH9jSobCQoFhTK2/IqKaTKDrqe6aDGliH4txp0xyvUbGdt9M9Vlu2HlMuiM0s6jjHQ7FF+rKD69B/7PF0kf+gzV332e/Ol7JRJXYNwyM5tBqEHHwkwdwT7EMZN4RrygVqLaDxpbVCfa6k7UsaJPnbP5rdo0PAoLL99HtXUJuawoc1JKkFnq0HTozgnMAwLexblHwO4ic69X3qNzmoA94syyXjG6pUTf5RsYueo20qYr6OuFQs9dvTRXxKqvF4JT/QQ+p9H74J2AE3ACTsAJOAEn4AScwKki4PU4ASfgBJyAEzhrBMqkprXqaX9ztN2D+srtxOuv1DqSpMhRJTZqlvLsd7YSZbY/4ugBCWhVtHpU+b1fY/rnPkT/v74kyUjrVBYtyWxQgY4HAe1nh3U4T91+UU6CYVm1ifUIYdlK8nc8gfYbn0m5+xJy0ZGGVza8Td8yso2FLEaHDrxJUaT58k6Zs/qCBLZAWbUoGiuwORH37aP+h4/T/6nfpv/Kn6T33e8m/+Lvwic+rXzTjQgXM4O+BrTpQPsmKN/cIIYmz+x4mnOvyaeUEAJRxjzfjMVAsNfklpBO7FHUldhqnGvWEHdcT7HtWsLqTVq7XQKhoNlCkBdEotBabkFMJUW/pP0ZiH+/l/6ffpnqT75E91/vgK90Jca3SGFUZUpCXVL2ClqyKCFWkWfIBfU3qK3Q+MO9Ik65CyEQ0Vb3aK2f4N7VhQ4kiuvqUcCdE3ACTuCkCTT3mJOu5Zgq8ExO4DAE9LLI0GYl20uUfUKvpfeKOurht2QFIzuvobXtOli1SY9BCcN1Cz2J8c0JOAEn4AScgBNwAk7ACTgBJ+AE5hIB74sTcAJO4OwSsHWlRjOqE/XqJXS++SmkkUUSJFv0Y9a6kuU40WXRoHqQkFhR9nvc98Hfp/XPn6dDQdu0G7QlmSmf8o7uopLN5M0TZ99YLPviJyGvV0xQXH8jxfc9j+IJD6W3dJxKAmHUgl0RosStIOMwmxgqD41x3FtuTu7RiuWZxJlzLbGSKYm+//Tv5J/5E8rvfS+9H/gFwh//FfEzn5VAvE/nc1qC5rSEyu6grMS5QeDAPgyrPRB1xJCNUFNN9R0xy/xJOGTc3aIgTSyj3LBda7U3wZZLYelK6lhS1kjEtQsgQpYdOgM0L7LiU9L8qALp3i7t/9dj+i/uoP+ROwgfu5d8t9BIsM+5pFZ5y9/Utf+8W4dmm/KfUmdnb1jh7PAw7lT5GkOQ0SeNJzqXn8/UWF+Vn842Vb07J+AEzhkCdhc+ZwbrAz2LBI6zaXvMFbmiXfcp8zSJHnliFDbupthxK2HtNlKxVLUWsqHLLIy3KnxzAk7ACTgBJ+AEnIATcAJOwAk4AScwPwl4r53AWSag1SH6Wi6ytaWqpaXPx10PF15A7HfUs8BolY9fdswqKjNZy74BaxWUFdT/82/If/i/SaEGWczK0ah+cP81KusRh2zKj9kh0XPscCCj2t46JlFOAmBedx7t5309+WVPob91k4TfNoUEPRs+zZgEzLIf0Q7H44iZ9ycYLWmHZBMDG4sKF7IwI+yrXTsPWlcMylx99W6q3/pd9n7f2wnv+FnSh3+fWqLv6OReYm+fykyRgoTf0FMbEt/y4FxihRVjrmlmprsznkUvQLPR6ZqRSIuZTfT9oxyk5VDSXr6JuOM64uU3w9pLSeUIOSaK1KeV+zTXgZWzIuYPTUxTrKiKWlaR9M/mSwqFhOMS+xZw9fEvU/3Zp8h/+3nCf91HsS+jzGS78LIubNVlM9EMnb0DpoR56UShlSg0Z9srR5jYtoZa9xLEphlOtr3OiYRwC7k5ASfgBI6HgN09jie/53UCZ5DA4KFOHtE7V5u6Luh2WlSr1sDVt9G/+fFUy1eR+3qb63WheVFrnor4NrcIeG+cgBNwAk7ACTgBJ+AEnIATcAJOwAk4gYVPYK6MMOQszUhC1M5LKW57DBRaOzKlKZzAupGKNjrTzODqAI3g+6kvEv7Hn7Fksi/xSqKhCYeNqcCwnaylV7NGvFHBxp+paHalw6g56NfiZoJ6FSN7JdRNFSOk228hvOGZdB9zFbRaRCmyQWCKXBKzjXPGDLfZKRpXVt11CBLIrP4ISWJ0aDFdwmRbOiEScM+1M8YAABAASURBVLtT8KWvwf/8O9Kb3wMvfCPh/X/I+GfvIO7bSyvVFFEFKNTXqHNXUOochWE/AzSnKQZQW2aWZoY28+NM3qQsQ1PXQMfMbJZvJjiPPA1AIu1AXNU8tnHWUf2362mUesUWws6HE657NGy6AsaXgwYedR5C7iifuIollBgXRcy4KN9MnlxBEvskXNV+i9Q6I4lC9RVqM39xL/U/foH+n36C/ke/QPhyF3RqyW26ZcTm5MFtqOJ558Rbo47J1sAjsc6wcRn5PGNZGVrotUDiMGI274bnHXYCTuCsEzhw5z3rXfEOOIHDEdCLg14FgizqGVgkyxP0rG/TWb2acsdt5It2Uo1NkLNe8vSSYDncnIATmDMEvCNOwAk4ASfgBJyAE3ACTsAJOAEn4ATOGIGglqLWh/a2Riie+HBYMoaWlWRaWLJEjnOzMmYzxUqJMfGePfR+48/o3nWPZCtbXk1kE2gkng2EGrU1k//InuWxhS7zj5zrbKdEda+S+NuXaFouWcHo855A6zkSANevoV2XBKlwRVamkE97V+00GO1gQrt45yjuoUen7jHam6b1X3fQf/+H4Y0/x973vJ/+P/0HuTstsTFweEE2zPTZfKtZZqKvFGANi8G84Zg2ETimfHM7k/GsqUNXdHuguY6upd7EKtKFF1NcuQu2bYRRqe11UvrsURvDUsMrSSFaMfk0psj9ToRBxSy32f6E2QGlN3nqgliprs/fy9Q/foapf/gcfPJrdPZk2v0WUenkQlmPWNPsWudo2Poe1bdACFrzjoG4aTGpXRNSBfa78gHfnIATcAInRMDuLidU0As5gTNNIBIo88BSEahaBSzfSLz0atLFlzE9se4BH/gqfqa7fYbbszeCqDbNl+fOCTgBJ3BWCXjjTsAJOAEn4AScgBNwAk7ACTiBM0vAtKOqXTDxsIfBzkvpmUhoAqXZiXRFSywmBpqZGBqnK/If/jnx//wjo1qCyWUJEm5CUEZOZLMen0i5U1ym6YYGNKvaATIJcLRo7d7F6Ou+FR55PfX4CNi3FXOkKmQGRqtyg6LiYAtwTX2DmCZp9vFM9HF7IVNIFGslVVboPIRpisn7CH/9T6S3v4/0hvfS//0/ov/lT9EJU5Spj60lqtjBTdm5mm0HpzZH9ytjsWrWvGM2y292zAXOfsZgbCXu9kLB5NgEXLCRcsf1tC/bTV6zlqmRDjbfGW6DSQIoYtZYg+YGEtIHprRDnPEd2iFJg0MrL4uppNMrGd0baN8xRf//3UH1R/8OH/0S3CmRuirI6BpU3kavtv4z3KxDZsPjueoHdcwMgq6luH4JYeMSiD36ra7Gh29OwAk4gRMiEE+olBdyAmeDgD2v06BhC/Zt9sZAXraa9rbraG2+gTCxhNS8XFi+rF0m622iVl4zi1HkKXWHq1OtYnZKGzq0shBoXrjMxzYdYzYM6wV9f5rFuTmB00eg+b/dcPodqZlmPh49k11Ph9qRqjs03sodGne/Y8s0tPsleoQTOAMEZs0/Cx7aoj07zA6NP9nj2f8nP1pd1qfGjn6pHq2KA2kecgLHQOCYnh82gWV5xg5XbTNvlXCor6gHdFbmATN5BifgBJyAE3ACTmBuE9AD3d4r0BqQLY2U69dQPvpBVK22BEMsihPdbCmq0rpSpgCJS9Of/QLV7/05ZdXXcaLIqH5l0J6Dtgd6qR6mD/2DCp+FA/VDY8HW1UKt9rXmFjqEJUtpP/WhtF70jbBlQyP4FhLbkv6PHxKU0uDKOkBzAlTsfhws7tgt0XSiqS/nkpxbMq1xNfUrLapveYpwxx3kD36E6vt/gT3v+VX6f/1/CXd9hZE8SY77CKGnc5OI+VjaVv/3ZxuEB/v9kfcLHJp+6PH9CsyXiKR5nkdpLbmAziVX07/setKGLaTxVYS6w6jEWNBodf45dFP0oVEne2ynLwcTeFsUdUmrkk1pbn7mLqq//hT8zWfYe8d9pK4a17wkF5o7sWnW/m9ttn9ONbHzYKe5G7auIC0OmsOVaBsF5vbmvXMCTmBOEhjcDedk17xTTuAQAnqOU2on0bfQS8ZI0sPejoNeBFtLKLdcSbrpSYRLrqOOHXK1jxQrKr3p1SFTq+ghNZ7QYdaLcJLVevkYWEuic0svF/aCoSpzrXYTqUgQZUrNqSbXekFNdqw8QZeexoH6lqmpQ7XfrM8Wl0NqXnmzsuc6U6venuqrStVRBMXK6T8e9p8P7D8h6hPiMttCE6d+HRI/O89Rw/jmBI6dgM1Vu85y0OUgS5p/ZsiHgC6FxkPz197Hm2i02YK+rtFUap63A7Ws0iVVtTJ9i9O1klSmjpEUbT5HXRsyK2cf77SKdS319b9uu96x+Y7aw/KaqbKmnOIszUx1Yv7RzPIczdR1d07gAQlk5TAzT1MQWdYjwD6UZKZHmVJ0X7e5rPt80n0+a97rf3k0i1cP+PywZ4hMV4XVlXUBZl1c5iMfHasiQlHqUA3bsZ4pWkFRdJLp2YSZOhl0/em52peh8EkZvp3rBI5n/Jp9zH5+ZJu7ZnaxJNXUTG6aKTl4F0TzOYBc0rSu9M7Vl/VmrKt3JbOengv2t8Eqzecka64H1WfvZGZ6OQN0/egZUgdL0KE8rFK1n/UcyearHaW4cwJOwAk4ASfgBOYygWRPde3kar1Tx0c/DtaupNdK2GvA/q5nvXkczvZnOHxArxwSn1T2ji/S/smfo9w3Bfo/K3pPkJspZKGosCwpnBQctqXgwFnkIIQV1rvGwOcsbfq/tfqQZFh/MsgpqDEUo7BtK7z0BZRf9xjyxLiWoCKF3pXSzLpW0v8dclt59f/1wuKsDrRp+E3wUF9JR3dq3dYHQiLpxNVae+vFltb5AnWh/7fUXfjiV+AD/5Pem38WfvF3KD/+CSb27qOjfoXcJvbHafUXSaDvDJra3wfVrXc/mykHbJCFprMaR1ZmO0Vab7MPH6L/jzXGzKbkmVDz37WoKoembg+TDviW3+xAzBwL2ZhlYkcqmK6gPzZBsfkyimtvp9h6HXH5xRRxTOJvAUnrKxLlCQrH2QNTHc0cGgwv2v9vSVr2HNgg1vbKp3f8KKPJr2P5dnw0O8DW8uv/trlD6LcpJkfIX+gx9r+/CH/9BcLnEmGqAxKps42nyExr3iRVYEKw9WBuW1b3kjjX9CcKeltXYbhtjVgJ7pzAnCXgHZu7BOyuOXd75z1zAkcgoOd282o2SA7ygl5QA3H8AsL2awlX30Zv+SV66ZugVbUp9AIX7KWbk9+alvQiU2ihPujFMUu87RcVtvA4eF9qEUYWkceXMb14Kd3lK6nXXkB1wUVwyS7yJZeRt10O26+CHdcRLr+J4rJb9lvceTN569WkTVeQNmyjvuAS6nUXk9dsIp+3nnrZGiY74/TaI9TtFtl+CjvoJdhs5j2BJCbWGTs++SF7DU7gAQkEvZ/GKqNLAQvrgiTHGvsPWreo6bX0/t0p9B+JEabHJ5heoutj6TJ6y1aS1m7Q/N6ieb8btlwHW68nbLuRuOMWysseRLjiFrjsJl03uma2Xk7echlhy06q9Vt0bWymPu9C6hXrKCaW63oYYyAUh6b9pD7ofwWg65WQyTHJdKhL5AEH5RmcwKkgYHNNZrdluyU3IpMukKBnUg5Zz45aBkn/eU5Fq3l+pLGldPX8qFasojp/HUd/ftxMYc+RK64jXnY1+dKdpM2XkjZupVp/Mb3zLpCtpb98uZ4fS8mLdY2MlVStQKX/s+eoXqkf6DlJAvvkfjtFu1xOxei9DifwgASC5l3z/LBXGYXRlMyhptL9u6/nh9Z1tNg4Qlo8oetiMVO6Nib1/Jhu3q82kNdthYuvJmy9gfbOB9HSc2No8YpbyVfcpDQ9P7Zc0Tw/2LKLav3WwfNj1YUkPT+C3tlyOUYqClJzLdbUal9Xid43a10P6pR17AFH4xlmCLjnBJyAE3ACTuDME7B3WgmQe2tIl20nXLtTYmWftgQ8e9c42Ud5IUGQ0KX+7f9J/4tf1fuBXvLVnl4WONm6zzysWS3qNSeIWZTwZ7G1/o9gH1TtjozD7dcQX/5NsP0CkMCbUaLEOhWhGTfagv7vLQ/5EDgVm/7bLuEQav1fJYVaOnuXst+n/OId7P3V36P71p+j9yu/T+tzX1W+PvbBP0I6qOnQ9CXMissKm8lzt59AnlkrQbym9T4cLtxJ6/KHEHZdAXrnxs5rrXUUIOif7QfGYAvyzOSdWadGc6EeyU/6/2svUt0xyfTff5r8vz8Dn9tLuDczOlUy2o+atSgv82eLaG7DyKrlVEtG5k+/vadOwAnMOQK6nZzuPnn9TuD0EQghEMKMUUIsye0J4kXb9cJyA5y/hW5HC965xP4+SNSC+8n2xqoIQZdOe5Q4upjW2BKYWEJerQX2i3eQdu6Gq26kvOE24qMfTXj0owiPeQzF4x5HeuhDyQ9/OOlhA+MRj4BHPpL8sIdhaY3d/lDCIx9FVLyVL1RH4z/q0XQe9Aja1z2E9tUPIu24nrBhI2nl+eRF51G3FpNGRiUkBNDi5WCc6ucg4HsncHoJNP+PCqDrsasF9GpsnDyyhGLxali5DtZLqN2m/0Dsuo7O9bcxqrlcPuaxxMc9Fh7zaPJjH03xkIdTPuKxA3uYrpnbdR08+BFEs4c8guKhul4e8XCQJV1DhcoHXR9ZZtdZcfPttG58CNX2a5jaqGtxzSpdm4ugrf+4Jt0bRjr0o/5ToMvC/kOr/yNgmhfqNr45gdNEwIRfm2/27ca+ro++nlOhM6HnxzJaIytgbBV51QbSJZfDlTfC1TdR3vhgisc+Buz5oWdH8bjHUz/kIfz/7L13kGVJdt73y7z3PlO+u9p777330z3dY3ew4GDhRQohKaBQkCIZkqhgKKj/ZCgFGSRDIgOiKAWdSIgEBJIIBgwJOgDkErtwu1h4R6w32NnZme6uqvfuzdR37qtXXdVd3VM97crkrTw3vfvSnJN53nsVXr6BM76huW+8JN68STB6WbaR3M54h3hI9pbWksgb/3n9TYrrr5Odu06QspijV7QmtxFXrycMrKGbab0OtCgzLeQ+/zA+94wwScUmBOYgoGmHbcSac2WjQdlsE5oj4h/revxjyx66+44Sj52jefkmrSu3aGhu5+IfTuvEiYfkr3+E4tU3cddv4a+/QvZSj4prr9CQ27/xBs5IawqzRSZ/lZK/KlGmdPnVWwTxqKndRwnr1xIGxTuaA0jQA/sGvbWR9CQEEgIJgYRAQiAhsDgRkEAhZWFm5z7dkeRvvkocKrBfAfEmkEsOf5J2e2V2pl/85C8S/90naHYVsFxkAyf9dQZlAXZumVDXOmvHKb7/O+BPfDuMD2OaKEeU5URehDKJDIMnOFRr1KyQ+8jJL9KBvfIl3t/Bf/XzxL/5w9z5M3+JwX/4L2h+4Ys0bFAyar1va8ph+n/qZ75Sg2LmC1fwI8y9Mh+RaBlEGTqdNTtoHjhH89Db18VpAAAQAElEQVRF2HyYcmCd1o/kclfUV4xaXo/d0w/KY/F9euzC+xl03+vUxiwUNKomrckm7staoJ/8Inzys8T/8E24E3GVZXD2moeiwvok5yIwIfNk1o5mpnHZirMv/5CehEBCICHw+AgYu3z8XClHQmAxImDc3HVxpX1s0RO2bIKzJwk7d9Cxizv7yUsJpz2W3ns/2I3ZS8JEoF6KXmpHcCrXS2CQIonhAbq7DhLPXqJx6xUprV7BX9Pl49VXCeeuEk5fIt95gmLbUdy6vbi1u/BrtuNXbcaP6FJzYJyqNUSVtylbA7poHOrRkOzhMcLYuC7nN0gxsIm4bjvVxh2w/wjx0BGyM2cozp+D6x/RZafopTfJLr9KuXMjbF5Pp9Ug5jkxcxLR1V71u9eT2e5eiGRqZqJJT0JgLgJRU6Y3/2eHK3B60vTiHCHT2hnUXB5t47atIexehz/3MlzR2rj1Btkrr9O68Ibm7S04ehGkpM23HSfbchi/djfZmq0wNAINzdvca/6qvCKXX6fQRpPQaBEGVhEG12AfePCrNinfVrJNu8g378Ft2Uc4fJrO8XMUWg8trY3s5iv4l2/B5atw/rLyDUG7RekzKlvL6lK/f/Xp1S4FFK7gGWMf+JjxJEdC4JEIaM4q3tYE3OMfCtJ8c5p3nvqnlQeaxLE23Z3HiWdeEv/4CMVrxjtEV14lnrum8MtkO06QbT2CX79PPGSn1sgO0XYYXAvFCHFglDg4JholyA6D47LXidZTDm+gO7Se7uhG/Ibd+C0HYN8p4sHzZKdeJjt9E269jrv5Gtn1VymMb23fIP6xlrvtnK4Ol0G8Lk6vc+sD5o7MeYKX17YDWck8cwSWXAX9/XXutLEJY4TkE6N7/KM70qKzfhh/cAv+vOao1oN/5U0yrY/GRdkXXoPjV/DHL5LvOEG+9Sh+3R78mm3iH6OiwXs03HcPKUy8ZXC11s64SOtnZD255Kp8826aOw9RSOEbD5+ilII5u/a6FMZvinfc1Nq4RRDv6O49pDKGCUWhtewJNZ/o9cEGpe5fzT8U1rctIlFCICGQEEgIJAQSAs8VgTKravlicN9u3NGDhBgoyMS7HfaLsFGsesENMgZvIr3saBmNvnmHzv/7E1BO1P+iy8TjWuvolNBowYW/+ITWHdOL24dUI0FdCWQx4i1wz0baf/qjhFcvEaVQr3SfVhZ98Pp2vw8R6r4HHutRNhmsOrON5ub3RBfJv/h17Keew5/9Abr/5KcYfO82LnYhiGKlu75AmStnBlF/1G2R/3GMdcnocfIsxbTTIE9b6oETYg43MITftJXG0Zdxe0/D2FrQmOfdNnnZwNtPNX8YXFXDszd2IFUtdjCNNglEXqT7UCSzh3c6hM98BT75OSbfnUBThplJp2wCADTvIRA03+gFWMwLJVsXdQNssHK91jRhfAwtVDVRfbYxIT3LHIHUvYTAU0NAu8ZTKysVlBB48Qg4NUGCCq5JVg3rom8X7ePXGbj0BmHdfggtJpVkSvKACbzUzF0BxjzFUwkSWmVbnDH/IKVyJcVWGBGj3bidePwSXNGl5Le+TfXm61QvSUA6c7kWkvzGAxTr15KNDJO32nj7U7nOZXjvcWpbkLQRYqlqg/xRgpTTccRRSFDJY479ZS7HOz9NDq9L+Cx35FmGtc8XLVx7kGxsNX7dRvzOXXB4H5w7SuPat1Jc/yiNN76DoIvTcs8BKglyVVtK5aoBThehfpAggci+6WVEehICH4BA5cHmSu/nlzKiH5CCdgRyzav2CGHzTsK+Y4SzUihdeVsKre+lefVjuHPH8If3k23fKcXVZtz4sJRVUn41C4LqNNIEJ2YeckfQFK98Vdux9ivMg61HLztTXO66Whs67DFF76ed5XZR6wm8FMaNgQH8cJtsnS77pRzgwFk4e5l4/WXCG1obH/0usguvkB25Qj66Fiflcuk7TGQTTDW62P8cjtYePEEHgahLA7ONSE9CYF4ENDnr8IAd1Gy9dLMod4Xxjzg8ViubiqOXaF64Seutt6leFf+4Lt5x7gxu32Hcpl1aI6t1+G6RNZv1vYVTYU7z0GkeIt4UncpH68NskXMO5z2Z81o+Ihz13YfWQ2GkZhUi7yPU+XT4bTvCkOb2uOpZu4ds5zE4okP+hQtkV7+dXOu2+ZLWrpRt3Z0HKTdsZTJvERFlw3RDA/vlO/sZa9sTVHAyCYFHImDrweZKn38EL/6huYRsN7KasGUX4cBJupffxN34dgZufQ/Zpbfh/FHcsQOaozsl62yGNcMwIDkmc2IKqlLrA2MiNr2NtA5AE94prl4zldJJ3rLLwaqr1VHinMLER+jblEgQA60XJ/6RD7Zxwy2yDZKvdp7AH71APHcZ/8abdN9+G/dt383UxZt0j1yEsc1E8b/YKujklfhHoFtofTn0WDvkcI8gpXo8k1InBBICCYGEQEIgIfBIBCQflxm8O1oQP3YOl3Wk0HQomFyyQrsLYvks6FH6mXR2GJU/ir1XP/lP6fzBF8jvSMyQ3BFUeFChJpZYspk8S8mh9k8WkSj5qEKyzJVjDP25P6kzyll8mRN9LnHJk+mPmpw6L1Jaj4Dpk5vlfsz+TxTQ9cpkRdhhw+j2bfhH/5Dsv/8L5H/7H8M3v0rDBlLt7DVDGST/NSXOWWs0HPQH2MajT/OOi9VD75k3vhe1TN7CycCJOimKuq5gUveBleyuH6K7UfekF74FXvpO4rq1RMnEeCFq42lys7kldJt3cQJiBwKR10TwsrMKTVxqeR85Q46fyglfdpT//MtM/cyXCJ/T3NLFcAwZOiZj/9852Lyq57JTLiNZL8w4rTm1IYq8Jqv1S2u0PDhKNaSwrvopAza2pCchkBBYlgg83U6l3eLp4plKWzQIuFocNQEwZhJ0Nm6iPHmUuO8IraHNtDoNyQOOmr+Ln05zffklLEgCCM4xmbWotu/GnzyDv3SFeOWKLiWvSXl0jbj7COw4QnNsFGoByYOET1Uqm0c8dWUz8W5OBsXp0lKGaC9L1bfNfT85B0ZSAJBJcJEiK65fTXfTGsLerWTnj1FceZn8yi3Kc1fonLvA19cPMbm6SSnpLS8DuQ5BJidJniM9CYH5ENCZlryEogOZ5oyTQrTSknJr1vDeof2U57UuLt8kv/Qy/vRhslMHmVg7ysTYEFVuCZ2KlY3ser7Ka7as2UZHTuok9QGDmcc5h3Nuxv+BDktqZRjZmtThhrxBbLZwW3W42b6fxtmr5Go3l97AXZQy+KAUcesOUnkpj1WXC5KmpTTw6isqz9nrAytOCVYuApovtonGSjOlotTcu3sf/3DiH/mFaxTnrhF3HiHbdj//cChzj3iMx3hEn4yhiY2IgTy8AFXTrydqffTIYXwyblzD1Jb1ZKeP4M8cpSnekV99lfzaK9w9foo4PIRvFzpmunovqPmHfWXAuk96EgIPIjCbfwStkck8cLsN1aa14h1nqCSbuAsvaT/WnnzkAPmhvfX/qWZUc62phHkOupzSqzYm0/Gwx9ZBvQa0CGa7LcxIwWbN0MPKEQ+gJg+68MxaA9i3Itiktm3fR/vMFYyHhKvn4cIFujv34jZuo9Ka98qnXJIlxTSNf9SVPayiFJ4QeAwEUtKEQEIgIZAQ+GAEpCwpYoPBqyfI9m0jZA3lcSIZkwNk1Wa2uw6Y52XZRME7opQvdxtTuE/9NuHHP8lQlHwiGUFiTc3po7MCg9yRoDxqxjwFLrIgNdlJhje5JQuevCq4nUvm+bYb8MffhuEROt5ilQhw03+YFlxuZh4VpJ5TkwXe77ew+amPU6YqBjqRosqgKwoV1b//OJP/w18i/N2fwn3tPfCBoLNWqOtWu2wMotLWRQcyO78Tat/9r3h/wH1+i18y43Zf2xfmNVxErqvh6wrnQCb84vp15Icv0DhxDdZtZ8K3iTof1hDPKVh55/gXsccmtVE9F+6122muOM3nps3fr0/S+fRXiZ/8Eu6rktkpdG/l1W2P70/K+boYLbB+meM5kMNahT1O9apf+Wops9dpnBpqt9aERSVKCCQEEgILQcAvJFFKs3gQSC1ZOAJBDDI4pOjNpNIdpFq7E7Yfw+nyndUbCVmhSBCnFymhFEUTrZzOBsXtP0r76itkVyQAn7qEO3oBb9+UGh0HCcbRNXD2aTEJEpgQwSOe+iJS8bKdKnPGu3VJ6JxT4LSZ5fYKcm46TgcOeecai7J4o5kY5VJ7nDRzRT6MK4YIxYgEuc1SVO+lee4irevXGH/tVVpnz+P37Cdu2EK3ZcKOCrEyZSWTEJiDgOaqycClzridpl6jG2Hrbtz585TXLzJ84wbFidPEHXtg/RZojens16StNdLO2uSuCb4Bc+aqeZ2CeoQe5+RGZLbLcN4pFJzr2cx5NNclCjNDDiX8QPJkZEFtiS3QRT2Dq4mHjsHJi3gpulq3PkL73CuUUhJXa9bRaWp/KAq88yob2Y70JAQeREDzQodJigYTA026m7XnHjjG4OVbFDdfx128gTtyAbdDc21I/MPpYqVq4MpsmodofmmdPVjurBCtA+dUj4Jq/qH0s20F3zOWzNLeR845LROHp2c7N9u2tuR1m5r5EFF8JDZHxSO24nbuJT91hsFbLxNeu4qXwosd+2BgLWVD/CNTY9Bjn9KXlUxCYAYBTY0+/5iSbFWs2kxz10FaV68Sbl6V0vcc2elz+L2HiJt30B1drX23RRwaJubiHeTiJ9lMcTMOzV2MZgLkcEb2kj3NP+R6CkadUF1e/KPQhXJu67c9ihOP8IfP4kwZfO1VivM3aJ68Jl54iKmxVdz1qjrTy/iHnMkkBBICCYEnQSDlTQgkBBaGQBTfnRgfo/nyefCSJXwBTvKEA/rEwp8oQcb0kY6SwfffY+JHfpTia7ehlGJJbB6JCV6EOepia8+Mrw5arC/DQ30w5fWE5Hg3MM7gn/4+yu/7FrLh9ZR5RhB09/o2qyPBMovq7sr+MOCquP55ppIjeJUjxW/83d/m7p//64S/+oN0fu93yKouVBWGeS4lsZdTWZ+JqbvzTEp+foVqyj60sqhxmioka4+uoXHgNPlBnVF3HoDhVZrhmbCOmrtB9NAilnSEi4FcADU7jtb7Be5zmkz/9vNUn/4K1Tsl3fpeV/NQOM3taJT3flLQ8zROe44rCUWF2zPO1KqoNdpRCxSutxlrodmJEgIJgYTAfAj4+QJTWEJgOSAgORJTAiOemE3ltLpDuOHNsFfKz8P76K4bF9MsiFkBDQlC7UHi0WMUl66RX3+dSoqhqe17cFt2gx+V7DvMRGNKNEnlu0QxYKPwLKVQ5jwP95iwYqTr/SgF2pQOO3cltBMctfySy242CRt3wkEJe5dfwV27hT9+iHLLGqYaGdESRuY893nnxCXP8kBAMrDG/uF9mSgc1c71+LP74c03cK++SXbuOrku8hkaqr8R6OzApsnS0ZzrZrmmndaULszRfHyw5AWw3sg+6QAAEABJREFUHZX1YL4PCnHzJJgdpo3A1mrWleAsauqAY4daU2yPDdNZOybF9mWaNz9CJspPXoaxNYQ8n4NP/FBtm6dpKWhJImDDb2SNN1uziqA5z9g4+blzNF5+neaNN+ieuMB7azZSja6DTPzDDUM+BcUkiH9I20qPKtkskscTdUk2lTWYKHKcTXZb240cWi381n24kxfgldcJr92ic3gPE+tGmdQeEZ0DA2RWT+7zzopJzuWCQJwedhtro7n9cppHjmrnBrIz4h+vvk6mtdE4conGhj0wNILpeNHEcZUuMXwmZ04eClzl5RaZXFIXqorMtgrNft6kCyOm+Yf9HEYsxD/sg0SNIRjfiNt7kHDqIrn613z5LRonL4l/rCV4r94978am+hICCYGEQEJgGSGQuvJBCESTFySRu4pS8mj71gXinh3Q8Y/+Nt8HlTsd703AkcI3/ItP0v3MbzLRCuLtCpQxMSVY9eao0/fkld67Dlh8L2u3tcqZI9LtSim2bTP5n/2juh86BfkowWQxyVwt6V69oLXkj6bH6LHKxaguUG2Q8tl+dct/9ht0/sqP0Pmf/jfcL/wS8e5dmlVOaecsK94rQz4tHsr5MGNJ74+bL2x2mn58354dt7TcjhhzNKJq9tzeRN3LBJ3zmuO7cIfPw74zsPoAod3WcJTkcZKGlO1ZLDWbNS4qYdkZdcumkdOeUdGk64aoNP/d73wd/4nPEz7zVeLtriZZHztlqEEwW2d2SvnMLeu5G6s3gFcbRjOKLSNUhe4WorUL7NrX9iJL9dyblipMCCQElgQCtv8tiYamRiYEHgsBJ+YocsjWBXZs2GXdFFFSbGxIyNl2Cnf+Y+T7r3Nn+0ni5ddwf+S7abz0rbgDJ3GrV5MPNGi7Bkzpwj4XFbdpl0VNRcil3soxxZcRzvFIovcoVc9hF+sSdnsevft+2VFk6WqZ3NIYKUzSHDOkLHOM+ooREaeLylZVMVhKGDDFb6bSpBBGLXZuAFq6dN0gRfieA8LgLRo3hMO167y/W2GjLYk1HTBJPwtUeaTKVNPD+qeoZJ4XAk+zHq/CpskEYF1S2307tl5MiMwiFJ7u7q00LlymcfNjlBf+CHH7IVi7HbSGkNDs0OW3H0BTC/KKhg4MRSjxlQRTm7eqBR027hH1/LQ5OpsIFSi9U1ts3nuXKVemtJYePUFkxoODGZpZFwq0JDN+tb92A3bArN0W1vN7FWB7g0P1qiayjEbLFHRNGF8Pu/bhb90ivP4tuJdexu3aSWhlWHJnkrWBZbZTWE2qf741QnqWBwIeNH2CJnpHe+lkzDRlPdXwCPHAEUopfaZe/3Y4+RpsPoQbXkOrPchIPkCm/Zh8EvLboLy4QnbeI5sz3oHZ8xFzH6WcE2C8wqjmC1o/toZqmpPqnqef32xbZ/01WKeoA8FR0tLhf7Crw6+mty0PbI5rbfqGeMfgGKzbhD9yktaZb2Ho1e/Fn7rAne2bpOxuEI1fdrWutI8k/sEyfbz61aOoeVF6T0dzpTKZwVdM6Y/hJpOH9tC8cpPm9e/GnfwY7DwAq9dCQ3KVXebRUjlyW1FZSVtzrmG8o95oFWX7tu3r9Y2G/CGC5tVDiToxM2tAbUNrdoacg9nUj7N0Rtz31GFqnLXDNgAnd70WHE51OQuTC12m4RsUw6th1VpdOu8nu/kK1Stv4q5ch+3biYWjTofWf1Sfo2wra3Z77neTnoRAQiAhkBBICCQEPhgB8VjJDkF3IWHdKuKNKyDFIbnCvc6kzmhWKQo29j0rZK7Tzo617OHqZIXdqfzBF7n7w/9SXLxDU3FRZ+XgA3LWeZ3l6QnNeIkrTlRHPPHrKRdg7TL5xtrrc7pFRnXsKsWf+S+pju/BqUPNbkc96UhKcuiFPHUjgtAwwjpnnTQ5yGQXhZvXq0wj5L9HzH1CBqpf1RB8JDqdGabuEH/kXxH+x7+A+9l/SvP2N2jr/NRQeYZ1HlSEtdvJlpm2VI4CTUa7j5yCVXQ9Dn3bwpR1rpkpiJkuzZuOpfMEjYdgE65qs8maleRNydaatZRju8gO34KX3iLuOAitQaT11fAW6n9LeMpfy6YZzmReFbH8jJ/pkmeCnPfxweHLBtk7GcVnpig/PkH8vNJ1vI4c8iNoRKCJaPNV86v2PveXU41O7YVOQ23ZOoQby+g9thcFKqfwXkB6JwQSAgmBBxDQzvZAWApICCwLBIxFmtCHMUI5TF9TasZ3M0c3k2N4GC5dpv3qG4RT5yh37MEPKcwuJiU81SDMZvBWYB047VCcU6FGdfBCXspTJ+vbtWfWqx/et2dFPa5zupXT2dRfCXK9blnhinVt/PB6Kbu3kx29yNCNtyjP3eT2rsPcNgWfpMe8G8lKpbUs0yUla3khYAedvOvJuhrnAHeLJlOaA1PnXtbl9U3ycy/hVm2n1dZc8U2oJ5HScj/x5E9/nvXthZb4Qel10KSmfoEO53qEU2bNdcgUqUOo+c3tBrQn7JXi4hJcvkm8ogv9PYeYHFmnQ5UOSDoooKz0Xsr7jE0q/gUioIHWvHCu1Dk54FcNM3Vkl+bFS/iLV2mcPIfbuVsKoDHIi7qdrn7Pes0EzDgU6TV9RHItyMSHpHpY+P3J++n69kx8kKtPcsr0Wmlh8uhqAPEPNVYey6zY0MSPb4K1O2lceJni8iv4Ey/Xe8dEu00Qn038Q3AtY2MzwWZvIcGqKf7hNV3ebzSpDp0mvvQRiou3yM7ekNJXMsbIeiGhteE0d2Tk0XQyh1Ht456r518Ub+tkzTvUU3PPaZQulDFSxy3cdSF3uKKFa2gv2Lm/5h/ukvjHpVtaK+vpNhwTjS6dokNw0/ksb6KEQEIgIZAQSAgkBD4UApVXNgfetShee4l8fFwBCpTsLmFDbmPgRnIuxNRJ3XTKoJPeFBM//jNk792hPdUPV/S0s65GXjPTQeZcnGQNrBvsea/ZIJw9Rvu/+g7YvIos6CxciyY1AGq/bEsv18KNZejTPLkk+0QvRZXId6dwv/wb8D//PeL/8+O4z39NWCvOlJBo/GZntyJr/4yj9i3712N2MJqCUvJopKOcutewO461h2nsv0hx9irsP0QUvrGWx6exjGaLLIxcS+Y+7FXSsjIm16tD6rHOHlEkj95OOHhtJtkXvoH7xO8TP/1V4nu55PWGFKvTuEzntRwvhNRGDSC62iYbapKvG5I3oubXYRZuSUhPQiAhkBCYB4FlvrvP0+MUtKIQMMaO11vkMk13UTHYprl6jMb6tTA2RmbUGMBT4KXQRS6e4ePEox9V/AfFPyrvg3G1FC9B7sEYsDhRS5f17THChh3kpy8x9tLrtC5cp7N7P912m9jQYcCy27dvzE60fBCwuShh377dWg60qfYdpH35ZZq6rG5K6Wnf2IoDo1oShaaLJdZ8sd4rj1nPhD5IsLb4++kZNKRUH6uswcTAMNX2/fizL5EJl9b5y8R9++isGoQiFzZOtRvJSmbpImDTe97Wa2zFP0yxe0d8wx04QPPsZZoXbmq/PA9bttFpNuuc9aHbPoWuuYNRHfp0Xv1SjD/cT/24hdiWdyHp5qSZDxudMKOmf2gVdEdW4Xcfwp26QuvmG+RXblDuPsCE1kdXFzwIQuYrY04lybPUELBhDZrnkxrjMDYqxe9Rhq++ysDFl+HoWdi4h5gPQP3TzrqEqjvo9TaZwkjO5WZs/YuigyhFcDW8CnYexF+8QfXaq+TXXybftF3SV069FpW2/ga/2csNi9SfhEBCICGQEEgIPBcEYs1X44aN+MsXVGPEOZM35DQjWSUgxmzuBVE/reyIlJSfJvvEp2h1u2LuvTDmebylFc0T9YKDZmEhpDplR7L7IK3Xr5P98e+BVW3IHJWS3Wk5tbVPcs4y1j+jmSBLVnvM0ac64L6XgWKkYCmAySLFF75G9bd/nPf/4t+h+pVPkYU7uDxK/einb+Km0ysLc879Vo8FJpoPAUGL1zhOCrPbAyOEbXuof+p533HC6rXcaTWITgkss9JgaDvzJDIEnIs4+9dHE+B++33cv/sy8TNfJ3+/AUFnGmRrP2HmiTOuZ+F4oEwbK++o16Hutf329biRAYLWlYXlgV4c6UkIJAQSAg8iML37PxiRQhICSx4B8eM4rbR0zpHpEjIOFWKSLRjIoaEEhQR5L3JdiT8VMOvbHPI9YBwSmu7RA/GLOaAW8u41MLqK6KeI2aQEhYq81HaQCZeNm8mlBAw33pLS6wD2/18nFFx3nKgCRE5Uu+VNZmkgYENWf8DBmivpMIpkJnJP2LkBd/YA5bU3cRd0eb9+I3YQzKuoS2qtCc0RNFdwckvArM/QbrocVIg5lxnlsaKlA3KrUp8118u8kLJvLxw/hb90WmvkFIyvImaZYuOs3gsYW2tG2lVmRSTnokVAY2ZjNT1mNppzSGPM+DgDZy7CpWtw6ip+/VFwWb0+GtUkDc0VpzmDrY96TSyzdVFjw8wTfEWVTVHmkzhXkZvGq9BesnEDxfnrFOekCD5zoOYfU7nwjTNZk+PxEVgkOSQj1C2xuS0KDuMfJiMY/whX3yC7cAPWbsTFjKyqZHch0y2KUb026gKW78vmuZS5LpTkVUcYdNVXXUxnDaptx3HHr5KfvUrj7Hnc6nUE76mzKFXPOAmYHkXIK1vvZBICCYGEQEIgIZAQeDgC9j9Lg8nkL1+GDZuQYCriCR7XY8Mmz1cBfugncN94R8UGovg2YtX3Fz5P0P1JXpC/37KeHXXeqdYOU/6xGxR/9HXy5hpwjm5G/QxOmaW0CjPXPZK04qbpXuAsl/JM+5RqRraJM64Advcg2ZCf/jTv/S//N/Ef/BTD77xPb/y6lNJeuuhxwaukfnmyZZhNil3xRnDej0EPdy+ohslXb6d5+BxI5uxsXU8Y1GWeK2mXle79lFM4633PGL5932x3P2yl2ALRdQSulORd+xcv7zman/46/OLn4cvvE+v/jWeLxXFvbivTc8THarMh0jGMMCyF9MZxgjXJIoyeY1tSVc8UgVR4QuCpI+CfeompwITAC0RghueZQ8pfJ6HdvsHaHWvz/uoGjdUj0NS0zyOSNqklIPu4VJ/cwxsfFadccxMobG7A0vE5iYfWWqeLWkzIFyzgQAcDo9baTZTXv5Ps2ttkpy5xe/VqBXepsq7U5BKMhK8SJ7MkEKgHVy3VuGkS6/iKDXV3eITWYSkzL75FdvnbyTZtpJJCODZzopResZ4LmQ5sIqeMOphFXxGdShBZGSzXRwve6XDkJF3nFRRl0PyXIqNVwObd+NMvUb71Ue4eO0ZYt5qyCAStDHT534NEeNlBt+dJ70WNgFPrNL4au+ACUzojTxaR91sZ3bXrKI+dh4/9UY35DfyG3ZoMOmzlHeWxb/62wYkyr3WiMUeTpeYnsJzXh9f68Opuo8yk6HLY9kCR4XNho73DbdtMfv27aJx5tf52cDk8hLEau2CKzkNXpPVFepYAAo436loAABAASURBVBqrupWBSs5oc11jPDk+RuvkOQZvfQfx8ts0121UKgeF9kjxEfpylo23V7hie8bLMpL1mEbT7pE56vjZVT0y9bOMtEZYH81GomagEbVnCBu37wj+xkcIr32E7pHjhDWr6BiTybQH2aZhfKNPdRPTKyGQEEgIJAQSAgmBhyLQ7dId30C8fkyy5h2i/uq0dr9hfFVkHBkTEozqyIe8FG/6x+Ak5HaniD/1c3R/80vi405yvtdZ714+k4P7ZMnvxSwml+u1WfJ6kNwdR4dp/kf/Me1rrxEabUJLaGWOTFiph1jfBRe9x0LMFXUjIDzok4XNT5bCZEX78sCk5MD6f5KaTFNJs/yF36fzN/8+nb/0Nxj+gy9K+azURYUdIrxwz6Rc82qjAsAaMeOGoKaEuhX1SLJin6ieC7J6KILcRsJJal3JkjnV6Cjdfedo6fxVbJeM2VpDlrfxrimYm7KzOitoLrsershdk1N5RrJWrLH+6xiDC+SadC4IbC2K6ou3ufvxL+M+LVn+PZ37dfavnNaWpa8RtYF5PqhZlUa2EryqDYeblCO6vLB1Zuvm+TQj1ZIQSAg8UwSeTeG2bzybklOpCYHnjID4H+LPlD6IoMwdYbCBG2xRDLQYaEvItct5J0mpTx+ijZJPZ3JZnbP9MxFLwaHGOwmMyH6guTESJAw24ghuzW4al1+jdeMNpjbtpHLD5KWEjA8QMJYsLg+AsRwCAlHrItgls5SU0WdU63QguPEa7sorsGYnWiggDY2NW2T6MenSnGZLyK3jandvDVk6C7MkK4sEgmsQN+1i4NYbOPtG6MYjWkoFwZVEr0Ouke0zKwuYJdpbzWdf1eMW6BCd7X85I9vOkl19heKV12FovfpWnwhlzzaaC/VeKHHKnDNRtjpU7nKdA+qeD+qz7JkuGw59v5R+Lh/DbztE8fJHcNde4fbwoKUQdalaXXA6VJOexY+A+IfWhH34x+sipJSif2LzGho3Xie78hqM78BXA0Txj5m+zFkLCq1lDc0XOZ+1sSm4uPmSgVPgdxygeetNEP/INh0hUBB9SXBTBD+JXT6RnoRAQiAhkBBICCQEHomAfXC59epF3LoNEi0z0JlVuht6j/HcnmshbzsDTOWlbkFKuHObyZ/4GZxE1izLdT5A4QspZTGliZLR7IjvubN2HP7Ed+GvHYNmTlY5fBlxESUQmXEQZBvJus/0E5p9X9Qsr33GsyX42joOC0qYuEP5C59h4i/+INWP/XuaVYnTfQTOajHZMFPuXGGyzJgQZ2RukY1ltFi1zYKDxtdsRa04U4vTBpfBZr2PEITLXSl5ix0nyU++SrF1l86tg9jdj6PC6V4P4edQRvv/PffNYss/m1jpj/A0CHSTjGDDjrsIs4bwqz77Zcqf+234ygQ+5Hj7tIMlqokX8viBgua6YUKu85pphF9IK1KlCYGEwFJAoM86lkJbV3QbU+cXgIALBFEl2aYsdIE/3MCvG4WhBhSeLM/w3oOExgUTDz5OgtaDocsvxMeAC+pslsHgMPmh42RvvkVx4QphZB2EFij6wZ4LYwlJ0STUByNTyAtCwOly3rkmd9rDuAsX8d/yFv74KRhdBc2CmEWtDyTaOty849pruOtZ6S2MiionNIbxJ8/jXn2N7OJl3hsbZ6IhPLUXQUKLJfTc9QGfNcnGN9K8eYP4sY+S7TuufW4QXCFayHguJA0r4wklNBqwapzs5BkG3/6YlF3nKAdX4+1fDqT1sWTmgRNPRwrKiaExskuXyd/6CP7AMWgOIeEKYxpOMgOzn/lkLXEY+uF1mX52jpXjDuqqXRq1RsnOiB+//ibx6AneHR7jbpH4h9BJJiGQEAASCAmBhMCjEYiK7oyP62x7lBAb6GCGyRnOOdmSMWo7g1r+ML/ItIdGCn3QRLyr8NUUk//q35N97ovkmauTOedUtKvd876sMUbzRr6oQN2JqcuTG8YZ+hPfDRdO0ZXCCOuGtdVs73BGTraIOtLxwGPpjR6IuBdg0XmAru4VaORwpws/+rN0//cfwX/+i7TtbIASoJRW13x0r7ieS3dKrm5Tz4vcK/Weye5ojKLGq2r4eizLDXsZPn4Vv+80rNsNI+uh0FrIKvBTeMO7VgJz3+PlN5KVzLwImGLcjqyVA1cG3ETF1HtdOv/2d/G/+g71fuNtf+HFPDYZNL5uwzDlqNYb9kFSrXm119pu9GIalmpNCCQEFiMCacdfjKOS2vRYCEQJkJUYnzFmyYM4KXtba1bTGB+lajgq+WvmJzmzV7A4Ys/xAe+FpvuAYp48+sWUoMMP9i0UpsCE9eDJ1+7BnTiDf/kq8eA2KinUo4EOGgV7CbMoW+ah5yrFJfP0ETC8bZ6bXQ9GsDHReKiqqDGqXEZ3wzYGX/0I7vQVHRD2g8KwbxxlE8RsEiQ06pXMAhCIUvDebnWk9yjBOdyG9cQzlxm9/gZ+zU7tSCOAIz1LBIGYMehW09m5h+K118mPX6bMMoIufULepSy6RKexfmR30nj34TGsYtbRviL+UeNW4NYelLLrOv7sVaoNu7A9KU5n6NvT3mS9KATmGYiofazUxenknn20paj0Ry9SrDkEQRcNNrZuAt2IgK+Y+zh5jWSZMaeRuVc6ZWLQjY5QsD1FoKxfR3bjDUavvIpfu138Y1BxCsckXCOoebtCk0kIJAQSAgmBFYFA6uTDEIh9nugIOoM1zp0gbFqPD053E8Y77YrT6GEFPCw8SuIJNKoKvvJ1Jv7Zx3WXJDcRVA/Tj9VgNO1dtJZJDyY7uLWjtP+0lL9njuDLts6uarLEENSJuw2EofxPYgSPDKgyJyqqSF6pgl/9HHf//A/S/cGfpPXeezQ7knmcwo2oc9xXqxp0X4h5Z0ItyzTNhFmClUTW/656b3N9dAi3eyuNE6/A3nMwupboc6oioz7DOktcCR1hrncyj4+AQdiRfldwa38BX3nNbY9T4Pu/8WWqX/oC8a5hrDOR5n40RbvBbsRzeuyednWbfP0I9oWO51RrqiYhkBBYggj4Jdjm1OSEwD0EJEAGF+lQEZoZ+WCLxtAAiAejOC/h0r7J6i1HFHMO4sYmAxkX/0CyTPdI1ZicXAc4vWu/ijNb3mVo1EthaDjWHfcCToINo6sIB49w9/pH8YfPUDVXSW3YYDITyoapMJGps1jyZQjMc+7SwqozzKfh1wFMeULBpGvpUJcTBgbwR0/T/chHiYeO48bGcbmkWac1Ua+RTMMsUra+0egrTGMa75GbdpvtgsfmvlE/z0qyDYPBqUKHgRx02EIKknJkFW7PcVrXv4N47o8QxySI20HAPp0yMzgrCaVF2ldbLFL4ojWC5nTMKuKaNuHKt9F66XtwGw9RNgcpFFfzEO1muTYzp+6Y4j+K3xhhPKVPxlvqcvVSWurx9lqLIuVbacawQri5WAgDEdR7jlu1Bk5fYPKtt3VZcYbJvIktj8msiV1UgfhMTcKR9DxXBAz66Qpt+nZdJLiCcnQd7ux53Mtv4faegKExsMvRTBnsQlTrBPEDgvy239laqEmFKQgLq0n8pr9ezMYijZRugUZNemRKi+/TIxO+6MgaM60L1+MfPuZ0W2vxB08xcP0W4cJ5qiGYrO5QukDHa4/C1oTRi258qj8hkBBICCQEEgIvAgGTqUUSMoPxUSljwnCbyVev4SVzEqfIYpcoGcSIKJ5Zk+QPRCZ7GD1UUHDitJL8yybVT/4yA1/6Bu2pKbBfOLFyprv8iOxYM3gqz4ctxEMtk3kmCke5dQ3hv/tTcOSguuEpJXp4NTJkSAqLNLs9jExxVZOwEwLCU+HW0boZAlx5MJnPCPPXEQgwVBCdTNgpLshGgn32ox+n+l//Co3f+Dd4+9cWrkRHZWVyBGEZLaONxQxJHlSV2BnK1cnoV6Mccga8KuqThbHsH9/roZ1ZdZ4KIRe0OXF4HHYcl+L3LfIT3wYjq+sxoAw4Gz8p37MqIwuDomGVIVnT1otcZuxXgnskTDW367vS2gYLtzSJegg4WYMdaGr6mhsfaMida+8Z1j7hfu82kx//CuFLU0RhXtn8raLGQ6S8YZpkPTujMacR8ZtW686vILhQL6N+hXamM+r7k50QSAisXAT8yu166vlyQMCuxEIGmRS/2VAbJxujWrnlcK5HT62vPV4OffupFbwIC7I+GrizBEYIYH7fpD22GnfxZbILl8nWjdNE0pDwDl4iuVMyjOSQncyzR8CQNqHdbJwGTwetloR5t3YD/txV3IWrtFfrwJBl8zamzmJj249VEX3njN0P69szESvTYZhBjbhNdjIT+gux1R3ryc4eIp65Sdx6gJDpuFrcBUWhNcLjPCnt00fAqUitj27Roeszwtb9hDPXiSf2wKZVxNyRzXdS+qB534/v26zgR3uJq/mHgT0bB135aA9qay/yl2/QvPAS7zVaOrdOKJGAm1kfciskmeeDgE33UvdDus+oxRuvy4RMaySuX0N+7iLZ+eu0Vq8Bb5vYQ9qkMa8zPyQ6Bc+HgAMZhJ12Iig0CNu3kp06jT95luaGXRQamGbpsT+cJz0JgYRAQiAhkBBYmQjoHoJAJSWMc4HQlDLsxH7aG9aByScKQ/FeIuQD3FJhH4xZFEuO+D/8Cp1//fNkKqirs3RUmR+cd7GkCMICiWOecmyc7L/5XrI926GjvllUqCwSdRR7nL0WRJayT/cy2NG3zD2FlI7dvIP70peo/vo/5Jt/54fJvvoOuZTBSJ60+tQCkDSDebj/ifcHrGx/3XsNmM094VdqzsfRIbLt2ylPnccdOQurd0A1rJSzZrvkd6cQI2qc5ZKMSXo+NAJCsEayX8CMX7h6KeXzL+gM+4kv4H77PTLJ7FOFo5uBjZ6lnTU6/SKenh21bjQ3TOnL2AB+7Qi2Jq0C+0CH2YkSAgmBhEAfgWe6H/UrSXZC4FkgUDmJ41I2+oEWDROIBhpgyhdjt/UBQAKuuWfo6bRC1T6dgpZwKd55fFEQ1m7EnbuAu3QFt30338wCd4W97iqROIKvJRC/hHu6dJou2JH8h9l2md8tIG7fhjv/Eu7MZao14/iskACr8TBh0cgOYRJe68GyrmrQbH4bmXc+elTcfOlXTJgkfCGLYV9S0h1p449ewF99mXh4P+81m0SnRAaI2UbmTvRCEIhaCe/mGdXBvWSXr5EdOU9YNUTXV4TM4Zz7cO2y9fThcs6ba/kFOrwX/8h1abdxA/7iDYYv36TavAmnMAFPTaTneSLgI9jebgrgu3nk7oB4xbHjZC9dw506Q7T/J+YzJZpFpOepISDwa/5BQZWPwPg20J7kzlwQH99FzFr3qrK9yeheSHIlBBICCYGEQEJgRSAQnc5YWRdHxbutnOzVy5BLZpd5IgDqc7EjVpKBfuwnab37DlkIqsfV9ERlP/PMflYNEVMWvrdnPSN/7vvxOw8ShFXMfC3nefWvTmxynzlkm/WhKTqk84IcGr/xe8S7pijlAAAQAElEQVS/+HdwP/WvGZ26qyKdSGOks1E2C0WvPO4x633c9Kp4mRivfjSpRtZQHThaK3+DxrQaHQf7BbIaR71MLuyTciTzvBDQnpE38HccfObLxJ/9PZrvdinsezHaP+zb7r2WaIx6jgW9F5ZIZWph2N2TfYubrMJvWUXMoBu6WHhAaRZWWEqVEEgIrAAEjKOsgG6mLi4bBFwQM5MYK01XEHPLBhtkfcWvBE8UhtKQmN2zH3IJ796Ei4ZAP3wMrrzC8O4d5PaztxJAJQ7Vo2Bih5I++/as0BrmYBuEtowfGKTYugV37QYcPklVtMjihBCK9ZjI0TNK23Ok99NAIGreex1w8xIaXZWog1nYth7Onmb00Hmi/DivCDM6KJgC3pyJngsC/eludiVl1vixy+TnL9DdtgE7RBdTkULjloWHNMc9JDwFPxYCBqORj3cJRZvcfqHg4kswvgYyMXJdwtkYWaFm2wF27sZlMSuCnmEnncr2gtVIE96V6D6VTGC7VSNkB7ZTXbhG2HeAWBS4ckrplUdGWxw1kZ6nhoBwjS6KIziNQ04+OYAb3UZ15BBcPC4l8GbCHP5BehICCYGEQEIgIbACEdBZVjzTSak4snOXzrmiLBMOFijLjJxmzSEL69OcCHlMYyIOrFsmJr/2h/CzPw9uEhe7ZKpHHhbvY52y1pntdE/mqLauYeT7vwV2b4cwROWFmQ/gRATkVW/lZfqJ0/ZCrejoZYkSB4OU5ZP4n/4V7v6Fv0v1q7+Gd3cIjZLYVIF27LWmTedQyCNMr32PSLDsogSlkDGQ1LUo0vjYO9bIerqS/d4/dJjm+ZdobD2Ja+7Cm6yuOzic7nZ8h3pc67HlCZ+Vh/8TAgYawMaUp9T9zoQuorvv3KX65T+AP+zq7BR7a4+oaqZp2lLAUzGaCipnetzsILemQWN0rA4LOlfUVcuXzJJCIDU2IfDMEJjmNs+s/FRwQuDpISDBxnhmN6voNiN+pMAPD0AjB5NknaO2vXt6daaS5kfAsDahItM4SNiBJm7LHvylb6W1/xzFwBAhviehtaTrKizp/AWl0A+NgC2G6cxd7eTdPBIyHQSGJPQdvkr12ncRt+2mygJO6yP4QeRKcuA0Zs/Cck57j+0/GgtEsdmVXrGF37Sf6tJN3ImXiCOrwNLFRhoLnt9jy6XjmlRaK2HtOrLzt+ievES+YT8FWjO+AA0fUj5y/6Nwne/SeN2Py4f12/w3EubedUEXd8XeU8Q3voe47wIMjjHp71Bpx7Jvo9aH2/BhK0v55kXALjuNFFlm0DW5qiGQx8YZOHiJ5oVvJV+zUyLVoJaFEhROKbV45AOzRU5ByTwlBALOB/AVxjsoJiFzZMU47LnA1GvfCcfOUg00wX6+sXQQPelJCCQEEgIJgYTASkLAhZz27YIytslvXMC7QXC6CxJbpP+Y0N+n6TBx2GnXfZalCwUSOXGNCvdj/4LG1zs4+1C19ziLvy/L4vI6azpImKvUSb9uLfy3fwp36Kz6pH55KWedwJEoV1/ZmF13qtcxr84YLfiQowORyeVdK4cS7rxL+Gf/iPf/2v/BwJe+RhhUnaEhccbh1J5abDR5RfnqOnrVqlYzdc3mEM2JkH8lmF7/XW8Eex0Ogai5Vw2MEXYdp7j6NsOHX4XR3cR8SJhGfGgSYwtqEm7OsqosL4eReY1cQBnuEfc/ytMPsrR9d7IXjoAgpwj2BXjapafZHSD7UsHtX/p9ul/9hq6pK2JRYmtGg6Zy++Ml5xMbh9e68ra+HGDrulD5ewe01FSv+afjvYJJT0IgIbAEEHi2TZy16z/bilLpCYEnRUAiDN1M78yRtxpkdhFmTM7CjKsZk1Ml4nP0Sd5kngsCkjrscLFtM5w9Qjh6CDe+jYYuKRsdNUDDlsZEODxFY7KeYeoq6m8tFsKa0U019vHUAeL6tRI2bVz6lcrddyb72SMguG1JWEXOefKhEdzZy3D6Et0hKYHtk7ux1FkgSeQ8h0fDQSNO4dZtwJ+9irtwjaZ941RjU1ffHyzz2JAYmVs0yylfMs8GAY/bupl44QjV8cNkq7eRaU8bFP/IxT/wqjUNhEB4OibqoieKecii6DiKsqBatQV/+jTxxAHYsIb6IoHpxxaQyHjOdAg2HLP9/fBkf1gEhKgNiCtVgNz1pHc4l9FaPY4/cZns+EXxjyG0OMB3lS6ZZYtA6lhCICGQEEgIPIiA5PVQ5Pj16+DYPokqUv7iMDNDzP+YOGl0f6zJMt1GwP3+Z+n89C9iP/3MNA+uy7w/w6LyRylbIWaeIDma//r7aG4TNlIk1oKa2lr/PCxSLDrziOoIkzOMzP8Y5FSfyioqySB/+DXu/o0fZuKHfobBKV1I+IpmaWWa0D49LgbuvMVbY2ZHWL6gALNlrQgTNH+DBk/KOt0JVFLeThYtJjYeJD9wgXz/OVi3C+wDDv35iD2GndTGthZm4iz8CamWQdWeJyxmZWUXXoab1kTd73pMdK66m9H91Jfhk1/D325q9FqU3jOpQ22s11+d+um+tDaxdqwepFgz0Nu6bKo83VpSaQmBhMASRsC48xJu/vJv+orvoTHUPknJGwsx1KE2+WAbCgmWUgbX3M2Y23zf3FrxAD5PALx9DpQ4soZCChZOXSZsHidEHQg0SJUOJs4+eqrLTPpEej40AjofST+CyZBRwl5nfBh//LKUWxcppeQqDWuJm7UsOFOJl2uaTIMsXzLPAAGnDWkOZeBzJteM46QAzs9eoZSCvtKeFafpGbQiFTkLgajxqHQx4s5cwR0/z53REdCehHeguJ4NyDtDpOf5IaB9yb6Runm7lJAXyY9fIqwZoVKw7XE2JmnLepqjUVFmUjSKP0fdXYSNm2hcvgmHTlKNrsHu8bCPq2t/ml2ri7ZA+iE2OEZ9f7KfGgK2L1lhtjcJcucccd06OHe1/sn0O2PD9bKwJIkSAgmB5YdA6lFCICEwPwI6/jLVEGO8dgzGWqD7oflTzhPq5gkTN3Wug2eK8t9+mqH3JhDLpX6ZYz5iMT2RmDsm1q+m+M8/RjgohWHQudP6ajTT1J68ZvjNBM3xzITe5+gnmmVLWcnv/Af4q/+E9r/8FIPfnIJOKbExUn9z2kqIepnMWJO5Z5HQhjmN495jGe/5lr0reM3AjKliiDurN+MOnmHg6BXYeQRGx7F/wxJMJhQ55/Ai5x3OOdKz+BCw2Rs1No0yY+A93Vf/2l2qX/wGvD9AHgpKnbt6rbaUPdeTvW0e9EklOZU7UJBtHpvZGiM66CkqmYRAQiAh0JMEEg4JgUWMgNgYdg8ZpOwtBlp4KYBpFtSX99ZuZ69lSUuuU7k0kq7TgsF1VMePUZ3cQ7lpHHyBpNu6PzaWtcMG1qj2pNeCEJjGyzB0yiD5ErSLd9aN0jm2A44dh9VbKLoFra6fEfyUdK6ZLmduYPI9PQTcPEVFmmGCbqPAnTpHOCsl19haTCR3TumdBnKeXCnoyREIwteNjhHOXMSduMhk0dZY3FXBaSEIhMVhbChK8N0mbmwj5aFDlCd3UW1YRX3xoVY6Wyyyg9MrmcdDwPC1HLKj4WcXBK4kZpG4fSPu7HHi0eO4VVvIO02aZQ6WjvQsCgQ0FlXRoWy3cScu0Dh+ma5rExW+KNqXGpEQSAgkBBICTwuBVM4HIBCaDfzFg5Bn1B8OXCgvlAz0YNHKXDmyL36dO//mE5R0WOzyT5/3S4Kr5YBuu6D9X3wr4eQBfDkE/Q7o/MPjPA/gYwF1LSrFhHCRfbP453+T+Of/Afzcr1I1Anfasf7Aplfyftv6TVDGBRo3na5vT3uXidX75R3J3bP6EwVSlWVUg+vJtxxi5NTLNA5dglXr6rmN5HSn+ejr24JZGZNzUSPg7MOzUecoGrr/HCD7nQnKj/82vNNhEAu35kfFicz5xGRrxmi6oDzgNozinNauCEVZTTNrczpZshICCYGVh4BfeV1OPV70CNgtb009ISnY/0VrZuSjbfzgAPUXGy3ehCETbI1mdarmc+JyZs8KTs5njkDQ2DjQQUASDc3mKrJ9b+PPfZRvDo+Sd9UAJTHho77AlxuNk0KTmReB+wINKylIdEalxq+K5OUUE6uE7dmbDB77VhhZDaWA9RoHncK8JD7nMrzWiMfRJ9LzdBEIGpw5pOJtkOpbCS9Pz2gYsF+tp9GmcfIs4ZWbVGvXKFJHO9dEQwRo/GpSmfIl8wQIhBYh99zZsJb48msUB09T6a8RJsmCxqU+oAlnLZc5tfTHcjrQeMl8NB2drKeBgPH0TAX5ql4CjZF1FIc/SuPASzA8Toi6kOsE7AKl9IFgA6LkyTwGAra1KLlB58SIy+4gE1sP4K68hdt/TaKV1kI5gV2oYptVf/+ydWJrIlZEEUahwsVQk4pM5kkQMGznI4JK7VMk03hk4uIMDFNcuQovv8S7Yy2tCQkGoX+hpCzJJAQSAgmBhEBCYDkiIDEF8cLc/r/tprWSFx3O/vFtzS+tw14vkZPVJznNKNQ4aE3m75PEITqx5O4nf5XmF79Bwz4AFxRrss/DSNHPznxAycLA6Qxjx8wpInfWtCm+/z/FHTpC5TxlPonJyhLQQPJaUB9kkCAtGQ4kuqmCaXBM1pPPzEPxUWTwJcFVMHWH8FOfgL/2N3Hvfp7Y6OCrLi2JIXbXoKQ9YxUaEeWfjwzgPilJbaxN1gqz64Al+4qaZaFP6k7QGSeKyiwypQuxCqdxaHG3McDkvl2Ulz9KfvoWrNqMcy1QHpSfUEAl0pxn1mM/6T2bbJx75DTAon5ayzeb+uEzdphx2bqaoXuhyfUoBGyO30f2DXivTaU3CprPvgLXIf/qBFOf/Bp8boCuhRn0kv2louVpPtFFupRMjWd0jzUoml/Hzs0dKYUjqlTz8GnWl8pKCCQElhYC2pWWVoNTa1cOAlFdNeE2ZB43KOXIgASirMdOFZXMokRAgsWsdnn7mdVDOxm+eY27I6tABw3JJejcQn1f6dN4stBHUFUNsJ9EdTgQlhP5CK1z58j27dUaEb4onNmPjYfIFtPs4OR+fgjMwd6rXo0HOgxQ4PeeoXn+BndbbbybVNysxPWhWUHJfGgEQqNDd3yc4dPXcLuPE5xpGHlglZCeRYKArY1+UxxubJx4UHubLrX88FYonMawF28H3J4rvReCgPENu9OMTqm1zdglYdy2E3fmKHHPJjD5SlE9M3sceiH1W/nm2LUnvZ4XAo4csX1VZwPRonHsMoPHL/HNRgu8FPeKSSYhkBBICCQEEgLLCQGTW4zsWGT2RMvp7HREcktbvE89NQWMrNoYezSqPQt7ORVcTE6Q/eyvSGcq+cdnC8v4olI5VSzFke9muGKA4u1buIvCo9GgqBy5lLF216JUD5oaGyugTw8mmRuidDHTqbWQYjESf+ynmfpbf4/4/m3KjtTPTngJP6USdnDPN7eUleabA7M674STjUlhv9DWaUkB2CSu3ygZXL1qOwAAEABJREFU7gqDey/TGlsNWU4t5KHHiWpjDqPak15LBQGbAEZaEbZn2fmrzKB65w6dT3+Wxue0SE2x7z2uUsLZe9gT9tFmi48V9gGB9s7NsH0dhS7Umx3wWqAyyPuEtaTsCYGEwFJFwC/Vhqd2L38EjGFWWSAbauIGpPmSXIQEKNzy7/vy6KEndiepBnRA00Vz++IVJscG6eoG04Qd+0RqqAczbUMLGW8T1mxNZHpVmePdAU/rpddg3zFK++avwuFBLO3AsZDyU5pniMDMp2/n1lEWLTh2lva1V5hsaJ3MjU6+J0DA1ktn0waal27BgbPEvF3vNrYenMo1kvWAqZfRA6HPPyDVqJOyBrFcuwFOndM6ucDUqjaTVRcfdcmkAVR0gmmBCBhmXbEHm/9TZQf7ae322UsUe/dTtrQPVRV4xxyap2zLP09wCnoBCEwNDdM4fY3h01e53R7QFewLaESqMiGQEEgIJAQSAs8SAcl8lVMFskvdIVTrR+HwViopT4yYLZhYOiMlX7Cxr8R+6ldo/u7vk6msatEfBASE5Lk7gwXNt1+j+fJ1ygHJzCbDKQrFmXwcBIBRffixl/rlZXuFL9xE5Qg0pPCNf/+fU/7tH6P9/l1cWVH4rJbHfV2Yvfv0uANQF7CMX6GeopGcbjZMHN5MY88p/BGdbTYfgPZW9V3YPUUloApMZpEgoC2FTKsoan02tGaa70wy+cmvEf9gUhrhHEWJIkxL8XI8mVFRVl9h8ynXWty7kbhhGC1YlevQNlCTPMkkBBICKxABvwL7nLq8qBEIdevsp1IqKbmK4TZ+qA1iYPaNn5pp1SnSa9EjIJnDhJlmN8MPrsXt2U9+dDcMD5BVkFfRziiLvhuLpYF2gZ8Lt6wMTGSRkfPHiIeO4lZtpHJNHSok1NlH++oPSQQwm/QsZgQy7jLZbOMOnKJ15ialDgb32lsvoHve5PpABHTmqdOYXTodfw6ehp1HiEUTFyfrONDa6FOCeBqTxWsFVxDXbCQcPUS2bQOuZWMJNsZGi7flT9Syp57Zpnq7FGLiIX7VKO7gdti+k7wYpVFrhq1KxZuVaPEjoBsl5ycI7WGyI+dpH7koOSCr10Xd+OhrK70SAgmBhEBCICGw1BEIJsRIRCmdp7VvB9WGEfE8L+r3TJF92b62++Hz2ZZW4cYnQwYqPHz8k4TJ98mkDHbYOUHxi8SoeXU/zdZhBlMYTTahuHaC7ndcg+YqhQkg65asOw2w+zJLhz0WbjQTYIELIFMgCQ9071D9/X/E5A/9OEVQQbpzYPYNjipzCyhuJSWp8RBUvT5nGpDA3bwg270bd+4C/vBVpjbupdMeUZwlVA6ZXnq9zW0k5+MZm7tGj5crpX62CLgOZP1h0XA3bxdMfOrzlL/3VapcAfXajPT+nkZbrEyRTb2RHHdmJ3H9gBrhiFJEZ/ZTjIq2PaVPT6PWVMYTI5AKSAg8cwT8M68hVZAQWDACPc4YqKgaTorfJm6wLWYl7lWzRMlIbi7V/JL0LEoEdGhwTtKFBA0yjeH4OvLDb9I4dJw4nBHLu2q2jbmRnMl8MAKFJMhWYPToWfyxj+Ltm7+VoynKpPDVGYzZlNbHB0P6IlO4kNMqNabD2ueuXMZfeZmq2YSqpHJaM6RnoQhop6HrczGILlONHHfpJZqnLkOrgfNdyBxe+5F3jv5jeWy99P1mK4lZiV44AqVaUNIsS7zWg1+zCn/mNdp7DthQ0qg82f2DpxzJPAyBSPSTdIcHKE7eID/4Oq6tfccwtAtQu+hLDONh4D3n8A+oTrxeGx2NMsejdbJ2FH/1JbLDp5iQ7ExQWDezJB9QUIpOCCQEEgIJgYTA4kbApPZcVwWTrQjNQfJLr4n35ZgSoycHWgrF1d1QwlqBa36jOnDWy8Iq8UelixnY77J+9mtUv/DroLsKp5QOxcteLMZabKKat8apUVUnkB26RuN7v5ciG4TYxas7JsKZMsf+H2+dNCKc5pKyL8goq8oVDu/fpvuX/y/CT3ycduyAk3xhVGOM0ni9XK2XlkNG/iiSa0WZaYVar89ReFSiUhJaSRhsEXeeZejit+ru5hbl2oNo4HS+CTTqX9/R4HnltAF2skUKqRG2L8TMJbAxVqppYxmnnbVsOO1O1uJCoAAfIbNFqnF2TDEw5XC/cpvskxrtTlm3N7h43/jWwY/3ctPJzTYi0Fn1Ddzxtbw36vClGlMx89jeMuNJjoRAQuAFIvB8qp7FNZ5PhamWhMBDERCTiq7C5PGi1SSz/0lXKFBhxi+dGKflnc2oLGi23+ITLUIENIx1q8ZG4MABujv3QrEKu3OO9qoj0+sDEYhDTGzaQTx6DMaGZiUPEiyDDhtBCuAAdggQRZBfr2QWPwI+w+89STxwik6jpYsN+8aqjeDib/piaKFtMY0wwd1Gm/zEZYrjl8BlIu57ZmGqNVKvlftSJO8iQcDGRwfXfmv85s24E6fpbNysja0J9S2I70cn+5EIOC2HcfHfg8SDe3Ajqx6ZOkUuBQRcr5GyTJnvzpzCbd5PZBCcAknPkkQgNTohkBBICCQEZhAwqb2UqNeQjqS5cxNu9xac/ryUbplFuumktcw47RYnZIb6YbPsqLOy8naZZPKf/TRMdRTpCSrX7qLkWTTGupfZN29Lx53KMbVnG8V/8ia0c7XRYZ/3UrOpRWILUb9kfXijexkXS8p3vkr5Az9E95O/jn0Q8x6e/QqsZQ+r5lFxD8uzdMPLvKTSZIymcq8V4J67xQDl+v1kB6/AsZOwaRPkhVIEddSLpo1BJbLQPk3HPL5la8Do8XOmHM8BgfouW2OtSztszbpOoPoPX4LfeQ86uZZYTqZ1Xm9dPMFjdRipICdqdCGszhk+uZ1qWOX6SqERa4+RQmb2D3MnSggkBJYvAn75dm1p92wltt5YUekdfkAXu4MtyD2IPRmDlGPG9BnVTEByLA0EYq+ZceMeslPXiPsPUElINgVwtINYLzq95yBga6AXEJ0nbt5L+9LrINvkxFqAtCR22au145zDi5xzOOdIzxJDYN068is3tTZO0i11ECCN4aNHcHpTmU7UjQ3coTNw4izV2BhkWhzega0FI+RGYeYWGS8xIj1LAAFH5SUbbD9E4+ItumvXEG1sTUZYAq1/MU3UXFfFUZd5Qfwj7D2FP3WBasMmcPbhCCNbEyAw9UpmaSKgcdZ4lhu2Sz54g+6WPVSZrhGnh3Zp9im1OiGwMhFIvU4IJATmImCszL49Z+JeeWIXjA/K6SXRKyaK+smj77seYVt6k32UVkqQ7J0vkf3KpygU7J2jRyyix0tJE6kEQOU97TWbGfiT30e1cwSaGVXu6jYz/XjZRgJIrnmMHZuM5onqB0VTIH7tD8n+1k+S/dyvMdCZEtb9TAIK1WBY97GvoxRWF2CyhwVMp6vDlvsr4tyUFGgVZZHTaQ4xOb6VfOdxBg5dwO06QTm0kdIPKU2GzbEaEYOoT3VAeq0IBDTmIZNa1rt6LmSdyN3fep/ub75L9r7Xeayg98Se9URvVWbrVMuy4yvC+hbF8Q3EgUDJJPaLQd7+JZ+q0hbzRDWlzAmBhMDSQEC7zNJoaGrl8kfAOUfRauLaTcgzxBXBsRKfZdpnSRc6kYQ4gN+yj+r8CfLR1UgmsVDRMu32E3TLELPsUQvBtQeoTh6FrQeEVZvgoqJsgYhk5Jk2fU/fng5O1uJHIOtSjY/ROHYet/GIxtnfa7MNt9G9kOSahUfA4zYfpnnUFFw63OT2af44C6O0HmaBsSSdgZzoBmHbHjh/kq4Oz4FIdLN+y2pJ9uwZN1rKX796nO7ZU7Blh3iHfbjkGdeZin++COiCJ6+GiBu3k58+RbZpndaF9jxbG66s26IktZ1eCYGEQEIgIbAoEUiNeggCudjYVO5pXDxEaf86p043W8avAxb0ijpTd6SAqXyXzi//KuWXPisl64KyPt9EfabtqPn53cEm1ffcgp1bySqvQJiUOJeZCByfQtOi5Gkq4rvvMvl//ih3Pv4LuGpC9ZRCLIrUkEdU04+VausRqZZDlPVU+AsRpikrQ/2Z/ImioNixg+LQdZ1HL8PaTeBbFN0GebdQGssHmJKd9KxEBKI6bUvbbOxlF6GTBeF3vgm/84d0qhKbVrYa0WNJZH14o/t1Mk8eIpUvKbcN4LauIm97nN0lat3X7SA9CYGEwEpAwK+ETqY+LmYExPUkBNWfNrSPXw4U0MwhE7uzjyIZ05om5xxe5JwTw5omJTPeRXoWNwISOuoGmgDipjR+FcXWg1SXXqIaH0cDy52Gzhh1opX+6vU/yrqr5QCB7tAaqgtvkB/SBX4edYDo0Opo+7ZvTked/IwMYwlxFkRw6AyHrQ0jFZXMYkdAQxbxBJHbtpP82nW6g2N0K0VoiNHY1gO62PvxvNpneNiJRfO+Ezxuw2a6wsxv3UzTTlZoQ1EcRpY2qmF1uBy2PozqT7B7RSSzFBDofalR49dqUxw+RX72Fe6s1hrJ1HoF653MLAQqKX5tmofxLUxdfp1i7Wp8t0Oj1IZSKwXDrNRy2lqZTQpKZhEi0N+3zBa/6LVQC8BP0W13cXv2E/beoBwdpzTZwFVUPthu2Uua3gmBhEBCICGQEFhCCMTC4/adIK7bgymDnU5L9ZmoPuTqnCQWWJ+Tats6pjD6ZP5ZpLOA5c9iSeuf/zJNKeZYFBzS2ujVEq/mGKn96k+le69uq0nrO29QXNc9gBSKxv6D7soGukqgpDI9aUB9QzTjtyJnk4qsYZkdZm47J1WSH955l7t/+QfJfuGTDFaTiuliODtV6FQu/WemHNVkbo2Hs6aIzEb+HvUzLCPbcNC5k6pBFTJdt+jeMt+M33SC4Qtv0T11i2zTVsgH1Wld5FQChT4pSNgEyefUI+ZB2IZpt5f70aRc0cro0yw5XnmtrJr60cl+MQjYenoY1ecsB/UBTbYWpGYBjYlA+N0/pPGLX8N+kj40FKoyQqY02gOYTR+iV5nKKmKHjEni8VW4nasoG4E7TZtQqmN6DlLbH6KClCUhkBBYEghoZ1kS7UyNXMYIGNspM3AtCUlNUa5p6Zj/scTzx6TQJYPA9CBqmLMDO3EHDnA7bzDQhYcNOyvwMSwGO07YDOIO7iM7sAO8m4XEbPd08DS09TljOihZSwMBG7ogsdxJQCfX2K5fgz96GDc4DnbQtA/EpIG9N5guUh+K8ORja0H7SGPNavDaWIRhLh1X2lBYVo+vP91in4x2UAzgzx6ksXmn1oeU/QpaVp19Cp3x0VEySHlkH809O/BFgXP+XslOF0dG90KSa6khEKcbbPNfe6LX3udGhvG7tpNt2U1nYBBjH/hoZjpxshICCYGEQEIgIbA0EDA2N+kDrYvHiHkBtULkUW13iuyTnPcZi8nKSPzM73H7c1/E+Vly0X1pX4TXBdWqTlfWLNku5PjrZylevSKe3gRT+tp5UB2RUeInNaokdAnvvTWEpOUAAAujSURBVEP3r/8I/td+i9xkCaujLvphtTwsvM60jF8aIFdRZSVTTY3NuvVw4iLu8AXc+C4KRokuU/+Fq4wcMpZHJNdDTYpYEQjYqtF21pPJ5dFRjQy7tACnu9Dw2a/Ar7+Lv+sJmScrn868UVUYQaRqaGIeWM/UeMFA/Y1j+UlPQiAhsBIQ8Cuhk6mPixQB4zUiY3y+3cQNDUAjY5o78bBHd1wPi0rhSwoBiSEjgxTHT9DYf4Rgn4hbUu1/2o19cDu2A0TcsZv8xElYNawKhZnejzJpfTwKncUdZ6ObaU+s98DxYbJjp3E7d1I1C4KdCuqIxd2HZ9c6Wx+GUL8G+bOK0BLv2L0XDh0mGxtSpA5KMogMSuMvCrxn7BPS93yLzpUatEAEpMgsVw3QPHMOpOiyb0gsMOcyTab1cF/PpuT3h47QPHkGWi2wi1O7lHJaR0a2FoyULpkljICNoZEuxTPjEZVukDauwh85Sb55uy4pc+yT/0u4h6npCYGEQEIgIbCSERiWDHNoC/aTpVU2HxCSa+jTfPFzw5zOCOHnfptCylTnFp5vbinPyGfNUfs6OZRSAFXHd9D62EegNUZRemiU6qnrKZD4sI+dkCxvJAYpn775PuUP/GOyn/tVBroq36LrA5TqU22Wskfm75MaKtMLt7dlMnt5k8Ey0WgysXoNzQMncScuw67DsHo96GyC8HRSoHP/U2OlgZ0OD/L3aTooWSsEAQ39nJ7aikLrzJHjqjbxt+7ifm9SutrcgsEuNfR+cmNrNOJcSTnYZfDYFiaGqqdW+pO3L5WQEEgIPGsEevvNs64llZ8QmA+BPvfLIBtqQkuO+huOcb7UKWxZIpDDuo3k+/bB+Crqke9rMO1CkxW4RTkdxEQ1FuM67O3dh1u3CQwPp1C3LCfCiu+UHSjtIFgPr6Z9J3c4O0zu30fcsAZvX+PS8K9soJy6L3DsqBJLvPAIwsYd2i+sNlKJfxiOSqT1AvVyURrSs/wQ0LjmQTLDhs24A9ojV432+Mf0u28tsY4/cXODq4g62EethWLLRvyZY+AHtR6cyjaSVZvZ7jogvZY6AhpSGdArNPXavZ/Gzn108rnfkDc+YzSzV5KehEBCICGQEEgILF4EWls2EzaNir0FNVJKS70fNOJ7DwbOCbHclY4RbqrD5M//JoX9sozkyTmJXrTHuqHrEWuWW7eGxh97FUbGKbMGpv+1I1CokbCERv0GK8eCDj6Gn0hCQAyR6pvfZOoHfoSpn/+Mbl06khfLfoH32bPrui9qBXhjjbnXGOTkOw8xdOolssMX6W7cD3lbCASkvZMOuAveyPxGoKzYY7KXkbkTJQQMAaeXfSPYbKLXVMlwd1vwW+/g70a6ug9CK1PJnopx2kC89r08aG6uymmc2kLlApFKhGKtGm+vRM8PgVRTQuC5IZBW93ODOlU0g4CYDEZIwCyc7ibF5FoFpt8IYj6kZ/kj4CR02KcjdZKpaJJvO4g/9CqxGCZm1v2IPCLZ5l0JZF3VYaxeG8IgNlpUuy7S3HuQkDlhIXJKVJMAkVfvZJYJAjasXsNbS9/qk7f/GZRHskMHCIdPMtUaATs1WhrFrywzPdl1MJrptwCbKlbhjl4i7jgg2DwK6kV7WVpDej9gbInpdPVAeApYYgjEBpRrqIoB8sMHmdhxEFdPE3utyEVCwBF1i9CxnxEY1kXpgWv4sc0w0AT7iUPjufUw2wJxtSu9FhMCT9gWm/bT5O3nLe1y58hlmkeu8N50uLEQiV10bH+0sCesMmVPCCQEEgIJgYTAM0NAfCpK+dE5fZHKZBnJMZmUF5J2HqtKFTOT3ocKfv2XGPjKZzFFCHYwmJ1gJuWLcARwgal2l4kiI/vP3qbce4xQ+LqteSXZzSO3E8lhbceeSHDWiT5Z2PxkKYKv6EpWdBN3Kf/uD5N94hMMB93LRWEjWfLBnKqrDq9zK1rtpE/y1sbV76X+ippvRsim7m4k6h6mLAbxu05QXP82imOvwOo9ENsU0pmjA0j0BTjDiVnPPb/JX/0Ip3LtzH8/9eOTvbIQcPd3t+gS39fa/OYkuBxsLur95MapiExbTCZbc1NWvnGE4tAYdxtTdHyXUvtPrNe2kiSTEEgIPAcEnm8VWvnPt8JUW0JAMk9PnpIwRVuXuAMizUT75JEJRAmhFYKAySASlM1ioI3ftply42amirbmh00IUR25UvCwlaGzhKxO0aBct4F87w7s//n11sU0GD3PCgFlZXVz9tDa/1/q9T6nsX0fxb4D3G3alYcmiJnp6dBLs9zfjmAHEhG6+AHHZJ4Jk4NkO/cBGVHgycgt46ZJ1nxG8Cn9fDEpbMkgYIPtdFGlwXQjq2jv3g0bNhHypjZRTQCbK0umM0+joQYEBBU1VRSEDRvx+3bB4IBChIcXyYXWDulZ/gjU00EvXUjmu/bRFpWSuft3xf3ZsPyBWEI9TE1NCCQEEgIJgVo+r3mVWJjZd3RN1DywgzyTIsRkOxN0UGRNCwPMeJ5lM4Wbk57z7sd/GUzZaeVZpLPXwsp61qmiOu0YYvjmZeLZ/fTOg73+ulr27bfgwTYHxRupc/1E99lRUqAhEcnDFHf+wY/jfvrX7Idnlc7CZdXGyjYyT982d7TXsiZHJQVZF2KXSrLzpO5kWHcEjlyEw+ek+N0FXnPRlHIaq940jMQoqv/NSqG8ip/1oWVT/lrSPnDmtrC+P9kJgbkIBKL2pvKr71N0paWdG/mEPge6f9WL+lE97F1Ftqap25QOWdQGyfJf53Xf0yshsAIRkIZlBfZ6EXd5uTfN2IkJPN1MLlP+DjahMCEpIpl1uXc/9e9+BLzHDmNIwGbbWrKjJ+kM2k9Ba07UEyLen2MZ+9VX9TmSS9E3RH70BKwfxQ6oCqbGaBn3fqV3zcbYaAYHeaJz8uogObqWuP8w5boROqbi0VSxD4HLUvxKML2DUPC9Q8mUdXyjFFzHz0BTa0RHFi0U7LC0EtBIfTQENBeyrvhHBd0Kv3M38cAxJpojisw1F2ySyLlijF08icQ/8tUbxUvFP0YkX9k3OoLCDY6ZA78XKkaykll+CBjbMNJlJHZhvn4L+aFjVM2cqVDpcsfZvxDUJfDy63rqUUJgqSKQ2p0QSAhMIyB5xc44yC51Fip0P8CmVTj7qTjjbUZ1UiWwRLX7Ea/pZJa9Tv6V9wm/9jnxQBWkuDKzvHKb9YLJ2HagoLtnD41vfxVnikZrmnB4Ok2zwjyZ5GZ++Cdp/9Ofptnpgul+rfJ+JVHpjPAKkVvvhRlLb7Sw1Is2lW/Q0XliasNOsiPncQfOU+w4QrQ7qixTs6cxsfsrTaogOTsEnVWFYRApQTIJgQ+PgPalSsuo+so3wC495P/whc2X0+avEUTtLd3BQOvwBuK47px009SLmS9fCksIJASWOgLaWpZ6F1L7lxoCpgA2qkx+MuVvmoX9IVxxtp0tJHfUwkdoOLK9+xnZvkfSiCaFfSKNlfao3zpsjW7bhd+9hzjUQCdU4QG1nSQyVsxjCwOT+LVRtoaJW7YxuH0jxUC7ng/15ciKAQMp+gLBS9kXK5pDI7S27yRu3ELMDY+M4Bx2iFlBkKzcrrqAbgKJvsTFQOVyyqKJ23tAa8T4h80HpWHlPLZTRPEOFz0D4h+If0w01X8nUqRdJCBbvnr/mHHXAem1rBCwcTbyUWskI9qvqqzbRHP7NvJGA6+LSltCy6rPqTMJgYRAQmDpIpBafh8C9RlHfKySgq21fwdxtAXiXRJz7ku5QK8dHyxpgO7vfo7mV2/3ylOYqpEcKcdiMJLZstE27e/9I7oDWAW6LIv1BUBU64xkPakRBpM/9Yvc/v9+At+9IxysQAGUBEMDQijoLmZoA8XWIwycugkHL8Ga1aCzhqu6lHlHboHIvce+/XvPl1wJgSdHINhe8N4k5Ve//uSFPbSEqN0lUpQVYa3OB/vXkg3q3umh6VNEQiAhsNQR+P8BAAD//xx5Jt0AAAAGSURBVAMA53cYNXjcMEAAAAAASUVORK5CYII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46" name="Image 2" descr="data:image/png;base64,iVBORw0KGgoAAAANSUhEUgAAA94AAAGnCAYAAABB348LAAAQAElEQVR4AcT9CaBlx1Xei3+r9hnu0LcnqdWaZ8mWrFmeZMsjNsZmCBAe5EF4JHnvkbzkZXqBhCTkZQBCQiCEEBIgzIQANthgbEuWLWtuzT2o51a31LOGnoc7n7Pr//tqn3P7ttSSRSD/t+/+9qpatWrVqlXDrtp1+3Y6eHBbfks4sC3v378l79u3Ke/dt/EceA7ehoJ9+zfkffufy/sPbMwHwMGDm/JB8NKbAbkDe9bnPbueyXtfeDYf3Lshv0w5L+17Lhuv7N+UXz24OZs67cDedfnAPrB/fT5gED84BPyXD2zIrxx4Dj3r8v7dz+YDL6ITerBgbX6Jsl7aswE6wO71yKzNe3c+lfc8/2Tea+yE7noi733LeBzZNYvwaN6z8xHwaN79/KPQx/LenY/lfc832L9zTd6/8/F8AP3G/l2OG4/BfzTv33UGB154LB98cQ32PgmeyvtftF1r8t5djwOHX499u57M+194ehHI94J558buF5/Ju158Ou/c9Vh+fvuDed36e/OnP/fL+ed/8z/m37738/mzTz6d//CZTfkzz2zJv//s9vy7z+7Mv7P2hfzb617Mv7Vud8FvQ39n/Z5s/PcNe7Pxu8/ty7+3YV/+9Pp9+Q/W7ct/tHZv/vIzu/Mja3bmx+5Znx/6ja/lNT/3xbzhp7+UN/3UPXnLv70nb/s39+QdP3lP3vmv78m7fuJs7Pzxe/LzP/bFvONfGV/K2/7Vl/K6f/ZH+fd+4Kfzj37wB/NPf/+P5q33PJNf3rwPX+/LuzbvzLs3gc278otbX8wv7Niddz6/O+/YuTtv33UGjn89bH/+xbxuw+Z8z5fvz489/nTeQfyFF/fhsz156/ZdefPW5wvdvuOF/Dz6t27bmb9y/0P5h//RP83f/wP/e/6XP/aT+b/80q/mz/zBH+WvPfBIXoOO+77yQP78F+7Nn/2jL+Qv3vOV/Mu/8hv5u777e/Pbbrg533Tz7fnj3/ip/Klv+fb80Y99U/6Ov/g9+cf/9U/le+/7Wt60eXtTB2xwOc9t2prXrt+QH3joEXT8Wv6hf/iP8o/8k3+cf+O3fjM/8tijec2Tj+c1TzyWn3zmifzMuqfy+o3P5k1bN+QtOzbmbc+Dnc/lbTs3FGx9fkM+g/XIrMtbtq/Lm7evbcI7iBesR249PLB9Q968bX3Blu3r4Q1l1uGTBtt2rM/bd2w4A8rZ8fxzeQe8rVvX5s2bns7PbcC+px/OzyzCU08+lB988B589iXq8LW8bv3jef1zT+QNm5Hf8mxeD9ZtfiavJf8zzz2Vn94A1j+VnwJPrH86P7r2qfzAU2vyfWseyZ9/8P78B1/5cv7D++/L/+E3fy1/y1/5y/ni296RL739pnzZHTfnGz/0vvyh7/r2/B1//a/l7/8Hfzv/Hz/6Qwv4q//47+fv+wd/K3/33/nB/G1//X/Ln/iB78kf/d7vzB/6nr+Q7/6ub80f+Uv/S37vt31bfvdf+Fj+xr/yzfn//Bc/kP/t7/xI/qV7/lX+jft/PP/m/T+Rf+OrP5F//b4fy79677/M//VL/2/+pS/+aP6lL/zTBfwi4f/yJ/8k/+fP/0j+hT/5R/k//fEP518wPvdD+T999h/kn//c/5P/0x/9g/wLn/2h/Auf/uH8K7/3o/nTn/l3+aHP/mZe9+nP5i2/86W84ze+mp//1fvz8//1/rztV+/LW8G2X/la3vYrD54T23/pa3n7L9yXn/nZP87/9n/5ofyBpTfn/+M9352/9u8/l7f9tyfyjl9fk1/4lcfzC//1iQGeyi/+yjN596+ejRd/7am88Rfuzz/0vu/PH1t2c/6J7/q7ef0v35d3/vKj+cX/suaceOFXn8rP/vz9+Z9/29/L7xq/Pn/Prd+U//DHfjWv//WH8kbybfnVx/OWXzuDzYQXY9OvP543LuCJvPW3n86bf/PJvP131ubP/uPfyn/rXf9b/sbld+UfvO1/zX/ww7+WN/3KY3nTf/16eBSZR/KGX3oob/jlh/KX/vXv57/6ru/O7xq9Mf/Nu/+3/LWf+mze+EsP5M2/+EDe+l9ej22/+GDe9ksP5u2//FCD//pw3vIrD+dNv/ZwfuBn/ij/8Mf/Rv7o+e/OP/SNfyM//PNfzNs+/Uze+vtPF+qwsf33n8k7wPbffzZv/vTavPaz6/Jjn1+fv3rvc/mPHtiY/9vjm/KvPrU5/8ozW/MvPb0l/wL4j+DniP+HZ7Zl4+eg//HpbflsbM3/Cf7PPLou/83f+Ex+2/f99dy948P5/Pd/S/5LP/2L+V88+ET+8cfX5n+1gGfzv3rimQX8OHPWv338mfzj9z+Sv+ff/Fxe/sFPZL3jXfmKv/h9+ft/8Vfz32ce+4f33Jd/9GsP5v/3wUfyP3/w0fwvH358AT/26JP5Xzy0Jv/De76a/+/P/kn++5+/N//j+x7M/wr+Tz7+bP4PT23IP//0xvxzazeDTflnn1yXf/qBx/M/+vXP5Fu/+6/muOamvOQ9H8rf+29+Nv8cev/t1x7KP/ngQ/nHH3oo/wRw+CdNwc987eH81//9L+Sr3/+JPH7Jjbl72Y35ru/5q/lHf/cP888++nj+qYcfzT/50MP5px98OP/sAw/ln4X+e8cfezj/DPgPjz6cf/yP/jh//K//rZyuuCYvu/M9+a/8zL/PPwP/p598LP/rNQ/mn3zswfxTj4I1D+effPSB/G8f/Fr+qa9+JX/fT/xkXvmu92WtuiTrwivyR//m387/7I8+l3/yq/flf/nlL+V/Bv7pffdQd/CVe/I//fK9+Ue//OX8z+69N//Te+7N//hL9+Yf+eKXwBfBF/I/+uLnwR+DP8r/8IvgC5/L//ALnwV/mH/4T/4g/9AADv/w5z+Tf/iPDfh//If57//JZ/PfQfZvf+EP89/9wmfyD33+9/I//dzv5B/7zG/ln/udX8+/8V9/Of/2f/r5/BR27OG9sGfzU3nPlify3q2P573b1uR9YP/2x/P+7fC2PZ53b12TX9j6WH5hW4NdWx/NOzY/nLdufDBv2fhA3rbpobwD3q7ta/KLO5An7+4BdpFv+0bSkdllGeJD+iLyu4hvew4dYOeWRyljzQJ2If/85key82977sFCLeN8e3Y8wdoNu3c8lXcP8ML2p/IusHPbU7nB09CnC2/3zmfznl1riT+ZN657IK996svQr7E+eDLve3Et6yrSnwc7nsl7wO7tT+edmx/PWzc8kp9b+0DetO6hvH3zmrx102P5ufUPFWzc8HDevPER8Gjessl4DDrAxjV543OP5XXke3btg/lZ0/UP52fI8yx07fpHeH8/2mDdo8gNsBb+Mw/ntU8/lJ99mnzAYWMdfGP9s9i07rG8cf2avIn356YNT+bNvAe3bHyatngmb9+yNu9YBMeH2LZpbd62eR0y68n/VH74a/flL33+c/nzn/1M/uynfzf/4e//Hvj06/F7n85/8Lufzp/577+fP/07vw91+DP5M4ytz/zeH+Y//PTnCj77mT/OnzP+4PP585/7Yv7yF7+ygPu//GB++IE1+bGHnsxPPvZsfuqJdflpxv/aZzfl9eu24q/n8d8Ledu2PXnH8/vzrl0H864XXsovvPjyAl588aW8Z/dLee+el/LLL70KXspbN2/Mjzz0lfzIw/fmNY/dm59+8sv47qt57TNfhd6fn3nqfnj3Ud69+cnHjXsKffrJ+5C5Pz+37sGCDc98La998iv5mSe+XOi6p7+ajfXQDU99NQ+x/qmv5LVP3QeQox+tBU+t+WJ+/JHPU68vkP+e/OyT90IbPIs+63zysS/lxx/+Ql7z8OezZdc8/Md5zUN/lB974LP50fv/MD9y/2fyw1/9/fzQV4zfyw999XeJ/25+9Ku/lx+7//cbkL7G+Aq8RVhDuPCdBp4w0PP4ff89P3rPb+WH/uTX80Of/7X8MNR48HO/ku//g1/MX/n0z+cv/+7P5nt++9/lL/zaT+TP/pd/lj/9H38k/97P/oP8O//u7+bf+sn/awG//W/+ZjZ+81//X/nXfuwH86/88/89//KP/rWz8Iv/5K/kX/iR78//6R/+5fzzP/yX88/9g+/L//7v/aX8M3/nu/NP/d/flX/yb3x7/rH/81vzv/hrn8o/8r0fyz/8PR/J/89f/ED+e99xd/673353/tvf9v78N7/5vfkHP/Gu/Ne+4Y78/R+8KX/Pu6/NP3DnlfmHP3BD/qlvuyv/wnd/MP/n/+Wu/J+/8535l77zjvyrf/G2/GvfdWv+9e++Nf/mX7o9/xb47f/1jvzb33tn/p3ve2f+nb/8rvzfvv+d4M783//Ku/Lv/kCD3/uBd+dP/9X3Fnzmr92V/+B/vyt/9v98f/6jH/xA/uMf/GD+k7/+ofwnfwP8Xx/Knwd/8jc/khfjC3/ro9n44v/9DflLfxv8nY/le8C9f/fj+d6/+435y3/P+ERO+h+4gjwG5M/pfgtq/v9YYCmqPN6CXX9Gkaysul+rrmvlOitnaM5vqDWTZlmjkX9j2TdU8hYTWq2WxsbGVVUt9Xrz2PY/ryxFKBbscshYYLxhwP4QPnTm8fEl6nTaenHXLj3y4EM6fviI2pGUMDslaMFb0/uGBZJgDe12u7TZfK+nubk5zczOqk+4lENd7LvuyIh6/b727d2r48eP6/zzz9dFF16oqqq0bft2rV23Tjuef16TU1M2X9bZ6XTUQfeS8XEtX7ZMF150kSaWLpX1XXbZZfrABz6g97znPboQPS3kqtQMYfcHTEN3SyOUu3LlSp133nnqdrvwKvzSgd+VbRoZ6Zawy7It4qoH/c7+pIvB+f/qxrv4r6Lv2bYh2u2WRkdHm/qkShFRIK6M7a7/EMNxkamIYX6fMdajLfp1Xz3aaWZ6Wq+88op279mtw0cOMwb7ctvZd/b3ypUrtHLFCvr/WPFfRZsZlqHIhdv6++gtfWBmRjMz05qdm2Ks9Mk7oiVLxtVuNX2lZnzXjHOPd0xDho7pvrug7esESp3fQMaq3iDprbADoQLK6LrP0K+m6Jeul212HV1X95MC1+M16A/iqNI4/TcUOnnypKbxtetr/hvBfu24P+Nnt8/8/HwRZUYs46xE3uIjItG/Ryj7hJ5nfO3evVst5rAbb7xRl1xyifr0BdfptXD9Xosyt7zFct+SGO3ksTxOv0j4enJyUrPMHRF4C7wlHX8OQi7b4+ki5pfrr7uevrqEdpqS2zzirdmSaW+/F9xWbeaUa665WpddeplWMG48hjqdrtyuUqimAxiQ4n/zRkZGyxznsbaUOa6LfIv2x0XNqEDY7eG+Zz2TU5M6dvSoXO4yz43MgRXzBOo1vCzvdnUbuz/2GO8t5tSJFcuVmEPmeI/tP3iwjP3MuA0yGhBlBwxH/hwwwnxlHyuSFCjm1te9XHsLmRqESz6HDeLldtgokTd5WCYr8GWBCC9CIlz6OHNolZISttqHQ4UOZ+atTLr9AtyOKAAAEABJREFUamR0lTxDoTehlnWePn1liDfOm1VTVo3sGfThGfU56IBHO9Ye09hV8kFdrjE0rXF/qPlRoa46ooTFHN/U3X3N49HozfdKX4sIpapCplWoiFu3ZV1eBOn23QDEEAlJhgaXww1CTVkVc9JipNRSNcSitLQoPEx3O0UkxQCi89b4znbVA/8N7evhH8+phnluh4xMgyxfng+c12sYz/nz83OM0z5JoYg3g86RvphnG8OMIudyIqKEIwZUDdUw/ib0jWSGfNem1+vL7/lIjd6IkGTQ8xBwPUXDB7wI2gI5zy8NgqRc6m5fWI/9qT/j5TKtp2Y+KpTxlGkDq41B+RGhYoP7GvNam/dhh7nL7+Nut8Pap8PasFPWE36HWDbCeagJNOL1NMEbIqKRdb5UVRquZxzX4IoBfR0ZJKBCqSJvAtCmHw4SnQkB63sdwn5uUJGvSkkBnEUxzB8a5isyyKVULdjZalXy+6Eyv0pSJM3P9zXNumuONV3NGMii/UAtZrYI/XlcdBW5rTJtVoMMI9dZEPFcKOJPUxzWL+R7awHXxSUAB99apjeRyqQZkDe/QxHx5iKLU1+nc8h4Ex3kjyDdEJT4//Sb1qsNBmEzILMch/W6os0rMpZlMvWk4A5QesDrpP/sDA/8iaUTdPxUNpeZcv/sWs+twd6OCEUMcG6xwkWkyNkfouszBuSJyIu9lStW6uSJk1rzyKNa//QzOnnoiDqppddNEEXT/9gjIjTC5sQvMb+kvOn2gnWOzUJYJenubUdZJK5jc/3kU0+Vzd5VV16pq666SldecYUmlizRtm3bdO+99+qBBx7Q+g0bSnzz5s3aw0bdG/pxZKqU5E3ixMSE3nnnnbrrve+VN92ekD2huq8M+0REyH7wYm/16tVlk7EEHX7R2ixvPsrkxaTuyQsnynndrhknlgnFhuNTy//PQkb/EE0ZpVDZd1SBtgr6XHUG2NtqtdkcjLH5HlFi0nX+UnfGQY9FVx/ah5b6uGM0KuXLafO0jV+kPSZo4+BLB7Vhw3pt3LhRbif70/72xxF/sPBGYHRsrPjT8kNYv3UOYZ85zQu1yanTOnrsVc33J7Vi5RJdfMmFfPxYwUcPNt6LbHOezATuvjvU81ZoIBR4KaDDMR9BDNgXRR91X1R1S74lRAqlqvH56OiYOrzo3ae9cVa5ovQV17+mr9TY7/ln6PMhrQdzxPLlyxXoPHLkiCYnT2OaWwxSdL3+4f7YYUy1aOt5PmTNzs41Qn/KykTjjjJfPc+me+PG5zTF5vZtb7teN998s5YtXVbGotvM8NjI9tkbgK7a2HGOZ1NWKKIBgXNInc2yF9zXli1brlRVOnHiBP6ZJOtAx9ni/0MxqkK+r+O4kPzhzpvkq5iXVixfzgeAOR3HnhkWMsN2RNHrb+prptt8bm6++HqETfTFF1+ipWyI27ShUaVUxrAXjWP0KWN0bLSMYc9Rnpu8gR5jnLU7bSX6C46w6kV9rS7zgcfw4cOH5f4kFqSX8hFy1QUXMAyywj8Dm2y329TyPeaEuX5Py85fqbffcpNWXXqR1GnpwMsH9fyOHZo6jd9xVuRS5NlNbZ7RJJVnRBT69R5u48CmiYklMqhAyRLl2YwBim0CA15DXOAiRC0ZMjVfXENKsFi8OG6e1doCh5u0QC7QUTFmk0G4UIdB5H7xd6oqRUrlI6RzCyOHY8N+XYD5RaB5EG0Cr3u6fGzxfMG84PzWhzkLko4v+AVxy/Rpsz7zZZ/2K/BGqvD6bIhq7KsxDZ+gyPmbechpr0Vd6lXebdiAJeTj6XIwusnXk+eyiKSKhX1EMA5m+YA6U+YJ2+MyhjYWw8lrnvMtpJPPOgyhS3KOAdgQyFCicZKyqSq1Wh3GR5vNRBvaaeK85yrQqhr+YlqxAXc8pZYiKgWQ0FfTurXwTVZvvi6bkTnmUMPvpQXAmwXme33RK/7tlfqLy772vDszO1PGdM0mEYNJCXCO2+woj9ckDnmhGKSYGq9jmFl0aJBkhsMxiEtnAgRD57hiQSTTzrPY3+N9HwGfOSUCWtpEGrYXXUAq/CYtpUqV+z88t22PPuc1Q/n4QnsjXG4tuoqORfFzBSOisK3TZTfoq49+z1MRoSo1ZaeUZFQl3lJFf2zR5hVoMaeamldhp+WGiEiKCEUif4TSABHwXoOSh/zewFqnEdHIKaQCLbrMI2oSEQrKKDZhm+2IFKQ2dxBMPEoZyA2p5bzuTBX2DfhVqU+liFiA89qeop86W8bxJj/+MK+qNIwrkmb4OHZ6ekbTsz31aZAcleoBsoKx1th27mc+N3sR101f2o6A6WLI2gf8CGcqDwe+LtLXlRgKoNPKIUNOoY438LOwysMxg7qX+FkP1xcsroTDooCIkquIM0UW6scCl0AoYIGhLLpgDCZVcuEMd3DrjECORFg8QxGhlCqVy8wBLFt4PBBRLKIEm9vlGE3sLT2LHiQXU6IqBai5XJ7L90TuicNhalHadSCBeCgCyJ2J1GK3U9/coCKGyAIlC1F3mddhWGAg47uik3uB1G53ykvIk5HThsAUiy3A/IXIOQJON84kBSoMc4IH4CYwuM+KDHgDgi/EiqlmosUbSlWlDgsyn1KuWDKh468c1hMPPqqdG7eJnVApp9TbjtAbXy7xXFicw5OPJ4XmRTVbXtLTPh3k5GqeCd8nfCc44d66dWvZ2CUmm2uvvVZeLC5jgbuak5pbb7tN18HrsxH05vxPPv95/cEf/IE+85nP6OGHH9aBAwd4ic7zEp1nE7dS7373u3UbebpsTnrkobPLL0/3Fdu2uG6erJbywcSb7xWcfPujgz8KzHPa02PC75G/B7X9Nf6w/6zjzYFXuIUntXAVxkKsBMwCtuesDlYS6WEu7w3QiIQiQlVKcv8rKOHEF98ua+62QpJtt+/88speIKAzKNBpJJfb9bJ/+izieizc3Dbe1J06eUr79u6jbTZpz549xc8TE0vl3xLwxtu/beD2rVmYOM8ME7s3I4YXLTWLSOuzDT18aZlZ2t4fSE6dPq7uSOiSS1frsssu1LLlS9Rqt4o9ZOPFj1Usdm0XJmOxSn30Vq5FlWv8W544lds6PRaKUvON1yu1igInI68Baqj7yWh3pHzgaLHwO3L4SPGPN98+2awpwxpLfqxuKBzrcrnoCPgVL0h/BDM9cfwEG8sp6ul6AzuBLGfd5PUY6XLi2eaFPMdmzmPIPkIdXZ0CuFFCRc/KWVhDDmpKsE97v/rqq9qyZSvj6KD8WyMeP6vOP1+zc81vprjd5liEuo0jQn7p6w2uML+U7wcmUIfCs3FOey2aRLgEMkAuAxhkDlX4p/SxVGlmaroscvNQpysBmtNJvelV/IMHXILDQwgeKsibCeJz4gSIn7ntI4+FwK6V563UyvNWlMRTJ09qanKq+DzgnAskktLoLf0C271x7nTazFdzTX0o2m1aMS9HJLIgb6MMWatUM249h9Xkt4mWj2AUI2Oe4Tqlqion8YdePaS56WmNjo/r8ssuX/j4iTHlTugNgOJSXo2efkgTbLzfccdtuuH2WzVBPc3fzsZ734t7VM/1lMhdY4Cbymku87Wo6dtUSY16djlqLtSbRW6VMh0oeQmM80HBHxdSVRVhzBlQNJVIQ6kxfMILm2z0D8MijC60K3jfJQo0XcgzTEND4Vkv/ozBWHU+o2y00VWxyU5DqK/kcpjnMm3Rwk5j6IOG4hl0UX018aYdXUeKpM7lCW34mKek4Ac+VaoZi33m3r7LsG0ANolYRcB6IIoIeFnuE+6b5kvUiIKH5daEM7bAVoTlDevJKpto5mKX4zFdQJ1KHH9kyrWrnKPAhQ4QCrnv+aDB84/nQdvtOcKYZ3E/x5zUpx7iSlWlKlWynPUaEanEIyqFEkYl6gKpqYM7FgjSUkFLKdqqUqcgRUNL3GHg9FBLDdoK5EOdQi3nuHJFAUAJ/wPKws3q9+qCHu/4eew2bL8xywdNU/vY6Ybrat/OMxZmZmY1Nzsvp+M29Os1COKLIWwyAjoAnTSBiCaeTBNhAz8hqMDmINxAipQUgQxIC/ykRDzC/EFYDr8W5C8ymEb/mOO03vNKoOeMriBRDSDEeEpk05kr02YZX9ZNf6Lv1jihtC9CEYF8EEIN/cn8gsLxwx3K1OlS8COuIjOQdx8cxh0mWUVsmBXapNfYkVVTn+GYsC01Y8C8RgZhSZilkBoQiQhFMvCpaYSaq6GBpPt7RT82jYhicKAOM0u51g8X/9OvzERBRJR4Qucwn6nQp3KFIkLDdNOIhhfh9sMexyWFpIgoEFcAIoyHVNZLbdZMLd6Tno9Mq1SVNJdXoatKLSmSZunjU/TXGcZoj/5f80ErR7P5zgpFaOHKDlEXU9fPMEuMTSnKj6kWLksuRBb8kmmDs1MamYAYkK97p68rsUggArXGkOfwIsTAdJnCj4ADiGrhKhVvOhQ14XYHM1TEIkK+SuUsO6xhw1YEAd/Acg2y/FMzSPrMPPNsfrzJcDwimjwKRENBY/Gko3EX/eQ0JdUNEVCJp2/ylrC4igyylOQbzlu6I8L7QzpsKKGXmCLKUwpu7OGpclFX22w7jGaACTEEeYoOggiGS0KHzG4eOtdlWet5q6Ax0E0d3bFyZtBnVSlp2dKlcnv412g1KM+DNAhH8Ay4BaFEXK+5XL7w31lsG0d+18kIwoEvQkkKSegx0Rtczk6vYemQywb01KlTOsWGavr0lDpRqYOew/sOaO/W58smfFi++4fronNcLq/UC+WL6WJRy3gycJ3cz4YnVt4onMQG//ryrl279Myzz3KiukH2x5133KHbb7+d08/zSrxKSRdwWuNfGf/4xz+uOznJ9gLtJKdN3jBYlz94mHfJJZeUXy2/9VYWjZx6R2ABvvSXa288xRURuCuoYi60YkJt+yMEm25vJLvdjixLNnniighyLbozYXgRUfJLobOvEEmFNaSSeQ2GYXHBcQoh+pEWgcLtM1iknbnNq4dpZocUEcVO22pENHWzv73R9hjxYsI082Iiu2LxT9CNKaimH8+xubKM5f0rScf4ILLj+R3yxw63Vc2cMTIyomWc1PmjzQQ+7vJxw/lOsAlxv3Kf8cLOsrZhampSp0+d1gk2ladPn5Yxyamqy1m9eqWuvvoSXXzJ+Vq2fJyPBW2lKvHBoCNf7nsZgwuwkUYzWxEYbRAjVOIRDsE4523fOsGNl2XbbLNtRb0TiupSDozssgqXR8nCw7fTAArKx7VE31y+dLmW8fFqlpPP/fv2y308qkp5kT22LCn4QR9+DnQkgr5TqrR82QpNoOM0p4qn8JXr7TS3tako2zAZ8nwi2u2MsPGb1mE2/f6YkbAnomn/YV1K/kUPinaDC7HCdfvsYGO1fft2/N7WbYy9a665Fn9kPrKw0XJdyGT9PtFw3V0T27943AfaHCcj+gceJN88i1eSFMkSDjVwLCLkn4bjp203rKKhTg98VKD31nAAABAASURBVKWkqkrl/WCdxRb0D8szLeVbzSLYEvvTC2aLJ/R4oWn/WMw8SnP2guJnO9qJC4DBnapKS2iniaXL5HnNc0+L04xWqhSBpUOI8ABYjN5cYuLZYq7pdjpy+zlslPIlRQSPYjFmZLmta8asQYKqlBoemyT3YedTueyrRt5jzifdL730EvNYn7G6XFdcfrk6lJkZv0U8S5SkNnZ3Wp3S7q1OW23GdmtsROddvFq3vPtOXXPD2+RfOX/l4Et6cedOzU/PKuWQy66D0oF80aepJAyxCK/LBxuz7WP3m0wdhunmG8PN3lDFCKf8nn87bMAZXIjXFpNtzngjFoNG8xgKNscagk1xpKwwpSMM00wbZKEMZGSy3B0DnUKX7QtsdDzQl+B7010RrvB1lXuq2IB3K1oTmlk3uf3t04SiYmPRU9RbJYFiPhTrS1qGYUAUSimV9jQN4mEZ2qds7ihTXIHu0iXCajJ+z+iunQJlfLKQdtkRUXQFOgmWNHKoXC4SmB+BIsqqaS+PAfeVQtmEe8Ps957bxTopbKAik0NKKBuiQo/7Tnuw2Lftzlv0sZHzB6YePiKLKsaMP25XjJOIwLZAXyilFqgk4W060xyncHNzfeXapbRUkd5ud/lgxHthZFyJDXaVuvBHlKILOgo24xFt9BEmPQocb5Pe0JDDHeKGwyAB8qVoKRGu+HBaQSNVxR67v9ery/ixX7zBnmWTPctcNgOmGQdTfAT0XF2z4aywNeS64TK3Y8HicFaGh3KoFBHyFSlKOMJ1liLCD4V/CKfCD4l4wjYj4EWEIkIlnbjUxIOwkawXCBm9wWV7ZjntnuSdPMuH8EAuolIoDZo+FAN9EYTVXM7Xo7/M8ZHC1NWqUlJF+1a0daqSgrIjomSwvOGKm7pv1XWtTB+sgSmekhCP4CFiVgrDehK6jYgzaXgTIQSHdyZKnqK/0Jo6ME4Il1w8IkIRDQhwN+GIkP2YFtkc4TTrBMwFqC/ypX6J+pEOwzdTFX2WchRauCJCEaFUdCYNr4gY8KAlnIhXRVZq8sB2UOWi4Brdw3WceREhAZ4K9NumDh/hR5m7x0ZH1Wm3VMFPChlVqtRptdVudyT6+RxH3afdf91+SNSprRyVRDh4LtyUW/xJW9WghOEJmyLQXHAmh5PsrYX8CkWEUrJsSDJ4wrMONRn0Vq70VoReK+PihnhtmjAigQgkuJ1OvcS7TYWaARx2A9CVRF/FZjjIp6pSULEaaaeXDgn/dRQeapo7Qv6xI+fYdM8xkfSZwIfOdSesrDeoLsVYb5Nx0ROnhaPWVQKOgMVhov/DN+WelRe9YatLeYSgRGVC1Ys/XB/D9jao8VXxhOzjKiVFCjWZdI6LQnlhN53H4XOIvCkrq8Xk02Xj5nK8eenj30xHd5kRLhsFJgbBr3/bfoD8GdmQfxwfqnS4wTmeFjIbikfwSa253pz27durvXt2C4auvfIqvfOW27W0PaJX9x/UiWPHhbdKOZkFSR62t/WA4ibo17vxotyv/KvmEVF+9dGLwoLDh9kwHNbLL7+svXv3yiegV1x5pa677jqt4KS7wwK1arXcvPLg9UncXXfdpW/55m/Wpz71KV1//fUNkPcJ+TWciN/Chvttb3sbi+MlKi9+ypSBobYlM4FE4L2AgeZM3QSNCBambS2n3OUrVrAB7JYyE/wIhLmdw4gIhQN/VtiJVmS8gS5a/qy+nWkHA2bJ4awRfpbowqPIDGKl3tTRVFgecbY8Kksb+dfNvHCa5sTa/q5ZOB08cECbNm0q/7Z7jk35OKdny5Yt55R3VC3axzr9UvAL2PBG1ptuU+vyC312Zq78lsMMG1PDvE6nU36j4eZbbtT1b79SK1ZOoC/khbNY7KpcLGSgrotBFYh9ndsGUUcNESE5bD4VDYdFCfSDmrYveinPfhYFWIzks+6BFaQy+5JHBnrb7ZYiksbZMCxbtkwzLGLsr1N8gIhwSeSEZsXZ+oiWfmVuplQwwgvTv6rf45TIv8pv/xUZ8jucaYua1aDbxO1kX9uHnXan/KqnF4BzvEg9d0dQgHWfA06JFHLd3cYW3bt3j5566ikdOvQqH0Gu0i033yz/XQO/GyrmM7/QO7SXfeUPJu4fLl/Uy/o0vKiHZSJCXmg7T0LGH3Wti2SJNA0yDYgWriJAbFGCbXVZp8vicE6u7yi+6vKxp1VZu4bqdM4LXUVtkjrMyy3eaz18CVu2tcDtT9+gJZQZk6+F9VqH38mlMOrALYedX4PLOkPZ7AEczqQC7pKHmO8e71v3F+dJvJfMM6yvmOLIGwJllGN7hyKB3dZP0xbW8ePHdPTYUWUYl152iZavXC7PpVXps5JljUS6feL2cnq0kuoqNB+ZzfeFuvXO23XBJRepnpvVls2btH/fHs3PzSha1DQBjM2MhwaMIuI4VsU2zOyzKRnOB+67JDS35UodkETOzKpKZd72HBO0b492ct8p/b/IS5QocoBaETXUmU2HYBFc2rNPWsNrbCOMnU1e5xmixgrSeJYvOtCmjFqBnmCTjUf42NAnueadmAsN/DMy2lGFr+zDTGlk9V0wiC6EHXBbR4QiQs5jv6dUKREPYVlRopLOU3BUqj3gN/Fafp+6TqZ95guPZVQoUpCXbC7MBJpR4HTDYbMj/GzaKuOTBsSZX6yv35+njP4APWXmyowvMvqcUyoK5CtVlZp6JD649MtH/R6bsh79uw/NLFZTSmrR71qtthxuyi+14ZHRn8mbSXN6R8FGIFX2bVdVoR3KIJ46yBjthk+8QraCJjYUyTTaSsA6YjGNlqKgghpJFEQ4KfiRkoxUZGhx7M7Fd7n8qr7fZTNsTifZbHsuOnasGV+n+YDcw2+ijjncY1Q8VQ/z0nao0mJQUOPJcEgakAUqX+hK7hv4N0gJ2jZV2A11cgEyhR9JEUiZkh7GIF7kznpg0CCeaftZ3lnzfCipXYeSJwapEOoQESo/UBkKZfiW75X2rZWoe6vdVge0aOcKO1MkFDS3w0E8sCtT8z79qcwJlGk9jtd2UBGP8kRMLi40+AnJcQrXAnTuKyKQTbJdQZkRSRHmRcmQ/SSYDcKOF/CganCam6iEjIYXYfOsN1WVUtWgxTtS6C9+QYFljJINfqGLHiU/PgvbBk2FBipC8k2eBEo6VFy1fcZ8aL8QVQSCBELND0ENWA4q/ORh3W6Plj+Q8Q6vmFdr+vopDtyOnTitKdZm833RZ+nz5MoL7WAFi0HLOS03PKY/DW1pOK9/Fnv8ABEYU0SGtETe8iO9ZcmBoIuJCEXEgHOGRETDhxbuoFIlzKN0jDhTvzyUg1dT6xoZFKiBJPgGLiLME+/wRPK1itVcyA8bxp3BjVszGB2uaKiIZpBlGt2dqsnkJ/rQzRtIiMAIaED/7Df99usooeyBRCgkDIgwFZ0HoMAD2fCLu6azZupU5BKDEVmkNYSGl9UaeMv1KnB4mD6gRWQQHpKIkAeJKKfVrti08XKIxAJlrsCTTKSQC40IcZfwuXTprMsSIBpmhhJrIoQjAl0hHuKpN7ua8gMfZTbds3r5lYM6fOQVtZk03v626/ThD3xQH3jv+3TVJZdp8sRJ7Xx+pw4ePEiValVBt8evmYE3aPY3K6pJW/zEzg4D3gt4s2fZgJl6s+FN7qWcUnuzfcstt+jSSy9Vu9PhRd0usJw3Gv53p7O8+Axvcm5G9v3vf798sr169WqZ51Md61myhE03Hzzm2Cg6f0QU/2Tq0Kc/CBoBL0QLexRluYqeoPzvJ32iG8O+khAqua1JTShCEaE/25UH2U2NQfQtkmGOiHhzWwaCSA00DxiDmEmm3/r0cI4X8Dx+c9xzwZEjR7V9x/PaxUmXfekFsWH/euPjvF5c2aeWz4N5wnHr8ybbpwJT09MqdGoKOiXPL26zG294u95+w7VadcFydUcS9eANIMM2ZuJSSIqIAfQWrkDG0CBPyE1ozhBuddcx0w8832XqL0aGBleGGkHvCNLOzKHDEBR+j4WD5eyT1asu0JLRceo3rZf4kDQ9M62cUEShUaglGyQMsg9SqliQZdXo8WZynH47z4L10OFDZQGbqqrUoQ/PPl2g+LkibSmnrj559a88nmDMzrHxJgOFvvnt8l1f2+UF5GY2VP4It2zZhG6+5ebyRw3dnkZEYF+tVqslb6T9WzyTk6fLvOZx9PryMqykVrvNSVVXqarkPjXbm5cbIiLkn2RqSMTPQIMrQ5v5LjRHn/RvEfTZZPg3LOwrZ6L5kHrj2/k9ug3rUyQ+xvXkEx6/G5qcJUWe7xc23LS7FsH8Up4G3CBwznuga5g3iBuvlYVtn/hX1J2UkjuIQ38aoGRYziKaCbuN/BHlxMnjGhsf1RVXXK4J2rbP2Bq+i1IKpSpwCaiSqoJKATXm2dTGSFuXX32VrrnuaiXCL790QNu2btbp0yfIi83cA4/o9VcUltts2G/dz8/I2/4iUh45gu6U5Y9ZXiSaOcf8PetDAfq742dAi2Jf0WU6BPXLbJSzqcEYdZke3wX4puQpY93lN6BoNy/qm/gZmVqB7kBXkCehL9HpwiA+OtpVxQeIhB+sQ1C52kSKJsKFotl3CfMge6lr5n2aiXA7uSAiVKWkBJzmMVgvEmh41JD3mH2bXV+ghbpRQAnXTRnYbJmaOcbIxBtZnkXvUN49xzx6CeOsz+a7X/fYEM8X1JRXQFvU6MjYXpf8UmBrqirsbilFKCIpIihfso2uA9zCa6i4KA+bepRVQzO6IrXwZ0dVZb+OqOIQoGpBW/AGaFVtGVWFbMU6AVRDtNpKyCVohVxDO6rgSZVC2AUVIeXQ2ZfjQ6QzSbgnU1/34Xk2mrPzs/Jm+ygfto4cPVrCPXxzJsMgNFR1Duqiqb1QjY944qsIBA2yE1JEqEpJ9qe4Ap+mqlKqKkVCoiARTqrgJWTNj8UUsYhQkL+5XdYA9F/7fZYPav64le1/ZBu5cz+dfAZNuS67qghTbqqqYksFtS2uIGoVEfCTAjlhd8146tPm7hdGxr+GuKIYy4Nb4sFtYmQUvhF01hVKtsewQnREUUDdNbgKPzRsC/tiiKaMRs5hRpKc07Aakdd1NFJVqdVuUV6U92SfvjCUiwj5p9F05mlewg8R+MQy0FRo4B5SiTstQVOVlFIq/aRP/7M9EZZpIIXOvlw64L2DmFqs740KWvEOb7G2DsbOHLttb75Pnp7UFOvqeQ4HydXUk0ZzuOhFvctkZlgoCdVFrqQvPBZyNBznM4j5/dnoIAKPZ7kpptCv/8hKdT2HE1hE5B7yPYzpF4jOdG7UyJ1B0OEXQA3CVRh0PBs3NGZYDdMCDOaW7E0QQU6EnUdOWAx0elIsnZqwnaZFl/Nk8qao1O2MaJQTm3ano4iEaKMI9aIEchfpQmEIAfCam3qYj0qThcRGE1EHIL4dLKBShcJsKOUwqWd8AUteCDXKEKR0nM7NEBgWUjKVh1OBw2dyuP4Z2QaqZmfNAAAQAElEQVSokxQRAziswYV+y9EuGQyY5yRIFr5pAY/wyIWLamzIqipppFOpk/rq96bU601TZq1Qc5GFUnKRtX/NdVqDjNzZgIFsU69GNmAFDAAD03kuvoN0FYjL6S4tVZU8AHq86I6dPqkXX96vXifpqhuu04233qzVF12okbExjU8sQbd0gNPwHVu36TgvFw94eWAyqYgTDBqiNE9kCuCORSDYpBFYzK/oW0vGl8gblNUXrC6/Ou5TbeNiNt5XX321TNss2PtMyp5s5lmsT04xMbBx88vuVU7k9nMC++qhQ2iXLr3sMl0O/CubHfJ5M3fxRRdp6cRE+SvRI90RJRqm2MEjAfcHV7AikpjQxAJiWB9vLjyZ9tnoeGFs2QgycbtAk4hY8K15bx121mIszjnkY9kgaLJY4qzwINHkzVDGvzuAMwcPwpn6ZsZYLuFaflH0qK+p5ZGCV+vVV15hkb1VL+zaqVOnT2np0gmdd/55GhsdVduTOL6r0Ok+VbM49T+fUzspQD/6mpyZ1Omp05rmi/rsbI9x0ENvD/U9PpKMsBlYDVbpvJXj6KzUadWqyJcYHVWBlDIQMC0IeGdQMfbS6zCUtxxh6lvVoVZBEsNSCV4UH8xT0rx60eOEr1YvZfUTbRDiynQLo5aYl84AQ8hfMw68KfBitMvc6X/vPrFkQj4N2b59hw4eOCiPNfuUHOiT6Dqy6uAZSuXpsAiNjIxy2jdBnlqHOU2Zmp9RH79K2MB4yNgwBGZqlIXliqXLteq8VUqMrVMnT8kfOlCl11+2oAHaUEkYY/wBbNu2rfKvmXuz9ra3v103AL+oLVfmJ/rJHC9mzNAoNnrMTHLKM8umyHNsUNhiJPQaI7zcl3RH1YH2mDfmLY/fbPsQnj/SovaLgfFYp0EQGnyE6Mv/VEHIrlixUmNj4+UUKqPPvCGCdJE5AI3HnVXTzjWtXA8Sjp84oQ3PbdCmTRvljyPiwmTkMhIG7gmJ7iLnWQB+cKrRR+c80r0qlNotVcltSaHIUKhEGo+GwEYd0VAg1+7wnoV6EX+aNou5vtp8oXFTGxiicL1o7zDQWZG7imB8SEkDEA/CGd+6TIdTlhJjeYo6Hn7lVc3x8Wdi2VKtvuRipVal2d6c5tlQFd+GFBEFKYUSfahF3CjlSWpXSatWn6+bb71FF1x4gXqTp7R12xa9/NLL6rNgD8aAhnVF3mH7q08DZN6BGmlJ3Rb9OPPxZU7Z9UHe/coQdSuA57xVt61lF5yvC666FFymkaXjpDD+0FdhC+YRp5I8Le+2MBXtYUTRVysG8UwLEpEaxyqIDyFvVg0167cIU/ISl+E8hvOg13NNV0ntXlbVq1VJzFtdtbArpURscGOkuyGFNYxoiO10/TNj2XNGje96vItrfFLmYsQsGmQM2iMiRLFyukHyopuaWY/rucDNhIYgyJ3xU7aM2YTRiHa4LhOItKFNop6i3hm92Rtu3r19+kuPj7E9U4O+0yv8Hnb1QV1gm6tUqc07uEP/NlqtSol6ZCrRZ8Pg90t2ediFKRSd1S8+6Gsefp/6JuY0b5KrdkcV4ZQ6Sqk9QAs6hHUTZk2TkmlLrVZbFXkq7EjRUkBDSRRfbOxT3z7jqg+DYOGrNFSSVCmQjXDYIDbIrwjE0CM8RH7cwxIoy3O/f/Nnjo+dNXyFFBGK1OTPIp+k/FrAwAS4UWD5iEBaBSJsJJePLsSLDstVri8Q/IikCPKliowBBmWhnJv6ZdDwECzpiAtJBeMp09492nSe9q1xSKKtkgVKaRpcRVoqpDxQGPJcUaWkDu3tNg8E3I9cYEikh6wqF121vEZwONsw0qWQQJQ6JElNvEkOJXRX1DOlUEQDlQst9JUMbHMmg+FySZF9RYahJPFMLdW0P/Pk4jzOZxRhHqiymjMouclLmvOV9whCLsNQSKlKauysVKVBH8E2spQ7Y7vlHCGrSaMf3SKhJPOICKKhCCMNaCihs0qVqqoqPJdrm42IJl1FFz6m3AwcJwn5RH7LBPmTqlZSqpIiAWiGzs71dOLUJOu7GT5uZ/VYxM3zLpqnP/dALa6mUALcDsPPVMbt3dBMnQzSubNCvrO4/CiyTidCWOQnA/cgDo8czmLTRdckI0GSeSLHkzDenSUyS+KcInpKXslBMxvyup4Vy4QCaZ4cPYWd4QkeBN1gMeS04jgMg5aKYEgNHC6UknKxjAc30eYOInTMDC0oXCy0HsLOX8CgMhdWuQsP/cLKiESjDCat1CJcKQILSa+ZYTL2Ugl4SFOc7TUvUwZi8AOIyxyjJmVQWiOggYDOuhAJGHbyEGSkKBJomOxysSHjnwWYV4TcHTJq0cAtfKCEsnJH4UcMKJ0rogkrigAacgGFicaBON7oJEK/yG+IXGzKGlIUOUtRTTFQ6o/fRtl8jHcosD+tHpvvVksicShOOAPKRCThgCDFQDH6SKMckop5JMkTVxNRuchS6Fl2wIkIF1Mg1Fgf1iqH1Oq05I3sAU66Nz+/Va+cPqbxC1boyhuv04rVq9QZG1HGl5lBOc4mq9vp6sirh/T81u3yIm6eU+rMog7nNKZgo/U7LpdF+b7DDxDwhsj0wRq/tKqKzcUSNl5LtXL5CnVabSXaqN1qsZgek0+yRkZHFJFQm+mPLYk6zfGyn+UFcfToMfmEzv928fDhw2Wj4b/I7g1HjxegT1n78z2RWa2qpdGRrhL5k9RQwvZzYLv5VYlLIZX0gLpO9pmpSJcKV+UiHhGKCIlbX+cqYshFSA6rOArHDKh5xtlqKB37hm17Tkp+ehojIjdA3nPFApy+wKtLsREh/5BU4tbrxVBvsCiKCPklWtFGp0+d0qaNm/T0M0/Lf7TOp4yrVp3PQnOEdhpVm0VVx8DHHV6+uY3mkUqt8Y5aY22Wb7WOnaKtTh6TT7t7tH8LuSVLxnTh6pW69upLdNllK9FX4/cZFvg9+kJWUk8t5skWthsVc4EXvGVDkaUKtHJC5gwqchXQySujRg4kg4Vd0UG4zUulTd62ZdCTiiPm1Y9ZzTF/z5LBmK/wKb7AsfiJjNjgvmB/LQC28GZKVVk8ul9fwAbY/9Y70XcPHTqsLVsZY6++yiKtL6uLCJUf0kvR2GBq29utDr4Y14rzzkfeG++jOnTquGb5uOs2LfmQDwkdKn6osGHpyFj5kNXl4+nxYyd0glNvuRzG1IKt+PKsMIV6IRFS+S+i/O+6/U89li9fruuvv04TfHjLg3m31W5ZHe3dUqYNq5TkjwvuM/7A0OMkWui3LsNhjzu315LOqM5bspR9V5sN4Kxm+ADTZw7wiSEuLnNIoi0S7TdEyKNTiy7i1Nub7iOHjypFpQsvvEj2c4v3VZC/tBO+KBRZqke7NYGMbRlGTX1qBDzm/RHBvzL9xONrdGD/Ptqvp6gSfmcjMZQPVGBFo6UJ23brU4Qmp6d0cnZa/UqaWL60zDNkQZAc6PD8EwQD+wwpFLR7q93VqgsvJM9yzczMav/ufTr5KvWar1V8gbyp56fA5kCX/dXC7x3GZZVCSUI2K9wv+1k1c7Lbxr6vkK+Inz58TIcPvsTmeE5LOOleceEqeSNsP7hNhR5RDyMRdtDvIedv48sWelsh4X0+zLf5wHmprrjmSmmkrVc59d75/HadPnqcTX6v2KLBlaH2c3RbWnbxKl309mt07c03aMUF59EKGX0qIKJs+wd1VGQSsqrRjlZddYnu/uQ36OPf+S266fZbeF+My3NMp9NWeQ+Sh8z4ui7IJZ5RURcU/0iqQlQTPptnbzQM0Qdei4AX6mMX+U2ZCwKIMN5FU62kzMeR0Fi01WVZl/iQ2K6SloyNaqTbYXxUsg8jQvJdaAmIrMq0C3dDXW/Q1F9nX4N8QV9JhNFQ8ni8WgcsDSESucnPE6bTMzE5Abi8YT4bgZSJXG5mLNeMxQxqNtl1TaVAUOfAX6Xu8PveaPfnykeTOd6/c3xsmeeDYI8NW7/owEP0lZr6hG2mj6aUhDmSKLEJqEa2x0cGv28yYSGfmZv79NUetJdCdaulVndEHX+sYz5rt0cUzK88FOiWKkmhHAFxGW6VJh6kZ4Vq9Pb4KDLPvDQ3Oy//lpX/0OVh1gon+cjlj/f+aDjNWmaOdUKfjyjsx5R5Lwj9ifkloatibmm3O2q12kpVSwk7TFutTuG1oR3WR4G8y5tj7WF/WybBUyRJIRXoNVemPCmQsd6WyyCsQB5EhMw3FNQxGn7VqlTho4BnCD8XkKyCUATAlxENFWGF8JlMyoMk+erTvrNzM2VNaJ7fYVjmJGU/cygiKcIUwEsgQJUSfb6tKlUUAYcM7n80AIXV1K8PzeTNkpMZowv9pc4K9Fb41fkLJWyeSpmhqkpKaYgg3EBcLqdPo5kasJR5FNAItQHHtCmzlsOWHVKHhyArdygixENUqAFxzEGTq4Jn0MuzifMsumTRxs6wvYP+n6pESkjc8gXN+CBbR6Fm2mIoPEogIFFkQaLdUkoqOqFVVZU5sF3aP5Bp4D6BqPyeEGO5jC0J/1Vq8+6uUlKFQJWkVhVKQCEF+lqdjvwRamZ6XsbsnDTbD9YciQ9hiTThN6Ox02WQlexB++IJ7M60JRGpOMp8SxDV4EKmSUfHgizhAR8tJbk8nD7MViipyNln1pg6bandylSop8TmOsW8gk13ZpNVz08rOwxk5HlUzGNs/43B4kogWHAaTbgnET8LOFYYQvXQlQtSxIBKBEUmYa40eJFlN7LDcJ2mwRVDSqaIYUzoSAWWzZLCP6RzyzyiUN9OHdJh2PE/A6ibcxf7HQgei0HUabnIucysiCiQGhqRJIUWX5FCEVFYzpvtkwK08RJo4oTRm0FTz6ziw+I3LVxwNehjCzxrLvDDXHR3WpWWLV0iL2ZmOXWY57THeiMQ4tYCrNGZdIYllTAWDcqyjGPWIK4m87BZHYN51u0cixkeIP4VbZ9c+r+EWrdhnV46xKkFL1m/c5qTkL4SA7vLiebyZct00arV5bRq3+49emn/Ac2zUEworrDOdFj+sBzHDcfPsolIlSrGCzmpf6I9Wky0/qNEJ0+elDd2/u/AvKFOpPuUusuGucXEkZVZoM6Uzfbx42xEePEf4iXq//Zow/r12r9vX0nzuHC5/vXKl15+SX7Ju5yKCSYCAwBPLLcUWmkjWIow1zzgYKkAlaRce3uYXJIGIpA/5X1Gn3WewVCN04fhPz9KLXELurmtNcK1cIgU+rn7upNM3T973oCzELIPfRq4gT7y6ssva4S2WLJsiTpjXUUnKdpJS1cs0+iSUbGX1ez8rHoscmanpjV16rROnzityROTmjo5pZnT0+WPMfWZ1VuUv2rFcl152aW65opLdeH5yzWKvhaLvYr2KGCOKxT7KjDcfDPdstlkzoU35Jc04i0m7AWwCGzVkjcPbfjtvtQh3uX4cqROGsXgsdzSmIzUbBooO7P4VkGGpzL0Q1zod1pGBmdKhdaFZtLoQLDqOInN7gAAEABJREFUIu//Zsp/GMr91x+AvPHetn27ptikkUFqFEIyEKwMpIhQSEopsfkeZeHZ1Qz+Onn6lGrmJwtVqWIuCSUkA7hs/+0I5xnn9LfDhm6WPN6g9vhIlUv/1dlXUB7w+6PdaVHGtDZuek472ERl6nULp5r+lWRhj8scwtVcrMj9YYST7xOMR/8xPS9ASjrqTTMZahZGVQotHZ9QwPSvdk9OTRGi9KKf4BvdZLAqQ+SeZ1Hr3x545eVXtPK8lbr44kvU7XaH5iFhqQZadGFG8YLtsz9sl3WOjY1pbHxcBw4e1PYd2/naf0p9+r7IUNP/Mr5weKGAogUNpHuhYx2HDh3SQeYZvwuW0adbzJuWp3ZYYAnIa27LVp22Vl10oa66zn+4rtauF17Qs88+q73MsbOnphTzfbXos4kNQWIznmfm1Juc1uTxEzr+yiG9uveg9u96QS9s26H9L+zW9MkTGkFnVbnkmhJreUF97PhRHT9xTO6YE2y8bXepG+2fqY+boICw7bITs5oL95ONGLfr5PE9PjGut93wdl1yzVUaY+z7A64YLzSxSl70qlzWntXl46nlP/rxj+kj3/BRXccHnWW8U6oqyb7Nxc9UFJ+Kd5DQlUGfuWBkbERXsMm/8dZ3aPXFq9Vhsy/097wxdNtgcyDrDxIq4YwJDQR/uGZyO1qnkBF8bygTZTlvwWB9VcLwNQSylh/Gg/yBnS6vgDFZwWtTl8AB9qt9jhEqvsQPGThuUmCnlsDgQZxbboMB5w1JpmyjplxDKtqRb2ijowk3ad5o4Ek2Vh6Hts/5csnfl+eHPpvgGmT8WTNWC0jPtIvru6CHeF3Qo1/Nq1824vNls+aw0YNnap0NXEavlOO8ckWxOVs/ZWWDzbEMNt0Jp7VTi41FRy02oRVrgwSEbzOZDUHFlYHvopKKp5TcnSirp7Ke4IPxyVMnOcU7Rf8/rmMnToDjjPHTKnzix8EJPlBOnp6UN+GTp6d0mlM//7MPz6F93iG4nBJ5P6SqsYnxbbsqqG10uUYbe1MkeePtzbzHhTcz2Qps6DmQ0Sxsl4K78bZKXOUKBVV32UmB7gg4+CKoq7giiBe+00MiXmCZqpLlUjVI06LLorSDoKKP93lPzLKecn+oLE/+od2BUEQsynwmOOSaGlbpRnBeo6ad+7RrTd9yvKQhlImbZ01BWYn6FFsjyWH70XFRNuLylfFjLpHsKHIBBKDY53wRoYiQBAolh/MZ5LUO+aLMABYTchEBCacs4OzYgF30iGo0NpjrUAOeZIqqUqpAy2hpwS4LU06pWyTHCmwTagnHwIYg3NxobALDJ0nW12q31e54jLRUuSz0kqS2+aDDO7HNmjm5jtTb2Vu2J6VShm2oqqSqXanVqdQe6TC3dukJ0mnWbkePHdc067i+glk4NeCVwjJKxtDeYjvKTXGKb4DP4b32dl2MIb/JQ8zMIWwrYWvIFOT+Y+ryDJHufGnf3p16+cBuHT3ykk6dOKRTJ49oZuakMqfdyV9KoWXTXTbecwo238kb9HOix0KvL1czOO2JprrkaXiJzroAXBQFGdc0oNASZvoR7aDyRZiXFHOZFCrxUiF4GlwRJICIUARQDFLOJoVL+gI3ow8sxOWIcYbzRiHrGsIyDpueDXMDa+JstotwCwyxOBX7uBURWAPI6rovAFlnh6jJzkupNG7mRVLToWryDSUsBYqvzAPog1Pu4kfaw53AyhwX7SF4FrAoZkgUVNH5x8dYRLfa8qmQJ+YQP4Ek+t1OBrGvc2MDFrJv4IlqpAcq0KYCveZyDrOG1PLCMG4G1rSOn/AL6Zgmpyblzezx48fkXxvtsJiuGMAptdRpdXT+ihW6cNUqtRi4xw4d0TQvp+ClVPOlGOcpUUjRDX2zOxRqo9eT7unTpxk3R8tm2V+hd+/erUcffVRfu/9+Pffcc3r5lVcK/JehX3jhRe3cuVNr1qzRl770JX3pnnv00IMPaf26ddrHhtv/vsqD1L9a/va3v13+42r+VVi/QE/zUu2ziTRcfqLykUKYQvNkzK8LhS1fEaQ5UGDPDVEYPEIRZwDjz+mmF9Ff5H70P6rRpn6dvBEhT7wR1EGGzr7gu1+7Tdav38Bm4Bk+iOxXt9PW+Wx2RsZHpG5SXWX1U1+96Guehessi2EvNnp8WJqfnNH0STbcx09r9vSM6pm+EFKe66nPxyey68LzVuiqSy/SeWwGRnkpjLaT/Ish3jhXjMshHC+gbt5gG2381NCaE++ajXjNBrsuG+uyuWbQd5U0qkpj0dI4GEttwh0tiQYT0InoagI6njry6TfDkTk4F7j84SK7DDg/yvjOhGqJZ4EzgQynxi77bmJiQiuXLS/jvdvtqDsyohdefFHb2NydLptOpMlT8qMnyOvbeYM2qapUNoR+gc5wOuyPUuRAPMqLVosvyuyzgK2i4tRtQl1OimanZ+W/KO/THutcLL44bJ3+I4a7du3URsac/1L9BasvkP+9vTdHfRbki+VfG263O+UDwRynSifZ+HljvFjGY7LP4isiyT7xPwPxKfNxNupTM1PMuVllPotSNTzR0CGv6CLNtM+i33+EcQ/zhOt01VVXyb95UTO2GcBKaSBoYcOVW0Qz2ukWPCljwB9n033ZZZeVvP5L/evWrmVOOiKGAEI1Bwd9aF+8Tc5Ci/7qtva/v/cHlWNHj2qczeSFq1erYiFke0pB5eG+YtigYkWpc9Vpaznj6aprr9Gqiy+W/ffE00/pq/d9RY8/9IieeewJrX38Sa1/8hnwtJ5Z87ieePgRPfrVB/S1e+/TfV/4gr74uc/ri5/9nNY+8YSOvvKqMieRLSbjoG/VYqyB6bkp5ZTVGhuhH3aV2YRl2oSFBdZhF24r9YVSWXi20w6S6hLL5emwf9vI76orrr5CH/7YR/Wt3/EXdOe775Q3443Umac1BF5r4Q//s5+bbrpJV155pcb42FHTX/sg079q2jUzrrL6yswjpnUJ9/Cl5Lok29+u1KJymTrVnLJaNpDzGC3tgw4USFhtBDQKry9ZL2HnKeUNyiwyljsLWeYLXkHgo2EY6rSER3AzM0wNhF0tJZzYpz596oUCEcUWFRoR0CDCPQiHzvwQ1PAKAgZEiGoYzjAyY9329wfl9CkrY4vrnbGt2Ot4CWfYtWrau6a+9ZCStybeh3qjNU+fqRf8U/M+7KuP3po+UuMzgex0fJ0LapU4POvJHBT1mfvrAXpsvnv9WfVpI+vvFTpX7MjoIrMEzdggygmDjXewnqiobadqq8u80mJjW7XgJLyNI7LrZWekcEiIypf9UrO5m+O9M82HTc97/hsQx9lUH2dOKmE+6p9iEz41Pa2Z2VnNcMpt+NfDp8jj+fU4H7Qs67+F4LwnORWfYq6e8Qcv5hjcQZGJdm7RL0GqCm1jq/v0xNKlGhsfU596WafXUX4f2r5zQdQJZdKgTiJuOQ0uojIvIiCAeleUmZJtaOIkKBwfgAzyHFd4VSpplskRGl5NkJJgOZxpR/eBOTbebpNEOREkChkyORgRqLHf4dEHYZc7Ar6ihM96IFbTxjW+cJvXOC+TD3YRy84SxBjXZR4iHBGKAArm46QqYT829Oin87xfrMPtXKMHMWQauYRcqhLxBhHoCJ11uWxUCdUK1488gS8bNMIRoQijiA0eOvsiHSEJHQsJQXcmQm3k95ZtCfptKv23pRblVMl1CZUnOtLi/GquiFBKSKDPtlJNhgm93oolme1nRMhjw/Bauk05LdbUTbxVPtZ32ZR3WHd0Om212i2lKkQ2WX+VKIPyA1StUOV5tdNSh0OVFvn8z548bk5NTopvv4z4xIybCq3lPjBAsSuofAnonNcgyaQB9UHQYQjVdNxwzKqy3L6Z9V9pb/rNkLoNi08QTeufeVzPrX9SmzY8oy2b1mrHlg3a/fxmHWBD/urLe3T8MBvyY69q+tQRzZxiUzN5nBOh04p6hiXhnFpqUOU5JTbpKc8o5dmGz4CoKMlITE6JiTOGIB506kTnrjDfSLJbaswaYFA7XAOPSpVn8xgklcgwvUTO8QicrQEcxiQV51C2w9acSzhjid7wClIM0QMiAtJAQcJZd2NdYfPgdhHAfMqAuNwGjoOSn4RCJdRreGUECxassxx5TIZCUMR4+nbCADDP5G14jrszLKYOu7NoKA8N8RPWJ3VbHU0sGVfCsB4vCL/YnGcob6o/5TVQTSlk9Exm8wguvosMZZqGJaNJtej4+BJddsXlWs6m2n8F2f+2c9OmzfKvbjcTHT5iAGReiN3EInF8qUZbXR3htOWlfQc0eeKUwqcx6C0TIoPE9aM4wSoYFDeMKiIKLD/LC/A4C/Bt27Zp7bq1enbts3r4oYd1/9e+pnvvvVf3sMH+yn336atf/aq+9rX79dBDD5X/o/t+NuZfJv2BBx+Q//uwiy66SO9+17t0+x136Pq3Xa9rrrlGV1x5hbyg9q+rNx87OC3ySVZIGCApFn7se7eH2zQCPnBXcdx+6JOvtJUkJ4krInjSJcvzz+OBr+kz1liIDShqKae5S+yshxvRGDIJ14xD18Uv/wUwV9j+AutFn7MgLnebiFReclVK8sTs+r7MCd769evZdD8r/2XuNi+SlSuXs7AY1TgL+BHiFfNNPT+j05yoTZ8+qTw3TX+Yldgo9lnMzJ48rtlTJ5SJt7DBEJvuikXPRJW0etmELphYoiUsprvMdV1s79DXOj2pQ78qYdbMZSPNlNY1MLjL260LHYEuoB+cYCeNM6uOM3uOcZq9JFqaYEM9UXW1tBopcHgijcA/gyXEx6uuOqnFBj7EtwSVExj6c7CgYyXFfM1ik3jxITQYF1Rf4cYy4AmwflDNIrLbauuCCy5Qq9USLauLLr4INbW2bNmqnc8/X05Xanxi+dIc5YEkOhp+aHx0XJ12V/O8/U6yCJzlFLvGT+6vC/lEj6Eha+ypqoq2GWcjPKZ5FopeRDpPKJA6c9tco4+vPWcdZ8G5bt0G+TdN/LHKH67OP38Vc1Uq9qvkt45QRMjliMv9xBjho8Jot6sT6PHmUdiSIuGbEJWX4xEhb+QnlkyIZtYh5hAvemv63DxC89S7D+1TsR7hIQhKtLV/FfTAgYN6mo3pDvx30YUX6tabb5X/XfscfpnjQ0OmPmSnXBXIlcSWDM0uVDhqADytOTYIVEgXouuSSy/TsSNHyxzz1FNP6iAf8/wbGzULPuHLSlKLOnmdmOkTc/Th/Xv36tlnnpF/G6TP5uUK5tJVfJx0uZ7fTIfIAxsynSZjQw3t8/5GqS6+7BLd+Z536srrrxVdWs/veh47HtB9X763zIH3fumL+hKb7Hv52PiVL9+nBx/4mp584nFt27JF/vV498EJPiCMsXCqFOpT117UfOeqWSxlLVm2VNe87TrdcPONuvCSixQpaJK+ojRPjYl4njwCGdTF1qxsiv/84WQIuMrkX8Y744abbtQtt92qK6++Wr/FCkYAABAASURBVG3aH00yigyuRpVQIs9Hpl4kUnX5t2kM0bjFT/ghu1+bsr7JbOAyBxS93qwc7kPnmWfMy2zysmWgAkENCwjLOqCWKWHStBglrU9LNgjiwZLSsFwgewY9RUmbpy8N0WNumJfXYRU1NWrana9r6raZO5jTamzoA7qsq4oOnEyJJWK6GE4yFniBvBQBNcRlP0JqtwUQimr8Zp8a5tuH5hXg9Ey624Bs5c60oX2d4ffpy87XYzNjWlD8TsuRV9RLlJPh1cD5BD+DEkZHGMgIFDnejzUnpjU0ozczrkxr2qmmLfvEe8ZgA97rz6Gqp5r5r0cZNfoyuhJzQYf5rtPpqs16qcXcGfAU8k3NxRWKSKr8/mG+8zxj0/yenuKkbnJySqfZMPg3avxB0ZvrGd4/3pTPc0jQA5adx9aey4fO8zHYc9Ew/ySn3t6ke/703OjwaQ4JZqZnZNmMvVVqqVW1ylxoO7t87Fw6sVTLly0vczAinLrPssHnA4QjtKcUgzpIGsTFFRE8z9y4gohlA7FQqiopEnelRJmpahNvkdYq5dtvKZEWFTLkwWf2m5EcjpDbSlyECBPgdpihXManN93zbLwjkYxD+7Sd20SylG0xv+mMto+QFq5G5EyU8iKCnAHPCk1jEA94QRg+Tw1gjuFoBCEbFi5TxT7PF0bpK/Rn26ByhYZ1jAhFvBYuR1KgS1wMzIikZH/ZN4ZIJB+pze0w5UeEIqLhLX4OWKiSMUyyvwyRnqpKFX3UfSNVlSISYiH7rWJt0Gp3SG9L8D1Ww3lsiwHPcdfV8BitaRNxmQ+hMlkVeq2/1W6rPYDjVUqKCCVQZFKlFjzHhR7Ul7RUJSVsNIL5K3U6anU7CnhzjOMTHFid4r061xczY6V+AAEqXStRl5AEiAtkhzW43ECA20VqMK3I8ZoHdyOYBa88iOeBBnuEqLIfrwE8MqfZqeM6xcb68Mt7dXDvTu19YZt27djMBny9tm1cq62b1mnH1g2F9+LOzdq9a2uRO/zyPp3wpvz4IU2dOirr6c+dUp6fVPSn5I15MGmVDTcTRPLgxRkCQTwYGAGvobwkmMDCwLHlpUOaSjgPKtPYnxty9pMGighFROGXzlNCw4f5gMzUGbUEhkk4x7xhtORdzBgmDClloKmJER4EGjJ4NtmbMkLDHxLNKolumCFoOJIEn9tEEQHHgAzuoV2mQzknWXQoGdGEGhn0Ux63xQaFNORMOqkoG8ZdeGZSEL43T6gLHkaHgbGExVGrquSJ3y8dy6AB/ZSFH53fJOC89jbPML/J45AURIJO73yYIrn8ElBzUafABkEVZpWHIiVNLJ3Qje+4UbfecqsuWHWBXjr4sh5//Ak98sij5cTZv345w6K2DJr5WhOj47rsoku1bHypDr30qnZu31F+7fwUX5bnWIAw3OUXoRERimiQoEME9rruLQb6ChZvxkm+Ru/atUtHOTWyT06wGX+exfXWrVt16Mhh9enXnliW8kX5iiuu0PXXv00+OfGJ1x1stu9673v1rne/W1dcfrkmePmNsBEYHxvX+eefr+XLl2uME5ZEfY0QP9gTESKI2xrfe3Lr8RLW4HLYL1q/xB2W5UkL8RMEhvdiXw95/wPU9RbWOGtTVFOIwxGhiDOwjFEsd/n41Fmtw751XfossLzIMBx3v3S686HJZBEy7QaXMmb5GPLiCy/qEU7WHnnkYe3Zvbuklf+je+kSdbstjdN2o/TjNu0SvKz705MSp2qJhVWbeamCJhbKiQVPzE7Lm+ql5Ouw0K2nTmmEfKuXLNHFy5dpxUhHS9uVJlpJS1JwQi2N0J9H2TgbY1BjVC3SWhpj4vcJ9hjxMV4E3mQb3mQvgeeT7WbzXWmcvENYRxNuayyA2mzUO+jsaIRwN1oage9fY09s4NiVSSzSsvsEvsyLwcZLjPEGWUF9xLgb+tg0YZs33uetPE/Hjx1nzPd08aWXoHK+jK1dnDDPsFAsY568Ibd+Rk1mHd8r7DH6cLc7qpp0LwJ9ilJTbo9FruXJUm63ay4dQBodGdXEkqW8Jvo6dOiIpjixiTgjbbnSN6hP8AaemprR5s1btAX0+WBw7bXX6aabbpY/yvUpt8YXmfaQoaQgjwxK9gsUwgeCMeTHdZKN98sHX9IcHxZThMrPIJ9dtGzZCtkfvO61d89eHcE+v+DnctY84P3Oy12qq5A3dxnlrq8XvTt37tLjnPj6dHkFY/qdd96pq6+8Uq3UKuVUVcvWEVaBHRgoKL7hPZiZxLJgGCSEpIo+7HnoggtX644779CNN9+kHu9X/1bNfXzwe2rNE+XXuF/mI6M/Nh47fIQPBq9q34u7tYUPlE+sWaNn2KRPsii/lE337bffphUrljNfsYmhndwPbIeLFL4chm1TjU2zbEDmcczK1at0x7vu1Ic/9hG99+67sOMduuSyS+X/8muUj1wVY6PTbRfdl1x6sa7lhPyWW27W+97/Pn3jN35cn/zUJ3X7HbcV33qsTzMmZ6lHjzqrSroS+Y9+/Bv0qW/9Zt357neWeV/FqFx8ZXsy9jT24SVszbQHIaQypht1Uy/8ZtupYTlZqTpt9cnrZi5wjoyQKeXbHtyN6sz3uBn6BhsRxlRN/6vPGkd9ZFjHMEeU9cuAzjOP9HozyqyFeoTnCddsyqW+Impg2qfAXkEmXwGbZsuwU5aiX+T8q+WphGuZOj17kwwcVsnTK7K2IdAl5rMMHE7QBZCnAn3muMx4XDI6qg4L1ky95QqbAoaBgh8NrohoQpAIHk0MiQASI6xQ4X8cr0w/qgdo2swZgocBQc5l1qagpu1qt0du0gQPMyBmqOh228JQ0YeagGsdor0CbvKjySTLZXQWW1h3ZiD6bFBGAoFtMkpb0ob4SCAb+K8GfcJ9Nt7zrBHcnvN8SOnxjrCd/ig+z8etxPu52xnhXT1e0GXznapKwVwTgUEGtkWELOv1lDe+UqhHf2o2zlNsdqfpY3PMofPqY1dt25FBAzXKmFrD70OzMF8izaixvy7ytfqE5+bmi65Tp07pxImTOjb4mxmniU8zZ/b5GIo4uZNSVGpVbXndsYI1zaoLVmvJ+AR29dExw7fm2TL/uylCSQIBRO6ARiRFRIFlyjgiLvNTSw21TCrh5LnOviGvclKY8hRI5LF/qmS7QoKnhSsU0aBhZXxQY9usZunHPeajzLiqS3v15Papaes+c0mfPm6/ZMUga26o9cFzuRGkGU0Kz1Bgj+CFbSQMR1JIIIgLvqmh0OsuLBQNp4xj+vQ92zBEXdqWLMWUKDLEFBEF9kNEyLRKlWyjIkkKdAKo+wCqCensK0g3zuaWWBTpKOESJBTheKimU8yzbrCtFKLEYEqUXdFeCsoGnW5Xbfp31WorpaadIoJwgyBPBLJCAwZal9/Z1m0/ZMpwlV0f6/Vme4iKvhGBHVSqph/XZZ7tyfn7jJNMezp/RFZVUTZruWDeSqzBksOdlireNYl5fWp2XkeOn9Ip+jvLf83jb5YI6vF1GLUi6qZRDH4codjSDsVO7PcdfgyQ6dwNaFkUWK5JokbErSOKPpVnBDEgLstmxIx08erz5H+feN7yJVq2hImjW6nF5D4/O6XTbKiPHDqgV9mUv7T/Re3fu0u7d23Tdjbiz61/Wms5LV8HNhLeunm9dnFSvncPm5kDu9nY7Nfxw6/olE+TODWaZcHaY3BkBkBiwvfX1sSLIhgk2QPGoJFEmgqtmf+zElaGa2NqUAHfwQPfUzkVJCpnnt7gclqEn1LQKZI7TKqUQIT5hs5cOOhMpAmZZefV2FFjU42dpjQBMToZzyKDqiwekSR0ZznNiPJqKO0DEzVajBJB1pINSuTNH+iRiypSjpTA1324HoYFTReAhSVcjJQiggEvtaqkFl9wU6IwjO7TczMyBBuzKZoUGTrHRTLeoVaLBRaYTYbFSeY4udDXJGT8PsuJjdv/wtUXypvX21g0rrpglU7yktm4cZO+8pWv6NGHH9X69Rt0cP8B+uEJ5V6tFcuW6SL/OiX1enn/S/TZnXph1ws6fOgQL7xZ9ZmksytFwS6/oDwaxrCtW0wQ3khfcvHFuubaazmlvlY333yzPvSRD+u2O24vHwRu4TTl/e97vz7ykY/qwx/+iO6++wP6+Me/Ud/1Xd+l7/7u79F3fMd36j1suv3vPO3bmnIxi4KaOyLUZZKrmFiqqpJlIqL4OCIQAp4IajVtUFJEHfqaZfHqfwfmRbWQ7XY6qlIiz/+8235zHQz76S2XRL0zk3HNi6mGZto3w1vIj/8dN0L8UB+IhugzQc+z0PDmbvu27fKJn/+t6QHaPVWV/Otz42OjGueDxsQIC0zG5Sg6lvLVdjlf+leOdssG2pvoFZy6nc88eNGKCV150fm69tLVetsVF+qmay/T26+8SNdfdrFuuu4a3cAp2cXnnaeV46NaQf5lbMDHGR/jVVtjyWhpNFUNAqrEJtlowmPDOLaMDTCqik17WkCXU/BOgdTpSy3CrX5SBU28PBLtHoxBn2KmIQ/Km0Xms0JTxje1/Tqg/cGLqyaf/Znta8L0IBnZYfwdEfLHiovp3z5d8W+RtHixXXHlFfJGZfuOHdp3kHHFpq3nF+KwvaCBJqOLf8f5WDfHwvQEH6e8QA3qWiYCZEwpSpZlDyK/aEd4oS/ho0YPm/13Eo7zEavnMYmQZYVdLt9hY+++vXryqad0+MgRrThvpfwXqy+88CJ1ul1VtH1i7Ii8Ip+Rsc/6HO7wdbzd6cgyHmf+MLCXk2J/SLPuSElivosIxletkdERXcrJ8gj96NArr7Lh36x9Bw7If5ysuJ0KFduQn+c95l91O/DSQa1bt15r2HT77z9cc9XV+vjHPq7bbr1NPmFKyCbKCYXK5YINIhl9FMwNA7sJwG1up9nvXpzbnqvpj++96y7dcec7NUIf9zh4gJPlL7MB92/f3PflL+urX/2Kvuo4Yadt2by5zBX+DQH/V4ZXXnmlOvijTT8WdrmMplhCBOw7Qn5DYJlDWbUnYdw0NrFE17ztet31gbv1ETbJH//UN+nj3/xJfYxN9SfYMH/y279NnzK+o6Hf+K2f0oeQu+vDH9D1nDyff9Fq5XbSDJvSvuqi30/7f9mKpbr48st0MZv5iWUTquiHwl0RftgfjX+y+7LtdG5T+nI2HcZNEUeakHs7EW6mUC3A8VI+pZPXUsNiKM3FAjS43sg5vZRRZJ2nTzM1EOuoWJBjsCIfbAwW4PRFcbHJE2uixWhkawUDJCwPTeQRiAV9bLbJ18j2ZD1BXAM4HPRHr7ucNyjH4WAuSPhshPb2b7NFcg1FWaHMj97CFUEebhm4ZcEXDqOjxJnTVcJWGHJ/rxibRtD35Qt5E6uJokzye8QQvjWvgPICOyNCAl68Wx8xi+msi3wu3zzTAmwxbYRdaE0y7YWvMn7JrEfrgnk53GBefT6c9Fmjlg03m/CaOSnxzqmm5tSe7WkJc/eybkOmAAAQAElEQVTyqqNlzP0T0eIdUKmF5giXIZsqYY/C4aBufBdlgzPLh2J/XPS/z56ammSjO80mclY95j/Ph0Nba+e1KudHCURnXw2niPlBYk1d++gZluEPgN6Ee4104uQJ+cNpTbrXFSPMaaN8fBnjI/8y1kgrVq5k802tqlb57abTp06zPppDqxTRlCVIRCgidPbleCilqszBbuMzCFXwnRaB3AAhfghHBPlSgQgr1FyEuYkGaFj2jX8V3gcMc3wUsXucUvouPsjU33Ok31+G332lDSw0hOUI14yD2mFT8lk37FJWRKgE9JprWCBsyw9RoyMz98Au9ah4B1X095SSWXK7NMBSdHC/zqwiyCMiio5UJVlPIu5+4Xq5bV2mznHlYoP79tmJZFcE9SnsaMolHmGe7cnY11efd/o8H2fcD912rXZHHd4NVVU1ecifqI8RkRTh/KHyQ9h896uUKiSFzrrANrvuGR+LOSFIjQj6RFLFPOQ8plVqdFq2xpeNvFRRfguYpqqS1+F+H6SqUmoTx8YWfbnNuzrcd6fn2Hyf1MnTU6I66jHR97GyL4lv8jxDonyVq7RECZUH/cGVzaX8rELNw26nwymhDK8AZkOblPIsabXMJ7lQh1NLPWGvxjpJS0Y7ZfO9bGJExtIlIwy+DqcQldrtrCphbp7T7PQpnTj2il5mQ76XU/IXX9iunWy6N3FCvn7tU1r37ONsytfouXXPaMvG9WzUN2nX9m3avet5vrbv0sF9e/TKSwd05NWX0XNY05MnNcfJUn9+Vn0GUJ+viZnJLXhZBFULjE+mBmHHzR82XFIoSTyl5jF04CIaai5TkFJQHxo7JSXCZ3yPu8jGU3YQQUp1SWdQY0OfhWyfBnGncNzytcSr0CGsQ2EeoIYaJY6BhcIzFXFl5CkItU2ZJcxDQ+g115DvsgAZeZL3NWKOWtQUIKYiRP3D5cI7+0YYoaLLZRO2fCBkH7U4uUgplQHU48XD2EafUxcD4Te80f+aNPu4lEGStbwmWbhGtmfIx21YHopo4EXi+bwkbnnHTfrQBz6oG2+4gT7U0/Pbd+qxxx7TFz//Bd37pXv07NPPlA046xatPm+VLr/kUq0iX83Lb+/uPfTR7WUDfpJTL7+MhuWZunzbaWCMWfIg7LGh8ERxGZuRm9lkv5NT6w99+MP6zu/8i/re7/0+fepbvkV3shC+5prryoL9Esq8+uprdPNNt+j22+7QTe+4WReuvkgVE0R5efh0vmh/zQPfJPqofR8RovKSgh96PfFMSHbUYBT0+Cgyx9e+UydPyS/bkNTusMFIiZCQNkd/7ldGo31kyJHycOA1cL9i7AgaloFmJuLMIqDGdsNxp6Oy3LZ4AQRcE8PrmswC8ujRI9q6ZXP5FdZdO59nPpnRsqUT8keWi/k4c+EFF+jiCy/U5RdfpCuh1158id5+2eW66aordfPVV0Gv0jsI33TNlbrt+mv07ptv0PvvvFUffu8d+tB7btdH7rpD3/yR9+vbP/kxfeIjH9LNb7tW/lXz5aNdLelUGgmpw4DoYG2XdjA6dYIH6lDHoI06pBdkqQuva55BuMME0jFlmi2/rl7iWW3eEK2+VLGmjh4ZQWb+yfiwoMSzUi+U2AEmZIM09/VCySLixZ81Q9b+xtZcoHLlwrMg6W4TMMoLzP+t2AjUCzX/8Sz/yrRPM6tWW9uff167XnxB/iOHzYazqLICkMuLenxsvJzeeDNbNt5DEZdHGcUmwuH2p+29AV65fIU8ro4cOyr/nYRpFqclW5SnWu126c9HaPMNzz2nF3fvVqvT1g033ChvIkf5yJJY7BjhPs/YwcWUltWjr0xNT8sfpY4cO6ZXXn1FBw8e1GF0vcLHN/87dpfpOb3k9Wgp+aOU699S8f+tb0+t37BBTz75hDaxgbUfXty7Rzt27dRW3nVPP/OMHnjoQT3w4INa/9wGqlnrtltv1Td89KO69eZbNMHHBfvcZUQ0FXO8zDVY2tT0TZ74rMfiqGbMRIS8YL7yiit0N6fI3/RNn9B73vMerabfe1H/wgsvaOPGjXqOj5BbtmzRq9TZZV12+eW6i836++9+f/Hb+JLxUmAbX4brXGJnP1zvszlNrMZm5xkZHy1/cO2Ka67S9TfeoJvfebtuf++7dMu77tD1t7xDV/DRavXll2o5p+Qjy5ZI3bbm6ai8+VX+An+LGSFZp0vCGwxwhgTv1Vr+Nf4mTBp15olf/bT82cjYM8TZKYNYNNS5hygcyqPzEhxyh5SBgxVaAINsIYzMMB+bYxUM5AkHX8iMht+TokGw9pKsp08vA5YlHuiNBVqrnHQTF4iSp4d8PQD54ItNY4HDyOQCbygbBPyA5w13xbgPxkEB80iLMdKlzRNtrrdwRYQiGlg8IkwW4L5VU0b2mKafOk5zlHSLupwGibqFoqQIGvI7LlWJsFRjo/u321FcEaGIUJXIZxDm1rmuOAczw7MtpgRL38m2E38LWrPe7LPp7rP27LO+Ma0dZtNtWpNWQJoYe2l6Vt3peXUn55SOn9b8K0fVP3RMceyUEgv9FmMzUf9E5Yf2hEIKOMzHszOzmpqa1uTklPxvu2d5/3vDU5NP5EPS0lp8hTkRi1kl7DqRZRB2rARRk/FjzRzck39tfWpqqqwJ/FtMnre97uizBsq0lbVW2Nbl46dPvv0bT8vZhLc7HXmD67z+QFAja+1hWwhEEAIEFREmhSa3EYgIlTC0qlpKVSXHgzTTKhGvkhyPoG0jFAFkqFxRnjxKoKlfpsLzc3Pyf6NoWpIQKbfzA+tuUV6Lch2OsFQoIhAzIOihifBVja+y3HddR+tvSkLmNXfJyaOoGaRl2rRmPBXQn8xOKanFu7KDTzv4sc27q8KeCDKLiwJcjmwA0XPdkUL+sX5/QJijznMcrJT5f9AWi/NZn1FTr4wdGXomPUowoqGORBD2DY0IVfYVaPkdiq0UrlQltbC93WH1skjWbZaoY0QoIqRyRyPPRtr1NSp0icu2UGWpyEZT64F9IX5CStTX8vaT89pvnW63HEKN8FF5hPVIF5jfyLVUtVtKlOdTb/8WU6vbVRuZqNp8GJ9n831KU3wga2bOxIgHGMLSivbOtD2Rxhp5Kg+pULOKzdhoiqBvYHmduRwdyLidDPehBtZfn5Un+Q+pzU6f1AyYnTml+blJvnZMS/532qzgOu0QdVLVynJ4bKytiYkRLVs6puXAm/Ox0UrdlpSY2HtzDOyTR3X08Mvav2+nXti5VTu2bdCWzWu1ccNT2rD+Sa19do2efeaxEt606VkWzBv0/I6NyG7Rvj0+MX+RE8j98ub+9MlDmpk6prnpE+rNnObdMq1UM9EVzKqen9L87GnsnVMV84p6VsFXcyNpDpvmJGimPqaJl15KPXj9BQTNEDR6cTJc3CS8RAhipkN0lIikAFJwEzYF+Fs1g65QVnj1EKTVWJBVoQU4b1RwzyCXdHGhk6fv0sBNQKqzbMswNdAEg1SsdIHELZ8ZYKIeDSUPfA1QOhIsUzLKOq0vsCQov0GouRA0nzo02c3PCjIzHtSqgkmcL8Aski0f4icnyfJmLAZ5aAwVYFtD8yAuLsKiHqRlw/UB2TCfBVnho8d/XAdTRXEKbKgq+zBUz9eK+awLxpfpjutu1AfueDebptt0zSWXaTS1dezQEW3duFlrHn5MTz76hF7YvkvTp6a0bGxC11xxlS6/6JISnuaL7v49++R/D3yCzXef+iXay7bEoA3cDoZfpplFQZ+XrydC/1GHiy65WKs5abvokkt08y236OZbb9NVV12jpby4PPGnVMkTcBWVqtTiY9aoRjoj+LNFlQJIrValNpNHq11J+EP4YN4foWjbiFDxH74owkTt8gjLJpoUX9Cl+W7Fh4ekmcmeTrIAmJ+ZU8dl4+pEPSrAOlDDU9PwStaK2CSqtGOiWICz8znR9ONse4QRQhw7hY32ywJY6KXCq7VAeUlUBX0lFjEVC5hUMK/EAidxohAGH+BSbxYb59h0DsB477AA6jC2R1ggjUTNCXJfIyw4Y2ZSJ18+qMN7d6t/+rguWr5E77rxbfqGu96tD73rNr3v9pv03ltu1HvecYPuYMN8543X6s4brwHQG67THW+/Fv7Vuv36q3TrtVfqFnDT1VfopisvY3N+sa69aJWuWX2ebrjiIt10zcW64uJxrRjvq5um1M4zalGXNvVosWBq0W9a1LHFC7iFrytm9sp0wKt6tQrMB4lNszfUZWPNprlNG7ZMaZcWp9tGBa3gu93cF1mfyxD5s4EOdi/C5apoxyqHqiylAQIaUmmtKG2V5X5tiDYiJocZdlC/IGpFBCenI2zeLpD/v/NOt8MicUo72Vie4IPOspUr1GGD++rxo9p76BWd4rRmriwc+0rkpbr07baWsMFMqcVib7IsMDHFFlAOpVIgpclX0Pdct7HWiM5feR4byXEdmzqtFw+9rFP+7RYWAjWCVFeRUsm/f99+Pc/mf5aFyCUXX1o2jyOjY3wImNTRI0f1ysuvyr/14H96sIMTev/9B/8GzJNPPqVH+Sj3tQce0Ffu/5ruf+BBrV27vvxl8P2cYO/Zu09ls59CuBLgvQAKXXzRxXrnO9+pG952g7xw3rxlqx5n8/3Qww/poYcfRu8aPfLoY3p27Vq98OJuzfJx7mpOoz/0wQ/pfXe9T/4NmYTeiFBVJUHkEdSA4ODObhdD9piZ2ALBZdS9kbZMn3kow7ROzx8+qXrHO96hD334Q/oEp84f+ehH9L6779Yd73qnbrnjNvnfYt/9wQ/ow/A/9JEP607qcjkb9hHaMlWVMgb5o2rt+YcO5D9EJlcdm0UaJqhEMYvk0sfMozVFEzIP1XRLTkzI3zcYp31leLV6jFv/avo8Y3iecTtPhy08+H3XNUlu25SSUoS4YYgrU+dcdNfoUgjNDmGEU6l/Nt9RwkKXJRowcNCfydHEnQ+e4+EM9CrSZZgHApsTAyylvgLI6wXiYu1gZFPWOg4LvmWCPAKBzoA2YXTbLnS67IZPmchoAPMMx03PIOODmpVDrYSfAh0V9UrUr6LOjouyXa9MusPCroxdhszDx0HcyJonVw/X9ZkbaubVWi3mosR81cbfLbc9ujP2lgU71GH3LcHH5eRFxWvuGHBNI0KOBo8InpEUAUVXAEatTK3vDKQShlgypYr6VsgliTmQoknhDglVStjq97L7h8qVZZ0kQ2U3FlCcypWFeh5ELGO+55lCeTgvHQshkQ85Jq4M/G6vGbvq4Tfm9aB/BO/7Dj4bn8uaON3T6NFJdV45rvrFl3T02a165fF1euWxtTq5dqsEb+zIaa2YrTWKjzMfD/voyCkoLpd5YWp6psyps8xvfTa/KYeqqAowjdstoIXrTMw1MTAbkxFEhlSc1bRXiZIYgqXM+yeXOvVZ38/Lm+2ZqRmdPnla/i0xwyfas6wVLJ+wodPussZfplWrLtD5552viSUTeekljAAAEABJREFU8jUzOyN/QK3R53jQXorEXUmEc2kFgm4noAjFgCbSK/pZIh4BHzicqqTCrypUgFSRLQmJghRJCdmgQMPrqBZ5/M/QpvmI2qOdSFaVkCOH5auUVCHTblesqdryBs5xnCIaWr4iQmHdqVIgH2rKTEEcvgL/iRzZDzC4y9AlTG4SCdQQ+xjn2f8FxJt2CSV0eePfanVUbGeNV7mulKlQuciKkhKEFYqgbJjcMBk59I0anX360jx9skef7NMGNXNCjZBNrCnQcFhqdJgSJEUyFXoxSAWE7dckKfxDvIVd7Va7fDRv2142rsn+IL1ifdrC9pQqMiQF9UqppcS72XA8K1RsGNgUKVQ5X7tdaJWSKvMAN9KZ/tlXzXusZg3lQxdRT7SzfkjqdtqslTscAI/SB5ewLhhTd2RUnXZHtqVKVZEr/m231AKJ8gKowjbqUEel01NzOn5yhk141sx8i/HX0nxdieFc0Ffj/iiUGhT7sQ0Kq9xOc2Ch/bPoSjywV4uu0v6NxwsXt0KdG9nCz7xS5qaZW6bZbM+oPz8tb5xN+yx8axbBmQVvPUCfTa3DwWRO+2ik29KSsS4Y0cR4g2UTY1q5fILBukzLl41pfKxS2/8nDgvUuZkTmjp9RCdPvKKjhw/opQMvas+L21g8PafNbMDXrV3DafkabVj3uDayQd+08Wlt3viM/Effnt/2nPa8sFUHOWF/9aU9On7koE6deFXTp4+yKT/O5vskp1yn1JufLOjPn1avN6Xa/y0atN+bpo7Tyt6A8+LPLOIz9RIvJ9F53V3soMBFwjm4nBCOGjg+6CIwyp1SUqLXRESJ+2GxnB03zBH9J9Dk+BCJhNeikclFP3IZEW5zlZsI3GEqKYtvp785nPdMjkxH0YKuKKEzcYyVL3cslbTQmSvTjkljnPAJf/XmeCHVQl80kOsVOnNlgotAkmMqhTgEfLuOxoC/4PcSR8Ugn11r2CxYiggFyWKDE/N9dfvSchbt11x4me5m8/2xuz+sb7j7g3r37XfqsgsvUY8v0950P8EG/KnHntDBPfsl8p23bLmuveIqXXHJ5Rplwjn80is6uH+/jh45ohm+DmcmNxdTzMFe2VZoYEyKpMQA77IpmVi6VF0Wr93uiLz4rxggKTHwq5YcLhMDcWf35IkLi9pEPfq80Gsm0jaTWrvTlnkzvIynZ6boy/MUXQsnUzQTgisdxYCGV+LCrVmoQF6Mgz4v1WkwqYqkUb5SVhQc+Gph8+04E0YUKqvHnwEIi2tYBMEoCNIMIZsBFMvcT4OpNqhQWoRgIg3GWTC+Egg2pxW0QV8tFiGVeSAxFivGYgVtg4p5J83PKJUN+BwLxDl12Ji34XcG6PKFoc1X39bstBIb73EWoVezOf7gnbfpWz/6IX37xz+sb/7w+/Xxu96l93F6fRub6esvXa2rLlipy89fqotXjOqCpR2tWtLWqvG2zh9ta2UnaUUntBy6lJ3rGLaMMCcaXeaPNh/52vVptesTqkDqn+Sjz2lV/VkwrxYvjhb1btFnKmBqJMIV/EQDFTDbJzbLQ0QJi/xCDzRD6xAmLMCLskQ38P93bb7Dg/W9AtnEZj31EmHgvomOkGizRYAnrsVjzGG6AFzfCHALBt2y9FufeK++YJWWL12mq6+6WlVK2sAJ7k5OulsjXY0uX6pT+OgQp9OTbL4zfSAYF5m+lVKlJeMTavOSnOZ06CQb9oxu92+6jgt0UfRdCauVqEeHMXL+ivN0HpvvSRarzx/Yq0MnjsmLC1Sqx8LDeY8fP64dz+/Qyy+/rOBnycSEjh8/qaeefFqPPvKYHnzwYd3/1ft1331f0Ze//GXde69xr+798r3yhtub46eeekbPPccH3xdf1BTjbQXltrD1pZdfkX/N3bYG9bWhLiNFxSJgTFddfhUny3fr7vfdrWuuuVo+HXIdK+q7fPkKnb9qla679nq9733v0yc+8Ql9+MMf1jtuvFHLly9TZgxab6fdVpUSqovDpeGYlq8BzxUtMC+Kn/zAhcVvTdvRKZBJ1oW6mn5WVUnLV6zQ1ddeq1vvuEPv/8DdzUb7ox/W3R/6gPzvsW9gc37xpZdodHxMrqP926PteozHecaadWtw2ZpBcMHMobkNtQRwBBsyqAn3o1afcT5vnaBX99gO9pktMhYPgJyQN9AAn/pQQWpLq/op9Rk3NbY16KtPHWtkGg1Dy4pnSn5mQpjooSSBzHpFzA/CHscbuDTL9CmnASU1YeQC+cBaU6FDbGoXI/OR/0y8L1mefCoY6C5hylhEg/DZyAp8EPA1oA4HZSZqEwZ1TcDhBR78Yhc2NrSGgx0lbtqTXO9BPGN/Jh7Ey9zEF6zkj9bQkXZXbd5TKCBPUHIu4839FMab300TSaYgCETwHEJSSiGiBUSpZq3MnHgG+IDBjZQ8z5kaiUymBYSlUMOTZH/QJ0yJwBB6Va7gWZAJNJWSyB9hLkznleSYk4NHCWtwkZ7pc5n3cjCne+62z7pkHWOOmmAzPXZiRt3Dp5X2H9bs9j2a2rRT89v2aBp6Yt0WnVi7RdNbX1DiFLw7NasWG2u5zhThMTHDabcx/FgZSkpxBsI6itOwbqWeMLjhSRFY7QhzPeaWZJUrEzbISfpCGgG3Z42f+8xBHlOz2ODfiPNc6n8DfvrUJKfis/J6xN2xxaZrYnyJLrjgAl144YXy35wZHxtXycvcPMNG3ZtfCe9hu8RAhqZUlbktCEeEIkKlbvADXmnDlCSQSSOxhBNxwzIwJIV8lSd1oZkUKdAtiXrMMmdPlzVaZvNVwU8NKmgLsAYLMjdwgHwLN/ESPuPHiKRkGwuS5IwSxeJPngTPuq0hyc9cnhGhwL6CQO8gTyYX7rciQlIa1LNEeLhdMn25BtmCAZPbYcNqIqLka7GxbPOOavn90WopVZWCMvMgj3wRHpYRJT3JBuYggVvDy+HCCyGhRNj5KuqfVCkiFJKsX1FCipRApVSRDlLV0CCPnBbIAUa4PE/PM45q6pSqSra53WnL69xWlUpbNWWGkriof817ombMiXBEyF6sUmKj3Wa/2VXbdadfJsqrolLLtCCVOayFX1r4qMI38pwGEnnqaOnI8Um9eniSQwJpPndBpTmmZ87tsFXuUgAG9spOd8Pp7IspGpu0MNeIK8Ab3RFONdCIPqs20qHDx3X06AkWLad1+vS0ZjiOn2NCzkwwwvk1tICFXZ8FYo/NyjzosQDqs4DsM3H3zYfyjsWoUCu11aWyK5YtYQE1rpUrG5x3numYVq4AK8e0bFlH4+NJraqnnCc1P3dCk6cP6diRA5xU7NTz29dp65ZntPm5J7RxA2Az/tz6J/TcujXasulp7dyxgRPyrXr54C6wU6++/KKOHNqnE8cO6sTxl3X6+CH0HeVk4qT8QaHHwtm0z0Ixs1hWnsOBxrxEg4c3BrxAK15ODgcvquZrc4969egc/QVUvJ4SckZADUFZWUmkGX6Byg24GG65xfFBOJMnEy6gZcqAQ9PXuxGVZRt8HWk3PGVYKiIUEQSHIDhIKzYjW6LQoJAgMtLtaOmScY10Ks2xKcwMkCBbUuBH8dTXvXKcEXFdMb4wGrfkRkcurCbs4CCP2caQ5TwJRoVki5ZpMxDHOEW+aNVqvf366/UuNt0f4JTpw3d/QB947/t0DQtmN9HOrds5AX9E659Zq6OvHpbzXLr6Qq1aeb76fFA49NLL2r97jw69coh6zorRqGKn/UB5LtcmRQpVkdSi3Haq1GKCqFJShT2JiibkyyZJwrrXI+BXVUJ1n3E3I//6UJ9+OMcp97GTx3To8Kt8jZtDismg9I8+mo0aWqMzA8f72Eff5G0Z9N/Z2UmdOHGYvn9crVZms9ASc5ESi68YovTtnhK0AoWyUa48BkBrCOxpgTaL8Y7BZrRDvFvovDqmA367bIrnOU2ZK2hRj6o3o4pNdKvQ6RKuGH+JD34JfiLcpDd52taHHS10LaTxwS+R3/EgX6Z+/ZlT6k+fVA06pF+wdETXX36RbrnuSr3j6kt11UUrtXppV+eNJS3rZE0wx4znaY0WzKhLnm5/hg39tNp8mKv4UFcwd1rV3Cml2VMKkPiQVzmdjXcL+Rb5Wny8q7Cx8VWfzfEQtEkGbAwqJsO0CFHDL2lDmhX0DyNB6QS0YV6A+0bpZ7BoVhlNnwp5g1oxLxcwL5dNN/Gg5ylXRRXrEigjDN3N3EBYXMRJ4CZewvAY25YJl0U0Af8TDH99nhgf16rzzqMPjch/idt/T2H5smXasX2HHntsjQ4efEkeH/N8CJnn5KHPe2FqclI+walS0pKJJar4ONXjK71/tdFFpgobB2UKSnH0Z8nlJ2xYuXQ5H8Iu0wjvEI/Pl/Yf1AynQyOdLv24zXw+o22cNG8Fp6doK8bg4Vde1eOcYj9w//167JFH9MxTT/HOeA47t8u/xXL08GGdOnmy2LVi2XJdftnluuWmm8v/JuCT6A8yR3yEDbL/6NmypUsZi3PKODEkbIsBpMScuQSfvO3a6/QRTrE/9Ylv0ie/8RP6xo99TB/76Ef18W/4mD7yoQ+X0+072fRee801vP9WqmKc2zc9L+apo6ttn8sOAQ4vht7iNVB1ljTqrB5ktTot+VfIJ5YtVQF1Gyn//i3UR7DHwqgPakuHxLQl6zxL4RtEEMcvAlH8Eg7hHw0ut2cQfsvAHo+HwILFwCq0LLbKYfdfpzhM8sJNnMGSPdEPEMydwdgzFbxQjaXnhpC1TAFz5VmUvCVuGn3ptTAf2wXClZcU2KKik/LgNe7BRmTMD9IWwzxjIZ/zD5DIU+C6FGQFvECHKNt1FHPOEBm+UfRZHnsraAKejzLjNdHHPc5ajMnSF91YElobEPzT3c5vDHNR4cDKCD9F6PV6I0hjrvDYEmEtXEHIgHCXJPoIwWLqIOjoGyKTYkCam0yON2PNtmR0NSDQyAyenotaNHMXjPakJb3QGJvuODGl2VcO68Tu/Zrax/x35LjG+LA4MTunUU6Sa9YUR3c8r4PrntORLdvVP3hY4zM9LWWO7rBm7iE3Ozcj/7acx2BOoez5oQr1Cc8zAdcGVbetNsfUCDU/5v1ZUPM+6vOe8mnxDBtYz9n+50TH+aA5NTnFWpx1B76qUsVhy6iW8eH1fN4D553Pu2B0VKmqVJN/jj5U5g/6lO1JNFJFXVJVqUpJEUkJmqqqoZEUxCNClk0JmixDvQhHQIF8hRTBQ4subJpljTY1PSX/2rt9KERKGUVPotyqAHULGa0mIhQwU0Tho4omb9re/aEweTg1IhQRUrl5OKBzXCSlSHL5EUGdCEdSRMg/GlyUwphyCzaMCFKBbTAnMw5rYDuGsF+NmraKCLXYTHa73XLqO0IblA0mfi35UeR8Di8gJLLJV0QQDgdfhxA/pMtQqKYta9q27w80lA1LkSxD1oASdn0ryi7A7xFBInckfJ/kdOfL5O8DU8u6Di3WA05P6H9b86kAABAASURBVKmqpFbVUssb5oE+8yPC2SWoBlekhGxVUKWmjColVQFSpeSwgb52p6Oq3VKAqtUm3NEc794Tp0/p+KlTnHrPs+nOQCDLfxyVoUndVSCFmouWc7MNUZiOlIDoQLQr4YH/kSa+KJ2kc91pZravyal5HT85zUL/hPYdeEUvvXRIrx46psNHTrCAP72AyclZvnZZDZWMNhUdoIJGSyMjYxrpjqtVdTA7SM9qcdrdYvHfBkvGO1o6MSL/qvrSia6WLzNG2IiPaNX5E7rskvN14eplMn9ivNL4aKVRFs3tilO/3qSmJ49w0n2ATfYL2rVzI4uvZ7Vl01PavPFJ+ZT8OTbnjm/bvFa7nt+s3Zym79+7C/k9On70FZ08zmTJZtx0ZupE2YzX3oBz2iYW1FE24vPYPq8kwOI6TAcbk8IrcdLOoj0FL2nLBrJ0XQXuDxrDEOGvCzq7Cmg08umsK4gZkDe8h+mmZ2BVHpAFzuuVFdZpgChUiy7KXxQTCpxXDJ4OA2ZspMMinPYuL/q+/BJP1K+p5+KMrw+/RnNTMvpdBiqa+CBbDOiQZATqRbBNlknkqmgtb35to5gsOq2WJsbG6T9jumDFeZxoX63bbrpV733nu/WeO9+lq9mAT5+e1FNrHtfDX3tAz61dpz27XtSpo8fVQl/wEWmeF+k8L6SaST4zIQaGvB5ByaFWJLUXEKrQUVGvNITjErJZHSaFMTYQo3zEMPwxo0u4ZqI7euyITp06qRk+akxNntZxThH99S9YQBmJ/pEIF5RwH519BZvkoN+l0ifnNM+m9NSJQ2xWjqviZKbTrhmT/RJOmsOaOfLNqSLcos9XoMUYaLPpHaJDuGuwqe4ahEcMNlAjji9gjk0sYKPcBZ3erIw2p9VtNtZtaJqdkqZPK0+eUn/yZEE9dVI14RpeZvOkmdNsdKc4GZhRmzFptMif2JjHHPk51c7I1NStnj6lbBAPNuGWXVJJy7uVJtpZHTbIFRvomD2pmDmpCtpiM93uT6oLnF423bXLmlbF5rrFR7k2m+t2f1pD2skz6uKjblA/+xH/2k8VfjBaLHIrtwNjIy0G/AQqkJxu0HdTQc1GPeN/kN0nRPvlAtFfRF+jiVXCWWriWYO1t5I32izgKlZmFeEC4iknZINsITHGM0pq9BkeKwXoLhQ+gigf3FkKUHjUQ4whb7q9+fYHJY+lNi/F/tycrmDD+qEPfFD+98T+P7OffPxxrX12rfaVX89mMckGfJbTEPdbL0iWjC+h71XyhnOSBR3GlRdzYwKFcgtkbHP5QcI4i4pLL7pYF513gaZPnNLWjZu0jw9hs2y+E9V7lRPp9evW6RU+kLXVKhv0EZ/aRaVlS5bqgvNW6eorrtJtt9yi973nLn3g/R/QRz/yEX3qmz6pb/vWbyv41m/+Zn3ym75J38hG+QPvv7v8bYi3XXe93v++9+vO22/XymXLGScqfsGztJeY66SKcd7lg8D4yFj5Q43+WHfRBat12cWX6vJLLtPq81fp/OUrtXzpUvl0KKEl409vujP9wO2ZqWNms+s6lzD1tw8WoLd4occ+cz6rWMgVhAyIRXq06Rzt4kWq5XqU7XCfOae2Tcj9ae+B+kE2axU11ZnLBWOY+5XbtIGKPxve2WFEScsLKPWCSY9Gb5b7TQOCC7f5C5FBwLyacPO2EOMgFsBcuRCu0dvAMkYjZ5m+FIB3nECQR7zfZR4Io/D76DB6EmsFMQfLsgVZ4UHr8JBSHy1ClHAtWQbEIgx5Q+q0RPoZoJ+4+bItpR376Do3YiATi+akmk2T561uuy0vWjP2ZPqKgaI/9R1a9MOCOWIQNwUkv7lOZOI1EsP4kGbSPWaErUbpS/BiGEcQNRqiYZPL/XFICLuORQ+8iCjyqFH4AYKQN968OjUyL43NSSNTPVXH2HS/fEQn9h3UNGtlHTvBZnxeK5hzRzkBXsJ6YYyT5Dh+QpO79+ml9ZvZfO9g831I3dMz6rDpDtBHNjP+go1CalViYhHTueaoUA84LOwyMBGLBncIFg/9aS5a1kpc7yGYb2vPS7R3zY5jHrs9v06yLvKG1r/C7Q25P6Z6c27/erO3YvkK+b8cXLF8Oev9UZogNx8Q+OBao8tWpaoq/SmlSpXDRgq5riUeqdQhIpRc/3B8iJAU/PAkvQnprGtubrZsuv0bVqI+RQf60yIMFCgCDUCCDuCwBpf7wBC2v0af40F6DOXJH8TLbT/C12I4HTR2JJkGtkQs5NLZl/kNhiJFLZ212OC2wZdNuNaZzXcqH547bCr9oSywoczhyGby2G4DNbglAzdPoznC0jrrimHMAaeDwsIHjR88h6IDZtFCelBmQTT1LO1J+wbxiFBpA+JV1VKVKqUKpCS3fUSTLoWGl9cIFTItxoA3323mIqMiHvbhQLD4tOSn3CoV3VUkJXQbFWlVqoiDCj6o2tjAXiBMQXd0VDklefP96pEjOj09x6Zb4pxZnCVDs+jGXv6otj9L2Y2teNNuLRzc04QJcOMgp0KcWhxFGOo0t4fhpMVIY0vO18jYCnW7y1S1J5RjRFOzWacm53V6co7N+ClO/o7r1ZeO6NCrx3Ts2GlOxyd18uQUnX9Os2zc+3wJDLVVVV11umN0ji5fzGrNULGZMsHU8uai026rbSenUFWQSryLU0Y7LY2NtLV0yRiLpzEtnxhnAbVC569YxiJoqc6Dnr9iqZYvHSt/BG60ndROfYnFfm9uUsePvKxXD+7V/j0vaM+L27Vj63Patmm9Nj/3rJ5b/7TWr31SG9c/o+2bN3BSvlm7X9iuvS8+r4P7dnFSvldlY37sVZUNy+Rx1SzEvRlv8cINTrgyC/Jgg5JYfKdC51hQ9tVtSS3ssJxRIV/xEgwaLpjYgsm1RadIkjILnsxXFzldme4HQgoSA3+oXDAEwwvpQokzqatgEd9pIL+Wv5AvqUkLZRbmC0DefKPoREcUVIqoJMILsK4BgnyuVzty+e+YEhuvOTaHwUasKi9z2iLXcicrQNOb3UFi5MyTe0AI4STJaRpeyBR9llkI09EJC14gnRhMFXZXqtSKFj2xJdZGbHCCeEUbdbR0bFwXnn+Brr78St1+8y3yRvz85efJ/63YpvXPadO6DXqVhfzS8SW67uprdBUbjPN4yXTaHSXaJiIppUpSSCAiKDEoMcqCPEmEATa1sM1t3lrg1aTlgk4VGulUGm0DOk+Xfjw+0tFIK9SbndbkiWPsQU9RB/LQdzJfxis2ei1OmTv4vg2vTdho0QZiU9rmo1HFprE/fUJzJ4/o+Kv7dfjgbgWbT29EGY0aYeNo2qEvd5DvsLntcorcZXPbZXNrdOjz3UXooHsYd9pCHH6bDW8wTmLyhBIb6MRGuoAT6EKnjkunjymfPAoljKz42KUBDcLJsiDYRAc0ccJczZ5Wy/qpTxu0GNuJDXbDn1SLTXyb9BY2d9hgd9g8m3ZLnVjYUKc2Y9Wn023S2vW0KuLV4NTaJ/At6l7xocFI+LYCQVyMayN5jINgLBtSn67WUx+5DAL/J9rB46GAF1+i7xsV4YqxbyTCDbJMw3GGidfh7p+plkp4Mc3wDMas0xPjrqDEE3oaRN+0In8qEHpFuRipTDmOuzw5bNAnNYDHHV2JfOGqST0K5GOT5QuYp4K5K6HPH5UmRse1cmKZOqmlFn3/yssuk09773rXu7Ena+OGDXrgwQf04AMPyP+Wem52phTVYq6PSGozhuZ5ox07dpz3xRwmUp5CuAzzcgNHsM/+aFHnFUsmdMWFF2tZd1SHOFXfu3u3pk9NlvL6bBjOW7pS73j7jfrg+z6gj3/kG/SxD39U3/rJb9G3f8u36Tu+9S/o2z75zfrkx76p8D/Eafbd731/+fB2+8236jpOoS+76BKtWnmelk0s1RgfwiraoMNiYfV55+uqy6/QMspvMcIrbKmYAwuIm9dmJLttWvAbVIzXhG+S6vkeUlKiipmwP2CU9nDdqHNESPiVDiXBK1TNRQoSUmkb8utNLs+JmMzWS6jLqHEGNDBXyWUoFCkVJKgREarpCxAl5IJcDjcFSg43IC+BiDNUll2EhXg0+RwvepBxuLEIm6gMahbpbuSHPMxQsYN8qCIsJRILiAUQVxRkYq8BPjyTv16U7vAboY+c8UbpZ/i0qBKDKWFfwtse4wXDOLyg7wbvQC2gxgXGm5ch8g4R7viL4oU/5A1okG6UNMIa8Et8cdhpIGyX6QAV9agIt6CdJHpxrZF2pWVLxtVKCZ/QauTJyNAEMkQ9w8gSTalzXaHmByIjgvgQKeAB+WpoRCjiDJxyBvCJuKwChwEm2BR5LGWPH+B0J6n0AaETCDFslYIAT6dZFtD5zYWfZR3+IGYdr0WKpIp3vcd5NddXm9PqZfOhsVNz6u07pNMv7NPU3pfUnpzRKOmjbFq7fGwc4cNke3oa+WmNEzbqV17Vkee26sBT63Ri607VBw9pfLanCebzEebdNqv+Vk9KxG2HDcz4LCLod3pDn1Mt6sFNIIvLD+YqGVYCSEKAmzRuAgGQxReeP+yDPvO8N3Y91nHeaPu3ko4dPSrjJB8P/KvofeaxQF+FX0a7I5pYskQrWBudd95K+S+gt9jceF6xLlSXOd6n0j3mGpEngKmRg95kYEaWtYIEAsbim3g4nTTPXUaQPsthyCSnllOTk6RKrVZq+i46U5ENBTQCCpzP/IgmrpLL4aQIgJftpxrDjWyb5Sv8AKZGwnfYLsIZtkE4DPRooD8iJG5x0ctU/OwCiDd3KCIIRqEpKhWkpMbWBJ/kwW2bamwyrCuCdGQjopHADqsvEPZlQApsuXyCZ27yRIQigLlFCCkyO0iCjKCMhEyCOhyiTMJZZ3TjDAW8YjPvzYo+kKCJcZMSOUDF+9+b6LLvI93xQclqKE/KCWQjnGfog0pVSkWmqfNALiSYQlyJR6pCEWegIHlRvNVuq8XausWHiqrbUZe9ZXdsRDlJJ6YmdZKDAP/Btdl5aYaxOMfXrnnGYa9A6tMncI2r2kAQGLZJw7TCo+BcArS3ZQiXO9ukZgyTL7KauKR02RXX6dIrrtelV16ny6+8Xldc9XZdfOk1Wnn+xRpfspIN8xKNjE5oFLRaXU7jejpx/LQOcSL+yiuH9fLLh/UK8Cn5wQOHdGD/K9q9Z7927nxBa9du0JYt/lW/l3T08FEG83GdOnla80xKgeGBGQV0FhuFP9gktTTW7Wq001anShpptUt8yciIJnDa0vExLZ8Y03nLl2rVyuU6f+XSEj5v+YRWLB1jwdTlpLONnkyFZzXPon2Sxb//S7QDbLL3vLhDL+7com1swDdueFrPPr1Gzzz1qLZsfLZsyA/sfUEvH9ijlw7s1mE2MMePvqxTnJRbx+Spo5qePK4ZNglznOD12Hz0OC3zplws8pNmVbHBaVGZTkrY0CoInC4W6sELLZFGEh1HBVQRGgVBZ6LfyJCCFgSmWnzBw1+qSY6GAAAQAElEQVSMqtLIcrjIDPgOD3lQF70YGqaT5nCYGuYPgOckJRCDMghmKZgA/NIe7bQ00q6Ue3NKnLZWrltZdDCIhdlg+CxBHmRXUV8ewTMDs7J8hR/A1FDDbggVsGYI9hDCjjJBwsBl+DwUyCfq0UJrAsFGomKEtaiHF8+m7UjqVm3535Bed/W1evcd79Jd73qPrr3yal3AgvuClSvlX1O/5MKLtIr4WHdEZYDxciqDrbFGbp/A1gRMm7I1sEGUKDb9uQFtXrGYMVrkd9+o4Jm2oBWbuDaLpjF8Og76nHbPcwqceBEGp8WnjxzW9PHjqqenOJmdU4XPW6ANOmwCx6usEXwfnAj3T5+QvHllYzqins4b62iiHQo2s5k+67Sgz3ojG4wLI3GCnNj4GtXUaXnTHGykMxtqgfo0ZZ86pvrkMfWhPYPx1GODX586Xnh94jX8s3FcGXvCG3L0tyivRdneNHfYNLfZ8HfYWBttqOHNdMXG33C4zca6oGymZ+SwN9pdPh6MsNEeYbPcNdgwt4k7vcU4bJHeYiyaVqRVpCVoQjZAwm8JvwdI9N+E/xJtYQRUxI1MWiZs1PTxPvL9fo+kPv2+VmIOK3A/XBQO4kYaUIcbqPQRmrtQ0V8L3GPoqyVsHhO/sqRhuMRpR9O6koboV5yAO54k5y/p5KsNFDBORN8rfZdodhw7VSBsQCdlBPKuh8e3IeSK7ch5PC2fWFpOcpeNL1FCT0WeS1ZfpLvfe5e+4cMf0RWXXKojhw/piaef0Jfvu1ePP75GL77wAvP9MZ3mBGWWN5tfYrPM+/5/t3ss5IQe3IPd4WADM4A3wBesPF+33XiTPvjuu3T9VVfL/xyEmpbN7eqVq/R+yv7Wb/qUPvnxb9JHP/QRvfO2O9iI36C3X3s9H82u1CVs2s9fsVIrJpZr+fhSLRkZ52NXV53UKpvkSiHXOTFPZD4KGI5XtEWXOaIdLRW/UNdkWcPh4iupwtctVXz8banFvFKRz76xDtMQF/4TCOrquIEaEpr7LH7DKslFjrjTIa+/8ZGZbtea9q3psxQhzDNbjZLCEQ6W56vESyfCmjPxACSlBs0fUMtEDMg57ig8p5+NM61ngcVpOAq7XL6oiPNb9utDamQX0aFacZW6DxkZ2SFqwgMg05TTxOWGNLAnQLFJGWV1gXkLQG4hjOww7Lkhkee18VRk+qgcYBAPNrdF9lz64KnI1QrChuMLMG9x+iA8TC960T+Mn6F9NWnodZ6BHiGbDOayxJyWoNUAXmONsShtV0mJPpJ4oUa4BWp8Yx8ZBN/strgxlCHMLYzR4isiFNGgKSuV+ECmEJJVhfmONmWTQ+EoY8njScxP7vtmmW/QNBLtbp7hdMM8up+MEm4SCdbyfJgZP5l8iyHiCaUtZFu4ocvhUuvENKfWRzSz+yX1OITqcno9Nl9rpFery3FZZ66nUdYJXd7b3fm5Eh4nPg6/dfS4Jnft1qENm3R06w7N7HtJIxxKLcmVxlSp3VP5+x6eN4yIoGSp2EzFbJttarjiavzSPJsoJhN4/c1qCb/AR3iop1B82VDhzqwaW3scCs15jmZDcurESR07dpR1+xF5k+vNd80H2T4yFe0zOtJV+fXzVavkv3ExNjamVqvCzKyedSHbY16d531JUTL6tJuBKchRGwK221C5YCxQ0ql7lZIiAvv68gn3yZMn5VP5HocOVavps4GjjIx8AW1a1PAIRXny4B6GAy6gHoF+QW1D8QdSZ+4gaEgRUBAKyVgUDuKGXnsNqwN/qLuR8xNQbqoqVWxYq0IdPhspWS7Q4Haq1cev2c4snObhOpTxhL4oQH6Qz2mGJeGaqFBss01+f7hNDIdhy/KpwrdGSiUucmUjSm48LRGVZYvtLd6GIFm+2NDkb1WVWvAtExEK7KqqJi0Rtg5x2f8ORyATKvozT9tIMv2FGEKZdZh5kaSU0IN8ApFCFWVV9EGX12L/2KaPjtAvR9gzdsdG1WZf2YJXjXSkKunoyVM6fJT+NDOvPuuned7pDSSGtWr8bBR/++WaVS4sYXbFRuKYRID7/8fdnzhZkiRpftinZu7vvbgj76zKOrp7BrOD2QUXICFCWSxAEQrBFQgF/zUpMjM7M313151VlfcdmRl3xHtu/H3m7i9eZGVVT88sKQA8/XNVU1NTUzvc3NQ9IhKGZM0XuvYRpzmRkgdDXqn3dMClqzc+0LWboNIP9eGdT/XJp3+hDz/6VDfYXN30j/zd+Vgff/pzffTxz3Sb9DW+HG5v7xKYb2ttfVPNZKaUW73dPyDovq/PPvtKX371HcH3t/r++0e6TzB+//5T3eVN4bff3tN3dx/ou28f6CGyRwOePn6hA76iHx+e6pyF7vxkwZe/E53TKd15J9EJObImudG0nRKYz/hCvqZ1voisTSba5i3c7vaWdrY2tLu9QXC1XXF1Z11XtmcE58i3ppQLJZ3p9Pi13r55phfPHxBkf6uvvvyDPvvjr/TrX/2d/FfXf/1L6D8SlP/D/4cvOv+gLz779YDf6N73X+rRo7uUI0jny6JtvN57wkuFFzomUDklmJkT/IhNfhAAFW/8oU0uyiClhcTXtFKxUPD5K1KnyJ3YDfZApiWQ8xCVUYd8wTguJPOWrWKUmfKwLZVSfqDFMvSLgazSFd512BfTi7KuqwdzXetrk4psn7EXXvg8uVTw6cdhL4pCYmLKVD6icgFbHzoFBjgNtzypAr0i6yS4igg4YHvUHyKfElUHWaWd+jJjGtuFB8Mac/bTTz7Rf/fv/1v9t//+/6S//qt/w2b9A21tbIghUmPL6HY8aM54GJ3zQJ1z04+LE9UszzCHbg2u8GGk3pQl8hIK9YULjcg8FIwEbUBgN2N3izl8dW1dO5Oppp7rvEU/5Y3zvc+/0FO+9s1ZJJJ/hO34VHF8ojjhSy5fFtd4mE2w0ZydKvPFfMqD7tr6TD+7eV2f3Lim7Tap+MfXCeDPeJCevX6lczB/80qLN6/VvX2j7k2Pxf4bzUnP377WnLwz6Bn01F/h0T8ZQRB+RtB9TmA+P3ir+dF+xYLA3eiOD1V4EcBNpsQmpKEPMw8Mt3NEwwYwg8R9kUEyX84Zqx4Zfgnyrfs+NMMGMhMU58p3jECRf1xvTr/zElMLBmDBXKlgAi8iqUKZO8CvPxrK9BCboRHxA57RZIEuzI1SaVLlnV6B4A3nmRrmjQ4/eiRVWn3Aj8iDTwkaWrBKjeiqjl95Nap8aaEtdTcAWqDVV/yjHEL5KL44wb3BglFT717oouptlVMgBljfwai4V/xj05989LFuXr9B8DpRi68Npa5u7+rf/9v/Rv/L//yf9B8IhD/lS7E3Rn//d38n/671b3/1a9bYN9rknrrm3w8kEK4PxabF/2LParW+cJvWtOtfn8700c3b+u+w/Z/4kv2//D/+k/6G+3PGl/MgUHb9/pHun3/8KS8Ermtrtq5JwqOuKHVSor2Z+z3TloTM7SjMwcJGMGhPIKt6Vdf6kus13IMh0TpAecveC+lCR+p56RLV8sCQeRuqrXS6x7Iu5/8ZcOkLdaeMUWJ+AHUWMOaMtM/1GMDZiTHDvPWXoJN4Pqj63StVFS5MZbnBEaHEPRaRBAuwKUHFQXmXtY2lTfJrmjxT5/8kMPOTJ/ZWy7ueMQ0fzDZVWI86a57pAPswwnrmV+n7eOuMIN/PQE+iWtcoNyWv1m1+BLJY4Z3vcgl5hZ8L8JaFeYO0XMZ0ACuFwisFclPra8hbpZYnbOQB5jte3BaeFZn+aZusvIKUkqKOZSgiJJ9J8tJSk5RR7UP35w9RWIc76io814opoHQ9EwZs38gpydQyxBqhkFZlfV0UD3PDnK31I1ue9oN8noeF+7+DdlBONClTmWLTlHC6Y0u5UNVD1wHNuwjWmgnrfGY/evTohV6zbz1lnzphj7rFi7kpDrtvqRW7tl2qbdysafezn/Eznn0zntkLyr798q722B+f8+V7djzXDmv5NruNtUVoBiZss1rqzdWS7cFcOi1bRZ8Z4Vp7/n1Xl7B8pPaZjrGox5Dhoe0YN/8O+uHhAXv6N/J/2/iWPcQp+w3/ysqC/hItbNuGD3Jr2tnZrn/H4grr+wZr/Ww208RrdQoVdBfMs44+6LBrWlh/6xgxL1xt7/q7/pODM3MC7Pn8VEd86HrLfuQAn/zHH4O5YzCSYqmXeiOy3WqfeiuvUrPqPMOfNMBlI6gTRPRU7x7II0L+J2iKpN4ONBIicpC/W2xMR5CvAeYByT47pIhQtZmTMkFjShc2c8pVlge5ODxXF7UfvW5JkZJcJkVgCz7AKBspec63XoT1Qv1RKvFtYab2VU308lDCZvTAVlT0aYScSVwqUgp8TWpYQ1LOCqnC14hQxApkPimnrIzuhV+S+Za9Qdu2yikpIuTDbfbL+n4fzocP/Mwp1/oydbpe7ysmBNszgmpjyn56sjaVg+wW2YSAuyE/N40a7CfiyFNeir3mQ/Ar9r/73J9n7A3mTKYF9zxTVB3pOl+pr94vdmYAM1vBWhvML1UqMV3lZEhL3mnPUb1zpLWNXc3WdzQFprP1bV25dlM3bt7hq/dtXbl+W9dvfajbH36iDz78WLdufwT9pAboH975RLc/+AjdD3SNMjs7V9XwVfz0dCHiBjUtG6LphiKmYELVrY6P5nwlf6nvvnukp7w5fPrkpZ4+fVm/lP/xD1/pi8/9+9vf88XkewLc+3pw7wEB7iO9ePacwPxAczprbCDruwqLFO2GspCysSpMzMKNnmjxpAm+fk+1s0lAszmDrunKzrquXdnSjes7unnjim7fvAq/SyCZ1eSFCl/Mjg739Jyv3Q/4Qv71F7/X7377D/oVgfivf/X3lf6SgNxfyv/JFPwGuX+k/fM/Epx/8Tu+nP9ed7/5TPe++5KXC3f18vlD1cD8zXPeHu7plK+SZ+D8jPbwha9bEEyJgMMPUc0ZNGC6xEJBXo+5RJAi0u8FD2EUFI46Q5TjRnKHDfAmrKDTgylReVOAzVW5yJM7t4K+od5Ap6Ff12YtN0dRMAhBX1OVBEWgCo1HqUyxJ+FRsSZggi/nM8lqowitHv1CwAJjJcO2V/IpMuhGpfJhPRZznqYSd47ddzeMCOpM6PkL1YwHg2G+/iitfyeTDfyc4Pb06LiWb1NSsIB3BLYLAsg5AbjnVvAACeoK6vLDtYI+Sgb9kQck8nPlO4L5Tn4I9+kFPMBOZgPULM40i6KdaauNHFqj3EZIu22jjRSaMp+LHzgEwYVA1+igDpTPCaJF4Dvh4TTDzhRcmTX66OqObm2uaYLPHQ9NB9JGDbRJW2Ys4G3PsE3XIwJoETxXnB4pzo6VCOyDL/AXOFPmodjw9dg00UeJtiTqT/iSSFte8x0UD3CgbLgfvHGslD5KzPXE3DKWMssNyibmXjIP3P+1r2t/dwRagPmRDI8LlKEmV1hkKAUi1DH/rNnTrEK6yKXgWWxLjXEYFgAAEABJREFUBw8VsgrzXbiwBB/A1OjLkcfsK+9DociKXPDiKNCu+iJ15kcU/DPQGeW+6zt88YNgQWDdEWAvQGeer95d16iDFtKGlCVsCJu+f1S4pwsimf44QlKg1+vDUE4d+jx4yrzT+mSmq9s7ckDse0rIA4j1dm0y1c94gfU//cf/WP+K93//f/nv9fOf/Yy1dkvrbMA+/fAj/Y//4X/Q//1/+r/p3/7Xf8OGrNUxL436TTF1yf6BAPC+OkBuaMMW9+Pu+qZuX7uunY1NdTxUFiCT19AvgY/Cv0JQbZ8y5uq93knOM29572un4FlhuZFoo/Pd7goJqwAbuCIfpquw7BJGXegl+ZDoxf3V7bK4t1eoy5BcN8NTqfP0Zx9lKGHKmGHMY28MGZWUsaKa4uL0EkMa0vvZ27rgO3IsgwwnU1g0QqY9YsmLI2wbX9ywYKZf2LId21tBnVSWvwPbCIz95PmeMq53QK272nd9PMOq3PwIlx/5FTqWMTXcBlPD/BKUr34WXa5rxdZS97LM+n6GVIpOeG0zBckoHbO8h8ir8IoWrAwGfAKr5UZbesdPz/fM/WL4OVTvGWwmni+5ScpN0yNleQO87PaB8cy6GEMPSOHyQxR87tiDdTzbFsC0cK/JoISYLBEBCad6kDZTKGt47lhk3/o6nSstS7havf9wlm1chr13jsuYknZdHXtG1rEFmOOzA0pv8gvrWjpb8MybKx+fa763rzd8pd5/9Eyxf8TX7NBmnhAuYw87Yqx8fxmq86v0zyTa37I2zcAmX8W32Fvo6XOdfPu99r+5q/MnzzTlRfp2JG2xbq+xlk3xpcWv3AXtzZgLKglFBFTqr+JwOyC1PtN/GWyvTl/seF2s48RYFeBxPOO5/5av3y9fvJBfqp7ShgX7EQeBhfnk8hMCmTW+KO7sbPH1exdc0SYfwGbTiRr2MPS2xrnQ0V+2TcOqwy4ftD+iclVWL3YKn47Yi7zmxf8++x2/DFiwFwjm7Agp0Oqt2a796uw7cFo+bNvm0VXla0J0uWTWUH+4zIjaF4gjQhE9fG8YEUHOnzitMiAUF8oeOuNCsprbS1F3PZng1DDvjNo+5oeLoyIXjAg5P1KChiKgwFTkRYRMuejiCESh5L4k33S0QVIKn6GIHigicF+HJFPVw2Pr3o8IRQRqPdWPHYNOykmZ4LfxugN1Gxuo54vXooikiBAX+VhwL7ntdWxE68lK5Dd17crK2GvbrBpwTybQVjkla2rBnPOcoJSW9bL/b6dr5IX2Xh/If9Ps5KxjOxGas5/q2FcxvdVx6bgnPdfrfGBeeWpG6VTBvW95WC4Jt5D3VO8eOFD9RxffJ8p5pslkU5PpJjfKphQz5XaTL9o3dPXaHe1c+UAbWze0tXObAPsj3bz1CcH3zyu9evVDXb36AcH6B7px644cjH/687/QJ3wh/4Cv5tcI3Hev3NTm9nWtEdxPZtvUs612ugXd0ubmNW1sXFfTbOn8LOng4Exv3pzq4PBMhwRAr9++1cuXrwjWn+revXt8Qf8eel/3Ccjv33+ox4+f6tmzl9p7+VavXrzRaxbJk4NzGt8oaVJpsFkNOjLJ/7JSNJo0E834srLGV8b19XXe2m2xYOzoGgHL9eu7unZtW1d2N5FvsIHMSgTGhQB5MT/WydFbfHyhJ48f6PvvvtHdr7/ki/ln+vyzP+iPv/s1gfrf8/X87/Xll7/Ut1//Wt988Ut999Vv9ODbP+rxd5/r0bef6cn9r/Ti0bfae/Kd9p5+p9fP7mn/5UOdHrxUOXsL9iuSf0e1nLCQH9OWY7XtQpNJ0aTt1DYLxm6ulOaM2TlYqD+4MbyqMDEL0CpUpwZqpmLOWNeUWYF0eZKsk4SpO1I06YeFMvXZh9PTA+3zldQLdFS7y9IrTIIPYDqgBjBBe6iXHOGfH7Y55kqxUHgzAcTGINSJ7BVQDgFXSoacgau0Q3jaQ/Uo2Dcoz80TnuwGRSZNo5lvPG7MJoUm2FuPpDVowwN4fnios4N9ZRb5bb8t46YPviYHX3GDQDQTWLbMhSlzYg1/1/h8ts4ufp3Njula7jQlkJx0Z5oRMG4maZ0bdUqgOiW9RtucXqd9M9tgjNcZ44040zYvf0yvroX+7V/c0f/5r3+u29tTdUevdPTqoY5fPQKPdbr3WCfwB8/v6e2z73S89wCdF5ofPFE5eaH1dMwbdObL0aEa0B4fycgE1D2OVNsztCkIrv0VXbQveLOd/LvloDF46dAQVOfzczUE1C3BdgXtaeijCf3TMk4NfdDSvy192kRRBol2ryJos96BZcHDZIQoU1bByHaSGMYe8IsSddFciK0nY7dgLBeRtYAX8yvz9aBh82JkdHGNe0jKlHU6F/hB7vpEHT24ksdUUSFfxlBxKJSYI1WGjgyJeabVQj/gA8VAxRj9SKXgj9Ep0fYxjSrlUabeAKIt4kFglBU+LKM1nWWsbeKlAY1X0GZDLosZGtHbU3FqgD0JhUXAD6WO/FIK6gAt52Xa2tKfiQ1hXhTlOUDfbfBAWCc6ZEryHyP7N3/xl/of/4f/qP/1//W/6j/9z/9P/bu/+hv91Qef6j/89b/X//Wv/xt9dO0GbZU6P8iwU+hPqqx12oe+fiq3kPp0PldQZ1BHQjdTT4cswwc6hXtV9J3IF9T+uB+d57SQm69yzCYQRhEWLqBLB+3HNk5xwg95FBm4nri/jFE+FKEX+/xa0hWDyiN23ZAfnEv5aKxqWDrCAjKxZc7OR+WRWWA1aPE9gweuzzn2b+xXxGisnqGIERKcUkjuo0QqaeBDshzVShMJpgS5l0+7E4gMVLAg9ItSrbj3hpFHowNOvw/kBXAZG0SznuYNy6tgpWxUQX9Z6gz5Ne2sXql4kKoN8p03osqol+ePWM9VfSA9yiulDNT9MKI2cikrqnKnKzoFa2L6MTBWwboZrIXBGir4qovcNGMj4YfzxTOjQgsas8Buj+SyyKKio6/7Ol1vYKfSWn9Ry70wXUizueqPNhdeYJ0cH2uyPuOr0FSnrOVzAkTPHffWCNVGOUXVK2dEkBUXEvrW/Vu4DwtS80IG25/om3EJd7vQc37QTvvqdC1LPxQg/A7K1/yqU63K5VUN2NoqnBNyNYYoU+gDt8e8UedtSOF/KFVKHdbzT0h11NlI2qCPrp5KOwdzdU9e6fU392rgHcdnmqVMwI1X7ivWn0J5HjU6x6fzEE99akLmFxzr5502CeDXWLOmvLSe8mzd4Hk73Xuu0+++1v7dP+jkwVdqXj/V5uJI28y/DebCjMDfzy3xNVya4G1mbLOaECt+qKmS4Kq+K+iaiCAB9NOHNQxRerxPg77yWfubeUJTJKjbVlirFzzzj3jx7/9i9TUv+l+/3qv7vhPaM2dfUNSp2kpib9pofWNN23zI2L1ypdKtrS32+ZvyPns2m2nCB4YZXyCNdtIqpaSIkP/Zrwg8ov4j9v9v+DDwlqD7hP1XrQfdzBi4TArKUXFAXY4iNAMt+l+BJCWlnBVQBQJ0Kx34CGQgoqeCeL30C5iO+en2ywf5ZJmTdWrd2IxA+h5EhCJCF0fUNFfhIGfpUZzkcqF4iXM9Gf9Nl4h0SafapC5O6riUJYXq8W4Ny3aR665yeoTvScvIkqgrJfffANIRIc6KcfJV+4E6GRGhRN+knKEh9/0SQRrUwuhETnJegqaGOkxzVmZ/3k4nattWU88X5orTTduoQS8zjhFCL8vzaQ2dtbU15cSqySTIkTRtWk1Mca4Bnts5pcHmlFh0nZh2S7ONTaVmppMz6cXLQ73cO9XxcWZvyZ6bPRbTXwtsdjDB/Z5Zmxr2v4n71Gt24SVUsA6LTgvvuajLPAMsKTzAFbV/EXrkIWLuTpTyVLmZqmlnFTWNrJ2sazrdUjvZUjPZxOkNTaabyMDaltY3drW1fVVbO9cqbtz8QD//i7/S3/y7f69/8zf/Tn/xl3+tT372l7rzyS/0wZ1Pdbt+Nf9UH5H+5JO/1Acffqobtz7SlSu3uEGv6/qND3X16gfgtnZ2r2u2tgnW1U5nisg642Hx+s0+X8hf6MHDx7p376G+/+6Bvvv2vr797h70nu59/1APHz7RY95Ovnj2Sg7E998eyf9H4dHhCTbmKt7UKdFvRad8QT8joBgnUUqifa12d7fwY4ev4Vd0+/YN3blzSx9+cFMf3r6pGzeu6drVXfLBlR1tbq5rNmkV3KznBDAvXzzSgwdf8+X7t6r/D/nv/pGA/J/0+e9/qc9+/0/6/W/+QZ//7pf6+vPf6tuv/qB7336he3e/0H1w7+7nlX98/65ePL2v1y+faJ8v5Yf7r/gQucdHyDc6PX7LS4pDdfMTBvVcic1CJtgzLUyCCiZGYZIUP3yWKApGPQpTYkCdJCycqkBIvkYwmfp85PCBTlBXSgvmQlFD9LIgKOt4sJCtHx5MPGqUgwNoGRDQQLm4EPBNFEGuNxq1jo5cQN6og0DWq1Qu3XOC93zvKN+h74enIdosbJna70SbEjoOCtuc5IA7p6jUgXe9SalgxgRo6Lc4O1MCDTfWGnpTZA0Pz1wD0VMC0FNlpxmDhpcxzfmRmvMT5GBhWOdEDtS7ozfqDt/Kf9H7/O2eTt68BC90+hr64omOGOPjl491AuL4NRujI82wsaFz7U5E8H6qxJjr8LUKAXg5fIW9HmM6Tl7jzz71H+DHgSblWBNeDkx4MFawsWrNM14NtOHlgZGhia/U2eBFQaa9mYWlUvim4lyZ8g3IzKsqg2bmWqZfRngjmOjzRN+zBCozHgkEehfoFOR7bEwrKBOMzwjBr8JzADPsBUqFeWYLWmMJaFAz49cBMSFyF0rsiNJCNdizHz1IY4DbXEbAG7JPFWWl6qK+bssKfhtixoGyAok8owxU1QbTbZle8mSlYh+kYEFnyg+UfqnpQlqUL6JbBl6ya6JNuEuC9tLGQlq+t+DDgbfToHR9+eq7aIM6FYSFwpzw5FNXny5DnxY0kVOt5VRC/4QyrU2sl4b9za5LUqAXErkAo27TrJ1oa3OD9XxXV3avaGu6rs000W67ph0wtTV0xUH1vR/wqlZco4YjqqSgVHjYFTaiY32FNdbjVdO0s1L7YoxpylmekGUs9UiuvSJRi2sIqE/TCvQ5az8Mbjq7ps3QdC2BYKlLYfce1SOlHaQrI0t7Dilnod8AIqssUYSXWjmWOcjMQ7Dla8UociOR90mMwBePM5QR5zrIKtf70ksk3yZaOZhR6iHoAOz3siKvzzhfaV+2aHkMLOqK+k9iyYQbNeiZfqJLS0ohF8A3Ogb5mB50R/klKmm1zDJPHJRfpldshAY/aD8qpQ4sjIS8AHRdzn5xn2iJgoLzRpC23gj8cN/Yn5G6bD83u2o3MRbxY6CeMLw2QtNK8FzLLWVzBWttOJ8AvFLyallkLsfKpzTY6eV9/UseHzLt5l29mk4VvqcK98l0Y13RNqrPTnTcPJqm/qDzzExNJ1YAABAASURBVAzE7Lvo54JcrM9CwKkKnqUJxrCJCF/RpR6PQ8EvVXhsmLHc253vd6gMrMYASsm8aV/R6tV2g3xAHRE9rbq2j43KUySAhgaaTy6FvkdX9EdirZk6WOYDkJ6/0eF3j3T44Clfuo81pe9a1tsMFRtx69vcAvvzJM0xuKi2QryL14SXhlNeWra0aUKg7ufwOs/ZDV5sz/Z5lj+5r5N7d3XGB5xEQDsjuNzgeTvDh5Y1N7NaJQ3/UihneGiiDjbuMg37T/36s44YtIPSsG58HRPzJOADmwEV8Dids0f2HzV7vbenV69e6jXBt3FAYHx6ekpX0ClDX+cUmrAfnhEQbfAlfIM5ZqzDWzZ1UEVw1TRZiTkSSlL1JNTRr/6qvr+/r7fYPuZDwTn7FX/xDOxmylQQoKWcFZQfy0ZgJ2gTepannFSBTkTIR0RPzRt9KhQuE+hHMFU8H3uMOhHInVBPI0IRAFm8A8kSLQ/UlnxlahdzoY/p3r6+mtFfelnPR4RS9R/foG57SvmdGvSDA+8ZOq42VmGVIW12iaKOe61j7hsFXcPZQS3ux4ikWCIk+kphDbfB7pdal2WBj5HRRyfhZ05JOSUl0qItohza6pgrrqdaQBYRigh5vBrmxmxtRmC8SWy1wYfZTWC6QWw2UdM2sr0eWS7T85THRk5JOWdNwCw3mjkIh29AJt0Q0E9mU02Yn5PZmprJjNs56/WbIz17wYfevSO94cPv2SJYYTN5qvOyMDdFX5FAwHrlvqLfytgWN8aQj+BiyKMMz+k8UCiX6uf93GhJmdhueKbxIxpkGSRkgW7JWXLj2GhN+WI844vxjDcOa5vbun7ztu58/Ilu3b5T6Z1PPpV/L/z6zVv68KNPCMR/TnD+X+nnf/lf6fadj3XLf13Wf8wKXL1+Q1dvXK/YvXpd65tXB1zR7tWbunHzjq5Ct3auaufKdXBVG9s7WuOtRafQ4fGJXrx8rQePnsi/S/7Nt/dqQP79vft6QDD+iK/jjx8/05NnL/T27YEO/P+Wn5zq7HxB5yQpUqXu33MWzcIuy5OnaSbKFa0ygzadTrVBu3e2tvHnCkH4NV27zosDcO3qVdJXVX9XmD4qBCaBXS9OL148173793hZ8K3u3v2ar+Rf6MuvvtBXX32lr7/+Sl/x5fyLL/7I1/Lf6bPPjd8j/wL9u3r44Hu+sD/Uk0cP9OzpY7188Ux7ey/0lgXwiK+z5ycnmhMILuZHWhAE+ut8BcFUGaCO17jwQUBXEecKQzzcmWIse6pgIlW6fMC7dzsJvYRew4522iTNptwApBcsyp6QQe95mv0APOh8szHnsOFzTEHZ8BTslQhqo//pqyIob5sKDznzndMDFFnFOpVSBtsOuv1jXh22OqwUaAW+CV7IjIDPOdSwCCTzwjrlG2RtTtyogLwJLjaMm/xAOTzWhAfnRsqaFhHYLghw5+Bc6fRMwcOynOyrIzDujt/wxfmVjvaegic6fPVU+7yEefPsod48f6A3T8Ez8PSeXhvP7ung2ROdPH2mY+PZM80Zz8xb8czbZBGsp2MC6ZNjNdSTQYJP0AzN6DjdMu4T3kpX8BJkysPbaOpmbMGYGnPoXGIMA5j2cN5CYlMn+ivIiyXt9Z0XyGWg15VzFlqX6RTUoapvfgD9HfStIfPMJxnIZNDnzjMwgE90rOUrcN4lUD5KQb1gotCWy0BY7SzLWLfWfVnP+dYdbTldYf0K2uByK7C+arq3ldC7gMT0HRArNBQdKBLNvQyJNHm0IuSDawlkGsoX5a7AF2Q95Y5AuxtkHXKAT1WOP4GZHgXOGIhZwHkhIMGp2t1IfdY0TLGzUOfZnqmThvup0qrMvUu9fogY1qtFnQfMu7zhMqsgG88pvyqEf6+u66AvBKpNF7Yu1PqjrFLk49mngz4bocr7qgiNx8hZ37KRmv+TcGEDRdyR4BlGd4VGKh82Sh6DpgpZe4T+dYftVntSRADVI1wn8jqe5t+Ba6+K4yXMWDrA+pTvJ8kgW6atG9R1GQrklMMNsUSrb2s30HdtDGn0+zrQY1b0/JC3rG/MG+lqPrIY4PK8GJbTle9U+4E6At/Mew7Dyvf/WFeg+2OQba2g1yty+cqzLok6gzpSBXViLyF3fjL/PpBvnZoPH6CmTQd9lw/6IKg/kAX2KzU/rrnmKTPKqw1ktruUYUPDEUHrmZyFwC7xDN1Y31JmY4pIFwgl9i6JZ2FE0IcggyR4o3AZIOgKqo8hygeQwjYqEmVD7zsuVgI47ncHWR101C20T7RJtZ5R+kNaPeGClWUmySUvbPZ5lvZI5PplxKSTpjzS1nmB2Z52On71RnsPeCn+6LnS2xNtdlkb5M3YFzqgbtFNdFgBEu0aKXyYxzz7ds1TURdFFqHFvJH8EmRGQL65z/7h0QudfPtAp/cfq7x4rcnxqdb4wOTn95QxbkEDPLfEGIjP3gVUPqJW7UsEvDigEeYN0n/WidNV3/QChWCjYw90zj7v8OhIb9+81evXr7Xnv35OIH5wcKAz75UK7RzgsfL8STkrX0JSRJLecS8sCBHkdDrhxcQJ+5tT9jkdddtO02ZVNEm5yUo5KzyvAj6Zb0j3fCbP8ByOCOoKWXdMjzQCeYWUoCknpdE2fEQoAqSk9x7OG4DiUiXgIgJRYDdV6voNhXtG/eEuFn3Wp1aultXMKiu1T9nZ0hcLxqHU+0GKiB56z0EZz/eKIbsgM4ZkrbnjudrrFGyNORKWlWh3CvoESlUIQzRoiYKwesr8HlsVEYqclfIIymeQSGMHI9SrQb3ADGeEqFT2xzYTupPJVFOC4ylBsulkMuGFTo92MlGmDq83vbEil6lzZJgrLfGqv5pP2lZT9KdtK8vq/CEvt42aSas8bRRt4i4rfPk+1Utegj17+Upvjs50tkjsehudEYucsp8zzuHnSlqUUIfTnSlN6UDtX6jec7hdhrNSyllBI0cgqOmcshyMm1qWMh0HhLxQmSsNnG8mEyWQCUYjtyqpVTvd0JVrBNAE4Veu3dD2lWva2rmi7d1rukJwfQ35DQLtHeRXbtzUrQ8/0ocff6o7n/ysUgfodz76mT76+BcE738BfqGbH3yiq3wRv8EX8tvwdz7+ef1y/gFf0m8Q5F+9flsV2Lt67SYB+7Za3mQoGjmIrl/Kn70kAH9cg/IvvvxGd7+7r4f+Mv5iT3t7+wPean//mCCWic7KmShPo1RYdKVMn/FIWxReehTGO5T4d85CeXZ6jk5R27Ta5WXAFb74XLvSB+U3b97Q9WvXdJX0ld0dbW9vajabKHigHh8d6sXzZ3r+7GnFU4LqBw/vEZh/pS+/+Ey/++2v9etf/ZN+8+tf6ffwv//dr/mK/ht99off6cvP/qivPv9M33/rP/L2UK+eP9Xbvec6PtjT+emB5meH6s6O1PEltoCOr5tG4UtoOADny2ZiWl1gQWu6Ck8pWlp508wUy9zwiemZzUfRjAkuB2IEfdF19EcRlx8FvcZNt1BxsIYtYaeCfhiD76JAB0SoA6Va60v6Adah2/lhZuBDx6vljo1Pl+bq8nmPBAVlgMhLfPpsGo9PUcMr64Z0zrQ35nJeJm1ZS3pCnzS8ZY2TI74w70tHB3yFPtW6Or4mn+jg+RO9fvxQe4/u69XD7/XywV3wjV7c79Gn75J3F73v9ebJPb19el/74IAA/OjVI1XwhXux/0r+/eoROtyXA+rMQ4eBlIPs5pzAm/FrKk7x4VSZsbSPLV+hG96mt/T/EizODenslweMj2p/L+jZ7j2w3CBv0Kv6jDMjIM9Rw+PktBi3YAFnhUTUqV9oypKK/B79yAWjKRCMo6lRZdioZVmtTFch8pYgX0Y1x6XmYazSId2RRqf3S3VzE+IfC6J8WJf8aod717SQLvQRrqGBLvqq0MVBOfvVC8KuiymgWoa8SrFXQJXbD9YMGV0olkjwI3q5nFf1kuS1ZUBgo0ehjCo0yBLtCeB6i/2v9RbKW68oiuQ8aoB55xz8dXvKMEbFhi13IdQ7+JoFrf1PHTZYyC/IOElSCUytv1fuZe5Lv7E0rUCP8n05eOz/6Ik9j0mt0/z7sFLY7YwhbTrCoprn6rBR8GNZv9PAdYyykbp8LeuL4fK02exPourRfCsNRgaRJbo8nVZzzBv64WExGMy910Rto0sOehBSHiUIZ1ih+u8cy3+IwWu0x7PXrfJ3ylfZij2nWZop6DKSefvbAxkMp5boRRdpacnbljzhPRdrHeKgQOULet07sOwCtXwt21HuMsJy5mhga4T13byaZj4EOj2GNZC0VuC8MW3+AqMP3Yp/lnX1mWk9PzfHQDjsxyqoI7SoulWvpm0LP6reQmI9DnSi+u+8EQsFOlotYx5ZDLTaJJ3cxgGe78JbzIks5dRobW1DOTeUkpylepQL1unlQJKg86odG8CubAx4DiSWsohQxCooM56DPtnoqIf6o2DvAkUdz64Fz7GyvIf9rHH7R98KBS9QsF1GG3Xd6QbXikrNg+JnqTrwUDLoR6lhTZ3MpQ1e9u/GRJOzhQ6fvdLbh0+l/RNtIt9UoxlrdmaNS/gU1CFQqm2qwhVYm+whycu7gXlSvUKiTIPi2kLaOl1o8vpAZ3wUOmAvevzwscSHozWC743zM62xB1nr5rzw76i9KIWU6OQgOIzMzhOE03RoiH8hRXDReJgPWm3a+1jXeCT0AH5yLchRdzsg9TTfo5Noa8Hnjv7q4OcE36d85Dk8PGSfvK83b97oNUH4Pl+oLe88ZtaljYVZ5bXILl2mVFpr8gXfOM0ZhbK4Z7a2paGtTc7KA9xeWR8UMzbuPgApo0dMkpnPKWVFJOygyFWCWncVyIpEP3DhtG2XzQRoiXsjBhuUVERUoLY8Y8lJq7zqEciAy8GNAWzGZvJAolNoaHE/rQDxD87a7+zxzun7s7MzPhSea8E8dNleOXoyXC3HZG3XSGkl6cJwGp08nh7XQn+7D4SfLl55mEptdoDTxf6Sx6yAwyLGO7gCdb6EMm2LlJRyBqaNch2PpEzbG8anxpXQlK2TZf0I5ilG5nw0ms8XtI8bBNsRoZRSRUY/U25pg3REKMIQ9kN1vnjOgF43q20b0A7o+Uy+7GublQm+m1mr2ea6WgL9U/r6xd4bPX31VntHpzrmJj5XI3bdOmWfdspLuHOwYF1YEIRXsDZ09AO3CrOehuiHR8j/enlSJDdPC0qcU+E5jRYrhRsbdixQNpSkSJyJQQuC2QVvB851wo3m/Z9yq4bP9tP1DbVezGfrSs1UtEqFPDUTRTtVamdLTHjb2kzXNVnf1ObuVe1cvaHN7Wuare9oA3rzw0/lH0+/Db0Fbn/4M93+6BcE5wTitz/R1Rt3wIcVtwjGP/rZX+rTn/8VgfrPCdQ/JqD/RA7MjVu3P5Z/lP3KlVva3LxC5zS8WZuzcBzp+fPXevL4he7ff0JQ/pBA9r4e3HusRyy8lr988Ub+i+tl8DH+AAAQAElEQVTzMxbANNGkXQNTNbQr6HjR6Qu+NHa8xWxzo5a2TnlbszZb1zpfxtfol82NDW1tbWmHoPwqAfj1a1d1i4D81q2bunnzmq5du6IrV3a0u7OtDf/eVdDdPHjnfM08ePtaLwjIH977Tne/+rIG3H/47W/0m1/+k/5AMP7bX/6Dfvmf/06/Ar/5x/+s3//ml/ryj7/T9998oQfffa2nD7/T3ovHOnj9TIevn+v47SudHb3VguC8IzgvZ8ciSlciiDPEol/OCPCYSJOUNIlQG1ITRY2KsugH+PUJKfzrzk6YHZ24FcHls6Bf6s3dwS24+eeoXSAImo3C5mtBIDyigy+gI2heEEAv4kzn5ZQ3Tyc6647hjzWPUx5u5+pqwH2s0pxcoD1RR7rLtK0hcJ2da22jaH0rNNvoNJku1DRnioStsz0+br/U2fFLnR+/Ujl9q+7opU5fPdYhwfLhk+/1luD6zcO7NX3y4qGOkB88/l77j77XIYF1xVN4vmKfElDP+erdvX0hHbxUOtpTw9fwyfm+pmcHmpweasrX6il93/JiJEMDNIsTtX4hQp5It7wYaUk3IHeMB7QpZ2wUzsFcmc1J5mGY6d8EvUBRkDYS93VyPmPptCHyGAjGoQxg7NCxLBilCvRlmXVBv9ETS4coEwrWCIFg7muE74UBATXEQlXzrQsEivVrfsZWVrCI/RjE4tYjVV3zsZTlS7IovLlkho75Ufmm16EO++K6y+hTpanWz2SRqk6Gph7UE/ipQa+ve8hbQEEZyhTzK9DCdgzqX+pwvyx6yLQjb9FKhnnrUadcZ6Uun1R9cLrmp9636lNUvs9HTt8KFI8d4y7TJTxuHm+ooEbHPckaUzruywruVvQDG2KkqxYXRGj3ebbtB0wpLtsxlRaqX6h4DnS2V3Gh2/sg/DTsr6kxGPbDo/oqYXIA5bGjKh/0zI9AVPOcxrnyPlBFPWseflaKXVPKuQyNGlQGufMMMiDqdaiMBBp9upYQvaP+IJtW4TxJ8wZsmALYf/ZpOyNwoa8DG1VWaWEuFOwV8opSBBRAVVFqnp0JDKQQOv9MKBQxACthcEHU2yDNbKw/cZHoD2abjFA3+CSh7qr7dHWFC7p0HDLySY79MtKELDHfMqV7qK8Du+w0KNfJX/sucDmdaWdFdMrGMl2U4Hv/ut5OtVkU6FU5aVNpIcGPCPhVJNJGvwZii/SYn7Dl+mv+irzmM6FNE9T5l7Ggndgiz3aNsX5Vf/CJPIHAbqItqdKhDHwEOlDhQ6/T0eYetjfqm17YLux7TrhnO22yH5nxwYTGY73Q8VLA9XUWeezZ8inBhC4fdVjRLYgjyOWUQhFhIjkP370m2J68zgBR0HV47hjWE3phuY1VcLdxj7qsUca1AFlBV7TZNkaIskJevIYRkAj9Yl1oBxyw9JiTVdRZ12XwMinkL95rbK5nJ53mz97If8H87YOnmvMxZkJw3J53alinAtsFe8W2KW9XMVFP84YTHXmsqIxi6UHaMrpE9XmMrZZ99pQPNuvYXGfv2O4faPHkmY6+u6c5gfiUr8pb7AN2CLx36NItBmKNveWkafnqN5X3lP6py3X2lrO1mSbTiSbsOVMKRQRuAMoUmRr9LPA+/4z6ztnrz+mvRe2Lzq7RL0VO21f3c6Gt3ZhPG2TQdvfpHBsOAo+Pj/WaL99PHj9hD/1E/gvofRB+rI4gSlgu1NPV58OCOjrMlAqyZFdDIZ/iaJpGa+tr2tjc0Pr6utbYP7ftVJm2p9QoUpaUQChoX0TIsUpC3qDTsCfvdTPyrIikMMYyClwaUeDFYX8g5EVKytjKOSsCPYsHRIQSiLgs13BERF8mJM7hIjkRKardlBM2eoQz9FMHGtgUeoW+7zweYMHcqS+l7D5rJ0RCR+8cFBkkIYpVWGA5w0ra7Q5EgBNTEvUVYDqiKDxU8lGGS6XmQa9Pm5LRKKXcg/HIwOnM2FXK/G34UNu2E+VmopTRBaJO28Qjec7Ncdhgtsh5Qf+N9UTKyraDjel0oqm/iLOOTcBsOtOM4Nm0dVBNgN2AyaTVmM45KTdJgTwZ5E24hza2NzVZnyood0IfP3q+p2/vP9WDZ6+1dzjX4VnS8TwT82adstc7Zw/WB92J+zy4dwQt+A91BwOPmwX1eScp6j8pmRVHVajCIKXljQFXO92dIvJFB6WccbwlmfoAnJvw6PRM/nPsXWSRqcgTRdOCiZJ5g7S4MZTZfCbyoIIaKU+Vp2tqZxs0fkuTtU1N17bAjmYE4uubuwTjV7S1fVWbOwC6tXNN/hH0azc+0O07nxBw+4u58ak+4Iv5h8bHP0P+8wE/I2j/FPxMH3/6C76Y/1x3PvpUt27d0fr6ttp2jXYnnZzM9XrvQE+fvtS9e49095vv9c0331XchT5mYXz5/JXevH6rw8Nj9E91yhdv3xB0Sh34dYJuT4ApkyxJSikRrDeaTltNGeg1JssGC8z21rqu7G6DLe3ubALTLV2/uqubN67p5vWrukFQ7rT11qaNmlQUfMlc8CX04O1eDcoffP+Nvvnyj/r8j7/VH3/7S/kvrf/qH/+Wr+V/p1//8m/lv8T+q3/6W/3hd/+Ezq/01Re/1d2v/6j7332lJ/4v0Z4+0ItnD/Xy+WMdvHEAeqDzk0PNCRK7+YmCoC+VczY3C00Y4hmTc2tjpmnLgu58HqqeXDT1B2epM6iT0JGnJr4XzdEz2DywgVjoTOflBByTc6JFOlWXz7RozlVAR5BcgNoz9TivNCbnium50uxMec04r7SZEZyuAWianKmkA83LPvP1tc7OXlWcnr1k3F7o6PApbX6sw7ePdfTmsQ5e3dPhywc62nuok9ePKu8/Ynb4/J6OkZfDF4qTPeXzN+Ct8tm+MkF1Q1Ddnh9qMj9UuzjSBEwXx5p2JwNOoWfA1DhTw8uERDCdQXL/0nrTRNBdqdMggxQLZfpvuM0VdQPS/YCqypkj9HvUm79TgVouZCL/MgpjgQ62C2NUsdRxXo+gbKBpQKjXV1ACPiToElWS6lVcVQ/rwPTmVAjAC2V+Ckt7LHJC3ygdNga+prE32uj1qZfgNQzXTVmXKZQxapmBr+mqt1KGNBNG1hNle4rvQxmnx/pc3uj1Em0y6CnKlUvgpiHd62X0nO7pql6fbxuJ+qVaD/W6Trkt+Ob6llj2n3WBOOgPrn3CfIUvSAsUeFPlOWFKJSpsqETWEjU9CNAXKKArzBMw0gIvUMgrHXmUKyOQ9fZsh7p94q9JRc0nj/F0GVFuCfJsU1DboEdpfVnC5S1ztvOLBWYq5UKGy1dgt9i36ic+VlrQBujBUGDl7I1V8TJ7kFXhoMqMGDjh1wX0X+CotqnTNKA2ad6D6nb3FKmFwN1a1eCdD7nk059Ol0HfFFBpbweeapiNQ74u0yKOonBHwbke99FIRx5zSkU/QJUP5WJJC/a6HurYpFzAPqUVWQR6rFuBLKisososv4xEZUZU3SGP9e5S+lIeOsyVGDHkCWq4XBrqTMiMqgvvPKPKSNfgGzurdMy3Tqp2OtFo+rdI6Ipy1unb2JE1YJCLMqp8oQx55innMmnknTZIFyCOjvshKLG5uUkqdMpXtGJbUZPSMJYwaA0y58Fard5TMJWiW7DfZ2HFae61hUFQ2UErzIPxPrTtCvRdX4H+AMuyBGwDb12Gkb7QCgqmuK+rzkIOSvpAr5PrFkdvmzS+WmbYl6BM4oPJdC61R+c6evxSz77+Tm8fP5dOzpUJklOHAfrMZRb4uaDtc9DbLLjk+ntUGQ7WIuhY10ALf0tFpk7X67nSMCZTY36u5vBIerGn43vsPb6/p+7pM7V8Sd5gf72ds7bYO89S1iQ13BMMSKHZ1OEzGKmKyIpIkkL9Ec7ugX43tgMfFgTERkebOjTIpi3YJF3bMVDnF8qRJB8tmOLyBNNnfKA5OT7RAX76L58/efxYz5491d7eK+0f7LM3PpHHAqu405c1H3aPS9jPIGs4A98zbZ1Op/L8nBJIpZzJDcXyCkMqDGwkynh/HSkrzCOLqLkojhRWwWWEvQBuS3WLHqCNdIMiYkDfj6hQTqp1kFcTP3EJxZC7Ql2HjZMTxAK2VRFJlQ6yiFDECJQ5E+lM2zL9EGGf7LeY28wq7A5m0RzPgAn5n9Tri5ThtnALMI7iCIXtpYD3CeWUfAHUGxHirPAlIiRdRkpZRuBfSm5PViAL+IikAJZnXqpUMI9TzkoZoCOOOt9qQ7DtE58iYAQ4y0AjkgLbKWf5JU3btsRVE/lH0WfEVBMCcctyk5XRyTktqfUdhDsv1XqLBG0mjZrZRAkaTap8y0uf0ky1z4s3B+DfP3qu528OdXDWaRETdWlKPJF1vkiad6GFgTmWC83p5I5ONlTbpHqEr+iYJvM9Ah96JyOCxauTP/tjQz7Qlx/uIs+dN+HGaP2GjU7slHQ27yrmnryRlZqJcjtVNqUBDbQxRdaA3E7URVJJSaKDClA0Cuw1k5naybr8I+stX8Qb+KbdkGX+Qm6ZMZ1tan1zR5sE4bvXbmj3+k1wQzvXbur6rdu6ZtyEGpX/QNdv9riB7MaN2zK9dftDfUIg/umnP9en0I8+/lQ3b3+ga9jb4Uv85vY2dc90xgL4au81X8Yf8mX8nr779vuK+/cfEKDf1927d/X111/r7jd39eDhfb16+YLA/IB+JHjkAZ+z1DKwk7bRdNJqNm0rtaxtspqcQCBrtL4+09bmmna2NnTlylbF1Svbqn/g7cObunXjim5c29GNq9u6sruh7Y0pbwcbpTTXfH6gA760vtp7pKd8rX3w4Bt9//0XvDj4gz7/7Ff6w+//Ub/59d/rVwTkDsodkP/6V3+r3yL74+8JzD//jb7+6ve07XPd//5rPXrwrZ4+vq8XBOWvXz7T/utXOj54q7PjI/nXjbr5mQzJjxv9yFFUyDcUPOUIJBV90G2amoXSFMzmygTMeW2uZn2h6WanyVbRbFPiPYxmW9Js20CG3PnTjbkm6+dq106VZ8fYOZbaQ5XmQF2zz03yVovyhvn5QscnT3V49EQHR4+hjwm6n+j46KlOjy9wfvxc3elLpflrtd1b3ogDgvYWTICp0SzeEmDvg2OC7FNN+Co9Yjrwremiz5sO1DotAXc2dMYtdabCF/2SzqQ8557o0fGlv1TMaUOPRV5obqSFFoz1wjQ6FgPS0aOQLvAdWADTHp069Et01LeQUldh3Qs4D2iBDpTyNa+OXVEXPQq0h9Arqv+WsqKOfwvmvNFBne7pghynigp+iJQEz0JTWDsq4DtQNznQjvyKUNU2P+aZWrcbFrpK0epGuDx5PzIpq7igYzhRuJg3qi3K4p2cXoUKzhjoy4VEmnVQpgTHeh+UJVCGvJ6GZDsDCgt4BTZxC/3+JNkzK1fLOpSqfyvyVXb0+ULmUsaKBBvLFFm1DALYZbtrPejV8emoceB7OU0gTZHhLPQCQFZK19sYy2gocRIEmgAAEABJREFUW/MGHpkLFi5LmHF6oLA/ODHhipH3Sk4XX5D4NG+Yr0CNs68NvUt5VeF/35eIUISRKn23NW5vqePRj8lFvnvFqYG6bxgvBs5CYYwz9JNHuKwhdFWPCMpw1sQ/6+LyBuuS7Xl9GMF6pB+Ddbjf/RypMF/BGucyrGGjPNC9CL4XCvR6FPgBtD8Mz5TqRxERE/kdWHCX9whsGwnaB9SWd0qsdxVVjow+rzpOL4Ee9mOAqh+FaoqEbAnqr92YkI/toA0CF2XJs78GZe17gs/UmwmuEkHSchhgbG8ymWh3Z5d9Dfsw8rFAvbZYiawTChKq14hQRKgekBC61FGA1wAHVw54e3TsH3kWEZj16Z4fdfwHtEZ5wce+rdVyvWBS1SZMZ99WKM3jLD/EoGN9o5A2qkEubl+1aXvMbecVePsS7F3z2Vyne2+1//hZ/THzFtkkvF6LkQGMAx/FZfR/SK1ogReYlont9yhOAvJDtWyV14uYGz0K9s5y0ZxnsPmgH6b014yv4FM+5sSLV5o/fqrF0+dKfP2enJxpyle4KX5l9qHFX6z5ojz2Y0ebxJhEJFGDZBqhiNDqUeiXsR8W2HP7ncbhVbWarC6jX7Dd4V+hv1Rz+qvr7JA5TjglAPd/E7nPl/uXL3l58ZxA5dkzPk69JvjmIwp6rtu9ExHVL4hgOJ1OA7XI6VBmw9yyT54yV9uGvS1pl4no84PYIdxOUZbnKlJFhOST/lXt/U6mQZoZCy9VFXS0PPCKxtY2ur3wEaEEIgL9kA/7bzoiImpexEATdAUJeao+qt4P/ikB91dgwPKUkxwE5pxrW0eaKGMEbYtAmzNldLP1oCljASFXDeNRWVkW1e+ETh70w3a0cliNpEk1z8U6KYUiLpBSUsq5IvORNOWBb3qaGJMMUk4KymLynTMkn+RZt2lb4p9GzVg+Qu4Pz+E589nU+g02G9dH/REYkGTiFyxuk8sb5lPO1Z7nR9u0quUCfyiQk/OorwXYzNTboJOghufWhBhsQiw7nU0VyGPSKE8nmq5vaH1rR83ahs5K1quDIz18+kKPn73S8719HfBS7nQuzTtWdvZsC6ZZx9xZcJ90rAyVOu15rx8erM91linReaOjbqWNdNxw5pegfEQo58yC3WpSHV7TdDpT205QI5BWSJHQaUCr7IaiHykrTIGSO8bI6Brmk6rcecDljNRMlJupEnYit9hoFMm0VWqnaidrmszW1fC1vLEfBOotfP/FfJOv5ZuarhtbWtvcBjsE6ru6fv2WHHhfv05gfu2Wdnau6RoB++0P7hDcfqRbtz7Uhx9+pI8++kR3+Jpu/jYB+i0C92sE5LsE5BsbW7xtmWnmOvOEm6vo8OBY/i/O/NfVv/vunu5++52+vfudvvvue31P2kH6o0dPCMr3tP92X6cnJ/JkmdC+2WSqDd60bG9tQTe0ht0ZfTyhb6dtq2nban0207onxqRVy0RZX5tqa2Md/zd1lcDc/zf5VQLynZ113hiugak2NyZaX2s1m2RlFvrz02Ptv3mlVy+eElA/0IP738n/JdrXX36mLz//g/74+18TmP+T/vEf/k7/8A9/q3/6x7/TP/3yP+tXv/p75P8g/1X2z/hy/uDbLzQ/2FM7P1acHhB88nDgS+0UTLo5X3aNc2iPGV/N1whEZ2DK1+1WJ8r5RGlyqnZjoelm0XSraLLZaW1bWt+V1nY6rW+T3llobXuh2TY2N881WT/VZO1E7exYeXokNQcqGcSBuvJWZ4tXvI3aY0xek37DEvxWi+61zucvdXb+QmdngOB6fvZSWrxRLgfgSI2O1cSx2oTtOFEmbaRypOALdiwOlbojdI/V4H9D4NzoHD3gL9arqPI5eXMlXjSkmF/wfPUPZMFNeoFOOAN6Wsjr8Lxjk1WWKFL06GO1olLTkm89w2mkVV75UM+rStGjvHyMFB4dubB+5Kj5QsNlDGzqMkhenOj3/qED74xCaYE+WcjQcMDjm6SadsqM9SpGgWkVOJdEbTeUpK893EYEPi0wpU5VqD8sB6yLy9jCGfXBanlNcFlpQIE3VO0kybSYGjhFvipW0/DoxACxQBt9OhjGhBXTHkJvhHXMBzZ7UCPTIiTKGKVSLQ/a7UzSEQNjfgCE/i6VCFI1oKpWako/dlQ1MqmhXjFUz2rHmaVUK2T+8CyrIhLoXu508hHbFtzKOfrU00I/rOKyftT6o5bmansjv8wJipBHOoCi73urYdqE/Ep+9BJLuz+q8oOMsORPlkOB06o9nHgXfc6funoOG5f6mEIXY0dieY51IKiN69O1P0g7RY57S/3Fkh4hT0Z49IKeW4U4LtKiaKlYThr0R772j0T+COua75D1UK2rQ9hVmVgLRwR5P4RtjOjLVB3KBWuqQJjHd4Ewqk9UIQ7SlgtZFOyMcBpYvopA9l5QznpRfSwY7hHoW74K94Pl9qXWbR+qHsV+cNoOwqX9orFctUE5+53Yv/G453klOW7PzHnTUGjLe4yNDU0mU/ZXjSIoGdj0CS8F/1SP4JqQRYQ4FaTte+8iM2vRyUGZ0RHoFwJIHraoWL6QA+4qpx8KMN9RpgIfhcWIEKdSqAJv+vJsZD2fjY5N7AL7pk7LR0GNfhjTpiOcLedRzvWiSpIrssSnqWZeND1daO0M2etD7X37QG++fyy9PtIMWXO+kPtP+LCgzIJ+NToM221EojlIEWCiMr55UKh5SxkMAjbbw9BGpZSqNOPfhP6YzhdaJwDZPJtr8+hU62zwMxv98uS5ytOXal7ta3JwovboRA0BeqafEygG9qtPYg/OONsNBTUYkI7MjnqWQN/95H1+Tzv2SaVvAvpkc3VhjwRyNwFJr0saW+4XFyjwHf4v8P3cAfjxsd6+ea0XL17o2XOC7zd7BN/+8t3hkm0KqnrUeYuRoCMDWoVcomqEmtzIPzk6m62x154o5awIcg1JcOoPfDITvqhaqn3QJ/vrmOe2ALk0dkSfmXchhnqlcOjiMD/iQnrBkecKDdsFsm1Dblnp+7fW61KBNMnBpBHB88gQ8iVFr+ojQ55SZr+clRLluFF6aYgsiUuAasv51BvoWDcinK2Lw2l8ioQInnIwnBe8m9FXHUo5KzeNmooWHqRGKeUKNOSjeI4xcYo7EkEE9gaEfclJYd+wl6ANAfGU+Ga2tqY14p416KSdKmFXo0+BDa2Uy257rjoZPifSg70EH4mSrotyKafaXznlStu2Zb1rwETTyYSPm2vEWeva2FzXOjFUO2nVoNNMG+KKlo9865purKnlI+g8Je0dHunRqz3dIwB/+OK1nr890lui72OC7zP2bsYCXxfwBVlhv1c6ppP7BMDRKgT0T6oJnGxyptJGogJxBDThsAIVEBGKCCUB5yFLpqBlQBwwrnFzZOy444PGm7dOoBPRlxflqVe+gatcQhJcQk7XAW5bZQbFfOLGCyBsdBHcnkldJAmZv5qndiqlVp2SSmSlplUzmamdrimT1ylrUUIO0GdrmwTdV7Sze42AdFfbW1d05co1Xb16XTvbu1pf30a2K/9xths3P9RNcPXqDd0mCP/0k5/rIwfgH3wM/VR3PvqZPvzgU/if6c6Hn/Kl/C/1s0//EtknunnjQ12j3ObmLsHymk5Z3N+wsD99uqcHD57p0cNnBOL3+ar8rb768i74Rg7O799/qGcssm/9Bzd4ozI/78RLTWXaNWlnBM8bch9v8BZma2NL/iNumxu0iUnjSesg3TfHZNLSlnUC7nUmGTwT2sH8zvYOsk1ZL+h1VgJsh8TCvWAh71j4C/wZLwMODva1t8eby2dP9eDRfX1/766+u/uVvv7ydwTm/6A//OZv9dk//b91/7Nf8vB6rStxpu3uRNsE4dtz6OJYW2Ab7FQcaXd+qJ3zQ+iBNrtDracjba6faeuqtLFbCKo7sNB0a65m/VhpcqhoD1Tat+rya0Lc5zqeP9HJ/LHm5Rlh63Ng+pIxfq1590YOrjtolH1mBIgDRexL8bZS8yOS9gmgjzQhuG7LsRqQeSmQyhllzxTUKBCkDfMimA5qTRUL9C4Q3tCBxGyMJRbU3aOMXyzIM1+gAqEicYcuH0L9jkb1YHjItUZFvTCfZVSFdy7cI86q4GYfH6y+34psCX10IjBMC0nJbETQFiOxGQj5n7gugcEQx2ACjrNKsGp6GWW1LLzTARV2jOgojn/VLyip5enmjxB51jGNpQaMFeQWgYEXfWjdoMwoQsW1CpFKR09Tf+ULXQ6wVE+XGyG5ph6l6ve8Kp8oiB0vrCywggq7zqvUvIGu02F+QZlFyHygf5nqklzWr0gK2weBrcBXP9iY4FLX1TbhhVIhQ53oBWl5NeckeZyIEcCgW/uGLGGzVDgRXAAqMMvT/aGlzAywIyAKPpSCjz3GQi6DWCPFKjrC316vrPgqjkIFIyjESaos3SX947zw3wisB/wIy+Q+xL7IM4opc9y8gr4lHVCni6hjBbA/egY54QJQnzVt5idgnXez+/7pDflKq3snlopIa0XQpeynmcKY9EaqtaVy6QeEtG0VBQ6Na43g+zJ9dqk2uj6hXpcEZ8+PZV0+RafLKArL1EEp4vIVPS/Laxo9aKJu2zNdhed14HOl6EUth80lXShYZyu8po58zbdt65oOoE0ZO3Vddp+6DH5iRK6/RyjsJpdAV8DUSPCGectVy3ZolyWcV2G/ge9Lp3t91Fbs9hUVhX3BtnXMWx815AIxQMsjwrI+2etiYyhvaT/qBXNFQZvtQ8YXPqzynJMahTqCo8KmYp09wdbWthhABS/whW3beBeBwFmJS06hZCAM6jW8FhW+8HveBHVZ1qNTsE7VfILlwtiIg6KU7NRRpsPHUlHI8QmtClDkGtBRfrE413x+BkzncgBZ2OgXrNWS1F0GOG0U119tEC47b/AhUW6yKGLrQYDbafrySAdfPdSbr+6L3bQ2z6St86Q1Pm1nvjAHQWXHvqj++DxlC/AUsDnznfNtH3nBriFoBTKxFlV9ZImmJdaqjKxZSK0xl6bUMyPgXjtbaPN8ru3jM22/OdTasz2l+09V7j1WYe84fflGO0dn2mC/NmUcW/om00b3OSbV/5dmcpUVhY6gOrmv6QV19NecfjmjvKnzF5R326zTo6AvNG3VA2I4jRx7/jI5osOHgg8CnfuI+XVO8H10eKA3r/f0nK/ez4B/9Pzo6FAL2ib6CjPDlCtQkAb4ngCRknLKyrkhLpmwjzWmmrQTeY+bUrKJAQWToLYOylxV7/KQb99hC3RZdzCXE8jVXkvckFODAqfHbEVXGItICmBew/HufJOCM7j2uiEocDCcolGKLMukJMFF0L8MTnWJ+gRf5c4nb0xbVtB3+YyPiX5JkRTci4Z5I+iTS3kRivghRnvWD2yhISmkAdWNgbfMNjMxXtNM5BchSUkdc2jBvLdf1nGXeW51NKaIg3qTgU85ZyWoyOA0UcpZljvYnUzaGghPCK7enRgAABAASURBVIabtkVOX1k/kg0p4DPzIFcfGjWsV/0cyLJd1xMRihTKOal1fmu9Br5VM/CztZk2Nja0tdmjbRrllNSkrBqU8xIgNUmRQ800a7Yx0cb2utb5iLkGTQTgJxF6dnisey9f61vuze+ev9ZL/4qKGp2q1XlptQDFf7NnkRV178ec4t4o3CPSQtJcKaiYiyKidkhHpjsvIpRwjAxdOkLi5II+ve3Jl6wbSZnOrLbQCJASMsP50JCQ4kTh5gARoUggLiB4BTriGHinI+gQbNhmSo0i5QouWlQ/KCR8UpJlRqGMKGM+0E/cXE07UdNOCcSNGTf0mqYE6RNeGkynpKfrmhGgb23taGt7V5vQ9Y1tGVtEiLsE7f46vs0X8p3d66p057qu8dX8BgH3rVt39AHB+e0PPhnox7pF4H779kekP9FHdz7Vhx9+LNvIecaDRDo+PCXI3deTx88JyB/q7t3vCcTvQ+/JP87+/ff35a/oL57v8SbxgED+XG0zrS8JtvGx+spDdGt7my/59uW6dnev4P+ONje25LeFmbHJKWlKG2vwvrGhjfV1zUjPmHCzyVSZsViwcC7Oz1WgDfptTrVXFzz4zs6OdX56wuJ5ou7sUAf1j7U908mbZ5osDrSlI22XQ7Cv7W5fW4u32py/0eYCnO9p8wycv+KhsafJ6QvFyXN1x8+1gJ7PX+h0/lwn58+X9OQc206fkwf1V+x5t6f5Yk/mzxcvdb54pfl8T4vFPmv/gQpfpcWX6BRnMoLboSJOacdZhRxIE1Anguhcv1DP2ZgYCyUt0FlILOJGjJQnp/kRzvsB0FG9i8bl5X0U05zOgfzgDGo3qhlfUKxp5E4KD2UehFdIYBrojfJKkRfrAHEEaRk1HUh8mg5Y5lm+iiF/WW41bT2naXVPEJgB2CukRsDKvOkqwsIRVWNMjFTLmrV6sH6wilBi1HPqQoFsEs7rSa0Htqf4h9UAGMB5Mlb4wHddQpIImEUQ3COrp0mBLEqGjhhlUMYqnG9qmH8X2K06g7y3m7GfpQ7aBXySTDvaY7hxIAwhg3od9rrdsYkynCaHhvkKOGVdJH/O2fdqLUwxKOfSzMiPFI3+RMAZ71PE1+oH+eyWYGE4XW4gZgfQ9sqNtCbeuVBLLYiOx2w1l3TNGmSrvDzeS+AGxfUjh7NGjCqxamyVHxWgLgP5//PpWo2Lai+nLuTm6D0TQCMuNQrRcvzMA+evouZTrtIOhY4e7aToKg10A14a0it6lhlBnukluAxlL2QrdTivlvEa3aPWUfWt16kv57yu96Pqm3f+ApnhtGHZBaL6WNDpsGNaoOZHON0jsBvoG6q0q+XsT5Cnil5X5Gvp44rM8h9FR93WHan5C8RKOf9kU60DWbhe32esBV4jkinrRuJ+cOA9YXO7xRfvZuIPFlKwNxDPfpdHRRErM4bqbGq8Vy/WFXGQSX3O60uQ5rQdi1GAZQXBQMEHElKvqMqj1OFXxya+33d2KvDWLbVMUVfzF9COZ3zHs34BHcBeddTDYH9Sv2UddqqA8lRDdaV2fyKdF1I7l2bnRdOThY6evNCL7+7riK/LcXquTACc+NodfIjogAOMBfYW5qEOtGX/sNVBnV4QOLtO111BnipEva67VB8KMk+DoCMSa7qnc2Z406IoYT8RyOZFpxn8xulc68enmrw94IXAK3VP2Ss9fqYFX9zS2332UKcE7Av2Xp1cJuGbx1s+hjEs8BGhlLMS+7kApg1zYMKeLxj36j9lx2Da1O2q7RBuuwNpJyzNLiro1jL4WPtk4fFZIF+oY0w60rZxfnYm/689b9681qtXL/V677WOj4/Qwwb2yjgnbHiJQs+oh/2OJMcUOTdqiEem7FXbdiLvZyPoRfJ7bdlRFSZwj4QgLlDlJLFMMbkPcrXZYtfAPn1kjTretMHj6aZHhCLCWT8NdEIhQbloPCKS7O+IYAwi0JNhLVOjNsEC4HSPUgppTpKBrWDMKiLJ7UgpK2XzWdW28yMUERR6z1nF9UImtOpBtYLKcnFeJAlEhArwveBfuz0/n8vjb/8iQrXuCPkI+0A7ExB23YROjDuQD6uRF5Hk8Y2Bz7QlD+OS4Ks8oYPM8ozM8pSScjYytEdCVpETY5qJ7Vow0ZR5PpvNlJss91NOfTl/bM7oZnzN+D2bTbS+vqY1vnLPCLKbNqudNpqtTTVFPiNgX2PdnEIXKevg9EzPX7/Vg2cv9Ii14yUfTA9YT07noTmBdwcW7A079ngL7vV5J+RSV0LJbzCCin2j9TcM3UMvRYR81Osw7nLCcoNMdzhW5L6sWchME/lGTkk5gUyDoRHBIoTScAY0IuT6I4LU+0/npBTyjde0rTId2Aw2XaJ0Rb5JCg2K3kmp2gtcS/BJkZNobEXmBs4NNxu2envYzA12AXRKMLq+scUAbFdMCcSnBOSWbWztamNzh6DV+VuarW9pDWxs7BCEX9UVvnTfuPmBbtwwPqz0Ovzt23d056OPwae6desjgu9P4X+hjz/+C+jPa1Bu+dWrN7Xmn7NOrU5P53q7f6QXL/b44vxQX3z5lf74xy/1xz98qd///nP97ref6XseGM9YiPffHuqML+uJclNeJGxsbsnB97Vr1wnGb/IV/pauXb+hKwTkprdu3dbt2x8gv6lbN27p1s2bunblqrY3N5l86/iwRlA+1aRpRNerEHiXBTOnFCVxeIE9P9XJ0Wu9ePZAx2+fqCGAnp4+1ezkqSZHj9UcPlRz8FD54IHMT44eqEWWjx8pHT5S2X8kHT2TTl6qnL0kiH7BgxU673E2f6Vzg2B9vnjNC5a3LKz7jOmBunKghcGX89IdMa9OlDqCbYLpRDAdUIECX8pcBX9NxYIatAEj6IuAW0rMbz8MVeUknAlKBW31eSF+V63Of1St9V4U5qUMeT4GOqCmYVdP6gh0lkBnyVd5op1ILAeyDIpEGnmnDaeB6w3SNX9IW1bTQclIkuUVWjkC/kcw2NMPymh51L6jPWUJJCS8ZlQsNdVbIU/oGjWfdAcqr76L63WUmXLf13zzoOZjoKvyTrV85THMGQBTtb7aMtLhtnRIgXmjwGNmNCexaMp6hnkW0mBBDYJlQcUCWwEfvjuqnBqsDx/WN8wj68td5AtZD8YCPV1Cpv7EuBsuU+ClOgkrWenXoa1d57Z3qBh9PgXQ/pedKpSmf2tfkzD9U5bwlEJo1XKwleLLUN42EOEjecjQ/Jef9s9tx47tjoYq70pGwf/haSjiAsvmIlMsUz/B0JHv0avFq7xolffIVQQ3TBRpoDHwMaQtL0KHl5qq1PwA66zKlumFet2RDvpVl7oY6z7fvPNMDfjlF21469tmxUJB+gdgjviZsAS2o8LlbdPo+Sq3frVTqj1VXfNF408AqPZB0SWKnnUrnL+aHvkq7yTsyz6P1HzNw+aoO9JRbmo95PZTUPFlucLPPZ7fHZvl2XSqzc0NZfY/HQ/3YC9V3JLiEsWlqJ/EyNHeBc9PB1MdtNQFEl3k1pInBSVWz+I8MMpCMbJL6myvVQuCzQX+GU4bF+VrDUMZfKNu63nDbz1j1K108DlcH0XdJYm1IVFZJrhtwcSYFwLsTid7b/Ts/iO9JKA9PTqW+8e/i3s+P9fZCPw7M7o524cFL/hZV+nLgi9+xhiVZ90tYNWnoN7qEr4U/PAeyvle+Ip9BFWlqD6vHNB21JOx7x89n80XvCCYqz0+URBsL56/0pz93tnzlyqk25NTTRjTdj5XQ5mMMZ4YzEN6gGd7RE+9X27Zy7WM+WQykQNY/5RkSknn5+eXMMdW7WPGpNCeYr+xW4AHAldpkseiVJ8X1Dvqu20dc6RvR6c5Nk5OTrT3ak/Pnz/Tq709nRGQ25Zhe8lzsPppX3uItPNGRITsa0qZYKqV25FpT0o8FyNJConnKENSaZ9OSN0bRpJI+czMd8cSLmt/F7TXY+j8sALt9BxY0PdFbi1S6ufqXP3YEYGGgULEwENJSlDXF/GOXD5ch2G+B1oUiZoI8W+lXNBe28o5KdH+HrnGWuadL4Xef4QiekghHxGhCEACUnnY4byQM6l6GUpBvUpZATL9mVNSCnRHqOfdKoZFFX3py9e4SFJUhtvg8amwbWCZ7WupXxRBnYl2k5+J2zzHq559Adl5xIr+ql5BzJfRTdnlQjklzSat1tfWiHdm8kdI3xOb/ii5sa7JdKKWfN8vMwJ3560RgG+Qt7G1qQlf0M+Z32/2D/ToyTM94MPpsxdv9PbwTMe81Dvjw8m8NHwF7+H0GXtEI8ktLWJB6epN0nUk5NYBJmDnGw9abxL3HnkkZbkXD1l9hERu9MBuBDywVD4o2HFnePEpg1312lzhqq7qMbLRpxQRPUhH9Lzr9g0/Z1Gs/izz3KwkCqge6ItBihWkyAqQUlbKWR7ktp3S2WAyg65pOlljMDY0IZ3bGYOwztuPTdVAfLZR6Wx9U7MapG9pfXOboHxXG9t8bd65ok3Q81e1ffW6dq/d1BW+jF/x74hfvaVdguwdAvWr12/rhr+K8yX8Nrj1wUf6APrhR5/K6esE8tcou3vlOvVvEHCG3vIW9DEPi+/4Gv71N9/pyy++1mcE5Z+Dr7/+VvfvPeQL+jMWvNd6+3pfx0en6njYuC3rfOn2j537j6tcvXKNr/XXdQ3/bt28zQuAD3WboPzGtRu6juz61Wu6bp3dq9qhff7v0WYseNMmaX3WqE1zHe4/18HeQ3UHBNIE2d3+AxWoCLp1+ECCD/ggPw4fk36icvRccfpKcf6GN70E03yxLt1bdeWtSke6O1ApwLxpOWJBPVbUr9k8hKBRTnWBM/gzdM5XMIdf9OBhxiSXeCgYAQ3mYHi+A6Ym9TFbYDw3/eAolqNTKgr5A2q6u0i7DPB8DEzI94mBtz3vG4QME/Q4SXCSXvIkMcjpOpwAtoGOBngTUe2TVU/LYaqNgSe5PEf9wI9AGqYRcD6jmjXn8vX+dmKE7VF/JauykV+lo8mlzKXGhHnAqVqjmXcx6PaOVLUli2rPu1+WidpPXNBFzjjZNEuLDIT1VJVTpsM+xDq1T+CDtoX7A6gkyQG1KfLKkw74QGao63Uqj1wGOlWOTiFdhnSQFunRTuWdrujt9HnwltVyUX0Iyho1H14VzqMN1rP+4L+gnCoXF9VETfcspX7kRImCATFqORtcapMxpOlhjPUZFKmMcyszXDybvMns0QvxupYzNaqUgku+CsR9O0Aczh/g6u1bheSR6kE+msPphEFydA723dN12o7l5k1HOO0801H2U3TUG+moO6b/HFtj2fdSmtXbLLS7oFIqrX1Nyp3b84VUUbhid9qAMc+0vlxEbv4ypLSUw9OHHkNmJnL1YyPJZUY901U4L9Sh8y4KNjpsdLi6YIr19JJu6XqdsTzpi/zF0mZfX7dMjzqinPBflXZ6H7WusFuxEvwXgtJCuYLM/I+VdfkRVSeGeiotS5/ktIN+bFrv2tDdAAAQAElEQVTPZUwvoep0tYwYrzpmUPOGy1hWQbsC/TAdbNqW00Im8io1X/ML7Tc6aHdRB/nJ40qAJLDGh4WW4NvLidj7LIbB7r+aUzSwin5Hn3X0Ucez0vurCuQFoIGiqKOHlofrXyYq40cOJuHJw6ZqeZL4VWwbnzo2sOWd56o13kWhjOte8DyfExgv6t5voQ47BdsF2wXa4begfr67m9im8FW48KU7NGWLMD0r6t4c6tm3D/ScvdKCoHuaGpvGVscL/zmB91zn+DTH5sLgeVLTyPzVb0G6A7RKhXzOgZZKO/S6Xljt+mI9t3VBm1GyqG+R9Whsh8/OL3zoSLSxoV9aMKOdUwLWyfGx8v6+uhevtAD54FAz5Ov4sUbZKXU2WPT9EimUcmaIsxRJieCkJfCezdbYp26qnU5wodR9//ii4Zwg9Jy65hULvtDRt9jt8M++G1o5ivPo+wU+rsLjscBGGfKO8Xvv9Wu+eu/JvMtF9LNixdw7LPlVB8pMC5AIlhJ79radsC+fqqE9mTZaJq8kC7HNK+oWga2sCIBcCtqqvr/rgMHi+wK/a5vpwwX+RlCuQnUeLBinQtvpUqnKyVeQRx30OUKJdAV61h0hH5SJcBknBqDXMU5Gr6vqG2IsWRdQJiIpInoo+sKQiFDUvKQETfTJmCZHgcxUda8QfTn4iFjq92U0HNZJrCBul1HwJwB+oVEoJ1knlFJWQwA7nUyJj/r+TzkrDPxQJElghRbKGoI6f9VeLwv1h8vBhyGlnGS7pi7qObhwv7mjLIjex66OAxYiKeFfBolxTzkrr4IgvGmJWfB/wvxZJ4he415Ym83qx8bZjDZxT8wIqNcIxh3rtNZF5rTh2GnNgfnmhta3iAXhS8o65iPp3psjPXn2Wo+evtbL10d6c3KuI+bjaWlknEGNc2hyY+Y4vgC0Ce+liODSdzqJyocCCqC13YV8wFXj4dw+TQangHU7DBtVD1k3TPgFk943qPM6K1LAVVc96qnUAgzXCVp97FSgC2x6sfCPs9iO860fEXS2ByAU0cOmR0ghXQK6kTXlYbS9vaMdguW1tQ3l1KLlgZvIPxIeQRqZoI0D8o1tbRFgb+9e0xZlZgSlLcF45muzf7+8XWNQ1rZqUL5Bvr+UTwnS29m6pnwhX9vaJjDf1eb2rsyvQ623Q7B79cZtXeUr9DWo4S/oDr5v3vpAH3/6C33ys7/QRx//XA7Ot7ev8rZmk5thpsIm3V++Xz1/rccPn9bg+7u793X3m2/15edf6fPPvtCXfDX375I/fvxEz54915s3b3TA4n16eiofvqE28NNB+TZtMr2NH5/yEuAvfvYL/cWnP9MnH93RR7dv6sNbV3Xng6u6sjOVCKDz6XPl42dqoC1fsCfnLzWd7w14pRlfr52eIGsXb5UJrsMgqA4dKuJYCeQ4GajT8DJOkZ0pyhlT7Jyv1POK7N+X4It28GXbX7l7kMdmKnj4xkjhZTDHTFO3oDybEyaG584IppWYnpLlJDzXSqWd1NXJ+5PUZXtb9GbxXDM1KItNV19tw3Nq5E1rHqqVVyginNKyXhewD9C+joJqbxfRku8LqZZPg42aP1SwLIutyi/lwoYXMwPe8lqwr6fqOq3LR8j/Rpl14XGLK/awQxmkA+/0uyDXOks4P7iMwJLtDRj3qUjREbULal1TwFC5MiQ1z/puSoV3m4xLkGMI3oiBqkvMMSMk65K27IJHzn1WZaaggJqPjQLMB+Vs05Dzl3D5oI4MTF1XGuqKJQ30A1sjBG8EclVebiKtkDzEEaHxXwop1ZR13u3bi7SYrKWCji3Ixdo6pIvTlbfMeQCZgPOWVKImuSLa08EX6i5QZJxhFJE3QBxOQ2reQCHY4Ip92655A1/r6yg0wvJVnmL/nNM239WrMkxXSuZIYX/k7MVVj3J9SrV94rB8hMg3j/hfdI5lTbkj6dNS4Y4KxqbK3BdUFIkqrGgeWc0jbXEPj4tY86DkW5YpYvR8MG4GOjLQg+ZQLRNDmRrAVd75PTJ1/hgSeYl5lYHpuwjkxiU5bUsGeVUOH6zd1vuXQNgJngOq6KRgTiOTgd1Kq2yBtwvVNHkOes2HeVB59EyXGNPQUd/2I/X1CPtlxGCjlo3S1zOUC9IjEnxCniotyrw18T0d9INA0A77JNtDT6RdZ6WjDPloz3TKplMEqlM2klsbm2w0NyQ2pQsGeE6rO+oStLg8dZgW0wHeoxXycbqeTAGJNUfD4daUKrQglFIiO4BUfadsOB8EvNtR2P+ZBnUGsuqC3jlW6oiIwS6eYmdOoHR+fsbX2jOCrbk6null8Nd2EdAtCwLuTnneqXXAPZfW5sz6Nyd6wd7oydff6ezNgRrkLevqlODUbT0lEDtmT3Tqr8F8+XTAzYdyOQCfE4zNSSxYgzqDtGnBpwr2CzV4NgUL2tlBaaLwXEsd9BEsT8trPv0h9jTJwTdoCMAn2PDX7zV8WecLt/8A23SfPdPrt5ocnWiXjyHbbas1+ojdmPyTrA6ypwQNDV+455QvCs3WN3T12jXt7u7KQUih9kLHL/DPmNOH9tf6C/pyMcg7eLehkKYBioiK2iba0bkfyOvbzX2EnQIW9J8RETStyPtM/0FhqqV8AsidGBARVRZjWqGIRKrOEGwE8ykrp0YTgqcJbZtOpwThE2XGTsFKw3O78JyMaBSkK5SEJVwPpkXHi5Vz+Yu2lkfAGVJAPH9TZp6IBI3s5z5X2rpgvOeMQ9cVRWAXiIMsru+cCOu4Qjv3zwDLlqhFXE+PiFDgr3wlqEvZdYTGI8L8n4J9T7SXLuukwMeErUwfNawBDetB8j0K5LrIN6VJ6ui7gqxY5rqgtFRSKOBzbtW2U7WTiTL2IrIS45HgsymwTNQn8iqUKI5PkRTAtqtN+EDPZQNfUs4KFow+j/qQWa4IcXtiw7JQwv9MOXF4LBbc3yokFFyS3LbxHjDN2DVtuE98XxhrBN0zgu6mbZRTUvbHxI11OQDP2LfO5uamNlkvTbe3t7WxvkF6Q1OC83Y60drGhiZr6/IH1un6jo7OpMfP3uob4q9vHjzRQ76Av9g/0auDU709Xeikyzolhky+yRbcIIUbyz7b4ZSyUiQQPXAqZdJ0SIQbpn5AS2GJKLR3AOmyRIdOxyD2sFxUkGwL2xF0JLquf84C2k9K7CDTO0dQTsA3v+2YupyD7jkLChUpBpvVvv0HOSdFUNrQcNTB0eA3spA8oEX4g94q7bBZJ6Dz3gV5zlfKitwqNZMe7UQtAbgXOA/IhCC+4Ys5mVqU4BEZ1I1flMntDN11tQ7WJ2vyH4Brp+uaMJATbPj3zh2Y717lizRfya9du6Vdvj5f4cu3/7L6DQfin/ycQPwX+oSA/FPw4Z1PdPPWbVlnc3NHUyZXKOnk5JQg+62ePnlKUP5Y9+49qAH5F198Bb1b05Y9ePAQnWd69ZI3k7wFXpwvxLqsHLmiTY3WJlNt8rbo+tVt3bqxq93tqZo40+nRa0V3BH9aaSonyoagOoUH0KRzRZxLwdOO3ihsEoorgZeKLgCr4GJAap6qRJ4noLBSeE5cRkd2h5l+PjkPgepBmQA1Xek7evhQuBcMDFDkwkZB/0/DdVMGv/o53aer6zStlq8JTP/grAqXcoPWBnoGpD9R65k/54pP+O8SEdHflzwE7I8rrNSZ/1sBvtqnn8I4hqjC9p1SpxGCd8u5jQa9UHXrvGGMTKuce1MG/U1xdNzjiSlgasCTJx5KIqiuFL505NVyzgekC+lVCNkqCuWX+eSZF/eoYb7C8hVU32ji6K/g4z1jFWGp8Z7Md0XvU6syjLuCd/Wddr5hfoC1B7aSd9NVuHK5KG7NHkF9I1ZUK3uhX5P/qku4uncsjPZH+k72Tyb7MqEIYM3RPjRW0mO9iGkp04q8OhdXUqpKowYKnNUGdPWssipA12WMwY770HZMDdfUU+mi3Pt550dE1fM1JPi+jp532ihVbrsh1s+hbtd1Acu7qpe4LVIKnh8SRIG/DipddoSqnU6VBtRYkQXpS7qkNWJFr8qqP9iocp5flfZp23AdPV309REYC1h2gT7Paesb9qFS7EV9kvc6It2DfqFtqvUXbINlmvpHf1epyy7T2DNv2btAbl9GH0T9qjpjmYGi18upz/mka5nSKSnUsqGc1s1my2AkOeA+x19rs2zhs0gxM8tl1AwuEeEr6M9axiKSlYdSjYKBTokaw5mGM4ovrK3Y7vxcNOCHumrmO5dasl7IgFZzsHK/Us57V+8BvR9c1H3kXB37WT97C7Swxgv4PUjy5vz4XO3ZQodPXujBF99o/9krlSP2Jc5jr3NOsO3gse4x8fGcwPHk7JRAba459jpsOc/8gr2n61+g19W8BXu8TrUv8dHPINuyf0bVw2f3Qkcvd5SzzGnU+5N8OqjaITTks8KCJGPL/PTLqMw4NpTbiqStRdH05IyPHae04UgZX2f00dqk1YZ/L3XaUkvRgsC9nUyUm0YzvuT5bwF5DrgqceTcKOdc4TFDJPs2wj4aHQUMCD71Xi/HwzWRwWh6Ai3zxWRYEKgeHhywBz1R07SaELBEhDjJDv30Qb6rGmD77lchtq8tbZqwH52yh/avg07Za7fNVE2eKKVGERnPQoXKiqBUtvAYAsvc7gYbmfsimLMFuxGhYO7mlOU6IpIiKEv7HKzX321m7N0/mKt5poZ9M8yvwrIfA52lslR2PXQhddW2jjkhxfBPl47oU9WA+RGDGHlEKOWs7HF2W02XSIroy1ClpFBtc0qVJvogos8XeRGh2jf0V7WH3cCWkZqJom2VclaAlKHYiaBNhmiXAR8REsC9SoN6Ur7QJ0tSqFIumbx2MtEEtJOJPGaRkyRsY6T2FXTsLssjQo5ja1n8agiwXa4CvkVWwZy0bNJONMX2xvq6tjY2ebHTsl42VVZ/DJ11MxL1cYdn+rH1Cx8C8Cn6/rC6s3tdu7s3CcZ3dXjS6emrfX1z7zF4pHuPX+gxQfjz1wd68eZQyQtG4aYuGIvA0ZSVaeT7kOhE1cMdggPoO+nJ6jZ3tNqTyxNyRGGRQGw1uiiUGTA3tqGxmXqEtHATeIHqyxTmoa3pJ4/5fK4zFhovfhEh+2ZEJEWM6VzbYnkFeWTKiIhKXVNRqCOvU1JBXmoamYQciqx7B3JfgHIJ3OTB5GFQSjRSAqRpHo/J0IKN+qJAse+8PJmqYaFIDROW/ogBTmcmQWYBmbKgbGxsaWeXL8sE4P7Cvc0X9CvXbsiB943bt1W/iBOEX7t5Wzc/uKPbH3ykDz/6RB9/8ql+9jMH5j+v/J2PPtbt2x+gf0tXr/pL+Ya8kPjH1p8+fabvv/9eX331Tf0q/vlnn+vzz7/QV19+TWD+re59d7/iwb2HevrosV4+f6o3r17o7Hhfi7MDHRN0Hx2+VunOlWKhwpfp4LEhB9kDzKvK5ir0SMfVD/6F+5a+Lgb9U+gngZGaF/IKBSqtzAAAEABJREFU990qTxlR0ItGIa/SIuo3xrkEtR6KZJEhNNUfAQFBnlEz4S9TdOrp0kZNvOdCPTjQdUUdD8iOue/7wXDaJQ0XRI1aCiBVE2MO6f8fnREh33sTFoyUsyJo+H/hutyU3qTbY/SpP3n9M1RHW66rFhsZEpyX+9QCCrinDU8Mj8uCjZI3BB1j5fFBhZP+8NwSVIkpAOBtvhr1nEReTAv3OtAynTBtfUB+P2d7vlhnhPPgV/Pfy1OvKrCBvut0XXrnGJp3Ia3OXiR/inNZN3dEr4s0QJ+4dI0IRQABU7BUMG8MgvdbGDIrscZPoSr9F7/UGrl4LvT411ex0uwfGAsk73bnsr+HTPvBZEMTx+pEg/1nnejX8YZSzuuXfRmxatMym4wIRYTZJSKiyiKgCh5tI5IikIWgRkAL0HAU1QCIugfBQIqqnKDPNCJ6mxkKwh1S8zrJVNAR76Ytf1f2bnrUqXLqrv4U/CRgqbIV++gG0ADzxpjuKeXIr3KXHzHIgmdX8IxTTaPrfHjVdtGkEEe5QJU7fdkPl9dY1uUrsFcpuq7D+aD6spQ7b8Agu5SPzOkRtR6eR00kTdhrzNh3REr1GTXHSz+DPQd7qPYe4vefbgY5JgadjH6AvhxeLXmxSRX1BNSQQtYqK8/Fi7WXrB85I0IRQOHiVSvMw3XM/462LdjDdgbregeKeeQsyqKhSouipgu1OHjw/JWe3L2nV3yRKscE3QTc+ZwMviSf84Fifnau0hVFBDVQHH/rjyPX/eZc9ZmBzM+QOQGY6YK6FlXWyemOdKmluQw+zvFrMeh0g8zlOmRLXdSpXAuqPk1F54y9A3CPkehZ93Sm7GL/QIu9tzp5+UpvnzzRyatXKsdHaik/oc/bNik3oabNmhEweL9389ZNbWxsyL+7fkAgfIy+qMd7AqNh32qaoZiR99bVN+ozNQp8wY9K6WPz9kvMcXcX5ijKdVjkUJd/JcAffiYENVevXsGftV6Ha6JQRCiiB6J/1on2oBdMs6SmaVWDo7XN+hOgE/bVOdMbkaVIkui5CAkqaBFpnOvbQSvMazjIjwgF/diwTzIyNLATKZSCPK0eQSIUcQEE/7ITGy5Y/WIOeh7imkVSSBXiKD3wvHY/qR+cVnFm0I6cknIakJP6NiWllEGShnpFHRGBbkaeFRE9UpAG9ENiDU/Z+UmRGwUxXTBnKp8p43ROwgj5WRRUpBCGmDnqjyA9yuAjQsn+Ud40IgmRfMkpMb6NJm1b96/Od//IHYMZ/YkjIpSwl1NWxn4NwHOjjJ9Gg++em/7bF/41HK+PpuuzNeqcqG1azZi7k3ZS+632XZvVTPCHvfSU+2udL+Hr61ua+aec17Y129xVtOs665L2+Nr96Pmevn/0VN/cf1Rpko9+hJRSKGUjKeCVkvBYbjwXSaF6VFIvJAMpCFWqejjBxK68FDUZCmymSHJD25aGuxNofNO2tUMimCZ0ZucJB9U7RygkK4kDnyOi2nJ520wpkx0gKeF7zq6jQQf7jdEo5awgrwT+BfUJOkCWKepjq0AL1Tg4NBXpiJDtJuqBUQT9I4xo9QgWmoW8oC5ow5y2dEqKyMr2hwdfQ0DdtlPe3szAGpipnczwcwomPTzIk4kyNDsPtEwEv11ZIxDf3NqRA/CJv5ATnE9n6wz6pra3rxKk39C1q7d0/dqHBNi3de3aB7p58yPdvv2xPvjgE924fpu82/B39OmnBOYE6B8RlN/5EJ36tfyq1nnj0/Gw2t8/1NOnL/Qdgfc3X/tH1r/RH//4jf7wu6/0219/od//9kt99cV93f36oZ6/OtTReac5wQXPEhVfRvDW0+kC7XgAFRC8iVU5l+F0h24P+m/Jd+ofUgV7I6Ta60WU5aSfUeKjBQ9PygkUQAGeBygxBk4XqPMCfZ4Tg40CBRhkeOElU3H45i48QKmBBYO6CxwgAcOJnTLAMqu6jkLdPVAmH1MyWfCyyOj/cMe5Oh7aBZ9GG6ZWDIytgpowMdqCLvMl3JbzvZntedHmHqhpedCoYN5PWCjWWCRa5lVwLwh5r0Npm+4T/7yrG1U1+4LV/5q2R6AXI7FtA9ayd2AzLmt0tT86XO+VLLtAb/MijY71GXb32wVGPclzp7cveXxQr9R8KfQyJiqPjUpJC7nR5/d+L3k2b2J+y3QAeyOJ8nLaeUpyeadrOfIKeYblVUY9FxT1mqZ/RH0mFfD40pdDgE44H0qKQqSwG+iEZcVzFAZKy5gHxdpV9fKlkDQg9TQ/ogqWl2qHlKmwWyHrInz3DAQGBOe44g+6/mkWXNSFMy5v6EcO5/0UfqTY+8SjmZU8e+V2eB6ZLrNon91n9DyCYt+rTPn6tYwxrJS0dQzrud9NE41bAp1Mg13e+dY1lvUMDGoD9y5xzrt4V4cexl+35d12rNb1Lp+43y3rUfC6YLhU6jEmG77P9ZVM5pGvRpF6BaikQcEicThZeTM1HYowpBSS+ycUSsiMkEhhkzlSeTqr+lDThTzyybCM1mqE04bToQ69Dh+tv4qO7D4tdIwY7dJvUbpLZRJ5F5DML/XJ63nKYKvy2Ejmqx3Lqcsyxj3wKOFtGFVWmEuGeoq9dAnqfUGXBWvgkXFvp4qVcjxbEs+NmC8IJjvlTmoXAL0Jm7wejRK8kDmCK3NqO8s8byaaTLeUJmuah1QDujJX4VncGX420x7PpwpdPgrJTvyzDv7TTCSc2BrnYUdej0JTcI5sMd4R7rVSgzkHnx3t6Giv6zEd4bSLXAIVW24s5dQpAz+KUW0xyqYs8mWBlOoDpUK6w6+g8IKg+vH9B3r+4JEWB8eaEOG29FPDuDk47/gazuaNPinqfZQwCfAdO3P6aO6+QthdgugZUGUdJqxv2iEvtXyhzQvGbs6X+YX5QbfWQ5pmoIcN+1xnYNY5bT8j7xzdRQqdc48cnp/qxcuXevTwkZ74JxQf0J5Hj3Tw8oUWh/vKizMtTo/knypZ21rT9o2ruv7xbd2884Ga6VSvXu3p2bNnOjo8pqZgv+k9csMe1PPDe85GwV6ho8/mS38X8q92np2faY7/zsM1enQ4SeCi6KLaBmG50Kcdgvm8k4Pimzdv6caNm5riQ2bv4f1wSlmoieIVFFNNM1iVSpfSJJdpBUqgAPMpZ9rQVvsTXi5lAqpEO6Lu01M1VBRQeCXRPM25jxaMqf207YhQuAzI2DNSyjL6H1Vuax0NMUtCR8WliiKgFVycGIF4PCPII+F5bMDWs/KlVN4aEYG9FSjw2agq8D4LVQPK9SV9HdHrBeUikkzFVRyuiyIK2pRzqxRZUXXIHE/SZEgRPQRVkigTIBFLRW5UKNuVUBF5IFKDSiNlbKIXIBljerBXBhqRlHLWqJNylstw4UxVHgoJRCRJwfwqmjMnz9hLnzN2lmV8yfiUPd7Ek2lAcL+4R2Tam4FNyviU0XHMaJjP1N3mpgbZk3aqtm01mQBoi93pZKIZ/Bp0Y21Nm9OZ1plj68zltdlUk2mjdpY0WU+abWZtba9r58qWtnYJxtdnKvhwxEu95y/39PjJc/uRlFKPIFOJQQ0GNCTaKXGx852Qw3Aqgsz+lKBGSllpxU5ErKSTIqxoG7Yg8jJIcsMnNGZKQ0wbOiQiFHrPUeV9TspJ63TAjLcNLtc2rSIYGBwNBYUT16COrJyNRomOjZSl4KYb0EWoTgR8l2Uij5IdbhqepJ6siBQR1d+2bZRTqumIgK7w7kPRToVkHdfJBM/NRFOC4/X1Td7IbWgyIdDOE00Y5Nlsg4VpTVNkE//4ObIJD8cpgXaiXSUSi3eogyo1cjDuL+UT+ixIK2Xlwf7m5q7W13fVNptq8jr8FbCrtdmOZtMdrU23yVunrk1tbV7RDl/Pr/oPqPEF/RZfwz/6+JP6dfxj6B2DL+d3Kj7VrVsfEcjf0sbarnLa1Olpo+fPjvXsyaEeP36rJy/e6vXBmU55qpfUqvYd48FTSIZf4HPnyAgeXsFDP/hCHt2povMGgHnHatipU4EWDHiB73iz2vHwMV+QhQq9G7WXxSAVA7nQqag8tiynngIEL/ILdjFOfUWVVlsFewOY+5YXbPSQupFH1+eIKKERVea2FmFLcjooB1fThXo76p+zYJycnOiUm7BjARFy+2+9gn4hbZngq5FlGuPwNR/jfR8UbIMwJKai+jIFMgDJxRlKzJe2bdUwXyKSpN6S/syj4N8FXB31VRv0e/VPiqB/BjiXIrVZ71LUq7xjjAptNO3oq66msQdlSoiBkPuKLKiWcB7FlulqX0O7qLim6b5qD+o03qk/0GMcy7voLKd/kAtEBWk2tEFelMTYG7TReZYBjSBfFUE1A0gXIPR70Ab8ROG9p9sq/A+gZZmgRFCwKGhLIO+p5PmG1+QXoQA4YdGGGU/6M4yLdK+Lokb0eajVrN6mqt2Rrxn6saO3Qy2qQbe4n1VTFHAe5KfO6rD13gcXtNz0p2Ezhgr6HfVDC8AVn8vC5NAcdJAErWRU5aA5079GAx3hdKLPqw73T/L8pmgCGXgD3yipwU6Ght5/oPr+jFHqzjcueTpm9tS23wuMu6jRawpvjKg0cU0hjahjSr+ERI4Rsk5E1LQ4gjGkk2o6AnlIENAz5imEkJNE0DeCigMNRf0nrkafcnZISjAppFR5aEg1HZJlZMsgu57mK+ibWEVtQ1Hga6zKV3itLBRVhzKu4wKFOg2JkABePUKyT5ZlOjbjSWCrPpl5PlW+oEPtGSTPkSI4QB21rurHkEZ2UadloKM8ZTTnMicNKk/0VXihXQhgBIINZyawzA64wYTn7WyRtbZotdZNNCsTtSB1bI4Jurvz0PlpVjefan37hvLGFgGcCL4X6oQBnsPuF98bXnMKfuIK10J+EU0RHrH8Fjlg7Gh3xyJsfdGOmilmB7xlFQgLrS/9QFU7HbIOHdMS6LtMpUWokjvI0Kk2VqiGw3KzeCWvLcGg1CpSQhyYATauBJ8wGOq49znxodPB/n79ib2DvTdqaPqU9dyBdxB8eR315luU9EeHBX3tTf6CwjS32pmjN+cZ7j9AtkDo9hT0e1CdRhTqA0MbrGcs6DvDds/Zl1hWsFOwW2o9wYgwVvhfeFYswElX6ngtmqRj5trz/Td6tvdKjx4/1v179/TowX09/PZuxavHD3R+8Frd2THP+NDmlR1d/+iWtm9d1zGWX75+rTdv9zXnBQPTWCpSRKghyGgnzBvQsOdMmb4LZjf+V19p89n5qU5Oj2U6X8xl3zvRv6AAmiGah82o1OkFfZhzow/v3JH3lNtb2/Lv0E4JWhzIirrF4SHrEaoyy0GVCZMjkDm/DGnho1EU9HdfNvA9EUe4Hdl779wopUxTk2hORfWdfrW/QdlMfoqEqaSUknJKlUYkKaKWKRJsIi8r51x5hThCET0S1Igq5TKcEZb07RhE+FMuYMfIiAi5/oZgz4hIkkIBNcThUkjgfA1ob9cmDDsbEYoIpQNTHDkAABAASURBVNT7ad99H9Q5y9oh5lWKRhFZUnCGIkLug0TbFdQLgvzARsKfxLwQfRmgQz5X0rzQN8qyLKGT0UnkCxtFIdOUMiTBhxTBmWSdFt22naidGFPm60RSyH7SMcrYaXKrFNlNEsNVaXGdRVqUvicmxIBra+uaQntM4acK5oB/EiYi5KOuHT2rhH85Z9kH93NOWRFJ/pepr6YVpENTfHSsubm+rqs7u7qyvaMrrKFX+IC1vbauzY11rW+0WtvIBNytdq/OCLgn2tyZanN7Tdu7m7pylVhr94o2N3fUTjeUcg7lnNQSTKaU5MMLgJ2scA9YCGgr1+EMKA0KnKsw/y7IEzI062l7HTO9AAtaAoBM55q3fMHiExEMQINjSbbrvEsIKQ06LptzlhER8oB13O1GqZSBqaMVEvlcBLfSItWjVGkgX8UwmSnAOJNHGhsFCP2IUARIwFQhVaAnH1gd8tyvQd9GJAX/UtWHh6qmkzzBJgzwOAnIJSeUU65IUCOwIcpFwtdI9FXL2E0rGgL2HhO1XtiwJ3RSamq6TkpeVkx5ATAlqG95W2NagbxBPzctE2mTr+TX5UD89gcfqMeH+tR/XO0v/43+6q//Rv/13/w7/dW/+Wv97Bd/qTsff6rrtz6QKHtGMLmgt2yndr1vDgMZo8GNU6+VcqGzuorCsul0sa5h/UrJFjAPRh3Pl0IFCx5ehbF2uTFvTBfPs6EMFshmTCgTBYM+yStLsB1Av6zAZSrQoTBssVcuCeh/7KxkkYdYjHAJJdMwr+UREUopKeWsiMAeJzZsu+BXwZhR5y9+MKHJsoLeOUaZqTFmF2F1TFymxXUVFquuvjHERfJpQy3hUiMQ/wtP+z7izzFBs1HHwaEH8ZR2cyWj2nMu2SR7DRhOFJwBLLXgPbgQYcCq76J2xNh2KOlSgSJFCujNF3mMkMqy6hcMZ02r9qPwiQKMpadzX84iyqJITtWFXVIzfbrXwcLlk0LOt62KZS6+mq/5fVlL+hEtBOGqHlmm9x6UIbOQZ0BWTksMLW2gqohQSANCJJcQh0tUBIkRsP1Zc2BHClsbNKZXqfPewdKe9d7J+3OTdKjXgISpSlmCkkHaMsPyvsqisU8ZSfUdW1Tfr6C4QJG9uxbmszSHzpERC6FT5OCgltNw2Cisifuv5qFfqQo5I2B/9AwF63/KSYn1JKekHAFUfa0+XrLV24xR9k59IQ5kzq8gAgkD/TFdbaIj5BKdRZ5W4bzV9JJf0a06F2nbvmRjWab3V++pJ5BFHb+utrXylIsRrJthkGabrbDuO7zdcJudZx2GrL5oSegueawH68AlGW65XELe5wX2g7IjRLpHQtfwixq/kPkhivwjw5Z77lVK/e7ejP3EBEvQgEaHTb7M6qwodVmTtKYpcHDdEGhnkAi6w380zJg3CmMxoY6pmpipSVNNp2va2NySN6livngNE31l+n5oeeAKPI3i2rG+dfjqTXy/+WWeI/fVdpxHNr1eJVBdgHpdd0Qwd+m/4EkJv6qvHzlsbcwKmIjA1AgE3BMRIdWzmNSKM9yUeuYHJ3p2/6HePH2h7vRc7tcFLzHm5wueiZ3cHpomoV+wY37BZc6eZk6g6b3Ggv5ywOzf8z07P69fgZ3XsQcRB8UkLhftkTqJ9hdokfuHJLRTDbYJTINAKFGPABqQonOUzjKzc9IqE1DEZKJT6n5zsK8Xey/1dv+tjo6P9ObNa7149lTPCMJfPn6k/efPNeflwkZKusKe7taVK7qytaO3BNxffvFF/XVCv/jHPKfvGnwrsKLTBrTEAjP2hzPqbV1/zlZQh3/GeQ3Cz3V6eqbzs3N17NtpoCICpNpOt9nzQPT7latX9eGHd7SzQ9BBOxr2iQn/qlFfgnLQAP/as/a7LxgK6m7aVq4vU2eusUZinAvjvdACvWI/2FvLiORSdAhEvTceL7dvRGGca7vos8R8cztySjINykRwHWAr7yJWBGH9ARZHhIkieuq6R9QMWR5KkRS1TnhoRJADQorgIkMcoYgeKkGaprnNlfOll5lL6DUEzu4v91NOjYxEv2T6raH/GvLNRzTYzcrkNcgzSLlFlhTIMvopZ/gkuklKiTNXhOUgG8yzdjIhdpkoYzuarJKC+aMeEVJOioo+DyOyXgV2nWeZ9VKb1aOB8tKRhvnL+BxrLKMqYdtF/rUN8xFJkZJybuV2uy0JH5RCKWdeEM009e9wgxlYJ8De2d3R7u6uNrY2tUYgvra+xnqK3myiyazVZK1VCzUma1MC8G3tOui+uksAvqsd7sdt7oOUqCTzJq2hQvPFNxc3uGmFBwrIRwjne0gkOCsJM/rJwxOo86TlJl2AylPXnJv4lC+ABywor1690uHhoSyzflEdtgu7gx8RQd8kuW6rWHdh22DBIumFwTbmXixBR3BmPf3EUTDWg/ahV9wkqoCtRYsZy0aKDxFBqcAXqPkQadWjdzUUkUQnVwR9HSmpR0gBJAWVBRUk0jmhD00plAJdSdYKrhXOs7wiVCcMk9e0JXBuvNBUNDWvnUzkyeGJsrm9rbWNDU3XZ5oQdE9YWCcszpPpkJ5Me3lNzzQdddCb+scpvBjzlmeTNz47fCW/dvOGbn5wSx9+dEcffnyHtztb8oJ7xHh6wnuvUCe8hj4daO3QytNoaD1X2B+kV/I81oXx7Bhnj3VdEBn3YtgwHW+dWuM75XjaYdqzqgeJehbme2ebA5wutKTHhRFMD2aROfEehGX2A3hMxbjJRy1SlLmhJ4yPqRjLapD8gn6h7E8BtT99Us+oFCMDtV0/MPzQPTw60tnZmTraTdY/+1wxvVLGUrw3GaSul6bQNAsBJ80bcn+auJxBYRSHglVwwfccdWK0XnsB99FKkQt24CDvni6HjUt1WafKg+nilhhV4Jx34LwLUU2hampIwT8NR/TVVAn8IP0x4nYt86w+YhA6ObCVjGnPuYoq/fELbvaZLgiW6Uv90auMV9QUEUADzMeQ6JtnO6vQ+w6KXNKuDlNqpNWH9xX818tcdcVQXYbmTgQoAOoN8A/dYDQQ+oG9RCpDsF1EjNMjS+cNm2aMzg10rM/yvmxRRNB3PfrW4EDNHSj1KPqc915d3s+GVaCfLKcARCMu9bHrsG3Td4G8lklS4HPUdMFORxos00UXNrsVflW+yqPj6Iby/c05pk0HPedd8oc81l4ZtWwn7sQBq3zBJKCs19w+QCafNS0oG6YVRX0eFF2aJ5qJTBWuos/v05fzAx2DPB5kNRiGBgOaSiIPLNOBP4NuEf6KfCN62sGPIL/WU2kw90KJvFztwuNhNkpWo6w2TaCtHFiXs9D8pOjk4FwHeycV+69P9OblkV6/ONAeePXird6+PNTJ/rmC4Httsk3Qc4WvMdtqJxPW/cLaJnrDwAlzJnIawPt5YXSsvaZWIXsoV9TxvK2gj6sOChTjai1sqGhM9HLK2BZCz1XviSIlRQQFDMh7zlr3IA9F5Qo2KnPpQi34UoAYf+uYd4k2cv1x/DePn+vpt/d1+PKN0rzU8Ton8PbHgn6/2KngTwfI7XnqmLMv8H7GmNd9Ryd/8T47P9MZwaefpWcOws/nWrC3LexrJTwo9WoOj8yDwOB40oei/gqCb/9Eg/czc+o4o6/OCEY69l2JDf4ZZR48eaI/fvmFvrl7V28P9zVpG+1sb2qDoGDG/n3Oc/3w1UsdvXyl9RK6ubmtjWj16uETffPZF3p074EO9w+k6h8G64lDtDfqfjJJ0Jwbeb+3xt5wzXs/9oPeV3rMaFWdAx3tdJ/VthN8n9F2ywp+02zaLClC2zvb+vkvfiH/frkD+YhQv/fRytH7YP1QrMj/laxN0Z7UtP1eeNjP9m1xYBbVT483tx98LUClPXVb6hxnnFZpIY1SbUdOWe4X79VTCkWEuOinjohA5YdwmYgwoY+LxjoLnlUhWSH+oZMqkiJClU89H0F+AtGnNRyIe91BTwqNR0TIbWiYby1704b+SrVdWYm5kDK0phvaTF+iN5lMNONrrzGZzKpeiaQ6taAuFzkp8IWpKJxUIp1yVmaupmyKPerLzONEXuCbA/CWILaZTqq+kBcg7FgnoWv9TDnzkbOS7eGT4J0e4TH1S7I542UfulDtyXF+lvD4I4RGSrId+9ZgK2UCfeS1m6DOdxDu+exYyvzMQTdYBy3+el7ZL8OxlWMtY0q+y2ztbmvHAfiVHfHMKYqIJRQ4V28eDzeA13D0LAooRYQigEI+tXIg6UVmVuQu78lseFKds3AdsVi82tuT/5r2XRaUR48e6ejosL5FC6wYkGoFb3AO1vUyEAFrmW+E4hGnAgdk5yyCXggdmC3c6cith/pwumQPWs8kx2wBDIv1DFh0g8HP8iSb0rH+sYTkSeD6xYEJWBhVF4MrZjCEBeoUdYck35Q5kow0FAjkBoT6WfDRd7+4HYGdWiYlJRAR2LhABBrAeSllZSM36n2TIoUSk9GT2JOh4SZxoN1PFv9YxCZvbLa0vrGpGYH0bHNT61vbWiegnq1vKU9mKhl7lGtYdFvelDcE3Q0PgYrpVC18y4K/trmhDRbX7Ss82K/sKqj3eH6mw5NjLXjcLOjICtq3YIzqQxrqdhpOG1o90B37otCHBp0kUU6kO2iVwVe59ZF1pI1RVilysoUbPUhrgG1coKjnoRSIQUfYFGmXj0oZYfKqf6RXqfUQ9fWUuGgRQtv2fLR+k7PqzR3R66IZmE3QWh/2a/3IeptmUMWO0/blh0CH0yZsq+Y7YZkBbx+8UTg5PuZN9ZmcHpYejKNQT3xi/qlClw/qt/+CrqLKxgpdl+E0eoW2FG+GgHmLK0bL1kWPqSJU8ANBTTMOrJy9DGXbIe2y3iy7jRXIPC6GKNdTqeo4D4gVN4DpJXiMVuXDm6JA3qO3U8tYJkao0lAEkBS42wOGEwltiEsIl3HeKuQDAaf9HlGYb4V21HaigiVqjQGJ+gII+xJc5UM+MORyZkFlLRp56PJE7nGXO9eKhitcKsCg40pM3g/Gh3K9r9YQ/lxA/1s87OYA91kF6YSvAYUw1EX+Yn2eoQ6im05nROaneaHTPNexznQEjuNcJ6RPmkVP4Y+bOTxpZMfA5WyrD76LmDJ1vGrQRWW1Xqj9UL38f7n7D3fLcSW7F1wBcHPv4116n1XXO7V981rme0/vm39emtGT1K2+prxJU1lV6fPYvUnMb4Gbx2Rm3Xu71ZJmhoeLEQgEAoEACALkyZMk3ncu80wMdxWhV409CctOUc4ZQFjrRARLFaXC/er+t+yML2jVm+WMxltpnU9bf0AgPw8xroLZv8rgVTraDUY9ZIFMYxoq2qFKe3zsT32oNpC/S0vVC8olEK5vaTfYKEW/kEypJ6ocfYLGggdfBt59ftZE6uTeC+YZy6KTLvJisRTchwl5sKFVpTyh1bBBThXkca9nZTWacAVV3lB2RKZskvgyXeZJPTuqxXGv+VGv4wPGDhuUkZoaAAAQAElEQVTq/ZdHevX8QK+e7bOh3tez717p2bev9PTJSz15+FQPvvim4vFX3+nx1wO+efi9vvvmBZvvfR28OlE/z3wZX9PG6o6u7N3Qjeu3dPny1frcWbBJ8tghHDL8/KX18OVdEI8eFGJYrEysxVFAD++ylCI1nJbXNLqn1LwzBhWJQVkU8mEdY5m0CKt0HWUG2xIhVc2nnGmRGBEuZW6AfevpP9Nif4Hvs4YCK6lR/+pQz754qP3HT9UcdZrw4iQwPKddxjFlTxgvXqh7I37EB5sTxtCC/B4bmJPXLwtvOCs69su9vKj35t1fwL3uNLwhtW7BzxJJhfKl8rSZOlVhAe3A8ILNt8u5bvsyx/GjpuhkpVFZn+lVd6yPvv5C//DRb/XFw69YW+2zvkuarrba2trQZRbzl7Y3tN7SWj56HH7/ff3Da8ffPtOjjz7VH/7LP+jrT7/QwYvX4s2AFl4fs1l2fAP/Mms9I+WklEDOyqzjJu2kvqiZsvleGTdZrP1SYlOC+y7fE58T1vEn2KsvJoij+6Dj5cEKG3f/erm/dq/zEqBpWgX2aywUKkAgljCvuJDSmIqACzTOQcj03gMlnbMfSTm3fFmd8jFppilt8caomUyV8kRiLNANjH2M0Tf2y23oEZ6CdrqtaMjtTzkrwnUU2mFgpixBOYYvcmufISJqmYiBjjkRTqeaJwVGxAGFj4BiF4FTcvyC+L+NRFwj7FNSgg5pyuoMEc6jHlm2NIph+xqUbxr6mz5KjIdEHRWUCbnMgIReJn+CXttO1U5aeZ8RVc92HZNQRFZKjYL4BrSkLGHfY6CBenOaoa7L+UqNUs5q2HO4f2a8bGrBhPGWqSMytqzvTfFIJxP2G5YPaNDLY5+GZRNlZL4Hq314BDwpkub0UWArM8ab6VSuJ5GuYHOfGP8l0ZbE/RuF+UYqQRoIufVy21CurWi9H+KFQctX7lW+hq+BFb6QN9NWzltZX9c6X7o3tre1yT4p+QbpuVm0PCICu0nnDw9CT2Z1ZLq/SpAdCiVFmIbEKR+kNcLpC7DSAHf2wl+7j4/rr8t8w9u8Bw8eyF+9F0xEGtRUTWGjiIo5aT6yqOCCS0U9xorzRWCsu2xPRCgRuDDkY9AaOHSxR1FsSI7B0EZyLcReRCjnrGk71XQ61YROcjrEQV5EKCJILM8li1lsUhd2qEWJ7IReiiSD5HAiE/UYxTf20m9nOiulqPouExG1roh3qUKqkFTfOjKoZEGtGBl11AcI8pSyJrSlDm5//V5Z08raBhvvrYqVjQ3VAc9GO7UzNVPAxGs6YXDltlViwBlT3uS0TK4NAy5PJ2rZiGuSGaSh4/rQKnK9ndtGLNxPbiJuyCjITmHBCALIWBdBVKHABVBGyGRd3hJXPfMjyC/msaHK95L14Z2WD/iCrKBXoIIGMtsaaNEp77wRRci5kHaZd0AWoaYaeh2++D4xpY7aLzywC7BOrmMhsCf8K5UOdQaLNCnRf6H3HAVZ4XIOVQ+R7VYeFZyodit1BrKaZ1+4v6o/bofLkTecaFSfoRacy6vV2Y5lb2HwW0MbxIGy4winWj/1FGC+UL9xGjt0C3lnoBRdxpUIqMLViqPW08dQj6mBv14oV52lX1XP8gqh7zJBXKEucx6FSBs9FDmDVwMK5YoGu5TDlvmQlEJK0FqPPUTNeW6fKU2qrHnjfLrGZRTUclw4rTeABPGo8al6cg1Kvu+lygtfAoyVBEVUMcw5vqfsOClUakallhskVNtY7RNs7k/LnHcKDJ7y6L2Xx0hZwuX1/+VH4N8I2NOz9gkZREIL2n3Mo/kQbp/N9WHqdOzN96TXybRosZrUr2VpvVGsT5Q2WpkvpAvyxSyhJx1NWDizeO4yEWIhLQ8YanRfmU305HkEaZ+ovHM6LyIkQz4K4Tbgh+4VAqExwDISQcqoYydEagn606YCZ5ipkLtAD12CPo1/NjrsdBLlC5teEcuo46uXoIFcyEY+SA/oFNzI5nUq6+X026AHuJd7QgqwmagnmVLONEgH84z55LYa9GsaQTqDRJlMDYl7yQhoFLvOhbzgPnQ6LO+lYH7IzBUGVdV08LIukCXgfC3wdk4L6r/LlvzPp7tjxkLdVJ9o/+Vh3VA/56v00ycv6mb5u8fP9d3jZ/rmwdO6sfYm+psH3+nhV0/qxvqbr59W+VM236+eHdSN9fxQSj3jz79mDhqtaGWyoa31PV3avs5m7IZ2t65od+Oydjcva3trT9u8HJ/NVpVYAxTaVNxMSTRN5glZpebPoycOPZnDHEABzjp+TMGgWyg7QsI0lzF9jqLfk9tTa4fNnsLWNYRR+zLIKGM9+qHWS7lBgtkqL0yRhTpJU7jq2BY2zaeQmtyo9YKer9uvvnmq1w+/U35zwtfgrMx7GVTUo9glyf9kZI5Ph2xKj/hw4L/8fcxzco49ul0ErYJQ1Ho7mBF95XvN0T85Wcjwy42O9UlRSEEFBjEnUX2WjdJYP/c6/MYd2Q//U5UybdRsrSvtrOslb2b+2xef6D/9ls3zt4+lHNre3tJsbaY0SaxPpZVpo2kUbbI+XaM95c2+vmOj/cn//ff6w//rv+rrP3yqoxdvxJsCJXzws39Y9xf5iJQUGZgCRXAmcZHzMhsS/1bkjLXejHVhZmMi1xMSTcBsBxbyut0vEA7Z/Gfs3bhxQ/fu39caH3OappU3K5Ey8RMxKBXiiMAQ8Qn5xwIjpCo3xRdB34Ileuew9AwFGwXbiqyUJ8r40bZTTWnHCmvfabuihvaFEk5xOiT0h8cQw0yqdaoeAR+RlHJWZmxFBAWk3mOkAp4+7xkPQ3kbq0UvXCJCEaGUsHUOqj6EFIl852WllJWpLyKQhVIgfw/ivMw2I8tlI4ZyESNNikjyUX1UKJ3TTykrG7QvU6/TEUlSSGIGLSFuSfhAAlJSBBSI/FNEVmDDMU/eKE/of9Cwf5gQf8N5wrb7pyI1sm7Vmc7Uotey95iyrzC1PE1sZ9DLtjuCTXhGvwG2EfRp6z5mb9O0MzXY89xnWVBGKSlTppm2mrB/qRQ+US6x6XZeO52qXe55okmM9aJj5gb/tkvkUNO2aldnWln3HmoN3ZkmlFllw23ZDDpjj+SN+Prmhjb4QGm6trGhtGDz65vQKENEpeCMgITGozAYPSF6UPV1kC0H1aiyTI76P0xdIGh3YjM70xrObWxsand3V9evX9f29rZ8I/QMXr11cKueSiLilLdvTgSTgcs2DigBNJ9zViLIdm/wv2fg9NwsHUDqk3bb9mjHtoyIEKfZCk+ShoVRJWcXzJxLFKso+BGIgKuQSCoioEB/6nhXp/o5zAiSsw0Nh/3veGu76Ba82OxoH+10v6HP/aIeXdYJ6inoB04hLspJI5p2UgdPy2CfAA+6ZtoyMKfIp3VQeZC2DKYJA9KDzPkepIl4K2UZhfYVXDJ66AB7ToLTfhZi7v4ojKUK0gVfjR6ZUZChXk+yVIYLrbHI1qFVJmTYh682SfWU7Z22imF10oVxNdi2fl9twlFieV3qFHwQumSoQF1mQEEMyHe6UE9xmQrbA+SJtL2yTsdm2zoRTFrIh3sNh+AtH+EyaODtcAbEgJyepTpE2VMJDHa4cpLrrNM0ogtnKCKWEhSXerV+pE5WHoYTyfnznG1nLnGmP+SfpolZIQ4F2i9j5FgY1ukZpyOK9Zb2HAPnn4EoklewU2zHtGKIc1mWLdYZQb7rMSiCAU431wMRWltlWsGFcq7X8hqdKqI92Kly0kPYB1mP3CgYLy7rgn8Etsm6SKanakubp+nKYB97tjnAfhf1tNFjxrSvdfdVNugUXMQY5aqJ/4UXt8/4n+oCTXdsmcWGx/4ybdn7/Ah6IaxZQoL3v8H2v8+ep14n/krNJtsb7WM2zf7qNF/hgbs5UeysqNlb19qNXW3evjzg5iWtX9vVxlVkYOPyjlYvbardXFGs8rVqSlmeSXXOrfddUPOATP0ZXxMYPJHs83l4zOncUfWwE5EUQQpQnP63EmlsxjIPDSGpcO6IM1khz/BN0cP3qBRgOsLp8xjl0Oik8xDpiiEv/JQJeOiZ3jI9yqo+5aqdszyXVfSqdNShjNNBOthYE1ll7ovMPRgEKi3BE0gtcWmJ+wTqdCYumWYkqnC8KyRl51svN2qbRlPohPXCJGVNUiP/oa0WWYOem9KzsVoczTXi8M0hX6RfgZd8aX6p59+90NNvnrFJ/o5N9HfQ78Gzunl++OUTffnJI748fqNHXz3Vdw9f6LtHL/Xsm1d68d2BXj091uGrhRYHodTNNMsb2pjuan26o43ZtjZWdrW7cYmv19d1+8Y93b99X/dufwBM7+v29du6fvWGbly5WXFt75r22GxvrG5qZbrK175WeTJZgrEZImJLEBtmEdJcmUc8rwzzTGGeMfq6qVrQ/p6YO18cEaEIg8TpWeR8z8s9tnr6B8Fp7shXHWqsGaFqR6dHOa23tw3PeVDcpHhRIV2BzC2guKo90ta3maaZaNq2avNE+89f6+nX3+jo6WtNeAnSdlnBZly8LCncLz3roJ51UG+e9vSgM/DPG+8Fbe6opF/CG2XX09M2x6NzPs94/3vxjrWXN5/+ArxYsJXny699s0+F8iNsyzYXSX5XoxMG2DHo+YAx2VzXyt629stc//j5J/r7j36vp69fqmUDssXLk1UW+gxTYtYpfD8AtrNquC8m+JLnnQ6/f6GXj77TPlSM2SnjeW97VzduXAc3dOXKFa2srkq0021w3w7g2UIctTzGmItYJOLkzU7GVijUe5NJu2WePjnxS4ujY/pCunr9hvwr5pcuXdakbZUyMacux8LrIdflWHXEp6es5SJf549zfpwX/7P4EOZDKWWlPOF+mGrKZswvFNp6f0yVlu2SUNZ7DsR20WDaUEQQFcbjchz0rGk6g5gU+uHUffQioupH/BBNNV8x1BswCd2UYhAsr44TNS5TZyQiFAHQT4EtaERInC7j/nMipaScyScvIiqf6ZuE3P4OuloeFF5yI6k6JKxniAoiwldBZDspZexm+cXXhDnH92LD/DoBTU03SjkrcqI4MYyodDAQCvJSk5XaiZrpVBP6qWG/0UxbpYnLAfKVkwKaQCSeAEErQbgextyU+2W2tqoVg7E+W/cGeUjPSCdeINVyEk+XooRvuWVuTNhKoUR+63rxI6grUY9lCb2mZfysrMj30OrGunxP+v5srIue90cz9knOc13mZ+ibrrhuB69nkAygSx1ZvXvUG5AbZNDj5qRMYcAx8jgpx/XdUu9KwoGpCN5oTORN9/Xr1/TBB/f185//TNfZfM9obFn64XqrFRiLLC/4YTrKK+XiAZfptMaBh6aURFWyvv0eJsZOC252y5xpf8QlxE9gZHlSnUSFnLSM9iFwnT0CU5JVc6SjLsrS0p6wFxEmGo+AOQ+Sb522aLwlHpNvZQXWI+oVf8Vk2NdNtyeA6mt1aCg8TvqVVvqbogAAEABJREFUIu+BzY0Qg82DuQ4wBk8mjvVhDfVgywyqSdvSb60m06maaTsAmfVEvBVJIwb7hVo0HFTk2FUBvGBMDFhCiC7xhVnqByqANg4CklWRlBsBGXSxwKmqx40s63HhxCIqzjRnuXko9diXd0Eh6rDWAJczZzkwa8DWE/7UQ3iKDmJ4j7Hi+wRYmMKaYlHR1z7ymBzrFwVxCV/hYM7kLrkE8qqwTI6EqkYWWrAEeescar4odB32odq07VrS1kagf8pGjS6SP3KizGmFSsaLabXvnGX7uId7HlAdqOO05gcKA2KsjbKBFEJBGHw0/zYC/RHWQm2pX1P/hEv8sC6VOl59fbh29GOpcBxrffhwSi9Y+SM239EbdYuKY8TYGers671tmYgVrpica6PLGRcM/pGELbyd/T7Z2zr/Amn8911qb41q0VWPqIK3Lj+Q5/LMOAryT/FW0fNJ1CTfh6CAuunOveYVRUe500kriS/Zk70NtZc3NL2yqdXrO1q/dUlrbLbXbuxp3bi+x6Z7RxtXjG1tXt3RzrU9bZJe39vUdGNVMR0e5B0mvdiOFFQPSPvqTWD1u6alkC5A7zlwWxHWdPebngMNrKklHYoXVdmQ4FrOUCvvGbajjKxT5UE29FVRoFv5kbJciSW0pENa7+iKGoa8Xhcpdp3HWmKUy7Y8RkAC4XzLQEIvjZS8tAQuyePAm+0GbrKE+USNUaJ+7RuoqKLwNbpTxxfK+dGJTg6OdXx4rFcvXunV85cVL5690NNvv9e3j7/V44eP9ejLh3oIHnz+QF+Dh188YhNtuTfTUL5QP+FL9VO+YD/31+nv99n0Heno9ULz/V7dcZIWU03Kqryx3ly5pJ21q7q0dUNXd27p0uZ1Xd27rbvXP9CP7/5cP/vw1/rw9k9188pdXb90U7eu39VtcPPabd24epuN9k3ogMt7V7SzuafdTTbo0E1vuCcrmqQJG7IszxsdsetBR8yK/EMc3nMO81mRrLecfwrlzkBZ56HyTnHLnEdGMSXNSercWQXLQcY4DvrnXC6eDSmrYUI9F8+Bxb6YB3hg9ypcwP1qfZdMOaudtJq1U2ne6+WTZ3r+6HuVg4UmfFZuuBET4yEiVEAPOoN7szfge4ntrNHX39pbULfj1jP2ikq92i/LF6wnOzbcXX0u9PXZviA956OW0ZHvWGCSkoQVpgS0IoRLOknUNW3UbK1pAl7Pj/TbTz9m0/07vTh8oxlzyfbujtb5cuZ1GS4qsVGntBKe+gVUfRGFn9kvSA7nOn51oJ5N90oz1c2r1/ThBx/oZz/7uX7161/rl7/6lW7dua3NrW2l3Mgb4QELFZ477pIifoi1Y++XC25vRCgiyWVMrSo8QE1+4WC9q9T1s5//Qtdv3FLQFylnBXGVQj0FOmIzoKux6oiP1wIF34c+DFG1T108kGPjosypH5I77zysl7BgNEq0u2Gc1C+b05kyL2vCa1iKuD32JSLEicQnkgD2bKTw/em9QbxoXyENcQEQwKcpODMm1+EcCTmJsgQmycOWCIOrg1443yezAmZkW9CAuipTLY+IgDsPKSIp0z8pZVFbHQfuR784Ml0whmv/0CDc01A6FLEEpeCEgDNVmohhBFID3mlvwrP3EdRVkI9t9X0mDjepIvDCoFygm7wPYQPcAPMpZ1VqW0uZN9+RkwpjzPbMe2/iD4izutld1XSNOZeN+JRN78wg3U6n8p7G5UX5yFHTriuaVOvJk4maqfVaBXVGbhQ5wyeQJcopmW/UtK2mqytqwWTaqgHeuE/5Kj7Fj6nr54PmdDalSCRJOE2rHVgpli0POh+WlvhmKQS+58Y4hQcX6bJEuPAfAebPmxaW603nDmgnbd2AbzEJrK+vKy0Hgeuqg1BoY7vgQ8dbNt/cnRfspIW/gf+GAt+11EXf5X1TdP1CnQcQE6NlBZ9RI2bo+6woCgIo+OJMl4fpqaMDvdPIITUuiGQUCoywbkEnKSEdILgBOj2COjjtaIVjAEM+N5sroNGWGQhPT3KdM6hiILA92ArB1ryefoFRPXAmytKPEixOo5Yt6PTUY39NYVUwYARU4TKhSuHdH4nYRGREA3JuVG8m+irlpOS3haWhjkZJA3gBqwoCVYADFtCgwiiS+kDfgK9pKONN+CqFfBR0B4i4I6t55gEKBT1UyCNdqkDChus5FVqBeoe0IChyCtiPC0Bo9fMQdejcgRdVYmqx/cOoWYBRbMhOEGfLI0LJcAzlY9AZ6hh4Sy/Ccrm4HLcKRLVO6FAnJRwPMNgivTxrv5p3xrLtUf3p8b0Q90IuI6reC6XKVPMH3jGpzShVDX3o8nTdlBxSNZ8Lp1yXQX21vDWQV5/hLTMGPQTOG0HSes437IpDaF2brL7gJWrvnOH291JhPBkiraqLRezbXy2P6jf5pYIypr3nv5BD4Xui6lNOtkG+acCHVK9DHaIwqOeQ43ojQhFGqjlSqGCLs1K9cwSSJajLbRkhCpmvcaB9Tg+I2h/hfOyTqldXYN/PQxQuhcIAT9CjkI0E1V44kVdHB13bGrKRW/8dDLk/dLX5sb536cVSb7cjHAc8jSWsHVzOUMgpbKQGBB3nse1NmOsafC+UuHhawnQoult89NKcz6D+w2jz+mvhveatFGut2u1VrVza0vq1Xa1fv6S163tau3pJq5e21W6sKK228oZaba40ZhPFrFVamWq2vaYNvnzvUG6Dr+Dtzoa0vqKTRjpigXycivyVy4tt+yOOgEFMe3QKy8h664x30iF+GG8JamT4bB7qdKJECiEpQgSKaiUaDt8PFcFIqSgeMfQ2eqgg4jqc9snxdZwrevHVuchfkgmlEv3muhvGEc3VJMSTIGTZkC90DJcxJMsbyk2U2JCGvClqeuTMIaYT8oisJtzbDW8vEl8qE7RBv80TuqDVJDXYCWkhFf+K90nPJrdjMz3X0ZsTHbw61JvnB3r57A1fl1/p2bcv+DL9Qt+xQf7mwbd6/NU39d9Mf/XpI3358cP6ZfrBZ2ymP/9WX39C3mdP9Bj+m6++1/ffvOTr9hsdvDjSyX6nWEwqmq5Vq5lWJhtan25rc2VHW6uXdGnrum5cuqMbV+7pzrUPdOfGB2ye7+vWtfv68M5PwU90F9mtq3d1ZeeGrmxf0+Wd67qye0PeXF+7cltX9m7p8h55eze1u3VVm6t7Wptta7Xd0kq7WbGxuqOttW2tTNfUNq0yG+42TzUFIlZewyzY4MyXWHgtRE/7OUHU6i1Dt8lp93wh0TNnGIX7y2lE6BXgEuIw/xYsDecjN89I6ik4zKsIFEigVBLwhiIpgKkUnIbqgVr1yTZY+lXelgt6AXBR/aJXR2YPIrJm7QovNlqtsB5Z8PLjxRdPdPDkheK4IxIZ/5nvqa9EiGFVIfjCjdKNyENe1cGTTj0b8E4LxuXC7SkS1VV/OmJZ48oac0F8O+LlzYo3Ld68ePM9yt0OioqC4l2fwtFoktKsVbO1obyxpm8PXusf/vAH/f53f9BrXgRtb2xpl6/Va6uraieNmiaBUOLGy9ErUV/Gf/komGZN9qokvQRpbVW3P7inX/z6V/rZz3+uex9+qDv37+n+j3+kH//kJ/Wr9OUrV7SCbfs95yv94fGxDg6ONCeu7rfqO+0y39H+EqLupDxpKj1ZlulpzRU23b/5V3+pe3fuaWVlFUmS14cd6/Vj7B6BY150HZ/MZfgr+Xx+Qv91oFePXnEdbgulCbXoMICAtjlcFafJIHke51UDrRGw2JOdhwaQ48N4aZhHpm2r2WymSTvFX7crK6eslJIikguDgit2gjoq8QUZ8e+B75EILC8hhQSCUReVBgXxlWKoaziQwSDCttTT9p5BjVXJQvJE2TOoHq6r6tTUeImq6ZSLOnaG06rtliKsE5IGBG1LtDOCNDq267Hb8XJk+LsFC16odHVD3uO07YqYGEE5BbEJyo4QblOp7Ri1UTU7lFwOvV7iSTig2kMm7juhJy6B3ZSzUs4yXyJwP5GVhVCJDXAzmWgymapxf8EHMucRPvXU7/FWsJVzo4b8STOh3EQZ2k6n8m86uK9H+AVMoGvkttXEL2LQM9+QzthIDfVn/AAleQ7BL6hI26cZm+vVtXWtci9N4Sdti0sZJHzImrQN9U7U1o13apQiSThZUUKCx3f1tMI3WscNuOAt2oKbb0GHdNDTG4TOEHoqqofJ+1Azw0NlQE+BjrLeEC+YsJyfaIRB1ymlTHsSNPDGucGFhmK8Z8br8InxicxnKCKJq4vS10W23TMhFpQGUJBGFeq0B6grZcqEy5Nngk8+zY4SYZViiJd1k+hoLyf1UB2KnDUEjheKEmUibDjM6e0jEGCNwgxB7JFcnrZk70yXovNkKbbGmdjWpN7tqk6Rg8h9mohn4EH1ibK17dRn3b72YTeUI0/okXXaJqfHcjYrxoVtRYSEvnWrDuXE04swwzGWNFnSzCSKaieJZvpOc/1UKIYBQlUa2NUpJGH7DESJdK0LSi7nIINRtYu85lsA77J4uLStSi2TD/LH2FVKwfIOUERPtOIMOj1s24lA5zyqjIvz8ZDSKNSKC7y4x6JSVP6sE7foiyIup/phDpGJTZs1xrRcA7EcZW7jyFtfPmy4JpxjDTrnLVnNrrpcsKcKDbHU8nBxWPs0xKFczB/zTItqXtWVKi+OiMBj7kGuMtCrFH6wSQpZ5ZHpjxzBQzTw01DVDQlKcdXjlKmp4YK+DOuZvq1T04G/QT8IrQGDx8M1kNIMnR0Ba0DIk20Ah9jRhnXGOVh3xCB2SvgTlP9hDPVbb8BQ9uzqmoa+DSo3hrFk+Xmclaj56FYqdOIH4LyKc2XPsWEeO+N98DZ1MK0zQrSzmqPNMmqaXPMgDMnSCnGMNpPrMZj/3EajxhnXUatnTQdXI0kLVrzHsdCb7rjCfwRt3HCvXd7S5rW9+hV7ja/Ws90NNVvrivWpCovjvs0qTajPWoIHMA/kAvpJ0gK5pknN2lSre1vaunVNG9ib7myprLT1V0pPmLj8b0qZNmU3aSljTBchyXKdP94S1HGHjLPqJnQTBg1vaA28U2JyNg1qC2JQKTzqy5NCNQ0lvzqyzDGxPcNZpol4s+ZXhhreaLsu84QWuWRZg7mGvss8QIJndrCoNpyu+sgTsgY6QXeCrp8ebWRN2a5PQFOymi6UF6E0l/wFsz9ayF+oj94caP/la718+gK81MvvX7CZ/r5+hX74xWMZX3/2gI301/ryU/DJV/riky/15Sdf68Hnj/XN19/r+ZOXev7dSzbjxmsdv+Ge4S1JG2tam2ypbqJnu9pa2dPO2iVd2bmm62yAb/EV+s61e7p7477uXL+nW1fvQe+T/kB3b96vG+y6cb50S9cv39bNK3f4Qn1b16/ckuU3SJteJf8yNne3LmsPbK/vaX22rdXphtamm9pkM727eUl7m5e1Rd4GG+z12ZbqhnuyrlljrGq1XWczvqHZZFr/zWEAABAASURBVEWT3KrJk7ownTREkjUeISZ0HZupubyGGzaKHeskrwEKtzxgDNAN8Ixt+ranUAXjhyTBl1Sv1hLaZ6jicxdreAFcsbSDmWqb4Y9mSB7AIBTSKZY2kfPQlA/bKoyNAlOf1xZWMJJZX3S8jDES7Wxpr9HwPEjHRfuPn+mQFyzanyt3iXshS5FUKkI9VWO6UvOoyDBf2AwMkBgV8hfvBV8SOhyhSi9peNdTBjnrqQWYsz4e0BHrhRZsSufzOfwcfiGvnTvPVeIeoc0969hg07C2t6O1Szt6fnKo//z73+q//MPfa//Va9VN99aONtboZ28yIoTryjQjh0RLuF0Ly6pePQ1ZEOQDbB5PV7Rz775+/ld/od/89V/pR2yy/b/PbO7saMIG04v/vb1Lunf/nn5C3p17d7W1vS0bPzk50eHxiRa0pURIrCPd/tqXtB2lKkteo08aYili0Gvn0iX96te/0Y9//BOtrq7LGSnn2mb/1fPDo2M29Ify5vsI/og6zJ+wCT9h8+04LdhnOD4uW+uhvrFeU4aACnFDjH2fQdrUMG+Y13CUIAEoMwjgkZWaCGKXlCKpaSbyhsybp5XlxqlxvLmPXFfpSx27LjdgmSbTaY1HqNqLCEUEUgMi0yWo3xJBg7rPIFlDS4MmmH/Lf50dVjhLDVw1MLD1ik6hnjJYrqLhYsURidyEeEgHqQjiWMQavtB/Pei0YJ/WMV+jqIisoP+DsVEiJGAatT2kxYFMsBG+SBHYFDxlgrKqacn/3CuQpTzY9LhKuZFpUTCuizwP1XFBmaCsN7qZzXDD5tY00X+W24fj+UJvDg50cHgouk0JX4tUeecH5TP2qUBBnYn7L/PxN2EvYcc2J2y6p9wnvlea6VSW5XagDXRiGZi0U02mM8bOTNMZL/xWVurGetJOlFkTuG0dcwbNUDCfWNZMspIFFTh2/iwafjza6mRXCmqhFBTBQAQBFEelgbYqkPzRc1kKHexjs2eicEDrhMTEZdozMY1w3aLm6jABSnQQJXGrXiXyxBERighxUfAjH8WXASknpZwHYCPCWgOsYT9c51CfFBG0FaCbQEQI4RIQnT/II+myNAlOsiSC6xIRoQgg4oTS+boQ/fEzyAYRXGBPz2XSvntiMA36JifamVKtr0aJ+kbfimPLzeN/r1ZjzSRdPDqBF1buxJGaN7yYNXW9WJWrPZWNMeZJldQoacJkllX6VNEjp1vVY1/4Ue1Ao6blYJzD+TQ8ykNd8JRRLVOW9atSVCivCuvCVX5oL62nHFeqrlfyoMhqOSsXLhdAwic6F2yMaRc0D8VSvWIBu5yWn0OV/xkXiuDfxfLvK+b6LLdfphXV18rZwOCPDS5Ffw6xXdscgaFazGacVxN/4oIbtIGrC6FbuK/7vq8y26ggrwCyz87aaTH05Zn0AofVwQ5lXf48aDB5F9RJU9tS92LOn5+iOKZt52IZe+rbMJZi80v2fwEZvfjzqv6nadeo/3mG/xdqlWWjlkRO02vq2SH6r4l30bOQLlqwU1wkFg+5U9eUir7pFKuNZjubfKXe1fbVPW1d3tXm7pbWttY0XZsptY2Umcvo6JK4M5hfi+F0SExvFR2TZqeiBQNnwTxlGjx419m0b1ze1s61XW2wkU+zpvoyF35RxgO/+oytC1TvPyJCEUugkqjPT1/T92HY5BY2HGeoG2Tuz3yKwma5H4DvY5mMbfO2W/kidNDtxcYaHlo32hdoYYNT5A118JzJBjYnIXlD3fJsalOjSUkKdi/98ULdMdE4WoL0fP9YR68P9ebZa75QP9N3j77Vtw+f6An45qsn+vLTL/X5H77QJ7/7VB/948f65LefkP5MX7GxfvjlIz3mK/a333yvZ9891+vnr3X4+kjzg7kKG7FGLZvWNa2vbGhrdUuXd6/q2qUbunb5uq6Da5eu6caVm3yRvq07N+/qgzsf6oO7H+j+nQ907/Z93bx6Uzev3dSNazd06/pt+Fu17KXdy7q8d0VXL1/VlYorusTGZmNjU2tsmra3t7XHV8sRu9s7Wmdzsr6yqrUV/IHf2tzUxvqGVlnITfJEiX5uiNeUxd2MjdS0bTWFr2Ch2MKfoVVLvtFMJnwZbdl4N8qseQg9c2I/AJt0I4/Soo4PEx0bnXGeZjgtT2sU9Eeo8lzJtzUD9j0nJapuT58Xxlelfg4Ar08KY8oYiob8w0URMYiW1zEVEUMeVOFMX0KFm6XgptcuVKOcsqbNCrFb0yxNeVnT6PX3r/T94291wMuZROGWRXXBTomk4nuaMqEkVfguCvjhxLQG3eBONQQVm+3CPd6ro1KjR70iCnm9FsR0wYbV6KD1q2HdfC/q5ttfh+vGHGsnWfU3YWJ1qunmug67uT767FP97qOP9Or1a61vbDCG9hg/a/TnhDYm4X6lKSgMOtpyQlv6aas5c9Uh/X0Cf+XeHf3mb/9av/mbv9FNNtXTtRWlzLqMoDn+9nmyMtPO7p5u3b6tH/3oR+BDXbl6RVPGX4okmiLTUGg8IkIp4YcS/UxMMJTSRFeuXNevfvkr/fRnP9Pa+rqEnlIwznods5E/Pj6CHtf/fu2Yr94n4PjoSMdswIf0iU7Q8+b7dEx6DOl/xDG2p9DHgCqKQsG8lCetJr7XZmvQVeWmVeQGPdorgzaha/2+UsuMwMryPMdaEuhFcDUsABFR45iIZc5ZOaUhnZOCuIkjQi6pIhFr/Fz2nfsP0Q+coQhQc0MkXHiAlofzz2Mptm5EKOWsTJvtV8rmE1lx6kPPvWwfIgb7Ec7Hf1N8j2VbckrKKSsl4oPvHRuB3oNKknUiXF71gFNQNmX0DXjXUairZxx0lfbVh9Dwk9FrePHTNI3MZ563LXOg4+UXOv5NEwW62fWrjkWiqBK6AOFfoqyRbY/7xy+mWu4Pv4iZQqerK5pVrEJHrGjC1+umnSi3+FApPPPvpG3VkjdpW8wn6i7c8aXWG/hD80KnP3byHHzTJZxyoxoad4rc1IY6L1X9GruzC0GuQRspQXMAScpBodkqBNNfXTsezD2d0aNjuJw76Iibcp+3Fr4pcVA5ZeWcFcnenlUVQRqMkjDDJVzIPIgInW+L/Y4IVRWI63WdxvhwCDIjEuUCLGmCgpwGajtGbQ8TcQHiiKA0ZbkqnAaqnDXFhQ5wMGDfexKkQj5kmR2UjjO+2h/S9tf+O3NsY/XJ2RiodrBVAw8tNe693NaON0Od32Lx8LXcRZJtU9uZfo+/soQ4BPQ8BjnPHOTms6SmovClouNLBd2qwkgv+MLIgy9yXWd+FTbqFLHCKUj3RYzWAUt5wVgZ5WSPPg4vARCMetBT+5iyXk1Ttj+XV2XvpKUqR9d1GS5/hrEeDMNWOWw9x7SpBUtKFYPNZVqO1imv5fGOYJC78MDhGOdb6THrlJ7PPxWeMQFrQOpZ+fNVn5a3EHBWxfdcapzQN6WBnPQtaRifOEshlx9BcjxdbwV5TOmD7jLTcjlGp9DFgzKjgBpH9ocp4+808zx/KlStST7O2T7rW3s0wkrmRRnTAS62bHptu3nVY8g/bysoWbPeukRN+2rUxP/Ei1vwP7G6f4Gq3vaYxzJTTJE33L16FW++QVc33b3mbLpP0qLSvN5og6/b/pXwreuX6xfu9UvbWmWjPGEhnHgrLaYzDxejp0tMR/BeUUxvOpwf64BF5eEpjnXMgnvBXHXMQvqwP1a0Savb69q6sqvVnQ2l6bD57qLHy2Houy3vw9thKgyk8X5zSd873hgn5JlBd4aeTbJRoEbP5tsoS2q+I6+vaHh2XQD+NyAjz7bbSw1zYgMdN9tNsUw6TTuPL9t10z3vFSedCuiOTjTfP9TJ/oHmbw518OK1Xn3/XM+efK/v2Uw//OwrNs2f66tPv9DXn3zB1+iv9RWb6M8/+kyf/v5T0g/06IsHfMF+qMdfPabcc71mU37I5rw76thkZbX8rLDxWp8S59Vt7Wzs6dLOFV3Zu6brl67r1rVbunvrrn587yf60Z0f696Ne8Mm+uotNs93yL9d03du3Kn0Mhvp3a097e1cws5leWO9twPduqS9JXa3yd++pK2N7bqJXmPzvLG+WTfPm2yg11bX6oapYd0yZZO8urLCJntVq3WzvaK2mdQ1jfMbFn4zNjwti7a6zpHY+PSiW/l6nTVpGnkTbjjfa7FKsW06oFG23lIWEfJUQ/fJa4Se/osIpZyVUijCo4cqUKhjSsNBkjmMkWbGDiB2vsuj7RSkLOHkoGsdPy9rMcrVNOMHTVJa+tDDo0+xeuIDnlTWl6qLgeE5rapreXCJ4ArIJkUeyjRJOTX1S//qbFUeA7nLjLMTfffgiV58+1RzvqxmbuammUgK9djogzsGqiWKsK3hKAOhbqlH3pPuDCr2ZttY0K5FKWzAi3qKFuyUpU3r99w7C9a2i67TgvXVgnXW3JT0HP6AL7yvuxMFL/fy+qqeHbzW/81X7v/2h9/JG/PL165qb2+PL8er8uJ/gu8J+5m+C/qu2K9IWqSsk5T0EpvP+HKcdrb1o7/8V/rrf/dv9JNf/1LbVy7Jv41z6I0uX97tl/A1KJOx5fHiX7G+fOkyG+8f62dsnG/euqWV1VVZr9ZDux2MIjEupIYxmnKu/ekXCzO+9PnfdP+Sjbe/ogu/hH2Xdz/WjTeb6mP8OzalPyqF92bba/wRJ8RlwYsKx6t/a19A9dRvL8z9MdAhMn5A550sBBEa+o9JP00UuaWdrTL3bcN9GU2rwr6nV1LHoKNraT/xIB2RFUDCToU4zENU6o85wynHxHwQo5Sy3K9Bn6aaTjKNSAp+fNJoVwShNH0x3Fe2gLhcpEMqpAhOIHSWwBG4szNiyB8lARMRSktfcs5qmE8y7TZvRBAn6iyMf/dPCH1k9nlApjygbMqmSRFJUrDn6Ouc5jHospYFeedhGxFBbIscpwrfS4zvzkEXNZI/6A2xcvycFgdPHPmfS3jj3VEuaEukVO9RUe4UyJTxCxrQYP7N7UTeSOeWvmfzbd6YzmZ8zZ6pZQM+YKqG/Oz7gPgIG4V6BEa6srqijc0tbW5vaX1zQw22CVttk2mKSIoRSlKoHm5MYDBSKEFTTnLg/ZBINMBqEaEII4nrEqr9WxggjJSaMO9gqx4h+kw9g7cnMKWiyDoRUesQhzfer1+9lmnVo1DvG5HgV8cTNaIf0IxvCRoRkqHlUflQKEnwblPOWbUNCRk+Fvxw3Uun5SMiUB8AIwUnsgRyyvjYKKWk8QgrgESebWfqSOSjTvvxlnoC5YCtm0T4d0/igg1UB1fgZWAkKk0KbNquUWUSOXAxIGX6KGVFGtIRoQtHTQ8ywl5vhAUPAw/oGgNbiyTHKWLQc/mIoM0ZeZbI50J/6fQoqBbKVlC/QImsHllPZl8kg66T661t7IUNbkQSBWGtH7423srubwo4r6+0aLwJx/EwxBM3sG++loVHgnE7BaiHijhLhXUK9gsLxN4QHjQxAAAQAElEQVSA79+CfaEk3qvCZU5R7Qn7VFT9/QGKTSoUQdBQ1hZdDjrasM55jPasVnlRf9QXE0Ecx36JQFZzhO0fqH9Z3j7QchQ12FmWTVAjIoQR1JZ2nKIsJ7KaA7UF8smLgcC9dZ4VcKFa19Bu9FzGON/WkaefqYAyKHDSyTqL2bIs8apqPfcIqHaRVT1T6nafjTiVO2/UL0mqoL2WOa/WRx32BZ6cGtVAL5TgDeok9mUJIRc5UWlSTaMv8ofxSaywpYog30g0ETuu13JiHpEUBuk6J+BDMS/0sSXTCv2LH9RQ+wePqKEsIeEWiDMI/n1AMYK8c6gGh0aLQC8B+R94Emm6ushh9SbYmOPDvHRsinu+dPcqbahvpYNyrAOdqJuG2u0VNtrb2rl1RZs39jTZWVOsT9VPG3UT9JnmNEmqD1cemKlt5AdzT3s77HtjvX90qBd8lXrx+pVevDFe6+X+Gx2cHOp4cayTfqG5Oh2VBQvjTgt8aDdW2HyzmObLt2ZZ8+jkzXeXik4RQqbapjoM5KNwAfUmgMqDt19uoEulwbPREJt+UXeApAWjdKGsTg1l2ihqoYRAla/pwtfnXpmFTQOmDMKVFFrJoapHumGzMMH+BH7CnNmQ5vOVuv0jHb16o/1nL/T6u2d6ySbnFfTVt8/04slTNj7f6BGb6seff6WH/kr9+4/1+e8/0dcff64HpB+BJ189qrqv+Dr96tsXevXdSx0+29f89YnKYVGeN1pNq/izqs12Q5c3L+vWldu6fe2O7l2/rw9uf6gf3fuxPrzzI92/xVdpA5l/Bfz2tbvo3eUL9i1d2bmqa3zZvsHX7GuXb+jK7jVd3r6i3Y1LurR1Wdf9x8uwaXoJ+fbqjtamG1qfbWhjdVNb6zva2dzTNptuY2tjV6vkte1Ma2sb2mYTvr21Uzcs7WSq4PknhYJYJp7bOWfl3CilrBRJUSEl8hoWb+2k1ZTFXNu2mkwmdcErjojgKkWEQhpQTEMZW15vTLA7aVrKTLDtwRvMNyhxLujTYTNTkFk+IMJ6ST5QY1QPcjHo6GbEoeB6djqfcck8xeNafmZarzAmC0yPsCdPGqwN5UIRMbDLq3VRxxf7M6Anr6dczTMljRuVszWMiIbJ1GlKMYp79dRNhqbtmtZWNzRrVpW7rLwIHb840PNvnurN89fKnbgHQr3XEYKGuN8kvzzT2/5J1Gu4lhFBXaLOAqSOBlxEIE8qsYSg1Eh1GrEgNj33Tge4lZiJQodtI21t6DBJnzz4Wv/tk4/1io9Naxsb2tjY1GQ6lVJST2wjQiknJfpcwZ0NujzRAp2TdqqX+NRc2tX9v/4r/erf/Rvd/vlPNMG2/55fh42MXmZcBeNRColAdjjnL8wL1oCO9+raqu7cvatf/erXfLn+ua5evS7Xt1j0OgGoUyzqiwT7tMAvj9ef/+Ln6P9UV65eVUMdTTNRRNL8ZKHDg2O+ci/4mr3Q3B96KOMNkevuMdgxl5h3nuH/hq1Sxu2iomNK62vfuc46RmirOIrcjiIG0xIIib3OoUSoAt1iBKqoFWPMM6VMcX6liTJZSo3GL+Cz1XVNuNcRaFFCc/vuPi1SpAwS+pST1JMPUURU2Ge3c0FbHcuOsr3HQV/ktWjv9tiO0Dcol+inCNIGvO0JHVXbMSRJ2zYhremI0FBOZweqCbkFrqd3nZRzOiIUcQYSnCHPTy6TU1LO+RQeCznlquN63Q63S0rsqSboGY1SzhWBrvMk+qDC8YGnfvvsZtf2eP0UlIlG1u/7oL9FbKKiWxTGQFHviYL2B3qBfkSq+q4nLdNB/pR+Wl9zf/n+yZjMso7wSzkpMd/mSaPMWM3Mt8l00qpppzIf5CtlUUjmfe80vHzJ6ERuBnvQPJ1oMmvVTFtlygSb98hZkbGNfsuL1lX8WFnfUDOdquUF1QrpVdI88mmgBkCGM85IKIYEwRKRcsBNjSGHK2dVM7U2emZTSjiUacMSCRpZigQCkoApiFBKRlbOGZ5Owk69SZkYjo6OdXBwyE0/p6pBr8mNUiRFhKQBvmp5mA/Laz7CkCJCKWXK0amSeibvUCjlJAevIYA5ZwW+INbZgVaE7GOQFxFyvuPhtMtN6cSJO5HyiXw0dHo4fqeJ9zNhg7Vcwr+kCCSRUIbKSPWKQIUfn+ZTQp5Cpijo9Agpp/yOPIT9BCIrIin40XlQb6JcOA8+IuQjIuQfcTXOmuRYAvJLRVahbMF+MUW/FPJHSkHHzZNO4W7qC61ZwuPKeXWCIK8wUYg+6pe8aYUnL2SiXEhYlsxX1BuUNJRsUZw80hrqgTjxfuBbza8FSVSKKv7LcE2INYKsU36UQe2Ts4xqAtmpH/C1TL2cJvBx5Efq0nKNFeYCrgJfPMkEqt64mZ6ZQ7is1ETnDusF6UpRMx3KkUB+djoNOKtspCRcxuDm0SlckXUqheEUPp6BgqpCmPdQRLZp31DQedUY20xGGNiNcxA84ounZRWIK6Uk1OWEvQrSOj1wwLwJcusFesG9Uu0jqxSZDMa5OKwjdErNx23KlxHkO0/oF/KXw7WOx4KOKrhwDneHMADqGfX6L30J1wVs1zUM9RY8lCJCIZ2BBCK9F5LIvoDB+aJKnQn3P/rkFldPXV5Ee+Ndciha5p8mdMym9838UK8XPDcmUrMx0wqb3s3L21q/tKW1S5tqt9aUNlqV1Ym6lmhMG+WVqTIP1NROJOZVL7LnbGSP+YJ9cHKkN2y6X7HJfnXwRq8P9vX68KDCacOy/aN9HSyOdMzm9yS6usnuMTfdWtHG3pZWttarnx1f4/voaUMBUv0V+WSqOjxO40fHFSRFPVdazcsFsZALA98S6Uxegx7vDtRgg3cHOoXlzkevMVj9Z9CcQ+JrU0dbTl690uGLF3yZfs6m+pnePH2q50+e6LuvH+jxl1/q0edf6slXX+vh51/oyz98rE9/+wd98rvf6/M/fKQvSH/Nl+vHfKF++uhbvmw/k/87p4Pnr7T/9KX2n73Ugg37VEnbqxu6tLmjK1t7urp9eQCb4Gtskm/ylfrutbu6f+O+brJRvnX5lu7B/4gN9odsrA1vuu/duKcbV27Jm+qre9d1dfc6m+qrurx7RZewuYe9PTbLe/C7fAXfWt3WxsrmgNUtrU7X2GCvs7ne0tYaeWtblV9ns73Oxtr5K1N0Zut8rV7XCpu8tpmpATlNlKJRkydqW8ta5dQoItNtocwzdMJiLbOmiAhJZ/D9b4gjIpRSUkSSqRERighdOLi1/Dw0RGHnRkTVG8ok1BnDAtZFx7oV5sc5yMMHHmXGErrWJ+HnsGHbJIVYbx+YIbtU9DzQegR1jcbk5ueyn92IsEvJECZCEWfALVV9ynZL1DLiiGHMY73arxRLLoMRDbC0l+sS+i2L5el0VZNmRcEksDha6PjVkV5/z1gD5XihrARoJ2uGQqEefxZJ8nyh8cCWQ1LIK8gIETUP/vRwo8xyl+9tB70FjT3hHpxj27zlhfoUiTNTMtHe4lsVir1e+F7Ue424uaYj5qmPHn6t//z73+k588nm7o4uX7mq2dqqEjdxyglrga1Qss0ISUnKjDO+xC2aVgf4snv3nn75r/+1fv53/7t27t8Vb4x00oh5h/psw/qJcuhigPhKHhc96yv3oeG2t2wQLrOB9q+M+9+F7/IlPDUTioQUWYmxHjlr//CQtkn3/L8RsfG+fuO6prOpCAcobLTnOjg8kv9I2zFfur2Z7s7V1dP3Fcg6Ymc/TE/QPfGXcOaiE3hvxBfEt/P4Qq9APV5U8Ee04RxgOS0fUGjrRZzpo6jCpVzQSchGhEokKRpC3apl0zRdWdcUmolHT97CvgNO9NBd2pKPGHwwW1Do8H3BPqaH2v8hTqpjwbwoq+UR8BEhiCJCyf0GVVAHQKILQFUcJlHzzSGoZ1AMhOgX1fp6YmjYD6sUXwAqMhTBCag3pZDrTylDsyIlaEgiPjhuOz3ts43MGDMikiQDnQCKZRpZzXNa1Z9SzI8gn014wVhBPiJqGefFckMuRWRFlS/L4lfTtJqtrGpza0t7jNutnR1NV5gXmH8TG+3ISanJSpOs3E7UsF/Lk1ZGIl8piduzoivcs8JHYHlgI3Ie8pD1wsnAHuUabA32Jqo221aFdg82inpsecxMuF+9GbdPyW8szsMDo8Kdw81xvnN60j0P6qKiRIdE0GhO/Lh4Wq5QRCgBuErNZxqfEw2vwHFoAjkn9JN85NxojYlnfX2dB1qLXOrxZ8zLBCChr7BEtQPNUZUiAt9sN+ATMH0X4rBNw+0J0hFxpq9A8vZpWZATpxk1PvRBSqGUs1JKijjL13ggKsaY/gHqydU2KmKwFUFB9O0nhPbCMdjdH3AK/yx1zFvnFCFi73gMtmw/M/j8gmDKJGvqdGCj9jsTQ0TIMW4YbPbDbaxxYgBpeaBCiWWC8YCrirHtEZaQmSotaJalrCC1z6aw9bR90Z5CH9d6oObp2aGtVqZuW0Ug61Zf0av65FUb1ZovLmAKzrGkON8RIHv3tL0BzvvzyljzfWDNqwoy4zww6zQiTieAI4aQcOkUQlCB2j/jHOsei47W3qbOj0BqUB8jRgYSUs79U7D/ogV/Su//T/KXcRpaM7R94N+NgWPovJ5x3jOHDmD6Zuxe0K42rfmn4RoLhk/xp4v8j9ew/wC33qmr+ov0bYron3VWO1TUAy+iOwY6z22JeahnPp5HrwWbXr+Z3rq8o73rl7XFpntld0Pt5orSCitTUFZ4UE7h20YJmqCF8gv66Xgx1xGLwCMvBvkCcwg9OjnWGU7O8cd6s7+vV3wBf8mX8Ndszg/Y+J+Uuebq5C/chV1xu7Ei/3dj7dpM3mjXzXfq4QFt6CsujIohPsiHiaQokpTxsTmF1KSi+leOqUtsxvvFCeRY/fxY8+MDHbx5qaN9NtXQ1y/YTH/3RM/Ai+++1ZNHD/TwwVd6+OUX+vqLL/T5Rx/rs9//Afxen7Ghdvqrzz7TAzbbj7/6St8+fKTXT59pzuI6+MqeWFT619BneaI1NkNbq+va29rW9b0rbJyv6gabiRE3r1zTrSvXdffGTd29Dm7c0p3rZ7jC1+MrO3u6fpmyV69hZ0/bG9vaXNvUxvqm9sjfW/4K+C789saOtjbJt876lrbW4Ve32EBv1s3ypmVs8Nf5Mt2y0GpZOLeTiUxzykoBxDMS2qRGDeuPCe2YVNqqzVNNcot8ooTMwa+3bS0zlItICiCFVCGlbFmoZ+NwMv6ar/70ERGKuIixlJ9J5sMXo0g54QOIiKGclnSZtpoRvowYGlBTZvvls7RSBGM9gwJjkXoQ16Qvdc6BQczjuAxg5u+RXTiXlVpvgHUZ58TEcXF9hXIRoYghXkM9SF0AYxHOGyART+bQiFDTTLSyuq7ZbE1eER/xYeZ4/0Cvn7/Qy++e1t/GiHmvzAQRdpiywf0SxEoVWaL/A5TwWsUIVR77PfoFmPaSMkADVwAAEABJREFUzA+Q+gBVBsXhjrliQZs6xxHNQp6wIest873Oto5j20wn8n8h9umjr/VfP/qdHj/7XqubG9q5tKeVtVVNp60mLOonda2WGX+Z9npsTqATBW0/oU0L2rFz7Zr+9v/8P/Q3//7/1OUPP1C/tqKTHPLLhUWK6iuqeGWnDGILqTJ87EHB0REN98bO7m79+n3v/n3duHlDq+vEGL1j5r7jk7lEvG7cvCX/MbU7d+5yX24okCmkY+ZLb8yNI/TrV3XHxfsHcaAz1C2Wc0UeA47NgAVfxueaU8eC+XbB3NJBK4ix41uWtk4bRHyxujyLsApfwA+fQ25g4iIci1PQmBLkMz6UGmU2VA0v2KYrq2qnK5rAWz6n3+esm/mIjT3qpIwoW0FF7m+3sSzHbcZe0C/yUXXNXITLDJKolnJKyswnRspZibQRUFUNySQkRcQSI5+qfkSoHsRr4HBuENQrhVSh80cgCsqHchrsuN4BQ544yrJPajuHKCCV0PBF9QiR1ulRqt5wtXD0pooROAZ2OaU83AuMyyBudUwQc1QUEbJMIaWc1HDP+OWR/3nGlBdBqcmYK/L9e4qQeuC+FfYM59WNMmN0wThbQHtK9kH/oxvYDmxF0ygo4/WBn9O2EZOsjG8JZOo3CmVs55ixO8ee7/cWfya+r1em8kyzHPyFt3IdX5QXldYAMlDceHEEhjjdPiUSKYXsQATUQOf8Wew0nbHggexJyXZqYK0bksumhMMpnXZoBBmSck5aZXBvbm1qbZVBzoD3RLSyslInJAc38KTgn/00CoGiKGcATtsya0ry7bMw+Awazzm03RPEnIXVgmD1BMv5p6A9bpPTzvMkUajfabevX/I9dnt86Wi7ZT20I69HLnyOwCkQEYoInT8iosoizqjzx3pdX49t2zScdr5CiogKBbwvOncgS5EUEaqDk8EzYZBM2olaFiI5ZfmwbbfHoEjVr3La4PoMp9+LWkBEaUDPyOsVqpSO70egMcbD9Rh0gGy7ggnMFLXBEOWcX83DB3Cey1mvJ67mL4KiS/no65BvuUFEl/mD/N2063RZ1+v6avqHygwKVr8A+2qMQvMXQHxctNaB0khh5SyjNpcMU3EQVhd5C1HTZC9PClB4LCN4cVgKIQCqEqdHWGJeHNVH0yXeMo70h87Rwh/Lt87b+CH9/145EeAc+87Uyfe3Z/RprPPt9Chf0mpoyVfyPn3LaqZqwCVxC+r0YDyd8pUJRaXDZRybQ+pf+uoGGKNd88AOGKO4Bgv5afqPMy5q/KCWM42qYLsjLCi0HxQNVKq0DlgNV7LgVB+cPXZ6UqbDxlvyr5n7jxQde/M5zWq31rVz84p2b17V5tU9TbZWFXzd7tukjq9NRs+DswDx0Owi6YS5/4jngP/ttumc50HneVe9FuQ5PSy2FpqzMHT6BJ0TNldHx0d85TnUPl/C37x5rf3DfTbmR5qzEZ7j04INdqHudmNVs+01CR/nyAZ0mqeOBTPghUEH35kalEWqnq/4BVuFxe3xmzc6YoN/yBfqg5cv6lfp598+kfHsm0d6+MXnfJUe8PWnn+mLjz+qG+ov2FR/8dEn+vLjT/X1J4C8J3zNfvb4CZvp5zp5/UasnpW9aVkU5UWvCRPPCl8UdjY2dHXvku5cv6HbNwD0zvWbunX9uu6yEL/PIvyDO/d0//Yd3WVDfevaDd28eh3c0K2rA677j4/xReLK7mVdu3xN19mIj7gGv7O9rZ3Nbe3t7OrKpcu6iQ3/m+t1vpBPm6lWpqsVMxa/K2y61th8rZG3trKmFTBFPp3ONGNh7OfblPQ6Ou1kxuaZBTTPu5SSjGCEiaNwL1aYB35elZoXpDy/AmJAgnOQwaAx8AGnU6geXiOceBzxdXCfFzJO14w/comI9+a+LY2I6n/OWUFbnH8KmADiiAhFDIBBIpX6Ay0kK4p6GtzX57z5nrRRPGWO2igPJ9KBCWzUXBsZRPWKvFIuzqlhQ1Z5Lo5zR10dz3rHxPVaNthF0eWWenSLzvymPoxFZE0mU03bFc1mq/TphHVrryNeAs2PT3i5dMB9sa/u8FjcWmLlo1j+YIyTVEkSMkWiBSNCQlvIixH0eaXUaz4kVYocHlcoq3oQPmJWtKBNCzYFhtcmzkRVxe1F+4R5ZNEk9dOJHjz7Tv/wyR/08PtvpbZR/crNHORFfspJGUyaRhMW/Jn5KZEn0LcTHedGL6m05V788V/9lX78F3+hde7BfQWb7qxFDnW8iPPc2ONzr7OjLNmC7vvQYddz2Wxlpg/YyP/6N7/Rbe7rjB9+sXh0fKybt27pN//qL3T33geacn+5jNtse/v++0xHh8x7xzrhxeWCtjsWpdY79HJluVjmvvcY6IjbnP2C1+G+bwyvxTti2tkG1Ho9/hXQE0uXrWOk2sIaMlUBPPFGzGkecuGkD8+lrTH2Z+UdG+JWDPOMi6KsRNwb5sHpbKZhAz5TSg1V0ssl0EyKqMB6VFR7+GRfEShxv6aUlbBtDcsMR8Y4axcp2uPyQjGFx0Su4yLnrJRJV1tJESigSInaalKYHK4wnKGUYtALSQYXikhQUT4iIFGTg1znDstjyFcsbbleI+Rj/BjmdtoPy4wI8kEElLI6h4LsDKq+68IR1EU7HffJhLZniTJ1PDimmIQQ/6Iexhie1U5rkEkq1gO9LF+ipoc827QOnaIgrsYos7xEyLLg3g3ugwSsa3vWc577w9T5HfXUtQHrA/OpadRMW02mUzXsZxMH5YLaizyY6edKkchIEdgPNSnVRqecCURWBDSSyAVVc0nhS8AnFWhxDy6p7btzLApJkQJgA9sR0CANUsrKNKyxsyCRn6FOp5TxVep9IwLfrOZdjyHKh20pKYyaDo1HRIhTvkSEcm5gh5vQdqo93+A2ZkcNcdR0oV6WP0wOCyYJ60eEEv6lnOWg01RCjn9cOxZpHgg2EYE/IOeJfOOapsiqZV0eRITeOVwY1MGMD6aYJrYFQgYFIkIpkiJC/uGiCDigcweSU/lpvTkpgXBfoF+tMql5YNdYEGPXeR4RgVUAjYjBpkL1hOBm9c99TXERzooFGeZ7guS4GIUBV4gTnwUIWq/h16aLoi/1oem/qpt7Vb5uCItOD8xRj4QJFV43lo4sdGvaFN0eOwbBEutmBXWbd1nTd2BBzbQtokEDyjkIe4V8Q1UXPepBROqUketCIMvDKjAuY98sr8DHqCgylX2LRNFQBz+nrhMwp/4+Sf5LrPL4Z6wU91fO8sPYN3VUeVZJqULQiETN1F77aMkXRKBgv9YHDSUFP4yEJSdSokLaX6oyvNMDRpGqVkhLak5vHbXNFOCssXgvJQZvFXs3iZ+jv1rW9zYt6JTqLp4sKUQF/aKhCXbCPgldRJzWPQfrkjfYoQwFrf8OVDNs7gJE+VNUlaIoloQS/eBIj4gItIHzqTNJpI2oFddy5LkqnTtGkf+rChTJOZX8MD8aG2k1+kfKWY+RqAt4jz56NEOnwK5n09O20BTnaSl3sJw/ps2PYOTKfKV0QCzhtPUNv2X2gnLBonKeCxvVXgs2pT1+9lnq26y0MVN7aUNrNy5p6941rd66rObKlrS9qry1plibyl+5+7aReM5EhIJ7xfeO56S6iWaO9yIQF4hpqOcenM8X9UuM/3iL02RIIZpU5C8y40tbLxz9T6MO+QJ3Ao69IWCjvMBHf4X3r7THRqupf9X98qYWq40O+Vx8oIUOdaLDcqTDfl/73Ru9OHmu7w6+0zdvvtE3Tx/q8ZMv9fjrz/TNl5/q+cOv9PSrL/T440/04Hd/0KOPP9bD33+kr377O30NffrlA718+ERvvnmquf+t6/5C+WChdNBpOg+tEbCNmOnK2o5ub1/Vnb3ruutf8b50Q3ev3ND9G7f1s3sf6pc/+ql+dOe+Prh5R/du3GHTfUt3bt7WHTbWd9hs32Ljfe3SVe1u72h9dbW+NN/a3GLjfEmXL13R9tauNta2yL+sne3LpPe0vbmnLeT+Ur3CpnhKOWPGy/V1ys5W1zSdrWgFan5ja1ubYMZGK5T44UqfxQiFAr7heT6ZtCIl95epZeJIzIkpZ56/WVMWQH6Rv7K6ogmbIKWoo6hjgvZvIfSMrQ7Uccbu7ZgXHie88OiGASHVMRPitoUXRwBObpFQYC6p42F3xCZkwQuZdrloTNQTERoOlAemXiNGuRQRCqnOHQwwaanq8jknZdqRrJMSekZA0bdMTgPiESClrFT1NBy25XYYSHraXIDHdH3WIbfMawDTvqaLBjq4UnCoIIdggTOkiKjQew6Xtf4I1+X1kdcYHfeaqWXOd3Gbloivgb+EUgteAC14wxZplQ23x891zVY21dO2BfdnpEYnR3MdvdrXgk33RFkt4yFHUkQoocd0JW41zbAz7RKRyhLXiCRFJtTUWTuVdAEKyYhQWEdB0hiIk0YEMkluQ4efnjtOWHQviCtiKWGXTfNipdX+eqsHBy/1hy8/555+Ks87axsbaqZTNqsn9WXd8fyY0HYKxl7iBeFk2mqyviptrukI+m1upFt39cHf/Vv98v/4v9TwgmqfoB1TzwmUkNVqTd0cow/JVAHDqVPAuG2nCLm/3P+u9xob+l/88hf68Mc/ql++/TX8pz//hX78k59yT25pMptIjMeTRac3zHem7o8ODwr+eM4enlXUT6W4R5zhYYoKs2JhvdNX9KwFPRbmzJcnvLQ64UWK6YK5d4H9jtj6vrJvjnUFMTb12HF7sUzN4zlILsqcF1wMyIXT+iPGDOuBGryslBpNJjO17VQz5qjVtXXoTJkNeUqTmh+RpCXMB2Mv5YROVoLPKSkCm5yEgHhQJ+fIF9Z9Y5s0Huh6ne/yQVwjsAGt6WoLBduwPmxEKEUoYkSSdRVJCIGkkE6BLQUC4zzv9BKjebruVDUi8F/q3Xfchx47uK9iORD1pSbT9kYpZ8olFVHmHKp+kQrVG71KHRemBT7wx/A4SxkbOUnIUkT133V6TCzwwWPPtGNcYFI+6tjA6WLj1CtjzDQPIkIRSSnliqCPxFHL4kNVDynlrIb53Ji0beUDmdDPyCdtq5STMnSV59fa+ibpBgtnbU4cikhSSHLFkmrnIjMN+UdcCzANokMoaFRPtKpTRfUo0LJsWEQoYsBYB9l0UD+Up0ShkypKzUEiyhg4iMh5rqOzHjrUSvlCB2NDQhf7CVAPRmkYhSQhUeB/EAinxBGgntWO5LblnJUZEC0B8oN4CnUwI2JQrRZLrZNiUNdiFMoHYyCr8QsBgp2ZVFPOigh5EDguJBT4kFNSStSVm6EMei6XSFseEaieQRwuX4EPJIczJM56idN24w/OVV2oOAItA/b0pBVYGuJzKlwy1o3galC26jrmBjYRLzXfJa4XD+QVQqhyNU4UhSYkAQ1uojN0uNEzTnpoLU8dLumFNsFT9AJk2ghK4aeuC5mStg4GKUKN2NEpEFGWCn1WDHmW0z02VJYAABAASURBVCrqcX0Q8s6nzaNDlc4TdLAP45M6PRYpxMlUwNgvFZRBuVAIC06oHpQRPhVQ029fLDeQ0wLKBXYhxL4n2Ia/vM1Jn1BPBRPKSUXPF7lec+RznJxT16IUFo2qcFmjYKdQXsDUMG+Yp4hEXoAzCleAVKVaHoiqf6pMIP0BUKdzUHj/WcuT9Tattf3RkhRy/p8CMSzoYL/YZnHaoHdocO0nZHKezh+UOU2e5xFWfejb5zvyWMaI8vZhrGOph1QJWZxCcAP01hGkw+Xw2UadRnThpEWkq9IZHQqdpd1hlhnmLwC1eo42aoLLmOZGqjci6VqeNOONaA46SxmtrmlTw/mmxvh4tWyE5UObCu0vSrTR973lFTXdEyvyqM82xrJevHkR1+FXx8bbmENPotM89yrTzKZ7qpXLW9q4fklbfOleu7qr2FpRt9JoMWvUs0gsQFN4viJ50Rt4IsYuVfMFG1ss8Ba8WO247z2X+wVix9yz4Kv2CC8Oe3TclmFcUT8GBr6oULbDzjEL0cP9Ax3y1fPk5Jh7d6E57epYTDebK1q/tqvpzoYOkD559VQPvnusr5480BePv9CnDz/TZ9DP2Wx/8eSrKnvw8Et988i/6v1A3z98oOePv9Hh8+daUMeEOo2GubJl1bvBV8HdtQ1d3dnTrUvXdIcvx3f46mzcu3ZL967f1t2rN3Xn6i3ddRpq+d1rN2v6Dnn1KzWb8JtXrusG8Jfpq3tspteJ8dqmNvjSvLG+ySZ7l031jjY3NrW5vqF16l1bXdfayjob8XWtr6K7LLNKmZm/TPPFsmmmPENZvDQD8qSVN9wTFrX12chz08/JSdtqtrIqL3T97C4Kxh0ojI5zIASiG0AdTQqevRHw6EAoFYpIso1EnhE8S5WknvvD4wtVsSer6JF3yDtynU/Pary9Ta2LI1KIg0skBUg512d9i98rfqkwndW081AUDvqs7NuXiFAgPEMMaeT2N2M78L0CvfG0VuBUpfgQb0ExaNY2OEhD8sLVeT3Plp78/pRaissqPHqJAnmc1f/ezAUL7yYKOr4fCvYKNsaYlSrv1fFc8/1k9DzzEVfbI/V9uOD+69gsN82KVle3tb7OfbOypZSnipRVgDe7+9xvb7gXDvYPdXR0XF++dNhU0HjAWX/1vLWtPimIl0SeklSpx4pxlpYLoVLEJQZ5QWYIWiHHxxeXVY2Tv3h58z08q8UrtaKGF38vuNd/+/Xn3OffyM/u1Y11zRgjUtRy3jB03UIL4Ng4xn72d/R7v7qiA9aa7Y3ruvc3f6Mf/e3/pq3bd7RgY36CL1439NgpWh64bL6YGoiHdKigPwAhvCrMA+4Jepp+KPLa1v/u+1e/+pX++q//pn7pvnf/A63zsiCqnvC15+t2p2NeMvlr+bzralt6TBmuU9QvFX58fRdup8eEx4D7bI6t+tfOmTfdl+ZPTub06VwX5mH61+PL5QpjjCqXp2sdsRT9UTLqnqfnC9CAEjQjVaQ8qXPXlLnKLwSn7UyJNX1ElgwFbQ0l+Jwa3vE28JQNbHD/poxe1RljQWwY9AUMsUCOKyQVQRnZHgJxVFIvJKSIkA+XNaRQxLtIlqUg27ZEH1GnhJ+AioYUAp+o6S04f7BfFBEgWRM4Z7BRfUcihQQiknLKyuy1mnYiz/GZfVMQA2HDOuIowKfp2/AYMgLfE3YS5VMmfrX8WG/PXFKGNg1Va7APUZz+iD4cJEnum4ik80dEKFFPRMgHYVFhjHUe08xDspi8SEkjhLCAiKhlc6a/8dH5Lt/zYOoo63FtPml5RC0kZRpTgdGck7BDQ/rlQJ+rW04GHU508D0OjXAFNhcRkPegECByasegbNpzo3TVVq+hQ1FQkRs62h0WPtzI6FknL31M+JciSVSFaZ0doVgGLgLeoD0JOBBIXENVjwjllFRtEqicksayWh4RIddh2IY3zRM225O2lakHUbKORKwG322jsU4zqbYjsEG+/fQAMvVC0tR2K8h/56wKUkQMwD/7EDGkaQixKtQ7xK9YoHePQsc7dkbNtV2jJt5zwT4VynUZORMXy5aqlaUPx/oiQuIUR1/loUhZimZJk0pkli8DLR78IHr0oAnEEsIv+1k8tuhzj4PCoC0sKAtvPAWVdWuFIZk6vUTNw0a1t8zTew5UllJsOAFcxuWHDOQDI7JUfFmmB4KAU86ttHI6rXJZfJllLeHiGVD0g7KCfu1SaOCzOuLdN0mFMdnzoC3eJAC1jQZkVVkLBf7SV6CWiXIu27O473Ooxy5hlmFfDKqWqSEfS18tVywTpkvWKob9N/3/BZy2zYw7z/gXdNxmVaMoOUwRXDn1niPQ8L3icd0z5/X4Yt4Y1a1jjGlRRrap9x+u3/0xQgqNh/NG/p9GXfI9iLdlPbX1mO4rDXVK6pcoSxl5tPVMTvpUB548RueprshT9DJGuWUFWZ+Y/0EBPV+BemQLaNf0bKpz3Vy3Vza0ceOSNsHa5W2122tKq62C+0K+d0D4/oEW7q/CPdf73kjUgi9znmfGuNjtkY3PHm+iezbSHZvvU8qc5O531B2ekVo2YjHv6qZ735sBvnyfnCzUYadnPk48H6Zb62rZgO+fHOrBt4/01TcP9ej7b/Tts6d69uaVXh0d6mBxIi/g/fUoWHRMWOit8GV4Y3NDu/5jTJcv6YYX4vfu6t79u7p//57uwt+8eVPGrVu3dPv2bd26BUzBdb5iXb58Wdvbu/JmeYPN88bGhtah6+vb2tjYqvx0uqqmabXiTa/BF2dvflu+zk3ZTHqTbF9W19a0trZOmQ0NX4BW1OJnylkNi5Bp1Z9q6l/RRN7kCc+WrIikoB9GJJ4ZLudnp/McJ4+mQN4wF1ruNINEUgIBkgI7UqgQV8fXOhn9oBxPRkZWAVp2C3rWrUBmEyCCC+PB95Pec/he9abIWcUXEBGKuIiUk3JKdW2wTlw2N4kJG6aGvosI+SjVE3MXMeRqsKlQxBkSvqVk21mmEaELB8mIuFDG+RHIYHwN6A9U7RyCMZC3r267YXnP3OV7xOh9j5B2PBy3CpRqGurT5Qp6BT2nz6Pq1ed8r94UnR5Y7lh7obrged/x8IrcskHd0MbWDnRdJYaZJU2mCsbTEffVS+6X54cHen50oBfgjTdtvq8ZFyVCiTIRUEkJKLiQFoggQb55wRbQI7MvRk+6kGFKKRUuIxAPaesAZjE21b2O+rkOykLHuch/wPE1X3K/fPRAXz76Wifc1yuMC98/OWcFxgYUud1+kXDS9To2qOCA+BxYZ31dP/2L3+g3f/uXunTzujp87HC20KKAVkfqBeVK+1NPx+wxx5TMqmW+Av+FTaOjL9wfwdjbY5751W9+rZ//4hd86d7ExyLCKvfP3DFezGnTQt54e2PscqJ8BZU4PcJj4TyqDrqjzPOux4PHmH9j5Nj9eHysYfPNfEjaG/NaD3HpGV+24TL9+KuPtVVU/GecbrLVTEc4/X6MGkmRshLjsmEMTpgPPTePm+8SmeIgNVUvgnLEMbiHI+AFIqHj+ajYfTxe0hoLWUOJMr7fnajzG2tix8VtdbpUXZcD4iCNZUWEwmUjlJZAKKSKCI1Hj75t9cRwtDXm/RClSM2y/cFUKKqEy5gJK2cuEZEUKSmxPs2TRp7LM+M+ZeTOQz8iFNC3T8vIksu7TK5lkAaxg3jc9tQ7AlYpJVkv5ayUk1LKyikpJxBJTc6VT9QYQKcQBxJsc8KLcd4z3nvGeidvoB2nmvEDFz+rckr0aUF/MZRj79KBBfAHh1o0IpQiy84lChgRSREhRoN67jBXVmrn9Bg0CvKBuqGFi6EfOjBVs9DruVms6xtswWJmvInM964LRQezjPUhsxwxPkn2L8XSPwvPI4aEyYDQ+CM4vXUU/DGqmPZGZYRmVIgjziEnOo5Oqx0H9aAmu8aiX7bLvuWUlLJ9TGTX1hC3QjgHIIQnvEPWkAfP6awlXDMsftlmRcrKwHwEAw8r9QYkRm7HCMQUtH3qo401jfGaXxM1+/QSQV2coyAl/AcRSQGcjqA+bFUb0KrOBbHEpShY4CQJ/xSecEBu5EmoX+b1zP6loNMD+OhDw1yJn45fBwW9QbrnwVOg3nhjXOqLCBbQEk6PPLQfgfxUN5a6ULIDXwxBcY6rUyHBXQD+6Z94UKtOYZNvlS9jnCLx0ExaEOMRHXHrclbPolEsVpu1VbUba2B9iTXNWMitbG1qxqJ9uk7++poqXVvRZHWmPJsqtROFwQTHYFHJoT6FOlDwySEyLfYFCJzy+Dv6L6HMaVJM9aeO80q2Yv2Rmv9jcFnjj+moxvb9GmPZkZ7XsswYZeaNMf3nUPTdFMPqUG4BOOQEKACJ956M6DM55WojoLU81JlLYraCLqn0vZcYpC4z4kL1Fg4q/4zr+cLmDcwENBg5xnAjUqXTHbcjzwF1CucBRpsqTvkOAwMKeobIM7yxdrpgs/LIT2nqGbO9/EV7Du8/UFaRO3V85e7bpMku98Q1Nou3Lmvz5iXNdtaV1lr1kyS/gPJmNU2y0ngvcN+VCsYScfTDesEcs6gLGupjzijuIDrAeZ7TB3Tq0TFoMIULbRTACLq1iET6DJ4n6+abL3H7+/t1E+6FaccmYcGkF9OJNi/v6dq927p045rWd7c04wvY+t62tpDvXLusy8iv3Lyh6zdv6tbtW7pz907FzRs3dfXqFV1hA31pb0+7Oztgl834rpy+cuVKTW+wUJ/NZpoxn6xAV9m0b21ukben7e1tbaxvaG2VjTOovxoHXVtd16o32tMVtSwqvVFueYk8WaKdtMjPMG2nMvzvrk0z81iNApNGEOvMM6BZIqdGKSVJxA2EdUyXaMg3hLznGVDoDxVxhFIkRYTgQEhcVY+B9/3EkqFKUuSa6z4oCCvIwaxOQXo8LbMVpyOCsgCaQEQIQe32XtUZyQJxkEcuzPkz6sZ7ZXVVjumkbZVqTDxsGF2jiXNFCs6P4oFHr9aFtFYQ1BjiQhygiCmCTzDyEVV7uJBvRcS25XFsXZIXzrHkBeG5hMsao8i8YXs9Me0xOqBXvUeQudoI6ueseTy7e/rQ5QbfRmtDLKoO5fqq16NSNMjEgrVURJpo0q5otrLBy5t19awtThZFhbEyaWdqgJ+dx9RzwD26z0bwFRvBV2x09/mifhxFc/xZJIkZCxR1+F7bv/S1DI5LpIuEHzHAaUOhfqTwHi8V53UrT1n0+kg6wdAhbTvMoQPq/uzxA33+4Gu96Y64v9Zoz5pynmCNTHRRVemDxTr+Mkcc8eLuGIcX3HcvSb+kTZc/uKdf/s1f6urdW/Xlu38jrqNe1ESThNOkMFYZU5JyrinZxKEvPTFGBl81oDhRS/TE0BjkzlD9yjyfL+QXbFvMGTk39AtzMBXOWb973T7Sjvj39KX7u9rAsOmAqHUMPL7AWK/HTkWtG98obxs987JfQnjO7ahnTn8en3jjPa8+ud6OuFROJ81VAAAQAElEQVRdbDgA/dKG7Q4t/vOuUQJPL+LdkoHoDEX0G/2cGIcNc+J0OtOEsZjpr+T7nbyCVRmMiQjKeu4Dlttlj8OOzVhtJ74PfqMnH6ZBaerhWhB5PnQbrec0ogunZc6z0CUjQjIkSJxCHJ3jS1x74m27iOo5lndi5E1HDHIJa3I7k9tD/Gq+3K+F8YUnnCQVgeYp0lCGdW5DnDKxS8RqeGHhdiZ3I6CwA6SwCa6hFElBXZUGckNJWlKr13aYkRT8pBSyfkInAgk2nIYj13lGUiCXQhI8kPmxTb149g/jstqXyA35cJs9ds0Lqagj5Sy3pyhEaOv93NG3C+6Nruvrb/qRFYqwYlIEvIJGC/RA9UgpKWPMD88c6KFjzZq5vFBUEUjfCymkCnFEOEUd8L6p/CbrzZt9HR3N5UEYEcopKxJ1ub4Y9G0glmmLKrTMc7CLLh7oyqg66DmQ1kDPAatweomIUK2z6i+FJhESiFNbIqC9OqLqoFc7tf6iCHSlSs2VOtVETWdiWDuddqGhmmWfQE2Lg05WTY9tz0pBLJZI+JCWgzXgQx6oBV86lepPL9dZgU+FDu+ZaBc8jE6YuBZMoJ7Q7DNeScGJz+7jEREIJUWE7LPhvAjLizpuWNulIgU/iqyCL4bwrQSbbWiHfMEmu8fHCtpFUWIn2k7JPkn9MN588wtfRRsEZf2tTNlE2ShS0BY0JXjny3rVGAL4ssSpvEMObEeOKfWc0ZBqGopagR8g5AZyZLUu8pGcnaQHf+SW49dA9dZBU5HgcQRVpQrR/wFKyuqQL0DXECsWrsEiN7EobvnytLq7q20Wzpdu3dAeX6e2WWBvXrkk010W4lXOYnzr6iVtXd2ri/RNFurG1hUW1Ohu7GxrurmmFTboK5sbyitT+Yu4EWxChq9+UvAG0puSaNyHNJ8uKSlk/w3howgHzZahHzoGZQlKV8njawAF/mhBipBf6KNTYGAoyyiufH/OXhHDQ3T3EgFNKvRXKdClLS0pxfUO/mhdRaVfAtcjsgJIBAEUQLZsU7RVRRxDXpDnE8GF03JDNTOkJY2A576paXyy0WGcI6929WcdETFYhOI5LnHFQc4/q7yVIrDxgygKBv0pUhE3p0rq1Yt5JxbUyfLPctDzZbpD1kUnYyGoQXqhheaFeR7e/5bWX7BP0J2Dmm6kRVO0YGM9R+c45jqMBYCmhd6UI53wpbvZnGnz2o527l3TFli7vqvJzpq02iimjZpZq8m0VcNYTykp0TbHw+PkbOwU5jKjqw9W97sUtEXDoITzOPTc5DxTchT0WeIeVrVJLGzYGW+hli19nZv9a5JHh4c84475irXQEYvow/mxfF9eu3tbH/7yZ7r5wV1dunlN29euaJN7e/fGVdLXtXf1svaugEuXtMMGe3trSxtr69rl69+Vy1fkr9crfI1eY6Nn+dbGprY2B2x6PmFembatvPFeY2O9it461LrTdqqmycq0JzGe/TwO2uF0w1w1aRqtYtv2p+2sbri9DmhSkpGJRYgfynKFSxI3SM+C7oSvVHMWytUmsZqwYE9Q55+C8Mljfwkv8G1n4kVZtS0lrGb4TPnZ1D5MkEiZq/OSVHUCOkLuO/wo9RlBBvXEEsnlqr9azt+hjF9hOah6EpyUqHc6mdR2TyYNMsYH/V2q04OOOCJCEWGuIignhbyeWSw3Bx4P4ogIRZxhlJuO6PG9Z6D6WW0I3vODkHssDjxBq2mJYcbFJ42kDpqPrAwbFDZw41qlZqFCMbkup42IMKmw/Dy8fjifrkpcLKs+4pspYUG6PF0H8osbMYRUw9XuiSBwIpD9FhElqhjpyPWGZIGT7r7cTNn0bWllbUMJPnKrZrqq6Wyt0rXtXV2+flO7129onRdRLffInPv/WXci4wXzzStwhN1D5qE33VyHfHG2z1TNiQ+cdLZGMDxUIfpbPFfoz54Y9ZUmfM0VJaDISkoyZGpZymz2k+btRIuVmb5++VxffPetXsz3NYmZ/LIgItEHIfddX0ILNmCHh8wPxwsdz3sd83Jhjq191jGvCMTO3bv6+f/2t9pjvjjO0kG/0CKHuiR8kRzXeu3hRhBPThUqcXt7Fv/kKiJo93Babu7Nmzf6/vunev78hfZZjx8fn8j/JZjvSa/5/AfsDg4O8HMh96t1/ELx6OiI9EI9LzmoyKYqQvzQRkEHaHnQZmTVLw9h2tfTVtdhu/bH1PDY72mL8xbMKV6/zk8WOgHz+qvnJ7KsI6+O8TrmCr70Fef9WVZeSaHyHjgWxiAMwrdEFZxdHK5I5AV9hu/OsY0CX8hMOSuz+W48n06maipa5dwoUqZvjCRFcEIV+Ief9OsCdG4/sSisYcSBVr2qDHq4SomQnzsZeymyjEFP9Sj0cUGxDCmJuswviM3JfE59fQ1HwWZHzN13h4dHVZ5SwnaSD5fpaxy7mhcRFteykvngav2sTPuS/aF8RFIoSVxxZdCnLrdBVZ4V1lnCehGhqGnnGcS3DxUgNZLyOYSi2kkS8jAom3gxV33ISYEfXCSlAcQz0InIcrxy9dU2g/xQWI4sp0ZNnmjStGqAaVGSh3TXFxWCEqQjJWX0MnMQt5KODk8Y+2QKnw38TtibtC0v1vyycEWTtq3355znwJy+4Iv3UCACB5Tkoy+9KqjM6WCwpYok0wjrOkeKgF+ClH74CKEsH25AGW0jKAZpyzxAFmwQrZNzIhCNgrojguJAoR8+3p8XtUxQzIC4yZDzZ0QoYkCCKshdIsIM9yNOdfRCR7Tt55yBPF8uKnryCgOV7qHg2TlWFRGKSIowlbgqEtcIiZTqMfIjrcJ3LlSloZ5RD4qdiIG6QL35UDS1+eDiCWzORHXizTcxdlt6+tp5EaEUSdmTR8qVjwidP1JKimBw0ahCuQF4Qt/1QEI/siI1EjYKvNFBe1CiUR8J320jpF4DsMeAExmq1HLLyLYszBf0bR9auSpDAVqom6YKlypc5jych+bZiQ29DdsGAWSM+eYrNBzUFwNXr/btLE1mlWowD29JqeWjNveYBdDh8VzHjCHmPYUXkSyMN/YusWi4xiL7Rt1o77Lw3mLzvL6zrTWwur2l1a1NTfn63fBVO2YTxZRJwl+5l5hCB6xqBr+2s6nty2zCLxm72rl8SduXdrXKJny2vqrMgqDPSXPG7TGTwZyHeEdjesO+Q4vpCNKwf8b5Zyv+GbZQsROQC2eVuR7DOaYDSo23NNBBZo0Bb6cH6YVrOUuN/TuUGq9BDVGVBtWBV0CNmvPWhSwZVWzmHGzEcF6lUVXHq5apC9Tjs8p17ogznkFfTZ1J/gxuWeLUjNPnwBusEp1Ov0ZX3mmQinqwYFHrjbZ5w/wiFlqkrqJjo+4v1V0u8l/wPomFjtlMH7Mo3ucr0POjV3pxCI5f69vXz/Tw+bf68vvHevTyW73sDjSfhmZ7G9q6cUmX7l7Xzp1rWr26o2ZnTVqdqGtxvm0UE+Yhv1BizkoG844cE+aKnvHuObyChW7Hw7Bj4WO5xpjSbE4XYUoqKpQZ8sVBHb4GFJs9zwTnFXjE9YwgD1g0gPbyvPACdf/wQIdHh/Kvj5/w1XvOzDBZX+G+v6o9XqqtcN+mlVYzXpit7W7zFXxbG2wk1rn/17l31/mCvQG2PG9A11ZXtLayKv9a8/raOl+w1+HX2SyvaNZOWUgwT7B5bietWjaz08lELZiwiWyZA8w3LJ6anJVzUk6Jm4fW43iiDYl0rnmNmpTrsyFpeaBGS9m8Ro1Rx0td/2qo46Fl+UwZI4it5Y5TLItbR9gQeadwGgR9ZiSo/XAZ1xsRCp07qGewIeShCKCgDZzOI9N1QoTEORAqQIBWTZsmuISG+RGoIHH/D/o2Rwq3uQ6JQQWtoUxghYRP36MU4yQV4E+c2Is404sIBW2PlOQ+MD/EIimCvKW52rYlb3KWo2HsYrc+6xnjhfH/tr7LXAAOU+SCyI18t1yggzKZ1iciNS49CfPua8PlnEZMvga4DKXfPj3fkiUcRw/bkdRMV7S6wXNwa1eTlTVF0yoYv4nx3Exn8gZ2trquS2y67/74p/rZv/pL/eQv/kLXfvSh+o1VPTnZ16ODl3q2ONarstBRko5z6ITK5jyHixcO8HJzQMrEO2elnOXYc1GJOIWfj073yIxuSc2fQcyEoYYXXrG2qv3o9fDVMz07OuBubzShTQ3+R2SFkgS8PutZFDCdaAFVmqjkiV4eHOl7NsSb167pJ3/5F7r6wX0tmOOOQzrG2hEvEfySolchVYgb5s6dRPFcamAjQhNiaFjiDfdnn32mf/zHf6z42H+o8eEjvWAD7o9iBweHevX6jV6Dp0+fsjn/Ts+ePdXLly/ri8TizsUQZkWDfOrigbNVanoxx0UH4CmMbRk9/dLRPwvWql5vD3xXXySdsO72S71jU2Afj3jJd8L6dsF87nHXMd570I1zN7Yv1jykXFcFSTzgujwvJJYyyCAOou22QBEU2mYwaJSaCWNyqtYvKYE34paJvi7uZ3T7Qjmoy+BetVWwrWAsxGBX5KvyIp9cTqcDnUhJwbyqCIX5gOri4ea6XY7byTJGptZKlLHcm+6Tk2OL1DAemqZh/BT55UyNIc6Z2o7LROC3/RCUUq4DooQv2ciNsgGfUiIrAP6jWLBl9L3t99RRhrqcB6wYkZSSbeRTmm0rssI/1B8Bt4SqLKvqcL+aGokyaOnsiDO2ck4PSCkp43NDv024J42WjbL7L5Tqpto+izqtm7CdIsvpDO9Nup+fVUY7erdTUsqZe6xVO2UsGJNWmToiZbHxHoKCXu1cFzLcKaYOuPNOQdAjgjoHSKF/ykFx1JcB56ZwOqWkxp0Ock7y4XrHvJyyIqLCeW+DLJErLgP07hGBxhJC0fbpdTde9ShSpfVypptSUgRpRc0ZLoXnQuErRi/HyLAt+xvWQ1+GlS00JbpUhloBcHRQZUJVNQJGw4EG2hTkhBmFldrvCgavqYUu6tKhcPIMy/KBPBJXUDORu6xh300td1vrAMpJCURQBjjPGPXMGwUfXL6nLc7DrCKCslnJfebYMaCVJupByVklkjz5cBHzKoGQhJ3opehDYkKCg2JttDuwIrkEeuLGp4xtFJcxkA1lh/zKW1bLE9UyAOM6fwQ6QXnjtH5kMpDrzzpse1B0EapUBfEo2DFE24MYeCKesoBY4avUDl+r9q5d1+61q9q5ek07PFy32HBvsOBe4Wt1wyY7sck2YtpIk6wuS4so6tjomO9JVzQhsdmISVJqs3LbKE+52Xnz38ymWmGzvba5oQ028aZeyK9trKuZTsRLQfkPvSwIKN8tVbuC5tS2YNaU5D/5DMpG+PJPLvrfXYBaFeHrP8FUkVziPIaOPCe3TrVrLUaTx5X+vCMiFHGGd0o50IYSekCBCrDMGNOVknX+RO194vMqP8gHjXJD36ZVxo0WQAOGzXcn0z6gbKI1CZWJtEidvJmuNM112B/pJZ5MsQAAEABJREFUDV94Xp280YuT13p+/EpPD1/oyatv9fXTR/ri+wf67PGX+ujhp/q44jP9/sEn+u0XH+m3X36s3371kT7+5ks92n+mk5Wkdb5qX/rwtnbvXdf6jT1NL20o1iZsuKk7d+rZ2CtL2V9wc4YmpQRoeDDPMGnLiwpvtk+/kvAc6smjG9FyfxrEA0HPKrjjpZSfhwsWgJ7nyGUeIh/tnodsT1nPgSSrnO6lzgDUW+fcor7q9SwaFyxUj/SGr0aHLHjm3G/HvPA6xvaU+3P32hVt8rIs8+JM04nCaCdK3PsN9/L4EJ9OZ/XXw1dnK5rwMG9oqzfZI6bojvKEQymScqX4NVLikhMxykkNC66cG+UletokjqBcRCilJNvReND8gB8QChUV4lj/CvER2wEWv4RPGb8mbPBNUa+x74mF+YiQDL3/IFfhH9e1BNUgQZ9yAUHMdXlSoWURUXWiivELJffbgCp85xIRilgCfddTiEHPwt99742r04MNKzAKIFgfGIVUy5sEbIgMm6m8UyF+0CHj/Sd5EVFjHcQ751Tj574ZkOknw/2UFREVevsIC+oFF3CSJKFhAdkx/LthLFqA/L/nHGKBhaEK6jJPRLA9bHiGuqxXA1EvVrYOuqSdZzhljyuY5xJqwTjJjMeV9S2tbm2rXV1VaqfSpFUw5oNxJcaXY6XcqOFeuMRX7zs/+Zl+yub7l3/7t7r3l7/U7OaeDnhh95S56Hl/rGHzHZqn0IJ7r97X1BWkIwmvRFyB0znJ9g2RxjWVYLRXSH5OGh2Om56Hn6mJZ+8hW/Cvnz7R4xfP9KY/UfKifmWmyEm2GSGOUu8fjzGGHf0k+a+DH3Mf+dfn13b39Iu//ivd/ulPVYjDG+akY7EGoOzxYk47eGoTdyHD2OlZyB8ThLS2K6Ukzxfi8Ib7yZMnevTokR4/fqxXr17Vf0ftF4T+sLSgnul0yrhr9IwN99///d/rP/7H/6i///t/0Mcff6IvvvhCL168YGwtsObTFRrmz8GVG+dEF9mLmXVMICIqGseSfTHmtPeEj0cnbLK94T7mq/wxc+nJyQlfwQfM4a3rvvX9O9jo69hnkr5Y9TLlOitIUzXXP3UO40AMmqKQ+633hXTKE2XGqV8KeQNnmkgrNRhN9FJUuKxSUkRSSpnhPMBpKeoPF42HJZUvXN3fwD6T0nk9jUfNH9rdM8Y9n0VErWeYU+yP6pGQV4ZL1V3qj3xE4GNSRMhH4dl1lic13I9tO5ExYS83oKl1Rbi9UtVnTjUdy3vM255hHxLxsG8ub5q5x1MmPiDCdY9Q9cVlYJRTxr9miYQIPesbGg9kSzYiBh3FIPHNQlwLMRsEwzUiuE1TvWey55mmUaSopTL81M9a2ptzrkPLY87jzXZSSnI7WuatGS/hVsFsNlMq6hkApUJcDafEUWnAUEUBAiM1r3qgVR0tNVXLX0gvxbZtFeBsO6WI2qCcsrxIaHF+MmnV0Dhx9Axi1BWJIALrO22QzRlLQJbnIAlFTceS1sQ7l+oHGgPF82o4ql4gN2QaQ/0JakSloZwYDEDBoMJISHKgjYC3OaJTO6OjLQsWJj2D2XKyOa0FKC9BVX1wpGoZ94xhG6bj4k7oUh06oyXKYiMiFJEkBYakfrwxoPapabgpmESHGE+UiLs4OvuEQddDUhGhgDFOnXG+ga5lNQ8d875xnE6USsSjUgZhaloFE1BqpkrwigZ1Bid6BcgoXCtCXvNzHSg3QfDkMmReHOhxlaA0qVKnwxdgash2R6DrdNjGEk7r9KBE1TkVLBkLici5bIqr4lSDfocP/Ew9Y6FmJvzKSGkn8g5ZH0k9G4HiB+7WltauXGYDcVUbN67z5e6aNkjP+JrVrHFDrhCraUOoqBhTy2Co+D7lbX3Pl8ECVE6ohzeVBfAw1wjL4XsWGD15pRzxED/iDfohD+cT+b8nmWB/whe19e1NbW7zNQ2sb21pxpezzOTZEdwRHkOF2jXGU1S7BOS9J54v5WdcFQTpt1Ez/ikXbBRQ/RnLOT3w5gy5nkG0vFpqjMnQ8COoMaTeuVJXSIPOMCTkI8ybqXDifaiZ71w8akabsmXGhwx4qpMhDltUWJvEeCJ03QNIcE/GKTQMF4UigALBWX9521xtkyeGaO/Zv6JXj8EOvoueZWKvBdcFm+p5LMSyji8rCx3AHehE+4ypfRax/kJt+oqN9fcH3kw/1eOX37GhfqzPnnylTx5+ro8efKrfffUJm+iPKv3915/oD19/qo8ffalPwMcPv9CnbKy/fvpY37x5qqdszF90h9pPC52sJsXOqrbvXtPVH93V5Q9uaZev3OvXdtXubChWW/kvmXPrya30WDUS91oYifaL+A1hYr5EC75jMVvnYeLWMy/3zGmFMY8RFX7QQrfU+dMbrvMolBlUCjq9bKuwOVe1gXGMBHUaCV7w8kGWy9qWF7THR0fyr53PWTT6BYAf1pGTVtbXtH1pT5u7O8rTieqvkAYe0RbnR85KOcvPyAnPS9OcErWEciSeSXlAZCWk9pWuNafTo/qCTVOEpeaG5HGxRGCT0Kh3e0VepbpwOGRnYnQo2yPsvLAiIyKUeMYkfLE9cXgMyvbIq9S8UYRDSzh9mo+M0+PWKkrUg2+Iqm89ce9ppPOqDtnOE+ULqDyXgbUWifecY7HaR6Vjsc8mlZchXuCffsGnnuokbasUO7ZYXBhE1Itct946Ipw3CCMClSA2qSLiIh9BOhLjSxyFWl2LlHIewMvVlJMwAiSFvbEOgI8IhTtdHAE4TSK42lnUMCo/t00r5DwUz51u5hlc6CzT5ilBxfhHVqEfRjsMAZ45fb03vPmpfYShYTyJfhvsIILh/qTuszy3G/AmOcVUs+mG1ta2WcyvKnIrpUYl82wFPfC/bz6h4kVIC/yIdqLZ1ob27tzST/76L/S3/89/r1/+27/Tzv07OmwbPe/net6dyJvvY0K4yNKc/j4B9ZmHLU+iJaL6JnwLYh0J5TBCEYE4ZJ0RPbLOYHyaLqCLSdYJ9p++eaUvHz/Uy6M3ChbqLfd4ntIW28Nnx6EQAI89SI3PCfF8yRzx/ORIibnu/l/8Wh/+5W+0uruLv0XekC9YT3YU9q+udhTs4YU9LY8ztsi2uQjPlVNSwlf/mvE3j7/Rl19+qa+/+lovX7xU4JP7y/3W4Ov6+roiQh33tDe2z58/129/+1s23v9Vf/jD7+Wv5N99+0RzNsFNTkvbOEBFYQfwaaibO98Dg3QoUHj7RMZZDOdTp4uPWrZhvzzf1vmSFwJ1A84G25tub8DrSz/Slc7n8jzrdnTodrxg6Zmnja5S++MaRow1iTA5XsOsgrukLTvLr1z1D2fxtQCBoqQeStfRDaFgrKbl+ncymWrC1++cWzQaDIZ82L6QJPcJ4zmIv9MVg4okMwbFsIx3MOUMgkWnAOGDKg0JWiIU2Kz2XQd9mlIoIffzY21tTStsBoskjyPHC1YRQbupCQcde8uMaif7PnCdkvukZ+yhpkhJKTfKBvVkkHJGllX5xH2LkY5x63oWPIfN2z41kSNaJ+qWMjY8/kwza9KMnYhEZlJEnAKBJNIlJFPyEn4EvNsUEXJb5QM+IqRqxzRgE2m3VVowLhaM8wXjxf+0wr9NYRuZtYR9qW1zm7AvHxFq8MtxbPAx5azISRFDO0uNCxZCss6Mj18zPqStgNRzM/QMl1JRxF5BQhFvFVRAsSGNs4UMo5cDFHQMtIygLNHvalDn3KiDlpUc2BpRyg1nKHCuPpCx27AhbFhETNpWDY1USD228Fu1UxHYFwUZWgI+IhQRmAyoxJUL15CEPKIyev+RUElK1H8eIcuzUsoKI5LCP6akpaTxiAhFAAQRoUS8ArijI0Juu9vt9vfcjb7hF1AtB4mEDiiAwpLtUz6ITZgP6sJOEabAcAYkFM4T+QrS4hoKZFxluE5Plj39Kw630Z3fEuNJ6zg3DJpGyXWRb/3Rx0KZooIdVahQP51RGJQeTClUy6VEefzMICkpU3+mREhc8Y200An6NxJfValLoJBbhM0YxkzQ17AIEFKP6wtiFB6MUA3KlEIF3VLh8aUqq/kuN4L8mkO5ymIj8E/YKz3eueh5DFZkgqqopaIE/tk4RTBV75CetHX6CNJokogu5I139FkCpXDj9Q2Lj6zOPO1vN7e0ef06X+ruaOuDu1q7d0vT29fYWGxJbHjLrFXHgqqPThXqGfsLMFfPG96F3+geH/AweaVu/kqL45daHIL9F5rvPwcvtNgnffBK82Py56/Vd28ov6/Sv2FSeSOxYRL2C0iZRnHmdqI1Hq7bO7va3dvT1s62/LCdID+h3jmLz74GUQ4PrceM/tgRijiDFPIREZULEheAHJEiLB1su38texeDzkX5OZltgIgY7EGtG4zDiyCfDGcnLknDT2Z8mAvSRuXJZxh4LaaQZP2IgJMGshwjp5HxSDkPnR4h/xRFmAqaFDKcDgl50TIGJJWiWkV0ep764j7pC91ZxCBTYd4tnlvQbFLWZPmAiAhVu1A0VbCpBhkYf937iA31IS9pDrsj7S8O9frkgEXiKz1lXD3lS/P34NGb7/Tlyyf67NkjffLdA/3hyZf63Tdf6LcPP6v4L5/+Tv/5k9/qv372O/23z//ARvtjffT4C3323UM9ePGtnvPF+5Av4EdNr+NJUaxPNd3b0Cab6O0bl7V7+6qusLG+dP+mrvzolm788gPd/cuf6xf/9m/063/3t/rZ3/4r3fjJfa35vwdbnaprM4vaIv/mR6JtbrORaHsNDbHxorSD9sDz7gLKSTySpBGwY5SDvqRw73sPnCxOeGG1ILwdqV6lMGmQD0MnFe6zE+6xhQoPbC4K7MTSXKXmkYkcnz39s2AO9bzsReHx4aGMoO+meSLhXObhvbGxwb24qxlftgptO+nmMlXKnM0ZSOfseXyihnlWRbiBn9gpwOkRCQdSSvJhPwq+qOAlZSoN8pYo6Aa2BfW9b1O0XERHhfZzQsey4gjZtp/dU97mG36mJ3yLSMROqtUpZLuJsRnkkZDh+mAk8g204PCHq9MFv3t4U+tHEOnAJh519EnRwJvCSimEuuqBLqcCP+yj+SpXKCIqW0mtjhZGr96bMGK+oP/n8xN5Yd8xD3oSCMZI1adup6sBDf5AJGeCMbR6zxERqJ3Bfo2wegR5tME2egTuA/MUUm2bQhGhxFopAt66+DPouA1EIqTBv6i6OSVl+jQpJBT7rqinYwcgoiJKyYf7d5APOgWB0dOJpmEbALHUB/cAMVsU0RWkOdFbsKiezzueVwvuIfIxXpZlXM6Q0xXSkJewkcS6V/Ou4bG4p0t7t7S5vquV2boav7xP6NAHPW3uc9KcZ+ZJm4YX2znrmH46ZGO9QDa7squrP/2Rfv6v/x/61b/717r961+obKzpBZuwp/MjPad/D1PBRugkpGMa0OGY0eMRTVMhvkXDAauIAAlBSIypYouN/u4AABAASURBVNgn0IEF6bn9mmQt1qZ6ylz6LV+6j9gIpmg0mU6VebYqNxTHDsZrXyzoAD5au6+ZUbQg64BxeDhrdOXXP9WHf/dXamjPEW3v0M2RFT2xB8H6opYj5gvQM8f09C3BVAX9QWcrKZRz1mw6oc86Pfz6gb7la/d0MtW1q9d09co1+Tdm2kmrXdYDW34Zz/38iq/g/+//9J/01Vdf6cc//rH+7u/+Trdu39YVfzBg3fKa/EQ4tre2tbmxrintm1BPCoTE0z6EaGiFOJDjiypUD6tGDHJrVvfJL4WSpWAC0D+lAh6FjnYuGCxzb7YN7tW6KWcMdMg7U4P5uScGHfp95TvCsVDHOHCaIOED8Zfh2gcU13sBqHFWN/FNFUmoqMfPAUncWjWtyFJivm4math0T0Db0v95Is+NKSWNR0RS0EPCjuAUwYltaFHgIoC6rlohcdApioYDHfRlu5EkECnLdTWTFh+m8rysCHXEoVC+pa9a9gPuK79gdIwiQtn9hx1TIyIoNgCG9g112t0Rlqec5Dor4FPOCmhgqyKyrFco1NEnHrdKgY/5gl6iTGqyKrJpU/lImRA5LkBJUkggIhQRSilV2vdFHfeJUT2tea4DO/kMgT2FbUk9/vjeL6R7hTChlLMyzys/szL9aLhMRFICQX2KUIXbkRo1k4kydQT5rruUIlgl5oRm0mAvi2mnyIevDGe5citaFhEKjEmhd44IOS+Rb0QE46Bn0pwz2c7lDuzx3HZrWfIjAjYpIuQAGRFR0xEDlULj0TMwHIgexwvyiCShV/Tfd0SE7HNKGUoAKzWflTNp4HpC/pGEfsTAQyQFJ9DFIyIUEeIyQBwkNWKZlIYW0CwkPgeFlFz/suPo7IbOSykpIgB6YQT8RSikCOslSSQ0HAEfA1uvHigZm7Zrmmp9WXXw4JL7bFEnrE6F2Bc7aOBvYCiwl2ASPuWclFNS1HqdE5L7m0Wk0DcKacYyYgZ2ZCl4Ww0dBzZVLjVVj+BmlLAjH1ArVIy8KePM2VUOs6RRywWCJSwfZeaXtgPZWT2B/nAGcqHjPEOkTZOkSslLwPwIciQl9cTAD1xjTl3zEiwEGk1W17TiBxhftndu3dTWzeua8TVrsrOlzFv5xCIgZtyk00YxSVTP/cOCb86CYL441nxxpOPjQx0d7fN17E3Fwf4r7bPZ3j94roODpzra/77icP87HYD9N0/05jV4ZXyrw/2nOmGT3vNVcrHY5748UOFrZeHLeNEJdc5pQqfIPf62bMJX+Qq+qY3Nda2ur8pvG5VoTxT5R0GTAU0k7V4+Azn/vBN7LkjoVMecEz8IKxs/qHCaUbXq5VT0DlPGBjnnLd1i2Q/grP0/rDXEq16HWGG/r+hVvzbHkqaiIQ2t+WJMSR0x91fonkHock77v9BaRC9/CU0tk/jKRGqzeN8j61nnpCx0xDgyNeakT8pcB4wnf3X5/vVzPXn5lI31C+h3evj9Y3315KG++u6Rvnj8QJ89+kq///JT/bfPfq/ff8EG+uvP9OmDL/T546/01beP9OB7vpKg/+C7b/T9mxds1A910B/LfxBtsjbjq8ympltrWt3Z1PbVPV2+fV23f3xfd378oe7+5APd+8mH+uDnP9GHwPRHv/yZPvzlT8n/QHfIv/XjD2Tc/dmPoPd184N7unTjqmbcL/6nFW5jyaE0mVTkOldmpZwVkVhU9Bo2uFAmoAXws8jPEUNBkBnTHtdGBGlO+SDmhd6qYO7rWKD0tTx9RdpysodxStpFhjHLOHAaYpk0GoRbsi5rW55nvThenCx0dHCko8Mjzfli1DNf2taEdm1s8lJic1P+tTS3r/qZkmIJQRXBCRQ6PVw/iCqLU/HbDCrMy8VNkVWdHiHbJT5BPBWJ/PfbcSxdJtDJ6E4mrfz1ZHVtTe10psyzRhE1Vj01FfhAN+Whn0RaNl0pzHuoy9R6qMjx6XkuVVvioIgoQxbWNYC0kLtcgY7xSsSr8tQvK5DncmatN5RWPSLI5KwGkRT638/FHkpS1jfMu3xEKCLEBage1Xblzl/QOZ88x0cMeRGBmag51WfSptIQR48P95rbYnnk5CxAjS6GPqfePhLtT0sbXd2c9TwLAG1yTG1XmOgZwx7zHc9xj9MRPWPTNqueGRAEwel+qdtjy/p18+N/689aoqecUTBu3REksTCcRYmxGOqhHTb70mhldVMbW5d4Hm1xD6wqpwneJ03YuExXVtVMpwru+552LRgTx8x3/kOFRzw7/U83TtTpOBVe0DW6dv+e/urf/Gv97//Xv9dP/uovtHbtkg6y9P3xvp4eHeoVm7N9NrkH3OtH4MQxKMInafSTJIn3n87z/GwsUrBpDnUssvf5uv41c+Wj59+yqT/RlE1si989LenxuZbDZE99jlFHZQswj6JD/PDLxb3bN3T3Fz/V1vWr8tf5k7p5JJrEtQBuLpUa9/503psT94429chrHrRHN+dEHENz+uaE+WaVF3ubGxu84FjR5UtXdP/+fXnz/PrVaz3+5jFrj2NiP6v/E8Onn3yi//Af/oN+//vfy/OT/7hj27Y1f2dnWysrMyX6oqFP/OLeWOFLqnXSckDW4Ul7TSHvPSNCEXEuz1GShnFjCoiRrwg5+6HdvNg4YfPtv53h3yQ64KXmIfCLs/EF2oIPCY6Lx3dfY9LLtKsx7anTdY0g+c8+Gcv06cIbP+rh9lDPuE6pYfzONGP8Tj0/spFLOdPetMTQbrcVgYJ4SoNsoEseF8sYg0prNJbcUkfDEZRPOTMfT+VnScOzxfbny1i4ZARaQByY5qral+7nSdvW/k45E+tCO0qlQn/UrQW4/H9o+/MnSZLsvhP8PlVz97gj8r4rq7Lu6kYTVwN94CJAEhByhjOyQtn931bmZ4osV2RnOLxBDEHiJIBuNBqNruq6K6sq7yvuw93NdD9fNffIyKzsJmVm18K+9lSfPn369KmaHqaRkRHhp5RCKScl7I8I1Z9Iypn6U/6AejucU1bOWSlneY5z30k5K1IS7pJt46GIqHKZ/Mc64UWEpOh/IimlXOH29N8k2Nvbq//0wG0ckqzXOjJlzGmiLHHVuoR1GFmWSbmnNYxcykm2M83toJ5kxcyau9qR4OWclVJShEt18sxn6uWchxrOmHQUf4HwBGPD4UrkCz/UX87mRjMClpX3yMopK+WkiKQEIkLcSD29A35GJqWsiJB8m6q/IkLcfcRPCiwdltB5XaYUUoWeuSJ6volDNdF5qRO5qe7TZ01DyDakZHtDzlf5PMjSdyzyE+UOwE2cm0BU+SD0s+6IUNAIQRkuJ+csw2EpKEOzK5SQSxHyFRF9PIXCiKSIEA9uqL56heKYGeFwjyB/Sr2v7YGOwT6RnlJSyjOQnohbhX1suKMadBkJ+VBIwHIpZ/XtmxQRFeKyfP1ixqAv2ssVNM9o28LgGEysvLzK0ARCsDXF4YxP6vymnYDteBZCJbWgEchCiQEj4PVUgh5DXI5DZrfzGJ3zz3hzEpRrJKgR6HG8gt1Mfg5RMlmpf3E9kib4b44pEw8zrIYsnJfPndGpq5e0fvWqli6c05AJKpYX1Q0HKsNGaTRQNs0u0XUr6vgK27KImEyOGDQOmfz2dHi0O6P7bLZ3tLe/W7G/v6WD/cfgIfwHbMjvaWfvnnbZfO+w+d7euqsdsLv1QHs7D1ngb2oy3tZ0dhouHUoxlpLBBjxaxSA0WBxpeXW1nrots9lJfHnEbZpfDvcomv/M056lRXQREM+yn4uF3I5FNOZzKf8XoxRu3S/UEhT3XAIWPMd5VobuoTmEbsN5OhXNMU+fU0/nXpAdIxV5M92mDvospsdpcxloFFV+LvKmc4LMJEsT4mx1tUs/8Wb68d6Onhzs1I2wN9W3H93TzXtf6rO7n+tTg03z+zc/0geffawPPv9EH7KZ/uDzj6Gf6uNbN9ls39TNO1/o9qO7ur/9WJuHu/SOsY4ayuX0aLi2pPXTGzp97qzOX7qosxcv6Myl8zp3+ZIuXL2sazeu62U2zDfYLL/GhvqNr72t1995S6++9YZeeeM1XWHxe+Xll3Tl+ku6dP2azl+9qPNXLuoCH6POsaleP3NaI96NIVjhw9TpC+dJv6RTPlVZXlLDO6OcFDkr1a/GjTwJZuKKpPpe4/TaHkTquMM41PHSF9qHJJ60J/60zDN4judO0I89yJPf8+GUhaxpsW7G0T59rsVyRi2J7OZDXnBbotrG5scL5IkXi/5ja2DC4nGu14sTn3wvUXcvXhvGlcx7GPZBSnS9mI3DdGQZ+m9egZxhQao167PYHSGSVH1EEMUSZSTKSpRpagHbptlVa0g+50HD7IbLbZHgEYknMkIXUbnuvTziJLlMOf1ngYzVVnzegSmL5Clt4bACP9Qy0NdrV9UfKAdBWkQo5ay53/q69emCGGFaA1LCVsP9qqGfDVgomuacJGRcvZMwTyeuQKa/52OaHOVBSpjwEPZSqdoPqI/7VcdGC3aVjYhqR8Zut3vCpgj0CQ/WfL0F5hvR55IvxCABnt4RfZzcbLZbPuhOKlxuSz/0Rtl9z79aOeHU0HwsREEoYg6is7tgR72xxX3C9TCcz9Qw37a5DqZoqbltec3LwzK8Try7QV/kHVaC26gZLmnj1FmtrG0QHuELPtgrSEuK1Ch4F1rKPhwfae9wX1u7jHtPHuv+g3u6/+iBHgDTh48faYxf/Wvoo/U13WA8+uZvfld/7zu/orM3rqldHnIifagHbL7933TtIbtPexyyU/L/nT2t40fHtGSrjVqF+ojoaxTEnOLxvSViTJnPJ0m6x0n3/a1NNt1TNc1Ii36X2XiTVTUPdTA1vOme0L/HpNTT9+i0cfGc3vn5b8jjZrCRH8/6vfu/fW3Y1xgoX9bj/u93w2nztbzTC7rNe/z4Sf318O3tLW1sbOjaS9ewrdEHH7yvv/nBD3Tr9m1FCj189Eh/9md/pr/927/V6dOn9T/+j/+jvvvd77IOOZLL9P/lfePGDbl9z5w9K2/iUwTxho38ktb4aOjxa3FpUX6H0qwPR4RoSv3sC5mZAC7C/IJXToBO471KqYn0VOId4Za1p3/N/ODwkPXQvrzxNg4Pj1hLjeWNd/UJfd6+aGlv12WOlnZ3GI2z0v/PEduFu/FTUcvitq3ldao2U/mUs5rhkM3wAhgpNwNFxInCCLsxFap+gz6TjDfqXWVm1s7CiGp+mVUsCCNT5mBWjuvutXpfVykinkL9FRG0ZdbQ4x/vW4hy8HHhnSAox01PwvqMqp+2cL0dt7DrYVQ7qPtoNJTnNfeNk2PcsV6M79yutJH96bwpJ0UcS9SiI0Ix61sJmiLBZ6ygASKi9x80og/nnGq9Gua1nHPVZ/0uKyIppaamJ3Tl5HhWykZSThkkuZ8LfRGUrRNXOFwfDlTPW7cDph2+c3tEhFLHm9qyAyoiQ5k5FxqO66uXFZSO7DRCRCAQSimUaZxNmGneAAAQAElEQVQhXyMXFkZ81RmqwVh9RQeK4TlbRCgiEAGSgh/5wh5VONLDZfL2ESnqswThF93m43SSsFAdzq+2zuy1HoNkCVHrqgFH1NfdzvEX3ErtKHSokNY/kDpxWwF6TnAQLFWb2SlopJSU8cUcbtCEvxJ5K1JSz4PCsy7b2GFzR/kohGVtwH4h9sKbvBGhCJB6pMjozvCY0NBXq1DQSNvZL0iRJhB0plSpji/7MfqYdRrV1kBnQn6Whi4crYKtvd9adbwsfvk8sLUMZhXIdQp16CnYZXRKqjzS6qAE1QwmtjfIw7oYoyV1xIrqCbTTjiHVIKS/kek5NQAviEbNF5RZgS/hVJ6ev+ZptWykHGeTHaAoY0aW8lBdM9Q0N3xZTzqCTgdDxfKKFk6f0vK5c1q9cEHLbBxG66sKvv52g0biPQloagZKvPwpufApg/JEHafQ05btFCeTU9B2YxZIRz3Mbw+ZPIhPDjSe7LOJ3tPUG2n/ajmn2uOjTY0PwcETHYFDTsT3dh7UzXfdgHMK7hPxg4NHTKBPNG13KHNXnQ5UdIQhxlSMCopho9HKCoufNY2YPBM210UFktMo5Ck0VQ9YhHEx/rLHK2hA9+MK+kYVoIQX3ZYx3/lM//sRiM5B8PiGZ2UGNgXQi+C+KNW6+PWooDJ0Mx3D6YFMRTzl44MpY4Pl6B4qvHOG48+CyZdFVAum0WoCnUDHmrKxnejQv+LNafE+bbvf7mt3uq+dyZ62x7va5oPL1tGO/Fe+H+1v6i4fUL58fFdfPL6jmw9u6f0vP9G7Nz/Qezc/1Huff0D4Q/3ki4/1k/pvqj/Uh7c+1cd3btZ/Q+1/c32HvvCQ/rFbDjUZUKfFrLy6QH9d1cr5U1q7dEZnr1/W1Tc4nX7zVV1+7QYnzjd0/a3X9Yo30DO8+s7buvHWm3r59dd17dVXdOWV67r+2muEb7Cpvs5G/Kqucnpy+eXrOnv5ct08r505pRW/F2BpY10NfSrzgSct+D3K8kJ1sLKM7HltsLkf8cGnWVyo/XCMn8csiEV71YmaxUDKWY4XhQp8RVIRdaIRPe539L+OfD0K/bzQBQ0hZ1qOeWTpeTwDfYEehBEsKvTdjrKPQdz91WMzqciIHIISo0xVEEeXb4d6WOscFi/qGCenLKaPjsYsFA90yAZgyoLF+o0hi5MlTkcGjCuiFKrTq6ei3M+qV39FhCKijzzzNA/UNHw2yw1HxjOiVg7DJCEfDFKRArkEN4AUERUJKi77o2MdUSk+st9dB9en/nt2FsPe4NUKIE9unv8dd/Qyduuxbhqsg1FwSIF2xG1rlSTOLc3zzahmV0QoImYxE/viZFyaz8cNY/WIReICp1PD4UiZ8ToiFGSrmIULvrQdBkmKSIqERAAY1bZqlGRWjz5NXM7X4TPTKgBvLmNbMn09ZXQKW9FTkG2ZVy2faBunJcozIpAjcyisRRE9JVJvstMEhb7XVXie9umXTwvdThNOQqmOrNdrOPuglp96vVZS7G8UuXzHI1yGQ6o6HbJNfleH+M/5C0otb7jtKhDsyNspcT6d1alRGizw0XdDy2unNFhYEgxFHkAbxthGE8r2/wqyw2nmzv6+tnZ29IhN5ENvvNlo33lwV7fu3QG39eW927rz8IEe7mxrj4/ZiY+HV95+XX/vt76jb/zmt3Xpa2+onFrRpqZ6ODnUFh+99+hTB+AQuKwpfboFXYfvAUboGQh+RUKLVDfdTdS/Xn5764l2OFmMhjF2dU0j3uWmGWjQDJVTg56gLSSqVOvl//Pbm+5DPq4O+fj46tffkeFxs84t+Lyj3f0/B7id/G61jBfmla5DUadKi44vj1st41fA8abUv1r+Z3/6Z/pX/+pf6Uc/+lEdd5aZ5wfDodxWv/zLv6z/4Z/8D3r7rbfqv/3+oz/6I33xxRc6c+aM3n77bV29do3T7cX6Pydcv35dv/qrv6qLFy+Sd+QWVqIfZt6TER8YVhjDV5aX66bculPu+1DEjGKTwpbVgB8VEQE71bD7i4FymRac1dE2rnNdX1JvvzuG15At46nHmQkfNI/YcPu3iXwCfsT44/pP6N9TPnDabwVfFvIbKJepYd2mNiB4zEFQpbjNzJH6J7TaGwrqVfB9h41uG4/r3vSbTiZe4xXa2hBXKKWkwQC/46tMv4hgTuNd0DFEeZLQz0NSSBX2TSgiJGRD/BCOSIpZvPQOU8GWY79RV9etpd5C0rYaesEVEfJ7a9jOiNDTy+Hn0dtq3S0fGmobUOcpYfO6WlAopayG97nhHWioc86NUtjukLDpJGoWJSX8JF/43sTo0+Z5pAh0gJSzRozVKyurWl5e0cLCYi0vpUahJPF8Csd7JOzKc6AjIW/bKgg7Huif5w0lGYIaDtd60P8j6COyP2gFDG1pA9efoGgCFdLJnWXH0JerIhfUMOGIRNGJ3GiaX+TsyFlB2PlaXmp3KsvlnJTtyJRmOfqCMYF4oVCDwQG9MPobPTVaywt4PWDLENGIUETUNMu6LCLP3BFRZSKiFjfvcL2tLrOgD9RKkRXl3ARU8yVsDpym2eUyjA6nFTvHBc/S5oSSCPZPJxcUGjCPb6dGRC0jahn2DfFZmCRkQwhwB9CJKwj3iNLTav6sHJdFkHohRsC1iwi5A6TIShmkjM4kKVW5zos9Bmu3W1fbklw23hLYZD8k8hhBHrlc4HAEz0joC4VUUZU6v2GmVNvZtgke2iE8HSZvAUJ/AR36ca+Y11BTmHiFLAqKFKBGmE/k8qHMR4ougHpB6kxGwggTdplz9HxVG62LXIQTJWJ/AYTCeuE6TScux8MyRpVDnnAh3OHXwsDRNUw0w0V5sz1mAAle9MWz53SKiekcp3sbV69okQ1EZlIrDKylSWrxXya8uLQkL6pdjk+2j472dTTeA6YncaCWzXdXJvi0R0SnxMZNZarCZrxMD6D76tiwibBa4h1o91Sme2on2xofbepw/yEb8Nt68uiWNjdvaWv7LrjN6fh9HRyyUfcGvtvHC5x+q8Wn6KevDPmQtsFp5BobpjJoNKaVJrwPU2BfRyELvlelZOuEraW6nxRoUT/olBp2HsNp/9cQZD+BQvgkaFfNgd8jQhFz0J7qYbM7OmFbWrXUqaUujBbUknpEj5ZKtrNwlySHx7w7YxZqE/J1jBsFHFNkp+g6YhFw1LG55iPK7nifzfSeNve39HhvU/d3Hunu5n3denRHn9//Up/dvalP/IfG2Ex/wMb5Pf876Y/f07vg7z5+Vz/65F021h+wkf6MjfRnbLQ/1Ae3P9UXT+5wYrOlXTbTxnQkNRsLGp5e1trlU1q/elYb4NS1czr38iVdfv0lXf/aa7rxjTd0nUXoSzNcf+cNvexf9yZ+hY335ddf0YVXXtLZa1d0gZNq/7rm+evXdJbT7Y0L57R+/qzWjLNntAo2+MC0DlbpJ0ssGpdObWhpY2P2X+FtaMACjM/nKizKEhvKGA7UEp7gqw66tL6uDU65T108r1UWeSPeG8uzMlFqGikYvxT0IXGRibiIHyNCNAkoqv2tdkj1lxvZgOe+RxM7JCtznEC9YcKi9ekPXqAQqXxKE12AcFGhkI45rwWWcdgw3+icTgEFHUj35WNnRCiiB4HKt8yEsXjMyd2zJzNTWc9gMNQSfvPiQfTtMQvGyXjKB7O2ztkuV7VeEpoV1SeJSPTQ/CKuHjGjMq15g+AM6q9qN3XoY1JEgPQMErwmJaVaZkjqUbCzWG9FqadO9+/f14MHD3Swz7iEf3rJeQ71F/oiQhHRx2fPUFAGzzkfvW4z+6dFV4efaRj5Ikk1jXfP8cA++6dDznynm1/r5wA6uSnBEbRgeJVDMKIvM+WkhnFvAHJKyqmH6284s9txvhaybvMjnF+CKDS/HOqRrCdnmUYEdqu2eV8+BpAlIhQRVSYzX6acalzRy7pe4koJm3KjiERM6EKAsOOhgGdAuHO2bFbOWYl8Rk6ZFKnDby455cRitVFukImkqOh1zO07ppIiQiklnbxC/MA3L4IwcYeNumGiYTyuMl2odVo0aoZLWt04o7XTZxXNUG1kxWCkZrSkxFxb0kCHk07be4yle3va9sYburWzq92Dfe2PD+HtanN3S0/Ao+0nusVG/EtOwm89eajbO0+0E1MN+Mj4xrd/Sb/6j/+hXv/WL2nt+hXtN9KT2eb7gJd9kkItderoz0yD6likdKw9SnE9E+PBU0hJHXWsYxn9hF6uRwd7erC/x7jc1TVCYjOAk9T4nV5c1qI3BCkrUcean7Jc5iF+GeP3y3zQfIPT7jXG2APmmYPpWJ5TWuYUsXEqdfxp1bGxKTXeqYM63jKmGA36zdvZ2pY3nqXrtMDY67+s/PjRY/05J9p/8Rf/Vbv477VXX9W3vvUtXefD6/rGsn7xF39R3/nOdxhn2vrH1B4/fqxLly5pOBjo448/rptxt+XGxkbdhFN9okU9pUYEBozby3xMPc36YR25/iPiQDkn5Nzni0pXyBdgfjtsSO5juANq2T5unvOYum71FBuftPijUD+EhTRAHt11A8iYOWHDbdgvHbLO+1Sesnn3nbeQp6DHENTl2xrDYYuZihKCNkvHoK/C6+gnR4dj1lX7evz4CePew0r9q8/ehFaVlNHSbn5/I0IDfDri494A5GaoSPZRowiXSm06iSySiNMfTSOyosK+TJKMgCLP03YWGworgscxL5QiVQQ0IhQROnlFROVFRGVHhBL1VL2CtJP5k+BIc7uUkJojCAOnGZYM8qLL+oKwRPpPQcAPZFLKfJQegyO1U5yBrlo/uk6EpZLCOpGtsZw1wpeeN73Jz3mgDKyLIU4dzrQet5V4nxNjT4qsZB3Z9mVlykzHaOT0iCQpJBA1TJz8ElShgJeAgjbAtg4jKUpPqeQ0HkJ3ViGjBczMvCwZw0M//bKi2vHpRVNe8jELh/HRkSYsDAo1c965TK8lhA30a7qCAz3zq08Mlpxb/UWQWxF+Cjv7/Dz79J/5RGpWVmj2gx47JjGoCp5OXCTBQY4AtwIZyxkipcx0EZT8iKhEvgiazGHZFwJ/daCmQR2eT9geODwhFRrCRUWEIuagYQkrKMGAPHvPmDS2dTstpTTrPIlsfbrTOvTXshh8ankuzCBTWJJyImoIDjdhVQgSOr7gRUTl8R6o91eGUh6+c9xICZ77E5RE7gZkKeh3wYSlrK72P8KFNq7oOy4NruOr8ucxynWhRANUOdKPqeA6fc5z3HIg4JFKQTwt47TKC0LAvIqEDLBt2DnFn8YEehihLSbCbb6id4uLWj1/XqcvX9LZl65qnY3DIpuPweqKEid6paFe+CM3Ay0sLGiALwpfAtuDI033D5kQD3R4dCC/Q55EWnQa0xmdhx3vmIClllp0wBTDucVgbxQm3goPTqCwaZc30+2exGZ8Ot7R5GBT+9sPtbt1Tw8f3tKjLTbf+491NN3VmA3ihDyFjb5wpt3gkoI6p0bITAAAEABJREFULyxTTzZUQyiVkKgTRjx9p22HGXPQp9zfDITQNk/4/xcNFM9BkNZUhbhs3HOYiUaEUk4gKzWGw4B2q3xT+B5fJ6zAfPI6ZbPtRZAxZvzb46Rya29Hm5y8bHK68nhrU/cePdDtu3d0595d3bl/j/BtfXHrC3342cf6yacf6v1PPtAH0I84of7szmf6/O6X+pJTbP9767uP7unB1kM9YZN+4PYYhBZWFrV+bkMbl8/q1KWzOn3lnM5du6iLL1/R1deu6SU2y1devcYm+bKuvHZdr//cm3rz57+m17/xlm6wqb7+1qvwX9KlV67q/Ev01avkfeWKLhI3LqDnzNUL9N+zWjl/Sktn1rR0eh1sqKHsZmmkoX9VcoYVNtZrpze0uM5X5ZUlDegXo+WFKjNYWpD7SO37OdThw67SPtwSbuk/ZZCV+LAzJP/yqTUtra1osLSoGA1Uhlkl00hNKA8HGvDBajAcKjM/RUoS7dZDXOhlXOsYU2t/gzNvbXc8ZgKIn7VXE+7oko73Us4zR8c71LKQ62jrltOqAnUuVNa7Y37zuGkZz31Tj6MzOG/BjoKM5WqGFz2olm2vpWPz0833vrwB9+mjdU84tbGuRcaN5ZUVNbnp7XYZoAO25aR9Xy2uFvaU7UIdgxbeUdtZsMFhs+cguS9rzvgKDbkdEm0RQTgSVTKNKmm9Hfq9+F5ZXtHy0rIGbEoSclXgxMM5DPkxxzwd3aKvhBGUUWkci1oszCcQwHZjOC4pCv8g37k9qKP5bnU6gG+kfYcQ61GkDrmONu9p308iQillwLhAfRPIjkeSL/vOedraD8iD9kLbQCTyolb99TTkeEQoYZ9mVwS2EI4wNYjM7oig/bMa+n/O+Tify7Y91hMRSBsQ37W4UDjMMyLkvIPBQA1t0TCuVTpoZL2DZlg3Vg1lWGeQRy+4XKbhpOAREdiTFBEV9rH91/uDzSH+FG0g+kPBv/JFWPioNzGrGS5oZX2dTfcZTrvXNGRz2rDpVspsOKUJc9w+8+YWm+4nbBRNvQHf5STzcDLWmHd2gu4j1qBHvLdjxuUx7bF3dKgne9t85HykO5uP9JgPoPupaHBmXS9/42v69j/6B/rF3/p1vfxzX5MYw56wWX7iTTw6powFLE5oRsYXDO1sLxOiTXcVpJCYGIoSYkmZxX6HLzfJ/+XjB9pjHu3sS8Y4we8ioUv1IqcGtEN2ukF6oT06xsRTly/oNew5c+WS6gk62qeUPXUdWRdMWQcU/Glfdvi2hX8SXkd4o+1xxH+F/Pvf/x6b5U9quf6jab/2a9/VP/rdf6gLFy/UU+0f/eiHrN3HWlxcgHagyL86/s1vfrOecvv/7f7xj3/M6fi+3nzzTX3jG9/QpcuXa5+x0vLUIYpwzeBC3IeGjNn+y9lnTp/W2bNntbK6UmU62qqlfUxxIhlO3jj7ZBSvuU+5nArHKdPhuZjDHT4qM3gs7tDf0oYeS6f0C4+nh5yC17+APj6inlNN2QDP7ejz8/5SfK+PMHZS1KwYKuUQdYwIuX455+oH00iJZVinMf3R/8Z8Z3dXW3z0eMRHiwcPH8ofO/wr/k7zmF+KdZA/8/4NhvSHkfy3MYbDkRI8KfsVUUudOuzoCoaFvRV4ABDl5rWq3nFCDdNd+DBECvKIV3+LgKUgCsacCkf00y/74GRqRCiih4L3XYSBImREhALdc79k6uBwROj4wiyMP46eDFQpHtwyRD63ze7unp7wEWN7a0tT2tR856v2oS/C0kZ1gcI/gX0VxKC2w4iIKkQ2fItH8JF1BTICIfIJmQiF4xXzcEiVDxUgTBPW6lR9bif02S400xbqy1BPVeVpN7KmzIZAdBg3KmMbIn0CgZ96k986yIaRKHFnH9Ox/aLbUU6MQA/WQH6qnpMJqFH4J55yI0IRPVBFRXhy15o+FXthiPqrl3MGVT0p0szmNKO9boX6Cxp0nMAfOWUl4HCYhx0WQkRyGBQRg8KQr+pwCp7T+rL4hQHtDHVAYLB8Jo2Bc8pE0TJIWK4wqFpfBPopwyQiHJIXLiklRYRFZnWcBSnbegs0ImQ5nbjcGVrKdhuZut3Mm4vUcCFmQCKilhMBVcB5elcR87FF0AIi41cGopSz4iTsR+LJL2LFgCwZZZkmMlhQhqknpp5Kz5bXx80DBZAepgbhZ9K/Ele9AqNrzhmV5cgfM6pZuMbNAwW0kTSlnt50j+kLh5ie1pa1fPGc1q9c0Nlr3nBf0BKbkeHKstLiUN5UtPgjmFQHg2E/OKOr89dXNtwTFhBTToCmTASeKDvaxe1W20A86QOlH0Exs4BO4QpUXke8KMTVGqGE7ewH1U3IZUyhfBzo6gn4oQpU3SFfxffV1g34Vj3p3mHT/WT7vp6w0ds/3NF88z3VlJIKlkidC6L+S2urWqWOIzZK/tVzRndV6EWXMz3LL89G/38U+2o5L1bs0p+DsyYJ1x3Dm+nDyZEO+BiyzyJt73Cf05Q9eUP9aPOJ7j96qDsP7+supyjeUN9ic/35rS/1yc3P9OEnH+v9jz6s+OiTTyrvsy+/0Jd3btd/d7i1valDTsDH+NaYpKkGiwONVhc5GV7W+tkNnbl4VhfYUF95+ZpeevW6rr/2sl7h9PnGGzf0ypuv6pW3X9PLBuHLbLS9kb6KTL+xvq6zV89r48JpnYGeu3pRZy+f1zrx1bPrWj9/Wivn1rXIicZwdUHN8gjQN1eGGqwsaLi6VOMxyooF7Fpb0mh9SVpo5M1yaXg/ZxiwuR6xUM2jgTTjFd7xKkO/L6DLoW5GC4vKQriCcCLfkE32IpvtFT7orJxak3V2SfJJWMm0C/kD2WY40GA4VDMYKPE+KUJ9S/b9s+Vd8Zjm9+fFbd9znacP+ekYC6uqibJgOX9XdU3VMia3LHAd71M7JDren6n8vtZ0FsEdcoUJ13lfBDLV+2Qfc8mOi/7HUK3C3OCFmE9FjLowZD41nbDZSCmxcV3SIv7K9jGZalnY7vHesM5a0H/rMfdd1dHVsp1fxFHXV3WmDPNsYoXTZmxFkMLt+BzzYt0i1bZZwnA00tr6mtbX1uqHR9dFJ64QP+iLgDpsODwD0SodEWLyU+AL60g5KyUjwQspZtCsCtSn0JZwlSLVBZDrWWZtVaVsowUU9cfROj8zD1t2Dtfd6q3nGNgRiXwkuM6WbVkUVrCY7xjP3XcKdmDST72dHNHrsVDwIKqIqEguZxaOSHI8U/ecG0UE0twYHuJnHodV29PUOMGPiF4HehP255RkfYPhQMP6jjU1HXX6aVdEX1ZETy2HCSYVcCu1L7yu6fBLoY8b1Zc1tZei9TRgw7qyvqG1jVNa4EN2MxgqqGNJmXZLzEkdp9lj7e4dcNq9x6n2gfY4VTzg3Rjj6wntNaVdW5w5ppwxH53H8Bw+oh0O2ETvMJ7772Dc5+PofT6SPiJ+NEw6e+O6fu5bv6pv/fZv6ed+5Zd1+splxrqkXTZmu97Uc1LaUgaqbTr2dHJbd3NGrXiow5cxbLTFR9h7W0+0xUfsseuJXxPvQKn1iaqj8IxIahjLmgH+HjbqSJ8wv2+cP6uv/9IvyH+IsoyG2mMT59+cmlCPCWvECsacCejgvQiFft+g+xD77969W/8o2p/+yZ/UU+pMORsbG3rn7bf127/99/X666/JNiyy6d7zR4cnT9iQThjjpvIfTfv13/iNuvn2Xza/ffu2Nk6d0te//nVdnm287QtxFfsD6jsiTCSI+ZYZ0rcGjN+qV9FcxL4Q/ujhxMJjDoL4pE8zj7jvE0Fntf6TcL97Hvab9ydHfIixX45Yd41p4wkfN31g6HG2xb8dviv0oUJ/qrY7XvG0YPP9frk+9rN9arhSU/r6ETrHtNuYMXyf/uANuD+A+Ld+jEePH8mbyaOjCfMMlaEvJN7nTJtlfFQ/NA9HSnlAoaE68yBm2zr72X4lBZY6bOvgVXur3R2mGaVfmhX1VL7sbWuDacdVmC9MjwpxuX4/DbUtyF7bz4+Qwj+EPTYZ9oVp8jthkKbZZb3VXnQ4XNmkR4QEQtHTSIoIFep0xKHuEW3V0SakyrrnvncYQZlPRmiCBFSM+6GU+/EtpawIp0kK9Rc2OBARigiCBuT4toB9VmsNN6rOCOS4+9Q+zXXqsNWwzaJNhIzRz/XURZbt9aWBGxijPHB1VMzKhGQhRyGOLCFViCsiFFTAsGMzHcaVs0p3dutATBGhlJKQFsEeeu4qsziUWzbJ9jrslOARgcEwayOZIgX7Z9xoQa6zE2ad8lgYhRGBXYE9z0IiXiGcm5CZAfmIUNQOJCkCSIJUSHKa65pyJoK9sjewA1vdILa9YE+Fber6NMTq7fSOQdT+K6RX5uwRLmcWPi4PZkSfYE21kWkzVQHzDWzAD+IqM4o5MKWIkH/6vOIKCZ7QYdk5dPJCxFG3TY+am2yhWnfyJ4M2Tzkpp6doZvGabpmgX9DnBEokik0MLklFhv1nPA0LuyQMMH0Gifp8FcFXaIEomUHHSFDyW8cc6EkzBLIOB3HbMMXGaZKmOUBiIoamUGFgbFgYLPgPj124wAbpis7yVXr57CmN2KRkNtx5sVEeDUBWbkJ5YJrqADlmMD5iwh+PD5nYJnKbu390tVz0V9uSSmBzbhQ5S2G7JZkEnjc1oU0hbFLYFKVG0zRQyUOVYzrEm9jShTKCQf9LINhMRDtWmRwq2iO1h7s62n2svc272n1yh9Pwezraf6h2/Fgqu0rpAIwVeUpdpMWVRS2t+kRiQRHYTH/t2PF3tCAmqV7UJ8RP9WsmlBTYES2pUM1QoAXZHonEHm6D59FRmw5NreWhShk/Ra+KnF0UfGFILWr879DHanVYpprTXRZDW0f72qINnhzt6eHelu5uPdatR/flvz57894t+a96f+g/Plbxqd7nhPpHH7ynH3/0PifVH+nDm5/qk88/1yecXn92+0vdYhP+cHdLT/Z29eRgVweUp7ppXdbKmVNaoW+sXzjHhviKLt54Wa++/ZZef/trev1rX9erb31dL73xpl5+Hbz1tl4m7fqbb8B7XdffekNXXn9V565fYRN9SeuXzmvl3Gk2zetaXF/VIhvVxQ2H17W0scHGfYON9TmtcqqwdGpDi7TRgI3agP46Wl7W4sqqVtbWtQxd8Okj436mj2X8aPg0dTQcatgMlFOqdHlxSUujRS1yGjUcDNTQH3NKSrR7TkmZ/AMWBwkdoSTRLhEzPvLOs0A5XnR1JPud6lIoU84SG7Fl7F4BDg841Y3GbYog+q3T+o1Av9BbRBroCl1zho5IR7+uo1HAl6/jAH0EQVjHT/pJL9UxbALnLR0sIEuhqTwFCb0cMqWi7eOM1wU5VEsUF+FHlSbd+SW/29bodL3gqmnwraZghzf0/nfeBweH8iJxyoLfc0JEaIA/Vzj1HrFA5hVQiy3Wb/hjbUd8rq9WA73P3Jgn9FSeCyRgeQd72Gb80UdEJRAPJZUvwWkAABAASURBVPxufa6roXqhzLogNcrDNlkfwf62HtLdZ0b0gRGnfl6kBu0/E6iEUiv9yoO8MkiICEUEtpxEUkJXBGkUHJLctJWKC57rYNsFEzGilIZdPKmf76Lad6rvStVnP7ZuW/qV62uYZ2qVva5QxAxmIisD3RSiqrPGsYO7EO4X9xNiUs65oup0nsr1o1RzpZCvRBlVhr5RgC0O0oJEIyd8EEkRgW/6sPPMbah2V402sodLKNTXugzLiHhEYJN1JUnWrv6aBW1mRChRZsSMqf6KII5AAeZEhLhV0KsKyiYtSDRUO4vLGdKvF7WyvMaHGcamxRUNmqEU1IWxRZH5RCkdspnZ5p3Y8abJm2r8eQRvoqIWX7aDLP969mEO7aN2Jzo97sZ6zBy3y8fnQz6QjZn39sn/4MljPWTj84gN5pOdbe2TtnrhjF77hW/ol//h39cv/sPf0Om3b2h3dai75VAP+Fj9BCt2mEsOmOfGLlNSiw1T2mRKvaYp1DaNdkj/cmdTn+/vaFeh8Li5sKTMuyv8ViLILfJ2dd7yxnqM7YeMewcDdPAx89Jrr+r1r/+cFs+e0QF1OVKnCeX4fS+U1YGW/tlSnym2Gw7748a4bk46rFPdPI9ZZxT7n1L/6I/+i/63//X/o08+/UR7bLBbNu4Lo5EuXbqoN954XefY8D/GL++//xOZRgRj0EQew9955x35L5775HtnZ0cFG/r+KGX8HxG1zPkjIuDThpEUEbJtW3zwuHvvrh7x4XrKBndE2cvLyxrw4aH2SWykl/CUXEdjHjcVl2mHRAU2VBkoLlKhPYwO2vPRQ7jQTzrG0SkfUDym+t95j/loc0RfOKJP1d/UJW3KJtkb75aPOaa22XqjUDcKdjEiTKzWKdX+majnQMH6i6KqzyfoGoMj0NJOHf5vab9DNo/bO7t6xMnt/fsP9ODhI21yGr7Hx6TDwwnrQdeq1zfgHWjAYDBSA1JqlHIWBct2YI58VerHDDXNhsziUvAj8sDwTVptOwuSklLG/qwIIyEnPgR0FfZjL+v8kuMtH7Omk5b+2yJbFJpdNVAfigjVn0gKQwmhAKp57I8Ofxi9/lLTpOh/nN/gncopacS6wP3kzOkzOnX6lIbMJQl+gz+aZqAMjQj5ioAaaHIV54gIJfQlqEgTVy1bfdnWZz054QPS2p6NvSFcBgqSMybp89v6I0IRYM6EFoWKeZGUUlYGKScJnrhcdhrytTEPWLAragEdpTqjilSdg7MdniMilHMGSRGB4kQ413BviOoVEaRhUKWWBQkQ55avQqd0Ge6gLS+Hw+Y5LSGL0nmxcsD6TZ3+YhRsNjq5gQsZsOBZ0RBqEw/uGoaKgCTbFRHQOSQiIgYkOU3ETGcgKvGIFBKInFTDkWCnWTighAN6Aok6Ngy6DYN2TlnJ+Y/TNbsCGoINQvJNJIKAcAt1pKkIiaRQRFJE0Gkk+9PQ7IoIuazBkEX0oFGayUaQT86XJHgogEZFgVi/0VEWr5zmk4BIM1KEIkBKCpDQYWqkFErRI8RlRSAURDLNSWdHvoBOSR0FVpDueGHzVuAZgmdaoOrID18vQOkSlU8yNYSOQHc4H/I1v8MgEU9OB0KmA94f+t9rTVAzSfjS/mLBu8RG5+zli7ryyssyXWUgWODErllZUFoaKnF62SwMldl4Nfg3N4n6TOXNdgUT4ZiFQMsETTEK0iNRCHUvtH+HPSWyRDx7UAFOjxSKCPlKCn5UUXh2vIstk0CbBuoYrIPJPoHMhinlkXJpQOJE3ChKTAZi0i5svsXJrrBJnOx2Rzva37yn7YdfaPfxlzrYucMp+WNF2lPKbL6zlzkT4tICm7kVNnBLq0tK1GGKTk+mRfwUcYVUsBRQquzf1BHv4Nu5neRxpgdh2qADRQkNSYosyejjresJWmQ6UzAtpS5IxiwgjmbYZ+Gxc7jPJnhHj3a39YAT5vucPtx+9EBf3L+rT2/f0odf3NR7Nz/Wjz/9SH/3yYd6F/zki0/0/s1P9B6b7J+Q9tm922zE7+kO+fwXvuuGGp/51wCDjytpaST/avVwbVmrLNouXL+qa2/4NPoNXXv9BnhVL731esU1ThQuv/aKLrzyki5cv6bL9J0rr9zQ5Zdf06Xrr+r0hSvauHC5Yv08G2w+6KycO6tF+tYSWGEBtnT2tIyFjTX61kgxHKpZXNTC6mqF//10XlhUyY3yaEEDNtaZ9JY+JfrQkMXf0vKqRqNFDQcLGtJPhnmoEVggvJBHhAe1nzT4vqEdhugakTZAxwKTv9EQzqQF7VBYADMQKEfS0Jtv2oTG4xlK8ET7BDHn96a+BLGmkT8ELKyuaGl9vf+As7yCzSN1mfZGf6Jc931v6JtmgC74JegvqouTo/GUhUFR1xlyMS5WQv8cFF15Hq/mYSSRKTORIseL5x/eRdNCDsP8CGydA36gxHBhQc7EI5GeUyhjt5FSwtbk7NjWqc5p2FjI70IRh8QxNL+iD1AE6guL3XH9lc6D/UPq2woTVUiMCE68lyqGtD+K1JHYkebamHZdp47yOlRSNKGosKwxK4pgKGy7bc6pxslSba/1dC6Uuh1TBHxqgW4MqWKCZXZEKKJHnzB/hkgQzwrVKxSRaqgukFlXtCyKW8/70GPdSCCpiBAPbii2YFLdWJsatjPgWyMSNc00KWQ4bDn7zjTg+6Ym1Mc3IZxU09VfEaGUct+mTVZDf034SFxVDl9bF9F6R33KaivoAZQt2WcRUam4/MHVJ4b+tVOftkVELaPq1NOrqudhftWB1uRk8/B/aW0zLYzvaHxXQgmZ8DMyz1RjIZLII3qDqsFFFFlR4xZApvYZxs4p6BjfivsTY3nLxsht0xEv6CmVUi7hiEBPkPvEDU8zVkTgwyTBqHWAP2+rmSkSlioa5WZEf17TxtqGlhij/M5n1wNkxp7A/1Okd9nEbO3vaw86Ie7Ndhk0KqQfUcddNqBbbLK90X7CvPaQD8oPJge6x0flzYM97TIneNN9wPzgfw++tbWjHTbdm9vbeshGeYs5sF0e6uxr1/X13/6uvvG7v6WLv/x1xaXT2hpKj8pYm2zkvbE+xD8T+uuUNmjpPy31neZg4590j7K+3N/WPX/ghdfw4XKRenkTlVKD5X4fRdMVTbD7CDftpaKt1Opg2Og0c8T1d97W8umzGuekw4ys60kfLJRV6APCiQyHvC6FMXGqltP8CR/0x9Rtgn9QqTGbyrt371DHHTYrG/rWt7+ly2yw/8t/+c/6X/6X/6f+w7//93r3x+/qk08+4eR1Vx5P/NEveKFu3fqSk/HP2USOGX+mlKb6h9WuXbsm/xG1hvHOc73HmkJ/mIPKVZtsn8PGBNu22XDfYt79/OZnbLofkNzR5otaZ/z3H2zz6fuIj3KZeiYOKgo2dNaLguLSgwAoEMdrefCPwx7sSAycEvS5ApVBuMbxW8sY4w3jdNzKdMImu26+OfX2+3h0eMhSaCz7b8rG2/WbkqeQt+pCn3UFNqRIGtDvBoOBpEQrJrW8l/uM19vbu/h8V/5w6l8n32djP6WvdPSZlv4yRrfTtrZ29fDhY/zxRJvui7v7OuBjwJg5tS2uTChSo8FgqNFwQSPP6dD6TiQ6BXXDkZTvOwgahMnKs96BnRJ8A50FO+w7VZmAm+S6JPRFEEee17zWxbZ21J0sxDs53GH/nN+5H1pPSIm+GRHQUMQMqaeSe2NI6uHyC3oL+asOSRGhkAThwU0gIogbvY0LbL7XWXsvLS2poZ9k25ySckpKOSvPEI6TFy1UM+iPwjeAOyIpwjqj5+GTXqAmVh2ui+s4HtMXaP9Z1+rzIXbydnbUwQo5X7WBOcPrl4rUyLShnzTY3NBnEn6RertSQ+MOadSUszyQTPF2B1rgsKkd1ltLNuzOOR0bGhFKKYEMkoRiWDzFhbAjxBKFziHi4rLxfsncCB2ds9Agbk93CDsxZnKIcjtlDqJfuYusq7j3VLdHtce2VRM0u1BRSC8U3tEJ+jwwzasilPpMhsr8yqPP0bP9fwduMYjv7u7KL7XTgvoarktOSTklpZzleiWnRZJpSllulFwbJsNLKI2KCFOpJ7OwQhGhk1cE8RlMnDavo+vpcERU3RkbXJ4XwymlZ3RFRLXTMkZUO62b1qdS1uM2EhfRvt+SByUSsgoSuJ0GecFtgR6lChOOpBIZ76c6iHVKNSxoj0BPOgHiDIRyuukLEFV34ulQYPwJwBUo2N2BeroNneALY0o9vNme5qR2OBBHfhpyulh/pfzlKzp97ZLOXLnIyeIpZTZgJYeCCaMZZhlURR0TzoRN7RETuifBIxYF4+mRpiwQOhb6oqYFiJoWbJHrAkokTEtwksTTCHg9QpIhpQhCyJAm0OcLkvHdLG6edRchp6ywYUaNwwvkSyg6qfOgymQ0GR/okFPbvb0n2t56pO3th8S31E721U0PxDG5QlPlXLS0PNI6J7rLbKI8aaJKXQhERUF/odxuhpZy2+NwgwxIfCxI0GjUYvcUGWNSQmPezQMmoj0mpB0mtU0mp829fRmP+XL8gC/Ht/hyfPPWbX1265Y+/eILffjZZ3rvo4/04w8+0LsffqD3P/4E3s1KP7p5U1/cvau7fNX/8v49fcHX9/ubT+pfu9WwUeK0wRtp/2GwVb7+n7p8SefYKF+68YquvvZaPX2+wqb6Khvsa2++pmtvvg5e43T6NZl35fVXVDfYN67r7PUr9ZR64/J5rbExt76Kc+e0yKnzwtqaFldXCa9qyFf/4fKSFtgsL0BHTC41THwEhsRHlb+sARNwyo0CJMaLAV9/B6ORzOvElbJonJou+nPCt1GRFcSD9AjaXkkBTTnLebP11bRAiW9T46vhEuYDqMNFtLcBqyDeOQwOWQQesdDwBxIKqfVbXlnTyip1X1qhLtjNxjoot1MiJ4iMaFbOA+hAmX6RIpMW8rgzn4sYunUSCPy375l95YWS5nakGEVegPaQcJtSjooMbZhcm2wbezRNUs5JKYXEXXinW+axSd28TPuFC3MS3ZmUohde5Ovz8v6Q94jTkX02GvN/7z32u4m+QqUX+aCyQt8Zud1TQh0lwneatROE53umdB40BRGhiFCKpCB/qoAnQ9gIUNRhh31uvTU8VxyqFyK9LPF5uCagxxS2CcpM5hK2VczTHX5p1bK4cZtaf1Vm0edQSKg22IcOz/CcWI1GhCKihr/ymLEj4lhmrtv6I0L2yYCF0nAwlDEPZ9pbXJaHnLh7XYEPjepLZHNyf0jKvKPWOaXt3JZeH7hdvbBzva3IZZtGhEm1LSKgtI+pQlS5phV8UOhIXrPYZ8Vt5HaZo0r1D94Y3pG536WIOEYirBCXa1RkXbanX+91cri2De0zBS32W2aO4vLIHRGKAIRt45zvUs2SnJYgzEuEna3jY2xRxjcjjRgHFpZXtbq2oeFokTkhNHHm4VAt79kRSveYSzfZ0G4fHmiXOXWPedTPLn+0AAAQAElEQVR4vLujj7/8XD/48Y/0vR/9UH/zkx/rRx/8RO/xQfWze7f0eH9XR2q1w5y26d9GQn4L3u7RvnaPDrR9sF8/0G7Ce7y/pS3mvelAjNdn9ebPf13f/u3f1N/7tW9p/aVLOhwlbbFV3mYD3mOqPXTvqdMkh45C2mJz/5hydtkA+y+Tp9FQiXE1ItF+oYgerp7bb8z62h8EDvHthHou8AH/5Tde08WrV5XJy15O8/G1lHi2jfhI0oKOtURHn/B6nUK0QL6OdfQXn3+u//1//5f6w//8h8zjW3rnrbf1z/7ZP9OvfPObev8n7+uf//N/rn/xL/5feu+9H8t9fGl5sbb5mTNndYEPvz7xfvz4cR3XmpyUUuj8+fN6+eWX5Y1yylm+ivgpT2FeR/90/97d2dP9+/d1i7nZ+mznKmP/qVOnderUKZ0+vVE/CpzlI/O58+fQuy6PbTkltHb03c7qQO83HEi4vykSGWpMoIDO7wHlVkq8zMItvqh9GV/3lPEYf/t0e8KYOuaDhcfaw4MDNsv7qptw2q9uvkl3nl5nX1ZEqKFfNrzXft8jUvXbnv/AH+t//0r5HuP2Hn3L77s334dHYz6mTuX5YFrLbjXlndpnU765uSX7eXNzk7XWjvbYP/gPUB6x8XMdImU1gwHvxqgH74Xjoj1aPOBNeotL6B4StgX8wH8R9DmFYAnL1eETyzocyLgOiX6rkNx3+joWOQ2WUI3/C+iAqRSRlFNWyiAlRYTSnEYfj3BuQy++ilWXao8FnN9AGdFQ/UFHBCEAA1PIRKpvuLJ8UAfHnR4R2IVt2JVTkoiHpAqHg/5E/Yv7CNQW1ET5CvRLHt/cH45m8+7ODm1BOwaCGb0RhNAdLncGh+1r22Nk3vVmBo/7PbKc3+GUsyIn9flCqRksqBmOlFjsuIGmGGi4MbwgrxRetVlSREjqERFKGBIRipiF5Sskbp24nL+HHWlIZFHikZMNAoRTJKU0z4wct71jop9xVd28cJaLSPLLYaSUJM31qV4FueN61br1HczlRFi2EARWVnP4EU+1BHEDIuQ9mW5tbfG1a4eXbFw7a00SQqQLRESta4JKwY+4oMRtoxvIVKTAUu0gWEGAu5cjoKA+9lFEz4sI2KGIgJILm+0LjKjx+QN2DdZ6e6PFYORBy3BCpKg6rD+npJyMrHlZiirlx1OY53LJK6jLqIDvwaBH1FpUm0QCKJYNXgiooFJWF1mFcFFCP2mVBhXqEY4zactwGD3670QgF6U+JcKFurXYPKU8b7bHOTTOUSdRb7oPJXXDgRZObWj90gWdvnpZZ9iEnbp6SYtn1iVOPcuwUQwaZWgeJKUMML0wGY690TYYxI9YLEz4Ct8yURZ1UhQVU56qEJd9FJVGoARUP+I0zJb6JIWp+isUeIEnzAQiOSxFmBqSIlFSVolGSg1pudKSzCOMz4XvEeg/ujExHLFQ2dvb0fbOE209eaCdrYfHm+/SHWH+mHInyo2U8MPy+qpW19c0YOPahdQjqUV3Bfpbym9Trrwp1DjEFYf0w0NWGAdMRI939vWIL8bGw61t3br/UJ/fvqtPvrjF5vlzvf/pTX3w6Wf64JNPexD++LOb+phFxsc3v4B+qZu37ujLu/f0yF+RD8Y6oD5j+3AwUMPpw8rGKZ06f0Hnr1zlpPmCTl04rwt8yfcJ9EucTL/y1lt69Z13Kq6/9Sab7dc4qX5Zp69d0ZmrV+q//zP1v+k/c+2yzsFfPX9Gg3U2xWC0sarh+oqa1SXllUUNVpeJr2oBHy1yWm3asJFuFhhzF8FoqGAiT01TaeBUh40Mz7THgOZrlEjPbFYb0nIeaMC4bZjfKWjupIxMyrnKpmzaQ5Frf1CkYxqEE+2RcoadVPtcBOnuj7SljALfMI80mcInr8vskDcK/I7kMou3DqM3YePIvl9d19IKvvDHhNGCUh5IQT9hLKaJVLAv2XbqV2ntrwmtlNdJXgR5rDJULwogVcfQz7zKC1IjQhEgCdqDDq5+7OzggRTKOfVIpln2f0O7mZ/gJWRQIzLWux9j2/oRtq2niR2Lja5Xi1R/9xb5+RQFmcK72KlfBBywIDwgPK66vKB12ct8rFmk/wzo14EPC4vvXqfU26Fnr+rgalrVX4h3YD4POv5sBmRJb5kjjJPpIX7iqbRth+VbEQGepolEbpTBc8CAiZTst0z/iIhqU1frUAUQJgtBvHGcVn2KTdUWpxGugkIbOiLmNCkiSDKsBy2WJU+o/xHpDiGk4BHhpwOSg+QgIGzMyrSzfR4RKPONInERjQglkBP9AqScyJMUDhvRx5uclXLWYNDQj3KtU/Ura4+IoMweKfU05KvAN52hUDbviv1UyFf9AbUeh6tfyBgKMoCqN9VwBHFCvmuoPorMjqiRalOhDQzrO4b7QC2n05xX7E8rm8Fxw1FT+6+gtkOugwlBv9Qxd3cKTTqpYaO9vHZKyyvritQglRWMCYX3/5A+ssd7s8mH6ydsaLe9WeYU2X9ocpNT7A9ufqL/8hd/ov/t3/8b/dv/9B/1h3/6x/rjv/hz/fn3/5JN+A/0w/f+Tu9+/IE++uKm/NtOj3e32RjvaZMN/Ob+nrbQt8OpsP/d9+b+jh5sP9H9rcd6sPVE25TnsfrGO2/qF3/9W/qlv/9dvfS1N9StjORT761uoq0y0TYfoHfBIR/dD5nTH5PvEZt76+2oe8PHm5Qy9aZ/026yQ6g7FZVJ5KREfxjzMT7xHp/nQ++1l69rgY+sR3xssO8siOtlv7fMlVPmswlp3jD6hNobhpZ1RccGUyrItYwT4/qr5O+++65+/z/8vv74T/6Ezd0j+VfF/+n/9D/pd37ndxTY9+TJY62srOjixfPaYdPofwue6H83+NDsNnz4kNNpdJrnDDlnZd4F+SrFzxfCtjx58kR37tyRaURoY2ND/sNqZ06fJryu06c2+HC/xMetgRaZC53uzfja2hobzKH6MikDvwpExKysOZ1F9TResLXg5+or/FF9w7qiIzyH35UWf9uPFf4wzAbb46rH20P6hE+/vQE3b0Ka5Vp02Cc58/4y90YkueSIYBM91S4bb/9Gyz4b7j028YecpB/5wzPwKXe/6e7UcpAwpR1rW05a7e7u1ZPv+xwgPHr0SE/qBnxb3sh73VioU8pZ7kuD4VAD5s0BH1wbwqJs97OWd7ZFrhCPhF1zEJfoe7jRH4LtF6LKrHWz+x5t7TpN26la3nGHI0LWYTnHDVRLPAL5hv46pK82+CFVHfThWl4oBeEKdFiBfFE4t0NGoCMilMiTc8aWTBjAiwgJRARkBoWL1vFFNCIU0UMKPX9VDukuw4gI3ouutpP94DrV7gvf2Tvq7vZx+x8cHjLXHvEOTaq8ZasObA1slu2HmleBjgSvhhP1N3JSTol6zUA8iBtpRvuwB4hmoEiNFFnCGvuKsdFBPb1cpa8iocxONBV5PWDYYNqKQacD5QVQvSKSnM/5PTllNygVcX47pONFctjed8lS/9QLrgjSuJ1kfYPhQAPq5bDLcLLTrK8C3R2dtqMVXI7xbHpXG6wgZ77zRyQF9lUaSSLsNJ8+eAAZ8kI8LS8kbtXrqQ9qeTinA3BlmcCHdSCGKugotqlCz1x9PUiHW2TlwHaQp5hHtNKqO3iCmo6tTq8otV5+2TqP6vDmd0QoIiTyxAlISQHEM2b8FFkpZUUkRQRNRFkUXuuHzzAffpIEvwIRgV4U2wjjPw8YzMdCRP2FwHGEsPXPy4afZghoBM8XYZ5GPiQcQ/XMDuQ74I3gJCcd5ZD/784dBqB928PENzq9oRUmJG+4z11/SafYeC+fOa1mZVmZBW9iAMoMwINho8HQk2uraXukIzbbRywWxiwSpgzwXZlSz47yi6iGPIkYEaH5lWqCNz0h+0JyGijE8SMvj++5OLpkFRU6vtBPuP5Kn1rSWpzbKlKWBgvq8kglDdWBkgaSaUDFOy9kQGBHBEr4cNCywZ6O93Swv8nm+x6b7weaHO2om+xJ3aESKCw+hHyDP5Y31jVcWtQeX2q3+FK4y5fDXb70bnNS/YjT6XuPN3Xn4RPdevhIn9+7r8/YUH9483N9wMb5fTbQP/nkM9V45Zn/uT76/EtONG7rszt39eWDR3rIZvohG/NtTsAPi9TmgRo2cmvnzuvUxUs6femyzl29posvv8Ip9Bu68fZbeuWtd3Tjzbf10mtvgNfhv6mX/W+q33xT1zjFvoTsefJs8JX/NDocPn/9us5eucqm/JLWzp7X8ukzWlzf0GBlhQ8Ni7T/okac8vvXpY0hpwXNwkjeTA/wgcMxaNTmUJukPBpqsDTSAD853BBPg4GUaHP6W0a2mWNInTyGkJ6aBpFEW0odk4P/7VnH+5qch3FyQJ4h8sPBUHXspK2TEUlzGolw9Ajy0brCdSo0dAn08pJ2MAtxgYhQEK/5yFucTh/0O+0wSXJ+53FY6CzANJqsoHyPay35muFIQxZVrvdwEZ+NFuTxOIISjFm+lLMydW0G1J06ZeKFUjwZjlkYGT6hOGlDLfvkw0b1lsNFP+EwKCeCkEFcUAQUPOawGQGnh6q/8YwsmvBBAzJCTU7K0ERCCimbEkggkmSaoFZAEjXo1PEu9QubKe+wa9VVvvWLUA/NLtKph+vpdp6yyPYH3boIY0Fgf3S0RcG3Q3y1Qt9f5IPGED/nPHhGRx+xPhQSKSUon9LIbx0QdfQlLyg7FoIOW6+lA3kDQh50EIgI6pfwyTxFmodMwzFkNLsCal3OXTzHsnB1HzYK5To9p6SGtm5o+0S4YFRX0VXbnM+8UhUVl2DXUgnuyhRXaF5sRBBXjVtfzqm32e1DWkQojsOSBSPgxbxegWLVq6C/xS8F2ytj9nB9hI04BtlSueH82J8MwqnqDJkixF2oZ6NVPjhtbJySf13Ssp39MJNPQr7CIc0uSsMOFNBTijr7kDz2oReQzm+UKtNnCXSoli85HMETaHYV+oH7V+sNCfXrqEtgQ6YdbNMcESFxW3dx6VS14IuO8kshov5yfI6eg7Wku09NGbOm5PGvZU8oi32GJnxknXahPFzQIhvupdUNTr1X1ZXEB1vm0WagFhwwwGzz7j9kk3x/Z1tbfAw+ZF7zP/v5wbs+4f4b/dXf/lAfcMJ9795dPeB09gFyjzgxfMgm8ov79/TeJx/qr3/8d/q7Dz7QBzdvMu/c0z02hFucnG+Dugk/3NPudCzzHu5s6d7mk36jzodnn7j7g+vb3/6mfuEf/Iau/8LPqTm3oe2maDOmle4Pk3aj0xNO4R/sbesR+Y5KkT82JupRcGLBx7BUKWH7vzOVFPT9LoVOnTujV994Qxuc/vqfuB2xFhnz/o/HLZuirscUSru18Duo4XDL5q5lgzhh7p0Q9lh5kY/Lv/1bv6VBzvpP//EP9K/+5b/Sxx9+pI21dX3zl39Zv/SLv6hf/dVf1dt8aB4wlrz33nv6T//p/6i/gzLBygAAEABJREFUet4wBu/wAcH/1ntza1O+ituRMtyujh+j0N70j5T6d+2Qceoe8/ttTrm9afUHwtXVVeWU5ToPRyMtsb5qKDMi6gfG+Qa3o2/ZlgXmDI8JjnsMnFLXKf6qPnR5QPj1eRT6diGtoKfQ3zrel0If7AgX8ypa5tKOtjCdasqJd/2NROw+PNhnvbPPptfYq9Qnnz65LpSfac9Mew0GIyVoC29KO+2z0d6jn5oeHk04eJtod+9At1m3fIjPb372OR8gtjUmraPvd52ot+teNCXizZ5/W/YxffMxm2/TLQ4e9vcPdMCpuP1YXDH8lXJWMxhqMAT40vYoJTlZviIp8LXMi+Cd6oFbehl8JCUko6KjDgTqXcsglMiXAhlnIj7nR4RqO+e+rS0TEbREqF6QRLkGzFqe9XfU0f6zTAR5jZmcZQ3zj+tgQeA8LW0436fM7SCp3o4X+p4juFT1vULJzGwJ20Q55k8YS8b0oxZbuKttRRgM7JIiyTpyk7XAWqWfWxfRCRc91UZ0hTI5GkU0qM5KOSsDpxuRSA8jIZMkuW1SDQdhOX9Nz0opDxRpQKBRyo14CAZ3gKREgUZEEhzJlhJCSP0VShSYs2VDCMjOdoWJ1DulQKZPjwhxq17B0xEQQYQb3/X58VDhhS9mVLGY5Qtiz92wwmVEb2PCFk/qOWe57CBNivrjxjIiQimwCUSESKRB3ASkUqbtL7X8TnA0v5CswVkWicASJxBr6+v1/zMc8lKklOSrlyU3ags6+4ZHH2FYNDZpCDoMEe+l7F7HDVkBoAhFBKAhFSpzYHsftteliOAhEagI7LAtKWW5bU0z4YhAJPTCq8y5Tp/DvJB/ep9lZQafXlciEaBTSMxh2Qj4sr0SXbjC9XOYuVZKpNNGcl5DJy4LKuqPSAvsqpB5EixJIb0IJEblOzWkGrYdoY60NpIMT3KHePOI/tGyeRpubGj10kVd4vTTf+TkFKeci2dOy5uuIF1MSsGk0QwHyhnb1dFXpxpzqu2T4sOjPTbfB+rYcHdqVZiUIxVRnAIzKkRAT6+EDwzBR1KGECwSYeAAoUKfCZ38UY3p+LJggWd0LFI7KbLULEhsvLvwxnugLg1UolHEoEKEEVBCNqVQtRfbpbG66b4O9za1t/1I+7vGY7XjXWQnilzQTxk5aYBvmtFIu3wx/vTWl3rvo497fPKx3mXy+TF47+NP9D6T0MecYN/ka/gtNtN32ZA/YGO+eXAkb6bHSjqK0JRxaMT7tHLmjDYuXNTZy1d0/qWXdP7aS7r8yit66fU32FS/LZ9O33j7a2yy36nxV958S8a1V1/T5Zdf1cXrL+scJ9pn2EifvnSFzfRFrbMoMWqczfYyG+sRC5KFig0trm1owaB88xbhL506pRELiMan1Wyg60aSAXrgRcJwKG+ko0kSvkiDTBz/Eu5CMj81jcSgrhQqAMerdm/CQ3w3GA3VoCfTvxJyGfmUs1JKiKIEV3sC8mSUIqkhbdgMoA0qg2KTMn7zJnHQNDIN8UM+zS5iNRQRIomxTmoZ3zpQ5B/1F+k5US62uc89g14CaQKosR7xCORTxhbejeQ6AJ/cLPCxwh9kmtFQ2emRyZuAlFJWtq3Iut6e9GDKfvH8MWGhN4fHTduhn3oFKT0iTGdRCObpGOqvgJGQOwbsqAhSJPNzSrKfG9qjyfi3xuHRztlxUPmVui6AdnFaSqEIIKkwj7Us0AoQYRjmgmdvXm+5FQzX3/BCdp8PWV6AjfmQZR+0LCbdrF6griyvcGK0qIxvC44rJFjGtNeONiLcquB1NaUgDLOwpaAmzyEiRCXEk2ZJFRGOibyA27GTgIV8KOGT6gNiHYu7YlBwtW0WrgZJSsikSIRQ6744k+tMK9eP4GFAuCP68IyYcwJSRCjnLC/gG3yTclZKrkNPQ/4RT8rEGbZrFlJEVFnb19FeRp8uRGa+wjayPY2TFBESt44vIhZHNpHm9loYjapNEVHLMB8pEQXwCCRJYeX4QuoIAcLdDH4XutoHUG556uW6GiJe8yoUkcQTaHZFpa6LF7QTNnAtmxLX074ZMJ4MeH+Hg6EGzG/mzTP3OfsnPYosha7cVUzp1yd9VGwxdXY5HZQuxwajsOnuNKWP5uGi1k+d1craKQ0WlhXNSPKHYOalaWRmndABfWSH93+TPr95dKAnbIq+eHBHf/7Xf8VJ95/r0ztfMl+00mggDRtpwJiSk/w3OPybaF0OTanfPifcPvH++Msv9N7HH+v9m5/xIfe27jx+pE107rHx2mbO2qaMzXpivS2fWt9jw/lge0s7nGg35zf00s9/Tb/6e7+jr//Gt7Xy0iXtLzR6yMf1LebJJ5yAP2De32QNsNON1WGH/3ik8H+hvoVmwiV18zz14h+Yjtkk+0P1EvPM9Vdf0dVXrmvAnNKG0Fo0po0nfK1oaaOODxbdjNZ3iX5ZgOAZ7g/edPtXlT/95FMdshn89e/+uv7J7/1jrSwt60/++I/1//4X/0L+y+aHbOb8V8m/851v6/KVy/LGeOPUBhvF2/rrH3xfW9T9gPyffvopp7EPlehfEan2HYdr4OSD+rmtPU7df3BfPjlXRP11cut234gUWuKj9ArzwTLU2SdshvY4KfZf+PZprze5U9psiTnWJ9+L+MJ9uvYh+oMU9ce0At9GhARXDptKrHvEVWaxInHTYaH0xFnYvuvY1Pm3BiZ8sBiPj+qvmfsPW3rM7XGkXT7kOOw2iEhVle2Rooa92X7Cxxrbvo9ftzkc2Nulvz7a1Afvf6Tvfe/7+v73/lrv/vg93blzn9PUCVmzRP5jUIcpbW3/1Q34o8fV75ubm9qiD+5ig9tjzPvgd1/4MjcDDUcLGi0sVpqYozyXW0+Lr9wtOvSWGSTaz2HKdVu5Txq1EvAiwk/5CvQbgtfL4jRup1nevG42FhXKcti8mh4iGw/5Krh9BmeU+QC9To0IRSQFEPZFBOxQREDVjy30hzHvqNcBnvfcl2ri3B4ipRevJZhNiTUs6iFCU9rZH/86KsytYv30aQqSZTJrkBHj8iLruiXelWUO15b4OOTx2mOiRFujuBRTA63uSvAE5nUvyAndESEJIF9pDSdJzyKVIuWUlYCVOJ8hMkSEggpEQMVlOgfR+Q1Lzp+Z4CJsHNVHMbcScad5AeN0hyOSIqLPTvkut8INyYBiB1dYQS8lMsygevVJZCZmTaGQbyN4OKW4g6Cz9MK1I9hZISlSKGXsgIZBHlyKjE5c1IVY7WBVT6e+Afv6kVRzpZTkxlvgRWiyXyzBDx1flF9tgB7zHMBI63Nd3bEKdbcBgT7rjIiZnrB0RcTJsBQRxyAm53sWGV4P+7+CF9UyQb114qJWJ2J443l7FdK8PIVsp7gIOaYUSdabk2muPEUggS6e9Fd1CnWRKgpyYX+lTGrQNJY9gUIYBBD5nsGLeHOZE2kFXhiF3ICbslUnyGCBkRngl9l8nfOm7sYNNmvX2eBd1caFcxpxshlM7LZTtjElYaQKk2bHoqDj9LXla2nHF++OBUjhhEvqJIRc7YiQKuAQrGbp2SsiyT5TlUOI224vtb+Rr0aw2rfDZI8I8mSyJBDHUCCvGZApQJFUsL1UPzdSgNRUnqhPRBINB9/5KATbPXsVfzzgFL+UIyaMHfnffO9uPdTR4bZ86q1g4RO0GdkLm5GF1WWtnz2twKePd7d1f+uJHu3saJeBc4xcws/exG6cu6BzbIQvcdp87bXX9cobb+m1t9/Ry1Bvmn1CfeOtt1XDb7+tG2+/rZf5Mm/5C2yiT1++zEb8ss5dvVpPutfPn9caJwVrZ89Cz2n93DmtnDqjpY0N6Cktc8q0uLqmEZP+aGVVC2BpdV1rtPna6bNaJD5cXFIeLeIaFnK5UWLxmYFpMxzJ7/UiMsYCckPSBmDYDPqxU7iwhJJEPGmQM2hAJg7wcQi3MSOOmegn9BWiysgNRyM1g4Ei4UszgcPuExXIWM7jiukxmkYpQhFBDlWaE2UhH5HUc/XMFRGKCLmJO8bGWXd6VoZYBDICdAeeyBOAP79jljFcZ5JqvKHMhaEaFlYj+sKICWy0zMJg/nHCfsW2DK2w/amRsLXaw9jncbAHSvV//gqMDuyPqE+HFEH4GKrxRNkBiCnC6ZJ9nrHT/m6arB6NanzQaEhbjegTo9FQQz6WDIg38AfUp4ahzm89kWhTfOWTqcl0wuK7VVffa9fP0LMXrDpPwCVblT86OuLkw6cfBzok7L4zZhHm9hvh2wXeK9tWant6BAdk5kbL/IaHk+vTZdiGeZKCkAGZ3/hCoHJ5RATRHgSqlPUXHhXoNjMCGers+jf4IeVktjrkPK9VMco3NamJUZ/9Aya3k+lzsJwPMr9RT/FxDJc9T5tT8wwplFJStSXnSnNOlRcR8mX1lvVY29X+59JVZRJ5LWNjqoyFK+Orj5ix5tRRF5HwhfXkWfkuw/N8RCinpCA9sFMgBaEZNL96c4gdB6pfbErB3upTUud3ELCkaUQoIuAYkPmNQKH9O1DQ0YFC2MkRIdvqths0gxqOoA/LFxlnxHkM18XoWNwW5r3qJ3QVnFacL5h7QKtQF1neaK+x6d44fV4Li6sSm+0i/MCYoJTZcCYdYk89geb0ePNoX9vjQ31663P95z/7U/3lD3+gXU6/02ig4cqiFphv8vqKtDQSgy1zutQxDon3UcNGhn/zaJ9N8YOtx/ry3h19+NnHnIB/rNsP72oPvtP22HgdME/tc/q9S3mbnPg+YP66v7OpJ/5vONcWdPGtV/QLv/Ud/Tyb73OvvqTp4kCbbL6fjPe1xeZ9l/ebbZVa6t1R395Vvc/c/+umiA3WlI23fXaE/BicvXhBV66/pOX1NfIWtvodKPWdOfYnDW5NBd8U+5c4LnYRPUg8OjzSRx99pN///f8Afl+fffap3vnaO/q93/s9XWOu/NGP/k5/8Ad/oHv37un69eu6wAdo68/0TZ98f/Ob39SAscyb94sXLrApvyKPj7b7+X7WF9o/rWOPj4Off/65Hj54WDfyV9jQFwz0ptU666+Z8xF9iP4pc+A+J8RbbCyfPH5cN7feWFlPRLBBX9IZ5vKLFy/WP+q2zGYoMw7nnKp9ESFUq17Uu1Iezg/56o2v5j4rrM86+mrL/OsxuVLapIbZ5PnfdrfE3UZT4mRVSqnqdH93fMLaz3O46+YPDV988YXu+G/HgM8//0L+YPHhRx9CP9EXHDK8/8GH+is24H/zwx/i+/tqpx36orYvgePbHwGO6O87O9v1nwbcpa8+4EPGIzbi3tAfsLEfU3bHR5hC/wrsyoyxXj/4V9ATvi34psU5HbA/irXjrsip1sNt4noYTndyD4T6gNzmCd1GRM/vmFucp6X/2T/HqL7s1NKmRpn3zZkuN9TTcnpdx0mzgIvox76kiOi7Go6el9lV3a1c/lxXRMg/MxXPELK69i5aHRHni4ha/0xfzykpp6xcwzvpWQ8AABAASURBVFmNfThkPGEd5vl8Do9/kbCHOluH7XD5DtsPpifhNP3UK76SkjoaMmwEnRuL+4rPxCJCETGL6ZmwTlzUr8YiJaWUFRjcM1TDCX6mjJSoMOFEekTIP9VDKOhotI6GNIiSsU9FSPMr5oFKi82tofkjEE7otc6OBpvOBrmOl+lZx4QsdxIRoeOLcATxeuN8DOpogLnDC2HHYWMD3ZtARCgCWZS4LFtHCum2BuZzt9PMKtTbHbnX13OrXSlVfQryo7/qhDrPU4STiUIpO8KUfM47Q0qhOSIlpZzlUwB3OL9kmmmolOK5KZD7K2VJFo3+UcO2SbMrghSQKMPlWKwmWQ9KKyH95Je4gmzJSZUSVhAmYwGaAa2EQuJpvuHw84gS7BcBcuIqRtAeRuWhG/2dEhOb1OKH4doamzc2gi9dq7+i7FPV9fPnlNk8+K+mapiVRwOF340oEu3OMXD9FSX/ilfHV9vOA3Q35b2ZukTa2y0vKFHK5kk4IIA4ZqpUGixGooZF3SPN0pHsb+IUiWKUEagOnNFZfSKQQbhADBEv6nUWh41ZXEH9Z+Fn0uAJFHGhBycSYHIIhu8yVsSUgfVIe3ubbLp3dLi/pYP9TU35yi+1wp3qkjRYWtBLr97Q137+G3r1rTc4cX6p/vX362++qde//nXwc3rtaz/HKfXXOJ1+RzfYbL/EZvvKjVd18aXrx7h0/WVdBGevXNXZK1fqBvssm+01JuMlTp4XaLMRp9CLpzZYfK0qs/EYcPK3sL6uRWNtXUM+mAyWl9XwIazfVI9quFlYoD0B1BvwRTbdDV+OoxlQj9wjsgqVKsoKkFKjnJsKD8ZNbuT3Js/HsgglnBeSEjmayBqQ1mQosg1+N19+z+krY2+8gU+dyMLmbaDcNIoUjlJ2JQpH/QApZ6UmK/OuZMKGbUgpVeGIQD4k7l6B+yCgz/gd7Zg4TSNCESFfJEEwnOf8LiLN6YCQHBXhCgU/PUtcfYwAd82XsWXYqKE9hiyWBnxBjsFAwm4lfGm78XMDMgh8G2Et7pf0JMbqKf7x4sf2qpamF1zxAt4LWBY7gRNBhAPtwOWHFBHHSLRDpi4VhFNKyglQD7f9YDCsbTYcmg7rYrBpqPcJZNc1J6WqV/Xy4q7ffE/V0Rd6/9ekn/Io8AvvXitvvvf9q4eHTzffE89pKdRgRx4N5Xe6RSm3aPkeqHAcRSfuPhUB7j7svsEgcywThAzIV+5jvhWjHyUnsyr4SfjLPskpE+tVWLQPveAZ8AzIT7udHGjDpTKkkC+b4bhhQ7yIP2QTMmEj1TFeu9yIUOCriFDNBtHsqvMv645+Dm5pm44hl1yWRYZQHycsMp/ISkzHV4RTDM34oYgk+yKnntoew/42H4mZsEshiI6odspVqeVa1nIkwfTdt5nXIu5PEz7CmFb7ec8toeB5EkTnd9XjNBrOujscaJum3ozQpzp0wJLtGw6G9P08z1qp8xgev5zP/psZS7ptg9TbhQSlZHVqNFhc0erGWU66z2hxaV3NYJH3Y9Cnp0bTSPLf49hjbHzCRu4Bp31P9nc4nX6gv+Ak9m9/8q48H6+ePYVcJ/+22tq501o/f1bLpze0sL6iAR/60miAnNFUWufvUaMuS/t8IPcfWPMG/OPPP9O9Rw8ot8gfjn1SbYyZyy3zkI33l4/u6YtH9/XgYEf70Wrtynn9wm9+R9/5vX+gN77588qnV7XJx+nNyQEfCA40pjYtDnZrFhqhw5FuJ7eNxzb/loHfW59mT5FdPLWuqzeua+3sGU3x0tTyFX0fjOpHHsXATtIK7WO9Ij/cejt5zMeDjznV97/t/v73v69//a//tT768EO9+uqr+t3f/V39yq98k3FrKNvhk+ign3lc8R8GXuKU+Zd/6Zfqr6Gf5oP0G8zZv/5rv1b/oNqYj32237bMoXq51ML4NNWtL7+UN9KLjP3n+PDtD5P7nGYfcijhXzff2FjVgPHTm0v/MbG7d+7o9u3brCl25XFikXnaeReYly2/trqq02zU/QfdvAlfZj5JjCWJ96gWXR8uvwbqe9KHnnsiwl2ZuI53G3tn77rr1M7nHM87wG1l/zjNfXswGHCgtqDBcCjP55lxvYF3RB/97LOb+vHf/Vj+dfIHfHB49PARp/139KMf/Ujf+6vv6f33P5B5j/1HYG/drqfe7733E06zH+nQBzaU7TL8/vRtOqVtxprQRw8P9/Xg/n18dIeT8ru6/+AB/t3GX/s6qGMbsuxvXLeUE3NAo5F/cw6kppHcBw25l9BqhGXfEezguf/YH/Some+sSQr/IOu1hetqBPnML2Qo9L0CrV2PLA736FQYa+0/x8VVxXgcl+EwqHlJP3m7jES583J6+4oiQpl+4z6SUqYKSVLUuyeE9ezl8syxHfavEQjnnJXyHEmOGxEh2137AuOf276CftIxT9uWjroZ0xPpNVz5RZYp+MYyhToWGxB+PAcSajoyCShH1nAwUqbRyK+WrzJ2pNNKCVXgMWfCxcQLMUkY7VDlwbEBmhVINjh6BhGhSAChiNDJy3rsAJGWc5I7epo1uuBRaNXlh8spVMJh21TDjqAyIsmXndDhvH6CQHsv5KQZEFaPCCj3LGHOVQRM36ZOpMxeb1FQwaSovguXSbxICpmbqLj9BqGnm19IOQkdx5EhLPIZKWUZNb2IRhU1QxcyBei5qxCf+8BVrKBMMpGxqHPnmXUQ86LqSOSKGSDmWRHU7Y+43W1xKAncJEnBIjmwhbq2VS8J3PKFuginweAmWrP0SoKw0Qt2xDratqMvTHkZJsMs/5uqAq9Yh4GMgP1c4TD8iIBNOeQtM0QE3uNl8rMkBXYKnvvlhAodET9qFjRmsi9M+kvnLursSy/VP5x1/sYr9Y9nLZ05pVgcYge6m1AwfpXUasKJ76Tb1+FkV4d8kdxnUDyYHPJl/khHbEwnnAwXsQGNohK4nHKV0EGZHSi8WwGkpAJa6jjNIf/78onr3iRNQSEcCgmUOUr0IRo15Au9yupKlvVWf6VOArbBEBN48ZfdOYh3pZCnI1RUUFPQKlDky0+A/bAk7OeGIAuvULeum6hjgXF4uKO9nSfa3X6ig70njBO7yI2Vmw6EFln4XOXr/eucUl9/7YYuvXKNTfQ1XYB3+upVrbGBXjp3WaPTFzU6dU6j9Q0NOH3Oy6saeBPMqXQDhky8i2trnE6vaUTakI31iPTlU6c5xT6txTXzV0hfIX1Fg4UlZU4hu5Tlv4Y+ZlKa0j+jGagZjeqp9mC0oDQYKoMBsgPSUs5KuZHft5SSwghcIAmieuE7Oy1FUpOyMlQ11RIh83Nq4OcaTuKH9h5Ew2JjqBSWkwovVcvk7n9XdsgG6oDFpRciEehIqhoTool4BAE4fhb6L7lrLEWqNHj6poXktKfoQ7bXKNjucjvKrmEzQ4rgoRdc5kcigXTCIcLugw4DES8KtCQWCJ3s5xb/ZRZOy2sbWqaNhiye8oCXB1+JPAVETgp8bWTmmERa7ZN03QmT2Xjcsugo9DExCQpfSc4r2/IVBGkJBHYgqxlc1xmkqD+Jp0E3JmQuKEBcUCsI6pRo95TIkyTTnNyGiTxOFVTKkWhPt2lWw2IggyYnZZAsn6SUjVBOPSAyIsTFm0Rd25NtAXd+F4ypbYRdNewE9BKVT8e293a1ub2jg6Ox9ln4PTnY0xaLtP1BYVxLOspFE2yYpKIpFNcyRxURrKg2OIItBYe4DOGvilo2BRJ3edUOovWGUeM1jVym8Graix7o9zsREdaq6jxxwS8nActqnsfcHpJrVkwVqiTyiitqIAjN794mx9zPx5wK7XJiuc/75QWU9c3txyByh2xfwrdRG0eVFzydPpd1mRF2mI4v82qEQDhQjS9y+CSsxzkTctmgYzi9MC51XnCb0hesQjW3+3BXgxGhiJCvagvjmOsQClhFNKr65FLH9CkbxSmb5qnH6DrmFxdfx/qWsaMD5hSoS8m8h97gLPKeDvlgk1LfTsXtSllTPiZ7nHK+jr5qWtOcPoP5Bdky01nMp9QOuKyp6+jqRFbbJg1HpzgJvaLVtQtaWj6lnBmLY6BBaciRdTBI2huGHkz29fljNhxP7mtzf1sPNh/pT/7yz/SD936k6TBp8cyGDqPTQW6VOIXW0lCxMNSAMb6hPs1opDRsFEALhPkYrNFALG7FDkqmHWn+L8HuPHqoDz79RHc4AZ5SzzRo1OI1z+dj5vRD5rvt3V3dYwP0xa1buvfksbZ537S+rJd+4R1985/8A735m7+icmlDj7FnfxSy7maBeoHCezhJrY400RFtM0b7EZv3PbAZEx0sDbT2ymWdunFVeWNZR8hPKb/gkYhQvfAxjSxhX/U5fu4M4hG9zJQ5xe1lOhwOdJ2P1peZZ2/e/Ez/7t//O/34xz/SOT5OfPs739Y777yts2zyPW5NeE8CXUZL/xkwLvuPn62vrWqd+ffUxik19JUpH3ZySmoY78Zs7oV9maJzSnyAP9DnNz/X9tam1tfXdPHCefKE7nH6e8Sm231smU39iLZ1H97mY8odfOlN5SHrKNTUMXWRg45VylxaZB6v83KjzLyyQPz0mdP1A8Aa+t3xg3Jd9ULfK/R3TxqBTYHvZJ4pcR1feJR6Wt4+7HjvWmO2N5hC3f5TfD2dtvL4MSXd78gp1htL/oA/GCjwhRgPJsjcvXtff/lX39f3v/83un3rDif9j3Xv3gN9hi8+4uPH53yI2N7ZkfXYjCCffy398y++1M3PP9cOafVgcDzVhA+EwSBnCNtb+spkOsaOI92n73322ee6efMWp+d3KGeTvAfa3T3gvSpKkVEfGrCmSfjLm+5MO2bszfgxUlZH3Vv6i2nHAMwIgncCUFqNp6qDR70jQsGYkCqSTCNB4wQcPwbyCs1u9BaaAbgtKFuzqxA2OuIF4VKpkCcv4Qgot6CB3cPRghb54GKMCLs+wgbn63gUUYcgA3UQ4SCtZVw1Cjyn2z+DwUhDxoUG/1gmlHQM8mOmWva7E79HtHvLQXRLAYZ9Vgo2oq/Fh1Nkppahz9S+RCKi+FjqCFTAIwv1kihIEdio+UUKtxNTYLDR0FA5NSyoJnSGSe00HVb1jpLQB3AoOoqVJRSagpmumi7iIq06GWNtsCeA2tltNM6xXqej6viucQoJ8iYaNdPRTTUrRg6Iy3FIH+1Ldl4jYDqPEUFsBov/bMRzycT7m6rQ4XKPiCAeyimDBvQ0ERdpUigC2ZQUUDtY8INwIPPT4A5iHZnOYVjeulRCEkCHZgh0pxnE1eHjjo7QMiA89XGrPtzRJm5BBLntoxb/1zQ6m8Nd7TB9+0qUJSnCNBQ6ceHqguyU/O6kU5dHuX2PkCKQ9j2nCkWEcur9kfCBxMsiyoLfGaS1OTRlUC8G8YJch5xOIGZ+MHkhkMXjPF1mImuSN6UtfWkShUktqVta0SIb7lPXruvcyzd09pXr2uBEdYVJaYGEWipcAAAQAElEQVRBfb7pnjIBikWsJ85pxwDI1+yjdo/FL5vv9lCHDIpTJlHeEqZUQkykuIYyXbeQsKIo0XSJYTSphh1XruGWOk7oC5Oc1CNYKJMXf5Sad64DHnHM51kkcquG5jozUcJUty6kEXRb1LCkjnfpGLRTS9vBQgt6UUeUMAGeXsyRhdtlzwj2BLZ2jAGF+qKRk/5Dvrpusfl+rH023ocHTzSd7koxVmKRUZgIB8OBzl44p/OXL2qd04nR2hILEurOAqmwQWuHi7T3otpm2CMPNc0DeBmaKlrefTGBGIWwkRk8B+QfMBmn4UjmiffFKPiyxTedkhg35bq2riz2KxIijZrhUCk3CvRlaEpZRqacwWBAUX6fE1qiR6FawO7hJYInpSAd6PgK5cjyoO7xc0A9oqaHApqBIuSr4z31+9MyBk7oQ+PJEe/oFNWdk0GRJRPypjAouqijoQwRM8/U77EpmWGVHvNMxKoi0zkQKeSHSOjXSVk9f9E/kClVqBcMJYl4kUtNEv7DYQrmjPCkyATphe9gOFTKyPbZpEjcSTIvoVfOzyNCVEvTOpa0tFdHVQIgywteXB4y+qmwjhkgVWtvXA1G5UlRf0wB6X61Q6rdvVJJiT6ScwPNSpSXQoIIa4DQ10ELaVJEAFMgKRBOFX04IuQ4ZCY3k5dqHGXU8bgl9NWrT8NU4QYpyAFa+o433zv7e3q0+UT32QQ8YLHrf1O6Uyba47zskMr5vzbySeCUPF1YS1hF1aP5ZX7MIy+itgG+3x8TcHxbZY0cB2ps/ogIZd6rSEkdNru/y6K1vPqQL7NMn4dLNk7ynSuohVH5IVGMTl79+6BapigwAiEEIno6t2UuFxG0E+MCtuac9QxSrmkRoZCvZ611zHrmlAZ1kRVVngTTiKj5/QzU2O05J3QHfGrpFwBba0aobZRnjNqfLJeQI6PbwUBGFZIX6cly1gcUpCDTATQjxZNxuwOE1MHvHAbiSimxWG+oN2Vgp2ZXL9sh38lt1zJvmJZZPosVdBkOR4S4HcQACHUvCimyui5YR1pj5oPcWTbdF9l0n9ZguIx9jMMlK5WkEkk71Pve0Z6+3HrECfNd3X58T/e3HuoHP/4bfe+H31eXi05fPq8yanTIfKvFgdLSSJNG9HyXEeih3NzrEzQGjYKxvWNdYWiQJXgtaYZ/rfzLe3f1kw8/0Jd3bmvv6EBtEgjKk8bU2e/c7sGBHvC+fX73jj69e1tfbD7UPhvJ82+/ql/83d/SL//j39H1X3xHDaff49zpsB3rYHygcXekcbQ6ZJVwxDs6YQ49ohN4473PR4TBuQ1tXL/MpntVk0Fi3otal27m3+r3rlNhneVNWv1g4zT6jdN8Wt3WuWQq/0Vtt8mrr76m3/zN3+SE+x/pO9/5jvzvtf/gD/6j/vAP/5DT1we6wSHDKzde1mg0VMscVKhjoYyOMvoPLi372E4qgrb0gc6tqQkbbm/Ag4QG/wWu9ib69q0vtcV4tLa6orOcUA/wt0+623ZSy/AmfpmPIxTFumFPuzvbVZffg+XFRS0vL2mZjfkSYZ+6L0Az76MogGpCktbW1uVT9PMXLvDR4Fz9S+xDz9fIJeRcB6zVU2A8MWFrJTwqB9+d5DnZvj4GBc7XwyPWFxsbG9o4dUrLfEwesfbwmFbQ4dPnH/zND/XRx59QpwPt7x/p1q27+vjjT+um+gEn30d8GE2pUYM/6tqCfhf0882tLfnf4PvfwY/58IFp+LitbdHx8aPwHiT6YEqhCR88Hj18ok85Wf/JTz7kBP1j9N/W/XuPtbm5y/rrUEd8hB1TlusQ+MPlNZQ1oH0HQ8/F9HnKpWrMsUWWKwpFSiArVZqkCM2vYsc8jdSQkwOb5kg5qSJlsobCaZF6qqh5/AjCyWVEiCB3VIh4YYKzLapXqU+nSjzJkzL+44NCQ1sHYdU8fQsWuSeGBD0J16/zArCoXq5nXZuRP2xrla9J9WEbHAhsz4ny8kCDWuZQuRnIeRR9OQUneh4W0ZSybF9EkmbppvOgji+EFYoI8VBQr6i+CjmnpFCaMV2AK+BOVtuguBaGFBFVLueknHMNR4RCOAS5iFBYMRwP2pPppHYgdyL/uzTHPVj0k0xRBPKA7PWOIE4oIvwUAkoOA27lRLkpww6Fnl62tX9pGCgQTMi5E2Yc3szstLTlTA2Hn+9kVIEq2y4pghJARMj6MuVm6zJSkkju3Bh+YRi8yChfEYF8VpVNUGQzeU4i5YRMj5ySMpNDM0PO5JkhVbmM7ByJ8FNYNpG/bgigEUkBKi/ZDgMeaeYJm2u9qajrHjAiLAPIFxHKKcuyOSWqRAdHVrPLeZx/3j+c5DhqFIG2GZz/JHJKCiCFZPDSmRYlSCItAyZK2ssb5hKUayBLa6gj/BWQ1s1BXcdGTjI9opgDrJ/kLI0WNTy1qvVrZ3XmlYtsui9p/fIZLZ1eU7OyoGCQCia+3IRyBtDCJDnli/dkesjmYMzAOGHQYiJiovKiJ4KSKSOSFDELUJdQJg5EXeYIXmAjwUuEzY+5DApEXSWs5VFvvFwdq5rSSaoogQ2zMAUXdHQG+rqKAXIZmaSWBU0HTNsu1HaJtEQZoPR6CnqLS8D+UsM8iIs6FBZFpkYhLurmVLGxnk4OmXC2+s337mb91fOWRZM4/Y8YIzbWkK//G3zF38DvS8sjDQZZ8/5tmmmnlPAB9QiQQDvtNAX1VcKgDjuLQiItkE05K/OOpJzhuU5FU4Q9GPo9VIRyThoMh5Q3IJzlvum+GhFq6H8NeXPKSsRzQjY3GiE/BJ4gIyhPwY+eokg4rqIQqCg8Kdv6MVMiX0RUqvlFvABHkSY/ihDJtuEYqfJhW+wYEWGV2A+Lsnj2Ycr3TaZ6m2+gucbJVvNJff4I01CirkZE6NnLceM5biR8lBQRFa6n/Tyl/5cUSoNGg8UFLawsa8ip0mBhqICvegW2gIjaBgkfR2QFkOh7XaGPAvzX1oV9J8GXr1oRyp3HzXsRkGMNqwrSTSHHN6XLWhKcQFeaISLkvmZb7Y8KeDllZdrEcSGr46vr3V3jUZ/zR0QoIuQ8RgRhENHzIxJlOZwES35EhAr17oB9Wk5o13NXn44r4fMKV8lDFlkP2XA/YrG7z4cbRiUdcGLiTUTdcCdpWlF6mvt4G+g5Rqj+0F6Rkoy5/RE1hXQpIvyAmgS0h2aXbT+Jyg7Jumx7y2K+ti+Wh6Im/8wHIhGhiPipYhExS49jGfvS6NcVhfKzvIhfZBFvW8hSZS1juwwzIgLZpJyyUk7PIpKCH7qZqrwDwodQx4v7MG3Y8T7AVkQopaSfdTl9OBwx3ozkxaDjES6FXLzj1msbDac1jHU556qbZJlvGaS5yUd5c5mck8LtGUGa7aRlsNWxPm+R/VPBO9e1nTonIB0RtQyexJ7eaKiROY0IWrKyTjyCcI9SSDfcWZUpDzuYlxYWVrW2vq7l1WUN+Ein1KiLpCn6+rm6aJsPSrfv39Md8HhnS5/c/FR/9Kd/rD/7r38usb465z9yurKiQlFDxuoF/OjxPNMOGCAqwB0z4Aul+hOUk9j8xCArTPGpzetSyB9r/dfDb3Pi/e4H78v/LeX2wX7/3tg25roDTh/978A3se/u44e6ycbb/978i/t3tM8G+9TF8/rWb35Xv/OP/5G++d1v6eJLl1WapH023vtHhxpzcn6EngnrhTE47KZyfLC8KP9G2GU+/LvtptSxpS8ZHmPdTh2na/V/smBz3fEu1fanzxXkDMsYX37xhb73/e/pS05ZV/CR/2306uqavv3tb+kb3/gGm7QtffDBBwrqfOXqVS0tLsn5DJdrONzRL3ra0ecNHV/e3PnXxht8OMWuzc0tfcHJ7aNHD9kIL9eNsedP/yEwy54+fVo+PV9gw4r5evjose5xCr63uye/l6dPn5I3tRv0izUOPUbuF5SWU1Ke9fkWnxxwal43/Ni+yEf3U6c3dIYN/uraWtXjvpBTdkfDZjo8Ok7eRfyUGWqCZXr4+QyLiH3sjwer+HGDjbfHkeFwgO+SnOb/NuzOnTu6d+++hmwIbf+UPc6d23f06aef6OHDh5xUj2sdrKd/zxvy54oxJ9y3kHV7fMnptzfO9mlEsEZr+48dGOZ+K3rwZNJqZ3tfjx5t6t6dh7r52S3dvPmlHj3c0uMn29rc2tX2zp4ODo7I2499Q3w+4v2wb9wmDf5MKVE7VR8V/OG4+Zn2zCkpIiRucZFMXQv6Omg3y+MEwB0IHiNUY+KyCojcz1JO1Qemnm8TZZhGhCKAQr5ti0EzqV6kCUSkGvXD9pgauIZKOPTTUVD2jM6ZKCXOQs+SRP9pBo0Gw4F6nzWqbcdYkXOS7U7Y1CAzwrfVp4RzTc+1nlWOOtruiOdKIhoR6AlFmKIT2SSFZMAMKpxR6s6Qc1bKWREMUq6xQTiRKSIqP8I01bC4PJi70hUMii1vnV9UvzwdYXfewuCBb5DmDjC750EXU/MzwJgXEdVol9sjamUlp6pelq+6aSXEFZGUUlRESlXefD1/uTB4zl8bzIbBcz0cDAWpUiJzX3Yi7Jew1YQvVkcMrkdHR2wYWuTIyDNSKCKUoNWHKStSqjZk/JlyIg1Aa+O5AUmPwI/QNEOE9SCHHvNyTvLLkmbppjlnuSMMhkM6zaB2HnegyhsMSRuqaQa17JQTtCFuIMvA0YCh8w6GfV7i2S9jzrLNKUIRIR4Vx+XN5BK2hO2eoXbSlGUaEZUmxw3iEehSUn8RJk6T9VF0CTnlpAK/E/0OdA6DyoPO410kJvCo8CTu055xDhlT92Em+tXz53Tp1Vd0+bVXtHb5tBZOr6hZGyktD/l6nuXT9pYJMcjXDBK+iYrOX6inB7TrmMFnwuAzG4DkNu4RUbCuSDxFnUpxvYwssfB4Fo0UA0lQozTkmssl+FFRqJ81GrUopAro0G9/9DSp1LqbsohBX6eByox20Lrhxp62SwzoSR32FGDaVV3mudxE3YK8s/JJ6+uR4TfwsdGb8OJ0m1gY+KaaemGxtyX/pfOD3cdsvp/A25G6Q6w9ksqRmly0sNCwCB4xOS/W/plp24TK2tQpFNQj9REWAx2+LsegJMqf2YZfUs7K7pu8L0HejvHBm0FTv/sRoZQz7deoof0zYXHNx5uIUAZkxT4p+Mkpy5Njg17bERH6mRedtY4VXcGv3Qnw1ZpxzQunzjJYbvuPdRGxfpcz5H3zImKZU+IhEySO5kaAfMfy2KYKfeWq5SN7kqIAOXSQJ4AriEgNJeqUElxoRCA3uwnWKNQ5K3gUbIelmln95Tq5bi1KOxKDNljgtGJxbUWmzWgoRZJqpiCYlXOjlNzPkwQf1ZIpgZaFv+cGt5uOL7f1ceRnBoLUOQiiVfUUOxHKYJ4WhJP6y/5KjocUEc9AXAleTkhAiZ64MbjG5rRGpOBGNlJQz1QRKRQRSpk4NIJwqPIgml+u9xz295w/py7Jfjb1SETClwAAEABJREFUq2fq+JhF/AGnTwecKIk+PqW8A46TDtgETBmPpkl141B/5ZwCJ3MetKVdraeWUe0KpbCdZCIeQQYQEYqZH0JS8KMXXVY2B+kRocz7JK6WxXnH+0l3ITa7SZ+F6J7OeBybBQJ6EkSfv51cec6P5yiAm+7fh1GsjO+9uF9YWCDMOFbl+4d97n7QOZNZ6Ev40H6ICGoa5lZPoZF4jfZx8jivOU4rjAEkOHoMVByH5wHLOpxSYqzJagaDapfjMSvBtbHtc/vMTylXuYigfh3jYmcR+YpAAmCSILACkGwGoYiofOvtaIeubqo6xljGqbqJozeckCVLvYOn4XqVWf1qHL5EiDz2QUGgosbFRRrpRcwnYDLpGBuD8X9Fp06dZdO9pgFjROCDalNOmuaQ5+xDZqeHbLZvP7gvf1TaY031BRvcv/7bH2hMv7729pvyf7fl98D5F9iAjRhDh4wvGWaiXN8VWNLfvT1B/46cFR7fB1DCZFFQvsewNByoTaGbbKZ++O6P9dHNz7R9uM/meKpD3rV9NlU7nIRvHe7p8e62Hmw/YfN9S+9/+pE+/JwTT9YIa+c29HO//Pf0j/7p7+kf/JPf00tvvKy8MNCRpjrwb8yllvBTdGzMV86e1vVXb2idzZ0CP0ymmrI+bmtbdfgOEPcHkpb2atmEFuaXrvq70B+KfJj16PFj/e3f/q3+4+//fv2Dah9//JG83l6g75/itPa73/0um++f0yuvvAxu6DS8CPenctwX5vpbyjPcBw0KqX2u0A8S7Ubvqq7d2tqum8xNNt8rnAavs3n2huSIdhszNnntad4a/IjQkydP9MUXn+vW7ds6YCPtU+211TWtrq5omQ2uN7cpp2q3yyULtnWcJO+zwXyozzjxvXPnrg5ZZ1u3N/U+XV9dXZV1DQZDOb/kNtdPudzr5kkOzzHn9dTz8yIn8HO7HBcG+QOifeO/Lr63t4/tqzp79pxGiwscQuzrwcMHsl/GfBjNKfHeNtiU5f4aEao/wbuBLy330UefyH9szR9LvIbxh4ch9Qje+Q6Zdlq0v3fEhnpMOxdNxkWPHm3rvfc+1H/9r9/XX/3VX+vDDz/V7Tv36wZ8e7vffI/Zk7TTTgkbGtb9Q78no5HsI8dzaqhoKEVSylmWC2Rtn05cfsc7+mLtk/S/cBr1EDXRz7giQhFR9Vr3U1BWTgreNUOhF15mG/PEQp8v2GEc8xzgPXD/LKaOg8KY5JsgpJgcw7GvAEbNT4FeA2b8YbvM6yi3ox1QJEUo4SP7cIQv7UdxFdLtO+dLKVeZoH4SCnXiohzHIvA5elKGGl3l8qCAQEHOjVKDogyqIl45CulsDAumSgm7I3bwycnNyywA34OFja8g3R2rM786ECsoRyAiVH+gMhTo4Uakw6E1PxSOIkIJ2yIlEdH8crKBhfiIjFUFD27zDctal+mL4LQ55o1ppx7zyOQwRIE/EjZEpDoo+b9DuMOg8ODBgzpQOF8IP1BwzRNSRBxjnjcCHnpSzko5S4Q9GTgdYbn+PTrq1evI1D9l5CttlHmxmsFQg+FIpjXOBOP2y4NB5TXQGk+NUszzDuT03AxnL+RQ7kw5IZMsk45lcx70MrlRriBOviFlDgbkIz2nAfKk1/wDzM+iQtQhRLNXFGa7COvOyjkpzfpXpCRDCiGikqGk+2s0e0ZVhORFp09tTI0SyKUZX0VjTqjrv5EaJsXqolbOn9Lply7p/KvXdP7GFZ2+dkGrZ08pLTEhxlQTJkRyC3dpYdRoMKAQJsopp9wHhzs6PNzVlBOlwgZcwRtCcnLbQylaEUkSkWMkRWRYjSQjK9gM57SgFENF4Bficlgn4siGsqRELRI00wUJlxCvjtpKGyggf0f+FtqSr4tGncNlRPpQ09Jj3DbUb1DRFtOso6l0yOB9OCk6nIaO2mBRI02I8xGeg+x0DHXYQz5VDLGprw8B7iL7I2KidrLL5PBI+7sPdLD7SEf7j9WOtxXtvtJ0Xz4BT7loQJsMF7IyahxPqShRRNifKeGbUIbhCdi/erbIomE4wF8RNQ1SaabvGyklGRGkSwpMStZFPKekBrkmD1Rl4ZEsjAGBjwnB8Ls5H5NMHTcQoiz1UK9fXKjh6XvOq0qqMr/zxEjsn3NZU4MEmQa22e4BnW40HMqwrR4f66/5sfCZsmHxgqploWW7gszO53DH4rlzp4DnihReLoMOo+AnB36hoCDdPjGfoEiSeAQwFVeHgoiQUshsT1oeb6oP+mrAJk1SRzm2awpVDuXRgM02/XpI/6Og+j5WPVmKRik1yhVDRcATfkdnwXbrapkHWural0WCZpftAebQ7WfMn0EQDHTTg2TkGhZh8XYkNZEwN2r/6FjYBuVjLlLw/ExQg3CSyBc9QnCsHGh2wRM+E29cAQgIU5XIX4FfGsa0nClzDhbYCX4gU2XRkTCgoKdzW87a2D7p8Als33LdDRdQxz/yd+jpoFSI97zDAt4h/H/Iidoep3JHKppm3mkq0m+6i46i0yE4QrqehlN+R3WKCJQa0HEfcbSYKUWEEoiIGtZzV0SIBO54Biklua6uS0v9iv0tCSlF+Elx2Ol2tw/60kh3mqGnF1HyOB5+EI4ezoRe6+6gTnS5RkQo5wwaZBnPqE9HnzVqmcRNHe+wzxRz1F8otj5kZGrAsn/sixy0q0EdE+Ukwilhk0E8gnBFUm8LWtFVKL+gq5Zb27jQHwHJLjugz6PUPC0ptBY6IpAAId4jZyLF+gyCNhF06mblIFptSCmTA4kC6n0cQF7Id9CeF6QbVb1ZlNvb0SkilGe6IqLGvcbzhq2zrchC0BfCrXVOmYw7LXHSfe7MRZ0Fi8NFum6SFHWj2+WkbtRoP3V6sLulu5yc3mcT6c33D370I/2AzSQKdfH6dS2sLmvC/N4xb/AtWR0bYp8At0djBQVnSRFJWKavXAGHssS7KN5PDbLScKAazkn+WLWPvgPm+ducaL/LxvVTNoj+C+UHtNcBk+Mem29jd3qkHT44704O9Xh/R7cf3ddn977Ulw9uaZJbXb5xVb/xu7+lf/p//5/1q7/1HW1cPKOd6YH8z0Gmo1A7yvLfslk+d0ZXXruh0eqKpqyn7ceWsWDCpu2o/uEsasv4aN92ONRpneOAyqtQZ8uaZtpjNBzpYP9QP3n3Xf3L//Vf6t//23+nTz/5pG54G+aaX/iFX+T0+9vyr2sL+Y72aim3QKte5pwpJ6u2o/LQ77JdbqH8gh+ELEOXttl0f/LRR/UPf60uL+vC+fO1Xe+xBn7MqbZlVpZX5A2KbXz85DGnwA/YSLdKvCue3zc2NrTGibXn+8XFRdnGIW3SsEC4z8eXzznB98mxf31+c2tT/ovhDx8+0sEBH/Ujo3tB6xundObMOW2sbdTN+3C4oMy7LwbOCDd67cQqjH22fw7BEVdE2BWELCfc2tV/Yut/a36Ww5oRa5BD+pc3+/bXhM3no81NNrp3dEQ7rZ/a0KUrl+sGPFLSIR8drMn1z5HVpKwUCf3CdQVILRviKXqKgg8QR/r0s8/rvxH3Xz3f2mG9yWa7Y13Gd1QdHbasP4uGgyV0NPryy3t6990P9cO/eVf/9S++r//jP/2x/vRP/0Ifsfm+f++R7t19wMZ/Rzv19PsQX3nD3mJDo4WFZa0sr1UsLi1rYbRIfaUj6ud27xg3pIRVWZVit20PeDS7WtKn2N67LiCguF7Pw/XsodkV6IoUwt1zDpm4a/6ZLOGaaKEQstFDwk5kKL8AO9EisLFBx2AUcyvXeOIdz/T5oE3ISRY/neOroKuQp093mEKrvNu7o88XV55sLjPlXPtpneMpI6E/zdq40sScQzxoeykk4OyGw3OE7OceDGfiCkUkiVI6pA2b5Po67Il0ysva8lLaIDuiZSAw3HBkERoknppdqRqXlFNSRPSemqU5KoWOqUQ41F+UTMEux/GIkHWFG1BPL6RmjutbzjLZlUdubl+HvZ4k5rqe5j4ZQtPM0dZErDbAi/KEQi6nGTSc4A1r2GU82Xwi//VCfxHzwrmb6cNAkUW+rK/X3anFYX3cKWiljpZzB7ANzt+iw7RDtjqPernslLPcuRo2J4PhUAMG3ow9AR+DZD2yvpQIJ4LPAgZ3UspGVkIu5ohU0xxPKcuDYsMGezRaoL4j4gOlnGlTo1HOAzUz5DRQzo1SZPzHy9lJfmGNti3qaNOO9mipD0nYFko5V0SECjYU4gIOd/AYh9SFTiAIh6aS9vm6esCkOLGfclJeXtDKhTO6eOOaLrx6XWeuXdIKG/BmY5m0odLiQMEmUPT4yFJuQmQTGrFtojGT6v7BDoPWrqacKBUme2Z2RRRFErSHQlLUh/rLYQSE0jlKHw7Ho6EbNBI05ijESYuZHImSQm5/3KSWB7eMltVG2yV4WRPCR2yWDys6HU2k8TTPkJg8ErYPkG2g3oBnFurwceSYtdzRtGgO6xhzMjFFF9VV1yYVyinYVLpMuJkBPobRbCoFJSz2SxkTPtTkaJtN92PwoN94Tzj1ZuMdnHhLY6rUKeGKZhAagMD39qlhFybaPEDChYPBoPavzMCZclYETG6U6OQVEUqRlJHJOSmRP6eslMGc5p4fKVU9ve0Fm42uUvfFjjGt0q7n6fiiYG4ycwewvlDC0AjHT0IKcZlfSSiiBwEVeLX8jrKBGTkl5ZTkcMvCZzwZ14nQ48fW1hZjyWMm0i3t7e/RL/EjOjL1y9SLIDdafaPPY12giCIVpNSbAuv4UutFMY4j4zTzHaRJFeEczt3LdHM5sxGmiGNfibo3nFqNlkYaLi0qBkklIwgiZaXcKDfD2oYpNeRGLwpQKdtoP7fY4zJI7O9afh8Uqo4xY72QoPOk6DycEK7di/TC3FQmU3VjgH9FucKQKssjpVAEIA9ESQGEE0RI6h+aXSjEYbTeM/GaL0mZNskpUf+khkm5aaDwmhrOyok0yuOeqUUTY5bn1Jbxa4p9dR6F15ek48vx4/EvSR26YtgoDQfqctIBq7RDNgcTNjBTxjOfeE+y5M33OIoOGcMOeWcn1J03l1rIbqjUj3BJpFWmwzAjQhE9KusFjzDPjxkiMI5wbWMvLt0vrddyz6H2v+d4L4qG/NOnBMSAYKHkPlTsL8pIODalpIhQPn5HimxLhx3OUJCzLyscht/RJ7quZdzj3WccqDJOm2HukxA/6E7UMUEjQikZSeaJuGbX3A5UkB0bCFRbnU7hnct1WZTN22GubB9NJUqpcNy/vupxgSy1DNcrKDMi+jz1WWoZc7s7dNZ+BHWybaz5TmZxwhxWPg/3JWMLTGxG8XE4GCjSrFyrKjO/u7w5Wuo0nXY6YpKZMscMR0taWT3FBuuUFln45zRAX5LnfffnI/rszvhQ99l0337yUA+2nmjnYF/vf/yx/vL732MOPtD61ataYYPTppDlJ/TjFhTq11Fe534GtU1GX5VZaEY0s7tADeVQDJoKvwz0QZgAABAASURBVD/+jZAx70jLOzvGutuPHujdjz/UZ3du6/Hejvzfmu2wqfKpt+FN9z4f7beP9nT3yX19ePNj/e2HP9Z7n37ApnxPpy6c1nf+/q/pf/5//N/0u5yAv/Zzb0kLjbZYW2yzYff7uHzutM5evayG09IJ7/6UsaqlHg5PJhPm8KlqO9IO3E+bggp6o9xSb9d/88lm3Qi/euOGfuPXf003oAf48K/+8i/1b//Nv6l/Xdu//ryysqyr+HLE2G3fuf06+r3HH7efx+SWjf+02jErm7BoZ6Mg63LdJ/3r5ffu3a198vTp07TtAjZs6datW9r1HwyrbdNW+yeMbT6Y8h8SG7FGPXXqNBvVNY1GI3muHwyG1Eh8qJkwx021j+2P+fhiXXfv3ql9YMQG2Jvc1fU1+Y+cLS4ukX9B/nX5DTbfp8+c5RT/jNbXNrSyggzzUv8O0t38ItmBps+gFquABM9CWk5Z/g2006fP6BT1WuDU2/+s5z4n2R/RJz/gY4P/cNpjPgTs7O1qa3tb2zvb9Pcx66wpGiTXcXV5tepZYL08aAY2QqXwpgNe/RqOSLXkAza+N/nI8Fd/9X394K9/oEePN1VYf7W8IAeHLOzk9dCCxkednjze5sR7iw37hBP2sb744o7+8i//Rn/+59/Txx9/pidPtvXgwSM9ebylHZ9+8yHm4OAI+yZqeS+9Rh8tLOK3ZS0uLmPrglJqNKUvTZgjC699RJZ4TyKSEv6oiCSndV1XZWtFRX1mEPUiq/qKQp6747m4o0XOYTj2FHPZiHkIrRRe5kA0KDcl20cIOW7Jj+hlHY5ERMQhLqX+zSOHnwcyHo9sj8doonJ+cVEk9e6w1BpCLjMCBQpFhJqm0QBk1jwpkhK8KoNtCEgKqQI7UGF9qtecH8KzRMgYKBBXy2DQ0iBuFL+gfuk69xrSEMOgoo6X0g7paJCWlzQilJn0GjpbrguORg0DXH3JhoOaZsNspE5e5ONWRCiSkfpwIBQxC4cjgErUZ//ouVFleMi6c+7z2645bOfTnGXmTOhTb6AQPXoKgqrQi6+ckhocv8gL6q93OWVeiD35D07438IU/IW/+7JcDij4zDa1bcdk37I56lTwX3EakppdjnfmWYeVkGZSgU8KoLJSShJhaiLEZd1TBtCWcsyLCNIlQUS4QE9CQX7rsM9ouwAiXGgH3n3NZWtZ8BPtmpBPEagLpRSIJ2X4x0CH/dLkhvRUkVOqcgEV6ZGyjISMN1kZmug3iiyRJuIVKWNDqIs5ktow8owmNcOhlvl6unHurM5fu6LzTGgbly5ohdPt4dqKYnEkDTJISg2ECXaYyYfDgomhPTzQmIH0kEn2iFPuCZNjxwlS8eZSrdxv6sY7RJ171AB1F4iKBKtRCFCHUFZApaR6Yb8SYeoTIOVM1DJJqnKql9vM5bn9y6wN6QJqsbWlMbpIKqL+CnjQktW5zDRUpBFgMG2W8cmKmsEq1FiEDtWMhsr4KuHnyI2UB8hD1dAXg0G1VPAqExcI+hRgIih1E07ZHWZiS/HihzOIwua66w6ZNHc49d4ETzThw0VpD7DwCEzRMVVEp5wDm5LYW8sn3oHlESItANR+DChMiANCUIV4F1KR1OET93EvOlCsHEnuZzlnpZyVU4ICaASZuMUVQcAgbD1VGQ+zjEKdSHruLoqZDOpmerMSkYhQRA8ppAqeX+EFKT3cti3v5oQN9oTFVS0TeXG5TmMm4UP6on+NbXNzU/6vVj7//HPd5STBf53Z8hFJEaEEYhbWcxdJst0uD4/VVOetgeceEdhW8TTB+exzoZ+CakKHHwpt2PAeLfA+jTilyIzpqWmU4GVormNAU9sgUlbkpGnXqWWsMzo6cu/mkArASoEApj3037wCicQj5lDfTgl+5TlOuVM+yo1ZME+Aw1ELL0gVVblZfkGNEkUGAj/1jghxA9NQSukYed7/UlbK8A0MzfT7zJiTiQfxilC9OuxsWdS6X7Qei+gfhT7uxMLDbprD7wDfzsTrqGY0AEP5j6cd8MWsbqyT5E13BfqnBl8hfKI3UdGYd7YfR6gncdT3NwUhSpv0USonYeczoNIRQVIPS5KtapnTysPHLQOI6+VSFObO4DA6ZrGn5R0zCCDz/yXtz54tWbL0Puxb7hGx9z5zjjdv3rHmsbuq2d2obgwkTBSNJomkmWR60pv+N9GMFPVAEgAhiiAFgk2CaDS6utA13xrvmHOe+Zy9d0Q4f5/H3pl5b1WhYcY48YVPy5cvXz4u95MnTWLoU5kn8lfLckyhPL3yRMCAfBF2X0mokooUsEmaeCFl5eEQaVKlkZ8ab88EZ6ts+UQQAhFJEaGAJCIUEUqbPiGegfa1LgI/STXdLsHf+ppuSigaGS89+7ARHinTn8w3pvImmu23wLcQKEyJA/l6xlyPOxAvkQVE9ctP2B8SrzZPECB6E/qMQ0JEbCLHytf7QdFPI6Z4q6pnnC+Xg/qhqGlnGC93wG3N5jtoHzpE5CuKot+qGtI2tj94+IkePn+q4/Mz/exXv9T3f/gDrThsvPPu23rn85+rtNccLvWME1gowlwCV9p8cEKJPhtAIUVCX4GucBVEOB6UJNUljDHpeSsxZzFhkUGs9EVDE/K/v/7o0SO996tf6MnxM604IBiYG3pyoln1jCPfvPfsD56dPtfD4yfceD/Qzz/4tX7yy5/rk6cP5TP1L33tS/r3/8P/QP/hf/R/0te+9U3tHB0wPtHNotMRhne3v9AFxviKNl4x9peM/TX+dXXX1fh229Oq8hwwyrVXNVK9fvjfUn/3u9/VP8LA9n8f5r9i/vf+3t/Td77zHfmvgP/8Zz/H8P5+3ZPOMAJ9uyx4jNRnrLqEI31rcJgyR9wB18a14fiBsey5264N+o8++hDj7iGG21yvvXYXd6ZrjGUbzGhZR4dHOjo6kp/nm5tu55ux79jd25N/9X13d1c5Z3nNaLEP3MdXrH2r5ZKD56VSyko56Xq91AW8LcutWzd1i/3dzu6OMm2WacuIpJyaakjaWL579zXd5fbddd/hAia5jUOKRK3pq3xlVH2iB88dRaEIoFDHenbr1i1u0W/Bc8E+pcEQfqp//i/+hf7hP/5H+p//+f+s9372U73/4QcVv/7gfW6hP9Ixh+RLZA8Kms9mWnBQ0HmPpZDHhdx4+AUKZRn2G4k819cr/Yqb7+9+96/0/b/+oR48fIIeBsZZUjffYW/V68mTZ3p+fIoR3avnUKv3WOOA6xlx3/3e9/WXf/nX9d99P3/2lAOBY51xIHDGeLpkX3t5cSXbI0v2HYX2zjmrQ845t95zDsdmuAk9CllKSAo+vC9cSQ5ab95/9fSRqWL63/VEmOtnWBBnnSTGbcK/TS32EI4IRYScFshrusmd4kXaC9lCv/UJBfEGzvatBbiGRJgHTn1rvGp5LqvG8QkDukBOvKpkRAa8I+rX0Z9GOFg/9lQkf4NMdt04ngCs4JEBOjD4RnqQxXLDlC2d44Anh5FFwh05IpRzUk5ZmQZucyMbYXYdjgj9xlOIqfFROU9KxU9cRJDo4WIHCSjP5TgUEXLFI3CJ2DZY0CAFeUY6mTHRu5CJDyw0pU/8yMobEu+rCAKh33zIxaAYWdxGUTQDbaHDo0MG7E3N6ND+9Q0PRJc9tcimXFhVPSJbYSKwf7R+LSdhkl+8ZZsRAarOEZppUs7n9vBktFqtGJRLXbPBXNrPwFqBNbc8PYcmA3xrra2PBCNeC+y4Ar+KGkexKalAU0GlygYjrlHz4Hd+OU/9BN9QIu9vQ2aCbNsWnXR1oLddp6ab4Z+rZSHo8Ddtp8itlLIClJw1gDE3MgbihkgyeuFWZI2RJSa3ncNDHdy9rVtvvq7X3nlTd995Qzu3mPhnmRuforFB99yyCiRu54Jw5EJZowZOra+vLliYTnV+/pzJ6YI2XWsyEhEpisgtVdfhIC2RN4gjJUIF2QqyFFkmZMY/IuNIvFGgGSG3+yndikjSBG1ICogqCqGSkE30sdBgP7vtgYqMalWAYqZmtqsWNLM9NfMDdTtH4IZmO/TB3Vta7N3R4uCOdvZx92/jZzE5IH7/pmZ70O46D9g9VIYPTNBpy6Yis9EILZFnhSxrdvk9xv1QkTQSR7fSSL8tBpuQws33MKxYFC50eXGqq8sz9dxkiLhEOrVRsEnJGtUkapCjnoNk9JqAiA9qpgrJqinoZpQ0btyCWmr/HwsHAvgoW/RhopWgaXJWTlmRkhwOJ1Tw4YWVJr6qT+FL9m2JhKY3IhQBEgjh3yIU4kFej9tCzjp+zAQ/FSRR0JizeOy+RNGI3IM8p3rTtK7jdK2BjVYpI1UpGqjTGoN87U0m4/dZPfn/sP6a3Rk3CZ5TPO4H0mQZQQIRaA85CropuCN8zKts+NqlgI1MdkZLLFGhCD72VOhFvPw4ifhC7AiviNBs3mnGLU3DhinnpIze68FH0yiDhP6Dvi9QaLQRmTwPTX1G9BtNosjMPwsX+jdjyrXRLe3hHGiAdpcSgaCwwpq1ZkPTX19ruF6qcKLvgm18xyYPpEhRKkT7iHo67rcjXol+1e/ogIeUUqAP6wSkpJRTDadX/DknJegiQhGh+hQ0jH5H5HbbWdej45Cn2AUOD4SNkWyJuTTNWjE1aO32Rv4CP6cNKMHocXviespz2Hl7xuPgsuBp3i4fdrXqdgsRRi0PGrtbOpJ+4zXtFu5VldYRUIaifvmoevU3PCavhPYYRbV86m2WxpaD/bUsIiJCERMI/pbX1C+joayBqN9XPvCAkSokSVCgA756+YRjCU6usxBQBGGQgvbduOEE8tupCsYTUWOljePkQru7LmVTT20ex3mtH2lf+xN5X/YdiaD8vNqfHTafbV8aaG/HJcrb5k3bjE4wXlGPy6lRCGa/+RTkE/1L8CrIIoM+5PGkFzKHmMrU0yHbbke7rCsHR7e5oTwUi5XWJbSCZ48c7os9+fybGja4P3z2WJ9geP/qow/03b/+ns45AD96+029/fl31TDf9JRdkNl9u5Df8on8dh0kSZGSlDwLTClBYvDZgmB9XVXzKCSM0Cf2J4m5TByMCXrrrhDvv6Hw8YOHeo4BQ5Ukxq0y/IEwzgM32FMMMejk4kT+t9+Pjp/qZ7/+hX7yi5/qwZMHrKVr3b53U3/n3/1T/Sf/t/9If/gn/44Obx9q52iXW/w95S67ZlpzyG9ju+cAbXIH9DiwHvTq0bXHq9vCFbDrfZ+N2ffee08//vGPMa7/Wv/df/ff6c/+pz/Tw4cP9cb9+/qjP/xD3bt/T7e4uX377bd1B6N1NuOgDn4j7VncfrjCdfsOGFMjaYU2tuvwQIP2BmtSz3r1/PlzjLtfqdCOr79+Tzs7c/mPjP3il7+Q/+u+GQbnIfuxGXtg/5bWxx9/xC34h/Wg4PDoiJvuPW6k9zSHLqekaS6UXMbxyTGyP5DLKGjFhwQ7HO76kHf/cF/GnHUnaBseV9ElAAAQAElEQVQfVPim2HpYY7CP60H7ix3do65v3r6j129gpO9SVtfKO6ZGUqKeQX0DV7hiXXI9qAzNHkrIY7mPbhzRdxfys+Yw5BMOhf7pP/un+sf/7f9X3/3eX+l9+qhvwJ+fneiKA90Va/Ulh0Q+OMgpqWNPGiU0oLMVxvga+UQJor9RCE7IT1HQg+mzkRQpaxiKnjw9oYwfgO/r0aOnUtA/4HV8ckbaM/apl+SRrljPbKyLvNertR4/ea6f/+J9+ZD+yePHevbkiZ5wcPQU/wkH+Bf04cvzc11fXGjJetgjm+udcqOmm7GPXMiHY5GzSiBXFdGfAhlh8RAvy1ykEd0N1qE++zjPyzjrl64isryM/C0+5zL7oG3typ9XUNO3+cyQNNuUGXmNRL6CTC6o0pIu2adPPUFcREiGto/rOGGkTgP7htFwOSap5EnuH3jRR6nZHXb9Kj357B+RYaR/jYRlYZy/IsgDFDX06idNAZRMgTa61wy0kVOV0cxghGgSFXSB6RXBIZcrPTJoR9NRsMtMFGK6FEk5JW3zRUQtKsKu4WBBzqKI+E0oTKAXFXMZgAgJepcRCRr8dg3LalmmzWcRzMH0QknWwqTGxFYVPNKRvMWXnBZ8I/hWaPPA0RUlrkbAcpKHvI4ncsZG6Nat23r9/uu6dfuWOsJEKwJeCnv5Birc6CLljV6yrJsIaD6DQG+G0yGSn5H2cL3c8Qfap6If6uTVU59JHHgpKSJJ8IwIHNo2VB/E1zTApohi51MIBTp9CfMBZJz4J/hNSNQjWc4gzwYOZwaFB0fbdmq7jgHeKrHAZRa6pp1hM8+UcVNu4cWAT41KbqRZp6FrtSL/dUirlHRNXc7Xo844TV/2SQPHyXm+q5uvv663vvIlvfnVL+rul97R4Vv31B7uqmB0X5e1Lrl1XXMrKxbHzCIZTWFK77UcrnWxPtMluB4v1ceSsgcpejCKIhX+ALuhRFs1ICtHUtnsAEqhZxFeR4ecyEwdljlpBdagrwghct0gQ64tqLQopDoyI+oXS1KXodFYZw1jx4Q8k9KeUj5QN7vJovCadvfB3mua793VDHQY2R1xRsbfYGx3R/fUHRqvqTt4Xc3eG2p2X1e79zr+15R3bisWRyrdvspiT7F/oHx4pHRwpHU315IF5DpaXalB/9RPMw3135G3jJfQSKcZGTbeFDAKVNCxN3lXyysWz2d6jtF4dXEpsXh1aH2mohbju2Nh7/DPoqhLI5pdK0WPHgZQ0ImgloYUFZOqQ9unkNf6GujzXtRGNgawgkeSqTwuB/RpwG3KFqT4rQg4FOQfq2uCF3QEIkKJdv8szHxE9jope5NSxxoKgIsArEVW1ccCvYJCekFZhfwF2UxfqOVYwyP5gtP1lrbd1Q63AfPZXDs7i3qg1zT0u5zUcIiVcTPjIuGKx+WFZcXj8nvk8qHfisXYm5mRObmUsdZ1pCyHK/BbFsthbdgtlgsUy2p3Ax8oOM+Sdh2pQ6KsnJA3J/aqSS1jtk2tutypY6xbngLNyEaip09TPM2FdMRRUVWI8AaB+yr06kPDVDUSl14B3vpGhAQCeVxuRCBu0Wq51OnT57p49lxXbGbK+ZVa5MmSOuYiyxz4hXDFoC2K61vdUdVP2SqVypQVEUkRAQS2LoQbIUkigTcAMuWUlEBtMxIto8N1TQzSFIIj30Bu8ZRatvU8ItcIa6SxVFMbov/B8Rn6WavSNsxuRaaPjaweL4bnnDV0AyiUDSs53kaEXREHF8p85a1x9AZ0MYJaFmXaX1RkWSbdlCrnKzknL3mcrpCC+ivwiAcnFDDGD5+IkNMjcEOKqB97JOcDlKAX5cJ3dL2rLEhBuODHkfWZU66u/YZ4nGZZDIK17NDmB2UEkRUlJt0TRxQU/mpyo2aTn0RMVIjvFlEJ+Na4JFXxAxcFTXFBO9f6SdWBiKjJD2GZtIpWRrkdR9Z0u57fjL4fMFxW9Olr1vh1pTOfhI4iQltXPIVUA299R5RQ3IkIRUIO0NBngryibMvoCthb/ZWWGYF8nkdsBHkj7w38OYbRGVhdXWlgTi+buQVSSg2tGF89Havp9nRwcFe3776pvQPWmG6XebzT0Ha6ZHm/moV6DE7/lsZTjIGPMLgfXZ3rg+dP9Fc/+D7rxlO99s5bevcLn9MSA+GMG7ueskbPWchX51/CBb25GrnNajHOg0N1ikeWooF50M2ZqGTgMVCBCMr9o+laRU6yge3xEU2r3M2Ja0Uk/SEpR2Lp6nXF3JHpXzt7O2rJZ50OlD+KPRcH9/2wxHDu5Z8l+4qTi+f69Ye/0k9/9iP96v33MJae6NbRTH/w+1/Sv/8f/G39nX/vb+mdL7ylnKX++koFo3tgXexx18jd+9YZ2F2h5zWGXQ8GjPKRclccaDvu4cMH+vM//1/19OlTvfvuu3rttdcwvn6u//nP/kzf+9d/Ja8FX/3Kl/X2O2/rzt3b2kX+Hn7iGRlLhX7W+4JmC9bRgTVNNGhxOjIUyuu5dV5iYB5jwPmPo52dnWt/f1++Yfba9AgD7yHGfkJHr3ED3tC/rq6uOHy/5FJorRlG+MHBPn1i/8V6liIkMCCD/xr3xeUlfXyta8p5fvxcNsJd10Mus15nj3f79u26HrbwVpLW6OIcOa5pm+hH7aSkBe4Bbb3PAWt6dqL1o8cK3ObymrRBM+aLlvok9g0JWsN5R+rv+h4eHOiNN+7rFjfri50dZQ5iVlxoff/739cPf/RDndMPL2mvS9bBZ2fHWtImiT4XNCTFakB/u/ShjnCgwwjqSH8170ihlj7Wta1STmLKkfNURFKkLOWZ+qHhhv1MP/7JL/T9H/5YH370sZ7Qvp88eqCT81MlZBroIyNjYaQ+Pf4Mv9Z/xI9LDuu+gbN/e/Ps+TOdcvttnDx7ovPjZ/IYvoCP64VoqmtBSkqzTnkxUzMDljGyajqfkbogIM2VaLMJgczy4zS7ICLkH/EtVLBQuTJ9GFPF3UqvPhFRgyllGRFJEbFBTaofohToj4Qatjwj/dQ2qpkW91XKqulBfmgjQglIYRLqAgFvRBBPOZqerXgIqKpP+ob3TQP8HTZVCvST4EtegYggOiq9ZfBFZ81DXucxCox5IQ8l6zebB+WSN8L59eJJ9qEeeVLxiYgzVxrokFlwUUZJHmyBINo+rjiNXYMQFhqrEFcFwO94WMhIfBNMeR2tyaVU8k0RIi4AlLGFeALdlFrZ7cJUXDNDUX8mvpPfMlh5dk23ZS8XCFIyHSyRu9LgUggv8SHIQv7R73gK9BNffMjAV4G8XdfWzfMep22LxUIZhctPSBGhcLkbNDmrhX4269gMekDmSqOQjEhJKWdoSGdAtAyIJjfEEZ8yvLNSA6Axbc3Dx/6UGzVMUk3TKiIqP+ug4C8ELa9wjRrGv00XNFFlpBx4p5yJShWVkSDewrROB4m6TshKeULGaEjIkXCDuGDiSNBFlb9RTo0SsjociQkJjJFYqLOYqaRupoG8V0ww1+g57+5o58YN3b7/ht760hd0/wvv6tZb97V796bywQIDsiFPkjCyC94xRvrzik3BkkX8UsvVlZYsJGsWy4Gl0qfVA0ZfwQAUKKlq4UU1q0xKhJHNdS4ecGXqh0x8hbgRecfIGqnLQL0G/BMSE1vSiI4m0N/wF9Q3ApEvDPNXsPAMWi9HNlhGoYd1SnmX9j9QNz/SYucWuKPF7m3NwQzDeWa34o463Baalvh2cUt5fkPNAuDm2U3l2S2l+W3ib6olvTHt/KYap+/cUN69oWb3ppq9m+r2b6utIExcdPu0yVw9Sh02GMfMpGagE40akHjE9WJwdXWps9Nj+aR1zaYq1tdqOAhpWDAaNhktum9jVEMuIxE2F3Y8QktCHapqSYE/UBWIpEQ4R1JOSY1doLFo9KTHZFnKqEK71MkZeQrQ5im4pTKuJZCtVBTit28pRVvgITdhvs4xjoM8wXrzYv9IWYYpqtwBpy22DLcutAWM8E8hNW0jj+ecsxIRRm6yuq7TLou+/9nK0dGR7rHpeOutt7mtuMvGY1emh4VEPSJghCuegEekpIhA7KIqH/IObGy282WNqzKMjIkRmhFao9Qauo7UwE4N2z+hqGf8rdmg2C0IkKDw5iJRdkO5OWUFP4XNd7H+KbunPQzziAgogd0tiKkv0WTVC+jl4ySH7E4okE3AgxSkTgkOymUL+dwMVJADrHW97V6z+eq5JSjow3KTiybb8IHLpAF/C0lb4PXrAWu3lrApDP9UjS3t1jXhxCcilGgXI2Ljx40IRWzCTg+JdwLxDlVufEZkGyVGlVTFgF4gsxakWaPSeOSMGmlX84C0vp5fRnh9FjY0iuPhMZKhGOSgKFUB9PIZRT3Q5Qjc5p91axxtbX3bv8VLDvaVF2xrOjwdGxGKCPFR8CMeB3FevAWf4XK3KNRzZLwPlOs4SBQREm9BztHxAG3JcJxBAJIAqhCPQxMIfOqNKWS+k69+HfsSUfkEKS+AsIhgdVRMn6C5Qq+yColwKCQ53v0jsyam5NEkeX65suECVhiea+BfE726vqyGidNHxpd4nMU8Isxtai+i4UuYt8qAUC90AF3awMmVlk9Bp54nqELNaz36V4ePueH8+ONP9PFHH+khxtVzDrL8b3hXqxW5BG2mRYP5BLnhkZu59g9u6sbNOzo4vKXcLjSmRmNAZzDHlS5ryTrw6OxYv/j4Az3lNu4RBsJfcpv4yaOHusXFxf133lQ7n2mFcbPiAqhn/vHcO2LcGNaBKNn7C8+lTcdiT4XQgAquIqk6kuzzfGAQVESobqaZe4UCR8LCn5tWTdvJ+xHra2CucD+zUegbzR4ZRvpfJDHeWAsw/kbqMbCGeZ9RKKDESNpal5cn+uTjX+mXv/iBPvrgp9xAvq951+vrX/+c/r2//yf69re/zjw/05o27THuRvPC0B0wnipYI0cM8YH4db/Uij3LEoN7xTo6QLeq/qVsTL/xxuv66le/qj/5k+/o7/7dv6tDjNWf//zn+vGPf0Q73NDbb78p70UH5uM1fcltWxgjI31owkg3McrGxU96Af5nT2vauqcNPvzwAx1jzB0eHuiItWnJ4eaS29yWuWg+n2s2a1mjdrSG9vHjR/Kvwc9pwzt37uiQW/CmaRQpFJqewON+7RtzHx44vMv+znmkwvrY6AAD3zf2R5v8xXWH/xIDfUn5EaGdrsXwbpS5yb38+KE++tff1y/+4l/pV9/9no7f/1DitrjjIHpB/5wzmXasUY0Nb9o3gUAP3kvsLOba29tDVzOxOFCPtazHn/3sPXlsHt28oUz/9S33mgOMgXweI885OHr4ySe65vBg0XXamS/U0p+alDWjP/kQvWMf2yJnAzJp7qMVoqYMuqKkSK3Gkqu7RN5Hj5/qIYcH/nX2h+jzmjbv6ROjRudS0N9EfyxgRB67bIQEFwX9ZWAPdnH8VM8x2o8fP9TJk8c6Q9YLDjbO697s8RJT3AAAEABJREFUhL3mNZouyrRNSxt2oK2yztTSrghDWdMbjBUKVQX+CO8C9PKhHhKNatgPRnReCv2KUqip8FZMH9UnyBL0iwRPj0s5f4U2DwSE/d1EkB2eMBvpoyNlEKGIqJBw4WV5k+MkjdD19P+RPIhVpSEaSgkSuWzT2y8euNd4h6d42odAkBYRld+KseSxsaat1vh75gfXNSIxnWQ17PHc5zPtnVNWREi8+syDjIH8RT4FM1MXmMjgTJnMDQaSmSmR20w+wyXC8aqVGlHGSMccqWyh0oVwTaDQIF8E3yBQ3xDBjQ+HQARxlJMqsuxGBImlVnqE5xauLAnwCEQzjSqN452lQtPj1JySUoYniHCMFPyIJwIfSCCS/cmx4DOvW48oKMgZL8pVDUVVujtuoiyi5Cf8eRWU4Y4W4TI2CZXIn6g8J71nuQHNr+laNQyI5pVGTTkpWdaUFPbnrLRxg7iC4t3hFKGAzq7svooI1TjcIE9keDTALnA+Q+Tx5k05JMoI0qoLrf3BAE72A7tGth957U+5kdGQz3Vzmt1kGuIcn4L6gKZpNfNEAGZ7+zq4c0u33ryn177wtl7/8ru68+4bWtw+4jK409iF/IeFxjQoWqlpQ00TyrmwKVhptbpkMTyvsPE9MEjEExFUKVAJSCAkJbB5i0KKzDdLzJTucwN9eiB/j6sgnQwRG1eZqGaC/QoFdZEhxtcG4Twggeoviem00Tom9KlVuzjQbO/GBAzjDsO42zlUnu0rtWB2oNwdqNmitf9QLW4mPfKuIkB6FTuIsqcGGtMZXXeoGYb4bOeOOoz2bo6Bv39Pu2Cxd6/+yvrcZc/3KHdHihmytirqNJZWA4vFYN1IxI8Smw9mfi1X5zq/eKpLbgBWV2esCf4332tl2ijHgNur4bCjYQFJTIiZ3IlFJMificshjGtBByJwE+FcNVZYMAcmvAFjUCyiTFy8RW4f9/VS5wfCRUI04aCLUNDGDuvVJ4gHni8M8/CGa6B9R2B3oL0H/N78ecF1GWYR/ryC0OYHfhH4QU22CyxXRGjWdZrXwzT6SkpVPpFXPBFJbduyCdiXT/p94u+bhL29XeXcyDKNzK2wUURo+9gb5M0pyX5qjkvNU8GFaookuqhU/YxyPQzXmyZQ5VY/0G9ep/eU16MDY2SzKYgrWRFtmOVxK3hW/VQ9Deppo6prl1uxYfhv5YQiPgPaLly3ilAinOkk1cVvd0BGy0eQPp7RY1YQGNmwrdmw1XTqUpCx0NfQhPxQDRX6HMohWEO4r77xIhARclkpJWQ0Ahfo1acoCCbKrtjISVZFkhwXEZMLDV7VDOIJwFtAjSMx5aTUNBWZvtGxSWy7mUR8oS1M+jsR1AoehXJG+ylf+GsY/wiK8VkG5osQZFFEKEh3WVN/GBn3n+4/lEK3KBpo9wH9GnJ+8qZEAZUBVI6DW0Twhem/xetyDd/Auy8O7oMh9JcUkeh6Rdu+5/FrmN6ICEWE+PDG7wY6iSB94+ozTwRpYBvtOkXEFKROI/1ppG8ZhbFA1JS2+W5JHUwE3KYIwxs0R6Ips7wWGqN1CI8BQ9NGrg3xy8sr1jGMMOY919XGZ4+ep7qOqJoSkUHMoxX4C/5CCg2j+lRxC2WqQqQ5v1Ggn+iK6oMzsm9z2WfcTC8pV+QfkOsao+eag6ye9JHOM9CxBtwFhsuN2ze1j3HmOcz0lRcfsmqRWwyDrEsM6l89xKDnlvsxN3E//f4P9cHPfqE5h45f+MqXtMD1TbdvlLwfHdjYjpTvOd/+nnDPYWvPuLYOqp/wgGwRoaZBl/S5oG9EhCICCaSkUG23BE3OVd8OE63ISblrQKvUNqCt2jv2wcDTJ6xlF9y0DjAJRRJpG50zbwTGt5EwmCvGa/XXxzo7fqDjZx/q8YNf6vTkgebdqC9+/g39rT/6fX3li+/oxsGuRgyq4YXxvWZ+X2nE2B5tZHGjPqCrgXDPbfq6v9YZBxa/+tUv9IxbzK9wo/2Hf/gHOjza0xWG1v7+nr71rW/p3r176rpOd27f4Wb6pkb6yfXVNWOTeRkjrQdr80V//kOnEVJQj1IK42gt97uevkc0fe5aH338oZ5g/HWzTnUt2t/RxeW5zs5PdHCwJxv/jk/o1X/f6JNPPmb9X5J2IP+b7jnGqHnT3bR9fJD7HEP+McblM251Ly4uaLcGmW/rzTfe1J1bt7SPIT5j3gv65trGNsb1GvTM5W3bcHgx15x0Oe3JU33w19/Xr//ye3r2s19KZxdKGMNB3x2eH6u9XmuH5tulr87otw1rRcN47WjM/Z2FDvb3NKd+XrM8fl2Hn//i5+yDdvXH3/lb+vo3v6Gbt2/RNxeasydNKO3s+FQf/vp9ffzBBxo4oLh1dKTXuJ3f3d1Vi1xGx3xttyGcUlKib6ZMB7Ii4MEwU8GNRBxuUdAvW3XsD0TY69Y5t9T+jbOePlHoa3WPhRv0t0LfybTvLfYHh/Ou/lZhor+M/ltFF6e6Pn2mC8bZ6bNHOnn6UKfPH2GAP9EF4+4a3fTc4tPgahXqmkbuNy67ZX3p2k6ZuLSRLSIUARQSrupTVKrLh2i+9a2x9Ce7EQF51HhB7bhCG0Rs40jCaz6OiohKHxEkCL/kzyaoTz2U4fBEKchCISkiZJ1advd/92djpM3FEzGl55Tpd63cn9oWl/rm3CgRX2E6oCDT5i30R1FuRECX5Gdk7jHsTykp1/yJ9FDEhBTphT9iGxfOIq2Z1AzGYSXaMsk513BEyHEpRQ1Lk8tXLx9Ui2DjZ0BsVftLuk/7rPjiCmwq5tQIOEeScFWfwkI7VhT4G7UxyUwQfZRXyoiaQ7L7EkHYdcgpy642T8254QMjYgkEDvT+uizT2F/FIa26m3QrfqRhC3UwjUgM+ccSAgQsdLgK6ujNiTtDz6JRNnnIoogQH78gqoyW0x1pCyJrGh+Jtkg5y4PERrk7UCYcYWNPqjT48fCGpH8zIkIRSZESpPira39SRBCXpByidykom0gV04BXXftLhpb4YMIJ/KaPSErEpZSVcobNhBTJSpLQUURWw0DY3d/XvTfv680vfk6vvfOmbr99T4ev31Ten2loi/o8asSAK2lAhhF5RuQblTA4PEENm1PjpW+7wZrTwJGNWwRkQIb8bDxRJEOvPuiR6GGgLNp3csfaRSJCEQayq1EoA/yRFNRBhMWmpGCgTi68mPxpfvIn1fTUKncLNfNdsK8Go7vdOaxuM99XttHrf4fd7ai0C6mdS42xUGkIg3gViTgM5LJFmsl+aSZFB2ZKeaHc7ii1GHTcaKfuQAkjPM0od3YD9jfULjD8MfpteM93WXS4DW8XhzWPEmWbP3UeC3Vy36ZShdtrRU8TXnNDc4Lh/YzT4Oec7p9J/ZVSWaERAE1jAzxGVeObrUzSQPqoFy78sqSEfpNdhQqLzIpNxNnJqc78R01YiMtYFBFQkG455FFaCAtfdX73x/TABAW3jmHKqC5tPb7AKKf/djg3qCL4g/+VN4K4DW9LlnJSzpl6JeSGcJtW6yGlFBVewH0Kv8NGtGlaaAO9jurZFI2VNmoc2ZFNVLZQ36neEVNaiiTzi5jCUL18txnh5ciImGRKlisEQ/jCk/QBPfSMJW/KCv6gpARFghZxIS2s3708p3l8EKHgxy8coPy3ewMy87brvIhEjN9tvaQaFw4XmdZlGSPj2u1FpJoma8GGyjcoLfOI89Q06my30LcK9fIaZRfFwgJJScejCThmBizPFiJcQUSEtYAUhRw1r6YH+SJCk34mN2faosY5HMIL7IYkQ/WBFe4kC18VKxg9R5MUbVbu6Au4jvevC070ZPktb4Evw1NMOSBegTQgQImkCaGyzY8nGYSD/IEraO1UeaAcrTvWrEKdjRG/UdCrXWNwHOECTQRceNESuWFuZo6zCyDZ9LURlzmcuO27JTON4+wa23jzDL38cZ/fhkxPgaRWX/0436fxkjoQLaCqsB8QrG+Ng1NUEOU0BBmp47jRh13XtxD3EmgNOnK8eMsmbHdET1DQZxs2vjMtFgvcTok2d918uzeN+VEj5awxnFYYot6neVyOzs+YtBxTAXCjfMePNb6Qb0SvFniimL5TvGlqW8HHusopawcZbMjtY0zb77no4OgGY2pPkRot12OF/+12TwdrWb/2D29ob/9ADeNtpH6um/lNZUk5khBE55cX+oRbuEfcwL3/4Yd678c/UW/D5bW72r9xJP/7ah809NTRhnZZDyreI4FxA/9b1YvzCw7TLzA6r2SdFOocEfI+KBJlhURTyU+hbgWZ7A9Hhuoc3DSNUmYMQO69SnSNGm5qfeOOnaYzZH305IlOMVIGoUM6yJiksbrok3zJZdIuCUM2YSwnDO82LTVvWed0oeXVY508ex+j52PFeKl7dw71za99Sb/39a/ojXt31PqCYH2lEcO6kL/CxtOw1DgumVOvNRAeML5Pz57pBz/4nv78z/8XPXn6QK5KShkDeaUf/eiH8l8C96+e+w+svfXWW/Lc16OznjVjwNgcwYCcnsdH1jnrpKA395XivkLcRDvIj2+uP/roI2Xm05s3biDPoA8/+BC8rw8wOq9Zf71GzTAU/ZsBx9yoXpyfqWsb7bFuLTBSW/xkhB39rZY1UJ81UaPWGI42ct/76Xv65OOP6R9FN4+OMLr31KYsseca6AdryhnoIwX5M7o+4PBxf8YY4RDohHw//Vff1fvf/4H0/ESvL3b0xu6e9qEbnj7X1YOHKsfHmsFjD367TC9dL7VjaK+b6+bBofYwljNyjsj38NEj/fQnP63j5Y/++I/1x3/8R3rnnXd0yIHSnPoccBHk30xL9KdLbtQt2958Xo3u+/de0+0bN7WLDDa4c86KCPGR+6TDhv0iWsGHbuRx4rg19pfnr33G0Y2bN3WTAwiXObC2RUI9ohdicDMgCKzFwNHBvNW7jJ17Rwfq6CMN+6y8vlTmwiktLzRcHOviyUOdPPpYJ48f6OzpY4zvp7q08X16oiXtNXB4QYPIZbdNK7dnN5trhgHetp1ycj0QQGFRK6gUOiKMHlyFCOoC7CfKyRL0euUpJBTapbr2Q1zQ+fjK+NySw+2V3BCSEBGKmEDwxRsxxeEIAoWkiFCkwCMhKC/9j7IJ1LQUoUhJQXIErkE4p6QEIkIRoUqnUH0dRhctc5x1Yz3Zn93OgjN18v5npBy8lEk+4iNCEWHfp5AIQTTUScz/Rq6gCDeEYBBBBr+4FiinrExB9qe8ETJFZRyBq4CdUWQ+FUjBS/yn3wjTAdxCWQUio1IRF/BNIGKi2cbL4Rr49Md5Q/xs8+Cv72foodAL2bdpLpsuhdTCW1G5B1+jRkoRoZQyDZKqPyJeuFJIBk7gkkTQPtEqAP72WE4P8pHJrqDrEd7bxqoFEzaNUcPO+gpqPMwjosqRc1KTc51ou66rbiIupayIBE1W4BrbOPsND7bPuik29AqJfErUNWclToPCfkfXSCgAABAASURBVJBrOItICX81tIkfI1iYQgVX4UUtwWNDR1gRvEGWxMDu6klj1zTKpBmJ9JRCuyz6r7/1ht783Lt6/e03dfT6bXUHc00G96CYJeUWPiCxEKqstVxeYvCda1mN7Gut1tcaWWiC9JxDDQtIzknmHxFVjoiNS5lSSBW0Et4CRtEjanuM8DKY/Oirbq+UMotMRz1myqlVSp0SyBUzRTQwyipjwmAqWi1HNgtLToxXNZwyNCB3u+p2j7Q4vKm9m3fV7R0p7+wrLYw9xXxHMVtIoLBYyMY3k2IAtfAgLhE3oVNqkAds3Ww/dA5H0ynjb2Y76nb2lCm75Dkmc6c1N9l9dBrSXCNxIwZ6tPvqMMK7nVuyAT7DzTbU874EXUF/aEgVtMHA5qIUJvzhlHY41ur6pBre4/pCGq6UtVITazW5F2uGFm1Sl0XciOHdK7zIsLgEEzLNpoSuA6B8bPelTp89l//d4QmL6cBGgeKVIoFA3yEp6g8f/a4nAhqwTY+IrZd60GT1K03RoUTfyDnjJvnx+Cv2mI6+ITm/od94CvXw+B4Y6wObIMvs8EQY5qAyjirwiaAeKSsigJRSwmUMwcMbop78zkcyTql5nK/CMfCw3zUwIoL8G5DuNyKqrpJdBWQFnRdRknJKaoDTLJhdjxn7l1dLnaLzc26B+rpBEBuolbyBE/IZxe1knoItCPwRgW/7Fjy/CZMkyLau/YbDL5Ck2MK0CBUbSKNa5pCIkGnatpGN7j1uTexaj07XK4/1VNC7rDNc+yscrniFmHooQgZfScGP20VCBD4v3wjStqASLjunVHWbN33IcUbkpCAt4mV++wpMJy0Vua/4ryrbMGjZcMJIa/cl6jySz3TO89tQSB9zMJaTRsqxsd1DaLcQLpQvuwjgpqPatS9QfHXJTj0DSJYzQZsi5EoXiKoOaXvPhZN/kiacA2YFptv4l27NjtorB3NRQf+CnoDKJo/LqEXBKyIQEx2iv4Z2TjlJNV41PlmuipDlM3JKSqbRyyciCHwaUWniBW0NT9WQny0PuzmFsnmQHhbWshqWXTy446f0MToS+H1ZX2e1PrShd9gUCf7drNMcQ2Y277RgA+9bw10Mg7btal1Fo3oeqPMIhgTFy/oXMpkHLGFb6rh8STcQnuaYAqHLNt2I3gdQDEcAV89jZRfD6Q43eDcxAFJK8KRFAp22cyVgg3tFZ8oY3Uf118sP1XYt3KUefiO8RnQxlVVq+dfclBs9BtQTDNqf/uQnOn/+XDsHBzq6c1vnNqQwcq8xkpbc8g/+vzIxvGEoG11DNSAHeY96dXWlJfxWGG8jenDdI4L2SbVFVZ/QVgbXtQoXNUERIY/Hhk20csKkKeqReY1CV6wrHi9LyjvhNvacspx2zaHHNTeuQ9CuLO3NrKE8+EAvDvWH5ZnW18+l4US7s7W6dEG/ctwTXZ0/0PrqGXG9Xrt1oHffuKevcqHw7huva9EkjRjfhf2KMLgHjPABw6k3iBtr3FINRvoBe6BHjz/SP/tn/z0G+L/Qg08eKudWJxiBP/zhj+R62lD0/qlHfqopWk4rDNe1ZWfuHtH/ANaOs2FL3MDaUqj7QJ4B/zNuov0H3Ja0hf9i+u1bt3Vxdq6/+Jf/Uj/+0Y+rrUBhyJRp20EnGN1eG44OD3XzxpEWHGCM5kUZCQno2hjaKx2fHOsEg69hL3ZwuE87iPx0JNowp6SF+z59vWOvmRM5iR+WKwW8doi/yb7wgDmgUN+HP3tPP/7zf6kPf/wjzajHXcbLnW6m2ynrJuPkkLw7yF+ePpGePdX88ky79KfdsdFBs9CNnQPdvXFbNpa9TvTMq0+gvaK9v/CFL+jLX/6y/E++bnPbfQsj2GPhNuPhnftv6utf+rK+/c1v6ve/9g195fNf1H2M30P2U/uLHe3t7GoP43+OLNZ/RMjzVtt16oD9CRkT8QqUwxsRyjkr5aREvdumk8t78603dXiwLyZkDpiW6jGu3R/82xW39hb6xhc+ry+/+Yb2OS0tl6fKy/NqgC+45OigTdcXKpfHWp481fmzxzrDCL/AvXj2RJfchi/PTtRfX9L/Vowx9tVVjkY7jP/FYkdtO0OuRjllRaRpHmCu4a3DCRVXtyiQ0ZAmb6jWzwFtnkJbMyd4TI6eIxg3PX1tTdv6N5pGxp/JI8xnA7LW8U3ehnbvZp1ytiwh0xuRklIKRUzAoyBf8O1ogxkHIy3jPKekCECaoLWjqN+Xn238y5jJR/mufEQopawGfubZ0Z6G/Zn4lJIE0zAi8Z1Q4xx+BQledWBecMLXowTxuLIjA9EMkolhmGCcm0zFaQgqn2pcgnmQY/PijeBDbI3Bz4u3WG7c3/U6/SVMVbm4bBiE+eFa2ArKjhSQhSIC9+UbCvkVDz6+01toWMMhx38mm6YeVDWMrMhC/QsgUJOcz3xdbnLZMIgIRXwGlXD6hJ0X6egqQHJHwSWeUlTcCSsGDXYtJ+VaVncsu5NwZvZppJyVa7u4TRq5c2Y6qOMS8UZEqP64bPxyCP/UrlmTC4XTDMkUfELCZ43YZbkR8xneUGTqQDlkrnGOfwFJ3hSOEXLeGk/c9iW3Ikjb1DFTB3feOQPkkIn7LpPYaz49ZDHev3Gobnem3DUaM3zTqBIDrAYmijUTxrVG/8oWp3YrDO/eixYL1WiDW0hsQ05FlPYCbrpE+a9ChAuwq5TgH6p+hSJCKsECUTA2BnnB8vigmRT8pMhqWPxyYlJIreym1JCCwEpar3tuf691fbVinA0ax1BAa2QM79TMFWxmglttG9VD7qhrJ7vGmFncvDg3odIy+XXI18IbRJfJm5TwJ9LCruOgSXYdJj4xbrcI+2t8o8REFix2wQQSLRunFj2TPhq5lRKy5YVyu6ducaT5DrfhswOlZqfWYaR+njQLuh4wvNfDpQwb4D3G9hWT/uX5U11fPtewOpdYDDImfpMGNamoBbMmaUZ5OEpMzEZYuSPtx8xuAzyGooI/RahrW82RuaH/pZTQs14+8dL7N/kKZRgRQZMnCVfEyU/lUz9ER02PgEaCBFmQc0tK1G99zdtzaNnQemx7UzOw4Bgj9ZvSym/N70jTLNl4LNmU9mz8XGZEbGSwHMZI2LB/ks95P4uIUMQGmtyqP+IKjCdM+V0uTGV95xT0/YHN1qV8C3J1danr6yv5V0FH6hIRSm4H3IiQ4K2/8XGdDRPaNeyfULnAKyjbSPYbJEeEIgIfL04olBLIjAPcTF9q6cdt18lzymK+UNu0igj5CYXQlL1UceN7UX/Cnxal0r34hDSxwSNDv/NJkZQZu0ZKSSmnl+GclZA1gCaGL/jU4pGH6VGF9OS6YHQ3s1Yj4QFKo9Lh//Tr2AnUhFFZNEbRAHqwpuY9GCqkniqYVw3TH+t6g1tq4ROfLf+IUKSkV+VFTNFj0CMOLxSq6RGUQAp83K/kx+yILQYZ3ccq6vgglriJthI6x5YVLpzhGRFKgPdFXEavDfpsUlZO6BhEbOglhSSC8hMR1Y9TXYX8avsQrF67r+JVIsdPRKHKZwpQKzwb0V2PqstNnWo9N3odqe82bHdgw2/XCFg0tLdvvnd3d7S3tyv7O+a8jv7cZNaVhG63eoU/WSj7pf5G4szLc8zAfs5+y/MCNYPpR9qtyPTbNLHO5ZSYX+e6c/uO7r12T/v7B9CFetatgfQxGpXUqmG9PrhxS4cYZXOMjpSz5AoA8xsto+tMfXu7kjrknzctt24nesRtqpJ0/523tMuN3Sn7z3MMbtN6H1pvvbHuR+rguozoqdaHdQCBeFE2r9sgUTDFUoIUsfVJEPFCxKsaXT8kTG8hMpApGvSas+hA1I01Fh0USJYYpVcYrD11QFtasa+4Yr9xjcG/xNgeMWAL63vBn7mxHlanGtdnyrpUDtbC5VOtrp+pJ75wKL26OtWam8igLoe07Ttv3dcXP/c2xt+RyrjGuD2B/kKlHj4zKtnL9Nxi9uxrEFFf+vLn9Ud/9G1180Y//vEP9WMOL65sXNLmGfkPuTH2nGf9FWSmCtNrPzQwnnTitiGliFoSPzKPe0/TUkhPnf2H08zj9p071QBsmqxPPvlEFxyMOL2hrISOVqxLz5894wDggRJ6f/vtt3Tj6BA1plqOyyOakqRhWGvJPu2KtSNy0htvvqlvfftb+va3v60vfvFLukt/W3DTmmmTnjXv+uJS/q2HTO4d1vv9xUK7yJfOLvWIW+mf+99y04fYiegWhuIshVanp1qsRx1F1q12JiSRTs51/fCRlo8fi1sPLZR0NN/V3cMjHXKoZWO/oAPfdvuPxd3hwOkO9e7aTnsY0Hfv3NX91+/r3t3X9Pq9e3rnzbf0+xjdf/dv/6n+9t/6jr7xta/pxsGhVtTNhxOZCu8i64zxIR6CSugqp6yM3qzLhKxyAul+Q1HT7HqNffjwAX1mpTdef11f//rXarl7B7u6ceNA9+7d0ecZM3/4rd/TH/3eN/XmnVsKym5HDmc4qEn0L12fE3ehTN9ph5XEZdSK2+2r02Nuu5/rDMP7jEOGE3Ty/OFDnXGo7nV9Rb92u6dIaqn/Dnrd2dmt/pSzhMyoSh7bQx3T9B8F8ZIdh1SfUIQh8RVePCEJQGQe1vmEkW5Se6J+44HWWdq2lfd7A2Pf+nmOvKcnJ+xJrpBlgCQmUFBESBVSwo0IWd+REtEhPuJbQUD1sUBChurWmN/4WBQoNvFFEVHbrENPHf3T8kVQhl5yV31CQbz7gPUaQVghZAs2UstNJdjsEmmFIIf8RArllJRzUtq4mUbIKSsCJlto+5StZ+NuaSR8FeKpZQSeF+8UcLx9EaGILWRBa/mWISJqOJBNm4eojU8K/9SI0O9+QhGxSQ789gadwHNGwQgeaNSR8KY+IcpMcvlbKCZavs68AZEbnyAIsKVPOanJGV02xIYGTnx6T3p04rHCZQImSuuBwmkGmnsjgl55IuBspEmmXPnmDf+8kTMUAaCJwAUJRHzWnwShpNDLBz+voKXiEn4kqfI4HPAU9Smku9dsMUBhv0UuNY/kvEYQSZQP8EQ2sme50+7u7cq/XmOj+87dO9rdZ7AvZmpmjYRFNmJ0KknOmOCfWLgKk814da0CRibzgQVx6Dm5Y3GUFy6NojUrRJ7Jr/q4bOshp1T1FCnLKAH3gJJ44Q9DpOHCgslw0PJ6rZ6TUw3F4iiXhAHZqUstbkudGkXNkyk20calGt8ji53jM8Z2znM1drmNDgbuaLAh6VOrLcaMAc5CU1pJHXXp7IIZbGeFuKJoixKwG6RHV2q87G7jyV9piLObcIM4Q23AA8ViqMto8RNXQHRZgQwRc0WaKWGAd/MDzRdHtMu+UuP4jJaLRg44qKVGNg89xnc/XGgA/fpcVxjdF2dPdXVxgt4upfEana3VaFCmQ7hpG4rt6Es5hE6pExNgMAYIYoyHUiTN0NEei8CNGzd1yELXsRF1/FjHzSi3j/4NT4GLLC3CAAAQAElEQVSn8dtIAv4pQhHx25Ll2ArS7b5K5HCEv6/GvvRTLPJHhaArlpe6jYz7uqGEYJKLttNvf8w9pSQDcqaFUuFKT2F8eGAPA1NPYaII/5YXkkgh84sI2mqUF1zLs0XP3OT8KeVa1hU3Ad54XXALdHV5SZ9e0d6jq0SfT7gw1e9+IgIaVei3PEFcRJAOqGtEoDNNYfwhnupWX42nVOoQyoyTzOYwbdwGtzXaVm3XKreNyMBL3vry0cvnpeYDGsc7xrD/VZCueDXiN/wRpPvFjQjko92Ym9O2Trj2p5QV+A0FGTQ9oZg8fF0n33Q3s1YjNDait3Pqb0pXaCe9BPlHMBiw7HH7GLVmzPWE1xrrH7taMXbXzKcDcJ/0BrywwSnMV27/V8fV1E9htHkjYPRCXvw1vEnEsYzmYRBEOF4iS+3/o2pZJBZQBYfoFS+hl29EiHcTEdWNCOKSMvp90QfwRxBvClwI8AXtMCGCtFegzzwR8SIGUfG/DMvemh6qjkLCwyt8+t3PlDq63h7/6HcA27nLevBG1mHr3TpP9A1tuFoOh92Xu7ZTykn/poeeUMfmlueIUicdO5e54doh3mUZI+1NrFLK6LPBDc0whBaLHaXs8ZM00vl68iXm3oNqdN/SDOMkbcYXSbBy6Rsf/F2fgT6WmG92uhnG00zHbPjXGALt4a4O793mAGjUc4wC083YxK4w/mzgDRi1gw1v5qLB8JxJPzVPa7SiFsWHN4IYXtfDoHg7igh5rcCRxPoObaEuiqSgbqlplaxX5gwxj4QXJPisuLG1Ybvi0HMk7Nu5SwzdC+A/ttVjqPjf2qpfqsujdrrQrFlL5VJjf0ZJV8ytZ7q+es76d6zryxNIL1UwhvzPrG5w6/vm/dd1/95dHbDnCcbkanmlJYeba27BR4z5wpo6YoCLPc3B/p6+hiH2t77zHd3lcuLho4d67+fvUaXQu5//nN7C8M20xWAdiUoy1gs89Tc8ESFeXbGXeogh5jn+6OhId+/ckdvjGEPnBEPHcffvv4Hx97o8x3744Yf64Q9/qEsOTXxD60OaGW08FUf5yFC/paDWRrv0JR+E0hia7Sz05ltv6Z3PfY693w2lnLS6XqpH50v0u8TwTuyx5rTLDkZsMG7OuYn/8Ac/0sf/+ocanjzXazt7untwqMK+b00bLCg7uODQ2bUCzJaj9ktWd91rwADvT89UKGMWSYcY3eY70qcuLs71/OQZB1178t9XSYyBFbfoLf3i6PCmXsPovsm+o82t/Mzpo3dv39V92u7GEUY3/eABBxPWkfO5/644lJBCQVkRwZhK6KxVhrf5R5Cm0PYJ/CkliXr6n9L5vwXb5/Dt97/5e/rTP/0T/f7vf1Pf+ObX9I2vf1W//42v6g9+/xt6i37DLkw2rDv6RwxXGq/O1XP7XbjtTvShhv7T0B9GZFz5n2icnmB4P9XJs6c6ffJEJ+Dp08d6yg34CWPwir7XM+Ysl+Vp21bdfKYGN+XsaI2ex5i/aF4htiKQ3tD0xOQo/FPj8cUm8nc4ERAYr6YTzugrUtI1+49H9M2f/+xn8n+l99P33uMw6GNdsB9xfxe0vDjxAgopgo8MvXyIi4iXsfhFKCS+E6pHv/3xXDrSTkZBCRHkNH4beU0Kef6xPu0Gc2HyhLamUTzJRYQyiEhKJIaCjiDB+yWIC8PpKSlykiImEkZZUdSwiIuY/FPcRCeixGPhPYEaIjIi/NX2iSAchBi0lbbg540IZMu1IvgkchkRWRHOICa7scL5IpKkmOTTthqEIfXc+wLQ+HUxtWONRW7QoSq4kBSKAALw5DsxM8/ChxLKBg6p0kHlPAb6Ss4HEmHL1jPo15yorlloBjqydeF4u6PrDb8tH/2Ox7xSmsoRfCtZaPJWufBLhAMkBbSVHpcIEuqr0OZ54dmE7cAnoAiRv+o5SQ4HbpACHNb2gd7KCcKGvGqBcH5lZQzMJs80m+0wGe9xqn7I5HsEDrWzx1TSSKq326OCxSNhpEVZyUabyrV8erxmYVv3p1qBdX/BZLBSaJR/9TwhT0QoIpmRQnZDwhcYynKj43dYNS1phLYwyEu48KwC3UCc4xVZcpg2WnEau172nGwXxRCujRq+TbR8WwzHRN8rGlk0xiJFSsosHm07YwJbqO0WShi0Sh1pcynPIGoRqZGgVQ4pIy9uZIrNg8a01pCod7rCf6khLtisnIFT4s805DONDQt6s1ZhA1B5sHkINhWRkalxWbj2b4BQmtKmeCFT1LROgl7IJ+LsL7gji9DYzRVstGJvX5ofIOehinY1lJnGscEvjUzKPRuFntPWnoVgvb5kYT4FJ7q+PNPAXJM4HElaIeaKKi+V80oNsrftoExdQ2s3PwZ6UiqhJmXNmPwXnMDu7+3JbkJXhbFpQ9HjZ804KiMK1/QETviD+7veOtYYZ0LyiFBEQAooU4r6Y1evPJGIjySXn3KWap6X5YpnyzdB6w1KZkPXsHBl6N0fKI4+MmC8rrVmo7Fm4+BJvLLa5LdMU/6shs2U+UQU+uUAylSswtQb4NTXcUYNmM3G8xmnOGx+I54RnqNGL9AbWK+Ftsz0o5yTPBdesfidnZ3Vf6u5ZGMxcONjuYUcUWHfBG2ewP0NEOG6uj54Nzkh/I3XqVMVLG6hrQptbheB/VY4m/VqOQNdlzarcCs0gtLhNxt0Zzrrfuu+Gu04h2s65bheNUxCoV9FhCKCkDR99VseUtx3DKhSJH0KKSkilOxukZMKOh6ytDY4iVq3SesOXrvMDfNWPfG+ta5sETA2kJ+qGDwkkkNbQOK3wi08JGmFDq406ILxdaleS41aEe5p5x5K08FGlQlhgcoefVjnZK9JUxnxin/KElKNU31qzurbfhzjBrM+PU+Yp/1GDaNnp09wroljss4qUtVdSsE88dIfEYowkkKq0OZxODnNsQjgMNVy1Soc/g1UehhQ70pEvhd5iDa94AcZX9UnUmgKl+paxinO8cSZqoh1YWTs94w1tG3+YKo745pCCm0yYqh6bPVsgI1C+xgpJbUv5oKk3/bEi8iCGsc6bkfGdIG3SAw+buMKaEfKH9D7wHo1sL71jK8B+ourC12xeV9jJDIzyPSifGGYzjB4DjBE5rv7SqwVRaxfrIKjURrKTSqs91QFt1DnQaLuTWTtsIb0GDWi3A5DsmVed6Lnb2+u/d839cwra2B3YI9k+SvwO5/pi+Uk7HEKa2oyvREv+0XKWz+6iindebe+UCinrJY6dMBuTok1XPUZ0UM1sDG8m6B2vlVcnmHIHau9eKr58lj7utRhXunObtLbd3b1+o259ryWjRfabVfqgpF2/URnz9/nZvF9LS8/UfRPWdtOFMOJZs21Xrs119uvH+k2eZOuufl+ovOTJ9CeYIheasSoHLkxHmiLnZ25vvGNr+vf+/v/Lsb2Ozo+fsaeaaGvfOVLOsII7E3L+koHkxGFfmblV9RqUWs05njaQJv4nr7mv0r+yScfo+LCbe+u2rat69MnGJUfffiBetbYt956U2+9eZ9soz744H396le/Us5ZBwcHaugbYhC4TYxCGxV0ONKWs66Vf6Pxxq0b6jCkbZz6IANyyhuoYy/3gQHaEVkKaOiX++w99kfm8GenevyTX+jpe79QnJzpRttpH7Sh+mQOgzLy9lyKXHIrfomhPXBJstcudDTf107M1FwXxcVSuriqblyutDq50PXzM3V90g32NTuzuWapoUcn2qdozr5nZ7agnVq11FPUZ2C/7vHYNlmG67lerzm8XnN4camT42OdYOCO0BbaYgRC3ymK6F7sewSCtUEK9G/kFNoioDdmWbrJfvidezf17a99Qd/44tv68tt39fn7N/Taflbbnygvn2lXV8h/rpaLjrw+U1qeK0BeXhJ3rQ7j24j1pYaLUy1Pn+ny+WNdPHuks6cPdf7kkc7ACTjlNvzq4kwrLrY8/jzuW/S8oM1mHDg0bUMdkhJ1TxkduQHF47608RcHgy5iVD8eahqBaxAnwhO2PEiTH7sbmDYS/aLXMQc/H370kd5772fyv8P3X57/6MOPdXx8gqxrFZdvYWERr/AmKFSME0Ck2N0A/vaJx25EKGIDBbGffmMT56IG5p41B4N9PzCfjxqJfFnvQpEgNvnhWRubNq4ufNIIgyWnQN5UNSlrMV9ojoJzzgoTwm1kQi4eRGZOuJBRSkoJZBQHXaGMEiGFw1mRm+oX4QrnCdKFHiC2oiy0McB/ZJCRVF+nRZjWqFF8Sq0cHiXKi0QZQVkbusAvJZRQdPz8WE+ePNXp6TnkoQSt0xRJE0IRL6FAJkO4VWV4NuGqUAbNCCwXKTL9ltJxI7oZLT/6Ibsi4jchx5GVNG2eAs9ad9rA/ML1CssILTQRuADvb7yOjiA9QQ9v5y+UPwJeFeRxGFXXvJAq8bEuJiQRJC5t0uFFBN8arh8yM1coCNS8Oct5gxiXESUwjBIhAK2ITBILFwGXb7Cgs/oziUlNtOqYCGfdnnZ3DrS3d/gCu5xAtrOkyIWJmcWbjWGPATesl/Jp3cikMqyOGWTPdc1kc90f6wpcFwZeXCrSQF1UJ7RMeycmz5xaJrNWKRqFMipKkpIiMs3USMTL/uq6TIM0TkkL9ANpa3iJvtww+ST4DRz5r5nQByb4xOaiga6shYyj+tWgNUa5x9OKQVkopWUs7e0faL67p5YJPHczFfj0TO2DZsgwBy3ISjkrUoARDCqxVs9Bw3I409Xquc6vH+v04hOdXHygZ6e/1NPTn+vZ+S90evWhLpePtGQhH9KKjbyklEEHnx2lBLixjjwnDHDTBpEIpwXxC+gnRCwoGzlpr77qoNEqt7pGviUL3HpB+vxIzeyeUnOHwvY1jjOQ2WsVDWwcrzG8l6tLrW18czCyXl9o4AR2ZGMgFoJg2x9ut7hCPpCv1ealWjYr/jfgWaHEYYfdEE94eZJ6xsqahe+a03nfRlycX+o54/3k5JQJmrrTB00fUb9kFN2S/lh9k79AY4yM2wHYHxGKAAoog29IhOUHr/2TE8gbyilVJGhgp+1jXlu/3YiAPsl0ETHlIa8lcj2Wq+sqd8+Go+YNpxSKA0m44qEn1bmCSZ7FHDbwVIX91GpDF7hBfYkpoj0KGFWooxiLFRaWtAK/EV52JSJAuOwXGJVz0pwFN+EGUqzZgJ5xU3UOrq+v5LA36c5vOUzzKRSphv2Rqj/hzxBvkYiYkBQRFeKJoB5hzgb1QO5CHUbaf4LrxRihbiN1IYuskEDWocvqZ42GnVax0ylyKEzAp8BnqwdX1dFGQBH2kO5yVhwsjMOooR/ZTF1XlyRryVQvETWXKt8aG5VTlEDwUERSjlyR8Mv0iXjkDAxuOr3UISvy9vOs9Q6y77cqhwsNuy0GuDhYg3EGYYUWhaWwMCNx5VVELVMu21SkoTJh9oitiVZp1GXqdQrOo9d1DFonyYb9mMkLUt1QZUUiAR5UDJ5iiv1vywAAEABJREFUThcuDHlTJKe8QIqQY+CgGqnpsYhVFIJke/HFw1up5fhSv0TZrZmIxYWtckrKOSunCQ2uUcPIYTciFAFgERFKKSlSyE9EKAGHDBdh9wVIg1ovQDiDKY+pVB+3r1H1QbojQyHh56uojJGbgPNaBruT4iQIhAI1MuY859hvGss55SWZF3YamT97DI9Cv04pZDjeeSZIDlOaS9WrTyRpS+/8I7wKfAr6NHHVtTOSyc5IvNeq5WqlJQbxymCcF/rGcrzWNfN2j8E5MLMHm+75zi6G3q5a1rVgjS2sneNmLRt9AFvou14/YV7LpAOO65G5n17IWL1xdKTDg0MF+8xm1rGWX+uKOXxkvVyx2fdtn/UzILPXkREXhVDtIuvJEHF17mSM+iDc4xQCaiTZMLBsDevUjLnLyPRpJ1JVOy8QcGxSq935nvYXe5rhbxhTGZkDFObk04szLa/OdTBv9Brj8VZa6Yi1+Ii1+G6c6+39oq+9vqcv3t3RF1/b1Tu3F7q5GLXIrGn9sbo4U1OeS+uHWl18oLNnP9H5859oef5LXTz9mbR8qEVzodtHSa/D43BXrHsXWl480wXG9yU3sdcYSz1rZ9AGhbqrFN3ntvXvY3z/x//J/0V//+//XX3+828ropdpcpJEP5tAhfAX5rKC/gt5ve6N9K8RA090ivV6qUfcnj958lhNm9Uw3gYMipG59uT4mPpfQVawDebamc+YC3udnZ7W+BuHB3rt7l01TSMbIysO1od6SLBmre6J69WzXg+UN2C4F2RICBjAa960llxCt2IMIivyuHwbvJm5d7eX0vG5zn72vh5874cauek+zI1uzOYcbLSazVrtc+CQuUH/gBvRDz55oOcY5pGJ9/6Sdj1cHOrO3h3dxp0vRx3/+mP96ns/0kc/+pnOPnqkcnKlG81CR92udpqZGrrqIjVqmbxaNJqGwr4O+VKg+iLX8fLyXBfclLsfLuYLvfnGW7p146bWjJ9zbmFXdTxda0mfXqOTHh2PHLCLPiXGZNCOQVsk6ptwu5y1mHWaoZeWcjrm6uXZc109+0Tt8ky3Z6Gb7ahbba/b80Fx8QB8pGZJ+uoxBvhTjO8zLcZrLRi3DUa3WKfHs1PSzjVnv7WINcb6ZTXMywXteorx/fRjXT59oCuM7gtwhuF9Ai4vznTNQftyuaIzBXqea59Lj/39fe3u79d9QW4ayROR6B4G9eB1L616Ko4jvQi9RVLKjVLKhBIpUV2HU+QaFvoupt8Cip7+cr1c6nq11nK55jDwWiNjc8Zeemd3T7Nurgi0SNdx2ZVHQZ5NuBTKJixDIUEbdkF1I7R9TPK7IOiNAoHLH5ChEGfYPzpBlAtIklHwU7zkMlzMBo5LF3SeCzpKJjHT+FBBFyApIaR4PFgnwR0A9aVCuC7PiJSUU1LawLwcJ4VkwN++6pdk4XsG93Rq0BNmIwUjV2CFkr2p7lkAIuCJXClnJXhAUmlhIZfl9AhkIcHp19fX+uDDD/XXf/3Xeu+nP2VTzqQ3FVyrUJVB5lddgrxl6izwEfzC9aBMuw47MxTQffp13MggqjoiKSIgn0DwU6/LlBkRGxHoKytn6ueykv2g+olz2ZH0b/tY7JFOOjLB9p7kmDRHRxqUhUSKFEqVP6FIVU4+Uqg+G6f6/dmGX7hUwJNFYSKSexZIxFWQwW7UOHo9MhQmn6ANG/QzY/HbWczqxL27gwsWDtudtyIZMUbApMJWccQ4GzDS1iw49fYU/7CZ0EcWkqpH6hPWE7pDDCmQtNavQa+dUu6IaiVhUPsk3u4WQRz+ERRlWsWTiAE9ac5TYT8Lcm7mms13NZ/tMbmOLDo9k/GoflWYS0cOBNZMVEsm5Z5ym4pgoglXDASblszE6vDABroChRUgTtPFwUFhYiyxxHC9wuA+13o85Ub/hA3RCRuU57q8fqaz8wc6PXugk7OP9fz0IwzwDyuennyk4/NHWvZn1GWJ6IM4VgeBPyvaVtEY6AS9WDdGg7/CdYyshC6MwD+iz8FAp0MkDY6DTu1cqdtTMztU2x3Cd1djdBrJO46ZcRQa6Ie+LelpM7flktuT66tT9HaCrs41YphHYTHDJEgcsmQ2eonFps1FLTrJ6KTQB3rafYVxumLy9f+fORl+57oifHFxKd/Aesy7T9T+zxgotPi/6fVYHaDzRmHcjJOIUERI06vpIeCIKaDqhbnzV0jomo9fjzO7G0RMeU3nKLLZkXmkjIZBQq8oS5ZhYEEey0jQlIYqc+cvxLt+lQa9FsqaKPw1oP3U67LJbjowMiZH6lsqn1H2G4U0w1kjyAMiQhETUgo1Oaml70ohbzKuMbgvLy90dX1JO9JXGecj/F8qQp96gtAWgkdEKOBrpJSUU1JyOIjfQr/rKZPsrBuD241yiwtGBa4Hjgq8SmYhzqwJ9if0EJWqMg2+FIMkeHhr+EVI1ee4FImN1QUHuI/1/vvv1zXl6vIKZi5FL5+tDh1tkLJx8PkNBXKYX0SoFiBVJ1KS54PoGqWunTBrMUomlBwayTKKYjfAmfLiIUnBKr6FVfEpQGNZDPMZoqgHazF/MYcu2QCuYTJm9MUcpTYrDPsTCS/yoz/Xk7BjjURdIgJZgljeF04QR9jfsEveKhR+BHEInyKiwnxSJP0G0E1mXs8500cytM5lwKQ6n3EdF3zgm1Kq/CKCfBsI9wWEb4J+y2NZcsoyH1VKaeuoPmUKmr/DsWmfgssYcx1rf7TONuOu1HjSTQ+dnDclHDLzOjrZNRzYwDKEE4j3/OB5lUliSjUfYwoJEkWEct7wRe+hkEstyDHQ5iPzx4hfxDsrIkKFxOQbt5A0Bn2iIuNvoWmY63cxum9ovjhSanZUYqZRzPvRalCjMUyb8NNviwEfChgZpwNGVM6dbt26q29/+9/R7Xv3NWCQnz470enzYxUMb1qNdgv6dEE6hHjlpdtOcfAroOqgbAleeBRB/tjGS4HuMn0oxSuRkmoOojLGQ2Z+SyDo+4WCRq89rEUIpdU5ay8G0MGs0f0be7rRFu2zZt2ZJ73BDfX9m3PdO5rpNodlRxya7c8SxltozhrWsH6l/loNBxfBAUZZnejy+BM9+eRnevzRezp9+r6uTh5offFEebjQ3Rs7+soX39S7b9xRl9a6OHmqi9OnHEywZl5dqmC4Bf2IBQMd9To62NHn331LX/j8O2pyqMe4M0ZuxkevJ1572X8NzNED4R7XGJg7e8J2nXbBfP70KTKgpz0uQIR25hjY1rHnvJ2dhd588035j/217CNOMbp9C269vvX22zW+QY8DfctrxGfRI8Mao3tbtvnSBJQiBV9UxWEDfto1QMc+6WB3V/sYVevTC33wg5/qE4zknTW672YS8/+IjTBrWt25hUF9+7b6Va9ff/Ch3v/4Yy3hcXT7ju7ef0MHhzc139nTfL7DAUfHDfCgs48f6td//UP94rt/rZNff6T2bKnFsmh3DLXUoUE/2LhsyUYVjL2VDdDzC12fn4sFqPbR0bqkTknS4cG+3nrjPrLcok8vtWRtbGmPhsTC4cawvla/vALXGtnPIGxtvzpSaM/QQHhQQ3/cZU9842BHXZaCfjMuL7S+PKUfPke2K6Wedff0iXoOZrQ8qf2m0VIN+8eWPtvlUS0KTS6XslbIssQAX2OADxwWlNWVRtBfXej67EQXz59x+/10g8l/9vSpTp8905J+MbzSdh53OTMPoPdc0ch9ICIpAuElWpOPQsUohEGNIT2lNNHjbuMa+lzKWRHObzjlJRK8G8o6ODjQ/Tfe0Ne+9nV98/d+T9/4+tdrn5zP5zJf57B8hv2/CfM2Pp3iGMNiOm+hPTxX/gboU7xUiNfECkWATV3MtUbbE/5sEdAJ2N1CSja6PbgyA6dFqapPvCAsLg2OTM0qTKAvwhsBvRi44k2TlQ2UmEHExCOlyQ3z3cRFBPwFoirNyo0IiXdkUbjmlMgnapd0eA9YIUNOSQ0yJvh5wuiZOCyLy44go3hwIwLyoqvLSwyUM13imt68TbUF1LxUzF0Fx7xcl4ioMuWclBPY1MX5VR8TV0/9OF9BZrsBfQIRLqUmf+rzIpb0lLMaJrG23qSmSlfQrz2JOkaEva+Aci3rKzG/4UVPdXFlgd26pknmZRD4NNeo1Zq+JP6O90Xbu55MTIWJyQj8gcyZco2Em+gXAV3GnVHmPCftdK32uHna251pb2/CLv75IqMDoW8mHiaO4MRWGGBiIhqYNNaeIFi4et98094jBj+sNZZEnk5NWtBGO/hnSJ7RTgB0GVmRWkU0Ev6ihvhWYpMgsYmITiVaNgqtfPss/AGNgGkFTdS4Vom4lGbK3Q6G974WiwM5/eL8Wo8fH+vBg8d6+uSprriBHVgQKJQ6tcq0bQIBUtfICPpvyaER43Lg1mkEhTqX6q6Q5xqj+wKcqcfoHspZNbivl89xjzHAn2P8nIBjcEr4uBrjF1fPdHH9VOeXT3QBlv0p9cNIaNYqPr6lPOUklx9MYgnYzRk5cyOP+yYl6hqA9mDTJLrbGEVDEnIZbMTQaUmdUl4oNQt0squG24JmtqvUeiPW0TYN8mcN9IuehX9g8zGwCCwxvK8uT2Ssrk9Yey41skFIpWfRHStsbGfKZBpBjT3jeEUdL6nTmZ4fP6tG0ANOtY2nLAynZ2ey0Q2h2q5Ti66NFGHx9erj8WmMpchzzEgfHkDPAjrSj00bEXJeCleF/BRtmYUmviN1GzzGyG+eGyrEgLYSv3TDiRuYluIVkZTRe2d5kTsiXshkmg25ROZIfKonlBKNAf+BsTBYbgaD+U0CFsFG22eK34Ymd6CeAzKPNV+p8vKdEv0tfAycWmpYzlz1mpBjpN7W1YpNzxVGqHVv/RXGOlnqG+LnVUFqrBQRMo8IXJBTVspJKSUFSPFKPvz6zFOokGEZ1tTd68JIPT5DhnY+HTNV59O8CVV5KmUIGYKwFOKhbMvl9eyM/uW/7vsX/+pf6Sc//nFdS7b6iqjUlEeMZZt8k04dBgRgKEVM9Uw5q9bXeUFJoXpIgCvmBeWkLcJ+aOQnaGFg7xYOBpWrbo0ksJVh4+IgQlHt87TRAJ2Hdh3XZF4Rt2Ku9a33kMVYj5cg80i6dY7XOQUz3JdviB9kj8AFiXaMmPw4TiXPS3rzMkhQTXde8qScZOScq5sI228k0k27lcFqdbsbhfYfHWFUAsreFPeiT23DMIkgvSJRvkF4k751XsSElCxfkAJCgYfquCyr2nyIiQhSAp/TRlmuz2KwnMDyhqnhO2Xga17GxlurgX/7Vn2Rbtf5C23itCoGn0KGYhf+siwbWG9SCKmQqch6slx13mLuGs2HfBDAASpI3TcKeUokjTJa8nWQzJSbXda/I9bv21rs3lRKu+SbQdfRgxr6TVIPpfvYWHkEeeEL0xFc+X9GOL/SGv9Xvv5N/e2/8/e45b3N5v8CY/RUWg9qyN+mrBgluqfqU/TCb2LLC0AAABAASURBVHELpU79sBBfkHKTXnCpu37HQ7KF0TgWue7W2Qi91+XUZaUuSW1owHAZ2Itg0Si6UEutBgyfOe7rNw50i33LPoLe2ZvrNQzlmwetDnaS9jpp0UhdKuoQ3nufFoETt72Z+TrYz2h1gdFzpoH1b3XxVJcnD3V19ojo58KS0m5XdP/2ob78+TfBW7p1xJrK/sd/FOvq7FjLqzMVjOvgwGw0v7JWz8XE+ekxh6CXGjAEe+J7aLx/Gmp4pR6DvWfONNbIY3ge9xro/bF/O9TrQss+bbm54bSenmKAGVbpO++8o9dfv8e+Y82eh4P/kxPdvHlD72B4e82deLusXuY1oafsXgP7op51p0cPo/spekFFtJ/oKYDGQW3KhBJt0jTsl4i7Oj3XB+/9XB/+5Gfqn5/q1nxXe9x0zjG2TFPoxz3ynpJ2eXbh3Jrt72v35s3qsilQms0k+J1zcPH44SM9/PUHOn2Azjnw6Z+eaPXgGTfqF9pbjbLhPeuLWpA4CMqsl4XLozUH/Da6L5FnJD5R0kidBtJ6dO09y/7eju7cvonxfVMHuwstOKjZmbWa07caKhe0VaFtRFtE3fMM1H+g/07YXbTskWfamTea0w87jOhg/7RmD7yi3fvrMy3Pn3NIc0wfOFdwcZHHFf1zrSYG1uikjOVutPTl+aLTDBkcpmOoGtqnJ4y3UxUuMor7BjpZcrO99P8XzgHTCiwx0K9Onuvi2VOdscdactiwwh7zzf2KPCPtl3KjtmlRa7dBy3zQKEVGM0kqr0KfeiKSckqKFIrYQJNbCUv9OkYRQZ2yOtrQfz/gDQzv39sY3e6PN46OqONMCX4ez3QrkUmvPi/9MOZ1uDph3waUY595uH4D/eqzcLwooOY1Mah+4vCSVEP2Kvjx60BESBtE4JefwPBGsQMDomMT2LRWHpEQJDDNcQUHUMBWsEkIKZRkugkoM4x4IUTEVFB16kc8RfamlNVSZsfGs+06GtBlJxqtMFB7eQK4xvCuBwPcYtfJAhmcOYIy6ACWwzIFXCOCpJD/CugbnD59+StfqZOCfzUiU1bElB4RglB+zM75RzyFCVl6mRb4vQFIiToCh8Vj+gr8AVz3oN6miwhFhMSr7WM/cLRIKJoe58s5y0g51XpXOdC2oNMrD+Kh00rySuxveqtcEI/UBQcCCuYrCnd5Zl2mj2MdXV2ZzJhC9RsbQWs0/ho2X09GAMtKmXpnMqcxlEjLGFiZRaFlOZ7l0C6TyMHOXEdMSp6MdjG0d2ZJC08sLHAtRmfWigloKTGJjDbSMMYGDO2eBcewfyBuZDBYP2LhDlFqtPS9mSImKDoVpqGiRiMG9wjNGFmT28iGdnE8KKSZrpBuvwhPaBTkNwQvlyPC5lEoL7dzzRd7mu9w5t2HnjB5f/jxJ3r4+LGumcyiScz1nRITfTCWwq6Rs5SSChOwF3Q1vSKvwUrKK0Vak7zExVjWucp4rH54wu35Iy2vH2Fcwn/5mPBTDQMT73gi6UwR51KcSQk3saiXE4zvhzo9/0hXqycagxNSTuixlZXQeWTql1vKaSmvw20qEjLmppX7IkxVnwgVxFYOkaCSWnQ406gOd67UYGw3O8rdrpr5fnVLzElvNY7om8m3p5+suJle+rR3uNJqfa7l8rhivTyjya9UWIgSi1Jm+5ZZkLyIZDY+TUZHsUYUQHzi8KBFpy1zhjeyFyyGNgAt73y+0M5iR55LvCBHIDsDwOMBBi/eYh/xI3PHwEbArqMkRgXxEUEwzFKBr75kIrV6VdNF/UbaYZTIw2dKg4f9jnK5hfFgVzCKCDuQFxXKLmx6I0K5adTkrOTxLzGkxsrbPESOBE2KJKfnlBUpyU+P7D0bqVoHeHlcjJRnlJoZoU0IIkLmgyOnrdksrNisWI6QKMVfu+JBPvIXNh6jD7loP9irpc+0yGoeImIcel2xaPvXBC8vLmSerntEUkToxU/A0sBxenUchsZ1SimEd0L1vxKOorBOg1z4nb9QdmF+Gegz7ldrbwTQRaHXOf3TIF99YcALM8mFicdhO4RD8SLbSNsYIi6lpGs2HA8ePJTrmPNL/ZOsF08hvyPslhexLzxOdSCon3lGJIlyRQJDRCPBQlqhPLFxUiYCf40z0WexLedTZU0Bmu5FXfTKU0gwRXXJX8BI+QN6XaHTFWOPUcZMXLQmvLaOC1oFhTaoMINXeG69gXyxDbziBvF+HTVl5RsiKl5Amydww7HoJVF3I9BTRJDC66x4eakfgSlKU32QzlEMRyJI50Vu+ys9tNNrIikiXoCQfvcTNSnED/qqge0nRKwkeJmrQakUaVk+A8ZlYRyNwPLKecmHAz3jHX2PxqbvVRoYllfi3Ced367q49wyKxcLH8qUprC/8LcOt3MhQY2MkwFjoc4buOZXc9HdIie5v40QDrAelDQw+fdjpmcwl6ddNe1tzed3Mb7vKuUjrfoZ46PV1XXWct0xt3esO6M+eXimjz85YW28Yi0qulqG1vA5u1rr8bNjPWXNXHBQ+3e+83f0p3/4Hb1+6x43xAu1lBd9UTDvZPpcUP/CPON5igpK6DHcrrSz48qA7qwzx0mQFNV46AqgGhL1EY/1ZgzmCYhSYsx1TdasbTTvWubhULAHEXuQYhdDu+XGsV2ea2e41q151v39ue5gXd9opdu4h+2A7Neasc52cS3Tz9gDzdirzJFrXsRS3ysxj2QMqGa80kzX2m1WmqcrFQ7UVxjewzlr9dVzFZD7M71+c6FvfvldfeNLX9Ddo4Mq18XJM51z+GzjW9ygrq/O1XOY7dvLkb0Hk7AKhl1hbizcUk66G9AJoO0LMhHgHTTiH4nrMSL9zzLPT8/kdTWKNLCueD4/PaGtuFB4wt6m0Ca3b92S19inT57If0hsNut0//59+sRcaF8j+Zy3x7BfsV8/51bcf4xzvVrWMtfEeb2icNp4ZL84qkFHDWOrKSJc2BoVdXTA9nrQ8tmpnn34iZ68/5H6iyvttjMtmk6+INhZzDFSd+Xflv31r9/Xj3/8Ez1/fqI3OQT45u9/S3fu3dOS+j15/lxnHBCPIR0jz69/9Ss95Ea8o8z7N2/r/uEN7RXEPzlXgHR6qfbyWnPGR0d9GtaXwLAWehU67alL0OeqvPSjhPxChwWwrdVrt27o61/5gr725S/ozXt3dPf2kY722Jt0jbCFlelbCWTm11mWdjDK9+ZtpXHeW0f72puZtkA/qsOgFvvg9eUZOniu6+PHEvumGfsl/9r4jBm7K9fQ9coxqmGP1DTSjPJ2dmba3QWLmWbsS4O6DNxy9xjaoi0a6uOb/YwrbsULt9sjKNyKm+aag5UrG99Pn8h94ZL13voeqH9KWblp1WEQd7O52m6uhrZJuVWkBoUmFXRcFB7J+Ikq9BLDMREsc1nBGCRqWr3xjJLGwjjGL/KGEanSun8uNvu8w8MjHR7d4BBwTw1yZNbmzN42pUQO8QTghRfF1fJH5B7d73EL84OToNi8tcCNP+DxEiJk2in/CK+JNgKaUA0XE0Cn+hCJG4QD2SuUIJSGOme5fkXp5Pg5kaNySmpSxgWRmXqzLGBloICGlwKmQlQfylauzMMUFTWBj+kMvKruZ/KmFMo5obhckVGe+YlP07bTgMbv241l3bwv6ftrFStOm2fDs7wIFng1eu21e/riF7+od959tzZORMB2Ap4NtR1y8go+jo8wjfCGP4r6Yy8+0qZGrBk0PcSnTJmtUmo21KSYH46zRI0NhyhmUnrVBzFVB2nqWIEbYbpJz3w39BDWIkmjM1sGEvxCQsKmLPPcghwyK3LYiz8qaqBmqR/yEwNhBOkKAq++E40n40TaBOEL2Z8jyUZDToQgDTpVZgjNMS5326yDeVdP/g6YeA52Z/IEs2BjOcsDfWalxIQR4zWLyrWE618nX64uteJU+OqaRYXJbsTgGplk7BYmOgGKkixBaaXoFGleoTQjupNvZEu0uK1G3DFBZzApFNqoREN8oxJZUjOBOBkijg2AqsvkMSaNY4g5GLl6DUMotXPNF/vaP7qpvYMbmu/sab67o9aT0Hyudj6DplFmBgwjN1KCb5KYeTVubrdLXCPDFbIvJfz9eKb1+oTyjinvCXPhRzo7+5VOzz7Q+fnH3LY90OXVQ52cfkjcR7q8/ETXGONLMAzP4HEKztTjPzn7iBviD7gNf6qiJfJQNJN8NJnyGtBB2wL7sxJydsjdsJhabqVAfySnpMzGJHczpXamEs5jPe8od3uKZkcJAzy3u9UVbVFixqatFSOR5iryreg5J6rr/koDG48VdVxeP9N6daaB9i6c2AcHK5l2zmzzvCg1LDhtO4o5XTMOa2Yc4OzuLnTnLoslh2pe8O/cuS0fqu3sLLSzt6sZ8ntRWGFYeoJDAPkpjA/Dfm38L8L0ZsdHhB2S3buMKRyBC1IkNTmrtS5wnd/zkHhg6W/NW5jQ8chlVxqzAjFRaBwG9XSmuoDhd3zTNPDtUHnQ9kzs4wi1FBEv4PIJVpqIkB/X0bzGYcozlUdhTtxgQyrVLIFohT48yBskyxokBFkMy1xdNlnm26962mjNnNtT94bFfKYEkfOu0fGSQ1GvHcesH1cs2CQp56RIIOAcLjYUYeAPoyht3MLmozCeq7KcmcIDiPQtyCrjBQ10KZsAofFfs2G4pOw1m70XvMyDtCkPZYrHTCrsFzwDOV7CHMVjrl5gS23UUE5Z7mef//wX9Nprr8m/fhkKqUJS5bkNb119+jEvQ1HLdD/K9KFIWUqpoqA3NfiJV5sVQPabf53zg+oAeAgU4oqFxU9CbVfL/ALaPGSJ4OOg6Z0PfyFuBANJPfpaoa9VjGzjila0yZoNio2UkXjzDMqJ4AsSMkcgK3wUUkS8gHgiCCdgV0EML8Ly4iFMvLZQ8EM0siV8EQ6HEvzxvqgXHiHmBNNVqD41vvr41EJKpRNj0bITS3bWXTzbL976ugzBq6hq0bXFx0sCLymhSS7h34CEKiWuNo/LcdERQYwhUQUFXl6YUzLj2nQRQXxICkQszAmjbJAYHne1/1kS2mHAiCu4E5DSedF/ykkJHVOxyls85ggFPl48EQGN6ahBpFpW/ZsMzDsD7VvLgQ4xlNz34DdQbk9F1sTbWF71yBgNa9sRa92bzLNvqB939eFHp/rBDz/Ud7/3c/3FX76nn//8kX72iyf6Z3/2Pf2//tN/oP/0P/uH+kf/+M/0L/7ix/rJLz7RwyfnOrtcYZhf68mTE4wfDIhe+uoXv6q/9e0/1u9/9Zt64+7rGFYzBfKNjGcmHgU6QzkKZHI7a5TC7VrnvEL1ERSZC+mezzw3eY4lQdNTar29LvTwtX6dI6fEfNbqYH9Ph/u7OmSPkrldvDzlUBsjNo9rtRToP0i1g/H9zs0DfeneLdngxtzTTays26xLi8BQ64+5IT0FF+Cq/iGrreG9QLlzCmwxhhvWv47D5244VyZPwuhOq1MB/05aAAAQAElEQVT1GN2Xx5/o9NGvdfzgFxhXH1eDfH8Weuf+a/raFz+vz735uhrWxtOnj+U/gHVx+kyFtXO08Y0xFcgeyFwwrkaMwxG3cGgh6w/dTPobFcy5gb5EnHVlo/vZ0+fq2o5phz0R9EeHh+hlXx+8/0H9I1bXl1d13ssp6fnTZ3r44AEH50sdHh6pY1/g9b1s+uiAHD3lX12cy3+M7ac/+qGecHAp+luPTAN6qDLRFgm4rRNtmUYps+6kflRz3evq48d69LNf6fSTR7rJ/uqNO3e1v9iRoHW7jvSBzF6mx0B+fnyiR4+faMma9Mabb+vLX/uabt99TSN9/phLxYcYjo+5uT3GkPRasct+4Z0339Dn3nhT92/c1G0uUnYpf+BA6Iqb8DV1DPLNka/FKG3R2U7Xsn+daZ6zuMegLaSOmWG3nWuWGrZ1yI1gd4729JUvvKs//NY39O3f+5q+8vm3df/uLd3YX1QjO7HH6TCODzGK790+0jtvvKYvvvumfv9rX8Z9S/duHeqIvni4O6Os0Jz9cqb89dWprp4/4gDnTIfzpB32kDa8K9jftczcwUER4rGXSCDUtMJN9POkRddolkM2vsv1FX3sOf3uTC3zyyJB67a5ONXKaznGds/NuP2XHLw85WLp0cMHevb8WT1s79m/eDwFhc382we0i90Of9vNWbY6RWQJ/birvQAx9WU88ErMT6Eg2ZBG+0mga0olpnSvkfhd3kDfGGh3Xk00Us5N7Ztt29IXW7W0U0YuWGl6QhRT4bBtSV86jPTziYljjfCnIiKU6OsvES/yl1qwCIdySrhJCm0ee5IiJjelrIx8GXlCwb5v0Ho94I5yXZI3URnlZxqmoTO7ErUCTaMG1IwUQt5aALpB5lIhAlUYBBqtEVNs4hy/haM/hW0AWuczCoNXFJJTYiJoNZt1KLNTg/AFRXlzZcWZVjwRSaKShbI/C/FY9q7r6HytEjwjgtjpDcXkwUUE4SgiKmpAfqY68q11rS7RriZFynVXSIl85m+IiEkW1ce0I8QDdauLHZmmdG9pBHUoUijlLOs5p6QI4kKfemBRZTCvEV0MBhODedrvuArKMf8p84YJDm+NqvmRwaVvsa0XBatQtgQ1BRYLj+thUSduiZSgvlISD2k9C+TI5BfQNsi+N++0vzvXAZPHHpPLgoEwY1Gv+0huMRM33IkJIjEBiQVtYDGywd2vLzVwyz2yeAwsGIXJRmwEKxiSk+uWCmRIwAO7xaVto1PETCWBZqbg5I0RKHnmoe9EbklrpcTCAsZIKiJ/EK7INey4Uv8deGZ+T1qzK+3HUI+7HopWg7QajeIaqGPCfu31N/XW5z6vm6/d0c7hgRom9WgbkU0DuiwbjLj11zs18tNr0FI9hw3r4VL1FhgjdMlJ5vXqGMP6E/CRLq4fyIb1ejiG/kyRLukjV2rapdpupQaUONf5xUOdXz6C/jHyHavkSwlcrp/qCQv6s5Mn3MZfqXAgIsZ4of5jyhrsAoV1YSR4ztTMZkrUQSlISlJOqoYBeRSNSupUrG+Q2oVSs1Bud8i3q3a2JxE/jOi0JKXcKCXy054rbr1X3B6swfXViZaXp1qxaegxnkY2O2JRTiwEicOWpLUyBzRtJ83Y5Mzmjeac3M4XC+3tHejWrdt6jcO1W7duyn+oZ8Y4l7uHpmfq03w9HkjAR4IJJkQIuYIyAHOewyObg4G+53H0cgxBR2LOWSlneS5qKr1HxcRL8J/yjCouj3FRDOKri7+OfzYNdfPHuO1ZvAyPXTqvzDMz15pXMQ96if3iseyOwwtHf6WQhFg1XOAfEYQn6MVDTtKK+TE+7ToppUy9k70qzCMV0LhGOSUlkKGxGxHQGWIebdR6TFHqiJ4G9OW14+ryUv7tgzWbFIjJD31YNw7ZNewHJCEoHmpn2fCVDe0kX5Hl2AIqXgYdtBYley5hkd3d3dViMZf15jZbsdmzPmkBOH76LZ8OErIQOJQUFfYDyigAn4hWpNCNmzf0pS9/Wd/+g2/rnc99jj64UAlEgs58Df1Nz4aIbIoIpZyU6EN2A79eBfEBHFfLEWWRsfpxCb7yThFmb7ySsPGG/OO0EXmtG/u3GEMakhHMBVK96abfrRira/rDoCLnc9kwUqRJ7uqimxSJaJjwKvyhWDsgIoiaoCD+d7zbpIit79OEbg/j07GvhJxvk7U6VM70FcivDQIhahx6gIRYawMQJkkRUFCfWifqRvBlITWcXob/Bp/zVkAH14k3fr/Bx2nJH/r9yHw3MB8Y7r/GwDxRGK/WvemS9Z6zck7KaYLldJrZTHWcvlMdp3rZT3G1fKfWshVy/Ah/z0k9be05yGO5F5tCj2nmhIHOMUajYD1tuz0tdm6AO/SOHX3w4TP9N//t/4Rx/V+B/1r/2f/7v9F/9Q//qf7L//qf6r/4//wT/Zf/1f+of/AP/0z/xX/xT/Sf/+f/P/3X/+Cf6X/5F9/V0+MzKVrmimt98OtP9P7PP9LVyUp3ju7oG1/+ir719a9hgHxVb772mhJyiDmypb6dNw9uJ0oX/bIAOQwKQI3USkRt6o384wbWY7GfPK6n6RM8G+baOYfkBzs7uuO5xDQXF+I0G+N5rV1oZrRL4pbvPjfOf4Ih9fV33tReknZosyNkOsj4bQA1aw4MBi3Y33TosKOsTuJmOyrm9KsWOTNG6ciFwnh9qv7qWMP1iRL7n7I610D4+vQxRvXHOnv+QJf4h+WFjnYX+uLn3tbvff2r+sqXmH9YC58+/kSPHnyk8zN4cDlROLQuvqFHZyNlDDaiWEttWFsPDGJ0U6wggGC87gtXHJw+9m02spnO/6zG+tnb25Pn14jQwDy/x+GEb7ozffA5hpkPtg8ODlh/76ptW4yJtXpufN137XqPbvi2+8c//rF+iPFtA986Xy9X6jGQyzCKTZbYBGlYrVXYR3p7Utb0QQzg5+/9Wk/e+5XG03Md7uzq1u1b2qMd0qyV58dE+/m/dVuS7wY38V/52lf1FrfdS9agY4zGvYN9+b9b837h2cmxfvTTn+iDBx9rcbind774Od19/TXt7M2Vc1KiX2XazG0U10sNJ2e6xOC85rZcyNqirJ2u5XBmVwe7O+pS1P7Z4nY5NKMvtPAJxtKI3jP71puH+3r7jdd1D7nv37mFexPDvdUC2rs3j/T5d97Qlz//rr70uXfA23r3zft67c5N+TdDF21SPfRJ4hCqp6xeNpp9E360N1PH3rljf9TitmWllv1SS5lNk9QgT2uXchxOhOl+WqC3G7u7OmT/1FDXFQcj/ucLA/uvhv6cQeJmf82e7PzZEz395CM9e/Chnn78vh5//IEeY3i7r/i3H/z/tvu3kJfoyn2BbqeUW7UY3bP5Du5MmX1CMIaKEnNtSMF+cOMveuUJ0hzcRNqhO5LHvmBcx+QnyGvKiolGpG0Qk+vEF3TwDtqorrVNRqbGyYIpLb5Z2zQ9ZBfk2rqqAYc26ZGUaePMGMgpqbHbNGrgmwgHSJQV4TxRs6dEmSCR1+PKY8xzUQUVSHWCzxPjps3quhaGoIUx/pSSEkzNwBxDL59C1V9lOjKhO+4lxW/6KLNG2rWStvkthxNcibZtkaPTrJux2ZlrhjHgOMsSEYpK6M/vRkSlqgTbclxW2cgYEUoRighooroRdgnymm6kk9Y81HN03GaWNz+CgtrOBo41CAbgtS4GeAxM7MaIa5h3IR4SRSRV/aYk191hiQ63YUXRvHBCYcX5ty7+gQlsZIEY6f3mO7pu8C3QaPPYa1ZwEGzhNXXSKU7My2WCUxwJUam7LZM7ohCDvwBJGxUoScqR1NIBvQneZ1I62NvR/s5cO/NW8y6r5XTPvzacYoC+h8+6IsVaYtIYOAHuK5jw6gLSSwwLMZEEBYVdZuQIaULgJtCAVik6Jc4eA1e5UxjczAYDX7lRSY1G9FpSwDVUkFfEGSVIC08IuNxyF0MZXWSvBxWsAzImoztkw3s9wgf+ebZQu8AAwBCc7e0rOCgaI+QbA7tWod2p34jyiwYmyYEJc+DQoR8v1Y8XWq7PdLU8xcg+0fX1MbfUT4h7RtqJlC/Y8Aza2S3CzmexCB3dnL3Eja7Gr8dTPcPIfvz8Q12unmrMlxrjUqcXT/To2Sc68b8NYnG28T8mZEHOsdadABpEUSq4QVyDtZsxZL24RU6K5P4JGg4wSI/U0hj2t4o8V2pA3lE321c7P0DmOXumpIGCEm3QsBBk9F8of81mYsVGYw1WnNZX45vNyPr6QsP6mmZfKdVjjUERvZI3M11SO8sS/UAhKZAJZCa9GTrfob+1bSNRAz4v30KHJa7U8TDKrvMHPLZIyMVb07zJ6Fm4PZaK88GpwGP0OPP4YpwN+MexmI0i6Aem84LrdKdRlueMkXwkwbegh1Ej43Qg/2gaULaA3mWE65OTUkoulaqMuORzOrTO57JrPlIiQhGhBMRTQEpTnIRcRJhvQdYROK9dk7fMrU1D2xEY4V9BGRa5Ic16zTkrkmXRi6ehLTv3C+LNe6TOPWP2ksX74vKcvnutET4IrwiyBUIYVkQFcUI20soWREFF6vSteRGkHvTZJYUcziWqpwa5uq7RbN5VLDjommOAW57l1vgmH2w3r/ma6wRHRoQiDOFK/oReprsg5wrqeXB4qNfv39ddjAFvQEd4VyBX7SOEXTbZ/63eQrmei4J6JPqvXSqlwC/3YcaKcpLphFDFgLPl2eIVSVVlIL3S2v0UnAo1Mm7THVN7FnxHMNDEA2201ijfdPdwNNbE9cSZxvSWI1IoIilRh1oMfANPKPgKajuhCCC3muCG1LxOceg3EKQYONM7EfsLe/JPsZ/+OpUYl2NQ1pZFREyhEK54NrT4YhtDny9bVKmLIqLWK1JIMsSDSzwe1Sj7Df3veVwW+dGvZfB4GV+dPxg/HleOd+UTfTBldI4bRtBgVZgCE15E5FvfgsKc13uCAYNp2Mw3RNd5yDkipgwjZQ4GY3hg091D21O2D1x6MgyiHA5Yc7erbnEIbqjEQo+fXuov/+on+l///K/13X/9M33/R+9j1Hyo//Vf/kj//J//UL/61bGKjjT0B9yQST/88QP99//9X+gf/KN/or/+wY90vRq0C7+dbh8j81wfYHw/+OAhh7AXun10pG997ev6w9//lt59/b7m7CtsyAwYM4V2KnBW1N6o7YMa0UaATUzZuP8Gp82Nuq7VDkbI7myGod3r7JMHWnGjtxvSAp0s+kFHOeuL9+7p//Anf6y/8wff0s0d9hesVQtkOZo1OmBd2m2KFnnUDle2czCjX7XosUOHLbJ0kTVPDTRZNngShvLITXXhkF3rCwV7nwTK+lyG2Assz59tjO8nGldX2umy7t460Fe/9HnwBQzAhU6On+rjj97Xo0ef6PT0uS78G2UcXhfKHmj7ekmFUWpjeKA+BXm2EI9vh59ysztQz/l8Lhvdv/rlL/XkyZN6m11YBktisAAAEABJREFUM25h0H7pS1/S66+/roa56fzsnBvPKx0yJ7711ls6OrqhgX7jsmo5HJTY7SnXe1Ib78YxBqz/ENsl+UdoSj+qUK7dYF1EfRiaiaYtujo91Sc//YXOfvmh5tdr7dCynhJnvsy5fUOLGweaMedfcGv7y/ff1xNusg9vHOmrHNq89e479JCiX3/4oT5+9FCeu27cuc3eYaZzDhlS1+oeN9333rqvxdGu2O5p5KDEQ8LDPpO7pf0a5KeiWiHLiptvrXrkC+10nQ4pu8uhxJjpQurI7PCszWpgMhA/0F9HkBlfvoh67daRXseovnf7pt64d1fvYGR/8d23df+12zpiv7zbtZqT/3BnUQ37A/YzB6xpjivw6bmYyByoHC46HS1aNeyjGi6oGvbPGX9mT2nZG+aHlLMS80UGTZNqu+W2UUbOBe7R3m6tw6JNEob25cnz+kfVrulD/jfgQZzWVzp//kTPH36iJ598oGePPtbF2Sl97IzDnjNdYLSfnJzWPnN+fqkrDPA1m+TCnJFyq7adVTRNp5SyJEuX0C5lQlNo00IsjiZMawWTFMtDTZGf4OMQXZe8DjiES128HjlUXQhf+KF0nDY0kVOVIeWslLO28QU61WfyOb8EI/JVV4jCWBrpDy4/EZ+oS8oJPhOy/Qm+INsfSRGhIG/gdx4RHs2AuERcQxtskdp2VHLv30xqFqXQJQWHlLJEgwaoFYLBq28dzAxSD9TRQiKs6xQQTQizqaAqG5dEfBGkhRQREzS5ibIqclbDhqRlAp4xQc6YIDo2himFM0mU6wWqykDltq54oOA7vY53o1pGw37nrS4kifIzcB5DyKHNA1tIC1VyyhabRBynT4CmqLIs5I+go8HT8nkS8gRl/dQNMBnstywj/lIKGUP+SUzUhgiNrh83rS/kf0FLWeLZhEd0blQ6ov1u/W4zUw9MvtuynGaM1KrCfMhEccQgCmG+SEBkjRnwsA2zwchEUOCVojC4MrdOjfZ2O+3vddrbbzlZC83oTy23lQ3o2qJM3wob2nGNfi4wRM607sFg/7VGjNAR3oVJ0LLKfY9ytzdh7nuG0OkE+mRsoEYCkVpFnqnkTiURl5yepMSgDsENBNzx14oFHisH47AU2gqM+IchZPRDUo+/utzejtFJ8I92oWa+q/nuvjL9sbSNhiYrmJTHlDSEAOVQtMsJ6hKxkuISGc41ljOt1s/rLfUZN9Xr/ph5/QF4X+vxE3TzWN1sqfli1HweFbPFoPmiJ75X2w3q0G/mQCMYrw0T9o0bnKbu76vhaHbFzfnl1VOth2PlloW9OdHZ5ft6/PxnuJ+oIMeolQb0HcgbqVFRVkG3RegBBLptcqecW+SmQtZVhZRyUkQogXA+QZMXxO8oNfvqZkeazW6paY8UxCsaRWqghzf9tOcEeX19rWG5rH8MZslG5urqTNfcgq/ZkAxsTIKFJNWDmkEZN7OhQc1ynUcWG/+GxHq4VsEv0iMhV4oql155Cv6RMssG1V9GQYhMoZRShXicNo2RkTYa6QODBjYJhk/vl5zUr7hJWGHcDWxsgvISkIrGEcB3BIWxU4ibXFIJj5TvNIohxV/iwwjCeHidB6EQLegxhUMXyiev419ilPkUU5BHwHWsHPHwKoLIGgF/IgolVFmQbcorRdrWm7KgQXx0meAq+vxIDglGAB4yzAVPymrajvxZ1kmPHgY2GterC52dP9XxyVPa8RLCUQ2LftAuYR29AEkBqFco1MAvp6QsEKEciVhJjFOXKh7TBS4C8kVYf6EVcPu1XcvYmKvDJUk9Bydu74HN00j7FTZ2L/NO+U1nX4GHIQXvS0Tg1/Q0TUNdmhoI6CZdOvdWQpJeoSf0G2+JidZzw4h/hL6k0IiOhjZpzQZ+jTsQppNP+ncRxivcHBzRXW0v4rfhSSYiXnmnuCL3vQJH0zq5UAeCVSXmMyLcSNxAYk/Ckl6wxrW/J75H3oHwQLmD+xBzfz8M6LnXmva3fyBsjHZJd9kjeUbTg1o++UcwbGB/RR0bRfYP0I7j5C/4q5DQ23X6Fo5CNEUgHHILJ9BnhD1F7j/4cHkdp888kBSYbFFTyUA0cgjJC9i4n6WrxNPH9JbNILvFcKbJnUh+4+s8I3V2Hy3UsXyKv1OLRnQ4AIseEaJqVIm0mo/WIK3Y/yI/2q5xg2ob0O97sDWITOsKWcYqHHNmYU0atFQF822PkYA9RNmsBWOrscxUYl9td0e5vct6caCnzwf91b/+pf78L36iJ0/X2t17Q6/d+5ru3fs6B8P31O0c6ODmPd26+44Ob97X3sEdRZ5x+Huln2Ng/w//5F/oX/7z72NkS4tmT8PloOcfP9UnP/tAH/zolzp9+FTz1OlL735B/863/0Cff/dd7c5nolLKHLoGMrp+rk+SZGTcQA+OF/2voIcB3QyM+6Gf+mlxPPoIjJcWHh213iXjDjwLa8+zhx/p2cMPVS5OdIO9ypdvH+jvfeVd/V//9A/1//yP/4/6j//uH+hNrrozh9jdcKaDxcjlgjTvbHAn7bEG7pSsOQO8Q56GNs0oOiNhE0l1/9p20HcKwoU+3iNfjzylXKuMV9TxgvnvUm26wthmHj35UOfHv9bl2a+1vPpYWWe6c6vTN775jr729XfRd2LOfaaPPv5QH3M7eWID6upSawwn13vNLbLb3+jRw4hOpIKKBjntGGP4HKNyZ3dHs66V/5aSjW8b16cnJ/K/47ZOb9+8pcP9gzpXn2F8LeYL3b59ux5ahCTPwZ4jIySXsWRtf/zosXw72rWd3sJAd/oPfvB9DmV+BZGE2hV0tgY9ZGRrmUc69gU9Bx8XH3+ss8cP1PvAYWem2azRJQf014QzBx/t/kJqM4b0hXyzfYkBnpij2xZaDlKOOCyY4T6jDj9+7z19+PFHzGhFvv3+4pe/rPtvvanZ7kKZPCkH8ks4otergbKj7Yw57dMt12rPOfi4XOnGqugm7Xs7tbrVdDpsWu3mhDGeMZqT2kYK+s5qdYmOV3TZlQb2ymJ97JjXbx7sc8v9tn7v61/Vl7jpvseBwP7OQouupToJnQwy3T513sPAXsBPHM4snz9g6/hMe7HUzVbaZ21c0Idb+Ab9ekSHa9p2jV88Tcrq2plakHKr3LZq2JtGznJl265l3O7qiBv5RZc1chFy/vyxlvSf9dkJZ0Fn6jlI77kI8b7s9PSZjkm/pu0Le6CB/c/VxaUu6TtnHKS4D11eXuka43uFvgbaNaVGLRemHTfgLXI06CulrIhEDwxFZMl+rz1MawxfkSCqItSv6QmRrFJ/phjViXDj3zrkf+El8wjIwlsU4bJewnQpJ6WURCytXSgToL+CEMV5IYoNcCZ5HE8kL1H+Rs1PAFcV/kYEIpIG/1oGYTMo8BdPzlk5N8obpNks1LWhpqGyiLOmw6zZwHjy6mnQlLIikmRGIVVXrzw1Tgp+5MeCFhHaxOCnhoI1chRVNnwiQn7sRATxE9LWr02YimSE9gC2LM4DI2lLt3X1yrOJszJHKm5XNIfzBWQVRSxoUlIoUT+7ESHeCoU0IXAmSO48gF5RgLYPvAr8cfi6JHRZikZ6kxeC8qJhCyKYivSa12HTS2EZUlaivmYyoHvndWdyDm0ecsBjVI2nbmPlLU1yB24CQcTE13lHZBlgOko130ie0XmNTXyR4AugYXwLDnKnGVggegyiYViSMtR+sph3GNxzMGMRaLTYSSwsoQZjO6VeKdbUw2D7FkxEZam+v9B6fcKJ6nNdLY+14tZz5ORuZCIpdI6CHKoFF23rAhNF1UmurqIhLUsxoZAWqSHcqpBmjHUKzYRpJ031KRipFaqlCHWQQBvQhuMQGjG0jZ6d5hqMNrbhU6KVolNud9XND7XYPdJi/0hzbrnb3V3FbKZggclMNJlJLjMDG0EbFg0aOVQYuNkey6mGcoJBdYzR/YkeP/klixObjbOPte4xiPWJIj1W055qZ2fQzm5i0UlqmhEVLMXsq9CVggm4aA3fNbpco9NRuem0x437LU6EDw534Heu8/OH3Jo/Ube4AhcY3R/q4eOf6fzyIZq+0IjRGug6+dCgYcmJpBEUodeKJCmkClSFa52lHAqM/gSmOrZodCaluSIWatoDJva7bLpe12x+JLEp6YdgEUIb3Hb0nB4PoGehXS8v6QvnTNoTVqsL6nSp2s84GMjoL22AmOgjq+GGYWTDWOhPCvQAnftQKQNlfeZF4ALGMsp93X6Ehago/BN8X4XjgGlqv2dsDONA35jQ9z2y9fDq4TEC4R8h3/QpYqaQVEKyf3DZIr1IjosUst4iEq79IQX9DzldVqWv/lGWm5xSkhSSoCu0Gazk+Alj9cNdJhFPoowEbYRjDCI3qdZBzUf5Ij3qOKIAwlRXSzZsq3WvHn2OyFFpKXCUZYQX9JFoFeq1Zo3o2QAMnLpfsUm4uDjlouBCA3Eex4Fklsul2y3kGdFnoSDD8ZQMZ4FQRKjKrckfYVcOKSLkxzqc+IwOKpBFKdQy9prMPEB0Yd4036TgBzLXowIpqAuvFKRtoEQ8foVUoelx3a2DEbkHZLabXB60lcdE9mqWTcxLx3TGCO+RcphmZJcpRj3hVZaWiL0GNQ061UrCwxkNe4m3PIXSWFLoGwLEFDGX2X2JqUcU+p9Aqemw4KVFTI8PdfCVCEIjMUTlf+u9pt1X1HdNqv/S+Zpyq6xQVR2gB69L3hfYraBNPb4G3IEN6wDzEZQKGPlFZ3YKvCcgFxE0V63HWOMdZ4kMEik7Ud8w4EVFJoFJevWNCCX6Ly8kzjuBaLm9jAi4gAQiSRGENT2mrvIjQ5WD6EJ5jrdEo/1AQcLmrWnownQMSXf3KluYzoluJPxRNbzJhONyjK0unQlRtIUZjchBRaCWkvMTHtFt+QwcN9LXDff5EQNmZI7y4ZMPxmx0GZ63zC/MMdB4MH8lWph1uXgOjYHWRZKSaAvWAhvd2lFujhTNTdnwPjnL+t4P3tf/8D/+pd77+UOkOmDNeVP7+2/p8OBt3bh1X7fvgbtvqJsfaGTev14XDpR7KYWGvtVPfvi+/vE/+Kf6b//h/18//cHPZMO7W2edfvxMT7n1fvLBIz368IEuTs71+t17+s4f/bG+88d/rM+9/bZ2ZpjLHHwOzE2FPjZS12KgE9d5JH6g7iP6MI2NyzVrTI+xsAYjeVvaYwejbUH7s7yqwUg6e/JAzx99pHa8Vjdcaqe/0B998Q393//+d/T/+Pf/VP/nP/qavnJnoYZ1My4f6WC21q3DlroHe+ZBC+aD3bHRbMhqGcAtOmxozArSMp0tp6SWBWw+m5NnppRa9Jc1uv+ox39N87C2s0/I5UzRP8cgwhg6/1Bnx7/UxdkH6O+JQmfa5wDg81+4p6989W29+dY98o568uSRHnLD++TJY/km0kbQQP/r+4H1lD0Ch5C9dUPTF/rS+dmZnj5+wlqaqwFtve3v7epzHHQc7PLOGDEAABAASURBVO/rGTfh7//61/Kvh7dNo5ySLi8vuSBdyX/F/ODggLyNrN9CHXJO8s9IeU8wuv/yL/+VvvdX39MHH36AzCHzPMdw801pRjcsqNSxZ/nu1dCWDWvOxWPq8N5PdfrRBzqYtzq6tc/lRgs6FfrsNQcK16wz5/2VHj1/Sv+SfMP9FjKvKPcDDOzn3FAfcgnx1jvvarGzW/9rse//4IeyUfo2dO9+4Qva47aeBhDNpKZr1NIfchQ1SeqQrUuhmaQ5+tsdio6YuG+spaOrXodXa+0te93Mje5wAHFjPtfhzoy+aT6hlEfk6pUa8Yy02UptDu1zuHHv7p1qcH/1S1/UW/dfl43uvcUM3ezQpgvN2qw2IUOWGrgU+ub18WNdPf9Ee+VKr7G/PkIPC2yzBW3YoreEjAWswDVtPPSeeJKa3FGvmRr2pQ370o5+13IYEayRNKa6Wav9/T0dYnzvIX+XRmWv2RyarM7PdH1+qiWGt3GJYX7pP+x2ea7M2EJVNN8gzyvX0F9eXesCw/sSOLxkrPW0R4j6tHMu5nY5GF+o6+ZqmlYZ3aXI9ItMn2d2RL8j8vMSFg9xUR0VHINmERkACTWg+hTGs9NrgI/DzlT8IUME9MR7Ph3pp3YzdmQE8bwusBDvfAUB7DqOLBI0kZISCPoEERopz3zKNg9h55nKkwRP0yboI6iHJNM73ws68tQycFPXNOpolDrIcpIZiOclQ3OMGh3xihtSRLyAgrCmB+/k2XytIPOzABamLtg05EiFjUJnKghj8o1j70u4HArAmdSKJyKUUlJEfAp65RlRksuy64wR8Urqb/Fa0BodE09NrpwPBGmhkPAbo1AueXhl/pbd9XB5VE2CtMpoOStyldlxObths3LCDYDruIioDTZweuSF5FMNXQsRD4z5fvoNJRo9paRMB6tIWRFBW6P9KpDknJbTrCocz0BmxyxG1QTaI5gAQoPkQcmGjLVDHqj7/rWfvQX+TotZ1qwNtUw6NriDRVzOw+JeMIpWTCArBu8SrDi1XDLJrtZDNRi9OFh/hY1mUZKqZEli0MYGCfnrQI1GShMKg1fEvwiTViJL5CkbvOovlfeWv9CF0C9SjoDqDWNQdWA5AjrKyV2n1hNWxQ4Tx76abl+53VNudil6B9dYKLdMck2rzDjKTQhHiY1Nvz7HEHku30CvVicahvMJ44VyXsFzVMQV/p6JsgibveYNJlgkk6ouR4VEDUI0owJ/8I0IygiJBhzYgIy0T2bmXjCRNrTH5fWZnh0/Uj9c6PCowRiWTs8e6MGDX+ry8hllrlTiWi4j5UR9kmCp6QkVTUippZxOTbRqUiO3RY5GGX9EUqG/jWQag4kUWqWZmm6Pg4ObTLhHGkunq8tRHIhqjaXRszj09Ot+GLViMV1ifF8vz3WFvFfcfl97wscA73tk43AgszFJ9CWjbQo6C7WtFGngQ8nWlUFfLUBGFIkaCNe1cIMX+rPTjZrm9A0ipJSScs4VKacadnxE6NWwx/VQ5y0WWTZ9NjZG3FJK5ab6bMqvMfYTGVJEVCgkbfwRSEhe8+zZHNkdaM+CvFu+8gMdL9mc2RHwfeHF76jfAefThrbgojVV122XZI0xYosG5OipSwV1HJABLctGmfMYkRvNFnua7+wzPnYqmm6hFhR49cNKPYd0/xtt//luyZKc92JvZFbVMtu2d8f7OWMxBhgMBgABipQo6Yv+WX2gdO/zEJckCGD8cXP8ae972+WrMvWLrLXazAxoHkm16610kZGRkTYy9+5erea0L+CEfLmcY9AvnmJO3HwxZ8Geajqb0TdIWwDolmyQXac9Wi3ZPC8WMy2gX5GW0E1CroTUDFt16us+YNCNka2holWXNYo1iGqoaGQNEHn6mlIL+oXI5zkd+oPHzERHJ7ZvGxE2dCXzXM8AJ7kML/KAyAlBdpA3rdGt3RZebZTc7fAjItJs+D7LL08oPDZp7maVcpX5QcT/zptpzwJo8vPwwDqM07/EOd+WPEvmkiWlFAMcXXXImhgfCVm9LoGFoGIQhhjpM4l2XWlB27ix533GyzQzuc4C+Taw4o8KIZIWcJ8DvEIkbKDQuRvLeIwxKkQQHEFm8EZqLwenvO5PrGOJtu7ou+4aKQGZHRaoIHVxDUomMxB6XiUv9Xb3KfTscU27buAgb5LiUo7TPqOSTM8e9zuexVAyZfiY7jjI7tHJeSCKzEzBZcXd5PO0RJ1KfaiTzw9P4eOAuA63w23Xro+bhGyJ+dXdDb3TJMqXPxSQZdQlAOZt5vOsGlmagsScnfOAHjBgbAY9PJjqF7/9WP/xf/tP+uTTLzXBCDHG15Sbsfv3bmg6f4jhPdaVqxfgt9KjJw9Ye57odDLRnPW+bbNWHLpyxq5Ht+/rH//zP+k//W//oE8+/D0G4BN5fJWHSsugJ/cOdePLmzp6dKzxYEfvvf2+fvSDH+ulKy8p5ig6nLATlFaJbQlgL5FAZrOfQIcB7m6m/plyc0frkR46U6OgERij44a5tj06VHf8WPXqhNvqUzXtibbjQtfODvXalT1dPjtQbadqFw+U0wHtc8rh70o7u1E727Wqil7BGu2GodAWbNGqFCxIINOeiiYF9LxGNWg4mBgqMl+FGFXR56Wszg8xGUPuZtoyI9+K9XB2+pib7wfcfB9wK33MTfBE43Gtt99+XT/4wff0xhtvFCPz9HTC7fc93cegPj6dMm+2zMOOTkt0sukHLbo4xkD1sToej3WKoeX/QnmMla5dvaYz+/vlV4hv376thw8eFEPe6f0WvELmhn1RMOqnZ08ZVtQhg8l0ort37uqLL7/QV19+Jf+vyPzPgb7znff10rWrQg203UrCUBRzu1Hn+fGhbkHvmHPzOm6izp/Z0bCOatDP7s6WhsNKc4y/u7dv6eadm8pYyle4vfYb7CGG7RF97Yi6LNGdMT85/GZ7C+PywqWLOsstvctRNbViXRUEp6MNLFqRy6hWNFNNuzXED4kY0MQrbs8Pb93Rkxs3dXD3bvnvuAbRtOt7YDDaGrAmNhqw99qmvO2dbY3YI29vj+UG99XLl3Tl0gWd3d/TLrIOkaFmn9jUFZdVlQYN7qBWYN5NvgZSz+nJoZazEw2h29sZaQcjPaJoP9hDTHmf4YPGM3usJB/ayfs/aJkPRD0G7F0HGLwNbs1BQcUNezUaKxBukGO8v6stZBoir8WKHpy1pF1OOWQ54nDmmD41nS+J6+TzirHPqpG5Yu53W9FkNGOrOZu7GUb4hLV8Ql73e/8iGT3XGlDekPJdjqYZKNCPhHzZQSXKXJTdY6UekklreL0EXYH6WmeSNyCKl3x81yzQCQGnwcmEfN7bgChYkSiH0J2gyNQdl8KchyeZmUIIijGCqvgDcX0u9Q/EPkfDwDMje1ZOWakgqcy5zMUZpIKMHpMSexFHKJF02M7BgC9cvQTgFewZE0vBfGVGgnu0cUugfJDlBbcE/OOVKnAZszKFu0DP0Me5LPg8h/pi1mV4XgTBKWlejtMV+lIpKrR2C08IPa2jE7qbCZeMf/AxM8px6Kmr555Sjuct8ASTeB1FN6I+a+CUN0HrKGUGk8WgEGOBbcI0qhnxHsYfIum4ZlZ4eF6XO9GI7vdYIz04oPUOUdGBI/C4kgn9+Gtm8riAy6vyUBHXiw9ck8nTCiQxnkECHZVJEnrMTAKsbKqCadTUnNANmTRG2tkaanvcaDiIGmDgVRjcVejg1ypwEyu2wla6cUcbtwzM2Rq+GCxZDDKdLyjlgKhg7Yrc2f2+uCqSVkm4pt6VBcmiFDwtKuFPFnB7ZPwZHvL8IBcE+DwDmZEJ6dBFAqzNyKIe2dRRfqLMZKZYD1QPRvIJqx6OCY9kYSjZUNkGSizjWTUsG4k85u0SMjRIgT6Mm4SOE/TZ/ECTySM2K4+ZwI6UMLqHw6xz57d16dKuzpwZs6hE1VVgIXc3Fh40hpBMZvAzwx+ICqJw/JL5D/FmJh8H3l6d72DYCDSDGnkDRs1Eh0cP1WLwb3HEPxx2xfg+OLytxfKQieFUHSf9vnEItLP3GTk/dGnoV+g+xoGq2CAbiLWk8AwBP/l8Q56LvyJ5IItD1YNtNc0eZQ/FPkDLNlJWBQI6CLgJrIifIcuUyXuC8e1wI3xSfg29W80kTrkj/SrkJQvTSjU37YPG0FdGju4ZWBRE3YU2ROsI10j1N7gfPfZhzwcIo1D1kLzuIQaFGBUDbvC4HpH4yCIdjEjBmew+JnskuBP5Ry9EnkI5ZpKZfyThqDxZff5nbmLcdczBCeM3Mf7czcyTlCjPXrL9wcdkT2MyRTqP1aplzK1o3w5dJyUSKEUJUkhEV1cil7se7pTVQdMS6/6WMltkaYnz9EzhjlDVGoy3tbN3RmfOXtD5S5d14eJVXbz0ki6AATcAKbdstqcYyrQrxvKCwzY3sufzGe07p0/O6A9TnbBBO5mc6uT0VMdsmI4nJzoBp5yun4AJ6aeefnKkJwfciD1+VNxjbk6mpHXIV+pDnVwFmQ2l+drFZq7l9H3JpqGbLxTYiDAsnUTl4/TUV+UptSu+Fz7UVwVoHvpC5a7H0d8zbep6clfEF7zIgJDJdZZJ7MhXQOxKmd4stes4T38GCNbvhm2GPpd2yLQO8qzT3cn+KdhQl8Cf/kDi9Nldh1MR8QJvyukoZUX9FvQ/x5Jw6/SVKXvdoykwFio2YO5631pwkNJvtlby/pfpPxlexngJIcjWrvufhxm84Fni3A+dQe/hGOJ6HPpY3OAZvZnJhD4ox8tKlJl8rQcdbd4xhjK6g0wOSHmpsMc5PDMx/m68zscBV48u6HPghWjjd5oC+PS0fUpGhow8DGxSKN2jyfr0JS1D47I53J/Rbya+50MhchAir+vS6RILVef1eh5eR8I+RyQOxp12A+eXXQL4Zsrb5E/opMgGb9ERcmJmZJ1MuSaauR2DWxjAGay6WkfHK9249ZBb7v+m/+d//N/18edfaMY4G2/tazza0nRyrC6d6rXXz+rP//x9vfet19TlBWvOY804LOvoQ2amECqmWdoz+tow4EZtrod3Huqj33ykjzG+cxd08dw1ndu9pAqD//jhqa5/eQvc0OR4pkvnr+hbb72vV6+9qkFsyjQ/CLUa+NbAmAgyh7kbCH0ZE5xRz8BCz3KsbQyQS/tndO3see3St1bcmp7ev62E4d1wKJ4nD7Vbr/T6ld1icDdhInWHzKFPWLcf0a+PqMdUw0Gn3Z0Kw7thXaSd1CpZUkdhqFSyUOB+ikfNVpDMoDMZ60vd1BowV9YYMJWPIzNlZO4wevzgoEPHHXNZJty68Y0Rdnr4WCsOOpYcVK/mU24SG73y8iv6wZ/9UN///g/08iuvUU6U/1dtbnw/4tZ6htHU0k8cy2XLAfhch4dHOj2ZaIABNOe20o3jr776CgPb6xfkv3p+9syZ8uvkW1tbGOanunH9Bka4/zZeXfJ5rTN6FRU0+pheXs83AAAQAElEQVT8wd80ja5cvqJ3331XOzs7unvvrr76+ivNMMj8f4Q4g5Hn9CF1Gpg0rqKW3K7e+eZr3frqS01oE2F4Lk6PlFj7E2vH6dETZW55gxfGgdWSum/vbuvcpfOqho2W8PK/47780jWNd3f06PBAX8LvkHVi/+xZvfPee7py7ZoGo6FaHwsmWVWBKCYYGfOZQKbZHKItA3WqQC1pdXKqu19+rY/++V/0y//jP+s3/+0fdfPLz+nDx6po89Gg0Xg85GJjpDF74529be2d2dOly5f0EjJdwug/Q723MHgHdaMqBC9ORt6KcusqqK4iCFR9otPjAx1xcHXw8L4Suji7u6Uzu9slj6tA68dwzT+4Hp+Rt6MPtYyDDlBV+bhraOeavh8HQwXfx3LYUgGjrVQ3xA0ViUcA9GNa0F+mGNLHk6lOMaYX9MWWts5K8vXOkL+h3w4GQ7JTnwotIYf/VsGCtXfGOj8Fvh74ur+iD5NdCAP9QDX5Gsqu4BEYh3QbamAgKMvdHu7PPoiei1PxC7o/QMnCxxWyRhYPUe46G3dTphbA4ONkUAgvMABPHPFA4l8gOZ2Z4RoBCY/+1OP69zGRUHxOifmiU3Fh5mU74FCym/iBZ+g4lUxs1hINZnCNKMSVIghUMmacHniouLNReQwaU+DbQ/gyEIyzqMwGhufpayRDHwxePc0myQX3hcIrYvaMpiwqdKxMxQxiR5EF+ZKDyrYsRL5AeRgSGGcVuhKQzEym/iGLzKygj9n4jXy8lJNKj8keQE5cviI5kM+Bt8/q8cXXx5SvkxNnZDDjCwjKDL97yGPuQldc/HipEl+nASGYHGbW58MNFhRpn4JYqQLeVoE0r1Pm45A/sKIYGXGBcIQmkN9pI66jwq1knCZLoZwOLxnwMxknsBWDbVQHbTPB7TGp7G0N8EeNaqmxVlFLJp8VBtFC5n9zCxI3lSsmzSULr99UrTjRbDEmvBOKxygr0F8CuS1X6LaizhUdNSIqYeKzA7myeVxEih5ZVaHZxMsIg+Qgj9hEGJD7QeGDK+cDEv6OUbhqM4sp6DLLJgOexVtVo1APVWFsN8Md3LHiYMxEsa2aiSkwwYamokg0GckTTSkA6pTN5JNSVkc9Flp1E63aY63Ssbp8oqxT6nAMThBtomaw0mjcwnepWM8VqxZIFXqNFSRYCmZJZlk0HvklAiCsYRJlBweyFJekSLiKQWMORrbHAzUYqAs2FSeTu0h2rK1dk5d3cHRLjw++YXP0WKFaSRwSuOwWI3xdpwjCAUPTbKmqKoUAc9FUSOIymQeNCMrLQKQnkAMbOKupZ0O9B0ziA7UJPdZ7CnFHVm3J4kiJtmAoY5R3pC/R1Rzje6KZ/5cZ82PNOeldcguutKDQuYzDgeiGNyZLHVsOfJLq2hSLjpKEwe3yi1oWMHYl4ou8JJuhPsPDi188PkYckBASTj+/ZfL6/JGKm7RxPZsFk1F3qlpcM4mXzOSFg9ZPZrytvaQ7RSb4HGjXDP+CtZwweY6m93ZsKsp8VuYhycx5icd5WR9ex2XKdCmcvmXT1q7nwo55sYB0n88ScrrbUX5Lmm9GsvOIQVZ5+wcFNoP1cKAhJ+TD7W1t7+xql03r3pmz2sXo3jtzTucxus9fuKwz5y4U7O2f1d7evhoWVimwYaUk5E40dAF+Bjqyb15DkswY6egnKy1WC8bkEhdgyM3ZdJU4Nlsr4P7ZbKrj4yNwLDfM3QD3G5sT4h5jmPsNzX02e7e5Fbl7907ZLB5xqzXBuJ9wIzLlNL5Dp5F+nqn/U7hsSGNmCiEIxcrkT/8V8SW0TkOVBNE2zcBL0znd8yB5/eZgSib5xnxFGUva2+HGbUs/6Dyb+HgZoPAj6G72gvAUp+/OlCUZEWTFLcGiVqJ6lzI8359CT60Xnw1/8rksLTKskHEh2gW4rEvS/FfOV9SlKwhK6CIjp6A3cw/cESKh34429/KJKWWZ9elmvVsin342cb3bf0l0D/Rm5kWI7yZSBGQWZEasQzzUg28Zr97/F4sF88isHEBl2tdIDMAMnwO/v2aE3QNc5sSYSNATRHyYUidXrKc5en9XynE/RJB6X0glzucL72MJPpk+5q5wn9E5z5Kl0OdCRxxRz79wVKbsjrHsY9r5lDja4qlLei99//X8Jn6oE18ZOhJj0buOt4nzcMAC3gZox475OtXqks/VQ8i3C+bLWrfvHOqffvGx/o//8mt9c/2BrBrp8tVX9fY739E5DNhIP/nWOy/p3/39D/VXf3lNly5sabk4UcDSrVgfgwVFFrS6GqiuxgqsKcEGiFkrsA50dKrjJxPdvfkAQ/xAK2zdgbaZ9istT5IeUf71L27rDmUP4ljfevN9vfnSm9phfQ5dZNkyNaw3Det/VFAF6hBVWyz7GaMdo6RzO1v67luv64ffekvvv3ZZZzGeq9ljba0Oddamukz4tbONvvvaOX3/7ct65eJAQztWSE/geaoqzBVspop1solZdQxqqkqDZiA3no0yQxkPJh9DySg08HEYLi8x5XW6WPI2GmEM1iz6I+bMGj2VcY3MTJ5iUVTG4MzMi+18ohnGaIsRnldzLVgn5xx6BBrypWsv6Yc//JH+/C9+qu997/va3d3XwcGR7t1/qIcPH+vw8FgTTr5nswXr65wb6CdyAyki8/HRiY64zfX+tVyPl5Mj9gkYZt9+/9t6+6235P3zyePHisyZ49FIFXL6IUFifSn9k7E+x0CbMbe22BE7rBc//vGP9bO//EsuaLb04N79Mk+NR2OZGT2mVeBwtqJfJw5W73/zje5hKFfU8wz7zIbDmhUHr3MOXLvFRBMOHJ7cv6vTJ4/kxrD/2cF7772r/XNnlSOKZX8aybdz9oyarS3dffRQn7oRT32uvPKKXn/7LW2f3Vdo6jUqJfI5Sv4myJqoXAfRwNTT1MRAH8qas67c/uIz3fr097r3+ed68NnnuvHbD/TlP/8K90Md37yjmjrv1QPtc6O7Sx13d7e1f2ZXZ8+dkf9a/vb2lpqmkdEXDHFRgvwxmYLH4XYYpzPWp9PDJzp+/FAnB4+0RAfbw1pnMeT91juogzIDyYzcQDz4+PJmycd267w4UJly+LzCiI70tSHtNhhvabizpxHr92BnXzbaUqqQiz3uKkQt6LRdqNTmqMmi05w98nTZqVVQTb1iDS10Ff3A+6xZUIQ+0h8i8QF5vPy+Ly3LAfsEGaas2W6Mt25f0rdDMFVVrQadNT5+mBsC+SWTQAaJhSVlKTG/8eLSb0qcKeMKmcyCzBGCPCyZzMMguox1Xcpx+QJx4vH+6jL6/OlxThdKfhJ5DXgahSgjQGbeTu6mpJxJQSY8UAmHcPHhZxyWJHfx8JICN3SCR+4EPhZMXq67ZgE/lJCpIqEKEYGjNgJR3roQCiIAqZekZ4/hfQZnKAohUgY/M9L8pYLmcD9xvJCYvJwAXZ+HRAroMNS6MrCpMBVHAF4vnzAyaP2Y+IGRWe+GtbtOlpcXYpR3logbQ5DMkJ9CXEnCW1x4uwtvV3DaKHwdxqF8iHnJDQsrIFjiPc/zNJJtXv2pZ0Nb8kFQSqdxfTLzBdIb3WWvGDQut5l3OJcZ4qdvoBQvJyiGKKc3I/w03bkSoDDzlRc3wMJP83qICbAHa0kxug0ZAsCm0YjJyA3ubTbgO6OBtpgExoMoHCamTlVYqcLwjhhEhmGUukn5NajVcqoVm2Y3vFec2CUmWaFP17R3umBRDlNAfuSGixQl4t3N+Hv4shJplQ0qebrT9elRiTzuTxaUyCcmDacxd3NQXiOlgJEnLTlYWiyTFqvEBINEoZYxCRiTgBvcPsE0ox0NxtuKzUiBScGAotMhIyKUswIUllGmG9vJsorLxOh1bbsFBsREbZrIwlz1YKnBqNVg2KoerjQYtKoGC8Scku9Ubpizg1CAp29YQkzkyzKMSdFwBn8ZVfePu8bH0B1uiEFP+7b7q6C6dhi36LW2t0eq6o6bxPs6PL5dytvZC8V98OgbbhrvoZMTZJ2jv1Y0iSxQSdUSm6SKzU4IUSEQRI5MHxKPmclCD+EqOs+oZI5GSY1abk+ybWm0dUXnL7yOcfayRuOzivWY9Ep+Qrrihr5LS/YZC63aGbekp2wOTuS/du7G94pNXFpOpG5GX12w8AI3vqukQSNVdNQYEhI5kJ82gFi5uAkX5Ey6v0Z/oM0J50SbOfD3Yz0p0e8L2EikYjx0SsxBPVpkbKHpnIHMpBiCAjBQIrwY+LnjpW105f4envIMOacin3kiui08Y1CMUQHXXK+Q+ya+nwuzkvNfA0E8pwIZzbxupFMHOUMH3PMapSTSOjY1Pr+03JC1zLEt9XMDPAeTVVGR+aZhvI+2tjmk2euB0b21t6stFu3h1o4aNmUDFmKnqdlsxLqhHRqFWKkZjMqCGvHLAm9QCBHgRkdUjM8QYixpXhGqWqQVusj0EJfZ6xLrqIb5x39NcMgtkefP6MCNcP/HftwQP2TzeMCm5YmD2/GN+5BN2P2HD3X3/j3dunVL/neQx+tfs8yU5jrM63YQj9GWjmBG6MU3Pxe1aQfPX9gUUidwlECJ9jqxn5EDG0NubD91oWiDSpr3Xqd1eJ2L27NZ91noiKTaKhHrtOIQX1w+7n2BF3H+ejzFKXsAuJSouecF0wxc3/TuMnJaCFzWJfPPnD4zo7/M6C9LJeogrWC2Qm9eltGuFZuchs1lQH8+hlrfVNPfnK/D49x1UHx5XcVmFFRCL36cLpXxmejzwP2U+QIVWc34eCSuBfzlNcZqJzcETtnMTt0g4PC315uhXvMcBWQrrn+8zD8CCa47R59fOB5yJCRyl7jio0dR5w49JQc6c39mLnEkxprPKzCA6/olO6ovueXCuGgFz8Zz5zwB3NeZnjk9qSlQdzMPScLxepgZ8Yw5o5NRTkdBzivRbngRw8uIuBgiqcYdIseYddJ/Q8n04NFEH396Q//8Lx/pJgZwsqHOnr+sP/uzv9Drr7+jTKcexKD3331Zf/b9q7p62VDEVEFLbW0NVLMWUTLhqGi1YmjkhrexNgQNGObExZE6BsGtb+7pF//1N/qnf/ilfveLT/Tk7pGGtq0BmDxZ6NYXd3Tn6zvKS9Mrl1/VGy+9pQt7F+CE3Kznidtcsbb7UuAQ+hL6NvoNy6ountnWe29c1aW9RvPDO2raQ13bNf3kncv693/xnv7Dz76j/+tffV//9qfv60ffuqaXzjfaamaqdKTKJmpYQysOE4yeX5lUKVCnqBEH8kNQ1SxGIaI/yecJVIMLoTkk4WY9e4hVZO5zA6ZhrhySf8j4aULV82ZgBepgbctgW8qNbTe6l9x4h26pwLq5mJzomHkvd1kXL1yS/+vjP//5X+unP/2ZXn31NfYgrW7euq179x7q8PAEHOn4+EQTbjJNVgwj/6+hokVdvnRJu9s7xQj//LPPdOc2BmVVaQtjLSD7GMPtHLfHw2YgQ66ENg4srwAAEABJREFUQZdxHS0XNKfcCvut+WfkfYyRPqA+773zrv78Jz/RW2++qQvnz6umvmIuMWaYmJOWzMM3P/9Mt7k9XnI4uttUOuPzfJAiPDvq2nHgYBjkBw/v6f6tmzp4/EA7WyPtc6M85jBle39X2/gja1YKQacY2yfcrtesUReuXNHLr7+uMxcuqqEeFbfS1tTKyJHptymaUmXKVVCKUheSqlGlARuLwNg9Yu346vcf66uPPtSTG9eVDg814PBiNJlreuO2vv7lb/Xlr36r+59/pXR8qjF63GV9GpF/iDwDyqpYuywYDZ+V6I9lXGrdE4g22kEMRjeW/R+lOz0+1PHBQ3WLqXbHA53D6N4eME7YQ0fmXiOvWVCgrgZg/OILr479y5LDgClG74S5b0lbWVVpRPvunr2gfQ7L9y5e0nj/nJrtXcXxNjoYSNVABtrA3oxO3CoqNCM1W7sajnfYxw7p7yMwVkM/qOBZ1bVq4G6I0NNXvHaJOW+1XJaDzyn9zeHr9ZID9RZ5EFOxqjUcjLXFnmLIfqJuGpU6GbWESWLsdoDXVSTJJJCBuw7Dbwp8BfoQ2Yt+YgyqqlgQXbZgxAMIzExawwy/RNBdkEV5uQeFZ/p5mTNxiaQFSFcPD+MtAXLK/Ad+ZvjWCJRrhowhKDgifnOYQgweGRUDQNhgHnb0DPS/+JBLWhdsFByC8+phFkSS/HHXIZHD+PYBJSrZ0lFXTDy+eCVaytY8BI13YPmD34yM+ANu9M4AYozEiLm3K7zQpVwG52HW0zuBl/PH6MjHosrk4DRma3pkcD4eJ5nMeoiHJJRPavEQwWsAIhXof/B4Vki8nolO6yj1Wdejr6/JoHn+ZXzQEbLoH6UPZCgchSbzdXkceCFUhtDhN1AZ/Raga092ndWxwsAean9nS3vbY+2ALSaA4aBm8QmqWMUCE2dgAg15JcssCtxydxhNrRvc3HS37QL9sTWDJkPrk21xrZOYPKQg5YCkUWZRMvcHiYFupJm7JS7KSnqUihuUcTM0jrTxQ+thz18A75xNKZkXzYRH6SxOKxbmGQu0/0MUXYiyeqAaw6EejotbcepcNUPFppbRhxQpL5jcsE6WcDdo8bdUwUE9bUUtl+pYDFcYkS2HEB1IWjBZJVGEsEcEazWDBP8V1VnKAsZ3WEocYBTABcVIShLlFVcZP5BkZgXiCcgVkC9Sj4C/qoJiCUMTnD4pEjceD1hIDOP6WMcn9wuqpi3/JVmXT3VwdE+PHt/VnIneyzN4ZyB0bGKRsopQpNxQEIK7USH0cURC6nrqkSyoIJA3DFUN9rS7d0W7Z65q7+wV7exfUM3BhmKtNptadNaxkWjRW9ettGKR9QObOae98+mRpqdPON0/KhuPQF/z/uao0FWDaAMOGSoWTze+reisRd4WsToZurOcqYnwWw906CGi1Y812pSFKjEWeiTaERD2eadlA92jU1viOiXGp49H15Oh+4BOAnzNKNEZA0/LlJ/Wc4hIM0OGNXoZoOJVeUgLPWKMqmKlGFzPQcGCZKJcl9XLTyrlU454LASZPVf2mmcWmUjPDj68YvirQ6ZEnCjH+3rFJqF2sGEYcMO9vben8c6OhtweNGwkPD3UjRCqB7LJESpZiOKjbJRPeXkNIqW1P0uk81m/m3DuxVvHQoOPIUv/gRe60BpG/eqmYRwNNRo7RizYA9VVpaaqilvXlSo2bfXOWEM2Y1tn9uV+DaLm9LHT+VSn9KnpdKKFL/70NYr7k6+LZZRtFmTFNZkBWaEvbWreutLzdSl+KLLTlcpBTz4Pd7gdaR1RPUwdcS1IgKSnrzfrpn03biIy024FTylf9ORCk1+M/NdCG7K1644jUa+uQMgn+Y38UonbkFZzxsICrKh1Czb9yPt/zearoY2qqi4ldoyVlJISHW4jl7ueaGbqERTQr+d3GH5XndM4MvVNZWwmZXhlrx/leloBYac3dFqiqUCwvs08Pm3yQMerQlMy/okPTMycUZ9WyiqZ+vALX8jMTGb2QrQXkJDZZe0ou3PZi9uxHnboontaD6d9ITOyu3wm/yGVsp/KgJ+YF8ifBZweIIuZlWjPVzwwNDP5+ClhyijtAr9sJqGrlCvlTJv5ISno/Ne8J63uPTzSp1/c0m8+/KL8fXeot3Th8sv67g9+qFdff0MnJxP5v3p98eJZvfvOyzp3jnmfDu6GkTBOa+Zko9+Yy0B5OBLrulib3c0cjNOV1LWmBBbTVk/uH+rzDz7TB//4G/3+gy908+t76uamJmxxe11rdjTVo7sPNDuZ6tzuvl5/6WW9fOWa9sbbqqiLoevEftGNmLRCmJTl87+xDwlppkf3vtTNr36n08df6+ULjf7+Z+/pP/yb7+nvMbz/zU/e11//6Fv60Xuv6vWr+9pmjWxsqkqnSL0SMx2IGLyAdbEKA9U2VBN8LtpSgyESYqB6JhnY9GW8Wj9mRpKJD5oRQD7iyjzGfNowdqoYBYVK9gwp/UnMVYmb7+TzlhuiGGGDaGrnMx1jDE4xsFzFfghw8dJlfe8H39fP/urnep8baz8UePTose7cuaeDJ4dy/3KxlKGvo8MjHRwcKLLf919Zv3Llsrzs+XxRfr385ORET5480QoD6sLFi9pjXRBPi459bHmbel93fhNurr/+6mt98Lvf6bNPP9XX3GAfY1i/idH9E4xv5y3PYFQKt6UuD+/c1jfQzo4ONUaGAbpo4F/Rjm74JvaRK27Sve5ij7DiAP4Io/T27et6wGHqCgNuOKJvVI1obU05XHvEQYRoi29z8/8y/bQaDDRHXkO3jdOSlmknqysF5iyHVZUyCk9R8Elarea6ef1r/e6X/6JvPvu9Th49UscBXtO12kG+C6HSznylxa27uvPBx/rsn36hu59+ru7Jocp/I1dH1b4vASFILeWvOEhYeTuyd3A9GDogCX1nZW9jwh6/4NBgxQ3xkL3b+TM72h42qv1AgL1NoMcE5Iz0kUgd8CrAwZCph8loV74yM/kcNIOfH7QsMMRrNqK7587pDH3kHOPm3OWrciM8DoaKpIV6SAm1FBr2q7va2Tuv8xevaosb8jlz2THjLjMahhzCFAyHZR32Q4Yh/sFgoAqdxhCEAPLHLw2W9J/y20e0pcvj/pa28yqHGGmuRiN4OpxPXTcKIaIXtMQYTkD/yuP9PvuH+pYycc3sGTV+5xUpJ8ZKFW3tiIHGJp+vL0/zP8vloj1FHw1PeJUy+ogXvyTLsY41M5kZ9QggKkZ3A3GOPs3M00mIoU8M1rsmyfjR04cQxGa4tLoBT/Kh5K48fg1ZiUF5vWu2jiDY5yNMxlJp4v7wJal0WJ9EfbFwRgZTM/8+ozYjvIHLTz0Crpmx0CXNaWzHarWS8/GF0XNnk7OUTxyu/AIGfKIxnsrkQjgx5fpbvJuP58fvJAwdeZ6CdRwOrwkxZL2PAvGsX49be585lA0jf4FzNplZSXfexVM+Hgd4vVP6AFsxuJcO6tmuNz2ex5yN8/V87tKJM4MI5ShDl8ljDPyagd4wGQ0HtbZHjXbGAwzwWqMmalAbHSfJxPTGpI8VhHxLZYyllBbqVhNuuqe01xy2S9Aqw1NMFqL7ZoazChDGtH4CrsPgaxL1NJnEwBbTidZuxu+QBTi9CEGfjQEKTcqkeaPiV0GUiOvaLOZLgBTJpFgrMPnWwy3Vo7HiYKTIqV7V4G+GMibxTP9xVtlMhVVA7oIOltQNQzvbUs8wxz/HiEQHCV2kqbo8VQIhLlQPEpNLUlW3CrFF7JUMHrIWt5XkSCr6KjpDdDYLSCx8QNBp/Rh+R5CPUwvu7xFjVIhhTZcV2fwMhrWaYaTsrKy5JtMnGCCPVTedtndrDPIjPXx0ixvxx8i8ANSLsmWwof6GfoUrmcyCrGDjN3iaEIRkkwJtARLoyJespsc0WrGxa0EKAw232NTscdI63JGFWt4VVyxGPkF3NFTHBmNVfltiwmnpsaYnT7SYHNG/JhKLb8D4DuXAZ6UAdz8IaqhnTR+taKNAPzPildCpw/thpu4AYZWzSSDL8Eub8dMxFnzcdC4DSMiUEC75nAAy8Azer1OiT0HfgQRKmvzJgi116uDbyekLlD1a5cl8AVLIzL+EeXufyX/k8Q7iISW3tIn3sJfv6JDJ3ZyJdXrQIVuizkkUb1ne5amuHH2cZFVUhZE0GA01wrgeb29rvA0wtrd2djTkdqBhIYzQmKOqlGMsUKzkm5UC4i1EGWlmAcboVMCAu3IZ1lj7n5enyGRCRpdzA/WyOo9AIrAQRFDuhhhVUW4EdV3LF+kBMjaDgcZ7O9o5f0ZnL1/Q+auXwGXtXTyn0f6ORjtj7fqtPfVtmloxBCSiLL6uvw28vdCmzH/MvxCY03ksMqLzntbjpKTsWXCFT7i5B3nTc+jg0cPUlXjh9kikURwF/Xdeb2MX4b9D8r+a5MU+n8fZF5DgfSUhZ+ugZkv61ILxNGfzOGeMLvGviHPjW9BU3qfqqrRNXdWqaCeRr9eVc31WEuwV0L+ZkTUo4DrsGclTX97wwPW3wFNhmdBJ3/9LSX0STMwC/aLWmLYec/M1Go5K2LxM9Y+RX1meUWSRmX/7NJe5NGof/KNvT9l/PdHpn8uuXq6kxBzSrecSn98SfcfhdfJ8pfAitQvTx/RfeFO3XoZn1J5mMneeA3mfjyLYZ81iKtBTcgTMlIVUxDM/FbooqaaYpqBLjaazpIPjJYb3qT76/XXde3DCxvuCzl64pne/9W299fY7enxwqE8xNPy29aWrl/X6a1c1bKSpG+x3bmnG4VbLAWqijxijwSj3mYj4cpAvMWUAsD4Xt0OWhCxpoNTVmh7M9eUn1/Xhrz7VveuPxDm2RtVYeZ508vhIp0+OlJedLp+7oG+/8y19G7le4hZvm017xbxdMy/3aFV3C82P7ur6p7/U0f0v9fqVbf3kuy/rJ995Se++tK1XLwx0YSxd3I46O5K240qNFmoCbiA/a3JUUMVPVGSZdjAPsr7F0NC3BsVwqAeNQhW00Tkqxk991T9m+AsI4/V2wkc5lWrmsyZWzEuxz+6TIwQGhB4zY87RLuZio8VBRGZNXOiUm9bJ6URTbjbnGMyB+Xh//6zeefc9/fznf6O/+PO/0P7+mWJg3+L2+/DwWCsuIBbQHtCO/ne4ZR+BXIkOUzeNLly4oL39PbnhfPfuXYprtcO60JCWSp/u6C9ZZlZc36OvMOZ3drbkNI+58XaD/hjDvUtJ+2fOKDIfQK1AfbxOM4zyexjny5NjjUPQOAbVpPktP5av2LCh50TVlxy8T7Xk9rsxyZh/7t2+qRvffKOH9x/R56ayEKVQKdSNIgbgeW66L3MoM9rZ5cCQfskeN/ucxAWL1QPlWCuwXgTqY3Utq2JZB93oOzk50scf/FYf/PIXuvHF5zp58lgR3Y9N2qGcPeqxm/HTx7a4xOkeP+HG+wt9/dsPdOf3n2n64JHKAUIw1dFkknV+M1AAABAASURBVFqM7pZ5wNGxf/b6WxkTjEjmUJ8HMuNEDIpoWWP60S4H4DvUBdudtk6qSKuh8e4VShfLgrTwp4jimnlpoLjEZsl/vXtajO9J2WVWrO3D3V1tnzmns5eu6tzVl9Ts7MsGYw6oTZNVkuoh6+ZlvfrWO3r1zXc02t3Xk+OJvr5+W8ccuMWq0YA5dTAY4gJ30ecADEGD/L5GhxgUirBGbbNaxuTGCF9ySLKiXTriEn3EoKtpvyF8He4P6DszDjL1oDZ/8s1wfjGBmELvH0MvhgxG/wsFzjPGKKN9ErpvaReXIdP3tXnMii+Tnim8cPIoR0l57rOOM0p6LrZ4jW8B/IIFBco08xgVaveFGEmIJgviyUo+2FEII0vBDASZmSRHwImywGbMTAnhaC5ZMMFIMqcRj3l2OZtExfpKeDVIghadPlVbn4MvbwgBJUW5C2t45EKXUcSGj5dhBjGv8zHyyP2w54WePIR9wVuh3JYGdreXFQryej6XG9GgR1ZnAIx6RR/ITIQBv3mcQvlC6K8ymXzT3dF53O+DJ5GSGBwZoWGvApHbyLuB86FgYvERz9fWYY/rIXIJltQBXvh4rSBDLxhngAhs8jNzVGIy7ZivWq042fLOnZkYSGQsd0x2Uk09Innk/NAFmWS0cWWdBnXWaJDFPkU728aGJTOBzmmDqWQTilsohCVZ50yEMwbzpPwd12x+xCJ7xOHGlDjSaWhnL5cR5DVkAT4RVPI0tC//1exsVJGYLI8hAL1BW4BfRh53adusPl24vb8Pm4dZyFkP1LKIL1mMl0v0wQTi4ZRoV2CcsMd6pOF4T6OtsxgaZ7hB21cz2FVVb1HUUGK5lVzGKCEHrGUmBfpqLFFLAlMlO1WXj7g5e6T58gG4r8XqrjrdV9IDKT6WxUOF6hg+J7JwCg/XoRtjncyVhMzmZWGQGpsfUc+sXh9J7jMCgDgjzdCF98UNJJNZgHeUx5nTgBhqBe+3CFzSLWg03KZdzyqGgeaLBZPnIbJOtb0XNN7ptNJjHZ3e0Mn0jhbtYynOVDWdZEv4t7jIgw4yCGwQfNK1wOZJJjMj3eRhMyt+QacopSprVSXNYtIympbk6dioNKMz2t65pGZ0XqHeVraavhVFKUr0SWOjFDG+jVvKllvK+emR5ieHWs1OFLi9rOizlbUsSECdqpjVVEENq5T7A4a5WCx9o+L9PDNvOHNXu2XxmBC8h6RMgs8TiUW9BYkyEh0qk8nTIIDKXzKT1ePLPMIY66BzJOT2DcicTeeSw77EvOD56H1kzCIbIMSgTYy/nBLtEVCVp0BSUvHTXoZfGVqg3MtHNrwGIfF8E/kTkV2RPYkuXtBRQfe7/nOQkoO4wop2ib64bX6NfG+f9t/VgMW45hCqYtGj4dUhQ3IEMtOPcqhUUNWSgzg5PJ15RdA6rLjIZ6aEjC0SF/nQf0dMRzhZ4iCm1YJDlEk713E71WEHcI+7uWbqNEP/C9phCVboNZHfxA98VSB5UT6HeD0DbR/riGiATVQ9qNVgCTS4w/FYu2wi986e0VlO+/fxN00jX/gXGAdL0FJG34ZJCb2KJyMrjvryrMQvuKWZ0idPud1ZlgPORPdKWtGeLflWXkeTVpY1Z5vjdZmyYZpSpwWHQqsotYE2YSx0tEXnfuizQyolZhHAL1z391B5Skp2ukxJwNse3SRyphJDImUXYj6ElKBxN0Pj8D7pcL+nUYzMrCDISn8khEuI+Ay6taxLypjTNjPabgrmvqGk3nRDZRrEQAVq+oQjZPhJMkmwAQZfB7wllXjkE0/xE+MpxY/QXpUC0kXYHYePyUS9MwV7e2WXAXidnCzEwLw+0A4b753tHflmMMYol8Hzb2B4CkjYlFNcmHgZKE+eHkgP7kEIo1z3WvGL9Fygpw9hZ0K6y5jW84Pzy+gvE+8tWPLj713yrP2CRqWMPi57vehD7jotiwfleWGZj3PL6qDZIMGnTynUWq1atex/vHx5GuOvpT92rIcdt9tdGpF/BM1A01nWvYfHuvdgok8+faAvvjpQl3e1tXNBr77xmt7/7vuMm7l+//uPde/uPfk+I3XIQDsnCr1z61T37iwYkltMv0nz6VQtYzwxvlrGcgYrbi1bbhRFneRtT175RIU8LBgqQC4to2aPprr75T198Rtuqn9/R3Ex0JUzL2m32dXJoyM9uHVHcwzPl85f0F/92Y/1dz/6iX6CsfAe4/wqU9UbW0E/urKr9/ejXqsW+t65gf7d997U//lH7+n7r17U5e0KXklbttC4Oy0YdjM1yFm3GYO9whgcqWZfUCko0rcd3v45JyXadsU4WGFE+Hw3wADxW7umGahmnqxCpUAeObzVqKuBMi6os/sdnp6Jd9cNDod4OgzklnWso4wlBvcS49YUMcy2NfBDCCYUN7oXxNMFUCeNoP5pBgNdvnpVP/2rn+nv/09/r3ffexf2QUcYvEfHR3rMTfacdYouwVQedXR0rPv378t/ZbzBcNpiTViyVzjFMB4SbphXRZ297pHx1aGjlnp73R8/fqQbN65rzFz72quv6tyZs9rmIHdrb1cdGRL9Ly2Xqukk21ape3yo+598qtntu9qhjvuh0hDRV9zcn3ALv4DW/yb99PSUfrRSZi2dc7hwcP+B0ulUFwZbOhNqtdDe/ea6Dh8+pt9kDTgsfunV1/Tq62+qYT1rzZSQPSPXrAqa+XpF20ToxBrghnekXhV0tZi3j0/09e8+0vXffagFRv2YPeQ2/WCMjCPW+jHKGkFXW6YVktxt0IlYDx5++YW++OWvdOe3H6q7dV9b3IgPkzT0i6vtRjkmLen3i8VMCeO7Jn44GoiiUWunAF/H1mioc/v7OrO3Rzs3aiBoSPO/bW+YGxot1bBKNlxAVFrJ1IGsEKJiqKAMhINkQZFDBd+vFZuA9WrBfO2HpzlWqtDJ8Ow55fG25tVAp7HREXPkbGek8StX9fJ33tcbP/ieLr35OrTbOpktdDqdMx+Y4noPGNFhRRl1XbH3Ak2tBtTruIo1OcSoEINkhvYkn6f8X9j3f29gQnvPOABacICR6BtOU9WNBsORtra2wZYGtJ+ZMY8k0KllrXXaMrdmOo0kHzqe111ns0nLJb2ngQpKQebhHpm2cyQGT4Y2w8AMWWW0UUbWXFyCfRkinwFInMyi8zP/yB+D0My/HnoR2fOS7rFOYcYXhBrllVMK75w0cKKC9IhCagZRALgiJlO21v5ETV2Zm8rKoCDN3KP1A73ncYh4owyDnxzQkuzRwkuUyRuqpnHrui5+M0NviA6DXJRFjuLHVf+QitRCUUkdNKmkq3SSGKNsU5bHlywmL9AskLYGmrQiW5TniYF8pLvOXN8qD2U6D8rwenfoqZdJKq4TF0Bs6zJkL/yIkOPFWA957AZ9OKPfTHlmhIF48trFS6G8pLsfCpkZ3qzyRcbcdspMGu1yKfcLeY34hsEwHlTcbDfaHldMmkHjocRBmwbNUhULVYwLxbCgACaLDvivk6+mWrJ4Lpen5e9xl4spLOHNQlrkpGQDAkwHkoJkUcXF7xs0Ak/fbLAHZiZzXctIc5Cv0BvadIS162nPwJhR3wezVkyQSybLlQPjm/leMTRq6pGGTNaj4Y4Go101g21V9ZZiNZaFgWQDeNcgAnibI0v0KIYfcR1YKdtcWRP614lW3THukVI+7KEDZWMBCAeycKxQnSrECX4OLzSTG7FiwhW6V3m8fq4XR0WM10/Kpf4EzWQWFCwqhKgYKoWCWFxPM4syEGKtaLVMhEEVGwUmV1mgBlJVDbU13tdotK0QgmbzUx2fHmjZnmgw7jTe7jRd3NeTo+tatE+Ubcrt/UTVIOFvBWNl8RgykT9EyrEgEZbhSAr4eWXBREDGQmcV7VabUoMcLDSZSbULDekjNeOzlHtRocLwDkPkrJTpDOb6YaMmNhvyTdtyrhXG9/TkUDPQzifytMCCE6xlH9oq0PcqNpQDymtARFpzXcPH2ByJ9Ox8Aa+nCkF513UgJufMN0lIkp2IEAGZ2RqETOKVP5mO53TuJspo2Rws2RyVX6NiQ5KJEzyd1l3PZ/BMjL8O2sSYNLhF2pZoJylwv4jX+nEWFKV+PnMZBYkRVoHPQS3yljkvEG/C5EsqcUxambiKBXLIqdo2i/k2i/r2Hgb37p5GLG41G5RqMFKoBxKbxYJYyRxVJeE6UojqQVua0fcph07hBmdHXdqWMplrVtRvxcBbgCWb/gWL/Zz6Llj45+hl6sYrxu4pG5CT5VTHaxxheB/hP1xMdETaMQbuyWyqCe7M9cr8tYRXi169rs+DXopOEMZQ2hoe563p/TGwuaoHjRwVa4qr19usQ8bO+a2RULSjNATsnA6O5Q3o0ccOVZfHe3v7bUJLfTuvP27ReZA6sIrGodMaUVoS18LD4emJcILZBnR9OcSTvYCMhze7H3fzevWU5S/IwP1eW/ze3hvCtes8Ie+rhMf701OU3D2h8y0ggz0t06S1jC3eFv5LxscC43uelpozvvzWm5mR0ehyQAS9mSlaUJCVH5XH/SL8IuRPEQgPruE8gynAy2zjSnjlJfEpr9MWD59Mfh8nThRDUIyOqBB6KpLRA3pyD/Sb11N7+BcloReqSjJ+1l8yUWSWEY8Ht09y6p5O2vSnxFwj6EKABpfSypeJSlQGEE/5mTHrdEawd3v+RpqXU+LxO533SXczYZcl0waex/2e5n04IafXHUcF8HXyEkeEu0JyQxfZAjSR4FhVtafB8JxmdNCbd57o0eO5PsfY/eaGr2fbzNHntbV7Rm++/abOXzir23du6gm3gC5ftMgeYKX5rNPhk06//dUXenh3rrRq1K0yWGnB+G0Zt/7rqNvbY42GzDOuo9KQhYukqkfGTcjVgRYsSD/tNH14qtuf39Otzx9owEHBpd1L2mcdH1C+uGhoMQi2qdN7V67q3/7wh/oPP/mx/u9/8SP9P/7yR/q//fl39O++/6b+9t2X9e9/8I7+7jtv6t2LOzpXd9riGn2UFxjaM43yXAMO/hr6dc18EJk8IgM1dpVCqhRzUBSgnIjs3kabNm99HgGZlq6ZQ0cYDjVrcAwRjQe5nox8EvWR6AoGJyuurwMTDigOj450gnHZMofamra0mZcVaC/a0NOEHHU1Uk6NJidLLRYtbZkEN1nJJ6RAEho/xKhd5vnvfvd7+pu//Tf64Y9+rK3tHR1isPqNtHhGGHoj1gDvWycnp6Qdyg3yjvmsYvycYb04y431kNvXRB3n3J56ezbMp1QAm/NEt27e1Ecffajf/OpXevjgvs6ePat9btkrDiLMTGJejcjTJKnloOT2p1/q4ZcY6tR1h/Qh6TVzqFHmdDLhdv6Iy4FTeE/lRmOFHgN5u8VKgYuVMdrbjbUMo+3g3n09un9PCw4REodAA9ayAfWxUKlDbyv2IW1TaR5DmYM7dKK6kVjbAthiXRzUte7fuKnf/uM/6asPPtTMZhAPAAAQAElEQVTyyZGGq05jyhyj9wGyDZCtwa2RNTJ2I67fQg+o15D4dHiso+s3dP/jT/Xwt59oduOuMvo0+v6IQ+DRqFFTR5kS+2VmTO9jyMdLK2RVyFexTo3Q8/aY/RGyZcoJ5AhQRIclVRjbFXubwIzrvNCuAvqJscatoCIGnQodGcwj/THWldy/og6+Bpf1uEUOdLEM7LtGjPPzl3T2jdf15o9/qHf//Me69v47Gp0/qwlt/pC+OZkvtbt/jjngsnZ291Whw8IbOSNyR1zv++5WhKu6Uo9Y3Eicy+CzXIdOXZYFY7fcxtP/Z7Tfkv1Ci4yZWlTI7W25xR7F26imPDM0gb5dL5v5LptJvJ5HPNl7P4FMGYk2ytAn9OjI6L6E3YUuBFOMQSHA15lIxPZQ4WsyaIrf0ywrA+/3vUukqU/G1Qb6w8cF8jhcdzZ0uKFyxbmyUJAKh7UA+F2wGAI+KaGYlsbwgVlA5dz1Sjp8EfDKFWKtHy/A+go6L0ek0atYyf22Ju5d/1qJr6BxOrMgf1xsR/GvPakoODO2M5NRUikbZXuymVBsBJW8Q0T4Saby4AQIvHyHmckCsCAzgwTg8i1hM/cR/fxLOc+ClO8B4rxs93oO0+bHY/7XYWQx50H5vPgy7Q70PKSK9qmpX11FNeg1e2ejnTKDNLNBEmD6Js00Hlba2xlqF+xsD0p4EKU6ZFXWKZDXWBwdwvUT6hUL6IoNsRsXSzeG2ER3PuFkCXJRbQnpXkA2yeNYLGQUoEgoyALuGoF4hxQkUq3on3TiDYg8Ii3/ARLhTibmD07BcgHiwIK8oaKMWrEaaDjaKRhgdNfNWDGOFOKQ9AEarCT4O2/BS0xsMiZFThVzwVwpT8GJunxCWaeUM1GXQJ6QH6Pa5lIA7nJy7vmFQSj0KAZ4zzOrfwzHgbN+zcstfq9/xNe7ploxNMhaK1AfR8SNgbBVCsAsynCDg/gIvYdNnt7IaY36SUE1uhhxujkajpWY9KduzM6O8c81GkcJ2SfTAxb/J1ouT9S2E4WwkpjoRU0JwCbIDFr4oUAZP8IfiDPzNIdIMpmZQgy0QVTEDTEqhChjgcjeP+NAzXhX9XBfMmTKDX2opqQKmaREh2qRs+tWWtHX5rOJTk+PWYyP5f+dSGZB2/RTdyM5o6RBGQdBFROkx5svUPRhYY76mBB0zyAhaEEoY7+X28xKnHjw8eUlzv3ekhnZiHn6ejgzCDwthKBYVbDtqbPTkpBJb9lo+FzZuy0LcAcPeh95nJoAOkA66N3/AogrrIrLXEMGH14JIvYb9M2MzgjAKwNDhmo4lN9mj3f22Dzva3vvDO6eRls7atgcxmaoUDVggMw9+nAt0U4kKFl8Btray2JPwsFTKlgyAHt0HNokLUncYM5CuiC8cMObui8wvqeLhSYY0tPn4OFTwqf+N4vTiY6mpwWHkxMdnp7oaEaY9j8m7RRjfAYPN+hXzG8reDuW7vf+YlKiLX3K8dv1RD94fpEsfvpALkBfKDU/B2JoA5TsnucBX7qAaNiCjnWvLWthx3wAaF/nUw4E1I+aMnrI5/+Ymhuu7iaYJBmlk4Brjj8szuWBB44QhhdpoXH+DpL+//YanJ8HwfJSPCMpa0U9F+h5DpbMcSv0679l0QYJO0Ub1/2JuERuz4vzr76GDjzRDF9BkIXAfLEOe2KhMXwmM1MAvL2/0JKHCB9/DgjUP1mp7BGSMm3Wy+JfR09RvuR1F+49zxgpP8j17WPWXU/fwMwEIe3oTZQLnR+6rejjWj8mK/EZnXlpZsSAkuwRxfPHH7it80FEJ0j0M99XJedDuOQgKVGfEk/9vAwk4SXBCXAytDjIyNeIRE+ygRI3yqs0pC2HWnYDnUyzbt870ocff6MPfndTH/7u62L4XLl2UT/882/r3fdf17vffos5ptWN63c0PfX1zpSo34OHB7p750BffvFQH3zwOXP0nPk6s354gVFKpn027N/9zvf17//9/0V/8Rd/WcLmA9Th61OGzrH2S0HapJEfQbnZnunrz67rw199osnBXC9ffFVvv/y29gY7OuHGc4oBZoeHOheDfvD6q/qrb7+nv/2z7+mn772tv/zWu/rx+2/p/Vev6dqZbe1S3IiD3WFaaJjmavJKhq7Q0NPXnvoytZRKfyPOzEq/EK63kwVTlpgDkjrmosS4iPSdhsNOdwM6D9BEC4VHkJWfkokyvQ2nzGkHGDdH3C4vWOvkvB3wTeihw/AXFwRVvaWGfUzSQMenSz05OFXLAYdBI5nkoBwVREJGPxK3zzvyv/f+m7/5W/31X/+Nrl17mTZqaatJSTczzWZzTTB63ahuqYfLlHLWuXPntLO7I69Dxxzu/XvJIegCo/eEG+IHDx6IxmJ/UemY23Q3oHZ2tjVqBtxwq6BKvdtOZrr++Re6/fU3WjHX+2FMDIE6rOSHD3N4dmzi3J0zxx9juD5+cgDfE7lR3dSNzIKWi6VmrAUL1oklt83LyVQLjLcVh7oZ/VMdeXfq2M862j9wlRNtnjWEsOVW/dYXX+h3//LP+vLjj5WQqw6SWS7QHzywKnVqGHMDbsOHYAy2OqmeLDS9+0C3uc2//sFHevLFV2rpmwPqsst6vDsaaDyo1XAYIGXE6BSDqYpBFXHNoFJNekYnK+qxpIylpIVFLWOtBX1gERrcWstQM9c2yuyjfD8bSDNj3+FjSEEBvmZBdV2z/x0r4nrbTdGT/531E8bKF198ra+++kaT06nOcFjyYw5m/upnP9N3vvMdnTt7Xn4Q8803N+T/OOkIA/jNt9/RZQ63BuwdZFJVI+9z6MM1ZVaqqG9Vub/G7/C4iD8qhCB/MvOX97Ul/cll2sDDLX1N2aCvNeAAZ8QB0ZD9jNfHQpRoOz6ii6JKk2T4e0hBmXnD+9KK/Yf3HWVBB9yDP5C/QsaGcepwf5GLNDNDxkjZlSJj2ePNjBJ66E8+RqwD549e4nn/KJqI4AXHEGXWU5hZ7zdSec16D3JRKe80oASy+hTqhRYSnQVyXo810oDnNcnMnkEmATNcXvmzcd2/hpmJdx3qnYyTc1Ki4RId9Ckov6SRXl4yBupUVbEo0DyyfNwDSDcLsg2Ioha8zqUEpEJjOFb8Wj9OYWbEh3VM73i8XA5HiSLG3FM+TPAq0B882en/BJzMc9Kl8MKLjuN+XygKlBQsK0JU8amRKRI29MJsRVmkQzOsK21x8razPdIu2B43GNxRw9rUVFl16FRZK+PEN4OEwZPapRwdhnYLVssZE/acBWYl17nXE6GQiG8G5TW+4Y9gPhOWBSLI9AfY6N+ipB7USA5Bm8mXGYQFhFNBVCK+I36VMkZAppamwXCsZtBjMNxioRqrqkeK1UDBJydVlOEIMjPJ36dIEsZmdqM7z9TlKThhw3Fc4P8YWbcxum0KLRuQMIMHfgzvrIXy2pUbrAY/pKJDqX+sODm7k4v6iteFoB4qOurrb+jCQq1Y0CjghlDJfHINcR2uFQiLOrkbQwN9o95fK8YG1ISdZ1BdNRozgTZNje5WWixPuek4lcJS4+0oxYUePbmlx4d3SZ9pvjhS8L9JD5JZlAEZAZkCMpgFGT8BtyAEBYepkFkwxTXMiCQts4D4YpGQLVW00/iMQtxBS0N1qVbmxiMpou9MuMNt1bJJWq3mmmF8nU6OWSiOOOGelL4ZMKoDh0vGwVLEX1nWIJqaGFRxTG7EqaCVKCU7clJOwBsCGHXYACJCKtALT34a8qqofJ5GEQzot9KAidwRmdQ9h4/rRHmdb54xDvuNcidfWDoPs9EQMognq+QoPj5PX8O34eO8kJxaUBsSWF/k6KBp4dPJVLHpGYzHGu/sYmzvabA1Vj0cqmIBq7kRsHogeTtYVLZKot8Y7aGCmnAFz6CWPtkJl/Zwlz0eG/XMWEsga4nRvepwHfiXLJYFq6QFC56nL4jv0WmOIT7HMJmxQZo6OOV2A9wN7ymHeieLqY7cyGZDdQgOMLyf0N5POHA54KDoCP8RhvgxaRM2qzOM9Tl8Ztygzx0cxizR6Yr2dmPQ9eKG9vOQXMuuZ6EplcfKt/+4nv8UVsjuhtWCMhdspFZsTlvm2Nbblb5UeNAnMmgpw+t0wibuhHpN2EyvguTGtxukHTROV0osopA7O55J5zI8CzllIXRPAdTF7T8vhvq4/uspFCeH88z0RdeA83YKugzdjxg8eQ0xn4qpiyBpTpkJZgxvyfXq9WAF0AJepV6McY9bUkc3xP2AwdFRePKczsgLWyOjHy8Lp4+BTo4+JJfVZISeB8Gnbx9vFmSULSMMzEyBOSbGoGBB/mTq0pe10d/G9dTnsJERVqHwiHLX82baNzFOi79kz32RJXuW70NW9GvfMCb6hdOVJCoIO1cgyAWISN4Si24zFMT3xOXreTMyO8/iJ9apPFyAnB7v84ijxNEPPa7A6dc0OColeaEeTyhpoJS31OUx43eoB0/m+vSLO/rth1/p409u6asvH2kyybpw8by++/139c63XtGVq2flxsHNG7d1iLE3n68wfugBKejwcKJ/+Idf6r/85w+4+ZZq1lr5ehRqud8Pvl955TX99C/+Sn/+53+pd9/9NrewZ9CFSxaRChhzEHm0Wf+eugE60ilHi6STuwf6/e8+1+9+8ZEecTu/Xe/o/O55bddj5dOZVo8ea3bvrubcgDaM0wuDRheHA7127oxev3RB+4OK2+2VtlgXhqwZg7RS4+sG+jNaAmHKazSJZaEtqfjFQxzfPs60dk1GXzHrw+JJKN3boWK/5Rv6GIIC82y0oBh6BDIYdGL8ePt19C3vOz6neDFpLYv7l6us2QKfDTXePqv9s1fUqdbd+4d6+ORUTD8yswI+SGAAvclkISqAjvk5Mt9fwWj64Z/9UH/3d3+nb33rfbkhs+TW8Qij//Hjxxjip0r0PZevZb4LyDtmHUn0fzfYOgqrqZf3df/b7+vXr+vo4FDHR8c6e+YsBtu39fZbb2ubW2RDCje4Y5uLoWrzVoccjtz58mstMdhHdaMGY9DVMGcdcB6nGNBSoN80EvK74X3n9h3dvHGLtX+moR8UW8AgPKYfPtKc9aBifhljKbfMs/6Pz4n534jryhqQ8K3BXiwTyrhGm9fUMzM/X//8M4zuf9E96lKRN1LHTH8oDV/aIYtOCDZvViRvjU4bMGB9G7XSDn3WUfuvZN+6ozsffKybv/5ATz77SssHj1VzWLCF7nbGQ43GAw0HtWIMIIIgH191FRWCydeVBXLMwTJWWrFez6uh5qzPM0doMLwbtXGoHEfKYaCO8hPI6M8syBzwiuRv2A9E2n9Jm/oBxykHLLdu3tYnn/xeX399nT19q8uXruj7P/iB3njjTW1tbcvnu+vXb+rLr76SH6Zcfeml8u8GjPxPEJjrEjqo4B1BVVXIXynGuAZhj6M+JQ1/TVtXVa0Kf+V0IdI/Ta5in+98P+R9cc7hy5xDoAX6WrGee3ymbJu5FAAAEABJREFUCSJ5G/Yvw9FYXh8z8svzmzJrJ10UV8SEAqGHrs3rfVYizSRSMrwMr5kpIkeRB97umpGg/gkhkO6IMvN4UNw+XSJcoP/h45QvEhk5e4QaBcYQUEQmUsC0eXwi6ahZJqIXqJLRsJIpkK+iY4RYy/BbiOjSlQErfB019bw+IXU0VgETDewk8hvQ+oF045PTJ4gyKJFmxSmfZ4SUQDkIVqL4mJlcxoDrOUIwRRrb4yDrifXc40QbIIvTOCAkpB7OC+i5x0gxM8oCMSpEEILMTP64zjL1RSRYOcfcj2VPBJb5PP86oYM8VF59XoiIMzMZtMH9gFFBegffDp5JrvHAZGJs8HK7kHA9PAjSuInaY7Cf2RnrzM6WzmxvaWdYa1h1GmFwjwdOYxgqnQInwHk1VTc/lf9Kb+u33GyEOza1GUPcmJC8rAp5KguK6JYX2TLtAJDN6y0mAOWK+HqNSrKowIQRrCGuegoR7/SZWqigknwRdj+GtTDExMJrIINWAbPYYVoy4FYghVqVG9zcbs+WnW7eva/bD5iYmRhzbBClxiQOUqgUQaB0oxRTUjDqHVcKcYkoK5mtqAs64EZ71R5otQLtY61A1x2S44ScE+imsoDRHaYSyDZVtpmy5mChlJ1Ph98H/TPdFP0Qi6rgk4W3h0xmjkDYlKl7pm6yShZij7U/UN9QxhppxPnCHtyFrqJ+0dMJR1CHgYI18ISHgnzS293bVkXbT6aH3FAeabY4UDNK2tmrpTjXo8NbOprcw099bKmaBaOivCpU6C8omBW3ZjKt60ZmUYGyI3NAZBxYMJmZQhAIiiHIQlSyoM4iBkhDe/SIzR4biouqB/ukj9SyqUi0fxK0OSuxOUr0y7Zb0AYzLRYTzeYnmnsfpa9m4g2aULBU9A1VzBo2AUQM4Yj8EsVL1qLXVgmazKYn05/RNLKSbqawhpnJH7MsBlhJR4FP/Z7s8LS8bkDPEUNQXVXwCZBnpZQKOjbjvogkyhPlCuLsGwPC7kLJwtkpsdAm4jM0mbo7zFxCKRF2lPmUMltoVtAvvQz40bCKbDSb8Vij7W2Nd/dxd9WwUNacUFeDgQLtaFUjiwMwkuIQDEDNEKtL23Sifeh7bYGJ4QSyFh1oM35piUW7TNIKd+UuacUtYfIQ12ajLQPHT0bdAohy3m6MdS4/um1x/Qa1oy4t9XP/kvovoJyTe07uGeNowpx2upppwuHfZD7RETdDj44O6KePdXh6pAnz1JRDQccEujnz1cIPa9hIteink4RIlCYhlsysB/HlpWwBbwcVyqTMTx9XKAhlub4XnM5P3ehns7hi0+o0JEowhquyjLpmzTm09AODRxwaHLdzbimkro5aBdKp+1N5smBBacU1/NYXiEOUzPAQY2bFb4ZLmILkvsAXljIzjy3wfIgjERVCkMPMeWd5n8zohOpS1qbskkP94373Zbp3Dy9LMMsS2jG18F3Cb07CjD44p83mpCwJLzwtiHpKLeGUsjraYcWa1EFLFFwENwh59T/xUJQcf0iaYVb4+/hiM9hRL6fx+jrMXizAQ6ieeknu1/opuij+TLwp+lwXI3qLMjP0lCX6qKiLuxk3UVai3okxnFgbWw6AEvXMxAuG5NLzkOcHbnDBUiRq8+QNP/IWvu5Cu0k3CzLrJc7E+6a4Q5fuet5MeT43uOt5nNShkoUPnaGlDD8M6/JIVXNBVp3RwXHSnbsTfY6x/dnnD3T/wUxPniy4/bqoP/vhd/SXP/8zvfetVzUY1Prk4y/1wW8+05NHE24oTSHUqjAGZn5bfutId25MxOWjZtMWozyr4VB1ONyWsfacHM/1zdc39Yt/+Y0++vBTbsyXkmoF0iIwVYSB7xusxr9Gxs0NYeYqY67SUEsOBW59/UC//cWn+vTDrzU9WOns9kWd3z6nMfmP7jzU9d9/roff3NLk0QHLWatt5NxpqLeCQtvJf428limil4BevE2EDnlxMr2K9hYPESVEe2T2rMIV9K3/TSr6N+dhfJ8DuejvnTrK8TbxcCDd+2Mwyi8gDwnedp3zJX3AAcGIW72Kfte3Y1YIUdnQSxwzn1/QhSuva7R9QY+48b9x57HaPNDemYva3dlj+q9VM7eHUMksyBQkvsKfcb1fefl+s/m9731f//bf/lv99Kd/qfPnz2NwT+R/9+1j1Otr5AnMGxFZlhwyTjGI3RCaYaj6oaNL7/Ez4m/fvi2/9d7aGustjO6L8Ish0rqGwZ0U0VXFYtGeTHTr8690dO+htixqFGst50stGbc5iydwcDNnXV+orhtVGENTDMTHT56wB1spoXcaRksMsocPH+j2dW5qDw+0PaxArYo1Xcz7HWvBij1r5qDeCIu1w11j/jHm5MAYHXG7LA7xv/7oI336619rThnbIWhsppGs9Ea8yFHLDydirGToxMzkP8GlRZ5If6hATRsOCI+pxy4L3F4rVU9OdPzZ17r5y9/q3u8+0Rzju2HsDqqoEGwNlXklWlAMgfW/VWSs1ezXA30hcIBR7e6rPnNB2jmjaTXSQRf1aJF1xL64azCQmx21jI1Vhz6ZmBNrcGbtFm1gQMjct6mp4VLAD1S+/PJLDtk+Ln+XPzk90Tb7hZcwrPfPnSt69xvw+w8e6tGjRxxynOrcufN67913denKZcmkFW3WMucuWQtTShKRFow26mi/WXFjjAqhR4wBf1DvRkX2SJE4MyvjzXnNFyv2dQvNad8ZxrevsyvKaGmvjg5iFhRCpYo+3jQjjdjv19VQZlEMRcp0VTo/BFSAr/szrnh6f0o0kExmzivIzP2mgOw+NswI4zfDFQ+uj0XPRYgCDMdk8Pe+SHOu+YvHqRx4yWc4lE66f0UeYkpylpnJvBxA2QZjImUKhr9/5Y9PENkVnKUQgqIrFUQ6pA+SuqnlqBgsHgcDlmGpo6KJxakjb4t2OhYp9xcQziiUV2Ym/yllEcGLLOUlysD6pXyXw/OVGPK5rDhyuGwedkh9PjPkRWazPgwLvfB4YWu4ipy3wydNd52+wGmezwg7M5PBO4a+jBiCvGzDNTOJt/AsrVSCHlWg5x94e1m0Em8ClEgcHqis0Bs+0dLmQJ9isU9MJMLgKH4mmcxm02//Kksa1lHbo4H2mBD3tkblttvjGmSrQ1bQCiwkjJrcTtVh0LSLE7WLU9jNldhIdGx0ExOW6PylXOrht+sBYRw4z2QjTQXGN0hl+oq4a7ghbhH6uI7zyQxAl9nsC2xc9xewkMonEQzuzIRG9+EmLWm+3uh31ED0uZqb7eHWjmoG4wknjh9/+rn+4b/8Iyf5X+mYxSFyy9dwUib6rFG6oR+plWwF0IHNKAbDWTOlvFCX2fanCf4JdTlRNsexsrgdtqkszMBcwu0xhc+M9DlYrAHvMgpoS/njrgMtFYeegVvaHa2oIAimEDBxULfsYHMgdCOrVCBcDwPDH4gPbFbMwXLn/kCcobeSDk0kLYRakfFaMekNmdxH40aRI+n54ljT+QF1PlVsVhqODamnenJ8T4cn97Rqvc5IQt4QoySXzWSMqxCiAv2p+K33b8IQljeYKZLPkS1iUgV6XqWVNbTAQClsqRmdpVwm/Wabshtk6ekSYyCxoHb+Gxj007aba7HE8J6daDI51IIFlo7LgRF9mXFg0AUMtdqShhXl0s9zXqrFOF+xECdoMqXm3NG2ncRYEk+Q12cNwlaQicUj2gmpMrI4yPQsnvyZsZiZ50palhLhrpzUrspC2jF2PM6RobdgCmtY4Z3JgzzQFVrmxW4Nz5OQNZNPTosMyeH+aLKGhWjYqGaRHrBYDxjnw+2xmvGWaoztUA8U/Dc93AVWNRLtmGOtFCol2iMHdI3rhnIxspO0yiY3pJdtxtDeIGlJPVfUkWg2fVbasqM/tKCzUMIJ1+Hx7qaSFtVRRqLeKUh+65tMyAAsk0acu7RX+wdYEV4GylaS32Sv0NOCuc+N61M2WacY4hNcD0+4MZ+woToh7mTtetyctl+wAVsxX7bk75hIHBk9Iob6J+N4zBrovPjcdZ3Trt4Orn+nbGnjFWhpq0w6rMhvxfFDhCnz5gm3bofIduTgRmbK/Ox1zyEoU7Dzkfjykrn3wsuDjhL3r3zIvu6Hzwg8roSeeiSjPQJtbGbilT8UIZc5U7dSKDI8iyOmD7jnKTJxGQZFduRvaceWNnOje4pO/VfPF95GJsZ2D6Zs5ywv2MhjZir6o3KuWxJVHsLF/e9+YPxcusuT0H3LJrBsBDcum7WOjTBFUaw9g575C5vny/S6FV1IZqYAZFJx+IRgMrkqkJoxkOg/jo56924n91upkDNmEBW/Sj5YqDyUg+L7uBIBT+dH2YVP4ZvkfdPp8ppHgEEIgXxIAfs+3r8ZfSZI8xprplAKGCiu52fcB8Z/xS1xiHuaLWo9eLTQrbsnunH7UI+fLLXqhhy+ntcrr72id7/9ht58e0/7Z2v5P7r1X//hV/ris9tq20hZFWwjh6AJo22ldjnEIG9145tHunvvMUbcBIMqq8b4buoR+R/rv/23X+g//sf/Xb/5zQds5meKHPqZKuUUVCYCX+tZ08S6Jfc/D+hUDHDmLwyMboHxcfdIn3zwlW58dY9lvNbV89d0fu+COFvV4mSu6fFE92/e070b97Q6XaiJAw2bsWJokDcrtbQWHTQ7aK5MO2TaoexNUypt4O3gRoHD5/QOY7qjf2XayelNQsNW4D6hZw9l2vkPQS0pOygEK66ZU0qC1nAiY9SBl6gMXVDFwfZgsEUbXNHla2/o3IWXdTJp9eEnX+kWhncz3NPu7lk13ATDht5iKj9GafBXNslj8Cfq1zJeOupQswd45ZVX9POf/7z86vnlS5e1mC81nc40Zb9UfmV8NpMf7Pgc5+i6lrbvZGbq0MHe7m4x2hcYSUdHh8R1apA3staLBwlol041ezXDqLrH7ekJlyFbrD27yFvDx43AJYeXc8oeDAYas26dnk504+ZN3bx5qxh+E+RxuQfcdq6Q/wnG9tHhoTJz7xADeoAh2zG/d8z97WKilrm/44AgM/dqOZfhJsLddKLAutHQdqvjI3350Yf63T//k6YY3buDRnsYpVshaiDDiJfMTEZbWQjysRdi7F3iSBW9R4bSA4igps80YMjcs80iubPoNDqeaX7jrm5/8IkecNM/PTgUSlRgntQaVYR/NKXUosOVanS4e/asrrz6ql5751298s57euW9b+vV97+na9/6rnavvqJq/7wWcahJF3W6FOtyLcWRAoYoQq+b3WQWlOWPFb7BjLF3rJs3buibb77R0dGRDJrLly/r6tUrWrF3vkE73ePi6u6de6SfaMje+VVkeeXV1wRHxvVKbhQvMbrLvEs7dMieGTuRugz9N+uqWiGYPBxCwB/xPw/iij6jDDqXMXn/bBO8W4zvlebwX9I3VvTXDp3yUhcTGeBVUZ+BavqM94u6bpAtokO0Sp/PDvkTFULE4/r1NCqsY6MAABAASURBVC9JMgsyg5fEWOuhPkiMh7PKPFDK7hgHHXR5DU93sk2GjetxPZ7GUBzv08ic4UE9E/2k1IlKBUNBTuSJQqgA3O1zkQFP+TrXF2CQ/euQTM+etd8LIrKUhVveTRINmBgcnoZQCshltk5E9WktuLOIIdAIsSCgYLMgr4cEPa/8KW75eIiUZ37Y+fsUaBatQubMgcuQUZIj4ZZ0kp++ZjIz8ZGX6wjI5LozM5lUIH8s8X0eFLAu2fWaqbfjmQCQ88JGZqbygxtMcvhC32FsJ0fHBBM6JmrTcFhra2uoPTbgu+ORtjlJHdRR2CEsa1mBAR/M3VYZg6RdTpmfJlpi0HTczCR4Jd8gMtFmbwfq7fUX8tF9n4qXkUibB7nMTHLBHBYl2qJAtAklm4d9UcU1byv0VNIJy+mhcakcMKKcgHYAeTIDqcRBw9SvTB43KprhWMPRtprRSBWnYLEZaLSzq/3zF+R09x4+0nzVKrDQVNz2MVMqGYPIDe6wwD/FDDvBiDhRl4/VJsJprg4kIJtTrGOK68CPkV7+pjvgdzylIWwLZFsCdOvlKPFTWldZVMlh7nocgRLrroMEPQevcw4k9DBVMlsDfyiIMlxDL4G0EGr14UrBarlfGOMGKsKRdL+5DrTRmAlyZ2eEBCsmu1Mmu2N13VSxWqHTwKnmqZ4c3NPJ9FAL+ljOkoUoY8LMZtqgxBEv4sxMFgKQFESU8eG1IIvIHthoIUNiYk6xUYoD2omlLow1GO1pNN6TQqNEvTNI2fAn5dzRJi1YsjmcaUZfnWB8T0HXLmhW2hgDPQCj7xoLgff3hoXZRcuE/d8pcD5G3xet4sjFzcjpUHlM/JgVP4xxcw/6f2I8FOD3sZpJ4kW+DJIS5Zf0NV23dhP0ztHMFNBPjFEOw+9pKzYy7Rq+yWl9MWP8tQ5kd74ZHhSCSFlG+wX6c83YHm1vcRuypdHutsY7+EE9GMniUAH9hmogh9C3DN1apc6sILlLfVv07Ea1G4xtlhz+5xse5+6KirbQJUndGp73eWx4blxPe96fUEC3hvt9v+2/tlziMK43f4vXxqwC4no39WGuqdwI7/MkJQNBxRifcss9ZZM1YeN1ysbrdH6qE3DI4czR9EjH82NuxU81o78s2KAtoV/Rb1oM8Y42y/KaUXH9MYw4R8OGaMDmb8xcMx6PNWCuMbOyKHdsCAWdv1TRnV6H6MoN0ilt6786f8Lt0RJdKoZCQzJaVYF48tNYAv+d93kpPbOHCznyyFECfPAH+kqkvBijQgh6lv40l/pnE3YXSXBc1AIICBbpvO388MDbzY3vFe2wYHzO2NTO6ast7VbSoylTdohRkbHv5fvcYcSZmfof0Z+Bh/8IHt+Dr54+JpmZvC4hRIX4DGaUicDeHh2bGh8v2jzk8zqQmZcAtJ5kMsYtfYl1zukt0JKMNR9vDqM/UoxEvEo/oa+Q/vw4d7+KdkoJxYsYzv4p7KnPPdARYeRJ6M7zP5srGGGe2aAhHXXJzOQ/nrMojPhSyMZ1ehKzu8AAwfIaX6Pda+aLAYdxEWN4vqqY25cYb4e6efuJbmF4H5+0quqxzlw4yxpa69ylLV3ggkusY0+eHOvRg4Vm0yilAWpik4tEsWpUNWMdHc71zVcPdP/eIYb4Qi0dIKtSS2cx5vP5vOU2/QllHnNgOmev0WL8tuqYaBI0ciNbAUnhL4fhd3gcyA7ioTM/wOcmPK2ijh5N9c3ntwoOHk9lrCPD4RnWkbOKYZvyZvrmxn19De4+OGbdEEWNmDNqLeGzgk+LQd/h7yixy1kpZdYZ1hufe5kffI5w9PPyUu739oITObLMXE68vO4zsxKH07vEo7DSUoY/0MHMTIGGDVTL4fEO8WTgxJF+PWCO2d0/p8tXX8PovqYFhwXXb93XZ19c12yedOHiNZ2nkcbsgSrm+cjaqoCeDMaUIcpwdpLJzAiaXO4Vh1R4dGb/jN555x39/K9/rh/96Efa3d3T8fGp/L8Z8xtuX5cWzFk9lrTbQgsM7TnGrPOYYZxH5Dx35qz85tz92YWHuVGRGl1WjMPjRw91B0OPc35doIxaQYl92Qodz+F3grE9nc3Zd4y0f/YMe5EFffK2sNkxCK9phzwnp6f6+ptvdJMbdm+nM3vsFzCYM/OO74FXs6mW01MO40/UTo9VcdBZwTMia4XhXWPIjTCk5o8f6+Nf/VK/++U/6/TgEbfynSL6GCDzDsb3NqhoFDMjxkdoVuX7RxBilAFFk69fiUpm8HRMMpYDc33DLf9w0WqM8V1z6DO9+1APvr4u/4fg2vlcxVhnJTXoxZzifaqjHnVT6eLlS7r26it69c3X9cqbb+nya2/o6htv6eV339cbGN9vf/+Heu1b39E5DHA1I7jU6KlG1iGo1Muj0t5mpkBd6qZRQP5TdHjn9i3du3Nb05MTDVnTXnv1Zb3ETXZOSV9/9ZU++N0H+uijj/QVft8rXrt2TZcuXlIzqDVDp1MOkae0u//2w4rxseKAuUV/Pn8xfJ6Waxbk/aGqIvqL+KsCD8eIH3liXSEXadC4nOJxOXz+9t8mcwN/hS5b2q1Frx39JSFn6WP07cKfOtRNowrjO1SNLFRo1BjHMAuBMHMVfbFz4YhSiTP0JBENnJv7JDOTP5l+mzZ7N8rzMh0+v27gdGZGHvf9CZQ00kkyM/+Wstquk+trhc4cgViVZIiCIXCByczEh7d3s4yKIXQGROF4VvX16ivh+YtSUG6NYlzRZkZO8eDix7N+4cDrTLxSqVQ6wS8poNwQXBYrtE/LwGNw87QQowyaAK0B54Nk5S2ZnvuY+/nw4nNZE3QZ//Ovh3s4RS+Ty+Nxz9PhL3Lg8jrPYKYiUwi4JjOHZL1QevFxfg5408iZxbxHht4KaYa/w7PDqsQhsMpAJ4+tEck7HtTa2RpgcI+0vzvS1jCoqZOq2DJPrBQwCk0MegzFgCtuAjsMbTe8VxjfiY1oZvALXqJcn0+8XPEYEonNuVgAi18BMYyUoOx+kBWJi2TFJSyHC72B8yBH0Sk9KIMEfEC48dHSwYsfmkTeZ4hQ1aCRbKCqGslPgcejHY3Hu0wIW4rEKTQK1UBnMbq/9/3v6+/+/u/1znvvKjKZtXmlFbehyQ3uuKQaAD0kzZTyRF06VdedKqWT4k+EkybKNqMaGNQBQK8SXiBHj6yFeixxW+I7kJStR0LqLNSCDtxN7neswxmdZMKbeBFA9ThGLDpGD2Kz4bC1fp/5K7qBA307DenBCAcgR03BFYjyvEZa5WDSCxbUNLW2MCAa9JO45V8sj1nwjtgsTVUPO4V6qUV3pOPT+5rMHmuJTjL6y9w+5mDULCJnXWAWJXjykeGGGOVllLBMZo6g4GUDcxl9kxBpU9otWS3D37CBqAdjZeI66tSxKaNbYNygSSbdFqO65WBo1U6R9UTT2QEbgSNlDkyClixoK5lWEu0tDKqmiRpxI+x1rGKQmXhc2zhF0a5wwmu/j7VMjTwIhZ6FKZ9xkRBmA09zdo6SZ52W3YXW3YwLk1JuCNS/wBTQnwGROVNYR56OCbnzOmJ0t4zDltv5lj7buktdOpbYjn6VyJdDlHGDXaGrwWhLA/RWMN5WQziSFtBnqAYyXIipVaVsUVkBTqaOslsEaFHBivIdLXNvB9xtkSuRniTy9Ejm7S4V1/3w2Pgz4exhz4P/WbzTZ/JkeXoH305ZjuT01KlT6sPEe3nJXdJa3Ja0FRuUFRQtRsCSA8aWPthi4NFFlHB9A7Rg/ppzQDRdTTVlPnPj23E0O9bh5EjHBceasCmbzE7ZREw5UJprST7XcUcZ2duL8pD4Wa0tUyMx5zTa2dnWLhu+fbDLjc/W1pZqFnwzYywC8WTR5FnevhVjq2pqeb3nbGBnU8pkI7jytoa01DWgU7OSh6jyZnTkUCbocAfX4xwE5TwLSoAPeWDihePkAj7+ygzZQlDpg7YZB+TxF77u/BGMmA3wOlkBcX27Sd6HHN5GS9YiBzNgHy9koG7BN1XAIuUSRhgJHgV69phHIKfWriGnNmG9+Hi0watif9E0DW1Qq2GfUROOIRRiH3905eJHKegBeVwmh3lMn+Sxif7v9CptX2JYCzrydDLovTyKk7sinKHL9JUC6l1c4vq0TD56MOl4+kL+xBcRSO5p04YHchApOpP6xzWOz4lxoEYuvtBl2jt7GcT7m0t4nUa68yEKaVmjrZLCQKEeMzZMj5/MdePWE12/8ZjbxQPCC8bBSNu7l+RzynS+kt9Is6fW55/e1a3rj6Q01GiwA1s0QsdLMln0vl3p3sMjPcb4ThpI1kisP6LM2azVkuk4pagQhwrIYDaQkUZm6AwInklUTAhbwv2nT5OMnwzw5YAbUU+lCl51HOv4YKFf/NOH+n/9v/9Rn355T/XorC5efV3bZy5J1UiPj0718edf69cffqavbj7UwcmKdS2qzTUtVlNkpUR9fB5MhBwZ/flc7EgcJmVvH+A3vY5EuqDV+gkBGW0DIePaL39cX7RLLpxlPp8UeJpEqswSkBSCskXQSHFLld9on72sMxevMKZqfclt5EeffK7TyRJj/FVdufaqzpy9pK3tfW1v7cpvJyPze0xkT1kVBku96lRjvFQ0RN0ljauam99OabGUWG+2OYx596139Pd/+3f62U9/ppcwtNzYecSlxeNHj8vfb/s/snVyesJt6YkODw81ZR7zv+/+9Pe/1+7Ojv7sBz/Q22++KR9/mXq6bgztVllaYezd+uIrrU5Otcu6tA2M/pUwTBMyLjBAphijDx490t379zXDX3PAucuhwDn2cjt7+xog4wnG+d179+S0e2f2tX/+nNCq3BgUZbXLGXWaKnHwmjEOjYPYwCFrhZE4ZE3dg1onR7r+8Yf69Je/0AE36hU38ca83FKfQJuOuUH1C4nK5ysLkklyN+L3uLqS6qg2ZHG2JLqjDJoIDP4uD51ZQu+G3sMqqaFvDSFcHpzo+M4DzQ+PZcz/xuAMyL1CTjdiBY89brqvYnRf9F/7Pn9Jo/2zqrf3VO+c0XDvvHYuXNGV19/RW9/+vt4E5196XQ0HM12zVW6/pwi1UqSvRCX6UQpRgfkxMDdO0MNDDkAeP3zI4cRMe9vbevuNN/TD731fmX7xq3/5pX7xz7/Ur3/9G/0L/sePDzhMOaeXXrqmLQ73lxxcLFlf57TPHAN8sVyoRa8rsGSiaNeGsR/GrGjTwJiIVaWK/uZuRH89KvVuVIxRm/QKWqcLMcqfFh0u6KNz2meB6zxXflhTyqH/0nfoXhLtE6LzbFgDBoVfMHgAA6i5NIm7CgFyIw+QKRfHP3rhSfThRH9InPwUF3+HjtyfYWRmMuuB54W8ksmf8vUPdB7uQZnkTw54Or/gCWaGbEFm5ABmQUJ44VJPJigJmbR5yC8XxEHKU7+HTaYQIqhAkOfrKIyitXmcTtDJHyOHqdAGV1AJm4wGlJlTrB3DNQW6LC2/AAAQAElEQVTizUwvPAiUKCjhujyeVijKhxBuKd8YIk7HZJqVFIPg5zmSMj/M7HI4+xdhpWwSnVj+ZP843FPAB96GDIgIvUQuZ4eLn2STFGBsuK7UjHIzukm4HlUIkSMTdqSS1hHTQd4ps0kc01H3B0OdGY11bmdb57nhPjseancQNQwtdZoqxomqGkNqMFesJtTxmPxPtFweaM4t0IJboSWTU8uASkzCiQnBO5u8RxptpkhZUWIhNdW4jWSNsscDEWcsthkImEYy0kVeBYmAspl8Y+wb5NbYoj3FSh3GUsJQ6vA5Wuq1pK4FnbRiV7fiNHoVRkrVlsJgT+PhvsbNruo4RqcDBRtTzy1V1baqCn9Va4+J+eVXr7EwXdRgHLTsJrJ6KTcoq3qlEBfKHD6kPKV+c6U0U9cxcecTZD6UxRP0NcV1zGRhAZYS+RTmEuGM7MZ9uWhrXuVMPXPAjVJxCUtKOQNcGWU+QyJMFam5p0FD6rr34TPqZgrlp4KyltCDFFWQo8yIt94NAX9JCwrEx1ArhkYVbRGBkWYKMnNE0qL8CdCOhmMNh7W6PNOiPUH0qarBUsPtTqGZ6nR5VwfTrzVP91lsMHJtji6CQhgi0zbAhY/gn2WwNQWLCrGCjrAFyUymICM+hqgKeWMIyEdcMCmaFKOsHmjMItMMd7ViY7RYGUZ3AGKS77RigvdJf7k8pQ8f0YcfY0jdY/F9hM4mCnEpo3+54Z0xWoN1GEyVdhgbOywe5SQ7S1Zg5eTRT/D9RH/FwiL6nhhzPnZpSDl8jvLxl5krVBo6EZ/gkWXCddDG2kCSmflH5XEvHguSI1N4Io+7MEHuLBFO9P0Wg3vFbex8NWFjOKdvLGmXVis2ZouQxCWPuiYq+p9WjM5oCAaDM6qbfVX1rkLYkWmMn/HAaXjA6M6q4BGAqUumNklzTuKnixV6W3ILtNSShbKj7h316+EyIZbLbiZeyVQeM5OZiY/o8iAXJK+D3C++ABK+ysi+QRLp8tgem7FBsSJ7AeRyeDt4XE+TGGnUn/Zcxk6OVejQS0t8C1mnRFp/KJTUcvDScmCxwl10C024CT/C4D7C+D44OdDh8RMduXt6qJPJsdwQn2OsLznU6Xyj7W0pFAUCdY3eN6lPFYN8Y7a7s1s2JefOntPu7o5Gw5FqNmXRgjrfMHDD4v/KrvAHeAXm1ZpNWOJ2Z8oGdMLtzBz5FlR0SX9oQQddAhmgJhFVNJUJ9FHuKypCKvxEOm2B0xRq4es9JNMlnS6pZbOSkMH5k/rCm8nxjDYr0f83YaffwMvp/VKi4ZMM/iJ3D1pAvgnzjXSXcolP6K4LUSlAy3gXYTPD6YGH1yTenv+6h3jYIfV1RRkUKTOT/7h8pQCTzEyR9qlA8DLoutnrSn9OjNmuIMEnyQXOdDaHiJEzISwAG8EOvWeQCjzegfTqf0sskaVTmZDI42k9r6zCSjwIl0jz+EwZ2ROI/sM3Q/cUri/gNAFdBfqR+x19fpcAH3k66ubjtfWBjMQGhPCZ+qqgk1Fn4edF97UWqdI8NzqaB93jlvjmnSNuTe9yq/WQm+i5ct7VYHRJq25LJ9PMTXGrg8eVvv5C+t2v72o+ZQ5JnVrm1E6s28xVmQZJrHOOlYJmoIu1QhzI4lCygWIcKTGPZ/xtB4+uQdShqmqouhmSzpxvrtMF+gOMZmXCrjPaXMx5WInKjG0qRV70bCqP1y1Tr3ZV68H9mf7rP/9e/+mfPtaTqbR74WWdufKyzl69pl1uEI+Z2289OtTHX9zSF9/c1vEpZVmlgctgpqVv7LukdrPRRobM7Gu0H6sPew1TFQPrxVJLxrCPpSIEMhpompo5oJGvL0EmmpAvrn9NPEmJeaXtVlpxS+gGS4vbEU7o02LSYNxoMERvrKsr5vBcndN4/3Wdu/aWOuJvYZh+8vmX+uLrG6qasa69/IYuX34Vo2hfw/GOhsOxaqvE9kZhtpSdTJWfHGt1877m1Pnkq+s6BCc3b5M20Yj+NlaQG8Lb3KxfuXBRP/nhj/S3f/03ev/99+E3pB8c6MGDR9yCn2CsLbTEeF+yBrsODh4/0Rxjbo8DyEuXLlL/AcOiFRXlXSlTt+nhoW59+bUO793XVqhArWreasi+rqL/+EFBg7FLR2Dv0ekuZf2eOh5hZJ85e14XL11RQ70WGFwzDLCMPi9euqTR1ram8J/Rd1bo1f+3k241V8YYjIu5NJ9qOT1ROzlBFxMNMRa7xw91/be/1ufcdE/u3NH2KqmazLU8ONbydKpV6QOdrG403kGf45FiVcuYV5K3fTStKqmtTGK/FIeNGmgHsVbkx9BlZ6YO+kx/0HCgDE01GqGbkQYpqHt0rMNb9zQ7mYjFGH3R+tQtopsz5y/qzffep99e1da5Cxqeu6jB/gUNds/JhjtK9Rh3V9WI9t67pIuvvK23fvATvfLtP1Nz6apOB2NN4lCrMEYGUI3UVY3aumbsJ915eF/ffHNdJ0fHGtHv33v7ndLeFTq9Qb/47JPP9MlHv9fH4P79BxoMBtpCz1tbW6qqqMyY73zu4aBgOp1oMjnVMbfmfggzmUx0yrq2ZJw1TaOaMnOWhD4CeauqQpcVfJ4hxiiHpzm9ux4OIcjACnvEfwvCyzg8PtYpZRweH2kynbEP7OhjGQhQEH3JdVhR38rbwxGiJENupxFPkJivTLjEy4w3iK/McEu4hLT5KphEGhOQzNxvxTUzbeQM+M2exZv1fvHg6+mLX8UfQyh5YwzUP1BEgMwQQAgrHioj/OJhjKpjYkp4sqgo8VboJcqRP67opwsJAfc7qVnP12l6WO889zUz+JhCiAjjoKFiJclQFuXBT+sHUpkR7yAOnxxOkvhkZuSMnCLdqKSZp0JY3o0fnoQDadE7AJ0jBNI8P5MuSSIkM5MR72nuyiQz/yAWleu5qDyul0zeXPTkE22nnBjI8IQF+Zws4wLyFi2TVjh5Pvye38OU4I6MeAcjlHelDgM5s5k0FoWmMo3p4LujgXZHQ201lYZRqkMCnZrK0SrEVrK5UnvKxHmsebklPFa7nNGmSzou6ZQjytfTBwnopGJCcWQFUmBOOKuSDL+DsKc7rMRX1K8mPVDDHkQoW6ktrljKcgHakbdXJ6nLtoa06jKTcNKKNuy83GqgarClZrynZrSrwRDUTAZhpBiGikw2vTvAX4OoWAXV6GO01ageMGmEFv4LeE/BiVbtsVbdqTpuSjsMzpznynLM5LfaFhcqsCXhFqQe6F2+OShuQmV5DeGKxwoycmfqlLOoYw/3ZxnlbGh6fzZDH9CQkypDD0/8PW2APhCKYONSn7XeM65Rlow4c1ro8FuoZeaoZE4TPJ780IiYEInH72XUVcMi28hJVu1M8+VEy9UpZHNVg05WzTVdPNTB8W2dzh8rGboJ5AxBIVTQRRV+TK4izjfb2YIMf4F5fQN0gZLXfkklZHhA0QF5MrLXtPWAtq4HO/INW8oRnQSAnhhbHRuWlkW2a6daLk+YiB/r5OShprNDtcgv2sesg3GrnFaU02nQVNoajzQcNLKMrjGIMotImSe87zNnKKP3tStBRNj7Z4IuEe9+pzE4B+rEi2/zQr/xegFrv5mJt4R6HvQZeGV4U5qXoiIQRM6hY3HzBadlU9Eyzjv6WQqSYpAx1gPy+0Jej7bUYHzXzVixGiqAWA0U4kDGTRCRUjAVvcK4o2O1lLtCfys27ERRFdKzoVcJqXCRiAREo0B/Ddk3oHyZR/4RyEIcX092CD8xwoUjPg8niU1SiSOYKTe7C8+EbEUfRHh7ZGTcINE2ifheviQ3UB0ljJ5zQVJa8xZhWFIWJeHPIq3wQJOuW7DolprRf079b8Axuk/YoDlOcU+np/JfpfNblCVzbcemLlMPBcHQgdA4IQQN2Qxvc5izv7+vvb1djYrxXSuYyahTHaJq6Crqyr5aNW5FfPbNKxvWlpuCFv5dkQ/9eDnwLi917nVCsfj58iIJfr74C9XTj9MWPXm6A14e5/DNkq/d7ibXLeU9zfjU09drw9jL2MRsSErYNhQS6qUUlX7T4fP0jrIXGPkL+m9HOT4KOwh9Q0r11QMm8sdkwSR0JBrN8xd5yQcbPS+Dp8kf849ka7fQ+Uf+mMwdws7H65oYux393lHi6A/OV3DfwHmbGXndVxjwcf9zKDwTdaWmrOkJiL4kZHV4OBHOlOVuIj2TlskHsz/xwhu9uAxOkzdyGaQui/c3vJ7+DPjglygDRyUfbPJa8gy9x8nLVSv3Z9bwtqukuK02b+v+owU33Yf68ut7GN33dHA4Zw5lbtWAug04oDbm0yWb3JW++fqxfvXLR9x2P6GERr75XrUL+Ca0l6FHHlKSyG+RmSoQ74JHJHF/VLYKOlxVyvL4tQu9WVAs+y7J2LMUIxsuxtzNrCShE5GrgPGdgYrO1uWnjCzwYL7LeaDDk4V+98kX3GrfL7f6OY4UMVjOXryml994R+Pd85q1QY8OpuBU80VCtqCKebMZjMS0qDaLONPzj4cyOu8Yt4m+ndGvXK4iC5QQBDOZOUJxJfzqHytOIkdWYryvMFwdS3d9DmAt8tREnmys2dVYzeisds++pHOX31LmQuFrjOdf/vojffLp15I1GMbf0ztvfUsXzl3S7s6+xqwF0XXMzbYbkfMnhzq8c1ePvvpGtz74WLd/+6Fu/e4j3fjt7zA+f6uHX3yp6d37aqFLR6fKGKCBW+gz4y1971vv629+9jP9+Y9/onNnzsj/v++7GKqHGNFTbob9RtMNLe+HFy6c15n9fVrWiuHqv7o8YD/tt8cJQ/aIG/Mn3FIb43API86Yf9zATRibLfqcYxCPKPM8Rv8WN7DT6VyPnxzQNit0MNLW7q6GGH4RI7Bhfn35lVeU0fPDJ481py06/K43n9s6Do8zOnV0bhweH8rdCF3Lbf2tzz7VB//yL3p464Zq5PG/x66Qxw9FW2SdzeaUu1RLW1d1oyEGc816a5G+HOiRoJSHK/quw55zk5n3Xs1TpwmyJPLW+xyGj4c65dDAf4Pg9jc39fjBE82o54zDkdlsUfrfhcuX9fJrr+vKy69o7/wlDXfPqBrtKAy2CnI1Uq6HSvTVXI8kX/fHe9o+f1nX3n5PL73zLZ1/7Q0FbsdPW+NQIqqNQwV4rBiD/g8Nf8YByI3bt7WYL/XytVf0ve98T0N4fk0f+fqrr4vR/envP2MvdarzGP7Xrr6EbJVadLXgMMPbfcWa6OvWkgOOCYb3KYb3BIN4TjtuaNxtmf+z+PGJSpIxx0fvF1VUrKoe0V0P96jqqpQXnW5NL3gs6Cenp6ccAj2R9z+/9fa1haEqX/MyZbhfti6Hw5K6qVU3A/jVMuYaBJAUZLRXxpUM1qHHJuxxDjOFGFTkDFERVOy9ossbCa9hZk4t8TULkkxPH/duQKTL6LLilQV4gwDfAjOTmUm8zGi8veJ8gHXeeYF3cOY7ZWiSJEepNH7pBRVOygAAEABJREFUma8E12GDYUCwuBY4UKiZFZKNQF6Go+OUo/Vy6LyZCc7h8ei20L/wIXJTopmJ96kISF7kN89AQnHd73g+QJpHJQbgisGy5MTGyy9lkuCkTmJm8O8hmf7Uk5EnoZyE3M7PF/vEIO7BFoR4F9Dpiuv6KZN3lp+aaq1Nl90XGCPd4GnkC6QZC7ufujd03tGg0tawwZioNRpWGNlSDJ0CC26PTkae5PrEwF5ywzLjlGrBhm/JJNAxMFLRcX5albUo67Dh9shwlYM2zOghw9ksKgAVBPxBRrpDuD1MvRslRWoT1ohI5v5IuFbmJjfJF2RH3afBNzQNk+9Yg/E22JIvjhUndZEFNcSxgk8sGBoxNooMimAugynGoFiBOuL6YA6iEDYYSzDVkgOIVZqoy1PKn4G5ss2lAGwpOdCjkMTbwfMqi8dU3GwlioinYYk0kJ/Ck6CT19Ph/hfheZyeLgPbdX4c2BOWkvvX/JK7FskCFGUbP24GIk64GR1kXPdbqIiuC6wY4q7fIGP8BU9zOpHMRFgzSTXASPNxMMMoWWGcVNwuDgYu95LTzUc6Pn3MwoS+tJDCSsbhjrMS+SxEBdpB+BVM7hpjvrhelgVRODCZ9cAjp83QFzgdstYDb/c9VYNtJTUsaC47/QXlZBaCjg1g187VIeOS28WJ/8vRxwdMzCdKpIkcPqZ87Bj9PORWgyZo1NSMlYhyk1rGuxhbKtrOEiVloHU442bSM2OQl3QhrhXIH48Enu7BTb6nbhlQvqXKSoxdH3MtG47keeDd5+mpXQeBBSNUjYxJPqPLVZe9FhI6DHWjms3hgLHgp/2D8VhVQ79nsQoO5gRbo+gR5l6jAhNt1nLQBNj4tes6FfFIM+Mjk9kGZF6/tnaLQ8CMTwn8ax9KhLEFXK8j/lLDjetxMpkB0R+eZ0OWzGDoaF9f7N1NzJ8ZfZVsT2kzQYhpqwwKf2J69ylR74HMSDMPBXwxqKN/Lpnv52x6/e/C3QD30/Rjbkf8X0t3nOCfzCdsxGbMF2zGfL6kDRPyJWRK6DDhj7TNYDBgHh5rzEZti3bZYYO5C87vn9G53T2doc12mLdGsaInB7kh7htQ0RcyfTCz3gmeiKn/qYc6FTp3C/ILWddRkBCP7lzOxBhwfToScbyk/8+/zlMosbjrbASLyhMeByYp/TWro6wldZqjs5b28TSGrYpLG3izex8VfueHlMjffxN6SLRNy7rlrre906yLLA5dB5dCeYsAhP7oJZPz2qzBzid5m1FxkuTyvJCn8PKYkqoy72vtd9fzUi+XyXXodXQ4T5c8FXk7pdJHkrzsTFn6kw98S3nuAiX1tO5/Bp+/+vo9i8vI0cc9x7jw6sMJXolWEMjInRUVIpv3sM+Ge6RH9ztd/+axfvWrj7jJPNQC4zMy58TIOkF7JGQe0Yd39/Y0ZzN969YtbrYmqphbRhzu18xNrv9eIkogkB198XxNffi5Nc/THXQg7wM4kgUFxmEMofCuWIMC5VtIErLLOskNba2fvKmkp/ele9taCBhIYzXMhYE6HB6f6iuMm7sPHnOAlji8bzQYndOlK2/qzbe+owuXXoJ7rYePj7ldfVLcGTqouE2McaCuM9rOEaQMXFjK9v3vEmOuo52ptWS9DBD1L3qjEWVmpV4B18wIC3iOBN9WLYfGS4yXFePe+1Jijs8cLHeZfQ+HB0kDVfWOzpy7hsyvIfu+bt18rF//4hN98MEXWiyDXn/9Xb315rd09dI1ndk7q22Mswoe7XShyZMjPcJIvn/zFgbmbT26fUvH9+/phBvnyd17Or11Ww8/+0J3P/pEN3/9OwzxD3V442YxwON8qYjxvRUqvf3yq/rpj3+kv/n5z/Xuu29TJ9MDbkzv3r2DIf5EB0cHVEwcOO7J58AFfcV/wycvOwXqZBwAHD96onv0H99z+m8JeR9yg2nCeu3/5sUMY/fhw0c69F+9tqgx8+SYvjfGEB/jevseY9zd56b65p3bCvTB/XNnKddo1yRvAQLFTQQSBxhufLfM6762txiHKFwu181vvtHHH3yoB3fvSshXMW+Xhiu5RdskLRcruSHsv9bs49f7+hBjv24aeR37Ng0yBUX6RkxBws0WlCIIgLSE/sLWluLOjlr69QFG6z0OAW4fPNHNx491+8FD3bpzX/fdAJ+12tk7o5df7Y3u8faumuGWqsGWQjWUVQMRAI0UG2WQqkapBshl7AmGe/u6itHtt+VXcOv9s1pAM0O+6Up6dDDRV9fv0N8f07+DLl68qnfefVcN69b1Gzf0Of3B/0G1b765If/throe6NKly9rb3/cuzRyx0OnpRMfcNp9iAM+wJZbo1vvwlIMYN77dnVNPN7o9fUa807geHTln0UTyPbrr0lHVlSL6CTEqxFh0XBHeoKF+IUZk7spcNONgxCzI2yXGSmJ8OTKu83Z4KRas8K2bRnXTqKobBehDjJJF6hQKCEgy5HLQlGu/WVCE3tHLUsvdGnlr5IvwCSHIzNbQ04dq4kcKhHF/jyyfV3s9JBkU8rzuAsR1ATJC9XBRXGGewdF1XVFCYvL3+A0S3Hkhd5Y9PFxAtUiQwT3EoBCiBAlyrcuRnHcLbx8s3phu/C7mCxp8KQ/7APSyCis9ezwus1C767FmJqMcGa4cHgsQxMvDx4uPF095M3VpfZPAxOH/mqP/rYV3njmTgw9gNFE4mcHPVPx8VJ7Cxz9QwUdFQA97Ki6v68blL/XzhRt4mQl6lx0lOLHMrKCEqRNKgZ03UqKzZkXLGAxB40GNwV1rZ2ugMQb3oCIttKQDrRQceSmlhToM7tV8qjm3OHMmMJ+IMpNSoOyAToxF2iHkNsL6E0+WKRsJyJdxhFsgjwx8cXnxqEDODfiElOnkikprF0mV5QYUKAtNwxxYAyaRBHJDeq3AhFONtjTwv1niBK/BH5iAcmBxgp/hD/VAFhsZA8FiEBVX5uAhW6tszDboRMBiKxFOecE+d6ZVN8EIOUWmibKmyjYjHWB0u/HdY6GsJTRLmqNV8jajTTKzewIdIEi8lFBOpuIZN2XJaTbp2cPEU4AETXIQ53RJIm8PouS0Hlf80GVzvZsSrqOEPd5R4pg8ih/X1ggRPURlwqnAil/R411Hjj5dpAenF2koL8ZKA4yDAcZ3hGy5mHJIcYpcc1V1xwSWaKcZtyEHbGgO0eGshBUWMoxzmfGSEZ4BCP4y4RgIMsJmRoRD/YNXIINEWkKObJE6V1IYqB7sqBntsahx0itve+LJQK1kGJCJ2+1uNcOAnjFXTDSZHOoUzBcTpbSUsXkLwKA1NkyRdqyp7qipNawDpSV5vzekeR5SJoaXRvH29GBAPmpBJKnEoxiPVsKf6AwZN5eYdV73exyNnUlvmWOWnNyuGH8eNvU/zhAyZfgbG4vA+DYWC9Gv/fYlo0vDIK99gWVDMtra0ZANSj0cKvgmGATyKQb0BpSVyo+7UsdY74jrKGgDT89GPQDR/fvUn6Huo6B4zu9x1kuNrCVk5Uuc5FGmzQ9hV4PhFg4eUP94HBC0IpMZgTWcykt3Xfpa43NmYl1wdLRdwiDztD+NREnOQc+edbDoFz+vvN5O6YcP/iuKK/qF/2p0b4DPVIxvjO5DDnKOuCXxjV+5BefAcs6B5ZL2a8mzoj07+lVCLqONa8ZYTVsMaZddNlxn2bRcOn9BV86CM2z82Vy5Ab5FWw4YC3US51adfINqbMKNej7fF133jkz7uev97VnFiKFSeYN1Qqkffo+Hgixoc02TkNH7qsfLCaH7/8VrZsogrdHhcuEi1+8CHTlaZYydrGR6EcSjBqXikl5kFaHcy47PQy/IieyQ9VH4YakNCm1JJH9Poez1ZvylNeTpBWsCnD4/X97Cg7gX38w4T/L+5/2yo829Txas/Zt8PYvMvAKHLGSzNfTc43F90OVynsn5gEx7Ozz+efRxnZwuF/lh7izcIexOQl/exq7TbFHZaskGWrWNDo+Sbtw45pb7QJ99ehvj+wE3SDOFMFSMQ5lBj64yMtRNpeFwoCW3h/43vh393fdCPv/5xtPyM/m9XIqX1MeVsJ49Hn4aom/0VJsYQsxbFXNdZPyEaCSQgzk7c4BR2ooYwVvM1lRIz55MstOaKsbdgEOBiBvqoW7ff6Qvr9/V46OF/Dd6T6ZBXdrS1s5F7Z25rBX7jDsPDvXNjQcYJPd0z//RtXmW68GRU6A5Y0HuTDQJ9lunFZcyHeNUXmGQi74ybYLmISrtImR6JmTxZU9jrui6uVYY3W7Ed8xlKRn9JMKuVk4DpTyShW0NOSg4e+4lbSPv44O5Pvr4uj7/9I5OjpOuXH5D7733A26iL2lra0/b7I3cCOy4OZ0eHOnowSM9vnVXJxi0q+MTCWN6C/3uNLV2qqjdWGnPgioMqcmtO3r8xVcFRxxWLNBbwgheHR5JGDnnWGu+861v6ec//yt97/vflf92z8nJse5jyN+7f5dDANb+YPL6rDCil8iwhK/Pad3pXE/8X8VGHq06DX1Nox2X9KUZ853/Y4wrdHh4eCL/F8zvYhC3GM7nuGl95ZXXdP78RQVkPTg60m3SjrhZ9TllCc0OhuZlDMMKgyrTFzMqT+izI83RcqDpY7MKUZm4Rxw4fPSb3+nB7bsaxlpjl8XbRBJZ+ViBt8mCesyoxwK9tcgd0VkzGKqqGgX2nzFUClYp4jfQodtFCJqhh7mZVoTr3V3tv3RNgRv8x6wZd46Pdci6MYFuQR89Zh9wcHjKHBm0d+6irr7sRver9M0LEvtaN64VG4ky3TX2u4r0Dy8vVOpirY40N8A79muJfdv4zFld5Lb81fe+ravvvK9m77xOmIjvPD7RlzfuMSYOuEpqOMx5hYOUb5eyvrl5R59+/qXuP3yCjh/oCW0xHI11+fJVDlTOMN9lZZTbMY/PsY/8cPrk9FgnrIun2BPFVsIAn2KITzDIp9x8e9wcA9zh/iX9vSV/S7t7m2Rmezq9QgwFPvarKipGgO4q3D6uUnEJp5TkiLHSCPn8UKahDc2CbA3helu6vA4PR/jVHC40oG5oP/Jns9LmWbjZISXqyFB2yZRJl0P0ibVrtK0ZYY/bIIvnWZyXmV1O5oeuS3J5/xAos88DL89JQB4XXDmuZGdgZjIz0gCumZVwosNuGPoktPH3bhbJoh4lX5bBmJcIfAp0vEAlCBIJSfZYg4pGMJQYopzGzEh0peRSAWeYxQ/MvYIkltf9LkPnFS5MxaCAV3CYVPjoxSd70eVDMjQyOlgn30h5/RMtsGSC9X9mfzrFIIPUDDpeRIAXEXyfyZTxpjVIsywn93oUEChZXUYaJcPf5S4ucZkJQ8SRTUGmkCVWCbmRnBisEX0N6qjRsMbgboqx7UZDHZKq0KoOnWqMzQrj0tJcuZuqW03IP1GH4Z24EczwMW78IvoLFBQkSkprZMZB1ouPS0wMtC4QVRDEcje4bmOQ4ZqZDPnMCOAxGE0AABAASURBVAu//IEXr3KlnGp0G5VYyFLCxdjOaqhezUIGVrW6btD720qZBTGEkerRrprtPUVO/qwayhFYUDdI9JNOGBnBlAPtWaH/uFJnSyaXGRPaRG13qlV3zObhqMD9XTql7FOlPGGQTZXteUwkwrKZcvmV8wXyLEFHAYl6bJDlfaS0H/XkhZcKMjpIEnmgoT/y4vfwMyQie2idxzNQj9yHk5kclKq05ud+DmlVXMg74jNI6F1rZDM5RLu4m3FlKKe0VZSYdBzGRGaBMOlmUQG/KcjERMeEPmgaNXUlaaXV8hSD9og2OtVoZBqOTfPFoR48vKHp4olmoNNUFtGNqDNczExm8Cvu2k9ZIk7mYeGYRNuZg7iMm6IpuYs8yWralXYPY8VmW4Fb75ZFJ1nwzAqUFdCGYVwnjO92OVWLAb7ww4LFKe1N2McCdRD93mljpsew+WlMGlDWoAqqnV1Gy1nyhjJcREC+PuzjtMQTJBvx9hREkZRfQInj4/kKGN+JMe8Hio4VC1DyOEAVZGta7w8tcStanH2eXBdiga79tJ2b/4b6N8Nt9L+rwWhb1XCsUA9kTS1jbkgxaNNnVvSvJXC3gII6kAOVLaBU6IXeFUwZl2rL+EEJ1MeFApsXXhsvpHIypzUrX2cBDAQFEiPxvU+ERUwWxRS3509pvHr6GOlrIF/w/MAENWWXuZ35MaOfRFu5/rTJ7y5wXUOO7B5wXw9aB9KsxDfBq2XxX2BMOHwT5zpz3XUhsxnv5Ib4MtGjudk6nk70hBP+R9zsPHzyRP6rjY+5sThmE+X/+M/KN49sRhZsrDr6lctgAX1SdAyBuXqsfQ5KLrJJfPniJb1+5apewhC/xG3EXjPU2IKaLimyMRQbxUzfyJTNREPFE1wy9XnmEqIWRP+pl7p5+RvAgLz5OUpyozsjxsxk5iDw/+XrJTiSTEWX8HXX5yeOPtFn0gx9T9DTEh211KADCT0lk0pfZ9A5D6pQpDEzBfRnFmQGkRx6+lATOPAtGTJrl55CPKSs655Vsm6yE+wj+q89n2jEFfAp8XrhKX2P/ud9saONyp6Dcd3Rdpk2pEBymWIIrMkRN5bwhlugHlQTOXMP0ULI73y8Hzla2j9Rxv8Iz9pYpYxNfUu8nK9koVaomCOqbVm9qzaN9PjJSh99dFu//e113bp1rHY1UF3tKMaxcgpCHPiRl28IQTXzz8OHDzXj4L5p4CfRNVu1GA1m1Cw7JNeNly1nAI37My5s+igPgEB7OszI54AGn6oYNWDNGY1G2uKWczAgzF5HzNcUKDkjBekpDL+/vbtkr+YYbY1VMy+20N28+0i/+fAzXb/9RJN5BWo9Pmh1PJUC+jh74WWdPf8yfXakew9P9MXXd3X91kNNpy3yoJd6S5EDiaBGTMbUOWkxW2nJLa63o0tTKud1dpT5iZZwv4vmoI6ui5Y+4u2cfK1KC+XEyIAus6Abeg9GGWIPlEayuKO9/Wu6+tI72t2/qgePZvr1b77Qp7+/raPDpDP7r+iNN76ry5de09kzlzQebStalNEH59z0n3DL//9h7b+fbEmy/E7se9wj4qrUT9UTpVV3dVer6e5RGIIAdpcLcJc0mtH4J5JGI2lG4/6ChYHYHWAxCwwwMz0tpkV1qVdPi9Q384oI9/0cj3vz5auqHszAEBnfcH38+PHj4rhnvjc/OJb/WxI7HNRe4+JihzVkzHreBFOVkir2ggN4mlBmCz7Hbmh+8VDPf/OxnmGETTFS0xEGOzeWkb4eVVG379zUj370Q/3hH/4h/ts6Oj7k1vtAC27vff47xhj3W082XfI/o5ljVJ4/P9Szu/fVcQu/hbHUhFpTTkFOTs+0YOws0YmIQbu9t4eOLfSx/xr03XuKrP83mSt3dne1YF58xO2wy3B37wp7N9MZRnEIFbfjm3IXMurapARa2tXRriU31xl/or+ePHioX/705xjdD9RYVKOAHMy3tf08Yia5jrkLEn05O5/pBF6Pwdl0puR9RdkYmpV+jDRA12r0tW0GOobEUQw6Q48HPse/9bYmHAwc0c8POYh4jB2xz/juyN9cuSpxWGLNSDfvvKF3v/Ft3XnjbQ03dlC1WlYPlalnDUX0A1jVlPiEHDsHcS17gK5utAiVZvCHULR1845uvvOB9l57Ry37hofcdn/24LkOTpdqRju6Rfzt199h/9bpt5/c1W85cPnt51+g/48k6Fy/cUv+a/+DZlj2uagMy1MnN7zduPa/4/Zbb//1cscMo3uB8T2bn9M3Z/KbbjfAS16McdeLKRd/Z6ynC2yRjjU4IxezrBitoELHelTyeWeAHJu6pv5Enyf53mmAruyhK9vb23LeInvVYJXWMDP54/rg9BPrXaIeWaBZtWr6yVFBN1aVYqxIikoy0eUXIIhe6FJ87nlAEB1w/SigouwFqdSsrzuR3qLbLX2dcD3c4WZ4IZvMTBE9iSGIgPyBjIILdM5EVvglkye6E/gYmcMKpQCZckFScYnMsOyEcEocH/eSwgsNL49PJZ6yTj+GCDOOShUCaVCk4XCoIRNGg7A8zsuUOijjwix+It3vwujWDSUd4qTwxe8NTwin8FRiicddl8crF5mZKYZQOt07PDhPQDxeR2kXdIofui8aRYZLgVy6SzKzlyCeUidlX7iJzgZ0Vloh45JVIZiquuKUsNK4qTVqKlwwAKtwUwVFtYhyrpzOC9rlVC2GxxJ0GCMJRU9MjpnJNqMAZJJKHUn+oPtsBNx3GUbAgSN3Ae0R/gx08fQhM5OZiU+RRFmP+eSCoJQBC0x2sNNKrTE/BzZkWQviWgw+1SM1420NN3YLBuMtNYMJMhgqVI0UamWrlAoYLDDeceiQOGxIYckG7lytztTmY3DEhu8Q2r4w7GvR7msOlt1hSUs2hRYHKna+cmfw7kCONlMWrha4Dl8kO3mfyZ/SJhFeIxc/mT0Vf6a9nmZ8jDBOfgGPyKtwr0t9GqoFCc8PZEpfQvYwMn4RL/nGNVFrWqddSs8WenquwxalGGVMNIHx5a7wEyEF4oGQq6BjFsgaVbluYYzkvFDbnoEpk8+Z6jqJuV5tOmMj81BLDnlmi2OlYuBmSSYBg45ZlBUEGa7M03q++jxGFAgmAUSrRDlHVgX/9HkYKFRjhWYsVQMlBZXH8BW0Ul6y8M45JDjTcnnGAjFl8j/W7PxUS8ZAZqNjbOIcASO8RnfqKA2Y9Ad4InwZneKAGG8u8D53mFnP58oVeR3kwslfQeHPP+Tz8j62O98E+Pgjvi/nVWTak2mncKWO/C2K0BphFiJralU+B7JI1xxAFbBYR+QQQq0QHZUsIFPKoKVyJPwZuL+FstPtmPiTy3gFyZQNaPWQv/ddePrg3+VbGiQoSpc+8ufrqJU4/wBYECwpxtiDtrg/4BaQIQALJiPOzJzsC5nL5dcz4LJGhCWmZFp9PNW9JScZ3HUZOTLkEvqQyNDhfwlQWmJkzYrheKZjNhGHGN3+j7scHR/plNP9KZuOs/Opztikns/OmWuWSpRJbP5cnyr4raCNFmscG13d2tGNvau6fe26rnMDvsXmbWBRRv7sa5gDPXGdyfQZReFi3QIPvUD2tqxBrkspRT4evpzHww4zE697/4vAZehwGbpML8N12WXof09/xubMf7ughVfXTc9XGIEZM1NYg34ufR9MkkMvPy4Oh8euXfcDz13gtFZ0XJ8cIQbqCIohKACyUOLSS4SZl3aijj4t05++merW/cIYRezKuKIt8gBZvWQMgbmzKgjw73EOz+N94XN+QUpyem4wuuGy5BAnEZfo8w63RQ8uo6QRLx6ns0Zfv5TgwcsJeRnzQsRwDPW2LG6o7RodnbTcbN0Fn+vweKbpWZKFiZp6A5k0koLMgmKsiKs1GjDX0u4O+L9bMOI2eRdDaILhUMUoKz8U4+15Se6TiwNPeS/ijaAD5+XXIx1S3TR6/Y3X9d3vfUc/+L3v6N333tT23hbZoUvberqe1xGIdxeHNyG7OQdlFoK2tnfUcFCJvagv7j/TJ58+4lZ/zqUvhvfRUh9/9lD7R+cajHd05fqruvrKq6oHWzo8XejuvSeUeaTpdI5savpwWBBCI2N9NIuKoVLFfiQiJ5Op6IDrATz27UVveA2+HAmd8bm/Zf+VWIdSt1SmjwvIk6EhRYUw1GC0q53dW7p243Vtbt/QKX3069/QZ7++yw3ziSaj6/rGe9/XO+98FwP8JvvjLdVhgAEZNONE4fjRc82PptqoBrqxc0V77KG22ENtjzc0GFRqhoZsgpo6UKZThI8GnWpYmyrmr8zN8vH9B3r08Sd68vlnOn7yBLpHOuOGs+XWcnd3W9//wXf1j//x/17f/OY3kEOl58+fcQj/BCN8XyfMjTMMzG621PHzfT367K5mhyfaQmcmzHMoadF576dsxmHIuXz+bDhwadjv+9yQ4EmkBYNH4OPOD6t3MbhG0Clls5wUe48ONyshf59vO2Tt/ZFpU5CxrzWdceP/8a8/0r3P72qJwW5tKnNtcEMaOr1e0RGrOmOIcgTcTJ/2fUc9Pj+nPp8U3KMUKiX0th0PNLhxTbtvv6E3fvA9vYkOj2/e0GPWi8+Q4f3DAx2hozPGzXkIso1JuZn+4Dvf0ze+9aFu3EYHWeMTOtVaVHeBgL9HIi45T5TP1Nvh78hf4GH8S+gvPB4DdefWa3r1/W/ryu031dVjzVPN/npX12+9obfe+aaqZqL7j57qMYcj9x8/1xPcKQcwm6xJr9y6rclkkz10J7cFl6x/S/gvYF7yQ2df706Q7THroN9+T7n9dmPb4x2ex+e1GQeuU9bJc9bJBfP/AtvS4x1Oz/vOmCdDjKqq6gXqWnXTKNAvTk88Oxjcexy+uF0YyRtpawjI03oEZOT5yVq6NaMXHf3muiH0IcZKDfaklx9yKFVzwBFjLbMoZUOPcOhzXnZNIuy6leQ6mdCpAvSzuCWMXnjY6yAsHjNTCA7nyWTmfpNkMjMck/8Iv4nHP1QY8oqAFzYjlkhXQIeUFWJQjPElhBAVQoCWqf+B4Ne8VuJMZiY+knDFg8MrM+sBrViEVNMRUUQyWa2EAH8ZgTo/Gb8Ltfjh0wXSoRi+YHVMJol8FIRrRhivfsdjLijaVNPZ3imj8Ui+wGxs+oQ1KKUytLJToh53XRaeYP5R/3UvyeQqPj59pR5HYPWu80KFTsveBhY3nzQSbiIzKQpsvAeDRmMWvMmw0QYLoWOMMg7rSg0814KLNGcyO+VE7qygxfDuMJQSt4CpnRG3UE4t6Ar4wK3zlYtrfPU18FRZICnIzCQF4QHUyUaVL0EjbCo/nscBX+JBj5FDAJGskWoDvGSlNgvbB56t/LpMxpCoxpsabe5otLWrAbfcNQtGhSEeYiPDwMhGeXhxN8FHosZktCcslcJcyc4xWqa6MLrzoebdc83ap+BZ8bf5gHyHUjgCU/iaKdtcckMb1/1ZHkZetpDckFSUt95NAAAQAElEQVSLmyQDylIBDvWLBuYL0KbcQ6s0T38BypIuwIvT582uUy+SGOB9DUTLa1yjk+RYh9cua0fJ52nud3iah5OZcggruPyizMdpVSugP+5fQ8hXLt9MH8N/DKY6BtVVILRUiy4t26nmyxNVddJ4QtpAms1PMD72NZudaD6bqueer5lEXRYqqdCOMtzgcQZNIDNeQF0qkNzN+BPpjmxoeBhK1UixGSvWDe2JRaxmCM6l4soEMrcJHQdMy+W5zs7h6/RI59MTLbitScRb7mTkN8ZcwG1iVlNFDWJUkEjrITookScVN8vMXoKnZ0kF5MH7u1/KxhDkC4rPLY6yaSU+UUfLuEx0NtoAWf9KySTBkzW14nCoZjRWw6alBtVgpFAPFLwPY6MQkSvyytDLJjm8/GU4n2udKH7PRxWe18N4JeKs/8gMX4H+M551WZP8hY4uPUSp9Bt9FxB6gPc1qhDlsqmrChfgxlgpruBpPSoFp2uXCP8nvGYvMnubXT7uugzWfmYTtCIXJHjz+I5iro+OJf21YNN8Pp/phI3EIZvMIzYdR7iH4AD/IfC0OZsU33BnFuSA8KODwRnp68aCtjhMubK1o2u7e7q2s6vdzS1tEleHik4Uc2MHWq114z/RvD7ZG9T7/l7f9dr59yr0pcxetcuryJM0miuXocvP4zv622+4ztm8n7P56jfYvb57GQtBAcQQFEMPMzpBdAD0vvpSlrG35v2y63nNTD29WHQpoluRsdKjp7suUwSu/jEzBfN09Q91lHHadfQHYK3OYJUoZ8/8Ix7ympm83hDiyg2yECTyuIzIIi+foFewomVmivDn80QMseTx/UC73suQ38POsy4eZKAk/3obOmi16FtGoCHUUhixHo50vqj1bH/GzdZ9/eqjz/T08FjnGB+L1qhzrKoay6zG36iuGsKVYgUPOTOnzzRgzr1x4wb7oYmu7O1pe3tLDXOTmenyQ3Y5fxeAs6K/JHicyeSvLh6TmUm8Czb2HWPr/fff13//3/8f9X/6P/8z/dEf/UhvvHFHzagpeeRPEaLRXOAFSxyRyKlrl7TB5P/a9dbWFVX1WEfHc32Cof3Fg30dHLU6Okl6uj/V4fE5B2SmwJoynOxo9/otTbavqrOopxggDzBIDrmxXSyTaujUzQh6Df5GVdUohkpmrK3IOjOmvX00XkZbDXZ67vgSTvRdgr/sLm1M7PE8bykjQ0rI2qIsDrSxcUU3bnKTfeU2xn+nn/38Y/3kr3+tR48ONBru6lsf/FA/+uGf6CZ5dnaua3vzChQqnWJsnzw7VD5bYHQPdWVjRxvwbYuk5XShjlvjlouEBfubJXudlsuKbD5KM+WzGvjcIDhAhpk18/jJYz2+e1eP7n6h548fY3ifaNnOZRzEj0YDDP839U//6X+rf/JP/pFevXOHQ+6pTpgDT09Odbh/oOODAx08eaZDMERWG4ORgsuJPXnNfO7768FoqBZZ+J/xLJHNDrp15/XXde36DY0xsF0+p8yzS3ja3tnW9u6uxpOJNtiTjyZjRXS0Ja2lbHeBJJc3m0HBqmbcNH/68ce6/8U9dRh8TVUpwwMViwENkjLjxiSVtYV9UUUeR2Q8JuSy5HbWeXAddZ7IWl66XnPWhCN4WLI/f/17H+oP/7t/qh/8V/9IW6/e1r2jQ310/57uPn2ig/lcS2gvq1phY6Lrr7+m7/349/WDH/2Bbr36umrm/hSCEnqQHSHit68BeTzNeUOOHWXaFbpo6lwmDtLEQf3Ojdt67f1v6c33vq2b3HDvoOfVcEMn6Mn9h0/1BXjwdL8Y34f03WiyoeuvvKKNrS3J6aI3c8bmHLfIGVm5DDpk4ga0HzSfcdDi/X5C+RMOGqZugHOIs/A2o/d+U/3C+D7XHOPeyy5YB9z4bpEfYqY6U4xBFfxX2GHeHzHQXhI7+tcPXbZ3djQejchTkTcqRMaNmULoYbgWggJxopzzmiX3spaqgGh0PioyjutmwJgeqqmHChjgIgWVRIcy6pFwVyjtZoBI5BCPUyWNzAl0IKMLZgadqLqqQUUdgDaFEHue1D9euviMLwFehQGbvYqCmSpc2As2EUvgjXemRXwwb5zDCkFvqMNIE5VLJl2g9/VfkxlQj3VchnCCca/DO2JJZ3vHLKk30egiOYlSwMsHyuOKJ1PO8yRo5JeQKObIwuM5cXunDxuBFwjQi3RkzcBrWGy8gyfjiYYYvK4EZqbskwdK4IM7s5EnAp7yCpBzXoGnd7iwQ+TqzRIkCpihleHbkeg0R2YTLmhGjL0BRsG4yprU0qRJIGtYtxpUC9VMnFU+U0hTWTqlyBQlOS/GUYuB1HVzwkuUrCvIzjNQeWiDVsiBSd/xQgYizZFFPH3sbnI/8KRcspaPXjymRCCTmMmXxKShirhKXfGTTl2JnVjXEZca+BrIwlg1i0kz3tFgsqua2+7ISbVVQyk2UgCqlXMtWUU4UCbjtsq+cGip7MCfWFBa5OG/Wt6mE+bVI3AIDuDhSNmOoXEKzqBxLkOGCi3hJcBF5nKY+zsJ7uUrqKgP1zc32d0VyPCVl+aXOM/rHg+vkQyKZnIXip58gUwEb5/m+WTUCiic8SeQkav7M3Ls/fSPx1lQwk3kcWT8XwVEidcKRplgtQKTs4VKpqiAfINFmQVJ1C3JoqkZVnSF19FqgeE9W3B4oWM1o6XGG11xp7NnOp091fH0CSek6CRWhkHHoGvogUFb7vc4JkWZqUC4jhImKhDGbx4HEv41stNgcrTBplSP1KEbXUbHckQ/APld7gkDvMXIXnLLPeMwYHZ+pPnZIYvuVHzoUnQHAz1zQx7YeNSMs6aWKniO1kGF9NwJorxZeOgLXMMLvA66pcS5nwKCqDxf78dLvrXfzBR9PmkaudEd60pGO12XOuppGfuOlLMKEnVRQbBaTTXSoNnUcLitZrilejCBxkiRsRFCoxiiokWZmcoP5bR6oAL/hSt4xbU+ocTjzZRJuKTwvYjFTwx5swOqfYpBgwjCnuGFL69iJDMDuFIRh0lyQE2OnoLnz6twIj3JNSuSsQqmGKWKQO2oAv6gtb+uoioQYpQFyUw8uQeyw9O/HgW3EjXi75M88wtk0ko6RBLRWVLCnwvcD6CRVmOdIScvYvCYyd8pyQ3wGTds07Op/DfETk5OdHx6IjfAjzC+T/HPMTI7Nigdm4/EZi+zbhgGT+iyIio2sKjtZqwrHDLe5MDx1vYV3Zps61o91g7jZtyZGg4pKxAp4xvJHhl2sgSPeOQ8JfhyuN/jSOQlkq9KhPu/jEJB68dllcm7hvD36PNlrR7PKA99FZl4122XXcLvbgfTC3Aes6aMzyM28KeM0Rkzs8/gNLPUFPiamYLhw/0yt+twz41UFI06+vCXeRFPHwcpaArqDlu57v/bkTBiC0rfJTFAqRKa6IVKveIhXPy9m5GNy8DTvV4z6jOykQeNlFfueTp0oSv7g6yITjfMD46qqmTomXg8H0553Z9yklkhdhFX1nbqTHR8QgFSClKoZcwRLevs9Czo+f5Cv/34kf7yrz/Sg4fH2CRjzRfMnaytoarRZlNLW2v8FYgW2XB2evzoke7fu4dBdcQ8VLMPauQXAROMogqezazwUeQik5kRppXwI9rrExAheWzwj4McJc3TC4hEdF5kPBnq1u093QTXb+zq2vU9jSeN6iYoRM/HoGG+FBzTEVCiIF+vx52OseYHFbs7e9rduaq6Hstvve/df1oOHfxXyR8/m9L+kVIY62wedDxNQBpvvqKbr76vqzfeVj24qn1uxu9yW/742ZGm/ivLISLWgapigA/h3GVkokp1KHAC2WUPjAmjB63HcE8O5Mt0rxZ/pp8s1DIORrKN4cexoWZwRTs7tznYuIlxEvX53af6+c9+q48/fqCUBnrvWz/Uhz/8B7r12nva27ulq3uvaIwR1UHzOQbu+cGJJlZrb7ypgVWaT890wiHLCbfYUwzQ2azVbN5yKL2Q//1y2yUkmYXqyHXrnHHZsQet6awmJ3UY0ucPH+rk0891fv+hEgcS4oZT0IoYYq/fuqV/8Id/UP7htdfuvKqmqrTgVvPk6FAHGN+Hz/dpx0JjjGWhBf1ePiswj9eDoYbsrSN6f8hc+fn9L9h9JeR/XVtX2AtujNnRdTrkEGCZkiYbm6rqWhMMw20OKp1mpL5s6IWECuS+LfAdiGuqSgnb4dmDR3r48WfKJ1ONFTWJtSryB1c42u/jR5kI+LMY5Prv9TjtyFjwpK7r5Hq1ZB5vU1fqEk8OQRVGdNja0Part/Xej36g7e9+qHB1V795/FB/+elH+uXTB7p3fqyzWtIG6/n2pu689aa+/b3v6Z1vfaCNG1eVMNptPJSaWh28Jwf8eNuyu2sQn8WDK+IMBPU/xpgVyBaUcROYLTvoVdymv673P/ye3n7/A1155bZadO/hwZGeYChPWVfOUi7/AnvkgP/WG69rl5t71ZVaZNQqy23ADkXv6IdMOOE6OuTiWC4X6NOZpvSjH74co2/HrIFTDk0WGN9uZLuBfY6B7nrot+Kz83MtOQhp6aMFhngLDZ9rvU1mUqQvInoik7y8z427HLxsTDbk/RJCJMkKRIG8gsvFw0bfONyv1ZMv+E6M2SxUhZSgin6um4GaZqgqNhIy7JBJy1rdeRkJMoz/UMnrJUCEJFN5Sp8gF8Qlh5nJnD+fI50PC4RNMofKWPPxlpgQihxhxP0BfdSCgTVFUGezGf4lp11t6QBnnuJrGip+6ZJr+IPE12FGGPT+IHMmFAgGGX7xeOUJhYYllduQEtfJ49rVCaGRN9IQR4gIHZpGowJwl3bLW51puQsCZx3l0SsgbGL7L5XI+PQw/HDUz+cIvRjOKFZG8CKcEYr710iuiGweMhsJLF9KQ4pKvX6qYMKZyRUylXapT5dU6vAMIKtDpq1aP/FhwotsTgaVtDmqdXVzoN1R1FadtYHhPWoWqsKZcnukbvFc7czxTMuzZ0zmJ9A4o5+m4FwJWk4706GwRJgWJyrPLAQgwU0HJ4kFIjvwZ+LIUV73Z+RtFpVARtYFpK7TYF9KQq7QJD1lqUvGYI3qMJS73ChhGC1TxhiTWtI61co2Uoybapo9DSfXNNy4qnq0K6s2SBsqsXDkWCmHSLimxoEy5ZyWmckClTIlpzyF5rnacsgwxz2n7adaLI56LDG20gH5T1VV56rqhWI1V4gzsCAeWCvD2NIFnDayQm6i1iI/XPcn3GQJ/nKBby5h7uLN1nuzO/5x4Henh8mpJwLuStbLjnB22jkjr4xG9K7nI4o81A7xVBCgQbnSX4FSPRK0LiOTLrB2TT5e0DwL8vgeHlcrWKUQGpnnAcE8j0nEGGPLT6WHLApk0xzDe5kO2KjcY9PyWKE+12QLfsOxjk8f6vjssY5OH1G0Y95uFOhLKzQrmXl9QQb9ECNpQYa/h9EfwMPhRb4sUzLoAz/ZVTVWHG3j7MjqBP7EIgAAEABJREFUDbW5Vpsq5FYrpaAkl1VWZsx1jKnFfMpi8JzT+ueaY4C3i6lSO5Mb3RnjWxjfVZU0aII2JhU8d1BYQmtJngSgRUzKUo9MHanA+7+AXsgOI+OXYIQdIj0lytGhyeEUMmHcDl5bB/OJ0/H8gU+F7MbVpjaGexjeexpgfA/c+G5Gqipki1zF2BV6wbQhg0cByPd8w3AC2UH8Oi3h8SDDkdqlIl94Weu6pzlojSANTJl+6OGxIPfo6yTglRJl5DNc57+4+I00pxDwByLdb0rkzCApMqYChOpiaItwVhWlJppqUMWAG4gzRQh43sIrPAvOMrQcNFr+ZI/LpFAv7yraSOpR4giJ2oWcHS6LdTxFoSCoAiJ7+WR13n+kuMhhUgZvgmTLXNvSdws2Dm6EH7FRPJ4es3E/0MHhgdwAP/UNLJuQ5WyhjnU10CeoHbdMpgFCnihqtxrpFgePb2xd1dsbe3p1tKPr9VjbVmsAg8XwZpPkZQN8reXq7SVZa6z59/YZ/InH3a8DSVoJqPfyhbWVrktpFc7UV/Lhut8h5FFAP+TLoFQinHC7FVrcOUp6yuHWCTjOCx1wMHayOGfDx96i5M8iS6/H1OuvmcnsZUgm0Uiv0z0Z2tkjLiHDp/ObnUdoG2mQ8ZKgFKaeDKCWv4q+bFZi/feNZSp0VB5q92qhmAhnOd1CiJhcQMvRhwxfpd5ANvweFoVD8FgVfXL+nFeHmSn6vBgC2UxmX0VgfhSP5xcdlTt4oK0dBwMt/oQexWqoGr0xNew/Ire75/rVb+7rL37ykT759KkUdlQ3VzVfsq52ppbNn89BCzbAA27dfIMr2rFkUzxnc3y6+rtd3xgbde8/9/3GXHVVqQpRhY9MAnosBRcdIIKXYV3aEWOQ0W4jwuGyyNRBKV4DpJtpyL5nMEqanj/T9OxYYn2OHNaIOSJrSZj24lcpSwXqH6cNM/RXqxbjyDfPE4zPEJknwdHxTD/FgP1f/91P9cX9Aw3Ge9rYvqlqsMuaNtRsMdBsOVI9vK7tvTd08843cF/TvBvo4bMTfX7/sZ7ss69g/DVcDAwHExnm23KZqQ9uGHw5RTwvYEwU5vGUKf2EixooE2dWKcahRux76sEVojdVD27o2vV3deXqG+znBvroo/v6i7/4pe5+/pwyI7355rf17R/8sW699x2Nd25qTBuqAWsgPPht94IbzBFzxUYcKGKITw8Oue1l74Pcx6zfQy7TmmasigOHkAfq2lD+pnq26MdfVweFjYFsUMmihHZojE5Uh0eafXZX+7/4lQ5+9Vudf/FQwpi3KfvMs5l2Njf1wTfe13/zT/6JfogxuYmR3UHz+PCw/Pr5HBoRg9nQ60Xbyv8l8+n5TDP0K9SVJttbqrnBPPe9NPqfmfzbaJpZKlhGKdEGp7NcsF8LURHdM3RKZnItKOOhVwUZbiB/R72PHz7Q3V//Rh0HEqM2q1l0svO5KsaOz6PmhfHzFvtmNpvLecxQsVApxKi6aRRxE+OsXc8H+EvFFpDZRLfef1evf+ubOgvSb3/xc/2Lf/On+rNf/LV++sWn+uz8UM9soWPmvW7c6K1vfUN/8o//kX70B7+vq3duKW8ONW+CzmFmblIH78nbBQTMDKcHTbt4DZ8Pjci4g1PmTpMpgChZhL1YdLPzMc6wGW3u6O1vfqB3PvhQ1199Sy1j3f/e/MxMLfIcbG/rtXff0ZVbryiiL3PWtYXvSwyePI/QdeY1P3zw+SKRltHc7PNHu9RiPpMb1Ge+/nHwsn+wr/2D5zo8OtDJyZHOuAmfz8jDoc0p66HfkJ9xMDRDFxbEn2Nrzphv3Gbq0BOUXk7bjW5Y0BY38G54D9GVGCuZBTgypp8swZ+Z4ZiE/PAIsch1JIRAlIlcBYnO7hiLCbSg+GUK9HfTDDXg8GGAbILvsYiTIdMQZdQZYq2A32HQNQsKMSoGXGDUnc3rChKueV4vh3xDjLLo8YLnxPzfqkWe/f5hWfzBG1uwXDB5tzCcFSAcQyiumYlIff1D2tcnrGI93eQ/HpERRIErM7EVTDac/NQM1hiDzMhpQe6PMB/ggZgSH0gLMZLmCPK0Ao8PnosaDPxnvOtia9dJlAHuPUjA/V3XIZ8lg3aphCISrT5/Vk6Jya0tSOQjA2nIkQy+aUooa+JQIWBqMf9oMq61yenu1sZQG6NKIwbjsDYN2KFFDITsBoOjmyn7yeTyXO3inI0cEyCTVkJZHR2uXJaZiqhR5bns9657Ec4lzzq8dgOZUCBoeIxKHvF4qActIUw+RaqLStw8dqBNlXpEDO7AAp+0SFJnQVY1aiabGm5ua7i9g5JvasBi0NRDVRVKTV8a/es8OahAmR9feGUdPuScz6F/pmU31bI9BgdMlvsFXTpUqyN18kX7TCG2IBUY5c0SJLsV3O/IhFfvJe8qpjh9dP8tEV/3IZkXuV1OXMvK4P2FXyKMbIlEdiu/xwF5vLtrlLBeejIVFRBbXA+TH0eXQXL/lsi+finAYyR3kNFfRv8Fh1UKFlXSSRUwM/lT1Y2GQxZt+mjBLd9ZuUk+QfZnsrDUGKM11ksW00NNz5lsjx/RBwsJeRv9aRbIFwiH4pZxzDg36+kLx71mJnLIyK/V46wn0l0MGf0I9UD1aEM1J/2hnkjGYU0eIMdKvqnJZPSxmRmP3XKOwT1l0j/U6clh+bXzdjlT5PAmoA+ZcWVwWlemUR3VRJOxmAi43nndDokvC6McWj2ZOIenlSjCxY9b8uGuwoUf8qaclFJSCZOWiOuoy3+VzU+X5e1noo5VrRqZ1xjZzWAkvx2omqE8PoSK2pASeSX4hYZXZ1Jhb+0Xj5mRQwXrr/wx//ztcO5fygEtOV6K/N2B31kFCaslU8H1g/ZH3IjVVQVTDeiO4jYxqPEwiNRNqyXWCwPrmm3t+YrrKS9gMnIYUsdZ+YW7bufa1fpBrr0O8MW/jqaIHKiZCuQseR5c/B19PGNT6RvMI24A9jn9P3TjhU2G/4q6n/z3J/xL5u5WCaMpYzSZo01q0P3N0Vh7bGj9b8F3N7a0PZxoHNEJBoL/qnpgw+AuezlFGEed2XipABacPXf+C8IuaLnvMkT9L4UvckpFPiS6Ww4w8NMEdUFasGE7ZS45ZTzO0lItisseUZ7u8DKQluMSyZfbdtEvyP9yJkr5OPO1sGPtzfQJ3LzIsSLqjuNFwld9vo5n9C17XWT2MZug5/QZyF8p4PkKN+QnO+lZifKJ+egiv6c54LPkx0/G8l4Om5nMXsAzJOaPRJtKu5wuetOiNxmhVbHRYDBmnvA5seJycqZPPrmnn//i1/ri3iOqj9rY3NKIWyMLEZHksn9podcw3wTmakckLaCHmbqautaVvV1tUW4yGevw4ECPnzzGaByqYg7vqD/Dx5pv2JXTMDNnV/4t8LCjxPJhzEsJTy+lyNze0Y6O8bBczJFZxxxY69q1a9zu7mpjY0PNcCDDMDP0h4KXXmrwyCwMgAV1mjYZN03VSChSRC5TDMUnT5/rHOMt24Cah+pYNyyO1aphr8K+hcuCONjUeOuqNvcwwq/eUByMdcBt6ZP9Qz15fqSD4zMtXFFDIwsDmfVujEM5LDgvrWQdaKkelzVGAE1QRb5gI9rXsF4Gzduo8eZ1Xb/5lvau3lGsRqWvfvbzX+lXv/5ER9R357W39c1vfVc3bt5RM5qwbxqrZj1Ii05TePN/cd77YDKeKMSgBfNPS59ubm9qh77rsYcsb0Djlm5xO33z1m0NxxvIIOsEY+jkjP0UOloOkxmbHXvKDA2BwJ5yhgF+cP+Bnnz6mZ7evaszDPsOQ0ncVm4OR3r/rbf1e9/5nn74/R/o1s1XiiHBNCWrK83Y654x1v0fWJxhUzjO6eOTszNF9OvO66/qLYy+bW66Y1PL+zhUsaSNNzZo7wg5h8Jrlv+oPKykhIr34oP0yzr4CKP7848/kd+++opZKZT50RLlaVNGt3tk+iLJ9W4Bb2fw5H+bbBAaj8caY+jV8GjB5ON+iYwKqHlBnkUVdPOtNzTBMPzZX/9M/+P/+C/0P/3rf6Off/IbPTze1xmyTE2lwfaG3sRA//Ef/6He/eb75N+UosSw7UELslcKiisj5stvLhGe0sNolZETWCiu+AoaIQR0raJ7FozXpzpkHdrY3tVb77xL/d/Udfpf9UBnHAS35L/6yiu6cfumRtzgZ9rq8DnZDyJmHGIs0YEWmXWgdT9Go89DLpOck8q85LIh7wxDespB8zEG9v7+Pn1wXPhoSXPddPmeTac6OT6R5znBKHe5u2FeDHDKex6n44b4cDTUzs6OJvRHFRGaVg/i4JW3V6vHcM2MKMMnuRwMWYRLcUyE8nZ0zF0tuuDt6fCbBebPkUbsLzcmWxozPprBkHGN9liU8SNgQtbkNYeIdReIePljQjv44DczxRhAVIAPkd9fl1svM2Tn8gNhMBjAwAqc+NRMyq58jsiAMIMor5OnBl08RQrlcxH1wuMFTKWoEYvHDIagVzM4aybxiFAN5sxMIZjcH0MsTEfSCuNmWj/rmsyM/EEhvpzX7EVefc3jqY6vSfqdUWYmM7DKkVk0XYC+ECY674InGeLJyihjwsBOnCC5X+SnaWK8akDbxxjZm5NaWxsDbYxrjQeVhnVQzW6qsk6BCdv8Vh0amckwMYl1bFY6jIqOiaJFmTsGQmJAeF9YNuoFPqLdDwXhOl/OK9X36R7hPIonB+JACbvrgAZJJKjMZEYBj6LtueQzZWgnjLfEzXbi9rHD36WgJTurBVh2UTnUCtVAFco82NjSaGtb9caGIoMpoltVqKBC30G3kM9aPchOCb8vXktlm6vLZ9A+Y1LH+C6G96EWy33wnLjn5D6UhRPqmwK/3c4KbOjNF3mHIG5fAnFeL44ySQ7RvrWrv8NDsVJWa5kjb0FDaxe/0/sqkCF51vGC0Nr/kpsEfeRBJG/xJzy8xU9K75byhEjgJU4vP9Rl9LVD7iL5qErRAP1kuEacyCd4drhamcViePtElCnXLjst0MUFBz8LDoAGw8AiHsk+I/5IRyePdTJ9ShVLmWXIZRlKbyEQDuQLhB2RsKn8mClcghmxpovHWYKKFKJiPVSNPjXDTYVqQ1lsZHJDe9G37LICSoRbFtR5Mb6nnLpOp0dazs8kNvoRvgKLohiXgTE2YA5qKmgHwc+KCJQh4hGS+/mWF+HSKmL6b4kzvvAsYDIJVzz9mMtlYVr7oU6K5Orie7iWOcINNsUgvwWIPt8yBzfcUtS4FeMkVvRRrBRCkPEjBEIToFNC/RD1EPWaEecgLM8rrb669NgL/yXvi8hLPqfluBR14V03ZhVhZj2Pzid+Myt1m5n88a/rhDEeAw1wgzvijyw8NXlqytUWVLkft2ZO93gPB0kOc5d6KY7v7/lCl/drC9GtJT6r//FA6TPCRQ88A6BqjykoeWCoL+Ff+pUUP0w5Z7N5NjtjLEx1dHqsI7sfqjoAABAASURBVDYip2xwfUNRDHA2yL6xWDKHO1rfBAGvs0YHJhjgWxhJO5NNObbYBI6qWgPkwnms3Ph2dw2murK5LLzCg/P2d4HX5/i75P3aPJcF4v5VJpcGU5ccHoWY3CmcdXxnrFun3JS4Ab6g/1s6twM+LryMlxf5eldFxwmqf9axfcjb7G1wpJTlm8KOTZW7HqbbIJWVSXMWPZ88EpTwiszacV7NTGZGFOU8HzyW8j4peiFSvvquEko5lXHvPPjGrqOcl/cyPte5exnOkyN5PaW+db0v3JYNb0u7vG2O5ZJ5jjU3Ylw29UhNM5YJQ7I1PX16iPH2sT799K5OT89UNbU2tiaacLhvcWUQonteZzNo1NIffig0mzNngo66Bujh1StXtcVB0Bh9PDo+hO6TsgmumZN87+FtaqFT/DS/zFG03+Bk3T7DU+DxeIw5V+xv5B3qceQ9OTnV/QeP1GGxxSqyAR7p5s2bun79ujapf0T9TdMohAi1F29GroUOdSfacI7xFENQXdVMqbHnlXIu/wWG9zJFDO0IB6wZYaRWNeFKre9jrNYc2Qc23Ju7V3Xlxk2NtnYw2Ds9erqvew+f6Dk3qIm8VT1WQTVWrEaS1SoTFIfR2RbK1hLH/iX0sGgKGN4y6mwbjJEg4wb66iuvUs+r8FHpY/rqP/7VT/XLX3+sU26xr9+6o+989/f07vsfaHfvamnLkHkgxKBTjJuDA/Y8rAU+TwTWsDkHF36oVQ0HGmCoDDgsGWyMNZiMVLPnGhLnt8zbV65g7N/UDjQHk4m6lOXGkv/ZzJwxmZDpBVwfnS46dPjkqe5jfD+7d19TDiPmx6daYrh3HGxc4ULl29/4pn78ox/pw+98V3feeE2jzYnO2bsecAg5hS47OeSeaduZ7j96yGHGM/l439ja0sDbhU5lM/Z0Sw6FOETB730+oD0V7RNh8dDVfL3X1z6CeJ3nw8MD3f38rg6e75c5wyyQ2L+u64m2uK527qLjvm9P9Lko73Owz8/n3MQ6JCu2UFU3EjL3ectvgue0wn+LpxvWOmUf/tGvP9J/+LN/p5//5U/02eef6jE3vf7nNFPm/wa5v/3ee/rRH/2Bvvnht5H5rmJdy9BRffkxk5lD4quvPjBJpKeZmcjEiysewmZWwr6ePHv2TI8fP5b/F233ODR59OgxBz2dtvf2dAO92tzekWLUkDVmjwOuMXqQg6ELqfRJaSvy8XVswT6p9X0Kc09LXC+7jrHaMcet5id0yOXfkWfJ2jabnctvwU+np5qiI1PGpct2ztzic4z/Y2slHcPb9c7h/yWZ/924lz3nYMfzV+jEkL1QQF4deklLX3qNkJnJ7DLCRdjLuazddZDAa/L5P+cM/6m0w/l2HahiTZ+PNOIgyw9f6qr2aPLlgo520kT8hYSTWSHjZuKRH7Ly+dT7YbFYFn328LqOQhC+L7/BEzsaaDJFJsAYg0KMAJfGB2BmVELF8sf8Q5hKfZC6EpeY9cdk1kMy+UNQkKHfoyoa5htLEekd6srfuRHrOkacoQySSaB8/SMe6vGBVECwRHv+NajAvIxdJOLp3z6KL3WUDRxuEQY0aUhpWImnvJfInuh5PODwOkgz4EGf/DsU0l3PG5FbBYzJNiOThCIai1OkQwZBGjeVNhi0mwzKzdFAw0oacH0xqJMcdWgVtGBtmiktztRh5CQ2chkkBnoGXHlL6zpRBmWTcuhR+PKwc+cuWMd5VPG7x+PdBd6+FUzuSXw7xNEqYaRk2lGQpI56OhafTjV+4C4LflsM8EqJsKoBJ7QbTPqbDO5NDThBis1QoWpgs5JClDkMnqneX29CcXOGxoLp7Vxd+dvtqZbtaYH/LbfHpTwlz4myneKe4k6heQb9c4U4l/nCR4qAgd7NkO9h6l3hZurzEF6CVpBhxiF3RdwlZDLzygHB4rq/h1PuIcrSWOjRRmQmBeSJ313gYUfG79CqjsIPlfCSP68AGSI8TX1FkucvdYhE4OEC9xNFWia8hvA7P0bfOaRKZrUiJ/gVm4IYBiUsDlEyG5SM6/5AHt/UDbj5NvrMJ5Q5Orlo6QObqRnR46NWOZxo2R3o4Og+G4tjmtZK9KKQvzGOvaxZkCnI5xERR0D+mJnMLoN85jAJN1lUZxV11PTxWPVgR1WzLYtufA+RUUU1QcrkR04qOtuq62aanR9renyg89OjMpYsLRTY6gRuvYmg3qwYnSeTaS2tJIitgPPlNxMB6B08lDNTAHJQv/eTwxcjdwvE4+kh0A6T5/WNh6jbWGD8xL9mkfHFuhoMFJknYl2p8EY587bJ+KGo1LvEeUwB/His++X5JYwxk+EaX4fIX3gxIv0lnwDR0irOnR5Wogy6JuE3mQEhmVUbdZEmmXguhV0eDo+nZ0SrS57eTfiz3AB3mXtcBe0aWTiqYKqQU13F4kYFfkxWGKUeSusySjzpxJWv87HCZR77Mvrah+x9PB6XkZcT7fSNGU4J9hn6L9lIzsyPWR0ZOubIFl1H69Qy1884oJpxSHrGJuRoeqzD40PGxoGOMcT9V9NnvhllLvdFuWUub9mkLinja4nLY1RV2kQfdrnp2htvane0oc3BSOPYaMjYjMusqk2qU1ZN+w2GnO81ei7/C38Neo6V497LIBo5ZeTyQkecnxJBImJiHEtLmD1njJ60c512Cy0slbhlkV/mqwKIqS9L4zzgBOhjSL14nQFCXk9C7ol+cL+DwiW3+0sau6YEjRU1kvERdtKQWL0rgquQO+QS6qnyITlTwMe2Q+UhxjOJxBJekcbvMV5/hi8zU0CvzYIkk5nhAPX5Ids3t4SznL6jc77p5xaDYYmByRZJFioNhhM13MyG2JA3Mt8JIzroyZMDfXH3ofYPjjFiOvkcMh41GNFDDXwT4tV7ZWalPt/k+ubYDVf/FdAlh0BmJje4fePrc35L3ByjBNZk/Hhxb1OCGUdOiUZ4qjtFGCXgec3KVzgSfR1jhifxMHYofzad6x78zmZJvhaNhhva3t7TxoQ5nv1EXQ3V1CP5RlgyyYHOu2vMDBXGdSa8//yA9reaTCYaDoYS+czMvzr3XydeSvPO15ERejhAx4YY3rU6uVvpbN5pkSjVjDTZvoJRfEvjrT0tWb+fH53q0bMDHWKEthYVB2NFDjtSaChfkceA1MLHgr5aIIJF5+GgHKiDA+JlGpDH5/ZtbV+5rb1rryrUm3r45Eg/4ab7p7/4tZ7uH+naK7f13R/8SO9+8G3t3rjJgclW6QuaohnGixsq3mej0UhN02jB/OFjKGKkDrm5FGsHdx9a0klL9K7cOPv8Qh/lGDiE2aLuaxjgr2j3yp5irOT7b+97P4Bxf865yK3m23RZ+Wym06fP9eyLB3ry+Rc6ePBY5/A659DE0MmN4Uh3bt3Sj3//R/rhH/xIr779puJooFPmuROM0DNuuhfUf3J+pqfPnxf4r54rRikEZASy5MbKCcbaAQcLLbrhOj5g7xHgMSOAAniil2id4QB852fn6PwXeo7R6ePEY0ks+u1tcST6pUdSBy8+75bDMfwJObW0w29gj44OCx+xqlUMb4vq4HGJ7JZVVOAwYxlNf/3LX+h//Q9/rrv37mmfMsccrk6Z82cc8Lvs77z5hn6ALL7xrQ+0tbsjo19UBZX2It/CHLzrax4j7iV4wONw/fbXLMh8nWSdMJmiy1HS4eGhfvrTn+rXv/61/Ca5Y+74/Iu7+oRDgeccTNSDRrtXXbev69Zrr2rv+lX5wYxom/OWoZlNjI3MnJLUMu5dLg6ntYaP+YTcXK6XkZiDfb6Y0e9+oOMHdkfwdDo90Zy4BXowB57uOuzyPsEA91vwU//3Uo6POFg6lcHDgH2QmWmB/bTEjurlRSN5SSaPfwmU11R+yG8WJHdpS6BdRt853O9wv3ic74T8y9rNGHId8LSmGWjIujvCbmmwWyxGZJFfwovuMwmBeTgxTtplxxzkaJl7l3K+F/Du8mvpi0RGr5fqeU2ibLj7xRd68OA+E/YBG9ZZGYwu3ITCkkuBBsQQFWNQ8IYByZT9hzyFqCQz4hhEGaJmRhjeUOwE8JGBN0gyShLnndmyqLQMNK+LqJItO0061wMhRurtYeb0KUu6d0bK7k9wAUnSnMe6bFrJH6IswIMkkz/912lmaCfqTS50Fwpwep4jmH/JD23Pi493FeeOgxh/M2ra58kK0WSgVEZD/EZnEEwTBt0mE+PGsCmG92RQyY3ugCEQmSJrUGEQKM2Ul1O1cwyZ2Yna2am6+TlG+ExiYyYGdeYUiqN9xJeBUfUleMWZKGQv919A/8kHKl4Qmh1iAPCT2SC5Ynb0jfcPcxMGlmnJyfqiDbi1WhYVhZFivcEg3sLY3tZwYxuDe1MVC5Rio5TDCyjQVyZnMcOfuxfMwUSX5lq0x5otjlgwD3Q2O2TwHVMe4xrDOlRz6lrIXYfCDJnP5K4ChxbwbSyHRr8YOiYWe7mrUhte3EyNRX9wc6a9+lpQ5OV4z04kJaCeL0Hw1wNylLGXINoPg+Qh3ttcZOByCFDEJb0MSOfLBYLLC43yJY/w/y1IpDnI3tdPGL8KLehzO5KpQ4rQ8uW0goNaEYO7KZsa+s8aOKtJr3AbCFSomeFGFv4t1Q0blHapKcbsoj3TvD2R4kyjSVYczMBc8+UBNwP3NV+cSoYOIfssGDGThQBwff5wvxE2wtRma/9FvKcFKUREByzSoxXhITq1BXZI2pI0oj+bwqO5JUtVmV4ROpAZUy038zNuvM+mh2rnUzGYZIwhMe6McZQZ+8b4NDOJV6UsRAzo0oNQs7eDaO8nhwe9U7xYaRvZSSaKnJ5/DY8nU6aObLQJV8igZj5oht6eRhUblyELeu2bKeaIqq4VIn3leZ0olUFCZtZDBlWTs2m9T8prnylYkJmRDgQ8zek4RNY1TKSqPHhlZgWBGIfhmgx6/jXhlZn1kGRSSQseR3sF/UCsh4OJNCmS5ljHG5kMOdPVpGcFp0FcRb6a/q5JqCnsbhMrNcihChV0InmjzNuGr7iUEbBVWLTT1P8IXtbwGPGQla+/xBCw3otAvtxnWYn2eD9n5vGMv9Dy/AU9cc+TfB0hT8emowWL3DInduhrx0Z+KTfAT85O2ZwdMDb2McD3dXxyLD/lX7BR68ifVuUT4yszyQZoNrRjUtXaHgy1w+ZzF+N7hw3BFgb40KLqZKo6kETrJTPT+nF+neV1+MuumZX8ZvZSklkfNrOLdLOVX72L81KZF4GM7nvI3YTfgZxgxPmBTWRiaunbhUlT1pYjDpSPlzOdMxYXhCmhhFJDAXHzLWUFLacLKGfGx73FtT4f3z5TlkcbdZgFiaxed4c8vZ/c7yh5M8mg+JN7CJPfzChm6p+MXzKzAvFk8nbsFQodwpdfWwXcNbMXZWiHJwV022G2SiPe+XKgAmRZt7l3Pd55JyT/bYqOukOsNR5vaWNjR00zUWJuP+OW9Py80/n5kpvtMzqpAAAQAElEQVTpQx3sn+qcuHLTWzZ+S03Gja5fxQAY1JLzEYNa5r+WtnTonG8aE+t8Iuz7sQU3NgE987QROmgShs1znWHkeD6Xg8suZ3oN+WZ0P+N6HD1Gbn8zumkKtLemvsEgamNzAMYaMf8Nmfcmk03NZ52ePNrX0cFUJ8czHeI6/47kOl4NVFdDGT9ijAvXLMiYLyLy6NjH7e8/L38T+s1vfENb29usQQs2vq1mGN2PnzyX/4NpB8dzYeejY0Op2pDiRAHjN4Whcmg0X0qnyPC8zaoZb3vXb+nqK3c03Ngp8fef7OvJsyOdYVW3VpUyOTaMc9OslbzcdJ4IB9GkgiWH3dOFmAciB9W7unH7Lb1y522FalNfPNjXT37+G/3mk7vyX2sfsG/61nd/gNH9oSa7V1RxCFEjoxgCMprLf4X3nBvBAUZJDNQ5m6kVvE6GGm5NVI0GtCuI7Rk80HYMbh9XS/rI0aJviFPWVOzTNnTlGgbYrdscdOwIYdK3M/Zcc7XLRBf63GKqXRad1ID54QmG9309+O2nxQg/5Xb5dP9ApwcHnGMvkPuW3v3Ge/rwB9/Vu9/6hvZeuaZcVch8rhN4PePgIHJYMN7c0oB2JZladCbBV5aU0W8/QLl79wvN5gvVzUBV3UgWaWVQLnuYQEZA2Uj/z+nf+9zsepmim9BbYqx16DJkZWaSTIa+QITXa4IEiaXelKErj2C/05U/W/ADiAV9nNC15OXgIbEmN9ub2rxxjQOFc/38V7/Upxi1xxwsnDKPnXDI6gcNLt873Pr/mJvuD3/wPe1edxkEdfTXnDlumTrq8vp6GOy8BJPM7GWIsCQzU4hRAdcMfwiS8QbjMKErN8x3797Vxx9/zNjutL2zTXzS/QcP9BFxRxi31165oe/94Pv68R/+vt55/z0OmK5pvLmh4XiscthPf9UY6E3TFBq9LDt53yRk2zFndMwRiXZ4OIsfZMkXX1JH+gLj+oyDiBMM6SMuPvwwY4rxfc7ByxwD3G+2l8xLC3COPvs/UnrCmnjI4cCCsuPxSF5/hq7XkdBfd6mAxvLSdvGYmcxMfCQZPwGY/EGsEmmGbAw5rREieYCneZ5EHa6DS9rU0b4kKcYG/Zxogp4OhxPk0lC165+UsxWYQWdFV8QliDkt53MN59/MZAbkCFAPMi/roHyYIQBX4jkDZM4AcYH7rxI5XImdmEwKpYAJWhDpX68AbuCqD5NKMNMJnVqf1JkYfUJ3eN5MA72DPK2fxJNyyiwiWZ6eaEXyPKvONTOEEVWxEYsohsmfPm/Jn/GT3/1kVfAGxShzoctkZpK/aHhG+df1Ow+dC/wSMp0sHi+C8+L18k7kRUzxIUaVaHhIhd9OXraqIgbLUFso0dZkrAmT4nhQa1BHNpOmGLL81y2FEdByu71wQxvjwH8t1sMZQzujxGJjJiUZKC71mDKbagF7AXIIBZCC5P41Spzpdz+e5hAl3HXQH2qpEbAp8v7vmIB7CENYajlWzVYrxKEGo02NWDTGG7sM4B3VLBixGSlUA1mslawCEQTBuQpLkug1vi9eo+qWW5D58pQ6Tph8j9GhM+o6B72b4UtKFOph5m5H2IGfPhaU/9OgCPVlnAsQJnjxevxFAI+HX8Azfz0yklSB90WPTL98GfI4FpN1fKIMql9a57LJ8lasfEZgBY8nKxG8q7iLMFHr1/P1MCTisnfgt6js4OY7c4MWmGjqeqiIa/SVmY+dSjLym6lpBmz2mIDQ6Tm6OkNX52BBP4VqifENn3YmhTm3es/17OCx2rxQiAYN8QTJAq/TDVKIwPkw4qVgJjMrro9di0EWPA4XXgRPGSRrpDhSbDZVD7ZVVWOJNkgBmUGPsSF88jHs4xxdWi7PtOAAaw4SRrcxnow8rjeGrtR1RfsaBTNo5S+B4PolibeEsrISdSXq8Xkq479Icz9IgOWq5MNLCeeMXCGoYhGvBwNVbmRjfA+YIwbjiRr8VVMrROQjHgaKlxWuc3cZpL544d3MUy9FqQ/33xfxzmtyvi+Q5XFw9iLT7/AZNA3+A/0TcM1MIRCLa0HCK7KIoAJ9H4gz5jl3I36/5fY8JHEjnxXkSCs3qzKpJqOjImNFwTpGNcz7dVWpwl+FqIgbQqSeIKO0vEKtH4ioh8suezTBl7J43N8GLwQu5AIhpFRKEA3XQmYAH13DVxiVWR36lKirA+zDmalyD9ampW8yzs50fHyiQ78hYVPi/w/qGXFz0nwdartOLcZ3t6A062bkFL1R1KRqtMn43B6OtY2e7G1sagv/CLnENUO6/MDA5eDKTzOKz9tVPL/z87VEf2fuFwlIiUp4XTg9SFxTIxUZSX7rvUBqpxjdh+enmrJx7YKU0JXCmxNImV7ML5UWZV5A8j41mfwxM8UQFKso1w3Pl6BR6Imnz4anf52XxDzgLosokdRFHsjoIiypD69cFar0PaXgkRLEvPyaQYQo/5r5lzKel/FGKVISyMwLndb7BefRaa2RyF9AexNY+j4AUoPhQOONDQ18M1gNJau1bE0LjL0ZN7aPHj/XvXuPdXo6V06R+CX6dqxjNrSZ+m/fvqndnR0pmPypGFNmvd+oR8gjpUS5OUbwUTFco+sY+QKyPUZnp6cnbOY7ZXg06AQL8qKuvz0Sa7ajw/V8nQL5KvplC8NlZ29bu2Bnbwf3inZ2r2rOFfHf/M1v9Od//pf60z/9t/qP//EnXAI9YSzkgrLvoC8l6nL4oMM187C3RPC80O3bt/XBBx/I/0GmumIeDX36wf6hfvWr3+pnP/tIP/nrX+neg2c6PGZPgVFsrCEL9jIp1MqxVkv3zBl/Letyw0HX9pVrunL9FQ03t3XMze/n9x/q83sPuZ0+1DkGnpfp8pByY/piqNmi1nzZY7aI7GGiujzQYLKrqzdf07Wbr8viGBpP9Fc/+5X++me/1G8+/lQVdb3/rQ/12tvvamvvmuJgpIp1IQ4a+S2hzxlunFRVLIcWRrMDcm3QiRqEqpLPPbDv3dH7ybSOKy591rIutuxTHSFG+mBPV65c1c72rlwffL8/xziaYwPMpzMtT89l6FbNAc9AprBsdXZwpMcYx/7fju0/eaIj9GvKzeUCo8n5uH7zFX34ve/qh7//Y7393jva3N2W17ukbr/99Zv2ejQU2iGf87piJGeZocvLpVrshYr+i7TJSh/TEL2MEKNa5ssn1P/5Z5/q7JT9h1R0zudT53/JXOp5MhKBtAx5mTkdycxkevnJq+A5h0tTbvOdTmStruB1tLOlEYbsjLH4AEP28eMnes5YeDo9lR8gnrFfb6pKt7j5//0//iN9B+P25p3b9PuYvrAL9HXwpS/EmJTWPUbcqv7f5fiY8/7x9hQ/vETk4AdPHt7AgL796m119O+9B/d0Cm+xCiqHvPA33pjo+o0beufdd/Xu++/rrbff1ptvvaVXX31Ve9yEb2BoDtiDDAZDDfwSoGnkj88Ja3T0VUe9HbJ3eLzX/TKSWtYvl5+vb663+xzQHHL7fXJ8LDe2HW5zuuu/Zu72Zo2sNzc3VTfUe6lzfC70NuWVrDL96Xy9gMtuBS9H3+qid01mjtC7IcjnMouhZPFSTtt1xfldFP1rJZkic5//ice43H6j/YQtRBVYFB5l5iLvQQIEg8yCJJM/ht/Ha11XqoDrc4WOVOi2o8xRr7zyCgPwijaY2JvBQAEGvcHtSsAuZO9gZzI7t055DeoxM/ECXBTckzo6yTug845iQvdOcuPb4x0e9g6jkL9ehIYkZfKWdOpuHXRiR5xnCFTivF0qIMGQ0/E8LYPWO9EV1OtKKCEZVtnpMuh4XAGK7zz0yGUh7DqmAyYI35TLKElb87qjCTsPBcTbKt6oH7YUSK99YmSy3JgMtbUxKifNwyZqUAc2kCbGgaJ1ikw7AeRurnYx1RLDoMWo8bAwdoWBIOfDsVI4+WN8St1y9tgjWEEfotNZMCTcPlW6cPU1jxHnwOG9aGepryMGlbLMQM5CrMAKZI0iC1Yz3NRovM1mYEdDXA9HDG6rBhInyNkqORJKmuApO1xQ0C91Qdtdh5RLfZ3feGPQzRcn3HyfUt+5Up6xqJ1hjE/p6rbkEzR6eDmiyut+AF2EQgz+QnftEnXpLbEm5TVIu/ATR/Ar7zq9T/BMwCNXcs4XLn3gfXEJpf0ug0sQfkfGABZlnVQWPP0tIJtKHmSZCeRLefGW1+kUz0sfkwy+6A/vl4wrVTLcEGtV9FuMDVki+ay4fOnrSj55DAa1XMcX6On57JhNxTG6caqq7sizlMWFAv7j6b6e7T+mz+bEV4WWzHCDFKDNYpHdDYHoIL4KxR9JJ0ReI3wRB48ZJNChexZHqjC+q2ZDFhpkQR0KKg9jUYxrY9xkDO22nWs+P9NsNpWHhd4ESvjY9THeNLUGIHrDiCeTMuWF390MPZ8HC3zuIMyr7H7QAZ9nspfxBJhwfU5eHrjryGayEJBVrd7oHqgajjQYj9WwyFXNQDHSDiOfQ7griMdJXwaktQ67x8hDMb7qSxEwI5ZXlx7XFeentAcCHXxnXG8vBcnpBXqYmXiJU3HNTKEgKMYegTbFQDyu0QWh+KWAn24urvsdnu8CJkVJ3hc93O89nFVDo6ZAhVsVNxAXVUEwhihHCAHaAb4MGqbyA2/yZ9Uew2+k4PDaCjj/ma/3q8vJZZgh566Tcn8i7Ohw3QDvMCLXfo93GbueLBYL+cbumI2q30AccdJ/wgapbI5Wv37esWFMbP4Tt47GRrfqpMaixlWjjWao3ckm2NAGm/NBrJGjlenOpNJaF4PDxeD1rlF490ipz0cDvIxeeoh05Xop7u8XuExzTc3dIg9ot8zPDt/E+i3R6eJcM9b4lrHpN969PnuJHmWsUs75vwzzVtiKNxps6EuwXie8zWm19gePD2GVsafQf6EPL96vDo+DjC7D4y5A3rXf6TufK3H2tL1g77v0hTJjLIEMP85TZm13Xej3UvBQ2tYXWYeKThHVUcHSF1/4H2AAjDl0aVh3gxveqmGhUsfacXo6090vHurBw6esmSb/dclglaYYTr7Z7ZDv3pU9Ntqva7CBMQAvLfsywVdpkyVqSwSTFtwiHh4eYXgvCWfNCVdVpYaNcUCWMQSZmVzWkTEp+iCx1+vYq3mbEnNi8UPfXacfYlAzbDT0jT2XEAP8zaCR0V/P94/0Vz/5hf6X/+Xf6z/8+V/pVxjhz59yi9pmDKkk39OlziUTJZm0hgup+CU3GK5evarNra3Cp/fPkjYHePX8jx/u66/+0uv4D/qX/+rf6t//x5/q4dND5TBQNZigeexVQiWFmn1H1tHxmU64qu6Q7dbedd167U1NtnZ1cjbX/UePde/hI27R9wnPFLg9bwZXFepdym/qfO40hrJqV8ONG9q7/ppucsu9c+22FvTZ3ftP9bNffCT/h9TuP3queSvdfu0tvffBh8XorjHCJ9s7qpBVQjeOT4+57X7G6alsXwAAEABJREFUGE8a1DUtzgrBNEQfRhjndTOQRWZR4nyuWaOIRzzmPSDaKLX0UUtfueuGxjkXbRYCt9XbxSjb3tmVh91gcmO6PV+ogtCkGmiDvd04VqrpinQ+03MM0Ef3vpAb34cY336QOGcOC+yBNzFSX3/7TX3/R7+n7/7e9/XK7Ztq6HdFk9/6+q/It+xzl4WfTillxarWzZs39d5772mb8s4HjaUBL79G0PHs6VM9uHdfx0fHEuMkLTv20kul0r6W/eKSQ4uFlsyhrkOZOij6O1/XGZomtx3mGN8z0DJO6uFAO9euqkXGH3OjfJ/DlzMuKk/Qr6fsK07Yx5+j61sYrj/4/vf1h//gj9CXVxXZL7WMr44aHYnGJPywCrvpBSiv0jteOxl+x5souGRtKHzi93XE/57bDxl8fG5itH7jm9/AsH5HfoD78PFDDoJmugrvH3zrA7362qsacwlYN41q9jx+QHWHwyo3xN944w29wm341vZW0asBbfYxVaNvzk5iTK/RuXyZkzr6rqPdCRmt0xLtTfCW3SW+RUa+5rkuHR0d6Zhbd/81dDe2Xff8Txx8fvGWb8D/hINlM0Pr9QLQ69jPdU4TOWXCmVQv427JaYQcxDu/kHCnwP09TGYmPnLdshBLbufX4X3tc8YcGS9ASzvFujtgnzaabKjBtaqivIOyjAvvT0QjvIqxUoUOx0C6GI+wBKsq/PE1MwXGmqOKUREE/5ckvYN29/a0wcnIAOPbE8lbFCR5o6nBlTrjeuNJ8FeSFYIVTDkxEfZyKg9ChAHP6GXW8CSzoMBk4YyYIRC49PQO+olOSwyU5H46eL1QJfKYmcwJFLjPQYC0DkVYsmFZssFZcgJXNjGUz9DpeegV3jfdVK3KTyJcAAHx0EZfoJac9vni03H6wSgWs7+YGRRDUOOCNfgWjYJmgM8IhixcW3XQziAC0zaz0zAsVNtctWaqDQSgc1VpqtCeSosj5fmxuvmp0nKqrp0VJG7BE4tz9vsSeHKZiPqMVhsdahYlmX73Q5prQsmDv5TNhJICfAaU1y6QIZNoXod4klxOVInNH/BXxNfqEsgN08NQqjZVTa6q2r6qeuuK6s1dhSEGUD1UDigcC5eAG1YJOXXU2rJoJlyLtWJdqRoExYaYuFS2My27IxaffZ0vnrLoHartTok7VZscJ1I412CYMPCDQrUgPAesVrRFhf0gdbEgJ/yrlSdno22E1aNkJSat4IPWZbsG0Vr7v96lFyCSL2DktwtJJurL4MKl3nQJGSM8gYws3O9I5M8rJE8rfq/HCu1c4uiLEr+O83QHLcjuruNNiXzevuxuSSOPOchXhNXLJNM32Xkrbi1ZLQuNIoZ3oB+NePljBh/JfWpY4CcbG4qVaT6f6vz8WLP5Of3Vqhk1aoYmbAH1N9/7OmNRQqOUoNHBT2DsGLQFjLpk6FPuYbimRkFRgboL8JsDGQg3gw60gUmPhSGONxUHW7I4VoZWVq2EHuTO1HVZ7FSU0doFN2vn51N4ntGWTmYkgd6DP0gCOSfkl+RjoGNM+zzk7sUclBL0uwJP87nQ0zrml+LPWQlS1Ey9+IvcTaI9XlesGlX1WBUbtareRJ6bqpsNVWGkOjaKoYJl8kPEaLMhMzkxwr1LIGX4y/CQGKMkEI6dVNHeuu3dQJzgJYNSTv5A150VoASv0CEPVIg1ucyjBYXgIBwc+GOAt6AKt4pRVRUVHfhjCDTPKAOiEW8KuDREMinid5CNYH4JwTK96UiKuQO4MFyZUVdUE6uCvs4KWo4I/bjyE66YT9gc1MDzhVKRySzI8Hs4aPVDXCiQTJKZkSIZP+SWGT4gkwpov3dBki5k1RV5ZbQqq0/LJS0rozuZbybs+QHtW5ftoNUGyY3yFj1bsEE9Oz/TMTfg+2xan3Mb4BuT0+mZpsT734fPuaVoix62EOvKbwk08O+b323W5yujsa466pF2rdEGt5wDdL9CH3xqFNwk4HqQXSeASTLiPG0ND6+hiyfj+zKI+ju8F6XwUGWRi7fbeUlIpwAZtGy8F91SU+aQY26+z7qFZiFpVmfNK+QIs4a8XZcdiBPev56BTJu8Lu+TTB1l3FKHhw3ZO7yzM/n8X3F2A7+AvMnheSHt+VV0AIlQf6bsOmwycvRwtjoqTMD98jTaK3/6LPIo+eNh3EQdBT6PoO8iXPghTdSZZciq7xXXG4a0OhiK9O9ovMP6d1XjyZ7qwVgd61ybjNZEbrQWevTkub7gJnb/4Fgx1NpmXZ4wP6Y26+T4VE+fPFXLnuj11+7orTdf1WDgc/iRusyNZmwVmEQMpclF3zIG+xnlfM5steAQyCzI5/7JZKKqYtwxtswuGqZexxLzUgdagEs7fW7saKu32w2g+WLJmjErOu6HTs+5CTuA5/1nRzrcP5H/zfdymWRWqW0T6NThJtpq3FALQ1h0pMGPr0c1vGSk4EbHoBkWI2yKwRRDVIS/6PmqofKy0tlRp2dPTvXxR/f1248f6LP7z3U4h+eaOZl5OKcBPTGSaZPDhwG8VDo9rTHeRhpObuqVO+9o+9oN+d+CH2DsPXm6r0cPD3RwMNNiWWs0uaGrN97TjVe/o1fe/KFeefvHuvneH+j2+3+onVvfotyW7t8/1uefPtTdT+7p4af3NTte6s03v69vffuP9Mqtd6mHm2cW0WowkEUr/z3Y8eOnyhx+TDDEEWzpxyoGjQlHXJooC1EWoxSCLJiCuxYUkU9kHq1B6bdY0z4h007+a/jHHACeoRcd+Wv2/VvXr2qHG+t6e1PzIJ36mMQI8fHUsi9Os4Ui+av5Qnl6rumTZ9q/90D7Dx9qyjx2dnKo6fRYUy6S8jBo784Nvfe9D/SdP/g9vf6Nd6Rxo6fkOeAwwettGQM+B5xDe4ExN8bAuXL1mhr2Gq5TicGVyON+lEw+QIwxNz881bPPH+jkyb7GVmnIeKi7rEESBwMmVEIJXW4x/NxYXWIXeBsSZbOk5HTdJaPTLvGlnq7Msxk97Sjrcq044Jh2S33+7Ik+fvZUd6czPWRcPSXuCN0+QkbV3qbeop3fop033ryjPIw6R24zsExJLfV2uD4e3JbJ+DNxGTfBZwG0BA+CtwJ4MzOFGORPywHC0m0SetD3G48eP9Kf/bs/4xDnZzpBnrGKuoL99sEH3yy32H6b7G1/46039M47b8vtOsgpQm+IfDfYy+3u7sptP7/1fovb79dee017u3saYWQO2WONOdgZomchBDnv/vfZbuh3yDMxfyf4L+3CX+I83kE7Eu3q2Bu1yGCxnOvcfy3/9IR55Yhxdcrad0zcuQJ8b2xuaszc4m0wM5qf6KOOmRkgF++vDrod9BLhDP2MS0YVuIAKDOmoB3R4tX683x0i0izI2+T9axbJYtCRXK5eR9Eb5N15HymoRl4jDgVGow01g6FCrMVHMvpmjRAUGG8OC1GSqcV4d7icHFo9ZqYYo0LdNHJl98FpEDIzOWMlMQQFCzJzgWQEglAQuBNyZBTFrM8vHg8TBeEAYoHTWoOshVZYTRC9GxUiCJH8gXSHlXrX5Zxuh+A7GuP0XYg9LYkCkmz1I/oCHsmbV3zCtEeSnqEpxRBU0+GOqqKuIOJDSS9CZ2LpmGDQNsol4gGVIoEyMI3KI5+mMk2aoM0mamdYaRfjezsmbYRWwzBXYzPonkPjTEpTaXmsNDtUe74PDjG6T4ibKnczJW57O4xuR0KRsysXg4/GSHAAh3oBw/93e9c5nXeYoFCSoN2jK/6Moe91dij3Yr7EqGo1O0+az01tHsjcUBjvabh5Q4Od66q2riqMt5WbsdpQq7WoZEFJAY5fQMS5IkbfGNeVYo2MY5Y4lOh0JjeuF92hzudPWYwfa9EeUGSumhl0NDZNNoPGG4FFzTQYZoW4IB3Ysm8HX2XqS7XkC/Ol+qmE1PACuZdAhsMC2CDx4s1fCnuCxxV4wAENObw/yF/S1i5xGQhk8nwFxF+k4ff0Piweg394pZxIK3Xg9zwXIN7p50xWeQvc/TJoI+VIlj9kLd6SmyoMZD7ZaRn1hUqZhSthtNLJMsIWoszTjMwQaVkQvc4qVkzIQzX0ZWbSW3JTtVjM2HTM6fel4iCDpAH9Zuz+T06P5JOtAnQYb0nuQps6FAaShgVW3AGpDVkrQB4FwsZYc5cwG65MXCK2i0EdumTDMfVtyzBkzaCFnipVSuhDYqOW5bLpmPwW8gOCJcZOKhOpydDXLCMv84Sy3FB0XwFtSwlfRmorJNx1XGLsZMIFq3xpHZZE1QWQl5lJtD0guxBrvEPFasxcu6maMVUF2hCGirFRtNi3FwLWsySDnqANo6LaAiUigYfdH/DXnVSMb9xAWXkZsrkXp9AxM/GqfIJUXCIShBxehqCC8xsibo/o/hgUA4gm3/RVxR9kwRTwB+JjDOTxMDBBPpd0wy9/vFEua3jzKA8G4qODTT8kkIEpUKAKUWWzGF+4rn913aiuakWXJ3pU4a/rgRoWwwFompr0SpFyEX4KHfIVWiHKw9EidQTqCsUN1GdmMmkFfIS1ejKu93WC71RklRE7IFuf5hkAr+d7CbS3I18bxNmgKQVA2A34JevTDJ089X+p+OhQz9m47h/ul78HP2DsnLJROffxhQHescnL5DcQ2NAM4HQTWVzlduyV4ZZuDDa1V4+1EWpFNqAovVxfs+s7Oup9u4bRjgJ409eChvjrHXQBj/j7wHrKCAgWVEBMAs4H0hNNUMdYm9G+YzbqRxzUTdnEnqPQ8yh1F3mz+1Qe6CG+4u15770u80S7eiTq61FKUsCNba/P3Uwf5r4HL/K5rBLxCRqex/P2lPuvEeEQrnjIpkSjKNKzAV+ZyIyscchFbhNjQ3JVMq0eCnjdpdBFpOT1UlSZsQ9ZscVhbaQMujvZ2NXm9jWNt65pMNpWVQ1INw6nM+tl0tHJVI8xvP1XzU+54Tb0e8jcuDHeRN8rTU/O9fDBQz15/JjDx3M25a/o9qvXVHH4nfK5zBaKVVZA5tklTVumHAA9fPhYp9CWTDkneXtDjDIzmUQcudHH5MzCfK9TiYREevIc5EnqN95LNtpTPX9+qGfP9vV8Hz0/2NfR8ZEWGPYBvQ0cHhnrkKnqt10IErJK2etnAClC02HIoNHm5pbcUIuxkv+6dIS3R4+e6Ijb+oY1asJGuWKPV3htowbVphqQOeRdED48XejM14tqBJ8DMJIZMqv3NBhc46Z0oqOjwKHGgjGZNd5+RXfefE+7115RqIesbUlPnhzr7udPMcB9rYtqRtd17dY3deO172rv9oca7L2jsPW65ranh0/m+puffw5+q89+87nOnp/qxu4dff97/1BvvPldbW69Qnv2oDFhPhvIb173OTBJp2faoj/rEOSHJ0ZfNFWNDHytS/KfzLxiIaqqK8UKxFoRVFWjmryOBpkMMCBMQb7HO+PWeo5xeTI713P6YX96Ko0HuvLqLfl/l7Vz+4bixuzBjrIAABAASURBVEjnaalDDKYz5qnEDXnkZrlpE3NNpWrR6fTZcz394r7ufvxb+Q348cFzDivONMtLzdgHN9sjvfHBu/rhP/xjvffdb2nz+q5OMcSO0bEz9thzdGhBRy/RoyV0W+avLmV0vEMPAGmuY2Vs4W8x/p9+8VBHD59xCJC0Sf8N0JFhDnKgyjLJNRk4nQStxHhK6pBdgoaPt4x+8dLvGaQepBl1BxICVCIyW5rps0cP9Gv/d7BOp3pM+kNksA/fsypIk6Fe/+A9feePf6w3vv2e0jBohswcC+Zqn+eXGMxuOHe+l6KdGRoZXi4Ap85xpt5MPMx4UBX6W9GfcKgla0WwoMi6tqTfFsjulD77+d/8XD/7+c/07PlTef/ffvWO3v/GN/TmW2/qzqu3dev2LbnxnJwucokhqMHeGzg44BlhWO9sb+vGtet6G+P7TW6/tzCER6ORRqMxOjku5c1Mzr+P55b6W2yFDiTQEe5o6xoJ2RQ5E+d5l7R/MZ/r7Gyq45PjAj948/7Y5bBge2db3s6EHOhKxjwtht/s8oBnl0fC3yORnogCaD85PUeB8e1h9J5J8MxH68dpGzIUY8DdGJAn8o1VjVwrGWHvm851kL1Uiz4u6TO6TCHUGrLeDscbapBLzQFZrBpFyluIcG5CfUTXUp2VsDEuBU2ZydxvJF160Z5LIbwZmJkCBL2zzYyywInIpIL+6yH3uVBcyD5hZDgwM8WiOFEhOoIC5R1mXspk5vB4U0UeF34P8pNXJhoglU70znRAO9MpnuB8OugF+RNoXIxBMYRSl8d5Wt85WYH6YgiX0r109mrIL0V4qOE5BiOOUmwMzIECyY1hlMxvaupojLdGm+OBthh4G+NaoyZqUEs4qkOmPSbzjQubJnHr1nHrtgAzsGRDlTwegzejPEKpHKb1k2lelse5T/IUR5Au/ISdPjn1Ox9okG7UkX0rQ1sydSYH7UkOjyO9Y9PjhtSM075zFG+uoBQHqsebGm7tsvBcVbOxJVe4CkU15Cjkua46y0pN7sr9zh5yHHAggX5KYamuO8cIOmXRmmrGxnK+wPju5kp5QZEW+SO/QeR0bqCt7TGDfqi6NslaJs2lDLmaGWGJKuRPdtlRc+8gHyZgfR3WBbzQCs7rV4HYSUdb+ELPAtT7tqnQwM8I7suR5ukO0jwuwR/Jugy99MA/eQU8/9ei0CAfL9nIeuEp/qw1j5dd+CLe81+u2/N6tLuOnpKRjbbxFbxLfTsUKoIrWKSY58HxguQ1M/nkXlUVqpk14+Z7Pj/VYjmlD2eQWagempqBcep9pMPjZ6SdydhMdyxGbuBaCAoruD9boAJAHBnl8PgCM4WC4LXL2Sgwydhw1YOhAoaX8DudBC3vN0eHQrSM25Y5w+HhJOTleYITwL+mSNDHmSMR525JpbLMXJOhRYN5SSUOD5RevJ7u8DIyiPGWbLhmRhT8h6jgc0tVI5+hmmagioFRxVqBTeULGAZ4RlQOyeQPfvgqfngxh4fdLRD5gdS7GVdf90ABfrJTxeuOCDvMTBaCQnyBGCM8gliV+BgCWU3yFwTkWGAmdy1IZlkuB6JUNHIVLnGkmJnMTCFQDyh1omsBxBBVhQrget3UG9E117e6rhUJm0VRWiUv4ZKGTD3dZTpgM9GQt65qeVp0OgF6AbrudxCOISgawDUo6tJjl/wXXiL7lvnXWwOIWxddN9P7puiHZwOeJfPBq4Trhrjftnb0X6ekFv2acytwyk334ckJY+a4GCT7GCbP9p/r6ORIZ6wZi3auljGU0elMGaNsTTvGg4Z1aKwdbjC22RRMGA8DBTVU5oi4DD8VwIRJa5a1foiGGw+tfe56+D8fTsHRU8CHnvZy6f1+C95GK3/zfc46dMzN98n8TP73kv4vNbfM9f4r+y4rh8twzbi3ofdDq3B+2aVfiLvYBCIrl1dGXo6Em4hL7CMc63zuZl8L4dPzZWg4pTKg1v6+MUSTWvL1bqHDPONuXsWvsxbXlcNxQecFv1CQl+vYsfHKN3mQklnUcLihjc0d1sEtVTU3t8QJnQ+MCc9/zk2o/1rwcwzZQw5uWvYnRU5UWjbNbBTdaDnDyHmE8f35558yH890/foVXbm6o7ph3pevq8nJysduRjYnGNz3793X/v4hXZYLf+foYAd9hi48ornobAejRWZf0y5BJxPfUWaxmGuKAXn4/FCHBwfo8xkHBy09IRnjT3I+TBfPV2TlKZfSCXbUncAA/X/rzTcwSpccMDyg2qyKMT4ej9k7NHSfKRehZsZ7pRgaDgMMo/pch4dntGWoFLZVDa4p1FfU5U3WroE+/mxff/6XH+svfvKJfv3xY917eKrOJrpy421d53Z6c+cOt9gjPXt2ps8/eah7nz4CD/Ts4b5mR2cSt+ntyVxzbsTvf3xfH/0Cg/ujz/X43hO5HHa39/Sd73xfr7/1Hn28qzEXGdtbO5oMxkocRpwg+xn95n+b29BGv2k0RNAMB/RbhQQy8NcUSAjBFGOFntTyea9iDnTDLdaVAojoTIVrIdDGxFyStGQMnFDHM/rkiLlHLreNTe1evarb3H6+cue2Rpsb6ujHc4zlOYdkiX6tm5r1q1akzkwfnGOUP+fQ48n9B3py954O8M+5Te/odzZ9alj3bnGT/r3vf18//PGP9Oobr6kaNvLDxVP0aoEutcxrLWOng37CTQwGdzM8duhQt2yVwLMnT/Tg/n306ZT+DAq0HbHIIX9WYvFx4Ejw3sFju0IHveSgnkw9XsThxRxL5qIUg2xQa0Gex8+f6e6jx3pydKh9DiBm7OVnXDp0uWPMRA5N3tDv//6P9e3vfIsDoB2vTZn9akZqiX12i8yWGM2OhBEn6szQLVD2oFcPqJ20PgL/Ks2jjNY5z4fw8Pz5c0TaMoav63vf+542uCn+i7/4C/3VT/5KT589K2N17+quvvu97+jD73yoa9euQjIpIUOjliIvyGfkmxkXyQFfLX3gY+nmzRt66+23dOvWTW1jEA+aRg2yGKJ3I4zxinXVeVlg+DuWGNUu34R8M3J1eLjYghjk7nqeOZeZDj/wOTk5lVnU9vautre2Gac1rRV8ZtqWShsSvMJm+fphaGa2SMjc68642WVIHKXI87tf1ENmdgGZZME/DvSH8RBiLH3pY8To+ww3CfquK643bny3tA2RKYRKTTPUEFkM/EAMAzzEGp7F4UinrnWuoctYDKFR2d/hN6M+vfyEl4MeomrvcZDXgBkvWsDHYNgRcL3xLngXcIuwOwaRaGGwIAPuFpDX869hZjJzBLKbnA7V4eLDs6a5oHN7uonOcXgWGkgeLyWZIANoMHVEBBlcuPCc6ZyMEDN+MvCa+vrXZURcj1gFBBVVM1FEyhtl14gsBgPixyjhJgb35mTIhqfWECNjWJsajtqqmBSskxh0wrDODNDF+almDNg5E0w7nymh4ELZDX4gycJAdl4Dl98+nFXcTEoxJgn5bNLHEskLkYwcEAwUyeh+fPI2u4LCSwaiLe4m+iaxgetAy2DMTA5GWge/cyaVFIIGk01NfFBcvabN3SsaYnCH4UjWDJUQtMuy1En1/Ws4Dhx/yeOONy6xsLfpXDNu+88Xx5y6n2m+MrqX1Jc5GQ0xq6qkjY2BNrfHGg5rhSha6VN+UsIwTwnjvLTNiA9Alx7DH8Dadf/XgSylpCEhz9u7mbivhYWLfFKfX+R1ZHma17GiQZuzQy5pz6tSttAlmInvgfTw8Mqbk6FX4HlKeafnZR2X/R6WEvnlIL87L8PzO0TdPXTpyfidR1FPAW2Qg3b2biULNd5KYmLEox6SSTIzxodPPDV+ac5mebY8wQA/ZkN3Qj/NpLBQNaCNHLTsHz7S/sFjLdszeR/7xs5k8ieUDo6SIUPGmgy+0T05vG4LCgWGaySbxKvVY+Sr0MdYD2ShUbJKSXGFwBDLoFXLGGhd5ymXQAaCUIZWmdAZPwRVwuIhnu+LtxQon16g3mmk0kL1sf2XqP5dpSdch6ca81FkwaqqRhUborrGLeFaLgdTgAXaCxOhQMSI+jLxYhjh5pWr/ilsE1eYoC4j2uNWSnVRlugXr5nMZU2MF7UQ5JuoumkUm1qRQegIMSqCEKOcv0A+h8zUP156BSr1aAeVkpxfZOuZEw3Q+jH5T+AbiArFDSFSD+23oOgo9XlcpUiaObyCLBa2Th3zJ02WWaXgIN1pVLFSjXwb2uNwf+1yph0VqAPp5K0C9ThioLwBCZ/Mf5ww9ehLj3mYD93Tt4p8pX9xV0kKlCMLVIjxeODzJNHyckkZ/cxqcdfo8HfELtHRczZoZ4wp3wQ/w/B++uwJm6mn2j98zi3BIQbLKbdJM8bTQon8Gd0OVDigbRMOHHbGE91g3r7KfL3djDQOtWqUvgJMsQrsHAqPMEQx+YPXnR4eSX/2Deij/FvacKktHvd3RaZ9pTwF3E3QcXTEL2FmGaQFdc44+HXD23GO39NamF4b386nw1l0PcusbwLuZmhC/uLNtNM3lB3rmyMjX0dyl7yev+Rxv+dFjrnIMymvaHodvd56rcArhs8+ngBlycybmWc6+iPhJmU2aJk0Xjk8f6atcrrU7+HLSORP8OB5M4InKENHh6OJJvTjZLKluh7SNqMOctDXFTreQW/Kjdfh4ZGOubGcoTeZODIKMtxWDbW7u8t4ikocpPve7Ajj/NHD+5qeHWl7e6KdnU1VdVBmDTZLCq5M8Lrk8P35/oGOoN3zlXV+dsa4a2XIILHHa5FtwkgpdVJvpm2ZzNn9F1jLpaMOckA3sWGHCG+gnchR1C8jXaV9rhtaPYWWCwS68gHkIK/A+flc/uvSV9mjfOP9b+iUzbzf6nfw5uk+/v2mLyKvIB5kDIsKzBddFzDenulf/+mf629+eVePny31EPz280P9e4ztf/4v/6P+1b/+qf7yrz/XLz96or/5zUP98uNHuvvgFHt6rPHWHV25+a6uAdlETx8f6/7dJ/rtrz7Vr376NxjZv9bdX3+iJ5890D1utz/66W/021/8BsP8nvafHmo83NQ3vvGBvvXt72DkXldDXw+HE+I3VFnUweNnevDpXQXaO2CD70Z3h2HTDBrm60pmhrwSrmiPyWhesKAQgry9FQZ2DWJdK/qcjj842L/WGLyjjQ0NJmP5bfPJ2bn89nmO3EKsFSiTQ4Cnoa6+ckM3uUHdu3FNFXPqgr7w/x7M/4XyOXNVRqBNU2s8GKjjRvP02UExvB988pme3X+oE27DF9wSdxhdAZ73dnfKbewPf/xjvf3+e8hxEx5a+c33gva16I2jw03K8se7PrWdOuB/E3zvi3vyP8vJJDhm3ML7+PG8BcaXuuQIBHARI2Ozk+8DOsZ5Ah1riMu06Bt5EChv1pK5oKuQbx01p32fMV4eMxefcIjgh4Iz9qzLbkYlSVevXdH3vvNt/d4Pvqu9nS0t2O/L9/+O0NGCVi0XSx176xZ5JcYLlahp7GvTAAAQAElEQVSAVIgIDt0hDoexdXnOmWMvuN0T0eGKfvz888/1q1/9SmeMxcGg0a2bN+X/oOCVK1f0y1/+Uv/y//8v9Vd//Zfsy+ba2d3W1St72CcN80dVdCPQTq8vUFWivzvsqgQ6bJL57Fwt/vF4pDc4GHn33Xf0+mt3dPXqHodCI+aTEfvzDQ1HQ9jP5G0xNJda0C6fW1r6L6EfLs8Ot6W/1lhwkLRg7C8Y+wvXhVBxIHAN2lfVoDtCCt6XHX2S6JtcwlJCD1wXnJ77e3TUn5Belj/+9bLu/92g1byeXvK7P/BBHiogxYJCjGX8GPrf60xCbzJI8rYskZm30cwUQ63BYKghxndVDSRjnoU4LEMyKNLGEKKkKONHX4OgiyfTKIdo2MvwCFJw+FKBUSbAoMMIZGosQFm9jj6OjKWEEKIKbZFoZv6V+JLM6zSzvFFOQzxk8W8pk+lIAk6gD5e6nHaJlZmpTDwm8Rb0PmndmQnFcDo9KMvrZcys5A+4wePghiNSiUFiDMJIeIBBPkHRN0cDbaOYW+OhRrVU+6/SAHcrWyq4ceiDcjFVi8HtRnfLTUaLoZkYuJnTL7FgGcplLAT9ODMFetkuwzmCl54zEep9JuGXYInP5TcTBXwyQv55hQT/iXas0VF3y6am9YkAtwN+83x6esRgPWfMdwywgbY56dplktzc2tCIQ4aKSYhE6kjUDWNwYUBfeYwYk+tEzSSfkMd0eqgzcHq6zynlAYP1TOJEUBj8Kc2h0jI5RG1uDjVEqKwPChxiRDZdYvIShnsmr8p2NRUe+vZp9XidK+/XOlnZ5eJs5wD/RtjL9G5G7g4IE08y+Wil6J4vwQj3yHI6DitlvKxjXQ81kndFK2f82ZPJi1voZ3pISrCRSekhfNBDIvlLSLRr3fLs9DycBd3fBStpZFVfts+XoSuHwTv6LtzsbbFK5vBJwicMq/swfiNPKaP+sWBqhsMyYRrXaOezI53P9nU2O2Rhm0KSPo0L+rNise50cvqUtCP4mWutQy4np+t64vSEHGQmK7wwUYUgA6KuHiJsIpY8Ko/3T0dMzYZlONlSrEdoSOSIycs35Mc1aGayA68TARdBtIwDETAjHYpGFhiUw2VGdvrKI/GRaOTxkMjvSGS6PFeVtFVcxzyz5GS+80VElKwqBYy/yMalYg6p3K1r+PX4qBADuaBA+ezzGj2Wiz8jrlx4gor6qouPVltBCa3yFobxG0UMNxRX5BNlrSCEoBCizF2LqqpmhVohwg9pwUxVjPJ8IRjlJJkuHshe+N1TeEWW7nq4h+fqtRpWVHjzBKcD/UIPv5nJzBFwHe5fQbheprgBGug0nZ4wIpjWlMvgMXIEZca1KSo4rFIVm0vwcK2aTWVNG3vUpFeKtLfHyg+FUGipPD11EWtwod5lvqC5L8LFV7LLvaXlNHrVenpTIKOXPVpCjg5Dp6Oz+htw2oasPbxgbZgzP5+xiTs+O2H8HOlg/5mePH6gRw8f6OnTxzrhFrxDhyNlaD3rR6fIGjmi3/bYxN/Y3NENxsROPdAYppqUVcNTZYGQyR/n09vh/fb18FyrvJTN0MARwualdQRelPPoL8cRpgKy8RVDK4OVS0wL+SXk3fB2I3tGp56yiTuaTXXI2jln89qy7vqtuMvIZeM8F3rOC+31MehY8wFj6vn0nNI63suIlgdvPzIz/ELvVJ6sEsafoJty0mW30CDNXQgqhACsoJAwlaej35LzRGWeN0OnR1YmnmhcrWhn3L6eTJ0lLZOGbgf0dDLe1N7uNV3Zva7xaFODZqwBxndFfwZ0OLBIVswhroqnZ1MdHR+yfp+pQ2+8TqNFNemT8Yh5eILeJvlv2iXW4zOM7v39p8zZp6y3FeljjcYN84C3K8vMoNMVQ/bg4FBuhMcQyoHP6emx3MBvoZM4uO9Apt+EThvtNbRc+EX/Oh+Zdgu5sHNVZl4Ush9tb+uN11/TTW5AK9qSkV5HWkYIBS4PyhU/cS163rKJT/jNTBEd937M1EeUXn/9dTbx1+X/0JQbJBXzLdUXwyAoMs5rxRBoF1whsMz4Ziumw4Nz/eJnH+t/+B/+tf7f/99/o//H/+t/0v/9//mv9P/5//2Z/ud/+2t9em+m08WmztOO9qeVvni80KcPp7r/dMntp7R/EhXGr2jv5juy0a4+f3SgTx880UeffI4x/yv95K9+or/487/Qn/8Zxv1Pf6nPPvlCDx4+0dm81TsffFsf/N4PtXPzloYcrmzuXJGvYVKtxazTydFU4uZs1Azlt98tBsuIdWPUDFSHKFriTaRNQYZMXa4EeE1FP5FRRA6BPZjwX4Bw5cYCelGzhrcIcI7R5e5wslEMYRRBCXklysXhQNvcfr9y546u3b6lGqPrHOPsFCNtUfrMVMFPQ/4NdHNAZ/qvxh/Tzseffs7Bwxc6fPxUs+MT+e39AuNrAM1X33hdP/jRD/UhN7a3Xn1VBl9u0C+h6bws6f+UMm00WKcPq7ro4YMHD1V0kvVVPK43Dry8RvsDokAmZheuBRPdXtBBt6UOL5PcRTczMljDdSzXldo6aBaz9pmLnjEH78/PdMCcdILbsR+tKtNgWOntd17X93/vO7rxylUF9kKn00MM0Sk4Axiy2AKJXUni4qjDAF+geEvmuM7r9fbBj9fNZECXIjxeycornsIneYw2JNyjo2N98cUX6PojnXKZN0SWt+mX3/vhD+T/ovqjhw/1s5/+TE+fPFGATk1bYgyKIdBPgTgRa0I8yjkViPGa4acZNBpPhhpyMDOZDDGK93T7zi299vodvfbaq7p+/SoHgRONuIAbUK/TlkmZdiTKdxilLtsiQ2TagcWyY95omTMWzDfzgkhf3uQ2/dr1G9DbUKwqebMT/PTIct4S7SVKBdBK1JNxL0C692HG9biSDqWeltPAR37xeHsNZs38S8TqdbkSzUs8aR5tFhUCsCAz8yg5mY65uWMech1d4nbOGHli3TB/jjUeb2g4Gisic1hVRyFeBASJHPgAV0R8zq+DGEIXLwzTAK/NEy9Q4qAD1XVjzQzmiCMt04HwoYCSBOKzx8Fc5xtQlNzLFMGuBCWZBJx+Is9ayTzsDJuZIgOypmNqFhGfUCOTgbyMhK6mAs9PUET7C5x/XTxeS17xnFxgIDGZdyiKI1O355HngU/nxeA9IpVBHTUZNdxsD7WFATrhJnbYRA2roIaBVttClRYyNyTTTHk5xeA+1vzsWO38VInTsdzOZRi/hvHoCCxUhlyMRrLvYjCY/Ed8L0ATTP1jq87qQ/13ndaHJEgBCtEHhIhG+tSRqKuj7o4FsgBDewk/C/hqcbuygLbUnDRsKk0mI23QzjGTSl0b8V1BsKSKiSjimnk9VGHga16jREaWUyaGg4Pn8kX+6OgpG4NjpDpXwthul+eKsWNTUaOwtYaDqAa5BqwF/zUdY9PlRp1wMxNd5kQ+Ib9MezLtyjTYoYvH8K2B96XX4z3CXToViQuZQkKrlnjiyu89D0iXt+MlsMVlAOWCPk/2dPLmS5A/HvY0/DnTIwX0CeFETe5LJHgbSCKGBPLrMtD/TLjHmgau1oCHi/Qv+z2PoQ0GbXCZH8qLcnI5XLh+vBQlNiqmmjEMzBFlVslKXvUPfPk4HIyYpDkokbh5WBxrNjtkkj1iwpnKbKbBSNrcbtiKzfR8/6Gm58dK9KO32Yx+gI6FIAsGgmTwKfwAdkvY00S8rARlZgU0inoM2kEWG1WcOg6Y+GLNRoURuUxiPFDGaRtlJLnaxhAUiJNXkEWmF8jMS8l1C9d59ES6iAy8Blave80MPoJnoR56kzIdi8+SDcGCTVLL3JKgb2YKsZL/SnyDQBo2PfVgQFxQabvBDzBJjhVBXbjQIFDSjK+DkjJzHyDdeXXee5QIlTwincL+DeRXgXCCKgzuAbwMhkM1bOgsBPnC1dEOpyfImHhw+ZbXvQ6RUFxii+sfB+Gvf5HPKsHMxEvIgPAbCJJwQQhRFno/QfWPIQ7PQ5qigvUwXCmQxQAufWqEPd3diN4WIP8K1KGSo+Gkuom1ao/7OlSVovNh0JTxowL/esikPuzKsYLrlniMlOJHHp6EGjIGM3q6goltWP4SEuEkNy4TVSbaX/4mHEIdc+58OeeG45QN576ePn2kJ+CAG/ApG8ElB7mBzopmauC3psKqTdqwqKscSN3c3pMb4Zv1QJxlUjnzuSsmvMIqJTPwwCXA+zoSdktCaQsf14118mWXDir5Lj6eSIAikMpKeBK65VUnYjrC3t6WCtzw9hvvOf6ZOp1hCByzwT3isHrKetUiB5cJ3SsHZKkOmqzbl/cMJZ4PZBSQR2SvUNf0M4ghyMxTpPLlw6sSxceMEK/z2LE/KHTLXqDDbkzyeId4QjDFCKqgWEX8QR4nnuRlvJ3w5vkdZf/jcQXw7e46HwIJ6KBZKPV0hMf0287OVe3uXGMt3lYVB6qrgaqCWoGNa0WbNrc2deXK1XILZfDU+Z4Gw9uUNRg05I+q2QRu+u1mU2uxmGmGEbHwSwH/h1yRre8DQkwas9He2p5osrlR5oMW/qbTMw54TpnXZ7RMchHN6Zcl+pioJ6/WYqHhTILUmnA64C6KyFyqApTBXQy2AD/Xrl4p//XX5uamUAMtzmdqZ3NkjGyISCto9ZiZQgzIOZI/066mtHmDdu1wo//O2+9ihJzq3v373Eq1Gvh8RpnEOIApdCHAu60QlFNQx4nPYhFoX9Innz7TX//igX76yyf6m4/2udVe6GQ2ZtdxVa1d1XQ50elypLNuooNprUf7nT65d6y//OU9/fUv7ytMrur6G+8pbu7IhhPfDerg+FQff/qZfvrXP9Mvf/Fr/fajT/X46YECByhvfeNb+vaPfl+33n1XQ/if7O5pY3tXDevDAsP0aP/Itz3a2djGzWq5LRwxV08wlqsY5W3K6JfP9zJJtNUs4JJEOEsywxODQoxCcMr4VRBldVRgDYqDRgE9WkIwBVMN/Xo4UqZsJ2iFoASEjo/oqx0M8L0bNzTZ2VZHnim3rv6PQC5Y7xLrXhOiJujmZjXQEALz54c6wFC+//Gnus9N7eHz58xjU7Wskw2G2w0Mxm9++G199wc/0Jvcro63tpG3dA69BfRaxkIqUNGNx0+e6rPP75YDoQSNlJJ8PoJVXPzylqt8M1+H5KNBq8eKm9DFhPw6aHToucNpeaIhB2ui2iboGCP5ycmB9s+n+Geasv9csufv0Pua9Fu3b+iDD94vRndiT9thZPseuWNctfhbxljC4Layh22VKN+RtoCu3yxn6s60jwR5/Y6M7vdcwjf+E/bQH3/8W33yyafM/wcckm1ouVyU2+3ffPQb3X9wv7Tdje8/+ZM/0R//0R/r1isckFSVhvRxRf/19IQkTGYA2Zhl1MFEMnNE1MbmWP7f/Pl88Zw9+/Pnz9ivn2EPDHQH4/udd97Eva1t5pwR+76NyUYxNmv6WzyJdnT0JvotdAAAEABJREFUh88brc9D+L0t3iNZtAW0yLzmIOnW7TtybG1vMZZrlf6grZ33C24CHXmdpvsJiiQVegQuu6UPqSuBTCZ3e03I0M2Ugbn1a4IL8eDhu35LqHw8pveYmcxMkfETQsQfgEFTZY5p6buW+cXbLJkq1tfheAN5bWqI8W2UgVUl5LIG7ImgYHWFrKCXHiqFWHlNov4CfHQZig3F7NDqIc+6hWZG3iBDgV2pOhh0FAFSupSDg0TtaeU68yVMHGQLqXXYjEahRFVdq6KTe0QF4s0MiqIRWU6rp51Lef8Y7AULiiHAU583e50MnA7laFngXYnd77yamQyBeV0+CU7GY237gjQeamPUqGGhrVxhWWiMQWRuaHdn6han0vxESwyLuWN2zGQ5VYdhmzF4Ta0KvIyXBSrIcOhQaUf/XYXN+V3B+hRR9xq0UhlhOfrUVbneWdFl9lOP7G2Gl5aBn3A74LRiHcqi67+Wsr2zqe3NiYaNcXtyrrw4UZofKS2OZd2UjdtMLN8K8A5LXrxA5fGKs2BbwaJaJocHD+8zMXyu0+mBFsszyRa0c6mOk7+OiQqdLnWPJwNFjPzsRhmyEk+mn7TmnfrSBf9evoVGVzYqGRmQ/dJbOCN8yc34HcS+/K7iPe0yFMjmWKWvw9njHBHZA+JpMW0KKxjxhi4CKDhvDrzlzXw93INAeT22ePhQny7BeVqHL/s97sthSn/lddkUfCXlUgT1MUZEW0xRou+Ea6GWQ4brYeIz9TrEY2asxxWbhUb1AJlw8DRfnurs/Eiz+bGyzZUxyAcDYzJqOOk81cHhM9ypGI6M5cqpyAg48Ehm8sTsLrBgRAXgriMokJ+Mkow3KFlUF+gLNq+RSX3A5Gd1Iz+Nb5lP5I+PG9xIvipUiqFWhd+cRibh8kuYlyFVvpdSyO08mWRm0AiqmJciSuwiTtSVymLRqcNP4+WPWVDN3DUcDpmQhxoMBqWcoCGe4kBTKh++BiRajWuAFFjxJlxAWqXj8cq/DKJ/1+tZRaUVm6mef2QaBY9BdVMpEk91pQ3ejkQBD4unzDk0zPWXILpODOnu/wqow8y+Gk2MmSk4QsAF7gJzyPgJMuQmmbQGXu/7iLwjfR1ClNPQlx/yeZRRzvDEYIrk9f6uKFt5n9HGGIPqEFVDqyauB3pBOJLP4fljCDLnBX5NPOWDy+tyceDt35cCqNBKVhcbAXJlyvtFvc/KLekFdGxxmfM6B/FOKlN3ltEXnZbdUm5kzzkwPeVQ9+DomZ48e6jnh08ZUzNlTuNdtxuLqpJUU8nYKu0OxrrBbdre5pYmbA4q6NFxKnB+QIly929FJvUyCP493rxuE67rlMvEb7Dd8G6VVPxBWiKLmTqMnKUOzk51xG3ujLU6RVOmD/oqc2Hfx1z2nUwf2a9FziLhgOyqupL3q/elESb6a16TGUBPRNmWupbLZdlcOf0C+qS4Pq5XFMxMAb3wemJY67DJH8/rY6SHx/T8ljCVJHjumCs637i5S995nIWo8XiinZ097XBgMh5tqKoGEIggyBQk4Drs88kWm+BXX72tD7/9gT745jd069YrbIy3oDFSoD0JvoPzGYyxXXPIPWRt6rSYn2vGoc2M27yOtTiy9roh0QwbbWDMNhh5mdoWyGHBHqbHAj1s1fmBIjJKIGO4GH2VWZsTextRn778+PxQ0Cd4f52cHOsBBsP+/n4xIgSPjkyWF+j7OzAe62agAubR/rBhjzVlQm6T/0NQfnP+248+0kMM74w8K8qYGelysgr4efEHmRxRUiXlWl1Xqe0aKWzK6j1V4xuqx6+QfFWLvKmT80bPj5KeHXY6PQs6nUU9P2n16f0D/eQXn+nPf/qRHp3MNbl5W9c5ALjx5tu689772sOorDBkZ8jkAB0+nLF32tzWe9/9vn7vf/cPdeu991RxaDK6Qlu2tlTVddkznR4fawqGzEFD9MH/IbHION6YbKqph3JRuu4k9xjNMD4hKAcTQ16ZYLKsDtf9oa5kVRAKIcVQ/EZcbGpVw4EG8Bioe4Iube/uKNQRY9tUbvXoX6fpUDTyDnXtxnW9wm3lJkaT95X/2rD/t1t+eNJxeGLccDZUPEDONZNcN53p5Pm+Ht97UPrn2dMnOjo90pRDtXMM0Mnmll5/6y19+7vf0zvvv6cNjO9ML/na3aJrS/boCwzxJ0+f6ot7X+jw4FAL4uk8yZKymOxobwkjk1yQ0POEvnby+dRllUrOLFiTP5lyrr+JNrpOd9gpXm9AdxTpixB0iMH96OBAx/OZzqhzTl/6/NSyT93cGmN0v6cPP/ymRoMKPT6X7/frOkC+o586eFjK6Tuf8vrUqeMSrKVNLWPL55nEIV+ibjEnrOFtgIAS881DbrD/5z/9U/3zf/HP9atf/0rjyZib5+sl7Wc/+5n+6i//Uqenp2oYI9c4GPnwww/14x//mDw34CNDBkAnA4kWIitXGcMfGAY1/V0x/gVvS/rj008/0ZMnD7lAmRaIg4aNzaH2rmzrJvPLjVeuawtdGaE3kzG2AvuaqqplFmRm7Mk7LTg88rZ1zG+lLXASSJ9MJrp585Zef/0N7WzvoI4ut5a5aI6RP0d+9FKGyzUo52+GV2L7t/QvMcgr0R+e5G1zWTm8vuxpoBQgQ4lb03SXOKf7dTAizay0JaADZmu/KSAwM5Nk8jHoaOm/lkOiRH2RdO+H0WjCXDtRXTeljZ7f0xN9kB3O94qHoC8/Tp8KdAklSipFSmOcCEhUmlauJ5qZMnGuzB7veeUCI87j08p1xhPlMowgSpmta6AO8ifgNByunJ5PZAkxKFaVYowKlMkodWIAeZ5CD5ruinrQM/KEArLCBp1L3o6FwwfAkkHdMRAMHiK0R8OaU+ahdvyEb2OijUGjYZQaBnltS0UtwLygwzBdnB9ofn6os9N93CMG4FQZ41YMTitGZCuh1IJHuXBWsJVL4urNFzHoRonL3lhQXBriOS6jp0d74F2Fvk9CoNTHrFcoejqTAIZ2YtAnFshMetVEJtJak42RNrfG8sE15vZygBFVx6XUHSstD9Qt95UW+xIwwjGdKOQZXC1BAnDns1kOMlzLIs7K4Hvy5JGeAtNSGxu16iaxSTzWgtvupqlYbAxlzkwakb70gkn9Q0fgybTL4W1znt2fs7elVaIPPez9jJqQ29++nODgZWj1rNNXQfjVV/J6nh55neb5aJ8UdBnZFeoizpB2uICykffFm/FmGPX+w6tCWv6s8+F6ppKwpkVcCa/rXYdXrtfhcDJfAyfXw7/rDH1Zj8nQdgjXkVftyaVNlSwMZFaDSDI8WJTnpxm4RJkxuUQN2bA1A09ri9F9PjticTyln0+U8rk2NisWjFiM8un0uIzBEE3+OC0z6rLQ10NkBgT8i2OXoOIPJW8v64S/B/XHWhHju+LmIIcaLXc5mlT6zhRDpWBRUlDlfpl8/qBmmZnKj7sryB/zzwrFz8fTQ1CMUSFGmZlCDIrMSRWLkBvaFuwifsDiNBqOeqObTU5k/tL6MZV8kBDeFfC5EBCOEWMS39+N0hklv2hrZhxKZl5KL55V2HXQx0xibvSN9cnJlFufc/qtFft/SLnMRL+lHqu51PN7WVii/3IPcuN5Uccln8nkr8qDv7h8Vnz0acT7C0ghCo8FGZDwA1qjlx7KB2TrEP6SlvkCMyNqDfV+qe/jEBQcFhRDVMUGq6LvqpW/9r7zsLv0YUnzMPkicRF/CBFaodCFbHmtfCV3C5wPrR6EhaSQUmZ2vgzkS2bfHF+AIomcHWWS+0nPwP0t82AHXI0tmubcch+dHWMMPOUW7ZGeY8B4Py7O/TerskZVo6FFVW3mrLPVmPCVjS1dw5jbY/M/HgxVkW50uFEfHQ1D1O51EMbH2HnBr/c7LAn2Snd7+KsoOS4+znsuoUyZNaC8rsPrAaTIN/YuB3eLIW4ZoyfphA2v/9r5MYbiAo7cOO9gwuHlDPqG5Mne63wJ8+Et/BXdJSe6Xpgn3t+eL/cBeIBBkrOS58dw8414y0a7Y0Ps60xx8ZNJVCczU3lw3Gvoo5kRH9T7PWeGbI9EHfjkboIX542q1OF32mfTM3XUO8G4urJ3TTsclIxGm6riUIF5zLyvFGUF1GGmmnlkwiZ8jxvTb3/rm/pn//T/oP/un/0z/eD739P29gbjeao5hnXLut9iPIt1c8PX+o2xIvyeTU+1//ypltyCDwZV2QfUTZDYaIfKyprcDH2NDkg8abmcY7DPaRh9yN4p04DMfiKzDkuupQ599XFh036R3xMzfJycnGJ4P9Th4SEySAqML9E6xEFdXp/D5yFTYPw1zaDc9LmBfefObdaSkfxv20XuNzHa/Ob1l7/6laanU9oW2PzDS5bMTOUpCiKZ/1ikGFBF/zRggOxBHpJholhvKza7HOZuarYc6PjMMBSF8d3qyf4Cg7HS6bzW44O57j+d6vHhTKep0sb1W5pcuyHj4KLe2dEWN8NX77yqbQzVmr3kldu39c3v/0A/+Af/QO98+B2Nr15Xvb2tMTfd0YLyfK6zo2NN9w9UYbxOWHe70zPiF2qqSgOM7miVxCDJCMpFCsMq48x04SZlfjyMGyTFoACsirIIcD3OUQ0ajTc3tHf1ivz2eWt3R0ZdiE5L+nVBPy+h1gVTZ6aIod5MRtom/83X7ugGfbFFGxCiXIfP4dfnIP97bix3RQyv2MEC88zy7FzPHj3Ug3t39eDuXR1w+33OYcTZ+Tn8Vbp+86be/eY39cY778hv1jOHBTP0y3k4OD7SFxyqPMcIXiyXquCRrtQFJLjMSnwT84vPlR16Vvy0I6F73ibPn8njuW3lerglb+t5AgKrarUcTBxihD7htvk546RFfv7nLmfw4zw140ZvvfuGvv3hB+ydJ+JWShEdC4ydxHgzOJEDXkwd1b5AJt3zdByk+jzTYXskn2tAYo7J8GF0rql/ZrOFnnFw0SJLd3/+85/p0eOHOj8/0waGbNM08r/5/uTjjxliWf7vHdy+dVu7zAuQKePL2yjnpwBJwCtMoffLMs4N2+bho3v6m1/+VI+f3GduMW1tT8BYmxsDjbALhmB3d1uv0ud+u+7+CfbReDzRgP1Nhcwi+gV1+dzp/4jaDJ2ez5daLFpF5PoKN/FvvPEmvO2pqhsaaPCXtaRtnsfzzucL5ppOsgCLpvXjdN3vbSog4G7i4/Opw/vZ51F3PbwGWXmdgkvCXYJ/22smsx4vsnlYxMMXvOEr84z3i//aeYsBnhiXIdYasv/c4EBpMtlANqPS1hCjJCta5+4aQRePiToJrV28q7ewTEM96P4OJfGTDTdelyvF8TQv3zeaoVDy9w32OHjzcQoDTr9HoCEBpQ8hMh9E6g8FYlZxQXrjWhYmr88LO31DeS7/w0ge70qbfaC5ApM/44oKA8xCVY5AOTHQOjYvLYuJMEQjg6OyTqOYtMl1wTbYwvjcZAEao9jDGNQwYOqWiePMTjQAABAASURBVB0DVLPH6s7uK82eK82n6vxXt0Dn9BhQTlPQzNDO1JUZgAUIJ9GmxA7KIZlePFZCJtpOuoDBsQjLUygnnpyRpdNjEGWQQEc9XZ4r2UwW52CJMs9Q4DmDYKmOwZ3hI8aMItTa3B5re4dBtTXSZLNSMzaFIco+WErNTNKx2u6pUnqonL5QO/9E7YyBPf9MtrzPbfgjxfwc7s4U4MUSPHe1lGryV8rEJQ4f5vNTnZ8daDp9wuB7zsncfZmdldOzra2JJmwC6jqoY4I3ZaECMmoPCnwjcFeFHl9yJOJScT1/ycwnX8BzfQ0g6uLLXppPKnAKGdqgUMzqKWfioEEeRL2KkxL9kUs9gdxr3iAMTX9zqcDDAH/Ji9c57lweOYvilBXAz2tEOEqCPB6QLxMvh/X1eHiNRLwjG/wXUIa4dXqWVjzTDpOyg7jsdNcgLMo4PD/RtI/8eDLxVuqNMqtkgX5dQ/hzRD7UjRAT+Y28zXDMBD5QiIbezTWbn9Dfh1p0z7VIz2XNmbZ2oRfP9fzgvvYPHqFfM9UY6xYibNSlHqflIKDywDsKVoJmBICZySzI5IAPwplwgo/A5qQZbasZ7UF7V7Ixk2ONEBrV1ZgSlRCOUDi1nMoqS8omQYOPjA2Gmcl/PEzzaGsuRUpWUvz1Io5U+jV5VgA/lA9VVGQRChGXDcKASXjQDMvkG2OtUJQ8yEIEuGaCCTldd7PLlbkr4WY2LB5WX7knFwODUnJ4SSPNAaO8WZJkZjJJDZvzIZulmg2WlXpNmTTXhZb52n+V1I22L+7dY8F9qiULpLeJooVWYn7vUid3Szx1qUgjyaWS+TpDmThP93xOW9QhwQFjxsR4yfgJmznXl0A+jxN5rMgjysijl2CSAanwxIdgkMsxGK4AbgQeZ2akm9wf8BeXttsFSMfv8TFWKgZ4qFTTN8VPn/nGrqkaDWKjqqpBRb7eDfDp5YLTgL7L3qFVGyWDUQfC4hX96Ei4GX3xNQyJqqNQIluBKCKXokNIE5d0ZuSSzzd9y8jYqoIWEXk2FfFBU/pr//gUg+CZnh0808mUcbdcaI7BmlFePzyo4dfYFIxo3/ZorBtbO7q5saNNVZowb486U4OeRfgzymT4IErl179ZOFt4dlpEy5smHtfJvIrPlPE+ERncX0CeEqYlCWQg8id0yef6hF6JcuECcjVyCnhMCbm6AX6CwbjPzdgB8I3wrJIWjam48GbIvAIxGdOEUWWGrAtdxd/Rbq/T68u0z/uhR1KGhzWSjzcABbnOeP7E+Cjlie/cz6bbdRzWZGYy+n8NIiALzdKCrBc+2DAAO0kmWF2lBWICm06jr1oFdG3CwcgWByPb21c1Gu4q2piCtXIXkE2kdFRQVDQgByHa3TDP+CXB+2+9rf/2v/5v9H/7v/5f9F//V3/CTfANeDzX2eyppvMn6vIxa/FzzaaH5R/BCp1kdPTp8VQnhyfMkx23yAM1AxLCCbyeqm5abW0Otbe7qcl4ILEHyr7HoS9hSqWvE/mB0Zce1kr8JJLfA2uQj9YLWbazc/iYclExk+cr5Rh3mVaK9lX1QIPhWOPxhra3d7S7d0U78DDaMLXdTEdHR7TrTK9grFWU++Uvf6Unj58y5pFLrCXoGNIS7suQev4ingGpPUTeDkMro2/qluTpZIbzv5H2J06WJMl5J/ipmbu/K+68s7Kyrq4+gQbQINBA4z6JIYZLcpdCysrO/qErwt2RmR3h7MqMzHDJAcg+qruuPCMyrnc/dzfbn9p7kZlVaPCY8fDP7TZTU1NTMzWLyPRPqBXiWF030vUsaLWZKDa3leM+c6TGcD7Q5PCOlptal/NWlxhKF8y/ZRVlR0eacMP3zre/pV/94W/r13/7h3r3/Y81mhxrONjTpDlgHjaaLHttPnum+U8/08lauqeBwqup4vlSe33UxCrVzFEWV+RcchmwEOTy5EAMlIPkica8KK5lBRP9wMUTCMvzoD9EOAPFqGZvoqO7d3Ry5w79OFKAn/4Pp60wmubsy9a1ad1ErQZRC/aPi0rqJrWGd451592HOnlwVxMMsjioy4Hgir67jnPd06A76xBUK6rJkmF8L1+e6eLTz3X68091+eULbTDWRVqArsnBnt779of61m/9mh5++yPZ8USvupW+uDzTs8tX7CWSqtFAmbydZaG+djD1jFVvEtOlING/whfinUdmJGr7GA0WecX13w7o4Mumjlo1tZbUfwYPP10v9OV6qVe51wV8mCHjahr2yiPG8F394Ae/psfvPUR82WP3S+b/Rim1zKPO2a+AvrGCRO87RXO0qkKroJWs/LbsCnFbA2SOeSHaMPSSKFfBtzFz4MG9h7p/9x3GccANdGZvtdbl1QV76anucsP9jY++If+Ng5/8+x9rPmXO1g3DGhUslM6WueXzFWQg5mCmTxmbwQ8K5osrPX/+hV69esqe7RrDfU937x4x32vt7Q0Uq8xl2VSXF6+04LB3yCXLO4/u66OPPtT9+/fVsLcYssfY39/HP1DdNKoZd8nQbWtoXssYi9vI16N3H8v/NKZhP+TdxN6Wu5kBcrcjom2TOg6e3K7s+l4bbpMdfc4iG9WaMnXDIt2gx/MGSe4nO/lUkPg6Mu42JuvG3dZmCtQZzGRm2yTdPEacCvgqBAPkJp8ZpWnI1wvfT93Ap2qsKg39UGI0gi9DRcZFIUKzqSPDDYK+8tgudONugyVUPnSBBpE6KqJLO/9Nd7a5d18miByl0yajixECvgKUVGQTFIg3c1JMkndKyjA1AZU2tHu27ScECR9xNy0nCuDnNfKbl2NEMwNo5DXi4JuqaGrqoCHKZDJqtD9pdDBG0LjtHYekobUaYMhGlLx8oWlXkv+qtP9K+eZSxeBenUndTPI83Rp3Q886qE4Foj0h5CTIXUgqHBCpykEi9xaGX4VFRrwhXUaaQ/gLvIz8uaklSQbfHerx97LYS2Gttp8zOa8Q2CUDvJHKBMv0N7KQDXSAsb0HRvR5MAwKNXWa0z/jdPVC/eJMq+ULJg1YPdFm9QVdeEpzz5Q3T9TOPlNaE+7PUC4zhUy/vQpoF0aZCq1ZPUooO7TRihvQ5eqCDexGk0ml4bBWBf+DZUGgMmPkrpkUGH+jLlNQpv+ZLD7GRWkQcL+Jp3wo5S7IpV08xSX9rdfT3oAy5MmkZ+rHUfG7BxR/+djreM+XSxloKnS56215XY43eUW+LTze4RS/7brf4fEO/PkGhBna/Dos5hd1ExZPpu6SduMvrrZ0Zncz+TN8A6T9x97sdTngQSbjV0t434LMosxq6TUq/EAVbUAX8yvL+KkYz0FRurEy9SyWy/Ul8netNl1r3b6SVUvtH9TIxYINzJnmyyu15JMPOjw12hJjrxBowyQBc9BCiTJi8JS8ga/7jWyBWYZCg6bkdIaBYj1RHOyTNlLqkTWM7vH4SE0zkhQl+mzU5nKXfGMN3KUl0q3U7emmtx4PFPhnG58YjIx3i/ya90QpxKi6rpH1Ae02irFSsBuaJQsGPJzhpSMpw0+no+96eIh55mEWowToJBRTRsLdgYZNPNAh9wNCu3RTgJchxOLKGC8gHtenXsRINwvabFr5P1gznaHPnDeeD2QyeR8d7odKvXa9wbdB3m3Q5D/iK54Szfx2VyXOcHZ4O+x+aNEO2cMOI692D5V4KMC7SL8iebeu99ER5DwuCPgZA+9/DEExBNkOAXeLqEieirGJwf3bfDHglviomrQq1qrYTET371z3R8oEMwXJKQVWIJ43PgL+QrvzMcELd3uYxYgzrHkH4QITGt3j8HseD9NGG4PaENQFU4I233z2tLZGdqfzOYdZ53rGTcjzFy846JyzeWnVs+4xYArIkRtao1DrgDlwB8P70fFt3R7uacjutG77sjGuaScARKBsXjvaTtAO6aIpafuBqky1DnrAOpcctFFkg8zuJnpDDvLh83QgL0m6eMys1BYIO8pSQLy3nUlLpHpf/Vd1r3wDzKHClLV4ZUnrKLXUJfJEuB9w2St79SoPdToNJUsuMdCBp8RDD2OQ4VuZa/CoZ9PrmyYvE2k7IldkRXf0IFHvtiyV8FKeviQy3KCnPveX/paOFB/N56ITqGHrUo1vIB0pM47wXqq1NznU0dFtHR4cazTaVzD0VG5oK9J2VLj5sajo8LCX7bzCJOwhjZuBHmPk/eGPfqj/6i//RH/yRz/U9777gY6OGoWwUre5Zi2/UrdesCVYs573lMu0Hgj3GMELbUgbT6IODgforK6s2/P5FQdyK+aBsREfs5kcCRYJ6oVIFhdCYXLeQdqxQOXxaDhR8sCz4iYi4b/77SYTsi0LqtigTib7Ojw8ZpN+B0MAo/D4RINBjcFxps+++LlOX75QVVU6Pjnm5vyJ/v3f/m2R+ci8CNRhUCUzSW9Du+cmLhKu4G8FvUFiDA2DxCHGFwpJJ15R2Rp1aYCxH3Vx2en0fKVX1xst1p1O7t3X4cldvXw102cYks9fXer5xbWeXlzp5WylOXuZ8a0TPXj/Pd1/9J729k/Yd+5pWO+xYtXSolV6ca7NszM105WGy1a6mMmuljpkdI5iowH6P6CjI/O0Rm7qEFXRT++e05m1/UKw/DJKyjIfhJzoSlJyF95n3ITrokM1MozNajzS5OhQw709uU7xv6+ecxO95Ga5D6aMIZXI18KulWWtY9aGNb4bRBlG2OHtE/nN9+0H91WPhtpgPC64xV5igCfagxQlLn4C88yN77jeaHM11asvn+qLn/xUTz/9VKfPn2M0XqtnrzrcH+vee+/og+99W+98/IGaoz1dbRZ6cXHOwcZUq75TBx1OW8cYdybCQl8ZLoBmT0ukZfxmBi98HE3loWxx+TgPHMJ4zKOBWtxr4p9z6PDpdKrn9GNRRa2QzZa6vN67D+/r1zG6P/joPY3GzFF1EsgFvYQMFX2GjBt9DuyBrcDn3Jo5B2zDDF5L/VoJ26Jdz7VEvy2m1/I/AfG4TD8N/t2/e1e/+YPf1O1bd4SIYgSvyLNSy0HREvqGg4E+/vhj3UcOG3RA4TeGnbs3yIw5hEFnrwSPMyuMy4ehSy8vTovhvVhc6uhohDF9pH0O25omqK6MtmbMt2fk+RJ9MGPeSUdHB3oIH77xjQ/14Ycf6Nad2xpgfDucngaaavY+EjzP0v7Boe5hpB8fn6iqG7XM/Q7+JIBXPW5KhqxKPTqtI9J/s8HR4+9TUuc6Gj9Zb6pVpl9eh8c5aGrbZeJ5Sdd2FSKBV9vHfV8DMgGlTm3BNt/2i/jImGtmJl7grikgEyHG4pqkDI1++ewHBk53xx5OstLfhgOUMTrNUbP+xtiQFJVzQA705vGKzExmXwURZNrGBdK88UjjFUrQEUOQkePrrzPIUeI9A2V55RBhM3OnQDt/4SAFPIUofF998y6D1+ts/GqqUKaOLEMRiAmQQUSQ0SEaYPRNRpUO9hodIWT7TKDJMAp7EKO8Z0HWI3DDAAAQAElEQVTpZCzt4lRKm6ky6Lm93TBB2s1KPbflmXozk4OAhN8YaZMoJ+1Iw7N9izL0RE8tM30bLxi/hScGIm9A+HW+TDwwB0s4k4VO0UQCTHQmkYcTE6qHng7aun4j42StbnoNR4Gb5UZ7BwNNMLaHo6i6zvSTPtpauZ+X/nXLSy1n55pdn2oxPdXq+qVW0xdazZ5pvXihbvUcvFC/ealueQprLqTuik3dHOFZylAmsha3V4gGWzo5PRH56OF9hyI/ODjQ0eGhqipITj23CD1AAgkb8PiIG7dRzgO6TVbivIQH8HpWnF/+euLfBy/hae7egLC3I1zH234Pfx0+Zru4vHO1cz2cspjsKiRnZEK7x72JyfkmjowlJ2PquT0DUUWu8eOlpH936YT+vjcj177IJeQwofgzYWdg9nocXv/fV/iteG/NIfpjjKoUFUKFLDWSgeKvFVEcZrXoDhu6jFI0StQaDsZgiCLttFjMtFjO1LZLFoupVutpkcUDDn165tXl5UvN5pfKLjexlbAMzIfeJBmfEgh4DRAVDFrcj2se75lBjjJFibjsY0O5WNUaDEYKccDsqBTrMRueYw1Ge1I9EAmiOomS4jFQvKXzJSQzk+u3EOPWdd1GnJmVNOetdo/7E8y4gS8WXrZh0zJgEWpYECvqMRo1M3laCNt6qUwuLYk54vOkAKW9dZlDLDiellh0nOFGbkfweoCcZsb4Zrzd9ThPImt5nb7iKR8vnRWioQcaDYdD1Q2LIZujzWaDROYtqDMBL3vj5pSpPkOGI8njk8eBUjWfTONeRt6Mh70O3JvXzEjawf07aOeaBbKSvnMlk4CZycwUGIcYokIMALf43SVsQTKpgE8IxEXgefDHEBRjVAxBIbzlEheIi8QFB+EYtnlCJF/ED6pieFeq2Iw5YkmLMgsyfui6D6X75I+Zx1qJK+HdWDkffTzLGLvcMF8Thf32JbmfuA556JjPPbztKZzQS5mak4P20LJK1O/l1tzSzVYLXUyvdHZ5pvOrc10vphgGK63LmFIB9fsbKTuuG93GyLt9cKSj0URj5kTDHPKz28imLSapcmTRmnYP/dj53PExfhsJWhN0b9GruMhsShl/LnIjagvwNcaggCvoRzxIcxbRmN48dFeRfYWQ0zXr2hUb06sZfVqt2Lj18tst34B3gbIxKAejOisVeE3behN1e6hE0/0tHbnQlKCLephrzuse1+ONeiLjGnC9f4k+SSYLtEENHfOxbTfoNUeL27LO9aWdm5ZohZzbr/zZJWwdU8/mkuEVRGs0nOjw8JYOMMhGowPV1UBmQWYmuIQbJHySlZ8qRA1CzQbe2LR32swXWlxfF7RsxAcYRo/unuh3fvPX9Fd/9kf6XdwP3rmPYW6K7AsCFwWBA8/Apj+mjfa5cKgZ+BU3X+dnz3XNzWIm32Q81OHBWIl8s+tzzWZXzJuso4N9eVrNHIBFMme0Ev1HYOi1/s5Dr0uev5NABGl8b95AhSOMt2P2CLdPTmj/QGMMw8V8pi+//FLPXzxnTzJlPzPRhx9+iO4alAMn3/BG+BWdb16Ztwe2HNt9STfDXxCEUxAsi1jGIoIKuOsI1LRFzgE+iIOJTmdnl/rpT36hZ89O2VOd6L33PqJ8pS8+f6onT55z8/5Kp6cXevb8DPdSq1WiD/u6d/eB7t6+p+P9Ix2OD7RXjxQ7aXEx1emTp9osFhqwL5pzmz+9vETsM7LRMA+TuksMsrNz9dczRW4AG1ocpsyhmVTRz2AixvsB8tZfhoK0jPxmhM3luMP1v5l2uTZkPKL3GwymMWMaJ0Nt1GvJ2LecYrmxXQ8a5KZRjcxZ1rYN6hePO66vIuUnJ4c6vndHdx4+0PhgTx171DmG4ZQDM9dNG+bvmjkTabNmbSaZfeVcF6fw68sv9OyzX+j02VNNLy/YWy5VMyb3bt/SR4zxN7/5TT1+/33qv63BwUSpNq2gcwMNLYO42cH9HYzoCCcoTchCZt5kd4nLxH0FHkcai5/icKyAHuyqRufLtV5czXSFO+fAo2XsXQdTXEeH+/rOt7+pb33nY42xG3rmj9h3C3qsoKNFkFsFLu4MZPY6iUu7LWZSWipqDVaK5v6lrF+wj7rWenaBfJ/Dmwu1/u9EtXM1tfStb77HIdpHunNrXz263vk4HAy5pT7Tj3/8H7Q32ZP/bfftW7cl+uVrSBlj5EIOn5/Ql31viN8YgPVmrlfnL3R2zr4enXB8fCD/r9Eme2M1TSVjDPxfTT8/f8Xcv0b+Nxpw2DJCX4zGA+0fjHXv3l194+OP9OjRQw7r9pHXgQbIw6DBhb7JeKKjYw6d7j/Q8fEtRdbPDj274fBlhR7fcJjka6DLJsuecjLlbOrRjy2HTBtkvcVu8DyODt3rbkL2M0g5kx/dg7DnjJslvHz8JW0XKL6Slwy4nvofg5mRvAN+XvhhIBQEIl4jBAVAgjJzzeeY01jo33RQEOSHDQP0vBve470DDcZ7iB0yVw+REwjKNyC7afts4xId2hFNHpJpxwqiBbkgOELYxnlJaCNd4E1cYYAzDAXgTHSmbt1OHQPiDBX105JocAvDUfm4B1DLNgN+cnl+6twGypfc+Q1INzYFhsAagschjgZ10HhYaW9Ua4IhOmpMDTuNigUoho7FZEPFoF+yuE3VYXR3TILEgpVQIoLBmTodSCT5E6DNLMqBX/qSyPsmyfv0BtkpzhTfISFICXod3k7GLwcTSAUdVfUMRa/E5F9vltpwI2BMqobTqtE4aszt8j4Gt2NAODRJon9CxcrVVz9Tu75mQblUy610u76S/736ZuEKECzOWdjPtLh6otnlF1ovnim3Z8rrU/XLlxjf51J3jfCgPKhPBs+sV0QOMhM80wdfoF02NijemlOwmkmN/pUFJorzkI2emdGXAAdigfiKCcjQ0TdqYnxT4TllPBIe6Zc+Jk/KlH8bb7J6Ozch978F2hPl/tNQebx+kd/dG2zDb8ZQPNnhNENZ8e/CmTjvU0+/EnzoGVtHwi3gQCIxrj7ucIDS9B2eImjU4G9Wpo4Mjx3Jy1FXLuFc+JZJhxrPLO/em/Y9Nst/SuLf+Tgfb3hTKbDRM6tkVhe/hwPhlALzVupbg5aoqmpQKDW19Vqz6C5XM1zAbcsKuHwcnozUDLKm83MM80v1eSFxSCSXS2TCgmQhQNsW8sckKzBck2QyQ1agwVRJigWZRdIRQqOGjU1Vj1U1e2q42asHY7I1UiAv9buCdC54ve7SoKz8SGb4DJd8AX/A1e7Z8nQbcP8NErzejifzkfGMCHkzGMCPRrGu5H0y8RNMIUQQPFRAUfXMgw696AZAwv2l8PFNPoraPu71wrhem4MWZCZgMm0fp3Hr2369iFlQDV0DaByNRhpPJqqYn9s+JOQnoWUybmZsM25irIh3GnLaxuFPO7+38VXAVW9I0g0d8scDBUa8EbOFf0XMFtuyXp94PM1Ic75FeBdDJYcbwjEG/EGBTpuRy9wfCbu7Q8CNlQLlQiANf3T3LUTGy1FVlbb1VvKw53NUIe7CoaR7ntrzOigbAm1IUOmADnwmycy/okO88Cszfgn58Hnf4basJx089E0s2lmZ/L0yN2w9SAAXPnZU4ehlYl9S0BLfUrZl7m/QFWsOXWfLhV6xgT07P9clhviceei6N1Mns1RinWWh0NCC7uwf6d279/Xg5I4mbJZs0zMNk+peBSyJ6HYapqyPhUOv/fhoP5f+JCXc3g1tB/1MNy70kdMrkeib88loWzePsweYjJi3QRCeZtDRvxXrx/ViLjfA/TbNb9b8X0Jv2SD2gRaCQRllmAvmbQKnd4ukDE0ZGj1MbrmbnH4HaQlkynglRl2xjKnT45zLhTpqp5+JucqYwMfu9UaQkfOsnuHvIL/VFonZ1LGhZ9gVOMx0o/vw4JbGGGO1b8RCTVv2FkQ+A8iXWTG4G+QX20iJjev8eqqz5y909uy5zrk5nHEzWLHhv3c00a9+8wP94e/8pv7s93+oj7lFHNdZMa0VMAYiqDkoHw9MNYeem9VU06szTTG8ry7O1HFgeoAxdosbx8ieYsMh6no5V8MG6vhwT+NRA00JZGjNkq9Nzj/czHjJgV/O0LfhWeE5BSTGQ/BD1GCSInwfNrX22PyPxwMt5td64n8T/ORzXdGvng37/tGR3n/vPd2/d09LjNUZ/W+5oSzjJxVe31RPtXoN+WN8HDi87nOpMTKZWG84xM0pKqetP7nrKAIWGTfp8nKm8/Mr1rVej955T++++36Je/r0peazta6nC115nrOpptdrpVRhdNzRLW4s9/f2dTDZ1z5r0TA0smWn2atLzS+vFND5GXlacdMa0bxD1yvK6udzzU9PNWV8l7jZfyuJcffDsUGSGFKnnG0BgZRkQPDV5SMgL5l6nTe+nrQcwnVtpwyDYhUV0f9h0KjisMPge0Lm1VQlPNyfaDQeq0EvRJc3WhHrq+CVdmMm1ouNQWMM2js50sP339X9x+9qcnKsXEfN2I/OuKjyg7MOunr0nfPadSlihBx2GJpXyO4TPfv8M50+faJXHK7M0F8Jg+uEsf7Od7+j3/29H+lHf/B7+ohb8OZgogW6bkG/FvRzDT2bYHL4rXSHv7OgDL25uCaRJzucHzcuaQmoQo7pZx4ONSftGfL0jIOOeUu/Qq1Vm+T0V/THb3i/g9F9686RjAHomEMd8ylxWJEwwvturYSN0GNo9xi2yW2GzQz7YQquCvr2Wrmbkm9a3GhL1WGl6Pug5HmvtFleaDm/YL99qY5Lv8O9gT56/6HefXRX7z1+pI8xdr/1nW9pf39fP/vZTzngeakJ67fR1Yze9fGFAUyGbc/dbzlJzMfgc3mzwGh/yeHRFxwMTXXr9pEeox8ODvbkewIxpi1ryfMXz3R6doq+63Ry60iHzPshF5bGXq1tV4jZBhrG0PVQ7733rtxwd5p8PzFEpo6OjvXwwUPd5TZ+gCHeQduaObxivq5Xa+bQFi0y2aFP2QIJMRHDqkTA4zYYry6zvacz5h1zpCv+VPIgykWevc8F9NLfbbxep+HxaGdFcd98nGngTYScj6/xtfgSJNFYlzyjmcn9ZiYPOw09neicVvpLN5zrclkM9UDNcKLh5EAjN8BHewpewFEIzG8IzgxYhhOZnhAth/whXPLiz0woh4eLItvSIGMSkFxe0/bHBzWRv2PlaXe3LM74HkJ7CE1vtVVKGF/zKqgZWhLtJjrm8DLudtS1Qam0TNaOgcnUL7prCJChxCpOgYdMnMkApT5sNEHZjPCPmqg69qrY+AcWK+M0KjFZOm7nWoR/s7hUi78nrvcJVSbWRj1tJN/9bLkqmlJhDLQ5D3aOE/2fhey5KMRL8bRDjwA6OtxWZWIzuVPeqEutur5VCz2ODjdgtDQcIAy4uR+PGxavRkP/VXL6pryS/HjVNkKTq2un2qwuygTfLM+L27VXyt01gjDHlFmzEKzV43b0DQAAEABJREFUc+q2mb3iFPJcy6vnunj5c03Pf6F2/kRaPVdav1BqXzEBKIvakq2UaKND4bpyHTLZQogKjGFibMtGNQYkocVUSvA+qGYBMEIhVwqqSQt6+ylyB2OyywUJ5ggmszeQ3E854pyXWV/9cZmhCt247t+CfHi8DR9Adwsozyjs8pOHcIn3vO6/gYd/CUpdJY+oIynh/0rb0OvhLRJ5MnDXx9rHHCC3ic1L2rk9i83bfg/3nKz25OmQ9w5D3f1eZ6Y9+WP+UQll2szOH5BAzlbiE18HQXzkzQ7/uLutwHx8QiWzKDkYKRlh4oS0ZBZkh6cNmiGyN1HFyXTHwdWmm9GDpfo016q7ovxSwxH1s9hcXD3VbHEmhaVC1cKDNelZIQQQ8UOjSTKTBWASDghEBUVoMcOfI2oFepCfnCplNksxDtUM9jQYH2u4d6IahScz6pIUQAwy2sEn1xnr1aq4fVHqPXO8J8w8Y667nnGklDw71ViBB3KmL1vPjn9wn7gQK8Wqpg3o8SzQKW8PmhWgF5BIyQij2SikLNcpPk+8ncSY5qLvkrbhTk5D7/Hk9cVoza2Cp0U2TE3TaIBeG7JRqr1tC9TNCy1yOHUG3dBQQZcYcO9OJO/h4aHu3L4jr2ODDm2dB9DsxcimBB09mb2tRCSvSIZuvv4SUdLIk/Hz6u0wVBR+mZl7wduu+x1Or7tUSO0ZiJkjpMeLmUyh/EQFi4pWKdAXh8xUALGBeCPdIQVJscDwmwV5WdulhxAVdnUE/DHW6CMATyoQQQVv3b91o1yv1eRt4OFr1I0GNeVAjLRBnVVxvX7TNs7kT4ZHPsY3bssauFyvy+30is2OG9Ed/e7JXoxx3B5euOQl94OOirbppkxbOZg8jRmkDXpgzdpwxS3hxfWlprNrLTG+/TeOjIGJIHRJxua9QY4OmqFuYxDc3T/UCSfxQ+ZSxbpWA3eZuIwlo0E5QYePL81vX4aKdytepJV0XM9KCffJDII9N65Bp8EXEeX1ZNoXY+bIHvk1eJL3S75GYCT4wcJ8tZQfJizp4wrZWIcsN7476kyiVfib6d+Wx5k53MkNDp/XmTTRJuLsFBU4TQEeBmhz2XY59wQzk9kW4bXL2FrwZNKg2NybhfKR972AIIGtF0aUfrpLu05T2/aUrbgdmujOnQe6e/cdHe4fq6lHiqEhLYIArCDQXhWiBshbhCEd47ZeLDkIv9b5y1O9wui+enWuy9Mzbk6f6NWTL7TgFitxgz2yTh+/e19/9Ds/0H/953+o3/61b+vO0RCNvVK0tQacsGQO3+u4URNbqVtwc/5K86tXmmF8zzDCfY90786xbh3ty1hvlssp491qMq51sD/WYFhDZ1JGdjObcYfYp4i8Yp+CUpPQWXLewwcKi2GS4IeS5P7G500wDdmTxcDWgjbOXj7T0yef6eWzL7RcXqupox7cf0eP33lXFePx7Msn5cBhPWftoJ5EfT1twCLoETAFvYH7RHgL8Zg3DTm4CBlqXpt1p+VijcG/1mrRIjdZPYLVOWDPZp20wLjOGOf3GLfvfef78OEIOk918WpaDO/Z9UqnLy+1XLYYJccYJe/p9u276NaBmqrRaDRhbyUl6J5yK37NzXkDpcPYYITOGIegPQ5DOQ9Rz8HC/OxMS8Z5BS4//1JXn36uHiOchVPccXBA1uN2CvA4INgGj5kSjJVk8MTDCR2z4kButVzK9YB3vIbnA4zNajRQGDaKg1oVGEzG2j861K27d3RwfKwIzRVoBshnVVEp8hkqGehDUE89CaO9q4JsNNT+7RPdfvRAe7ePVVHXsu/kxncHXcvFCp5uoDWpMdOI8gNJFevN6vpKL/yQ5dNfsM98qZ61jVVRTVPpITeqf/Dnf6rf+eM/0HsYnHt3b6slfp6SZtgNboCvGNs19a1ACxKCYDnIkfH7tCwu/qSI6FVKoVZfNUKC9II59XN4/Rz3nEO+JfOurzC84SkqUbfv3uKm+yO9+/g+PMnK7MOTy7g6Nex1hD9zc5y6BTbDNaI/U2bvk/03SjG03a9+hvF9qc2KPXN7KfXsm7uL4g7iiovAzPivZeyVMmUS+3THZnWpvXHURx+8q3/wg1/Xb/zGr+tXvvddfe9XvqsPP+Im/M4dmZmUeaHXcC3z2cE8QUK/mFrm6PmrFzo9fSr/LcTJ3gCDeqwQpYDgrNCvfsv98sVLDOONXGeOOZi4U36dvJL/O1FTbuY//+Ln+uyzT3Q9vdAt9MPHH3+oDz/4QHdu35IfAuxN9jDWkQX2FaPhCMIMXdxrw1i3oGPcOuTS0bLnWKxXrFMr+fonExRn2gZ0o0Oft6B39Ik52aunvM/3nrDrVfcn5MH1revxxAg77TlRwfaVp4nKMzIgB34Pk8CbC7R7zExmvxxUJwcZZMiaxaDAGhVwBSOzBVYmE0so/U0FPe0lRdWDCTpzX/Vwr/hRe5KJxz/GhxdKeDM6MhfXCX8NOlT8uN7hxARLMCMz8HI4aTlT4e71+hwexPUmbrJk8vFKJVI8u3LkI6CbeM+TYW5pD9f927LQR2WJdhN0+KCIp4pRrsz3UC4He0OEd6DRoNKAiVIjZIFJo36tnhOqjlOgjlOqjhOqFrjbd3Olbkl3VvJFxzB+hKEj2hb9Fsw0hyAU18Nyv/whzp3/TJQeOP10MtFGxp+L29NUyyACFrKO07UeQ7vzgwD8mT6YG93c4I8mDUbPSOO9pkyQEHqJdPkNNydzwhDqgSuDhIJIrhh8gnfX6jeg+GcUWSnAx1iwUYRHMS2UVpe6fvWFLl98ouX1F1R7rkoomH6q5OlaKdNWYvNXIYj7e3vacMJ1fT1lEq85KOi04QRU8NFYNYLlwi0rX1eSEZ9B85s3w48MLxLI+N+kvOUrcrMtV/gIFW+7ntPDIn7r9+8WeevIq8607sGt331ewijlcL+Yzlt4fXmb5fX3JnxT3sOOREQiV6Z+h/sTtSZq8z65+wY9k7YnpQPu9oQ79chCD197FHyPHGxBfInbuSy+vfOJtrav0+182bqZyAI+yduHrm0//EuiZ8UhmdSdB5oNRRJYaB1SII1xIhyrgUKsZVYpJ1PqM/6g4XDADc5QssSYL5CNJfQvtea0d7p4hTEcdPf+EVVt9PzlZ5rOz2RVj/JKlHdQNAQZwFden14KRjrx5q4jKCjKgHx1ZKGVIwVJlWI15mTxRJP9E1UovASdMqefMQyCJujjtLVlM+uGbMvh3QasMYRWYL07lV1hlLcsDq53MjX7a2YK0Pd3ERViVN3UbBqYhxW8IW8pZ0FGGZmpQLiAYZC8gwXC76DENoFAgoeA+ZjQsT20+Aaqh3aRJ4agAG+i4VL3DU1eu6dn8jioqLxmJYUk2iAmhqgaOs1MRVbJ726GNoGsHUk3ruHh9Xic8rrfpcjbcWxLlKRf/vG+Urcc7vdxoxIv+xoiQjw4Rj5TkIA5oDXQXzPTm8f9b5Apo78PpdybvEZdhW/FjQrwxPlSwHjGWMnXkxsjvCbOedaw8RwMGjZfjrq4Hh9J36LS1o0yoz14C+PxO4eyEutIx7zdOBjbDfO5I48b3T3ZmVZy9JaLJneN3sOXTtJN+jZOSh5HWks9C4zta4zuSza0V2C+mKGLlxTquF3JCmx+bN2ycZcm1UAnk0P5DfgRhsGAueS33Q6DlpwTJDsyLexeaPNhKyH8xX39yfIoM/8S6S5es/KhLu/3tj6qJ0ye/DVQAzlULhuDyaf0BvmfsTH0Xzm/pj8LjL01etEN78ITeNjT9wxPaUlU4a/KQ0Me740ZPPI4zxOgKYTAeAeiMsm06v31NZ6YmzQzkxkIphDJa5IYkwKv28u8RlYqfndzaa2D9uVypRU6pWazf3R0h03qfR0cHCvWA+quJNdjO9k2MxGpAG1N06jy+UnbPvfn3MhNMbZnF1daTufyXzfv3KgCC4zmq9Nnmp+/0Pr6lUbW6oOHt7n5/oH+yT/6c/3hj35TD+4eqeKAPHAgn9jjbJZX6rjxzuwJet8DrWZaIjvXGN6Xr06V2W+cHB/o7p0T+LPRwvOzJxiz3zg+3qMPExUDHLYUfpQe3wxo0lYy3cWrbb9k8Jw5tcehz7279+U32GMMzs1qrpcvnmLMfq759JLcvcajWof7e+zfJs4dLeYLXV9eym+8M+MdqDYzBj3j763KTNsf4YqHkMcBAvQhs1YlJca4R1YK2NR33G5uHJuk9bpXi9ty89mBNf4NhnfdjHT71j396q/8uu4/eFefffpEP//555rNVvK87QYKmD97k2P69EjvPHysk5M7rId7RX+I9sTcO8WIfvXFE/lvnhxMJlpxUJZZhyaM9aiulDBENtNrCZkZ0McC9P6acb/6AqOJ8onDFghlPicF5C3CgyoLP72kTOo6daxnPfVm+lohS4NmwJ54ixq9FQtqBdp0RNyqqVm/GsWqVmacFKKsoMILij8wJ7fokcvWpDUaKA1qDTmkuY2xfP/9xzq8d0fehhtWK2jZsB/0tQvLSQGajHlh0On9XU9nuuBW/7NPPtEnP/0xcvCs7Bcn+xPdvn9b3/n+r+gP//LP9Ht/8ad671vf0uBwX2szXbI+z6hjSd/XFjiIM0G4crLC7owUwBq5K9KloOx9qIfK1UBe7pw6Xs7nOnceh1ot6Rup6J+9owN9zE334/ffUTNwaeuoqxcnHgWJPVliL56YE6lbKnFRl5lXvt9Wv5AfaKkY4OytMaoDt9shz6FqLrF3zj3jnGfM/hmULZTbmfr1NXPyqvjb1RV1LnR8ONH73Cw/uH+v7LHef/99/dmf/SnG94eqGDeX54x85ZyU6bADRsgf45PRlYvFVOfnp5rPr3R4sMeh0Empq+cgc76YY5CfchP+TNPplIOjPT148EC3MKabwUAdhvKr8zO9YH6eYbxfoWt6+jxifp6cHOmD99/TBxjfjx69Q7235f9l2IDLtwRNG8anBd3X4PuqDYcs64IN471hn9iqc/lFPrwsjnrmZ8u86Ryk9UR6Gt2UuwkD3Od/hzz1pJc4Ep0HacePEgctHkcSPII7eLL+Cx5n5NdgZjLkKsRY1vqA7BjIxFG92BZjfGf6lYR6Yd4wn5C7yGEWeU0hAiYR9ejtxzxQPk4i8NoQvfLi98FOuIkOpsKQJGeMIxP2fF6Fw2QKIRTEHaFG2KqoQPvmMPEkQFs3xJQ4KXk7KFhntNedYbLRrpVGsrzums3QcDjSHgrtcG+i/fEIg7tWU5liII8l1geE0zc5GN1t+dvtudpifC8Q8iWKea3sJ7cYktpteYw2nAx3tXvMtjHb4E2Kx21j/t4vXePdJaedi0P/RDtCiUk9vq4gQWvvBheClZhAoh9VEzRE6Mf7Q+3tu8E9Uj2uZTX89T5Ct1lLpWzTOI3LDr/Vx/hOKIQM3GDuu5k27ZU2m+uCtf9a2WzBzfYSnbEGC7FrwwDfqCdtfsXCfvmEm/JTTvcu4NVcPXX1XpVkkL4AABAASURBVDdKqGNyDVBq9+89VNMMdHV1xWQ/Z3GaMX70h5P4bPQNGhkI6PPXeRbwuIvz+s30P6uwGZ++nky+/Bbw/p3Xa/B23M3mX3lNwCuz4mYayFReQHSmliynB3jAw8STxX2UwSGQv4JdveTLJHtLW9fjMyOalUtahg9Z/pMKPcVHOJEnKTtviq8n3w6MZeLAonc5cB7jdoQdHpeYA8nLuIsMeY0ZV4U+8UAJbTsfnBoRJPIrr0c5fR659W95I+oweGEW5a4s8FaKLFAx1nLXWDZ8qvcoQJ+DI06/axaDngXJb74TJ8Qti9KajZ0vWJO9RnsHg/KPrL28QJ7YzFUciAU/OTeT1xFCxHWiJRFnwXBs6ycc0BsOM9P2J0rQmaHFEeuRJtx2j/eOFfBnaE3k7QuEcs8owxal2KOvnGOFM/BcO2S5PuvRMe5u+UkTvGYmb7sgBoUIrbgRPdY0jXyhqpumxJsFyAqysIOZzLbIMC2xmLxdt3iY3jJcxEM+VsZYZl80yOsbl5YNTHZekydSfxQ0UKLyenGJ5vUaKI5MZK8E2E2F+Enh6yONj6xl7N0llhi5rGRkSv+RZ1v6l2R4K+Et7y/J+PUoo/Ut5P24Icr9evOYmcy2kBVqJcL62uNtfxVk9ny/DJQ1MwVgZlQHTxmz6OPK+MZfggqDyA3ypq450GXcceu6UV3VqpCF4GVDVIyAuszBeGn3ZHrbIwMtMtYypzesbW5kJ6NPwF1Hv/O76/A4h/udRW9grilY4Dtu0Zcqxvflha7AHGNqg+Eq9HNAlgKyZBzeVBSe1AMd7x3qZP9IB6OJmlyh702uonekbh2Yybv186UoPdAWhuvy5S5pNy+sxEsk35v37Tpu4t52vd5ERHG9KJUYvBX89FuRJZv4KYe4S4xv51mHnHZFzqUQTBX5InsJ9xv1bF/n9tYHpZInFHqzfF6UOejzrNST5Xm8vEo+grxWAhLkyNNFuwk93LMu92xeO3fhb894dvC3Y45m6uyJS4xt01Q6PLrFZvY++u9IbsgJfSULuoHLiAJh+pEdZvK+rejrglvQKcbX/OKyrMuGoZDhReaWLmMgd6uF5hjM5y+eYMQ80dWr5xjmV7p9MNIPfuXb+qd//Vf663/4p/r+976p2yd7MjbOK26wliBzmN9EqWLQM3p7Q13X1HV9ea6euvf3R7p950gDMq18HzC7Qj92Gk8G9OdY+0cHiqz3FitZjfw0jSoOYathoxq3GQyKXhyQZ+AGX1WpYkybwVANc6ZjPNfzKYcJU/VsxH3fdsLt6wF7uD1uTwN8WGOQOhJzRfDVzBiLIE/LvsNFromRTBJpjp3jXlnYRveMVc9YeT2JsUqUS0yoxITKuBnB66nP0RVX0D7Wo0fv6Vd+9df1EKP79OW5/u2//fd68fyllhx6rLnl7vvAIcFtPXrwWI8wuu9gpJ8c3mYPeohM1upmM11xm/jq6TMZ47YHHxKuIUfezwadkRnTDUaQxzeSxiFqYltE9P6GuXz57JlecTt87b8KDK8i+Sr6XMfI+JnYlBWje8MBcofBRIwaxmPMujwYwm/GoKbt2NQy5op28vbGpUQAZtu5zbei7poxi1WU4fe8CX7SZXW4Ldndr0GtweGeju7d1r1339ERN9QBuW/h9xo5belvz3zwQ6REX3vCGT0U6YOve/OrqT7/+c/1M4zvJ0+/1DVGYibh5O6JPvruN/Xd3/i+fvNHP9S3fvVXdXzvrox++H/1tWBM1/ARk5ia/PU5jJt93gN3PcqCYtWo4hAlx0bXy41OMfr9f1CYsudv2YNs4EcHX4b7e3rn8SN9m3b9ZjeyR8k+P9ijiQsvV5At+5qOQytHwp/wp3apjJtxt+GFPK7DoF4vz7VenasF3eZSqbsGU+bYTDGtyDeXH4S1HIa1HIL1GPIb9uZeTw1N/httVaxU17Ua5k6H/Hq3EFmVfSD99L2gzGPpP2+fk6azqS4uzlH/HUb1vvb29ig/kB+2BPrLEJe0DePhBvF4NNbJrVva53Csp40Zh0MvT1/q+vpaQ+b0bcZ1n0OREE1r5q7vQ4+PD/Xg4X3du3eP+g98ilJnT986eR0O14tbt1PLuG/RaoMsbJCPTXFJQ3f62ui0F0BDh9x4fx0el0pfGVuI9zlc8ifaI29KSY7M3HY4Me46EvxwvUxxuPN//DUz9AuAjyEGFeAXoHn2mB3r8UZLDsFWXa+WyGTkM6PQa0gmiWBRaIEJWMKS3FV53JfpiyPJO7NFKp11ZZbpeKaBTCeFK+9lkQWT0aiFICtERgVvA8i88oyT8WRclt8iQLhMKqMOoz6jboGAv5z0Ua4B40HFxqHR0WSgw72h9giPYlbDdqRWqxqjpWJyVSwsgYWm54Q1YXD3oNsslVjc+Ehu3LKgbt0eOnqJ9vnw0hAxUmC4HSaZKyhc4gjIn4zfeyBt07IEC+AXpcoX2hPtJAQl01a2ThlDOWOkJK1pbaMMzRkDvMfo7lBcvecnpfF+0cfJ/ogFfKxm3Cg4A4oy6MSVBq22zL0Nja7oxuKr8AkOMgtqghc9SivRRgb+Kyd1HZmUjQaDQZkwG5S70yDoCRju7ZwJ+OpTTS8+Vbt+IaWrUj9Hdbgti0zQvbv3WKDeoc9Bp2fnuuIUDaIkFJf3213Rw8yYZuSjuPRN9JcdgcSYZfqrEieZmQRPJZNALhCPczN5TbSF3+sCPukKqCOBTD03biY3BflagbLXKW3r9Dj370CSJ2cKeLmMPHo4Ed4iQ3HCeOvZIAHGs6e9nvHt3Q8S/kz7mfi08/eMeQ+/O2SyZyNRwtTU34C8PTxIDs/rwN+Rt/MxQ1Y7xs/r8PJp105PuUIrdCd65H53E3xOpe2s0gfo97Rc4rMSrofTjq/uz8VPRRZkLP4WKkoF+GyyEBVjrVAQZebx1APvQ4wsDJV8HFsOZTrQ5yXtrrVsL7XcXGg4CRpigM85aT57dSZfmCvKRRCoK4ZAG4E6DIgHFx1hQIafcTAzeTh4XvNxc3iZSsPRnvb2j9QMJ8qq4H5Qz8B10Od99fZc6fcoeFG+qhvVzRYNrqNuGrlbseEobejNY2ZyWktapE3qMNzGNzbMm1jBE2i1uKXR8MvEa2IfgfhnibYzoCvEa/sQzVAU4Qu04TALogUxSOpZrDoUeGIRUp9LPUafvE5PF3oxA+3G2vua3V+Q4UVSQkZu0MOZVGJz8SW+LkMd8uQy3FFXv0OZT9CbAJXQBLlpm+Jymr2tRDuJwA3yzo8jz1dAT2/C9IAWBcyrpB6YJIf32F0y/52XeHjjZQvw6y1k/B5fipE1g206MTt/Js82znBMAR7bDjFEBcYy4Lo/hqCI/7V84o8xaotq6yIjTd1oUNfIPqhqNSGqArWialz3h2Dyx/vvPHLeFqObzYLzuoN/HUzCBlAB+X1DW+I8fgcv67zNXhlVZpCAj1mpk/ViiaF9zY331dWlrjkAnbHx97iOtjx/9rHjNiESGDcDnWB83+YW9mg00QCaq14qSJIvLRk5cPQ72UjQmqHn63CSZHxBoQ9v6S9yk9zjYfhPs3KUvMQFPGUukM/bq+hQbUHO9xFGw3hvT4PRSFYFtRgUK9alNRs174+oz+MtUksAhLPT9xpQ6fR7GPoTEGERTsDzJuZFdvqg28w/lNmlCcJKlEfLH0+jd7xeVw9Pe3jeOdhcdfSh7zJ0ZqUc0CNjHR/f061b97UHn2s2/iFUkkVJAZi8DzngehBkZTaka27Kl5ozdnM2vYura3XLNao1FQg9kOHFDdxou+Sm+tXzp3rx5Wd69tknunz5VA37i4/fe1Buvv+bf/nP9Bd/8nu6dTBQ3szY6F8zvuuyXxpjyAzrKFgMazpdY2Cfnr1gw30uRFx7HPSP2W+07J9mGEUd69Bo1Ojk+FhHBwcaUr5mbozHw3L54b966r+uOmbcxujGIWjQqxm+rtdrXbMvmNKvDr+P9f54rJODQx3tYxww5g1GRsV4dmzK3SAweBIIB/hkVlimgMfji36iXvGUNY4xey1fu7wWPGdWzjfwzBXhiAf4eBhrGXX6POqRiSF9+eCjD/TdX/mu/KbR142f/uQTff7pZ7q+nmq5WLJPkkbNnu7feaR37j3WXcZ6f7SvSb2nvXqsqjNdvXylF7/4XHHT66gZKra92uVch5M9HRweSsjkGqO744ChZvyHDAKUibtn9q5JNfIaML5bZODqyVNdfv6F1s/PFKdLDbmZH+agER1umNO2atUvVkqbTnRdkcMQGzbKw1rdsFJqKlkVZYyVRSuu8zUSjj7QZujkLKpTDiaFIM8bYlRgTGSkvw3y9NSXaSdj0GdkaHy4z231PR3fvaMwqNkfJa2R1Y2PJW5iznifK0mjUGkSoobopHY6L/9mwec/+5l+8dOf6OzFc805lKmh+SE3qr/6m7+uH/7x7+t7v/UbuvfBu4qTkdzwnrEfWjFe/rfn5TdhgtRBF2pk2w+nF9oTc6+D/9fM0xfI3zkHWnPnPfmX7IVX7K/EABxj7H/zu9/WA27wLbpM5C1PoBfxQWZ6xh0+MwcSyP1KAUM5ttcK60twroiB7QjLM+XZC3VXT7W5fKr15TMuwk+V1+cS+yGxL1KaKWil3M3Ura/Uri4Axjn1bTDEF9dz9ZusyXiftg0qTD386qC9Y1/osuoUuq7K4gciE/DftjljDz7jQm2CIf3gwUMOAI9Vs0atOXg4f3Whl6enStR1zDw+OTlRYLyDwRBa8d9UWMyXWqN3BqwTD+4/0HuPH+vw8FAt8vjyxQs9ffoUmpJu3zrhpvyujo4m2A9BFnrie4bZ9wrJqYLmpI6xd7Tor45x6NDja/Y1a2Rjg/8GntYj973rUy9D/pb8PeiId5q9j0lZxaUPvfMDPVzKkae48CGhGxyZPBDFCz3Euy6gm/+7X/OhkMldM1Phnc8T5JkOy/uwYd+2XLdarjstmJOz1UYhQ9ANEkRniDUIight9IpMwqsgd23XQKAB94cSlpHIx3YgVqGUJaa4xBh58g7m4ShjgGUGEzxB7uUjyWmCFjGR3C/1yFOnCF21ZQ3AKAYdDBqdoKDvHIx1d2+o41HUXtVpyEZ/gBBXGLEVN9cVBm3FDXdAgPPiQv30QnkxU14vZExYY8KJwUoIcKb/komm5E/G49QVQLdA9nTg/i2MrJQhLisUv3Bzxp/pjoPYIij0K9GOI9O/DH0pLxDIGacjVxgml5yQXIFrzdcztRwWWGWqBpWG9HG8N5IvdjVhGCL5CRxGWaKvKa0kXEdKC/XtTB0Tt+umuFPCc7BQatd0t1WgLxNX/AdHOjq+pQNOrfZO9rR/izAK8+juXdWcOrtCW3Grnanf1lNdv/qE0+mfqV99LuteaqClBoyRj40xSQyN/fjR+3r8+GMxn/T8xammGFn59bgm6Mzw2IU/MWl6sEGxQRu86GgrYehnYiBSIUY5n7MC+eAz9TMslIexLt29G1yVAAAQAElEQVQlAJ/xe5kMLVkd6W8jEQbUWfJQhpc4yiVAVR6mihKXCBDlwQKyUFK076Vx5cgqm13a6ws6wj3lO8p05Oh36CjXboHBnRn3BH1pZ1C70kyUTx4Pso+pW1OWlTis6MjbUq4DvYNyaQcooN5u2yb8TQ5azwVJ5Yc6E/1xfyZ9i0yayOUw6nA378KQzZuRZzkMOTZTQJmY4WccAnM3EA4smhF4fKJ0ylLDBqseRhbaGXJ8oY5FJdlcs+VzXS2eyuqVTm7fUtWMdcWC4v+lVaafVCmaASYjYAFXPCYx5AUoAhUq4U0g3eH5KCCFoJqT4Mn+ITfeBxoMR6qbgWSx9M9HI8mIa+RPD7FV3ZRw3eDuDKequJXcrdiIBOr1/And0LMAuOv8zPBUZjKng3yx8TKVfKHe0h/kLh85yKmYpMjmKLN4OFHGzsCI88HI0ENGXlOIUTW0NdAfYy3JYIJ/M/O302qx0ILT+vVypY4FsGeiLdm4LYlfs3nbsJnNZawZEKezcC3zTTTbF/TIHL4is0WOyd9vcxAnUgHFnSyS5DTewMNebSLR6c4EnCdej7sFErXtQD1koV27qaK4PZEddfQMcCp9hGcCFmUFXsm2sMGC4B+ZsrsWJJDfgofNTGY7yMgjiTAfGT+u94wyweXX28D18Baew0HubFAStM1PXCmDizx43oAbYlQEFYghqgoBQydqGCqNFTVmDXD/oK5Vx2pbl+AJXerhwIZ1Z8WGY4kh6VixFq1ZIzbOF2VmvtTCbN+0rhlnH9c1Y7vhdiITn+mXI+FP5Hd9QSOSST11+a8RXnPjcY4RfgqukY21pERfKCImJzJpOuCQ6u7Bie7un+hosKchxkK16lW3QrebjDESBTLzzpGUvDWQqc2Bw+tpLmUOkerI9IVXORsxpgTNfmOWTPi9kKjfFGgjszkZcepwGIc6hg4/CChtkxcGymLggKNRoK71aqUVvKibRt7nHtqSEm1AT85KzNWOTX4Pj50/7jqSx8Hj7POZediTr8gxZUySGd9SRYZmRyIyKwTi/SXd++R1isf9HXV10O86pe9z2XCxh1QMYx0c3NPt2+9qMjmShVqJjrNM0k7YwSsV/i1CIJ5erLhN9X/teoWB163WMgo5BM2C5kqS88wh0kofaHuNMTg7f6WLF091+uRTjO8v2OtMdbJf69e/95H+/A9/qD8DH3/wQEd7NfLaqWcvFJAXX8PrkBW54WtZ7y/n53p6+kSffvYzvTx7phw67bHfGgxqtewjprNr6E7yXzm9x57hcH9P0cR+Y6MN47OmDz5OWyy58VuLrpHeaobRvfHxi0ENc2NYNxoNBhoxnpURF6K8nwwCdRq8DMUNZrS5hfsD/BJPYvySy+hbIJq8AqbIHPVDnOFwwGFIRbgiHlmygQLjEpizDkRLCaPBLzTuPLilb333G3r4zv1iAH7ys5/qBbfOfgC6YF61zN2jw2N99P439PjBe7p/8kAPTu7rMUb4AWMfl9Lq9FrzZxxerDodx4EGazQvunvifYWPMGPbT2SyrqKCMeeZ32t4twEtMPT7APnapw9HFfSeTTX7D7/Q7MefSs8vpOkGQy9p0gWQZRhKPeV8jPxfK+8njdqDgZYHjTajSoaRHL2tqlKItIkhFkAE9WDAGk4b5JHztiBKRj7Py1iFUEkKyhbg1RYdfs6bis5KZhqMJ7pz775usY+ccDDTmzA8NuwLOuTIVFN/Tb6ADFQcFBzB+JNYo3uy/F9yv3r6TF9+8nM94ZBjfnmpAevryYM7esx4/OAPfqgf/unv66Nf/ZYaDL0FlxjTtNY1e/0FJ3erKHXsmzuEMQWjvaC2HmrRTHSlqFN06RnyOWMetaSj7tRZkihjA9OjDx7p/Y8/kMGfljyJpIwud/g8K8AQTMwZR8TwHrHPqdevZNdP1L/6hdLZz5TPfioBIxzOv1C4eCJdPVF7wcEJ4Q152/kLpc2VAnaLacEe/VIbjPLN6pX6zSW6cUV6r9yaMB1Qgw1TIqMGWm04KOhyi9aDp+wJc9nrJSXmgv95y7PnL7jt5nKMsRoMJhpPDuHjWD0dvr6eyY3yy8trdfRl4uPlYzXZl8+VFTy6vLzSgrHxP415/Oix7t65pwF7rMwce8b4uNHtcyAEU1NHndza1+MP7unhu8c6OKrlv3nbdRtlfgjwzephZgdPO2jsiXH+rmnL/y2A5WpddPoa5blxPc1eyfvSJ8qh23p0X4sh2zIfWmjuqcdpyV4XNHlespY2vIz7PS4jrZ4nk6enfR8/1/+Zcrzwkwz/idfM6MJX4UXMDH4FxRgUq6CKeWX0K9EOzSmEipDHBF1zUPbTTz5XcMK36BiMXn3fKaEAnCCR3d8C+ePku+sw/xS4j7YhStr6jcYgIkRVTNQa4fVfkTAzyQIwnC3kT+l5omxG+LLMqYUGQUuRNHdBQKh8URjVQfvDGjQ65MT1YFBrwGLRqJPfakcmAceJKuA2WyD5DTcnjJkFxuNDatlw9LSXFOigZdEuEL0u9LhL4D/zpXjJ6W6mRu2QmazynnkCrngSW1rEiFbhtU+avGb/s9yCW+WeBS/RF4tZ9aDSaDzU3v5YEzAY1Yp+wx17yTrgk26jHqXTucHK5M0YrxnDO6W5Ur+AjUslTqkTk1TwdjtJahTfQDE0iijyGqVUseB5e/WwUT0c0N6+9o+OdHhyqMneWFRC8RU8m3Pj/aVml19q7Sd5SxQ/p301xnJk8hsTYjQY6+G9d3WHhejli3Ndnl9rzWlPCAEumOQ8Rl1s+dAroTBLH/o1fdkQ7oUepn/kRVFKQXrt+og5jHwqtfjk8joz/duiIwjgo7dRBlc+CPmtr/CbsgFq9zdDXTaPF3VnkECmrlzcpFx+Eq0mxvEGGf8WHSkd+bviJvjRM8b9rn89/kSc50072tyfiUvU8RrIek96T3wB8tqDRHwmXm6c75BxPT6RN5GuHYUZCjL8SLgJN9PBryJD5w67NLovh+cTT/YAuHFtN39lUSEGBcbzBmYwjjfGqAZZcrdnHq82C624Xdl0Cw5iZviv1YwCcrWvClk+v3yFcp9CSyeDVkFrqWr70c14iCeD7Zu1S1aIYatn6oZDqXFB3TTERxlpnpHccpFLWdoghysW+6LYieyJdOCldfghh0RXZGaUy0oo0R4lf+N2yLgvHoWv1GnOh+jtRdEwCPI4Y0GSUZfxEU8S0wjZZqNMxSog2l/P62VCjApxC7MgM8r6S11VVatCn9JkWSxbFqhCCwuSWJisdCIj7oC2EA0Z/fM9hes4b89lInu+LFGt/MkwOe3Q46JdkEa9RkcmxzbeiHdIvsFyeFqXszrGzkEPSSOdcl4m0Q9Hpi9ZAQ47DHeLBCU5b/2ZdBVQ+OalnJFnG3Sfbb18KaZMegFhz5ZJpnseegtEkk9kCMivQZM8/BrOawf59AaG38hr8N/dQP4QiAUB+XI5DyEwLhFUqhmfJtbFmKhDVBMqNYxbXVcKlFWB5PQ5nQmf82zD3F0hV0vGdMmGboXMreGnx78G62DLnLqBj6PX4fB6Sp3U5wZwYsBbNj0z1r1rbo38Xwa/wFC6nM+0xGhy2U05KyPXLiNDaDza29edgyMdjw80iQPWU+hEtgxaBC1MBGV3vQ0g2pA/Rr7i31JAiFgi5SBENE3hsVLEs7JkKyRTZUGR3KOq0T0OgO9y836Lm52KTderZy/02c8+0Y//5m/10x//RM+4XZlzAwwRlMisbZ2S02NSgh4/yPG0TGMZmhO86uBZDx96d+mru6n4KUs4U94hyt8ArpT6Pd7nvCNTp7w/9MWzliDhDG7CHkezzE2pYl09OLyt45O72ts7lm98q3qgiGyEUMnot1wWtHvogxzQ44bdhkO19WyuFbdVPRtTz1VmCI1YKq2S3d0M2bnwNXgmCEjIkN+AX3MD7v941eef/Fhnz76UtUs9fnBbf/Xnf6R/8c/+sf74R7+td+/fZiO41maBEc36W7PvEOtVFRK1tRjLU4zOS81nl7q+voC9nfbZi+xx2+jtzabXWsyv0cFZt2+x4d6fqKkNe3Kt1XJR3MTalRkLgQizsG8U6atrgWBRxjwx3KCv/gjBNt38CB/IQG8eTy0h+OJjlHC3QCLgZQYShUAIJoeZu0Ex1IqxUkT2Y1XJ83XISj0IevfxA33nOx/p5ORA0+m5PvnZj/XJT36sV6cv1Pqv2CJDk/FI7zx4oHffeVe3Dm7pDuN97/iOjveONKzHmp9e6sWnT7S+mulk71AVPXBDuqL9MQaMj+sS/rWrpRJz39FjcCQsLB9rQbuB4ID+SN8aqBz1Wc1io9WLV3r1s0/Vfo5B9+pSxm33BBm7f+u2Bs1AmfxWMUpNpTyo1HPjnYHht6ZWcAx2rvt3eJ2GzrI6yqKDeswUYlQEIUSJ8RJxgq8Zl+m8nYdGEu028OfWvTu68+BuuQEfTsZaM+cWGL2OlgMGsRYayBhTDXWMGY8aulccOJ1xyPHi6RM9++JLnXG7ukCX1aNajz58rH/wox/qR3/8B/r+b/1Ah/du65oxuUC+Z6xOa2yEtonaxKANdCQOPtNgoBn1n64WOqMe/zX1Nkj+W0V+aNehf4VS+vCjD8rfTw+hPZE/y9RnQ8+EN2BqpD4zZkk9hmDPwWm7vFLr/yr57JXa6Zk2BadqZ2fKvkfeTEWkjL1Qxu9I7UxbkMaevbKNIqhjK/fL9+/+Z3rs3zNymTjoEbLgMiHkQXB7C1Zc28LDib5cXl3q1atz9dB5eHjCnD1iXo5UVUMtue1++fIV83mu4WCEftrTiP7W8EnU68btxfmFnjzhosSCbp3c1q1bdzUgr9+if4G8nZ6eUXaoO3dua39vogaZqirT/v5I77xzT48e3dfx8YFq5Md1bgvtHWOfGVtmJnT1SoR9rvboLDekfV+2Nb5Xcv/Gy7D+9Oi7njwOr8Ph+TvmoMd5nY6bunryu99xE58RSYdo3+McyfOhkzI8zSWeTP+FLyIiM2NOBFXMi4jMQSp9E09kajDvELLLq6X+9sc/13/73/+PCh0L/Badeia7M6h3ZjggxAfhDainvE6+owR+6SfnTP9yQanPKYE4M4OQUAjV7vE5arRVwKAH/AFGcCogQxkZzA3QViNko2jaG9TaZ/LtDSPKzVSzQNRMtgqDJGB8CH/PJOzXKDPQo9Q6D7vgotTM6y7IPs8KnAaa/rtdVUmBUu+vA+/X3pvYG1elTKAuoEC1W3j8Ng98oS9OZ4benjFwdBjGmR1yRGkMOFAY7400ORjL3eF4oAZFYn5lFjqqasFG0kYJQz1zM+7+zORNaaoeo7vH3/nEJb3zNoqACQGpVTdD6hsqYqzE2MjiQGaR+iSTgCmEoAHKan9vX4dHR3LDP7GACuNxxSI9vXyp2cVzra5fqlucS91clbXwM6mi3/fvPNB7jz5Uv456+uWpZtO5jDbMAjQnZCNJhQ9sgKi369ZMtMNtvgAAEABJREFUxg3olF1ekAOYRx6TWSWjVikSfpuvRtixc3xHVwrB6eLftpFpJxMmllS+7i8Q4W1ZYoV+1RuXUtCQkZWEm4qbqKmnQFJG0SGgcmQOHUTfHR5fgDwm4nv41Xn/QGK8E/KZqCUz1lv01JWAu6Ckd0ooz4Iydi3hTpm0/PWyJdyr3+X3dO9VJvcNYJ48js//7jcbfGbsVICfSkMMCsiJu2ZBHuvtNPUIpbyvwLi5ovZfK3QeJHi2WE216aYa7wdORQeM90KXF2ds0FZKzFGfC2Ymo16ZvabXx2UbcN8OJAfy1FVFewONx2MN/cadBSTEKC9vRibPLqdMWmN0LP3mj81ph5x1LPod+u4GPf63kciTGX+Ky10PO3riSxnmladFNgyhqhVilNMe4tZVoH0zRoP2kSGX7VLPrk4vK89Cf0OMCvQlVF6WyJLIh/JGWmQjVDMn64Y5S76ORWm1brVmY55ZRGIyxQy4XqhSwHAKirglnrRAGmLHJt2Yp1ZcEScnQEECeYekqN6iOgtqwxts8HdgG2ekAZPWVFx+1S9k4jLlRHkpQXuijlTqNWXa8jZEWMVv0s7N7tXNswtQ3mOyf/DzklsF4vH4Gzn38tuwaCcrlS/+Uoj6oMOAPKxtWO53lO4bQZN49dZTkvkYY2kWZGYKO9cMP/yIhGOI8sW3gPGpQPRxA3Ws5X4zkwVgJiqS09wjFy3YqNcaHbFivVuh01fojDXytWFulzR6tHY/6S3rYk+ay9Lbfc7ip+i2rMRY+AHTfDXXNcbRxdW5zi/PdDW70tL1LfUl5LBjXRTyPEa2bh0d6u6tWzpE79fQrbZHTjKAXG0fpznjLfC2qAcuE/P1l/EmM02QTH8pAEnIpAqqJI3gyz4HtUfjPR3T5gFzOFJgfnmJsfhM/g8vnb98qZdPnugLbr8+/cWn3NSccSu0KY117BGoVgn+0YhkUiEWPiT44/qkpX89PMvkydTdMvdbNv03caUc+d92M3l9nr+Bt1IqJ+fWpSFJYQv6mZKhzySzmpvuY925ew/D7a4Gw4kiuiGGirQATBaCZxTF5I8ZcXha5vJyPudQe66WG6CEQZIY6+x8BhJ03Ljk99f4eJQjypjbYkPfaYnhfvXqlV58+aVefPE5/HyqxfWV7mEg/+kf/r7+b//in+uf/5O/1m9wc+i337lbSiBggA9jVs3hfsKYycghylkbjJa531RjOAXoHQ8HipYwvC91/uoleKGM3I7Yn/k/wLa3N5D7RxzmO8bsY/bGQ+2zyT8YDbQ3GmowGoGxhrgNxmiMlUKIMgsKBSaTtvCu0652D8GdT3I+eri4FHC/y0RmvDNj+RrIamaeMTskaPdhqDDOYjQF7zP7rwf37+hb3/pQDzikWC2v9dkvfqYvPvu5/F9dn7JW9VzmOO0P7z3QO/ce6jaGzd3j27p3ckcHyLJhALdXU716dqr1NcZNHKimTxtkLlRB48lYSkkbDiZaDlh6xrgnrXNwKCzWJOdvpK90RZL3xrH1TpinY3SLUe6a8X3J+F5yKLU+e4Ui3lD/RPsH+5rs7Wk4HKliPazqSlWD/IE8qOQGeHGbWpk9tRz4jXRHwHUYZVVHWdwBhgUQCbtr5hQCd0EOJqaBeqL6IpBBAx/vYw70MNLGBwekGYd/bbkB94PGDePTMU4t/emR+YwxG+mqH1LMMABPuV198vln8v9mbjq9UgOd9x7c06/8xveL8f3rv/0PdO/9dyXamStpynyfoRfc8G7hU4f8dcNaM+T4BeVPOeyYk6djCjqdPrciRuPR8b6+8fGHeu/992ijgQKD82GHqJyjUg5KdDBRsOeKv0M/bhiz6XTKAc014GBzueTwrVXvezf29R3zqWdedf1KLXrX97ptiVuTb6UO4zp1MymtVIdekX2jcZmWMLj79RTjHsPc0/uljHJbGybL2Suoy8jxDXr03OXlhc5enZU+3L5zBwP4FnIwxuBe6+pyqovzK3Vtxkg+wnC+i4460Qg58X1PB98Wi4VWjEOFzho0Izk6DkKvkeXTl2c6Z0x8/P1vum/fvqUG2UEkVCNjQ/ZfQ+ra3z/QfQ6l7t27qxFzG9GAbx2i3Smxx8opEd6ix+/w/VTLuCzh5wods0IXbtDVPTT5XO6KnCS1qVeHTmzZ/zi9vn5m50POsAMf7lZv97Th4cTYuetgWHd5tzohlzye/ybsOf5zkWnLedE0DQcbtaJF2pI471DGL6s1na31b/7tf9C/+n/9a/33/8P/jH6mw86AN4AIKipEeBp+r3gLJx6UeFZM0cmvAFJNcgZ5+ZtBdGWzhpHOPK+HLEWJklGWqIP6rCArEC4LM1VVgINTNRQYRJQVg+r/KMX+oNYEReC33DWblApBCxg3YlKJwRCb98TmusfY7tYrdRjfiTiRzwXWvC2adaFFXqHBZGjroABdDpPwiXAurkn/SZccGZR8gisZwKvCvyShDDJC40hsnBL09tDbM4nadqWEXxBTNUHDyUCj/aH29scaslB5XIhU4YxhUooTMWlNlSu6u1BiQvuEDUzUvhjbS/VM8J5J7+OQ4Kmgy+hPDLViGKiKQ1WVuwMFwiEOZAFlLEH3G8j5woxqEKqjoyMFFiWpU4Xxv168wvB+ouXlE/nffvfrC2VuNSPpxsQa0MYHj76pR/c+1NnzK529uGBoEn2VfJI5HzLjl+FF4oQ9FbdTT1yS8y9AjXccoOykm7C7b5Dpm79eIlPiq+42lJ3/pU4y8G7z4SHOe/s6zHiVMO5NHF4lPrkg4e+oraUkYGOSUZKJA5AepNfhVu5P8CLRr0yfsnptDXJc/HABAnqQiE/FlfCTlpGRHnntkNsOxd0j14m4jIzc1OF5jbAwZhP1uzx1bHp83HvyJpc3eS/ENysX+t+4RNLmV98MIx3C1VceIwTMZGbFb7YdA4tBht9CkEjz8iHWGgwmchnrUI6LxVwrn4fQt+GUd7W5oKdTDUZJg2HWbP5K88UVY98qWHaCZfxQobRzPfwGEq0VVDFq0Aw0QuGPUPgNi3KAFjNTQvYT8z1532FxYkPjBwGuj5Lzh3h3E/l6D+M6n2BWocF5ZFKhQLvH0x1erqO+RP259D9q224oORN1q5SEDvzedqJ+XmX/QE9mftFbmqEVC7IqymJQDpQxE8nCbi5hEedpAT3oMPrd0faMzduMhX4Dn3vq9TrNKiUKZ9r3sFeUFZXZOAjkTBslHCTcpKCO9jegGNTu0n5bELQhvH4N0xr+ugG+QTFt/VEb6lg7aJdRLPW1FnEdQT3lvQ13E3T1wN2CLOTBZRMXvxxQJuoyXAcO9HueHYjwbNuxyPR3i+z1JomhIc4oQ2nqEfFen7K0BfF45fEFgS+AzgBE39+kmYy+BWCk3cDzfQWklzB8CTtUsVLEHxlb38i4P1hUoB6HaMdnfYf8tWDF3F2wHviNzBIdUPzo8hWbjXVJT1rhbtCxZQOCv6dDvsl9DcLJpGQZvqOdKL9Yc8A1v9QZxvcrUIxv5mRb9EurTFuRchPm0u2jQ90+PtbecKzK6YSfvvxQnRxkk/P970LEi4fG+d68GZ57XgaENV6qIK5BDkfI6aQayo3uw9GeQps0P7/U1YtTLofmOmhGeg/D5uN339NjjJyD8UQrNoVfYEQ+4yZsNpuq840ZvMjwQUpixOGtFIIEa1UIgoAy53ATc6Ynf4/r/kycdk+mYwUlLSulNyjVq9ROlbjIVAa0pMR8SkxUR4wD7XG7eXh4qxjf4/G+6moATZXMgsyM1hwqfitxQVTCXmWjlf9N5XyhHiPEhTjCuyiTFzMzCklBVmDaPgYd7jfyej3uBmgXG9YO3dChIxYX5zp7+qVefPYLXXFr2yBn33r/sf7s93+kf/5f/1f63d/8vh6c7GvIHqOxVg3r2kAdY7VRZA1rICSwzqw4wLlGfpYc3mTk6oB9ygkGy4iLkA4jfcXBqpDf8aDSydGejg4m2t8bYWwPuTAZaG800GTYgAF20khjdPYQQ3IAXHdH9FoMQcWNuPgD/Tb6bHQXzuPD42/OZcTci4eXsMc5CAlkZCLlpFTGdOu6LOQS3pDaSpYUojTAOLt3/7a++c0P9eid+1rOr/T5pz/TC//vzaYXGMoztdyWVuR/ePeu3uem+8FtDBsOjO7j3j26pYaKlhg3rz5/qvXFtfZq+s2BworDlEgH9rgdjOjwnlvSvOlYvhPo5WNlyKWhuAzaCuiHj+XbCIxr9r8TxbivMfxGzKM8X2lxdqGrZy80Ze70tHXEXLl3fKKD0UgjdM8Aumo4F8UTIAQ+w2SJgwBHhtdbN8pIM/RWwPByWiPGq0FziWc8rCAqUKdZkAEZdYIMmN6iRyr6zGWQuHo80jGG9713Hmj/5EgVMuAHg2tkaMlB+AIbYYmcrpnfiQOIAA+G0OA34dcYkc+++ILDD4xv5v3F5blcX07QUx9/77v60Z/+sX7vL/9cj3/l2+onI71iT30GfxcxaoNcrTk8mELRS/YeL9hnXGDA+v8LvvbRh7mZgRlR7hsff6TH774rNxS9P7nIj3bzPeBGAmjJhKsKf6W+N23WnRbQ7cbihnZdv1R1VAXfYwww3GtyLd1RY1vgF1iJfW9mr+7798zeOUNf5gIrcSveucG9vkYnXCptLpW7a+RkJqUlOnSjwNwM0G/ItssyjZS35ZbYb7v7vte9+/f18OFDjUcTaDddXFzpJTfVK+Rnf/9QD+4/LEb3Pkay99f/zYUnfsAJrzf04y4yfvfuPQ2RoR7De7lYaY5+GgyGun37Ngb9sQJj3zHGZqbRcKgYIqLclb77bfjjx+/q4YP7Ojw80AA7QtDbsa/tfU/LmlZc/O720Ox1dRy8rNF/K5cJDgA26Piu7G+SeuQ/MS/c7ZGRlviW/D3zJpNGkjIfRyKcyMPL/M9bkJY83t0dMiPidTpKOWgsfjiafwmcVyEEOUh+/Xq9HX3pqF+hkoVGy3XSv/ubn+lf/T//tf6Xf/NjLdaUuylRKufDK2jw92vwFOA9gCh6QL4EiIN4ekpVhEspj6YrxCfy3zDTDXBfJBPMzX4c4MSRruJmhCqh/5IidTTGIFYVBnajAxTzyWSig9FQYwR5iNKoEbiKRcAwXP2EFm0obRbSaqa8mFLXRmJCp2KAM704RckwZItemUFiHtJeAKbAwhlylOEaFJhFSUFZViDiRFiEzSizQwlnk1zTZInMIMGOXomNTL/b1HTQ0uH3k64NdC6XMy04SV3gdkw89Mt2cTqcaLA3UD2qFBrqDUlycBqnOuBHneUlXZtps7pWu/aJiUphkvpEbTk56zgly84biAnQHK1WFQcaNBONhwca1GOF0EBnLUuVLOPmCpqjstFfB11JjEtifHrGKuEPTdQhC+lgEDUZBVXQsZ6+wPD+UpvZc2WMqdxeK7cLGZMhrXodT0708Xu/omE8YAF7yon4JYqqV2bCZRb+jPJILOqZRT6HTvYXujgAABAASURBVIlByfIf8aW/VknQL+d/GZsgw1/AGLkr4p31CXnzSeOlCzxMLcXvLnKbaaHA016DtvALlPLkE/lEGRNf+CFadWTSnN6u/HnASimv1IEWRd4xjj2HH52DdPf33jf6KRZqA9n9pe6e2hNN4hKPQBLG7/0nT2L8EpuXHkO1Q3Y8LMoFdr9mpbcyypW+vC7TopQ6lZswZD1Ba37dp0xb/wmIsd8BR9p+BGESfjOT2Rt43A0yciYLBJEhxiOxCa3iQOPxvibAF6D1es6JKzLbz9SmK602p8o20/5hVFUnTlFfarm4VsVGwMSTJO+qZZNRvyv4G1S05WiYOJPRWEeHhzo8OCyKv6kqxcjcRWZd9/TM9YTOaVkc/O+V/B+b6vBXlLVgErWX10xmQFsE/ME8lQ9x2j1mhHl9FOAoo0KAjFZFWQglF2zHIOiVoEFkLOOAx13PYNRnBo0EsihjJlE2UEemrkTeDjnYIAcdftipHE3J85EHLaApm5Tyq8MYH5fXU24xZ5ot19qwGUshkjeoJ38yd6P6HNSxYeiorAddMsKmHneTpAW0LpjvC9w5WDDvix931if5P0hzBd+uka0p/JySd0ZH59koKy3px4J6lrSzVsXRYMQYrwAucRvSW8BWUx1lOvjS4fa01VMPjtzFi6zCGOoy0h1Bxg9xvBSDI5Lz6DUolEBJ8w+5M/0SyLRNUqnT+e9jVrJQl6hfpGunUwR95n5jLN0P7wwE/IUG9wPzdNzg8DR3QQSBtAD/rfgpid/jzCpku1ZdN6pCpUEzkBscgXHvIHCDTvRfMZ+zKbnmRm3GzYhjygboitP/OWvYCplwrHOCr0ktbktcp+xdlcsFbFNvQrPmgh490aM3PJ//ivk168759YVOufk+u3ypKwyKjraM9SrRVs8m2I2HY27LTphXE9bfIIkqCjKy4CCqvJBO63oLtuM1cSQ6z/HxZuIzRpyJY1/tVwOdTA60j2FStVLVSWm+Vjdb4C41YFxuke64s39UDPBvvv++7t+9Q7tZvklcr5ZyJZGgXcgjDUjwBLFXxaZ7yEavAe4PjIeZkc67EwAzwlDuNDrwUjzLZbLMXZGOjCQYmihzg0x8Ir5jbgh5ScynHllrBiMdYXw9ePBI/quZQw4fRbpZRYkg8TWg8pgC7TttETexudywsW0XS/VsjEPKqhU0iLXqWMnlJNKnEKIicP1V4Qbq83rcNfhtlLM+yVGRNqRMQ7zg1frqQtenz3X+5As9+fnPdPHsiQ6aqN/6/nf1L//JP9K//Kd/rT/84W/oA256a9a1CmNgGHsNq6wGORoiBMaatnbj+/KVLs5fsg+ZQZ80GdWAFlm3Nqs58XP5bfgYA2tv3KCbo4Z1UMNeJlqmZxktkckj/FJiz9CDnJMsEAdisJLuLl6ZqeR1fnk4hECcARXIn8zH+wsSMpHghaNHb7XMIdf9RDPUSYl1Wuw9xEwx9lkHHBL8yve+o48+fF+Z/drnv/hETz79RGsOGbCA2PN0yG+no9FIH7zzUI/dsMHgfvzgHd05PKY/puX1jIONV7p68lzVstVebCg/14rDlAOM7sF4xPiuVAxM6BFGQ960qhi3CsIq6I4O0S+6YjcgzmXCUfUq/yXgiDmyp6gxslhhxGfmzvTlKeP7VBV17mNw+d75GENpv641SPCZfBtuEp0PmTbkzKaRTDs9XHHX4wy5icydWNUKrKmGDIq1x/ArVmQJxEcF/CFEwlEZN1tQYpSSmVIIihi+Rts94UzZCTrl1r07Ojw5UjUcKEdpgw5bs5f3eRwY/wxfegyuGvpGtD+qKtWU9/l+/upcz54/1yk3/Sv4lan/wQcf6Ad/+Hv6zT//Yz361e8o3DrSnH3EK9apOfRNLeoZByZPFue6srWWEf3B3mqGfbBifxXqSsfc3H70jY90xIGjnB9ZguUAvQVvUg746aPvmeWUNQqhkeuGOXrLjdIO+Y20F+HTVuZcxmA6fJUlGZckBYEBBJm55BBzrRjezLe0mapdXWHSXOJeInaXyt2FcrqUkts2M4n9ZoD+yP7AUq+eddlyVsJdoD8G8OSdd97RXW6bh8ORMmnz+UzT6UwNYzHEQG7qRpPJnnw9MjNtMHJfvHihLzG8l8sV+6kjPXr0rg4P4SWy++TpM/Zo5/ILOK/7DjfpFX3drFt1yFRUhI6kGW0sZnMOrRbYKR17wLHu37+rdx+9o5OTI9WFNx3G+UYtbXasOW6Iu23YceDSUt+a+DXjv0ZOvT9T2p9Dk4edx30HX5kv7jq6tlcLDR389zmfXS4c9DuRL+Hv0QNdQa8OueiI8z3DDTJj5P4e+Sv638sSx9TS1wG7FGJQQL7NTG74O89W6Ngl/E/IS2B9b5Ppxz/7XP+Pf/X/1v/wP/4bvTidK2uPcjEqxKgYgmJ04HeXsJlLHzVAACPHC2n4fRALqIKY8tXuS27eLFFU5cFf0rISAtIhGC0nMj3CLjoo6nOBeRuBcjXtj+qoyaAuv1o+ZLAGxLktGqlH1JHYnPSc4ncY2/1yiixO1XHa2nmc33YzqbydzKLsSCjeDLOddkjypp1sWnNiHXh5txS/CYvObOP0H3l2OVAgmcmQmBS9G2Cg5YSq6xfquiWb4iUGB34/6WISVk3QeG+I8THRwfGexvsj1eNKcRDF3FauknoM0p78ifLJT8Lor/c5YeAmNkwZQztxwtfj936JCWBCMVqtEAaMK3VWE8UwUk6Rfkf6UdGriuxgp1BkgTjSStjIs4WZycwYvyRXKDULp1AYRwcDNbbS7NWXOn/2c82unmuzRDmwcfQsIVFfanTn5JHee/yxVotWX3AKvFmjdKgvM/7JeeULn3kc4opy2g6K0X6AvkAQ0Cc5XEs7it/jjXxvkAn56+7b8LgtMv1/k0KIaMLbl/bw+Be5zNB3k+6x8maCx/TwYq0OQ7tFAbYoyy2WJa5jAenZfGR1tAXcVU+t9JElKbvf5cTd0t9EGn3nS2f5Eva2Hch6j9wm6jPywjZVVQAQY9BCPYk8GdfLFpCPFLyFat08dAl6SMGTwU38L3Nz6exNCm0V7xvX7MZfEnYfj2NMkKOMwhFyVFcDlPu+GhZw3/SsmJs9srxeX2q6eMlcuFQzzDq5taeeTdD5xamWq8Wuvm0XnNRAe0a9ZqaIW1U1dQ40ZFEZY3hPOJhzeDiyGNBR9fClQxH3KFlHywZnye1PywZX/ji5Mhl6xajTDD8IO5h5OAhnC5nkAd08RjAoxFjgi1AIscTd5HDX6WdQ8VpxSthDgXDA4/B6PYybiXJp6Mm4cX0J/W1KGFm5bFCWbEoW6L8li9SK9JX72SROWbCu2WxNWYCm9LWDD6lu1IMOGhfUMUeW5tQ3o45rFjzHFYvcNXVds8hdU8cU13FF3BVhd6/J4/kuSbvAKLi4cTH0L8DVpte8M62NTSZYcZC3SlFr5uoKPbBCHtZgwwrmRv6GTnYFmVkgsTa+AVwiia8KYMfrN8MTRyruNtrDSDV5M3U4hCtEwP03NRmZYXThr/sJFqd8dgGT/4g8ZkFmRry/7gLCZlbiA26BggJ5HYZr5unEIVMhRmkXjvhjDIq4VVWxf41buL+uhFAzvr18E7hAjy9YH6/WS10xFxwz/DPWtBXzvLWMxkzqTSADXHrffw2wWzfIlHEkIUesh/6r55cY3/6r5zOMqOVixiZoycZtrcS6GWhnxObtztGR7nGzMW6GrChRRoXZNz1sYJzvPg6JdosLq30cPV67JzPemXiywIqA3qqpp+IAfaiD4Z4GLHI964KQn7TcKFL3pGpY8wfap/09Ni/DEPUasdYBBwJ3b93WXeg62N+XibGmYachI+MJuJuzzyIphgCiQjCZmSJ7iQqEEPTmcSKpB2IT5bwOp1kyqQAe0+eWedXj5tIvEypGGzZ9RKlC1+3tHcoN7uPjOxysjKkwAm8HmMOUocGrLA40OK0d87ZjTnVsNv3vfjMVMmSerSCQ2el12YnIUPEzv2sQQxTJst0Pgq+bsixXIlW+HtcmjDvkhpu50y+/1IvPP9Mzbr9fPv2CUWj1PW55/9Ff/JH+2V//pf7hn/yefvVbH2l/3LDG96qRh7LXQn8H5CeoV2Kdd7k5ffFMpy+fyi8ThsNaJ7eOtLc/Vs/afoWMXWGgr5GvCqKGTVTD+hXxU4GSMxB+wyTdICsTj1Tl7F2R6FwIphgDc41OSB6lGMJuDtWqa0cj4ydTLrk8IAeJgxH3+5h1yFYPtnFb2WgGtSxKYv8xngz08J37evjwrjJ0Pedw4vnTz3V1fqoZN6w+L8bkv3/nlr7/3W/Lb7yPD/bZ35zoNvPkiDUoMG7+ZxFPP/tMFXJxPBhL3Ex36Mg9jPXG10EOtmbTa/Xo14yuzujwAL0Owy3IkLQD7NiOJ2HtHh/Xii4UZFPDWjtQYJxMgdvX5csLPf/pL3T9iy/Unl3JZksN2HeN2qzAPOu5teyhCeFVhOYInyJ8i94+DVKlbiDkzYDgv0KEX1EB3oeI34JCjMQFGXFinJLDpKKflOW/deMoh3/wuYP4ZjTU5ID9LgcR9XAoBWnDmtSzXkcLGtWNxsx/nwsN9R5yez9E1t1OWHCbf8rhghuCpxcXrDG9bDTQwb17+v7v/q5+7x/+pb7zD35Tza0T+d9yf3l1qRezaz1Hz3l4XZnSkH3voNIGWtzoN/TBQwxV/2+0FAy2tOpdfiToJ3+Rq6AMnwuxipIBUQ/+DM1E6OaBleroS8fYdriJ+WPIvFmSH/BY8UM3/MjspftuhdG6QAdfq+VCrdtdpK0Xlxiwr1T+G7L1hbr2SslvxLEnEvNPyGkFvaNBQ1qrqyvSiTs5PtHR8RFdCfL9zoJ9z/X1tdww9FvvCC+Pjo5l0L1B73ieDfuiFnon4zE6zMsfq2EcOsbl/PwVc5z9GvrpYP9A/lsbQ8ZtOBzIdbDHDfD3lF9geK6p0/u9YW+yYZ8xZCzvc0h1/959ucG+x1zZsKdwejbMg871KmW9TMcepbiEPW1NvgU6y3+Vf4ZBv+DCYU0Zp7nkJX8PnPYNfdi4LmWPkxi/7GAwUkIO8SfQI+8d6MnjSPDL4xP5ssuru2+BKH39yaQ7zX5Y0DQ1esj5vCm8toicME96BT0/O9f/53/+X/Xv/v0nupp3mq+k86u1QoxRNwgxKiDkIboLzCRevf3chHFdD9xMTvd7Nl/c3RXUZqE8cb2agHA4XOA8DQlGmWRIy4rUVYeA8qw0RDGNWOTHuMOacBXEIalqBLWivoCSNpDZnHRsRjpu0RwbjFFHy8LQtWwgMH4yC0SGqc6k0qZ2jxO98944Tr9HF5fI4kIXXnrg3y08fut7+0ss9IlJlZlIySeSG97Q0N8Y3e6ChHHB3kH1IGq0P9T+0QSDex8lNFIc1YrEB4zxzA2gG90pJsy2TkuMvAUG3pr++oFDpu7MZtvYoDFjJfoq+KIUZGx65bfYNmA8R2A4irmQAAAQAElEQVQoCyMZYVlNfyqIr5QtEleRVktWSYogAHsNY4Qkwrw9gmpm1GfytsVBwN7QGJu1ri+e6vz0Cy1m5xJKhBpV85Na06De1zsP3tfR4S29fHGm589eKCH4Enyjd7JOsqRtGKe8NOjt3sAVHpt4FRojWUGhLZDbCIOSl+B/4s20m+GVQ0yg7ChxpECSh4WsibgC4kSYVJUmoDWz9e3o53oz1xYLlPWCw+slCntDta0SyjbTv8wGJCMTxS3hnpqBp9/A64cmkfIayFQiLqVWPYqlQ9GuOWxasRl3rJF/V2qe5vm8nFFG/rjrLHH/DgydzOw1dtH/mY559QBXwCfL3ylpyEZQKHKF8kEWxXjV9UD+q0qiL2uUcI/cbrqZNpsrrVhMWhaSwTDq4IBNCvPn4uKVVpwcinZMb54A7Y4YYlkQBoMhC8B+waAZqoo1JQSNGfnq1bPg9chscmULXFG7As+Mt6jLh3XbDZP/UBKXL2kCZjexxPESlOG+/VoIitATQ6XIYub6U+QyCzL7em7ocn0EIJKRTj7qKjQEk9fVy1NMWaYeOjunm7m9AXPG+5pT+xULYUda6/xkcVrDzxWYIx9XbOQuWXyuWHz8VnrGhmrGXPPb6WvyTIG7VyyIl4zFBYvaBQbdJe41mLKwXmNYXxV3rStuWi/xu6F9RfolC6ob3ufczJ2zeTtzsKm7mG90uew1XUsz5rxjjutYsANbIQvrxIaGab6hw+z/MDQl7y8kFpe1sfRb9J0scuCVGbyR5ON2A0KvwyS9frfppMKfTGyWf/GIOqhHQi7x5xvYNu31lzwehSMz+zvwfETyvkkLX8nHuAeTQuDFH6OMcIhREfmIyIobTxVrWyTO/RF/qGvBIniSML678l/kLBifKfPAx9yNb/fPkIE18gNL9TZgLbIkJeZ9T58T6F/7iYdwX5tv0KFTFsuZrq4vdXl1runsUosFmz70S2JtFfJWUceYzdVtNnF3QBOgkc27MYYxwEd4nIDz2MfqK6A9yVQeEgL62/vfsJE7PjjS8eRIA6sVEITD0Z78tnBM2pA5XFPuBo2ZBjGoCREEDTioOJzs6cHdu3rARu5gf1+BPIJWE/LEfPE57+iY/7458nnv6JgrGSFznjfsLwJ9oAhyROkMqKPID3nc9TSidummHkH1TZ0b33SbdiM6XtwUdfgr7e8f6tbJHZ0c3+Z2d08RfomNuRSoygoyfcv4BM1G+xl6W+bqmtucFkOo56ArQ7cAw+c5C8yCIvISqqgbxBDQeZXqWKkKxHudkowf8Xh5R6DBCCriGhPGWVbva8j1la4xKi9ePtPzLz7TBcZzzbr2rQ/f1R/93m/p//SP/kJ/+KPf0nuPHpab6h7Z6zngz+gQh7GWOVriFrOppsiS/yvnGz+4wbgZ7Q01nAwlZK1ls7zE2NzgRmhoqqDtnxQhregxOaMLINKZi7N9IdzDxckyswJP8zHaIikxZmlXj8uj1+fFiGbckIveSwTV1YC1Y4sKWUq0GaH1+PaRvvHxh3r8+CF1tfr881/o01/8DP6cqWNPmehTZrP/4M5t/eD7v6pvfPC+7t0+kYfvE7c3ZH+FfFxwY3j27LmE0X2EXAf08fLymoOkofw3szrGdYrhuMQQyuQRMhko5+Pj48Slu3zMXOhKP7Loin9wDS+Ov54nylhdTRXzq8JfK6ghZuBhjP31y3Od/+JLXX72ROsX50rn17KrhTjxltDxfjBQcxBRsz400NC4C8OCaIcGXFe4Psk+YMidcRFmPm7IXUQWDddikAUD7m4h4hNxRScZvKdjbnR7XR1jtEF+3F9jLB4eowtuH2vv8EADjHGaht8brVhXfD5s4NPyeqYWY67ohBAhTlpwA3p6eqqnz5/pFXI8RQbn7LFsMtLHv/Z9/cFf/ZV+58/+VHfef18r6H8+n+psMdecfm3oS1cQlEhrxkPduX9PH3z0oSb7+2XdLYcACFAyE+oOKaEj8NjQYwK5wMhryoImA0488HFzeXQ90TG+HetxQp/mUlMixw6WqBHBZH+YsBc6LtJav1jD6M4Y1j37os3yWovpOcb3WTG+N+trte1MPXvPhE2Q2Qtk9jhL+nZ6+lIzDhgG6LbxZKwi3/DbjdQ5t92z2Uwb1vC6ruT/Ev8Rhrfr4zm8fP4MPr56xdxo9ODBA/BQE+pwOT0/Py+32MPRSPc43BhgYHvdPvdQX7RTq2Esvc99ygx/QKx71pMlNLMhoMcBORGcGmPU+6HA4eGhDg8OVNesKaxnaw6jnM6WfUkLv1r6tQHF72Hm3hra3eieMX+m9MVp27Af6TDaW/jc7+BlW/J3hBMEZoeP5VvY0p7U03aH3LubcB2elqE1w7tMf4pe2U1BoumNGDcJ0VFEzjP1lzySOsYi4SpGXSGz/8u/+xv9T//m32nGujnavyVVe9tfNQ8KTHRznkg0kiGuACHxxlVaolUD7icrRYTcaTsxdzmIL/kp7zFG+RtIPUV61ZbVAP/b7Aah83BNOV9Y/UZ70tQoqIH2GVj3j+nUgE41MDDC3ICiMlyxUCUUR2JD6G45KYbRPWk9BkoCGSY6Q5wHhUuvPYbPEXYujr9EZXdLZivfEuRj4M3rIYBygwHbaPrifXRkFq6eSdP1M7Vppg1ul5dwYK1Ud7JB1mBcc7M90JiFaeS/Vs7pm1WS/x6fUVfDgNcMYIWCqjGwK+qL7VS2mUpMOGadRPoWDDOvwWHLUcFqmTUScLeqhoqhUaABQ2mZRZkFbfsayAdkJWxyf5TkcD/xKB4zI8c2zHAosjmKoUIZTFVzG3+0nyH9TNdXP2bx/bE2m6fUca0Qlrgr6t5wKnai9x//Gvu5kT755DNdcfqWrVWmvxlZES3I23fBKu2bSNyCNFqQPB1s/UZaIA6XdDx/z/vV9CKe5MzyH4cvve7ewMMJinrQqUeZ9+Z9WCvbkimyUJcW2vghCApwhaJsufXu00o9yrNHwYqSXpsYx+wgnDCwE1KQtf0RLmS8fpkWWz8DY/DA6JPR12BBwSJVZfi6YcGZF95dXV3LlZArmUynzPMxvgE37uB16PXDWOKnet1ARsTbIMW8LiBwk89dvZ3ZZZ9wBuK5cY2wKSgiG4a8yZCzJLoaOFAbKSI3riTnu1PLngWnY1O2ZsFZw8u9g1oHRwP534D7QuFKV9QJ05XRTZCnSB8bjOzRcKy98X7BoBkp0GaGrpyMaZHkSrcAPeC3rcsUtUy1NnGiHuXX25BqG2qvJQVg+AMw/F9/jfibuKwSMI8zBQsK0BRRtAEaiJFKBvEYoE7y3kQlJlByeXDkpExaCkH9DsmCOrCh5CYz5lSxxl2iA6cYwXMWoZ62bDxSZoHtaLO1gXobaa1GC/g+z0FXbKhesek7RVee4TouO8lx1Yp06bq3bZj4awyg2SZr3ibNuZJ2zPA7PG6Bf06eOTeTU3DNQnIFrrlduca9XHW6XLY6X2x0yQ3m1dLDPYZ7p+tV0tTr5op7mQI3FKY2mzro7N9CUqDXofAkK+P37xYqYaJ2r6e6113Yo0x9DsFouFpyE4VrcNpwvQZc+O15Mm1l8spdj4P/2UFcJlzScAVK2LblPezlxRhZgcnsLQSTdsi4gQ2eMV6BugNhMyPZVOSlxEeFWKliAxKZH4WGENAlWRvWsRXjvcAAn2H0TDkg8Q3mLK214kB2E7PKfxWE8ugd9LT0HX9y0OvXLmnZgcyZw9PYdKww7N34vuBG73p+xYn8TBsM78ymJ9B+I7EeD/Xg9j0djPdEk+h6Y89AQs7+oSbnjcTUQw5xiVU2ieSQJEhVpaAxa9IkDDVQjbEQNIwDHU0Odcwt8V49lHVZPRspCJCx1kfWuMD8bTJ5DVCH/034vv86996+DiYT1fDQ23Fk+lXmF7qiZ551zJk1BtPKN3W4LX3a6mdoikERMBxObYHrmESfHIJ+yEdHlG5IxgtcJ/UYT6mHVvqWc1RVDTj8O8Dovqfjo3saDPYkRcoaLvBGGHsxrnYDC4WHibpu9i+JeWrQzZIoM8pRurx4nRajTLCoiLwUYDhG+t8QrpGdGIIC7Ti8eBalkAO+7isdydBt8HWkoAFtBzbd7dkrXT95ossvuN3llndzeaZ7ByP97m98V3/5x7+jP/rdX9N3vvFItw4bDcKGsVwhA0voX1LLSnVo8a+14SBnihydvXyua27eggUdHRzo+PhYTVOxCV8Qf6EV+aReFZu/gEAZNFKBHFkJWv2b4F8P3N0iw5tMqniyjxNhH+OOcW3ZsHfsAXPKMqgy9GBAznIflNBzQv8HqzUaTdRwYNuwx6wwQDouLg6P9vXd73xT3/vet3SwN9ITjO6f/oe/1emzp/RpIcGnOgSdYBy+/+iRPnzvse7fuaOHGCGP3nmow709eJI1PTvV8198pg2G9h0Oh2r6v2Lz7WUPCEdkuYffmUPLGn1aozcH6N4BE6fqJXPa6RedlsPcDz9U+pyLY9o9eIgh4N8szxvIH8hbM1/GyN8Y2dT1QlefPdVzbtzOf/K5Nk9PNZqttYe+HiNvI3T5EFoGtN2AijrqgqTIfArAHEGKzJdQIWPAoqn4ibNAIrDXfpPLn0FLBHWWKngYMJwcFfv0iAxWMo0xto8Oj3R8BJATN/ZEYTcQ59Op1vBvennJodCZWozxBj5NYqUBWGB8PWeMXrx8oUvkbYE9sEYmasbj/W99W7/zp3+i3/urP9ej735LaX8s//XyNoj1p2eXngSbZPRlvD/RQw6Xbt25Jaa9NshEBw8cPTxhKRVDp4SfKc+I0DPGNikgxYH1upLCQKGaUH7I/iOyh0mcvWQg1jmpZyySGsoOGMeG8aoUXCYT/KTeAD8MfSVkOHHQE7k8bNgXVez5w+aSOfNSq/Wp2s05N9tXStgVPRdfPfbB9fUrPXnyc11cPFPDpd1gUJHeqmdeZOoVe08WSEV0xRB+H3OIenB0qCGHRSFGXcPnp8/gIXI7IO727bs6PrmlFrk4e3Wus1cXaoh/9O4j+d+LZ+93klrG1Odfj3z0MGiNnr3ASH/58iXz/Boa4FAwNcyzzLj4nwjM2PebGeN9rPff9/9y+HHxxxDI33KJtZYbzQleJGhvcTesgRtkpoD9zJpxdqN7jmwsOJhZsC9ar1t5vpY+O02ed025Fhp72k7Q6DrD+eBwP0MsokGm7STvQ8lLX5KDDKVcKd8re2ZGsKJPA/Zejgo5bJ0m2k8IVA6VOsa17Ub6X//N5/r//k8/1bPTJXFDqRrLmjGiMhFVGILACyO9Ye9sMV7TrqGchZSoPCVrr2Rb9JYRvExYBVnkJb85gRArd3NH8Z5J3ClilDSEEU2NOAUbR9NeXWm8wwghGDAADY1Bpqo+KcB4o1MGs/vFQu10rjVGx2aGAbRYq+NkL7P5yywoibZ5lf0DLUY9W/D1GSXcgsB3CymUXJmviHWYtPVtI+VPiaMOA4LBKuW0zWeesVPPhqhniIcmbwAAEABJREFUMqzWlwjQJYJwTdxSFVq1mQQNDmuNjoYa7zcaYnyHxpR9Z+IwBkCdmFWisAJCHDiVDqtrRU656s216m6qCkPlNX+ZsAJMXVUsNBWTP1ZDVfVIFcZIVQ9lLDYWKlmICigLM5NJwIRXJh5z+n30DK5FIiI8DPhJ5RW5jLKh1FMxgWsNMH4qKujbmZow0/54LuXPtFr+FIP859qsn0LapaQ5/isF6Lh762M9evgtLdmYf/nlFyiShYy+JxQD3aD8tm1TlEPmjTtNhtckaNgCv3bIO7eE9bXnJk3QkpXoUS4QX0cqcf59DcZh6++RbZSXrcmzVArIXj/Vqr3kwPiVLq5e6mr2SisUY9ZGoUqqasEbJyFDTRaCX8h1EkudzAd3c+G33jzFZ2Q3iDLKBhAV4EMdBxqy0Rw2A0XGkCpQTC2y1alsAGFcdnhzXiJUKuOsQB1Waha+1/Co18Bjb4F5k2nAgQD4C274HyTqIYuEq1JuJyMSQZNJtBpAVLRIOJQYwYAAXTWbQxE7Y+5Or+cou4zy7rTp1mz4L4Wgi32RBiMjnj6i0Fo2B6WfzO9A/8eDsQ72D3TAZn0y3lNdNQqKCtQfQi2LLDronrIZQwm3KO9lm7WxkTS+peHxO6omt5Wjb459fgwgKQBTDEFmQG89ZjKzElE44d7XMNKCAuWCRYUYRYTKQ5+lbXpxFdxRRpp8/JMlFTUSg5IFdfSto3xHXRtJS3TfijFtCbs7ZUFeMc7VeKIwGUvDoTQay0bwYHKswcFdhb1j9fBnDj/O0IlubL9qe505NkkXrXRB5RfcRF91Qdd90JSF/xr/vDNuWt9CMmgQN68O/ORbkX9JPufnosvkl1YsMitVWrKxmPeSG+czjOzrddLlstXFvNX5fI1/oyk0LDppTV0baOxBR1l3E/4MjzK8zvQ/ORA2l0VHQi4F94gu320euOl53o6E5x7cli8jpuKnXrpUygp+y0jDLe3h9zxep4cT4exp8D47ZNQBbuJxRdwNvJx4zIwxZcwpo4A/mlQFiTE2wtEC0QZwGW8jLPJGZLZy1I0qlIiHHZ5O99TR9zXr8RLdP2cNXbBOLJGfJRpqQXjDmtqzJrek91Dq8pXpqfsTbrIt55yPUCUoUiCu4uNhN77PL17pkpujFQe7ndeDkW9sXAJzqbGgIwzdu7duaW84VkaeetZllAMvLUCk84/hFyIi56FgCiSKZZ71odLBYKSjwUT7NlBYZw3CULe4ATjg8GxUDdRhcGfmOhNfov4B/Bkxt4cW1SioyaYBE2aAW1N3BQzaEhurjAsh/urNk+FEYv2FvkKMFxDrQFLXbeR7nLquZOYcIE241C0QaNPos/uzSDNqNXdNgfHqXKdwQ+2bvQraj7nhvn/vkW6fPNCg2VdKFe2q0GPO42gyIPdTvkIPRvqXoDuxoczU59VHmWrkYOCbOmQhmEk7eD3BggLlHBVGd0OeBnmpQqUK3VHjj7ghmkIVFKuoHOgX1Xg9WaZEW4n9VIDfDe4IDDAEjU334vkLXbEuXz39QotXz2Sba33r8V39xR/9tv75P/lz/fHv/0Dv3j9WE9eMK1omLxSBcRAtbucyhkK3mnNDN9WMPdr8aqqe+r1/TVNzODFRU0fNZ1fcoF0yBhtV0FlV0Ms+QIxY1mupVe9yjXwXPiH/2dORtcyYZOn1133ObKYJscY6ipOCMjDVsL1RjAM1zVgN62imjg2G+gY5GHMj7/991Le//Q3dOtrTxfkLPfF/vfzZl9yyLiTka8NYD+Drh++9V2667x7f0i1u7G7fvqV9jLxIc7OLC332s59p+vJUh4oaMRkW8CCGoFu3b8vQ3T3rXs+6V7H/GaFHh6xLTSf2dSq/7m3ofM8n6Nsi4Wx7iofR0w6Gx4So7rDLo8y4SD43Gib9iAOHSQ4at3DofKbZ5880+/kz9c8uVHPzPZpvVIzvLmlA2w3tVtRRp6TGw9Ds/gjfzWEZPhpyFRSiw2S4xhgWl756fBUjcgxMGphpBCrWr3SNPMCTwF6+ThKKTeWwiYEbDBr5Ic3JyYn2D/YZp1qi/Ui2HoN9gXxOT8/lPNxn/txmDxCg1w290xcYetTtRlYH7UvW/b6udOfxI/3Wn/6R/vSf/WP97l//pb79Wz/QvXffUcOteEd/XE9WzJEx4cnhBMnr1SJvPfVmOO11beBDy97D4eGevaqndzC/s6jemOsg1BMN2VfEal8b5v+K8e1YExN5BL3ZhrQ4YhhHdGsoy40i+SIyWhUY45YVOOwU/e25ua42c02wKUZc3KX+Um1L/7tL5X6q4Bc97L0X80t98cVP9cWXXHgRPjyaaDwZKHk/nA/UNxgMkMFbeuedd/SIg6MJMmsWULOd3HidcqDRIy8NOnrIniJWA6Qg6JKxegnPW+TD/4G1/f1DZcYy0p8YG+bugK7V8rV5tpjpCgN+vlrKx6FuGt1ivTg8OFTL2F9dXnApd6nz8wt16HmPd3q++fE39e7jd3VycqwBZRL0dhx8JOa7kAuf+65vN6w37W4/2LK3adErK+Rowdxc7AzwpRvg5NmgU71MB90b1rCWsm5Q+7zPyJMDR8LDUMvjERsl5C31ST1tO9zvdCQfc9ebxEf06d54qIO9iWIIaqlfMgX4wRmWWhbABRu2f/e/faH/7r/7G33y6ZWSHSoODpmYY1WDPfXkDbp5IAIKlLaU4PUIEm3n4mQYkUn3PA4yyYl3eDaHTwYjnxh4g4EGIyP+ijiGSI1PRogfsjgMo9SETFxWpbQFnYzAF30xYGKByAjiBuZuEBD/1ZMNt90djO83vXKXlREa3SDTgLxb7t7A+3ET93WXtPJ6XvfQUXe8U8B2oBFie9ApcwuaXmMDz1r08wpDcq7Z4kqr1Uw9t5/1IGrvYKSjkwP5f1OwfzApk6IZ1qrqqO2CI4ZtW6+oU0yoxATqMeg6brm7dq6+WyhxspXhZ4KXyAdlgoLV8gngCHGgWIEbt2pkoZKZafvAJzz+dRa50pEnOTuIRxPwDURVjGkofqG0pSCzLSITrmJxDxg4VaxUobRSoWmj0dA0qHpOiM+ZYCj46XPlNJPZWgnlkaF7NJ4w8R9rb+9ITzl5PTu7pC1GnrErY6hAOG7bLn7Dv30z45AtyUEmFXrNx8qhv//5WvI26LVRlxzO+0T5bVzyONvGZfxik+tj3TOeLWOzaVfacBq5ZIw7DMamqQR7FGNQYCIaJJuVD33HlQOKS8P+2SJr69Lwm9cHxvsNTFHBoiom6aAeaTjcwwCfaIByHI0m+Ecyq+BxRvYS8pFgiVHG6YikBUkmFeiXPk7B2wnu/6UlvD/Uk6HPIfxb6Jc+ZiZjjjs/tMtrFujDSJPxgQbcOHTIjf9663o914YFpnfebpCX0Go0qukHnEeBJhRehcyNx2Nut/fki8ZoONKAxaSuKsUQSluul3p0TYu+6FCGPcq2Y+FpHShTuKNQNxqO99QMx6o4OLJQMTAmyaHi3/luYoobQpDZTUr2jMBfkxXH04EcRpyJj7T98DXgoaBMPUlCskwJnmSQqL8HvpCvs8mNbv97bPR3Mcg35Pdb7zAaaciti9H3jvyZPgw5vT58wK3Lg/saHB0pY5CvzLRASUxZoKboyik8maMvF+jLFfpyjXhvaKfNgb0PgG5vu8NtkbvW3ZJupAOo78jr+Vs2E22u1JOvQ/56q/ETdtca/I3aFNl8BNyquGs2FtjgYr8pN9p9U7LpSKeepEqJuhJtbmGEAz12GC7gzfQpE7oB3l/6enoSs6uUkZK70O+vvA6QHJT2cehxWUWgW8x04WZ5fKJckil5Xkgp7RPn9Rfc+N3dIeHeIOPPXhZQjcxMxpjFEOXyFENAdvFr68ZYyeXZUZGnsqCaOPdHwnWMzPWkljVxxQZjyQZnheGwQr4XO7fLSf0OGR7I5F+5a/gDnwjcdcgf4p1fUzZOF9eXrF8Lxmitjde5Warlpjgxr4x6j9ns3seI2B+NZMwpQ8a2KjgX3eON+Tx01+NZ2lVZ1AQ5Pdo70B66C6FQQ7/2mYcTNnnDCplBPltuLhJ9c0PUaaxCkCMGU4RGr8+omKCipEA/DFc5S9BBkocAYSVcyeChr1ExBg+QFf6hGza0c4PkOy6KOL/MTIF2zbaucMVD8rZ6GjQL6nxDx+ZRzInRaE9uePufUTX0c5uRQjKZWaEzhiiv12kOFgQhch3VMTdb9jYd/U/Q5fEmqYCykTF3hCoqRHpNnNdT4ixo+5jMTN5GXVeq61qx5A/ychEdCRFyWcwyJXiV6LPBN7SRAuNqbCjzZq2Oi4355aXOnz/Ts08/1fPPfqE1MvHo9ol+7x/8uv7rv/gT/cM/+wP96rc/0t2TfTXWKa1nyi0GOLOnDr1q1uiIv2eNnE0vdXr6XC9Pn2FLzFn3h7p7/7b2MXJa1s7r6QW6f6nMrKML2nVR/rgc3cDpzdANyeT1kfIcojfmH908hJBDQtlIE8ANQc4zX0N8bvWsJxv6uljMic/68MP39K2PP1SN8fiLT36izz75qVaLqTL09Rw+qe3UUMfDu/f0jfc/0OOH7+jB3Tt6CB7dvoNRWXEZtNAXP/m5zr54qgPWpgPWl265lsvv4f5+oSkzzhtuuxNjHvqMoZ0l5pAw7AVN3j865yIASKOzfIuseLz88Qhg+HFEN1+DzvpLikp7MUl+QNWg4AadNGqlZtmpv7jWjNvNhf/L5xhWNevCkPYb+lnfAOOlRr79N00HyMoA3hfDHDlplJnT1A2/YjD6aIoh7FzCDOSA+FEMGhLfWFZAl2QukdYc7C0uzrXi1rOdzSXaSSDT7rCqNGbtGqNbxpMJ++SJRqz5MIN+GRDjstAlN6qd08wByrAeqGdNm01nHJhc6Ip65+jFNXuLDjk09tl3Ht7Xb/7ub+uf/ot/rv/r//2/0T/7v/yf9ft/8Pt67/332AuM1GDwHxwe6gBj3+VszYXXirFaoSPWzMkW2jYcBLbM+Zb+bxivDfxq4UsHVb5W9lapiwPlGuO9GivFiRJuD9xNHh+Haq1RB3rQWV38nQ3UqVFPXK9avSq16JUFfZxyILaibdgvg4eJuebI7JM6v9zj4ufLX/yNPv3kb9EnC/TQnmoMrM4PT9uVlssZmDP3Vsh60CF7h9vIrO+hsqRrDitecDu94gJzPN7XyckdjdmfdfT16dMXuryaqYHPXmaEru5ZB3r6TtGvvCuM32dPn3Hr/iXtrXR0dCz/e+79/QNEu9fV1SV64FT+5wF7jO1t1hA/tNqb7KlCZx2T/z0OtR4/fkzZI1XIQoa/PfPD20vMhYTfb7JbxmTDmrdxlzFa+VgVA3wpN7xdr3uZUpbx8jKet2McPd7H2GWKKpHkbTeKn4/rG08voJ83xve2XC+nKaKkQqyYugnx7eBt6ypCCo3qwb5WbdTf/ORz/av/9l/rxz/5TB37nBjHakaHGsDbweRAQ9aMsG36zbN+EG4AABAASURBVNfM3gRek8b8JzYhAQmGZIgSfkGsAXdJllfGPEOh9DLyGB2PoHJgTDdk8Ek5YEK625C5xsiprEPcepQRIG8krzDUEgzt2GRsYO6GxWnj4XWrHuFPKK8MDdvmoRlhNShwCH8BE0PlMXwBRIBrgVjbAYdYFWj3uFhmYrYQC7kxJcQJbIaujIGc80Ypr9VjVK5WUwZ9ykDMS3gwrBDgoSZjMAGHKJHJSKNho8GgRpijqjqoiqYQkkR/M7cMGeO6w8he+9+/prm6ghV1tlDQ0V6PPynRb1mlEBvFaqiqGoChIpM7EmekyeijmbJl0ZGdi59oD8OqbbzeiiO/FFXgPCSTlfC2kBmhEGmrUmRylAnCwt33HQtX1ARFl9u5ZtecQF4902Z1QQ1rGX1rNwttNnPtsxC99/hD+tzoy89fajpdK6CE5O05ZFJp03B3LyRSgEDagUkAR0pcyVYykPbL3yIjJLnrspqh+QZiXG/8Gb98jH08UIdCLjPymYjr+k3ZhK6LQpszDqhcWBWCwfegEILMnBiDo7jZEWiOsPvlrsrjdHwVpCXg+ZwHDgXyRvlYGvyJPrHroUajCXK1jzuG5w0sCMyHzATv5QrKLMgcCpSHBt1AMrOvQv8Fj6mU5UufRLtE4Px9b3Aadu3lwhFTA/17e/vMjYkSi+PV9Sut1lMU10Jdv9Ia2cm5JX1A/4bwNRZZG7EAT8BoNFTDqWhVRQX4bkAGBQVZPXWu2Sz5xqpDMbuybVm43O2QUSfcyw4wXOu6lii/lRwrlTidb4c9lgT6mslqMvMx8iC5eD1t57h3CwvkAwLkN7NtPGNrIMnUE5WIR4UJOxhJM7XEb8i5ZG670bwmb4uS31jUikbaEFWzaA1YrKxuqKOSYcgMDo9Uo1/aptLCshbMiyU6ekM9a3Twmv5v2JyUzYMvXsR7uz31OxJ0ZuZbj9vRVoH7S1xU/5ab0NI36Ip/u1HoraIPFXmr4na+gcikIbf9bkPREt5gkLsRvu5Na24ENg6M8p42Ev3v6X9C9jP+lOE1rsDWL3omlTHKfMscdtfh8TuQlsjVg+zja8Q7qEeMjaPUT7jPUk/+LRLzJ9GHrOT5zZTDtqyKnzCupxVIJV9y9wZezv24ibx0QTcgWkTL9URkXG8QyBdBFYKaqlITa9WkV6AOsfgb/BX+aEGZse1YC9esi77pWLMhc+N7yQ3emg1Jh+7q4U3pvzfqoJ+BNmoOsCo2DZF2Qowy2pSZHF725aszffHsifxfyl9gdK/ZwK1xWze+qftgPNGDO3fkBnikYwYtljLGG1VIoiYZbRk8DbhudA9jowly2liltOk0qGudHBzrYDJh1ClBHR3198zXjLw6L2IMclRVUIhGvVlGxRZMAXqjhW3ZLNrLMvHQpvMmUV+CJmKoIyre9JVyPfX7xm3NfsKxgoeZcp5XWXK/p/vmzdFzeOdxDs8TaNf5ZwpqMLL3uQFyg/tg/4TwSIIS2CJ/vFrPH+FzoG0jsrgktGwY1+xlWsaxZ0Mo5qVvAzyPqEM8njcwPk5/qQO/manEuR/oa4+3V9HfGh47nSF6/x2VZMhO6eO2n3wlJdFpgOyjHxNj0Dtv5nNdvnihL3/2iV58/qk2GEz+Z3+/8s2P9I//4Z/pX3CD+Gd/9CMM0YcYV0kZGTH2Lsa+KNgGmU30olWLgTCfXWg+v9LV9bmmuIZFeHL7iBu447IXup5eajb3NWDNEPROJnRJZnCDVw7dPHTgxusuabzu+ypeR3r+LDNjHQm4Yg9CO8yR8XigjzG4f/M3vq89bgi/+PQT/c3/9v/T6fMnWnMIFZ03rCeBuXSXW9iPP/xA7z/aGt0+B24x9nvVQGGx0dlnTzQ9faU7B0e6e3gsw3Bx+P8GUDGfOwzuDZdGPUYmSkY+Z1KR0yR3ywafsMtZhgs+Ju7mnRx7uMDTHMhQSaefRd52bqafnsxUUcxSlUxNkga9NAQjB7fs1XKj7uJK6/NLtZeX4rRNhvHkCLhuZPufIQiaPU+PgR6Q13ILjqzWNFLRSB1MTFFVtFu5H7cGjUwDRmRI3P+ftv/6sizJzjvBb5udc65wvy5DR6RWpRKoQmWBKBAEmwRYAAEQIIAmMa1XP/TL/EuzVq95mX7oWavFsNkEmyBAEKIKpatSZ0RGhtau3a86wua37bp7RGYVQAyn+8T5jmmzbdu2bbNt5u5RMuemezuaH+xxsHOYebu3u619DPDFIUSX+RWSMaskl+/BcKDVtTWwqup4rXZ96HNyn5vvKYd0Rv7CCngptXWnMUaq/8j00WyiKTqxQZNDmGKvUolBf+nyJX3t539ev/brv67f/0//U/3Gb/2WvvJz3IBfuIAc9hiHxF5kJtcJfqjpRlzN3Jxja9SM5xx35qA/bnjPGK8GLdRAdQMdbeypLYeAG81ySW2xrA63q0a4y6rZm9esi7WVajIquSHu4TpUmhPn8HBDeMzauD/ttMthyYT+GXw3DgXSbKx2eqijvUd6fO+6bl17V/Pxjs6f35Bf7tUcgh1x+XfIXDs82lfNfrXDZjHGzPWImWW92NCXPcb1Sb7RThotr2lj/axK7Ik7dx7oow+vaYacnDt7QWc2z1LaNEN+O/qtZx7n0c7urp5sbTEGE8oXHGKscMi2nHm5s7OD4b0HHY1Go2VduHiRA4J18pWacNC3t7enXr+nF55/gfn4ml544XnyjWhPzFX23Kw7roe93Y7YlvYb9HIN5uirGppmHKTN0Vt57JANlxPX9S199Pzu1qyPjrwvZAw77Eyfb3rm8XCeV8w730t7mz43va6OMkwpVHVCX421s7snv21vOlPdBhA1nUfdvLOlb32Hw5Cb90mHfuabrFBZDejnsvrDkfpLI6TGG/Ya6ZQYFA9KJn+Y33m+uytXRERmwogw8kfyB1y50qbzbiQ7OpgRIN4N7hIlV5GnH0xLRdQwBvUtqe9xoAcjC5gYYWKAOYyWEgPS+A03bo0iaJj0XmdC+BL1+pwyNm/Gpi20kYU/ylKARIBrdMvog0n4FrAc9q/Iq7/mMZENwBBrcRuJxhKGV4fx2LGwdBjcLbdzTXPEaccB5O4hkPvwaYpy7zQclloeweRBoYD2S14ewU+UNcKhirKykBUmg9ygTgmjLrFwOToM+cTtaqK9BG8Sih9qqJ/MKkRBKZY4pQKLbMAfYiWFEhSkk89Myh2R5H4PSvJ6cKSTMOMonkV8kBm0hSg5YcAUleHxzkmjYDCFaPQ1quoVKulPR/8aTriHvahBlVRPH+tg95YO92+rmW7L4JfgW0ffjPLnzl7RxfMvaHdnrrt3HnNaZ4pFTxYC/ZSCWSY2Qd8C8Mj5kNHSj06CbydI+BdY9MS/CyTyJnXUg4e6E46D4s++yGOuC1n1viT6466jdT9jOEOBjadHOuI0fMJGI5ZRZY8lyKDN6bVAjUb9J677RZjo46+ZETB4KuDuMyDNFIhfQO6H7+EYhlvEUmXZV883sriR8Tfa9R6hR4S4yMvx+Y96M89sQXP2U0t2/SOT2QKSafG46/1cQE6LEcfr6UbYx9JkHlRg7pfQ3Ov1FWOletah3GvNuQ6tZ41mUzBvFUOp5eEym/NRxojDhmF/yKa9UoGMBKozxlyMizmYny2b9zmLbsNNRYMe6WBGzcJ5xCby6PCAQ6BZHv9A+V6vpz6LcYwRnqUcn+UM3ZKQMSJ4O9KeATKUQEe6u86SE3jnkvc799OUoE85HCT0kRjLhIJusPQ6EjvRrhXqQEN6Q1wNJk2nMYuF/zdeUxkGt2mG27ixNBiqwuhWEVTTYEscnVDbDzok/BgduY0O3kcXjwnPYBLslYN1W1St7NIeHIZrISO3D30tcH8LHdmfw6Ymu0EN5bLfw6BLcVEe/0m8n9R7X1ryLuqIlHcU0Bw1p4xjhjuBH/7j6gy75vhPy0J7Cw0d9S5gSsSl/BHjAgh3hHlzWkdilxirjCRPE3xzvgf4ZIyzGPesNUxi6VArqaN0jiNvB1rgbudtM37Zxf803tRZUAKdp4P2FEEt8Q5Py/HH9SXqSIoy0kOIyHdkGAtV0NYDVSjUY273kHvfuIY25c1oQf5eUcpvhXvk6+PvUT4kqWW9HHO7czgd6wQTnwMYC60JGukgr5nJkIVA+QgfQgwKhO0YcreIcl48YTN85/49Pdl+ogN03biZasJGbszB8pTNnq9Tq8OhLnJjsbGyrACdgTWZZU0BpodOuKbIulxZwXrf1wi57dOvlhtAMR83OHjdWB2phI4WeW2Zsy0bypoNZYeOjaGDpKQQqaeIKulzgSEZYyTeJF56JzG/xXjnoJIEEuGELCRcIhSCcnbPk2FBZqZEHtcPDvGYWY43M7VssHxjN4e/MzZzNW5HnJdJMnXIdskmam3tjM6cuYhxsKleb0gtzGcFXMsINB7RdZGxNSO+kzomYcPeyA2wBC/c0BVxdFlRRmkADQV9dQPay7s/9524EKPIJvO6QTCTBWBPEUNULlcWKuGb1+P8czdS3ulyiDLep441L+XFgxmLP7DeRTa7aTLWhIOYXf/r5zevs8m/heG0r8tnV/V3v/az+iff+AdyI/zv+P/9fW5V0ebq6kMFzRVsqpAmEut+207g94wN64y1c09Pnjzkpm1bkevYtfVl+DeS0+b/FdO+/xEt+GNBijHIxz4GAi6drLOQ7GSDJFmSSTIz+T/xpAz/SkQrIEMlMuQXHn0uQ4w9nctxrwr64pfe0M+/9WX1y8CN4Ye69sG7Oth+rDnre4Oss3FBjhutLw30xisv6pUXruj8mXWd31jjtn9NKxwClxxqHty+rwfcdq+Eni6tbSq2ko/tCnLeY851HLLM2cu23HQbcyWkJEN2HQnX9Za7CZnNIO7Udb+DMog3fBSV86YFmHLIozJyFuLJcfoahZx7EbcgQ0mBHnLYh8ZqWivt7mvy4JHGDx6q3tqW4H+BsV0xV+PhWLPHTzS+/4D0R6qfMGYHR+ojtyX79QKZqRiXirp7jE2PVn1f32NcevSlT3wft+MQYxedcrT1WEKnmM+poynsrZEZqbSQ+dESv7ezq30MGp8jVVFoyO330nBJS7guCwn63cgaY1x18KWFhgZ6GtZMN8Cm8HrK2j9jDay9bZkQRlkR5XrbkKm19XW98fnP6Zf//i/rG9/4hn4eY3xjc0P+h8fG2Btz6vC65q5Lmftu4Hn9/iPnc+bqDJ3nayrbFNYtsa4VEnsxq5bVlCN1/VWl/rpa3BnG9zy60b2khlvPufU0twr0NFXF+l4CXJWapEL+N2hmxNfkc3eMbeO/tnU4bZk787w/6uir6/5d5uatm9e0t/tQKyt9laVxuLWlra0HOuKwazze187OY0249Ra8cF7V9Mf1WoscKpl8Pznk9nV9dUP+Uzv+Xx9OkYtHD7eoY8rlxwgjeI35WXkV5K8UORRIlPU6nC/+0waz2RwaVnXxwkV04lm2JUPsormtjFFfAAAQAElEQVSeID+PnzxRg7xsbqxno3pjbY26Wh1wmDcZH2nAXmyZNWXIfFpbXdWLGOCvvPSSNjnsCoxfQve6Qe26uPG+M+4+ZxriG+qtHRzoztEbcy5lp+yDxozjhLXR0zv66vlbZGeOrDg8vqWeBjlxOG887GtgYg4tXN9HJPRWtwAJSUnT+VR7B/va5tDikIOJhnGru0LTutC1Tx7qL775jj6+/li7ezO1GOQd60XqIjZelHH5UIS+qmKIfuyS8kRPiW4ye/w1EZfkwp2ITwxcwnVlRhL5TJEJUyDIkYkmFvuGjk6PDjVnUvhiUpALWVAf5bdURq1UJQtx1IBwjw5UXaeSiVPQ+YCwi/IdA9F6HftslA8OVFNXDSNbGKqmhVgBewo6FNjEBTpu+IXfMoxOSj5wn4IJqrR40sL5yS+Z1CmxZUxqcVuyNOp8c49xPK+POIlxHKrmRLeuD1WxiCwtl1pbGyDAw2x8B3ZHtW9cUOKHh7uasbFI8EkoKflKSxuiTrHQJTe8OaXrqN8wuAN5gkmZ38aAqcBfKoRKseypAO6GopKxYVMspBApEJTMcCXhONzRT3sYT0ZZiX/+msEpFjmjHrNCjhAKRcIOwyWSrDCOSj1Y9Uo2HaXM+4pACvqXB6aqmGh8eFfbTz7W0f59ujlWwPBOmishSz2U1HNXXtf66kVuvR/r/r0nCGmmRAqiPoeRFwrJL+eVJZo/AasHcV5XBv7uFImxSpRNxADKJ4mwI+F2GUSdvkbd8rFm45GQyc7HBLjbMUYtqBmjCWM4ZvFI5C2rQg6vW0bd1NYlgz8nEO0T6Rkcnsk75y68llEou3Q4x+PmOCMpKJDmMFyzKAMhlIqMSbCooihVFj3FGBUsLNwQadCOgfP/60tRJ7WjF46EjPAuavEE6DMz8eY4fBJt85FkvCYzy65OHMKGMJsZdJpc6RmJPTarZTlUM+s0PqqZ/q06FprAwhNDpSHG9upoRaPlFfW5Xeoh6wVyHqnH4GxiTBAsJebLbHbEwrnLInNAHXOl1LLHn7Mo7eoBm4otNhVHh8xXFoiEIvZFfIDh7ca309Z1iTIJuemU/egmEUekTpCI6zISUQvQDYlPAoIuht+DeE2mkCFch1fX0HZHbGcoYkV1ViJJUW50ulE8JX3M4u431mPamkpqGGdxUFHBh8AiRbLY76mLxqm6tN9IDw4neoQBtssidEi5CeVmFlSDJplalH+DMZRdD0NTS/ttdgPppsbzQFt28bedQZungdN8gXzH8V63x5O38bqfyd94PPV3uB36uMXfoFNqwjPyz8g/60zTTtxOJG6/U+5TQ1wLfR10nIJwSoLnn4HnId752pGhY5532fWxgQGkB8bEmBOOFAL9SdCf1MKjlvwN+ReAz9TVgPYYmRaqOaWD+tyfshuYIUGdHEa9T9Ed88XrajrRlnJeES/GPUBPEQoVuBXyPKh6csN6wDj3CBfUaXQqJskN8kFZaUieIWOfgdx6GS8/Y5Ppf/F8nzXzAENpyhoyYz1taVHB+CaZSREdUdB/upNfuo14J3UkpoicllHuenn/Xb1HbJIfsmnb5eZkPMcAY34dcSt5xO2kMbfOb67rwuYmdJWytlOAadFppr8Rq9/Rs0rLzOFljFSxdhvM2OSWcJ3T/pJ2O2iv0aczNuY1stuyfiTWD2M+C44618xMRVGoqip0bSWjTyapQ0e36OeEa5bkcdn1jjGuoucinqxa6LDkXgXKF0XMdYYQctxJ+onrvHIYqV6q9Q0eqPPmrlGH/A4GI61xO7S+wSYTf4iVZFFSoOVAOzG3UcRSMlOCNwketWx8WzZ/yXnmcc4X99NQkFHaFMlfIAsF/Y6BWMKG6/SGGKk7yIw2MiL5o3LaSR76GCwoIktlWcp514N/ruscPeSohzx5Ge9zBw9bZEaMqwE3qEp4OKTdoXjQmzt3b+vejWt6cOe69h7fVdFO9fLlc/pHf//r+s//2e/kHz9/7eXLWlkuYP1EDfsidRNom7NGdSrZH8lq1Q2yNN3T1vYD7ew+yuG1tWWdP3eeTf6SWibNGCN1jhFGRZQrMuiO6JayGyS6KjNog9tmJiPCzIhAppnbCfoDBaqq0MpoSd5GWRh7sEMVsdMbn3tVf++XfkFnz67rxvWr+vC9t/Xg7k3NkfHEwW2LXLbIZI/uXLl4NhveVy6c1fmNVZ1ZG3EYPJDXd3jvgbaufaLyaK7N3pKKGt3CzWsVovplpcT41hz80lH8aEWnC/oCrhKDrk5IhxaymuhNRzSzl/REenKX/AlZIZFs9DEBSlFI+glXx4/XnXIq7JKjoIIiiT130gCZG8LryLoxf7Kjvdt3M+onW4oY3CVjYOzBu+09ddyMt6yfDTea7daOPL5gvx7ZyxbMwQqZoafqMd96kNYHI/i+2q9UcIBztPVIB48e6Aid0h7uq6Xu0EpD9rArg6GW+/CSsfM/uvXw3l09ecRBwMGh5sdrdR95deO7x62omaFPW3XwJMYoN6pm0DLnAK9h7fP4Ga7rdJpAiyTNGAPnck383OceHPKyFy9d1Ftfe0u/+qu/qq//wtd1/vw5uWHqB/VjDLf5vEZeZuz155pTtqaeGTpsykI9g3f+U1sTxtsPjX0dT+i5tlyRG902OiMNNlQXI82LJc3ikuZxqHnoYXCXmqZCM4ywKZi5v1uE3ShvQl9dMVQYrCzQGykRN2axnDf0H/3q9N3jMOMxh1hr6yOdObeGJNV6cP+WbjBP79+/jeF7wDwcq+EwM8EJn+POp5a+tPSlQMecOXNezz33oi5evKKlpRX6n+B7g3+ky5ee0yoGeUtfXffFUGiZPBW6w8zp6HTAON1jDhwgK2ura/DwYjbAazYoDznQefSIwxbkeHPzDGnn2Mf11CITU2y9Bp3TH/S1sb6mPmPrsh6DlI3vFzjoevmVXKZCThrGeIot6MZ3jb/xPlC+RY69L43rZ9r0+Jox9j+8dnKQMkWXNDmtlY+/o/FynZTLUVcN2qwHW/m+wKcbyTrZT7hcdcxFL5flzfU487ABMwRtPE/5pvv7P0SXXHuoR0/m2toaq2WsjHWQ6jXjUqmed2rJmzDIg3c4wRxeialqZhJubpzIrmvlDScadjB/EXgI9NpIixJGVcooQ1CvLDjFqNQvSw3xL1dRy1WRDfAS8Si8DJPVmLTdbKqWQXgKwsR1TKTk9dO+AW9Tn3pMSCOKKJxCCUpYFJWBnz4sinhe4GEYtYgTofQMOvyOJEhUYmJ3Tt8xkkdyWtpgfM3ZiDTNRIb26A8LjVaGWlkfarQ61HB1oGpYqhqU6g8q9UAsgoRh2mHI1yxYHYabUOqOhNtxe9qwYWpQZC197hAKgxodq0vDELEwUIwDhWKA28etFFjUDRCgy4WSBTplUi5r+ev+3GUzvCCY6OECxCVAghQWZS1EvIUCi3YMpQzX3A2FQozy9EQdnYk2RZzJjU+H0ccZp2tF6DSoOqk91O72HW69H6nh8KFjU5W49W/pX+qiVkabeu7Ka0qpQlnc1cOHTzRnUvmmIZiJV4LvLnPJXfiXVEN7A1pAGwZIE6EFKMJrZhKvnnm83x5MLk8n+c1jn0VHSqOWcW/ZAJ5gjvLKYFGuGasQTbEMiizmIYqmvTHAS8AjjvE0lEniY5kwI/0EeH/qu0g3CzIQgMn9jIWPRyhVFJVKFFNZulsRLvTsY2Yys2ej/iP8iTFa9EMyWZaVgNfgFY5OHg87jvOaScDzm/gXTMHLSnLDY3m4rqX+GVVxnWOlZfTFupYHZzC0z2k4WNOgN+RQp69eVSqyWaYYcz1/oadDqc3VcLA1nR/p8GgPo/uQ8IzFY6Lx5IhF6L5u3b6lhw8esEDsa3dvB+xycuwKsaXOQoPBQP1+X/lJ0O6yAVwiOnrXPgOPS4Rdfrqcx2OO+5orML4LJPqb6DuOElGJlAVMnQXi2DQER8DolmrmRM3GnPVBrK8ZrtDnydSSrw2FGnjHmk//JLKKNVhjlP7W4VSPD4+0z2I6i4EFPsp/LL2xyHJLG3I30CZQkLx9CEvU7ejwd8dxHRO7RfE7OkldMnWe7q6DuORhh4cdOQ7OeD9TIv8JOvxSS3xH/R1tN+joug2qu6A5OsDdWSfNuqRZm4iX6gSgo8HtvB0zdQ7a6agr4ScJGUhPoaTO03ETwLt4yUsm+tGp7To1jrZVw1p26of3jccdoyY8x1+zsNfwtGG9gs3045gO6nQ6uuza03hY20Gf/8HRBmrmlKtBol8Z8MZJMzMFxtLnQIlOLWNQVUT5Zr0i3IuFljhoWV5aYg5UGrCBXWKDssQG1d3lfl/L/T7xPVk0NoVzjbk19p/CmaKnGg6kGtbXzhvT4rGFc/p1/uUACWYms4AerzRcGkrQ8Jib7/uP7nKq/0SHk4M8n8ZH+5oyr1oM5D70rq+syP/gWoCnBlD73BBSnMqjTCVy24+VxGbVYODG6rrOsQEbsnHr2LjMOGSfHh5oittyu4QqRS+YErxP1OfzTM88hj9AJw5DmtR5voyO1jqiaZgvibydfM/SOv8Z65xCPz1Z5NYzj+dpqcfzJ/IG11OMSaCPDgshy84cvT9nM95DL61vnNMat5u9/lCRDawswu2gBH0G/07LUZ/X3SJHLfLkNHes8YlwBwJyH8gTQUA+aFpGHc+Qd+o1EgO0LGByN4Ygp8/9GZEwCMRnQEsBfWVVqTqG6ztHVVa5jkS7ifZPaOugL4DKTMMQ5beb091dbd27o0e3b2CAf6zHd29pxmXCxmigr33li/q93/7H+ue//9v6u7/wls5gCEQ1Mtbqgj1SwE3dXC1rZwMPG/ZQNXLqPzn25MkjPXr8EBFptcJt1+bZTRVlxGiYaMK+sGaTnpQUj8cihCjvr1lQyH2MOXzid9fTSvrsm/nhcKjl0ZJiNPYWUxn7hTd/5ov6pV/6ugaDnj54/x1dv/6hDg/2kKcao2OsDvl2VAjk5Qtn8+9/X75wTuf8sOnsGa2vYlwhvzv3H+r6u++r3tnXlc2zmVczDBE/VFpmrgZkuJ5O1bCncZ4KGfM54uMMGUJA6Rm9M+lEpykLKmEtgHMShUwTl8eKMn+D21HCdS5qljUjZXTsczrihV4yECk/6KQh6DM/E8b2BKP76OFjTTGyO26+y3mjkSED5O0hDwV96ZivNbIgeBTYIwXmV1TL+t3Jf/Tc0QuSX66VpM0OWG+3d4TVIWNPL+Z5wk3UnVjsHHPq9ZvuB3fvaRsaagyllvY65ocbUj3kdjQaYQwuMX4m/+fym6CrZhyU++Wcch9riM8zj4tBAfsjMW9cD0+pc8Ye2+dxA22iJq/31Vdf0S98/e/orbfe0oWLF9CDpWYcCo6PDb059LjB53N/Ds1z6JrBs1l2W7k7rTsOkIPm1lNTLilVK1J/VdbHIC6XGYOBatLm7OXnGNlz1j5HzXo4V6Ga+C70pWIglaAaarh6Risb57W8fl4D4JkYegAAEABJREFUDPlysC6jroNpp1v3n+je423Cfa2dQ/ZGy7B2qu3tx7p542PdvPlx3g8tjwbq9bENWBPkSngheGqg3Y3AYIVGK2taAagATf0nHUKlC+cv6cqVF9iLrbiYInumoqhAqWAxuxP484TDmDm8KtHpg8ESe6kB80jaRUa2trfl+yQ3ui9cOC+fizPG/pBDYvEssdYss8b1qkoF81o+X9CvMw5cfNxHy8t67rnndJY5t8z4x4I9EOM9QV5mXMb62DcY2Q19aR3Mr4YxnqMz5uSbMm5HHEYfsb4ccvjlhxU+jrkca3yDnLTuIgstnW8o3x6jI60jviOcgK8N3obT720k6Hc9n0KhCTJx9+GWvv39d/Tj9z7R/YcH2tmrNVhe12Bp5N1iz9aqIV+N3M/nreZs7oJQ/nBW5pXxMXwu1Mqu1JHuBDXeOeAnDnOU4gQGTtnwNTChEJMYBq7CrDUwGgzYPPS03KuYhFGVSQWdC0AOmCwmbouR/RQzJQbRYJ7RcXbRi412EpTomYfKcsxn3UD+SD6nxt2glAxIVEG858chQCw1JPIDFIdQRvJcKZGhpUxHvzt0ZaMGWuYojBnKpmHRSAhvLE39YU8rq8taO7+uPqe2cVhKkfIIeAJVr0DpD8mzpMHAFzmxSZqxqBypRSDa6VgNJ6tz6u1ow5EQBCfBoRQkJqWFnkIcZMTsVjKjLS362MnEEJ3Cy56ACuiL6F2id8ATLMf6RxQVLJLcY0GGIIVYKoIQCwXChuvwsLEAmk+SYJDnkEIRVNLXqorq6Md0fKBoM62OCkVNtPXolrYf3lI93VfH4gtTcaUCRXNm86IuX34JnjS6deuujo6mirGQLMrMaN8kJXXISgfvGwytup4gyFOqmSsxOUjNeWTwnrwEPvN6HUR5Ms7TlwhkMR3D28mgnoRMtGxeWxRWS9t5/NkszDgkqdk8hGgqYoQ+r83rPwF1QoOXz3V5MuGF3/MQQb/48hJ25jsI/dTX0xw5EX67P8sFbcOjIpYqi56qsp83VhGazEz+Lxf5Gz4JWfgs/obsOSl5X6hfFgjbMbRgvU6eRTzVE4HfTIH8Bt3GQhORisAp77Ba0+ryeZ1Zv6zzZ14EL2h99ZKWh2cwtkcqueWOKFujbBD1yHkrnoW/7Waacwg2wTCoGRvzXQ3zbswN2p07t/Tue+/p9p07mqJjpsy1vb1d7WJQjF1vob86dJDX3+v3FV3mqNnf3ApNuNvRZkdkog+JOOES/GvenIE0dwMlF6PuPPO6HIv6gjr61BoLiYLc4EQPY3xLcxqbMpknGGtujE5Y4A9ZjPwvmh/gTupOJMk3VlOMmcV/2TVlllE2BOUb7lx3IE+gHctwgyDRlgRtCeC6k3DF42NFs5nmhUs5MqTjtEV60kka0eQ1oKfweSTvYS5FPPn9S3Md7bSMv6NxoxvaWX80pyPe5zlh1iXRPfiQ1NBgQyMNVZFEraYO3ifqSV4naemngChS/fsUVKUWwlvGuzlG3Xa0dYIW/1PM0WF58cZt0C8N/fKF2TcRnfcFJGjJflrr0BfZ2KahlnCD60b3PJdLIpjh5RNlA7ozhKAiI2a3ZN6WRVSF2ysKDXqVVoYDjQZ9LbGuLvX6Wu7j7/U0JG2BnvqEjXpcJ/mPnR+hn+boq1qtnGbxmJl/weJ1vmUf8QY/zUwKUn8w0Or6uobLy8hhoz0M7Z2DbT3h5vvew7vawj0a76umDVfg68tLOrexrh7tu5FBFVRjPrtVWlS/KNWxMeoY2PXlFV0+d5E+LSkwFv6TbP7TcW58N77+oVP9J+fKGJTguZxpevqc6ClBq9PfMY4LOH+7nNH8y2eRntT5hsnxmbo82wm83g5Z8Lpa8rbUG6AhZkSaM80wnGr2JF5vxFhdHq1rA8N7yO2P6K0jMecStJnzgvGzGJEEyet1Olr61Ho77J8S7bCpkOF3XnABm7cNbgxxdq0TGEQ6cORu4Buz7EQF2grBZCEo2LGb/R4G+C1EnSDgj+i4WJbo1UolMlRyy1QQNvImqG2Rmw6ZT6BF13T0u6LNgUVVjBm7RU12dzDA7+ru9Wu6+8k17T66p4QOfum5C/q1f/j39Pv/9Df1m7/2K/oiN8orwx4MmLHHOVTLRYWv3S3rd8NYd6yrMw6L/Pe7Hz1+gJ6+qTEXEr1+pdW1VfUHPZqbynX2Ifo6MYYRvoZI36HX4HeALu9XyH5TID7Qz77Pk6UlbutWtU5dRt92odvbff31V/WLX/8FLS319c7bP9Q77/wYw/8BduGRTJ1iEPxv1SujLpzZ0OfJ77iEAX52c4P1apmxMm0/eKz3f/Sunty9rwtr67rIPEjsgxMbfp+rPodnh4f0faqEIWCMudGHLNed4AsfwolWkxE+ed1vJjPLMZ4uLfz6Wz6JfF4nqlUN/XG43+McNE4fUr75riDDx3ZIQp+FJRvgj7d0wG1lxyHCMvzeHAy02e9rVET1mQeR+d9xABeQk4I9ku/r3S0Z08r3xlxYHD15rLvXruY/0FcfHaALonowtw9c77Xw5Ij6t8h3+8YN3b55i7V5R4acufx3zI2Otlr0R1lV7KNH8r/z4gPkemq0PGLtn2tvnwMT5qyOH4rL56rr2gC9AfkOVSlDdlh+5DqxRs6zfocGBdPSaEn+h8Bef+MNvfW1r+pzX/qCNjH2PI8b31MMwWx8Mx9mzIsZa3INfTXzORvinBTPwYyT8GlbcGhesQ73lMplWX9VXTliHAYLWE9uZPvfOzlBw613a6W6SJliIBVDWTlUrJZV9FdUDlZx13A3yLOs7YNan9x+pBT7Wj9/QWz8tHuwr92dLY0P95k3Y7msG3uhWBgi14BaYk3wsceDXkrwqVWNbg5WwIYCo3uew0sYi+fQ1X4bPhyO5HvLkv1lUZQUDeoQsBk8OToac2B1qOEA/kFHVfV0wIHNw4cPuex4qBpenT17TmfOnlWP9cvncM38oLgq1q1evy8zU8kYxWByXTmn3m2M+Vs3b+Y/xuZtvvjCC3rllVflf5AtFgX9m2mK8e1559iLNePYuKwgjw1j0jDXagdxc9qbnhrgY+yLMQcSE83YEzotuSx5vUzrOhpZagk7OupKhJ2ujjhvw9tsiJdMrvObzvRoa1/f//H7+uHbH+n6zYd68PiQvvT04suv6wtfelMvvfKK1tEPFTrXZ3ILXS7XwRmCDpA/RoXmHrjjjQouu5touGMStAhfy6lFwg10OIIK4vxkdA3mrnPSt1r1tYwCHKIIexZUwFxzYh3U4WU7lFTL6UoDY3yAGgbJ3cWpUqMGJdAlOud0SAiOf6AMRYF+lNNFTH6ddgeckHx2cZokTpUcxkY/AwblMl2ST26DyWICihtY4U8oi66bUvVUyWqZeUNSzWCO2bTnDY01smGhwcZIo3PrWtpgUnDbLRYLYXwivUJrS8inVZJ6naxoFYFFr3OuiLFgtNO0Y7X4O5SV2KBBOK9RKIAomVdSQEdUgI8xKFcPR2SSYKkooLToOP7Fm3CSFt+cjn8RJiEXPE7LfuJExebtuevtOUpZqDLkHcm0lEq45gilZIUSZVvaZ5hUVIUGSwP1WMznCHXL4ro6KLRa1qq3b+rw7jtqt2+rwEjKP6ZEustBD1l58YWXdfbsJe1uz7X9qFE7H6hraB+FFGkrhkB/kzp41WB81xjvcwwtd1vGLTn/oEM8Rr8ceOk+ASdO7uaY008iv4NOkI+XsCvrRXZTCCYDXlRIRUJpeVu1T3SgnBAkDEhTIRE+qQ9KpeMyCTXrZVNuiGjyLbzUj98syD4DT/e6MnI9XR5nD3sNDoNQQ7YD41AWfVWuGGOhQF3SQkrs2C8eM9oDTofX4yBaWRrou4cdHbzsvE3LOZXcNXIGcuLylaeIeBEWIX9FwKApQJMBtUEJqI0KbYnc99XNK3WzUlYPVbTLWq02dHnjip679KKev/Kizp+9oNWVVTY9lWKIXqNCCCpYQIsy5PH3OVPXh5rO9riF29F0fqCOeeR89sVmn4X4xs0bevudd3Tj1i0dsPmZzVHUyOTU5/F4l9vxHRTvhHKdjDGO1N9jITDakj/eL+MDYM0p75OHiRZlhF+Cz2RwnjnvyCjnT5dMDpJyOKd5OdCSNmtNM1WaWaEjjNDDTjq0oMNAGPeI8Mzof39JdSzl/xXXztGc2+2oGbQeVdKepC2uirdYgMaMWRujWsomL6dA6jMgnoj8OtkOD5j8X+Ir5S45tdSlE+Qwo01HEnGpO/EneZKIN7wuGt6a10nQnZzcUXOngDQB9HI6xmIZ6JRvDgj4wcO8ZQS7E0gNftctLTV11NhRV8p1SS3+lrg2u0ZY6uwYxEMlpfCcvKQ5rR3rVAt8kW26ljWmzfp9zho2O8acRbH2tGP47wk6HSnXlagm0arJzIgxdXIIGpJaeORlZ22jOeuc1zWhvkN01JicNUW6XC4oIt9Zrhm3An8ZgnqM/4DxHqET13oDrTGns+vhstK6r69lT6ux0sgK+Ro7qvCjc3tlCW2dZvRjn43xQYvMsymGZfInN2vuU566QcpL1cnYBfpRUccyRvdoZaTBYCgVpkPWqdu79/TunQ917cknejh9pCezxxrX+0hw0oXRqs6trCuw8bRWuV8BGa2gK3SMyazWymCZuX1Oy9RpnKS007nm4wkYq4Ve89GC3y5jDTdSLX7nZYd8ORb+znMdI8HNLsN9idgO3rtLN5QRaFtiTIilngQIHr8/GbeQjVbedsP4ddSZyN0iL14UktTvj3Tu7GVtrJ3XcLiiwFjJggxIJjGJjPEUY0nX0QFJLfsmry/hinoDbmSzW3DCVALjoLndPdTs0Y4m97eU8JfTWgMqKOYwlH1RpHE3440exxjUK4IqMy0M9Y52GrWWlNt3Gmjf6QgxyvAn4lzuavpUs69pGPSWOqxXKmKAhmFfCX9DXA0ayrWMYRuiVKCvy0pVUWlZhXpzSQczTZ7saPv2HT345BPt3L2rZm9Hq8jLz73+iv75b3xD/7d/8mv6pa98SRdWBorNWGl2oCJxqG5z1oWJ/FeDZhjhLULTQtPBeE9Pth5xY7dFA0lra2taxrhy3o+RlQl7xSloMHhalyH0Rgt8XGMsVLHpr8pKy0usK6M1LWEwJHTrwcGRdvf2VNCfL2JQ/eIvfl2RPr77ztt658c/xkC4z8HKGKP/kDVlrA75i/DrLLfbb7z2ir7wudf0wnOX5H/F/CwGdmVR+9xu3b9+mwOIR1rlln50dk0H0yOlAN3chvfKQh3745YNv83Y86ELoo87CB0D60BeXWTy+sq4uJvDfNIxGDyZ2X8cJNENBdkCx/V4nJkpHQMPchSQp0JDVeqhpOxgzq33vg63dlTvH6mPGA4he4g8DpHHIbd2A/o1YF0d1nO525seKu090ezxXW1d+0Cf/OD7+ui739X48WPm/0Cj0UgVB4lCV5UrS2qrQluUeYjc7HAbGctSFzDezvreGmYAABAASURBVGKklWUlv9H0m01BcIhRJQeQhaNX6QzG3JBDP79RddkofeyrPuOKPIeoivK+nveIjxhq3tcuBhXIebk8VIAOG/bU9QrVyOw8Js1x+6sjXXrxBX3uC1/Q5998U8+/9JIi7U3YOxyMx5rR1xadujDCWs3hAyIoH86WNb1tTLWjDuSNmreV6jRQbcus42tqbA12r6vTqpo0Im0Jd6hGA/yD7DY2VBOJB7PU01Ed87rfxD7xPT3aOdDNew/kh/Ibm5tZ/hBa7W1vyQ3vg/1d1E9iHvQZ+U5NM1OHjVMz1+Zc8tUccrbIeGIv7WjaRjWyOplMVdeNDPnuwcvlpRVV8K9Ax1W9vtwNVjIcMRvX2y4b6Hw3zs+fvwgdG2pZwx8+eqTbt+/Kx2VtbUPnz13UoD+ExBZ+1dAWc9jHOCV0NMybI1PiaZnbbnQ/eHBfT5480YR5X5UltsFZvfzii3qDgxH/3e8VZKmD8TPmV0NZ192J+dT5noH+zOnPAnVuc4asuqHuqLE3836Q/nr5mvW5bVpob0HHGgpRvJLx7/jbSW3TqUVfJ/a0VCGWMM3rSk+2W3109SH7zRt674NbHCBuaTJJarFdVtfPYHS/pDd/5k19+Ss/q9fQjecvbrCOdEo6YP1NiUYWoGWJTmTAlASMDmXQWYPQgvQhE2eVU7BVBmWVTatjBJOWUPR96nNjvPBFlfxioRGDijTKF90aBTofTzVj0alhSjOr1SDEDXkb2mgYQAfNiqqgx46xYAQh6HW/nj5JbCiM+IgbpWPDO2UjPEjJ4B6ZqFu0keGG9wkQe1mjNs00rQ91hIHoP6IwZXBrhDRUQT2M7OXNFa1gdPf9hnupUipNVAwYHaP+SJhJzCojLAyEfqq2m6hrJnnBMTZEgY2YVJPeCK0no0yAbwGlsUCJgFaKCH1kUTET9FO/0ICZTtohiki+DCJMSsdwhuF15xjkfTZChDMEr7xikxn8skKGu0BBIgilFHCZcAoVfsLuP84nC8pjZGSnDwUy4QqviJExaGQcMKz1kkbhUN3eDY0fXFPa31GAt4HNYYfibpHiIRPzuSsva9jf1L3bB9rZmqsqVlTEgYpQyOsrYlDJ4lmUUY5IOKKU5TynPwl1ptPH+3gSYOxlBBw4n3oTPCIv/HH+LfgpmZmMPoQYFHIbyq7lqiiT2zJJgfKFjA2JciJR/ub6fFx8vI7BnFnUb+QALo+UN0p/FmSgR57b21rAQzmeur35RXWUTFHR4FEoqS2SzcjmwKFu/34W9HhRv9cFvO8drmPR2uJ7wlsqzVX45iCTvQjRd/JRGS9+j/T2g4w5Z23BdAIY3cYCFNqeim7I0r6qpeKMRv1zOrt8QZc2LuvimSs6ww3S0mBJvaJScF5Cj1dq7jLGCdlv2gnK7lAzjO3JbF/T6YGmMzA/5CRzTw8f3ddHH32o733v+7rOKbr/xck5OmjC7fZkMtacRWeK7B3sb+lofEB4nrvm7VUssEVZSAbvgPfTATFy1yGSRJq5XAARbttWHUhMhMzHYzcXIoPHeRfkj+fHnbMhrDmdm4NJCjpS1JjxmxSlpsz5MVN9JmQL3doQRo9ryjjPU0leaQuRejhNesTicYDOnMOvBrRAtCnqzC7+BE78yg9EELf4pkUMAVMiNkkLwcqudRBCf4Tr/XNXhM1BSYqRDxk4TffyhKnDZamjxgzo6ehPBozsACwT6yxIQKo7qfV4dx0wrT1GB20JvrvxkEHbZFELAS1pC1fyOEciXcRn59kP9Ql4uo9LB51uWDmartUJPD5Rd26XenJ+6nGXID4S6ZuHT0GU09JQZwM/Gtpxd0bYD0ZmUFcf90GUjeiVIgYVISgGXMauxO2j71fc6AbLyMOI8V8pe1oF61Vf68Sv4Y5IWwqFVqpKa8OhVpeWWNB78LDTAbK+xyHTtEO+M8FQ6W8GHwkKjIVfGZFQBu2X1FuWlfq+ye2XbPpm+uD2NX3/2o91/ckNPZo+1s58W3uTbQZtpnV090sXL2tzhU0lmxOXE6MvLicdm6IB8/nM+qbWllZkrLsNB+41cutuS7rHRSnzoGPT1CLPsElmJsGjJPOqFsh9IbOnZbhfpHULwHekL5czp8FI503g2ZeheTa48D9TX4NgNtDRQE9Dn8wK+LGstfWzOnfuslZWNhVCpa4zKArAZPAuMHbGmGbZodG265DtVh3CnkDua5dUkaEnUx+33R9r69Zd3XznA914+z3d//BjHT18rMieqG/kgQe+xahM+dZwUEb5/qtAXgekDdBZEdcCDVoSrwJ1xxAVYpSRJpAAakeNSTX+NpraMlBpqWJ5oLi0gA0GxPWUkCuVpVJRqEPOAvqn10aMMEdQ6cbv4Vh79+9r685tPeawc+v2DaXDPV1aXdY3fvEX9F/+3m/rN/6Tv6cvv/Gy1vpR7WRPs8Ntzaf7atgPIRCKZVQJYB26/FA73No9fvxI+9zgxRjkvze6srIif/yGbXd3n4PTI3R3rRZ5atukBjdQQQG9FcZCC6+POHA94qa1w8i4dPGCvvGNX9U/AgV7iHe55X77xz+S37bWHOA35JnXMwyPKeqh0Qh+vPryi/ri59/QC89d0drKMvNryMFYyMboJ+9f1eNb97RaDnSF9FlqtX2wq7Jfqo9xh2CoZW9j0BFBASLjFdAFhkwIV0iND9ZiTU1auPTSXKYWEOMoMUanMCnH/c2ukScD+QrHMFzH0/JOgUnkDSkgU1E9xrjPvrnfFooYVfXhROOtPU22djUD8+0dtfBfewcaYHkM2bv3OfiN9H364I52bnykx1ff0b0P3tY+N5Z95vfFlTVtjFbon9Qhjx3rbImBW66PVIyGGmys6uLzV/TSq6/o8nPPaWV5Vf1eX5G8LXwy3MC4suRpjAG8xKHg5eefQwbGunPvnmrmaFFWilWpgKxGsDpakctMfzCQhUDbplAWcuO9t7KsCqR+paYwTa3j8LvVzJK6ijzo0VWM/xe4pfzZn/uqXn39c1rmEGhGO4ccEBwBN9waZC7B05rDCEfr84HJ1TFHWtA0UfOmUDa+hTEdVtSFVclWoWdVrUZq05JaT1Mfa6DCmAas8XMM7oa4GbulWVdqyniMMfh2Due6evOuHu/sa3XjjIb0U0rMp6nm8GY8PtIM3V8i40Pk0CwpWKcQkqSG+XWk/f1djSeHiGhNySa7tV+CpaR+f6Al+l/CTwp41ZSNKtHhUhBZtLd/oBs3bunjj29qigycP3dJGxiYwaKO0AePH23r8PAI/q/qyuUr2oTOoihUo09pUD3WrrKqZBYUQ1TJutaQNkdWnLdbW1s6ODjg0G1Zl69c1vnz5+U64AyHDP5H1z7/uc/L/9/vjfU1KDJ52bZpF7qAOdbgb7A1a+rzOk9d7Iw5Byc1rsON8MlkIje+Pb6BhpZ5mpifvjdQJyUXOu+0sw9d37LR6FKkG4xTE7R30OmTG9vsOR/Aj4e6f29X42nHuBaa1V2Wz1t3b5O/1XMc3r3xxit6+ZUr9Gtd6+sl9JMkk4IZTpJoPLBABFyDINEZ9yOnqoJpCcatc+K0BlYY4GUUzhDl2SPNF4WIoWqpltyohQFigBJoWXQbXEeNWxNup7VajG7feQU6FxDmABVBfPHrBMQZfoMJDuFmZAnxj/Fx4Jy+ARpcYBwwDAUj6knUnU5c6kwSVSW10DtDEU/qIx01Y/nGxfqFltZGWkFBrLCgDFmgiioqRJMFyYVbPkoOhDz7URhCCHzBbeFfC/864HxEQhDgTv54u2ZeD70NUZHFIxSlIm6MhBHYyCSyECTehXL2Ul7+BIuw0aY5DfREIB0Dx99TiP5KJmUEmUWZooK7VkgqQZSy38PA08hjHhdIC4u4pCBlGO4CEZp7nGrSLZTBWIgKk7mg6wd69Pim9nZvEb+lpt5Tgsd4INd09swFvfD8y842BPiRDg8mxEcFDP1IewUb0KIsmbi9jIqKI7wKFmj75HVe4PfGHfI06DrtM2nPvOk4+zNReMnvdT6LYIqMQ/QxySgkGePoX88PdPx8Sji9Acdx2qnj+f86nGZ6xuN1JPm/3Ci+ReJJHcf9pM9mBmUG7xY5/kPfRc0nuTx04v/rXKigj54z0VZ2E+0JnqCUxMIhFovEosPKptCUihjejqVyRWtLZ3Rm9ZIubDyvzdXLWl0+r2G1oSKMMAL67EVKEBk56mQ+tRyE1cxHN7BnGNjT2aHcrf3XDdqpxhjQOzvbunfvvt595z1997vf161bt9lEtZlLDfPOleuEBWnixggL1NHRIQvQPmXH5JsrsMErkaWqrGQBXeElzXJ8HnPG3pCBjjkmj3eQLwDP6gr7BD7nXa4yX7R4OiJOwu7vZOqoo6OLT5HUBXQQFdbojnnbagbtrethZD+WJSqyy8r+8Xat7d0jjdmcN/De60vUd9LG08FPIhrYZ7CgK+djLLNLuzBeDtdpXs79J2lGuseZ88D9Uq5Tx48vVr5odWxI/OQ5QXdGogYvKK8B/0l+w5OxiLecbpIFXlz5k2gpqcPrwCFshIEBQpl/JHQeBs6HjroyqCYBkk9fI40W5GMXQtSJ/nA2OE4zusf8swBVZ4+7OZp+0XyOy17G2Mc2+4lduEaWZ3Hcf68EOgxE5KokXCBLBf4iBvXYJA451B5iRPTLUj3Xqbh9dF7f43o9bg36GuCOMMRX2TCtDZfkGCDHxhi0rK0NG2OXS9cZiV3EghKjVYNCycwUQVBQlPE15mFQSXsVdXes/74Rus6t5oOHD7S7v5d/73bKHPJNXs0mJsaoM5sbOn/2jALtplkj46Dd5i17hYI5vqF1jO6KFkR87YfubnhDW8KoTbQRoME3Z2bGuJgq+lnRz17ZU0m/PU3++GBCupnJzIihR/DdZa9D3jr87np/jzkN/8n2H3xNi3+RnF6n2AskdEMnqlXJZnFj45w2z5zXAD5H+LMYX7J7SWgJMcp5YWY0n+T98rmQmMeJeSz6Ka/MiwQTHZUYa78lPTg80H34e/v2LX3wLoYL7mQ+Jj3JgjSg7nX2BGv033YPdHDrjo7u3OWGcU9D9herpC+Z1KONEhS0k0FbLlPBTF6PFUGhLECUlVEKJkO3Fb2eqiFG0MqK+uzpImErSp3MKXcTFXQgmVGroaslmCT/yYW9R4/14NZN3fvkhh7euqXdhw+1xLh96dVX9c9++7f0B7/zO/oFbnzOYnAFNvnt5EjiEDRCe8WYVcEU1KFuGrXo9IODHT18eFc7u+wTuKgYsL8cDCqVbEBbwg2HqYEy0flHed9oz5D3o6N9HY63MEqCfv4XX9V/9l/9iv67//vv6Q/+s9/WG597XTvbT/Td731b7777NvXfV41xHOBvi+Et37Nap9WVJb35pc/rLeh98bnL8n3uCvsZH4M568Zd5sLtjz/mAOFAlzHQlqqBplwg+R//HGIw0gGJedGx700YAAZ9euZxWXU8E3UqownWOhApZej1XHK4AAAQAElEQVT/qoeG4LgxnnoGSJsEQ0KMKiyq5KTG5/IcA3x6cCj//fUpRtGUQ5Fmb0vihjvsP1G380iH9z7R7q2rOrr/iZq9R6qKpIuXzmeUVaUZuqHDrUZrWsYYWz+zqTMXzurCpYu6CJ/XNjcVfF5FU+yVqgZ9ueHcHw5UDnraR2aOZhP1loeaIkM3OezZZ95YjIpVqYC8hbJQhd5cW1vT6upqLq8YZaRVGOGBfBNuQx883tK16zf04dWPj3FdH39yUze5qd2ln2gwDUYjnb14SV/82S/r81/6GfpxRS1juYvh6YblHNlpGOcaPTabzPOPac+xY1i61aDXHEx9mdG+ouQIhSBUKZTqiO+IO4UVahkTVxUN87dJQl0EhaJSIu8O7d5w+nB7wyWN6J/n2+UQZHtvD7081RCePc9BkP90Rq8sGcogmUFPI9//PH78UHfv3dbe/q7c2G6Zfz6XHD6XhuiApaVlRXRCQ1pHZwLjUVJXD9k+Ohrr7p177J0OqNZob8DefqiyrDBga/ZTU+IDRuWGLl68qNHKqiyYWu+UksqqJC/6x0z+LPR1R7mxHjx4oLt372rMPs1/0uWll17SCy+8oNFoWT3kps+4riwv68K58/rc66/rjdde1yXaGDKuvg7NWJNqxrZGN/hhTMs+pYX+Bn3YtA39XWDGAduUy9QJ+b0tx8QNcPTHnDGdM6auT7z/zpeaOt2fBM3GISR73IZ5cTRpdOfeI/3o7ff1ox+/q/sPHqujjxEd23GMMse2uXnzht55+x29+967Wd/ACZ3Bjnzt5Zf16ssvuQ7tUHpJoqhBsEGsQbQhOeEYBULnhvUQ5q0wwCsoo+VeiRFeqI8CLC0hRi31tBKL/AKd2CWrc+P6BGwW22mjDrdjcU4sxoaUhWRc/gaIsVMYcZ+Cnj6wgXaSshIjn5wxDvd7V8TjLoxKbnDDLCHY8jCUJtyFP3iv5YN1yEnQtJkqhU7VUqXRmVWtnV3X+rlNLXNCVw1KGbIseJP7B6MhgrddgKkjlLdwE0Z8B+86eOlQCy94dfxk0ky0TYSZiqJURPHEeOziDyHIEFwLnocStgC9lrfjbvIanN+0KcYu44QuffahQeeRw3ni/DhFlE544i48khHnUCGFhd8IOzzNyGOWiZNkEnUZ+XpMkhIBnM04wJjsogDFhiUwObf05Ml1lNRjtfNdWDhmU2mqQqEilLp04bLOnb2g7a1d3b//kAkrai1AqWCFAnQYrsPDJpMyJBm8yf0W/TBiAx57Bnj/lq9RWg7vmxHCDTGqKKAzQgd9VH5MIl2nzzEN0JKgJTE2Lp8J/2mWUw9l9VmcJv4UD3X7+HqRnOqeBZiaxOB32c91Evy/6PXDn6ww6dOib6bksuQykwr8gBNfYXzHrq+i66loexjfPS0VK1obnNHm6ILOrl3R8mBTpY1k5El1KVEmcOIeqGvB1lZdN5Mrsdn8gBNW4C633PP6SA2btKPxIRu07fz7QHfYjN69c5+T16k6eAHH1KD0ZyyOU5TtFKU+5fZ7hv+IU9lDbkWmKOCOeRqLoIKFuwRm9EmSMc5FVaqsegqMOxFy5ZoMXgOzIGN++vx2Re/8cH/ycYI/4vG8TscCi3o7indmWoBue5j8nbvITo3OWBjfjeqOkugGA3P0zg4bn8fb2/IffWtISwpKFtTltoR/Ab4yUZb4n/4ilS44J7TS7kk+yBCF/QVJRj6vK4PE7FI3Xp0+5Ml9h/YEXd0x3J+SLehLUpfToTbRPhUQJRpRfuCJofOy3qNPOk7wPOTOdVBSiXwdZbtTl3pPw3aavihHmtwnHss1GmPmbUTmdIiMIfV4lgRNCLDcT2bymkSaGa4c4lm4iy9BXq89F6Wg+31+LMKe6ylSgjZg1GWUC9QbLTAHHIZ2cxfAAze4l1hnl9Clg6pSryxVgR7y2UcmB71KQwykFTZEK1Vf7q4NhsyvoZbJX1J3i9z7piTBczEeuX/esENSyHQYrrIv8g2UiyHK58GMjcidu3e0u7sjN+DNTDUGhd8WOGZsSvL8YY4NoWGZ228/YDfW99iZVgYjDO/1rN9bDtodtRvd1JEok1gTXewyfTDO4EWMRTa8y7JULEoVhGOMkkxmpkAefJJMymC4UpLLVQZ+72dyuca/GE8qx+/tJHeBPvOkXBd1osta6Gp888xtaogVm791jO5zWhmtMsIRMI6iXWiBIIUY5TRCnpLzmfId/euow/uY137qEmkuGx010IyE7A24YVo/s6G1zTVVvVItRkXqahW9oKKKKqPJf7qhOppp7/pNXf3WX+kHf/Rv9cM//hNd/fa39fjaNRmG0DL9HTDOFW1n45s+RhAkReqwYDJ32VRH1rEADL8COWJU4XLGxrYaDlTit6pgvtkCZuKyRy08yt2AfqplnyYZ/WzGY413d7XHTfUjDO87H1/TJ2w29x490jqb+V9666v6/d/6Tf3Wr/6KvvDKy1qi3yU6N3ADlZBRsdllQyBxWWNsWs0atlgzjcd7yN5j7e3tqMZQr+DHcNAX5MLSBjdgYK3o7JlzuD5Gm/rc517RP/ntX9V/9d/8rn7/n/1Dfe3vvKG6OdJ3vvMt/fGf/JE+/PA97e5uq+aCpWH9qDHmGuru4HuFYf/c5Qv68ptf1BuvvqSLjMsGhvgKe13MH21zw3rzw4/Usm5cxlDcXBnJDVJrxXq2oTIgpxjbHf1JuAnjxeVNjIPD/Qt0BFOGjh/UwrEPB34rA///2e8zDTlZXn3ik2QSbbqbcKOCStbhCkEtk9Qwb2fc9k79VhWDd/zkocb37+jw/m1NHt1Vu/tIcbKjZU21UiWN2D8POSwJjHWN5AR0Un9lTaNzF7Rx4YJW4e3SaISs9eQ/HXSAYX3A+ozaIHeSu/2lIYcoG/KDoAPadbdDjt+/elX3kbUKWehxEeYy2xsO5K6XGa2taoBxGotKyYIi6/c+5d+/+pG+9d3v6t//xV/oX/3rf6N/8b//K/CH+pd/+H/oX/+bP9Yf/cmf6Ts//LGu30bncXtbJ1PRG+q5l17Rl778Fb3w8ivq9zlo4Zb/EB4cMO9cD7pOnGPfzDl0dN3RYs80NX1ALqSoBQJugB7CoVDKCPQTkMfp7OB5C71clgqzSLXrC8JH6M679x7q7v0H6g2WtMbBhcWKQ6apnuzsaXtnF3lu0E8r3D6vq9+raCspMLc79MEcPf748WNdu/aRrl//WPt7nr9mb3SCRnNklkKIgBHfgFod+40Ygooy5niXF987lWWpC4zhBQxf7+9dnxf+O/q7e1rf2NTrr7+h8+cvMD9jvr2eM8/LslJZlHL9Zxbk68kBhwj+I+W7rC+PGU8/zB0ybpcvXdK5s+fIX8iN4Dxn0G0dQDS1tramz33uc/rKl7+sl158UT3WwTlryhTj2enz9mrmX+O6CaO7Qdc4auZjzsf+b+og/xS5dsP71AAn3svP4ceM9W2GbphjzLd03kKhjrGaTFt4fqQfv/0BB3k/0vVPbnGwMVMoCmDkqRm/ifb2d9iXPtEHH7yvv/qrv9RHVz+Q/xFH12HexyAMt+TiDqMNBR4ddLKkMR/CPsI+QEkvMXlWUMqjqlQFByIdcoM8SjLKMloSxHL8IrGx7RiI+cFYcxfio4kaBMhPxIX2dmUVfVKrYONRqGCShy5gfMcF6CA+vsQhkBEE8huTwZJE7+RuyP5OQsASNC+QRBdQ3paRmkDYWChgHJOha0xmJUUCl/Gt9qB1l0k0nk9kZcLIHmjzwobWzm9osLak2I+CECYNhVkY5PAOONRInJaKxTKhvDtOVDoErWOQU6YpyTqjPSBHkCF4IQTFELNwFQyYReIDMPH4B8BjCVc82Ul4HJ2Sd9CZoOMw/nQMCCLf8Us5o45T0LYUZQbczShkjIMRJ/jsrnk84WCkIXA6di2UCvAuuBsRtFhK5EsKkkxG/UUMKlkkQ2xUN5yOhamWRqb+YKaD/eva2bqq1O4x7jNk4kg1CrcZ19zgLDORXtfScFUP7j3Wk0c76pCJshwoxJ5MtM2NasDAM+hTblM8CTz7GoFn4bQFmdkxdOx6WKdPQt4ziDHzNBMZtajdVNDfEgUinoaJqdTJSM1wYSQ7VcjrEGOBh5xeGng6IaOEGV+H++mDfRae5tDxQ6W8i5bw8C4S8CzaIuhNmPcxEPD63RUtAE97BvqPfBIUnBSlOrEuSD4fGQvzMXHDuSkxtPsaaFnDsIKxva7V/hmdWb2odW63V4ZntNxb5xZnpF5cVq9YUi8M1Gch6UXKRqOJGlUy4aBmD4W2o6PDLRTWE01ne8Ttc5Z3IDe8W24/xBxsUIxHbAr29w81ZQHsmG9OV4I2KhPDJMPfoXcaNnoTTm7H5N9jATpiE9WiuwJzr2LB6qHfCh9jeCnijDkaYlRkjoYYqS4oOVctyJ2OUINyd70jno7GurTgVM4nz0c5WyDhduSbQvOYBXFG2daSanTwDL3h4RQMbSxO9mvNoa0lf4s8uPJ3f4A+Y/HzOFSZWljWHSOR12XCAWlOIhSYzJ4FmfILnU5r16nzwcQPtTkFkmT4zExmhm/xmpmcV2Ymk3Ld3lZHHe62uL6oZtf9ENRR9wloQif8MWqgGi1ACE+g716/w+CVWZDRDlVo0f+EK59d3j1coz7Lcb6B8zzO30Rd7nrY6aKnIkp2XL8F6jVTMFyZ8CpXKGW/naZ7mhHJSyYz/PKsHdkB450gjlcdg9C4sUUgyfNRN/WH3I+oEBxBXneg/mhBvlmvikJ9NiWOAWPbjyXra2SOlMyNqIpyPfLn20FJPTPSCi2zHi8hByv9AQbOkja4rdhYGmmTG+ah62fkXb4GwXRjQAM0OQzXjK9JZpYRcMVDSJk2aKpZw7a3dzjY2uWwlPUbnVe7jLJhyRsV1ssjdHeLDK8tr+gKh6a9NqjdG6tCMNeXV7XcW1KFfvB+DYpKpUEBNAkeGRyU+CaTy4eZqWKT3Kc/gXyJ/UXXMYrkLdG9TpdJclqz3wjw0j3/yl0fizzelOko39KHlg2Y+xN1JeK9mJnJbIFEaX+TnA6xKZTmbKJjrOQ33RsbZ/PvdMfQU7ACqo3sAX9QEQpFYDIhCqxryATtOu2Ga8iD0QVjLIy2Xfb97wawrRWsUn801KX8o7Yv6cz5Mzq3uaFza2vyg5QBda6wL2q4TfnkL7+nH/3hH+nGX35TB9eu6gDj9u6PfqgPvvnnuva9v9IhN1lDdIj/MayBhP419WJQYRLMheZO/kcAU0xiEBR6hYp+yd6mlFVRoYiiMyoxMgejJQ2Xl+VGTdGvVKIXY1WiZ5Jaaspzir4EGB5xI30s4bFcpz64rzsffaCP33lbN99/T9vc3huHnT/7+mv6nW/8I/3+b/5j/b2vvaXL3PxUba2IARxA0TUcztYyLj7UsA/jwLWtDzU53Nbe7mPt7mzLdXYRDH6bJhy4TjDWQjSNVod67vlL+jK3k1/72td1XVpIKQAAEABJREFU7szz2t9p9Z1vXdP/53/+E/3hv/rX+uY3/0zvv/9j6nmslOZqaadBfruGDXM31/rKUF/63Gv6ha9+Wa+/+JyuMBZn10asXZX66rRz/64++vGP9IT+bAwGep7b7orxjfR7czRSVNCE28cjDKEZe97E7WfwcYdHrnscQkA6xkjwUMdP8vQTHMf9zY4P6F+Hz5Z8Nt+n07zdHIM4ODkGDULecgn8Hvbx9f21o0LGC3qZuCxrmf/5sGV7S3sP7+sQI1yzsZZj0FKQRshWgMeHRzu6g2G+f3SojYsXdPHFl7R++Yr66xsqMJRrdNKYPfMUOegoG5E1Q85UFnJ0sdAcWvaQq4oDKkMOb92/r9uMxSEHJjUTK/RK8kYVw55WN9d19tIFLa2uEFdoxnyfMUY3bt/Wn/zZn+lf/Ks/1B/+0Z/om9/5vn783gd6+/2rGT/48Xv69vd+pO/84Ef6PreX7310Tddv39Odh8jdeKopC+xw7aw+9+ZX9NWv/ryev/K8OmR+f28fkT8Ck7zvmLH3mM9ajOBONIvbasJteA3PEmtDl4Iai+rgZQqVOmNOpcjBg6khvYX/HXLUghqdOMOAn2KF33/8RDe4aVastLZ5Xqvoo4AuPTiaant3Xwdj9tFJcn3t666FIFGX670ag/TRw0d695139NGHV6FnogJe+/71iHHJ+x90pI93g7FaY78l9DPaTMH4wsOGOlo61Ov1tbq6prNnz3OjfVlV2aO+qe7ffZB/ylAWdPHCRZ05c1YhRM0ph3pQhNaCvKLfgTGVmcqyRC11unPnjm5itE8wgJcY4/V19obML5dPb9MkeNnI6a25JPHLE1+D+uipi8jUK6++gs3wolZXV71aNfSlY062uDPyz9nvJfrQ0aeGOel1tqxXdV7LanjWcsA3ZQzHmd4xt9++pk2zwT3XFHuuofwU3hxiv45n6IK9qd5+56r+8pvf140b9zSe1OoYL7NMLRQ3EvLfolemzAs/pPH/Vu0aB0bvv/e+/A/HTdiDMq9aMi5gKAY3vEsmRS+YhmXB4tnTiI6uMDHcHbLg90NQZVJgYygWY6gWu2J1UzrAadCUm5nZwRE6dAoNjRICpDrJWIAiCikqYGA7Im4kFBQQTIfhLmDEPYWJf3RQwMSTkujxp5C6pASjXHjoihzodDG3Bb9JC5DZcGJxoCfbB9phk3Awnsh/tHPIIrjGLff6uVX11wZSPwhbQm1smSSNusWyQ8N0gJBODG6M7hYmt+1cXQZ5oYGMi37Bq8CEc2F0xBAVWejc4I5FoRCjZ/0poH9ySKaFqxx2f1JK3SnkHT1BzqOnjzPrBM5DqNIpvG1HIP+ziArBaSsXLn4zwg78MZRyBHdjKe+XFGUWxKsimsrS1HYTlMqRql6t0ahTtB1tP76mJw8/1nyyq84VKJMuIR+pMa2vndGLL7zKWJmuXr2hxxjfwSqVcaCgCgOqFDXjLxQsHtOMc9pnIwCQET0Do5SDRF4DJ++z/uM45CplCP7CZyXlDaAZPmV/57wn5H2VuxQ9qWlRNhG7GB8qITVBAc5xJnfM+P40kJMUMi9eL5lyXwi7i/P0pZ0EiDDK6RQ6fQzfCfCevunU555Phzzm0yDdXwc98z4u0hlvRVkXFdqCzVOlKg0wDJa1XK1rbXhOGysXtQlWh2fQJ6vs+4bM60qByWXcjofW8EsMOu8U5TlG0R6iUg405XZ7Mt3nLG9fNRuxpiHNZaqdMA5zetvC3pY5PZcvfImDGlNBHPXxQi5fy+GEbmhRyr6QzNk8uPIbowBrjGAqWszJslQBQgi5DEXoLdxjoC1EGfFm1EeBBDp4X3M87fLho5CQixad2FHK0xPlRD6J+txPWcQcfdNoSrszlJIb3pAtdxvKFWwwHK3XRbiljQzxxCBDJwud0VFXZ9KzSGTJLx6Scssedr+7DqrDSbl/ZKMFvkQmYJQwgkYOwx+8vw78RCnQBzNzb44xM5mZ+FAfBanD63FedzCv9QUPnrvr4ZxGHhqVP2amRRsmk2RmgD46r/ETQ70m5ycjLZYPPXXpu4CJ+CQfi5bws+ich6CjTaiT8S+GoBhCbjfGIEcIMbsR1yzQT1MIuMfwcmZ8TTInnvqEmxxUnBiEjmWBoVfCzckS9SzqiNSbwcajYOwicLcgXB2jz1rQx+8oLbAuGgfShtYLqghXARf0QD8G5liRMaTMUllpYYAva32wwHK/r0idIZiiRWgxaJfohkz+mE785sFjonP+EGT88zVqyE26b4p8U3fIIfXJTc+czY3LurFeD8p+NryvnLmg7nAmhFvL/SVVocxzu6CuPjQO2bx5fxe1ewveMICHpiCRz2VE0OJugqkJOTKznCryOd9NiyfngeELNydSlFEhzjdbLRvGDngdDhIXBT/zzSX5LGRUCtC9zAHGxvoZra+fVb+3TImS4gEKTWZBIRQLGHPbxxxZT0DPwIg3hHYBKKcvPscX8zkpoGuWVpZ14colff4Ln9Pn3nhNl85sKjBeYmO9f/W6vvu//Rv98F//sZ6884HKrW1tsGnchC/V4b52b3ysD/7qm/rg29/U9q2bimycV5zPyEcPZlVBwisUNHOoVRfgTTSpMFlVyPWMG9sRnWPIiuuWUJXqcZM4GC2rHPTJV8or6RiDljp9LtET0Wv5xYtf0BTIgrcd2OwmbhcnO1s6ePxQ23fv6PHNm8jEoS6srekf/MLf0X/7n/+B/vE//Ad69cpl+d8BGrtR7T9WPjvk/mIKqeh1Nq7GnkpugM/HmmFkO2o2wkwd5Np0cLin+xhht27dYON/gxu9j/XjH76rf/m//ZH+n//9/6j//v/xP+p/+n//ob7/3R/o0cO7qjG0zRq6gjah7ppNccLIH1ZRr7xwRV/7ys/ozc+/no3uEm7tPL6vw63Hmu7v6to7P9a1t38kPyx47bnntL60pI59yxBiihDFabCSGxps7hPrgWE0wWqZ/IHnyCNf2Mb3RLZxPTUD2UO4svev/3htfx0+W+qn5ft0ntM543TQftb7p26SEe8InZjHBYeDlSor5Pt40c+Om98GQ6XjYCWi4yshVkkqkZHEofhsesT6PdaQg5xL3Exe4sZ44/JzKoZDTVn3JhjdMxSmIW/95SWFXsmVVieXwT6HGQWyt8/evAuB+KQ7Dx7o/pPHyLCpIi0wdyoM+OX1Va2fPaOzGGJrZ86owHCL6JkZ8/7m3Xv6Hgcmf/Tv/lR/yqHVB9eu6cGTbR1xsOb/Q8gYo9j9exiv++DB422M3Pt676OP9aN3P9BHn9zUw+09ed5YDfXccy/oC5//AvP0Da2ujLg93tcuF4yHHLbMZrXGGOoTBwb3dNrkPckUg21K3TPaati/tYpK8LGzUkijmkT/iG864RfrW8hI6JcHj7f03gdXtYstNVrbkMOKKtPTUgZRk6hLFuUGY4ec9fp9VVVPvubu7u7q6kcf6Z133tXOzo4G2HFmpgabrWXOivzCbujQWQ16pTuOC4iPKVFHo0MuJ7wedy9euCT/L76WOZjz+r3OA2w9N8ovXryk8xcvqix7cl4k6KsYh8FgSbEoqavTlH3XEQcpHfrLzORuLKLccPZbcv+1paqqcrzTZGaQ1ypBp6NFbsaUnyJzHXRvbm6iN7/ALftrcoPf19QpMum01sxH3+v5rwO0yGeLPNQY0N5mh9y5kZ7z0OcaeXbapsi0/1G/MXP7iDZmyGhNOzV6e4LM7B5M9cFHN/Tnf/E9Xb12m35KRdFXUVaCVAm9YYyeWavAhOowPltodmw9fqI7HAL5eHz4wQesiyijBHJmChVojH4RtFSVLJ4VRneV/b0YVFBxgGijQlFhh6JtULQ1pyc1p5AzjO6aCddAdIeSFB0WEmUIFdUqMBihs+wytnr6GIQ/BQFee5qMj37IY7LLBM8uwsHQiJFhgLqMlvaaJmkBqWkTJxtJ48mMDfxcPjn2dw+ZNEe59NrmWV187orOXjinpZUlOJnoZa15aFWDBiYmOmDEOgSPlBocR70wttlEd250wxdndkKwnCZDggOKI8SgGKOKolBE0GKI8rTcIaige8+8dC4tkEhLtOtBOnmchzTi5fFOS3YTMQsI3wLH2bNjRIHcIC7jIAXiwKfijDgjxhEVrFAIILulgvufQcz+UiGUMgsy2jK+kf72kJ8eK3/bTtmLjNXvNVpZSqpn23p077qePLijBvlhgFhwW+LhJ0ro0sUreuG5lzQ+nOrWjbvckO+jqkrF0JdQVmbwzttyyCRH7s+x38MOMxl55FCQZNJfC50+zl1XYB1j6RvLDnl3tEzcxaTtfGhzfvO6zevNwU9/qIg3j4YnJPcxkLy5fMLj8GhP/5tBaa/ss5k+E2dmMrPP5qI9L//ZzAw1jZOy+CLjKcsSk5UYryThZjxTNNPsiaId+G6MWUQzlKGnYbmk0WBNq8NNrS+f1eryGcLr6lcrKuOSChswEigpDHU/Ne5QbC2bn2Z+iBLbAzuaT7dxd1VjaM+Jr49/rLz1TVg3VZdmoEZsatWcqLVgNpux90F+ZEJHK08/cyIJE+eLRIuCbdBHDa4rZ/8Rowk3djPXVRQwM5Us5mVZKMZC3s+OeHe9JoeZycwhXCDqZxwXstFq4cKs/MI50nhzXV4P+hu6O82RKd90zFDqcyD0raLJ5a7X66nP4kkVhPnSHmwWahOYUjDJoaePp5NTDoMmMztONJ14zdxvEq/T5KMPYTp5zExmpkDdZu6X+EKWZYQcEk3bAoEYzyeRok899DzT7vNngU4d1LlknWb0siDQXsC1YNQbgMlsATw67RtEO3+67Cbq79ArC3i/vW5Hq6QWIWjgce0u6IjzeswW9cYQ5Yu0uyWbgjKPe6WCsQ8hSDKZAfxmuM9ARiphvngJCE5C04KXTgkRtOcpdEkFdZQxqCwicyCqwC2QrxJU+D2+Ym1wlNkt1HP6TIoS5U0l4QzSPU8ZClWU78VS/Vhp6AilltiUjXoDrbPZGfWGqihXWJSZySSZmfI/XDz67GNEGAlOX5+b5/PnzutlNsz+37n45qhmw+Y/KTIej9Vg5EXqjiFAZ9KZlXW9dOmKlsuB5r7RPJqpZtPZMOcSa3AJ7Utsuit4bbQTwMnrY+/zo2Fj5HO584niibDT4zvmocNlqSONaE89hed5JsCajFygrxfzkdH38TnO4Hmfheivg2qZvwm5iloarmBwn9EKfRoORuSIathTeDVm9Je+RMbUjPlIZAd9Lehos6O/YiPr8mCkGcQ6xJNEfvnG2pgPxsY7Ycd0ckPi/KWLunL5oirk9vDd9/TBv/o3+vb/8i917S/+Si0Gwbmi0plgWqPOEXuvFdpbh4YK/XX/6kf6/p//md773ve0++iBejQ47EVupUwlNx0xJtGsFjpEStAth/eD8YgY3n7jGKtSVhYKuBXGd39pqJI0N3JCESkn6qAuSTTBPi4pwLiABRDYvJb4ByGqJ3vublcAABAASURBVB7W9sPtJ9p6cFe3r1/T9oN7Kujb6y88r9/7rX+sP/jd39Yvcft9fnNV5pcXyFaiXwkeir4ZVTgSZToOWv3QdcJh/WS8x1hMIL9lvOYYPtsY3rf03nvv6dvf+a6+C37wgx/q2scfa9//LgF7U2MtL50HuAf72zo82OFg9xBDpNDnX3tFv/DWV/TmF1/X5QtnVMCvOzc/1tUP3tG9W5/oEQca925cV32wr8tnz2iTPWJicz+MQT3nCf6aPbBXXyZxYOboRDUKjJXRj/ziFwFed2Tmvpzy/9fHazHL3/9gPUn8czrImcCz70kNJ+5CfiUPB+ovY6FeWamKJRdZifU54YqxCOq6gppLKZUydMJwUGFMDfX8i5f16ude07nLF+QGcmBta4IxPToZcuKy1cOIjj3MdeIRVpWsfX0M6ilrekG8/9rV9Zs3dJ0Dljlr5WC0rKXVkfrLS1rb3ND5y5d06fnntHn+vErq4n5PBxhQHzNu//5b39S//ff/Xtdu39JcUsWBSUC+EzoLlQQdEpScYs7cPeAw/sGjR/r4kxv6c4z1b377r/TR9es6dJ3HvF5f35D/he0333xTl2h7gJ50Wve4Afc/CniEPMww+tzIm2OszdwAdxfMuWBqWqM9n0uOQm0yUS1mkh1D7Guk7d0DffDhx9ryP6a2xn5qE9msenL6trnpDuiD4fKKIvp2SnuNzyHWOqqTzDTB3nmC4b6zs6eKcpcvX9ba2jpyP2d/NVWE30UZGbuWMazluneO8d2wP2qZJzV7s0OM6kePHurjax/rY+aTG6a+NvgeJdFWjb4+e/asvviFL+gSRreZacq8RxhUoTfKslSgnY75XFO3rxv+u9z379+HRJPfWL/x+hvZmPd61jc2NETn5PysL96GTMePQXNUr99TURTZb2ZaYkxfffU1/czP/IxeeOFF+brVNi3yWavGLptRj68pTqv3rSGtQ0/52tDQx7y3p79uzE/QpVMOBxy5HOmT+UyHjOnW3oHe50DmL771Xb393kc6Gtf0cUk91tmyrHI/EyPL7bJQaDL2067/E4Pra8IUmRwfjrXPQc2jBw/JT+aQ0crdMiT1YtCgimyko/psCF2Rlwh9gHkJxnYQ0kFkg8KpOYFwxTNzP3H+o9aiI8bAmE9ytL0hDZaC3IUqKYdPOapPPR7tINLk/8T3BAm/Q9SRhNQAKcHIBTNRBi3dB66/W4Qc2WAApEMYtcMN93jSquiPdObSczp7+QWdvfK8li9cVLm0LItCCMeaNVMaaD8F43BCbuhmo5v0bkzzU3Wc7iVOUBN9dgg+GSUNbhrUOiJKK8QoC/DAgmS2QBLEg594k/yfnH+eh9CnsxBpwONPXPzU+ulsIgZeyyHa9XCG+x2k5/BnXU9bIFihECpl18qFGzyulJHmCO4Sp9w/I09QVZYaLcNTthfTyT5KmoWubNQLE9Wzx9rbuaWDvXtq5wcSAp6Y8PW809JgRa+98gVdufiijg5munPjPkb4TAX1BwvUHWUWZSd+tn3SglbJpGMY7gk8LhF215EyP0w6iTsNMxwuS0yWlk1ABhO1bVsW+ZaxBiiRBMSTEqOEnC/c5DHKVerZx+MX4YWPMgIecCySfurXhzaDSp3aT2fyGIdIFc/Cj+dT70kT7jo80d0FEjO/VeJwSfg8lGXu05k8BIyNhCPinqDAX6hQhZ4YclC3rjWM7Y2VcxyyrKNDllXEviI5zOe/U5p5RpvMGd9QtWyq2vaIBWEvYzbfY2HYxX+gen6khoObxA1ISrVSPvvGZY41bMhaxqlhrs/Y9M3Z/CVkIjG3fDFNyMQC9IzxakGXy7Sacyg44wZkwiGhK9yaTZ94AvJbFKViEQktXh9b95mZ5BAuSMDfBFUdddMtWEfoWB6Ilj+JjwMnRzXkdaN7Ci0zdEYN3wPt5TaJizGgzCuV0JHLmJQcBE5cvPK2dfwsZESnUWTXTz5QsSCSJPx883vszWWefmTwMtLfADz6xH3qNxkVmJnMDN/T15vxsWl93tDfzHsinZfHzclLOHK9lLccs6jDcOyZMEGdlPM6Onh8UmdHvc7/DI8HzTFq2m483StweDvA24whIJtRBbxfoMhh5z9dl5nJ5E8SXokAo5vp8HHwcIZ4SHO/mXukYAJJ0aSS8XQURBZEBNoN+DPIT5QiYUcZQ85fuRvwg4KKS9Ir1o8yRFWB2eYuRPpNeA//AFkZsBFzLOFfKntaYjPghncQDzzge/pC1qk/exLfjERrgnbTaGmkC+cv6ZUXX9FrL7+m5zgQ9VvrKbdQE9Z836gZxTrmYD2r5YbH2bVNvcitVsd8fMgNlf84ZoOfiSEzY02oMgK0U1TGv8xQ3EREwxrgPx7oY0mQF44zlp3LEVi4DdWRmz65LJyAyJyfT34pycTxl7w55tN+j0q0a5kWYy1PGRHDYnllTWvcMC0NR0qdoY8adH9CPkpF+B3oSy6PfGUZh+4WOC+EPvI+GULC3ksGnXKwrriTiE8UbslUs8ZMMDC8DisK1RiJH3znO/rzf/Ev9eN/+++0/9F1nbOoc76WpqQhOm4APwdsaoasS2vQcpZN9RJt79y6pfe/z6bw29/SvU+uq+ESpGAzPigkR2FJgTYzqAsS8gs5smgKtB+qQrFXKlalCuC/OztYHqrsVzI26VmgDT4CnTzwQMiA0e9IH0vS3MC2OXsjbqqPuP2++dGH+uSD9zNdB9win8Vw+kf/4O/pv/jnv6vf/ye/oZ/94husHYWsmbEfGNNMK4NWb8JCJ+MCpGO9mIwPMDz21LBfKMugwbBiI16phNYQKJHIy9zx/nieg4M9+N9oAO1kV8PteYveH/YKDvcv6ed+9k39/V/6uv7Ol38238Cv9Srt3LmjD3/4fT3GWKsP93XIjXxi09wvIvvhQpO9XSXWj0CbQiZnjNkMoyzAhwBf/SdG3XXAcnk3YIl3ZQEj5FiEnvkS/0zob+3NxQx+/S1KuOD9lGyW4zq+KdfjdHtcRpICQhJIKWOhCj1jXZCaqNQYbmDul6CC14U8LcKHtZVlXbx0Tv73C0r4mkLAsOzyVKiqHmPHfoGb7YhszzCQOtKHyyPFstAUY2d5dUVlv6eb9+7oKvK8c8Q+EfnsUW+J0e3u6OwmRv0l+U135Ha1gcaj2VwfYCT+BfPoB2+/rTuPH6nAmFs+s6lqaUkl+YoSWulLg9xOyT/DrnHjdc58dP/+waHu3L+nD69e1V9881v6sz//c33IbbmvJx1jF/tDLute1Jtf/jm99NprGq2uYl+MtbO3h3weZePTjdg589QNvjlzdobhPQXzpoMPwpKISuYo1aYITA32CiRhr7S6c/eBbt+9n39v+vLzL2hptCZP290/1P2Hj/R4a1tLy6vaOHMBY3UFA3RVRdVHJE373JDfuHFTn3B44O37HytzA3cwGLKnmsv1rJkp5jnTqmNv1TK/WuZVwxycYsft7u7q8ZNHOkK+Bxxo9Hs9GfmLotQM4/Txoyf5NnyDW+fzFy5oMBjAfcuoGO+KMRaP//j2BHvR9XQDf7e5eb8KX68zpgl9MUIGhsMhOeEJ86lEHsyUaczrAPKXE/1DPK9qxsuNeDdmpaS1tVW9wIHeF77wefmhyCY0NeSZoVtrN7yhd47f++3xLXR06IqW9hJux75rzh5w5rIAphm1/2CHxozZPofItxiPP//Lb+uHP36feNNweQ3De6CirBRClJkBn0MncMIX8HUrkO7tON3O2xA5LekxUVZg1AYC7T9Gs4yi7cWgihlYQVTRtIoo/QDxOjxSYmA7bo3b/SN1nBC146k6OofEMBkbJZSQM61jwiYL6mQImrKLVwqm5JBEFnX21O2I65T4h4dES0GGK2hEqiRuuMTtsvtTQzkUvleeqCSRtyVvgwDXTZL/eMDReK69w1qTeSkVm+qtXNHS2Re1fPElDS++IDt7RRqs0ZgpsREWQlhRsS9uAxa0HoNTqJFZQ2NTpfZQbbONYDzUfP4IbCulCemtd0uBQciwQBigUPCIDDp9GIRT/7FnMUTSaf+J8C5LMAe4P/FJybkD8Cs/QUZbDuFKnj9I8EJMaKlQRsIFSUGJPBlkTaRm4CdaYlwycl2B1EB0BKXMqAMs3Cjhd6TsBsIOo3iRgW9hQDBmXT1Vj93Z2kjqVzsajz/SweF76pp7Ss2WunqM23ILLhbhM/riG29pUGzo/t0t+R9cM+uoc64QkqqqYnGO0BOAu0DACMv09DGZOYgPhWTxFM6HDh51yEsCciBDSmRJSanDA2C3mAKEF/X42PqkTalTwgD0ydt4//D72IgClKYS8eDzugCBT79G/YAcSqSfQNBhDkHzaX+O2yYunMIUSPcwPpFDXk7Hz6I+AtTN9yfehKR1NlMKU3XIdueTSNBEzsT8TfTjpE6DL6ENik2psu6pVw/Ub5a0pBUtM0Yrg7NaWz6vFW66B+WqChsqqJR1Ar6JqhVoR3aoTjssPNua109YYLc0nj7W0WSLG+s9zWb7qusD5pbPsX1JRzKbKoFWM8o2Sv5lQHyhHE9bHRx1OsJtxPxl89jGqDkbgnlTqGmNRcVLMB08nRp9zBJ1zTjwOTzc07b/sTJOdl3ptvDKmK++yPR6PZnBgWMQoLRJFjLs2BVRNYo8URbiGEvDMdpdtElmiUwJIE7QOtURxsuURW6OzDSUS2byTc2ATUEZjHnQyMeAqiklHnze3kmI/AG/JbEpkgrcEl4zvRTI7a+ZyTwD1Dgl8nYYU3c9TCuKplPQLPm1AJUEIkIMOXyS38s4SNICJv/nTbhryVMt990N4wY5qtGhvuD6PIFMiRL+ep25DiKdDvdDskRiOobXJ+pU0vFjkJ+UYCRVMy+7DG+rIyIvrLTnbfomqaa/zt+W0p1XDsyg1JRb8DYj4YJ+FkVQiKZIZCSON+dxOhP1JKNdyp2Q425HWEEKx4hRuXxB4WyAmHTqSipAcDAWXu8Cko9TJC/bMMajA4m8DlHeQMioaCwb2xbl/tLDIaqPbhuWlYboxYG7sUB3luqzSXJaDPqNNh1Bi8cWzunXxD86FVupZN4s95a1PtrQ5tKaNvsrOsNh9Ua1pIGi6glzkjEw2s5jQzm1SaOlZb32yqu6wE35EZvXIwz0OfuLTiG3E2JUjxstwR+GSyIesjIbAkzsQX8F8MoWFWfXmPMOBj6HGXTKJsot4P0ikNOCBQXoiiCEIANiTEmkxkRNyIx/aZiXvEEdfUmkdkQsL420trqhZTa1RawoFqWOPPCFbYHMqFOGXhPkJLlcd3SmY1fsoBpRfcYinpq9LCjQSxWuITg0KW/PKNAzU7ezq2t/9R398I//ne6/974iN6yrrHUrYBnjs8AYacdzGYfTxs1ZxO1NGm00UZdSX2dUSvD8zgcf6vt/+qe6+v0faPrgiVZZ486EUhsKWmWMlml4CP098FRf0B+TQowZVuCWCxS9UuWgp4jbG/Y77TUAAAAQAElEQVQ1XFlSjxtJMV86+MqyILolNBb96ZTYLxlo2WzXh4dK6LqIDEzZyPtfPb/F7fztj69q/8kDPX95Q7/1jV/Sf/E739Cv/9JX9cKFFQ2rTnP/sXPNlBDGDiK9ncaScjvwegovjiZjjJ1DiO5UVlJ/WKjsBSWrNWMvMW3GMsqWBVnY07WzI7UctEYG8Ws/97P6g3/2e/pnv/87+vpXv6qXLpzXGmMyvX1P937wtvau3tAqV6crVmoVY+US8tyvetA1FWyT0W8/JJlglLhuQEIk6DIlQabEfEsIgacJmUqAJC9KuucBRARiHMbYmESaKJuOgZ90nUL5yfn42DGU0yURYUZtx9DpkyDBcRqRw4sQbUGHoDXTDvFmnag6U0RtuEGLLOTtxOwPKtlH9sAS6/yoWNYg9dRjva3mhYp5yLrJ9U5EjlyWCtxKPAcTTbd3xcKs0XAp13vEocURMtIimyGWqvoDra1vKJaFPr7xiT746CNtMRfEQUcYDmTI3xCDfvX5yypWV2TkV9mTYXQiqDqaNxjen+j777yjBxyazE0KGI4RveNrwmw+Z6g65m3D3uOI9RhwQLSzu617GNt+G7uNf39/HwN6pj2M6Y8wFL/5nW/rux+8q8fYQLa8IRud0ejCi3r5za/olZ/5ktagaYJsTTBcD7iE3Ef2j9CTk2mtjjnYoSOPjqZM0bEOcOfIV9NF6Ihq4F3LPJ5Oak3Zy9y981C3b9/VcGmkS1wOLo8wumH/mHnkN+CPnmwj4536HAyucEB45uxzWh5dVtcta3u31t27T3QDw9v/8NrS8rLOn7ugsqjUYIzOQUJW26ZWyx4kYXCbTWV2xL5sl73JlnZ3nmiXfZEbuEuM08rKSBcuXNBgsKy6afXkyZaeuOEPfZtnzsrQsXXTyHV9MlNZVYqR1Qx52UWv3b93n3qPVDGH1tfX6f8hN+jX9cmNG3IjNxalanTGFBuypf6yKOj7gDoChwgHGrOOuC6tyopLiZ4a+HCwt69IW8vDIX2LGjLGz125orfe+qre+tpbunz5CuUjN/8T+U22l3e0bQe/G3jVqPX9V9fQNqDdOTbuHL06nyf2olEHh8b4G4cg+/r+Dz/Uj965qgN0cG+4qgGHOb1Boapfqoe9XFaFYogy/uX5khiwhYdvUl6LoDd1KbcfRmXJ5rnUkM76jwlVIcg3CxGiDGaKkwCoED1QciMbJrSHYwzuidJkJnEiYBBsEG5UyrwV85jJbTR4grDwm3Cf4pRGEedpJ/AwhLvCSq7EoCXBoA4hSZziJjd0aK/FuG4R4A6N3HVBDcpzBuMOocsxIz0UAw2W1rV57nmdu/yKzl15TesXX9Rg84JseV0qhpJV4lJNNSf3HUo6qpXRljLoY0Nf/Udewbw+hHGAG28JQ5DFwZVVQBlHhC2EuBgAmByAmXdKPE8HAubQYaIyN9wF3t8c9nyEn30TdRD2lAz/OPNOEUh1eD6Q83sYuPHtUKT2AE7c47Hx7JT2Kp+CyJ+oe1FW1HMKi1JGkV0z2nOokFkpw+0x2foIJisyE2bCJJlrZalWEXY0PvhEh3s32cg9UYK3LSdN8yMUwtQ0GpzRqy98iXzLun7tth4/fsyELuRPXTcKtBtyW0Y7IUMKnnwMe+qSz6xQCKXcXeCpX6SJfhkICuQxBXMQsiDJCEeVeeJXMjMmbqcWA9DH3jdfDYrM0aLU8vjCaR9ksio/jK+Hs//0c8zxY8eLWE4znfyT+xhPc+DP4RM3xxm0ndCpzzzJq8z4VIJ5iEaZrInbhOQTlqjchtfpYC4ZCCwagbllNW3Mo4q6VNX2NbCRRuWG1gZntTY8p+XeBpv9kQrry1iUc5XwIjFfu3amth2rad2oduxp3uyxeOxqNt9HvYD5gWrmVl0fqWW+dd0ENs6gag7bGvrQKlmnxD83kP1gjTUW9WOaQ2eHPBi6TEUQKoF6Ewq1ky+2VPL0tUW/Oyb8jJPdCYvkjMW0QfG7UjTGO2C4FOjDEHzsJTOTBEiT+0ECHufD2iEHCQ/qD5qhkCZymgxqJc/rUY6WTDV569SpcZeyczaShn/ICX9UUsfiiIApUF4nj7cHoCLHuBvwBSoNnTC+TTEZvNezpUTrhMlEewIJeBwJxGuRn2STCLsHQIPBJ5qDBsnngqDPyxFNPs8LyBAIBYmvSXw9mxsUPlId49/SXncCwpB6XFUiNyUoRjWLNuQPEe4k/xj0Gc3awvUokHJJotMJ4JnXDVoH9LcZQpMr87mFsBx3QgtuJsSUa8PJrngWfirH73kSdSXKJzoPi5VBWqabzqPyFaMpBlOJW8WgDA9Txg+wS9zIpIisZYZ7AmV/ou2krGFpx2+MIvRFJUWJcU2Mr1SQqyRXgVtAREzEIfulRVUQ0Uduh0WJ8VJpCb27xAaoR7g4lmMdP5Aiqj4OPXXM6+xO6izVZ21cAr7J7nWFlssB9XKrwjp5xAF8zSZW0GKgZjK26OWNtTVduXRZNZujhw8fandvT76BI4sMOnzD4jBohXzJE0BgbgX6EMy0eDw1kSKdyuJxko+FmEcpA0mDVwKevCjuPpGlk/u8XbpGl/NIHrvCBUlqOThr2ZBFeLXMZnJ5aYVxrNRhDNT+u5lNJ8Fng0bnkQguQGFeMWaG620tKpU8zsv7RrJjH5KoK7RSaED2d/g79ahrxkb2R//2j/W9P/lTjR880lqM2uhXqrpGVk8kDMlUz7IM+FyP0BKgKcw7DVppFX17rr+kc8MlDan7gI3u+9/6jt79y2/p7jvvSTv7OkvfznGYuOpjwBypoLmEWNcfhqvjx3llwWQxyApQRpXQMlxZ1nC0pKJXKVYFoDTpXTBBjrog5TnGvkzUbwCFr4BeLRmbAv6i6HWwtaXHd+/o4e1PtHX/lnpppl/9+lv6Z7/5j/S7v/YP9TNvvIz8Bs3G+5pODmTM4OSgDqeroE0z9DoH+UeHezo63NV0esgYTjWbHujwcCfHdaw5VSn5r07W3HR3GBkbq8v6Opvy3/z1b+jXvvEr+io33We4CejT9xoD4ePv/0h33/1AA8Z8sxpoaCH/5Mjm2ppWMGAC8ul8aaFn7nvQPJeTzKgA+uR8dEEgmP3ZFboLSDL+KT+UwbUMI9bIDgh7FRnE6icg5aj88fwOHT/uP8Fx1E84nv7ZyEQEgG4DEELtKR/oBiaNRxmugK9RgayRPUHRlcr/kL0C3RAxHK02xcY0CD01XMY9Qg63MGanB4eq3XbAyG5wE7pByMOECzz/3dfdnT3Gr5Pzd4gMy4Ju3bmj9z78UDuHB6qVZKyNS5vr6m2sanB2AxdjFP02oZ5aUbE3JJ/J/yjaj99/n5vyu/Ifax9trCsh8/sckmz5H4ukrUOM4jHrfsM667qkxc6Zziba2d3VQ/aZj8AehvdkNpVFU8Maff/RQ71z9UO9c/1jXb1zT3uTVjOOGCK64rnXXtVbv/R1ffErP6ty0Nc+dR9y8LQwvOeaYiO5UdcwN6f0fco+d4YOnU0bzWadaubxbNYqhIpLpj199NHHSvD4tdc/x433GUkBI3Cse/ceZIPX63GDfou+hFhi+K2QZ6C6LrWzMyHfYxVFhbF8USsra9QleR99PW7Q0Q399b7P2Xd02DiJOdhiz8zZgx0cPJEb3lP2RkWMGtCf0fKS1pgDiVbc4L6BUW8WOBR4jnZKhrKVG/QdOiWGQC7aY/53XUIVdDqC99c/vi7/sfUl6nr+hRd0/uIFubH++Mlj+nZIPqmserkuQ6dMp1P2/I+4oDvK47LH2EzhKaKgsiy44V9Sv9dTjEFGi46qquDXhl7l8PdrX/ua/K+H+/j6Db3furs7y7yfac7a1aL3nYYandVCK6rKVZZaDp4b9ruTcdTDhwf63vff13e/96729ieKxQA6B7Rb4A/AQISmUiV7xhgio2Xw3LmVcDsJoo2vZUrxkBT8//8ccRqUjW7iIgQUzkD8AWUyH481R5AcMyZTjcXfzGq1GNu+sPjiR728RgmAwEgRfwA0SV00j98yUm584SfiNEQFCwWVhJvUcXrUpKnqNFHdTRH+KQyZw5gZmOPvBN8YPGnGIjSeznU0mWuCANesBJFNwoBJMVo7o42zF7R54ZJWOJ3pI0C94TKMq2inUAeTBbCbNKVvLYOg0EhhLNkRGJPnULPpHtgHR5qhmFtu/5J6MpSMhUohlPiBed+Ncg49fejXpwLOF+ISHU/4T9KIYrCIJc7jM3Ie6svccr7+NXDeO3Scnv0n5XA97MjphHN9Jy3/NJc8rnDJbxZk2aV/9DFYQaiUqZRUSIZLvIhPHiY+wJuSceixKQgWVM8ZQzYQviD2ik7j/cfae3IbpbwlzY+UmOz+R0saxkHzoOcvvqJXnvuCjvaSPr56l9OnKe0UjH+nRH2iPTNohAr5A60i3o4RfBI4PF+WyULBSgXGKkCnZRB2F3qV8wRqCjIFia/yYwoxMuEq9ZkrEX+Hwk8ol0UbPtGkjnDXtgsXfx47xlE8i3FVHls+vCdjTOJ/xGsW6KrJbIG/sQqnwXGaaaEMkvOLU1dDJgy/daYAijaqID5ynRFZUCMnsmVXwaGe+nGopd6qVgab4JyWq4XBXdlQReop+O95dUEJPdJxiNVieDdtjaKbgknGjI3QbD5hHk01Y8Fz/5xwzeaoJW/HhiZRPiXnGjzT4vGwo4NG1I8y2NT6HA6xUlFWiihlpENzJvTMFxgfp0Xx468pBngnQ45q2ncapszxVt6amSkEU1EUioyzeMxMRpwZ7jGCu8HHPVFPo5Zxd93hMiDodjozqNXj3E9V+fV2HB1pDUpsyiLTQW/l7VFPx4bA6H+m0jNS6tiRmSGZ0KGFG49dI0MgLQZK4er48XYdHiSLO05edk8+nt2MOikbjPLU2dF+6lxOpEhaQVokLZgW7eM38vmrxUc/7fE2qYoFtYNHAP3a5Xo9RaJqYHgk2AFtxPM+G29GOsneR/c5CD59ye8BdxzO1wwytlTa+DrWtawhDmgg7JuEFtd5k0E+r+NT8HF8NoIwVUKvlPlgUsCz4I+pwF+FoCq7piqaygwphk5RLUa0o2OedKw/KffZmzbaCQTJRpoyIu1FaPR473s4yeP5jv1ufHuZyPwtFFSFqD6bLr/59h8N73MYVYEC2TIZpX766/U75Hmoy9hQu+HdK4fUWkCrqVf2NegNuPmrtcMm9pCNc4e8Bso0yK8fiIrcq2trCsyfW3fuyn8kcsJNBllUcKI/woBZW11TxTz1OWNmNAk8g/7mh27DL77whS+Zj78Lh7AnJ+SMcYYur9/H1mvPifmTsozxzW6DPNZ+aEB+v90ZjVY0HKDLAusM8b5Z68gTLDC+ET4og8L6iQc6vL08b9yP7vGyHbKXmASd6zVQ0NYA5bXEhnzA7deDH7+nt//0zzTFKF3nJsX/eG2DTmhZKxsuPmp0YoMe7ZCfDMtfNdTVQkSIBYeehVa4WVyD9c6lnQAAEABJREFUr25cs0vUww8+0nt//i1dxQjfvXlTBTe+Q+RpyEAPcHsSt5cJmVTmvvE1SSEEmSMGiTojxrYb3X02zSUGUKCNAjey0U1FUIe8d2bqKO9IJ65RGW9ivIz2DD4EdNtsf0979x/q4cc39ODaJzp8+FivXrys3/31X9d/+8//uX7j7/+yvvTyy1pjY20YB/5jcCV974eO9Sdl9KyV/yh9Yi3xvUOH8V0fsUfb22ZDeKQ+vInwruXgIqVGZ8+s62tv/Zx+73d/W7/4i39HF8+fV5+NyJC++f+s8gk38e+987YmBwfq07/E2rHLeBzu7mkNmXjjtde1eWZTib7OGT+2jMp9po9MF3VM4kRfs+tx+AVP3DlxicZrGZLppz0ea2Z/TepPljCizOxvld/HwUGRn/oyTEwgkrw+IOA1m5mC8NFRS+6LMkMnKCp1jDtC2LAHb4+R6k7T/bEe37wH7ujg0SMdbW/B2x3NJuylsSeO4OvR3oES84DFQR38Xl5aUkRP3X9wX1c//lgPnzzShDng8re0sqK1zTNa2dhEEoLE/Dx74aKWuPGdYEzee/REV6/f1J9y2PQ2cj+hPsjSFEN3n3YOdg+yzdJDppaXlrWOjlpbW9fKaMSerifXjy1lDhl/v+We+B+Kpm2Z1OPgqUV2792/r7/85jf1v//hH+ovv/1X2trf1Yz129CvG+fO6/UvfEFv/tzP6eXXX1cPG2MKXftcUh5wSDnBNnH+JIzv2ucARv0MuME/xW3QMXu7+7p9665a9jQvvPASNG4yHqYGftbwaY9+ON83Ns5IENahU9w1C7AwyQ8L7t9/oC1uo/v9gfwPlvmPl7uu3oHfIQT571AznKqzvp6rwZ1jhLphuotxu8VNt9PjSq7j4M/5IB4flyccSPgfB+tYv59//nlVzJ8OoWmgXQi/1x9ChJaOfdVMHTxb39iAjvM5fPXqNd1EDy1xS+0//u6331RNPgrjMTPxKiUvP8VgH5PmGkVyGnf3dvXkyRPWn7n6rn/QTRT71OvjOOKG/vLlS3qdcXjhxRflxn7DnM0/9o5enU6mmrImzdHv+SCCcWq4rVlA8Nvb6zgE2dU7b7+vH/3oXT16sIWM9FViz5hF5ruBRLcdnQKEl8iB7xtDjDKnCt64a0k5nP1S9ocRi+lyUalvhfwUvWAwjQlkDHZCaGcQOeOkYTaeqOYmuUMA5BKdJyFVMRGlILl7fLO68AcYaFo8Cxc6iCMrhEAxnkW8fzO8bdIMCOa37Vwdi46jRcCdeYxlFswG4YRvbLBThp9G+I8BdFaqN1jR5vlLOnPhslbPnNeQyRnYMCQmKzKjBmXRojkTNCdoTm3AKKQeFsKWAXChU5hJhqGnKQMx1oyJ6BNlDk/aJiAQlRQGisWSQhzIQgVDo8RXPAb+wy8d5fV8sNOdDI9awJRISB7wFPxyOL9PAP2iHxkoQmUcj0emBb+7uZxRy7Mg6GkZ7v8sns3r9XwGCKDBbwulDL8yCgk+y+PgSYiVKnhfMVECxRMnbGhb9Yuk2B7paOeeprv31U22FThxMwywDnkr6NNSf0UvPf+GNlYv6eGDPV376JamnDT6eCXGMIQoM4NoZ5C74LSfNCbCJ3w6dSkDjwL0BWh3ROiMHoZuYx6YCpkFhc+gYINTVT1FJlaDPLZtq0CnPFygBNw1+Zgl5LZDRlrGL50Cj5xSYuR+kdf0Nzw+8CCBRX5RQvnxbpuZzBbIkcefrqOFXIYI3NwmbofwpxOkDjEPMgzsAK9DR38dGN3B49pCkVPtoi1VYnT31NeoXNFqf13rw02tDTY0LJZV2UBF11PBRj0gi+yNJG8fpd35ZvEYTTPD0J6AMUp0qjk3FrWDOV5zO+F5ExskCjvR8Mmpxnv8Og8cHf1g7WIOB7kqqgkkxq3ihqIs+4qxlIVIeodeaMjTsBDAj1yPyfloZrJg+AUdc2ia4dZqmkYdLZsFhRgVGW/3y0ymILMgOWS4JsPv9DQsPFkeuvZ43L0W6IfWTPMxz2UmIS9E047k4Y5xqDlw8HFxkhoW5QY6jOImSCSz15HgKaQR47E4vO7LIC9B2ek/Dy3KLnwLf66H+k7iPuvm8raINfJ5m4E6Y+ZFxGcZnsNpzbJvQTE44mmapzutThbVIA4JCHQLwI/O+0OmXKPzJRd69mME7LhOy34+ks/vXPEi7sSbo4lCLWTedmR23rZK8lF147tmfFo25A2uw9M7aDnhi9dFMV58vDTGS010IlHG+dG5y5iJVpjpSEVSYLAibRefQRmkkrhgHXkAZQJl3ZiO1BmgLdDas4hJ8jR3A3ki6ZF8i7Dgh7JRHuhwjpOHE/MYOhJ+chSMSRmiKuS3KkpVZaXIGP4Em8kvHgOffo02gnqxp37sQ09B/VFlqNQr+wr8O9w/WPwIILIvnsR4Qq5cJ1a9vlZX1rRPHt8o7WJoNcxTI5/TMWKzOxguyaAz0Q+TkbJ4Db9D7h7TJ38SAbAYq04pj5vkYb7HrtRBR8cYdW70op89DPuoTRlUkfMm8nlZn2s1G68illpbXdcSdBUBjlM+NZ060hhe+l6oQM9QWAsIV/I0y31QDkPAcRxh2vDwCQx6FkZ3oyUO73uTWtvvYRxjdBsb4/Wy1CqGYGTPE5HTlo1/g35sXJciO50loWLVhqTWEnINkKfkkxE3soleQhA3BwNdXB5pwAZp95Ob+vBb39YP/92/1733PhCn1xrCuyFM6cOMCjILwn7h4nM+EDYzhRhlxTGqQpH1uxj0VAz6+CtZjivlRpEK+IUO6ILpKWCHLUB18AT5pP8BeWk4sJlu7+ro/iM9wvj+5G02tp98oh57q69hvPzXv/e7+i//6T/Vf/K1r+rc8pBb8UY97jMHoZWjHxoNYgcW8dH/Jg+HCjY7Yk8xVd9aFawp4jDf2G+scdP95pc+r1/+5b+rN9/8glZGS+jpWmU05kjQNobh2z/4EXuRXQ6V+xkxSS2XOX5bGxlfN9Q3NjcZhaSpjwu+LpCHPrKVlI+Bw/UP2XWCLHR6+pA9R7lLE2JESXQfjr+e4O7fFjD3pxX5aXGitb9ttYt80JXrN2heAJGhmkjyAqZCiU47ECOM26Tx3lT14VzN3kRHD7e0jTG5w8337tZDHWDYHW7v6ZDb2pqLvIq92MbKqs5iTFboK//vr65zo/oIQ32eOrXI1Yhb641zZzVaX1dAt5SDJS0xV5dXN9VbGqlOQR9cu64//rO/0Hd+9GPCSRcuX8m/e11zwxkt6OLZ83rlpZf1IobYiy+9JP+DkVcuX9YmhuHa6qpG6KSyLNSyr5tz2JNoO0bkGp616BNf3/2299r1T/T+hx/o29/7jv7qu9/Rrbt3tY9tNENf9Dmgef7lVzG+39JrX/iShqNVZKXV/sEYHGmCPDXka0HNOj9HjtymmGIMHh2NdYeb9EPcCxcuQddZdHaBnApDegeDc1uF22n9oVAHGg5HOrN5jrEIcgNyxmXo48dbevT4CX3oFEKkfMk4STX7iZa55yPY4brOa9EVHX2tOZyaceG1zw3/DmOztfUEg3MLe2dC+cDULqh/Dm13dJ05enBwqIuXLmVjWjxeV0IoEn4cub9ljs/h+wwEC1pZXdNzzz+nIQcrHULiv97n7TnPz3NgsYKhTHFNJmN35HUGH3cOad3AdgN9MByohmctNFfoSB+zPrJgucTi437Lkqr89R+P/yoHIZ//3OdYj1bUwocJF8l+EOx/fK5FvzfYkbCCNhP1LzCfd9rndvujD69no/vhgydUWKrE6A5Wos4ZFzrsfTmB99v7WqHDy6JghTQhOgvoJ58QMaKNhhInMt3RTC2Y7R7p6MmODh7vqh3P1I1rdRilwhg3z99JxmSTax6EPmU3SkwiMREXbpRZlGC8yRgQvBBrLEYnYP1QoB6H19vBiBoBmkNLjZAmmJwQlI4yNTfZ81nCCI4MkGk6T9xwz7Szf6R98sfekla43d48e1HnLjLp8FfDFYVqoASzGtphrVPuRmvq2iB1hYTB4Ccd+3tjjeknY0ucd7BVQnlPDvfzSdIRSqJpAictaxpgeFT9DQZiVbEYKfZWZNWSxOKd6HPn/TWq0U9/YAM0LdJPFfQzWc2MGgLAdb/z8BSR+BMUMtr7FBgDc5zkzyJA/pPwiSvqzmm4uY1Pu3omTiaZmYzJoOP23HWEgJABC6WEqxDJjMKyQB8BcQZf+twiLC0xFhhXqZ1oeSBtrpSy+Y72Hl5D3m4o1LvqhykywQTEUBObtSGHKK+9/iX1e+v68P2benB3RwP4XbAJRDcumCiTP2Ymo10J3h272e/hExBv3gd4FKA1QF9APgL1RasU3E+aIRfGLsfIWxSlQoxyt8+J6YBb7xaFNeWAwJVXVRbqlaWqokBR0bYYYbRQQm4TSrtzpFYdSGjN9JRwyfSpJ3k50HUdc8br0dMsxIvH7Gkhs6f+k7LOlBM/NRBMTlGuz42NBF3qKAdCNrKDAvPBmBcONSargyoM6kFY1kq1ps3hWa0PNrXKOCzHFTZDfZXcbheUj+iAAioLSwpqhLJg7sxRdDXKbKopG6IxNxITTrvHYIK/ZrOUuBE3axUC5YJkuA5ZR8Aph276nPsCP3wBGbNYTdkMd7TpP25+iH5q0T/D0bp6g2VZrECUFRF+SzP0yZiFraXPZgYfkpy3NJf9Lcp4zlhm49fEYzLGPCDPgbpiUREXZEadIWZ/ou3kE9eCXIYa6GkbaCZ1zulx0zSicn+PeU6bKSlYyLdpNUpmPpshT4Uq5KZgw1FWPRa4Op/y7rEJd2MgCXoTVXWAuhNhHcMUpOyX3AnB6c7e48zkTsKfMg0LHi78xJ6+sETiE0CUqNVc+okyeZ0hBsUY5bSbWY43w5XlfCEEZD5mRHjuYTOTQBKueFImAzoWLjH4nRb3Ociw4FYuEfgG8YXHht8hXIfXn2nxMG3IAiVNLeEFJNilBnlxuKHdkaOF/x7OYP55nOdLyGwGeUR8Bn7zWigDlUrEL9BK+Bc4ppk5beR3GY5B8MFUBKmM7poiMh09nXIBROoNtBlM9PAEduzHNSmaUS6osLhAKFQwBqXLCX53qwLZQa+WISrS9xMU8COD/BEEiFqUJV/wXPrUY8ehE1fUJaiJyHjJ4VvBHA+sk5b1Q+QgoQdKHXEztM0NSI1x5+t2oIxJbGBaZLpSj02Rz4snT7b0mM3gHrc1UxbgObLf5zZmk5urPpvIKYf5LPGUjCAs4OMOe81p8THIkJK7jKvrr4RLhOeQmVFOeV57HtiN/mkxAhrVbKJbGvAcJpOnifqFP+E2pDXogAE0DYHz1m+5HX771WAM9opSw15v0UPKMIxyqEtZVamjWmCEA2uWu4abdSKlImmRdgrqGsIvv+XmOk+7P35H7/7xn2r3kxtapsIR/QhsPsN8qg5DsmMNTBiOcFWhNA3XljXEiIy9Qm54o3pVh05za8SiiawkDM9WgcimTG8AABAASURBVJ2k3/huskG9wC31AJ10eOuOPvyLb+ntf//nuv/++wpsQIdK6rM2Cf0Y4GcBT6IDOiwwFsiOqkKpRGoLwmUhN77Lpb5iv1TgxqvHhriPIVvielrEQPcyKijnZYqoQF2IvMT4J8a7mELj4Uzt7mH+0fq7H3yoa9//ga7+4PvavnFDL2xu6Dd/+Zf0X//T39HvfuNX9NYXXtPZlZ6K5oi96C73IfsKswPFeox7qDTZV5oC4vrwokhT9WyujZW+Pv/ai/rGr/yyfuPXfkU/9+UvaW1tSTEybqwxqW004zbyLobeTQy3yNhuYgSO+kPYmZQYq+neofa3dzSHRxX99Rv/OiUdYKwczCYac2jK1FDHhD514R9LK9ylDr5yAcluknBPvol6eOUggdeOsXCoRp+F5Hn4kmBmxyFJ7nfo+HG/Hfv/lg5FqMZk0CgGzH1mfC1QQ4ROUjq88Ensj4RuiOyZ+r1l9j/w1XrwrYRvxriYBuiPirFuWc9a9tENa38D34S9UVmUoxcKbY7WNGJ/+IDb2mvXr+vewwfs6/c1w4DrIb8b58/pzMWL6o9GKsm3hhG9wT4/xR5VBR0hVx/duKUfvvueJqzlq2fOqGS+zpD7XlXpc6+9rl/6+i/qq1/+sl55+WUM1k2NOJhy483/t4YVbtPPUMaxsjJSgez6HsH1xox1+uDoUAdHRxpzS8oKoBly83hnSx9c/Uh/8Vff0vd//GNofox5ZOqs1NLqhl567Q29+ZW39Mobn1OFwellD4+QF+wIX/+97jn6YIpcjZmL+3t7GHv7HAqtaH1jXUVZyOB7h3C4K/Rxrxqyfxhhf4x0/txF9XpDMW2xW2a6d/e+dnZ2dfbsOb30yqtaWVnXFNpn2FH+EzzL9NeH1Q3iGoPY9afvffwA1f8Q5kMORryvu9TxyY1P9IAxSOiziv3JEX2/zrjsQePlK5dp+xx7lTnyICEd8nyQiStNOIQ44MDV14Up7TxG/+8w/iuraxx6/YxeefVVDbnxdtn3m+gRxnWkn07LHm0/fviIteVQVVHShxUtw7sZ+rBmXEejZa2trWgZmXD+lPAohoCoJgXk1Me6Zsw/fO99/a//y/+iH/3gh1plPr/5pTf1lS9/RW6IOz+dxhm0zTAG3fZzzLAvJ5NGB4dTDi929cEHH+tHP3wXvjKuc6kql1UW6IXQp8+lEAF4UIO5GtaPDv0umBDpi9NeFoUgiahOiUHy/jpEHvGENK1RWjWKvlaLAeuG9gk6Bs38WolNZUDiAhMudHT0GMIwSccQy7+Hs+t+BXSMydzlK0eHysno5EbVCRL1OzomWscmtvOOENdy+9zMkxwdk7hrSk2nljGedGpcGIfLWkLIzl+6ovMXn9Pqxln1MLiNTbNCqWQFi1SBORDVQlfLhO+cZhVKDvxNY5xGNdymNkqtQSppCO0BgrC7s097rYzb7cFgTUNu+nq9dQZiTbEc0cSyFHq5TEfdyUy+kdPpQ58F7DQie5LHZeTg6cfgUwb1GLz7m+E5A4IXj4GfMvoPwiTqfwpJRH0WUK3k8SQYAmWBduijMlywAHEBHlsoJJCcp4Q7BZQQkPMjKiKIPlGqMihxC8pxMspWWhuSPt3W7qOPdbD1sZrJYzYPh6pZRCfjA7VsDM6du6Q3Xn+TQ4913bh+V/s7RyoYX1eQIQSFYDILMtoUyC6y4X4Ru8DT9EV8QD4DqSBEGeUFDBnJ6V4eGIikLxAU6WMRKGOmltk3R04aZDZPKpmcnhgW6UqMMvLuStwnpudvmaAt5Twusdlyt3MXeFhKclA9tekUgQgzk5np5DGZPF7PPLRIDYtv5z7q7ZwO3OQu9CQgpmBgHgf6F9jBGXKfapOYC4GNdsUiuoR8r/bXtJEN7jWNCA80VNX2stHtZSPkRuoWtzQdxnTbjFXn39V2d4JiWqD2223fpIAuHz4w15iRZq0cCu52+KlQHSyAeurtGP+E26K8Mq84LXb/HHfCgtu0kkXo6Q1YbAcq/EYOpR1iVIhRxljQbWiqM7yOlkJdSzskdNRNS84p5SeYkiGjghf4qUBJhIlz/wLkIT3EqIqF3euc5EOYVg18mLNQNIxxguYMaBU8d9no9wfIcZ86kxo2yBWbYz/NHY0GLKh9hRAl6oY6Fx9BniBTzpLs8QTS9cxjBq0ncdkvmedLfHhpTH/Tc1LaqCM4qCNCRwge8lhAXMgIiuYwBcIRv+cLMag42WQTb2YKlA/UYyB42ChHXOEGJPogRvgKcR28wZE/5h9o8HD2uwKiD9lPvFFHCFGGK+pMDup0twumjnBDHQ1Ma5CdmjFwo9tvCzn6kse1xHU04LOkI6/LgMuYh0W8UdZdiVQGIOF6+iJfo4T8KrWiNUqn7AZ8kfYLPEU0RQf+yEAEyi+QFKg/Uv9nEZIUBaA/ggKUMaoMhSr620emM8pSPXjXg4e90v2lqqJQzuv5iXe96DyOIaiATwEKI67DzJQfnOTIgacfyMgBc71AhuCu6wcgLAtjs12VA83ZuPhGbMpGOtCOl/ONZNM09D2qP1hykZf/FdudnZ18eN2i+8xMIUY2T6O8sSrLCj3aSbQl2sou9Ap4nfIHT4Jnzv8Mxi/Pqzw2STmNuJY553rW0zrGvqW9GkN/NpvK57xXJa8310eTuA26oCgqDaC3LHukmlo2b7sYW3us/0aeXlnmPnk73il3MyA7h5HfBNzPUMuY74m2fUyd/0UwlfR7JZTqcXmxd/W63v23/07f/z/+SI+uXhXH0VrBUOhBc6TtAh4G+oKpo0jZUATFqlAoI0OQUNFJPhxdEGGJnZsa5DFZp3wABNEBQkqwVESdYfO6Qs9qbsTuYJy89+3v6OoPf6C9B/c4XG20XBYYqqaSPAWyFoCiKcWQYdTBgitH8LwY2UsYKMOVZeiqVPR6qrgJLzC6Q69Q6JVSBfWUS9BPtUr0yfnaYbxU8Kpg09txaTLn9nPim/M7d/UIo/vhJ9e1ffu2euR/6/Nv6L/9g/9U/91/81/od9xw9v/y68yKNpYqbSxX2gRnRj1d2hzp5Svn9MVXX9AXXntBX/nia/rlv/s1/ZPf+Ef6z/7g9/Sbv/6r+vLPfFFnN1dVcFARWHeCtRL7kMO9Xd34+LqO9vfUR5cvoZ97ZamYhBGZ5HvRQ9J2uIE9Gh8RaeovDzWk/34gwc5ZU3S+G2MN8tgZ1R7DRVqnDxXKsYhAnPEQXnjwP30pTsC/Pw0kHb+eeux1FmechP82Lq1nij5F53GlOe3Yr1yzB04QiQnSQpupY++AoCCrFbqorwGXUJFLqpZbw9n2vhKHGw0HdWk+ETtrFRbgb9DKcEnnNs9oWPW1u7Wje3fucEj3SFuMyYR9QgWf/aZ788J5DVdXVA4GOnvpsp578RWtnb2A0W26++Cx3n7/Q13l8GQPA7aPcd5H3sfTKXpB+tpX3+Lg5Vf14nPP5TWxQf7moEZ/id5H5DMjBq2vrcl/nWAVQzyEoK5r822x67opZWYYyjVzuyZ+wgXAvUcP9M577+lbzKfv/uBH+viT2zqYTJmLgXkx1OUXXtLP/tzP60s/83PaOHOOy8IZenAPO2OKTQHYM/i+YQLdfkDZocNW6efG+rq8/Rpjc0J9LXuVHvubIbfco9GaXn7pVa1i3Bv8b7GT3HC/ces2BvhUm/DzwoVLiuhVN8Qn8GGAodvr9WXRx0yKzMuG+eX6+wk33Ddu3tR7GKs1unJtbU1r66syU96fjDkIvHvvnvYZv/Pnz+vFF16QJ3p5pzcjC4u45KB/HLAeMd69fj/z84i+3bp1S0+2tuV0rIxWoHEzH34sDYa5n0WMCjQ4hR+POczd2tqS0+Z1F+ib3d0dLiSOssG+urqGrh4wtimPj5khd1G9qifX8W//8Ef6H/5f/4P+1//pf9Y1dKvXfQG6v/SlL+rrX/+6vvD5L2gZGRkfTbW/f6gjDO3ptGE9+/9S9yfOliRZeh/2HfeIuOvbX+6ZlVlZe3V1V+/rTPdgFoggCM4QACXY0EQZBZnMZJKZ/iuJJEASAEHNAOiZAaan19r3qszKfc+3b3eNCNfvxH0vM6u6emaMMkpivPtd9/D1+PHjx89xfy+zxgecCpNMD+5v6MMPPtGdOw+wGYWN11ORO60tmXJJGUA+WO+zfaCGFoDOF7otWlCGDsnZlwP0uZzBTgWJ+oA1HypOIEu/NSKscbQdQsCMDSkw4egp+QZirM4GVLVD0ITUNEeTCRA3wkegHAUaJvHlUYSfWYI4f09c8wvBScAd7kSfeFoSA2AfUVVGGDHDdJxpNDBOVEypbrOxLyLMp3XqzAUc7rNaXD2hzuKy8u6cIgs5hUw1DKhADV0eb3AYT4rw45DmEBVirtFwqhG84EgLB7DUwd5Y04kpz+bU7R5rEOKCLM7LckLSlXVgQaFksemvNpM/UMnoE1FHTejwuOMwbkfxw3dKzT60kQAt6K9FYAxejpBx6XNIvCfoSbTxxaC6/hoYmf6hDVmglajgvIK3gfGaIYCcfCZFSmXkZ5KnkS/LVdN/7Xkxk8WoyIJvsSkbkzvh9DPUYy32MvXbtSYH97S19on2t66rmm6pnKCgxrssiAP6lM6evcBp5Uva3x2xoK5pf3+gHOWSFZH8INGXOEQxDx0mmVkDYpJMciCfTJbk8SMkNY9Rz8zLHbbHu0BQVGS8wYihkH0ckfEk5LhRnCiMCTerrih8IZqZYgwyys+4Wyv5Dwu1wmivUdw1PGhCj4NEXgPKeR2akAVToD+Hmcns85AXZU3NwqYP6j8OZ/02hQ7HSEk+1sCSUddY36aIMskDhiHy3Gv3NN9b0EJ3SQutBfWyntrWxkgrlNc5iIpYfVEGd2q+p6rroSbM2XjCnE33NJ7sgwPSBoTDRomLMVszHuoFydz4wQhSg1pCYgT9joRyquHvEcQ7BWSMw9OG6KgBh4YVc56xqRTtjvImbCvPW8qyjDnICPOGh76p+Cmnt1PBbwfDp2d45G3DW8FvySRok8c9zUHcA/GYmcyMmJp2CxQ+ZMqNMu+jLkt0xlg1xpgYj/l4mFsPaUadTqFev68QjY1qSJFaMURoFzrNUPKFsjynfWo4XdT3MZMgov5pov5lmv143GFmHjzGk+/E+cjMgICH5hEdPWb2KD0SjxZkZCYMAudbOEybySN5ZAbApylnZooxKIYA+4h7yHtweBxk6IJWq2jGGUL0ZtU81FXTiprHX81MZp/FUabRFpmSwZYnUHscLrmjXRK6MezOd+OwSWrSmP+SMZXw1+WM5MNPIgQw3KhL14IF8j4cnuZrSzg4DZjfo9trz3NexCBlRPy3PxyRthgl6ysp0KbDy34eQaKMqTFKKRnpOIM/WYzKQwY8BHYIzyPelPH4IbxehFhHRn4EGW3FEBQgzsxENpSoeRhtE/ewSWi+TJBNMUJo8W9DbyaYG6Cy0+qqhSG4u7ev2zhMbri9/8EHeuMqf/2JAAAQAElEQVTNN/UWhs/1G7fZxk0tbg4PuAHxvxvc2t5WDb+dBu+ih3G8uLgoD2vmIqVadNjAyzkS5Rt+y58jCj2lVoLAJka9mvmscFTLBhhP6NiywVRT1uFkOtGQw7CpW1U6asfbFDSJtddm7fWQyXajCyt0+cbDNe1s7SjAL9clIcAF0+dqQ4HT+Ai0yTCaQqQZCIfIPDwY6uFrbze33Le54d3kFqkFzR32xBpHw6Azoj8i9k+EGbnPKXosw/iMRSaEA9NkggxXspwS7KdMiSp4MUWXes6UG986QIQbbYSmShkE9WhrlTnr0e4Wc/bRW2/p/Tde041PP1HCIepE9DpyloGInDBwedsNAgOP3l8mgx6LGXneshpnqMVc5hj3ebetyNq2Ilc4BIuBNQ6fGGc5Hqt0GxNb03B8cm6UCy52Wth/bWRgAr/vX72mOxjM965+quHWpk4uL+p3vvdt/fF//g/1f/ov/7j5L8j+4T/4ezrCP/nHf6j/8o//sf6P/+U/0T/9r/5Y//f/2/9Z/9f/yz/V/+F//0/0j//hf6Lf+v539OzF89xwthkSfIEfgkcGF2tkYxsjf3PtofygJAuBi5V2c7DFaJH0RJ2kKU7WFsb/PW4FN7np9H2jPd9XZ66nrNuR5ZmqaHL/01ETTwGewWt5YQ8bIB9/wwdxk5nJ/oZyMFWJMkcg+j/r05BHTW+HoPk8TmPeDglpghTIhzPmIfB3wPJTQlCC5cpiS9GQDw7FK5ybksOV6c6+htvbzP1BI4u585n9egEnzA86NnC2LuH4bXEwtLe/r4MxDjqO28kzp3Xq3Fm1ka/Iocgit9IX/DYX57JU1PbegFvnq/r5a2/o/vq65leWlbVb2mCuulzI/fC3f6i/8zt/hz23o/X1NY24ufYDz3aM6tKez7epZkwJfZcUzVQg2608V8vzifu4Kwbojqb/xt0UH2WCHnH4nxzsDQ90G8f03fc/1E9+/ku9i8N2/+GGKgXl7TnNL63q+Ze+rG985zt67oVncPp62Ar7jWPpv1Gzz+3w3u6uUqq1sLCggn7HzW/plPLfuhnhOFfogwBP5+cWdfzYSc3PLSjPCklGPcO2qnHkJ9pjfAMc9RqDpOKAwPXz3sEBujgpNPIoZCbxXlJ2T+ub69re2ZbIsyxqk5vp3tyc/P/XPnHqBAcbE92+d1sbOM3Hj5/QOQ4vcnjjvHgE1jVESNDitG7gyDfOM/PhB7EnT5zUyVOnZGbyW323keYZ5/LysmKWqWbdu67vcKiytLSsDvM+4fBxc3NTd+/c0U0OBbIs1/HjxzUHbTlrjaboMqnkwsvpyKDJ67z77rv687/4C73//vsqOAy8ePGinJ8J3ZvR19mzZ/W9739PX//a17W4uKQxen4X53sfORphS07HNU73ui5zMHrj5h3RPPW7DWLD7yhZUM0CqZPEoERU/ngfNTx3WfF4hKdOawG9MQQFJTFbjxBqHE3/NfOEQmwAMe4MG043+hyBNAqDpgev6pPnodGfNflhVmL2TYd2iGCGgc6kQ2WAwQIJCCEzhMk4cYR7MibPSDcY5C2LlmoM+8k4YLg7ojhw4kQiKVmLhbjEydQprZ48px63oe3FVVnWljDCiUghp4WM9yChEJRosZY8lI+DtlOV896S6pZi7KnTW0KATXvcpk4HU9IjzMrUxsjo95fU7S3T9IJSWJDiHOiBrmSOQrwIZtB8JYkOnwTjkkM1qTPMylD00ceIOQJZgN7FKP5meFnnmsOn198fh/J2mAcdQSb9rQEp1HOWNSPyqt4eMMtoJUpyEEfpmhUKoWCMmRQwNymTqF8np81kwRqFlqP4SpTLdHygGMbqdUoVYU+Tvdva27yh8cFDleN9VdySlhgjJSdxnbyjC6cvarF/TGv3d3Xr+gMOSSoVzHsWc2ihT+higqCJvkgxYoxARDV7ZimzeCKYAaki7p9EUVOwCDLimQI3PKZMkfE1CAXxQgX0BNInnJYdsHAPOAiYYEzUrJvkMgdMQeZthUyBsZuR0pCQ5HSZJc0446FEtppsSWYGJBkf4iF4W7zo8EmEwBf5DDVNIls4t7UbFRgXNQ5CZZU8dENVlDfmwtgsA2sgcrOd++01a6DFvctcvqjFzrKWOWRa7q6qn82rZR1FeBC8jgW5oyG2FdkE0oaSjRBtHOvqQGNuuifTA03KA02rocpqLDd2K9Z3Ep1Tw4AYj0ySQfMhkurZT6ppL4FZSCEleFmztn3NpqpAZeQajaLGE6PVTBlK0ZVvXhTKOXTzeETGQoyyEGkiyBW0K+eyqmgvqWIzTfToZDj/ZvTQnoHmRTzk8i7eE/BQ/n6EJEX68M1jiIMxRVYFRYm2K4/Tl6VaDtFXAG1LWurkmmcjEEptfDDQGN1butoIUoZxnLXaMm83QSF9JNqkmpqHNF5nUSI1cPq9jG9gHnom0+yBZFID+eMv4tWAmscefR/GzBSAmTVlTJK3z7dIkkjgQ5CAmqdJhw4v43WzGFRkmXLCjFIZpSKFMmS4yIJaec6cxVk/5BllfHyOphnSfv1jsyQPHIEv2kyzVIn4EWo5JTPUdWrmumR/qWnc+VMxD5XPEXNTE/e0WWkqUqaJ07y/OU1HEuFJv44kz3dyMupGEFiDszChP4Cn0VggbMoSjzQUofkIgTSSFGgtss6yEJWDAuTIQh4yFY5ICHLSM8p5WUdmUZHagfrmQAA87u1Eys4QFIibGb01oxRFZ3gUOcwj8JERKNC2AdFDYh1m6NwlDEpY2vzd32uvv65/9+Mf61/96/9R/9P/9D/pL3/yE4y1LXU686q4+drZHmBoHnAjM2YdVo08mQX1e30tLi6qQB4q1oqaxzkkuSxXyHpVp0czJPjnoKpgrITuSPC6wsmumU9HRVihbyqIq6lfE5a8T9lDJqCkn5p2PC8RZlmuDgcERd5qxlmja8oyccA/gvZSObrFeXe0Brz/JH+oTaRJh0ZIgRzSiCdgINB/Bj0FFlzG/nAPZ/vNP/0T3eeQwrhBmmdeF1xnsfinGMjCCTWc0FALTjN75CsE1R6ynhJx54mnxSJXyKMsBoiBZ/RVI88V46sYb02/CUPQkAODzujtYtt1FLWKU9JT0Bq3hB/88he68s7bKne21E2lOqBFOxl1M8YQvS5tBPhihGRpe2dXlz+9ytzfwEkaKcNYLnBAC3e+e10VOOBZB362cjV0ZgFOJzlNYw5A9g/2NEE/xhjVRdcVjKHGKTcM7kj62u2buvHJR7r24Xu6x8FAhXNwZmlRX3vlZf3e7/xQf/cPfle//3s/JP5b+hGO9W996xv67tdf1be++oq+9uUX9SIOzlPnTnGrxsEOdLTyTDl9ZNDhYpyslu+JNWMdcYvtf2/q6W3oDllUoGw0n+laXrZEvgajA91/cE83b9/SBs73tJpgh3bVm+s1YcZ81MFUB+oBBf/yRmAgHyZJRhhAZK48JFdqvvSZhyKfef+iFy+TaOcRKORpBH/tx8s4nixEMxDtKSazIANextNrZKCu62bNNiWQAUrNylPI5aHC5kHcyI6kBw4qamy3Wo2ZwFqacuA0wsHxSz4fdzsvtIrj08U5Wsfpvn79euMYb25vaAfZSMzT0vEVnTp/Tn7bHXHS2zjpJ84+pYXVk8p7i9oZTvTOx5f0ziefaHc8Un95SaEo0DO7cp33lVe+rK+/+jXtIatXPv1U7tz23Lmb62uh38PmbMnlzhikz3XOfNVlqZIDfWMknVa7OYTxtkyG7DIm1kTJ2ip9jcGTAJ/ayL7FTHvI0Y27d/Ta22/rp6+9rg8uXdb9tXXtQ6eylo6dOquvfuM7+hK333Pzq5piuxzsT7lIGnPBN1EMuRYXF5Qhf0MucgbwzA8h9vf2KVvK10q/P6f5+XmNxxMZ9EZ0E+QrxExPcRN98uQZTTjMuv/gobYYd3Dd1u0pElJINeNgCBpSf49b6d0GA924dYe8oHanp7wo1J+fo3jQrTu3WOPX8H26euqpp+S/Ij7ygwDn0yEqdFcFP3xtu53ut+/rHGZ9/PFH+hS+i8dvnBegex8dN2aNO99ijI1+ddnyOt7GMgcnZ3HulxYWGeNY3s4IG2mOiwrnTWB9uQ3nfQYz6G0zR13GPMbZfk+v/epXjFDcar/UHOje4YBxa3NLI2gWstph/k+dPNX8yvv3v/99ebxCdt353uVwaJOyl6H56tXrhxd7HfjRlvMvBN/RU2NL1OgDp9dp93adFoapEtlwH6D0Q1QmJguh2duKPJMFU6MAvAII5fa+/FSqPhgroZgrBK9i8hIE2aGyNRYbtSgukfQI4qG5ZrCRb4+TJDNTBDmDbZS3byh+AuZts/nV04lq//slRzVSqkeSpqBWjWSM6X84rDQ4SDAg6eCgVonx351f1irC5b9W3plbpHwmlfTKrasSjOHEYoITNGJM4/2hysFEfoNfMa6EgMg3H9rX1JTKArRBSzk314vLp1S05rS3NQAHOH9jBX66TFbfT5i687LWkqpiRVXWUx0K1eoqJUcL3kCLVTJN5cqaoUOfyCfmHyYioaUcpJJHIt+f+eDcCJhFmc0UYBNCh/0mPFFO8Fy8O4ywwWfqmcz+9qCwZE4t/CIUdYUAmdMXMlnMZR5aIVNBVkshOArSHRn1MUeN+vJ2JEMYWyjSHKNhxGY2nuywgCZa7FcK0w0Ndu5oMtyRcNwSsjJFViacRmUT08m5E3rpma8pD4u6cXWdG/IhCj4oCywOaJDoTwFagEEwHzXPjNdJ/PgcMHPJ58ND3x0IBYz8QD0/9c+Z34J2cxBTS5m1VWR9tUF0Z1RtZbGjyEGQ/6bE7vYeyn2I4qavKkjIY1CmYJkiizbCpxgDcYcRGnmSO98BOiNfXi4QmpGg3/w47QgWHx+Po6Y/wBgS43HUKlXhHLvjXalSybjrOgk7laVm+M1BRdVWX3NayJa10j6hY71TTbiYryLZCypSR1kqFH0cge/CZEWlKhupSnuaVps4v8zZaF0Hww2NxrsalwOV9USVKyf6NMYTYhQ1lfhOct44EgOcwccDZc14alLrZm48pWbDS7QVVE5zlWVLk3FbB/s5hy5tBeuzZrug1fAzzzO12y02iJ6yw5voCj3WtE9XU+RpOBjQXiXvQzwxy6AL9hGX892IgCSTWZCBAIzxWwhkzkAu9ErmeQpsFCOM9QP0l+uAJCJSKgHvhIZlEuFLUQ20FCsdL9qaN8axfaDh/gH8S5rUUiC91ZmXoIvpor41/fgYZhHxwJtHPJKoJh9PDb9rTzeKGPUOQ5P/eJpkZvr8Y8yRnkg2H6e/G+OAOy6jXs0RSKNlHVXxtBgC/I+kBQUayiywVjIV0UGcwoiOcpNy4tHhJb15iCGZWkSe+DCMZrgixxxGzDt7hNm7GRkSZQ95QkXnVYJ5CX7MMMtz3sxQw7MKngFiyUFZAW/OzOhRDcTDkKFWIlmQriBrEAlnkPImLvzBBMSaiz2nPwAAEABJREFUkTIDpHteTuUcPmUNDH6FQ0TCqAz5CpRxeLwIuYpQwK9cufMReWhluVrEc8pGeBwp78hos3mHqujwPcR5y75t9B8tKnodRwyyEETWDIJ3DiM0vhyBGSbqA/GyOU5FgSFqIVOArla7h2Ezr7n+PO9B07LU9s6OPv7kY33w0QfNv/z71ls4c1NpOs609vBAmxsD1u1YNQYrU8RaLqkb5bc8c9xkeFoDC0pEHkNqhsJ3OpwIl0cdzllizmoH+TX13CAqMQQDYyyKQhl88yExxObjZZyGCjoaYBd0Wh01/6gahmwILc3Nr2hxcUV9xtfFGBX8LN1+qWo1NCgd0lhBRq2ArOVEDScj0XeinPcRCQvqha1d3X/7PV392U8UHt7RXJri4Cb181wZ5TMO3rp1pB34zsQY3pthaNVQPPUxMYCaOZlStmY+DX0aYpQxRl7lY/I+RX9C3wk6GtSS6/vEeyC9oO0WaW3a7kIzW64St8x3OAi48sYvtHPrUxWjXfXR3W0OC9rU6TD2tqAN22nszsD2rh7ce6jLn3yq6zduovMnKjotbn/76szPq7swrw7wv0Vvz3VVzHXU7fdV4KDU8G00HulgNNAI45QzGbmT5XPlMp2Tb+joyc62NnG+b33yga7hyDz48GONHq6pZdKxVWzAEyu0lzPuUoHbxxz7LmCgB+oO/W+JxwNs3IrBJ7XyXEdyECKyFaQ6JFWxVm1JFmm0eZf2ufk/mA4l3mG3ptOx3OH2vcz/XGEI3bvQdpdbwLUH9zH4RwpZUN4uVHTatCtNkcXm1pt+kjdixhSZNym6VISnGaRlSTx2CILDD9M9k63D978+8EZmSFRscFSheT96mYWzkhJioCbu3ZOFNNMn6YeJVG3eBeWzghLMhqfyFGBASr6GWPs1Y3LRG49K5GGqEnnzd7Llef5vNg33Bxqz97ZCppPHjmsBWdnj8Onqtau6c++O1rbW9WDjocbVVAs43cfPnVHBIU6JzuripJ986mkdO3NeKuY1wh67vbGtj2/d1I2NNVm/o4CdPkYW2q1C3/z6N/Ttb35LFTJ869YtjbgFXphf0PLSolaWFtBbHdX1VOZ7MoT2sBUWkNE2ei5DHjLmLQtBrm/FOhEDqRhn2aBiTdWgwnGsGCsLKkZkyZDroW5yOPOr997Wj//qJ/oVB1q3Hz7QAX7PpArqzB3Xiy9/U9/41o/01PmXlWdLGuwH7e8lsbRpayLXSRPKb21t6d7d+43j645pAY0TnNZ9bIVmmpiBBKasyxIddvz4SZ1/6oLm5hawRZgHbOZ+f0GL6LH8UHePWCcT7wieJubhAL3zyZXr2kQ/9Xrz6L1F1QiH97HGzfWt27flv5F08eIz6nS6mlK/hKcV/dXAfSr3F/3Wfp0bbtdDCwv0j6N77dp1vfHG69weX2Z8e1Bqmp+b0yL5CI6GXDgIQTML8vYOGNcBjnkHWpe4DW8V6G746nX6vZ4C8+GyGC0gePCLufD41vaWfvGLX+pXv3pN/o+w/cP/7D/TH//xH+uVL31JP/vZz/TP/9k/k9+E+29lPXz4UH6o4TR+5Suv6kc/+p3GSbdg8rxPLl3Sjes3tYtcFkVbWSxk6D7BkxpFWiGbUy4Dp+gIDyfwz2Usi5lgnJwP29ubOjjYl+v/DPpzZKrVLlQUmQL90KCE3gnyiYCJlBSzLqt9OslrSujwMcInwevhhzbkaJjojESY1aCkySnRqRJCXnH7VeFol65wUWglDpXDb8SmCNpkPJVf9/s/lrSL87y7NxLJyls9zS2savX4KR0/eVoLi8vKUOIWCyhgEljkYnMbbu1ph8W4s76trYcb2rj/UFuc/GyvbWh/Y0v+j2g0DeLUI+ESApu8rmvJ2FKxdFwrx/w/oW/p7m2Yt+t05xg9LSnkkkUWV1DlIZORRN9HPHLWyPnmqCXinpWI+adWrYRCTp7uCQ28EjDQtOXtPQlPP0JTga+j9ydDkh99PP3RyyziSd7HI5DcpP0tQ4odfXw8iYEhh7IQFVm8kXkIIVcIhcwIrZCnxSYtJy3KFBi/NaM36uUItTvfMYsYbWNNqxFGTs7CzFGWe1p/cE2DvXWpPlBoHPChapROi77OnX5Kzz/zMu+RRXKf00IUKGZv5FTRLEopSPIBiucoJMockCkXVmsoqdW8E/e5aeIUNzMFaMyyQnneVpF31CpAdoiiq1bebdIL8jqdHnQvysc8RQ6neE8xZIqWKwZAKGUyCzKLMhCIBzOZAQEPTSIABvTo8bTZS5oF/v1klDWXngDDYSgU4GNMlDHMJnQ5LyXD2sk4qCo4SOhm8+q3lrXQWdV8e1m9fF7t0IObLRzuXKEOtGXiC9SasH4n5VDjKZvo9ADD5IAlBSYDTVnXNTxODRJkQAC1mk8TpR0PGxBvMjycIUFrUqQrZIWw5r3GQCyhuyyNfgzntNL27lh7e1NVjCOlqIjSyzCu8qJQ0aClNkaQn0RnWVTNunMlaMHkqOqa5V89Sq9TgtZ6Rg1lZJAAZMbHFEKQAfljQSQC8dgjeL8lG5JvkBV8SJx81o6yRNxqGTwxVQoo78hNSYseFzjtn28hX7QZGe+UQ0MOqbU7mOKA15piEJR1omZi7UiwQ8662Qtd84F0Xj3VQRkClwWyPvtxUknx4PMguWkj0VeCVwn+OL88bECvZl7LS85gpDUxS3KWOfIsqIhBeZAyEnLg723moHWYXgQpNynST2BkgXYodkQ4fNJnHoZDCWvSzBnQlKD3WVKT7l/NHMKMxBiY2Ka92VhowdOfBC16eUeChqYcjSTSqdjE6OGoJzU0khqOQJOe77eZDah3lBepFZnPDHmJ1MxATjxHn+S+CR+i2ZAP40fpnpZRLgIPc+TaUXiIPvE0R2AuGtCXs8GgBxJ4g8DDODHeDdkjRlrgbaZzgrx9C6TQDlle9RFqirPknCtydnu+KNdARm6QGJ+BECPrrKMeBmt/rke8rSEG1yaGx9VrV3TlyhX2cw6v0YGDwVgH+xPt+6+e4nQkWbMGxdPr9bW4tKS8KJBDoVOmqplHnx+CGS0+fww0yX/QMshPjY3RrDHWlKfOIJnLWpE37RWssRbIslw+ZhkzR1sVNk/V1K9lgifw2MvEmCvDwM1bHS2vYnPgIGROF/2W9FPRb8MXWNHQB4GJ9hrCicvzadfXv9FHYP3n1PX/JuwKDuT2nTtq897LM3XyKKNsORkTJkVoq8E0mEZRGtLHkLU4lpQon2LW8NcPFRJ9VegH12VNSF81ZUU6bBJdCMbNkLwBGmOkAoEBRC+HHZTTRqeWqt1dXXn3bfnt993Ln/C+zcFr0jx86yN7HXhUUK9tEboL9bC/3CCex3ky6K3ggWVBgTHFIlPRLlR0W+r2uw1a/bZavY7a/R7ocjVRa8ReMhgP5aggODBvDF+uPxEOTbn128OYv3v1im5+9JHu37iuA4zsgC3ZLiJ7cJQxJ3zJosnp8DYC9MQYlWWANiFd/iTGTiE5kgXYE9DIYk/DfvBy0F+SWrJhViCFpJpwirE9wiEvCaO3HeAXtsjB3q4219e0vbWJMT+Ql29xAJG1cupJTVuqVVHeHf3aJFio2pKOfkhyqhro1570aymfSYDnfHQEWv9s9mfennjxTp949ag5k4wM4L16mxD5qG2XcYcOH0rSHSW9oIN0RJ80U3KbgfZqUFlkvEBRCbvM3O7ICs11+xoNhrp29Zpuc0v8ACdvfWdLA/bO1kJfK6dPaY4Dlgx56S4u6uwzzzXIcSSntLkB72/ev6c15GH5+KqWuCmtkQW/JHv1y6/K/yG1gvVy49oN7XCw1MNpnO/P4ZT28SXmFJlrMfs5ctRHRtvMWYHsdpi/Dgf3BfZEkUUO+ceqWaN9dNQx9EGv21ERg2rW9QRnfoKMjjhM8HhFmq/FKYc/OzhuVzhQ+MVrv9Iv33hDH136RBts7sMpyi9v68y5p/WVV78Bvq7zF55VrzOPyNfa2d3TNgdbBxxw7RzewPbg1cLCUmPbeNuOLEPG6lqux5KkLHfdmeQ6KTDuFocQ8wuL+EpLTV6IudzpPvB/2A2fx/+mmaVPWqVWu6+nzj+j5ZUTKvC1sqzNTfO2PuHGPi/aOstNd6fXpS8kmj4DMsJkNjJrdO56Z3t7W/5bBTdu3JAfGOxwCOvpbS7YRsMBBwj3tLu7A//n5AecLXQqZGuADIzHaDgEKrJmU504NBiryDKdPn1GZ86c0erKqgrKN2NF1syMvk0xRB3A+w8/+FBvvfWW5tiHvvfd78n/C7GvfOUr+qM/+iP5v2juN++vv/667t+7p2vXrjGuT7SF3JQc0py/8JS+/1vf1w9/+7d0nMOewcEe9K/LWPttdJjPaV1WqjmIrClf4bfOMEIGJpqiB/wi54ADg5L578D3hYWFGb2U97nyPQqC1egjZCoENU+oGaxPmDMzMTBPNWNwh5DX+g1wxssfJsDrCyFlhsT1lBpCUVYlinLKTU+JwVm5842TVRJ3Q32MZz0el40ADEcVG/OUeMInduXd07GTp3C4TzSb4BwnOQWC4At8gpM+5YRzjIAeINC7ONb379zTnRu3G9y9cUv3b97Wg9t3tXn/gXbW1rWHAz5GsGvqMbs4ICOlcoSyYDH4+BC6ldWzandWdPvmhq59eh/nD2M5dCQE14cpFLHMy9ezVxavoWKPICeOHENrJVEGBqWmDgxyhsNT78rMZOYIMkUZG8GjkLhQUjOYaEqPniZCmj6PJuMzX/TYVP3/JPxMg0cvTdeMkNCQohCiMvgTLGMx5AqWKzbg3SLxw/ExriQUMDCvg9PRYgMPCKNvbgFl2OkWjHesvR0W6s4tTUdrOCv7ivUQh3ykGgOjw2J+6ux5LS8dw0Hf0q0b91jApSIGXrAomemzz+G7JbJqQC5JXsxBhySkBiQ3oUTMgmZjy5QzvjwWKkAeWnI5bCGLBUq0VXTV47Sw252Tp2UhU0aZLOSKlikcQsokhSdgxI8+s/5ntEjGj554DNpneV7uiYzPR9nZva4pwjdQZ/AOVNBU5yrUUid21S/mtdjF4e6tqo+8d4tFxtZVTDn1MhkOrYmnkd2KSK3K1zGnfSOMpQmO9hhjxJXmBMU5RgFVOJpJ0OcVj0DNx5+jxFmYoPUIor8ZAsUjQ430F3A+AxuSYRwZczzV1s5Q62xI+yhs3+QMPkXmpsgLtTCwZ5jFO2yibRzwDLlyA9WQ1SxmKNEaJ37CUq3po1bNmkUFislWMO/fZJS1QBiDjA1BHvc0Iw0KH3+SAukFG4Pz4mB/v1HGrtQrFK8jYRAYuuAICRnOaKfLBt9HUffbHbWyApXJxrsz0B5tDOHnlHIV/HQ0RtvjTv+GmJEP6MOMkDf/mJnMfh0kyvW+o2ZjfYSU6J359MrA7LN1k5FnniFvQpF4zlcOr2C5IrXdyT5CwbQW5HmZGNTkU5xQCpSleYmQryc+RtxIpYKO4oQuO9Xux2QAABAASURBVORAwSPanX5eaCIdllQTiocafH/+83h8HvP+G3hXbLxGGKA3OshoQprglTXCvEOVwaMALZGeQhLjMPncZlTOQ1AG8iYeVaDz8r8BGbL2CJSdxTP0T6StqEB7ZkFmJn+emALG7SmfRaAcpWXNjxRjUKCNEEklJFmQ36CRMaOZI9CU5zVl/IvyBhSYD8rUjL1gzTl8/bjc7nHS7w7t7v6erlz/FCPnY61zk7Wzt69dbjT2OFCfcuDt5atm3dUNTf7feDlKjJwpxmlNAT6sGp8ZwED5hs7D9YqdUfn6IKyRWaiG2sNPkmoqPwK0J1CRNsHemGAYl14XeBhjhIasQYZ+KNiXQpapy+1Md35OPt7GWQqSb8s13dRKqhi/t+l8cLlLjMdDlwkRN2jLPMQ437p/FxvkvgJ0tHDq3agLsZbbQIl2SBbni5oGaZyZ9gvTAde7VatQBS3jJA1x0P0fjHJjzsfue2HN2BN9QBlU8fEJO4I36vB3wuRAHiBdBi8SB4UBHrRD1FxeqEXaBreD7//yl3r75z/X5p3bwjtSDr8yjMo2dXsY/PPw5+TqMb30wgt66cUXdOLEceUcdARkI2bIF4s65kEFaW10XOPIdDtqz/fUW5rX3PKC+otzCnnEcio1wUb0v5etIcywBUKMSvCkQgeOXGa4+Xt497bu37qm7fX7Gu3vyLi06VC2RRuRMLVyCViR026hmOdy5yQjTLClmT9LqhmDLKOnQxDP0N2RuqUqjdxOpVwF3FmGZZizpfzGtIYHkbbM9znmYri3o21uWx277jQOuCRg/DkGuzF+b6/EVixDrRLlMIPkjngZkxr/lHHS5P/PPs6bRjyYMwsIHwOukSfnv+CVmRHM4ER6upl5FB4mUIPm9TNfSUE1mr20KHeUJ7wXnb5Wlo9jt602BxV+032TG1W/WW3+MTX42l6Y0yLy1F6cl3XayMqKzj33vFZOnVaNrXUwrXXj/h29wY3ypzi2Mc/k/wL4AfpG1D9/9qyef/Y5xRB1/ep1rT/EicJ8iRY0Zh1u72xjP2xws/5A28hRhUOVtzJVqZQfrgSG1mm31chsgSzBkgL5msfxXF1e0nGc7yUOm9qsSbF2Jtgh7nyPmXtv322hCjkRXu2U/X9tc0Pvfvi+fv76L5vw7tpDjTlcyBnb8dMn9fKXX9EPfusH+sY3v6nVleOqcIp3t/e0tYFs4YALHs7PL2Ffzj2aBzNjfdR0UWoyGZEu+TrzSI085UUBT5Y1vzDfzE2i/HA4xkkdK2YtDu+m+pRb7k8/va4xl0SnTp3ByT2vBS43Qyhwund16fIV7C7p7NkLpC/jk40pO6Hf1MyzmTWhCDLWaxueuWz4bxdcvnxZrp8uXryol19+WTm6ZQen23/dG/I0Ze2aBdJz2qu1weHaLj6c30TvM49r8GiTw6xut4u8rKiD7jAmxuvW6FTvJzIn/o++vfXWm/oVhxvz6Onvfu97OnvurBJ6zMu40/67v/d7euWVLzd/J762tgaPV+XtPnxwX59+elkbm2vqdgp99auv6A//8D/RH/zB7+rVV7+k+X5HFfNUQWuFzVuz3iuc7hr/VegIITdC99aEYw6b97HZKuTP/1X8CxcuyP9+PcTQzM/Y6yILzrIcec2gPSBXIUGoz5APrIHgpvzxkBIsGjsCO489CcqiozBEhDKXWG1KCF3NBlr7BsomWx29I6g18VQlyki8Nsb0wbAScoHgmybcYsW8p7n5Y1pcPs7mtyjFXGPaGnFCO+FGcczmOR5ONDgYaJ8N3U+0Ntc3ccLWtcFC28bB3nq4po0797WB471194H2Sdslb59y0919JZhVjw/g4UglCr7itkkTU9E7ppXVi9DS1tXLa9paH0Fri4HlYqiCaqH1idYymFWnCUOmTBqpBg0DJLl4+uQzUt7sCxBmacnziLvjAY/laNLIphf9GvT/xcdHcdTdk3GTXIpkZJqCRYUQ5UZLCDnxTGY5YaF4+B5CRloEJh9eEvWQvrxVyA23wMKaIOh+0sThJG0daLh/W/vb11UPHyqr9yWEvsQIgNHq4+Q+/+xLKrK+rn56Vw/ubbKga2UoxIYOC/RgzJFmId969KRHMZ8pH8qvO7ZeJlGLNhT4yUAOPIzKQ6Ei76hddFVkHRWxrT6nlgv9ZRbynIJRtkFGHAgwxwEYCChUk9MInACZECeQIAlIpIg4+NzH5cqTZqVSU85gqiOwNmOdwa9cWQXKGYqqhcvdxsCa12JnSUvdZS33VjRXzKsVOjjc0FdH+GWgZj3P5Fs4jYlNqQYVjvfYne7pkPU41ARFNGbtTKYlvMfMcD0C3xMUNUhOJUPwgc2ifBsgTWRCc8L6qEFFvIb2Jt68B5VVBFmjEwboiI3tAYpyn9vuCQZranhlZooxKi8KkAMPC2TK0WZDAp2OXL7kj9E3dE4O6a7qGj3EWEk3MxlyaCFQ0sSLJI8HmWUKFng38SKJsEGQmanVaqlmUxhwAuttJ28XZVujmEW6JfpAU1hKwt5WqBISIfVxuhf7c3KnLKHjpuMJvJ1oghIvKVsLemkf9sgd3SR+6LpJF5HPwczEZwYZtR0Ev+nDNDhNRkhP8NS/HxeGBNKazMeJ0OClmnqM054EeVkMyuFhTpgFyZEHkWbKopTB4xyysiBFE3xVQykdNaFJTXj0rcMnNamz3ETaEW2JSAPmtQmbTAr8xs+TBeAnNPvHix+17vxgRdJjYj0ACjTjJQz0B+msEakJqejlA4xv3pmsQM0IMmTmCJH4Y0TGHmaglegg38sexWMgHwQQQ2zKBtq0Q6gJZykeFw8kyEH01z5ezzOb9ujLAnUPC6fD0h4+hsfIMHk1SbNIoI4Rd0TWnuvcGALTV6vEUPFDp8l4oOFoV4PRvvxXczc3NtivR9rbHXCLlFgrcJfmYSX11KzTVZy5DMeu9nmUP4aYmXg9RE3odVOzZn2uvZSgZQZRPqEzavRDNQOG+oSD/TEGZjlNmmBDVKy9GlTYKKUbyYwnsm+EECXGYZGxBFNWtECh2gRMiXKQrMRPDeE1azoBIf+Jd0/3fSQgDAG9mQFMS+1g5F378AMdPHyoHBILnEECDOdKgQUQ6Y+m6UMaB2kvk4YL7ClnT2jh3Cmldi7/b6t2uFVxfeV91d7fjBgpQSAgSZ7u8DKe7f1QgMCpk1xvOMNdlkNVyW+83eHuKmghZuolaZeboctvvqmPMGjvfPKJBtBt2Fot9FkPev22fqnf1emTx3Tq1An15rqKLGaHG5Ue+ngMHgbGljHevJVjW7XVxfmeW17UysnjmltdUt5tS3nUFMom8Mt5HZiDSF3XK/UI+4qD3Wo01DaG8ya3nAd+WzUayPnbKzJ0vsliBQ01vrepnSVl7FVpvK9ysKVquC0rD+D9BEyVsZflMItiajHvqzh6S8dWoSFxCz+RMsM5Nk3Q26PxSFPvHxi2q9OUsD9LnLjx3j438Nva42DgACd8cLCLgzJoDhOqUKuMUpXTVi5NY9I0VJiYpaZWqzKJbU5seYdzA+P1eZD1hWme/kWg0S9I9lY9+Sj0+BfBjPqWkCGXks+XJo915nJVI+8OF/2GvKYxzyeCHArUTGTF4KYWNLaoumirN7+qE8fPNbbb/bv3GsdnfWtD2/voCOyKmrnsrqyoWFyU2Bd7K8d0/MJFLeF05/OL2oHvH1y9qr/kYOjP/sNf6M6DeziFCxJyXMSoC2fP6YVnn9Xi3Lz8X6n/4IP3tb7+UBN00i4Xbnfu3tWlK5f14aWP9en1K3pI3mAyUG01e+5Y27tb2hvsMf5SWRHV7XdwoJa0tLSofr/HrXRXq0u8zy9qrttVK2YS+qPiIs9R4sTU7N81Osb9H2PsCZ5ubG/qo8uX9Is3XtN7H32I07+uXeS3VK05DhiefvZpffM739KXv/I1HT92TmaF9vfH+DZjzfUX1e8xxmQME7lGXgNtTnDmXHdNsYdr5FTOfmBmKrCF/PAgzwvsEtYX87C5ua0Ra6nV6urgYKwrV2/q6rVbCpbrxImzmp9fpl4P53yiS5euanNzX+fPP6vjx09Jiuj1iv4BfbkOcrgsiP6M9brMocRLL72kp3E6FxcWdI65OHP6tGfr7t07jGePuZqnjww6RtiLrDNaLqA1xICunuoea/vDDz/UtevXtcF+MWbteV6g/Qb0VftmkKS6rmn3nt59511lzMNv/eC39MzTT8t5E0NQIt/rnD9/Xn/37/6Bnn3mWb322mv65JOPtcDByfLysvZYs5eRhZs3r2mEL3jhwhn9R//R7+uP/ugf6Fvf+qqOrSwqZ92KS+KE76FyLI8H9EdUJQMJ2RM8qZGDBG0Vodt/7VarcfAj83WUNpurWjHGBkE08QgIiwEpyL7gxwfWgLymRPKafKHIXJmzboU8qcbhrtnYaja+VLKY2eigTyUb4GRUc4JYshFPtT+YsEHX3HBHhaynxeVTOnn6gk6dZcGtsumEjPwp5Uaa4HSj+5i0WmOE++BgxM3oXvOrJFs41mNOn2puwg1HoGYRHGzgjN/CKbt2U+s372r73kPt3FvT3sON5l9YHO1uNqenfms+Gk6VJlHKl7SE433m9Mso3I4e3D3Qnv/KuTvmJskq4EJTi9mVNFVZHWhS7skd78SkkCjYI7iixIJpXhqemswcQZJR30PAwhDCLRwyNXHT48fjn8fj3P8lY4kB+OLy8HE/M1rM5eNwTGIswaICCyCEKCMuQylZrhBmiB6SrxAo7m2IaGhgwSQwxfFObFv9uaCl5aBUrmt/6wpzdVs22cEAniADYDRVUMbGf17PP/OKqmmuK5/e1traunwRumGTZ/RrQcYPvVCeGLwX7/qix/PMMxi0CzC7ijFw49WYkxkiNMyQoRyL0FaHQ6Ju0VcHLPZXtIDj3WnNKYaiQRZayohn8MIR2fozeOFpgbSAfM8Areb9H4K+EShkBAKIz+YhIU+8i/AIs1d51QCdgd3c/PCqjBhVhfKyUIHT3Q19LbaWtdxd1XIbOotFdUOvuQHPUwE3M8WmflLwhYrhojRWIiw58RuimNyIHk4ONMSgGfI+4rR1iuJB3yiiYBwJSmqG4GmJ0OlmEMRmn4bNzlSnn/4S9Fa+SbOsJqzvCcbxGJ2BX4yiz0Gm/YNSD9f29ODhjtY39ln7UogtWYjK8lzu9LoC97jD6fCwaBVqcePSarfVxvl2WqZsVJCIDpnKFXsF/U5ZRDYzxhBCUIZiNAqZmBNFNbJtUQJmQaZDeNxMGbLmv2LUwlD3U9vhcADdFe0Pkc0xmMDHCtmpqVsrMJ+hrpEEqQv9852eMnjgRmZBW4pBNeuhou0EPYl4LQkViqqXKAr3dAgopZxBk2h9Bh0+SWSBwzK8mM3iJDZlzL+T5KFDhw/FmrTDVwIKHfboPSdfH4whEEYfDzDVzRgD5RiCcujOieTRlGdBHhYegogMkOxDVaQzPvrMc6g3jdC8a6hIDKyRAAAQAElEQVRJh7AmDWoJvU7iy+XNkUhLJCT/Iv03foxC0NnkU9ZXlAjpguFZE3iRQJpRztGMiwqBqi4BMQRlyEAEHmbMQaRmkycxrqDMZZT8wAAjYWzKxCaPbzkCaQ1S8z1rs0kzBeo5iBEPMtqYlQrwLipAg6eZTHoCZiYz09HTRP0V2j3N5D/EyIBl4pVRqnmcF/WjtyaJL8pT1mkJFhpaImMjplZeaH5uTnNzPa0uL2uOg6Snnz6vH/729zB6flfPPHexMay2t3bQ0Vs44gOlQyFGhNDpU3k415/XyZOnkJVCFTZDVdWkpwZ+uDfBnpiCisKz+TUFaMiyTGIATJUqXySMMRizARJ7auJAUQ64HdDFIs3LTbAhJtgLNRWjt8H43EgfYPCVdc1aM1ksFFijvg5rMyQc8ZA/dAKPrIHgBwjAxPxJuSX0aaU9jPsPcWLvfHJJHap0i1w0QyO80EzMohxmppq6B2mqvbzW8a++qN/+z/+BXvnut5T1uxo2t8KlIFWmIDUwwsfwPOdLA3I8JFBiLCnBS9VKXgiafc22LKgFGQU61//GvA2/F9F9J3EyFlmjDy9f1us//rHe+9nPtHnzuqY729x+T9RhAbRxThegq9ttKRC3KMU8KCuI0I/r2anbYfRtwRTyqAznu9VHF+Ood+f7WjrOXnTyWHML3prvqsAJT/ChYv/xdRehLYPevE4cVJYabG9ri0OMktvFHCed3UFtuivwoC1iE9hYmUaa7G9p/c5VXf3wLV16+xe6/tEb2HzXFbAhsumBsnKknAPRNrQVIWgFp/vFL39Jp86d1fzSogJzVDKG7YM9+d99+m9UGrzJ4HyElhze06WMvSThkE/R9wNu9Ha2NrS5tY5Dd18bOxsaTJHzwqROpppwhEQN6rHGhGzR8vlOZPuBKopTvwbmCUHRYxA9/MAaCV6ZGYFJ8HjWFqUNCHgIiKrJI+Ihwa99XC5mEE0hX7R7VMjMmihT0chPWZbyfbN2mSIxwZPHm5NYr8hyJZUyTeBvhXO1xK3qyXMX1C7m9eDeuq5fu6aHHKSsb242TmiC5x2ct7rTUs2ePX/ihE5dfLZBb/W4RhZ0m7L/Hqf7J7/8ha7duoW8ZdgiA0Xoe+r0GZ2mzsrCotbu39flS5e0g7z4Levaxhpz8lA379yW//r39Vs3cX7XtD/c1xQ5mIAama6s1j6O98b2RhMu43i9glx87atf1cWnL+jk8WOa63Tlf2Yx1+2p57+5khUq0NuGzYIT0Pz9fs6484BgwhtvP0XTiPV7kwOtX775hv7qV7/Qx59+oofb69oa7DS/ZbF8fFmvfOVr+va3f6gXnn9VSwvHpZRrOjFxBt/wNMa80ZUD/JwRzv6Q0OdhgrHkF5BTwhCDAjx3+ciynHjWoNPty0Kmh/g+d+88YI4LnTr1lI4dO60FDkR63UUNB1Pm5Q46elsXnn5O588/I7NcbiIF6iaZphAz5QDOUbJOa8ZIMvQlubP57DMX9bWvvqqzZ86g53f0DjfS9+7d5TKqo4WFeSXqJNad6wb/dXQzI32h2TMOOFi8c+eutre25bTneUGY0X9FvdTIoI/PkHW/vb506ZMm//vf+z5O90XlOWO1IDNTFjNlzEGB7n7uueeh6av4nEP9mz/9N/rZT39Ke5Wc1uPHVrS3t428fMC47+rkqRX93u/9UP/Ff/G/09/9gx/pxecvas51HM53xWGysIWNuKGnay6eauY1LwrNcdgT6HsLGV3n0nc0HKnH4cwyBzUdbuxL+ObjG6C7xugMX2tOqaCWxWkEpkcPAyBBRykesp8c6odEmJRQSInN8DPwNFAhjNNJEvsYsAblNNN0GkTfnDJIKbWU5T11ukvqL6xoceU4ivi4ck5g8lZPtaJqA6JeLY1R5kOEzoVvysZZs9EmoCS1i5Z8sC0mzBdHQd2MA4Dh9q4e3Lyjh2Dz7n02w01N9g6avyGqISR5O2w+4xGNpLa6i2f07HNf15lTz2tjbaC7tzcQyrFcYMTiFM62UJ5Qr9Q42lNZmCpZKTUMUvPQ2mHonCNKkIyvhqOBBEc8DD1+lOchyf8r+xjjCsyVIYAG7yXGZJkCxs4MuQJKwcykQ5i/O7yeSGdDjaFUp10qC/s62L2trYdXNdp9yKHNUBWLvsRYqsaVWllXZ05f0FNnn9Xmxh6L5wqLiAMQFnbF5hBYoIHFZ95uA/01j88W8izgyuTXShopxnwzJoEUFYzFHVtqFV218q6KvHOI9mE4e8+ztjIMuBhyPQJKNANOX4y0FYI8bub90BWfGUUuZbzw8XeCw4+/HcJl7ii1IoIYBhzvrM7Vto76xbzm2wuab82rn/fVib0mPVeBcUi/jNnYRAPyazbhbaSSG4LxZF+jBgca43BPOB2eYrSUzEHNZpWoY3Rn0G4hyizwJhk/4jEjZtDvZPL+5MfMeWmqsD7qMnFQJ+Y2NUAEmvR9DsMebuzq7oNNNsod7eyNxNSTl6mG/xFjOTaGKzIGDyMIMShr0qLyIlPRKnC+C7VxvvMip15ibKVCjOihSq5DAvTnRaEMZW0WxLAkmcyMAGgG/5Y/R+keNnmSt+F9NZvg/oHGfiKNrhqwmUyIVyhewVlrIBnGisMNvza0uEHuhmZCdhNyW3vbpNfEK5OqkBok4kqJVvTo4bV5T0SOcmZxeiTtUcHPR75gXo6KeDVvo+mLlxp6n0SCSd5XIo9e4AKNeZx0rxNoCLYi7wZfIwgqmBdHbhJcBrUishuAD9dmo6AtKvNJT0BNqkmHoXfl/TSh1KSKp6HnqBjvR59HbZHncU9veEmfzbs35HSQYYRHY6J403YzHgoG3gLExgaB8QVlDDQHWbAmfpTn6ZkFBcp6PW/2qD2j80dxiVZnoDRxm9U5qkeKt2G0ZeKHdHkIQohymAWZHeXpMw/Jj9/tcZSh6+iVoal5IcHjDZ6I6/AxM5nZIX1BR0+LE/6XX3pZv//7v4/D/dvyW4N/+I/+UD/60Q/0wx/+QKdPndIOt0573Hjv7Q4xIEvWIlx2eaezmlAyzfXnMcQWyUus00olVl9d1Uw10sYc8WnyEnLmoAX5miFRNWV9nVXYAxWLpm6c7YxhRprOJGyIEQrEbYcxRmpJuzUN8lFiPgL6JEMPiPHVlK5N2B4OJJM4ZNKNf5N59CFdgRdCM0OeQTDlzMuEtX/5gw/18TvvaLyzq65FORVON6NRoFwEIQYZwLzUQT1Vi5vgL/+d76v/6ksa4eENsTFKk8T6cdosBAJPIO3o42QlvkA6xKMsipJz9CoG2yCTKWPcGbzPsZNy7KBsMlUb/vnfds/FqHJ3Vzc++kBv/vSvdOmdt7Xz8IGEwZmpllklsWcImyhhD425tfRf+R1j8I3RedPpBF1NmSBFaHe9nMxUQZ/lmVoYpAsry1o9fUKrJ49rfmVJ7X5HlkmypCyacviSaOdga1t7mzgq62sa4uSKPSimWgVKs9dK6hVTjfcf6MrHr+vtX/yZLr31U92/8q527lzm0OBDrV17t3nfun1J4/U7sv0NtXCM29C9BL+/9s1v6Ld+9Nu6+MJzCtA2pn3/1X53EGIyFSFTrCELPiX0+hH2d3a0s7nRYBvHewcjfgPH7c7Du7px76Ye4oBP6SPvFMpA7LSkIqrKJP+Vc5cD/aYHHnxRVvJEE3Lt8BZIgadH8+rZIr8J+YJ8vv/mj8tNU4o58vCJJmhu9jbrJsnXa6oq1lytGvu/JF6xnhrwXjmfLMiKtuZWj+n0xWd07ORp+Z+afPrpVd28cRPHeEc0rKxVqItT1pqfV4mjVHBwt3ruKS3jrNdZS7tctKyhOy7fvKX3cLYebm1qmcOSKU5Pr9fTiy+8oDMc2PXbXezFPd2/c0cHe9iB2IDj0UjDg4H8T8BK5jTEqLygP+p5vxEboZmbNtYQyFq5xtxsulNeYYicOXNaLyATT184rxM43kuLi5qj7iIHjSeh4dTx4/Jb8AXSWiGqxDcZ43SVrKPK+cDamjpUa4LNdJ/Dhtffeks/4TDrDfTCvbWHGnGAM4F//bkFXbz4HM739xo8++wLCtiM6xtbevBgTdv4MSMuFIeMye0Mn68juCSIx5yhhM08EZqZYsy0uLCsGAtdu3ZTN67fggdtnYK/J06cVrfTx+6S7ty5r5tcUJ48eVZnzpxXnYJKt82Q+5KxHGEKvVN46+81jrTLwlHodHQ5nGi1WtrZ2dY268OdzxMcigRomcCXCbrXEULADxyzF0yQ5aR55v+pp87h8J/XysqKer0uNEc9emwW83+Q79bNm/I+vv71r+u5Z59R4bYdNkpTguXQhHxF5tt5NIHmfWTi0ief6C//8i/14QcfYBMWev75Z/WNb3xVp0+fgtZNnO979FnrpZee0x/+4d/Xf/6P/kjf+dbXtbK0gEoqVXLZNBkNNNzf1YQDtwR/Ygi01WpoKOHLYDDQOnpqf39fBfLc7/bQZRnLM2mK7hiPJ9iHEy5gGNARrU14+O5xopCfmE6QACwywkCqwxCqGoVd02DN5DyJclrB2KTxyDQC41Gg4wgBbeX5vLrdZS1yw724fEJzC6vq9hcVi574klKGqB4hEo+cttQaMXHsC8qyQu1WR51WF3TUZoH3GODi/ILmWRTHV1b10jPP6sWnn9WZYyfVzQv5rwY9vH1XD27d0TanEpP9AQtlpJo2a27ip+OkmoMBxXktHXuaCf2q2q0l3bm9pvW1bU0RGKFEjc3G2GycD8Z7sErNu6eZiNsjKJgUpEb5GRGET4RGoj0Ko2bvJjOT+Oh/hY+ZyUJUMEeQEcpNDctILxRQAL7YzEwCLk0Gf0IMCtGE/MrgZ0pDxTjECEtqZSOc7vvaXruFMt3UhE24QrhLZK7iYGeut8TJ1ctaXT2l+/ce6PLlTzVE8dGQlESbQRaimof3JrF5efx1lOwLtMFhVhNH1mchNb1gg0AJ2sT5k6KM8YWQK3joUK5oj5GFAnltHaJQDJkCMOgyC7JHMJmZ+HLSNZMZ7zexZugYWsTjAW8eowx5mr2JCgFlmeFQt0Ibme9prj2n+da8eu5wZ121SS/Ij5ymBgzTQCtBJV1OJZvKwpTWRpqWe6y1XQ1He2Cf9XuAshioYvPQoZzP5i0qmMn02cfsKIWQz+dyeQ1CZ4u9TQkL1xSVwUNB/2RcskEPdZfT2Rv31hrHe29/JMWWsqKrmHVASxEDKWSZYhaVETaIvEd/j016zk1Li429aBdqceudu4KWlKEPKhR1yYYXQ6YW+iMnLSrI+RuCzytvFhSCyczEFx9T88O7STLzb1EmqN3uyDeUXYzVMRuwb1D7B/vwbsjGVio1A04yOnCEJGX014LeHhtVHoN8A0v0l6LJnW5HaYkZmqFidvwj2uBDwPwTmcnoLF67TmZsidDT9T/nOWyzTjU0PYnq8N37YkdGMxv0hSDZjLAm9DSGwJyaMsbVgELujEbKGxPPaBl9kr8HZBOLzwAAEABJREFU6np9sjR7YE5Dg1Qj10RJNom46EGHDylPvJFIAjX1CP7+BCjxOI9Y05xPxGHHPp1HEBEzg8YZogVoDcqQjSeRN+MyFYQ5ZfJg8rnMKBepb/If8X0IiDMJOfh1BKnpzyhtxP3joZnJzBToI9D+LAyH76HJMzN9/jEz+Y8IpSamR0+TdvgGTXzgCCz2JHsc+qvDi5uZzGbwtCMUGBhPP/20/s7v/h393f/NH+jrX/8axtMiZWs9e/Fpffs739Ly0rJq1vrgYKwpB6femffpbZRuO/DS6fa0vLyiyDr2tIr0inWDtMll2eHyXdW1Kgz9pgxreOZ0I5sICq+qpobROENVB03YKw4OhhqhW4Yctg+GHh+h20YaDEYak+aOuNsWifElk5OnJvQ4aTVtO61PApIpg+SSr2bmgjKLyELUCPvi9tVrGnDT34+txvE2aE6Ha0aitknGfMIoeV8Zzuip555W79wJbW+v6dLtm9qDtioEHIKSwl7BZJo9HrroNmGT5LEm8hu/zGxGKd1nteTwX70uoC3DZsvYW1vEV9CXp5cWNY+e3bl/Vx+//Zbe+sXPde3jjzQ+2KUN6FEloZ1qDgyGwwPtY5COxyNFxmRK7Bkj7e7tynXi5tYWN24P5L9Suo3zPCnZb7KovNNWzrjbc131QKtVyFiTMZoy4Loh4eyXoyH22oGmGL7+Hum7lUG/htgId7R26yPdwdme7NxR3wY6M5/p3GKmeTvQZPOm7l1+Uzfe/5WuvfsL3bv0nrZuXtb+xn0l5Gv5xDF94zvf1qvf+LqO42zFIpc73q7PDZkt2COsZubgTe22rodgihyNOWAZNdjX7vaWtve2tcPN6c5gv/mXujd3tpi7sTKIzTstWSdXmZv8b74TPIKBErLl8Rl4bRL/+q+mLHNIVa/+CE3kr6/6N+aamQT4JrAZ9PjxvaVGRtzer1hwHq/go8d9bU5LBMsytefmdPKp883faj/c2Jb/g13Xr97QDk6kr93Avj2/vKw+N4M5jtYcdvvxpy7o9FMXm/82bKqoNZzuj1lHH1+9on0OdPrIZAXfJtiB/o9ovfzSS+iWJeRR2t7Y1IS9t9/pqst+HEOQSaqhscX+Pg89S/R1DId5kX4N2Z5wsDV1cDheW62Mua/Z97Z3trXJYUrMok6cOK5TOI/HcbZXV5a1tLgo/+2ec8jKSRzylYWF5ibckJEp/ftv37rsuIM6pa0p9HIWiF011f2HD/Uea+inv/yVfv7a6/ro00/1YG1dW9gNU+hchgevfPkr+u53v6/nX3hR3V5fu3v7enB/Tbu7+5qyRqfIIMOafVwBzGLNN9Mmh8vBTDYSvZumk4r1OVRRtHVs9YSWllaJt1Sh9O5yIfnO2++ryNt67rkX1evOc1gxVElfFc6lh96n2zQ+ppL+/SBjllbSRkV3NUAgYbg70X7T/K1vfFNf+tKXsM9XVUOM+1DOlzHzGGNE9w50/foN/Ks1zTE3X/rSK7rAIUebi5Ixes/Lus73Efjg/M+L/dfR792/r+eefVZffuUVdblZHlHWaYIAikEDIyaiIU6w/x34n/3Zj+W/JfDd735XP/j+93Xy1ElszN0GMQa98OLzeuqpM4x5l0Ohq9pYv6fjx5b0gx98R/+IA2T/FfSvvPKylufnkLNS4tZb5YSw1AT/ceS6Cefe14WZyX/8txA21zegYag8y0GhEGLDh5K1E5xAH5jD44c0EyUFZrmR6ALlodjwHLULKYqzBnJjHIFJNFazwU1xYlkTTEbQhJvkERM+5uZ7UgbSWsryBRztU1o+fl5LJ8+rt3xasbuoGqdgwtHulE25YoOc0ladAt1F+AmZOOPB2jjDc+p05hlIRxYymUWZBVV0OkVB1wygRvEHjO251SWdfea8nn7+Ga0cO8ZGO9a9O3d159Zd7W5sa4xBnzgFN/qtcLzLcVAq21J7WaeeeUXnL3LqvD/R1p01pe2B4rBUwZhiDdNR+KZSRn/OaGNK1GCWInJ+DSnKyyTKzeBlpcTi8Y3XQQHeSTdPP4K/H4J20yOQT4Wjd5GuR096FDsq5SGzqr8Nnqj8G6PewwzQ5n0zDyFmzEvkDTA3UiZZLrMW6W3CQk0aPBD5gTkMKOAQaozRkaw6kCZ76melljtJrXpXg7VrGqzflIYbijjmidPqig3ejdvjKyf1/MWX1W8f182ra1q7v4ksOFVCdmhTpoDAM2g9AhHnwVFCs7jTrA5sl6f7iDz8LMjyD0VNAXoD2aAGPrfIqw6RCB2inKcFNiKHMV6zQF1rIJ/0I+jwMQ+h0JDmUKkGyUqlRt4Yk69D39wQwzDNFadt5RWOteY1F5c0ny9rIV8By5rPFtS3nrpqKa8zxVrwGIOJNcxJE2urVF1NVVUTTVCIbpi60THkBmM0HWrCCfAUJVP5OpdXpn6E/gCRfI5IhyVkSCJNVsuCo5JZJWkKSsCY+HbyaypW8KiCprLKcOrbKMfAZsfmdG9f928PtH5/rP09U1m1FbO+Wu05tTs9wrYyNtLIphiclmgKWVBWROUtxpgHygfSorI8UxtF3mEjbrEhZ3lLMS9kMdOUTSegFAsO8ULM5TQJQ8ugzWSSAQE+vEiP4pI8z5Ks6Tsqx2CsUi3/R6am6EXfpCZsCAOMsjG8rFDMangoHupRNuCAtoI0B41z8DNDF2XjWhnXIQEaKmTSuVcb0ggkQtLVQM2T+KaYmrAW8+lITSjKfxHM02nP63w2X7OHvCbiBZrGveFaqSYButWkJW9FZrRmIpRgoBL7QGI/8DKBPKZHWbAGESqNulEmWAdoI4kVkkhJIoES0K7PP4x7VoJ8zzOJtvmSZM0PX1KT6+2Y1OTDXBHX4dN0SpykJvuovGqZ5x2+ky3v0dvz+FErkUoxmjIGlXnIuAgUSSeqyFcMgffAmOjHSSFoPsTl80aDfJqk5ou6AmaPUz1mevzTlHv0ZY9jRIP3F6PMePGcw0CETZeeBnglyWagbEAHyQGlXq5mbivg8UQpgeT0EnpclDPejTVrpD2JECJGXMHe3OJ2YBnDrSOXgXo6Uquo9corz+q5F84pLyrW+Yj1PFGNEmj0Ln16vGT/dnrmMWJXMD4N2tyoKTH+atZpjb5rDH3KVTjkXr5swoTuYrbQI5YKVWXUxuaePvjgsn72i9f1s5+/rtffeFcffnxVd9jH79zdlOPevW3dvrPOwd667nHI5/+lzoS+nIYKGa6gT8YomVOXS3pAHNIjGFGyBUvk6h8VpiqSzXxkIUfXRi115nR6+Zj6rbaa+rWv5iSvJx4z2m+gGT8Yz6nFVbWGtW6894luc8uXw9u2WDmTUqLtWWVT0zGdEyNOY7LDHxEmeeKjlWS8AR+H59TEHyOpiVPDafRf8w7TUgW0nOAW8anenI4ZOpUDhPsffaTLr7+mmx9+oP2H9xXQazk6LLBv1IMDVdwuBmy3bsjkNGs40Wh7T+scit+9fUdXLl/RpcuXGviv/K5vb2rM3sMZsJQFRZzSotuSEbfMFNDjeRGU857D8BZ9FWkiK/dRpbuqq32Vw11VOPy9KD19clXPnzulCydWdKzfUo89KOCojzfXtHvvth5e/0Q3P35HV3C+L7/7c13/5A09vHNZk8Emzsi8zp8/pwsY9Ktnzijrz2vKOCbI5xB+lMl3saQRh/8Dxj3E/nA5yZifLAQlyhxsbuHk72AnjtVGXhP82N/Y0CY3nf5vHUzYFyrBb8Y2CUkD6BuEUiPCKeNz56wmZFp9qpTRZwQUfTSnnpFoo0FTlgJ6/Phb8i9qzFKNwEHwxMf7eFTkifQm2tT3HpAbGvNYk0S/xrtcv4Pk4D0wfjN4QOUp/BoH6nHIsHTypI6dOqUtbv/evfSR3r9+Rfd3tzT2AXUKlex71uko9LoqFpZ0+vBfL59fPaHQ72uL9fLejWv61Scf6C6yUvS7jazeX3vAwd6Knr54sQn7/R5+0ER7OMtFFhsneIG05YVF9Wi/y/4/5+8c/i3jcC8ukT7f5xZ6qu29He0M97RfjTTAzknRkL+oETI9xKGKMaDPuvI+VldWdBKn3XEcf+LEseM4aMcbGhbmF9THSc5CxMmdaITT54cAUy7s3Fmt2Dd9nXm4x4H81ZvX9bPXf6V//4uf6q1LH+vW5obuckizwU1qhNZnXn6Jw6Dv6qVXvsJh5HH0gziw2Nfuzj7tV5qiq2b6D4liDmA9syMlJrYB+jrJSDONR9AzmjKOvk6fPsdBwil12r2mje2dXS6sruAbTfT00xfV7fZoI9FfYpprlWWpKiXKTpu46+qKeamY+4q16/DxOUrS3MEO8MwPK1548QX6O60QTCMuxCbwtMTu3OMwbtsPqYCvC+dzUeSaZ056zHuWZwwn+WDoc6rKaQAPHz7QVQ5gAqM6jVx1mFsKqcS22j/YYwxD1fDZaduGl7/45c+b/07MfwX87//9/1j/9J/+U26y/1BfxsFfXlzSJgc1H3D7vcENtc/tc89d1M7upt5661e6ffuy8mKkb3zrOf3hH/2u/vH/9j/Sb/3w6+iI4/BI7PUThemeErpjsPVQw4NNJZsgn1MJ8ivW/9YG87V9IKHgcg413PYM2JvJArPDEJsP4zwKWc8UJoENKNFAQgnXDeoZE/DyJ5z2VQhVgiG1MxzFM2FzmLij7X/HjQE5ZLIn1FcoMJbnNb90UotLpzS/cErduRPKuPUO3FrWeVcTHOshdfYOJhoMp5qg6RKbfIg5ireNoMyr115UtI7Qfdrn5Hxv74Bw0EyqM9sFwoKpUtKQ7yFeRui1tXzquJ66eEGnz56RxaA1Tp3u3bmP872jelQqVEJxitMyaTrNxapXvnJGZ59+UctzxzTe3Nfk/ra0O5Fwvjl6lWwgic2Qb0sRRlLPomThMVgEvCD+pIk8SiXC1IQmz26cbtF/g0SaiQrgydDjj5Eo8BhBHqeCnnwoTakaeO4MTS8sosbg+RvCpiwNmjdEK0QffY7qe8JsDJSeFZQYf2DDMnhhjNWEFDYoZOooMH8BJ1yeRhmhqLKcOc6lGOBveaA02sWZ3NciRttyq4TVDzXdvS2N1kjfkXzjxSmsWcjRos6feVYvPvNN5Vpgc7+lrc1dSUGuJOhUESfLzKRa7FtJaBYlXhKLlBfiiWImM1PzwBtPN8o4PH6ERF6zPpqBB9oLZD2G0a8Yt5BdR6pNDrfjEv2LejShBv7uSDQBPE8eiseSktWqrQKl6kbW4AXGR6gpxLqyaVA2bXM40cOxXtBcXNZCcUzz2armwhIgLfTVg+dtjNLYyDltsYAqDqlK+Ff6v04+GbDmDrSzv6cdNoV9Nhz/l7UnKLQSJZugRcEkhikTD/3z/ZkP6dZkJpmXNzqzqcxv0ZtDg0qJUfg6LaEdtYFSjazzqIOR9HBjoGs3NnTl2kPdvLWr7Q1pOugomq/5eaW6hXHfU7vbU8FGWrQKZXkm840SugxEN9BaUUUrU4Q2szEAABAASURBVJYHZbzHLKrVaqnldQocdmDolOLQEe/PLajPplnkbYWAHGaFJDv8oVFzmOTjP4qbiWn0YgoxSjGo6LSVt1vyG56Zsz2Wj3XARjrg9mOCoVb7oJk/MfmGMERQKKlr0jzdzNNrmwPAnMO9xMZaoXNLysJJShnVDkE5uDxLIz4TIfLEc0QY6RKNNqGR8VlYk0e+PYaZyQxITRiIP4LEXIhapiaNagHeB8LI+PMsa9JLxug3/hMOHSo3ZNhDjDEEUU/UT4B2Y/NuCrw34qLZwyvjOozbLGzGRwYf1bQl6puCPHRYMKbAiAJJJgGTmSMchqTZEWYRsiVk0qyWc49mFEhsQE5wUDQGU8ZAo4VZSAZDb/gRKe8ItBC9LGGQ+E4NxGPE5DD/5kuPH39ziHaeTDWF5sdDEz/km302VJMuhWDAe1XzuAgkYjWcbADP/N28RYuKIVNEbgOhWYCnUomCchCIasgaAZWSjFdDz4mHUIGUyHcgnIEMnCB4eEhfYs4z4gEdEONU586t6PyF43B6qP3BlkbjA9YGlNVShS7zOa1ZCxWdB3T1yVOn1cWILbErKtqajqcqsS2m4wnhlD3aUWmKrTHloL9m/1UqhO+Hc72hN9/+QD/+i7/Un/6bP9O/+Xd/oT//9z/RT376S/Ca3nzrI3340Q19AN5571O9/uYHeu2Nd/TxpSscmg0ZSoAmaGPUMQbe0wzQpyNAp5Knk4XwevfTyFgoX8OZhAe1yOXAyxdf1CvPvKDjGPul61sOMQNcgDWCefIw0IWH3l4sa+XYF+MbD7X+yTWJ8S3259g1o1oWKWIS8yX6gDzRVANfX5Ah8x8zyognAT7+ShofkS3X5WxJqpGZKjOVDhZhRQNew9vKOOjoUqgDzxcJz+KAn8NQXyJ9j8OA937yV3rnr36qtRvXNcbALdk3IntKF9p6IaqFwmphv2XMTWDu/LcN93BK79y+revXrjfG83Ucj4cb6xrBl6LblqDDnc5QZDIWksFPZVIgPQMtaOyR3mYvqcbI0ME687+FczpRj7GsYISfWlyAV7UCe1q5v62DjYcagCk0xvFA7WqsfLpH2m3dv/aurn34K11652e6+tGbunfrCutgohVuNp/90pf14te+oRPnL2iU2Ju2t7UPnf7bRwPGuec6HX1uIXCz2lWR5VyCTTXmdrbc2ZN2DxTZ1Armr9o/0BqXPVe52bx77452OSSAPapbmYZ50iDWGmW1/B9g8zlAdJgjNestoyDZjY4Uj89dkv+4fAp58ETw5Ad6KXKYYky5ETeZWRO6buCFuAhsBpmOHrdvZpileG++Litkv/a1ypqEUUrNGqAM/QXmXQoqkY+pJ2FzL509pVPnz2vMOrl8/ao+vnEVx3KTMbNO2rmmHJIPkbmBSa3lFV14+RW98LVv6vjZC5rQ1p2tbb2PjPy7136uD29f1x5zN8Kmv33/jvcgY63t7u1pwnwURaGh/8YFTvSUfafmgKPNnr+8OK95HLl5blPn5vpy5zlQzw9ARtg+W7s7eri9rk132mh7wOXDPrITWrmWV1e0tLyE39FquBPMOMAvtDA/xyHNqk6eOEn+Mr7MfONw+z8qdgqnfAWHzh19X0fT0UhTbsCnOL4VfHPehzwqIuOKpnX6f4cDib9gjD9563V9cOuG7u/vaB1FVsXYHFp85atf1/d+8EO98spXoX9BOzjea2ub2t7a1f7+QBPWF1Mg2AySaualiUN1AgI7u/vaPxjK/7G0CzjXS0sr2ERtHZB26fKneri+rmefe07+mwDuHFfYHVmWoaOrhr9O+5R93ff2Rjboo8IuLHGiZ5jKf/W/ZIwlaePJCB0/kpkpITPudI/gxQR7ckzoeuCtt9/UzZs31O60NA9PO9hPyQXXaqFCZPAnoeBK5rJG9vbg1aWPP9L9u3eYk7aCufxXyvOsaWNvd1fXOaS5z4Gg/4NuP/nJX+pf/ot/CZ829Xu/97s43P9p82cDC8hBB1twdeWYVuDDAB7+/Gc/17vvvtu0eebMSd26dU3/9t/9j9ravamYH+A3dvXt776kP/pHf4AT/vv6+tde1JmVrubiSEWJ882F4HS0jfzvazDe0R6HgVMujluxI+NAeIyPCcuUoSdinjO2SF9JLGwjAojDKrnQsCYaplVsBiVKtAL1IUoUaoVx6GnMBwqw1pib6jGKZoTzfMCp5wGdlQrKUdhznDQtrh7XPAPNu31NFTWi3boOGDKFWkWXsEUbpZzIEYJa0lYMmfodFkxvTnlWqEQghoNRIzBjFljFpIYYG6O6g+LtMHltTpdzBudCXjLaCQvTBafb6+ncU+d0htPMaFEPbj/Q2t017W1sa4Qwm48Hun1cNQ6NGQvsxHM6e+4lTcsC4dxGubIxlzjc9UhiFMZiNWImk3C0jHEJNKEFyUwSHPXQo8T1hQ+Md6Fr8jzukaPQ44/x2dSmUTI9fBIkPfp8tsaj5P8lIpBgZgqMPaDgDD6LzUkeOl8sV4ytBoHQeDfLZBYplikLhMTFvJbMG36T5uc6nNQFTYbr2t28oYPde0oIe42DXo73mZOBOkWuZ55+RhfOP6PtrX1d+vgaCuoA+Y0yRTlrgwXxIldKzVcTEXl/DX+aMp5fU9A3O48T5cNQvTnqE3Nh86xHIOJ1j+AEgORI3lZq6lJzFiax5oA0e+fbSMPWUMDwmSHIuFKJLOQ85erErnp5X90jsIa6oFO01c4LtVCcjFxiDSSUZM3ppKMirNhgqnqCUh1ySjhoMMIwmbhxgeKsvDwEJAhwtoVgMkOOJUbg8LjD4zOQJWeDzGN8eUXmMmGVJgXVrI+yNNbwDFMsjBFrfHdvqAcPt3Tt2l1duXpLt2+taX9/gtKXsrylVt5R4WPCUW6DnLFlPjYM9Nggypq+vM9Z355fFC3q58qyXBFkONZ5qytHyFoqWj0trxzXgt9I9RcVyY+xkCO4xQfNtCiHGLtEzMMGvPEq4klJHu11u/LN1zeYhw/XVMNDmTRFjoecfk/Z6OuylM+FqWK+S6meCk9CMZXqc2Cw3O9oGSO0RV2jnlE+MH9MBeUluuJjgGii50TaF3wMihxfkPUo6TdUneWbByYzUzhEjBHezBBCUAhRFg7L8F4UuYo8g7BK7mQMOWwYcThbs3E6wRSVSTIzmWaPj8tj/k6yR70o4eHYIDI1pX3MTSnyPKQbYiLPQKBytKAMQJUQW1LV8Mz7CLwF6fF7EmVcKmfw1gM9e+j1M9rLGJO318Rp199jCIq05fD2HCbRLg1SXzz+7tFUH46B8jrC4wWiL3rMTGb2mazPvs2yzJ5M9bhDn6nrFOmJx0uYrJlP83Ewf4HQjFFTuEbOKlAie9Uh7ST7UPTZxx69eswhZLHC6PIwRlOOHJgZ+yYyjr5r3pmUA2RiglEm8mpa8fZr6tKdsNlZM6TAI791WcSAzfNCrovcmJuilyashyk2wNFtjxs3U2wS7gG0jR659Ol1/fxXb+hXb7ylq9dva53b1o3tfd19uKlbdx/q6s17usG+f/3Wfd3g4H1tc4eb8E/lTrk76r987U1d9b8/5YYuyWQc2iWn02mEE0dGp/PKx2rkRQoEymYgt4gsCBtmhG6dqETXTsCU9V4FqTbfQ2qZCyV1/WPIlmiIT1N3Dbo+evMdba1tqNXvKbVyJfgJUzVlbvxXVyvqwyZ5veRfDfQFT2rSZt+S10nw3osnOnyU3pQiwTOAp0/gtaOsS7WKXEvQsojB2iV/urWlWx98pE9+/pquvfGuNq/fUoYuX+GwZAH7q5WkyKRG+BZrqZXlahctFYQFttni4qKOu5OCc+NznZFmweBXicxM4FMCtZofeIaZoE6/3dgCSlNsgX1V04EynPBWPZZh6I63Hmi4cU/1/oamOw91sH4H3OY2fJNbqW2l4ZY02lY23VVR7SvHhphs3tP9Tz7UjfffxQF/Q9eufKSdgw31jvX1wjde0Uvf/boWLpzRpJtrG8dvZzrSCJ1dw8OY5WphcyaMFOeT25mBdFPCPilVYp8OcAz3tnd0wA3fkAPtDQ4a1nBytne3m7FFDo8D86s8U826qQK1TaodQaqAx4/mCrYK9tODmqd5J0aPpM2+RYwkAhppKprMTPIPmEUkfz/80m9+6ME/zKPrM5d7R+OEk1bTl8f9pniPdT1AzkOvg/N8qrnoEry5gtP94aVPdPvBA/mvipcxqC5ylTEqsGeunD6jZ7iBfOHVr+nUhYvq4YRvczv6szfe0L/7D/9en16/rhK9NOCg4wFO1Wg8ZM9e1ANuvf/83/+FPvzkEz3gxnIPZ3WAU+e3p6XrIgYF6ergE/S4UW8ju1Nkeotb1s3tbeZ5X3ujA+3T3ghbqLRKFeuqBf2rJ47pBA7YyvFVkcphOnPI/E1pP9JuG3k9Qr/b09LCAk7cko6truokcn2Sm/BFDvMDTE44xjUKKuHvBAuKWYYN0lKOLROzQkPyb927L/+189feelvvfOj/6voN3UNO9kcTdXoLevqZ5/XlV7+hL335azp99oLGOHVb6LZdnMYpijNhWyXmGhUphtjA4zX+VXL7qxYilqvPAUSfg7wc+n0e799/gPN7S8v4Z8/heLutxPBUUrmkoSmO8oTL1QEHTVNC97kG2DKe5/Vd53vcUaGXm3rwvvQ49b18hc7KmOuCOT+SIUPO9zik8n1ocWlJfQ5HIrr2s+2V7AfYSS67KWkdfnz88SfNLbWZ6eCQjoA8edvz8/PaY7299tpr+vM//zP9+Mc/xoYs9ff+3t/TH/zBHzS/lRCo5+NzhBB08uRJvfrqV7W6ekwff/QRzva/xf68JS83Gg00Qj7EhVeBHC9hm33lhYv6o7/3+/qv/sk/0u/94Js6tdBRJ43RJQN0y67SYFfCJ9FkHzV1oKocghG6aqTSLyFYLxnzn8H/EJDOACWBiQsISuAd+WMTSEBUrJvT7BrBqTh9rtjoKiYb/tKYNMVhneCIjydJw1GFUCQpuGD1cbSPaQ5nu9Wbl3EqNWIBjeqkKf0kyxrlYJWhqBJtIR3QYAqigQYxZMoiGw/9DQdDHO4DbuaGnPKMoYtJoWyBQm+zgNsssDwv5BMRYKpvjA7fLEuILREEd8pPHD+hUydPYUBFrd97qIe372mI4y1Od4XAVNzcpxLa6p5i54ROn/+y5lfOaoONfY0FXk8PoM0NipJRVFCQZGYgyHgzUddmcZHeQAz1CRD9DZ9E+hGI/q/iY79GpQ87OA9iZPhBIi6MkmCZQsgVcHCyrKUYW03cPJ3dNeM9Jy8w7wlZcQMlL4La7Ygxj7LcvqW9nduqJlvIzJ7qcl8lQl5zk9BHuZ47+xSK7xy3Hg8b53vAqfOYE0dXHi4TJpM/zRbFYnbZcDRyQgZJfB9+eGlmwsNUU8Tl01M+P5eztMNaTbmUKgodQtRr4OVmSE17nk8e7bMem7VmvPra8zUYWQsBxRkdVVQEWZUT5irUVifSetBKAAAQAElEQVT01MtwvAtHV92i0zjcBTxHT9Cet+/Kq1TjaGMAVqCup6qhL0HDFEd7zAnveDLQmI3TjazktAaTOWKQCGdsg3ZoUvNi+vxDrg8DsJ7N8yNFsgYpZRjQGcsrsIlGNrMMpVZpc/tAt+881LXrd3Tn3hq3YVMla8msUGQtF6ztosjV5vS6zcaZF4VciUcfYxaVNXCZMvhNV06fE6JAXqYChz3LCuRshgxHPiNNIWPj62rl+CmtHjupNod7GfIYkD/Pk0UZbZjRLgjAzMRHfMuMb4foFn1mIcjp62F4JuZzi819zEblG8kUx3OM0TAZoYRxpmvmwOC/wQWx4dflCCewVLuIcsf7+HxXvSjlGLw5c0FUwdcC/dCdaL4BoqLkP814PeeL0ZSnzOfD31CaZFqlPJFHHzPGG0yBcYYYFEHgndSGFw1ByFNEcIs8Kie/rkqVbNwImzLKBguSTHoE/drjuZ7Y0Opj48VJST6vT9Rr0sijSJMa+I7QmAVoI/T3QB1H9Dzg8WZtUS/QgMNSUqCRAJ8N+gPvESK8nScRoX3WptSsSwydQE1z0Ja+8DFSvwgk/4aPmcnoy8wowTri+ws/9GnipynnJUjwoIE137/+ZTIDwRSakBEE3onLpBr5qtgnK2TNjWk0nmChHj8U8oIkWBMasdnHZb5kvj102TCDdniZxSgvWtOmMS53nv3PWEqMMS/b9KGkmrI1/ROgJ3wsphWMWDfKpuzHU+jyOiXtTB3YIW5wOnzb3kPPX75yQ6+99Y7eeu8D3WZfH+IIVuzFU+aK83QM7BJje6Q1borucWPk4RADtkYX3Of9Z798Xf/if/zX+h/+1b/Sj//8z3Xpyqc4gaWcB05nBXFOQ4WcNLRDU4DmKGOtSgUeUk5hl6Exhqrfurz97pt698N39GDzoeos0VYSnAaiVhJsauBv4sktamttXbe5FfY+Tl28oM7qsupuoVRkogtN4fPRb8HU1KFVOYj+7T5MG2Qelk2ESSSJRoh7zFQx1l3GsIdTsufOJkZjGz08j511Aifj5Nyiemwv65ev66O/+qUuv/aWdjkwaJM2j45tMdeN0007gVbnuPQ4trKqc2fP6tlnntErX35F/refT517qrntKmjbWLsVcuH6spb/qPmu2RTZPtSda2luoSuzSpGcViZNBjvcMm+o3tvC4d5sMNl+0Djc+2u3uNm+oxpHOg03MYoPgQMextuKOOCtEued287Bg7u6d/UTXfnkfQ5kPtXWYFNhPtfpL13Uyz/8js595UUZfe9hZxzAC6RCAQPa8kwD9tAd2tiHXyWy4TIyRN/7IdPu7q62tjZxvLkFR24NfhzgHNy7d1d379+VjzJvtxSZW2WMCmbVrMkEzzCLNUVJlaR53OesAXn+mc25f1Oadmc62N8994tgJDoED+0Qs7hMn32efCfuslgzNrfJKmS+Ziw1AuPyNyF+AA+GOCjqtbV4+phOnz8nd2Dv3L+n9z76gIOvB9wEjuTjmEraZ1+YhKhFbo2f/8qreublL6u3vKqJBY0gZm1vX+9fvqTLON0dnLKMfX997aF2d3Z04tQJHQcT1sG7H7yvn/3y5xyq3VaAh735ObW7HWXIkw75qBjgs+R6Z2tnGyd9Xdv7uxpg70yQN8wqed2cA++FY0s6dvqEFlaWmrT17Q19gh54/6MPdfXaFZy+DVXs4QYvPGR6NNfp6uSxY+C4FqF1ERpWuCn3f2fK0WXNFOgYobP8UGCIPTrG2a59MuFBUsCHwhba3NYHH3ysn3D76k74+x9dRhbvaQtelOiw/uKKnnn+JX31a9/Scy+8rDa2xt7+UOtcHG7vHAj3RqkOgi3su2rem3iJbiraWmDd9no9uO95VfPfcV26dEmugy48/TT2Swc6JvK59X2gpEGHO9/ubPuhhdvRBwcHGnGo5HlN2bqe1XFeohO9boXt0oS818DlJ8ZIH231OMC7cP58s/49nOcwwPNSjewixyU+2NR1Piipa2bQaHrI/F9GJsZcYMzhZHubDS3ws6au/3bCWfSLX3y89/77yMquvvOd7+hHP/qRlpeXaaMZ+me+Ysx0+tRpfedb35H/46CfXvpU/+1/+9/oxs3r8Pmruvj0RWzqlhJzXqCHlrstPXf6hH70rVf1u9/5ul48d1IrnUw9K9XCybbhjgydZKNd6uwyF3vgAJkZqETeptDudOfojhARgAYQbzBRKE+rkjxMhNW0olKtkk3qCEcTOsLRHgxKDUY1p7GRKoUijkB/flUrx89qafWkenOLylsdhbwtw7DNcRAKf4+5xtySHwzHhKWCZZxO9Zmcroq8o4iw+inKeDzBoR/JGTrxkyOE3kJQ5NQgLwrlhBkDSWbIdpJPVgmBPsBEWReACUbwGGFxpd7hlPI0jvcpDO4Jgrtx9wG33luqOV0yxlpBT+k7dRml1FZ76axOXviSUrGk23c3tb21p4TxLE1RPSWoKMcnGYLvdQIvwBxRpgA8BKRZA5OZ6ckn0ZKDyk8m//9F3Ek1c3qPEKDrMI6osF6U+GpATqKsMUfBEaOCOTLJckk578hJaCkiDyEUCiFXdFihGB2ZhJU8YdOf4pjEvFK3PVU5uqfdrWsa7t0lvoFws6Fx810j9BCghfkVPf/cl7Uwd0KXP76tWzcfcnuK0LOIY4gKTpd4kHU1gNuEDd3ISsIhmqFmNih39GFs3r4o4zB/p17ThseppyOwCjyeCI8gV/2eT5rnCYXiSCir5HGUjbHWAoiIU8YOFeuorMpkk6A4zThVa6tVtzlh66mrvnoG4pzm83luvXtqx7Za8DCD5sboYQTW9DtVjbNdcmLvmFYTFOwIR3vArcyI9TIm/1COoc8PO/w0LgQhozVftRJKJzEfDSQx5cA+gyN2sL/QpoBpykYwYRyTMtOEcYwnxlpOWlvf0807a7p56wEO94a2d8cqKZMX86z/BcWsrTxvKS9y5YdOd8c3MNZ7wXueF/I1n2H4ZL7+CWMWZRCdLBzSFRtZKoquAnKWN212VPCegWXW/8nT5zTHhhbzliwWClkhC5n4kstwUpBkErAjmEnEG5jnEyMtxCjfVFoYUkNuekejofwx5MMd0MHBQP4r6NPxQAmZDuiQyPwHdJXVE+XwvpebVruZltu5+jRdIG8ZZSLMZQrk0+ltOv/lNLAhG6FB5wwmQYsIXJck6tfU9/BJCJoaaPZ42Rrdz0eJvuT5OuyF9iwEGWO1YAr+7pAUKBfoQ6DigEG8F3mmDjzoYwB124WYFgWJ5ZxkTZverkPNY3x7u95+Em9JNEPJZHJSatp0+pKHTR4VapPzw9sN1AkkBQ+hK4agDOSHiBbo32agfqDRICmY5GHTDnyMXpc24mfgZYxySAL9R4lc4z3IqGO8heYt8h15A/YkgswoBQ1eywhFSSlqhkA4gzXpQUaZiCwFCDQzzR5C+KEGsxQxlkYemtDzJaMN41s8Zsb3kx+4yBiM/ECemcdMvB7C4HtShbw0skBZeX+PCxCzJwCth/15qvwxKYSoDBlwxyRrsaaKXCkGxZaHhsE71hSjzpxu+mjkjTnxyfa9ukYfViiRJW5hzpw5qy4G5hT9OGB/JuDgTsKn1oQD/xL94s7z7fvrevu9D/X+x59qbXNX7myn4CsqU8mNT6lZOEVuRhiiAxrY3R9pnb3cy2btnsY0/sEnl/Tjv/gP+tN/+2f613/yb/TO+x9qXNXQzjgYkxDmxDhhHfbQRAMcqynrWtgMBScAOTR2aLtbJU38v5a5c1ubDzjY39+BU5XMLXWlhj+tdpv3wLBp0aQcG8Ydb+OCY8gtveD9aW5YTr30rLKleblTE+CnOzpsD0ohMLaE1pDojnaEOMzmmImEyqOPp9VNXrOWWKuzfPqVQ7M5NYiQt0F7pI/rUn6T6Y7mLoezw1Qq7xRy431lbl4n+4vqVdCwtqONKzd1+4NL2r55T/mkVrsOHERIrZBhuOZqoa/ncUieeuqcLl58WqdPn9bi4qLa6IkCnZ7B12BSQgG5/Mkf3g1ZYvoU26a55b7ml+fQLZkSe9gYnm7B2531+zL0ab8VVajU1P9hs/UH2t14oHK4D/Y02ttu4HmJw4SEXWE4iwFHOnJD5ai5Nd9au61Ln7yr9z54U9fvXtU0q3TyhfP60ve+qRe+9TUtPnVaNcb3ICYNM2kUpX0c8R1uxw4wqt0ZrCW5DI+5tT3Y39cON97bO9vcmu7J94Ux/U5xPPe4Qd3Y2UJWK/mttxU0yOHrFIXkcPNzhlol/VXIzmy2JDOT/xDjY8jCY5AhROez0OFDvQBEQ3YEsgKVPL0JiXvbRrqXq5F/d4YanUBa07aH1C+RqhF2zQFSWHZy9XG6j108r2K+rxv37ui9Tz7Szfv3tMeeV0VozDNN6N//i7FFZODiK1/WmeeeV48bx0mWa8R8P4RnV+7e4fBjoHkOneaXF7W7v6edvR2dfeqMXnz5JWXokna/q6mVzNMN3X54VykzLawuqjPfkzv9sVWQFhr+7tO//1r55t6u9oaDRgdNfB3A7/ZcV/2lec2BlZPH1F3oa8x+fJcb9fc+/kDvfvSe3v7w3eYgbsQta47ez+BRYKJb0NxrtbXYn9dxLhiX5ha0RHyZ2+6TftCEU3di+ZjcOWdaNUZPHHBL7Q7j3u6+hgO3vUw16wUp0MF4ovsPN/TBx5eaG/BfvP6WXK99/OlVbe0eqOCC4PS5C3rpS1/Rl77yNQ4gzqqk7ib6YndvhB82xa6rNeVydIwecv9qgi+TmLQsbykHZqG5vPz0yhUuMgesx2dwTFfkMlmhe2p08YSDgX3o3N7a0QSfa4r9PESeG+DoDoh7elnV0J5Up7pZu75+a98/SK8aPV6qwr4pQWJtxxgUQ0Cn93TmzBn5YUDgvSnDnlBRp6bcBH/NkaBFPCV5E/w39wHzvNDS0qL6HCJ4uttW3obbB8eOHdM3vvENPf/883oaPfOll19ubrppQhVtNO15m46U5PJd5FHLS0uNk/3UuXOs3VpFVujCufOaY+8xxlPI1AumDjqxU4/UHu/pRCfq2y88re9/6Vm9eGpFJztBveYgb0sFjneY7tDWDrpqXzU+SsWFrdt+U+zCmvUfBJMciUEnHM8aVKCG2TWhMWlOYGLTqtH4Uza80WjKpI2173+PPa7JLpQ1DvcxzS8dVw/Hu9NfUm9hWd25RbW6cypaXcW8pWRZIxxD2hjR/mTq9aPyoq12mzIxVw1jxkz+wG+5EfYJk0+SjMHnGNqdTlsdHOhWp6WMd2c88yU/qfW6PgleVjwVk14xlhLDsGJzpXF1Wx2dZJJ8wQxZAJsP1jTY2VU5GKlCsCbDCcxiXqylKvbVXz2vY6efZxPO9eD+VnOCWeHs1SzQuq5UM4mJHSIpKDVGVaDnQ1gkfgRPM8mARMDkU0P+0IaAp/jrb8Ks5m/K/V8y3XuewWwWSjaj3ok+gqd4NnNlZpQw+fxY6YA8EwAAEABJREFUiDLmXhhBUt7E/d1wxo30EAoFRxP3sqYJG+SI21izqeb7NfN2oMnwnrbWr2m0/0DVZLsR7FSNlJjbdqunE8zVKy99SzlO6dXLt7S9vSuXiQphz2JkUiG0TjLg/HZyPUxsIDMkkpIo+AQ8Shrz42UpcJh9lFbzXh3C5Zk4m5EctCvHk3HevS8Ig44a0E6zDpMCVQNrLUOhxjoq55a7VbXUVU89m1c/zKkH+nFePcbYiV21+cnhaWRTcCctshgCfViaqgZVPVaJkTGZDll7A+zEA41GGCU44wmDCgKYj9RAqn2wM1iS56kJPX4ESSaJ+XUkGSwx+pL8RHzKWMau/KfSaGIaT4P2OaTb3Bno5u2H+vjyDd3A6V7fOtAY6yJmPbW6C2q155W35pQVXfRFS23WeLPO2x0VGGhHcB0QmcsYomIIihitrgc8DCHKLErNOswUs7YMmXMZy5CvXm9Op1GqTz//gpaPn1SGLhDpChh0XscyiRrNmBifh7KgEGawJjSZmYIFEZE/ZtYYpXMYpSM2Cd9caxS1maH0K43QZQMMiNHBLjK8r8R8ROYoQy4COso4HMmZC3e4VzBwF9uF2iZF9HJA7gw9bN6RI/HlIJA8FdCPAB8C3iVEFVlGztMhag9pi1Tma9aAf5NEaT5Uoxsi/jHamY05hkBcwPjyT5LRgiMhazoES15ZDGpj9MxhGM31mLc8g09SNBF6O6ZHj0ch2OCjKUAwLR4SkDxMIq350JuHniDE0WgvKoSoGEKDQDtBpJOWMZdHyP2d9EDVBhJ1pUhapI8m9Dj9Z7SREfdyMSXKUI7Q+R9MlADUaeaiCZseqfG4Fc1qaRYGQgN8aFuzFng5SjfinwdJ3iIynYMMRAvUNFIBa7zpf/bW8EJHce/D0byT6nFT8zB8Qr752GG+yDfjzduPQQYvyVbNmGeyQhUZX4/xmBJ9JicEk1nSLDRt7+7ok08v6+qN6/J/jMqKXFOT9nF8JuzFzDS0M6fIpHi8X7pt+q6QeZNpaXFZJ06eVmSPH7OHT9DxU7zMCfplgo6cAjc63//4st4D69xm18x9bTmrKkOTRZDJbQ5PS6zzSkFTdCtn/to9GEPnAEc+qabeGMNzl8P4h5tb+ukvfqV/9j/8C5zv99GXE/QEeiRm6Df2e/qvoWc6HGrELdxwa0sldkSG/RCxHwoM6IUQtIqdMt/KcAhR6tVExjrxccYQ1XbH24z2anlanmXKQ6BsUIX94WnHL5zTeW5bly6cVnt5Xu25OfRl2aCG37TKOFODmla8zhFgafNJztQmz3N0GDsq3RSB02ogHsRaCVkIzXwljdFRQ3AA/aVRAOTwap7LkeOdOZ3qLahPxvb127r69ntaJzRst37RxgmZ0xJOSKvIFFAA8/NzWsRoLvJCFTqvRA5kTldq6KqdP8CpLJEBl0OvN7fY1YnTq1qEB0yBtrfWdPfWde1uPuTwY1sJ2jLaccN2MjpQze1SSDVOP6sZ+2yMk3uwva2D3W0NcODG3NqV3EonDhQM+yJWQ+VprAqD+sG967py5UN9jAN+6cZlbeCQz589oZe/8029+tvf18WvvqLuyVXtWqm1wa520ePTKNVZwAmqGVcNL001MlJic0zBGEdlj/WwubnBvjtUhk5scejgv8K7DT37OIYTdH9oZYo4sHVmmjCrk1CrDJI73Yi6aFiPHnsUI+IvMyQKJVJSw9Gjb8nnlSw10BMPhWc1rclCJJtMlxt3bCY4QT5XFfPhe7sv16TAOpUmvIxZYeq2NH/mhFaePqvu8SXd50DhrQ8/0CfXr2oPR2OipAqZqpDvKWH32Kr8b7qf5qa7tbiCw51pCk82KfvWpU/0V2+/qc3hAbxoy//NmY2tDZ04eVJfefVV7IQWh2trcue4vzinDH7tjfY4JBpJeZT/uvgEeS1difOuPCgxNzXyN1Ull+cR+zJnRiq67cbhXuCGu7dAW+1MQ2yiLQ517nGgc39jTRvIjL+XjHOh39d8t6de3lIXdHC8WwhkK0R1i5bc4T6+tKzVhcUmvjy3oGVumue6fS6OOmqxJpxxIxzug72BxqMJciL26cD6yJVoZ4Re8T+BuXH7HnbSFf3ijbf17//qFzjib+nTG3fQVdLqyTN67sVX9M1vf78JC+zedQ4c1zd2NRhMNUa5TcCUtqbTWnUjPPCBuR6jm+7df6AHD9fkB2Bnz56TWcDxrlQyx1N8Mve7bt++rdu372jKgaIx3wN03QE2jK/Rmnl359vLNfKBXq5ZbzVrzVEROjzua7zikqFivdcg1bUqyrucGTrM5WyEzhyNRtDptM4QkJUsy+SHVZfZR65fvyGXR7/QWF/f0Bi5bLdapFUa4iNOeQ+099RTT+l3fud39IMf/EArKyvyNRjozHWOhzp64AWMF2Qr8XXAgY/X/cP/9A/19//+39ezF59VZK9tWdQCunoBm2aBdZl2NrR141PF/U197eJZ/cc/+JZ+/9tf1ZefOqnj7aBePVQx3lWabDPOHRbvvkSa8FFq9r4SGZ8y1pBgQvLTABhe4eBWU5Y8KBlIRZqYtFQzaYTwTT4xk0lNWCtEBNAV78KKetw2zi8dU39uWTHvaILhnTB4Y9FRwYlyRFB9wY7pw8HcKUcQc9JDyCQ0Q8XGN0Fpj9jAnOFjaCjpNMGs6KdTLJQOxpwb5EW7UJbnIJNFBJfFFZmomEU9DqN88gL53kbpgsVYXSj6/R6Cd1I+GesPEMQ7d1HK+6oR1sqVKacXtSVVoaWid0wnzryo/vxZbW1PtL6+pTGOSw2fat88aghkkoTz3UDwS0Yiw2q+Z/EmypfTwnAZMunmkMxsBv3Nj1HkCEQ/83ncNskUat6JeujUJDmxjlkKWX/rDyTK+PlbV2gKUoOKIQRZyCSLjNv5EyXkw3iXZTLLDxEVAvFAfjBN2VTLeqBWPtZiP7GZTrS7fUe7W/dwYHZUjw9UsYFOWdxGWxkyef7cs3r5pVdZyKY7t+9qY2Oz+fuPuq7VyAILzXnhcLskHfIkyX+OeJOgz0FAun83OEpq0o7Ke51DWEUxx9E7oQH6MCD6ToSJ+onQICCwGILTBkTcQKCfXEHuWHezOXWzvno4qL28r37OO/C8mDJuHoMC61PUT2wqNU5czaHQFDkeTwcaPcIQo20ET8cq2eiT0xUg14CHT8D/vjs1NPq3c+oIRuoM1CLON/UhVxVjq9j0fINGrWjEoZwfzm3vDvRwfUf+95XXbt9vbpqGkyQLbU4/F9Wb45CuRwj6xOfAwuKS5tm0+hhrfsAWY1Bs1naYzSHdHq2hEKMCeY/g7yHKkAf5uvQQXvrB3qmTZ/XMM8/r1Jmn6Heh0UHyfEcIEjKXzKQGkofBgsJhex43CzKzRxCPgQ4HBCdOnGAaaja2B9rfQ+nCk5o5mXKINMbAGuB4D7mVmXJLkpifDBmI8EzcnGTMSZc5WUK3rfa7mitylD98Sjq0T70XPX54TQ18jij0OGcWI4kPc+T5j5Lo8WguSUP++BaD4WOAsUUfrynAixB4JyRH/vjMe20zE4X9Ix22mGgrUDZDFxdZppx5KLJMWQyKIATRpg7rSB4xypsFmRlQ89DMLCQtgeZF5ItyDhoKISoDMdA+iBYVjX4ol1FnBpEmBVMTRhpyBDpo4OVoK6deRr3Ie6CM5/m6FOvQ/J38SH4A9jmIdyXTb4TnN9DnHup8QXrNGnb4vtVGnloYFxkGnkFDU4MvM5OZKUC7gUDcDOqa0PPUPGYeN6n58CUegoZcjxIPwRSiIxC6XlazjmvGXsOnmfwwPPFQ3usSO/wc5lqiC5exJBfUA5yft995W//sn/8z/fP//r/Tm8TdEZ+wV5bISmJNiFDyOnXzrcOHLjlwnWroxgmyc/zE8caAyluFxuy3Y+yHWlHGHrHNLdAnn17TR5/gIHF7nTwd/e/5FfLgYW2Bnp5EVGrSTCVjPMDW2N0/0D5G5RRnKWBT1NCyiUP9Vz/7qf4f//X/U794/bXmpiwg1+PGSBwqz6Lmez1ljKXi1nvr7l3d+vAj3foVt6Wvvanh3ftajrlWuXDoJpNhZGMlov4ZL3Mc6MNAYsANiOcRXU7nkTbd/opu65w+oRNPn1d/dUnLx7iZqkvt45SM0RfuZNAa40uMiQaMFh/B3wHzS/fMzyzPjJA3/3g6JZqPeYKD/BSCQoFmcrnAqeofW1LkJnGcSY2TedhmnmXqFS0tIqcZdtvdK9f0/htv6v6tW4qMcR4nZXFuTr1+TzntxRjU4gA10G5N/hj7bsw8V26Tud2FrVdho3leSZooP4dzdezkitzpDlnSPk7RFg7R3s62i5oMng1xDjZ29pq/6S+RgYXV49wGntPc4opa3b4yLnSUFSrZC/ZwenYPhvIDlgM3gjXWFMN4yo2UuM1qhUrCAd+4e0NXPv5QV65e0SZ9Rfjw1IvP6Uvf/5ae/+7X1T9/Snvo6iH0piyXYtY4oiMfE7yosX8Fg4u8YOyFKsbrxv3I5Qxn3Oc85lG77AUP1x9qCwdvwK255bmsnavKhNNdq6QPXzM+z4mZchAoMFeBeTAz8XkEkpq4l5kxiBqsT4mwgZd/DMnktCRkrgYJeRS0VsyHy6D7BD4XPi+OmnynpaStCeVq1sECa/Tc88+qf2JV97Y39cGlj3Xl+jX4tgNPKtUhwPukUlKXPf300xd15uIz6q8cU+z1lYqWxgzi5sMHevPD93Tlzk3ts19u7e/q1u1b6vW6uvj0Be3Bo3fff1/Xbt3Q7Xu3aX9L97iZvnbzhu7cvw8v9+UO9oh9dZ/9dUgbRa+tRdbOIrfnORd1/m8uVIwhbxWaX1zQwtKSOrQf8qgSh7HEjnRbskQWC8rPc9hz/PRJnX3qrPxvuOco2+NCYJ79OWdcBg+EDEQxNnS1/723O97zyH4HWe+zNhZw2JcXF7U4N6920YLjppo6Ff7VBHlx/qKK4Cjp5NbwQrQ9xEm+//ChLl29qv/w05/qL9FH7330sXYPRspbXR3HAX/5S6/qla98lfhpRWRtgH7a4RBwzJqgCzGlYrgNShLu4+tcu3YNP21Op7l19vn0eU30XmK0ud+1u7enKesvw/7wP5twp3uK3nXZMAu0lbTHJcI+zuoEnTx1vU7dms587dbo0WZ88LNykFdSxvtp3j0NvjXv0ORpTT3SpqyNGKNy1sHm5qbefPNN/at/+S/1Z3/2Z7qLjv3000/17/7tv9XPf/5z3WPO99AH+wd7UJ+Yhgraal28eEHf/va3sB/nNRgONALBFwalHq8DNc+IQ86PObS9dOmyzpw92/w9+He/8z3N9+dUoDNasVCbtd32OcF+231wT/sP76mrqZ5aXdCrz13Q977ysr7z5Zf0ysWndG5pTv1Qy/xitjpgKQ3pcqKETS6QGJ+vq5AYeMMkGO2hO541jEo4wSWCMYSw0XCq4bDUaDTF4U7K8rb6/SWtrJ7UyrHTWrXFppIAABAASURBVFg+hlO6pKLdk4UWw4sgMOhJg/GkEk02aTKYivC1EMg2yBAWyWi3VHOCwm2R05GYRMGsmGfKUUTtTltugOcsmKyIillUQIFTleomC7x7mgOFHRqQFqNiloFIGQQbKSxZVCWTv7i4qJMnT2g4ONDdmze1x8m1/6p5jTCNOQktEYQa51ChhwI/oVOnX1YMy1p7sK0DjOqScjV8E22KJykyRkfgDX4333/bL6PgEYh+wafJRX82IflHIdFHnwQFNfRQTMlYJDBoFj+kx5WwQ03qo3p/uwg98hFt6snH047wZPqjuGcGmUUpsKMQJsCESISebpbJQg6yWRrzZpE6CHHFaZHSgfrtSnMdFle5pe2NGxofrKka7+B4D1SjbMfDsYLl6rbm9aUXv6qnzz+vtYdbunnjNhv2AOzDhLqRhWZTkj+JL0dN6PA4cB428DSy+JAK1+Bwkz4LhZy6rKbG/IE2f2/iNWWBv7tjRSjCxKmr13EY7biDHWk41tY4z4HQ6DJUwniJTzjePXVwvLuxS+joqYgthmGABlxzu7wi1xUL3DHl9HbELfeIgwkPp/CoxCFnNaqmk+RycAhagF7YoxkI5PnYDnqc5+tHqkmEdCVCycg3QTLGBaMjrUbuqjpoOExa39hrfqX81p2Herixo9E4sY4XVHTmFVs9ZQXjQG/0cLbnMZQWwTIb8gqn4vOL8+r1u5RvITaZQowgSHySiYcv/4RAemwQY6YYcwVkaQbSiff6CzqDs33+wkWdPH1WvTmcbm67jbKy+KgtmTcI0D2ywCvxJowK9GNmTZqZiYiMHyISYUT3LGBYdLodbaNLDrhZqdA1CQ65zplwE+N//zlk0xqyWZQYfgFDOoN7gXkLbPo5MjJXmFb6bS3RTgs6ouelJF/Noq1E3Nv0dd6AtJo2PE1PPD5v/kpxSqSmhJdv6pOYmlRBOWA8Rl/mYzwCaQIUbUrWyJfXdRpkkmM2D2qeJo8yjVxTL9BeJMwImz9fcFmjJZLkCHzN+qMx4hKhZk/iPfE+QyDR8wDpNEGOKTBvETRhiIoNAqHDCAFVoqSZM103ayXQRrSgHGRNXPIwo1XnscM8Tp6Hps89SeRaA4/9tUgmUXIG/Y3PEY8z5LjdbquDkVdgAMUYFMJjmAWZGTwApJvRDwjAjLiMHwEPzSPONsCs+4QSM+YjBFOIs3YtRgXeE7Uq9FXdIAmmAUm0yxs1xeMxguZDnLa8XELKRHcVcr3HTeOde3f15ttvy/8e8+H6WmPQzfRKUjrUQcnbpU6ioscDY5+WdVO23enqFOu1Q+iG6AiDclomDhMrXbt5R29xy3r33ppyP8THGC3Rn5UCOgp4e8STBSUPgYjLohqEyAVBJW9zgqMxxigasCb3uUERfHAn6ldvvKF/8a/+lX72y19oc3tbIwzbKQZxjl2yxKHgEo5dS9IdbmVe+/Gf6a/+5b/WL//kT3XpV69rcO+hAo5WwIYKOGMMSBAmYZgy9CaeWC818+Ew+vS108HYm2IH7eB4YP1p4cSKuujCJRxvN4ZH07HcaazhuTvfiTDBP4arxzDGrMcP+dbAv9TkJXK9noOozKjjCJI7VLHf0cLJYzr93EWtcpuZzfdwvE0j9pcBjs0U+8ewHzvM11xecLEz0o1Ll/QBxvLNK59qwvznjGmu01GfQ4oCYzqGAGvpB502xdH0f/G4gvfufE8x7t1AL9GDIZqWlxd14eJ5nT5zSgGne2t7Qzu7m9RPcuenk7dIz7VPvR32/ho9v4BNevbi8zpz/hn12Ev6S6taXD2hY6fP6OTZ80286PRUpcAhdKmdwY4G3JhW7JUZh+YF+3PEYRMO8d7mum5ev65PuIW9ceeWDtg758+e0HPccH3lR9/XhVdeUnd5WRWy4A74GF6MuWEcMddjxlSWtTLGnAM2S/nanjCvA/T/HnM7Yj+oWWP+GyFb3IivcbO7ubctdx5bc32FDtRkUnPjjaHg8z2ba187zB5TqSeh2eNJvhb1eJbJoPzhe5NPyuxDWy5/dYI+gGxWGOsVc1ux1mZzU+HU1AwhAeiB5inzN0HuMub12NnT6uPY7oxH+oh5v3zzqtYZx4S9zOVXeURmagk+nH/ueb3ytW9ohTVt7a5ip6+8P6e1nV19dO2K7m1sKLYLDeHTw/V1TZARt9FdVj766EMc8RvaZ278FvzOg7tyJ/zjK5f1zgfv6uNPL2nqh9cLtEkbB8joLvvsBF1UMq++bkasccWgLvydx/7v9XvMETsw6zCQnuUZugQQdtl/z507J/9vsfy/mltcmFffZbnb1UK/r04rV3Cewg+BDFnv4p8szs9rkfYbx5vyCzjc87059XHG+92+5rpzyrNcFb7DgEO7vd29xjYdI8eR9A7laiZ2Ck0l0+Y0319b0zvvf6C/xOF8/e23OWTa1aRKml9a1rMvvKxvfPs7eu6FF9Xp9TXBbxtwoDgZM2rK0Ewzt6677uC8TuDBhYsXsYHmOGyoVSMQvndPcI4H6L/N7S38uzkdO35Cu8zLAxzcGhnpdLsKIcgPRYfoNZfnGKJK5GVKmx7WLkeU9fLJ4y5PyEpFmZIyHlaskwakuaNfoDta7ZbGzLnbSSV8cSfbnW53sF9//Q1d57BgH0d/D7/r9ddf13/z3/zX+ucc7P7qV7/SLQ76tqF5jPwl5qEDz0+cOKYF5sv1yQMOL26zfl2W5PN1CNc9v/zlr/Qn/68/0ebmlo4fO6YlDmLm5/uKMaidzdDJTIYNvc6Bz9bdW+oiY0ut2Djf7TTRuZV5ueP9+9/9lr77lVd0/vgKl2NSwG9J5YAFM5ShO4TexFmRsMNDXY9Vc6tYk1HDIFngXZrgLI/HpYaDqfb2hjpg86itUHd+VQurZ7R86rzmVk6q3V9U1mJCYJ7FKIt0yII02hojSAOc9QFKccwiLjAk+ghsr99Vm4VRUcYnbMyp54gJn7LIaqQk+oBxtHsIbxfl3+G0MW9lCs4AFBDSruD9IOjmMFMIQWZBegJGXohRkUVkMchQ5qJeiUKYYhAbaUsry+oyUf5/ua1xO3qwtqkSepu/Z+BktB5VStOgGBYQxJd19tx3ldIprd2bajowDDa6VMlXqRIapqFQMvoyk5mRboQeePh5SDL/8KXDh6iZyexz8GwWIckyjz+Cv5kSqfhqqgmTcP4tJy2XCMU7ESUqe7kGJlFUv+lJnkGZdIim7KP6EmuKvlDElPPvXwOLT1QyeOGhPAQhRJkB0bBPJGni3X8VqURBl1mhCqSIUoOfPmUZiylxe2rI0HxW6lh3onx6VwfrH2uyfVMarsvGuwqcMmW1MKhzHV86py89/22dWnlJ22ultjeHqkprDnhiDAq0LR6zIPMfZDYYCf6B9mY8HjaolRgtoxaT/zhOWuLtSVBANEXgHPQZKWndMaHlUhHZizAvq6S8okPkS9z+xjKqqFosZhRzWNRcXNZ8tqKF9orm2ovqtefVKbrKcp/TpIp1W3FCrzRiLsYqqwF23YBboaEG4yE3NAfaZ+MZY0T4Ca7fRNcGc+jSfKBOJHGnUhZkDp8PkdhAzbeZycwkIWMYK2pgqnGsS+ifThO6ohb7NDTl0JGzidS6f39fN25soRS3dP/BnvYPvO+uWt0FtUGB010wnrxoq40htMAmOM8JdJ9Ns8Oaz1utZqyRtVsUhYrC5cFgPxQzJwY9xhwadPOq5M0rSMAsk5ApR9HuaYHb83NPndfTF5/TiRNnOEGfZ+MrFEIEQQY/Gjn3uTTaN9Ic3j5laMybpRzpTVogKcjMZP5uxrvJFNSC7mU2w8Fw2Nx6D9yIR6c5gb4JuPIfcSPojrfffCcY15LUpZ+CrsXmFEsOmGjzOIbX6V5Li6FUpz5QRJGLTcvb8g1GyJ8MQSKcyaAYwWNAkB6Ny5kk74B84rONEaYR97qkiiiU8OYR8xTJy9UwtyatgZeAN8kbJ5TzOWQy4g5EW7V/JeHsqtGPEZ66Q0FrYgZpQTJ4LoenUJZeD6nT5x7j3WsZo6SFpqw1tDpb65p8ZDKg44LxDYKZIghkBcoHWp7B04Ny5zXzxnbCjaXk/yhWRr0ILQGGmcLsh7QARLrDSDXiNK1mkRuBJH//Yhh5QXwfgrIS8UMY4RPwQT1ZOscIa7faahUtZexjOWu/0+nIZSz44MTjHTeB0a55DNKcfpuF0B8oY+RQQLXPpSo4wtzz7cmeH2JQDKYQmcsAt4jX5M/kzGRBMnOkJgy8BN4bSHBmBmOue9zUvvrVV/Wf/uE/0O//wR/oOEbQvXv39ODBmg7cIMSwqpnNGRXMvEmJNlxHueFV1bUq6BzjvFQyLa+e4tb7jELoasJevLc/1tWrt/Ta62/r2vXbmmCrSBljM2yXBBsNyh2Mg/mUoswA826W0Y4jVxNnvFP6GeMslThKflg24IbEzNTFqcjzQu+994H+2X/73+lP/uTfyJ0B1B5O21QV67TDob7tD3Rw45buf/ixHuJ4bN26ra07d7SLsVzjpAfGBsulIfvAwUSJiwy/SUwYpRCrxHpx1L624UvLado70NrVG5IF+d+ftuDp4tIiNsgxzWHYtzBU81YuR4axHzPGZxRv4GOX5JNjJmM+GSw8UQOPm5EOZLM0Z1OifJ0H1eidfHVei0+f0eKzT2nuqZNaOn9G/ZOrYhPC4C81QW8Jen3tFFmmDk5Kv9NSQXsPbt/U+xjHH+GA72Do59z2L2eF+sxBm7EG+G3wLrhTgI24t72jEXrS7T/XjWYlMrOo8xdO6OyZVfR1pu2tda2t3WN+S62srujEiRPsI12VtOco2h2tnjyt42fOqbd4TFlvSbG7oN7yklZOH9epc6d1ipvLcziJT505rVV4mFfisKDWaHekwfaBpvsjbAgSGVvNHlqOD7S9/VBXrn2ijz79SJ/evKZ1nOYMR+qpl17S137wW3rua6+qx4EIG7QO4O4+Ez2KpkmkbcLU8DgoMKe+lrMYVU2nGnIou7Ozw3o4oBbSj5AMcBz815vvb65pb3KguojK57uqMfInnM5Pc2mam0owzaSKNEcdkpKxnh0iBL4Om65NPEmN/kWHCyTypUS0VmKtiTR/9zAxL36ZVOO8uTw6hJyyrMUCU+02O2tzSBvFYl9nXriohVPHtcv83bx6TVeR/we7WxpBq+Y7mnJpNoAPmuvp5HPP6plXvqZT515QZ25Vsd1XyZp8wIHWuxzYvPPxJ9rittVJcseuw75/kYPyaAE74iaHLttQXYtX1Tg/Uw6gapUq01RrW2vcDF/SG++82dyGxyJobnFOQw431vxfk8ehd2e+1+83/w1Yj7Xdcr0aMpXI4Hg4Uo1czuG4nj5xSufPnMWBOqkXz57XM8dOao5yEcIyxtJtF+p225rr99QjjMFYRhWAGnyYA2TE/xG9Gkc2Z230u131O12185Y6HPZ3kNVep68uBw85+miCv3GwvasxzqzPU6AlM2OMCXtuwkGOVQuXAAAQAElEQVTDgaYcHjj9a9wCf3T5U7321tv6+AryiCOa0/6xkyf13Isv6kuvvKIzZ89IyfDb9uXO6gR528fBv3PvPuu21CnWyNzcgowxGWvSnVlv2//xN3dSS2TAdcY6Bx/3uSH3A0jXgx3GkMOzEv3dwpcrCnwdSWbQ6uuQfty5TvAJAhCn1KBGfirkpkJfuL/XyBd9NHHKentex0Mve/v2bb3N4cIWlxcXLzyt3/2dv6NXGNc8B515nmmV9dZC53388Uf60z/9E/1LbsT//M//XB9/8jGXt/vYwZOm3x5+5vx8H/pq3Wf/+fDDD3SJQ7Qrn17VtSvX9ZO//Kn++3/+P+jOrbu68NTTzS2302HMcSuv1Eo7atUbqvfuafMWsnn7sorJvpZbQUttUzcfKccu64Spzq0s6psvvajf/9a39btf/5a+wkHfcSX1B3uax/le0EDdegebf11x8kAB3stYuFAnyVSx+UwmtUZsEg6jQF50UKzz6i+san75hDqEOTfeodVXytryk8ZagfVZq6pK1XWlxGIOFhRirqLVUbuZtEJCSEsmzk86Btw0D9nkxpOxPC2ilPI8Ki9ytRDulm8ArUKRNAsS2kOPFAyawExPPKYE/VJowtTkmIz+rNl4pEQdKFN9GE6hM2NhLC8tsShybT14qO17DzTZH2o8KrlRHaOYJwo4RZY6MlvRqdNf1erSSxrsdrS5NmCxVmLktD1VZaYpfSVCyQ4/hB7XFz2e99n0JsW/jkD2UdQ0G9VRc/6WeGlAnzWUzBApyaJIQDnxDHhaw8RHLSZif93H8x+B9ulKjtQQlGgTnuoQ8NT5+wikP/4Y1YAhDw54ZIQNxKh4r5j7aRZVZrnqWEjInYWoSL+RhhIOXsXhT14PtdKr1IlbGmxe1u6Dy6r2HzJPW2LiVI8HQksp1oVOLF/QKy98Twv9M7p3e1Mb6zsqOZFOKIkYg8yMlv2TBBVECH0cHkN+D0eGLNePoZrkJ97ZhHSYJuIu945ZnLKep4oWK8QXeN8gr0zZFKSI8Z+rZW11rKt+Nq+5bFHz+bLmcuQy9lSQlzGPJuYwSSU3AhMc6sn0gPhQZXmgCRjxPmD8AwyGg9GBmnWFsktOg4nHZnNG3OeQpnjnhdELJCAFqQmNADRx8ZCeghKoHbWx1k1lFVQzhrKOKL1a6+sH3HCv6/qNNd2/v6u9fXqv2wo+jtac2p0FFTjd3R5jnF/W4tIKJ5NLmuOm2A/aOhiY7W6r0QEWvG3qp6SYBWXIR4hRFiLtAQ9tFkYMmyQvb+ghydjQut05LdH+GTbP08D7aqGLQshl8NIUZBYOeaDDx2jfxFcDgwYL/g485N3zPF1GmkxmtKMgyaC70Orqqrrou002yd3dXbluI0s1+qaZO/TdkPkZDfbZbPeVMCAKNqAW4/x/U/efzZocS34n+PeIzHz00aI0CgWNC+ACuH21aMHu3p5ukrZrRpu1HVvufq2d10u+mF3jkDYcwSZteobTin0VNFBAAaWrTtXR8tGZsT/P55xCAff27SZnVmWlZ+gIDw8PD3ePc04F6gjPb84hNh9N5ztNrXdy9eIUIT+WcQDL6wAJJ45qnjvlR9aZGF9oxqw87rxYSeQByYEyxvF8AvKT6pBPoq8KPBLxqkqqCPnWYeVlpCsgMZnE3OuwjjN31sJqOsBjSUq0Z1hRTYE9JfaAgdMTMC+lntd18ORZHnGynq79JC7RA4WgwRi0Z3IJXkyJxvCllxPzWgIr1QoorYNMGbxTwEM5uGasZU7FDAQjeEepru/1aiDP6hyTeRwQdWVSDfIHRDxdZ3jkb4En7Siv46fh0+1OuwrwV2CsEsUkYZhkMZcriDlysdFoqNPpyA1CV3rM6MfRAM5iZ6Hqvv1rMjP547K5YsUr1iIRJugCBSWKvYoFkzG+HIwSBz31kD6r67lGYgYi5hNwEM2DVpaX9fbbb+sf/N7v6ndRnF7BUOm0Oxgdpdzp7bdhU3h5Ch9XqdKZ0e0/4ugwZe5TeHHKlU+MTZ0/f1XngFTlyJgDfY5Reu/+BjJuKjPODPigoo2cB+CFdMoTSexv0mDFhAIA/5yWmQXlWSEjnKL3ePspdJ+igFclsloGz+QKFrWBXvAXf/lXevf99/V4a7N2bJ6gvxxxI7SHUlfuHaBYVVpBCb6IYeiGXX3qsg8KZJMr2IZeVZ6MND4ZaoyyncoKHk41KBECbDbGBGdu1m/+8j2V6CR5FtXuthTzqAU3JKFtd66rkAUg1mDRZCbAapAxVQEe1sC8PSTv6TfRKLHuFWOHPFOTfufWlrV69ZIWLp9X+9ySbL6tbK6jNrfuAd3MdSjHN7DcGQPltM9iUAGezTwipyrtPHygj3/xC/3iz/9C9z75VMcPHwkrAKVzojAey6CxQyIcHp9oiCFa+k2QJfXm2jp/flnLSx2FMNHBwQ5r/khHh/vK8qAlLksWuWm2EFU6fTECFpaWtbK2rqLZUZ8zfhcj+hiHTJll8hvUrFEoa2SaY37+16YvYrj7H75a7i4rT7kGR33tb+/qhJtnd34W7A/D0Tk42dc+xvf9B7f1xe3PuWG9q0duxMGbF194DuP7+3r7t3+ka6+/pubKok7A/ySwru2mjDEtizLHAUim+vEgwffulPVfR/JLHt8TlVWYkSUO8xNtHexp5+RAJ9CkwohUK1OFV2OaV5pkpxCT/Da8/rUwxmW1JQ8dzvY2oQHicaOuhjrN4vH6OlbQ0OV1zY/Ok+wB50MxR+/KWGNvUoLzCGNylCo1MILOP39N565dVcIAu33/nr7AeN7E2XQ8HWsKrYdR2uWmcGDSpZde0mvf/b7OP/uCYmtBze6SWgtLGoLDJzdv6p2PP9bthxs64ewb4axyY3iVs3t5YUG7GIBb7Lkpeg9spgBS9ZwIQzRFBHllpY76h/rkxif6+Ts/10effqyTwYka6BKJemPaWszQP9pqs0ebjYZioBfm7jf7xv5vFg353yS4AB9dwvi+uLymJXSVVinl8FJk3pHxcniwYK/M9XryW/AOa537XmScCU6bEwzvo6NDuSMpYQ9BBsYKykMEcvDPlGe5MtIB2sIuysGtwgFwjDw5Rmc4pg//o3z+KzpH7A2nO53I9+r2/r7e+eBD/Tm3te9fv64H0HzC/l3A4e832a+8+g099/zz3Fp30dEqLk+HOsRAP8C4z9F/FqC7LGrE3jvB2J8i61xX9B9rP8Lx0cE54XJwa3NLezjFguPGOh35PmV9muy3LueQn0fOFwwtf2CXerwp9l0JD5VkVNCs1ifgq7KGUmPW18HbtlmLLIvojv0a7ty5rb/8y7/UCXN+66239Cf/8E/0T//pP9V/8X/6L/T2W2+rKDL0q2X9zu/8Tv0XyxeZ8+c4e/703/6p/vTf/Bv9zU//BgfvI9i6pG6O/regS5cv6cqVS/JxHuIQ/Qtk0j/7v/8z/ct/8S/lNHn9tTf00gsvIr9ytk8pvyjIbaIiHUl9twk/18Gj28qnffVipY6VaoWJGhkQRsiPIQb6WEvsgxcwuH8Cnn/wrW/pbca8gOPJDe9isKtivMsFyj7tDxTKKlOZABTnCcZA3w1OjJxKmTIM7u4cHsPVdS2vrsmVY184C9RXQEiYSgNO4/CuSkWlrFBoNJWzQA08szFnQhB3hMDtc7N9xIF1eHKMfjnSlI2cWIFIeQGSBfVzjO6skSvLwAFBngEBhk8IQygj30jwASHLzfhiA8lDkrN8I8am4ptESDJ53ENLdbuKvkoOfqPfRQ6z9bVVcBnL/6/FQw5R/5Fz3Noq8YRXk1KJjScYJ3R6Wjv3gpqNy9rZqnSEvVdNMwUGCDYAlb7Ewujv+Rj41S/4mxmtHAh+5WWAOu8sZF4KSjVkzCYnnqtKHBlASg3SAGEFJPLEAZNY18QaiXYOZ73VXf9dH5PMTCZ/jBDwtKmO66mHbFIms6DA+lhAxHimSYHQ800mGfkCLMqAEDKyHHIp5EohEgIyTREQLticvs2CvGqow/3H2t95oNHRliaDPdbrADjSeHiMYEs6d35dzz//osyaun9vU/7fL4wRcGZGXtCXj1PiFKwi+2k4zYeigtLpCXh+RW46BZolz3MQrMoYftqi6In9ZUBgv1mZM4UMnsnZvB21i55aeUetoo0DqIkAKJTFXBHayIUXh0Y5napkrzgkDK4K3i0R6kMM7QE32zXgpR9x0I394KO8UgVepgocHCMCkBKPSd63fT2EHnX+LEw646+zkL0t6I68kGVKAFuDA26qfW4MHj3exTP9WA8ebGNwD+Xr12i21WbPtNzDC3Qwhrvdea0sr2p5ZVVLHK5z8wtqIC+ayItmq6UWbZocEA2gyJuqaYFMiXmhSBhixtqBB/gJnjHLGCtThGZZ1lBB+3n6XfO/KoogPH/hkua49Q5FQ8oKBYsKmoERCyYFPjWYZvEYCAPj2AxETQOC50eZUUbcbFYuU/0UCN+19TWtIk9cqfLDa8xhNStOiJApfDzWmHUaDI45bA7VPzkk3WedUEhtqoDQF0pfhle/W0StdNtawQDvRlPBumbVWBlhhDeC8xvgh1tJOCXPweOV4FYGruyMP58OvSzBIUJmE9K2AryflBK4VKrjdJLEP2cgD+nTXzM6hmYgK3kceugUTEES5ZKMscVTF5FVlxCSJbo7DeifmA/hPHoGZH3lrbvySuR64DDrZNaebN6zzokygKeCmTLWs2C9MgAyKpJnMkUgAwLg/ZukJ6HXOQVy6U1/60M1OfytFf6ugnpgUwA/x9eNvwn7XTwZ52CeZ/LQochz5YCZN6LC3/HWterPrGK9rsiQxOr7WTrL/fL7VNVZ5mnGjN5OcWIQKdUUmcVFHSN9Bl6riZE2j3J66cJ5vfX663rm4kXkXVbP0Y2FKkgOU3Bxw8NhCl9PkPOlAwqF30YfHB4hQ7q6+sxVFciJR4+3cO7d1xAFbiYPotx4KEGF98n6gc4sTmZiXzhUhDW4YojiGUNQCyXcaeq4V55fy9oS/1apkjpNxvRyd6T9kpuYn73zS91//FA7KPqHk4HKRtTS5XN65a039OLrr2ppbU2BNQsGZ6WAnM+Ux0IWM5wOSQOM6iE3/4n5GUjXwD6LMghSqaBeOy+0eeuu7r37viLzLFGQN/32CVnvkzKqignO9hcT9JUKEDRQAJiZzADPB4jKKLcY5CDq1GAmKtYyIGRR7XaLm5+u5tpdNbNchs5jCPmcIVrITk+X6HG0koPj4jzk4HGXR77PIu1GKPGbd+/p/Z/9VO/9zd/oAQZWf39XJfpf4qyaYhhNkIFWTTThHEus/fx8RxcvntOK/155Lu3sbtWK9HA4VKvV1BwO2pxwRN0B55zzTwOc270O3Fxx83qkQ+TpyeiYm1CIGugkNKXQkBlAvMCY6vaWtLy8orW1JfV6LeVB6A8nOt7dqfEr4JMc+RvRMbJqpMnJvnYf3dcDjO/bN67r/u2b2uaWyrDDMgAAEABJREFUtZhv68U3vqE3f/gdvfXj7+vci1c16eTaRX6fhFKDkDQChlD4mDkOMaTdyYRwZbyBBsfH6DB72tvd5hw4Up4FNYqM82DI3Le1uw8+qVLWLBQb8FMelSKcCr5VZAfSt9MANlMKVq+lCFQ/LBo84nwyA8/0PA9PwZMu95lvYs9VDlVSRbrykL6mgON/Aj0GVskwNM8/d1WXnr2qkrK73FB+8tkN3Xn0SCfoJBV8M6TPPW6RR+g+yxcu69VvfkuXn39Jjbl5Vc1M6jTkf7Tv+q0v9FcYS7fu3lKjVdSyYcT+8P/K6ZnLV3QCffb3dqGHn42qpxaYE9OXG0j1lMk1AxFPULANzT698ane++g93XtwH7pIDeyKopGjP0T5Uzl/Ms7wZIDze6gpOmGv0da5pVWdw+Ce78wpwfe7Wzva29xWSXmMkfXJajlcsEadTkvz83NaWJyHh3rqnBqjETwSa+YGaA3ob6aKuRkgOf4JOrntk8Wg1ZUlXb1yRSsLC26Q1Tyxt7OLLbKjE+ykCE/0el210QMq5j5k71TIzF149Ze/fEcO9x48xPEwoPOgBS4SX3jpRX3zm9/UhQsX0DemGN5HGrJvm1wIOBIjnP+14wcDN0noa8fahc4uA0bImwOM/xZG8aXLlzU3Nyfff/674VsY+c1GQ1mG/scalzhjKmhZwS+JtEP1ZO4TlchTz3OoqDvlQsHtwJL5R+gULKA7srd29+rwL3Fu+k9Hvfjii/L/enARmiwyn29/+7f0h3/4B1pfP6dPP/1U93H0vPDCC/qjP/rf6e2332Jdot577x39q3/1L/U//89/Jv8vwdwB4mdowTm0urqil195Sa++9qpee+NVPXP1is6dW9d3v/sdfROn2dryonLWyKFQiZ5VSk4H1v5gewc5WKrbbCrnHK7PLuoyXVZDcB910clCGqPHS+eX5/Wt117Wb3/3t/TWy89pDRlRIA/iuM9l20AZMiCccLN90i9r5bk/KNUfljIOiQ6CaWllXYsoyAsrayz6vET+FK1oAnBmINishhLiVSizlhXKXFluddTszqmFhzvEqDEKxBEMtI838ZiFHrLoJQtlED7mUUWzoUaroRwCZQgXh8gEQzSFGBQ4EIy6tQJpqp/ElCtm7qFnJPKTmRwEKZIFAoB2Os1PorwGOdmAShVM0mT8NRTleRjMf6dh4959DTC+p4OB0nCC0B3IvVECFwZQd+Gizq2/pnG/o82HA02HgTPH2FBjoM8IU0Dk6e//GFUdCMS8noCndTpLS6cpkeNgzMFUpsA8IqGzTUOylqyGNvF2HZeatCnqesnrI61TYkCnjf6ez2z4ujItJT68MuPLq688ZPDWWZR71MyoC60Ca8r62NcgoKjMIJeFXArZLLQoOchQXKZygdVqZWoWpoQX6nhvQ8d7DzU+2lSJZ2k6OtBoeKCyHKkBP13itvPas6/ggTQ9eriF57yvVCXFGFivIEEZFwxO5QQ/CKqKA6YOPV4DpZSlOl6qLq/rOFFm4G2rlMT7BFSZDEM1YHAHbmsM8DCkQqEq1AhtNTP2S9ZWI28pY94xRPBiCPCqEFAJ8LBC2agQuAk85GUIMv/R5afBf6y88jqUz7Dymg7QSh7OQNBS0F9mRJ8CncWDVGMR6CkynzNA4CqTLK/zT/pjbW7t13+t/O7dR9raPoTuQc1mT77/m8iCggOtjcHd4TDrYXTPzy1wYC2q16UOB0GjaCrPC2Uc2HlWKC8KFeQ1my36aZNuUga9Ys64UWJ8Vq8e38MJyut0SixrqM0YS8isdQzu9fMXtcBB2uGwj5QpFioYL1imwB4w5mfyf+LrcBqHJiaJQBYCISlz8PgMQrA634xQp0A8QNMeHuPl5WVF5NYOtyP+x0r8AJY/rE2FojmFN8co7UOUzxNXFFHixwjmhJIXMLyjkCXUyVnzHlrhSqellU5D3SypQV5GH258B2c2Dr6EPPXDr4QqJfxRhx4HnCc97du9RsHggRqM0qSKr9dJ9OWhy2bvqwb6otibATTim8jwulSHL+iLPH+d3wQtBB3kVcnw/lLdRyIrUZwICaQ61NlTt6HRWUh+EiPR1vFIDObgA3ro/VIFTHwO4ODlngEkwF96E8ukjE/OXs9CUGTUyBisop4AaSP/DAJraEaqBq9loli/9jkdzIw6f1ul0zq/tv1ppp21resyJ+bjPONzjyEohKgSJWYKlCjHTgOdtTkNzUw6jev08Xp0dZr6MvBhkq889E0AFIS0aQZU8zaJzxPeoOu6jYcOUF5W51CblzzvA8xrDLwowZduuBqydt73xMKCGjFTBf/6DdQEuebyysMpsqwEpt7GwxoqlbQt2d9+C95A8XGcbt+5o41HWwrIg+D9gQbVZkjUNCBKXo0SUSblqElUSuwTx6uChiUGtpfFGNVA5mTIH++/chwo91A8XtfrEcUQ2tO7H7yvP/8Pf633rn+krf6BOuvLuvzKC7qGQrdy+aKGKG6P9/d00OecsUgzgyYA+CbGKsHBjQvv36BxIB1QqDKvBY7Op71GU6X/8bifv6v7n36uEiNhh1s/V4AT66bTNVO9Dv5NxADmTZdPxhR9OqQ61JePzaKngbzY17rE2JhiZAy5AR4eHqu/d6jB/pEqbuqN/DH5I5wADCbnzQo8vJ1j4Dj5+meSeqzVHPI7wq+DvT09wMC6+cnH+vyjDzFgNzirD9GrjjXpH6PUoqBPhooYkWsoyOvnltWba6E3DrS9u6kDbn8b6GgXLl3U4uqqTqDFI25Bj8dD0UiWBfUxRh5tb2J8HKuySk3k5RwGUas7R3xezfa8Gu05ZUVbljdlnAU5+HV6bS0u9GqY6zS5vao0PNjXCIiTkebbEcjV5DJlipzevn9HN69/oM8+fk+ffvaR7mzcxdgcaeXKBb3xvW/pt37nh7r86guaoJ/sTQfaQ6bvjU50iNF9Ar4jjLAK+ohFGuNMGKAXHx0caI/57O/taMzFVMX+yGKQg6/34fGBBrQvuRoNOHkCOo0b36gWQo1jvkku28/A1/JsbybGqUGVUg3Jh5Y/5h9yE/xXsU7lGd97mnbevxvWY9r1wcmN7rKVa47LjGXWosqiNjY39ennn+vB5mPtDPo6xLCagPuJ81GIWjx3Xq988y1dvPa8YrOjPuOVzahhTLp+56b+x7/4X3SDsNltq9vrsqejLmFwf/u3viP/XWm//Z1gL1gQLcXU4OR0GkqkpdlHqkPqxTzK/wDhF7dv6QP47fpn13V4fKgsz9RqtejINEC3P0DH39nalv9I8wlOogx8l9BNlrls7GLHjAdjHcL/E0J3RDXQUWLMFJmfG2DNVgN9oyW3GxYXF7S0tCQ3xDuddj3WFBlSIuNK7B/fKwGCxxDq9hXyjQ2keRyT1559Vi9xQ/0yt64Xzp1TxmTdWT8Gx8RadLsdaHJZ5y+ch0ZtmpW1ITwajXTIDfn165/ppz/7hT759DP574KPWYO5ua4uXDzPzfdzunTpklrsxz79uT6yj2w6hu/G3M4nqHqCnNqC/3LmVxQNdLl7uomTrIQHVnBOuVx0g3sT+TOhb5dfY4x4p2EfWTBGLrgs8zlWtKmQYc5zHnrdEjp42sH52Rkww3D3fDeyNzYeyZ+Nhw8xnt/T3FxP165dk9fpgxsLpiIvuEB7Qd/59rdZu2F9K37z5hdy4/k/w/j+x//4H+mVV17WFnz47/7dv9PPfvYzHR8f1bQaj4Y6M8Avc/v95ltv6h/+43+o/8v/9Z/qH/+jP9GzVy+Lw1UZsqwAGqxNgLbHnDGHj7eFIMJP1FQbniiyTCwhVDN2RZDznJEKOKUChnczlurkSWtzbX0H4/v3f/Q9/dZrL+kyDr5OrGTIg+nRvkJ/mLR/NARGCLRKIcMIaMNAS+vqLawpb/UkhJSyAmGV14b2lN0+dmBXjoHKQCZrqoHS2wKara4KbsuHowk3OoMZ4P06YZGGEKFkcr45CjxcjTbtYGCPx0bO+EzGOZST2+qQuZkU2TQNDqOYRaEx6UzIJAkC8OENFhUDuNQQwBcIUeZgQUROweQPPMLCVHKGaODFWVhYVJHnOkRZPoLo1WFfuIlUDkaaMpeEcEowlayt+aVntbTygo6OCu3t4BHFeZEQrKH2fFTePWC+LoRff42MMyDqryMDJPGPSREFL5ECP74eI5u5Uk66MpabOSVlpDJVGHJJLYXQU8wWasjzReXZomKcl1mP/pqqqgbKTF63SRgfPo4P7/1/CbOcr3yp6OM7rep8xq/D0089G/LMjLFM4nWo18kjni8pWJA5BELgLB2MdYKPLBQKsVB0OI0b8cqiSvqYwuCTcqg8JjzzuVrFVOOTTQ337qk8ZgMP91RheE/xeA9HR/DrRK12V1efeUUXz13T8eFYO1scZP2Rgv+LzBrh5vOqAcowVTAln+8ptcktaxCGU2IVPBR87AecUY9CkkneB5/TxkHIXDyqUxQnk00LvGotNWNX7Xwe5WRJ3WKBjTqHp6ynRmyrNrwdL+YagNyFPBCMQUCsRJC7t9JvuPsYbR535ZWRZVSyMKOr0UaBNuwj0TYRpjr0PIDXcZ0B6NI3WbP3rGLNHwGeYR4YtkMOIGSoRpNK+4cD3X+4pS9uPdDtO48xuI/ksiTGjppN+C9vKcSGGo2uOl3miMHtYa+3IIc2a9Ju99SuQ2/TUpE3lGWsfcgVs1wZ6QI50mi2ibcUQkMREDxfpQgfB3G+g3POmF2UtWWtnbuo8+evaGX5POkltVC2jDbJcurRphSrF1iuQNqeArFsSbJZnpkRDYwXCaOCBZmCAvkhSEY6WJQRPg0VvBQRzudROPxHzv3A8j9OcnR0iNd+qIQCozRRAiYI4YP9bR0jiIdueA+PZNywRE2Uh1INDPACXm+UY81F6XyvrXPdlrpWKXfGQiGpkKfioHC5VB96KamsoZIfevX6GnMTQH5FWDFNB5LgYXI29nqz9rN2FfNIAK1o4S+dCIA3vN1Ze3meBE0FTYlAHzmByE/keJ/eN9G6Aj1Q6fQlYWYy6vOlxenXWJ+zcRjI2yeQTAz8JYj5JXn/jiZFp/NQ3c/sGxTpKwsZ9MyUMY6D50VqZWaKISo4WJAZ43sYPA7IwSQZuAMenoLVZZTXbbxM9WNmMvs1QH3J6n5qXFkDMcc6j3zPO0v7HCvm67feJWdOWVbyco8PuKFxcAPJwPWsjYjXaRl1k3ztErSTNxSD8eqpx5N10Wne0/GzNnWeV6SO4wTy9evdiXEcEqGDQbOC89mVN8+XMVc5UErc+SkEU8hMHvf+fI6Oo8u0KfxcG+DItylCZoxRPMTA6nMz7DrDECNlEyX/9p27yJv7OFbH6ErOzfSXQIsxRP8+5BOy6vQBDS82M5k5SCGaYhaZKrSFgUIIKopc3W4HWdKg76n8tm2KoullMUbRWFPq7qHE37h7W+9z8/nLTz/Sze0NDTCIIspVOLesUbepPXKg7jIAABAASURBVJXaxXDbRSc4RMHdZ58eER+VU00hrPfD4LJS3HKlGsyFGVBRZx4jZdEa2r5xT9d/+q72NjblP57pymiMmWKeg2+hjLiZSUwalvEuvwIgLYlyffUx8sz4OjB3AwYo5nvcom0/3uJC4aEe3rqj29dv6M7Hn9a377v3H+mIm7hyONYUxbtE7kwZdEx8RNsEnwaGyYAGa9IBpy7QJJ6xpkMU/h1uRx/fuqldbiKn0DHnPJ1M+twWNnT50jlduLiiPDdt7TzWnXs3tXewrSb0vPTsZa1j7E0Yz/8I2RADNiBnSwY8hraHKOgTwfesaXAnSqupDCMrYEgYSrsRRhTnRm9ORbuj1lxPXW7PG9TzG8u1lUVuHOfUa+RqMMb4YF9Dbk5LjN6qv88t1UB5OVAa7OtwC9rc/ky3v7jO7duHukH4CB4I7VwvvPGyfvCHv6Nv/vDb6l5Y0ZGNtY8BfoReOER38Vt6N3qOMPQqN1jQKytu1qbw9zG3fjvcGh9ww5aYX7PIlBcRFbSvveM97TH2cdnXNK+kImgKL/YxEMbQtmTupUkl57zHK3gMsrMS/p0B1KEWceaXaOtQlYnjowKSXL6Unq7lhpTgiZJ9MmbP+o/Pj+Dx3uULWnnuisJcW49xiHyKgXYPnA9Zg2GUps1CAwUNGGbp/CW9+d0f6MXXv6m51XWp0dI4C9oYHOkv3/+F/uW/+x/0Hvsnw5hfXF6S/+pGzh78rW9/h7O7p/vc4h73T+T7NGJMy5JcjzkLq9N04vSpHEgrBjnebAwZe/YIvrgNz9344gucZvuK9N/otEQhukOlE5wFR5zNflY2Yq5C6NKsR47uc25pRWvYBJfPX9CVC5fU46Ig1vstKIToO0iRMMtzZEZLLfhtkdvZdW5Sl5nPaDhgDve1jT3hv1aboLvAM5rJRVWv19V5nBj+07YLXA6sra7pyqXLunD+PLptVxk2j8/NZWPBGN1OR0uLSziJFiXoa0AMgXWb6uHGhj788EM9hGYnzHnEHAJlfqH4yqsv6xvfeFXPXXtWbXD0Pb63u8tF1Jh1L7FfdunP1EbmuI53fNRXju6VxUJT9vT+/gG377t1Xq87V8uXMbw7Hk8lpwLzgd0khbqfCv5xPkqEfoa5s9h/csl/l3yITDezug//q+SfXr+uEhl7xA37e++9h+G8qSIr6Mnoiy55vW2JrFlcWNBbb7+lZ5+9qocPN/Tuu++iOx3pHLfg3/vu9/Qnf/zHevPNN+s+/uzP/kx/8Rd/ofv3sAvYH2Y+ZkIHGysiI1ZWl3X12hWt4zRdmO+oySVexv6M7gAc9jXBWbh754HS8UgLXByt9ubVwVFXNBqsfSaFCGQKWQZdIlSYKnJpklcDNdkB3TDRCk67V5+5oD/4wXf0xz/5vn6L2+/lRlBbQ4XBKNFBE+V4WYsrF7S0elG9+RUVrXkpa1LmRlpUCSmq4AMWSjCfQq6saKnR7qpodOp4yBpKFvHOTXV03MfLdKLj/gDBMZETj5HkB0YD70sTBiiaDeWNgrYZ3WVShDgOlugHgEnPqB8sKMQgM+rIgRJWuxL1CEVejFExZopAloFfDZmyLJMTKISoEILMAOd8+ZNUsjBTDnrfCPMI4wphuP/wkY42d1RhoBnCaAqjTWCQ0plpGqDPqs5ffJnNtq6Nh4fa3znh8DQV4G50S4B8IMbBQ/L0Ja2vQvJyCJNOwTmSGfmsaqjTFFJMmjnT05M481DwuTUViw7rMKeiuaCiWFRWLMgw7kI+pxC6dDMzupMa9FDQEfRWJB4Ax4mgHsHDXwUfk06oQYzqZny+Vs1zHL7M9tQMEvM2M5kBMnAKijESRkWLMiA4hEherhgLZfBTzAqZQ8zkAtXJVbFBJtO+8jjVXDuonY81Onygwd59Tfs73GYOVHFIumEz4dZQ8G6vvayrV15St7Wge2yoB/c3NMQZFC0wVmRekIS1hdQiVr/1p87wFamocwooC6nmzZIqSTLxJMjj4HU8pIj+rArKoHlmTXijrWbsgm9PnWKuhmbsqAhtZShZEbM8YlAGGRgLoG8OyBJFzIXTBENrwEHRx+DuEw7w8pcYcskFulHXJKbDh9dI0I/TC0YU2JzCLEbi9KVdPUfyCXnreYC6KhonDqBouXJkQQYcnwz14MFjfX7zrm7efqDHm/s6PpmqxPFTFD01kRut9oLa3DC0O/Pq9hY0P7es+XmHRfVcgLnMKJr06WucQ394mHU3kHeQRXCbgdX5uQwcHERYpUxVFWWhUJa31ekuaGl5XWvrF7S6dkGLy2tq4wDM8pYMPkqWyeWSA+cI8wtKmskQBuKd0YpI/ZrN0hZMDhE+NWNVjGIzWR03BeIhgEedDpJmZQyAItmuD4QYA/R6KD9YEodHxU11gn8r1s1hjKAfDA+h4QEOyn2U62MlFLWI9zTDOC9Q2AoM7xbt3OBe6zR0nhuaeRSyjD4MuaV6UrP1q1KlmUJCmllWDixqkoS6VkMCz0SabEp1CjN6zPKcf5MqEgmg6ldehlANlPHqDOpK0MSMvkyzsapZP6pHqWs8+dQ4UK8OyZ2FpxmepmMfPzFYehJPT8ar6/OpyxiHJvUwBt8ac7QQFEJUZkERnCKhxx1i8LygQF6A37yeg5GWTPpNQP9ebmYyc1D9ECWtXwMmCajbCRyfinv+U8A0mR9zZD4Tzhvf50OU8sl4Ij9Dxxg5HnfFZkZS+qJL1X2bzPGHJiVyI9V0Yzjv1Os8DdShZDYW5ekrQAnlYKEaKCPypDVFxFljAUw6ARK0hNYGiHwlk9kMvO8RsqsEnxl6sx50+lTgOsXB4OA32w5jzluHEaHnD9AjPuVG55133mWfDJVkqqBRDQl8T/siStks7fFZthEAvF4Ss6CWG1zzc4ooYRXyPM8zzaEI97iB6qDgFkWhEr1ghGHjMIbuvh98Dm7oHCJ/72w+0rs3PtFPP/lQHz+4q43xicYLbS28+Kzmrl6UFnF299pKKPrTPGqP2909jM0BtKigRcktt9AtIrRCwuEwnuCgHeGoHUqULcaWGoNShzg4B3tHoJ7kukyeuzzOFEOUoHGir8QanUHlcVEd+Mrr8/8VMAX6iMg4mAEluJQbhCXG9QSnx/jwRIPdQ+0+fKzNuw9Vog81Q6achaSZaj5jHbx9DCZjLaOnwT9jTZvEG0kqgEg6wcv7jx/reGdbCaMqINu6LtPOr+r8uRW1mhnre6h7925pc2tDETl3/uK61jFQAvE9DOEBDo3uwryW1lbUnu+paLfUYi3nV5ZVsHbBleOiIcsLCVqZg+sQ+SwvoReKstDIFfKgHCO21czV6zS1hONlDp20CRcl1muEY3R6vC+NjxXROeIEs3Jywm39vjYf3NGdLz7Tjesf6eNPPsAJ/ZmOcaZeYO1/+Ac/0Xd//ye68NI11j/XMXrIEY6XEwzUE5wUvocFbQzZHZwHEM5pMtUJN5iHKP3H+/vy2/Ap50PJeXE0ONTu8a72h5wTaaisWajRbitrNFQF0xR8p0jckrCW+R7CF3Xc+YF4egJJiXVy/i45P2ZQgg758seUWFzvd2zSCeOnTkPLVy/p/EvPqXt+TZvw8cdffK7Pbn2hLRwqYyW54b07HmgTQ7a1sFwb3C+/+bbmOZenWaGM/dVYWtT9/V39u7/+c/30o3dV5qaF1WXtHh1gK/T1zTff0uVnntGnn93Q5xjLvu9ARYE51ka3JA9rkOMLgOOTM4/KdZz6xp6ORS7fs4fc8D7iNtT/OOIQo7SDHnKO2+VzGLkr/tOuCwuasMe3H2/qcPcAvbIrN7hfeu4Fvfjs81pdXFHBHMwYTFb/831WQceKcz1BY1HWYD0WFha1urKqFnx5jIPlMfy+i/HtBn4FvRtFhvG8oPXVFQzpRbWxh8zokz3Sw7C9hJH/jP/oOca7z/vgYF83PvtUN5B/m+BXwTNzvTk1Gk25XTJCRo2B2/4X+D/9FKP0Icb+NjbYEYbzFJ2rp5dffkk/+tEP9cbrr6kJjiP24eHBATfm0P3oWEFRA/b74cERlxar3JI/A6WDbuN8u3f3nnx6F3BAuHzs4/ztI4/HyGbHRTKV4DRlbg6e53TxvLOyAbr2yUlfGXuvQLZushafXv9UZqb5+YXagH6Ag2SA02B7e6u+0U/wK1RRgsYstWKW6cKFi/Lf/W42G/I/mHbAPjFJDfp87tpz+vZvfVurODA+eP99/Vf/1X+lf/3f/Gv5X0E/YK4xRvgoUBtCW5KFJIVSGWHuP02CrpXh8BrgfNzHgZFPkrqhUDtkUCfUbTP6yJAnSSb/q/NmpiIv1MwzFVYh56ZqYIB3uDSZo++Vdq7nL6zqt7/9lv7ox98nfFPPn19V6HQWtLx8XssrF7W8ehEv4Ipio6NxZYDY0FFTi6pCVIq5jEFCDblyGKbRbCnmORMItTfhGMI5HPov4sPIvrkTqxY54NowYgtonhndRS7PtxiUTEoBIDwTFs7Y3tbhSRyy1S99Jo/w4fWYzEwxxhoyFmkGueqQ/AwcPB4pM2NM+vB+HcfpZFK3m0OAdxotvJ1H2t14rCO8PRMOIRdOzmglh3Rkkamsdm9JaxeuCn7SznZfo5NSYZopVEFffZgUrK0n8GUpKEvGS8TMZAZIMj39IFw0A042JYNCdpqmzxAK5thCCHcU866MA7vy3+uuclVVgThu0KZZ54fQVKR+CLnMguyrAz096K/EfR0gmWaQaEtj7+AMTluQK+OfJ82IPQWzPB8XRraoGDJZzBRCnIGdhp7HOoWsUMhyGXHnE4fE3McccNPpCRsuab5DH5MjvPEPdbi3oQmHVMLzNOW2cMrBnmAuwzBcWljT5YtXNeXG1v8LgscIsZLDLy8YI0bJDAbU7GGMxMZPuJwq1twhQckzEGVK0IA8I5w1TLQFeD3t3WXsmRZr0ip6aje6aucdtWJbjdBSrqaiGixpBs8wBzcm2QRW42sSuE2nY404rP13t0cY2m50Dzm4RxziJQZ5Ao8kBqS6jyc9iRAl7uka9BufxFhVWankEHGB6TBF4E1QloY4ovoY3Pv7hwi7TQzJx9ra3tPJYKLKchV4SjudeRx2y5pbWNEchrbDAsb2wvyS5jmI5jjoOu2eCgzujPWM9XoHmZns65gxf0GZGlJGKWtzliaM8K730+0scEis1wb3yup5LXA4drrzyhkjZoUELyWxz81UMUolSGqSBcBDM/E+gUDCbJYXYlAMQZ4Xgil4G0Iz4kY+Gebg6dPQzJTDpwk65szxIoe633z7AfcIWTLxgwpjukQwJ5QZwVcBgT9BuTo+2dPh4Z4G8O54eKKSvICxnVEvx8DOiRe07eZBa/M9rS/Oq8fB69Rh0WDFBBckudJxNs8KfCoZ+aZKzB2AU0gT8df0ZdzTvwHMqExfT1ep2f7pDOJmJrMZkKT/NMMN/ko04J2liczST5V7HXjO871tDVZ/Tz+ndb0tPZ9m1kE9L89KJEO5AAAQAElEQVQHRBvjY5SwbArgk7FmkbxQg+AiUyQvUGYSuWdfkxkg03/c4/Ud/q5WJrqvYfb5en2fiechedzw44bAlZbx6VlaQZ8SgIi81GW+Ti8ooyxGNVDICxSrAE9Sqt+4wrMK1PH3LPFU6FEHL/4SZGdxxgYJ0iafk2cbHweC09dgzxJFaqByOqnzksss2qZTKJmnw5RydzaMUCLHGKcj5uwK4gm6xM1bt+T/dcynn16X0yDJlBjUw7rTv+8nzSo6fSL0iiHIx+6jtwxQRo1+G+yrNgZcA/3Gqx8eHsmVxtJlI7hPCfvU3T850i7G2d3tx/oIQ/HjjXvazSrNv/CMrn3vbT377Td14bWXtfjsJYX5rmK3pazFWRxMY/SNKfNjcOUKKgLcidyYkDdCvk9RgudjQ11lmh6caIhCPMFgqJDHxhTM+PJWSqpO6VjLcOKedjijLxVYptN6zE91WxoTGrg4RGiRxayWX40850ztanVuUZdX1nVxZU1Niwqs08W1dZ0H2q73UT8xvsWgJrRqFMyNOgn6GBCZT5GM+ZkyCOkQwS8ydA89cJXbwbXFBfmN38WL5zTfbeN0ONGjh3e1jVOjkee6dOmCLly+qBy+3sHA2wUCeuPKuTUtr69pHRm7euGcWhh1CTyMstAoFDjTI/sgI+6hg9FfQt+omEsJXVOIynNTQJ/KMqmZRy2wRoudllZ6HS20CxVW1jdZNkImD4+UMMAz5HdDU2XlSBMMxs37d/TFJx/pkw/fqw3x/b0dHL9NvfTNV/Tt3/mBXv/O2zp39bJCs6EB6ztg7ScYKaGSQnJIYCPl4OV0G+GQOMQ43d/d1vHhPuf/iUBVisKwP9Hj/U0dDY9lELIFzfJmLmVBVZAqS6pYkzoknoi7vsRQqszLAfL8fHed1nnf45XLFEmB/SD6SWZoPkkTzqixVVrA2L7y6ouaO7+ifRxM1+/elP+3YTvg57+7fsx5dTQZ64i5NTAKX3z9db38xluaXzuvVDQVcRIob+ghc3KD+wMcFioynbtySb5eR+yla88/K/+jYPcxwO7dv6sxRnzF+JAIzAyYvWYGC5vEmxwkZiT5HOs05T4HwduKQTHPFdD9++hRfsv6CEPYjeACHrly+YpefuklXcSgY2tz+7unvd292gjvNNtaX17V4ty8ovc5Q4TRGAs+LtmLE2SWG5suu6bMPZHfyHMtwdt+e72CMyiA3QTaJPZExjr5XllamNcCUIDXBFk3Rp6U9OUoz2ODnIevz5+/IP/x9Zz+/Cfn/Me/b9y4If/xbNfVHP8QM01xco3QLfoYt18gJz+jzubWFob3sQ5xgpycnMhptc6+feONN/T9739fr/gfu+x2dICj5/HmJo6uexjrO+yHXO54dBz78KE7DdxonZub08rKipxv9/Z2dcgN9QDno8vqCfOu4B+HKTSZwttnPOXxAfLMzzDx5HmmuxjyH3/8sbz+5cuX1cIefPDggTI24fLysvzW/vPPb+gIpwVNvvI2Gg1duHBB3u4cjpM2fOXju/x2XvYfq3/9tW/gRO3pzu07+m//2/9W/+X/7b/Uf/1f/9f66JOP1ec2u2IdpujVJXpVcq6Bv43FN+g/QL7sI3uGGOr+XyTOgVsB8cY+1+GAlRSyqAErN+q9UpXsEWifmH+WmZpFUCuT2kCHdDeXFnAmXlye03fffE3/hz/+Q/2Tf/THCmvrV7S4fE6tzjyddWDQhkqLGkDAITC1oCpEuZcw5IUiwjVjA2Uwg5lBPAaelAgHNh0H5DHgi+FENdpGCO2L2Gq31MDLXEA4zwswnIUg0UfNz6Z6Ur55HOo8zZ5Z3L8OnpeoC8Dk3oqmdONfEUoxRoXokNWhjxMC6RqCggE+tmiNskfAwSQN8OK0Gk1dWF9XI+bawTB7fP+B/C8NlszRYTquVE4T40dl3WUtr13DYXENBjY9un+sST/QKT1aVeNijOUgeX6kjFBGha+9nuXg2R46eByoZ+1zBXzk5MwCBr7Jnc4l65SYhyF5K6Sr//g/tpIGowoo5WljPlmOAIyFQshlzN/MB3FgkPp9Ol5n/OoHHJxYZzUN4W7g8tWKlPI+nVcnGc+M+ROKcBaPipYphky+Rna2RuAXPC+Sn+UKmYdAhIZ0XGGIVBjWpoE6zaSlXtR0sKX9zVs62rsnwxA3DHNhrPqGYjnUCE1dufCcrlx8QcOTxAG/rSOUmgTNcpScCF0k+ofgKVU+CjOrlDh8a1CpJPKdBsRYTN6E4ZxUH6L0E6uMgzpXXjZqaKqjTpwDemqFjpqhpUINFBHmhFFp3HBbPabJ/ylJPoRYzwoBMXYlFA//mINtBEyI+4+WTzG6S8rNJbXRBvBDh05IqO7GI1ZnGNHZKnn3JHg95kDUXzMUZGaHIEFfIm6algEv9FTbu0e693Bbn964rXv3NzUYTJVlHRXNeTXbi+r0ltXGCdVGhrS46W5x29zBAO5259QBup0eillbGfIjsL5iLM1QYmQingbjBC+RIdXpIEGbVNPG1yTKlAG5irylXm+RQ2lF6+sXtIL86jBeRr5ZLlEvKdBjIO7zBhjG6eMzTpT4EGTRn56APFOzpy6zQJYBUoDOvMRN4g3UNTMF4gRPwhgYtx4kaY4D272wXZT4B/cfamtrhxvtsSoInKAzE5QZ/IVBPUSROjra1ZEb3/1DTTkgkv8RDhSPiPGdEebwYUMTeCnp/EJHl5bmtFBkanGAFBzsGfwQ4NsAA4GWfL6VpBIEKyDJ2LpeUo+sRJm/Xs9DM5MZIMCCAnORBS96As76yT8mmfHRb3oYgdcHmgVQ3tvWTU5zSCd43ft0cIPBZZq38Wq/MoJnOHjhKXhPp9E6qNPUCTIxCzjIQ1NkLlFSoIIBgbidAsF/9EsXNZoeMlTd3uO/DurCJ5/fPKq3F7Q1Y70YYVqW7MVSrlg4rbwbKOkBpXVAdZOfrd1OV23O2hyZaebjzMr/N//SN0tXd0uU0MAhwF9CdDEDI4vXy3w9Ryi9U2SWpxM86nvA8x2mKGoTlB4vnxJO4OUxBkoNKHV7OL8/+OAjvf/hR9yGjhnDO3faeMggv/YFh5o6T4eSBdqBuP8UgSuPDfSRhYUFFUWOc2Ao/wkDxyfGgMxqqmjkGAAjDG/OdnArwd1hTPwEhfIAOEQm38dQeuf2Df3izufa4Ga08+xFPfu9t/TcD39L5996VdmFZR2GUrvcmB5hsI1Uagg9plUFTkEZ5zMEFMlauZ1gZPvN8XyjxTmSdLK7rwE3U+50HXMmTOGJeq8wF7YPM/V5qn48dgYU1Hn+meUleTsf62nIQgSHTNHP2eC7ROq1O7qAsr62sKSKy4ciBa0tLteGSBNZHm1Gy4CcKNAHc3S6EhlUMS9KlJhMDcg7xJwMXAOIZHlQ0cpqaHebWlua10K7KcNJfri/xbl8TwFanTu/rMtXLuDQ7aHH9DEMNmvFudPran5hUTnGfm1gY0BlrFPWLOizoUanqaLdAArlrYZyDN5IeaReAteKeZRIBrOgHFxirNA/kopoauWReTe0imPzwvKi1uc6movUmw6l/pG4hlaBXG4ikyPncelOUmDEDfDWxgPdunlDn1x/X5/d/FQHoyNdefmavvXj7+vtH35Pz7z0ghK4HMPfJ/C3r4NJCvCkQ2T8ENhD0G+AsXR8eMB5sK8TjKcJY5boPB72OSt29tBdBkeakmcYc6GRKRRQN2P/xaTSKlUIOf+98FKVSoReaVLJeCVMUbFOJetSsUaORyKPIok1dfA6Y3h9TJdNaLHCbXeXm2n/Xe/rd77Qp7c/19bBnqbg7PX2wXcfw6To9fTat76r17/1fa1evqoqa6jKG4rw0gMcEn/xi5/ppx+8pz54r1+5qEavo9sY2SyJXsQA3tvf1i9++TNt48yKPi9oI3/A3cw/nphBmgXy8+sMKqrMwDQLpeR9xCADRtD90aNHcsPvOjfI7lBbWV7XpYtX1EOHiOibfZxeDx5uaHdvn8uFQe0s8Z9UgKL1iCk5tRIyeaopureDG6RjZNWUtaNY/jvVz1y5rNe+8Q36vqAFjOkFjNceukAbHmggb0wJu2moI9b38HCfC6GJHNUsRjVwGK1yI+7G+6WLl7S6tiYfd2tzS3fu3EUPu1/rEh3o2mg0kRmlQpaB84HcSekOhqPjI+RWHyP5QAMci3Sgbrerl158SW+9+abeeP2N2oANFrS7u6tjDN0Jc4iM73LmEKPc5eT8/ILcESAep92BOyKxlYbIqDFG5wh55DCGtn5GzcBpM5UbxG74u1wv2H/b2zs17d0Yf+aZZ7SA7PXfxd6A3mvM8aWXXtYJBr//jvZj7C/vy+fta+3x/b09uTPWnQf/+B/9Y125cqU+F09OjuGZbRY71fP77ne+q5/85Md68cUX0bs2a8P7n/+zf64P3v+gpkXFmUNlRTNh3dZOxQnjbj16qGOM78hCFKxTzlkaWKshe/bQ6ck5VrLATQzyNmethaA+Z4DPYUSZc0ZWRM6OhlrsyVYe1aoN8KDVubZewQH3D37wHYVma04xa0mx4IbbhK2mIYblVEFugFchU4IZY1YoKxrK8lyBhTIoMYHoTtgBCA9ZCPf4INWZiKlFvW6nXXtPWt2Wmq2mGkCOcHTEjInRkXyTfwU0e2piM0GfiBNICBIThxTM6umEUBBpbxsQ+LGGoBBNFtlkECQAsiCxK80k3hpmQ0eFEKU6x/gGJU6wCoHkHphOt1MTdHtnCw/Yrur5DUsNDiYcgGPsuVLVJFdsntMzz36Xeb6gx/cr7W8mTSZTSSNhgUmBqCL9ZzMwQpAxM5mZxOuQdPoPwp7GKJvFBB3kD2Wq5zyjAxjLOADkBui4LwETvGd++GUseFbkcibxW/op7aYIWbMoJu69MSLBWd8yeYYnE58ZkMU6k3wSMSo5kMFbaVZvVmkWJ3uWpPMv30T/NTBnD3WaVk0gcKpDI1enT5AZwBpaDAoOxANrFmNUIJ6Ye1nhzdOReq2xFjvcqIwe6mTzU6XDe2qPDtThcIpH+7L+gSI33Qutc3r+8pta7j6rrYcnun3zgQ4PBoyZKcsaijEjboJUqpi40y7ZRMlGAP0zpmEEGbwCSyog3a2U4jTjQC7UmrQ1N13QQrWmlXRRKzqnBS1pPs2rW/XUrFrK+RfFnEzCL8W4UCSUKjmMRihxJxxg/qNR+3gVjwfH8OGxhjgQXHhF+NuVhaKRydfYYGaDFhKd1SAJGjuYkfcUmHlagmmYS6rDOsuCEnskVUFKuYIKTcZRe/tTbWwOdHfjSPc3j7V7Ig3LlkK+qKKxrFZzRfO9c3gX1zm0VtSbW9EcN9xz84uEC+rNz7EvOsobDUV4MXIwOIQYFWJkfBNYAAZ3So5zDZIsRPIjB1vSeJJYC1Oj2dYit9rnLlzW5UtXtb5+UQvzy2pj2GdFmz4L6gXAZvPxzjV7zFR3fRaKtIOZefAEArEg/5IPTYKRAmLwFtgVbAAAEABJREFU0ChJCuxDhxiIO8AIgTAG8SSZGaEphkxLKK0Xz19CXxvq7q0H2t8ZqRznUhXFBOVKasW6Jwzq6XSoIbcqAwzv8ajPQTzSlLIKBqusUuCWJU9jNdJQXcILnUzPzTd0uai04so+NwRNDpQCpdx/p1Lw6RS8xg7g5D0kzWgDgerxHdNAnjE/nYYB2lsMEnlm1Ce/klgj1oHQ+6BQZkHmIEIZJQ4EvGeygKggo1L9TzqLs31qFCwlr0IBAXFPQ17Sqe5R9XfWbxLZTwMZyTukTgIomr2JVBJYOZiCRUpN/o3gm52CpaBAe6tLxbYw/cpDlpnJbAZEJOiSSEsmnQJDiiGl0/TXw7p+oD7tEoGD6ofEaRtvn07jMmjKHjHWwrMSdR1Kzj2npa+H91GDl4FAVVXK8xy6eg2vTcF/8gtevH9rc8rqURjGwDXPC+VFIZmx/8iUycxBqqoSg2nIXh4rw9AxSeW0rMEV1Uk50dQB3nUZNyV02evK7AlKzfsffqif/vyX2t45UmSfi/GSvBc6IkgEX30952lwalUy30OsgcnkStwQhXGMDuM066BEZcinCWe3K5uCsL1eR90OjlMMuYAx4z9xNB4PBYGVc074CBP2mv8O9x5G42MMsM8ePdAnjx/oDufNXpsde2lRxctX1Hv7RfW+8ZwGC01tsncPMPYO00RHzHtIHxOTplmUGzIsMfJ3rF1uXZwWcxjfGefM8PBYQ4zvwUlffS44To77cvydVix/jZfjBOqne5UV8gJgth8Ta1HVc3d6mTGoR2jk5ZHxUzT1uQ064AxqzHW1tL5Kv9L2/Q0d4DgcMP4UupmSEuuaQJbtIJaE86uEsnRGnyXlYzbyAEym1CmpO2Welht9Lmvl8rpGnaTmYktr0Dky3vbGfT3mtrtZmJ65sq4rV9Y0P9cC37F2MTSPT/bh76C5uZ4ScxoMJ6oY2EetGDMvMuWtoNioZI2phFz08VJm1JMm4ODYTcCjQgAVRaFOq6lmERVwXhryFRKow013D4fAYrOhVfTeVfhiJebqwbP58bHCwZEa6LtN5lXAF9GmzHusAYb2/Ud3dP2LT/ThDW7Av/hUj/a31V1f1MvfflNvYIB/44ffVfvSeR0i0zcP9zVg3DKCW0ia0lfKwJB0pZK1HWJ0H+nAbxgxjAYYaAnaRy6BBjgBdnBS7B/vqaSvZq+hyDVbBe1Sg/nSzxQeq0JFv5XG6C0TB5WaIicgoBwgI5QjygwYmVVLAPhgQB7D02Ghq0vcdK9ee0Zq5rp9764+/vQTbWxvagDv9oEdDI4d9mmj09M33vyOXnv7x1q/8rIa3SUNFVRmuR7Cy3/z0Qf6n376H7R1tK+1Sxe0Dhz1j2VZ0PMvPA/9+nrnvZ9r49EtjN1j8GR9QdDxksGrvB5WYFipEgKbmONODcrNjOLwFQgwpwEhZIqsYZbntLF6/9y981Afvv+Zbn3+QKOTSsvL61ryHxHHOD2Gzne3Huvu3pa2cZb1WZMx6+08POB2mhGhZJLLY/8JGIeStZxMxjo8PtDOzrbK6UQr3Hw/w636ZW6vL66fl//xtKWFBcUIXaBdok6CHx3EeQ2qCozFVJTBjP6TNyvcAl++dEnnuQXvcMPrtsj9e/d1h5vj45MBtlVLDXQs8Qxw2D/YeAgNH+kAfhkir0bM5QSjcR+DcoDscN73n0B88fmX9JMf/kR/8if/UN/93vd07tx55EPSHrz2aGNDfZwpy0vL8lvkomjIb7/9p48iss/x6iAbXZ9zmrgcmmC0j7E/psjvEqeOG9f+e90xRnldN+79V4Ucn5deegV6rzDHTI8fPa7x9TrfePVVXb50We+/977++q//Svfv31cfp8FkPNbB/r6uf/KJ/PfGf/yjH+uVV195Mu9msymX4+6U7OKMeOP11/WTH/9E/+Af/J5+93d/V+fW1/Ux58j777yrfRwqlkw5MhURoYz9NEGuneDgHbC/E+sQW7mm3UJaW5QtLyjrdWXIgyNosrd/iHNgCJ9FtVodJRbrgPwTHBEldMrQSa3dVWi2lWO4N2hXZEENOKbLflxvNxSSZapqiGSzYS3K8kKZC/tGk3iugIAyNo8ssDCVJjDXaDDEm3Jcgx9gfmAaC5/nWf07C00Gc2LUXgPaBpgoMLhFA1EqGuCvhw7ETwNiX32TOZsDbEKJDSfiVDYzWTCFGOWL6xBiVCDPQhCUQbawORA0dVP/0NSbiycE5iqTp/kqmKEIl/INvbiyosWlRbxAx/L/xuNw9xD7tlI1rFSOpvLb7/HYEA4NNTrndOXqm9zEndPjjROE5RhFgn4Q7hJ4nAH9q36s/j75eNLn6HCGTJ33pIYcJ9VlCYxnwGrQcwVMpelA5fgEpuyrRGA68xhDG/T2MNVt6eEUhwpa+OGVdPYYNXzQs7SHXjqDun1dI9Xj0xMV0il8NeW5VKXs66/3D/AmepEj5qEDSrCYyQxMZoCvIWBAiFEhZuQThkwB8FHLciT/sfImh+1c15TpkNuBu+rv3FEc7CkbHMpO9mTjI3GSKUyDVhfO67krr8m4lb6D4f3owZbGg1JZaCgoQmoHA3kHgnoyieEAkpaMOkGGoWr0Fzg58ypXyzpqW09dm1MvLABLdbydWmpUBXpApixFNl2QeT+W5MJ6isE1csCB4oJywEE2cIGJET5GCZoioF3AV6oEWWrwjxm98NJVjaHEGpJXY0noaS828o2ZiVDkJ+IOYwTOaFxqgpCsoD96hUbjpH0cERsbu3hON/Tg4Y62dk50PKBF3lWDG+5We1nN1qK63WX1uO3ucdvd4wZ6bm6R9AL5c2ohcAqEUGTfMyTDgsUsUsf5SDJehyCBk0OCtr5tXHCTqYji446w+fkFLS+vaW39nJaWVtWbW0DodZXFQmY5/JBTPQIBWjgY8bPXKTIDg+Y1UGtWg6/5+Cb/pzpOGnoInMzos4aMJPEAkE6AAKO+wZ8yYzDoL1OATwOHvFF3dXVNz117Xisc6FubO8iHHZ0cjlXiTBiPMDhQ/Es/fNMUPp5goB/q6GCXQ2ZHxxzg/uN2ziOJw0DUsWqkDD7JCLuh1Lm5pi7Ot7SGsjUfpBayruDgi/QZONBD8nmrfhK4qQZYmdD3P2QgJs/gwxygvxmh5xJU5CYH+qnre5wyP7wdyNaXkIhXqlBQ6g4p8LY+Bs0I6hShl87ins+S0KMAOwXxfFlOJulf/3qtVFdw2n+1jvcWKPPQfF7EPR0sqA6pXpd5mETpWUpPHs95kqgjxncGiRZ/XxB1a/CmOntIgJcA78dziSp5hPoGXwV4KfPzE/lHVl02K3ca1hW/kifWztfJYVb6n/YFs7+14ZfjeywpgKef9Y6nxDp4tnjoxMw0QYadoGCP0RvIhUfEOQufYAhVKKtVHVbIwhLw/AoH1ABxPdbm1iY3YL/UBx9+rMFwKgs58w10Q+c+FjECfUk3z3gKrJIMhByUVBS5mqe6SbPRVH/Ql//+ZYmh4Uqm3zKZWa3XuIKY5VGLSwtamJ+XIz6gvus6MQQ1kG8ZUFL/mDkOGKMP3Nvd0XWMyBs7j3VvdKzjXqGFV57Ty7/7Az373bfVxKg8agQdoIQdgd8h+/qQ9v6Hp0r6BWEh6pHFIw0w8CKqRMsy+e9cD45ONEH3qsZTaFgCif2WxAzlT8UcS5POgNmLLC+qwfmCYtp521IJeSH2aQ5/BQhZcRZYMOTVsi5evKgJyuTtmzd1sneAcdLXMUbneDiizyRv6yDaO63GKN0B/C2aXGebQotpZFj0vinyi6NPC6uLevm1l7R+eQ0DfEHzyx2Nh4d6/PC2Nh7cVIkD8fyFZV27dgkc5uCHsXah5z63pe7cXOJ2vMUaDjAgpuCWppUmyNARcXeaMJosBgWMZcuDlEWlEGp6OC3MQq2f+u3jAsp0u5krwH8l523ivEUwM7cpLDNRw5LmGWu109E5bivXuh3N0W+T+hFjJlA/4jwJrJ/QuSrO8Ak62OHBjh4+vKPPblzXex+8oxu3Pq8N3+e+8bK+93s/0fd//3d06cXnVDL2o8NdPT7a0wk32hOV/KtY+kpQEDySnC/HOCVOuP0+xvDoYxyMUfL9d7+HoxPt035z+5EOjw6UcePdWegoa+cSDg4RJDfEoQMnjobsNTeWx4RTJVXGKGcQVKedbybI7zF82Zjrau3ZyzhJLih2Wrpx55be+fB9PWRPHnERsD840ZYbdMTbGIcvv/6mXn/7O7p47UU15pc0sqg+h/kuhurPaPezjz/QJrfkebvJui/q4ORQO6zrRQzwZW7T73Pz/QDHyxhDN8EvJXROquR7G4JINa6qH+f3GSR5KJg68XkaRH3T7J+Ii7X3M6ui3wybJoaM29A9ffzRZ7p+/Qa6ziPoL3UXFtSZnwP3qTah63b/SPsYtDsYsn3WfApOx6zJkDPWaVXB75ZHucqwtbutTz69rp//8hd6//33tfHwoXoY8i8897yev3ZN/tO0bZw9UF6+b/goQO+MPRcDi8BsKj+3PR2jcvitAa7tVlsL4LWIIe+y1m/qNzYe6fHmpobwYsYZEanrczxiTR5ifG9xu3x0eKQBThG/wXajeR8e8j1tFuTybwX95Fvf+pb+8A//ECP19/X8888rore4sevter0eRnMXeQivwXs+1gT9otFoysebEi/B12nqocuXCpkyQof1PvI8p31HBzhe3nnnnbqfV175hi5cuIAsbsjl28ajDW1uPq7JcZ58xyGj3Tu/fEd/+Vd/JS/3efqvGvmPpHvbtdVVJx37A+EoKcZMHQzubqereWR1A7l8+/ZtHYDzBRwKz119Vi+yBs9cuqweBnGTtc9d1o3HStAvoWM7zzX9Jpt9XhvZmmrs+Y1CraUlZBd6J/TvI2u2d/Z0hCze3t2Hh9l70GMBHa/DRUtqNCTaWBMaARnxAudeg33YhFf8BjyULEC9zQktROVFUSvNDQ6nmBcSef5TkWMI7ETvs4gDZ7rJUG6A++YIMElWZHKGaPqP9rQK1T/ak2fKYIYYo2IICoDJ9Hc9vni/FmDKOp8OjH6Mcb3PGOg7hidjyKxelMSOdSZwoCmteNNso5qZAu3MqCvJ/B/xBNP4GF2I70zu3LC3ua3dx5vq4+kQB55hsFQIe2e6MdZKKFqaWz2vxdULOjoptb014IY803ScKU0DuJj4PAVEGa/+MuZZaEY9gO9pKSWk5UDUX0tSXc5mFQIgWKVgznyIg2oII57UMC37SijneVaxBgaE0/mKJ30J3iEpPSFQnfj1H6fdKYjw11f6++SazIyKRhi+BMU6LrnhFCQLddpCVAg56+sAb1mhLOZ1npNhwhqM2SCNZqYGCs10cqS97Yc63t/QtL/LGhzVUE2PlRDqjRh05cIlNuJLChjE926z8Te2VWF0NrKWMsbKLAOboIA0TRjWaZorlZlUQy4jDIBhcIcyV2YtNbO22kVHTfihERvKQ6ZgJnMaO2R76u4AABAASURBVLBeAuwUfKNPOHCH7KUht5VDhJXHPW+CIlZWJTUl2Fg113of9EeHvAZ9AAGneSI0+b8wayR/zD+Ah5H8HGAe3GynVGgyNQ1GSX3/aY5Rpa3dA928+0C37j3Ea3ugIbcKGbRuNtrcDnTlntIOSki3O6e5uflT8PicXOi5DMjY98H3VmBMcHJuIyYzq0EWZAoSFLYaiLtWljKlKioRD6x5A6G1sDCnldUVreGxXEL4+UHQarZqXhB9VL4+ECgBotcansR1+jgGidLE3IHTXA88lbzEIrSe8V1i3RJz9nBquapQqMQpU8WmHOo46RRm6WQNyYF6ifmI9oH2ok+LWY37Cy+8KPdKu9d40w/L/lDVpEKGTuWKfIl8LVnzCUqM/2jhPgf4ATcdw+NDlfCFyqlCWcqVRFVTGTfhQaUaWdDSfFcrTqdeW70sqkAhCCg7OfuiqCEpq5hlgouSTh/icFXFBvIbqcp5DfDDc0qbsoYpw5byvIr2NGdtaEfE21VVVZd5eUnc05XXI+4yNNH/l6GTnhza1nmn4SkyTwIzkxw0e8xMNov+HV8mdtonMZmZ/J83Mj41KxI+eSlXDU9y/j8WMTOGNolXv+lhIlTV1+sxTUHNJ2sBVZ3S5H35Go0c6GJWjxpEqOA5BLwecyD6K68ZrQG6+UrZl/Wt7s7TGWe8O8diRL7QJgT281OthhhqR4eHcmXM8RZyLMF3yfkEfnGeqTzueYDHJ5Op9g/29dFHH+vzL27qGGOjRFGqqK8aKcY/DfX3fBzXAUbrCGWrKAoceIu1kub0PDo6qo1w5+UWirHLsBOMuxG4+7ya5LXdmZgVKsFtTD8eOlnleNB5Qu6Ukk4wQB+zd29tPNDnGBN3d7Z0EpIWMWJe/tH39OqPf6D1V19Sdm5F415Lh4jko5jkP9ZbwagJGib6DC4nU1IRopaQtcu9eTVRsEscdiX6B13KnB5Aol4JMg61wQuNPSwJK/K9HAtdJOslcAO7qvd4KVf0fS2m3FhFxl1bXNarz7+giJ5z65PPdOfGF5pQZmaaMDeXV4l5OhCoYu38ImYyHivEIAtBlTFMDUl+NiNF1Fua08VnLukKdFhbW0JmdTUZHujuoxu6vfEp9Q60ut7TJW66F5a6qjBqd/d3tYtxlqpSSwtzWl1cQAZO1T/cU5PJdJB3GQpq4pyaDKY4JSqVTkg1ZJzJQiYLeWxAiFExBM6xprroqZkqTXGkuHydImMdKpxDCaimYwk5m0dTq5Gr12kx/ryWF+dp2xRiVxW0SMhr87qAYXx73Lw9OnJF2eN79/Txe+/qOre9e7tbNc9986039G144Plvv6G4MqdjFHy/XR6hw5SsCd4GJdZUrBskFGjikO3rECV/fxeFH2NiigFYVWPk70hDnDu79L2Pw3YwPFGySlYEWSNKQGhG5eAfmvBuZA2hm/OGq6YzME3hu2mQJsC0mamxPK/VZy5qeX1Vbjjcf/BA7330ob64d0fH7J9jNz6OT7TLbWRsdfTSa2/om9/+vi5dewFdeFmh09CEtTmGb35Ju7957x3d5wbZfw3g/Ll1maR9jMBLly9peWVZn332Kfv8hoacWxQpIQfExBN8TcKzAKvbEfk7XzOTHPTVx5hnYD9FeMHjXmcAD3x243O98/576D531Wd+DZwtbfQcUW8POfTg8Yau40D57N5t7Q6OdYAhvn24r12cB4fEHR5xZvsfm/vw+se6znz8R76PT461sDCvS5cv6hzz7uLsieDgczIlnUEGrbIY5Hw+gX+m6AMzmKCjTWGJsrav3CZxPch1iQG2mBusu/CELCgvGsryAhqOMQZx5iAzhxiVTlOvO4QnPXQHqO/hCWsjnhiiLnAj/9prr+knP/lJDR53A9bl4oP7D+Q/9u1tQVgV+937dBnt6zOBXnQDqSIB/EW/I8YN9Nvmhn57e7t2QpyAz6vcUq9iNHsfJTpNggZTeN7lrDsHmo2Gnn32WT2Hk2IHh9vPf/Yz/ft//+/1r//1f6M///M/R//s6fLlyxJ84e0ZUMbczUzetouTw3+vPs8zffjBB/o3/+bfEH6oFW7uf/L9H+n1l17WQqulDPpG32+s5Xh4rArnWYbd2sGx1+XSNWedjuDxB+hqu/t7crmcLSzA22tq4ARx4/vBo0199vkXGoH/+UtXtHLxsvK5nmrZF4IsjzLW1cAlFLkcIqFDmILwFAIlGCzmuQoM7oLJxyzzOaEUTjkwxxpwAA3YFH5oTVEAXfGyGJTTUaPVUAtGbXCFnpH2/BRMkUEdjHgNJjGc/EkQ3EMoSEAKQlZAqjdcqvO8LHkeQojAaU0+nfiXiUXHmTFc0Dv4hCva0xuETCodT9qamQL1zWBsB9GzD0EoTxOvfABPAxVtSvpxpvEFSxB2e2NTOw8fqxqMFEgbhy/X3eAUVFWBVoXOX3pevfnz2t2Z6PggaTJCtOPynXXNIAhYWUVdjxN8/WVqZvVH8lCSb0yw1ZcP5d7cEmUVMJ1BmEg2oupAqjC6SwRwNVAMJZAA1fBlf0liDQzkZnkkf81r5DGUHLwFyf8V71kPda/gPQslp5+D0XeQsSY6zTOLMiA4hEyZG8VAAGLMZZbVPHrE7WCJo2Gu19BcN9fweEtbDz7HWXJfWTqUqn2l6SFwLLQHzXe6ev3lN3Tp3FUdbB/r7hf3tLeF5wqDtJmxMS1XrDIO+UyG0e0QykIzyBWJx6qp3EFtNQyIHRSjtgorlDGHIJ9F0hPniLlaNoOERzfBDyO85AOcAW5wDyZ9lI+RpgiBSiUbuFJN+FlHsmAzMFP9eHganaX5nuY5pWeQfJVrPk0YtKmMqnAYVBVziS2VzPe4P8XgPtI9nA+37m7oMXQYT01ZjjOh0VGnM4/iMYdhPadOd570nHoogl2Mbze2O52uWngRM+SH70mzIFOQ+DpYHXo6EItAkBQBwuRAHKNbgEH3PGswRrdWipeXV+S3xT2UzoYb3L7m7OWKyVV8Kg6BipDOeMMpGOEZEGVEnYLnQhDpNK2n8BR4J/JT8lJT/RBP5JtFGbzmEOA9A0LIFFHsYiwUwSt4OXmmoGBRMUQRg25dXeMwOX/+vMajEd7dTe1zg1QfXOA/RZbUCi2KXAlMUdgGJ0c6ROE8RIH3HzEsOTTx5MGPU6CUoRTWxje80oym5bmuzi8uaK3TVhc+aXCwNKelmmWlFlCgnJpPjMlXhDXAXqXHKZ+CR0noBvQUuemyc8ptkocl+RXltSyGHjCTXDGslXfKvI0r70/X8/7pmtHgP9rwSgmaegQgpiePJ4wPQJHOQCJP/pyFHv9NMKtnPo63pT+zWZ48ra8/XvY0ePnT6d8kGb3ufwp4/6ftajxP43VwVsa4EM9pP8HAGgMe11fqz+pCXehKYyeakkIIipyL9XS9Cv34Wvj6VeyTeg3rsFIdp9xDejh9acRbtz/NSalSRd80YCwGos2TOHV8zAyDMAb43Rg/BJmddkIwxrF4DD+P4W06EFmqvE94qnKAh85C56UJipunb9++o3fffU97KJYFSmViXM9P0CHVvXhP0Oos7mN6Fjj5OA5GmZE+K6qqEvk3gxLFr1Hkcie7mXE7sq8DlOwJjquiKHCUFer3T8g7rHUJl3PL3OwVyDm/cfU93OdG2vdBnjcUYqYxe4aTWBP620Hpvo7h/T4Ku9+A30VJb1w6r5d/8gO9+Ye/p+d+8B0tv/K87NxybYCPm7mmBecZCltCr4lFriaKqzsbV1EGr125qvWlVWypDKNvImNPB9YSm72eZYLu3q6KQQllzwCPl8zfaef736gvaC72eHJATlQY2CXGPBq+CtZwrokz4PGOPv7Fu/r0nfc15Ja7yDK1UTij89Zpf4E5EkWmjeufTkhJ4BFUEXFINdckTZBRjbm21i+t6xzQJd5pFxJn38P7t3R346aG5TFG3jw61JrmFnoaY8Ruo/C68u2GwjwK7erSIo7tqEmf9Tg5EMe85tA5e3kQvSnBN+V4qnKSNJ0weuKsQ05XyORkUSFE5dCV6hr7Leb2Y21zMzhiXQqrOLsN2TqtZatQyg28I+c0vaiIUq/d1DLG//J8j3iDMz/JuCkXRnvE8M5pk8E7AWd69JCyilvho60t3bv5ue5zY7z5+CH0qfTsS8/p+3/4u3r7J9/XytWLqhhgiEwf0scU+rnDhOU9pWBiiKFOcA6dHBzqEIN1jLFXlSNVGN8VTtjB6FiPNzf04NEDHTE3ga/5RDOT0Xer11aj01Teasga8A8wpWxCnWkRVALT3DSm3QCGChjey1cuam59TSfM770P3tfn4H+AsXfEPt4bDnWIwTXNCl1+4SW98ubbddhaWNQok4bQc0rfD/a29e9/9h/06GBPAcNmcW1FC4uLOjjcVwtnlhtKj7jx9B8pdiPP92TJHi3hzZL9WbmcAJx/EzIoyXc1n7MXHrTTOFGZGetsMvFQmVd1W2jqLbMsU4F943KmRO5E+DmynyvKHz56rF9yS/3Jjc90yHlbcJa24Lsxe+b+o0f6a26x/+yv/lIfUv5wZ0sbGIaPOKO3kBm7OMh3uRHfA9yW6uKgac11tHpuTecvnK91mZiFGqkQTFkMIgBPx1DKwSOAO8jKz9LaSMap0QcGOAZqQ9YCt+c9+U/mLMwvKAfvE5yDbth6ucssn0/FKFPoN2TdRoDLXbfb3FgesW59DGA3ckv2fgxW95Mxvrd/9tlr+t73flDffn/3u9/TXG9Ojx4/xqbZ1Zj1NjCuoIeP7XQdYhe6HlM6syqoROfou0ykThsD1x2d7737vh482JD/ePnFi5fATtx0D1HDJ/BvUsE8huhF9+7fk+/3Trejb3zjG7UzwG+6//qv/7r+r8FK5nT5yhU1WL8aF+hl3pvzBzLN8SmQmd1uTz4Xd0h8gPHtP7GzBL3eePVVnV9eVSfmarD2OXsz4cCr2P8ZTr5gSQ32uK95gz4QIdrc3dfdh4+0yQ33GBlpWaF5ZPHKufPqwcfNbletTpd2HVmzKQaWMR8Dj0AYiox0FAteQ8ojsjliR+RZHREHTWgU8spiQs6YUxjfJziB4BO8MBMWqmKSCqYIA+cQoGCwyCCeJxbP20f6dEhMxOt7ONs0/q3gLWeNMyAPpucrIWbE5vo6GAetAGdRbyUFUDTxkfk/8HWiV/RD7yxmVYNoYGYKIQNf5pblxCECbVRDkOrQdPbQRBXCtmTu7kFZW15Tr9XR0dautu4/1CG339OjvoQyZByyVgU2Cn2GtjoL53X56mvK47I2Hw4xvitZajAdH6eSbCppAvgoDkR5zUxmJj41mBnRGah+vl43UC5ZIN/7tDGJEXlDxQBYXyH1GXtAOFH0AwRhZr52Ag9JJj0B/S2PefcOlJ/VJ/qf/LI8tDXGNcLZa56yoABYDVGyKAPE6WE1BElBwXLlWQPPX5uwUIyFQsxlISiESsPRoYKNOBQNY/tY+5tfaA9Pev/gLudsZeOnAAAQAElEQVTotqrJnqrxkdwzzcmudtbRc5de0HJvRY/vben+zXsaHA7Uim0VaiiNGHWSKUzhm2khjdkrQCwbalhHnTinXmNJS22UBcJ21qvbZSljfFMO1nk0ZTGAHwkOo4q1mHBgjsd9DfG2nQwOEfKHOhoe4mk90QSFo9RUyde2BjE/A2YhE9QTMFhLfHh1+iTCM2AXwMt8ITxyEKFoGnG7PRgm4czDmZa0fzjUw40d3bz1ULfubOjgaCzz+Td6KKQLNXTacxjC85qbX9b8/BKwjDE5r3a7IzeGsydrEJknYFFmQaYg8VUdenwGpkwx5AqWqapM02lSpI9Wq6uFhSWtrZ3X+rmLWl07p3kO8lYbuhYtReokBflcZObbuwYfw8g3fflPyIszMCP/CQSZfQmB/DOIHpdUIesQj/SIVEKhigj8WFWsqVTQ9gwyi8qBAvnSzBpqNVpqIpgjdQJ9ZTHK+4ykF3BUfAPBf+7cOfW5Kdjb22P9hwrwboWsmSJjE6EYr+I2Y4piNTja1wEH/MHOpk64zXBlMaGsBg6JiJIWqG8oeN4mx6mz2Mh1hQP/2uqaLs8vaN6COhyELaBgDoH9Xz0B5gZfJAfmLJjG6VqRPk16UAM15dkOXi/JyD8FxjAopTpP1EtSHT9dH9bhrJ38Ie19GNW8hyfjextoJvqTecmsveRx/dqHLryr07Kzeh4Cp4X12Kc1fjUwencIMsadAekn8cCEwIO+vJ8E7qmOQxEijvuv9vmbcozCGdCc+NnrnZ7GGeM0pgqecyNwyrnLspFtMnCTTL/6OE5iX3Zq5Szn0HfiOI6JfhKLW8cZ+Oshi8YLDnTqpP86QIS63GswipxH/HbU+4zweLPZkis6Bh8YuHkY2BchBhx7ZX1bfYwROoG3syzI8yfw5JgzdDQca4zyNgJc+Rq6oghP72FcfPDhR7p77wHyoZSPE0JUZK/JouwUZEFPQI4pAHM5niRlZgoxKtI2Q2dpoa8U6Cu+54YYERW0baL3dLkRzLKoCcbb4cEBcnKIzGvL6TjG0Dg+PtYY5bCFzrOytMLN5TJ9Bh2wj0+O+4LE1G3I0DGmMlWM1YfW++zlDZTyTx7f1zsP7+iXj+/pcajUeeFZPffD7+iF3/6BLn37m+q+8Iy6Vy+psb6iHKOnsbKg9sqSWvNzysCvRFHMmPsajsg1xm/lDVXQTtCx02ip7RcfKKzd+UW15+a1ev68Ll59Rm3a+48P+1oFlGODDxheHEVfAn1XrIXQZ0ZHJ7p345Z+/hd/rS/e+0jjnUMVyOguCuYcRkiMGXQYM99SZgG+kBw3X+8pBvwEelb0VyJvEkRJ6FLthY4uXOOm+7nL6vQaGnLWHR3uaG/nkba3N5jCQL35tlbOrwLrytot9enriPlN2Q+tVku9uS7ylTljzI6P97iNP5H6exI35vl0oDg90fjYnetDZdGo28Kw6ylrdjS2qCnMG7NMOfznN1wP793U4/u3NRkeKWC45hClEaV2EdUkbAQpR1fKOIszzuzodVRSHrSI4+DcyoLOLXEuBgOPY/l/PWYYaxnr3WTuLfStgnOkyfwb8KP/4aYH3Bbf+OwT3b7zufZP9tVZ7ulbP/yefveP/lCvfgseWFnSJDNNGbwqMpUep/spG9lxL6B9kFRxVuxzLuxyLvQxGqauT+DcGuHAPya9izE4Iq/kTBhjyA+h2RAaVcwx5za76LUUu22VrVzWbSqf7yqDvqnV1Bja2VJPLRwkGfM7Zk4fXv9E17+4oUcYmn3ms43htsV+LouGnn31G3rrBz/U+eeeV2dlte7nhLnvcX7d2XykD774TBucXcV8R02cFt3FBR1T1uM22W+ANzcf686dO/I9FkLQFNo5D02heclYX0IFFZg7e4qlFKIGSkhsb8CeQGA9SM0KvC6VeVU3luQy1XkzhCiLQRV1SiDkUaFZaPtgX+9+/JF+8f67GFwPwHWoHAPcLyf7OMg3dnYwuHe1h0E8gj8OoI//CPrO4aEGnMlLGNpXX3xOz7/8ol557VU9c+1ZtdiXY2Tfof+6AIZ5xriLi/PI6W4tN9vQPZipov8Ajk23xQgnrNsUHjIz+DaT14nwcqvZVhdjr8gKleyT/slAx8inir1dNBryfedy1WVqbXjTRwluiXWp0BnGyFjv12nVYKxWAx7ICjWLpgIXIe1WW1cuX9Vv/+R39Ud/9CfyP1TmTseDg0Md7B9iKBcK0G+Ck2vQH4ouVSFbPD7gYpJhlMWCfT7RB+9/yEXDtl588WU9B4/EmFOftUxirStmKS0uLaHTN3X3zl09fLhRy2A/TxbglSlnwec3Ptfe3r78R9D98sJltDf0eVbIGofkIQMHCxLrmSGHfX5jFF13VLzE2Bfgzxw8bTBFflQa3L2r45s3NMJZFeBnKKcAo0yRW6L9yvoFdeaXdEz9L+7c1wcffYKOfE8JWq1dvFjL2Odeeknzqyva7x9rBC+I8S0v5O1TllE3k/JI6BCkLMgh5Ai5jIW3LNZM6BtgwIE0xDMyZoNPAD/43RCXSZHNn3MQFNyMN4CskSvmmby9oqkKCWDuBkAd6MuXl/QshziT86/35yEtoJUvRiJ80oJas/RMUfCadEIx37peBaP5xqnQSmhd419BdF9OqknBFEKmCAECEFn0wDwtRJnZDEKQUc/OQmMO9OGbk0HUhJFXFpYRuE0NYLqjzV0N8ACXg7Gqcak0SSq5RSxLp0FHvSUWZPWapqNCW4+ONOxTB4SoJdkYmEpsWD689gQ4X5gvydOvx2qgCm8dlTzmoNOnFFYkQJ/edxgphuEMSEdNOFwZk0MjsfHYHfRQATV19Jsfr/N18BZfz/tb0k+j6c3qeZ3Wrcv8A0BvAyOzoGDQ0CJhLlOUIQQEGJ5reZoyYw2NNc3yhnxzxTodFJz3mOeEW+M8llqcz9UppjrZu4dX+3ONB1sIqQNslENNMHhHCKsMA/nyuat66dmX1MpaunXjTn3zPcD4bsaWus05FaGprMo4hAs1Qlut2KXfObXzeXWAdtYjv0N5U7HKgaDINAM8ZBzUQipVeMAnHIxjDsYhBrf/ONiAw2cETDCkphqrxIFShUopVhJ7SEGEktWhyWIACG0GEIhCycOad0xi2BrqPeB7AgHiB5cLkikCp0SBMitAKWh3t4+x/UA3bz/Qw0e7OjoeK2ZtNdsLancX1WrPKy/ahD0M7kUUzZX6D5v1eovqtLtqurKNgMkQUJE9FUJUCAF0QER/2zMrS9Qac8hMy0pmUQUCv9dboP9lLeGRXMDY9jE8P8ZcZkFi3t4u6WyexLw78r1MqhMSYToDypIDac//9aCvPIG92cqSCo3VZP+0UF6KaqQijVVwu+DQQClopFIOBfULqJ7TSwE0oUUTWZMzbgY9YjARVZ7nOrd+Ts/hUW42m/K/Drq9s60+stZnZPRRcciUHJLVZIRsGdU/BtnH+D7a3+aWY1sDFMsxvJvgJYPXgxvgNUzh0alEXy1k4jmUqsvLS1rkUM04eAwlwZDnFTR3WcpQStRzPoFN5XlIWiVjAgITwkQ0gbiHRJ96jX0pahFSbvIniShgNcjIAxKB90sgj6su8C9jiFnXgxM+hcsMJ281a0E1Xjqr2/66kOLTNz2p4xmzMTz2m8H7PKvhcaMXO8s4DT3tcJr8Xx14X1/i52TwLs9CjzvUVIA29frUTeoPRd7W45rhStTgtQbnMRkoNKUq9r7HxeP91n0Rqfv6SljBwYlaZ6/RzEiYfNuRYO0of9KGotN4jEGutLUxjGLIWEjVvBFCVIxRGfvA9YYTbo37yLoKmRSiKYArTKeS/V+haJcO01JTjLYp4Qid49bt2/rii1vy2+4SGkgBfAJBkFkQEcCeAo96mpAXjMGbiJliCDUuOfgU7IlGnsvjMQS2zEBugGfg6/8FkN+shhjUZ8+4ouxzmJ9fUIwRGXlc/45iYh7NooHiPKe53pxKcD5EKT3CoTbFeB0zL/+r1f4Tz1N0pRPk+Sa3Vjf3dvXeg3v62d2b+sJvWlYWtfDiNT33/W/rxR99V+uvvqj2lXPKVhc0bmfyv4C+Qb07W4/kf/n5CxTQRzgi+odHqtjXE/b0FBD0m+v1dP7SJV1G0b/6/HN68ZVX9Mxzz2l5dVUF8iZAB9A4PZs0O2Igkuc5VCjwFcb3dDjmzDzQCTc8CR2nFwvNoYgXeVHTIECzEIMvn0rnMZm8rAUP5EWhEKMsGPzHemL0Bdb73KVzevn1l7S0Oi+FUvXvQGP0bnNDayrlCvYajoJ5nAoFZ0vB2TNVg/6barTmNL+4pCbnjaB7ieyLyOOsGqgc7Gmy+1CTo8c4yQ8VqxMN+/sYcceKyPBmp6HAOnXnljW/tKp2u6MIbtsYe/vbm+hofRWWVAQpD5L/f74ReR+tYlZTeBlwvQlneMJwMuR/RPZn1Cmo0y0yncOYXMVobYDb+JCxARsN1MAIyH3+OG0SvF+S1z8+0DbG8mefXdcvfvlz3fj8hiJOoFe++bp+8ge/r+/+3k90GR4YNzK54XqMgTTkPBhzLiR4KkiK7L3gY3kZyv4xN/9HR/vqD481Rs8Yo08cufG9v4NjfaCYR8UC3uUWfIDuMeG8mIL7STXUCca5/255n7OkzzynrFV7eVHrzz2jpecuqc/avP/JR/WPmG9jcPqPYO9jdO8cHXMyRp2/ek1vfvcHevblV9VdXhOLJbFOY2j82d3b+rO//gu9e/0jNbj5zTstVZlpwHxaGLLL3HxvbW/rLsbPHs6rIXw8pqyEbomdm5hnVYd8iSfm7AAJTl8TiyTxMTMFwIw82pAlPQmJ0b5yKUeYAC8SdU0mFrkGP+tczBgywv/bsZs4A/78r/9KH376qbb295hbpnNXr2j10kVFbKYqjxqiA+wj2/z2+z5Ohsc4Jkbkted6Wjm/rnOXL2puaUEBneCE29W9/V3kyoly7KXz6+t6wffp88/rGnt2HeNtnnbu2MtCgBdZbXAtkYmut1fscQeXlb4PshgVHUIUU1E9L4l4UCAvAk7HKfqnG68lPFSxxgk6Oq1CCMjEWOOS57nyrKgh0ucUeVZBjC63vi+++JJ+/OPf1o9+9CP5f0XW7nQwqIdyI/wIY99lgPc1Qh4dwhd9brvNgjz90cef6PbtO7p8+YpefeXVWm+saa/Zk5ifx1aZ+3PPXeO2e1d/9Zd/KTe079y9o+ufXNejjUfI3SO5k8Z/BD2GKCZbd+M4JmSQ9+PgBrjbqyN4yXlqHwfq5Wcu63d+57f1PP1nDFYAFc6B/Vt3dHDzc1UbD5Ud7CscHylD78rpz9CVpaBFDPWrGOyXrl5VCzl/wo33HnN0+X48GOqQMyIgXxrQpAqBPZEEERWQlwFZaOjGBj9BaFke5XGDFxxCzsGgYJqwwCd0dAgx/aCc4vlFJrG4mSKNoy9Oo6GCw70gzAHPizGTMWgKkoM8NOJPIEEkEHIi1wEfJu/v2HkkswAAEABJREFULMvTZ+C5fxvM+jGjY5nTXn6Q+0atIFbyzs6aUsVgoBqYaAAsghhgISp4GCEEEMC9hhjkZUaekccQmsLsCYG3MDenVW7ibFLpYHNHe4+3NOKQLTmkpsMJBl2lKTff0yoq5F1u666p3VzWwd5AuzsHKssKfCsJ46oGKKInD3NhsORgSQncnxQRMfLN+J4CWbwGJIA+8cjKJkphItlYwTC+NVIAjANKCNcKgZbYeGLjCcEmNp8hiFgl/frH+wYM0P8a+Hrvs74ce6YjM1P9z0MLMouKlikQj8QFQ4GqEkQx8i1kSuQn1jDLGwohBzKZBVkwsXRMaaxUDtRrBy3NFbLpsXYe3dTh3kOV40PgWCUbLCFcIuu11F3W88+8oBeefZ66ptsY3w8wRqtRqV6jp1beVm4NZcrVytrqktfOe2rHjhrWwuBpKFYZEIGAQmNApcChZRzSFYf1mMN3hPfSYcAhPBgOUA4GmpBfcYgbyohhrTMtWZTEASUPA9MxyWowJREhj87JlDwJachXvZrODeLxveDgntwpe8NhTDjGQ3l0eKKN+5u1k+HO3Q3tHPZVhQLBsqju3Ip6KCm9+WX18PTNYwDPzS9obm5BXQzjbgd6cLDm0D5DJoQYFaB7sCDHkaFrXDz8OpgZdUx8JNokSRnKXAfhvrC0rGWEnI/X7XZV4IENEQLQpkrsCZjA5yN6dyr4YZmMfCMHoCtej3wJibY+hgOFf+83QslsfKx0vC20TzXKEzVR8pplXy3CFgqLQ5Owwf5qsL4FikvugFKTW6VmHuQGOIGcPpH5GtBA1l66fFnPPHNVxr/Nx5va3NrSCFnr85uyR6fI4QoDuULRK1GixihUJ0cHOjrYqRXWPrc9npcoi4wX4bFAaCh5Gfs7p33bpKVmrgsL81rvddVh7Mz3vcshDlRBUyeIjwkVPQpl60CJtnWM0GnnaQ/rvCcRT3niFFgLVkK+Lj5fMxrr9KEK72niNHi6GFxqPAjP5PhszU/rPgm80ddhVljj6EWzpHw8B096mePmKJmZzMyz//8DmATvk/n4XGp4Cnszk/+L7JeWK7fsFb/lmGBE2Wk9qpzGfjXw/l1ueOildV0+Z+toZjIzLzqFGcf4N4uZ2u22/IYkC0FGDZcFnu/4xCzHeEo64jbBFU/HPcSoAD/6miR4coocnrpyCP+6UulwjBJ0+9Yt7aDsi7HNMPTkvT8F3plDnX+G/VkIIh51nuIMr5B95CjEqBleyGvkVwS82hAjpo/u43zoBuTCwoJy9J0DbrH2D/Y14fwsUKQK8o7Rj/xHYqf063UXF5dUFA0UzZEOuc3yP2zkBsSI+QxZi2kRNW3k6kfT4/FAtzGSPkFJf+febV3HoN7m/I7ry1r/xot67vvf0vprL2o839S9kz19tvVAt/ce68HhrrYO93UMPoe7exoeIp8YP4M2FbLjhHyf4/zigi5evqRrL7ygJZTZwPwGnDFuvJXQuaKNQyKsgbwElMiMqcselzvwjcufgPLZVNBc1lA355wLAbHh1EoyC5AzydsYsRy6OC0r5jvGaZKQoYZMaKErrp9fBZ+rnC3csCIrpzifd7YfafvxA1XEV5YWdf7ceW69VhViS8NJVBk6mqa2smIZR+wFra6t13xWOp9Aw1ruod+M+7tcgmxocrwpTbkFt2NNJwcYN9s6HmxrOD7S3OKyVp95XssXLnHeNLSNvN3desxpnrhMicLGVZFLBeuTM62A/KYzgVwNiXVUDWMZNArgYMh6Q+42abPU7ejc4pxWuTVuoWdGykuMrMnxoaYYqQmDm2t1JeR1xhk/Yc7bu5u6efMLffLhx7p18yZO8H0153t6+Vtv6VsY3y985y3NQbeS9R2MRnK9vGTNIKkCPB3g5xKeHGD0HcKfO3vb2udWue/jYnyPcE7sYyxu75IP34w4Swpuc0MMmhDvj/oYwEP1waVP3b7rQxgGKxfP6dlvvKzVa1e0xw35O598oJ+/+0vdw1nUx5gZsLZuePThmYvXntM3v/09XX7uBcVmR1m7q4Bu4LfC73/6if4f//pf6q9+8VNNrNTcygJjDYU6p0anqSaGt++thxg9Q6ePJQkplzBanXfOznY5c1FmNVCFtFGPwI8aik1mX4KMOpR7X38bUF2zeiaPz8DjRr4pZnkNTvfH8Mp7H76vn/7yF9qCzi3W6MK1Z9RZXpD/LvwRuPt/qXb38YY+v3dHn3J7ehtaPdrZ0iFrMWY+vv+Ohyc4Rga1I2SI7peQe3PoPRfh+8s4y86fO6erV6/qyuULWsVh3uu2VWQZu4/ZQusKKNnnLoccSs75LIvKqZMXsZZpevKYQojweiZi7IdKE2RAifOool3F2CGGum3Bvs2yXA75aTxG2lmQP4E938DOWwan115/TT/4wQ/1+muvIe8KDG/2GfxdoVOM4IsT4lNwNDN4bCp3nN747DPNz8/r5ZdfVge9bgQvu6Huctb796Wa0KaD4frNb35Ta2ur+vCjj+rfy/63f/pv9e5772KM78h/p/0VHInra2t1s/rDPpCDJwi9z9LpBPjf0Xn/vfdqPH/7d35H33zrm8Qj9KhkyLoTZOhjnLr9u/dkW5sqNzfVf/BQFQ4gv6jIuc8MlRSgRRf5dOXaNb2A4+D1N9/SxWee0T5nwEc4ZG7du6+T4UiWFWrC/41OV4KeFftT0M5YH4fgl0cOp2lj7YITawLhnCEG3Ji452kKMQWaIUY1UBabzab8kGmwCL7gFkzQV4bg8bhvKJnk52C9hTyuegtBm1lYefqUQNQklQDPpQX1vb3nz3YUeZTKM4ny1qnZR/LsGjR7klldlLyfuiDIwD1EmJfQnAhA8Ak7RPIhQohBIca6rsGsVqcDebS3oFQlDpepnDFXVtfUw+txeHigRw83dLCzr+HRQOVooulwqnJM3TJH0Wgqnzun9YsvKoZ5bT86Vv+AxWExxSGb0hikK4BZQbgkxqmBNAdWTQNm42MT1PW85Ek+CWeyGVD8tTdABIPOhjKuNMDO5pCujpRKAI+wOPzkZYxl9QAQrW4jKJcAD2egp55Ux7/8zmJ1Zv2hl7+1bV3BP2eViNuT2iTq1/jOwCyKRZGxBh6qDg2MoYIZWLM+rFctJH0tA8KCtAGBdTYM2SwrOaylVnOqcX9PBxsPNOX2QBgyOc6Ihgtz9/IPKy12V/TKC9/Us5df1OBwqrufb3BLfiCb5OrGOXViT50AxK46saOmNZXxL4p/4BMlBe8vSCSV+JRKmiJ4Rwg8P+CGHG5DDrkRB+OEg3tC2ZTdnYw24BzhwxCDjLjOHsrqDtlvXk+kfdc4QAlG8FgJXc4gCX0Jh9SMRmUVNUKRQTZwUzPV/Uc7+uzmPd1+8Eh7R0PwK5Qxv3Z7VXO9dXU7y+p0ltRpL8LrSyhD6xjdy2ohVPK8oSynPoLFcY3QPYaoYD57EHYEnSngPV4yTl/PO406/haCIu1cpnR6Xc1xY7CwuKB2t6WikSlEgwZJ5goQNBIKjhEG9k7gEPd8Y8YC0ikFZt0bqUAuYA6kzWFWKkptVsrKCYdJJb+RyFmPfHSsfHioBjcozf6O4v4jTR7e1hiwrYfKD7bUwuBt9Q/UPNlXfrSn/HhfjeGRmtwiNFBgismJCpSVBv01MchbAf7LhELHXEKSgMQ6duZ68hupcxy4Qw6Bxwj+3b0DDfEYj3CMzAyRUiVKcOJQMg7NilvuMbzbR8E62dtB2dyT/15iiRJqKIUBfsqgTyNMcQaNFKZ9ZeVQ6zienl1f0NWVntZbmbrInia45g4oYBl0jTVdxGNK0C2JUEEulyqbUU3keawGlGuvYdDybC2sXnBv6TXrRrOqIqAs1UCifikntLrPOiKP+lpWkiqvS3j2eq8zmOGUwE3eQF99EskzFpwV06ORyUzqNPuzPls8q4a6sI7NPl9Pz3L/3/F1evxqv/UM5GVOA44eKCzSM/D6zIjZ8GUufOXzciXVw4DsyDjTJijkI1dwWNuaHkxr1jP96AySfG1Lyhwqei2d7gBVvDsPCKlQx2Yfx80RYnjl7P8mhlUL3SCPkbqqwfe26wiRvBCCJvDw4dGR+ugWsJccR/FUGBIOJYaKhwllxcHjJzi1t7d35ArdDCXHw9ef8Gwy9OFRxwf0CRLgmeTyEpMZ9Ym4QjZlr7mu42PMKlLAm6NwJoh9ctLX7u6uxuhCcyiJfvudI+t8H7qD7JDbE69rZhoiUP13v71uDBG52VHHlS7G9fwTbrcnjFfRb4LQZrlCyDUdV8yp1C63Jp/gWPgpBsq73AzeQqb0uw0VF9e09soLWuRmrcSg28IZsAUtjl0WoLgVzbbM+6n7TcjuTIE5DKlz7+Ytffb+h7r98ad69MUd7Zz9918nA41pP0UhnRJOkDETjGsHp8fU4+gwE8pcwU/TSpFDpIUyWTD/wDrHLCiynq5kl+iGKVX1ZYLT1UJQMmNeYw2cLjgxRij31sy1cH5ZV164qt5iVyWOyiky6fBgW3s7j+TOw067obXVJZTzBYVY6GQ41fbeie7e39FYLZ2/9pouP/+aWp0FyWItE4XxGzkTsjSSJoeaDPZVjo4USmQecrfJOAY9h5v3dLJxCzl/IMv7qkY72sUBv3H3hqbI07l2U+0CowMCFsGU56aYGXhIgm2Sg5ISc6lYywSAgIzzPEPm5kCT86gBLLQausQ8nj2P3rewoCIJ3fBYJyjyQ3eK4Gw36FJy411xQx05bzLOi+Hhlj6//oE++OAXunP3FsbwSGvcqL727d/SG9/7ni699KJyDJcR+A1UacjGGwPTyNTZ3yPOGjdc+xg9B4f7OuCMOD450gCj7xhnlzsZHty/L/8d6gl8HaLhQO9ocWVJq5fOae3qJa1du6SVZwHChWcuKC52dIDT4KP339PPfv5T3bl/h/SxjjEYD45OMKBLLWAwfuO739Fz33xDxdKSmisr6nKDewLNfvHZJ/q3f/W/6IuHdxU7DfWWF+Q8kkPrJQy4MfLp8eNH3Pxva8reh1TwcYTuJjPTl4+XzFKeewazHC9LmuWlWdbp11Osmk4LCZMMmnnXs/AsneSP9zELTdF5nL0lC2rgRMiRbYfQ9pPPb+i9Tz7WBjfWgbWOODgHrMcJhuwRuuQeOuXWyYG24atN6L/ZP9Ljk0M92N/RQ/SG3dGJ3AgPkhJyz43oMY4M338V+ynItLayrAsXLmB8rsjlD0uuSP0iyzi2Us2HqmVkSVA5ipSW8noGn1JBAveS/Szq5SEqhkDPlDJVl7NTeFZcCDmf50UGz+fUifQRZBYVYyazKONfoH3m+58+Kvr1Sxf/Xw7eeOOb+tZvfVsLC4v1X/Xe3NzSwf4BPDeUt8nzQn5L/dGHH9X9v/jSS1rEOTlkviN0nARus/ONOSHcJ+DrsueZK1f1+7//B3oGw9Z/9eD69evMT1qHr649e03nz59nTZrMlHZ1iYjP4DTJtEuN0Je87c5uuKcAABAASURBVIfvv69nLl3W7/3ox1pdXITuU+UQa8Ae3Ht8Xyf7jzVBf5qwL0d7+zp5+FDjR5tKm9tqYOM1/bxCjiPoFDtNzV04p4VLF5T3ejpkHgeM43/nYIO6d3e2tY0TZkD/qYCG8EfVLFTlOVAoFbkMCI1CDhBG4WCXQTkInAA+kwxi5xAvA4pGkzqNGgpXvJ0J6FwwHdygGIMMYWWBqTuY5AKLdSN0AlWEAPUrhLUL7ASxE/EKgeY1HLyGh7SmI7hEp6lKtFSd8pxZCVXMZMEUYpyBzdIidAgwS3AmcgiR9ibPN9oYZUY7I9+hrkuegFk6U7CM+kEhRkLTBKHb7nW0cm5Not4Wi7Nx9yE3qSwUt94VB1fJoVpOco2nMEfoavHiC7py9Q2U/AVt3d3F+zlhb0w0nQ7ps9TsMYIwA6IVxsaMTkkG1qppRTEvUZIJYjicBtAncbAnJ3oKCowWEotb0iebrJyeUPEQ2AcOlKpjqRpIaQLQWDx0pwR1ASNuqWJpE6AaxJMo8zpEZ+9pus5nU+oUZu1Vt/O4vvaYmcxmIPuysO7Hk5QJMAsy6BxYPwcjJEOJfB8K7Op4hFcDPOl1guUKFjVbT5/PSBaH6i1EzbejBni1dm7fUokwDAjKiPEREILVJCmkpi6sP69vvvpdrcxf0OH2UIdbtB8Vmi+Wtdxc01JjVXNhTm0UgqYKDBwEFzhmQYxZKUT6CZUUhQlUaYBhc8Bm3MfbecQGP2a8IXmVczR1lQelgsohk+F/D8zRYpTRp5lJT0ESaZ0+HgUSyURfCUFa1SOWdWrC2gwmjI8jaDSOOjkJevy4r8+/eKTPb21oc/9Ek5CrObfIIXwepfECzrVl5dk8yiNCv/dV6PYW1WrPIfRaylD+InjGGOQQQpSZgcnsTc6HgiAyIV8BcCLi62tmjJGryYHmDqzV9TWtrC5rbr6nohmVmEMJX1aAUKzEvIIDCoZRZprAVxN6JyTfy0WZ8+WMFqIPU80jjFU5DkByqJmxjtE+KYfHGxz6DRwhjcGhppt3Nbr/iQa339fo9oca3/5MO+//Qvd++he69zd/ro1f/I0Or3+swRef6RDF4tH77+j+u7/Q7ufXNd3aULW/CV9tyo52lA/3ldNnwd5rx6kaWQVvVGJ7agpppjFo7eJFvfjaq+otLegA2fvw0SNt7R1qiAwZo/SWMHlKknEoZ65owj/WB08Uqz7e9P3NDe1uPtbh7o78R88FXxlKZ1RfmR3BTUdq6ghePdFKc6pnFht6brmla71c67FUG4dBBo5NDPYcGiIWGQx+tAieGTR0AFmoRYH8SXwSdEtyypZQ1cOkYIDngbB5HSX++VrUiVncG9MiOX94JdaHpMxIPIHwZZqmnp3EehL3Ec5AAk/yyf57vPRgVKOzRHCKFTEy6wxCUqr7O4vrP+pJifn+R8KTAcDB23uaLpyVa3oJfJID9EqaYe31HCpo7WeEh1RRDUHy0A1u/2M0x/1j+klesw69zPvxNiX7sSJ3QukImLKmdX8eku9v3R0NnCIOevrxfOhZIHvb7OVmo6HgMotBogVkRGSFTG58J/rcx/B4hKLdx4jMvU2rrRhYQ3jbDTcHPf3Q/9bWjtzwnrixQF3Rt6AF6NbEME+LB6LxkpeQDTNIvneYo1HcALf5uTn1MKRjCChaE43ps0Tup1lDMRU1W035xYLnbz3erA3wIst04dw5LaG0xRC0gyPgiLl4n35DU4L/MQ4F/7HGjLpLCwtawbBo0dcYpWzYH0oYsRXGZDWYqKhydbKWGimTOJ8nzOc+hv4vb3+hP0em/PzBHW2yj5vIxefeektvfP/7euH1N9VETot2lreUQq5Gp8vtSkfmsldCvuRq5pkMo3cPneSzn72rT/7qZ7rxs/d195PPNTzuKy8KGWdLxZhTaDPBCK8cNyBNE2K0QlYnejM1ovfXUItb/LzZkLULRRTGyHhUUIku1O8PULqP5PTyuXv+iSvWyCoDlxHyub26qCuvPq9LL19V1jSNMI53dzZY14c6wJFZlUO1kPsdlNqStRiggPf7Ex0cDuV/Z2Rx/arWXvuWwjLn8fEU+u9rhPGHhEK+TZHhIxUa4NicwnMV8VItzo4eMIdc7xwhh/cY69bPdPjJn+nhx/9eG7fegf59LeHkaEafa/RjWCEkQArosiGPhKGmVxL/4OGEjEzQTJwZEcigQQ4fRcYpbKx2Js1Dq0trq7q0tqZlnKu5SWPoNDw80ujgSP474AUGWGt8rPk01Eqzok2p6XBHWw9v6sZnH+hjbpj9FrjZ7upFbgDf+PEP9Oybr2vxymUNcniQc+AAw/8Euc2VqDLWpUbc8WRdj7mJ28KR+/jxY+1j9Du/HuMw2sU42uDiYZ9b8BL881au3vqSVp+9qLXnn9H6S1c1d/W8DrKpPsHZ/NOf/40+++U7OuB8SSg4fm75/1O8Cb8uLK/ozR/8QFdff11hcV6NtSXlOB0Ome9P4eP/57/9H/TLG59o9ZlLuvriNeXNQvOLc3rhhec1xJh5wC3h3Xt35TJhCi4hmCwEBSM0iVdBUp1mXoEcI+1v4BNIUFVmHiGDgM2vGUgUPAGL9HsKkfUOxEV9byoeD0l+2ZRCrxMzFjRGWZ5LRa6URT2GFp988bk+/OKGHhA/RkdJnYZ651YxytZk8x0dR2mPi6199JVdHEM3dh/p/fs39fneI43FerOujSzXAL54iKF38/MvdOuLL9RHNib2QLvV0hzyajqdaAStWqzvOfip6fs3CexU0yWCuEGbKfKihB9SNVU0aYrDdR8jcIIsaLF/G1kDWRuBIMHHJTZBk7Vv4zzodNpqIYsz8EnIhapKKpFpLj9L4m4M98Hz+PikznejuaJ8bm5eL730sr7//R+wpi/IzNjTO/Jy0yx+/fqntXPy6tVrWlxYUh/n35RLLrNQ91Uhf12OTAmrlLgcTGpylrz99rf0T/7JP9H3vv89xnhJbuT/9m//tvyv3j9GLrvxXsHnpbcjTA60d9pZMHl/H3/8sf70T/8UeVbpJ9/+rl575ppaxvypO8QZ9Xjjnva37iA3Rso6hcYmldAtgqMebengk+s6QtfTowfI1KEEbUv2XUK3H7G+2fycLsDLF158UWW3pXtH+9rG+TJB7g9ZrwHyY9SMGjUyjQknRaaKfCbIeG1l7bYCcw2VG8AgH2D+DCYrGg01Wy21WJi8KBRhvhAjq24yM0LNHqICzExmM5gVwCEwxSwu0TWpWV7yGBlOPIeSsR08nmAMLz9r93TorWladzarkxgzyHE28LY4i8cQVKdDrMv51N0kvvCWKOSd1anLzCQW7Cxe1xPDAP6CqmSSM4crNQ1os7S8rEbekP9/lid4eo5xXLjhncal3IiruGWclIwR21pcvqzu3LqOjio9enTIhquURQ5QlGs9eZiRAT5QDRT4wCDD0CS++pJ9RgpCTz1dbqdCxPNLeptQOH4Cxo2XRJrDyawk3+sR8BrATCVw+VUQj9f9+wLVv/J6u69k/IYEmFiQAfL1AcxMVq+pSby+lk4iY71jzBTr9TeRpJ6PNdVk0sdh0hfyRwvzLRme8N2tBxwmDzUZHajkAEzlAKVjxN6aKirTudXzeu3l13Xtmee00F1QTFHTYYkBFBQrAOspVKYvSeRjJfij1Bjvs/8I1zFGzdHgSEcY3CejvobcdE8QeBWHd8WK1Y0l1XMwImYyY75kmDwEwMbjIi3KJFN6AoE4QH5FeUm7CrwcSnAr4T8LuYb+X4PtHOrOncfyP5y2TXzCCWqhobzoYOx21cOonustaR7ozS1prrcALALzCOUO9RrQNpcxloPM/HV0NHuMACCfSP2mlJQQ3LM9nWTsryzL1Gw21cNbOD+/QEj/TfqPDQVwNehsYt7MxQA64B1BV9YHJSWlAQRDCD4JnYdLicNsBoyjRPqpF7REnlEnQPuI4R7h+xwDNedmuoA/ivEJhvKx4sm+9u98oXsfvqO7blS//6528HIf38Hbj7Nm57NP9eDDd/WA/HvAZz/9K33w53+mT//mL3T3g19q79YNTbgZn3LQDjYfyrgZbyGMAwZQweHYtoTwr1D6SmUoGznp86srevWFF7TKjYH/Huvm4y1Ny0rTacXtkM8jKJjBLpXEQVzBR1NuToZ4bI/xvJ8ARziRThD8Uw6GgDIWOPQjezxjj2fM1+DvgILb5PZ9tdvUNZStZ5Z7WiPeYf9nOAEz2uVAhrJgNZSSwakmwU6AqQQPXxYDb4Om+hpQXPOFGY0Spc4DdShPqOYJ8khJVNHXH9rxyss8NPNKDvqVJz09NvjIgTx2BNFEFwBjOZ5f9kDer/R0Vuqhw69U+P9ORoJkzMfnWQNpR6QO6rmSOg2Th446UKVKR9xUncBzfqZ6Ww9ZScFBKikvUT48XUIfB29Tkj/1fPLo+fQ1mQGyJ2mP+jqymB6Vn4VtFLciy8XOrfNiCIoGoC8YOUMUmn2U/UMMVB+3QBh7O0fbla8KY6bEiHFZ8QRQqg4xcPf395E9UTn6hxjhFBECA/x1iszA8ZoBM2U+CQjB6yXO24i86WkehdFv532cie8nxoHM3lENfoY0UJASdNjCUPGbHDND6VvROQzwbqcrx+shCrP/WGUBXo1GE4VzpAG3YgOUZ1+5JjpCC3D+G3CL7n9IcTIYK7OoPGTQBwhRgXNryNw393b1MQr9X/zi5/qrD9/X7b0dNdZX9dqPfqjf/t//I33zd39bSy9c03SO8bOgXW4Mj2lXWWA4k59HDUXNFS21jV181Nfxo21t3Lytjc/v6JD45OBE1RBXC7facgUYGSNkNNtc/jgVS+jlkCL9noIF4uQnwMxUQjNf0wE3Qf6TDIF6gTqjyUR9DIUpnBaKTEW7pfNXLunStavqLPTgvbH2dh/rPkbI5uYDhgQX5FSFPI4Yu/TM3i0lELKQNIcz9sLFdQnl1WVfQPlNyNHEuhkGT13f6zojsYhOa1CUy4CCvAbyLqaRyv6+tm5+rDvv/1Tbd64r54Z8rqg010zqFknNLCkyrwAt67nEoJhlCoDosKKshE4lcrlEV02AOEuM/WLEDbkZwS1TqQx52mQuc9x2XfRbuivPaA1HTBOemnCr1oen+0eHOEKONEE38N/5nnJDOkVXOD7c0cO7t/XJx+/rvfd+qRuff6o+TvvVyxf11g++rzd/9AOM5Kuqui0dQp9tzoITHBVlmVSB35R9NGVtqxpKeeg/qVGyLh66c2gbw+UBBu8XN27oJvx2+/PPdRej7y7G383PbugGxtJn3DJev/6Jbp7++PuEeY/ZDwes7R5G2NK5C/rGW2/rJW495zEIQ7upgJ3g/PgfwPu//5/+R12/9YXmuVG/cPmSTjiv/IZ7GTpMcEbdvX0bI+wYyZAk1q2Elk5nMuRgZuKVSUCqweuJp86j0FiXEIJqiIQ1RIXocJY+C03GngkYzoFQYdZRMg+TGAAspDokz/dM5ylwAAAQAElEQVS+GMNhyhqXlFqeybCLpsS3cWZch37vvP+ebt29wxoN1ep1tX7xgny+y+trijgaTsZD7R4e6BFO8i9Y1+s3P9eDrccaogd6n8fsH/8vyrYx4Hfp0/fTmLWKjAVW2kP2CbqvrqxqHkMvgx8TMi2RF5h7hnEXoxuxUzWRNe7wW15akuDJEodQD+NuYX5eOTSx2WRlIapNfrc3p3luq9vtjrK8UAiZJEOOjbW/d6DNrW3dv/dAt27ekv+O9Qfvf6CPPvoY++Wx3GFnFmT8W1lZ0Rs4h36L2+/V1VVkQ6WNR4/h3/fkMnJtdU2XL19RluX0PaphAs9OkV0lfFVBXz8DmBJTTVBXymKmZ69e1R//Z3+s//M//af6P/7n/7leffUb2tnZod93dR3+POaiwgwMoIPLI+9nQp/72GIfffih/tW/+le6DZ+9CY86tPJCYn9UnEXbOICHOKe6OB6WcRbNnV9TtjyvPnz4GIfF4wcb2gG2bt3RY/ZFufFIwpE14QzzXx8ZsyeVm1oLc5pfWwFWtXRuXZe4kV8kzJB7/rv/ZRZVFpkmgIcqCoVGhMyVQEYFcidkLGrBgdjEYm+xMLXBjfcuwASKQQYomGQmX8MnIMmZhIDXKHYQof6Wx+oGCQbyAz9BcfegVDBLAioWIjmQz0r82j58PJNRZgIdQl4DZDIzBXCNMcqi6UucT/EWjzmYrJ7Padw8zTw9dDgrmxXX/ZYoy2MYOoaglaVlLXCIj/FoH7PY+1tbGuMVqmCqxMHkc8AJxRQKNebXtLR2RbG5pEebfW1vjjXhFjJVVtPCPwkqzsBTgVF5KVYNVgfkPHlBUTPwMpvlQxirgQ+HnwBLlczDp0C1Yj2VcUh4nRpmDemHth4HH/068LKn4azO03kep6evvqf9fqWMvK9WqlM+GzMDP1OA1uE0bjbLMwsyM/njbOJ1nH9jFhU59Opb51hJzK/i4K0wspJN1enmWlrukj/SDl7w/QOEyOSIQ6sPDFRyqI8HQ2UW9ewzV/UtDpfLly4rhij/kaAEf5rP1wfV6eNoMKcEnafwx8gPQw7UIz9IMeoH074mGF8Vm1rUc7QdmICcN82MqBEFRFyBasBZmALL4GCqqFtRxyFR/hWwDMyAlKssowbcrjze3NWtW/cQQA+0s3sozmOF0OB2e0GLC6tamF9BGV3U3JynF7SwsICAn1cPb2sLp1ueF3IhaGYycwjiKxA6BYKz10SZvvJYMMUYUJoLtZotxuox7gLjzanjXt+ipWgF882UwDlV7Nkqk+HcUGnyPeTGdlWdqKyOWaOTGlLqy0EY4+YKGLQ1lVCkFK2ACkgzYF2CPD2lfKqIkpfBEznGaDE5VjE+Ajw8UYsNWyBUJyjBe3fv6dFnn6tiby+EqHnmX6IMH92/p6MHd9XHY3rM7ZTDLjfg259/rIM7nwGfaw8DfOfWZ9oi3Lt7S/1NBDfGUAuFsYei2GX/tVA446ivDjR6DuXkGy+9pGUOyWOMky0OvcFooimKccnhNGO3JBGp4LEpPDZGmRmcHOL429Ex+B7tbqt/tI8jaQDbT1DEJ8wVmjBfoRQ65IzVQvGYL4JWue25tDSn84s9daKUTYbKmX9O/ejGOjgKmibw9eWYIksntK9O1xlyCIRmQB2reTvJ8z1eyzLwdZyp9LU3fS19mvT6Z9HT8MkYddrb/Sr4eA5BSUYfHobTELSEjjoDL3f8ayTrDvkk4P/33hmKIPsUajWmZNXhab7HHU4Jzz4pMX76qpi/53lZDbQrmf8ZuAI5YW+UVaWqKuV8VhFPtHPwto5D8A9jmfhnRJ56vcwVPgeXE56OFtjzUTEYsiPKzDRAWd/e3pYbrN53gVLaRLcAHdiSsVGYSs7M8iz0OLhkyPMcGeRDejsPv4Saw7wLwGdYUXQK4Bng17zIFWNA2RvKf0d7gOFQoPy00W+KPFfF3pqwJ33shOHC1OlDCuA8z17Mi0L7+/t6+HCDW7qh/Nb7Isp1D8ehK477KGJ9lGenmzc0MxnYlBjFCZq20aW6GGB+NvlYo9FYJ9yojIZj9vZU5bSsw4q5epn/xd7PURbfvfGpfv75Z/p8d0tD2i+/8oK+9Z/9gV7//d/RhTdfU/fqJQ1bhfYYpw/NhDIWkZfFRGooVztvYlS21c4KhREyAGO7wHHcGCdFDG4BAdkSMNgcfI+a2Gl8JmyYcZQm0K8EUmBGgEKQmN+Uefnlg9PSdaGKdIiRLqfyH60fTEagY2pgiL302qu6+vw1FdDBDYuNjfva2LjDTfcOQ47UaATNLXQ4bzryc1uc0QbEWKrTyXXl0opCUUl7GOn9HXExpXZu7OWpsCpl8nVPp1/JzADNUA2V3Hi36OVjFTgXO+C2iDBYo6P5RlLbyFdfeZjIec1O5+ihMfcA/wX0Yu+0rPdKyf6a1vtF9agVg4KD08ABeZkhCx2ayNk5aLDKBc3FCxfkRkmn01HFWeV/G+AQ4/sI5X+Ao2YEDyV0j0iZcJoOcao+engPA/wDvYMD+B63bk0cF69+6y197x/8jl797re1gEOj7Lblv34wwKEzZT19Dyf/yYUJOE3AjbzEoV9izE3hFQ8n8KA7go4O97WzsaF7n36m+9dv6P6nn+vWBx/rxjvvE/9C2/c2tL+7T/8THY3H2sRhsHGwL8NQe+t739cb3/4OhvWKptCsiRE3hod/8cG7+hf/zb/Sf+CmvDPf1dVrOIo4e8aMHaHnPYzUTz76SFP6a7K3TMZamabsd5nJAVZWggd9bR0k5kKRPM8hSCLtaxRi1NkaGetkrJdDIAzQ/0vwekEhDzLyfW3x8SsFyfuqxwyM5kDflfmYJj/rJqzrlLX3eMgzRWRKA3523t9C53fj7ubNL+DpA/i5ofX1c7qK0bjMupsZ+/1EJ6zzMXD//gN99Oknuru5oRG8ksBlAG1YKbm9FZlDCR1P4IltjEz/qaUBzppEXp+8EfEJ9RN8EqFnoH/XFxzd5cUl+a14h4uNMc4NX+9ut6O5bk9ez/sokTdmUZ3unBaXVoBV5UVbI2TEYDjV4dGJdnf22KOPdBuj84svbuJ8uSWf4927d+vwzp3b8l9b2N/fl/+NInf0uHHv/9/3j370Y124cF47yPqHDx7W9HDDfISx6zzv9Yfo1y4zB8OhHM9a9iJ4XT6WVYVMnMIPU8rGtZ74zJUrOs/+mZubq9O3cAT8i3/xL/Tf/w//vX75y1/q008/xUH1OU6kL/TOO+/ov/vv/jv9s3/+z3ESfKS3335bv/f7/0ArK8uasAdK8NjGiN57/JhtNqp10ma3q3x5QTkGdIWs3WUv3n74QBvI/L3NbR0BO8jkXegxwhGbgbc79TKcHqGdaxHn6KuvvaY33npLL6DDLeF8KJothZgJoSb/8fISnqngnSrCg75uFJVczG09vKXQYMGcoRoo3AWegJjnMio5EzpjnoWCWS2YLHgE5oQpSpizgngu4pKHXwOkLPsmATWfyw+ayg86h9O6NeHZgBV9eR++37w/b1tvvqQngWRSDeLxOIGn6ygfR9hMZkHmRYCZyTwNJJlEaBYVAmAmsyA7BdVpzzP5k/g4VCDlG8MZuItQXccTVYRMhzCr/6G1g+1dTThYK5TmMIU23CxORvQRO+qtX9Pa5Vc1GLf14F5fh3uJgz+qYjMIYW0cFMJQFNWTAiMGoiT4kqjfL1NfxuoC/4CzHORljm0JtpMZYJyIjX4GxnhiLCPPIZyGHndcRCvvcgbe1wzM81mvWf7f/+sYOXjzLyHVS+tCw8sMvB1mvc7Gm8UlM0psFoonwHsGSGR6h44TdWKMijFXdGBdgkUlJGYFP8BWCjHK//uGhfkeG3GM930HJfVYE26pS7yQgv/K8UQVm7TDLUaPQ6aZ0Z8FNfJCOWGUOPilGm9HE+UlocCVGEQjbhVH3KAOaxhoiie8grZ+kDg4XRP4ejNQIkaO6cuHeKrnRITQ4w46jYuTItGw5g/mVjI317tKLKOqwrM2iRoOk3b3TnTnzoZu3drQ480DDQZJMbbV666o210GVjTXm8HC/Krm5xYomyO/B3TVKBrK2P8hRDmdjfH1ax6r80xmkvHPvylJLgtEZqR9EyHU6fTU682rh8BvtToqcvqnLFDHmI+BP+yoUIFnqpSpUsTwixjW1fRQqTwAPAQ8XQN502NxistvHAIHfOBACvB65kA6p68GCDVY/Cbr05wM1Bgdqzk8UGt8qPxkW+HwsQwHjENzcKglS1oJRvlQ1dGB5DeHh/uaYHSPuV0+2drQyeMN0tv0NdAc4xTcWPQf3tfWjet6+PEHuvvhe3V4+52f6/a7v9TOzRvqo0ilvS3GPlEXA7c9GanAyHdjf5mD/KWrz+i1l17WPAflNgJ+C+hjsExZ4BKooI3gGGM+aeo8OtT01Pg+OdzFAN/VIZ71Y8cTfMQBbfC00yWCoyt1OUTOoWsBv8+ZdK7b0tXlBV2c62i5YWpXQzVQUAvwKzDAC+joNIyMGVgn308hBF9aGbjw8SXXVx7quiwXoeP6ZZlR3ZgCLRMB8/lSzpNPqQDPcxCPhw5EeWnkY8IbLLiMddIZkE+vJJO8p5AE/0hfhqnONzP6YWxw835rqHPIOw1/U5AonO3fX/el8H+D9xTFJz1ZjTlJA3hBHWRJzJDxHCc1AE4Uns3Ji/28QmQo0WlJTT8RaqA55gOckKAmQLuKvZLkrQB/PU0+UdUo0EY8ZlCatTP4wHUGd6jlWa7ostGiIvs6GnKDtHdHF/Kb4W3/EW0c0yVtG8jWIivqbl12VuzPhB7hfFMhT6sSzGm4trquq89cQUFqMudE/VSHoo90CgJPh0R7n7to51Ahy+uzlXQW/RyodMTtk0OGYt7BCGqx7wJ4VsiGKXvKZbj3YWaK1On1OvI6A5Qx/7FY/+vLTfSjK1euyG+/S85u/ymVfQxwVyidRDEGhk8cJSUOx1xOny7KXRP9yvuulXBuxsecM1P29Xg8Rj4P65ukg8MjzaNATxj/U4yUdz+/oS+4IduBPtm5NV39ztv69p/8kV7DAD+HURtWlnQCnofMfWCQBmOmYq6BsP3/Yu0/3yxJsjM/8D1m7n5lRNyQqVVlaV3d6G4A3QAaqjEAhsPFDIld8uH+WcsPHH7jfN19Vj0czgx3lwTBEQAaXaJLi9QitI6r3N32d/xGZGZVV/f0cOjpr5tWx44dO8csIpLxRRT5IsvUQgnMaskmpaysFaAd2eVPySQ1YLGUWdA0N5UczE0zOzW+g6pgqqBjybyMR2MNXS5h0BElY66VTCPij1GqsfuUu250+ZIuXb+q/uKCxsihe8jHO/dua+9gS6120MrKQKtrizp/zvejtkoOQkuMzpJD8jxPOr86x17dUjp4rMP7n2i695B+IzM5sMzI53KNnsn4JwUfCkhfgyEfmA4V9L8XMi22WpovcrWJL5SUMebIrXhAHwqM10LQDDZzo8nn0xGMvnKvxwAAEABJREFUOOBz6KAKhWDiRe7Ucllr9MuQmxl7PmcKHBJEzXHItMBtpRtia9yELiwMGv44gQeOjg51cnyoin0gYXgH9AVHmgyV2Kv2OXj54vOP9e67f6ePPvlQuxjkN15+ST/6oz/S2z/8oS6+8JJy6juGBkfM60RBdcilkDG6qIR+MJ1W8vVUMXcVa8LMyC2RQa7rjI+ONOawd8gB8/ToRBqXjQ47PDjSIZdK+/DnBreL97d34IdcN7h5fOP739caa2BMNYK/DJq+99HP9X/9f/zf9dOf/VSR8HmMJZcpgQnozfW1u7enL7lZf/jggabsTTFGJfqUWO8Jfqzh4eThmq45qLuRRzCZNSCC12eYYSrkyBgH/C/acBj8y6TK/Y37bPhJnlk5+cQBzvqhmc1gEiR74vd1YdRfk6+i7RraBcZL9+SuCO/tH+hLjMHPP/+Cm94N+TgWFxe1tramubk5eIT2FFSgUzn9/Y+z+e9+D2Eg/z39RN39+TmM4CV1OBAcQ5t7GH5f3PpKB8dHmiCXdg/3uLB7rKOTY3RK71WC7NRramRai/V+gZvWNYy+CXy0/vgRvZWWBoty2SwZvOCUC2q3e1ocYHRz8dJu9RUsx8it5QeCe7sH2sKG2Wau9/f3iZ9KCmohr7u9flPXIcb53bv3mctbuv3VbR3DM6bY6HTn1s7ptVdf1+uvv6EXMUIvXrwkC4E6t7XH/J9gG/kB4xTZ0ciR4Vj+345NkIWNDQl/lsD5teltiPS3owz5tchY3nnnu7oC3zmt/7v/7p/pn/43/1T/Dfhv/9v/Vv+X//q/1j/9p/9U/+yf/TN9xM38K6+8qp/88U907eq1RhZPMLr9f6Hae/hYNfIrh+cijZTw35T6I3PVcXtuYVEH2G879HWbsW5Bi83797WFPD5+/Bi9b1dt+ugyBA5W3so0QA4vra4owPcpBiX4zuVwgsenIhyyZgw5cx7Q+8R6P3l8X3ff+3v4I88V8kwBRjMKKzoTwvpkTmHmClemhpiRSkMIBJhUFkYNxONCSe5nYHAhQikBzSB5cc2e1Dhn+WeLi7jmpT2XDI1fTXWez2M9uinY1ET7jUunPJL8Ne02fcHvUQ2MdAsKECCESAnKWVCIM5gF2TMI+AP5QoS0FBXlvboQoyIwFktiwvqdrtY42SpdQDFBO+sb2uW2aozQEjuQ1bmmZa4RR8h17Gtw/nmtXnhFw6OOttfHOj6cIoRKuljK2AAcyVjWZpJFySeBb/OayfthZjimrz+m2b9A9Gw+kvmimUKuiYQ/oWaxO+CvJDYGU02Z6gkCRovHiXhRiky8PupEHuBzSryBZkJI/XVeO8uU8HgdoJlLwj7nXp3RQmBcwYTPE/TkIVoGnwVgZgpkwsENwOT+JGu6bNArIEhibCnYKUJbqc6E/EKQVJQJml9YaBQiP4kboyy44Pc+GbyTJUEmqMXi83AeojIzZSGoYO5zXKeyqlo1AqREaIxPmEs2sMOTfR1PjjVlA05WySGfTw5VzNeOFzRJvqZElxkLOotoUmeuaEtGRjMZ6R5OgupkSEAJnkwsZgVfXirZcKfcZJwcV9reOtS9u+uc/t3Xw4fbCEXngbY6nUX1usuNu7BwXnMY393OUuPOzy1rbm6RU9C+uvBz4UYxinTmyHNlbDRntKfLX3udZinVSomVCZq1xwZKBEI6UxcFrI+x3evNqdPuUlfBSMyHjytFaovweWAsEX9GHRE+DdxIW4USUB2pxkCup/soCXsNzvzleE/l+IC4Y+FRaIzLUjm8ncPDLUvqmqlLSx0U1w4CLzveV9zfku0+Vr11X5PHX+nwzkfa+vx9PfrwZ3r80fs6vP2l6vXHylDSC26Bw/hYw50Nbd2/xcXLHe1hQO8+vKvDRygQGLra31OGAqX9XY252R6jKGt/RwkDeMgNzyaK00M3xD98Xw/B1hef6ISb8ni0p64buShYOYbwAMX8pRvP6dUX3Pie19bmtvxE/YST7hIFvULYJ2gN10CtWsZ40dhUjY41GR5qeLCL4b2uHU7TD+nX6PgA2o3g5VIFvFfAgwG+dKW1g0E9D38OiF9t57qyNKfnVpcwwLtaiDUbyxgDfKIChTmnnbyWMuiYx1wxZDIzZksy/4ff3cTc+Try/vn8z6CnjwWZWRMmq1xGu5tEXPJoXJzGi9uUx/VwU7dnVhOSWfo6iDdAdjEkRapq1itrN6fdDHgcxehe8my4pw5Blj0BCvmXPpoZ9T8F0bOXPvDSd/0CdNr+LON/zHfWrmRqHhwzPk3AP77WaI1+e18cQi4k8rt/tgYT/UtKZGfqVFG8JFRCgMrB+qgIV8gmVm+Tt5kPCOHlvWRDc8JUQc1U4B4HlXpa0Soaxa5VtJGNmQI0NgX4I8r9ET4J0N9//G+bmzP/3bwTFJ7EWPpdlDjS6YrOHqMVusTAiEkeMq2urOg73CS8/trrWl5apu6gCnnnaJQzH7CDgsnXxqns8Xq9hpo14/lyZNjiYKAFbk1qjOxD1naCr3vdDnF9ZFNLwZslf0JWzHipbmSY/7/Rg8GCzKz5L48ecUvodfpN5mUUy163qxoDfIqBcowxtYcBM2FPyNGlfM36+L1vObK01aId9o9EPxvQ7xoa7+/uacIt+PLSqi5euqIBCmDodDSUaY8+PUC+rCO/xm5MXzyny999W9/hBvyV3/2Ruhi4h+xL+9Q5RbkvaXcMLUr6a8S7/C5ippy5KEAbf5u+FCjrsZXLlUUhA4xDiDjXUQc50AX5fE81hs0Uwkyoe8RhtN9SDdkvpxhzE/Y+nwfRxxFGd4lRz1AUkWOXrl3T62+/ha5zXm50+9+u+BJDYmdvUxWG8/x8V9dvXNa165c0N99RxUH1MbL5hEPRksO/Bfqxsghdj7c12rmr8uihRtv3kK/3VSE3M4zzZp+AfvLHgsxM8olv4hJhKZgUCLvh3YLu2PNyhbuNv83Yihx+zUy+NwfiYhYUInXhp2BTh0Upg6YFBnSWRQXSfH3IpDzP4H2jWVZTNcZYHsuQ5QE5m6PPFY6Y5IZRn1th//XEc+fOyQ1xM9OIA50T5vaYA97xySHb2Al1DCUOPmv2HkGrcnLCPvBIn37+kT78+EM9ZH/pLi7q9d/4vn7w+3/I7fdvanD5iqatto6TNLagKmSqDTAI5y/XERzuT6yXmvms2FMMfzsv4I2AfE8K6DRibv3iaHo80sl4oh1uWTdct4HHV69e1+vf/4FWMGYMXSEw1/sYg3/9b/+N/m//r/+n3vvgfaUYdP7KZfW48R5ygNCCrw4w7O9jTI64LczhvQAN3T+Fp3zd+HpK8Hmz+BmDAaaNIB76ONsL8EOzwBzFIpfzdmA+3DV3gYD7xdy626RFn8AgUe4Mxrzl9Cu0MhmyoYmPQd53N7IdVZBqkCiXqKOmz254p1NXrCWHd28yrXXv/iNuWT/WJ59+znxtytf68vKKlpirLrqP75297pz8UOqA+T1Rrd7iQOcuX9QiN7Jt+uNr1f/nhzv37+mre3c0QSfP4Dv/i+gj1n8l+MykrMiov0CfHctpc4lbZv+L6DnjOkC2jaHzAobk/NyCQsjJY3L53kXurq1e4Fb+MhcvS6Im0lsKlmPAn2gHOX3MvAv52251lLsOCH1izJTFXAVxWVbQpOlg/1APHzyW34zfv/tAu5SdwiPO49//wQ/0p3/6Z3rzjbeatg8PDuU36X6Df4w+43JjNJzoADvpEIzRtcX0Om86nD+Lok3fIob5CB230vz8gl599VX947/4J/q93/0x+8EKNH/ArffP9Pc//Xt9+smnunPnjkp46o033tSf/emfy/+KeoiR8qXGyCi/GK2OhsqZrwifT5G5Q3j8CFk2tqgO8nf16g11l8+BVfU4yHD+fvTgPjffGzp4+FDrn32mEQZ4xJAvgmR0vLLUzNWUOU0xqAbOP5WZqFplZQrkzJk7sb9M0f/uv/tT7X3xMfpKaGjE1MqL4ybVZDwDc6GnSErB5MwdYHbRgEQcXOiEY2Z4PUwscQTUPBC3cZuPycuZmQIwGNksyIx4Aco5szT16ZsP6V+L+kb4tJ1nY93v7QQWjsO8DWDUY2Yye4omnTBJT1/TLE+A1OwwFRu451tBOVhbXdOQ05H97T3573qfwEzDwxOxvlTVuUZV1KguWHRrunztdZ1be1F7O1NwpMCYpyyqmpMqU920kRQlBSBZ889dPXkMn0OnaTh6+vjgZ0jNLFbMTEVy/Q14XEXRuoFo+ylm5SnwtdcF9dcifo2A1yRnnK/lJZb5nc0t/q+leeAsbuaamQw6SSYBc3gcroflj6dbLrOWgnUVQx/0lLlrPaW6pZIDkLKMarfmtLp6idP2KwigFWXcBlsqZAosBIGEz12xqYrZsCYs7zObVmKDqtkofOMYswD9tmM8GWlSTThvmUL1EmrWDJs1YE/RVBJMcphEg2oexqInAenM66N3zCIymo8IUBY2i3I6TTLLmvAhvPbw4Ybu3Xuse3cfa2/3RKYWxvZAg4UVbrExrHuLCK9lLcwDbrk9foFb7153IDeK86JQRMg6T1sIMvMOqnnMnvp16vW5c7iQdDqUbOSeOWcj76KMziH4+9z0dDodBHZLWZ439VuI0jP1BagVMbajpjKNofeJlI7BITLqUMGGxI9wvwWaKFA2YEg68iC12ChbKFOtKAzHUv6jQcbGn3Z3VW1uKG1vaILRvIvQ2/ziQz367APd/fDvdf/j93Xn5z8j/JGOHj+QYdAu9ltaWexzIBFR+IeaTo/o10Q1BvNkdISidKxqfKJydKIxp9MntHPMrbgbvhNuwbLjEwUUq6NH9/Tok4/02U//Vh//23+tOxjg3gZCQ4HyNWUz+GqVTfo1br3fevMtXbhwUX667BvWCB4roW8N3yVkj1Itkd+qUgbPJeoYo7gOD/bk7e+gnO1jfA85KS8Zh1AKM+gcuFGJ+HNkTQujukXZNkriPMrhcqfQ1ZUFXV0aaBH+7GGYFJOxChTqvKzUgudadVTGWjbSzUzPPmYmMyBTsMAXv+dz32m8FDR7WBO+ls5AZHLwcZ4Srnk54tzvDkEcTwBNZE2UI526NesUsN6iSVkMyuFjdyP9iE0fNHu8XerwtujJLI7wqeeJ4+lPAt/qScSeQfL8ZyDhP/6lz79OJT6Gpt1nx9B0ixTG6j8q6RLJ3alv/PBPCf9U8NLMRVYRnu23tXxNn9UHKaGvWJdAavxtDMhet6cWinfBug6saSMlQGfzuT/td0WdJ6yBne1tFLUDVcjMeeSC3/7lyBpvQ6ePNe7s23g181+7dk3f+9739MILL2gOeRKjyduJMSrQjhlhssZgwtvMgae7EloUuVogkDDlJikx7gI55+PzH308wqDw9eTyqtvtqMVhQka9CZq5ojYtp/L8zQ0WSpi3v+0/RokCNkZh8wNc3/9dznmZCca332L6gdkRt/tuVKh5TL5PTFAK+4y/g4tIp0gAABAASURBVHzMGL+v5wn1TNHOutDz8qXLWlpa0fz8QJevXNN1DuIWUd45V9UByvTGwYF2RkOVHGiuvHBTr/zOb+nV3/uRLrz1qhI3x/e4Nb5/cqBdDvMOqpHqIspauazIFBwo5pG5yynfmu+r52v90jktXb6gxSvntXT1os4/d0UXnruq5QtravV7OuOPChlQOpjDCh5KzK3zy5RDBh8DrET+ri4/d00vv/m61jgQqIM1vwP74aefaHNnWyOMuF6vowu06T+S2mVvOKN3yfxUGJqDpb4GCx1k6iHicUMn+4813Huk0cGGxoebEkZ6RN6z87HgWP/O5zKobDPun3kJz14PKuk0ByELSqAOAQM1qGS+a+bCcEPjBsFYMvpu5HHEEOR87odNeQ5Nm6oTdQLkjZDDif7X6AA1ulxCvqJsKCBvA8ZTkefqMNYBN9/nzq3Kf3TW10AbXqzgiSOMJceQvaJkfhN1CNlr1Jcz1oic3t/a1J0vPtfP331fX37xpeigbr74kn7j935Xr/zwNzW4cUVj5nqdvWQTg/4I+T0xY/6kiksi57Wq2T+kxGR5uGQup/R9gjshzd0h4zg+GWqPtbHDfvaQG9AdLpZW4ce3fvCbusb+NIVOU/T+BC0+/uIz/b//xT/Xez//gJ241tzKouYX5zWl3gH72TH9ech68V/h0zceexJOSqy5Bs5XwP1KTzLgMcUQQFSwILc7jD4YfQjA3V+GkGdyGO4ZlFEH85Kx5htDnjRRHw0oMfc1nXPXQYMStHTUgn4OT8f1OJdFZqZjZN3du3f16aefaguZ5/LHZccKhnWPQ7MQg0bM9/bRgY6Z47mlRd14/gU999xzunLpstpFizUy1h40O2GtsNVCgiSXQy6zvDmXR33qKqHvI+jaZ42+jkF6jZvgMTJia2ND3p+FhQG3xW26zjhDhi44p+XlNa2snkcfHChmbdV10AkG8CHG6Jh9foQh6m0I+o5P5VLJmve2Hc43TFOTxT8ePuDG/9atW/oEw/f+vXsY04dqt9q6+dxNbr5f182bN7UwGOgEg3uHy8ntrW3tcVmx77JsZxcd5wj+rJv59zqDmXLmxTzwDLx9r/eNN97QX/zjv9Bf/uVf6h/8yZ/oe7/xPdp5Q6+/8bquX7+u559/Xn/4h38o/2/JMuoZchjqY9mELluP1hUmleKU9sZTVcjdKfMx5LBhPC4li+pAtwEHGcXyks699KJ659c0Qs/c2nmsnccPtf/gkY4erHMIuKN0gJ5K+dpqZImEfd24zju1mRw+pzl0zmhTGPu10+DTzzTicGWJsqGZZEbrrhdwhnL/EwSTM2EKaipMVGwwki+AECPZKazZ8+x68YnyRfQszKzJb2THKwtBwWwW5y7xnl+wHd5ffGnA6/X0M/dJJtOTeoRfZw/1iggDwftNmyLOYDILpkDY0YQtyMz05MFrZrM4XJqHWaoGeZZrZWlJvXZHxzDhgTMTJ9j+R9eGx2OVU9M05RjfmSp1NLd4WVevvq5Oe7n5vVtXrl34VijCNYJ6NuQwa9pwGvgHv7+0T0d4rQEffyWTnmpH3kPHmZjAtYp0dx3ud+CXg7wGmsa/6erf+3jTX8tEFT5/zdwkTz0DuTySdFYabwLEfdvr/QFej2dqhg1ZzEzGfJmduV7Y+ETJckktSNFRCH0wpxjmlIFo88rivFqtRXW7Kzq/ek2XL9zUYP6cstBVUKGQIm7C1ddBjcZmNRkPNUKA+I8eDnFHw6EmjVE0VYUyUkPLmln2n1rwxZjoPxVSGd2yp7BgshAUzIHfJAN8mYFaztd8nnlZe0JhUEa6I3KKJm3vHnAL80BffXVfD+5v6PBgTJmW2u159bs+zgFCcF69zoIWMLgH8yuan1sCi+r3FlQUPRVZVyEy9hDpg8nom4we0Pem//g9HMxkZtQPmEOfF59GInitEZZt1oBvBP25OXVQNAo2Ehd+MUYZ46UCyYuL+hskgqWC3IAe4w6V6hNwyKZwqJQwdDWUmY9rLJODvHYKTRVBQDkJbPvm6wfD0g1NcfNQHR+q3NnRZGNTI26qjtgUt1AC773797r7s7/T/Q/f1dbtT3Wyfl/l3oYCSqsNj9RKU821owYLbc3NFVpc7uv8xWVdvXZBN1+4Jr+tuXRxTefXVnTu3IpWV5Y01+/BR6aqnGqK4nO8vaUxbddsMDWK1YQb8AnG8BFG/Ta36uu3Ptc+N+JTjOWSfp5gqFecyg76fb3ApvXaK69qbe2chvDY9vYu7kgTBHeFguRKEw3JYWzAPtZ6fITxvy+/+d7ncGF7g00Cd3i4q3LIBgE9MmRARCErGkxVYHQX3B75eDtWqhdNq722bjCey9wOrjB/Xea6jeLWKpPyssbwFvMkmUkCxsflpnjMCFlQMNYR8x3wk8w7iydZDcj7tZc2ZvyUnkbbzNvkx+9uI99YY3LAn2I1GH7DH04RyZvRdkaBEExBElHAgLwIn295aZoXnktP4Lm8X+5+G57mp1oPfFum/41xdF8NZP+bapiVpV/QqIRGbnQ38DCKrfunGAWN3CLsik2NDHt2vEbbRutPgCw34tqtllyRdEUoQwl3OlvweQ+kUuD0TcjMI5T3jfV1HaPIVxwe9Xt9LS4MFENUot1ZVsNx4Jy90BO2QK4Uunjxot5680299vpr+C80bXu7jhiDYhaUoTRH/CnVCsx7q4XRzW1RXuSyIE0wil35c0Urz4kz4yBtqiGGjhvEIQQVGEIzuVUgX8vGWHaDucIw8YNEN5gW2et9LPfu3dXh4UEj5xYHA9b/HDKrlq/PQPsn3AR6eyXKVWIgETplyMEp/fBZEc8Uevh/T2ZQ7dq167rMzeV8f14Xz13S66++wZjf0XM3X9AFbsF7C4uqYtA2+85dZMU6RlmG/Hnht7+v7/7Zn+j53/stFc9d1mi+o6Mo7aLYHyALS2gjaBCAgYoFUhNn0Cb0O+piKPXOLau7tqTe2rL63HbPoXQWva7vZOiKZUOnkr46r1TQ1w9UHB43xkCsGF8LeX/1xnW99s5buuB/fRt58+DxI/mPzK5z4DlFv+n0u1o7f04XLlxQ3+Ul9EjIM99Dx9yOdno5MrerxAHC3vZD9KkNTU92pOm+bHooK4+R9xNQQrEKJKjIC1/ySsypw2T4dfrgJ5xA7YAZ6hBVgRJ6ToG7MKQCcSFGhegIsggCwA0xwouZilahSNjn0JA5Ln8S+06FwVoj+88M74Tx7TComEHzIo8qilxd6Lp2jr0D5X6JQ5WCtTQeVTrkBvFwf19j5jfBI8lvvJnjxKFuYj9xHO/u6MGd23r/3ff08/d/rm10zc7qsl7+4Q/01o9/R1fefE1s7tqlH1uU24EHj4YjnWA4+68BDIfoo6w5liX8XTVzO2H/GMPfQ+bhAF1miz484pDkPmv23vqm9jHGzl+/oR/94R/rDW67e8vLquCjuxvr+oI18MmXnzdzfHJypIJDlTYHWCVyZRljc35+Dv3kng739qAlTKlf8iSPNyGa5GvFD3REJ4nxhAYBmocYFYxY3hDxZzMYa8ugb2NUE9e4eS7n+ZBnehbm6Q0yuV+shafpcRYXmFXaqE/hvNWAnnj/vLsO2KnhlUhfjDK+Pny/9h+n98MRP3AoMVz9AGKAjCiQL4G2pwz0iPkR/vMXz+sqRvON69e14rRlfY3hnehjCkEjdAJvM6MNb2eJetxdf/RYFWvy9Vdf04scSrpM3mTOTjA0OxyIunx2+ejkijHnQG8V+XKNQ70lVQxsPK6QiUl+w33IIaHLwBqajzG4XVbW9KOEN7yNijHUzjeACWLYxjwEhRDlj4/RDxwfPnzELfiD5sZ/xCGAHzq8we3zb3z3u7rB4UK329Ue/PWV/+74l1/K/+J+Be95nSPG6bK2ZEzeltd7Bh+/53M3QJNza2v6nd/5Hf2jf/Sf6ic/+YleeeVl+Vj7/b5++MMf6rvf/Y6c1j4XI3h6m8PSA9qF6VWkoFDWEgcNNbK5xABP0OLk4ERHHECkCF/Aw49ZO/vM6dzl81q4sKTeQk+B/fGINbf51V3t3Lqn6fY+dVWqkQMVc1o1rqmC6JCYGAnuUz+2lGPwlw8f6/7f/VTbn3+uOdb4GmMJZ4M8c53R3I9MVc2E+KAFyWeA7ZiYZuP0DE0TiS/x/n0mTh6GgRu38SdqOYM8uvnQVzUgNHspdNoJr1k6C+OKYrRx1q9EWJ7+S2BNPGUMyB+T+aAtzFwYKEBwZ/YYiTOTgHk68Pob0KYzSc04pjChL5AxAreDMPU/nhFIP+TW+3hzR8ONbY043RBM3WJyMya3HptSWNDcxdd1/sb3qWUNRh1qeESbZaZQ0S5KsTAkkipJMIjRMmhIQTKRvDOK4Dl9nySISok7C7ub5F9PoHX8Hk7keQqvzefXY0jgdd8ZKOne01gc6uDLWL3eZ+ts/MRTgjyzQrMv+XkZBvFCf064DjWPt+109cCsTiNdTT45HayU3LCyWmaVjJDxNUUJ1nYkyyQMb4ttpdBWZR1VYQ4sqs7PKXSvqN17DqXtJriqXh8Frr+EkdpSOya1bdq4BcIwC0bNSWKh1WxiJcrFlBPIMZvYGON7jJEzQhGYYCRO0gnm4FCTNIb0NTAJnmlAH6UgUVsTNpPO0txt0khvJlezB39yUKbmIKBGUFScmCEDvTsY+pV2dw71EEP7zq1HundvSzs7Yw4EclpbwMg+p/n+RRRBBMbceQ3mcedXNT+3iLKzoG63r067q4INPy8yxTwo+FoIUcHwmynSTUiAm6jT6e2oFVjzgj8rBFaNgDTWQAxBnU6bervqz/Wh6xzhjrJmk8nkdRt5RL0SFQMzkxmQZBi5QSM5IpQ0IAxC1SOpHsuYA7lwpi1vPkEPqVCIXbXyQt0odW2iNkpZMd5VOFxXvXNP5eZtaeeutIt/4452b32ibW65NzC8dxH8JwjBeHSgLrfXc1apF2v1W1K/a/BHEENSsKnq8kQZ/DeYa2l5aU5Li10tLvW0srqgi5fXdAmcv7CsK7g3uDG6fH5Fq+Rrt4JqxjA+2Vd5cqgMJaoFH0UMkNH6I+3fvaWNzz9u3On2usbrDzVcvyftb2mplen5q9f01mtvaG1lVf4XkXf3DjXidHrCyekUOD+oTs2cGAFDydb0WOVoT5Phjo44SNjZeKBd/9HznU25AV5NThQ4qLBQQv9SPr6ArMmA36y0mIs51sL5ubYuDXq6vNzTaj9TL46U14cK5Z4iPJ8jl/zHpty4NbNTns+kkFFvAHhhoAAi6UFnD3lNgr2bPLPY1DhEy+F5KUIc8XYK2rOvIckSY9fMjTBGA/KzfNWsXypp6qKmQINet9GCERauiKO05H4w89M3PX1oQh6fiEqneRL+J28TmNXo3qewRpw9Dc/q/dXhp/XombYSPXhabhZKyMHEWJ+APN7CaSoh90lU06CGPjX08/zulqpUoRxXrC1HzdqqGazLYRz6Tos8nnSqAAAQAElEQVS84knwmKpa4vDFoFmR5eq1e+oUrPHT+ZY3BL11CgtBgXwlMmKbw6f1x+sachuUo42s9Re0gAxyvqip09sLRn5XLJFBJmaN5rxPJpPX4f1yY+Wtt9/Sm2+xd15YVpbXjHOkLJMKZE2Oop0x+VkWFGNo5HoXY1DkqhmnxwX4sUZ+1YQ9XtDlCUQMY/W2vK5et6ecMbgyuL+/x8HXiVpF3hj+S8uLGDMncgV7f29PWZ5psDhoZGCABjFmMjO5UerGtyuyGR1toRB7/VP0gQk4gSb+49sLCwt6idtLX+tzHEy8hCL9EjdhlzhwWEPJvHrtqvyvJS9izFStqAdHO/piB8NnZ0M7odbCCzf02u//rr775xjgP/qBus9f1Um/0A575lFIKpHxKnLFohCD0jRIZTSFdkuRg7YMRTNHKS44OM1CrsQB38QVYZTnEn/JzVAND0yZrBH1DZEXE/hnhNzx/1PaBj3N3bika6+/rKvPP0e9uZrfU739lbb3djTGiCw6LV25dk03X3xZC0ursFOQhUwB5HlLg96cVlGcc/bR8fGWyvGONN1D3hyqqIfKfI+wqQIwxmWqZcztE9A394u4BER6gs8Triw1Mc7/7ndFuWYcbKtq/KSXRokgGXRxhBAVQ1AWAXwVGzeD13JFwiGYzKTkPMT6SfBUxe1/heEy5TBnzAHudHQkY3/Jkast2ujkQZ1Wod5cT0scmixePKfB6ormFuaoKLBGRjo+PNYIvig5cK0wuCsOTRO6R6R+P3IfY7A9eHBP733wrv7uvZ/pkztfSt2WXvnuO/rej39Pr//mD7SGkWNzA+2zhh+jrzwan2hjOtR2mmiHudumP84be+wjx5OgkwnbJLfc6xwS38O4/4rb9bscFo8Y59WXX8bo/iP9xg9/pNWLl7SLQfIRhsO/+qv/WX/zs59pn4OC7mBeER24hBZ+0+3rZ4Vx7e8faJdDogShYozyp0DvcH8NzSp46mx9B0FMAJlkpIm6EnMqB7MXoX/MgpgUWcA1kyzIqDfQzwZ5VGzlygvQzpW1MsX8KQL5zME8WBFk5JfXmZkMt0ln/hVMDfTMAy2bvjxx3TNLN/pNbRSxBh7e3tySG5gPuZX2sc7NzWmuP4cMKVSEqG7W0jx6mK/3BWTHAvTK+h3tHO43NCtZWyW2hetaY2jsOtB8p6s+Mu0Qu+KQy72b169zSP+ciizTfQ5kbn8FL6Arzfd66iJrzEwhZsimJV26dE0rK+fVbvXhtQz5NUamjThcnCBjpxrShs+F7wfiadNOi7kSdUxY/xP42uWY52FqyMEoSYvUXyBXMmRlhbzfo1/37z3Q+uMN9JUx7bV09co1feed7+jtt9/RhXPnOcgrkZ0PtbO9jd/bHupgb18HHD6NOehhulVh7FfU53KnYkxjdO8JRvQYmeR9aWgKPVc4vMpirmPsrCuXrshvwOfnF2h7KJev/mPuhxjdNYZ2FuFB1v2EQ8kT1pbXdbS7r83b97V3bx2d6Ugj5PLShQta5GBs4+hQn997pEfbI4XuioqlCzpBPm7Rhz36cgJNKuRjmMILZa3EfiYQQI5AaU2lNnkK1l6NvN747ENtffWJJgcbMp3IAvVCydlrkgE1j8FrtXwyKhZDgOEDTJmgfEIQOGp3PezUOnPxJxZMIiz8Ut38S3zVhDVrgzw0wJtArScP8d4FS3w9mnHN0kz+T3I2p2+ndc3SJDOT/8MnNT7yWZDwexUOr479lW6YRHywqMBCCPGpa0aaBVlwMFkK8ifRL96m1YpvRcDh9XVh9gUmfAqDDHf2NeY0pNzZk9+4GQKoxYlHKCMM1Vadr2np0ptaPf+WDvcLbT8eazoMChharkDKjQ8U5AS9Eu046Kpk1sT4GPTNx2nlkDX/PJnsMjPJX/oKkRk3VMA/Gws1n/rlD/6neWq8s3Q8vJTzPA0SVZ7C6wZOIQcN8H69h9TUlPc28TRlvRqKzfy026R5JJjF42G0SGEoUCpZSUQlWWqQGGtSlJSTVsxc4VpLVWqrBFObU12sKu9fVXfwvHqDl9Tp3UQpu6wsW6LtAtQqQqVOmDRuFsRs14yhkgu+CZvo6PiITfFIlQtCTu4rlIMKRaDmNnZqI3wnmjBndUrUZ/Ql4AYJHkrUZvCXwUvul5ncNZF+Bs/HeNQ8pGNcliipFW5VZ4wnyIXfwcGRHiPQvvrynr74/C4ni4f0MVMeFxC059XrXFC/f1FzvXPq91Yxts9rcXBBCxjevd484+4i+DsqWoVyNqU8D4p0I9A3syijH0EmM1OAzma1AnNwBkPZEkJQrHlPz6KpyHP1UNqc/1sI+7wolOUtxZgrUJ+AKaiB+4EIz+CUmML3owYGFaNKBQPu0jbdII3S0MNSJqkF2jLrMl8tdcnTwjjOR7uN0Z3c6F6/pcmjz5W2bitt39Ho8Rfav/WR9m9/oZpb5x4byRIbxlyq1eW2okNbnVCiFCX1elGtjmRxoiwrFVH0QhpJfgiA4lJOT9ioTsgwUcgqZXlSltUY6kGL3JCfW1nQueUFNrpVrZwbaA4jtouy3KItQ2mpuE2YsikfoTxtclvw6NMPtf3V5xpt3OdW/p6mmw+kg111oev1K5f16ksv69zaeY3Qjra2dnWwj2I2Kpn32qeBfiUZxkQEGTxo9bECqCYHOsKI31p/IL/93t18rOO9bYzyI9U+HsaVGLchZzKUsZzyM0y48R9rvqi1Nlfo0nJH5wa5FjpTte1IWXWiDJpl8EJkcoKZpMAbJZ9bM9zkMQ0iYTNjvox48aRTEGYlJOgiXOenQJSZycjhcWJuHQYfGn7zfKTRkn4B9MXXbkYlEYTTeozavA8ZvQmsscCaoipRFTVRI3EsW4IGXUyJsJ6ALLweN+u1EfI8FPcI6tYzSPhnUNOE7wu/DryM6G9yiPolJdCUxZdSom+AWhvjgbREPFlnPsZek1YzJyVzU+Emwp43NV2mNvIkLwNqaH6GCr+DippGE205mjCfhHJco1wIZaLIcg3mBprvz6vIWIdU29CZfss7w/yHLCrEKAtBe3v7unf3HkoYvMfNdw+5cHFhRYvdvnLqCuRxxJgRLhpk+D3OqM9R0a4bfiZpZXlJL730vF5+9aYuXFxSt58rZL7+glrItHa7pQ4nZnkeZWZNXBejMtKnCv6WSZG+xRiUAe97Qq8pOUhk4mXBEG8VsnZCPR11KJuzDp0e29tb2gIlB7ErGMCXLl1UXmTcOm7J02rqWVle1tz8nNxvZgohqoaerjAec+A25Zajh57QbneadoYYOy1o4j8eeRFlr1UUWloY6AaHbkuDRQXqEPPVQb4uDBa0fH5Va1cvae7SOZW9lrY5oLx7tKc7x/sqB31d/c7b+s4//BO9/Wd/pKvfe0ety+d0nCNOGPvYJOWZ8n5XkXHFTkc59U5qaYyC65hiOI4OjrW3saPdrR2dHJ0gZ0r6Wsv1vwly/wTeOmYPHOOv2D9aiwtafv6arnznNZ17/roMmqxvb+iLW1/o8cZjlbTd7nf0/IvP602U75svvqJ2d04jjL4xCiv6tYqirQG6U595qk8OpPJARRyzxk+Up6EK5FWmiQxZZRjTLg8E36Zn8GxYzvue5i6yIwGEpAQtE+uAiiTcRLyjxi0DKyiSAzqZmSyYQgjAGl7Js0wZyPMCvmrhz+WPGwWGx1isNftKiaI9RSkfnRyhMxyoxPgOE8bAuuzkUZ12wXgz5b2O+qtLWrpwUZcxihYHS4ohQ86PdHxwqPHxMTrhCdvOWKGaKIPuGf0UbkVd2/s7+hwa//T9d/X+pxzgYpyfv3FDv/WHf6Qf//k/0m/8+A+0xmFOtTCvA9rdUql16rkLfe9yKPAAg3z9ZKyN3bEe7xzrzvqWbm1s6N7+rvag28L1q3rjh7+tP/xP/qF+8Lu/pwEHQHUW9Ak3lf/9/+d/bIzuW/fZr+DvlfPnmoOEWOSyGFgXsVkTX92+JaeFyCMzeXoHnuvAezEEQW1VzgDwoIl/jbBKTE2Sp4l+iHmUl2/mjmjq8Wypmb9Z2Hyu4J3o/N0qVHRaynEz+pO1MmUFOHPxB/IZ+UNGm9EkYPgVJd8eWHgKIchdmm2aT3i8V0aTgT4Y/U30K7HuHUQzf1EteLnT7jb+Y9bPwwcPufW/i2F4xMFcR8us69X5Ra3MD7TQ6bFXSxPW32P25s/u38HI29TuAXYDt955pA8+38inQFstCzrixnV3Y1PP37iu3/vRj3RubVXrjx7qCy4UDN1seTDQ/FxfkTFl8Ovi8oquX7+pixevqoXRnWUdZVkLg3uqPQzSEgPfx3HCgQ4rQL1+V4vI2cWlRW7JlzQYDNCJetQXufSZqERG1MyZj1+ziZAUFCwqhoz5rOXG7iNuv+/fu6/N9U1NOMRbXlzWW6+/qd/+rR/qN77zG7oI3+dZLjeo3QD3/8nl6NB17FJ1WWuKrHS4bK5YV8wMdZea7QUmoQ96vsHCQK+/+rp+H37/kR8OrazBc9OmvB/2HmBY1250M2cJWo4wuvePD7W1s6XH9x/q1sef6eO/eVdfvPuhHnNgkCyojSy6+sLzmkOebx8OdfvBvg6mLbXXrqpz4YpaF86pd25NET6u6KtxqSrkWcIv5sDwZ5OE0Z2UYzMkdLutjz/Q+kfvKx1uqWVjhTBSaX4RAvmefc0YHK+cwVyowGAVwraGAXyiGoiH8IwzYc1TvzukNC+xJDdf+ZeAqNJfPX2cpZ+GGt+3RDVdYkFEGDI4LMgrMj5mJuE2OPPq2ccjT8N00Pti5LcmymTUZWYwkNdJWJLRVohRIRh9VwOZFGjbQEVMpZqtoFbRKrgRW1KPTdVvqIacwLgR7icqJxjeQnkxJqaCCabsdlk+p3MXXtL8wjXtbFXaenyiehRkHMNGGMRUy0y/8JiZ7JnYZ/3PRH/Ne5bH6K/ja4n/OwZ8HZ5Vl2jLX4YhaxJomY74tDrvOB/M3LMST12yNWO002+NNEwcSiRFMmUUzXBz3JzqW7ht3C5uX1U9L9lAMVtG0Kxi+FxCGbqk/txFdbpLzFNPWd5mDnP5/FKIVmqJGqpyrJINacpGOeGUeNL4iWOxliyg6Skm3F42QAmrmasQTTFG6jFJzKE9A3iHSN6gEKLMHEE0LrMgI7/O6NOMMyjBA3VlmowTJ5FTHR6OtbV1oPvcct/nZG5//0RllSnP+gjzRca2pOWVc1pB6Cxzm7AE3F2YH6jPqWC324MWbRVFwdgzhUi7Jh5mwxJ9SArJIeaKcF3LGlTEVzIMM0OBEsjY/HudQv0GLdyW2llbrdhSYfSJOcoYR1YbtxUOUUd6AqMdOKFpc+aWUKAkXAPa5mvEmDJqaimzjnLrqwh9BFZPbXVU1C1hFysdjzTllL7c39MUjDhBHWJYT/yWBffgwV2M2s+089UXmu5uqovi1o9J3ZDUYr6jSqGTqINh3O+1oWWhPDc1ip1VuIBDmYA/oJhF1ttfbAAAEABJREFUB+VjrCUrVfsBDLfaZT1kPhwjykyVZQm+62h1dRED/JwuoDAPUIx73EwUmTGuUicoOIdbG9rGAH90+0tt3LurPW7Cj1Huh/vb3JLvqUN71y5d0BuvvEId53VyMmLD2JP/TtaIgzzECfwehG1CX5LSGW0R/mLjTvDpmEOjg90t7aEM726sY9Nv6fhwj83pRIk8YuO1umJ+KuYLwM+RcGTOC8Y9QIm5uDzQZW75znMzM19EDPOpXJk01kiGMleQv3DewI2UDyhLhlSkZ9RbM94ZgpJ8OZg5jQWtzD9yPtDpQ5IMngxBchg08LAxZ5HCWTRlJOQxKmc9FTGoIK7wOMpkno+6DBCEf4JiCDL+zb4kPPuaB/hAO6dfA6LSGfDwEiIPX1HPDILevxyzPF7m1wH1yB/PO/PP2vS4b8Es2ywBv/fZjb0ShahyQ5n593CqZzzh6Q2gv9dLbONrXMZNFZoNq/HNOiA1UYm6jHpaKEkL3b4GLk9a7Yb2GfSPIITAXIEYlMVMEYy4FfA/RHb/3j2UzmNNUZ4WBwOtrqyw3toqqK/Ic9Zb0cgll00NTuPyvFDMojIQs0whRjlvzGPYvvD8Tb3F7feLL77AOusp0q7vv22M7k63Q50Z63FKm2PqzrSI0TrX7ysGOJLxOG0y6mwhD01CCR3pmEMxp1HTboiN8U2SOtTZ67GvUO4AWbPLjaDfYvst9aVLl9Rpd5DPh9rAaHHdaGlpCTm8TB9yllbZ9NnjT7jB3Kf8CCU00A9XIKcosU6PK1euqoMS1+10tbq6ypgz2TP/Anxfs6YyaLOIQnzl6hVdu35NV29cV2+woL3RsR7SrwPWc2t1Wde+85a+/+f/QG/+4e9r7vkbOu63tJNLe0XQCDpmrY5ara6MfeaAw7zdR8iHh1vafbihx9z+bD54pIOtPU0wzGrGXcMjzlcVBkI9HCsxlwpSz/vyyvN6/p03dP7F64r9jh5hbH/8yUd6tP5Qo8kJ41nSG2+8qtfeeE03nn9JxeKq6pCThppvUW32ph5zA8mb+SrZY42xRtXySwjD1SmS1UrIBinJYXzPgBeKCXhaLU/nc/o6pxNHeVHeQi2XKZBVAaYyo5YAYpDhOshw6g+Sx2dBEV50fmy1Cwy7nF7VDZIZssBmbTXN16KUfP2NmPfx8JBDe5Rsl6nI/3YrZw3k6mGELi0O4JdVDKgLWlxc4QC9R3MR8V2q5PZvQnlHiWFdYoyI+XD61BhjB+wh99k33n//Pb3/4c+1ze3yEgbBS2+8ru9ilP3On/wDfe+PfqIXvv9bWn3xdfWv3lS2dkm26Ac3Szrp9LSXB21C770QNKY/HQ6UXvzeb+iP//Ff6B/+k3+i3/7R7+gSB8DJpAePH+rv3/+ZPvjo59rDODzgRnD/8EAFB+6r589rDQN8fr6PznIi/1WMTfab5HoEdTvt2q2Wk1URHnR+b1Muy3I1kUmzB17zdShcn2aaJT6xHqfwx1Q1fTXqO0uD9PKw1+9z467Li5y1krHGG+AvWOsuI7IiVw7cDaSHLMrzeJ8iciuGoACaOhvXZPTAX3fNbJZOwPvpssS5i+CTfOIJMcrrHHMI8+DBA92+fQc5eMS6a3Fg2FMfObawOGj8TscPfv6B/v69d7UOzYZc9pSstQp5npDneYjKFdizx9rH8D6/dk7+49uLCwMM2w197P9FG/zwHAcvSxiNHeSzy5Jz587p5o3nMHIvqY1siRFaU8+E9evreUKZCTzlP5nTZw36Tyn4j4fPL8yjC3U1Pz+vNQ5c/FdDVlfXGvumKFqaoveOuGD0Pvq0BdZMQzNoY2YyMznfb3HB8PDRI927f18uO0OM8j69+eabp7+H/Sb0KBr5ecTBZOn9AYf4h9Q/QT56GxW0cHnpfXZ+cprXrIMKeLvn4LvXX3tN5+HBpo7JGJk+kdfheQs0kK7limXS8c6ehrsH2nu8qS8/+lh3P/9SnHygv+Zy8RBkct6CC5TQsQYLS5pjzyqdT7t9LkyvaPH8ZbUWFuVxIwgwhCfH6D5jDsTKcqIKOyJNh42OVO9saOPDD3T/5+9rwh7R4mCug+LWQmkrmFvUlaY9WOYbL/1wwjqTjdk0fGDmnftGtmeD9mzAF5CH6aB7cTzkY2tc/9ivqM/MPMspZn4zUzBIEwCuCJtM/hjuGTwsws1r+jWeWSYzXAclAkxlgelookw+0REGCjFK5KkYVA1CjA2z+h9b8Tz7e3vcOB1oigIygYmO/TQHRvJTkQpmr8ug1vxlXbjwioIWtfVoqMOdsdKoZsNJsIp4DHzLS7tPYp/1P4n8D/M0rSTKPAuCv/RlvDPBSAH8zWKA+ZzJa2bWBRHOjJGR2NZgVluThpdiDcM5XxH81pfaaSYgbNmG64g/p9pTJNzUIq5Nege3J9k8QnRNReu8Or1LKGWgf0Gd9opaxaJiTp7AvDGnagYt+uA9oiWrWTBTTTEmpgi+CfNWsoBrFpIwJpRKBP+YBT0CEzVCgYXv/Q/UF5l/C1EW4BWqnb1GMzbzus9IN083DxFvwF9cjFVBJ7mrwHgCgmOijY1d3bn1QLfA48c7xNUqinnNz60gGMHCqha4RXJje2FhIFcS/fa5j4LcQdi2Wm3y59AlUwy0bYxVT2H4HbQoYw4hpoQQSRhkiZsNhzCqxO1K4MY3Yoj2u5n63Vy9TqZeK1eHDazNuAqLbBA2418mOIKAahLOjLBfcEsJugoDOEFj5yNRxqCBeU3WUm5zap2ibX11UkctP3RwieeG9/6BJpzcThvsacK6G3GrvMdmt/7FF81fody7f1sVSkqX9nsYzq1YofjX6qFAtdsIZJQhWSWRLvjAAankMCSjI1Iuki9rIMUMRICRHUGALtJEFTfjM4wYylQZhny329LCQl/L3ISvYIwvLc1rodvmNqfSyH+0DIP7wa0v9fjuHe2tb2jKiaxNDlUO99WhjetXLuntN97Uc2yihmTY2z/SwdFQI05akeFMGRRmSrGP5FMolJ0Ab4qNQBjGx/t7OuCEtzG+N9e1h8F/crQvP2QSc2yMO1AwMFeRuQ/MSWDOHRG3Y6YllLJLS4u6yA3XEuPpQ4cWZRukKYchU8YzbW5mInMZvD4HdXq99FAB2gY4P1Cf4YrHwNlrYhAOeNRO4XMQoijrSIzelAdggjekjLoyC8qIc3+Af4KkaALWxHvYiHsWBE9fE1U0/kTbvp6pQk9AXJP4Sz5eRk2e0743/l+S+ZdEe0lv0Nv+JVm+Ndrbrpl0V0JKlLSauaqZv5r5rxlADf29b03Y8xH/rW1AAKggO23F6/U+mZkvBbWyXPMYSHOgi+JVQO8cZEyM73UzRDVuDApgxJ7nf2TMla/hyYlaeS7/0Wm/FW67TMozFXnRyKac+vM8V4OCOPwFiCyySBsZ9WUxQtmkCrnUwbi+dvWqXnzhRT13/TktY+wWRaYAD3TaLfbhjlqF7w+1Jhya5qTNo0T2US47GNIxBJUocxVrJMOYatEmlWvCvpygX5s8BXF5linSBy/vPyraabeRvyNu83ZmiqSFRjFdQNk9Qlm8c+e23PWDTm+vjVHONLAcawXadPK6Aupw471Nfc+/8EJzs+Qye4n15YppRruQ3llCZqYQg1w5PhmeyPWvIkZk/7xWuO1au3hBCyvLGjL3D3a3dYfDxz2T5m9c1cu/89v6zp/+RJe++5bGKwvaRE6tc8BwOJxoOJpqf+9Q6/cea/32Q23efqAN9pjt++sopwdypTNTgH2s6b//PYCaSwP/ueSE4h6hj9++v/D2G7rwwg0ZB5ebHBh+9uUnunP/lhLycO3csl57/WW98eZrcuU4WVQ1qjREbk3hx5Dl6s0h37ttJFCtKXuMGnkhWQLSE1fNQyQT9a08/Ex64/3mB5qIstZA8qAj4DP4RkYIN8APAXp7nG/HIroBaQgUWWbK4K1YZPiDQhHlefW1x5QxNkeJIXHAbebxwbZGx/uqOQzNEU4d6nD0kKtu7Jw/f4H1cbkxTOb68w3Nm99RZe2MuMSZGd9j1X4wgcIeWduJul1PuQvfvffee/rM9zvmvwymNgcyN15/Q9//oz/Rj/8P/5n+wX/xf9Yf/pP/E/gv9Xv/6D/Xb//pf6rv/cmf6o0//gO98uMf6o0/+LF+88//XD/5y7/Un/0X/4V+58/+VK9/57s6f+GS8lZLJxj+H33ysT7AgBg2t6NJe+wr27u78Pxxs5YvX77U9N+g2c7OjkrWat7poIt11aYOX28j9CpfZyFGtVkfeQ4dmVaf0xnUjD3BH8bi4W3WwRSDxctVyLBmPp7Q22RmCqyvEKNCjIoxnCIqEO/hHHnSALrnIKPdyFxnMVOI5ItBAbqFiD+4P0gWqBt42GbtuGys6YP3y4w4yvClj0k1kZ7mfUzkgdUUqKNmvvz3mR/cf4BhvaEpc7fM2r3EAdoKByUjaHvr7h3de3BfR8fHqFtVA+edEpuhyDLl9NOgydVLl/UHP/6xzmF83759Wx+8975czl6+fFlrHNrREQWJC5c+BvcFcFEd5iCEKMeY+o64iU8WVBQtlci7FunLGJd+mOh5M6cB6RntBsbocnAB+elG+NLiIvKVSy7amMJ/U/jRZWmib5LJbIYQowQBjpGLG+vrXBrd1wa6je8Lc8jhl19+Se+8/Y5ucFgwGAzkbfhfv3/48KG2tja1xyHSEWUbfvF2kNcNPdwFTmeH8xTNIO9b8vmtoPsIO9XXjqf7/BbQrm1RNi51uLmj7YePtcnt9iGHjuc57HrtxZf1MnvJYG5e927d0fb6FvrSvrYxzn1dvvn972n+3KoS+mLs9dUaLGF0FxrJdEJ7x+wjQ3ShMbZCiQxLFSnlSNXxnjY4hHzAmplidA+Yg35t8r+X0wCVM8h7D0MI1CABj2sUoODEFEplqYbIpCWYTA7I6/me+FlETdQv+Xi5RFvuikmaQTjeBpA0++rJY0YMmEVQ2tunDjPiyR2AISUNljMznT1mJl6AqxmavB7pmXATDKZTmC+wU5iZBJo4mCgwee73OEdo8sVm2NC+cSsmwDfoRRhpCrMc7O5p6qfGCI3x4TFK9jEb2lTGaUfNjaZiV4srN3ThwqtK9UAb94c62q1lk0zoss2mo288ZkbzZ5glmlnjcdL7lDiaiF/xMTI3OM3jNXwNTXqSQedZRxI5ayVoP5tvvjSUzsDCaxYfLhJIfoqUT5Nyxumu34C64KjYtNMZwajRq6dSfNRPXdRKlM+xw1RzKp8S9EgF2QrVuI6yKlRWLXgSIWBzCnFRWb7CJrGqduc8wmFNne6a8mKgLCM9dJXlbcV2S5Yj7Jk/77v/FEfJCd6Uk8mSm+4pG2OJW/mJlRsuILGgTjCG9nd3dIih5Pl9ro2eGhQyC3J+iCHIzMSH1xoQaFwz0+zBxZ+ES8QZuZwkVW2MSdxsTrS+voOwWufk+LEechtxfDSRGHu7jXHdXUawrnKTv9QL7IAAABAASURBVKbB/DktLZ7jkGGeMfcZOxtdpysXpi3GerbJhIy+RZMFYFLwvmMIGYoO0YpB9IheocAl6NEYZGycAUaMGiL4R2yeJSfyFZvshPBYWRgqMzbdeKSofcV6TwZCg32FtE/4ABxK9bM4IAzSoVJCQCGsauhc1xXzKylFBSuUM2fd1pw6eV+d2FELPojDqQJrKe3tq2J9+R8uqzG6SxSA0daWdu/e08NPP9Emhuwxty7V4Q48ONZcS2rFUnlWqt1OancNfoAOGNayEmpMlaxSiEkR5coRcAPEMRAgUAYNM+I8zd0s9zqi8jwo4zYpkmbU4YZ6wnitfVwYvkKtdMO9IM/8XFeLc32dX1rUOZTOhbxQhsJ/gsK0w8a7ce+WDh4/UH28Jw0PVJ0cKGNOLqytyP87jWvXn1MKuTZ3D7VzcCx0WNWWNaD3Df2SMxNl3HAO0NWqMUb8kY73d7S3td5gB9occBM+Pj5o0kSejL7n0MMoG0HGfGTwQgE68MK8mVY7bV3k5vviYE5rKNs9xtZik2kxzjZjZkUqJy5LlSIIqYY3gAlXgv0UJFGV3G9msmbdEEeEWSINqJ65HlZSpF9MgQJuIA3Jq0haRlomKZMpSopm5CVsQTkgO3woUgVfPYURY4lvIho3EZYCGYwaicOXHHxcTjgINmmeNdFOMo8hr/ubfPgb12XXrw8WAe/T/LNav+3rDQLa8FTvU4K+M/jaeSqfE3PnCl/5jJKSEDY1+WmMl0p4bTYYqjMJevFRjJkCc+KKTmamPgryPArHHDdkBWl5iMpIj9ArGl/z/LMZSMiwEbeiGxtbGKi7Gp6MuOk51mB+gGFxSfPcpsQQlIUMOVKAlgoM8VbRUp4XTbjV3Mi2kTekFYVcAYwhIA+CYgi0avL8F1bP6eUXX9Tzzz2n1aVl9VAgXUFtUaaPQdPrdGkncpiKzDAhI3vqIBNbGAF5jGJo8scVtkA6RFEN3UrWY6pq+pLTTt60V1DnHIeZbig5vQ8PD5HTJ4pZlN9C+013yd62tbWtfeRRCFGDwSIyuadgwaum7qSKeo9Rrr25q1eu6AoK8wIK3wJ1++23txEp22yFcFvNWnYl0m+Q/HcWHVP6V7Iep8ytFTk3MstqLQ50xLr4HNnxwe2vdJu9ajrX06W3XtObP/kD3fzRb6p387qOUR6RxNpFAX+8s6/dvSOUzEMdbh9ouHes8f6JpkdjiduhyFwrBJV0dgLYyhWzTK1eT6tXLunayy/qAnX2OYw75Pbz1u0vdffOV9x2HWpx0Ncrrz6vm89f02BpTi5bN7d2mn1tl0uIDDkytzivolcoBeQvsocVIJmax5w3HR6CGOkZnEZBU0qcxnucfEJPYWZPghJ+B3FyyIgyvoCwGS7jNDt1nTdgCILkY03bDKgiqokXc255VID2WQuebbUa3g1NATqd6mbO2+02/FMoIg/L0THifFdj5HlETnYo36VsF77qQ08/dDnPjd3Fi5fkBk6/16cZSjJPbng7StZVxS14jT5p8FFgPbt8c13Ef93h0y8+14eff6yHO5s6RB4fCrrCA4vXr+oat4wvff8HevvHv6fv/sEf6vs/+RP94E//gX7rH/2Zfu+f/B/0R//5P9Ef/MV/qt/6yR/rld/4rlYuXVLW7TD+wA1nzVreaf5y9SP/r5TgiyzPVHHY57y8jlGxzWE3ZNJgYQG+H7B2C3SUfgOnQ5Kagy3nXS/n6yvB22c0q9krBN1YJBLjEgVqXEeTRNjLVfC8l6U6eR4vH32+ZrMpM/tW+BrMML5byJkiy+VywsORcQSfe4WmSv94uAF1nblmQWbU7RngOQEPeb10zbviKQ1IQi+leyQkmWSR9IBRPdQGt8Ab2zucX00UmHv/K/IP1h9rHWNzjM1QYkNAFmg1VcUc5/Q10L8Jl0AXL5zXP/qHf67f/d3fUQ4P3rl9S3c5rF8cDFhvC1wIjehWQu/tNjzk/LSIDOrBSxZMhxiy27Tt8sTol1lAHnbRH5fQiZhrSTU0Tz4AM9V0pGSOvR8iHJl3PyAcDJaaMl3kq6/T4cmwkYU1twABOrqxGy1SGzSgPt9HNjG6b9PfB+g4R8jOQD6/pHzpxZf0yksv6+LFi8iNsR48eCj/r8nG4yly9EAHfrHCGvCfmPK+OCaERxzg+GGk835Nf3kbevkt97EfVJGH1mXBlDPHeZZpwrpx4//2rdva29vTytKyrl6+ovOra1rszUvTSh+/93P97f/6b3A/RH+JWl5e07nLV9Uhb2KfmlBPmbc0tKBhkoaMbwxPluhINYcQEfj/CJNhJ2x9+qHuvvd3Onl0T63xUG1uwpufDGRe07Tm4qNUMINOIMEiCU5PvgjwE6UYQ4OMyRaULhH6no8Ss5cOkNWT5Plnkb/8m6BSU8QzAzP//PL8z6Z4WWeI1PRPtEfZRgMy/OIxMHtp5tTjjsc78NP4qY8Ab9O+yUKcAaIG/AGGNzOFGEEmI0xRhsrXJDMDoWH2xARUMKmZqceJjp+Ou+G9A8Md7R3IheYIg8GRYApIrFQFWXtJFy69prXlF3SwbTrYKpWGmdLU69U3Hto9izH3NB/3SO5tBux5HPqlj2c9g2diSt1pqjiLP3OdeRuQaTbnfL0dB2MW8LHXhBOAGIwLpbuWjFN1HQyFlOEwoZJblSVjr2BUL+dtzBhP8rBY6E153Fl9IhiV6kx1ylXXRYPETbesI8Mwi3FeWbaovFhR3lplkS034RgXSO9LoQNa+AvcDAQakyr4x/l4ilHd/ME0bhOmnDxWCLiKWxIRr3pKRoARMuEW/OBwT0csqLquaCPKha6ZFKCcOeAPH4/DzJp2Zp9n/YyJSKgoHyNkgp9MyCwE41CPHm3pFrcPt2/f1+PH2zo+mchCgYBc0ML8Gjinfm8ZJXKFW+/Vxt/tzKvT6SFwe3LB2O50lBe5MhAiPB2DQqAPgYaZRzNadaCoJeiQUARqBEc6RSCuIH87z9RpR9oQ7SXN9Wp1O6WiHbPWMZyrPdXlNlhXKjcgF+50HRd/E95Umm4S3sI9wzb+HbBN/K4q/31kscmgJNS+KKBjCPQ9tFVgbGd5XyG2ZXWAh8h3yFpCaFacqFcol9X+nqaEDx4+0vbtu9r86pbWv/xSk+1N9UOtiyh91y+tsL766nRMeQveLEqFbApq6pZiZsynKc8CrsOU5YH4+Aw8bISDMvJF4G52WhYykyZ5OM9NRRFVUEfWsFySGJ/T3fO1W1EDFM/V+TldQGm9wMa5NtdXC77af/xItz/+uR598bHGe5tKo0NNhwDB7beFr7z6qp7nhLbozmnn4KTBECE+xeApwZT1WLN5ixNYoXwZPJxDh+BzzIHSiJvuI25gdrn53np0X1so6scY5NXkRIbxzcQo0NfAXAT4PqdPLeprsWZb8EeP+MU807l+R5e5uT8/19FikakLP7XIX8A7uWqdGd7+qwmQCJ6RMngqMxNOAzP3m3CAuwn3FNRh8GpjaLvLKgm4EddAIN39WZBgb2DUH5WHU1BpFPUnyZBLAZhmT+MSL9Llewd+koVDrV67Gr+H9c2Hwom6PdrTE+Ez/9dLNakk/ftdlwVPcxHyzlDy214TAwaeJflHPE0fTmtwP6AW5EuNMlLJ852BgL/N+CjJS2anAzAQQlCwOBsKYVeuFnpzmusiWzAwCuibWVCE11zp97wxZIrEmzEjEMT/Uu5tbg4ecbNwjLJnxJ0/d6G5felRj3fAaDmLmTIUS3cjbg6KosU67chvjb3tXgc/a6XTbrGeCnVRftoOz4frvxN9+eIF3bh2TZe4NexjcLeLQm3SW3ne5G+xCHPge3Lbx5AF2mgjy9rKY1A1naqGdyv4u0a3ETxcFJnKcoKyNlKAYaMFJeK9/GBh0JR35c8VOFcK++z5K9w45XmmQwzLI5Q/Vwpb9GOB9T2Hce208jIHB4eMr6ubN2/qPDdXfQwvLz9PngwB4ezlEE/J2vPb8Sl9rFiDE/aoCYfEXs8hBvzuwb4O2bNSp9CEPq9jAP+Mg8e/fvfv9fGDe9oP1tx+v/lHv8/t9x/rxd/6TRXnz2Gkm47KWnm7i2xf0EJ3XnNFTy0/3KykyJxlIWv4pKQfU1CZKULbBW7Hrr/6sq5ieLe5WT1i77x351bze6Y7O1vU19HLL9/Ujeeuaml5XhWHt5sYg1s7e9o9PFHIWlpm3HPLA2Ut6B+mcsNcpuYxWNm9DuF3eNzMm5iHmQ8P+U/9ZOalCgNE87qvAf02M2ICae7ixSePI2hm8LwRBNDLIuEsyl0FScQl3BlMbEUSPGTQO7ZyjJa2em14KctFJapZl2YivqW5PvTFgG1nplSONTraUzk6avw50qagnoJ9ug2Pz3EQO4BX/NcN/PbYDZMO/BqqpOnxUGPme4KRU2GUaForso0LXcnXT0WbDzce6zMOXb54cEePOXDeop1NsM1lwi68PMyjJq1CZbelqt+RBvNqnV/T/LWrWrxxTfPcWLeWlrzjKpn7SkE1fO/8vbG+qYes57JMMv457SM0qp0/6Zf/jq4b5f4rG3OshUuXLmltdUVZnsnpEUJApszKBoiT6HeJkeL1uFyfyeckMgHJdfyKvSwx9ho4D6isNOU2cwz/15UPvslKL01eT2J9Jujg8PzEytt1xBhVMD8FMiEHWZax3+dy19NCMAUL8rxPED1MPGU9XTxmQWbUDPjSbAI1zdF32iaLyDCDeBK56GqwKFPUmMO5Rxvr+tn77+tvfvrT5sfLP/3iC+2xbmtLT+R1zdhdFi6wvirWPYVZUy/pjTff0NrKMnJprHV0hSyaVgkfU94xYE6d7m6kryytND/K3oI3XY7scDlxhDzOkUkWgkSlrXYHGuSMwduuG7r7MOg1yaYADQzaOE09PjCOIi/kxvzy8jI66Jxaea4pRq3Lev+paNH3GKKiBckpQ7hmvv2nfv13v2/fusUt/YbGw1FT3m+9X3n51UYeLmPgOr9tcxGxz+XKsfM9h00lc18y5w2g4QgemHAAWRFPIzSZMP6H8oPJhj9oD3ZQokygL2K+xuTf5ODhAMM/Kwr5r0Z02S98TR3T1i48/ujufX324ce6z/7V73Q5KF7U0aRU7TTzvYu4MfWNFTSUaczYKtoQ7UX2kIJ1Jm7rtz77WLd/+jc6vH9bkQuUbHqCXXckg+cT81lR52RcKvDIzJoJqKnMCeYDIrJxPP2MST3CJ8Hd/1iYNVP8tBoPE2VmND3D08QzXzrzNK7ZWT5rwmcflgT0SOCMoVIzvidjO8t46lKNE0IxZnKGCzFKIciCKcSgAMHNrClu4p+nEXamdOFi5KuZgIJJ9Y20ZLPc5DRwh1Ou0fGJxghNZ76TgyON2UCn9Zj+1Aq9gc6dfx7hfV5bj8ba36pldVtiHkyiJUksSv/9pmS1kvvlj8nM3AOSPI+E+wvQtzzP5KO+b8nwK6O8tGdw13HWrjH+MKlUYRTs33mk+x9b12OEAAAQAElEQVR8ovUPP9fxg3WV+8fy01oXmk6nxPiYEa8GOiSG62B8nBB7ZJKPLZLmgsFRMLJMCgjMvKuiNa9We6BWaxH/kvJ8QTHvKWRt8pDXKAt9EmiEGgtjOmYDwwBpjG38UxawK14VClcNEreUIp+5ocL8ibjchBEY5ekjnzfinRdEvSbzrjZwn5nJ7Fk0Sc0n8Z3BUEaSxih6Rycn2kURW2fRP3jwSHdY+I8erWvIzW6WtTC0l7S8dF6DxQtaGLh7TvODNS0srKnfX1K3t6BWuw+6oAUdWtBgxrMJaiX4Rar1hDcIN3G4alDJDxtqlDfDSMvghU4rQyltqd9pwZMZSuZU7faQ+k+U54eq6y1V9SbuBlhXOX2oaXlfJZhOcacPiHugaeM+VDV9BB4/Ay+zSZ4d4o7kNDf6CNkUQ6CNDBTKYi4qRWAdqzza0Xh/U6PDTU0OAP7p/m7zX3bt3Luv+599ro07t1WxAS2hrFxeWdL51YGWV+e1sNhV1pZUMNYcZKWqBtAlSwpRitFmQBHKQBNGWQr4zxC/5jeFJh33tGxTD3EZDOPIcfMiMhY7hZQxJI9vxaRulPpFpkGvrYvLS1pjky0wbDdRnL786D09uPUZt9RbmnJbMvX5MWlxZVUvvfKaXnz5NXX6C9o/OtEWB3v+46MjlKIJyrQbEIkNIMFfCePbIZTf4OsKg3w6OtEQA/xgd5Pb78fa297QMZvFENpNTo5hFzYEjO9IX9yAztnBCtAY1nWpIk3Uoa75Imhtoa/zgzmt+B8LyoPcyI/wUDhFhMcyLDR33ZD2OQ58zoCX9SKQAG4w8TZz4S5DJp40eNnog8EnkbohuZiOBnkMyolwN8OfUWmkcJCauvBSh8kIO3B+5ZtIdeD8ytfrMq/VfmW2byR6zd+EGF06BX7q8xzfKPg0yPjJNXubjdhzO8hCWu01UUeTgajZe1r/abZZHF/ymRmjMMndAJdw2OLyudfraoAx6Lfd3aINjbOZMnVaRyBvjJG5igohUty4qZmgoD/k0HBdexyI+R/MWZhf0NVLl7UC7/reaGaKWcaayFXkxambz9xi5rZYw51OB9nTUbfbA13QURsDpd1uqwPyPFMGE3jexcWBLl2+qPMYlXMcYnUxdvr9HvlbyvKIGJ8ij8bIzB7yYKAso7+S8qJQq91q+lHD20OMyAlrLcFrvk/5LfYUha3CwMhZvI6CPg4GXkfWjHefcR6j0HZR4tYwKP3Wz/M348cAz2ImN0Z60NOVyjF7jiutV69c1YB+txlnnz53Ol3oaNBRTzBmvylZxyXr1t0JfXFD/BDlcZ9DyF3cbQ4f9zB+9tlLJvS7hSG/vX+AUv++PvnqKx2jGHYxqK69+oq++8e/r+e+/111Lp1X4MbZun0V/Xn15xfVw9/xnzaIhTirY7+r5XpNxZ4+RRZU0Lq7sqjzz1/Xueeuq7+8qEPkxecffaIvf/4xh3iPoGPU9etX9eJLz2t5ecCBcqnD40OdMGZlhQr2qpULF9UbLLCSa02QT8LnPyVk8K3plz2JhDNU+GsJXhdlnkI8ngfnl75PW3CfmSEjAvQmhD8JF762SBy87S4ZdIaZ8a0mbNAj5LnyVqE2PNRmv8wz56tEBgDNBE/5npqblCEzp8MjHXHweXywg1w/lKfHCB9D86JoqQ0vdHsd+Y/+rnLAsby4pAX4OLLOh/DYCZjAEy7jRVztSryDNTuCxtvsifc3Hukxsv14ipwvT7RzuNXgZHygk+kRONSwPAIjjeANNx6mHKSxdajGresAFYJiyJo17/z/+NEj7WztKCfOyZ7YaxJTQBckcruuu721zQ3sPe1i4PXo89q5c/K1mGXUA51aeYs6I23UbOtT+RqxIOWsp4w1qrO5pOKa9eZGVeku8DbE/FBYFeMt0ct8jSY6cIaasXi5RHnnpYjg93Xu7UefS8KBuQ00amZNdaFxTU18DE9d8ocQm7CZ5yXNAmXO/Kbm8WnGk7wfuP6aWZPP/T4msjBVCRYyxRyZQd8/+exT/Yt/9S/1b//2b+VzVjJ/R8OhRqzvhF7cQv71kHslhuUeRuFF1swLL7won4vPv/hc9+/dpQ1pbW1Vx8dHjSHbhXcunD+vy8haz+8/ieN8mZiwETwzhj+8/aJVyKCD0yVjnN53l0vuKpgaGH0lrcnD/AXym5lmD2MJUps+znFYtIhsmZvrM3t1Y9cMGUfFGL2M09rr9ZJm1vTf+eP+/fvounfkPONt+EHNW2+9LcdgcbExoI+RZ0eMbf9gTyN0Fpd/Xm8FrSp4opnvuoYlak0xaCeMz/N4e0wH/XHqSxPWYJVHOlyI+0yVeFORaYq7f3LU/IX12198pYd373HJMVRBPxfn++i+BbfwIx0cTxSKvizv4nZVGmVDxA3MqxQQRznroQ3iwbE2Pv1UX/3N3+iAC6B0vK9UDuHZETryuNH5x9Bm1GAqyEgn6a0PKDWDcXaRTJKZNQi4DjMP6z/6oZav12ESLzCdtSOeWZyI17//YQyeqXGaIaRmAnwDSSxIj/doh+f7GnxcMFhAeIYYZfgbwesLDn+IQUZnvEaH8CuYzNObikwN/WhkvvnRsVWIXutgdw9hu8+J5cns5BLDe4Sx5X+8yxeW6qi8v6rLl19VquZ07/aejven+OkldakZgbfo8JCLlRkk45+eeShzmt9zPsUzWX4hXdTh5fSLj0efwn4x9RdiWONKnORs3nmoT376gd77X/9O7/313+rep19qhIKSMx6vx+eiZgG5gucgetbVpm+nXjljRwK5VLdg8kIJ11D7Q+whsOfBQoMCo7so5hViS2JzSBapyWkk3NSgZgGWnDpPOQGegJLFWqPUJOITm2SqpxILwjBSjLBQCoxwTKZWjM3Jngv28WikKQJSdDqdQjyzVp5+ieI14H0wJZjnWYw49dra2dXtO/f0+Zd39MB/pPy4RJDkKDA99ToLmp9b1mBhVYuL5zQ/WNX8wooGi4SX3L+kXm+ezRpa5C3Gnknwo5rZpB9W461p1ydQPIRdyQFCCXAElYrcOBexUqcw2ozqdzMUW0MRTopxrGhH1Lgn1btK9Q7925bSDKneIPxYdfUY0mFkl49Ug6okzlGty9Nq3FRtwdM7gHoqxz7G97Gq6VhiDoKkIsuUx0wZrhtvk8N9naBE7HOaf7D5UBNO8s9wtLWu+2xCDzgxnuzva44yl5YW9cLVS7qIUthtZyh+Jzoa7mqSEH4Y23VWqcpqVbFW3QDaRBqOJgYqeSechh7GNQd+O413N3i4gWQYlU0cbiBP4zfJ/SEz0SX406ClKcsFkrJQQceJ6ukIDIUGphzeW2jnWuy2VeA/XH+o+59/rHuff6KD7XVFDoIm8OxofKyCjfO5my/oldfeUKfX1x7yZAdF+2g40WhaazqtVE6mp8rNVDV8nIC7Rj0QnHYn3LycaAh996HjDsrawfYWNzLMCYa+oehDvebmuoBXCtaE9/EM3seCOeszxsVuoRVudrzvc61cHQzwAkGQw2c5bqR8aFDDR6mBkMWmBAEBrhvlchdAcvJYMxWex+RPIi4RlxTJ0xjfQYpkRv8V3ZDHBdZjIH1WblbGKO7A+cX3GwmJHA6c5n3W30Q8+/GyjmfjfqX/rDZ3v4mvF0yMoQHZGpew52j8jNFp9cTw8DB09jiykzOpJu4MZzLKXa8DQjaOf4xAMP9KsLCih6mkBbPOd/uag786KFi+JqMFUr0UeWHwyDqNgRLEz2LV3DrcuXNHhxzibHPgfIRhePXyZT1344bmuQkzagjsr0VRqN1uyxXMxj3153nBWgG0X5DH07sY210M6QYol+62MHSKImdt5SqKrME8yp8rossogh3WkSudHco6Wu0C8jAwqNOhbA8juU1anmeKMSgE0W6Oa40i6z8uXlWlAmmizwl+TdAUr+o6Nbfavg7nUDzdnWIMjEZDBSpaGAyQy33WX6nDgwP577u60psxJm/vwoXzuvn88xyezsvr7DD2Hkq2p4nHHMxJzf44xLAtOUQr2accE5TLPQwb/0vAxxjbPsdT+rVDO7sY4l36c/OFF/QSRnbJWP8dt2p/+/57esTB2hFj6F2+qNd//0d6/cc/0iLG86iVaZt+77OfjaintqAp4xtxuDykrWlVsTskTagrYBBeevkFXX3tZfXPLeuIg+svPv9cH733rjZu31VGuWtXLuuFF57D4OqorMba5FBvj74tLC5zUNhvDO7B6grSIGljc0P73Nj7uGbrlYH7FOF82+t5hEwRffk6znL/isJnWU5dp7GYTHdTU59E8AlSIAXBYghww1UMmsGEEFIiKPI4f2TwUN7K1YKvnKcC/F0hP485cNjDyD5hjJMh+xzyu5oOm0PPo/3t5o9cTqB9qpKymCmHPzLaMeYhUrcfxqxhfK8MFuX/PVTNTd8QQ+QEOD+V8GeFYVbDe7W7zO+YvXT/+ED7J4fMW8m+N9Uue+b27oaOxxj6oZTY9xJ7oO9/lYm5MJXObxAgAQPiicHXhWFMjbXBBdIJl0cxsF6QEiGZfCpokvVQN3w8gYfu37unTz/5VA/vP1QWoi5fuKTV5RXlFtRmPWfQxsnd9Bv+DrTRKnJlTmeq9PXwpOJZ5QQrxTxT1mortlqKMUPXqGiTTvJ6GbpPODV98fWZaCTEIDfoc8oa9PR8FfzshtuZ0ZbgWflD28a4zfhakJHfzDxlBvcGqYlyv4QfT/MabUuzDy6vGQmawdt1+Fr1eRJtjri5dzn56eefaXtvT8mCIjSo61oxRuRiWyFG7Wzvap6Dy5XlVW1ubOmv/up/0f/4L/9H3bl9W2urqzSZOOjgQCQvtAKvXLp4WW7ErnDIOTc/rwKepGNyw9v5tY988H54f7y9AP097GswSTKjz7yeN0ADT/f+RGju0Wo+Sd7PKTLC4/0ndfyQZYX2u8jpmnkdY+g7rb28o4RHnV+9+jzP5fvCfS5MbjOOra0tebofnr744gt6+6235L9W1+/1m3x72E8HyJDRqfFdo3dU8H4NfyQlud/lov/0qodFI95Nh7PpmP6kdq4OB4G91SWNM9MBuv8DbtU/Qnf8GH797OPPNOJi9OaN5/QO7V9jz0roUBvrG6wP+LM9p7GCxhCpskCrANcqKaJzFZNaXXDC5dmD936u/c+/UoZOmvshboWehywskeMV/DdlvbvMnlIXLKVmEvk2boIBHAQElZU4TZJnpLEYAmMzPfswVuJ0CsN9CgK8T8NmRkZJ7uA3PE/QhJskYmeu/n0Pgsr72gCSEDwtYbgz2Flt1K8zwFhP/B5HbobI1xRCJCkoGGC8jdvkMdFEo/MYmT0+xiAyixQ5rWqIa9S9tLjIBjSHMnui3cebOtncVTwaq948AEearB8pndRSKCRur7pXbmhw4YZORlEb63soz6TRBpXKmzajHYSeUibhJiKd0ZosxJiDODOT2VMQzes5a7r+DTjznkKnbjp1PTwDFjeKTgAAEABJREFULThRcYyaHDgSHpqRmT2BFFC+xrp966G+/PyB9nfHCIwDHXESZAj8vJUUsgnZgE0llaAGVM5XvqP5+FJO0wVDb8nUVRYQInEZ4X0BA/gSOK+ccB7nSevJLAehETRFkREnekK9vkBh/pINbswJ2pjTuAmGc+lxp5hOhhgrJ42BIgyTwPgDu0oeo4qYKzI+v/FZave1WNCXCbTkRjrSgpNFPDEGvqxClmmirKOinpJ1VCJoWWvOGqpqQwhW2to61P3727pzZ5PTyx0dH2WMdUmtbFVz3QvqddfAClhUrzdA+C5qYX6gfr8vVyTzPKJsBhWtiJDOoWmhEFoKVkCHDESZ6JNZ46ZkjK+Gp8YYXNxqTo6UVUfK05F67Yn6vSl1T9TrT6jzWDEeyGxPAWTpUDl5Y3mgAIp0TDny1CeKGLShHirgD8nDRwrkD2lfQfuskz1AXaRbPVFkvgM0VnWC/XcEhqqYhxrF0lBWhMBOKCnpcFeT3XUNNx9otPlItren7JC8O4fa44Di0d3H+vLTL/SYk1PkqK5cvKDnn7umi+dX1O+2lWhjyqn+RIeq4lDC6LaYZNEkB5ucQAIVG0GDLJIXQNvE3CsG8oIA8BtrOuCGEBWIC2bilQXqDdZkx5nFSQpmIqvYs2gqKaP9GGqFTLKWKbUkV4CSxqqmh7LJgeZiqUtzHQ3gmdGjx3rM6enmrc813HmoMNmRpkDH6g86KO/X9drrr2kFxWZ8PNL+zh58NNLxVDpJmcbw2oRNp4SuNbRPzE8NmgMmNi+BVI5Ujw50sv1QB49v6ejxnYbm071Nxckxp78T5nPEHI5lmig2BnipnLJueGdsJu7286AVFPPVbkcrbPaLeaZ+NHWQOC3AjOCv1WJeCpBRT2hQUW8lsWYMBPJaEnEmM6Ag/zrcFwl5nkgmqmcq0xOEhL+po6bPtWbGvKhxBiKoOJzCdPYkvGcQ/iaetgXMzvKfuSaidfqRP8Q0QTN8DTz2DAnPGfA2vaE/RNFdzUDAk8BZeOZak7v2eHw18qRmPhukirIzuiXGLNKYJLnsrkgrkUMTMAUlYY/z8o1LfbCGEn2NjK9IpoKIvJRapWkx6+rKwpquDc5zEDSvdt5RBtMG5kIgR8nLuZ3Li0IFRmNeFMqynFuKodYfr2sPPtxHWXJl3W9Qb964yfq8jOxuyfgXLMpoVzLFEJUhYwvqLLhVb1FvkedytPF3Ox05evDV/FwPGdhDPnbVJ95/RHthbp64Bc25XKQv8xjfyxy6zfV7CtE0u5XpN3VkMWiKrHGlsIuMGCwuIFsZG4ZVq9VSj7geBrnD9wk3micoyC3Gt4jxk5Tkv89YoURCaAynI43YTwr67mV8CiYoa2MM1hijVlF+XSkdjybaeLyh9Ufr6jDGt994Sy8+/4LmUYzbGBPn1taa/jMdEm24cuaKpLc/Rh5OqdMxpK39/T3tIQuPONg4BvvccO7tbGt/d0dT9rUedPE/0PbSyy/rre9+R3mvq3+N8f2v/vqv9BWHeXvsuWFtoMvffU3P/fC76r54Vdu9oE/Gu/pouKMvkEN3Wff3jg70EINxl/a3hifKoNWN33hb137wji68dBOukr767DN9+vc/08ZXtyX6trY40IsY3Zcvn1einZ3drcYomOdGvd3uaMqBY2+5K2PP8j/QNUXmu640M0aaofvwn4AlDoekBk8ilcg4WxGzOIL+smCSg7WQAIUkJygwM7yO0yhZU9TrF7zvSLiJqhN5ceSPWZAb3QEBbuwNBv88QSCHVwO4IOYQNygUmfJ2q9mfiWY9HDX84fM0hoaJ8Xox5x3nIddHjjk0nZyMlSmqRTv+Y6+et8JIj4yj28q1OFjQCodJXfjT1/gYHj4aHumYQ5ka3gjTWuUQGY1scKP8gHnzQxn/0WL/nwXu3r2vjY1ttlakAiLDQi7RImqqEm3UzGbFvlyzNzkq5mlK2OHyIpFnCG9RiHVZqCprIVJmQG64v0bBSSAk0wm63oOv7ujh57c03t7TYtbWytyCFnp9LS1wKMVajsGU0I0i9Db5P2rHz5fXJIsgAPcbwza5rMiRFVmWyddrjEFmYi7pD/tlYOKsquUQk0mQdGvg4Zq0igOKkvXra8z9FX1wI7ImP0NRiHGGEGblqJ7G8esb8Npr0Tjw1/j4zuQuXl4zxujZoAnVy8frl1JxVLF/ir36GP3vrm6xfvzmt5pUjSysGYv/RMvDh49UIANfeOElTTl0+Z/+5/9Z/+Jf/Cu9//77lD3R4f4hcmVdraKtixjc585d1OLSsi5fuqqlpRV5m0N03qOjI/n4XHdstVsKp2MLPgdkqmGECO+FOBuziX/03SwoxqicvbzVypUXuYoGhXLmoIKOJca3j6vIcw0Gg8b4X8TuMTP5Tzv5TwL5RVVGPVmI6DkVa2JE3xK8l7SPcfolN8NffvFl8/vcXeTEpYuXuPl+U6+8+rJWudEv0V/8R8/9AHMf+ee0qeH16P2llgnrYYh+73NKxaJpzT5qnpI8xxja+cKcbrz5ugaXr+moCrr3aEcPHu9oG37N2VvOX7mql197XVeuXKOftcbDsQRTtNs9nEwl8wgLEVerwNPHDugyZ70yaYE5nX5+T4//zXs6+fgrdQ9HWmBN99lP25g6YVKrJu+Uy7aK9WqTiH5VsJs2XeST5H0XMyWfEGdSP9mY0vFmsCEohCjjH7mbd+Y3/GfAe/ZCBY/14Jk78xs1mHuFB+DnFe27427TERjD+5JYIGeo8T8Bu537mwWE34WvmsI6fQLVA+8HICA1LotC5PTGTkHTxJy9Jjsdq483hsC4QQT4zUgHgexmpgBm/aVO7x8TY2YsAAwnNsMTbqSOEULp8ETxZKJ671jxqFJ9Uqkas4CZoNDpa+3qTS0sXtLBYamj/aFEks9DzWKUTEJgJiY0NX41TfIlPqmJ8izPQv542ozRv/k9K2tOZ0dDO/Kfuk6lBkT5RuVokrza0wa9OZ36yaaSvg7HU+3uTXXEGLv9OS2tLWtu0FXWIieC3YAQ9LJasz54KxFvRjjHJWNqU2tHQV3F0EcoDZTHFbCqaIvEzcusKxn5yYVHMK0SxnZCKNQIhYpFOWUT85PlErfkVLYmzfMJgdPk5YYxYZgIg8DYRQyiG7TwTSFjrl2gF/D8oDunftbBQKrEtYASC46sSoy3RhAk+K8mIoEpAv6EzbBkM0piC+VAYTQq9Xh9S19+dVeffnpHd+9uIEBr5fmCuu01cF793gUUyQtaGlxiwz2vwcIa4SXNc+rZY+PqwEutVqEsD8pQGLPMFJwnLUKLINGOxIzQfwK8Sd6v5PxI/+iJsjBVYWO1w1idbKxeZ6puZ4KSOlKrdSJpj3K7SraLu88UYUxXx0zXsSIGdNRQMY0Z1QiMobxjgguoNxjxDs+HGzyOjTxAW9GP2dyMVXP6X9D3IkYVkiLzVqOgTPZ3MDTXNeWUPh8dKUfByDhtL3f2tfXlPd35+As9uvtQEwTj8mAJY/scismiumwOEX6qOPUvuU0u01ApjKm4lEIpc36DRMacGm1alinkudAmlNhQ5P48U0LJciiQOZjkMIMeJllQID40cZBHzvFEkxSMNDOnvsxwTU3RYEkhJkWQgZgnhRZ521F5J6rdyVRwE59B06IeaY5m19iAFhRU7rE5cPN999P3dLh5Vy2dqJ1X1F+q28114/oVvfP2W7p27bqcvFubO9pB6B+VoTG8ufyGVSvWJDKH+lPCbfh9Kl8DAQM6YHwnjO/x/qYONu7r4PE9HW481BE37WNuSyoOaRL9Mk2Z96ky1kkDymZsimdoQ4tBkWkZA2gFJXG509Z8q1AvBgzupJw1UtDJXJUKkIFolXzOjDXjJH0CmYyNjq+E3+F+o41ooowjNW4gboaaMqegPhFPhBf9Bkxq6mxyeC754zPpcL8jkSe5h7nUKWYlTUa8A6d5rYlpvN/y8VrOcJZ8Fnb32X6wXsmSWL/uQ7QIL0iq2Vcq1kgF3c/kTYKePo+JtZ3I6LVV0HlKvgnzNCWvhz1/A/LNWjOJMWUy5iKqjQzthkLzWUfn+ou6MLeklc68enlXecwVLDbFQsjkiBlxwIivWNND1qL/nuedW3e4pdmW3xT4FPhf4r9+9Zrm+30FmYIFuetEp7sScUaciI0xYwkWamGMtlotdeAjv7VuwUOddgvDuIN87Gl+ro9MnNdCY3TPyw+4/e8fzM/Nkd5Fbg60hsI2R77EeCvkfIv17eEOPBkklRwYVfBuDr/Oz/fV67XlymSWRXl7vW5HJjU31uuPH2uMMe1GdA+DfsIekrEfePoYGe8GsbfRwWgv8oK8E7my6WOdx+Bwo31EvsO9fV1GQX77rbd1+dIl+r0kvyXq93pyxdSaFhN9K5vyI254Kuax0cEw2qbsZ65g+i34GIN4hLJ5glLtiugIBTtHpjkt1jDkV8+t6fK1q3oB5bXodfTBp5/ob3/+nj746jPd4kBz0i90+a1X9N0/+wO9/Ic/Unbjgu5rrC+RA5vszSNuiEZF1C77Z0RhfeE77+id3/8drb74nDj1QGl9oA9+9jP5TxvVtH0Rw/DVF5/XhQvnZMjgg4M9ueHthyCLpI04wOjPd1XHSnvI9cPDPRn0Nf/WeGB0gyGegjhec3i8M4wlQuDM9bhvgrwsFvLJa26gJ09TmzzSfeIxZMyTKkhogk8SG5ZXaoRSkAWALAvAHIEKQE16zV6cQICfinahnL3I+SnPorIckBZjVAxBZKcl6mY9+6+67W3tYqwecXAy1JT9r56MlNC3VY4RX5UKyna6bXSAOS0szDd1j5mXfQ5epuRL6Bol/Fnj1vC6H8rscBDzeH1djzc3tMPhzBF76BCemWDAMRDFrFCgXxYZQ6wlYLlkhanO4EH2y3E9VmmlfEw168j5MFKglbdkGCQueqwOiiGTH8wZxHM34I4Oj7Vx94HufvKFNu7cV+R6bx49cB45MGAMvhaLLJcfMPnhlcsonzdmVwpRlmVP0OzR4qGbBuVMQQYtk08c/fI1LvjHYehbTgfv68wwLFVBlwSta+Ri2awn9kPcClpV7jZp1Abv8JWZgMmCKYSgYPhNs7hTv772WJMm4TYDEJMLeA34S9U4ycmsHFpk0E+0P0ZuHkKrff8vrtBvpmzYZqw7/MdHJ7qIEep/U+LWrdt692fv6fbt2xqjW0/A44frKjHiCuaj15nTYLCMPDmn+YWBsghtOZTZ2dnVNgdzObTuImdE/8/gffI9xTEbJ3QNJnPQWzP8IBAOMShGU+MP7o/K87yhTYU+7TAJXaatpeVlLQ4GTdqUPnhaYn4czp8eN0WW1ewbiU64/Hz08KEecAO+Ds9O4Wk/JHjuuZt684039Nxzz9FWpl3/SR/GcgIvT+D/mvn0w7sxvD+lvgp61rRTM5/JQd1ev5P6BPk5DtLajWt64c23tXD+ioZTNJo6U5fDimXo3BksasSh0kGkxRkAABAASURBVObuvia47VZPC9A0INNL6iqhRQW/Ge1m8FQH9MjXY87q9W3d/9v3tPXeJ8o3D9RjXlrEt7AR8qlkGN4V4RLjuxon1SOT6FAws2Y+/IOXnGoe2mNfr1XRSM2gEsxuntJ83PMfDjMK836tpDcE09YQ7AzJJ8ZB3BO/h5+BT15NWSdw8v5Rx9fqJeDN+bgaEP5VrxdHbjBKkZ1OwmQB+EJ3BBcKMchi8AySjH/+BUa85zVDhlAT7gIG0zwn2yVMsbezA/PsyTdu35grGMZPOEcsvikTkpSrt3pJaxevq8bY3NwYsfHXLK6MOYgs5gAS7X0dROqXwtIvSSP6132pwsh7Bry/9DXaa3WCBmtd9deiWkumyy9e1Plr55Sh3BgCQZgPDVIBnVqnKBiC+9tKNfdkqSOpI7MOC/4MLYWQg6AYgsz/mfgC+ij4pBxPNHW6ngElqWwWZUlyLUFZZkeCZ5geBWKMGoKJb1Kz8Uv4AYxgDQL5onrdvvzkXsRNOLmaAvfTrKYsrJQi9WZUnSlYoVbRRwB2mO+kLRbj7TuP5P8t2L276/DBMQpWULszr8FgTXPzSwjMRU4sVzRYXNHy8ir+Vc0T3+3O61mj2wVezsYUY5TRcfMx2ZQ+OyZiVTdI1VCpOlFdHks6ok8nyrOxOq1KnU5Su+1upSKfKMYT+n2oarIvVQcNrDykPP2sR5qmsaYcTlQYbgmDSWzIwmhS45YS/mRJSTqFm0KRQAZNc1CAtgJzH9VWBgoVfDOMMlNg3urjI424JRkiXMd7u6rZkOLRWNXOkba/uq+7P0dp/PmnOuL0foFTyJsYm889d0OLiwPoULMhDTXB4K7pZ9JUgi58ZKYZoFVw+AbSICqwIWUNMmV5poiiFKFrCEEWIggU9rGYmHb8klfmae4SkGT8C/Iy0cuYhyXhzoBXIh3EAK2jMtrJUHxyUBRRrVYOMmV5gGdM7SLTPApzC6XrhA3n4a1bevTVVzrZ3GTjHqtgHgLotjNdu3KJDep1Xb12TSFmyIxjHfp/NzatmTMD0hSFBLkvxLhqNKYKg6wGYiOpYeDEeqjYQCcoZ4fcmOzubGl7Y107Wxs6QIkbMzfVeAg/TJjHUgHaOozyM5Qy6ssId0zqtwrNYeTMdzrqt9vqFblajLkFOVn1SDopp80ChsklsWpmdcJDIRBhtYRfX3vSjJzQNchINoUkXEm4HucwI83wuev5gBro13qaef51cppkZkD/AQ8d9c4+g2bVGFUAb9tzyP2Nh6FBp7pOqtlDKjb91KBWzbzV0Nsh8pBDtc8tca4gVKQ7EmGSSaNC+CBA2sxRSZEGc3i2nedypdhv1lYWl9Tv9OQGd0aaWaS3JhlrOQB4TMQnGXXWOsHw2mHNPsZAdfhN9/r6Yw24qXv1lVd07epVuRGd6ISZySxQl51C0qk3BFMIQRnrr+CW2dEqWnK3wG1xGNWGl7oYuD2UyP5cX/Pzcxgjc3JlfmV5SYsoT4vcuKwsr8j/SJX/LnWbuiJ1djod9bo9deBLb7PE+C5RyKCwcvjT12KgfwxWLdppYeyHGOT/jdf9B/e1znpwfWOwsCCPb1NfQd0jbgP9RtDXjyt/ZuZVUG4oVwz91r2P0bGGMXwJg7sxtjFAFqjHfw8zIsv1zFNhDIxZa64nlCih5Wk/pxwoTtnPhhjcrqw6vO0pSqjTdo6Dh4sXL8oN777XP78g/8NFb3Mwt3ZuVf4Xhd/74AN9/PlnuoeiO4ZXnn/jNf3oJ3+o7/34d3QJwzlwQ35C/6etQgaN5y9c1Hd/9Lt66zd/S0vnLqrbm+P2dFOffPKx7j+4gzwZQfu2Ll1Zoa2LmpsruPw+RP7sy+en2+9pggG5sjbQ6uKcJhjce5uPNMZoNPg4MBGmyBRYs45NPLTP9xtvIgwameAuDNxQGf/XXLL9Gq+Zycxxmtlwm7ART6/CbA4JSCYFwhaCggHcDMQQFUOQZUHKgyyPICgWmTKQY4AX8FGPuWh1ugp5QUVRNXXUCjOXdT0eHuv4YE9DaFIylzX6Sg3NEvNuzJEx5oK6l5YWtbK2olanpTFpxxzMjDg8GiJ3R9By4uscPh7i3z0+0M7xnk7KE7HlKutFJYRt4tC2jBwM2UgjDqaf4kQn9bHGOlGdl8r6Uahe+Gu1F9o6f/W85hb6MgRuMHOSyEV0TFLGWArkQkzQDEOkZqOp0Y1Gw6F22cddHmyyb22BHXRg59kcedPrd1h3mSJrTMiGmn7DCLJoiuwVvi4cIdKXENQ8tEcrM1no8pANzQ1tP9AXtHS4nCyh4YS1MmH9TMEY/WICpsT7+qqwIUrKO1yOJuch89ZFFUke10QxV4G2G5jJ7BQB10FY1vRMYp7cb9AjAPMANGnqYXzu0n09eQjEEJQxvkA9JnEQMZEb4olyL7/0qq5eva6DgyPdv/9Qo9FUK8vnyN/S/t4huaOWllbV7w2Qg4u6cP6yLl28qg5GuBuOB1zyHWK8J9ZXXhQKIVLGWwG0TQCyJ5kRJmDBFOhPJJ+7RtjMmnS+evIwzkCa6yxtZGSeZ02Sy6Ca/cXz9vvz9G1ZLq897HJrgk5eQfNmJlNS6foGc1Qxh172ATLJb74bHuGgMobQ3Hi/wh7yxhuva3llCf1urIPDfU1YJxMOqBxueHtdJYdKU+S5z/GUuhs/ru+BbnxPfX3Ad5dv3tQL1LfKwWS+MK99ytyCNz9Ex/rozm1tHh9rcOmyemvnFXo9lRxEjVkZU5WaoFtWuAn90tC/smqik41H+uqDd3WXw03/1T1jbD7OCfVOaL/pm7veP9aGH65MG38JlzSkg0ROaBkh4+twLy6EdoaecoLhFSVncpL+Y94EJzrBncldefDOumLRhJmgJnzq1iyUGSoWXd0sDM+XUC4ccBC1/YrepLM0O/N8zfVkh0d6nxi8BC3k2RsXj7vQwWCIhN/MxCu+MxhFJJnhkeTMG8jvisLC/DyGwViPHj3Swf4+t32lhoeHGh0dq8ToruGMyn/hJuto8cJ1La9e196B6dHDI42GQSaEdjLWNqBuFz6CkaSzXhPZUMDD3wALRV9L87y/PuwbWT38LGbJp22GpHYv1+UbF/XS28/rhbdv6vqr19Vd6jNnlSqM07ou8LdVp5ZmfsLu54Y7pS5d7WnmdmTcaIfQlYU2KEAgzluXZl+yw+jN8OoaWk4wvGco4dUKhm/4pMmToJ+Xw6VAQ0MqCe5vaKvZk0TdJMgfd0EKBIJcoPRQPkoWkM+bOPEVaWVJoZTRGUeuYC3lsaPhcak7tx7p44++0O3bD7W3N2rG3GrNq9sdqI2bZT0UloEWF5e1wA3uwsKy+nMDuQDNi45ylM6cTdsFXERIxxga3jIz+inaqhUQBAHh4Ea3CwTVYwmDOeEmNtRUH1JmqDyfqFVMaXeGVmsipUPotgufberkZF11uSes3gZetqKOklvSMk0xuUuoVUoY2nKjmxjhT0BWa/Y4raKUHDnRBWgRLtQp5lHqF9VrL6rL2ANV1WwOE9bEBANzurcnHdPX0VB2PNTx401tfnlXtz74mJvuzxUwJs9zMHHj8mVd4Ganh6IYswBNS9Xc8In+JO9Xg0R3HDiWZKegIx6hPMuVofQ6nLbuRugbQiBvYJyiTmvcRAl/E6EaNGHoT0ZCJneNWbDTsmbmUadw/xk0iwtSRDZkMSiADEXD+1AUOQchQa08aqHf0fJcTwsoWgnjZvP2bd37+GPtPrirMDlUkSaKbARcj+gcSv0777yjl195TR348xDD++AI5YoDoSlyZVpJjrJKqqqacTFXvibofcKtWTsJeZJQfipXVDhVPjrc0z4G1f72pvbAAbfvY+ITSqGh7AWUwqBaDSgbCUfiI3W4Ud1mfP0i0zyb83y3o/lWS102vnaMatGuI8fNKZvTBy/v9Yp6jHk06jbSjTThOkzSGYIkpvRJ+CzeXZ09HgC8ZzG/xPUcDlpJomXPxmzjb5r34C/A85/hFxK/PcKz+1iajlM5Ll/VNOJwP616DjUDk5CFSTU0dQUiMU+zfKc5Kefzxox6RlXkqz0PcOO7hrZ1kycpMe9GfI6sy5j+Bu63KP8Rv6WFgVaRQQOUpk7RViTemF2BYDl8yloOmWSZkgUl4p2X/LZ7j9vcbf+LsQcH2trahscq3bh+Qze5rVgcDBRDlJ39M6rALx4fBQ4vkf5t1o0p4GasTV+jLeRfqyhYEwC//3i2K3TNj6CjGM31+vL9dYWbi7W1Va1ww+oG9/lz53XhPLhwgfQF+hDk6yxzHoQXvU5BnzGHTa6oN+3lmTLWnrfv6W6oz3OzXlWVdhnfOjcyRyhmGbKjTR15nivCzz4vB4zdjWEv18HgmqJUepz/mOSUNXUBI9Zvb1qUM+iXMb5up6sYTAxXTCDdqeV9mWBkVxjgbji4W6LElYSnuG64NEA5nbohgeIaqGABQ36Zw4cuay2jTxkyZYBi+cqrr+i3f+s3dRVF8wDjzv+w088/+1if3v5K2ydHWuCW+ju/+yP9+B/+uV79/veUzc9pj3pPQtSF51/Qzbfe1jlun6zVZm539cXnX+jevbs6Ot7nUES6cv2cXnzxipZXesz7CYbDLrI104B5DzFoYTCnwepABcI+jQ7Zlo444D2RQVPUBTF6xn72TYQJwl0641v8CTh9zJP+I2GnLchd6GbmMcDEYzIz8RFM2LhmdupKwiseM2PegkIIMgxFYw86g/CHPFOEN/KiUMEc523mOWuptky1MIJDlEKmEKNa8EGAD2uMicS8+003SoxczvKRt5nlGXSch6YL6AM5dSQOVCuNWe9D9uUhMtNR0fYEmTJiLxyyP1R5Umuhrc5iV1k/0zQrdTA91PreY3354Eu99+m7Dd5t3J/pw68+0J2N29o52VGFka625Lrb6995XS+++gJtR03pYwlvZ3QsR34E9pRQS8JNp4Z3BU/6lMUQ5AdFrvdubW5xAbGpo6MjMieMso6WWat+QGPBRHWKMShQxgjPXOhLWKcPucTg5bLszB7wtmp4KUELl4W+FitkXYlx48b2iHXi69LXjIenp3phRRkvVyMTk/MabSSH+/EYjQX6YWYyM/EB8mHJHxP/iLcmhgKNK4+dAdo4DzvO6hd2U8PLZDeJqR5reDLUlIMKD/uYQ4is1eu6wZob0vd3331fu9yASwH9bMT6OtIx+3u/v4B8uyQ3xldXL+jixSscNl6AhoWO/VfP9g4UQo5uOS+D1yralveJds9ehnrmnfXZv2aSQ7g6fU69dhrnyRnypShytVqFsjyjLeaKBFhZOfLRb+oX0WdbyA2fiykHHzV8AXtSS2gqdrq4TPP5mcD/B4cH8h89//SzTxs+6XC4ubS0qOvXr+sdDhCvX7+mFmvK8x7BR4eHR9hVo8aI9/lsQBtuo55hwjxPmOOSFifQoIV8u/Dcdb349pu69NKLaq+u6Jh5HrEO59grzt18TnPnLyh1sVmyfrzSAAAQAElEQVRaLU241JqylqbowVU1VipHCujDkUOv6nBXjz75UF+9967Gu9tqm5RBA+eSKe2WTV9q+lcBXJSwmdE9ITxVoE/f/lJRoKIAM1gweCg14DNTemCgby/4S2KpS5DdgCjrhPeFUrNQKjrZuCwYJ2CzKOh847Koagf5Em4ivgGc09SB630687vr9at5aI12jWGaBbkrvmegG9CJr79gFq/ZQ9gVF4co09AhZjKvx+t84nobQQrAHCZ/nPB5UWiwuKgWDLi/u6fNjU1NOCWfoEyPMS6Gh0MW31TDIZNzXCu0OL26/JqK1kU9fDTU9vZEqSqgd85CnSr5IoWBzDn8dJB0RWbWQDL5MyNJgiwz4DkdZ3rizuhUU8sM8jobfD2P53sWmlWOM6s7EU4I/4RUzFq5Vi+f12vff1MvfucVLXFaWhe5pinn9DtXVbcblHVHZd1Vlc7QoR9zSraI8FhkMTsWFLM5hdiRBWgQchn0DzEqsPBrFlTlCgmbgStQYz8Fw1/6osAISKdjgXMbqjhlHIGQu2fxAYIZEWYmM6AZGBZjhFyEY8jUbnXV6fQV2EBHwwlKUq2gXHnokCmXOFSoppkO9sf66suHev/9T/XlF/cJj1RXmVp5X/P9ZRTBFdxVLQ7Oa2XpkpaXz8tPLxcHK6QtqtudU5dbpx6Lv4MbaNsUNMOsbyYRNpAkDO/ErXTNLfcUo6ycsrnVI0Ubq9uuaatWrzOl/ZFi8LR9VeWOxsMNhP4mQmBHSvsKpFXVnqp6V3XaY+yed0xaRTu1ZjwHr0BXp23CQEpudOOKuacjvEFqjO5CTg9xoFLkc9zgrirvryl2llQU8wiormw40XR7W2PWRGKjiMcnCmwq460djMxP9AWbzqc/e087Dx9p0O3qEsb2pUsXNDffl5++Tyac0LsQjFKWJeLoJwqeBVwjrEi/6dIzrxk0Ay2EaqfdYU7byjnYiM5TITQ5k/wfXhO+mTvzJQI1SNDKTuFxAC3SUMJiFuV1ZSHqCag7hqBIuwHM6pp9PWieRp4sj8op30aBymm5i7tY5MqQFSePHmuHU9mHn32kzTufKw331cukdlQzLwvcML748isoSK8pb/e0sb2nrd0DjTjYmzbGtzFLxjo8HVswCprMTP64477g88hJbslNzBHG9i633nsY3odsLP7XeI8P9jXltsWc7qz5iJIXG7fiIKBSRjhjTebI6By3zTj6jGmeDXqBW6B55EM/z+SGeYYhETBKxJo1lP3AunVE1m4GjzWgfM5CzCRF/AxXTdcJBzptyRQASfKHrPBtcu9TmGSn/9zXgDKzvCK/+PBSLJGPpoVoIR5aEajJmAC5Zq+3O/P9h32pgxqpl7bqRBs1/rqpw+t3eZa8Pfa4Zr/D9bBDzEtqBpnIn5qys/yEeWvKJeqkCXIl6hWuVHsEJVwhKAzerNT8lEnXMi0gy9aWVnSOm5Pl+SUtIHfc6C4iPEfeIrbV4vCvADG2oHsGcsWQIzNq7eweantnV3fu3tfjxxs6QBHaXN/Q4vxAb77+mp67fl3tPJd3ppkr+tHMg0lm1gCf/DGbhUOkj1lUiFG+lgr2zzZrNc8yFXmhDkZtv9vTHDeJc7g95MJcf05LSwMts88uLeIOBrrAYdRlZIXLi1WUqwVugDvswUWWIRM7DYosl0GzKbcxY/Zkb2OZG3+v04nnfV7g0PwSRnOv19OIdbjhxjeH5jX07hI3z01ziBF6lIz/UHt7e8jWWu1Wh1uqkXZ395Dp83rjjTd09cpV9Xp9+aFBH9leBFPQ7KngfzcOpqyHmj75nAfkQgUjjunfIW0eQd8phsPZbV5ibtusqYWFeV3AgO7TnxiCWsiMLjf7i9DiHIcR/lMH169dk8uIAw7PHmw81ubhnj5/cE8f3r2lSbfQi9//jv78v/xL/fF/9hd6/Ye/pUuvvKwXvvtdrXJ4UkPrSYj66vYdffDzn2tnZ0sxS1pc7uoyt91Lq12V1ZH299fZE0dagCZt5m0Jpbk711KFITc+2pJN9pWxL7XYM/zgTvB0gAYt5qXV6agoWvCEZBA/QV8xduedJ4Aulkh3SOR7Cv3Kx2QWZEANxcOT3CbT7DWZpzeIshClEHAD6dYg2VM30W8RTkQJv8GzGXTPkG/urz0tyxThg8qQXHmB/M1UZy0tn7ukl994Rzc52FhdXtBiv61uQV7kniF7E8p9NT7R6PhIJfPdKlh79MX5w+eezijEyK11pQN0nkPKbBzta3dC/iKpatOpbqZisaely2tqL/e1X57oswdf6d/9/O/0L//1/1f//K/+B/33f/XP9c//l3+u/wH8q3/9L/U//PW/IO6/11+/+9f64vFX2jjZ1jRO9Mrbr+gf/Cd/ou//4Luss3kZ8j6XZOjjfqIba1Moa9kU4VI6avncNQYX/U/M45ADq8lojM4x0gn7vI+j1WppwIHR4mCRdd2RLCiLGeSEXvLHIHFoIPOwaFtK8EGNoe8GdsU+07TD+nE30adEWo1b0Sc3dDy+pG8ltkWJW9FHz5N88pyXziCeRACkU8jOGqZdkuVB5tuLNn7SeT2FoAHP5/KXeohl6Crph9+6+02s96mkz0lBCpmijzcEVfQ3Ilcvcdvq/73W4cGhPv/sSz188FiB+JJ9/HD/SMOTsWIs1Cq6yJg5dMdzOr92GRmzopp9/vhootGw1HRqdCSjPwW9iLi0x9cUZObAxzjMTHbqSiYBs6BgJjOHRPeUIStjFmg7yoLJHzNTBo+7XM6zQq7vBOIE7WII6iGf5zm4nEc+tyhfcWDjMtT/HgUDltfi8EmN0fuUNEHWbbKH3OX2ef3RI004fOh1ujq3dl6vvvSqXnrpZRUcDG+gMz5+vM5hxJAb8In80Nl5wVFDX5ehFXzimNaVxvRpGkwnVivMd3X+hef00ve+o5vvvIW8+229+aMf6gbG/eK169L8vE7QxY7RcSCqzPUUDmgN2RmHQ/V9rpDH6x99qDs//RsNuQyJXBhl5UTR5Rbyq6a9isn3eZ2hYsiOUiUXgs4PwYn4bTBIEyBIDEExRMUYFUIgthGN31bkV8ZZkwpTNh2rWZuADtZ00ImVGoLVSoRnjA/vpBko0pRuXOLO3Ge8pFM3EVTZJBNx+nrLDg+6ewYPUz9O096Z6xXgN/N8pHudhGWzsRsUIMpjZGbiQ3vuks7kmsPjqcfMWCSF/EfhfGM8RphuwjDjw2ON3cjgxGsymsI8hmEaGHtLRe+czl1CgW6d08bGULs7J6pZeFGBf0nGhkVruDp9zkLunkbRI/fRBXeaUMLXgM+z8fLAEzybCX/zUuBJDUScBs1dgmevByt6ZUWm7sq8Fi6uKnXbKmOhOnRVY4TVqYPbpTbAjXaynhKucFkRCnEAnzkW8PdlGLXGDbIsSmbyNhrAI81NwHQC7cZgImfoZuGdMj8zpxkkLzmD+3X6UBOvj8OImYEv7RDkJZFv81qmRuBhfBcIvfG41PB4rHJCnua2O5cfnjx8sM0N91d6792PMLrv6vh4oqKYQ9laRBAtqY/hPVg4h8C8oOWlC2xk5zXglntubqAet5WdTk9F3kagFYw/UwgZzdMnRqAGjIi5atYINEi+WacJxsdEmU2Vx0qFgyutdi7qIi4bKc9OlMUTRTuSdEglB0r1Ae4RtR4p2Alt4W/SjyRcxJSEUW8qyVMKCTRzCQs1QihQcr+xZhuI+TEQlaBJSowh+HjmZHlfqogfJQ1PKjbfiYac5JYophU3ZmNuV48fP9ajzz/D4H5Xn7/7nj762c9YI0e6wknkC8/f1CrKdJtb7ikbvyNkphChf6wl2hd9MSvlkId9YvX1x8yECKOP3tckwxckmZlMxME7LguagEcQf+Y3M8o6JDPDHxpYU4FmcTEouhLGhupKRM6Gk7M55biZ41SGir5RRVMmhqAQTDEE5Qj8IsdlXO2QNEd4hTHPkXnKrdvGrS/04IuPtPXgtkYHOwrN/NeMwjTAiHru5ot6kZvvwfKq9pEvG9v7Oh5ONWFTHk0qDruSz5zOFEeqpQ9qnkAtzBB1soqpt56ONBkda4hSd7S/ww34FtjUPob4Pob46PhAFYqf9yEyJ5kDnswomwM3wB3ub1lSl7G70T3XbmkeQ7yPotqBXi3onNOrSJnA5uVGeMQIb+pjPiL87kY45JDPF9lxBWwGtCD3qXkSXwfOs68RALx4/MVHOQHPTRPwLPF4fP7PULN5N2uNeN9MPd4zehly/29+vTxVwnC8eLxeRw39ahSFrwEaJEBO2kt6mqekKzVIKB61avIkec1k8+HhQCB/FS3IGIsrx+2QaxEje3VhUSuDJS3jzmMItrICGRIVoElQhB9zRfM1jEsZGQJFhqytuJEYapeDnfsohpub243R6Uam0c7LL72k57jxHmDsJsYmxkR39BTW+HX61TOPmac5JDNDLgHWRQxRma8rUOQ5SmdHHRSyPsZmn/XRxXDrdTtyJW9pcaAVbtPWVtd06eJF3bhxXc/duCH/UW+Pa7dajMuoo6U5jMpWgVGEMn6CceAo8kK9brfZt2uULDf2vdzq6ir9CezJG1pHOXSDuEM+r6P5kWLqmWJoHPtPsqFc+VT06d8br7+h1197XYtuiHLY1213VcD7On2cRq6Ue1k3FCr6UjNXTKymKKuT8aQx4v33uv2GyPe4AJ07nbYGg4FWOVhYXl6WGzK+PkIwRdZago9K9sfEumyx3i5cuqhLVy6rNOmLe3d0e+OR1k8O9TGK4+Z4qCVuxX/vH/6Z/uK/+q/0Z//Hv9QL77yjOcpMWa8Pd3b0wQcf6u7duzpi3WfI3rVzizp3fqCiVWlaHmrKge/8fI/pTsqLQm3KlRiDbpCPDjcxzI7VtkpFSAroMHRTIQQZCCHOXKNz4oFnEvysBvA0L7G/9D0t9a3pZp56Bs/yjB+vWfNp+M1s1h93z/qkJ+msQLKyPLwSnbk1oUSexDgcikEhz5RBA8VcJ+gKRxwyZ52erj33PIbsO7p486ba8OyIW76D3S2NkLGRQ8vIXDVyME0ZeiVvO8LzNfQ4gq+cT3LnHdobYhAccmhZRlM+39UEup5QbszeEfstOY6qke5vP9ZHtz7R33zwd/qb9/9O7332vr54+KXu79zX3a278MEtwp/r4zsf6e8/+an+6u/+Sv+/v/mf9NOP/153N+8rdIO+85vv6D/5x3+m3/3d39bVyxfYF050uLercjhWYl9JGLSCb12+IIyUWDelh0NQznry/vvt7v7uro4wWqbw9dbWto45zGqxHhcXlzEeFxrecR5PLjcEvZn3xo9LUO54UmJ9VFWSr09fD75mfO1MplO539M9s7tN/qYgNVBOzYThb+ISdK4biDS2KTlmZTwD+ZhziQ801xlgXudbnxtzniGel2zk0+yZsS71e2X0tYImU2wc76fI7PPvtEkyZVmhlZVVvcLe3cKw/OijT/Tzn3+oEKLMAje7Ux2zf5SlJAAAEABJREFUnxdZW4tc0Mz1B5qfW9Sli1d1kdvuTmdOQwzuE/TNB/fXtb93RJlSE3gvWCazWT1GXSZT89AHd60JG14HzunbhPiYGXOYKc9yZfBiRLZ4lmZe8GRZhp5ZkJYrhqhw2oa7Z7K0h6wuKG+0NWTO/TbfeSSjLs9HE9QkxWiKGPh78Mnt27d1/8F9HR64nprQlZd0g33l+ZvP6/LlK8rzXP5rDBv+V/ep0+WkH+i4wevzbrRVwwQl9J9A9xETMkYvHEZpXEQVSwu6+tqrusYh8cpzN9ReWVHVbWuUR53QjzH5A+vOf6c7h6/a1NHjEKWEb+++976++ru/05DDyzaHZF10lwhPV8hb50lvs4afamRwwk3U5XAemKGCTozajG4CQjIz8Wlg4h9hs5kbTl0Ti4JB4fzab4IATebEF3j4DMQ0r9FeUy3pRswZ8DYLwhfFGTzOQZfkkDy3fvVDFiPfLP8s6yzcfIkwIJmZLAQYISrgEqHmMcYNnvjx0NUm2cxwQ5PfzCReH4vX4z96sYQyUDORG9wO7KCsjDn5c8FVsjjKaS32bE18V8z6Wj7/vJbWrut4JDb5XQ1ZUDFmMqNSp6O7ClIDw/3f8/UReX3ufhs87ZswhurbaaYygBhVIUym+KcYzsn6StaTYYBb7CjEbgPDjbHPYusrhL5EHmGsyTr425TJkZPUxalq6UyPQjOFUL7AStySU0z/EZYEXQ26nEG/6oFc1mA2Vz6/BOUjEK0ZmP3OMkJTDiklcqB45nkXBaeP4pajDE0RhiMdHJzowYMNffzxF3r33Z/rU9zd3SPlWUctjPRW3kNIrrKxgLlVLS+eRzG8gABdI35RXZTgDgpZnrWgQZSZzyvtyfjnAzE+1vTE+cc3mhIhMOVErua0W2y+kQ03D5U6udRthQadwtTKKvo6oh4Max3JDBeYDeXGtgVcYPFEFkYK+EPjUiZMyD+h7SkoZSolOwNxNkPyOGgmekgGiZzJTBZayuDlwHyrjprCzIcHR/LfWzrCHe0fqzw41tHmlh5+Ae3+7f+qd//NX+vWhz/XhBPEixfO69XXX9XNl15QjxvdvN9R3co1zYKMU4WiVygUgeZqWvd+uaJSM64ZDEFhwRS+BWU5RlEEKC+1C0cUntlMSzNBI57EGPRM+YA/giAzAZMFj/OwYxYXbBYXPC0GRdaCo9m0sqjsNBxO+0V26jGFIGCkB/mwWlHqRNMiiskaBkLfTNP9PW3ev6U7n3+ke7c+18HujhL9l0wU1gK3fi+9+qpeQdlfwPgejiutb+9pd+9Yo2nSNCVmscbMTapR1LyYMW+OZv5Id79BUXOawF/VZMjJ87GOD/Zob0u72xva3dzE3dTB/q5GJ0eNAS6M5cAtd6Tcswj0L7Ix5bTTYpBdxj/XKjRA8RxgNC1gQPRRUtukcWGj3PPD35kDf2N0s76D9y2peYzvqZdavedp5hJJNj27r5z5G9dzeQbKf9v7bFKTv9kwk2ran4VTUzcfitMY3297Pe+3xf+yOM9/hppOuPLgbda0722dtVSzidf0pYI2FYqcx/uPlbu/JP6sfljfp/YsiN+Uh1yuAC32F7Q6WNLy/EBzKERtFKLc9xYFmnLKRlmIEjDKmGWSRQXCJe0fsW/tcrPrxufDB4+0v3+o7a0dbW1toQRe0FtvvYVidFk+K95X76PogcxwDOcMHjTqdQRcQB6zs3STP/6NzbrJlNFP9+d5phY81G531OYWvOBWsOtG8PycFrhF8712ZWVZ/tfFL128pOvXr8t/1NvdtbU19Xo9teC5FmtrngMCLwvZdYRxs7+/Dx2SCtKZbQ4Y9lSy7ywsDHT+/Pmm7JCbD/8xcv+jP97HLrzs7Xp9U5Q0/913n88rV67oNYzuJYxu77unt8mLCPNizo0qMVpKjBQ/SPay7jrdJtTjvz/uP67r7Y3Hk4YPI+unQx1tbord3/STua/oY1Pp6WfEDaP/uPvR0VHTfyFv5hYHWuYWPLRyrXOY9hjsYnR//ui+7mxtKLEWz6OE3kQZHSB/E8bz3mSsrx480L0HD+VKc2B+llcGWju3pLwlheh7xEj9uZYs1E0fc5TiCllwPDzQaHwghL9aHBAX7FE5eSIMauKfBclMvt86v8jUPDOeabz/u318PsxMvJDC3acI9KMBMsjHZ7hms/QQTCHAm9DdXTNTUwmuH2AmgqgnclSMS0xuLKIKaNmdW1CrO6+hG6eUPw8vRhR8Nz7vobTvIb8POdSoOMAsaCeqVlRqkFF/DIGmTGPmoEQWtJj3GNkD4ZkRPFPnhbJ+TxnxdR6lVqYphvfBdKhNDmYfbq3rweajxn84PtLecF/DeqjYCWrNF4oY1alA9wxjDasj7Y93G2P83U9+pn/z7r/Vv3vv3+kjDnp3T3Z15cZl/cEf/a5+8pPf19VrF1l3OXNdajIaqsboQHmVI01KJQzNhHzKkS0F6wj2JK5WGk10snegvd09Dt9PtM+hu//IcMZ69vXTn5tTxhr3uUoUclcmNZBzSJp9fbGS7kaOo0I3PHNL1oEfULjr68izUog17d8ZvEr3edqsRuom4H6PJzRz+BqNMxWawRTwOB84zAjH2Rx5viApyChOTdTn7MB0EksUnhK5XbMuYpaphdwyM8UQ5PLKDwbnGP/DRw91+/YdZcyzH0hM4Z3j4yG1Rmje40J2II+/cuWqXnjhZZ0/d4m8hUYcsH/xBbrBnQfopUPWKocitZqD1MR8OH0a0C8985jZjL/pRwjul4jiw4vHzGTEZ6xpX9cZ8xNDJJExUZdJivC2z7XniaSbBfn69znwvH3f5+fn1Ufuetj19/8/bf/5pclxpXmCzzUXr35Dp5YAEpoEQC2aJVlVnO6qnpnd/bDn7JfdP3LPTvc50ztdXd1dLMECQYBQidQZWke82t1tf9ffiMwECLJYtT2e/rhpde3atXvNIiJHyFD/VYAIX1PFszeYqYBG/vvejx8/gRYP5L+u4HI5hKCLly7K/8sxxyprKdKHQ/ajAw6CXO76gWgJ79VzT60V6b5HnhvfI9bYyCpNWKeB/cLQrQr2knESNArSiPUzBiX5Mva7JrzVcjAPFbrUk19xqfZ3/6QjDgaayE43unN0H78Zr1iTBXmZZs6fKkX0l0g9dEPeTz68sUYwYl8EQXnYXc9cweAlNRUQo8Ctzgh1nsfzfS3gvd+IJ87rdND6bySfN+x1O9PWLrncxfmNdx5vFHP8RvKXIp7lMI+2szImPKofvLWfiRceM5PBQIHJNjOPkuQus0O8nsWJx2R8n711wD/1gBWSwGJZUq/bY0GMtL2xrdHpUAWCqJjM0FlL+QLj8lujWZDlfV269po6vSva3Z0goKYILmf2cNZERXv4I3GIabHcRYx+r4c+1fnO3Tpw9jmPc9dREX/uftkfa4byOIfnEaLFiGXRWSI3wEvLFa0NOjLrSdaVqYPbVggdpRhmjiQhnDSVhAbpqSRHwDXCkplBnylCfqzpxDFB6Jdy4SwWVg1JpvlT8w5dOnfnsc+/no8q5RABXhIj3li7PhIf1RzzMUVobSFXs9FVv7fKfGQ63B9qZ+tIO9tHevRwSxvruzo5oX/TirpSddh0+70V9TrL6ndX1esuqdtZVKfTp542aClPG9AiVaAzRimjB+fQWRxRdMn7ViHQJrQ9ljjNFpuolSOlcaJmUsj/6nUrL9TKZvgnyoxN1qER9WNY4zdzd0zVUzCRBXdnpM8kmxEHMM/MClntlrjAStGoRLye+aOkKFc+IrmcRpHbblMun1Ozpko/TOJgaXY61uTwRLODE033jrWH0v7k3n19/qsP9Kuf/63W736m2fGhVjot3b56WbduXEbIripppBpiKBs3WjlKcnNxTc3+ojLfuBCehSqV3BZEzElzmNPeQY9qBqCL/kJUA+6tEIgVsixiJJb4nX9MERo4zEdCNsoT52VCCArJHIa/hol8gHAIJrMgMyNCzx5Ctd9ID4HyIVFIHAH6zN15vMnqPMKNpAlDCZcDlVRTLbUzXey31ENxLQ92tIPR/ejTX2nzwacoMlsK1UBBY6Vp1CKHFK/cuaN33n1Xl65c0xH8uL61L1f+xhxUTRnvFHpNkeNTaIW4UREkLsWdDPIn1uP28VeC2RS5iZ5xsjs6PdYpyvrRwTa339s63tsCmxoc7Wo6PFaFwmccCAUM7QBtA23UYA8JtJvgptTtSmY7z9TLcy2gNC4wlwuc9HfZ3FvQqClTzrr2jS+lDPsg44tzRJE6h/wxukgc1XoIeADHX/d+FR7/Ikj38dagTXdfTK6IqxhHvQ/Sl4owRchidZPO+3rWI4+jQ6JPQM/iPexp+tIzLzuvzdv1fbFupyzkfBm9XVqJtFm5H7hRXuJWxJUO+lTCy65UeeVGpd6DgJvGoAy5lSFPu82uLi5f4JZ7RUvIoXbeVWoNqcqY34Cb0NsM/kP2Gn6gmuL02xziZrPklmqEMXqkjY1NHWF0D4Yj7XB45u1/+1vf1p1XXlGbOY30Szz2FRCsX6M1qq39X/p4pOM8En8CTySsG0eKm6YJymaqLEtAphy+aWKEdztd+Y+HLy2inC4uodAuaQWj1//f2xsYwd63119/Ta60dtmLRR9a8F6325HDjYTRaMgYh3LD1enu8zAYnMqRojC7gbDCIXqsog5R+I6OjuU3OGam2qBHiXPlr4dC9x5r8M0330BZ7svXt9efZ6nOn5I6Cp9rjIXCgb9uk/n0P1Dl9dTumD1lhtxnvhusmTaKrKPDYYOPOcvzukov63wR4Q8ve8pBgsP9dEABunX6Pa1evCiDjtv7ezpibKJPG/g/5SZ8h0PPEoO7sbwoNigN6NeTrS1tc7AywgCErerxOF1bzRz5PkXuBPa3DjeQMzWazjuFJuMTtqiBMvYQOAy3UmKxBqIOzqLLBt8xBxFvRI7PBZCHiKjfF/11xD/7sa/meKGKc+/c9ZxnOHdq1z9UYrgO+meGH1fn8DBRETfWLsuHsUXWqmexLCjkqRZWVnURGZyzHk6PT7TF4cXp3S/04ONPdLS9w/qrGHKhiOLOR7WspI5EUpKaDME3mo11Oh7K4PHAAdOUtKkZu0JQ3l9U1u/rBHk+o71ssauStjf2d7Sxj0wOlbori1q5vKb2Ul/WTBWamdJ2A+RKGomUmSr2gUhbdTiNOh4f68HGA/3io3/UX//8P+ufcJ/sPFZvtavv/Pjb+tO/+GN98923tEh7Mw5mS/iiNr7hlcgeEzE+AvIjTTLWaQZx6PQZoSL67gjje3ByqiE68DHr54h1ZGTxdeqHW/WvcAT6xZ7hNK1Iq8jg8+YgCN0kX4OxJIcbWhg9lePMX3I44TIpuhxysCae+Vl3crCearf2e63noDH30hivBL0dZoYTFOBbM/wyBQd+eiOX3d5GpL5I3ZE2heuI9CGyvkXerNFQAm3c32q2deXSFS0hr774/At99KuP1Gw0teTeoIIAABAASURBVAzveO1pmpO2qqXlVWjZoEgK3Zd14/pNbryvyuXXgD1+a31fTx/taDKM7M1jDU8KdIg2tkXgbiaqmAD00hJdrOQQPtJHkz8+wkp+aCb4wMAz15PBPJ9oO1GSpApJomAJEUHRAmWDQpLQXlojqZg76O8/Kl5yQeZ80O/1GccC8ni5PvQcjQY6ONyv9Xqnj3h8H3OjvGIORbf8J5D81vv+/fu6d+8ee84GB5Uz+QHFyy+/rO9+57t67dXXkP85Bw+MmZvvEQa911EgQ+v5oB5IL6/b4woCU+BybTCd1fJtxBxNTZqxhksajuguRp4M3mrSlyZjSbgoOvjioZ68/2sNHm+oyaVGGxpm8LrVfFeqqN0KPhBDokIljColgMs+HNmPI7RxwN6SZ6E9MuiFJ6qiQ1WkIkcVn3W+pFMVOSOFInnOQWvUwUiJM9K83hfh6Yxt3p6XJ5/H1RFmMjOJN1J/pE1Pq/NTJdGkmYweO4LhJ7Onyx+TzOwF6CsPaQr078w1/IQNyP1monDd6/nYGAFR4jHSLSRyBHdhMuESoWjkI49wzYJMQZGvHJHmoJszUpMT0NW1NfU5kZ+MJtrf3lPJKfaUG4TJYKAZRviU2+8Ji2KqTM3uJV2+/E1O3q9q8+lEOxsnqsaFqBF4D40WMllszsEk0wVIxqxA1wjIWL9mVrt12dpb0Uc6x1ek8bpDHsrKWc/Tz+Fh4qkvwpCRjdSh2p1Rw0yVHAUu+eQNpDJX6tSizibN4saOrFqQxZ6s7EKlrlJuuUNoKQlNNRA2DTaFPDXCpVRNVBYjzSYDjQfHuKPa6J644Y2gL13An/MJvZCDpp+PRc8eoumPasgfMnkcxJJRzv3MLn5qYZxlNFXMZQVNSxbMtIgac+I1QWgVVUqmNv3vaTrO2DwMf1ed9gpz1ZGXyRGmbhi22l31+ovyHydfWVrTUn9FrVYHPScHKeMMCsFoN8pgZEPoGTXQgOysXz6PJQt6xqn4FGVmNjlEWO0rTvcxuAfqt6V+R+q2KnXysfLkhF7vyaotWTxkMx/SvwnuhPCUeqcS82VWyAw6056BeZuBtDm8V5CJPBV9rOR5PL+78vz0l8y85EegSCn+jHwtZckCylgP8uYI/JILj6EqlPSCA6fZo3Vtvv+RPv/gI334wYd6ilDNMKxfuXJJ3/DfvXnpli6tLmq5l0txpAkHDAFFs8JwaC1fU3/tZTUXLivkXVWWygVpGUuoxVicfigbFqIC/Zv3n5HgCcDMiJ8Dr2gAVGeIZ2nCFXNjjCWSJln4TYi4aMQ7wtk8mskCSIgH9U2Oh82I4KWMp4ckyEBIEoXEahiuUcb77gjMTZYWbCoTJeFE7cZEF1qmVfiz6X/dc/2hdu9+oJ0vfqHR9qcK4w0l1SnG71ht1tFtbvnefPtt3bz9igp4+NH6trYODrRzfKRtsDs80TFreMC0nYIxbRf0tRBUiXx4EzMZtK2qqSpuvyvmqZgNNeXmZHK6p/HRloZH6xoccht2sss6PdSU9VqSP7rSBIz+GnXVLjLd6wtsiglpzLBatNFLMy01Wlrr9HSxz9yzbjooJn4DnlYRzopIRAMBvykwM0yxVElUKRGeQ/XD1NNvvHXbRqqR0UEcIV9T7nM3wjn+1iDS4yoqrYhwMng61aiGp1OeLrE3UiUZIuFzePw8n9X56Z53sYbn0Qt5PTxvq27Bk8hXcWk005TbzhL6zPtRER8xxCsVxBXMRymphG4FSkGBbPB26a78dwErFAGxuTc4AFuwllYbC7qysKYrSxe00l9WnxvvZqOt1DoKZU9WdelVR4YcVpJLAWYICdWZKr41GJQb2Hvczm1tb+sJBsQTDs4OUJg3McAn7GNvvPa63n33HV26eEGxYuRR8nmgCkEpmeGcRRiR5wgeTRjW03kWz2YsrsBM16BwAEYOh/tT1k+aJGpkmXIOcTKM4hDITVxGXBtjp4dx7Ur80uKCVrkBv8wtritq3/jmN/Tqq3d09eoV+RxECNjm9n8Zg3pxcVFez5h9ZoYh4XU1mk2dsEefggYG/uLisrookq70H3Frt7+3B99Ptcjevoyh3+t161uZt956Ux1kl8uiNsZsm8NDY8CQRv74XLmxUJalHB7nad4nhqop+9wxa90xgycYnlrtptqgSX1+yOBtNrJMnj5Al/BbnwEK6DGG3hEGzj63i8cYOUUxU6DxkrlpMJ7r126o02zrlDwnjKGAt8bk2To90jqHa8es91kSFGk0gb4BIztp5Gp3u1pcXqEPXWjfYk3maqjJAU+D8feV5qVGY9dt9pWMTxUPjlSOxzWdg0mBT/C5fAFVPf5KFX2IrD3nF8F9gi8oqNoLS7lr8MU5hP8cBsEcYi+yOh5qUgbWpQqnqmq39hl+2pcxGSBSNpLdgVdmZDiD00wiH3Wa+Ed+kUZQ8/wm8dbMjkvz8p8mKixi3LZ08dZN3bx5E9lcaff+A939+T/ohJvJjDlSVShNTOPxiIOKscyMloIS/nkzM8zrk/GJhhy6+P9HvDs41S4HXccMqmLu0m5fE+Zy0MiUXFhU1Wc+41SnfgDayrR8+aJWrlxWBX8c08YO83w6GusA3tjdO9Ahe/LgdKThcKIJumdEbphMPpbKZhoVp3q0eV/v//of9R//y/+m//z+3+goDPTW997Sv/mTH+g7P3hHV6+t0duCfR49A94qkAURuWQQqKDOwfFAcVYJ4eVEp+5EPo8Vt0yTwZg9Y1jz4MHePpdRAzWzVAvwWIdDJaMrc2OppDj8AcEZundPTnz3V3yIVu2yjr3tWBJDXyL9iKxh1xUrjCdfa+cw0o1uPQNFvM90kPqtBlE0YzXEzEQ6VKOmkZEVSDLa9XoL1o+jZF59/6v5Gd5mcYsOyjggayA3AnubmOAVDkKvXbupxcUV+U8PfcyBjP9F7BVucifYA752jXzLrLfllQtcxPXVY85fYk+/hLGeUY8fzB0fnOrhF7s62at0vDPTh7+4pw/+4a4eEcd5uDRryoqGVOQgpb+JQgXMlECA4Lqg64QqRUdlFoFkPvL5ECX8DsiNz2QhgETCrQCRtFNqcnSqwe6BTnYOtLuxpWPWf8UcNJAhC4t9ra4ty38dyOVXwYH+8fGxZtOpInTyS7XJZAK5SoXElGaJAnW7jHXj++Nf/5oLrkcaIecCvfOfaHrt1df11ptvq9vu6hh+drgcHCNzptCwwPCvqLuCF4y9MYAKlIRnuDPcMekj5q6EJxLQwLZogoR+5+yvxoXR9kef6e5//Xsd33+szjSqp1xpkcrQrSIoqyifb+dDo29GuqkFyRqKVf4ckXkAQXFOU8ORA8pWNB6piFJ1FWaG64lzeOWRfA7PM489+57Vd15vHXseR6AuQ1nVIKJ+vX575quzex8gSnTXESuq9BTJ7DwvfkkeMr4efQ79xmPEnEPkBp4Zn5mJV5JJz6D5Q4KZwQCJEjb1EJLaL+Iq4AtRPCbje/7iJ81DPl7fFJ2mPQTKpQsXuQHt63D/EGN6S1OYqEQYFs4knAaWCCn2HyXcCC8sXtPa6stMaE/bW6cwXDEnN0r5mYcmAsgIpiDBb+DsfcF7FoMzpyGZ8Z+9Z32Fi4jwdCSSS0coPp8njyPJ30ilz0DbEQhFDUUvxkyxaihyGKAI07Ehm9o01VRACUxQ7gI34ME8nCuwbSeWKgA0S0UU+9IxG6twTIYoNMPaX7IwqpLxwwuCF2rUfvoGL9ErnUM85353CT57a6FCyOPN/Ku6nOrHRY0vicDoE5WWqVSqGFIMwCi/PdzltnZr50inp4V8nHneU6vZ1/Vrt/XyS69rZeUigsPEmpVRrsEG6cZ2u9ORo4HykmZBCYIlYD0YLRmtMHjqK4HXO4McM+qYonyNADQoRvDBWGkyUyuv1GlGjLFSjbxQls6IHysJY2jJBihuQOOZqyGz4/ETmU0lNlQ5/wSELEJXwCzKfK5rGH4HWQ0QZ95Hz4erc0QSETii9hrMv6GCZWmH/nSVMtdGXMmBxQwenxwd6ODRIz3mRPfu3/+THn/ymaYnA11ZXNTrKCY3L6xpBRo1fX0xv9NyrAEoUDJTNp7WxStqLC3J0gQlYawhtwBTBHeEdhV9ckT6KGgqxiP3131nbB6WGNc5iCMt0k4FXOmNLDoPi/iaHpQ5H7defIzAGczdOmjIBJ/TULvGZuEQGczIFACvgAXJCAeH80BCmRfgtxyBvgfaD7gJm2LQVClz1+FQahklq0e8saOebj3W9oNPtPfoU032n6o8OZCxbnLaWUDhv3XjZn0q/NZb31BIc23t7WsXRXswnmjIejphkxsy7qmZihDkxlzJvHLOBBV09kQJGpngF2DcrgjlrsQAn3EzMjrZ18nhNqfsWzrCPT7c0QmK+3h0Kl/LESVEtGHUkZwhYDwmrOUAEja9nCYa9LlBPxrQpY2C0sPA6TabaqWpGvBEliTQwOC2oIQ+Qh4np+zMX3eYempXX3nO48n7YrrPg5lpXhGOez3MHHmcZ1cdJgH6yEJd/Fl1mj8vhs/9vn1WfBy+KZfIqoL9zN0vAVo47zofFggNWlKK8lkS7/kiss3dAho6PJ+34fXOUArKkpB3FBQol0yRUtZdMzTVb/W10lvWCgd+C91FtRod5UlLIeQypQrKFQyEhixkks1lXWkBRTeqYG68T34Q4Ibo4dGhXBl0Q+4I5f0ApWoPnvLb5O9+9zu6ef2G/DEz6teXoN+gXKzTPd6k2v+brhF/jq/ksUjfTSEwkiSVG95ZlimFT5IQlOB6uAkPtVkLXW61+/2eLnIw8PJLL+utt97SG2+8URtFbrxmOcoR/NlBBvV6PQxmDlEJD7gBP+SgqmL+3KA9PTmRP0vILb+d62Hc+9D2uBH2v3zuCt+1q1f1nW9/W55eMW8lZXPqTxJnLEYc5xBza14ZFfg8R/I5Ki8D7d2IdsV0wjpN0iD/EfNGo6FAPTlj7aJP9HrdOt7MuHkfaZd+bO/s6JBDkWP6Wt8AYbTP4K0ZbqSNLmN8+aWX9PYbb8n1kYkfMtDeFDl6Mhlp42BXT3a3dTQ8VQeavfXuN/Xej36gC8xvo7+gvNOVZS3NKueTRAn7ZIWC22vBc92Gylou7AqrSk2fJ9r08RmzGSzIDJ9DBgninM+49XU6RWjOoq6p8uLHCDgEnxvl9FUQP08Tj0FgUOchWL8QHde/sY73dCL8pS+qQTHCXtXcZ0Q/7y8BESPPKln9ulNDPES5P+ItkG2nGMrWaujy9au6vLqixPcraJpC76yakRV9hr3Yx1wq8g/5YoliyFjGpjE0GTNv7NryA9ON/QMdzaYaw9+GfOQSUwV80b+0pg4GTWupp3a/oy5YWl7AbSvhRnswOtHW9qayLNHahRUOnC7VBlCbvTUiZ6Yc6g/p1+HhnoaDExXlRFWcSVZoVg7ZM7b0dPeJPn/8uT6+/7H2BjvqLjf1bQzvP/uLP9Lb33iV28zIm0wTAAAQAElEQVSOZtMhU1eogs8qDBc3embsNX4LbshCc8Keo4LC5Cm5hJqh/478pzO4/R6iE6TBtMxef2HtwjPerihPkZpfIutG/jihQSQN4tVpcnmInD133eCq4O0SOrp7HpbnoVxdFte8HHV5tXOcTWYdwM+kW8278IPT3/2kkVK3W7FmC8Y9Y35qXZV9L8L3Ir5ui7yBvSwFXk8jb+ryxUu6fuW6DjFUH9x7wL55rKX+okRf/CcCymnBIXob2i5pZWlZqytrevXVN/TG629pkUNUQ/8anAz14Isn2ts80fC40PrDXW093ddnHz3Qf/qPf6P/9n/8vR58/pQ2hpoM4LIZ/IXBGItEViYKSmT1P/E9B4QwoPkTxT9oXs8BrtM/ktso7ZD76bNxCzzF8N59siFHMZoqD6nyJCcHw0Ln6CGzXAZf4lDIf+0nQZb5j5w73Sro5XXDGTp/zOgd/OBpx+w59+/f0ycfw4PIOZ9Pr+8mes57731Lr732mprI+6OjQ/mvAbm8njEnJfMv5rvAvvILzpJ9U94j6vZxVGfjE/lqfYR9NINfUspGdNedLx7oPpdER4/XFTgsyhlrgjpkldHVoIr+KSQSfBFFFPwUSas43Igl6dA54p+HE1jC6U5Gf70AHMSCi/JBVpHuOJHplKd7PwMVO9zvg/F8ZCHZSzvw/tY3Ur3ncZfO4cVHbpPZcxChes5ZZRFiVRDDGTgyGCqgIDkoy7d+zSgrq/3/oo+XAwGimVHeguzMbwTFx+T/JDNTCmET4OP3jc+SIAWHyXDNcAGZeU3+1N2cEwhiV3LlYGV5VcsIlCkb1fbGuo5RXAomVzBFZKH5rXacRSVK1UNpunzllvqLl3Q6ito/HGsGU8DCEkJRCG35UwuzXOJkRRjCZlb3ga+n/vM46+M8o/ca8M6n3ogG1CsWuuiXIm1xaiNgaiNs21IEVU9ylLhlR1Z1CDdlGOGGkpdAvzRJajokFvR8PqNKNqUZG9KUjX/C6az7XZBVLIBYlgp0JqnHJfwOwzWZ9LXQP/uclaQfkXqrGkEVlI+WSiinJf4xi2zv+FTbHJRs7x0yB6c65YR4Wklpo6lmp6tWu6e1tUvy37l58423deHCZSWUH48LueLq82RWKYRKSRJrGH6PUz2PBaMDbHa+4ZXcNrjRUmBsl2x8USOloVAzj+q3M/VaiTotU55XUjJRtJGqOAYTaFEwcqQCIzHNFEgzG8uNbg8bt5xGmwbvWN0n0S+QnCGIvJJMcpi5R1/zEI+CH2vkpOdK0pbSrI3bZI5baiS5jFPvU3jc/zr5h//0D/rg73+uw60NXWaDeeelV/QaNy8LWa6sjEpBwOrzpT6lP3Ghr+Anu1euqXP9mqyPUlceaDTc5lblEFk6lnwcZ8Z2NCQKqI1vH4eDbvoQzOOhSUTRcLlVVaVqoCDVblURpjxyT+TzNWbU62WlqOePySzIDDeY8PgLgkJwGK4RPnPJY1IdNrParfMlnhe4y5pIAn7yBmCJpCAZeNY2XXD+b+aJuq1cDdLK0UBHW1vafPAA4/uxTvAbhkLOmAIKQIL8vHLhgr713rt671vfUo/N+oQbjn0UnENOh0/xj1zxQaYwfFXR5OsgGq6kinFDEXz+0gH4xUCAlqZSZTnjUGjCjc1Ax8d7bHZb2t/b5FBxS0cHOxocH2jiBjiHARGejvC3Qf8Ajb0F9xvzoAqe9Q54PK6nZ2mC0tGAz+GjLFMmUwpBAl0xEOhjIM5duim5DDuDb94Oj3fXoynypZfilDZ5+TmCQqBGT9C/4IEsX809by+qwjPntUrPeQw/8/I8/nn4eVVzX2QAdT7kX0WZCG28LXddrlSl5wuCbMCUhUzNrKles6uF3oIW65tZDO5WX1nWYbwNRdZrVabQyxh7pSSIcUti3D7vUUarQQU8NENRcoPtlJveQ4zPIXLZcXB4oBOMOv/duw5G3Lvvvqs33niT/apH/ZF6Tb/rMTOZWZ3FzGq/2W+6dYbf+pnnl3AlBQaSJIlcsXU3CYGxhTqcI1/8RzLbrbba7bb89vv27ZfqW+n3WBuvvvpqrei7od5ApvdQDhe5uV7hwM/jCgyEKGnGzcwhBq3//mHJnPT7fWT9RS1zU85U68mTJ3Jj9zZG7VWMby/rip/Pl/sDfaKa+esVzn3Pvl5njaKUlxtguA2gvc9DE4PbDxByDm6zNJMb3d1eT+53RXI0GukIhXOP23fHETdJY259nE+8zhk3kVPCzutLi4vy3z9//c03dIeb/0X67wcMRz7HGGHRpMPBsQ5Oj1nllW7ceUU//NM/0Xf/+A916823lHNDVzU6GsBHwyrjULpknR8rchiXw09dDggbrHNjvbOMlbLnOVdRrcyCzNzHsGvHVMJnzudyRib6/4zX5+dr66UPZjbv05lr5mH6SYHIaiCoEAy+Jg7XQiA8hxl5JZlUI0hoDVJgrZ74j9Lu7ShBvnWR2YG9Suy9qg+/ZzL2dIWKzLRipiqkKkOmAsSsTbihYRm1fzrkMORQh6y/Mk3VXFiQNTK1F7q6dPWyXnrpli6urWptZUlry4sYaX11milNjZHBuxhdGxg/pd549Za++6239YPvvasffu89/eAHc3zzm6/CxwuMaabR6EDj0ZFm0wHzMlIVp5pVY5W4o8mx1jce6J8+/Hv9+otfaVKd6q137+j/9n//n/WXf/Xnev31l9TrNhXYOcrpRJXzEnIkQHxYADpEuXs2ZFklCblWoQsX7ENjxrm/s6v9nT0VGOw91urK4pLarNskQFnqiWegYzW9mR7RXI26voqFBc2i1wvcPYe35TDPcw6yex3uiLrp0W+8TA1tmcyC7BmszudFInVVrFlvx/sV6/apkXgPe/1G/5OE8pTK01SXsQHWlpZ1ijz54rO7OuEQs8dhihuqA/bmEr2p3WhpCTm+tLCsBQ68bl6/qW++/U1d4hIiS1o6OR7p808e6uMPP9fm+rY2Hm9pb2u/PnjNOUw93j3W3Y/v6ed/8/f66/8dI/yv/07/8Le/pMwD7XF5VGKEZ9aBX5kzdPqgVHC1JNOXH8big/BIH7AThDwe6zn9p9IS9Da3YSbHQ52iJx9zmDDDSC2ZW6NM8DJeALgMdqP70qVLyOJVJdDDZZXLPJ9fb8bhfpddRltZlimBfvvokv7fjn1+964eP36s4XCEsd3QxYsX2YM4lHjzTQ6XLqhCPp+enmpEeoFdFZmTGX2ZIgddXoo65X2SP1EGEwVkVoBfE5Axn6LsU+bm0/c/0PbjJzKPD6aILlOg+1TQpATyeugbHYSForzPBe0/c5Frc/kW63Qf15wTvG1AtCICA++zFx1LNcTwacBIMfzeHvTEoRQer0y4JP/O17PUeSlpZzndrRFVtyUez1OilJUYXiVEqFhEXn88G4T3k5aJqr+UEP7n8Ai6qy+BSA97pMk8RIG5a4QNttM8g0wmuR+YmQTBDQQIbBYIzuF+Y1HV8HxiYhik98okhSRREoLciPQNPMszraysagHh6b/3s7uxqSmGXTUcyzghiuOZqlGpamYKaqi7cFGXr7ysLF/RxvZQRydTVRWirW6joDVHiSuegBuejUmEzmHP/Jo/0JqM0KxiJuhtxH0GUkiP7MCRthxVDORNFdloI4vUb7ZVtTVHV1b1aqjqnsU1aRGYI4cGmXIUoDxJlYZEiUE/clAh+VHiixnCfqwZxneBol4RFoxu9ImWyVnpuV+E6SA9V/2c++cuM1Cnv+jK80bSeesifCJhR8U4K6hdWSKFXJGNb1qaBhjOB5woPny6qccb2zpAqMwqU4Zim7e6ypsdNfC32j21cC+sXdbrr39D/qMvS0ur3NbPEI4nGCZDTdiEpjM2smpKTwowU2QzixjHEQWlIr6qJiqBb3YOs5nSpFAzL9VqVRhcVvsbWUH8FIwZxZB6hoiNIXVOCLOhWymkxByoTsLYFq6Rw6AMA4QcqYSglR+mvAjoIEcd55QHzL3O4WkgUjYqo54cZDJrMqcgzKGkyXylivD0PvT76B9/oScIsTbKxdsY3G/cuqV+lqlAsYwotGj65KctJSqhf4py18bobl+6qi4C2vod+jvRdLSj2XhfxeRIVTGk7RmjKuW/p1ZZFNOmyDo0+IsCX/tGeKpGVSlW8P6ZK/iBCikTwflLunksrjy+IiHKjEh8teNe2hausdaNtkMwhRBkZiDUfg+HOn6eloSgxNdCCApJUvvneTwsyXhJMzxR/pRKOQxo5QnGVaZWIA5De7C5pZ3797X/8KGme7syFPbAAVbORtKgvZWlBb3BafA773xLfeh6cHCirQ0UMtyB/5eGg4nGbPQTaDGDBiXVRvoVadtp6XSN8nGDuXYDJaCdPGepWM3g9VONBoec2nu9Wxjfm2ALA3xbg+N9TYYnzNlQkQM2Jk5Wlao3OvrofuMm3apC7gbSEgd9aaQJhwxBmQU4w+aAppBBAbrUZI9S3T13gVHO44mlPpHr62AyAzISTWZWu3JHPNTDIPUcRPCehyNt/HZUcqM7wldVjVJzt1JZgjqOPO6iENRpxKfIRlrWBOUgeH9oo0QGRjZxH4/DFYiyqOSuIYvmCNAnVQ85tNhZ0FJ/UYs9FNZmT1nWUpI0ZMZ6Z01HTt7lcHo6zyVBITBoMVTa8347SvwF7U45wDk+OdYeCo8rOa7MrG9saH39KfUm8pvj115/TQscko2R3S5jqEle4zmoWnUEHx+WeM7TXnSJ/h2v55wnu8/hoRddH0YSQt2vFL5JGVsSPBzktM2RNyljbuQNrWBY3+AG9y0MyW9961vyMaytrdVlfdw+z61WS4sLi1rGMHVjvMMhQ8k87e7uyf+4nNMioQ3//cUuN+pNbltu37yl1zDk3TAuoV9F/jTN6npNggJy8gjyehM1iKndivVXVRWisIQHJvIDjymy0fvewvho0x9XQL1fS9wIep+cwU9PT3R4cFDjCEX++OgI42lU6xyubDpc93B+zdmD+xwYeFmvww3wV155Rf2lRQ0wlvaODjVCsYxBOhkPtH9yhPFXaJlb2x//+V/oe3/6U63dvqMC3hqgn5xy2H/MTdcYPe348Egzbi6b8GG/04P3MjHws6UZ6zGamcyCzOyMDiW0QK4gk+sIchnEmfORRK4aRNfJdTzpFFIdcZ5Qu0T9S17vw7x2Shk+q13hkz+eTl9dBtZL35M9HrjXgZfXfcZUGDItKFSOqIJb5I37d7V9/3MV41MlVsKHlYIb3Oz7ZoV8n46hUoR5CwuaWqqJ5VIDParR16AwPcIQ3T4eqMgyNZcX1V7uq7XYUd5pcImzpOs3r2llZUEL3ZYWek0t99taxs0C9c9O1eOQ/rWXr+rlW5fU76ZKwlStZuQGtaPbty/r7bdf0be//RbuHYyWBQX0junkVIPhMQerQwn9wejjDP1lc/uxHj35Qp/e/0ifP/yYW/kTvfL6Tf3sL/9U//P/+m/1ox9/V1cvEzuNfwAAEABJREFUr6mZB7EpSOxDLuddnrtcD6yHBB5P4PWEeXQ5DsOrROa5sV1w+32KEerGt+vHzSxnPAvyn9LwdWBRctlXUb6ecg9Tj8vaSJzD15wbwjVoz/M7EzqLnYPtBZkMT9KXui7KntdnzL8x6jnmX4giY44cJJMqmRlsGKmnBFUdFo+vM0ddH3mEDMqyhjIuIgIye7m/hOF9SSW6/ue//kxuA6TR1CLP4PBEU2yB1tm4lxeQP9gKF1ZX9crLL+va1esKMUWvHOnh/Q198ItPtLt1rP3tY266dyVusjt5X0vdVbCmTtbT9LTiJnxHv/qHT/R//Mf/pv/0H/5Gf/ffPtCDuxs63p+qnKbU2QQ5tE0gMHMnHzeDccIpqh6GBQXGYjJPqMcuDu2Fnux63gxdeQafBuRBWkQVhCfIgzEHRoK+Ofxbotc78jyv94yL/pOOK8u1rChIi0xMpD0q13wu0TGYX7cZ8jTHyG7Bv4n2kMEP7j/Q40ePOOzfV8U8LkCnl27d1lscAl+6dFkp+6nfpg/pw5SDnHM56DK85hHqrWjLcJ0PnSdT9tb6Rns81fHTDX32i3+S//Ffm0zUZP4T9JRyNmEfn9XaTwUlSpMqCBShjaMkroLRSvrk/Yq4cz8jIz4Cb0/MOVkFOamBCuSQfelf8BAdFI+BQB53FeXv2YeE3/M1rw94PXXdXynnnSsxuKecUszY/CsmxAdRMYGeFr0v3nbt+oC+DFG3Ga28iGA14wSjRQd5pHN/otpfh91vhI2xmZy4PkHR64K4Xj5YoiTMEXBFfTLK8FKwpoeZKQAz6kAADIdDzWYzNTi9vnTxknqdrgZsVnvrm/UfnQonGE6DmSauCJ9ONRsxQOuqt3pLV6+/qemso+2dsSbToAk35BUKb9RUquEGV5Qp1FA0XEC/PE61a3r+zOlVd/RshKpdqSYppWMM+FPFKpNKX5SAjbb2V02pwhgqe7Kqz6JdBO52ZbGtENrK845yFD8XOjlCxfKGjNOtYPSjquQLcApDj7m5c/htd1FAg1rZLKinZDQRCPjYKhmS1yGr5HC/V/e1EE89mEhfwZk/0rbzT1lBPQTHtKyEnFAU40xyDRAc2/vHerS+pXsP17V7eCo3xLNWR83eYo1WF7e7oA5ur7esNgpvu93X8tKq7tx5A+XrdfU4rRxgWO7v72nEzV+B0VGi1JTFWMV0qAK3LCcqI8DgnnBjMOOWu8IIt1AqTWO9QbablVp5oUY2QZiM2MD9x8dHMg1lNoA4Q8nGANqxacoKeXmraWXk0fyxRMYYDYVJ/tMKQByiPAfjjy+gSqFbooigjyjtUiK5W4O0Z2UbkvNIXV+TNggX8A4nsqO9Iz3+9K4efPSpUk4e77Bx3OQWtkQpGWKQjblZKWYzWZKqpH8zDPpJaMj6q8pXLqmxvKqs19Xk9EiHu+saHm2qGh8olANZOZKgXUSJKeGHKhAMpmi0TS9UQ88en3PHeYThMf94PncddZzJzMRH8ycqsjbmiETBe8Q8y0LWSFi4JJ69HnCcBSnmAt5jzEyBfoYkKMFASFgTvkkkSSJHCIH0RKmneVztUsYi66BSTl+6adBKq6nFNFGCXBk8XdcJp7J7d+/p5OlTpdxuNZCZCSezKYJ+kduxN994S9//7o/08u3XFDG+tjf32LQPdASvH7LhH3PCe8IGNS5LRa+3kStmCfMSVdKm+EaUsBpxpuiA9sIN8FxgLsSczMbHOj3e1cHeuvZ3APN2dLCFAX6g2gBHoS9ANYVnWQ8Gv4t+mteDIR4c3ncQ6EsOrRxwplJol0KFBGIn0NTdgN9hLvOAd9VY6zUkUg1IgbLnMEkB+GvU465PoYOiOMwoHueXCP1836mqqt7g3Y1VxA+e5ZlXUnnYK6vdCI0c8KWHyeJ1xdr/Qjx1eZ9T+MANq8L3O+hRoYhULgvJT0WcV9A+ioFVptT/Wapm2lC/3dPq4qouLK1qdWlFSyh2PWRRI+0oC00F1nRg3afItowb8TxvKqNcSBI5r0Vo5uNxhcSNxZI2RF99rzrmZttl2Iw++e943+eA5wk3uwV78xtvvM6t2Q909eo15XkG7wbqMwWTIPUZjLDhd0h863Agg8PDNc7DuGbEfA28rw5SqYe66KNJ1AdwExBAQtkkBPqTKGWMGbIlCYSB3xBn0DlNs1qZv8Sh3ptvvanvffd7+sY3voEBs6LIPJfccivGOs8it0191o8bqhdQFN2oHg4H8j8w5/+dzQjF0hVJN+T9vw9b5WC9wBCdYkyYBWjToB+ZjH9VGeU0njG3Xr/T2ePdpet11IQ98QjjeYbRXbIGvO6UPjcaTTWBK5idTpvxBTk9PM+IPXREnyb0xVFRrkCujlnTXk+Eh73fKysrWlxcpGzqzanT6ejajet6jdvvtcsYAxBw7/hQh8jnKQdhE3BA3Yf0N6DYXmFvu/zKm2quXlPZXtFhkWkLvWWX20r/HxR2tvY4TJ0q5B1lHEYXCiqhe0lrFX2o4HWmpx5uAW9P0e88YKQbnvmaZWIJi7xOEI9jBfESX8eRiNfXzDmYKrL6mpqDHF96zUxmX4W+HEdfzYIMCBj9tsQ8k1gi8ibddXlBrMgp838kGAmB/dGIDeyPKbpTA3lZDg91vLOh0cme2g2DnzKMB0q6vLSSZipRRBXtlEnQNKQast8OkfLDCtoeT7R5NNGY/lTNXFUjVdJrSM0gNSLlSk1mAzUbiSJyNKlmWmhnaiYlB5YzXVju6JtvvKRXbl9Bh6g0mxypACUGucqhLI7UyCutrfV1584N1sCrunXrCvJBOj05wHYmj1XwL4NE9o/GJxpNj6VkxmXEPf33f/wv+uDjf1SVTPTtH3xT//5/+Zl+9rM/1rfeeUu9blOajlTAPxWHOkKGoPiwbxfcfFdKmMskUhW0M2ROxXqJ6GPVtNQYo+1491DHewfyPKvc+i52+8pDrpL0AkRoHCsqAO5W6HEV9UTciEJXOWaV3GVLkYOlLUdJmYq1GIFVgnYOPCQGqgzMawLNAzwQkqCE9RfYE4XfgnOq5g+MV1Emkl8+kTVIj9RHjhAydZDPnSbrFbm9iM748vXb6uQtbTza0BHjy5HlDcs1Ql8aHB7L6dJKci33FuGZJvK9ozdef0OvvHyHuWppjMG+h7HtP05+sDPSCcbz9vqhkthSr7WCpO8ojoMG+xNNT6MWiFvrX1U7W5JmTe08PdE//veP9B//33+j//43H2jj8SFbOL2wtmKR0HEffRDMIZcbRDA6U8LY8yyXmeonMvYCfeFke18H3LjvPdnU6c6+IpctjBb2NPmBSoUshCIqkEcuj1OnJfTJ0kytdotb7yVdu3YFd0URueX5K/b9knKpJUotsIdJaUjUho5t9PCE+JP6R8/v6+GDBzri4HEG/yQhyH/3++033+ay4Q35oejpySm6yL5cFhbIde/HjL647HE5HeEXo70A7yXwSzatNNze1b1fvK/jJ0+VI4cbVaEwG4vFI2ONlciuMTJxBIbw9pR+z5AQJcSp6IO8zzL+1aTCNTxRkKxGgOflIEUOM5PZb0LnDyUNfwhGPjyCgsRRpfuIIMz393mNTA6c+n3R75NaQgwnjLseNjMFYGa0bVLd4nl75y7Rv8fruSP1yKupP+4xmT2HZJKDOJ09ZiYL4TkgMAFekwxo3iucL70WTI4ZzDRl0pcWF+W/t1HBCAebuzra3FF1OmJyS5WcIBV+6z01qUxlnTVdvPGGVi+8pN29QpubAyYvU6AfckMrwBA2kbkSXO9ENG2Uxfn610fvKfNZc9pGytUuc1mTFRmk2pJJGFAmobyJDSFWKW3nxDVksYnbxu2CDu036VNDadJQEjKxz9JIlHclegCFQjBxAaPOEMJT/FP8U/wlRmlE2TQY3JCQQSV1lzL65SAgr8dH9ZuIdTue5zmIMuI9M97zNzK+GkSEJFHayBUQADOE4tFgqC0E4d37j3T/0RNt7R6wyZTkaSvv9NUATYR/s9NTs9t7Zmx3MLodTRSNJoKh1+vr0uUrckWs2WzJFddakfJxsmBnnJj5+AsWclEb31NIPhPdUZYF5Y2EzTljMw3Ks0p5WtRIbKrU59nG9H4IPcYy5t6IU42ZxIYuNnRBN1GrFHBSGeJYVQN/U6paoD0HhySq5n47c1V1JOY2KsUNzK3VrmKQvD4HykV0foAvInVHFAWxeYgy0YU3PFwNRjrY2NbGvQcaHRzq+toFXV5a1vHuroYY0hUbed7KlbUampmJ0WiWNZQtrKh/+SX1L95QI28iyAcIdIzuvS3NBicyTt5DOVaoxvRrSp8KySpGG4EBom0O1U/k+/Ugm2j6BXgM2b/0etmzCOcfb8E8Dnj2c9RZnsd5vXUUn8jmXDkoL8qamXz9OpIkKMGQTrIEHpgjhEB6Ije+MzaqGklQStmEuc1N6qAI9LNUbJeCyXT0+LGO19d1wg34EbeSs1MUJNYVK1aIH7WaLb388qsYSz/Wu+9+Gx7r6GD/UP67ukO/aQAjFOFTNtNjTomHrNeirKQgGYiBsdF2hL/OIeZQ8JzhmmZknTK8CRv4UMX0lHneY1Pc0eHejo72d3V8sKvTowON6dsMhaxEMatYF/K1j7w31ofLgMBGVrucMAeUpERWq7WuhHk3AuFgJkdC51JL5G7weJ09dNfwGvM1dwl85fX4eRSZySfgXORxzlFuLJTMW4n8cr+jlh/Mo+dzf4X/HJF8kbDX5nVEGqjzEYhnaRWu1+n8EBkb2RX5uD8w70kIimVET52yzwPkpCsVFcYupFeqRHmSq4sC0u8uaGlhSQvdPuGuWnlbDYzqjPQsaSgLADcNObRKFfhnNaAK69mnt+RTQPuC+v1XmaauTPiPLh8fyf+vVP99uaOjYz2Bvx49fgSrnerGzet69733dOXKZTUwuiG7vzVUP+cU8ABEeCEFEjuZPaGO9dQ6ro755z5er0OUjTX0wuN1wRYyM4XgYMS4BFU3Cp1N/IvyL+srld9qv8Rt0re//R1985vf0K1bt2RmGkMDN56TJCgJiSpo1MDwdeN7eXlFJeFdZNnjR4/lP3rvRvzlK1eUpKmGHIadoPB5eVpTA5luQZQp5DqA0zqeD9pUP0Y/Pa6A/mPW4AzdoJE3WKdNtdttdTqdGt1uRyFJUMDHdbuDwSm3445B3e4Y43vK2nWeSpARIQQ1OaTrYKz7j6snlB2y9vym3PfgRqOhy8zjzds3tXpxVZagtI+GGsN3DFwF/T7hgOyY8RaMv7V6UWs37+jirdeUL17SANm/P6m0g5G4tTfUxu4J/UGPwfgOvUUFDnvMTBW8XrGuvV8wvCJh1fPBZNS0+O3uGYlqOp1/PM7h4XNXX1uP5/hd8NIvYp43yqgNkBTpP0ESCOC3eeDsS/TZa3GeYlFKkRsp8iypZjLkWwUNDTmZIMSSVDIrZK7nBJexporIKs3k9y3bRwN98XRXj7b2ufWu1Kuk5IcAABAASURBVFhcVGtpUaHbqNFe7iptpRoiY3d2N7Wzze0lsjVycbHQbqgDvy2T9+qFRV29uKQGhniFsR2LoSyyd2oiQ2dwv/AnyYxDgVTXrqzqzddf0Ztv3MF/UUL+nh4f6JhD8tHwSNJUjVYiJQW60bHWtx7q489+pbsPPtG0GOja9Qv6s5/+if6v/+u/18/+4k/gq4uqJuwF3HwLWgjeFjqwkDUu1zPolVuiDJkkN5rheYNukfSJryEuptw4HZ4cq5nlrNUFddG9kpBqhqFVkc9pbZr/C+4i1+oQc8B2JTmfgZrf3CUetnsWX3l7RERkbkQW+kGWx4UQlHMz6zpcs9lUw8FaSbNcvoYq8nq+irIGZc7fmr9pJ4SEdd9QpH43+tp5S/473f7TIAe7+9rb8l9DMPW5gPPxllymJfS90+zID++arP1Oq6VLHIhdu3ZVfvBnlsgPzH/5y490//4666zSCQcz3XxBr1x/RXdu3NGV1StqhpZaSVvttKsMg9zRtC7hPnrDgmyaavPhnv7hv76v//rXf6/P7z7iMi+q3VlUkuTyxwJfA9DLZMyQyR8zI4SPcfsf0DvG2Haj+xAbphxO1FKilqVqWiKfyxLeL5j70ud9vqKkMzdJAjTK1e/3dGFtTYtLS3LDvKaryxv4xf1O0wrZ4eW8TJ5najYbErT1n7765JOPawP8EAO8pC3/ux03b95A33lZ/jc3AnPp8m6EXPN+OAr6NUX3cEO8RO8pkbkNRna8vaOP//EXevrZZzIOM7uJCS2Ug41SobZNWK8wVsUY5j5pxp4+oy/uepxBPG/TaNfEP2PIuP51BEHEc0Bf4vx7BggbqVxnIEj673rPytX5f1e+357m/TMzead9AlI2jjlSJSFRSIJCCDI2KQvClWTern7v58Xc0azurcedt21W+yCLyWgnCBcEs3kbATch1vuB632qCexh8piZzObAI0eSpgpJgrwpQVH7Fxb66qI8TTD49ja3dczJ0RTju+I0zxm6nEH9+v/7yWTNZd146S1l2Yo2N0Y6Op6ygZcSyq4MAyQAm9BUCbxtkugD3998jah/lmaBTAlTn4EUP8DQUo0MkjeIb+G2QUemFvPTAJnmYw2yAFXN2bBkfcyQuRNNuOWaoGxPEMQzDNCKxRVh2ADjJmdMHWBqOwfxc79kZqJWBbPab4ar+YNXdOQMkozu8aEH9fzqhceMGmHmMUa//zjfHkbh1s6unjIHj59uaHtvX/7XP/0GNsOQbveX1Okvqg063H50FhbV7YE6vKhWu6e80WbcDRkKbprknLQt6ObNW7p8+bJCSHWM4nrIJjKZjLExZuxB05oeBYZR5RuzibkNajQyNTFGm7h5nihPS6VsikmYKcHwNk0kMddhKoWJzOe+nveZZDPGWkrQTvgkwwkgBTloSrXRPZ83YWhb1YVscyj2SO/Jqh4uecT8U4XMP+Jx9xzUiwkQQQUsaSikiCcMcZev04NjncLPbngPuPVuWaILGN1HOzvUX0CzphqdhhLGqmamgg1ukmRSr6eFqzfVu/qqrLWswCnk6cZTTXefSieHCiiDbpwFjG6rGD+3pMymxHyKrsVz0Nsvvc7vX4eaTpGsL4Lg7/M+o4tkRsO8dft6/piMAOuY/s2NrVKRTTnC19HnyckIDOEeQlCSJkqQE3MQxl/HhwQ+AKyplD6n1NekzR75+8iWNmFDUTndRAl79Eg73EoebG9pgJE7HQ8UWWeBvhhY5kbuvfe+rR98/4coRtfkRvdT53tOeU85LBmxAZ0ik9yYGHNzjn6h+e/PF6pYz97vOUrJLUGUSYP3zhE0U0BBE4cjZTFSMcUgwNA+Odzn5HlHx4d7OqFfAw5fRhykzOhfiVxwAzw687Bxmq+JWMpqRBkHYwZxa0jUbwoGfUB2RpvaxW9mjNIhyekiyj8DcV957SyNzKRE4L5I0Sg3uB2++fv8ReojhTzkm7+iW8ILSDEw98kl3zxecuWsIr52mXuv7xmYmxK4LPQ5ylgHziM+Ah+jI2FcGYp5g3XSaXe0wOHe8uKSFl0etbtqNlq1MZ5RNrNMiaXQwGtLFFifwZKzuESiwxX0rFA03QCcobzOZhX7iaNkfypR6E455N3TJjz0dGNd9+59oY9+/ZEOkZU3btzQT37yY7377je0uNhXmlGnvvzQhM7H7u6XU///DEFjcwTqMVC35O5zeHRwCrinTvdegDr8PF+dRLDb6ejW7Vv67ne/K//R89v4G80ma2OoEQa4r8EOeSJzZ2a1Aey3xx43RXnLmZcrV6+inDdq2u1gkG/vbMsPLvxWfJObYF9nJfwzg8dntUJJf2j7/PV9zXliioyr1x3rIG/karfbWlhYkP+IuKPN/EfqGaFEHh0dcnB2IF+rbuz77+CPMLp9b7MQ1MTgdmRZxjyl9Bs+QWmtqlKD01OdsC79ELjZbmI0XdUrd17R1etX1et3NasKjdmvxvRjyDo8ZM/ehxZDGNuaPS1evKGr6CQXbr2hJjfg06SjYy4LNvaHWt8b6GCasMUsKW91lIWU2YD16Lf33cds/vEJMCo8Xy3MK7lIIe6Zn+C/6HW6nuNfVPA3Mjsfe8eNjxnfGmSr3XlYpKl+aBP57MFA3zPkvMPldcDALjGKK+hoSVCaBpnLzlBK5PUbbzUyifkeVZUeb+/pi8dbOuICJuuwxjDOjNvB9sqCVq9e0BVupRfXFqBeoSP/Y5bDY4xr04Vl0pd6amVSTt0ZsjmUE80wmovJqVwmhzP5HJDRponcdbg/CYWWFju68/JNvfvNN/XanZfUaqQaD441pA7YSIrTGg0M8KwZtHu0pfd/9Q96/4Ofa3vnqdLM9Pbbb+iv/vJn+qu/+plee+0V5FVbFeOfsUdFLp7EGjA2lsA0pxibKb1InNjIojod/qzgu4K1cHJ4qF10s8O9PSFI0a36qAldpchDUYeQY0bZQB21nENWuluHxRw5mBovi1CH3LGGzh7PEdhH0ixFB8uVZ7myPFer1ZoDOdAg7OvTi1TIAJfXJf1zA66kz75uxWx4ujvG2svTVN6mr/c8zXRxdU0XVlY0Oh3q8f2HOkYfzNMUfbDUkBv+GYZ3mmTqIM99vXd7HV2s/xjkS1pcXPRqtQNffPzJXT3A6B7CG08392Gbrr715jt697Vv6OLCBS00+lpdWNWtq7d1ceWyNEs0OS2ZelOY5ZyZ5Fpsrmi5tcKt+Ei/+MeP9Nd/83f68Nefa+/gSBKUg4ZGi8Hk1JP4ynle8lQF/I6ccbZT6oSNUVXVYq9phVQt9BZHI8uU5dA0z5TD3yGYvN4IDR0mKYSghPxN6Ly2uqqV5WXmIJPT1GXhDH4p2R9jLTsqphCm8b5RV5IG0RUNBgM9efpYDx89kP+EaYFRnUJbPyT1P7pW/zoNe2UB342GIw3gwxG6zbz+qSLxmQUdop9+/P4H+vyDDzRjXTWox2+7U2RhwroM9MGA94WeiG1Ukf6XrPUp/HCOkrwMUeb/vIO4DPXsjZr3miB8K5EhSgyMLxV55Y6KhhyRwT4DceR8FkMhgqSexROgprPXCFElmeVEJ4h7lvaCU2chkW4ooFDmzVy+IeSthhI2dxdY8sQaLxR071m5Ogm/R3lXvg51Gh9vD2f+UsZp4HEOERaVuSP/gDrdXUp4nsjEKwSJfA6S5M+5q3MPrpHP4UzmkzJiA/MbKDfMms2WDvYPtLG+odP9I8URjDCeqRhPNZ2UqgYFiydTe+UV3bj1LgIw4/bhQKcnU0hK5XRBCPaIkPX5kj/e2boDpNdh/7wAH4AHyRdrBKYwYaIS3BRkID9DUxEjLcYO6V3QpmQLNAB5accUlLLIUgSMC7FA2KjX99SIcCw5yZxhaM9QsF2YligekcUk34icQxkJFcsBF+HO31rhn3s9iVx0nPc8qo5kiPMpMJnPiUEQS2QO+uHjQ46zkE0xBhZLJsirnf2BHj7Z1xf3t3T/wY7WN460w4m9hY5anRW1uytqdBbV7C6q1VtUE2W3wW13q90lvaMGCkUDhTdB8JildAlUjkx52tYSwu/alZsIklVNWOT7KGMDTm5LNqCIYSFOk1PGnzOqVmLqwONdrjI7aVQzzNTA0M5wU4zswCm13OBms5TNaIvNTwUl4xx25kLLqkZkvImqsqmibGiGWxpuaGqWuNtQgb800oU/5irOMOP8mdY1Q4zO1NFMbdLaKquWnA8MV+RVTGg7A/AHeaqIi+GNrNJ0ONWIG5+dJ+uaHJ1o2WlVSYaAayWZumlDrdCQ0y4muULWkrX7yteuqHfjFWn5oip4f3x8rJOdTcXBAWVPme4hm+ZYQhBaLM9OIStmuSI+AtqIQJKJp/7g1iEC8KSeweOlWP9zd4557PxLVfPIiM8xj66/1IbrXwfe8zbc66ijqZ35iAhiuQvPVwhoqSIHddL2eTFn2yQEpWxCjiQkSkJKGCAPU0eCHx5PLCqljgb+Xp5ooZFoMY+qjjZ1+OhzDTYfaMBtRI2dRyqOdtSU1M4a8h9j67O5++9C/fiHP9JLt16GV0xbGAd7e4co42P5rfcRp72HKPfHKNxjFhD6jaKxhizI6JvRNymRLJW7piAynA0nEqqUMubATY9mI+TZiSaDQ53Sl5NDlMqDTW7AN3WCIT46PoFnRioxGipOnyuUmQiE7KBzzGvFabPXCaLqNlzHpcXan/BN6VMG7YIZoXkeyESfKOBzdwZzV/4QrxdAPK9chlYVtCTAS5gqyBdfQIW/gv4eV2cgHD1MAXd9DUbG/gzMfwUBo6dX1OfN0oaPLbpLvCtw7k+ga4CuedpE6e2q3eqpA7qsj35nUf3OgvrdRbWaXeVZUznrJw0Z9E6gk4/doFUg7HGpzBIZ9UWXfZXVJC3pywzUJHa3ipoRmKLkjDl4OWLd7aLo7nIgee/uF/oARWRrY0MrS4v67re/pbffelPL+MW4/cbAXfH4sAT9JeN1SO5V/XgY1BG4EZz5rXZVf02q3XmddY11+DzeXZ097p8jkicKAsxd+jUvr9985gVERvnjSl3F/LQaDd2+dVvfeu9b+uEPfqiXbt9WH5k/RnYfHR0xVbE2gAN85vlzjCS/oVlCUbxF3gsXL6IADllH29rb30MB3NcWBxcPHjzQp59+oscchrmCGOGLkvXkPGIwsJmJVzJ6TNqENTDDmE9RHDP20zaGt992dbtdDOKeEnh8xn7qhrz/hXnHEGVyTLkJt4DORzVow+v0vlIzfNRSs9FUifyp+4Cg9tvxIeu8ZD/23yG/zuHB66+9qjuvvKyFXo99CyWVPauCL2ZgiCHuMmGbMgfI3/zyJa28+qb6t99ScuGGTpOudrmy3ToYMv4B672gvy1lrY4CBo2CsUoKVXHCeIEcFd2MgKgoHj6sh/N1GvE7SDh7SX82v/jni5w0/HU83n/FW7PjeTkm5Evh83iv35tx1+Pwm/vpo9PYZUHdb8IuB8RoPZ1pJqlBIuusAAAQAElEQVQE7N1WKGW/Dz75viZZm6WlmlquIXvv/jTqycFAmycjFXlTnbULSpmLJreCa1cv69KNK7p09ZJW15aYz0RZEtVrN3Qdg/zq5QtqozfniUnM6dR/ZQCjXByAGqAVWpsoaHqGAnemhD4ZO72YF9MY4890+fIiRvN1fec7b+nll64qTypktx+a7imQv9PKyZcrYD1vbq/rF7/8B/3yw1/oycY9DceHunhlRX/60z/U//P/9f/Qn/zpH+rWrZtqtVty3ixcxsNPYt2JPdER3A/dCsIlekKsb8BLzbiMmrAvHa5v64jDYZuWWoSfllwXy1oSMq3yvJUYR6IkJPCS+ezgSqH2qfY7q5iE3+p4wxeYa0cD/vQ10Gq2oGEL2ZortSBDNnr/ytGEvgxr+O9hl1wKFMjMiv5Wnoe6nE/NTBm6cBay+qeWfJ9aw+i+cuUqfZUePnzE2tinfdPQD7oxGp0ePo48a6jF2DoctKxduKBb/ocab9xSmna0z2HWp5/c16N7TzDep9rH6M6roDdeflVvv/qGVpeWFaHbBNsis0SdVlsV4eOjQ50gzyfDscppAY0yxpRKZaY8dJWXXT34aFP/+f/zc/01WP9iXzZpKq96ytD1EtoITlt4HWooSCAo4V+LPWqZ/WiJy6d+q6sGMtHSoJiZQjtXd7Gn/lKfi6uOOr2OkiwRZGLFRNYCEBUT8rgQTB0ON1dWlrW0tAhvNwQpYZGSPaucu05rEOGVCpjEPGWiMh1xkLG+vq71p0+1iwE9hK4uP9cw5l2W+9/ecKN+yoXbIfL59PhIU2hl8GKCPJ0en+izX32oTzhg9rSMfiXomUJOmrtVqQhKZLT3PEZaBxG6VHwqeMBRorPMoHvh/cRf0w4+CiEIUqqgWKhHRoSZyXDrsIzhOHCoMFJhDRqUh3ErhG6FG88BAb0zlCCL+5ygDnpFGSIVIZSoy2s286/ndnh+XI9yBCkkQYFJSvNMCRuQQoAM0Jds1Ch5+XMwYWZG1HN4zki7vw168aHsszqpS+al+fB6uyLd4Xki/ljH8yGvnYN4MyObiQ+vAQZCnHe88rHTH509ZibvW4PN3k+3ZkzS7uGBDjHAy+OBqiGLHAN8Ni40nZmKoi2VC7p06Q1dunBHx4cz7e+eIg8SiUUm5kHMiXi8GYe3q7qzRuwL71lclDFrwIU/iBiNsYLdqpzqQGwoYkwp0nbskntBskVZ6APiLJPRdpokSjP6cTZPiqIrURUbiPd/zFjGKAb+u2czjO+qLCQY2GBmc9d7QYfN9PxxP7SlKqrz71kSXqcbkUQQgMTyvITMTM7DNcz5JahCKLP/sHANBI3o0+HRmM3hUHfvb+uzL7b04NEBtzuFJgibsuwwlmXlzRU1Oytq91fVW1pTF6HW6i6o2e6qhVBsNNvK8oZCCr0QQLGmX6KSVVVw6l/NgkrcdqOjCysXtby4TNqUw5IjTcZuPBZqpKZ+s6EVFKsVNqRlDpj6qdRGGWmy+TU0Uo6bxjFDHMs3xUiafIM0hIBFVT5OBzmqKFUQpsJTsfSqIqv5puDQZBabKpJ2vZFPMN5GZtQMPaDPYFrpmJOIIzaWE05dB2woI8Yzjh1NYl9TMFNPZewxbR2p7NJQk5YSkMmSriwlDT6JamkGjUcI+eHpQCfws1Bcu0mmDKG/BO36nY56COwOowsY7yWYQbe8u6z2tZeVXr0twVu+qe0gSCd+0z0bKlQnsngsxbGsivLTxzlKRh9l0SEFsxpmJjNHEDE1RFgy+JpqoqmiDIPwwHPoxSeSF5Dp/Ps81WrvvEr8QTKzGnzkj5nRT1F3JdWT4m7pEbJgotMvwIgLCkmitEaqNCRKQMqcpfBawhpLUtJDUMpsN4LUbaRa7mRa60QtJAMlw00NN+7q+PGnmmzfV7H3ULODp6pOT9QojRlK1IBn+/CyG90/+sFP9L3v/lBLi6va3T3Q0/Ut7ewfap9b7z0Ut21upve4HTt1eUTXLWQKzF+SNOlrk6HmUCdTFVNolUgxMKwgvsywQFSmKYckY1k1Ujk70XR8oCE3JQc7j7Wz8Vi7WzvyG41TDJwRbY1RSGbwZImS5cqEOKgyldQZgWqahohbiTolGpbPf91mBq85rQIhE/lNwYLoqL9z0GMv47LEWcCDdZg5qkCMVDyPrPOLx8yIcS6oV9lX/MTVFXlXPA+gDq8nevwzGP00+g8U5P1KQqjn2MfjP+2UQd8WcqPd7KnbXtRib0V+iLeA6+Fm3lGWNJSGvEZC/jSk+JN5PaIN5jfAIcEyGf7InJSsdfRE9pOoaRlVlJWKKrKuJdGHkvApa3YHpWV9Y1M7u3t6jJL4IUb3Juvw6pXL+uM//Il+/MPvaw3lKCK7nWYBPnbKMDAqcp/JLIjvCyBcx4U6j0j5MgixHiEqBFT9WP2Ndc7zeI8zM5k9B80T1pfw5bjnec2+7JdJKWsrEF8xfh/PVYzPd955h9vv7+nVV++oi8HrRucRCqzTp4FymaOXuPFbsm+voiC/+dbb6iLbTuHdg4N9DsdHGqPg+QHG1s6Wnm48rX9qYH39KeJwJD9EM9ZvlqXKG8xRmPc/wjNehxvQKWs9o51lDHvXEfI8VwZfhxBUQfsBe+oJ8zXG4C6ZR9i2pp2PpyKwt7vDYf46BwEbKopCDXSNnLUx5rbHfycykien/SqWmk7GyO2JmrR3FWP6ZQ4S3nrjNd3k9rtLuXSKccZYve2JRR3GqXbZh3aTqNnyBS299p6uvvcjLd55W9Zf0wQ94pRD7P3Huzo+GqFwNpS3u8paDcl/7NmI0ymDHsE2hU8DMNVPFHGqH5qq3WefOoIMzhDud7j/GZ7l/Fd5ahaEFyKgQ9RKW7xeWWQNvwhBc+cXMWeOeOYadBXzU9I3V7Tlc+tgeCU6T4R2iHSlgXlnfRbIzTG61z4HFg93B/p080hPTyc6JT1ZXFKfdbd67aqu3r6hy9euqNVty6B7I0/UzIKuXljW1bVlXV5dVgcDXLTRQTfptVrqol/0iFvq4W8l6ByFMpsptSkolIYSVMiNUrXxjeFdFCcajXY0meyq1Sx0+9aq3vnmy3rj9ZscxjRUTUeawkPFdCjFQmU5g7cyTaup7j++q1/86r/p/V//rda37qvdy/Tut97Wz/6nn+rf/eX/hBH/bfaZRYrBcxg9JWukKqaEZ6o4bPL1VNMSfq3g64J9AGElRL8ih/mnm7vaffRUo70jdbOmLq9d1mJ/mbFkKtAv/Fc7fF1WVaRvYgpNZlb7xfwxDbXsTSSmxeT8XO+1TEgGUtZWmgQ53Gj1tXKK0XrMflhwABBPx1wCTBTRlQp0JZeZMInEnBdloYo1krNeWhxwzbitN2TuErrfjes35fk+++wuhuE66z9XwvqecMhZziq1MZKXybfYX1Sv39eFS5f02htv6vW3kSu9JQznSg9cV/3iqbbX93W8d6oO+tzbN+/oxsoFDU6OSL+LQX6irs97u1X/dNkm8sYve2YcnkfWeYruYL4XFEGxTNVKF9WxVTUnizp6NNHHP7+v//4f3te99zdVHjbVigvs37lSmZIzBCgXoimDP1N0t+kxezp7dSxLUbUKLo5mudS6sKCLt6/qwpULai90Wf9NpXmmQB9C8JmAJDHK/5kxXyZaqOBF0+LCgi5fuqjV1RXkb0c+Hy6v/JDX3UDOxAIVSCW8koSgZiOv5cY+B8b3793XDoeeA3SeGbIrz3L4+Ja+AT2vId+TYCqZnwj/NSqJkyLd/eBD+W23y8Ye9GtlgTGTyLyWoIDPS1/XrHOXt3Ieox/6GlTwg/OCiigjX56kjAua088yMQVLgoxOiAhCMjMZ4WC4mj9OmBrRw/XHPb+B6ESkU4KUnuhl3O/x3hEnWEUeTzvLUnvPP3XNRoi2FeZuDKaIPxq1vQCvV3Ve8v2eb52dj1f/rCzh3yxOJK88IzCnDa7qOHLjNzOZAdLm6fN4vjI+ZiaPd1rKjDmqQD1CgkaO+ZvBEKtra1rEsPNFuLO5pcOdPU6KB6pgioIT7CmLfDIpBJ8oaazq9s33ELBXtbdXsLiGCEEWPAwR2cjrWlkUtfvs4+2dwYkpCKoEEmZnyKUKQyo62orVi2ipIq2qGoqxTd9BANyUmqvvSUOBBWiCqWDwur/eZwf9n9JpXyzOuBUbQoQhxeRDERm8UruE5d3zD7SK55DnfA6CX3qdmufsVFGH85ZXX0VTicBDDqjA0Ki8b4iO8bTS7sEJt9xb2tg60OmoRKYHjTnYGJE2JW/e6ilBoKegwQleu9tXo9VWo9lBQWoqQ6CGNJHBly4s5m1WKstKrtyUNFoWpWYYrzMEqrGp9jp9DO9VNr2mqllk3EEN6u+iiHRaTW61EjVyQ7gUCjYDUzABYyERVEV4IQ4VjTDpZgWUKkElgwDGeA0BaJH5PJunGLsqDWM5dFVwUFKmfU2ZtxFzdlIkOphUeroPLbb39XBnX49w723s6BG8t8VN9f5wpgH5pkafs66U9VWGjgpracqBTAEvVA71pGRRShZU0ZaSjkLa1oSx+3+7M2ZzTSwoMaO/jB0eNbnrEL5EJX2PeUtLF9lEOd0XvFwe7SmOT6TpQHFyqlCMFaqpICBj9rF7eaNOAVyng4Q/ikqBPYdeeEh+IYSXfHz/R71ePdMhOiLxYdjuyOMi/F7zfxXlG1cgs7fuEI/nNTPmHYSgAGSBN0j4PZywWadppgQelEFJNlOS4J9UCyhkS/2WGmx8xwdbOth6osOtdY32dzU93NXh5n2d7j6CnkfKNOMSBCWCeVrhYOk73/qe/vAP/1CXLl+WK/47u7s6xog4Rbk/4CR4G77Y2T3U8cmwnlsuGNhTTEU1R6XAzAZF0Sf8US8+HnJUigbocwQV8qCKBWtlgmJxiCzb0/7ebo3D/f067pSNczA4RREcIP/GKooJaw0ljbJGiwK1W9O2JFjCH5FNTsqgUZamSpNA2JQGq90ENw1SkgD8ATqa5o+7RlefgfG4P5y5no4glGO+9iLtCXzZ9bn1Ms9ggTWQQBl3A33xfiXKkhRkypnTVqMllwldbg+63OZ0kRvtVoe5bZInZzxNpWlDaZIrCSltJiDUUAwStc9dw2900VTBa64kOApkk6NESM7jJcRWTcEZMmuMrD7kFmBjc0P+X4Xd/+Ke7n7xBQr4mBuvl/RHf/AH+sF3v6eL7FeuwEXqOZ9xGqzfWH8hj7vzbgjSaf54xNz3m995mn8dOq+ozhipYo46+DWfugzx7jrw/o43kjYHUy8qV/0gQ2bcwjk/XGYdvPfee/rWt76t119/Q4uLixqjJB8dsQZYDxP2twJlbIqxcP3aNa1BE1/jFkw5Rk8Tue57u2jA89RrigONJ9zGbG1vs8ZOFJJEorMV8i7Stni8fUdFOJK4srImv/lqokzneU4OsQ6mtWE/4EZniAE0AGMMZ6/DqHM2KzTgRvqEdePxLcr6TU+WpapYJ3RJuoAMmgAAEABJREFUMM0cTmjiKpTXGozJCPe6HV2FBq9x8PAat99rKMCBghMU+AmH51PW34ixDzGajqHFJGRauHRdN9/8pq5xA95ZvaSJNXQwKPRk51g7GJKz0JDlXYW0RdsZ/BlgFGjgfAuM8cqJCCKAMckjHjsDTv1Gvl8Hon/j/Wq+38jwGxFewiO/5HoXPPL3gpeMdL86W44UDow1JNDfQGCYmZSxnyYtDbHOj9E/dk6HuscB5OO9fR1B29Brqclt4QKG9aXrl3XpGvvjyqKyRio3pI4P9tRMgi4zN1cvXdAiN4rNPEVegCxRM89ArgbzniHwctBIU+WUyeGTnD416JMjw58T30iDGomRx4TdAZClVmh1uavXX72lN167zcXPogJ78eD4QKOTQxWTAbNXKEG2nw4O9PDRXX3w4T/o73/x33X33kfoWYe6ceuK/uAPf6h/++/+XD/96R/ppVduKqWB8Ri5Dj/5r14UyBPVgMjILb0IDgprYVVUGh+dcFC7rcPdfdSBmRa7PfmtpsvPCfvVyP8bK/JBZJmZggX5Y1FztpfOXFMQIN15O9J2RTlHiVuyjkr0uBLdW+yTKqjAX/oVgTOn1yl/kK0sahl1tZst6JfLy3Sbbd26ekNt9Jsnj57o8YNHqqgn0HJFG+5myP4szdVinXa6XS30FvXSS3d0h1vs5aVLmowrbaKb3f/8kTafbOtg50iL7QVdYY31Gl1FaPPowUM9efJYA9Z8v9erZdDR4SFyYqDIuEyRMUf5vuR9DqyvwJ5hwI3nVtpSG71tdlrp0199of/0v/0X/f3fvK+dp0dKY0uttKsM+yBwS56iZybotYa+PBvP6N9UFW1EaE11Cn4g1O+ov7Ko7kJPSZ4q+j+j/SQoZV9OcENiokgNkuVzIH+iZJKazaYuoA+ucmO9sLigvJGz94V6PCVyquRGLaJHeF4fn5dPAqEY0R2OdPfu5/r000+1vv5EboAnIVDfml5//TW98frr6OQLjCtFxRxo4+FjfYLhfczaS2ifRjSjjQI5VyCfHSX1FgBy16xY750VHY2GHHPg58UnspGnkpcrKDBlrmcKKlh/BXMdjI4aHXLXRxuSICJlZiAAd31Y1Mjrfaprxf/iW8c79WqQ4hFnqBDkJb30ySGFTkaq8MQ69JWPSbx1Ki6Z9XWo00n5F73UZ1Z/pDPX63G66cWnzmJkMQVoU4P8Zqb6cRfYGe3IqHOYGd5zeLQJgsqoh1Hr69pyBlvmBiFDUB7sHWiL24bRycn8xy4RwLUxOxzLmVxFQ+3+TV27+g0Vsw4L8hSmmqpg4UcrNX9M/k989ewxfGfw1cHiUY2GxIJS1WJOOiygTu1GbjsjhpXOoRblGzJryjDehPGVhKaCEYcaH1HAZwiqKcrbBEwxumcI1KKcUmdJnXCocyOLDwlAXVAeQW1sTyRSJ32zIJ0hEvMi9JXHaalI16nT+apk4Rfw2BwRekh0p3YnbGq7B6d6vL6tzW02i1lUs7uoy9du6tZLr+rG7Ze0uLImoQRPWCAxSZQ0Gmp22ur0+mq2Oyz6Fmgqy3MZfXQlp2Bhlg4WZnWGOkycpxUoMyX1JRj9i71l3eAm9wrKycoym6T/AbHughqNTIEbgBgnLNSJKtyoqWRTRSOsIRQaEHaj2+Nn+AtJhYyUoIgwDbIqBQ2pakPOPimLqsICC72vMu+ryBZ0UubaGZRaPxxhYB/r44dP9dG9h/rwiwf6EPfzJxv6DHz84Ik+QRA93T/SPqfMwzLQo1wFSkKZtFWmHZXWpo0FKSxJyZJisiDLFmXcfBtC2mnuxtspG0FiAT4R/aroN5Nmc9fXQlRC2Vzt5VUt3bpFVQsqTw80O9nV+HBL1fBQDWOs1UTGiaPFSsacm1dTwwgLWkgGLeaQoEgNO0vR1zwU9059Tcq/Lqquz+ZlX/TPY2gKTwVPFKyPgvVRsnFAlGf9J1kyKkBW6BlMht+MmQYhJEoQ3mmWKkFxseAjjnUeXxPtdkt9DHCS6t/v3t/a0CGHeae7WzravKvjLU7FDzdgrwEbKfICxSKxVAu9Bd15+WX9Mcb3e++9oza8v48s2t8/YPMeazia6Xgw0d7hqfYOjnR4fIpCNdEEg20aJWpSZXYGxoo/gsrc/xw6eyjCbBFPOKqC92cYNkMdYfgd7O9xqLiNAb6jI5TLo6N9HR8f6oRT/SE38BP/Yz1ugHMLHtl4RXlalkP0pI4j3ohPQlSARomD/iT0Zx4nuR89EyPWFCwQBiEoTRKQonTiUmsCQg2x1hyG65DmadLzdI+fIyE2sURpSJUmGcZ1rmbWlCuIc7TVbrTVabXVQkHzuGbWQFluqoGi1sCfs0lnSa4UN6WOJKQKlkq0rGhyGPLcFPCDM5clAk1LNv4KOVjWKJGPLitddtV6I/SIoJLplJul/YND7TPfbhjuHxzoi3v3dITy5v/l1r/7t/9Wf/iTP9AlbmKSQDvIWzhSFBe90Fcfn9+KSIf7vzYT6b/fSw3nC174f79CvyWXl38R82xGB41xZaytkr004Peb7x/84PtyvPbaq1paWiSzcVA01QRDtyKf/xi430anlKsgegfFeWl5GUNgTcvLS+p02TvqPcPkv1Pov/f98OFDrW+wLjHiZ8gDiilJAj0Q9bKmZjNZMNZgR5cuX9HS8ooCe1PibUB3/yvqz36nG6N7OBiydsas0SFr5ESD0ZD8iS5cvKhrHArUPwaPYZbA7AWGckSGwiyMpYKac1qUyNbC92varuCTNCTKUJD7jMf/sNNVblz7/a5S4lxm+eFywT434bB9QpkB7himyjoLunz7VV155U21165qknV1ODNtHo5qHI+jqtBWkvZl7CGRm/EYU7oT5hCuIxr9exEE/9XvfIw0QA3ux/k93zq3d+P3zC/yRni1Aj6EykwRXoqWII0CSEFDJXrULGlrEpoaMf595OvD7T19AV/scmgyy0x5v6nmQktpK1N/eUF5O2ednmh3Z1N7O1uajQZawzC/vAKf5amMuU2Qex1uuRt5pgyeSuiPwTMZMi1PU+Y0RQ5lyuGnRjp33Z+HRBn9rEFfM8INR5qQN0rlWK1cevnWZf3gO+/onbdf1YWlHpc+8NvxvmYcjlucKUlY8WHK3nCgR+uf630M8F9/+kvtH22p0Q7c4t7m9vtP9Ff//mf63g+/oyX6XqI7zeA/d43iXoUj4PcwBHs2dQm8ESByOZnpCCPp0b0H2mF/Uxm1vLioFgeWZoZuXMr5GAZXIHwOo6wxnNo11WkmEau6zIx6Z9ycF7jltFTE4A7UXfdDQj97DqOUESdcFpwMOd7g0M31dD8A8B/9fvPO69BpVVtPN/QUw7tEKfW1Fdl3I7phUGBOMrUaTXXYA3r0/8rlq3rp1ivsyasajyptru/pyYOnGO1PqGdXawsXdOPydfXbfXFuzSHErvxHrE+5MBmPxvDIqY6PjlQgWxLzFsR+NYePPaG/bIt1XILwaTDHxtq1ytTmgqmZtnSwfah/+Nt/0v/3P/yNPv7gngaHhRIu4JqhrQbILFdEr574r8Oy/gvqifBbBcMljUy9xb6W11bUXewp5InqP8xqUkhCLUPSLFGWzf0BPqNL8sfwmPE1MXVRZqZmq6mlxSX5T/500EssiP1spim2UX1IiXEc4XGjhJBtJXJpxloYj8fa4Mb/008/0ebWpnY51J+gdy3BJ6/euaNXX3pZq/i3n67r/X/4B+2sb2DJ0B70KKHdFEzOMIM+vo4r+lPJWzLBtqo4RGHJPdPhLKp+fO2X9MfLTSk7YK5HRBZJroo9H/obyYwSBjBGZLVrMgOagwz4xEOtELgO4/0SF1K5SItfB9IqCFKR5mW9aMRT56VWfz187tbp5oQH9CMCfRVkrqsj89e5JNdFRD0Or78ikux8zyKp0+oxE8Yvh/C/gIjfIfIJ2ogwvfLe+3DxRs0fmzsB185BMrF2HhfgGML++tjd9Ql25vEfrbh44aISyh7t7umQG6YRJ3slt90VJ8rlZIKgHavgJlIYV1evva3lpZd1sFtqb3us6TjQOyRjtLqHRlshgeHp3nP60D5CXtHzAW5HVbXk9Umd2o2xw7jajM9BmoHQkCUNFkyu1JU/R5opAFNQxfwWKOATTsNnM/qIUlzUBnchMe+qJecZ9evOnPk1f2zu0Kb7fgvM4+cZfS7JLKdhxYIrYOoCY3oGSk7hYkwQOkIZmen4ZKTt3SM9erKlpxv7GrDxp40F9Rcv6sLlm7p++45eevUt3XwZxerCJVmWyxhX3m6r1e2r2ekqzRpKiEtYNGaJKmjqvOxtR1af+cpTqVhNFX3coPZjHIvDkCw1LfQ7unb1kq5fuyL/Mc1up6WUeCwg9oyRZuVARXmqsgJxiDtUVY1URQxuzRh4IbMK4BVrlnkuS/pSNTQrUhRsFjQCscLwdRS4UzeAk5YGMdPBJOqLzX396otH+qfP7oN7+vTxhj7jMOJTaPMJ/nts/Pe39nV3Y1d3n+zo7uNtPdo61O7hWMcTaYay4HXHHIGfLEi2IEv6Uujib+FvSk6jhP4UpVx5n7GJNTjEMDNV0MolVEhM8l0V6RMtKGZNtS9ckF28QHzUKbe1k4N1jbYfKZkcq4nZn5QTihQK7DRW85S+9BihOUxmzxHcT9r5G2Gceu6oIzoIe9w5PB/TSyw+51Wc+Ws4XwFBqiee1/3ioyh33OeugyHK++ErtIQu/hMsY07mZ6xr+aYuOVk8Kx6p9gSTOWpamaigDmNjScRZGmQJcB4KvsIqTVl3Bl27vaaWFjpsIqWG3HYfbq5rgLI23HqqwdajGpODbeVxqsxm0HSqCsVK8Oq161f0/e9/T9//3vfg12uaTgrt7RxiEA805HT7ZDiBH060xW3DDobaEQbbBCViFg1uD6yCwGoHxnwzkMoklqTchXv1HKr9JQm+niJtRw5YSvo0mQ0xHo5Yu/s6PNrVwcGO9jHGDw8JAzfAT0+PNRicYMycsgGPWDsTxTgDJa2WEmsyujLH4UZkY/awmG/zOWWC3Z1DCpRILMiRhiBHhpslibIUuMt4MvLU8DSQEk6IT7w88HANTwuUAw3WQgN52UR+NJAtzUauJkpWqwnPu8stdzNvqgXSkEr0RtRl0NPwByV8AXI7KIVPwAsui0ciLNJjlagsAvLANEZpHKOYjDnkmaAYuRJRMP6K3Axfot9lBc+QNsRQ29vbQzGZ48mTJ/roo480xAB4+xvf4Ibqz/Tee9/SysoKfFKyjiuZJDOTSTKzGk7asizl9UYCL6JeUMTpn3uMDIAqpTMXR199PO5FeLqH3X0Gj3A8i/hNjyc7PMXdjDkKzJ+Pw8MrGL3vvvOuvs3N983rN7SCUZ0yr1maycxYHxNtbW3p6ZOntbLrP+FTIeccOQa3/8X05ZVVtTsdeb1jbs39L6E/evRIDx48kMvIigUQ4JGQJNAuMoelEvhmEWVz7cKauhi/IXhvpELJ6owAABAASURBVCmK4+B0oOPjY/kt+oi5m6AbeL0np6es02PWQomy2tKFSxd19fo1eR1+QGBw0gx57PLP58PbjfS1LIq5wU89E5TVCYcK3o6ZKU1TNTDkLnCj78b3CrerTXg3UkFBOT9on8FQI+Z9D5m2hyI+TJpqXriutTtv68Jr31Rj7YZOYktP9sfaOJjoaBSQFR1Zsihj7wgxh68ziX3KajiPJ4QdAZex0wZNynlKZ4+zk8ODnkxGvO77bSC5fs/Sa4dPXQkuEklniLjRGzSPB8/y1BWIHtUelyF1NkLncXUiAUSbaoSgKqSqlKtUQxX76Mw67MstHRe5DqZB6ydjPeCgc5uD7gILd/HaJd16645uv/WKVq+uqd1nF5yNWKObGGKPdYqx22mlunpxVT3yB3QOgYQW8jQoqfnlvN8G70l5lqmDzGlmuRyNNKvdFsZihz24lWTKLWFPCLXbgB+bSVCT+mhCzaxSKyt1cbWj11+5hvH9CgbiRbUaUdPxkUajfcVqCP+eKk1nKopTbWze10cf/0K//ODv9PjpXVky0eWrS/rJH3xP/zPG9x/90Y918+Z1ucEqjBj5WqDbTvaA6zDizPdJ3BL+CriNkLKxVJoen2jf/6AoBxYF++kF1uvywpLyNFUsK1XstxX6YQLvJ5QxCxKyVTKPAR6WEIWqyO/rvkQmFhjIvi4qEpznIm2WpBfw+bl8E/0z6qlrgpYLC8tqoP+MTgYKpeQ33Y7p6Vib6FfFuFAzbcpYMAV7qXAz6N1Cv2wzB310zStrl/TGK69rpb+m2TBq89Genj7Y1vrDbT25t65u1tOllcuanRYaHo2UsF5mk1IldYnRjDC8N9e39OTxU03Yq/0QwMcflDCvqXJo4G1mKBKOtGL8HC5klM0tVShMblx3uKgZsFY//MVn+m//6Rf61d/f1cHmiNvvjjr0ocGhWYVOOcY+KcSTpQp5phRZ0ep1tLC8pC6HQmmekgihIJaZ5OQPiSlNA0jYXzOQKocn0zSVmen8cbr7HHhMI8+1wE3+Qn9BvncGY86QP36JMUGmzpBbBYd/kfmJzBnNMZ+FZuz/J/DIowcPdP/eFxzm76mEJ7Is06Url7W8uiIlQSccYFY0PEdUyXovoJFjJtOUIUzggVllrDBTBb0i8KbKkvzMt874SuQXT2XEm9BepXElTdinp2lLVbOLzuWZ6sEaPiaBr0B00LiASYQM4YgbHVFGJzztGRSlGv51P0Heyjd74EQkOH/rZOqr2yW/AVIq2qqow+FZ5uMg0WfLwUDtDOLxOn8bRI9F/WZGjfP65Q9hY9ZCSBQM4NoZZEHRIS8zh4z2debHJQO1GD7gacDMFKjTagRZAInXRR7iZCbxCtfHJR4zj5B8ERcwSwbjraLYrLGxRxTZLU5h9jnJm7DJRpSniFBxAzwWQcycLFnSpYuvIwgvceI3RTkewVCp2EeZkihTeAZFaQ4jLVGsUpDL6xGGt6ktxQ6ZujI2BFlXYmEZhpwlLSUZSBtKEC4J47Kz8Yn58hP7yWiqEYw7m44QtmOE2Ew6Y0+DReeIMjrhEPwgytIoMWT9ymuQZg6T2RxfyUK5qIp6Spi+cl6Uj9fHlmjGKjk+OtXm5p7uc6t7j9PCvcOB0kZP/YWL6i9dVNfByeEiQmz10lVdun5TF69eV6u3KEMQpijEiRuMjNl5ojhrJ8KUMYq2oyqIXVUFQ5mpxDAsijHuWKaZ0kTK86BWK0VxaqrXb6rTadRh/2MowsAoixH5QTVQFQcqQVGdIiyOwYlmGOJVNYGCM8Zb0g4NM06hZJco2UXhY801nTUo25byBam1qLLR0yRp66RKtT2Y6j63/B89eKyPHz3Vp0829fnTTU7Wd/SU28t16PKYm+0HuwcY3Dvk3dfT/VNtHA71hRvfj7b1ePtIBwj6MTfmJTxRJT0pBfCJyXmlpWj0AeFeImAsQQhDtzF84fPWajUVgkkIoiQxBaAE+mEkinxZu6ecDVOpcdt9qMHhjk43H6g82lRWnEjjY6XQNuFgI0BzY95NTgt9+TnjFWMGBMwMB0g17VxWeLGItIzwzDNQlc/pHC8EKFe/1GNmMvtNEMl7Hq8zP3UwVrITwYsnCUEpyJJEkfbd6PZT+8gGb/QlkEeajyq6n7yCTpYiR4IkaGP4jfXnLGCkhTpM2/jrcGbwSqEEui50W2zeHeXw53jP6bmuGbfeE27Aj58+0tHGQzbvPTXClH5NaHmK8pMooa6l5UW9/dbb+slP/lDf/MZ7nDavaTgqtA2f7HEYeMpme8ymfng80AGb2tFgoMFkxu13pcICSiZjDCluUEHNpYMxlQ73M4DqDLJE0ZifwDpKyI3GEtJKCag01WRK3cMTbvIOdXi4p4Mau7iOHeJ2dXS0jxFypAH5JpMBSshUFSfeBSg5jChxIzJW0B3i01gEeoZA0JHQN4fPUxoMuhiKSlCeJCgG2XPAs7mDzTtjnHmSkmeOrPaT15VY8mQgT1NlhDPqSUKixIzRG62dAQIYUB2bEB+AsVxwOUQUMKWEM3LkpGX4U/rvSFRxAFeyL8ymhgFVQYeCQ5KpRhhQ4+lYYxTJKeOfMf4ZTD6D31yxmKKUHB4e1Lcl2zs72tne1sMHD/Xxx59C1yO50f3nf/Hneufdd9Trd+U3UqLvJslRUWeFElMVhWoDjPpK4hx68YG+9dp7MQ6/mcnMFM5gRlhnOPPL3a8AqugsV13W/XUc+c5dM489g/t/G57VJOgp5DHcSl7vUwHdKgSaG53feu89/ehHP9LNGzeVMI8Zc9pqNKF9pft37+mX778v/9H8Lfbsw4MDHXEo5TdQRrXddkcL/UV1URxbrRYx0gmG8/r6OgryY3j5sI5L0lyR/vh+1qaM/3SBH3a4P0c/mNGfo6Nj7fshFLflfuvtirYbwA6ne46C2l/sc5O4zJz11V9YUJbnmiFnvF5vyMdUwQs+fwXxEwzuKfqFz6Eb3JPxmPU+1Gg0ku+xzrMN9kL/sc/r165zk35B/V5fCTTwH8ccM/8zBU0t0xB34G7eVVi9qoWbr2v59pscrN5U2VjW0SzTzlEhth1kQ0dpuqg87SgLDSXKKO287Ujh8QQEwbJzQJ36JcL5KRKocR6OIh8xtev+r8LTHOfx+J/VUZ2VJc7rQ5LKgZ8EiT0ngnM3soYgjuJZutGmQVwHnZbfevstn9s1JTKxtERlYH5DC82orXFsan+caIN99S7768ccfj9Bno7zoOaFZV1/42W99u239fp7b+rma7fUXWb9aSqxB6bI936vqZXFnmqju5qplQWM6hQalpqNh+SDj+lPAq+mKXSEsjmyqIdx53zb5WKh2+pQHt6E1xZAJ2+xH2TKLQWJ8pCokZgCuk2oRsoT9oisUGZjbkYrXbzQ05uv39Lbb76k1ZW2Kgzt4XCXC48D9MAThTCGPkPt7T/RZ3d/qV99+HPdvfeBjk420IOkt958WX/57/4CA/wv9f3vfJf6LsnpOnO+g6fMacz6M3hVDnSwhHG4gV7BtwnpZiZhcA0PD3WwsyuP7zZbWuj21G21JcpMMcyqWcm0MBbmwaCSMKqYJEXkbixNsZS87XptkLei/hLZVtKPkj742vL15+vM8yiKAkZvglLqTKFZoB7v20K7p1duvcxN95pO9o/16IuHGp+M1MbodkO3xACvMJZT2m6nDS20u1qkv1e5+Hn3rXf01p231ErgkaOZdp4e6vHdTT26u075nq5duKGGtTC6x6rGEuzAeXmiVqOjNGREGLfkExUcvAbGmSc5awtYqgZttTngbRLXIG9eI63nOkAnw3gPZZDNEgV0vU66SFsL2np4op//5w/0879+Xw8/W1c1CWqEhoSa7zpeTExJI1faytVx2bO2in7dV95uyNIAqSoQ4QfJgmq/seGmpGVZIpeleZYpT+m/nj8BWZiEAI2ZH+bfSGogyxYwvl3+NJBJvv5mzO/If+oHG2QKLxhzk6ep8ow+wcMu546Ojuq97ZOPP9b9+/d0is4S8lRrV6/o+//mx/qTP/9z3XzlFZXBNOJws6COCppVlquyjDOSoNGs0rio0HOiCniPVzX/4KmgH11kcKFGvf7pSElwxqCnIVXVaMs6C7LukoKZMRyTO3xx6y9x85f25x7DAR6OfHzAUJBI2sFTMy0JLqg97UV4Joq6MwcBb28eeOFLvOQfh/7HPVQX6eN51QYhgk/oGcxMZiaPSwITDWSSmc0R5i7DphZqco/mj+GYWV3WLMjs3G+q/53FiXjxmBnf+es08mDg4wu8AaP4/9/XRnAcs3HvI0iGKLYFm6JY/PFMEKgsqCBlM7+i27fewYZZYgM/0f7uWAXMUbrgQGBU5K9nx/sLIgtdLnBYkMJ4kxrU04B5mrgtugi4XwxJQ44kyXBTOV0seE0FAnWk6eRE4+GhRo7RkcaT4zpebCmeCwlHfTRoUT7aOdx/DpJJizjzFx9hA17e6eJw/3PMc55/qxhVC0QMMfhe5ouEsR2zeT1+vK579x5ieG/r9HikJORawtBeu3hNqxevamHpgjq9ZWXtvkKji9DoaGFlTdduvgRuKYX+tXFxOkTxL5hzRsAcFcxBAU0LlMsC+ro7m001Ho/khw6R29gkkdoIoG63qQ5otRM1mqWybKaQTOjnWNGGkiO4O8E/U2RTjZyJVSC63ybEeTz8ViG8QIWxXRWJYsW8qE25HspLX8qXWdSLmiQtnSpoF8HxdHCo+7sb+uTxXf3qi4/14f1P9YjwzuBIB5OhjmZj7ZyeaOv4SFsYU1uHJ1rHsPLf9b6/sa3POaH95N4jfcTt+OccXKzvHGn/ZKLTqTTDoC+VKxp9saAoqWLuZ2zQM00VmqbeQlc9lLMSgVRAswZKagNBmUAgqKmQGmWiDB5r9RbVgv5e0ch/lJi+zwZ7CrMTJcVQCYcPFmecElawVqS1F0GQ12MET0Qqcd6ZQ0R5DBnOXo93r+f3FHc9/K+Fj4VJlfFPNfTCQ+0mWTCFEIApSzNlSSpfz67Yz9goXAmm2/LHvA6j30CUM8pZyuJzNwkKwONkJndDkpzFiTDgQMOoLIe+FzhxvrS8qAzje58budONPU33TzRBthztbGiX24jjg8eaTrfozqECxm9AqaN1pVmqS5eu6Mc//on+6I/+VP77Zgmn8kfHQ+2gTBxyqn/MDdfBySm333vax5A4QWEfYxxMY6XSqIU+V0G1vzRTRdwcURV9nKNSZZWiQ2fumV+4NeDyioOqGQdVUwzx0fBYpyeHGNx7wG/BMcL3d7gZd3e3jhtwIz5BAZ1ieM7oU4FRWCErIrtjhfx8EbGs6GyUySH4LAJ3AbEJ8zBHUBKSMwSlligl/NtwnjeQJ4SgQH6+1Bgkvg5DJn8JEikGgoz8NZTKXF4j3xiCKrSC4gwz5P0MeT9F0ZpwmzlBoStRDhimKuquoDuOKhPzYJoy9tFsosPBifYwuncxErf3drX6Ppf2AAAQAElEQVSxvaGPP/1En4AMRf2HP/i+/u3Pfia/7e10OjIzmfyJ/lFIknpt7WCw/+rDD/XLX76P4b6jNE3lY/V19gzQtS70uz7zan9Xjq9Po9y8X/NkgnVr7s5j/pkvhXllZmeQ8Kl+qGSGfI9VZC1c0ne+8x194xtv69q1a0pZwzlKoBvS/qPfX3zxhT6EDp9//nn9x5P8RvoIY2Cbw4wD1pvX58piv99jX+gozTLW3VSb3Jb7jfkUOZCy5px+Lejtv9d98dIlNZCbYw7eT1Esjw6PaqPbfx3AjfoxBytOYy/X5HCz1+tqeWVJy0tL6nU7aroynCWyoGdjQkTW+6bLnPJsHyuRz2aM2gGfGvAxz1g3Q9r18U3pg7EO+gt9Xbl8Rf5j+P63aTrcxsckaFJJUwuahkwD9ItT+PUkZhplHbUxwNdu3NHa9VeUtVd0MjEO7AqU34jcyRRCA3oCDJMk5PQ1BZlEPVGB+TQ5DxPBG0nTHBEX6F/5eJ1e/Dmi/B+LbV5jnUAMRIvINBi+To8ehieix+Ga5yOFBadzeFpkEVbkxaZTyVgqY1yMsWD/PBlW2gePto/12aMtPd471ohWm8sLunT7hm6+8You376q1WsXtHp1FbolKuNESRoxuLtaRbavgMoPFicjBYzvgJwPCAijNbckoRo1CgoaEiQgN+gJc97MMrlx2oVnuq0GxndTtZ/byi781oS3U0omjM+RWqnMCqU2w50oTWY1cg5K+51Ur3L7/fZbL+nlly4rT0sN2btPjnY0GR0rTQv6XHIIeKTH61/o/V/9vX7x/t/q3oNPMV7Gun7jin6C4fPv//2/109/+lPduH6dMokEXZ1+TnNV0nwriKrj4NeIzIu4SSTNYHBk35D1scmFlR96pcR1MWg7zZZSKFCSXoCI3DS4x8HwNDeYKs3XA67LTvaD6hkieSoVGOKOiD7jU+2IzK27Zlb3d3h6Skum1++8pldfvqMZh9Gff/qZttY3JO8r7Ubqj9SdhYT1Cd1Z64u9Bb3Exc87b72l11+5o+X+kpIy0/7WkQ62jvX4i3XNBjNdvXBVHQ60Sq5PKy6XhFU35XIj0GqLcWboUt7vCO1cjjgy5HHGfLqbI9cz8uSug4A8TZmvFH0kUR5wWbsp6zZUiayAahwONZMe9OtwgDDVh7/4VH/zv/93vf93H2j7ybYqDhBy6jPqSZu5mu22FpYXtXJhTb2lRQXkWQWRHRBI9SQymfEMgnhQTmYm/8dHX3rsPMQkk9fridTnv07nv/azsLAgl8GeLVaVCmToFB1kNBpqzGGil/b0dqulVrOpIYa5/2TS3c/v6sHDh9rY39UsC7py5yX98Kd/pJ/8xZ/p9ttvqOLA4AS5P2PTLNmDK0sl6FNBZ4+bwAMT54dapyjk/XKUzGsF7b3dyKdCMFSMrYQXK+iUtHtSs6NT+DmQLtLkHzOjapNk9T8R9gpeFFD6usczQRidMWLEPYdHW11m/q29v+NjZjQ7x+/I9i9Lon/UKEeACCEEmREC0tz1OId5GhuM5zNcs3le/dbHVJejLiP/Mz9h1Q+NizZq//xjNg+bmTy/cAsMOadVr9PREgyVGAbU9o52t7Y1HY6lM0FToDRV5UxicSTNJa1efl0XL7ymwUmme1/saoBl5Iuv9AXuTMAkM/8SSpvFRGIDEIabqpw4R0OmJvEO/GyCIeQKMAofkahojMEqpnfKpj3iVuUYJj6EuY9VzAYw3khuLIoFJXwOo4x5YZPcEWNUkJ4B7/z1uufwLA4v72mwEW0SIpmvR9XwYMlC81ubuT9q//BY6xs7esJt7tbWrk44YTTLtLC4wgn9Na1hcPcXV9XqLSrH4E789ClpqELYKG0o5C21OUm7cPUqwmOFU61CJ7XhPUNmVvNRGfKTja1grgoEaYkSWxKOHJeGxNTIE3VYtL1eU+12qmYzqNGolKQTWWAObahoA0WBMIfqeOaTTW1Ow7mfCZeslGqCpdAhYwPIVRQ5c9CUqackW1bSviBrr2lkLW0PZ3q4d6BPN9f1q0f39OGjz/X5+gM93Hmqpwdb2h0c6pBDk8PpAHeoPYzcPU7+9hBIexhRRyjth+OZdqDdFob4k91D3eWW/JN7j3WPm/J1wgcnYw0Q+i6AKgty3ohWoRTMNItjlTaV5VEdN7z7i/S1os8VdGjUG02aMBZGpWAqazeD7kvKllZUhkQH3OZMTo+UTE+VFKhw5QilAvpBZzHnipLjXL64C3GIrKMV4fmIcHZU5J+HvRDpzlB1zv+BHzPmgvrcBfi+9Bohq2VKUGB8Kf4Gm16Kv3I+QqGt4KXKx0f/AnQJXk9dkE9wBAk3AkuCEoweRwiBOkESZIkByYIUQlRgLWb4l/ttrfQ60HOmk809nYLJwZFGB3va23ignc3PdXz4QNPxvkoM24jyFlHiKmiXBPi5s6CXXn5NP/rxT/Sjf/MHuvkSp8LIke29Q23t7Gn38FDH8JC728zd5t6e9jhd9j+8VCADqkBP6EdlYn6Bxz1DpQreiTWiIvF8xUxpTlSft8iYgDm3FLDAFH4aa8rh0Qjj8fTkSMdHBzrCiDw62Nfh4b72uOHfP9it/W4AHR8f6vjkWP6juaf0dewb8xmmbNQzNtmKuXCFSPBPDeZC5ziPgyZ6BnpKOl3Wiwh0/BmiKcTAXMxhpBlxX4LHPYPwieHP6y5mFcYZYF1OUOKGwwlyd6zhaKLxeKpRjZlGpE1QKqfI/JL+RYjtqGi5okanHM2KsztNkVVDxnvAgdvm7o62oNWTjXX9mpuATz//VEma6Mcown/1V3+pN994XY08pZYI6JdJdoYkBOXw8cnJiT5Dufz41x9ra3NTkfaDBX35sS8H9dXwV5K/EoxfCX9t8F9W5bMqjL6YmcIZzExEyR/3pmkKvxVEmS5fuqzvfve7+s63v8O+slCXaaHw9nt9ZRgzh6wFN8A/+eQTPXz4SAccauzv72traxOe3GMup0pYu81Gs5aFBp2mrH/Pt8NcRPipiyG7srJM/YsS6W5wH7Jeve491tf+/oGcl/2WWhAmz/P69nmh31cfo7iPYd9sUT9otVtqYHw3yGPB5I+34fD17SgxxAp4f8w6cPgN+ogbx8HgVK6ouuu3RY66TSppd9paWWVfRcFe5nar3ekphkRj1skYfnfje4yyOsTwHqBrTLOOWstXtHLltlYu32ZvuMj+mnKAN9L27gn77FSzwmRJrpA0oGtGK2mNKFO9wPTCA52MwTteiP1XeyMlfX08A+EvvbRXMTanWzx3YwWvU5I0gYgyHuH9OYj3fIQr8mHrcXRoKqGJ0pZmGN4HpzMOuge6t7nP3gyto6mB0bJ265quvnpLK9cvKulmKrJKY/4N2LePTw844B+o1UzRETta6LVUIQflPw0WCyX14fQMmVNCtTgHfQsKSkKqCnkS6VfG2g3Eu1Gd4GZmaqep3OjuYaA04eWcPL5/BJXUW2B8lcqtUIaekoaZsqRQnpS122xEXbm8rNdeu6E3Xrupq/gT8pye7iGnjhGZI5XVUJPZKbffG9x+f6T3P/g7/fqTX2qbA+BmK9frr7+qn/70T/V/+V//F/3ghz/Q2sqK3JBy45rtjDGZrJIiMq7y/RKerWYFYcbKmOr5IjzjouqIPeiQdTJBr/Hb/QX0ulYTvopS5eVAxEiK7LmV63CE3aj2AyhfDxX1OZ0ic+q6tBvsni7ah+3kaRVpIl/dLh8DKTS+uHZB/lMhnu/J40fa2tik0aqWlRV9j7RrzEyD/vQ6XfmPxV9YWdVLt27pjVdf1drSqianEx3uHml3nb0MjI4nusjFUb/V1xQdbzqaqUQH8/5M2ANSdKoFZJDLgizPVbvMYYZ89rQMme6o/SFhzlJ5+Bx5yJhLgJuBgPFt8KhhfCdVU62kr4Z1NTkp9YhDgL/9zz/XP/38fW2v70ALU5u2exz2LSEPVi9e1PLFVeI6ionB6yXdhHBMXmQVOARPSUyGRb640G7+Rijjvuif2m/kOEcgNkPXcTS5xOkhh/rIy0beoLqoivXmczjDAJ8gz2bIVl+zIWHM0MVlq+fZ4rDzC269P3twTxuHu4I71b+0pnd+/H396M9/qptvvanIIcKYtTFlXRZKVMSEXieqoF9h+OliCe8UGN8uP0vkqNddlhFepzusuWiBMkEFZZJuT6HT0yH79GdcDAbWjjIqbUDwhIzmYNGphqkyIGPIOvvqhSfKB/ZChLco6IlLz+j4eRrVyCuoICQpfPXCQ/2ewfEsljgv8AwkEAUd5BADMzOZAVmd6M3VIORt6Cxe5DlHfME/j5PcNTMZYw5mChYU8JsFEZREGh4zXPeDOg6XHPLHyBuYEHejoFmEBLgxmifjo07ymHnYFInhQybCLOCKiXMF0GjXfyfrIkxcjCfaWd/U6e6+IsZ3wiKbIUwmnHRXxVQKJnPD8tbbande1vrjQptPh9xEm8oZzFi2EEwtqWxLlbsshmJBseoRdnQEh9G/JmgoSVrK2CRD0pRZRlyiSiZnplktnKYIwyEYIcAmin4AgMCnQvJGIHLP4d94Nla5a5oPV2cPYY92ZoGLiPQvixTF0H3OV9GrPEMFjQpn9MrzRBUw+JhbnkNutNfZvB4/2dVTbvQOT+hX2lJ76YK6q5fUXbuk1tplJSuXZAurit1FceWgiMIUWYwxTRVYuBHhFRGc3d6CLl68ojRtcIgx1BEGvSu9UxbMmPlwZWTMop5MJygLZT20ZjNTp52r129QtSnLx0rsWKHaVSwOEAhDxThg/Lhy4K8cQ9ImqtgwI+O2CFFYiypTxRrcKseWpkVD46LJAl5Q1bigaXpB4/SihtmqDtOO1mfSA4T1pwjrDzCQPwSfb+/pwcGxHp8MtcOGdFRJB2y8ewjuzaOhNv3mEiN6fzCVG9yD0mp3nxPUndORtii3h4K/hf/zpxv6+MFDfYHAWIcXDyg7pM7CTP5fpkSMomg0wAhLwW4oGE34cuX6DTUXlhC3Ab5qqpU3lVvCRi6Jea3gdWMeWv5j5mxCJaeUU26HwuBUgcOBUAxhDwYHFzpPeAuqaURxyvPqHBC4jvR8zjdzEMITEciOOjNNu2u4Jv8n2qAW8p3XwYToHEaSSeT8MvTsoQ3PRB8pJEii8/qfZTmLsCBl8FkDvmvAc6YgF9q+tko2ZOf5ug+eXzw0TO2K1O8/tkh2OSwNSkBIgiwxBfAsjEwIDhMTMVOO1rLSb+rycluL6VTV4ZaKvS2Fo0NNNjY0fPRYo4cPVLjRBL9kzHkbQvfYtFtZRnNRSZZqZeWy3nr92/r+d3+ib33re7p69Sbt5hgXKAgoOXvM2+7+Icr0gTYxyPePTjDIhxo7n0DDmCSMI4FfjE1MNSpqr5RAuaCSea1k+KXSXQ+fQYSN8dQQFKnns4RUUZXLBG7mphxIjrn5GQ4HKPLHOsQI2scQP+CA4dANINydvW1uDHfqNE8/Is8xuQpu8AAAEABJREFUBuiA2/EBRvyIshMM8toYR9a6slV6/89RFMjCkjYrgOthUHAoWpzn+arLxjyjfzPiy1mJXC6fwctMURKm0ykHCVNNOPQac4swxww5PtFgMNIAmT8cjTVkfYzIP0IW1cDgHlP3mPCY+qcopLxntAyQLUAtg05ChhQ6ZXxH3MrsclCxicH9dGtdd+9/oV999Cs9ffpEV69c0Z//+Z/pD37yE924ek2trIEMkxIIDxspqfA7SnmFCvDsRdbue299Q++8+Q1dWr2gwJwlzFcag5Jn/wIxgdk+A/UZISPWIcro3E+aHDKi5uV0Fo5iLF8B3ZHrKOdpFJLI8yKo6XlMJAUE6awHIo0IAdaZcOetSCQoeNvIhgI6J6y3O6+8ou989zt6Bdd/EiDPM2R/ixvmrrqdjmbMpf8I+Weffar79+/Db/s6OT7W3u6uNllvOxymT9hHWq2WuiiNTeSfy4C9vX3mYB1jd6Q0y5n3ofwg4yFy99Gjh3JlcY915nxAd5SwPr1st9dTt99Tp0f7uL1eT163o4kR1Wg01Wy1yZ8yYBMDkpOb0cohxmch1P6CteT72gny1//I4dHJoY44sHJDfzAawIcD+e2350vSRH3au3Thgi5dvKSlhWW50l4VkQOGAn6rVFJ3GVKNY0Mj66hsLKu9dl2X73xD/WsvadLsaXMc9XhQ6QnYm6Wa5h1UlS53A426fKGSfW+mMhSqgO81Mp/1KJPOYLg2D+DTP/tEcpzBizmIwZFB3OeoFOHxCnnji8jlcxRxUCsCj3OHKBn6CV2Vw9nInMjUGXErBVVJrqrR1i6HaJsTxssh2j3k5aPjIx3EqKqfa+H6Ba29fFWti31VbarCoJ1opIOTXZ0M9pEPRyrZF3t50EuXV7TGbXMnL9VIZwo2hnXZL22Af8TKK+hTpcSkFNmbhoyxpJqNE024aZ9yuFK4DjMeKSKjPF+DfN1mU8+Mb/i9QUIWpIRBJhwisO0oT6KypFLKbXaazKD4UI1sopWlTHfuXNI777ysl26vqdMS/LyrwXBHw/EecumEWsbw1L4ePr6vjz7+pT7+9H09evqZRrMDXb2+rD/+kx/rr/7yZ/o3GEEv376pNv3xOShZfxbpB5DrgIQL1prfZFfIPipXvWeXpSKy8pQDr4PdPY24PMlDqn6nr167qyb7bmIB2kRZqRpYh4rokhE5GpHlkTqqslKFMC2Rt74HeB+KyRRalZQVkxMVoIrPtwpj/C3dunlL30AWBijiN90b3HR72SRAPepz2VAx1y4zztflwsKibty8rWvXbnKAtqSS9bOLjvXk4VOtP1rX0wdPtdxZZE64xBgHFeMKHqgk+GpK3ybsCRPoEHyuWOs9DLylxSXo1lKSJDWCjxeItmteVpTTINBPplSeHkJCyGQxKBE6Mca3qsA4TXEWicnUSGBK1ujBzki//uU9ffCPn+vpk32FtKXFtYtavHJJnYsrsm5Ds4R5CI6J5LzJhUwl1rDbC1YRF+V6TcUkVJrCF1PaL5Vnxj5TSPBlgp3TZC6azEODuWkwz61KypmjnHAbGiw321pCjnbbbcrSbxO0qVRC74K9eQptZtDJ9b8szZQ3ctGQTpFr6xyOPrn3UDsY4qe011lb1uvf/7be+7M/1uV33tJwoaOdUGmfcYwaiaYZoP4ZuvoEwk0UNYGmE+TDDFSViSQQJDVhyY7GoaVJq6shfVxnrB/sbum/PbynMOJmizWkxJIa8gkKJqd5lQTFECSjNd7a1fMnPvfOfUR4NvrD4Iny8BnqOJHKSxSJX36J9tSzyHnI6IuZyczE5ysgqCADIp/wGa7V/Q0E6bu8XOAb6nCd7yzPPN+8mzp7yC0zk6cZNDDDLztL1dzncSBo/s8s1MxqhGs/YZHuiGeup9XMTZ6gRB52CN+cLu4zzRAmUxZSI8/qE79FNrbTg0PtPFnXlHkyjKKSTXsCk8wKpt1nmfqaF26xeL8rqy7q8892YaSxykmTE862qrIDI3QBbtGVioUaVvVksQNaEKFJT5pKQlPBcsKpnInKMqqYlZrA5BMU0QmK7WyKoK5mSqxSYLkYA3AKWRSP+wLxCfWFOnxOA5mnzVFnJVUedDdERSqohOuAmXnpBxmig0xEGHPiNzojaHCCQrrp/wXWww3df7Sp/aORJrOgRnNB3cULamN4t5YvqLG4pmxpTQn+wI136C3KOj25wac8l2WZIsaQQiZL5uh0+7qAIDFL5H/p9/hkoNPBkE1kKL8N8AXt85lluVqtpjqdplrtRGleKaRjVfEAuu9Isy3Vhnd5yiIcQa0haUPk31AVJ8AVt7lVRf6qkAsGIfTMBV7MGXtLaCAqqqamHJrMrKeqsaykd01l65IOmctHx5U+2TvWBxvb+tX6jj6BHp/vHuoxhvXuNOqgNO0zhwfIsR02/PWjgdzo3h8VOp2ZyqytpLMAjVbUXF5T2l+kjbZGIdERp7O70HkfwbWNsv7r+w/00d0v9HhzWzuHRygDpxqyYfsN2qycMWulfH6ggGYRWvSXdP31N3Tp1stKm11VlsoEXzCfSRTj55MktN9VxmGHeEacVifMawZ/p7MhSjxCW153Rf1SpMgcRm6bh/FR5Twd/9e+lPMMdSn87gZ6MwclqNTO4PmIef6S3/MZ+c34vgAF+mDPs7rPzIj+SqR4jIqITlFYMzaADN5JkrQeg2+GEUEuEOs1HWV1ftYDrq8NKpUFAVNIAPUkacAf6jhDVockIZzU4UDfEsoGNrp2brq83NE1jO8uily5v6sKpSRBpkSM5Mnjpxo+eqRie1spfN6FCF3qp5hCkBASNJ+rmS1inN3We+98R3/0h3+qH3z/R7p54yX6muqAA6rNnR3cI26x9rS+ta3N7V3tE3+CIjTAoJ8UhSomK1qiSoE1YWcIdbgSYTP8c0TyROLOIR4oQowULCilc0lIlDB2islpWLGWSgyIGbe6U+SVG9Oj8an8j7Ednx7qkAOHw8ND+Q1eDfxumB9hpB8e7ukQhe0IhfiI+JOjY53Ak36rOwf1nJxqwHoYnA404PZ8AL3O4T+WOyTe3ToOg9ndeXie3/0v4ryOU+o6pewpB17nGI5G6B9jZM4YxXXELWGpKQrFOYoqIh8E5i7naqqgi8FfCahI90PDwXCkY/q8z5h2uDVd397Uw6eP9THG4Ye//lD+x75u3rypP/+zP9ef/vGf6NaNm2pQXrTla1VUHCpTgnxyg7oGYXcvYHC9/dob+s4339PNy9c5WMswyE1sD7JStatKcsDetSvKWiQP9VkVZO6eQbgiTedlImUJR5913DrtzI24UUHnEH6HIX+ew6hfzyEhVxymRLiKfJ/DCBsxdYEYVaL0edjh/izP9PLLL9c337dv3Zav5SQEdVpNDO+2FhcWcDs1bzx48EAPwAG8NeRg5wDe2vZ1wSGX//i5MVeuKC+iKCes3UP47RB+G8BTh+z7G9yWbayvax+j3HmjoC9ulLfZv3q9vrzc8vKqlpaW8C/K/+rvyuo83Ol06FuuEFIlIVFC/Y6QJArJOUhjnr3OLCdvkjLl5VwPQbaPOGAechDlxvZkMpa7g9oAP9WU9eX19XtdXb5wUVcuXtYae0in1VGJzjBm7/A8BaSdVLlOC8C+Nmv01Vy7qrVX3tCFO28ov3RDB0lXj4fS00GhffaladpQbLRkGBLKE1VppSopVBpuoEImw8xkZgoOCT+Q6fd/qIfMFK9LBb7BwzWirKrkxlZ0F1TwQoQpK5jY5UyETxwIHXg6iqAMx3tg8GUICXTOZK5TZA2JQ+dxyLXNwdpDLgvu7h/pc25mD5BXtthQB0O6dWlBrQt9WS8RmoZOihMdYnAfHO9A71P1OrkurS3q5RuXdfPSipaapn7LONAulRiGN7JdcchIRvDtiENd9k/66zzapP0m+72KhqbjCiN+pBEyYYABMkL2lOzzeRKoq4HR1sBNlQdTFqS0dvGblEGfLMFNo7K0Up6VYMY8DOjDQJ1mSR/bev3Va3rjjRu6sNqhH0caj/e5qDhWxAAr40xjDhC2d58igz7QP33wt9yC/1I7ew+VpDPK3dH/9LOf6i//3c8wZN/UMmvKkGXyeUC2u0HscwM7yJgXj2fAEuuj9nscRtoUuXcCnffYh4bocI0sk/9Yd5fDrsyCEiiFtFLi8gh9x43uyvco/BVtldRRAW9LtB8xAt3QFzpVyrqKMHc1rdTmQOXO7Vf0nfe+zeHDsh6zl37+2ecaocukSSLnoTF74BQD0EJQ041EDgBauBevXNFrr72uW7dekkLGQfaxDvaO9BjD+/GDx/RN6jf7qiZBs1Elq+g1MjKh3pL+TLEZTpnHyWRSH+Strq7h9mSMz5irgBtxK/rv8qM8px9hyZjbVP4YfiOvWaKAmZ1AHUeAlxPkaUpcnrSUJx3loafxaeCS70T3v9jUBhdeM8q1lpeVL/Q0y0xThH+JoR0FD9pEFfMeCTMAOcxUPyGRWCJCDMFHpk4jUa5SKTplDtrMZZN5zbA/Ei4fDdnICbJsMFYynqlF+iJ0XFlaRA9vKyQmC0FZkiiSNoM+U2SV06esSmXwQKORy+dyyl67je7zGAN8//BAp+VUYaGrW++9o2/8yR9p6c07Sq9d1Ekz1S721iGXnSP0qZlFzYI0NiBpGmE96ARbwCZBkTmS2owWIO+E/XGQpXp/e1N/v/5Inw+PFR5/dk/T44FEwSQEOh5UsdBKBlARFosxEqZumvj61wfIGKkjau7/suuljE46JJOZ4cxhZnXYbO4Gow9nMJvH6Xc9Z3kCfT1HAtHNXihb+6FU7Rq1AV6JD6/8Ic0dh0eZmcxM8tdd/Y7nLE8gn5nJ+2HGOF7ok8c5zExmc+DhJT/h8zRnkiEKW85GuMomambaYbPe3dnVBOU1IiQKZniKMjTFIC5xLWvp8tVbun79VRVFW/CQBoNck0lbsVpQBWK1pBj7EkacYlPsbCCXweYW3U2RXaWm07FmkyFAcKO4liDORorFGCN8JjfGpaA5RHkAI4p+Kp7Fn7lGPoMOz2HybA6Zzp4XOcvoI6joGnVEeLKq3cC4hPAudIjxuLG1pwePN/V4fVuHLB5LG8oQpi2Ukc7Ckrqg019Qu7sgj2t2+2q1O2q22soaDSVpqpAkMuYnGu29CDoWSL90+YqWuM2JdO8UZXuM4HTeblC+2+2q3++DBbXbLeWNShZGms4ONBxsc8K7XfujTohnbdkpYx0oaogLLV0YxQn+qYyFXIOQ5PRrSNaRGfMW+pombQztropWR6cx0R4b5BbK0IODHX3KIv5i44kebG3o0c6Wto8PNUBYDdnM97m12AMHKEpb/uO3nKyP2FQModNFUeutrmjx8gUtXL1UY/HaJa3cuKq1Wzd08aWb4IZaSwv0NOoIHni6u61P7t/VPRT2Dfx1nYNjncIvE9oso9MAWkpssKVimuvCjdu6zqaS0d5JVekYoe/qQXeLyiwAABAASURBVBESzVDqU/L4JpQglCpuhQYYBXEyUCgnMqgliP//4+2/nyzJljw/7OvnRMSVqbOytOyu1ur1Ez3ztBYz83ZmF4OFWABmYyABAgaYwQwwgOSfRJrxF4BGmIG7i+XujhZPte6qLpGZlTpvXq0igh+PzKyufvNmZ0mDIep+75FxpLsf9+OZWSVhQViwD2VJbhU6fdBR9fGMKvL3fvn+/b2V/o4K9m/INwpPYXIZcMrLvpcU6PRhlGL4HClSIVIUhUgdQj7yLDFJP+SN4gA8PG/X65iZAjTrMpKoQoxKkliF5/1G8hwheF2HqjHVaikHcl2LCy2VXJx18Hjm0FGJcj2BNnqH2+ofP9R0sC2bn6hmUzUSqR6CUugusr8xFEqj0U5LN65d09tfeFvfwVD78pff0fVr1+Wy6OiwoyMM14ODY+3vH+nJzj6ePrB7oGO84KPJFEOxYA2MtQjAQ6kwUO06e8zkCofII5+lEEUqyfNI6QmdPhSfRp79LklUoC2iOQpKzpwL+CInnHEQz+CjGYfyBINiOOyr2zvBGO9U6CBAj/GSH2MwHZ/Hz8Mq/1idTkcnFU50ctJRF/o9AV0Mpy4GVNfjHoKn+b2euhXoDyO7C/oovQMwREkcIt/9x8fHjG2CkuaYYgBN4a8pcziNz+GdebWGc5/bOVib/BlMyxJjfYx3qav9o33tcSlywGWLe1E3H2/qExTDB/c/ZSVNX/nSl/T7P/0piuPbamPwpKxdUphOEQiD0uIUCUqFI/5aWLOa0jKVzSRDEwkYUJEBxqkUgE3KKh+yqtKeF6s6pjgHuSl4WOUFxTwoAek8Ks0dCe0D+o1Ojx4ypvhrCKStNIxrQ7aCaoafhaEUOacQcY+ZUf4Mqgo6few0qL4LZNgEg7KFzH/zjTf1hbfflv+V81q9roXFBdUxFJucMcvLy/AIMhuF0T3Vj1nvfc7vIef6FC9jh4tL/1F0/33wra0tDdl7P+9XVle0tLSoJkZza2FBSZoqy2pqeLpF+/Wmms02PLykVQzuC+sXtY6ivbyMLF9e5V3OPjxeTRRRfy/EKEEHPs0QXE4kqHOJEgzsCJKENHUCPE5FlsNr+lTLKn7+XaCwVrTH2EeM1X8cfTKZoF9MOZcLlNlEK8sLusJ5srGxpsXFtmJi0OlMk/lEcys0Qx5N6WsUorp0UzCf5uWrWrp+W421K/L/8vJoVGr7eKj93lRD9lf1JaXNVSW1JSk2VYZMhRIVFhlfkNgomlJp+v/r8deMBk5bEvTiKOVGXslel5xR8tDlMmtQkPa8El4suSAtkV6Fg/kVKlXIH28tkVkmS+oKtZYML/4U/ujCAz2wzWX5va0d7SA3ZklQc3VJCyCp8V6kf4h0is51fLynw8Md9btHivRz5eK6Xr77nF547payaMqRZ4FJJElExouHUSCnS8Yym00qHW7G2T1n31L2egG9ZQnDqNWoy+fRq2TUiY4PD9TDAHf6juxRAx2hnqaiCzEUJdBHAKIv0XagpwRkdJ6SyCAzR0rlBIOrlpoWuSS4ef2iXn/tBd25dRWjKIVeuur3j2hiqhDmmmJ8dzp7erL9UB999Cv97Gd/pvfxgh8d76J7Leqdd76k3/u9n+i73/2WXnvtZS0zdoOefU/MTIEBmRntSdXiV2UlcXbC94wLoCl6W+/wWEd7++rDd3POnyxJtdBqawGdKkuy03aoL/RquTHNPufwbokB7nlOI4LIQkwlmvd0GhPN4YE2vPbKCy/L/zjcBrz40Qcf6v133+dyY6zI2Hy8OeOYo3sF0i4j2q2WlrhMuHblql68+4KuXb+uZmsROTDRAUb30VFPO+i2kJhWltYYX5R8fMhkMQ5ZUGTPLYYqOaPtgnJvO2fs/usozqceL3xNWCdWqPp4eg4tz9HFKn0osH5mMtpMWItaVlOEBgJp8zeYr85Ar4qWKipTI1sgbOj4YKj3f3lfv/rZx3r8AN23l8OhTWUB+Ydlms/gVZxJJbJc6PIm/yeZlYrQi9NMFqR6dDh3z7ncAVzOJK4bIz9K/1st/a4G6Id7m4+18+ihjnd3MP67Erzo9Nput+SXngvIv4Txz8n3+TlmnKV+iThlvzztci/DvvI9HHBp8WRrW5ubW+gtx5pgUy0srujuy6/qxTfe0s2XXtTGzZsq6pk6jKWDcd6HFyesz9ygAVZh5mBuMzAn7hiHqAKbI+FSdZwk2jo+0cc4UHfQB2bQUXj04SfafbipgkOf5ZDBYCWbkUdTHqWSUCxMaVatv555zOOlfwE2+DTq378OymUycxA3iU8FnT+UyXM8rCCe01qelJf9Lah6qlpUMjOZWZX37JfnBPLNTJ+FQRbstL6Z/PFRe0gmgVUB3zJP+Rfhb/pYVUMyMwXWrwKbH0MgHUGgDDztT9VTvWdVlHJV9YIFzWEKb2OFG6QLFy7AkEN9+ukDufc1h7HKwhBac26g5ypy3kdApBDLiy++oTt33lStdgl6XKQMFBhwoCyW2cwFKjdkqhNmpFPChHSUlVElwmbughrkoMC7jXRRgNhsPpPoWxCWibnwliqcfpv84bsEnl8GMhxnac97BubxpzRDVU9XYFjeBii9DVBwCJ9wS7y5taf7Dzb1EKN7F8/unPxGa0XNhZXK2F7CUF4ErcVltRaWyF9Sw41vGCDjMIkccr6+Vd9Vl+bfFXzvC77KagymJM108eIlFKs1BEREuUjlTL2CEelGd73RUJpkQv4qxJlKDTWfn2B073Nrua0+Bvhk1lFeuvGNwW1AI+pNwExmuaw6LQr696PSVMLIpTVUhgUpsm/pitReUbGwrH5ItNXv6VePH+pnn36k9zcfaLOzj5LS0RH5R24Es2fOswMExDbG8f3Nh9rhUJ2ZN7OsZVeK1lir5UU1OMSKWqpZFirMaxFBwXyWW2pzwK9dv6Jrz9/Rjbt3VKf+lK3cOznWhw/u6WPGsIN3cBeD3vsdYHxPoVmfic5nRSJyaDz3+psoV9fVZwwd6owk5fDFjEMuIoB8HY1DZIbxN++fyPB0m9NbtTZyvVEl70DyVSjaryJkQj5VObWqz3m+J1zAnsMrncc91P/vT9W0v0a3T+OeFjz/GaocMVUFeD1QZuYp4CGYlwViu6xm5235G0aEM0geGkRoKHse97wAH7D0qtqispmJD+lAaFXoB02I8bTPEBSJxxhkwcupH1TVTdJEyysLWuSQmmFwnkAbI9bdMPTKSV/D3mP1jh9q0t9ROe1i/ExVk1QPUZCJkjBTYPQJK0CTqmc1Xb18TV/+4lf09a9+EwPuHV26dFUlm3UIf+7sHGB47+kJRvcuXocdwh0UoH0UoT431lO8CUyXtTAVFj6DPH2K0kQ+IK88AwEj0FPobz285JUqeGHpX5+D5zgqRQTZNmY9hsOBKg8fnuYJh7RjzMVEBRS48XiE93mkIQaUG8uDwRB+H6gKiQ/PMMDTMQTuaXYMMVaGtOnxgYfAjRdXBtzYHmLMjdmDKRcBbuDMXFHLC2RHoTmzzJlO4eEZzuNzZuQozFSy1yX7PqKNw5MT7R4cVD95cMTlQAfs4GV9yBny8Uef6MP33sdbsa0Laxf0vW9/Vz/47vf12ksotq22sJaQ9yXGtinFiE1RmCoUkXQkPygWpnw0l//Bn9lwhgI0UWe/oz4K4/hkrGl/qllvoml3okl3rElnBIYaHbG+h30ND3sVBvtd9c+xd0L8RIODrqadsWZd2uB9b6cY5ipHwMMxY0PIRcaTFAnGOWM6SwfyQhkwFuxzMIjoKaAJk055TSL1GXT2ePlZ9G8Fc87IMd6XVYzkN15/XW+88Ubl4S4h5BRjpebnDPvQ5MxZWVnmLK7p8GBfDx48kP+o+YDLlhL+nkJfu1yo+4+j+x+089AvbNIs05WrV3UDZe8yhumFjYtaXl7FsF/SAmfa6soaxvZFXcDoXsH4bqOw1/G4JUlNgTNCzN/571Q2lvIQspG5XKA8cmAFwgBPmzFTx/ksnSHO478W+pjnKPh+WTVFkXWc88cE+Z+kJpctFzk7rl2/zBhXmXtK1yXyHkRICxqdsjZj+u9yPowwTOvrl3X5uVe0cesFWXNVbnzvQT/7g1zdadQ8tBSSJaW1ZcVsQRYxGpWoUADQvQHGWoJ/m4/L/3P44hj7dmrUMCAWy4DYH5+vl4vyEiWrgB9LlHl5WHrdgrkVSMOccRCS57KE6pJFlRgoIW3KsrZmGN09DO7etNQuFwsPtva11xkoT6OSVl1WSwWraY4hPeQS0H8MtntypP2dLe0+eazZdKhF6l27vKGbVy6qXU/R72byMUbWNEsSGaF87Crl0YiALjhHh4MehvsJl6IzNZt1rUO3qyvLXOhw9s/gMYzyARf0J8gIN75L5lGvZWowphR9qTKQzBRp1MzER8b6BOoF1iVgHXo8sVJuRCWhUGq5eF2LzUyXL67o1Vee1/PPXdfyUpOxTdFd+wx1Snwu00yz2UAHe1v65ON39bOf/7l+/vO/1MNH9+Q09cabr+gf/IPf0b/3j/9Q3/j613TjxnXV63WJMeSMn4ZoQ589vgHow75PNKwCuS14dk54xBl0tLenKbK5lqRabC9oEZnXpL2MdIQnggLzo7kc0JYVUklY+L6js9TSmuppXZkl1U95fOnNt/XW62+oWWvI/3eD93/1no73D8US0E6pgr4L+CaxIP9Vu4VWS0sLi7p1/QaXEq/puTvPcVGFg4MLgePjnh4/fKKPcYYO+iMuB5aYW0L/0DjjkO8vhO6BaE9mCiEoxKharc40C+0xx5NOV3P6dVshZy2CBXTVVEkGkFFJkqrZblcXeiWNFayleJIkgS5q8jZpWkaeh2Jv6ZaF4IPsF4Z0mrTQCVqyeabOwUh/8xfv6V/+8z/Xr/7mY3UPp0rKlmpxSRHPb5lnDD2htUBIG9BoCf2U0E+Jk6WEvkscLgXIh13OlZNToA9Oukfq42Q62X+io90tHW5vaW/zkU4OdjVH3/WxZj4nX4Ms0yIXls1mSwlpYwYl85uz/pOzc3zKOet5KXNN0oS5xuoMf/jokR48fMjZPoK0TCFmWlhb1zLy98U339TLXE5fuH1LZbulY/jqmIutIZc0EwuaWsRBFTQpYxUfQ0dDFi6sLmvGJdenXLq+T/v7vT7yLFWoNzlj2ZhHjx5DLAdiLWS8VIEGTRChMXzioQrFVIA5+Hq6G1WkKtPf8fD6WYlRzyQyOA/1FFIVF0UOb7EC6ZJxyDNFnSpTpynaoFi//rDW8sV1iDoKJgO+SZKdfqIpxCjPM8rEY+ZlDk/QF3Wr8ZEUcVHOxwuetl/QWSn/R7YXOmAGM28n8BqhAOlqHoRmJjOjTDxGnHoy4lKIMBJ7MMdICdTx/2Ks2Wqqg2Dc4mbGfwxxOs65PSwQ1AEBbNIcoCA126u6eu1lrV98QfXGJSksqygXGCtQW7KWLDQIU/IiZUI+5ZpD/C78XMCXEBSubQpxV1soAAAQAElEQVRmYK4SpbQASBAFjhiDSIw5M2XSNCUxcsZspmCqYBQ+he8XgosO9exTUqcA83nOXBC+07k8XuS8ifJgljCMQu7h3tze1aPNXW3tHOsIpWw6T1SrLau1uKGF5Q2M7HU1F1ZVb8HoWUMBNNrLpBeVNdoInJoizBEsyMzOEBiOx09DhsIG8mG81fSYZxvh5Ma3e/MuXbyiVRSdxUXabTSVYXS4oIoxyP/SqCFpzeaKHDxlMdFocMIB48b2XEUxZW5j5jkCY7kQt5DSf6ocL9FcmWYoFLOkqYI5FBjbE8J+2tARQm6zP9a9w44+QFH75dZD/eLxp/ro6Il2hic6Gg/UQXB1JkPt9jt6jCfz0ydbenJ8oJmVcgN7/dJFrV28wOUEghyBM2SPBxgaY/Z1jDfNMUI4jeZTjcgbYriPyC/ridwrfuH6VdWXF9VHMbhP2x9j0G8dHXCLh3Lf66hL3yPenUGzTgC+zjNmp1pdF7jRvfHm64oX1tVh7Wes2xjh7fOPIWF/apKrL6xXGPUVpj0U+zEbUUAyJSGgRrU/HgLPqXi7JFbBM8/jHpJ+5kPOM6m/K+q04PisnOFWtMKXfF5VaKflz7ZpZhQBAaM8SHYGeRhNMUYlHBCWwndJkHHZ4OlamoltQhCXzLtUAR/kKPY5F6ElBlhqkQOOd5EpMQQFk8xMgUggtECctr19R5VPXoxBDgtBwegvSBZLpbgmFhYaKAERI/tQJ/t7rPkEA3umOO+hlOxqdPKEg29fNu0oKfuq21hZnChqqiTMldBOEo12rRp7s97SnZvP6Wu//Q1991vf0ztf+apu33pOzcaC+tDu0RF02unrgHD/oIMH9kRPUE52oekjDqMBhudoMsM7lmP3lcotMlb4A1otAuvFfAoz8qVcp3C5XBAvIAwPSxmxU5BNyr9P4bRyCkFTUoGiUToq2imrSoE1CiGREdKVvGKOspWjbD8FsqqKc2bmYE7aUeVRb+55hDl8MIefHPlZOCP09vy8EB34+L3ngs338eeMZc4MHDNkzxReK5i32MeSsIjMzcOnEGtRaFbkmlB3gAJ9glfgsNvRLjJgh4u3XXh0F6NvF2/3NmfHvU/u6VM83eOTvl557gX97vd/qO9+9eu6eeky+x8VXbFklwMGQmVsu0E7DyivhUqM3inG8Oh4pP7BQD03mA96GMoDjY6GKnozTU8mmmBYDPa6Ot460vHjA3XAydahetsdjfZ6Gu2Dvb6Guz15vSF1T+H5PQ2pM9g90WCno/7OifrEh/vUf4rTOpPDgWbHYxV9lHdu85KJlDHWlDEnBXMpg9hN6DcoEo8seJQpACMO5UK7xj4LsBOsv3wjSMrrONgn8ZiZzABxp4s5lxs5e7/Bpfjbb7+tl158kfMgUwKvuUJXh88X8IqvLC2qzQVt4F03tI+Pj7WNh3sb5dGNHKO9OZdP/vvdn9y/r7/667/Rr959V9vbTzgnpngJW2pjHCygTC4uLmmJsydJatAvew8jTCdzjYZTeGyk4WDCmTPDczlSh/09rDxnXZ10B/JLrjHyZIKxP0HBd4yR/xPiM4xoN6ZnjGMO3Vb0KVOAD1L4L8sypcwnImPMfMTe95zxjcEE22ainDOjgO4N+q3XUq2uLOna1YvgslZWFlU6jdL3DP7ILVEea5x3TU2TtvJsWWHhkpavvqgrL7yl5WsvaBwWOctKbXdn6kwSTfOmLC5xjq8opgsqY0MF7RSMsTSTgJkRnEN/6znl/5K9Fvt+CrHnJbymZ+ByQeQHST4feRn6i9fzskKFSqyxU+TEcxWWV7w4V0loIKoImfKE8zxra5AHbXHZ9MnjPX2IYbVzMlJZr8uQw2Ujk2qJIsZ0DVqJrPOMfemfdLT1+L4e3f9EAf5eXWppkbrNWpSRLlhzpszeZIrsk7EWZj7/IDNTmpiSKM1wnnQxXkboCfUsUatdwwCvKUsS1dJUNfY3hqApRsxJp6Mu/fpe1ht1NeqNCin1soS6McG4DuL4UmKlokOFEp9xmcNnc6XEU86IWsxVS3LVk0IXVlp64+U7evvNl3Tjyro0R2b0DjQdnXAhMFBBuiyGjLWvo4MneoBj4eMP39X9ex9CYwNtXFzVF7/4Ft7vH+t3fvJjvfUml10LbYn+C9bC90ams4dIQRT+hHAk6FucqSLt5+qg08MwPFb/uFudtW4Mr+C0WuVyq5ZkijSUhKh6mslY08AiZjXWjL1pkreE0dRKSRNf570G+kwObT95vKWf/cVfYxweKNK/IUtL5GgsIjIoVT2pa6W9rI3lC7p64Ypeeu5FPXfjjhabC9Rn/dHpe9DFp/cfM/9N1n0BtFVAO7NpARmaIMMKkimwZ0lMlLAvLiMyxjEajpEBI3iXcgsqfQy8FC2qgk7DZqOlC1y6Xr18BZmy5K2phOYd4smgiSSBJmOQmQFCBUpAGaUiVTmLsiJTFhaUlYua9aI2PznQX/3xu/rTf/FzPfhwR8UkU6u2Rq9NzSaR9zPaSqq+8nyqfD5UOe6rGHQ0OdnnHNklPJRN+krmCPVxTxMcPGN02dHRnsacZ8WwI+OdQJ1yOlHJWosekpBCy3Vk5oKWl5a0BPyCxujVginnvPczeIIBPmW/PF2SZ0YZ53yv2+NidFeHOAVy5FRkPcs0kxvRLYzvW6+9rpfeeUfPf+mLWn/hrsqVZXWiaR+ZeQANdlmrQS3VBLk/d9pcX63ij3GKffBkW4+OO+rSzxzaCY2mwvWbN+R/tOPhw0caogQFGYwVFdmswKCMdBUSF3Gdh9JpFFlmkhz6Ox72VOeb6q+HYPKQVxFVqnD+6nmejBwHwWncE47z+lZle3EFOilpicC/IdCygrcnOjMLMrOqqn+VsqpeSaICReU5yJPX9bTHqekBSQL/9jdOx3EaI/vs421UUap5WSlDNImxqGrF0yLPzPwbSL4eIZyOz8wUQ4DhCvmBWIPpL+J5TbNMe7v76nOQTjlwJ5NcYzAYTDXAG+y/rzCeFMrqK2q2NhTTJcna9N1SaU2VcjQkZYwlQoglYa4CosnzMUZuHyHIgYABZeSZEyUHJpmCQ2RO4aAKac0AjTF+A+cxD0u+SvIcIjzFWXU9+/ghX9CPE/ocYvfuVLIOiPJ+b6SdnUM9egTRPtzB2z9QUWZqtte1uHJZS2uXtbB0gbmuqtFaxsheUq25qKTWYu4NpRgDAQNcSabSIuPwdu2sew8/j4puytNi34sQomKMWlxc1OraupaWVtTAiM/SGvkJ8PKgGLydnPbnoFCMJYdaoKFCRe7CZco+jjlARho7049nKuZG3ZqMS5AczJOWcm7z8/qiprW2Oha1jfH1EO/IRxgq723v6b3tHd3DQ7mJZ3tnOtAThM/OsKeT2UhudB+Qv3W0r83DXc04dNvrK7p864bWr1xS4GCfss4lgsIw/CxB+PkQqxM0ShwuJfHCTHMoxhX/cTFTDwO9C2pLbV2ircbqsg64kf/48WN9svVIT7iV3+se6xCF/2Q00BBBmKOAiSdXQPmICstLuoZn6MILz2tIP13GMSlMhqBMQqLIeDQfK0dA2airOB9wUE1P6Y12qo9vThX57Kv0KF8GEC6sp57CZc2/CZK/pN/wGHkOgupDnE/VMOmKt40MX0cHex/g1aeIQeGZtFFuMcgRCavDrJYpIqBDmigFWZrKWJMcZSvH+PS/4eA/HjcdjTSDXiAeBeZfgXE739EsqysFIiHQvplijIrsayQMZ/kxBvKDLDhMdCShGGVpULtZU4Sfhycn6h8dYlz1WPuh8sGx+ofb6h081ri7q2J8qJAfKxbsS5gqQ5HKklI1aKzGfqbsoRVBSUi1vLiKZ+MFffW3vq4f/uB39M5vfVV37tyFPxc1mRU65Eb/yd6h9g872j04AofaIe3xo5OueigOQ5SkCUrShENqBi3NmXsuRs3wz0PIR8+iZINKowKhQEUTOnvKX9ttTzu8+Dzk3cAaxRAVQ5CxfjTDiyWk9QxYf/+cvUpAn6VRx0HSP+dtehyQpPw0QkunrxvvOap+gkRYOkzMy+AbQtJzajsvnq9BQZ5jTnOeP8GYH2BA+R9MO+oca3t3RztcpBycHOuo29Ee8uLR5mO9/8GHeu+993Sws6tLKFw/wsv9j373p/qtL3xRF5BrUALebMnDFvTYgo5SFJoSL/MED/YYj3Vnt6MOF58nhAOMiBmGdj6YKx8Cwll/pimXohPgBrgb4lgcCiMpGZvSCSDMplHZNCgF2SToWaRn6TAoZEB4PcveHAN7pAnG/RiP+ZhweNCXY4TxXYVHfZS2oSbHA8246Mk5H8V5YnmpyEZmMdUpEiWWKJrnmkSZ04qxhyy15F++YcRE2Sn0+Qd69A11z4nTzI1r1/VFjO8b164pBFOU4JFEKWuYJYkaGFiuCK6trqrOWe7vHR8d6/DgECPjQL1uV57nBvAOF6v37z/QL37xS/3i57/UL3/5ru7f/1T78Ei329cBPPOES+jHj7f18OGpgv7w0aY8vbm5o1PsEoKtXW1Rd4tzY2uLsq0nevJkV/tceHXwiHUxznu9ngZ4Owf+kx7DIUb8UGPkjhvoM7yJc/iwgAcLlHfH+dIUyKs5tDedjjUa8V6FAfMYKYYSBThqYaGpjQtrusr5s4aS2kLZNIsqYNzCMhWxqTy2NLaGRiJeX1Vz46Y2br+qxcvPydob6hZ1HfVLnfRNxye5xpNEFloKCXpMoA0L7JhJdg6dPaSrmI/4GVRRvs720PdRzK0sClVgrkRUIhflLVPPPAQuf2W86yBdineQpaXlKqwA5NBtzpgEvZVJTUhLSDjRydS0DW1++GhHD3aP1J9TsdlWnXVJF1tavLCqizeu6dK1y1qBTpIQNWFPcs72diPVGufvcrupehqgr0KVTlbMXWwocXnP/AMw79tD5h6ClKRSCIXy+USDXqfan+JcJ8Hz5/S4gAfPkWWZ/G8HHSEzOhjfJevSbNJnva5amqmWpKoRZkmqlD7TGJRFUxakhP5imasCGkQCUpsrsalSzoxaMtdSO9P1K2t6+YWb8v9+rFkPGo+PNR4eaT7tiYNGKidKGO+cee/sPNaHH72rjz9+D5p9Igu5bty8rm9++xv6/g+/z9nyFa1fvkS+SVxCnK5JIciPcUgROjP43+UAyq5oljy64HwZ9gY4Gg+1C2/4H2DLyWtBn6tLy1rkoquOzsiWnvIwBljKvFPkYhaYmV9gwTcl76QKWkTPTMugR5/c19aDx0xhrhr7n7JTSREU2OuI8ZwpVStr6uLahm5evYEcvqRGWkf1mXMBULDfM93/5CHG375azWU1ubQ23gmWMugIxZmChWcQFWPChV9djXpTlCqHX2s+3iSjXoRcrcr3b9/Pgj31MIfOp+gbjhw5KWpJgX78Uyqp2q0pYa8jtGhmMvp2BCXUTFXm6JB4skPeUMzbqtkyYQuP9EA///MP9K//+V/r53/5kdwbniULhUM7iwAAEABJREFUyIQ2W+R9MC6ZCvRLp+9i1FOB02XWO8J4hxbQP2zSV8SZZHjAS8pL9Nxi1JfQeVPotwHPxdkYJwE653AitxtS5lzLoFXmnyFnM+i5Vq/J980RA31L3L/kqn7SDHk35QK1hMdDNceALBzJDe8plzWWJPCvNGHeI8ZrGNOr2Mq3vvCWXv/WN/TGd76lW19+W/VrVzSgn33o/0CF+vVM86VFzah/r3Oknz98oE+Pj9Rl7WdpJkFnYr/CzZfvqr7c1mM8WQ9wh+coSEkZucUwpRxIkU59w81MZiYFk/hUkORZJtO/6SkZUHkuzKr5l/L3AosRiJhZlTbz8BxBIXicF8xbL/n6DCUCkOHpWVBB5bP/eM/Lq8Zpy0NPV60gbAuQAyQtRVT2BoCZfS5N1uc+ZqflZlblV20SrcIqx7+sasOMUKAKRQx4/Bxn4zJCXw+zs7qkfXxmplWE8QIG4IAD7h4H8S4H9HA4Rt4UGkF4vd5QQ26+0VVlEKAjJKkcFhI6jCotyNcmL2F0PLKFA4O7zIcw0QjiBcVIboTn+UQlXtoS5jAOFwcZjL0Uw4EETkOPy2ieiHlE5095Hvl7Q6/p4xLj49JdHTxjrlw8QIh52D0ZqESwNRqLWlxa1+r6Ja2uAcJFbg+bCyuqtxbVwENcq7eVQtQxrcsQfoKhfN56Zmymzx6z05TZZ6FR18wUQqiYtgYT12CYLEkQSFFmXkM8ZyMnwDnMXrBKM1OB1yUJMHysV4JmxL6M2KMxyukYr9Fk7PUyhGJTMS5LtTVN0lX11dDBXPoUQ/YDDJ9f7j3Qu/uP5bdl9/cO9KjT0d54pB58NIrSCXv0pHesxxjbuzB4B8OXrtVaXdaV2zd0/fnbWuTWLYdPKoMYHgxJVL3V1ALe6/bigurc4tbwSvsBXEdQpTFRypo5XPgWwTRkcujIauDF2EAxqHFQ+4+cv8dN/IPdLXnfBxjgnd6J+igLE1fY8lwz+GoE0LfVvnRJ1155RfWNC+rg3RyTb/STJKmMPvyP9k0x3kvmEJlX0EwGtbLIv+Fj5DkI/i0/RvVn8euvmZn4PM32uJmpyjwPGaeP1fMM2ggxKkATgTX19FPEIPtNoJ7XjWlUkqVKs0QJ78cQFGUcvnNNOQzmGNuOGeF0OOIGe6gZh32BouuHJoNS9ZhkZiAo+NiIBxCTAF0F8gRCFY/RiJssSkKjSKmzAB2sLLS4hisrw3uIN242gP+RMcPuoTrQXufwvgYnDzUdbUHXx4o2URpzlK1SmZnqNOiosZe+Xb7nzm8tlJerGCJvvPGWvvWd7+m38Kq+8tobWruwoSlC6vxHoXdR8nbxzp7+WPQRhvmxOt0TdXpdHUNPXdZjiCdmzAE543QtTDpHrlIFtF3JXPLF43EClYwNtvTo/444G4QIS1CFgf4DsQhc/gYVDGzOGhQc+KWCZIHxAuKFx6lZEhaEcyrPqOvrOnOeAhOEZB850On35d7tAw71PdbRw2rdWL9DjPBdPN7+F8t/9f67erKzrcXFtt758hf1Bz/9PX33W9/U7es3UBobqtHvqQcnVSykaW+qEwzb3c097WKwHe3sy71DUwzaYpzLZqJSqUlvrGFnqEFnoFF3jBI0VT4pVFKeFInasaFFLhQXkmYVb4a66vRWL1LVuUBtKFPDap8H5VU+ZV6nXqaqgYhgi67AVmFQRM5qXOI4mzGOSTWO07GM1Wc8/iPbw8EQQ2KiGQqyK6QFa4noZPCmwPqewmTE+ZZDn3vYKAFoTOfw9FmdEhlWsDf1el3PPfe8Xn/9Da2ursnM5PzovCgePz/cY91ut9mDBS0utNVE7pbsZYd9ckPnBN7z8c7JG3P51sEw3tzcxvv9vn7+i3f1s5/9Qn/91z/XzzHE3//wI93/9IEePtrSw82tyrj2X+M4wFNz3Ompx2Wt/2rDGJkx6A91ctKr+GqXS/vd3QPtu8GP4d/Fw9PDAHH43zDpIX978F0F4n0uQvuDHsroAEV1qClyfYZCOoMX5xg6BfyYgxnx0WiAETXQFEN87noDOkNlgNeiFpEzVzbWdfnCujaWVtVKGtBZqgAdGB6zAlqYQgcTMA0NJQtr2rh5V5fvvKT2+hX1OHyOT6acLaU63Ym6o5nKwPucyRZQ/lljFAT//hyMlEO+Z8i8U32R/fT0GQwe9HIjbU4c7GnJnp7Dy2iGwN/TZ2Qgb5m3rFRhc5W0r8riSxTQvxwWa5qgR5+M5to/GWr3qKftg45GucnQU2KzofpqW9deuFXhwpWL2rh0Qa1WSwatzqcTbawt69WXXtDVixerdWzWMmgXumedSwxvE0/1JZkF/5L5P5MC40mQ81kGvySmOQbLDGNlwqX9BJnqPJFhpDQadTWadbUYT8IZ5UbHCXTZ65+oVKEYjHZLWQjy8iRGJR4nP3FUaSPPqCtF3nKYv8u6JMDQI2cYUYZw2NhYgVde1gsY4OurC+ibI3VPDjTi0t2FR8p409S4qB1Cq0/0q/d+ofc+fE+Pth/rCH0nbWR6+fVX9IOf/JCz5VvauHJZYh8gQEGAKpCPykvF0uTyjO4VCimQV2JkFrO8qjMdjdWBF/Ywvve5kOzikcxiygXBkpYXluU/Op5CZ1aY8mnOGTiTFQFEXdq4one++GX95Ic/0hvoNTtbm/rw3feUc2bXQlTCOyEX/VvVbyPNtNxa0CrtroO19rISBc0GE9qe6wTv+6f3HujjD+4pWqaNtQsSOi/sJVNUwvspulKSJDpHYA8cdYy+ObpBlwu8PmeCeJysI/vicLsrd7r2TFAQn+Lx7bg+iR3R4xKBV+T7Gs/a93b93ayWKUm9zyhPm0UZCJbI/FIA3tUZH8eyrqRsKQttzblA3X64r1/8+Xv6sz/+mR7iOCvzVLWspVpaVwxBBXw2YxxT9n0+7KgYd7n873KRe6L5EIxPVEKrAf0z5HMlyJmEBakz2CbvR/a53zmBdk6UM//Ux06+Ue5ggJDDVFPklafTLFOapvAFffsacPE0of8iz6u8GBPNkG++jjOcjzP6HFKnYB37tD9k7eaNmrK1Fa3duaW773xJb/3ge3rzB9/VC9/4qi699bqW7t5R5DJosrSgPcb7wfa2Pj040IS9K5H5odVWaDSVJ5nC4pULuvvayxrCzJ98/LF6TCZh01NIIzEWnBn4wM34djAxeQhKj+uZ/Cr9+a+yLJGLBZnUpiqJ0zjfp3F5C9LZt84emidmOg1pQwXVz9qBub3dU+UFGqVmVZHKJfDks6Bnf+MMQvkp5YeGb37JJnjr5/W93XPI32D8VT8IZm/nvJ6MGDjtjgjJ8/LSk46qEgVVnJDPaR2+yTOrvlSehVCAHCUCrcojnLCBHr9wcUMtDu0RN9IuHGVBMSQSwqBEKckR6CV7ZoE9gwgNQvK4mdGrMRKr1q+EkAuEcJlPVKEYwgQj4iNC8sop9ecig3c+W2+x/rRAHmOnBhHJ23bIiPMhzpAVCPlI8rqn8Hc5C7zmKUqTPYPBYKy9vWMUiT09wMu9S3yEIpfW2lrAwG67d3thVY3WCuuwoqVVDqOVdbUXV9REkGV4ugM3Xn4oF6xBaS7+A3OmZ/phMKcfH85p7HPfZtQjx2khxqgUZjmHp31OgXIDNMrUWBunHQQIPMraBeUzMEekomQmsaWiSFBaClBqNAFjEZqm80yFNaV0QWqsapi09GQ408f7B3qPC7D397b0Mcb3vcMn2sR7tYcB1uU2s5fn6tPZEFrsTsbaxeDdx0DJ06C1yxd1hRu5heUlTRFQ/n/1jlCWhgiXEQJkwKHgXrIMRbG9sKgGimDGpUKWZco4gGsgSaLc4HZE6CdD0CTc4I0QRMcoYxlG9+Wb1xSame7j8f7owQPGcKA9Ds6Dk0OdcHM5no4QdmNNoLMhAmsEDRQoXxfu3Nb1V17V0BJ1JrmmFmUIdgXh2R1oPuop4PmOJQccilvJHM3X+nPwHMfnMv8tEv7Or+P8tWfzn8k7zw5EgAG5YI9BRqgqbVXcPO8MIjyHQUdGXfO6EfoCwdc4jUqzVBkhq6BTSCVKgd+knyPnVnqC8jwGcy5vRHlgiAbOP0bCLCjQxymCIn04gvcHImMKhOYvw4QWCjXqURtrS7q4voxiMlPv+FAjPB3zYZ8DsKfhya46XP70Dj/FsHqM8b/H+HocrhPVeL9GW6lMmUXVjBihGEyB0pjPnTekxfaibmDgvfba6/ryl7+ib3/7e/ra17+h69dvKsBffQz9PTxweyhAu9C+Y//wUHscVrv7+3Jj8ujkBLrqy43NUwO8EKJOOfPN6c9RmOAnIHAeJ3S2d5DNhwyxB8T+TZ9T8eB1f1Mtz/c2TkOvUZo8OMNnZWXVl6cDHOCI1PHQxBJx/jDWUk/LCp2W+XxyajpmnD0z+MAvHabO+/DyCcaQr4mvzR4Gt/+V8oOjQ52u274ebz7CU/SB3n//fTyk+1qAZ994/TX96Hvf1+/+6Ed6+/XXtba4hBEc1IQg/OLEuGzvH/R0tL2vfTylB6B/1NWcS0NjIAlnzByDZ0balcVJf6J8PFeBfLaZlBRR9VBXPWmoAZoY3U2rY1Q7ahjPGZf40DvyMMWQdmQobTVQL2tyVHFl1K1VqBNvMMoG7bRor5U01U5bahN6X1mZKPgxxWVA7l73UQ7d5poytuFJH3ruasClbQ9jtHt4oj55Q/hoVv3Eka92YMUdxk4ZK64q9Jix7sbOOHyHnsIL9dnjOoTrD+7NfgUF/BbyN0OeGutqZgqgBp836w1l0HuNMleUsyyRWVmVu/LZ8cuT3R11GevY/+eSeampK/tcGrgR3cXbfQL6XLYfYZQ/2dljn7f0eGtb20925Ib3Mfledzyeag7/hZAoiRlDDypob47hMUGxHHAh0amU9AFG9ahCn7wBSnu/8n73yetzkT+oMEAeVDoHtDfjPHFl1fUPxxzlt+A8kgrlhG7QDQZdjfBOzfCymnIhAtXGqFtbWtQ6l7fLnD2Jr49YzJKxKdGMsc5CqmnINEKhn7HPCxeva+POy1q/dldJ84IG00TH/QJZkBMvVXCxbWlDCjVBgRJtnULeMijPUEiMT+yn4CUR97OlYkL2WX6Gc15WIekS5izJKxysWUmaBlRS5qFo1bwvBUmlZN6+h0HGPJTUVCZ1FaAPb2xBe/e34Kv+SEfsTcla1Ne4gOAyon1xRes3LurizSta3kAOZ4H2cpUYqo0s6vb1q3rp+efka9eAdtJIORcbOQ4T4WHz/k9plNfMFFjXYFEhQNfRFDG4s1qqRiNVu13nzBH7NNIUj3KSJqpRFoIxdd8nU5OxNVuMnbZ76BXdbkdj9IzZbMZ7jItpettJiEpCqJAS+rg8XYUxiI+ilQqstUEDxnxyPJhYZEq4qFhayPTyS7f1hbdf1Qt3b6jdStXvH2t/f1vd7gGycaSYSLhQtfnksd798Ff61fu/1If3PsQAf8hZ0Nfy+ore+uJbejhH6a8AABAASURBVOPtt7SEsSPmL3QccbHv56afoQYfRPYweFjQnO8l+pob3yX6lBviUy6ojg+OtP14W4f7R+giM9WzBrR6QXefe0Ev3n1Zz925qzu3ntdbb35Rf/jv/GP9p3/0f9Q/+L3fZ1+W9bO//mv96b/+1xpyaZWxFrFk3PRnnNWij3pMdYELp6sbl3RheQ0ZWVMBX08x/FPKEkU9xJn2p//yz3S039HljctK4NsCnoUET/eSdtM0ZU0SJUmiEE/3uIb+FkJk7fryX2OZs0++VyV0bgwjUtdkKp/SLpl8zNgZGh9zuTOHbwPtOyLtOkIMCtBFDFE19MIsrVX9JmxKBEZ+AGZRpgSkUpHCChm6RK0yvpOyqeO9oX71Nx/pz//kZ7r/0SMc1nMl8GsCn4tDO5/PNIcu8tkA3WKowsNJT+W0zwXvEPk+4WwplDLWhL1LCDMLqvsYWNshlwY9LgjnxJmkCvZ2js7pcslxgB6xjx4xQf/19cvgoSzNqrmYmXy9xsi1nLM10K6ZcVk71ogL/y4ycsJ6KomaIB+GYMyaTEjP6/DI4oJaN67ptW9/U9//D/6xfvhP/n1949/5h/rCj3+gl77xddWvXtYgTdVh3ENWyJpNxUZDBWMv6CsEFLBLN67oCkzuk/jggw+4XRzic0okCCCEIPqTmRGewsxk4iEsiTitiTg5Pn9QguIUKkREol4V6u94KDcz8angtfxw4uXq4zLu1wnI6zjM/L0zkFHRmefplOhKCLFgAcqq4HRsBZtYpakn6smfaiJ0d1ZWVO8UcsObqHyuVVXe8aoViPurFTyjqhBIno6HiDy7gtG2g8zztHi/BJXCxULPKB+zZiMEVp/N9nCE9lNbaun5V1/Sq2++rsuXLmulsaAMD0AdBSULdfYmo/FEJcoNNg9EzDwROpYXEPFMwktSQKT5sIunoMttWx9leoCgGWEwTnhvLqNfGuFTEi/PRimZmSwwJwiGCOlQgRJRIh+/eEwlaVUoEd4zBPwcQyznUqdwAseAnOOdF7fAASO1HBtK/Vw7Wx09uLenx5vH2jueaJhnypY2VFu7UiFduaz66hXVV0gvXVRtcUNpfRksqVZ3LBJvKyYNGcIsAIN2pchcGFVJAM6n5wxawKwl+2zMyczkdB5jVIagSZMUfkvOkFIWZWaSAIQQoCOHsUeiDZVRSWio1VrTwsJFZbV1hXRVhS1rqiWN45ImKQYxYx1xQdCv13WSpdriBvqT7r4+ONjU+3uP9T6HzEd4pzaPDnSI97iLwBhDA25kzOizg5diB8/FEzxRBxgrBXnLqyu6wMGzsr6mjNtPSJ3zba45B8p8NJUx7xgSRYRwztgdYi4BoVlHENS5gUuYs7FmKemUsQUEVGANUkuU+btiDRnHFAN8YWVZ1S0zRuPjnS19+viR/P8D3jna1s7RY+12Hqkz3tOoHGqiucYMYJKYApckV199W6svvqF+c0V7CKBD6HqKsNX4WJb3pBJaZE0ZplSoAq/Tuyro7DFSZiY59L/9U4pF87bhRwvQOlAFk8Ugj3+Wb5LnnYN3SoexZlTVWTxnIkgS5lQowJcBviwQ+CWhmDDFSmSonVG1MmKMgDlND6aKeBeT3kQJFxYpl2yBtfH69MAbkpEw+lE0eRgYS4hRwUPGbYSR/UpqqZJaVJIVqjVKra3XtbaWabEVNIU3T1B8xig+gcMw4xKk7B6ru/lQ3ccPVfQPGdtAtThTisWTQ7s5h5zKQP+pak4ripQnypJEQZIxL1d8llBkrrD/L968o9/+wlf0u9//sX76w9/Vb739Fd28coN2E3WPT5ADT7T5aFO7eCAO3BCH1o+PezrEa7dD+RM8dbtcDB9isJ9wKdGHh4es4ZT5zZjfLAma0HEfAThE/ozZxznzL0JUaRSUgJG5vCoJdQaPOxixPK+UVaE8LD3u4F3ePy0zleQXoJRUUFwQ5qAwU85e5PSX07eHc/IcOeOwJJPBWwqJCvr37Z9DD+hZmpbShHGP4LUBc+giN49GA+2j1O1gnB2ddLTHxcQ+lyQeP+ZSootMPzxCcdza0tbDR9p+8EgneDaXa3W99cKL+ikG9x/+5Pf0rS+/o9sXr6ppqRoYra08SsdTjbaPNdg+VHf7QMO9E5VcAKaU1dgVm0mz/lTDTr8Kc+Q2ioHc6G0mTbWzplppU03kbitrq522SbdVj00oIcM2MGRRqRmXjrNRoclgzuXORIOjoarfEz/oq7cPCD09OBhq6D8+TvnoeKQRHvXJyVg2MUU8n2FqChyQWR5Ut0xtjJsFjK8F6KvG5YAwqiOGeGMSlQ0l68JAeEtzPKXzzkgzMMUjPoOfCi4S3COWMNJoUQk8l7C/SWFK2EyHlxt74hBPWZQqkPcp+xdDUHWGlFQAly9dlP+V/zt37sh/gkhkZ9SrZ5kS6gYyCmjVz56STY/QQi1NUGxT1QK0Rd4Ab3XnuIMSfSL/taQ0q0kxUQn91DGK1tYv6OKlS1rb2FBzYUEG3R+jIO7s7WsPBXOfixinhWN4pc8lw3g8ZdSBPhoVEsYjaLpgHlMM+wkGwAQP+xSDfIoSPANTlM0KnD3uGXOcGttTTeC5OXVmlPmPJU/HY03JK6BXVgY7Y8q4R9UfKxr4X+qHdudc8AuBlTZTtVfqWr20oMULTdXaQfOAnlkOZEmOQlpqDv9O00xDaOoktjRZuKTGtde0ePNtpWsvqmuretKN2joqtNctNcqbSrMN5nZJUUsSF9oG7Qb4yfwg5PzxcVV6XpVmYwkNHnOIcYt0yZ76WVqyLoXHq2ql/D22Vp6v0iTow2HQSJibwjwqmWVK5jWlZUsxLkjpksbZojpW196g0MO9nj7Bs3ify7FhM9FwIVWXasOloHwllZYSJQu00wxSnKs/OuRi/kRX8Qy/fPOmLq+sqAUvN9KaGoSG1GCl+M7lnvZSldSRnwHBpMBXsEBa8rpmBWtkatB+WQ41mZ7IQwszlTBzSUtpEhl7UKOe6sL6sq7ifb/g+gT0kiNjRzhFBtDTFFoxBUVkV7CEWCJPm8dDqgBPxpgpIZ6CaLRbmlIzteijxVhi3pfKYzUbU127uqg337ir1159XovtTEOM76OjbR0cbqrb22Md+krqpg75Hz74UL/88Jf6y1/+pf7sr/9Ef/5Xf6IP7n2gWrOm5156UZe5XAzr6yyASTin5lwKzaFlrHgFaD3hojBByEb22FiyOZeGOfmOOefqGO/zIZfAO092dXx4jPcz1xKOnutXb+mNV7+gd778VX3lna/qpVdekzH/n//8V/qf/sf/p/7iT/9MHfiumE2UI68T1rMWgzKw1Grp8oUNXfHfEeacW1tc4ZydaoqcWmwvaWVlVVP45xd/8ws9uv9Iq/S32FyUj6+SE4y1ZJcsCDEQVUM3a2PwLcD7ZDPGGWr9UCU0m8SoGACVTarklKgUGIenvR0HReQW8p98NQpSZJDXEQmnfTdcS3hClFkwBRBpI0sSuVzLskQWWMAI/cSJEMxSmJFX8ApCz3kE77aKhqIWNO1Km+8/0V//q3f1N3/ygbbuHyLXeZ/DLlA9pz5RzeDJvJww7pHyyUAz5Me019ecC8HA/JqNupaWltRsLyhrttRcWdb6pUtav3BBjVZDgfFBaprMptDNTHsH+/I/WLm3u6sTzskcXSWEoAgdJshUX6+sVpM/XuZrlaapEtCjzwOMdv+JHybFjhaach7PGMfcggbQVg+ZWaBvNzeQyc/f0Z0vfEEvffW3McS/obd++B19/9//x/qD//SP9NsY4qvXrqqMUS5nmzFVM0SWrJypubqouy8+rwU29cGDT7W1vaOI9zBJazKzz0OkxWNnICBLFeQPq8nW+kQcZelpzz+Fp89xmvMbvo13HFWRx6uIzLzTz+Jmn6U9l5oqIJqy6p+cs2IfgucVRM77JlrV8ibMziryipd/vh5vUpnvqj6DkG+weMX745XTNJHTd4lQWAI5ztuu6vMlXxVA1NspKXcUhDmYMu8pZfMYpFoq1TOlrboWL6zp2q0bugH8hr2Z1VB2oxJXGCDxoATBlyD0sgqeRs4hDKaacYMz6Z5o2u9pjkFXYASXEGiJYCogSD+AjDkGlaJXBZMYCrAKfJEhySSdFkiqElIViocVog0XAs7AJUqG0Z5gqKp90rGUMqVyT0kHD8vjh7u69/FjPX60r8OjEd7goJAuqL6wrjqGdwNPd23xgtL2ujKP4/WuL67BeMvUayrEhizWFZK6DAToNSQ1CeIuLao0ZlMai82HvhmeSsZboOS4gJkzppwbPwavECOvJRUsRJkFsk9hMuLVbAj5VA2VNIoAIR6YUwxNxdhWTBcVayuM8YKai9fUWLnK2C8pXb5IuKECgduLUdtchNzHY/2rrQd6b/uBPj3c0f6wpxMEeI99GSN0Z5KG7NOAW+cO+7ePMdLtsoeMf2lpWZcuX1F7YVFJlmrCPg7d2OagZJKKlijwL+EAzLKMsSXMwjSn3MGwZcwxIrDSrK4MoR7TTCFNFZKM+oQWFWnDFc2UtZ3T7xjFq41XfePqFfVGQ26hP9bO4b46g4728ZLuHj/RUX9fo/kQxSrXzApNgmlES81L13X7C+8oblzToUzHKD5j9470OorFiJ6mzLigxIibYAXi+izUZw+lVdlnOf/bxNhVXz5542b0wtjtDApBp4AWKKvqemhSRWaEBTjN9zzqyUPJ8902yNnbHP47V1xz6C+HDguA8FLkZUdSSOijSlEiI0pCHOWccaXQYaljPryzdeEFoxNgjM8hxhSQHxFF1qIpVIAa2OskiwppQR7UZWOU1lKrK20tLwZNuajpoUSMu8cSSrNjuL+n40cPNTzYUTHuaA7Gw2PNMc7LYq5SorugxKJqIA1RaYykgxKZIhNP2Xsvq4dEi/WWLq9d1JuvvK7vfuM74Lv6KgrNW6+/qSuXryrSRueoo70ne9rH8N7Z2cejd6g9jO59DIpdlKIdjM8nZ9g57lSG6SGyzY3UE7/FT4LyNFGRJSo9ZDxzxjKD6OcVhOLhKqspJ/8UQk0/hafnOo17mBN3eLyCSXkwFbRbsM4l61skUSXrm9N3QX5OOo8JdYDnkzdnX8acT2P2esy+j6CFIRiAPjTRQyZ0UDj2T5gT2EVZ3+8c66BDGsPbje4O+YfEn6BQ7O3t6sGn93Xv3j3tbG9ryruXVtf09S99RT/9AZcbP/ihfvutt3X70hUtpnUleGICSuYEQ/rw8Y4OPt1UZ3Nfw90TLnVKLnwSaEwqMV7H3bHGeI9nQ5Qh6K+RNtTOWmqnLTUxjJqk67GGPE8wQIIE684GMw0xlruHPR0fdHW8f4IXB+x1dLjb0YFj50gHO8ekj3W006nCQ/Ke4smRDrkIONg61MHWwTPYJ75H2b7cGz/DeNa0oG/BI0F15FyLObatrmaeqj6NSrnYTadB2TxRWhlJEYVuiuLX16DTlf8I/QRPZMGaGHQaQASKm9qbAAAQAElEQVTJGSJMHYCgEVWhFEIQ2yjjX7DA0YaMY/8idH/79h29+uqrarfbgjwUA3Wht2hSwktGXMDlWpAoj0qhkwyZW0fmprThSuAAT84hF6tPnjzRAQb1Cek+RnkfhdCgo2WMsSsoc7du30YfuKmllWUUzhl8sif/EfU9DIjKCw6/DN1oAjmy2ywq0IfPhePFh+IiRxQpR8445iRy6DMnnFdhzpkxR2mcyg3wEZ66yZnBPXUDHLqdYjzMOKfcYPfQPeSuvHZQeI87Rxoi4/P5SJZAY61EqxtLWlyFjhYz8gpkY64yliqSoDnrMM2a6oe6eiBvXVB943ktXntZq9dfUVy8ou60pr2TUruduU6Ggbk3pLCoJFlU5J2gCBGzwPCaVHhE8jgwON7j5nrJUxQqKSvZGyrzKYGRJ5ENTIImSoyEsowqEORFHsRgMZIyRbx7ibWUpkuy+pL6qmm7P9M96PqTJ/t6eNjRkZ+7rUz5Uk3hQlv1K0sKi4kmNlFv0lV3cITBuY338lCXLi7qxeduaAN9vB4TNbO6akmqxPdOjM2QRqBEYhXlnBzWD1nMQPkUKqt5lOxrrtl8yt5OwFBj+hkNO5py2R2TQhYK6EFK0si6Ge/NNRn3lc8ncrpstZpqNRtKkkROC/67sXPmURYsj6/HU5CGP0yh+hcZcwyJ0pCCqAw+qMegOoyQ2VzRhjINmM+Us6ehV15+Tl/58lt6njnHMNXJyY466BIn3QONp331hh1t723po/sf6C/+5s/1z//VPwP/VH/5s7/Q3uGuXsQh9T0MnK/hfXzupZeULS6q5BwofawgQMvGpQETPz0/6b3i63mpYlaoQC6WuTjT5hoOhpw7h5UH/N1fvqf33/1An37yQFubO/r5z9/V/+t//l/0f/+//T/0P/6P/5P+5q9/pl14dA4P5Oho5XzK/Atl0HEtTdRuNHRx7YIurV9k/zJNhmONXN5g8C8vLmsJQ3zIJfIO9lZQ1IXVDb4TjZG5uY+LfSzZXZnJWL/AOrptUmAAisd17Zz5GfEYglcDVuG8HimRIW+mgojSrpezZbJADSOTj9ONt1lWG1zqLJs5mYIFYIrRZPCqwlzC4C6Bxw1aogrvRKkAyOCoJpywoDCp6fjJSO/99QP9xb/8pe6/v63RyUw2T5UkbcW0RZuxGl7pG4FeCJOxIbkCY00YY4YOm9YylcjLlAuN5QsXdfXWLbkcdAeSr9Oc92bowafG95zxmUIMXFBMuYsZaY7BLB6jPWO9sjRVIMxZz4J+ahjidfTgAXL2AD0opy1ZwdhKpEahOfXc+M4tSNSN8IY16yq5FIhLC0pWl5VdWFXt4rpu4SD9wT/8ff3Rf/lf6B//x/9Eb72N02l5Re6lH3CehxxiEZO9jNv8ubt3NEMh2Np+rDGKdKTTBCYKdBRY0mAmM5OCqSTPxD9PM5nf9Ck9kwlRTV7NjByHCCt4hd8Ms9O2zQi9Lu+xRgr07ZBJTjiOgiZ84XIWfs7inC9k1UtVr1QV93rA4wSf+5g36DnnhT7u6i36IaxaIK8EZtS2wDJ4yFqQV1DH4eUOo7yCWDmLsio0iXcLAh+3w+PnyMm3GOUE1oC42kuLWlldrbCMsbPATVe93lCWpYrUiyHSKk2yAIHGgjxtMg7RgkNxClNPugM8DUOU6jGEN9McRnXDU9VTygiN8XsoT51G9Jseo9zMpGdQelyCTwowr4S9GxFsA4IcZioTwlTzPNEQha7TH2tnv6NHW7va5FA6PBlx25Woxk1We3lZy6vr4ILaSytqLSyDJbUQpE3K682mklpNhlBTDHKU0VQEUwk8HSgz1sbpofRxmdiZz0PUDbwfQpDXNZi5QmS8lJX+zjPw/fksr1RBi+VT8E5ZI9VQaU0pImjqK/LLgtryhpL2quYoqUOZOihoRyguW8fH+nhzU59sbevh9i7rcaROb6TRLFdOR1MOgi4HwPFJVzt4/+7fuy//wzgpxu+ljct65ZVX9eKLL2oRo9ugsxmCfEy7rjCFkCijXppmCjEq5dCs1+pKiLMcFQ2MUZxKhKv5/M3k6xBjquj0VMHXxWQxiMwKljLPJGiMguXe2zVu+hZXlnWEIXDv4X1t7jxhDic6wgNzgMLVHXaRJUP2HgFYlNAGRMpYNm7c1LW7L7KPCxp2Z+oeDZVDFxFFJoUB0lxCJ0CZKRX0v81jJv3dMOZvMvb9WUgmBUZg4Dw0Y4+hJZO8WLwj8iqIfFDFq3wSlPkaRugrgS4je2C0xRZDQ4XyImeN4Em/TUXu+o8UP4scvixpY85eTVGscsJSjMGbLkUMEMohkS51Olw7C4MS9izCI4F+YyAdE/IwlmJgb8oq3kTBWl5cUrNmyImJTo6O1GMPx1zS+UFxsLujJ3i9j3Y2Ne4eYXz3OY8mMpueIZdFKcQInSUoW8D7cTD3SF9mQWam6iEIpBsccjeuX8eb8BX98Hs/0I/AN7/+TX3hjS/oFnTSyBoa42k55MJpf2cPhWhfbpDs7x3o9HdW97WDt28bL8UTjPT9wyO84131xhP1MQZ6KFs95GCftR1xdI5CriEK68gKjYJAeQbijH+EQuEYnpedpwmHwMvO4ekhyoZjQNmQtgdhrr6g6WKmXoXpacj+9kAXhfaQy7VDDJEDQv9DhYeDvg4HPdDXAZ7tg26n4qkjDucuBlcPGdAl3nNPP4b2HnuxjezY4jLkyePHGlC+iIJ358YNfe0r7+gPfvf39NMf/URvoIBeQelbrDWVKSrkpab9qfqHJzrY3FW/01MJv0WDFsqoGTw4pnyEse3eH8hNiaWqoRTVMYTa9QXoo6k0pChDkTMmqMBVMcFDPsII7h311MXY7mBkH+0fs08AOe9x/xHKY+LH5B8dnKjDGE6Oujo57unksIuRfoKBTv099m+PcPdIB7uH4Ej7Owd48re1+WBLWw+2tfVwW9sPn2iX82P/yYE61O/SxoxxhFlQwnlTU6aszJQUiXCiaD7INenNwUz5cK45iu2kO9Sw6v9YvaMT6HpI/pT6hcS6WBGg8cBcT2FlgMGtkp/+O9FjvGouQ0tk2xwFzeGGykus+4ugwVnlRqjLZDNThDdiCDKVEvDQxYTnJPBJSnkNXq3BK0k05cjZLnx4gLd0l0uVPeTrMcpgH/oY9ruajIdKqX/l8kW9ePd5jJY7unz5smooqAMUx0M8PgdcTh2e4QQ66XMxM4IvxvCEG1I5Bokr8Q5sbDEN5RgjcwcZOedQVYd6c/SGGZeuU94dext408fAjW5PT/AATcHYveiEk6rehDN/rC6XYm6ID7nMm9NGmmVyJ8/a2pr8EsHPKF8VY3WMRQkgsg5+hg9ZhyFyMkH3uXDjlq4+96KWL9+QGks6mZi20R92oNmTuWnCRXyRtlWizCs2VVpdJCS21CT2sjhDTopML0CmVhWQtVXoeSr5R7nnlVRVIDcohwbmpWlKOIGnppZpTp/zpKEcPinhEU8fDaa6D499vPlED7k46WFEqR4VGolay01dvLqmK1fWMLzqGAV9HR/vwi9PNBqeaB0n2J1b17WxvgLNmBDSqmNwJEniA5HMB1QwvjlFswoFzrMCA3yOjMmRdTnhnM2co9ufYsbezivMyC+g2RgSJZz53m4C7cWE8bHmU/atyxne4VwfcxHo5a57Li8to3diPGJk+r7PoY0CunDkyBZvs0DpK2jbly04zYeo6KD9EKNCjFU6VaKU9UtY1YT1b9USXbu8rrdef1EvPH9DC1zOzKY9dbt71UXEbN6H7wbQ0aH8guKoe6jDzr6OTw7UwRuuWGhtY1V3X7qrb37nW/rSV76Eo2oVGTVTtRZljlQuOGvnGNmzCoKmWF0Z48WiUgl9lz4n9mrOGgx6Ay5/d3X/k/v65c/xtP/5X+hP/vhP9ad/8ud6//0PdHRwpCl61Bz6nE7GmgD5fFjDBjq6G9YrGFprK6vMZ0FVe/By3x0n6Hlz+GSOPjjhrMqymi5uXNIiZ7D/VInvwZS9y9nTEExpmsjM5PpCxW/0W/oi628/1Zyoy4dCTxH8vR9TCKHqgy89+5jRhgWyCGUyM+gmiphE3MyqELaQZKqSIpRkZAbVFYoFFZMG8tb06XsHevcvH+vRhyfq7QfOpUX01RWFwGUJenQOZtBHhQCFICs4hGTo/UKPjfWm6gvLWlq7qOX1C6rh7XZv+Qx5BXEpgVcMOmsttHX5yhVd2NhQnfMxh1ZdfpXQaLBA1ci6pgoMOOfdAizhUY+8u4ezodM5lNATBKcxHfis0Jw6U+RXSKJa7XZll9RoO6SpLCYKSVqFBq9aNDW5OHvptVf0u7//U/1H/8k/0T/4/d/V7eduso9ThRGH/WTQlSWmOy/c0XMvPsfN264+eO+X3LwM5APxTXHITApsAqGzf5WWCEySQ0+fqvwpcXjK4cUeOjz+m2HnbdlpuZkphkDXEQRZOCsQy0JTJczrxrajKHIm5oKp9CWjxtmHsZTPwkufSRe08ewbNMtik1PVOe/Hc2mvCijzKOUEKgjPURVXc/BxnsE8DPTKkUu0oPxc/EOfggLk80rrWbVhC/77UKsrWl1b09KSC72aZLzLOBkY1a1ak6gg9L6KRsp5qRxl039sdNTta8hhOxuOIPoZ5YyqAIyT2ejpQ5Zk+rd5vKq/fjrPgmGwBmT4uvr7OUK/cEDcPkxx81Wi/OQY3WOUtD283J8+2tF9vC07KEvTMlV7dUNLF65oEUZaXL2ghZU1LS6vQdgrarSWVG8tgLZSmC5A0IIOStahqCAV0ELB8EsH8dLLQc5K54ztvEzUV1VuSmCUDIapNRuq+W1VlkpppC3J3/N3cuoXFZgZYTV3olU/9FUgZH05Cw7hEtW2QGDk3O8VsaHYWJYfxv0iqF+Yunmh7U5XH6Ewf3iGjzG6NzEU+gjgGXXGCP4+HsdpXmqIYnNw1Kl+8uSQsJRpfW1dNzBGrly9VglosyA/5ExRRtz5NIlJpXilaaYUIeA86/kZ842BeiXz4+B1ge/vBuZlIcgEPO4IphiDQowSZSXpAnhorH9uEjoOAq+py9evKoFe7z96oA/vf6wdlL0jPPOHHNrHvWMuEgbQyFwlAksWNGUd0oUlXXvxJW1cvS0c9DrEOzaDNkIRFFmHWEhOz4GxWlnKSrGTgPg5nUF1tFt9ixLwb/MxKv0mkM0KmFHmIGmk6ZaYt37aj+872adjoaRKE3qeB0/TnnDQlrFuxhrK4xYUWNeklihkiSKwJHDmzzXngOVbc6ydGWs1h3/mzNfXmiWRt13lkU82g/IROrwjyfTZ43ELUvA+PaR/38/IQRAiYyCdxAh9JJUilTptkHaFfbm9qFatdmZ8Y5DgTR5h/A0wwncefarNex9ipOwoFmMlNlNAnZGmsjhToP0EBcHb/jwSyuLTARqjDRaUJeST24IPG7W62s227uAx/PIXv6TvfOvb+v53v69vfeNbevsLb+vKxStKEVqA6QAAEABJREFUQ6I+8uwYntlDgdnFEN8BT/AW+K9f7OEhPMSAOobPdolXwOjYxXhxD3JnMtIgn8qV+FGZa8SaD1BYR3D82AohJTXEKB/C16fx4jRd5VHfwzMMeKd/Zlh3adMN6s5srOPpSIcYF0fjvo5GPR1jYB8P+3J0iFdGd2VkdzG0uzqq4j1C6mCcdKk74LJjQBsDDPIO49/H0H6ytaUnW5t6+IA9wOAewGONLJUb21/98pf1k+99D3xX3/rqV/XCzVtaZD2zMiiBePLRDIWnr85uR/6721280CkyuRGbKmHkKQbrAONlhPGS49mOSlVPmlrmwtCx0FyUG92JEjnj+49ozmhzind73Jtg+I+4POvpmPZ7x30ueaeajfLKkJ/S3hSDflahqPLmxHP4vZiqMtxZRi5yqD+inPd8PG7Mj/EYjmh/1J1o0BngnR5Ae/3KuN/DE7714IkeffJIm59uVYb4zsMd7W3u6QTDf9qdyjDCM2RyDcWvpoaysq60qKmmDDCbeaBOqRmXDUPa73EZMGD8Yy4RfAwF3nRxnhpyKYDIevr52kNxdmO2w0XIGKW5Ogs5CNzQcfm0ykX5G6+9pmvIaclUwrMxRDmfOU8GScEEDE5QFUYzRTJTk2rRKtTTCE/UZSxQ9+hQu9tb0MBj7Ww91u7Otg65hDnY3+GCrKMkMRT3C3rpxRf01ltv6vbtW1rgonqCgr63t6fjzrE68PAhF76H8I+P3efRg7e76Al9LremnENz5LMj5yyazwrNCGdnoc/PPUYezjAYpm5cc065oeAYY4RPyPM6vg6qZmcSoSusI3jDjW83/qdTzNaYyI25y5cvaRmnQgY9SyXrIRAUQmBNgooYNEOuTDnTcpTu1oXL2rj5glavPadk8aJ67PH+pNTeMIf/TEPSU2tKSZs2WhL7Lc5IwQtlaSoR7EYuMUZGQgUpQj9o6F8VyEOBOZ9H6e/RRmERJ0FE4iWahUwzzvo5BneetjnvmxrTV3diesJl8scY3g8wzk5Yw6KRKDbrqi+2tHZxVRcvr2h9fVGLrRo8ONKAy8zJqKvVpZZevntbly+scY4nko+JcaRJqgQZbWbiAwrmMVNRThktIYZ2/hTTytgsqvSceqdapplV6xqhxRgYD+sfaTOyviGI9gMGfl01LkMTX2/26IiLng40U3AmtXAEra+vqw1d5dDJFD1zTliydHTCp1QBrVcgv4AnyJTp9KF7eSJYQJIkSglTMiOyNAm5FhpRF1mTV1++o9dfu6sLay3Np13t7z7U8eETDYfHmoy7UpirvVBTE+TsRBcH4Ycfv693sVem87FuPX9L3/3hd/XdH3xHt15+Xmk9pYe5ct4r2esS47rE81lAw25su+EdmIPD+V2UC74/rZcjy8YanPSQPV2NcWTl8InQ0QraMObLYrOHuUr03gQermP4LWFwbWAUXrl0RcvLq4qsd4ezq3N8gk01VgFPzd34BtPJXFla18WLF2mqkPOkWJccO8bpL7A/SRKrvfM1nTPuOXzma8vm6/SxKunpkgzT+T+dxfS3HiPHQUAd/1YVnufJHxJGrhnfFTxTMjMFiCYQyqRTMAbi5gkfBCxk8FwoMgzvhmzaVDmqqxg1tftwqPf/ZluffnCok4MSm6WloEVJCyrg3SI0NA+ZZiFVieFdZPAJYWi01GA9a1xQhEabPU3kfwDN/w6WpYlqzYbqCy3VWg2trK3q2o3rusRl5CKOO6fpHN3X5bUPOwRTkiSyEOQy2ufjl4Cz6VT7GN7+0x3OfyWLWsKD/l7OfjvNR95rNBkLPJEwNsUoxSAlQeYg7n/4NS/hPyu0jC332puv6ae//3v6w3/3H+nr3/qagv83AxMO+nw2UnO5redfvAOxJhzy9ysBX8JZxmIGBhhClFkQo+UTTmEmf/zbzL89BXjP33WQEuPnw47wqdL/hi+frM7er6rRbkBQhHjWf3naD1WqNr2PgkVxeH2qy8xknnB4n8D8BQSC1+dF/3g3gB4pK72symW4pKtXeY8KnuHJKvRNOG3DCz3b6Iv1UCBhVXUiVUsl4ygpLSmr4qTpRnPG65uY008CUTVaTS2tLMt/f2v10oaWL6xjhC4rQzGNbHSaZHIBHGhL3gDML5epCLmcA9C92z0U5d7hsfquFHCYYukoFlJamqKDd12W+2hNUmAsFkxkVyBJlLR+/fH18al7WKhk7AVjOCXEuaZ+6wfB+qHsQrlAcCGHuLWXTjpjbW8f6t6n23qwua8DlLxJkSpDsVtYv6z26iW1Vi7i4b7ADdKa6q1l1VD2Gu0l4otK6k1ZTFUYRoqZckKPlxbJcwTCUOXnVTl1GD6iEMYsKStVxiC4jDCRIjSEsZHUakpqdRnxOe9NWccZc5qzH/4jqTME35x2Suj+vN3CpCIYEAdwIf+DZQOUL2NvLK3JsqaKrK5BKXU4cPfGYz3qHOsehsLHOzv6BEPh4ydP9OjoWMccZiPaniUp40x8q7TLQf0BN6zvf3xfj5/saEKd6zdv6aWXXtGd557X2to6W19qgDd8htCuszZZliowfqeNRr2hGuNIQkJeUOL8GkxOq2Ymo79wBjNVhlcNwZGwBoF3YkwVCY06DkVjrkEl6SIGxSxjP+qasv/uiWijMK3jcZliyDxCMXyAcfDkYI89PsLzfaQOCoX//6E59OFjKCxqTFspFyw3Xn5L61efwwBKEZ4llw1zP89kZjLnHPbB33EwAVVZIiD/NM4in8W93Oudw8uN4nPw2t/9Mdp0UMPMZGbERAh0+tAUTfJNmZlRZhQ4CM4+Jv6dlZmdxr0I6lNpUqFSzq6l78cZ2CDoMoIgsb4lQltpVMgSpVxopPVatd7G/pTsxYhb9R7G2nQyocHSe/Qu5AfEs6B7WfAmTZH3Igd3jJF4UKSPSDrhoHLESF6IymKiFjyx3GqrXWuoRMFweTLi5r+Et3MuZ4coQCO8MzYfKEvmSpIZ/UylMFUIBQhK6McvgCJhYK899LwsS5UxDw9T+jKJqSbVsAMz8bzUEsbQ1BqH6/VrN/TG62/oW1//hn7vRz+We3G/961v64tvva2rGOILzYXq3fFwrAO8ojubO9rGw7T5aEuPHjzW5qNtPfGfJsETvoPX6Qk8+ATPuf8l9SdcEO2gVPqPcruH+Rjvc2UcD4c64Sx0I7lThSO8amN1UUJPWPsuxntnNNQxxvExRrLjCAP50D2MFXqq3qO8Q/4xxvRhr6PDbgeewPjBYO6R36XuCWXHXHofUXZ4fKQKBwc6wIPvf2V3l4s593Lu4+3sHh1oPhnK/zjVS8/f0Td/+x3W5If6/Z/8SN/7+lf19qsv6zkMvZVGU4krjhhBYZorx5iedIYaHvY1PhqoRDDFaVQYBw2PmNt+V8PORDaLaqeLWmwsa7m5ppU2F5/pAspxXSFPlY+kUXemSX+ufFwqx7gY96bqd0YVRhi602GhOWUlbQUuWstpkKZwMgZwCTSPVVsJilgENk+gMeS2v+Nj4p1Q5afyMvM0dbwtT4v2ilGpOf1MMcqHx2N19/s63D7W3qM9bd/f1uYnm3r80WM9/PChntx/oqOtQw0PBqzDXDWM7lZsEWZKGWNkTMksUQODvOb9MtbqR+VPhnIDfIAxPumPlQ+hbQR/GhIMpD4esAe6d++BOpyxgm7dAPUfAZ/CIy6HggXdvHlTL7xwVw3ObjOr+G6GwuzlNWSoXzYttFpabDXVamRKohC1pSIyglWRI7NCtSAtoUQuLzQom2uMp3vvyRbe//vQ+kMdcinjP41yiBHePTlCcZ9plcv6O7dv69VXX8EAv60WnpnxeMwF56GOMLq7eDP78LQb4kd+DqEzHHG5e3jYYU49zpaxhtDPYDTVCAy5HR3CY32MjlMM1UO3GMArE+Y883MTI2RCvSnv5Zx7JecoB1XFnyVnxRxlYMr8fY1GeFEn6CszzoQ555vLh+WVZV1GQV5b5/yv18SS8W5JaCoitIrMGiBP+hY1jHWV6A6Ll+/o0vNvqnnptsb1ZR1Bp/vQ9fEs5fytaWYLUrqskC5JoaVCdRVFwhkTVdBO6ZBJ3pkIxUO8ZA+qc4Rx+36VzKWkqHAYOxNrKpKGVF9UY+2yassX8bQ3NU3aOhgUehc95xf3Huuj7QN1eKkHPQyR9wGDYBmv7tXbV3Tzuau6eu2C1peXuOSKMozkpVZNd25c1YWVRdWiGFEh4z0/h9M0VWAdxOMjrcbnSn0xYc8nzAtwAVgWM5Vc3pboLhLvMxevX52DvBvMFGi5CikIZ4ghKkkShRBUq9VVBzUuOiL5ftb4H5vysJgXSkNGvSjfy5x9rddrWlxY4KKnrTq0zQDoQdX+ibUzUpF+owUlFSJtJMpoOwvkKccwGyuLM/jBtLHa1Ksv3dQ7X3pNd+9c0fJiqunoSOPBodKYK9pMBmJaKslM3f6R/L8d+9nP/1K/ePdn+vjxx+hghV54/QW9/MZLuvvqc7p667KaC3UVeJEL6LRENoa5uJiUYnGKgD4doGVjjo7I2FNWq8aeZ4w1kZCHQdGJAd2r4OJhDB9NekO50d5kzVLWsIY+1UIOb2xc1K0bt1TnLN3lfBq5HAkp+1WqiyG/+2RPTzizTFFXr95Qs9ViTceacM5MMawjfTZwCjUaDfS0mvwpGGMOKrWHcfCRSvOiszAQ97TJGLt/V/A6Z6jSlAXo3+tUIftiOn3MTGZApxDxGIKcBlN0BodJCuQnMT6lG08b+ZJV/+SDY22VB4V5XTVbUDOuqW4rysoVTU8y5PSxfvXXm8izvqbjprL6hpL6mspsieOiqUlINYEOc9bQmm1FLn3SxSUZBviMsYxZiDkdxVomiEN5NLmu32AtF+CtBQxuX9cE3cPMFGNUCi/V0HPqrGtMEs2QS27PuWfc53PAJafLRvdsW4gqeW8OLcyQBx6vs7cLS8tqLjIe2jIX3sgniEOWmAT812bKILG1FUJqajRrusCl2ze//TX95//F/0HBYNTpdIiw7anUTGuX1uU/cj6ZjPT++++qg+GQMEn6l0ziDZlvFJBMZqbq8YC4mUeqnKdflaCgddbpad7fF/F9O61jMgWZEZ71KR5vy4Uk0dOP6WmdwIKZeQZ5kogJylT1Dl+VMOUWoxqXp8/BGP3jdXmB+ozivIzQN8jh5SSpygg8Qg/G2E5hMjN/nXIIQZ+hIO6GNrwjUcfYtBSiabZbWlxergzv1uKCahy2aT1TZN0jdSwm8k1nNAr0kwAjUSIApqOxhgiAHrdpQxjafzTTjfD5aITAcow1R1Ev5wgsBHKQaOMUprN/PhagClQw8MynmqJO5/rZmhUqIUayFUNUwjgL1nSIYtpBKTk57qlzPODy5khbmwfa2+9hYElpc0nLG1e1dOGqGovrylrLYEm19jKGNmguKmu0ldQaCkldhqAvQ1IdIwVjqmCm4hwKxIMYhMqYqGQsZSAvmERoMJeliQKhw9O+lmMO/i6ki4AAABAASURBVD5KAPJXlqQqY1QRgnLadZS0U5gwMnPNmVdOPKebnAl7XNTPuGFrsHcpjJw1m7Is0YB13jo+0MdPNvXew0/1IcboQxT9XZTtLus/pI+hBQ1lmqaZxqWpjxDf5cJka3dXOxgHXQzrGgx+8fJVXb5yjdvxDbW5iMiymlxoZAj5BuVNkDD2hLm50EhiqlPaD7QODNCfgimyP14nMu4YE8Uz+LtVPEQlVV5UiFH+jnjXYpAcxEvaCFkqsZ5j5jlToY0rl3SZm8U+B8aDzcfa7xyqh9Fy7AbHyYH6/RNNKcuhlZy1HVvQrN7Q4pXruvria+hESzriMOwjAGesrd8UFrQLtTEHcYCfwulOTohO9+IhzocIH/JOy4jwMbLOQVQ0WwX/Nl9m/qbom5AOvF+H/PGsM1ChapbuvOTvAJUp8ffP4TQlF9SspbGOaT1VgvKSwO8O5/uUdNqoqQZ9ZRy+nm9Joik3tn1owxXX0oUInZ/2QCdPR1P60BTY8xCCQgyKDvpM6NPjHlaIkbKkqhMsKAuJGmlNSxxs7Xq9UjLc6A4oyLgrOSwPdbK/hfdxVyXGd4xzhWQmTlb5RpkZocMDUwhBZqeh05YrJin0mjIXT3ufxqEWqRMD43RYYHkS1RhHi4slV+quX7mq1156WV/98jv63je/rd/78e/qx9//ob7x1a/rS3jEX3j+ri6uX+Tsg/+6Ax3tH+Ep2cNLuIOB8kSPH23q4aPHegQ28R7vYYjvcqu9C789hj8fPHqk7Z0n2oNPDzCC9ztH2sdT7vEDPD4HnIGH4ODkuDKgDwmPTjryn+w4xJN4VKFT/Yj4MfHj7ok64KR3IkeXsIeRfUJZ55h67sn2MWAw7XIhUIGLti3Gt7u5pQGGUInMbqaJrly8oDdeeUlf+62v6KcY2j/9vZ/oO9/8ul598XldXl/VIrSSsfcpexRQ2AJGkBGWeLJ7eLePuPSccNnZDE0tpG0J47W7d6L+UV82C2rXFrS6sKbFxpJa2QKGQAM6aKicmWaDucbudcaAHw+mGN4zTcmb45lGy6niPdrpHHQ17I5UTEyhiApuNAMD5/FYJEr8x7+VKXLxGkgbxrjXicSD51H/PO6hIyHPEQljTtsYzYYRLrycBUb4nMuAyclEg8OhelwkHGGI7z/e1557wB/uaufBjnbBIWfQyU5H7uE25lZTTXW8ozXG5MgIA+0XeOP9x9bHvRFzGmoynDDPsUYYmz28wyOM0AmXrSPgCnLhyrqCgsVKBImzosaeXL16Vetra4rwofN+DAG6jiAgPgnhAefFAO0HkwLae7BCQbkSEFUoEmbkN7OoRTymLWREGsR5PlKXM2Z/F5rd2eSC6bEOoGf/b8l60J0bRMsrK7qL8e8e8Bs3bqiBHPFxuJd+DG352KfQygwdYoYh0sew7jK/404Xw2CA583BmvY9dAzV7fWfokf+EN1jghE9GU815pLZ/6p6jzpD1mjqRjnyao4hPifMoc+c829GvMsYu3gAB4OB5pwjjQbnAXrPOob3qVe1qYxzJk1SKU01SYLG0ZFqFIDVNUsXFRcvaoHL2/a128rWr2rCZdE+9HDQz9XDCJ8VDVFJIV2SYRgXoaEcfSK3lNUNrG5QURrco+qx6pvjArkv4OvlKEphsJsKSzSem0bzoKSJk+QyhtXKJc2Spg7hi0fQ37v3t/QJtHY4mquLsjJFv6szryvP39KLb7ysOy/d1sXLq2pjaKfsrWEwb6wu6O7tG7qyscrez1Wgj5cYiYxECTJbDMx1rbLkZAQlF90lhneB7l5gtHtczMagH7NSRigeXpPxj+jZt2TmOUbTn8GMuE5hFpTERLUsw2isyWnU99Z/xWePS0zfsyZ6RxsjKFA3Z3/TNGE+TS0uLRC2lFa0ndBOrBAD8TOktJ1W8ag0BFAit+eK5USJTVRL5mrXg65dXtHbb7yoL7/1iq5fWVMSppqMOtDLkHMQ4CgsNVOaRUlz9IyOPn34if70L/5Yf/43f6bj3qEuXt/QF778Fh7wb+urX39H165fw8BdoC9DVk2VQ7eCB4w5BFCFzs8ODHB5HnTr+YJPSi6jc3S1ObxfQPcl75bQM9a06qzX5YuXdPXKFd28cVMv3n1B16/f0JDLuwMcKhP6MudunFIn6Oq+ln7xVUfPvXz5inwNfX9jCMrSVAloYUAuLy+r1WoKcpTLGg9PYYIUdB7X2WPyf6H6FrQtYhVK/7Zq3428z0OnzzN0II+bCAzQHmkz4gKEMUTFEEDUqQ5JGn3CzGQWmKlJ0L9yQhAKaACZm5QNJUVTNm9oNkj16P6R3v3FY85pziNbVK21rtrCuupLYJn44rJqS8uqL6+qtbquhfUNtXBA1ZdX1Fhawlm3xDtNxVoq161ySWUSZMiLCB0mDmguxlitVWDMaZbJ9egJMqtAL93Y2NClS5d03OnokMtvz8vSTAWMX62vmSJtNPByN9tt1ZBXWb0u19MM/jTaDh4inGMaFWIQC6ASXixVEOaKqSmrp1pdX0YuP6fK4z2bjDTntmwyn/CSdOvWDV29dkX+J+ofPXpQ3QpUi8mgzUwWgH0ekskfo85Z1JNP4RN4mvg7IqWgjrMyO2/EJLpS9VSNUIvws5qUUMGFQKDvGKNiCLzj4GWKP/v4W47zHI8Db48NKH2hn46B/PNq5yH1zqNVy2dVPG5m9OmgXxm7DzwEpYNyDy1EpQjjGszU4kZmcXkZgbWkZvt0QyNCTIy/9Pq+zswnxMCoSvg7lwu6GYrVqD+SKwI9DsoBB+YEhbzAeCkRFgUH6QyFwb1VQ264x3hZ5hBZySEXQ6kAQTBApsKITDKDiUvx+JeD6G/6+Pwp9tcreB3WbU6/Y9o/gXAfPnigX/7qXf3sl7/Uu+9/pL29Y+UoOvXGopbWL8E4l9Re3VBzaU1Ze1kZhna9uaR6c0EZAj1B2Q5JTRYyxhUlA/L5M0ZVg2UtGD1RsT5ibRxlTKgaFWA0Yw1DmuockbwAYzgi4YDLgb/5+c/1P/8v/4v+6uc/0zGeBPM6vGNgxk1ufzzkomCM3IDeGELBulWMTb8eFkFyzGGswXig0Wyo48GxHu891kePP9GHj+9hdD/Qp7vbetI9Vpc252km93D3iO91e9rEyH6AZ+vdDz7Sh/fuyQ3urNnUrTvP6aWXX9ElBHkOTfbZWxcKJ7wTY6I0SSu4cE6TTEmFVBHaMjEwXydgpEOMisw5gOjxmChhrvFpmCoh7ukQ41kZ74TIeoYzEOedkvUuWe+AcEGWqss6MhBduXFNiytL2j3a1yYemQOUwoPOAUb4vrr9jqZ462YoGHkoNJU0Yx0ignT55m0tXL2uEw63I2TQGKLC+cVxWggyc1tOAZqLwEOKeduk0mmB6K9/jDLHr+f/WtrMZPZrCEFkVrAqrtOHvl1iGylIQB762ByeYCg+nM+Bqr/x43UL+i1Zv5Al8sMiRSHOHCjWGcb2OWqeBzysuaCn3A8VV3bHHPxzeFkMwswYBvDwDGSc9m+SmSFOgmKMn0egf/Y9YV9P9586zDsNURn5bS5HFhoN9gD1houTOZcpo+6hjve2dOx//XzYYR/GCslcisAXR2cP4ypZN4eZyWVzDN5+VEL7adVnhHQSpfBbtKAEnIceT0R9z5OhjKVq1RpaaLS01FqQ/9csr9x9UV//ylf1Oz/4sf7Bj39Pv/fDn+hH3/m+vveNb+tLb7ytF249rwsr62rAG8V4pjEG+TH85v9v6w7G7S6e5L2dHe0/2ZV7l3fgw53tJ9rZekL6iaq4p6m343jyRP7uwc6eDjCWD/b2dIh3+hBltAo9Dg7Aad5BVW9nc5v2zkC/O48f084THfFeDyN8MhxJ0H+d/bi0sqYXb9zWl199Q99+56v66Q/xav8u8/rBd/W13/qybt+6hkcIWZmxNhgxBQZUzt6UyN6CS8QcmTXH2+6XrnNoRHhxDeM6YrROe2MdbO1hcHdVTgst1NpaXVyrsNhGDsc6vIZyguE5xTvjhrT/cbXJYIaCmmMMlMp5z1FQJy1TtesLSq2mUXcs/x3vYlLIDW9DMIYyKhaOpAo9XUGkHWXCdyKkDyGyy+sDr3P63mfvVuk80jbv0nbkBjQwt4AwCTPJCAsMnSle+KlfEpwM5b9rfvjkkDnva+fRDh7wzQo7D7d15B6okwHe86nc8xVpMy2DUu+fOHaNchTtKR7fXqenYy5Ffc/3dnbVx7AUdYMlKlCiBVNnyLMEOoPUZebnq7SxcUE3kItZlmkOrybIzSxLK3p3mk8S5gNPnL5jMpU6fbdQsFNED0MhP7OTIKVBatBGCwM8kfAC9vBi72kHmbvFpefDh4+4XHqkAy52Bpz5BTSygufn5Zde1Be+8AXdxhPeQO9wT/UQmnEv9Ax9wc8Y96RNMSwGA/aSi/wB+kUfnId9Lh4+iw9YBzfGBxpggPc5n/rQ8QC48T0YDORpl1VumM8xTnJovEBXqPQX9IUR/Xs9f9+9TiVWRIKMaqMHraNYLywsoBxnCrVUeZZoisyYIjsm6AUVoLtpqKuO13nlxvNauf6cGquXVGRtjOOUy99CXS5melwGjeaZitiW1ZZk6aLmvDdhr2eFKZexkg6xA6V/VWHh38gwFWSxx0URML5TpfUlNeGbQD896L3LBdDM6trjcuvDTzf10YMtnXAxNbVMQ9qOS21dvH1Dt195UbdfeE4XL2+Iaap3cqTJsKuVxaZeeu6mnrt5RY1UsnzMpSZ6x2xcyd7IxvvaOA3NoCMP5+gPp+uZi9EB/6Cn+HgZt8/GrPr2ApmZTv8FGTLVzMh3EJx9zExmQKYAXSZpyvrXnsLzxjhz3CY44IJy6HKGPfULlhH5OWNK2KM6l05JGqHzqCRNlCSp0pgpqeBxEBKl7GUajBDEUmkslMDM0WbMe6Is5tq4sIgBe1Ovv3JXN69uqFkL2CIjTVmbyXSkGfYKXanm8pA2plxYbHER9e77v9K9B/c0nk3UYv2vY8/81le/qh98/3v66le+oudv3dbqwiJyp1SO/HQ5Wk7mokEZcwpueAMYF7k3U4GTJqetGTQ7HQ41Q++ZjocKZaFGva611TVdv3ZdL734kl5/9XW9+cabunHtBvw5hjef4ACbKmMdmtRN2fwhbexwnvha1sm7cOGCFhhPjbWLSZQ/tSzD4G6phq2QM6ac8TjE/khBIizPoOqx6rv6OouaGTWqnL/1VVa0QraHXu8pyHv68feBPc0Q1ZQwh8DeBfYwkBEsKIQAXcdTnOVFwkquwWUll0RCHgmegxlVFolUZNB6g3NypPv397S1faIcXmotrWnxwiWtXLyMrbCuxbULWnCZ4OH6BTVWVlVbXFRjcUFtLnuyRl2KQSX9nY+0JBIZZ5ZAayABfsFXy2ry/BJZNOb8XKQdv5gU67C5uak+sitjzdM0hRzmZJdV/Rr7tLC0qEXkaRvZ1EBP97yUuknGXOjfHSN+6e4cg7JJAAAQAElEQVSX+I+3HuvR5sMKm1sPdXC0i0zsYmdPBJEpHFCh5NCuM2iDscUCLa4u67XXX9PCYluPHj/CeNqTPxGFLAQWF5iZxEdVSIRPFZcIgn/ps8d0+s9zjC8HwbMfXykHeUZtAj4Gzj6U8RHi5bMMUk+7p6rHK0IIJj5VK2Z2GkrPhN7SZ2nRzufAJjzNImLSM+8Sr1438kAJaVVp8ukrQIBQoSqQLivQOqEixJllGNkQDBu+tLKiheVlZc2GIkJKIao01k6Btk8RQ6Jg5BfSfFZohEE96A25le5x693hJn6k+SSXUEYM5SRBlQlYRa40uOE9gpCmCIwCISUI34WFicbEoFESdP4wPnI8F/gqgyrDqrEIZcMUpMIgRvI4uAzFajouGMcQZfJYm4/2tbV1pMPDgfr9OTeTQZY2VW+vwkAXtbxxVXW8K1Zry2otZa1FsATaivWWQlqXDCJ2eF/ASu8rSMRFHFmnEmNU1djIZq/MTEmaKWY1kBFPFRMHaxejQgQhKAQDQT2Ukg8+/kj/6k//RP/8X/5Lvf/hR+qhNIh6pQXt4fX64N7H+vjTT8jvaaZceSjF8ipPgiZB6rKeu4OuHh7v6RO8gPcONvXBk4d6f+tTPTzY0a57fIc97VPngD0YIDwnIWiAQneI8raH0u3e7W2U+JN+T4H9X+AGbxUB48pHyvhDCOjk9K1CBROfs38zlJhThWkmF54JAiWBL2NIZSFKZgoWFIjHM4SQkE5kpEOMxB2kLSXuZaTJj94OYdUm7fr7VVvkRdIWAm0EiXTJOgynEw1AY6Et93pblure5iN9uv1YO8f72sdQ2+8f6Wh8ov58qGk50zwCNGU3so3D5vorr6m2flnHU+lkJhxZUYUlkgIHsFQZ3QhJD50WBN1Jpmr/qy8nBPEYuQ6iv/apcr2a42mZJxxnGUbciAM+tHXaRZVNERsgMY4K9OtZDt4gpQoed0CmcngjXuc0Dj+pVE6DsJKURPkFRqylSs6QEp4jYS29LHIYp826slZLMctQOmZyRWfK5VvJeHysgU7NOyP0wEwys7+FEAJbF09B/zF+Fk+gN0dVh3frMdEyl2CL5Edu+Us8niVG2Jjb+pOdbTzf23hAD7G5x6rZXBGvg6mQMUdVYcEOztnDCXljpjtXmhRKY6EEYyINQrkypfBkSl8hpjKLDDzKCJ3uogXFEKVcEkZOoqhayFRnTI2kpnatocVGW/7ftbxw+zl98c0v6Ft4wX/yvR/ox+AH3/pO5SH/zle/od/6wpf0xkuv6S5K19ULl7TcXFDiGwM/Gpjh8Rswt+7hkU4ODpnfvo7hzWMM7eOdfXUIT7Gvk92Dz7BH/AzdvUP18G70MNTcaz3kUjTH+1fg7QhchtYZ/1p7SVfXL+oOitkrz72gL77+hr5RefK/qd/5/o/kY//Gb39VX3rzLd29c0fXr1zSUss90FPNUfYmyK4ZSm+JMlgBOihA7h4Y3yeMJ/fGuKE9PRkrTiUPB3imI2fEQr2N8X5BF1Yv0O6S6llDiSUqWN+JG9ycLf1OX5PBRHMMC3GWiPc8LImfQkIcaWVpVRtrG0rZuyHr5x6ZAHEH1jWy+44gIxZQUg1aIE6Zl0MCqvbXIuWiHBSC302RdyL1YmEK7L0xNg8T0ilnToYRlBCPc8q5BAizUm5AG2ExzjXHCJ9Br8POgIuGHntyoiOM8P3Hu9q6t6XH/iPpnzzW3uM9nXAxPMFQF3NNaNfbzpAxCf0E5hu8f85dV8wLDPHRSV8FFzneX8meQvrQZE2pEgXGFDiPcgzLJpdo/ocDV5eXFUyKMSjLEqVpVIT3EkLYrOKWsvqWzIqnCAH+CSXvljL4iQ2SK//iDEhMSpMgN8hLDJ7xqK/dJ9u69/HHunfvE+1giB8dHqjDOdbv92m91Pr6um7evKm7d+/iVLnKWFJN8Ur3oSU3kKfQjesXRV7KveATaMkxZq4TyrzcMSPu+f5OH6O78oJzud/lUrhPXwOMigFn6QBjvAJG2ZhLoBnewTlnYMloQggqIaAxemfnpIOD50hD6pesXZZk6J0LWkE3ai+0KsMjS1OFJFGJnJiHqBn0NnYkqYYh0RwZUOcMufj8K7p45zU1L9zSOC5rf5Ro83iuvWHQQC2V9RWF5ooKPNQzyzQPidheJJdU/SQiekUOGJov8ykUNIOmJ14XXlm6cl0Xb9zVLDT1aL+vzaORHh0P9S6XO794sKkONDOAgot6Q8b4V65d0tXnb+F9vaLWYktzLqCPjva0u/sY/urr7u1reuXFO1pu15FHcyWWY+iN0PXGCkHssXHkzNED5oxndhpyWeJrJdZSZ0+AmIJJgdDMoBmJ4DQtGgJmpmBRfAPqkDYz6TR19q3qCRaUsO61rKbImjeZzwLndZZmlcPnABl5xAXP/r7PZVf7+/vyn2SYTrkwsFIxGohKIgiJoiUKXNYFeMvbS8hzpJSnIShhiCnvZFEK7Ihpphae71bDdOfWRb31xvN66YVrWmwlgsFVTAbKx31FTZErU9qeKokFhnDEYK2p2QLNuvroVv7fSvmZ+fKLL+q73/y6vv/tb+rr73xZz9+8rkUusVL4K+QzGfaPwRMG/wqZWmKYlRjmJfqzQMHlc44MznEkuOzNkqiN9TUuB57X66+9rreQ5W+8/rruPn9XgTX7+JN7Ojo4VsqaLbYXkZfLWmgvyJhvt9dTp9OpxhdIrywvq91uycw0xglRlDlxwYsTnXQ7hDN4xlQiY4RsdBihw+OqHuPboepdmtLnHvjrc2lPUOnsDXlo1bcXlHwBc44laqcgRyFGxYT9jEE+F3/FjLiZAmEIUYE5OWIwmTmkknUuy4IwkEhBTWUO8ICjLmtrs4+tOVVeLsIrV7S4ek1tLtPqy+tqgPrSihLWL9QbKlnTAG1mtTp0logeoAMpSKdxviPjsCpHShivX+a58V3A4y6TEuZxC5m4vLysh48e6QmXIZG8Ou3P0bPn0IHPN01TNVpNtdBzG+2mHDWM/Zgm9B0VYpRfih0dH+r+g/v6xbs/17/+43+pf/H/+efgn+l//Rf/TH/8x/9Kv/jlz+SO7P3DPYXdj/G0bW3JEJwJxBUR7CW3O4tLC7p5+ybG01z3Pv0Uz1Ufpi9kZrKzxZQ/ZhJpCkiZSp1CFkg7jPAMZ4RiT0NVi2Wl2AT/Iqw+/l6gJd6jrpeUtHwaUpXsqhpf1UaWBaWFpwAhaSiUuL9Bmg58VLzJx/NK2j5FVc8JsgJ1UWZLXwOAxJORtqpM8hFF3jQH4zLPYZ6eljME6RAijJbKCZNdqbKRxTI2qd5qcWMCgy0uqQUjNhotpVldIaZSSFSGqECYBo5xFMzUMpUoFzMUiYn/Xhu3qn2UiR6KwpjDzQ9B5IU4SRDYDWWhhRLQJJ7q+KCjbTwsQ4w8Yy75fMpUAS+czom5Sqyb42x1SuIVTle7YN45B3FZBAWlvB8RAIVm41JzPA5H+wO8OSfaenCoB/cO9OTxAOWgrcUFBOTyNdVbG6ovXVR9/ZKaMFDSXlPmaK0qW1hRihIaWIOSNSiTTJawFoSBA9YsyCRgIKCQkWbNcw7+KYpsmRcyxpcxsoz1S7NMaZYpgUnSiiEz+R7wllQIMCcYrigQzs2mlldXNUHQfvjJx3jmP9Au3rA+CkIHZcJ/dPTj+5/o3Q/e05P9JxrNx2JxZY1Es8x0NB/pY4zrn23e058/+lB//PgD/Yt7v9KfPHhfv+B26xECdUBfYhxT5tGFgSdm8viQ+AhlpmRWbmiv4xlZRngvc4u3dmGdg6OmOUp1F4Xk6OhIAxQjFxara6scKM2KB2e04XvjwsSFRwyRCYr9KQlZr2AKIciALKpk3RxGXJbIYbxTcggW7C1bTJ1SZqbI2mcItQylBj1Q0SL0FKsw8E6gPFKeIpxq7bb899D7yI322oou3bqOgT3RR48faJP12cb43uodaHN4qMPpiQZFn63oQnNdzcNcea2ubO2Kbr352xjft3Q4jOqNGa812dsEBFlRcqiW4kwlNInx0oAY8BlUPabP/om4zh4jLEv/chChPTnI9DKmLLNSn8Wpx6cE3kdJPUFrDqe5grjDy06rQFdeh0T1DuHTT9UoubTvHXhfClIlKiKFlbYRZKkpEk/QOlIQU/aT8pyJzng3cjG3xK34CnRSq9U0QSEYOw8wD95WsKAQTBYkUZ/tVvVjTiZCAxKVKlgIskj9JCqcISaJKlpizwMDLeALQ1Fuh0QbjbbWLFN9FBT77A3G3GD3iY4ecW5w0ZShALVUKOVSxRzImlAW7NWclsYy6yo4Qg86GoAhCuYYTJVwyZtSN1qQLGWcQPQhk5kpkp8YY6toMFEU8TOkMt4HCNcUmsio5z8mv8BlwQXk682Ll/QqCtCX8T5867e/pu9945v60be+q59894cY5d/Xj77zPf3o29/R97/5TX3nq1/T1774JX0ZxekLL72iN/Cmv3Tztp67dFW3Ni7rFvLrxsqGri1f0OXFFV1qn+IyMuwK6asYoNfxrt/EoL57+bpeun5br9x6Tm/ceUFffPlV/fabb+tb7/y2vve1b+oH3/i2fkLfP/n29/Xjb35bP+Ci4Gtvf0lvUe/WtWt4T1bUbDQUWJICOTAZ9pG3IwVfV5QBTSeSK4fskUiXoEAm+sVEqNYhQy/NdfzkQMePdlWcTJVOTXWlWm4uarm1rBXGvbSwJFcwAsQyHU3oA9C2y5Y5ey/W1WjPURIv55JyQFhiCHu9kr1bXV3RtWtXtby0VBlJCXScpvCuSioD6FFWEC/YsQKCpJESiHhVByonXUILohMjXtEP89WcMi5FSsZjxCP9pow3AZVBTFpnPxJahS7IaLqcSgWeyJxL4flwrhln5wgPd3f/RD2MpZPtrg4eHVQ/gv7wg/va/PiBjrb2NOHCIc7EWiVqQvMNaLIBXWUYXg3O40sof5fwxsw5f3fuPdQe3s1Zb6wMI72GLE3o25APhoGZWtCVixflit3SwoIgZ4VgijFRdL5zHgQWgoKH0RQSB2nW0PMq8I58nVjDxPNDgfiay1i/WpoqSxKlIcjXbTrq63B/V48ePtCDT+9hgD/BGOrKf8Whh6LvZ+OVK1f0IgaIe7+X2LMS2eWe5zFnn1/qerqkdTdAPT1h7ee+B6V4AogyCyqQPWPkfrfXRTfsYUD05e24se0evSEXMf4j5yMungbEBxjWY+gsZx/NTOFsXgX7PMPIGbnBztk7wZuZQwtpLcUAX5T/wccVdIRFzopamiqwdjkycpoFjdKgQQjqIVB7ZaJh0lLzyvNq33hN6aVXNFu8rSOtam/a1O44U7fE8K0tKV1w/WNZRZppBA2P/Kc9CXOZSvaxLBIpT5hjopx2+7k0ZQzt6ze0fPs5NS5cVaitqTdvaPMk11/f39Ff3N/SYy4mDxnLCZhx9l+8c0O3X31RVwmX1xaVItf7vRMdHuxpOu7pzs0N3b5xUa1aAU9s2QAAEABJREFUVIT2U4xuYyzFbFjtZ5YkCmboAzPGkjM6ke98U5zGLUjEzExmRt3wGUQaUMJ3ABEwLxHnvVPaigohKFiUKHWUhCX85fvLksgoq7P2LisanPkLnPlLi4tqEldRVmM75oLno48+1Mc4Mx5vPobmjjFEpvJzNYZQtR8wui3PqnV1mUPPirQdVMUUQyJPJzGo3ci00EyVhpkSG6tem+rSxYZef+W6Xrt7TVdX20rnAxXDjqaDI1k+YA1LrS7WtNCqaXmppXaroYWFpobIz/fefVcfffihhv2e1pcX9OU3X9Pv/uh7+g/+8A/005/8UO+8/YZuXbugtcWmFtKEtmey4UAQtAJ0GbkgSjC2a8VE7bTQMn1srC3rpbvP6xt40n/4ve/ru9/6tr7Axe/zd57XKpdG29tP9ODTh3IeKKD5WlrT2sqalpeX5WtoZjQ/4HLsRP1uXwsLba25jodhZ5E9n0/VOTnSMRhz3s+Rbb4vZSlo1FSy9iqkCuRJJp3Bng3pR6cvyatV/O1pSWbUBOKxM4hanmUycqo3BNGRi54jnmAKMT4jwyL7m8gsyCwqhKgIAo2YmcyiTFGn7TLg6jwwkinDasATi8qSFU0nTT18MNRf/dkj9qqjyWxJS2t3VF++rNriBQXO3HnW1Ax5nEMrBZixJmPklq8v4pFeQoVQBoZsSqjj6zRC7qRJphATSNZpdk7f0o0bN7WCHfD48WN9ev8+xw08xtgnkyl7M1TJ+NMs0+LyitbW11Vr1JRxUdNkjzxe0OkcWTVjr47ggfc/eF+//NXP9d4H7+rTB/f0ACP8E+yLDz/8QH/653+qf/pP/9/6p//sn+qv/uovoSus9M1PuCV98CkHVF9wkvzAT9Ko6zdv6PatW9WN5KefPqgGFll0vw0wY2IIBgKZmfiSbxMRPX08X5R9lvE09vdFqlc/9+5nb1T9sIFWQTqty15CUOeEdRoWLHD5FERkjNJH5CFv6PSpWiRJ+Lk2eJ/6FPDeac3T78+/fZp3+u38MIPRZnmBnkJ7ISit11RvNdVeXFCzvcAGtjASm0rSOsSQqrREpaIkCIbQEP68rHxaaIznod8dqotS0EN5GA7GEOlMuSscBa/4O9Q3DogAoAOEVY3cRJ3DDgb4kWZThCAcWqCkQXlMh3HxESiZWQWIteQtH8MpIu/l9FUoz31cGekS8jAN+hNtotR98tEjffj+pxz0e5qMTTVulBfaG1rA2F5YvqjltUtaRhldwCvSWFpl7suqNxdZD+ae1RURRiFNJRiChWCEptMxmMSmVuOSPyVfxuiCEurWYIYM1DjcarWaamlG9dN3zIKsgsnMdPrwPvtK45BAqTaK0AsvvajXXn1VGxc2NMWQPcIDfdTpqDvoqQilWkttNZec0ecw+1xjtLkON6xuTD7Y29Z7D+/prz58V39z70O9t/VAnx7tao/yodMkDMppoRL+mEAQB50TPXi8pUeb2zo6wRCBhy6jAL3w4kvy/3rm+eefr3htbW1NS0uLlQJboJCMR0MUmq4mk7FCDGpwYZAx78gaGHQlsV6FNJ/nmrmCROhGoR+ap3M1GcpzghKZxZqytP4UaVJXgYIwxWszncw1RXmfoQB5Ox4WRaFoQTEEJSESniFG6DatELNUNKEe45wy3rVLG1q5eAFPd0cfY3zvcWg84uJi63hXh8NjdccnGs/6muUjzcoZxrdJ9ZZWrtzU+vXnVTaW1ZsF1rsG+deYQiIxR5Xm32JpJQWdpkvin33Ma1BPhKbPP55+FjRw1pa3UeopmXglXq2aIXz6gXZ8XUt4WudgfYx8H1P1WilVobz1z0Dysw8VLJjKUAIpoEQ6jDUNaazSRmjki7yCPXcaStj3+tISN8BranJ5J3qaoPRWSqx4TOQ4PGLy+Zh56CCfuGeamSeIBoUQFOkn0k+IURFaTUCVR5kxv8Bc2/DoGjJriX1yD6N7B/t4dEfHxxod7Wt8si9NoOkSGkVJCpqwQ1NFjSsEDRSsJyu6UnECusT7KJoDyodyxSpqqoDiGdh1UyFTqdOhBt4FCjLwWUykQPkMJNo8A7UTC8piolqSqpFmcgX+8oWLunX1uu7evqPXX35FX37ri/LfG//qV35L38DL/C0M8O9ioH//29+WG+Y/RqFyD/RPvvt9efi73/+BfvTt72LAf+c0xHCv0uT9EO+648ff+T5l38Gg/zbe9m/p+yhk3/zt39Y7X/iivvjG63odnn+eA//G5Uva4LKtjQxzKg8YazCySgzqAq9Y7qED2VQAN7DdABV8fhrm1M2xCArBTLJ5UKJU3aOedjf3NOSCdmVhUU3ar0Vfg7razbbarTaiqc4KSVMUOjeSBhg8Y2SM837OGVFC1/KHpl35LmGIkrU+R4FMG4/GKNhdjaHDer2OR3VNtVqGTCmBv8gL7KM34/D9FGlv22VbgYHtBtYcj23OZXABvO+CdSjJ87BgLO49LpBLz65B4WuArCsrFCpRwJ7ypccZH2Qk87jDDUc82oXLuv5Uo5OJhscjnWCI77FW2w+39OiTB3jCH+hk7xA9aCy/zGmGmmqsasb8syJomUuoW5eu6SJn2bw30g4ezq17D9TdO5BGM6W5KUwl49x2rLQWdZcLmDX2uYSXKFGMoUIgTLNMaZYpSRMQQUL6HClp8pIor2tmMmRHgDejh2YKIAIP3ftWryUy1tWNu8ePHqLI3tP21iMU+y5ndq+CnykZZ65fCLz11lt6CSP8wsYF0Yxm6AnuGZxx4ZPD/77POeOu9BnWsGAtn9KDnEsFOebQAOuJZ7s/GKgC9OS/ztUf9OVe8DHK8aiil56Ojo6r86yEmMyYE+0U7PmEOu4x9T8AN8Sp4NTTQtatc6G7sbaqdRTkVQyaFgZKYPx5NM1j0CxGTUPUyKL6CjpmD4pFDJxbL2r1zitavH5XAX2kW2TaYs+PhqXG1sDoXpDVFxUaiyqTpvJAXqgjlzOVBtj7uRKNYLG0taQ1PN0Xrt5UkTS0dzzQEJ2ow8XOr+5t6mcf38e7PtEgmEZAzZrWrl7UrRee083nbmv94rpSLhKm0yFG9646nQNd3ljHk3tNy+1GtWcu/wwZ6IZ3iRIXVCoyR7ZbLFMFkecwiXSQMV8zIwRG+jx+mnP2fZqvqq7HgwLrFZGNHoYAzfiYTdVjvCVgRgwEBuB10yRVHT220WhiWK5WetPly1d0kQtOv8wx6vnfzDg6OlC319FgcKI5cszMFC1WCEZfCnLe9KkYOqfJJGAgeF3aCcEUrCQnV4yF0qQQogXZlejVF2/rC6+9oFdfYF2XGuzQVPmkp1CMlcZctbQkLCX0iywNWod2BE84P3zy8Qfa3nygyainpXZDb776kv69f+cP9F/8Z3+k//q//M/0R//k39c//Onv6vvf+Bry+k196Y3XqvBb73xFP/jWN/QPfvx9/cHv/Ig6v6M//Ie/r//oP/wP9A9//w/0Xc6LN9Alr19FNqBPnnS6un/vvvo9LppZZzcA5+hX7jBKYsSB0pI7U8bwjHtZDw4OWK+BXH5e2FjTxUvrSrKo/qDLWp6o5FwUjFc64MvTOHOkhInqNz++rqcl5zVPU6ffJfz3OdBuidx8iqrt07rPfhu7YmanNOT6AvOJyKgITTmtOCwEmQWJenzJ5HHxMBIj4FN6Xhmh/YxUjS2qazpO9fjxid57dwtD+JC5U2RthWwJLCimLRGBfBLgHGJiGmJZaMdkhSqZH1xOIa8m4zF67YzzrqZWq60kJpogZ3zea+tr2uBidG93lwujj1nrgUI1bmnu5w7rUYPeFxYXK3pfXl7WIrq5h40mPBsDnUnj6VgPuOj8xS9+Xv20kf+PFzm68JwzbIocnXKZPQGdzrE2tx7rV+/+Sn/phnerkelof0ePsdD7nSMVHMAlL0SYfuXihm7dviU3cPx3EronEAED8gkYzGHGZBls8LCC/tZjRh3wtwrOMj5fVJLr9QnYLv8+h5f4gnnoedSixjPfJtKQITtR1fPwWULyNNDZ41GHJz18+k6VqHIhvVKe9NQ5vH9H1Rl9ciZTj349TiXekFgTgxgzlJ56s6UWCpDD42mtoTStKyLIZAlvAAiwVKSRKGSu3MM94ia9h7F9ctxV76SvEbfGM1dAuOVHjsi8YwZhELDxrplJoERBCJaq3VxUoP0ORp8ffk5w/r7J6MeqeZVVHAL2tipATIyFk4g6qaQac0s1xXswGEw1GuU6Ouzp/v1NmONjbW/va0hekjXVxHu9hNdncXVdS2B57YKWuCVq4X2qN5uq4cWpc3OaIUHTLGP+iSyYzIx+/ENIvBoG0Sr04ZivaEmFUoF1TbNUtVpNruzVUPgcSS2VUSbxon7z4yUVaCrj4Pa//Prd731PP/7xj/XOb72jG7dvVkZva6Gpyzcu640vv6nXweqVCxrkY20d7uj9Tz/Uz97/hX750Xv6ZPOhdjsIh/FQfRhrBLP6H2Er4BvHDGViwM1ZF+G7jzLn//XRFMVmfW1dV92zhZG9sLCgRRh7jbgrFS6MfY18fj7GlHGyAZVQHrkyckaMOW1PUJodc+KuMM8QNHMU0aIo5IKoZAHNaYHLmDSyXllTjVrrDG016m1F6MMUFSywcobAyRFMY/rra4iHwnOzkChFYPmBEWNUiJHDMMqNNN+PCJ37j+n1Mb7LGLSKzEiadW3u7eje44faxgOzc7CrJ4e7Oh50WKuhxtwQzhBMc8ZaQAMpPHKVm+KVy9c0iXWdTEtNLNUcFEpYgiB/zOfE/hmj9fTfCaPEQfD3fryemQLjCIF+iOvsoasq5qHLh9O1JYUyWrDervirLOFFAegUeaO/76F9syCjP4tBgT4Da2isqyJz5TBzY9tRkFd6XkxZi6gmcmRxeUUhRrlQLxDwtCSfgndbtUV7MnL4eJ7kEWOPTWYOETo8Hugyke9lpM1I3w7f68D4Chc0KuC1mpaXFlBqEuXQ8OmvsfTVPT5Ur7OHfDhm/hxcGtHPSKYBGALCEhR9Ke9yuLrhfSIrQNlVUF+Ruglh6mE5UqKpouW862OUZKGCEZr5mI33CAXO0gQKpar88Ex+oMDIL9kvL09DlMPYp0g9n2ctSdGT61qABlcWlnTB+fPiZV2/elW3b97Sc45bt/U8xvpz4OUXXtLLL72kV8DLGNEe9x9hdLx4965u3bjBu9dQrC/qwuqaltot2m7Ad6nS6KMrVCLkC87YnEN7xnk7J5zPJirgixK+EDDqmO8vSoRxyWqEgted5grnc/I0K8T2sJ6mAp453DnWwRM8QBjhGxcuaZHLmkaDubXb8p+YWVhoK2WP58iqAfw9wDAajgaaVv3PaH4u/0ka8ZTQ9TkEB5IlsZ4KJgMum2ZcCPTwpM6YSwP5HljfEuHj7Xs7JW34qybJ98HbKSnPmZfLMK83YyzPhk/jGNcen1fhjAvfuWbEXYb6hcGcvkvkh9GBnfVDVEzgczBfN/a7yh14hpUAABAASURBVCdecn7OMcBHXGAPe0MN+0PouKu9bWTUoyd6/OljbT/c1j4e8MFxTxFDLlOqBNmTlkFLXEBd27ikK+sXlZVRg6MTHfLuFGPTpsxzfIrAmVlD9l7hsufy2kUtthaqtY/I9JjCc4Qpil3m4Dyr4oR+PjrSWsolaabE67Fnpzwa5Hxp5qHD5OlopiQE1anbqGXwQq7peFB5vx9++okeP7qvA+TxCfw66J4w5x7lY7VQIO/cua03Xn9Nd+8+h8dtRSVrOUKWTyYjjOop6VwFdOf75XuVw0sl60k1yqqdVUHa92Y0nqIPjDTAoHCdo++GOB5DN7rd+J5OZtDajPNlKFdGS2iBofN+oap99nTEu91uV/7+GMU5MK9FeGhtfUVulPhPWPjlY4RvS+gtl2lOOItBY2TYANocRNMEvTbF6Fq9flOr125qAS+1tVZ0OCp0iPE9LBsq0xWlzQtKgGVLGNXtCmXapKwuy1pqcMly9eZzunLrBUU86gcHJ9rFoXGCAn9/a0sfc8FxgNd/BE1PIfLQTHXh+rr8j6jdffF5Xbt+RUtLLfap0GyKbMS4vnHtql55+SUtLyw4O0nI2ZL8Ep53iFAwdmAuVkE6ZSCEmc4hHl//IFlgFayCqoe4OcgnDJSHEGUW6S/I4yEkipwt3oeXmwXJVD2BdyJraWYyc4QqjCFWNOy83kamuJNgZXVFly9dll/k+N6EYOzlVCOcEI4c4ztJomIMwOTlZibpWah6fGYe8RIPHZFxJGf0n6aJaEpXLq3pDYzvL7z5iq5eXFHEKTIennA2DVimqebzkcYY1zny9DLOgItccgyRdTvbm1z87On4eF/7OE8OsHsKxnf10kV9HR3wD//R7+uP/pP/UP/1f/Wf63/47/8b/V//h/8W/Hf6v/z3/63+z//df6v/7r/5b/Rf/Z/+c/3Rf/wf6d/9R3+gb33j63r5xRe0gZ67xNncrNVUwh/bW9vaxNHihnbK2R1ZazeyB/2+zIJarJ2v4Ry+Ojw80JMnW9rZeQJf9Cmr6/LlDTUbKdPP4bG5kiSw64UKpxPoogQipwRMmHq+cn8bnkPh3/kpYeICGVqCwuPA887xm170Nr1fh5fHEBVCUIhR8TxOGCN57LOZiY/49upPYT52UqWYG3K05OQ3pUpjW8eHQ/3VX7yn//Wf/bkefLqvIs/Y9ybt15m2r0sktAqGXLbz1pmHrz8EWP0E1xCZXCJjFuCzVqsl15dz9mcVfXttdU0HB/t6//335f/lYgiBOQRGJOhnLk/7e66XLy0vsS9tHIpLYJH9SKkz04D2t7e3MbjvyR3THRx3Q+TdBLnlf8PC/9D0cHwqD112DijzP+D6EJkRLq+vKuWqYB+i3HvyWKNuRypmgFOEDXZX/J3n7jCXXI83N9WHgLMsU4wRoihlxsKJqROKRRTxz0M8Bk4/5TOba+b5pgCz+kRDiDIz2hUo5Y+Zyf953GF8mfH966CWPI/yqg82wYnqHJ5HozRMBQ4KqFglYcFGlNQt2aBz4vOwpIyhVuRRijHRdvkMCvKegvwClMbGIcySWk21ZlONhbZaCwuqs+lJVlOgzFEaawehlYoMJgGERVQ+Nw7EnA0dqot3+4SDf9gfaYZHEp6TFUEVoaEAWAUjHXjfYVVotCsO/MX2slZXN1BYCh0dHKvXHUB4M4i4ZN7UpS0B8zFA+AUoea8sU5VlprJIK2IvuCnu9mba2T3RgwdP9Ak3vFv+37SMSyk2tbiyobWNq3jz19VeWldrcVXNxWXV24vKmm3FekOW+twzxRS4IIJ2QggKIUqsm6M0toZ4CQoLcpSEFQKFMcj8PQ5c/13XgDAOaSJLUwUgHqOamX+R8A9D9OAclFTRAsU1g4afh66/9MW39QIK80K7qSQLjL+u+kJd7dUFZcsN9YqBPt17pA837+ndBx/qV59+oE+ePNTRuKs8MyXtmpJmTUVqmnBgdkcD7SBMN/f3tLW3px7KxwJC+TbK+62bt3Xt2jVd3NhQRv/OoM6oLgxCCIo+vxgqhavVamuJSws3zF0B7Zx05EquM7QrJ/1eX91ujwNmrCkGfqWI5gX7ZtCEwYm0Z1FpyFTH8G5mLTWztpq1lhpZEyWNeWYNNWoN1SvU5UrePM81xMgfIzB8PAnrnQIPY0wUQpQf1I4YgkKMsiTKPd4TlI/2ypKWL6xVN4Gfbm3iHTjUPrd9TzDA97ioOBkOcA5NNeFQnCJnpmWpPMm04MbOS68qhZ4O8U6NoMO51ZRbBi0kqnjF91Y81b4akc9Q0g4UdPrxcgc1ftPHZFLVFqHs9B9zMTM9+3iqAm09DZEVlXeN8FTIF6x3+RmQG6EUyq/IA9JpSJ7OHnsmtGAK3revY5pI0HUBctZUrEvEw+CKZRdFrwiJFqCJuvOUggr6Ek9g3GYmPjJWqgpNsvAZ9Bseo46/G+k70meIUUlMFD0e2FfeKZint9moZVpq1ZVR7gbfhENk0D1St/MED8I+o+kpCQNF9Z/BgHXoyQ3tMj9CKTlQOQc5HsICAxGoPKJOR0lxoqTsK8F4TzRXYqXMjBGc4vRb8lCe/xTkEbdgMklEVYVSFUYyUuYVGaHcWIX3E+Lma0e8xJgr5xy0hejTuDEvUOA4/6hrecHYGYfXJV7t+1lY8m7B5UuBJyPnQnSOUeFhjvGQczlRgcuxOSjIM2SDIcRL6L6cT1Si8HmczuiT/vD4etohr+ugLx9DoP8AfZf0VzIuzUuJkPsJhTxIU+PcHul4r6NarGt1cb3i88geupxxBXlpsa4EBW7OuM9lyNTHTDrPS+W0VxSSSgMenoHAqpUkcvZhKGIEcp5z+gj0E+IpveSM2fMopDZvmmTGl2iWF93oLpiPn7HuVfW0hwWdF8gPR44MqsC+FBVyVevKOuY+3jMU1Ctoq+TdCvRdheTp10GZWDdfM5szllmp+RjFdmYqMJKng5n6x33tbe5q894jffrhfW1+8ki9/Y6K0VzJPCjlfDb2e6ne1m0uCe9i1K01FzXu9NTdPeRuaaRIW8lECpyPSZFodWFd1y5d1/LCipKYiqVSjKFCkkTOgVQZxncdnSHNMmWEDpe3Bk0H1i7EqJQzzpHAf5F0hRAVjLaokwRTGk21JKieRbXqWUVXnYM9ffrxR/r0k4+4UHioQz+Tjo80HvR0cnQoFlbLi209d+emnr97RzdvXlObs7CEVidcCg05v6ZcCuX5XI45dDpn3cuyYIuhAqcXxlDKSIs6pSbQvNPYEBnhBvSANsYY5XP2KYRA+bTScSacWzn7ktNeQXtOVHP2u49Ce4LX8Pj4mHp95ZSlvNeq17WysqK11XUtcEmWJJmkQL8BVSZRgdwSZ9mIvH4p5cjOyEVl8+JVrd58Xqs37iqvr+h4mup4UtegXFCerivULyo2N/CAr0r1JbCokj1Wo0VeW5Hz0mZBPXSyQxwPO+hTf/PBR/oZOODiZsae9FmXPAtaubqumy/d1vXnr+nK9YtaXESvQDcoi4kGeIHZctb4ipaXFxg3dOh0Cl843eas8Xw+Yw1zsZwyM1GDD5Ph46kKfPGRVf/Et8NTgbiHpNkTq2CSngF5VZr25KDMzBSAGfX4yB/21agbnMaCKbD+ZiYz+vBQ5BFPKBf70+QSZ7HdVgO6Y+XRSYacCwMVnPG+LWkaoHkpnLUVzNtx0E44DfXMYwqiNu9E+CZRSiNJDNC2aWkh06ULS7p7+4peeeE2l5xLCsVIg96hRsMenuaOOlwy9fudyoC9dfM69IIuNyC/s68e51bf4yfoJvvbOtx/wsXUtgouRhab3vaKbl+7wqXrNd28dklX8EJfWF3SKh7PdejvIhc6FzHeFhoNdKtUOOXlZ/7/l7n/frIkSe48wa+aOXk0aEbyrCza1RSkAQx2AMxgB3NLZve3u3/25FZW7vZm6YA0L5qVnAZn78Uj7m73UXsRWVndaCwwJydynv5140xNTU3VLCKygBZujH391dfaffVGRSjof8F8dprP5vRtij6+ZJ0WqkvKQcMGmXbEOnz9+rl26ctkcqp+v9DN2zu6yc13VcfMNw2XP07XQGMpC7FW7iZ1YpMSTPIWyfnpEsIl4Z98O/I4/zk61qiXV+YNrzXh/RY5xvNfgZqNuQw+hw78ZiazKMMvGa/JzLKrq8fDsty9xOGm2ihhawQN2P56evH0WP/7//or/c//0z/oyTd7ujiXmkWh1JXwVFBy+4fycnhf38LUspctoLf/VJbLzDE2mI/LLytcn3YZ4ge4X375pV6/fk3+RgX8ZWZaMh9e1YgybvuOuRgbcCi/wkA1dpyZZb379ZvXevz4sfb39im3ENGazWcY9PvaxwY4RH4dHR/LdXc/jJxTt9d/xgFMaBnR+qBm4z7Ss4cwzMunSkuObdn4hRAICOX799/jtPE6p0S7evbsOadZMxUIm0Bnc2sQWahbAcb7dkEFmSQzk0ky868PSfnJQXwr13K6mREjiNpB3A6/5/c4rytI7iWPmcmYVGNxvkWOkxfOZTuEARXJiHKooy5/nbGAT4QzmsjnjPYtqIKmPbsobUZp2tI7oBpn9wxEpDpPC4VCValE2NfDgXrDvtz4rgY9lVVPoajIF9lETF1nSmkFMQZh9C7Z0CecwLtwvzhfILQQwH6jAVOaG8jOaJcIlLVLv1E+WP4q18U8SAUb+EBbG9doK+j4eIIwumDhLzHWpgiBhqntYLhEPyIDjrgFpzgBRHVtSR7T0eGFXrzY50TnOSdDj/Xw0Wsdn8xlxVDjjRu6dv2e1rdua4R/ffum1jZ3NFzfUjVcU9EbynzcjnI1fgrK4BGZ8QbxAe4Cj3dE+gNCAT1LR5np6jQt+z2qcBpKUzbtKYrjhNuWBZu1z4nyR/lxL6PL/quP4QmC7kyuL8wlCnJkJ6Q5oaUolEmxDlqGRq9PdvXZw8/1t7/5e/39V7/Qr598oSeHL3S0ONU5xsGySmowvBcxKQxLTdu5jqancuPy4ctnevz6hU64dVhHSPvv1H3y8ce6dfOm8u9CokAIGqwUkhk0X+au++ZSlRVzV6mu67dur+7JeXXCodcFp2lzxjxBqXHF5PDwUMcs8POTM3iGuYFfCitUY3APUBhG/ZFG/bHGuOPBWOuDdY2YmyrU2ege9AZsTkO5YBmPxgqsZV8LBetb8FlgTswBj5uCgrvkiTHK+1VWFXQrUHykCQraMiRtcmK7eee2TlDuHmF8H3LL8vrgQI+eP+NQ4kATFLMFG/IS+C3BIkQJntlCObr9g5+o2LypQxTXWaqRxz2WRy3RJh/5HBpf837IJIdPtt59LuM9LeMyzUxml5C7gQRTcn8o+K7CIg8JMj6W+PC661BHAP4Rwr3NRhsSAH9qSQBXrqWkDKLdFWF5OXeB4c/AT42yQNvQNEH3DreNpcJwqI0bN9Xf2NKS8Tf0qIIXSoR/WZTytlqMlUj+krVidJhXgU/2X7niofPoweQDAAAQAElEQVQ5jmYgnYxMgTYNBPwxBoUQFFkPJWsvRjJ6MVtVkjAUR/1Kaygb/levzw6ONOOmZzbZV7s4kHWnSJ6zjMAKCTpT0CkKySn9PJI6N7b38e+pa3c5THyl5eylFhcvtbx4hdKzL2uOyX+uqLli6BRo21KU2aovkvGazByBdBCiAv3OfBlMEsjphs8U+EYL1GlA1K/slhZVQ+MaudwDFXQvQ6GCvI5IucAcyecUg1fNap6NsGGoBgfpRth5wXK651kqMCelSVU0lUG0x1jYZ2JqVRemXhFwaR+3jBIOeSjLeuhYQy2bd4t8E3JNGCVudDYYLsnboD3LbVs2ug3D8WT/VC85FA1N1LAYqV/0FaFbyfjWMVAGyCeq4UBtLr9FdKWjgWcb6kLXhzVXa0CM+QpmJjMgySQF9ycJNsoQfkJSThV1JNi7w+3kjx/ilVWpLM/KMivOIm9Hm2amCM+GGBQu5y7Xj98syB+XQVdw5dSNOP+pnwbZ10IXR3Ppep2JufD8dELq6Adz0DHoBATdMu1wxbjTkr5iILfImNZdwAJTN+s0P53phAOM/We7evbgib765Zd68sUjTTC4Sg7He6lQQfkK+m70RtpCbo1ircnesU5ewd9nC7EZqJs00kzQqtTtG/d1c+depkGXltAyZRjCpCii+hgrbrjUdSm/CeuxP8QY2KMbhtKRN8gVw4p1X/dq+d5QVxV8E0mTgiTzCYG/DERkSg/eG6PXjfu1rF3oBAP81bNHeoqO9/r5U01Pj9XOppqcHOkcQ6RpZtrhVvlHP/hUf/CTH+nOLeQO/VksZrq4mMr/V4oVlpBwSb9aZXrTstGDyPopkEnuijifG+e1CUb3ydmZjk5O5P8rx8npOXx4keEG9oRDXldGff7MTDFEJeZvwT43pexpvv0+02wxp91OZYy6trmum9dvaWN9U72qr4K2YygVQq0UK3VlrZlFHaAfnKBrnRM/q0aytRtau/M99a99oGmxqcP5QCfzoea2IRveUrV+WzW6TL2xo/7WjirkrqF0n88a7b7ZR0k/APv64psn+t9+9is93TvU0WwJ5hjxjWxU6/r7t3Tv+/d1/b3rKnqmZTNFhMzo/0TNYqrRqMIIrNWiL7gOKmjFsHGMfJ3m6CQKluc4xqDg6RLfKxh+W8VT0NMdJhH/LfT2CfhMZMX1N8nnLSGPEnwi9vjsKIlcGcqZTQEamgVZBqm4komszH8nX4OOJXNT0de10ZD5CcjQJHWNGv8vv7qFzFrmKImpE9kU8ZTIhAqUZZV5O4SoEBhvhvsdBX0gjv4EaBKsUxEaqj5XMz+hnZnu3lzXH/3kY927u01/plpC49n0XDMMcP/7GC3yYm1twIH1QEv6c8ht9wkGegO/J27K5/NznZ0faXJ+rOn5iZbYQ+3FREt0uQviZldxXER06C3dfKFuvsy42gNCEn0x+hblPOv/swVEVlmUMvT0FnndIHfm8PSEC5M5PO97zXg00pg9nqHp/OxYr1891dOn38Bjz9Wro65f34RXelospxmxhIallDiY7kBSq+8Y30ZH1Cnxz3P5/DrEY8a84fprZsyJuTfjWx/By4DX4WUzb/BZ+YnFT67vvCajuRUMvynIeSdczqkZsSbh6NsHiUV3EVdKXQCFrOtBxxHyaqhCG0rLsR5+uaf/8f/xf+g//j//To++ecU8NVogpzvW9btdoSpGbeqgtdtSLfQuiiLrtZ7viMPGIWv5Jjp4pF/ffPNNtmUl05B5qJCnvh5dFg2GA925c1cbHNrVPeQLab1BH9k8kBSQhzP5r6buYXAfHx9rBl9AAJ2fn+mQQ5TdvT3cQ00vLth6mCPa8P45z5fo9aGIChcIxUFVanM80ilW+p7/xdoDFCMYTzAx3KqK21v/PY6yqmCKN/LGfCL8RMfoSLAgMwMrVzLJQZx+57maPJMnez0tm2OLBuDwwTuhVsVs5fzW1+T/iPQKHIT1Fvr9z7cVQydIQZg3+70fb8EUrioxnG+RaMOxoL9L3/QRXqJ9J2ZvONJgvMYh6UhVn8lCQS6gq4VCsihBJ4fhDyhE7vcFOec2e4LBfYpxfHJ8runZBQbUQu28FbJLhmA0vfsPGlOXvcUqjSy87vf0qBhrGGpdvXqAkIQhYdQGQ/705FwnYLHoJNg7KcpClfO3beRQpWWDnDPPx3ry9I2eP9/X3t6pzs7mUuypN9rU5vYtbWzd0mh9R8O1bQ2Iq/pr6g1pL2OsGiYvMeoK3xjLijYiVKUfiWbpaTLLYQ92RNE9pWgyFkusK9oZqr82BiP1Eeg9BFTZr8kTuVlu5cbbGQrBBExRVP2gJeNSAfO5pNq3r7eTaFGXSKz4BSdQDUoJ61BFlBaceO4d7ur5q2d6jBD85uVjPdl9ob0zFlGa+YGcOjbTrjY1RdJMS53NJ/Lb3BesmxdvXuno7ESRed/auaYPv/eJPgK379zR+vq6Qgi0sZArJPnHJeEhM1OIUZ5mpFuABsRBIpmZ+CjhONxfUrdZUNO0eWG7MnPKzXf+/1MnFxg2SdEK1WVPddFTVVRshqUq+KFf9uUY1kMN6756Va2qqjLKsoYHKNfvqUbxCzGqg799PTrSJV297YI031TcdeFWlIVCVYpLIZ2hqKWq0LXbt9RnzM9fvdKDp0+49T7UHgcEL3ffaO/kkFvvuRoUz0ZJyyBNqd+Ga3rvR3+knfc/0cJqnXDT1KhSrPrqGDPE0IprJCXj8y18Ha+QSCOJnPoO9Hse6jCTGYD+slU2atEVVjH+hYO6Dhq3rM0mIyELMpiPlaLv6StAQPqSWMNe9ruwdBn2TnsAGoi5b2NQyxrw25sSmVLfgo7Xb6iHbFnS9hyejc6w0KulzYQh48Z3h6Eh6rrs/mXll85VJK6ZyewSIShkRBmu0X6IQZHF4P6EoqNLdBiFQR2KwgjDsdScg585G83k9IBb75dqFodSeybTREEYzzZVxG/Jw2fEnYITBXP3VNHdcOnqlM32hPK4KKqmheiKArXJ6KsPw+Re4cjMFIAFwy/xlVn+ZtfLXYbk7iq8yuf+AO8E6J8hKbtX4Xdd6iwsqAjfIhIXRRngrocL+hEdJnmc08lh0MtYQ4aCpNQIhslI0FIopMmB/OlQwhOuw+M9r1EmIaM69sWEnHAIXjMHc23Mu3HbfXZ4zk33kRLG46AaqgxlXvdj1tLG2ibKQk+cn2syWSgbrygDi/mSuEYtdTiTwzaMxsDVa5luRtDw4eSXoWfXo976iYFkfOVVZTgPZSUDxbpALgT4OcQoj3OjsqxLxTKqQG5EeG2FIsufSF6naQY09XYaxm+55qQWfwZ08fgrncF53+FyP7E2EgpYXn/4s8tYExC33uKM4woJI7pbJBT5jj0XoNS100azk6lO3hzp5aNn2QB/8fCZ9l++kaHQVfBEL0SVjHpYVRoiR7VsuR0/0DkGWnt6IaOe5DfqF61GvbHu3/tAYw42nU98TE5D2HA1Ko9grDEWKhj/FcqqyrK47tWq6kpVVaiEplVV4uInXNAPL+68lVxhgM8MyVoWQT1o3K9LrY0GqvG3HOocYYA/e/JQz8Eut2zHGCKT02MMhjMO5Y/VUcdtjO4/+MOf6A//8A+4Cf8AHqp0gTEy8YNf3CWK5gIDcY4R4nuZ60LOQ1e4Irm7LR//UfNzbnn897d3/b/b47D4jD1rMpnS7kQTZMkFhs0MA65hXs1MTh//8fUzZMwBh7YTjHCfW1LkT69X6fq1Hd29fUfbHPbXsVSeW9ozBRl06Vi3c9yLUGgaSs3LgXp+UXDjffU270r9bZ3MCh1OTKheHByXWlhPqR4pDEYqObSqxhuawzMvn+/qqy++0Weffa3PvnqoZyjdE5fH1L+Eh3vra7px75ZufXBXN95DN9oe052FWm665+jREwy4qo66dROdiQPMiNCJkZ4CY+7NB+b7AEjOFbgi0sxga1YYxM1ZJBGjf+7jZUQdkvFPPAZEnVeg7hzzW59VNsqYzL4Lz2l8zPjSL19XviapER4tQVRgfB0ybc7lQ9PM1cGXPubAWEMIqzrxxxgUY1SJLCiKgnKkER9CVLDorahD5vlBzBxd72Jyyu3nkS4mh5pfnKhZnHMQM9InH93VzesbGGXncuPbMUc3W2Bsl1XQJoc1sTCM7BMdHO7p9OxYS4zvlj62zUL5wBP9LxEO9LWg/yVzUNKXAlQxqKLfjtL7S98S+29g/Hk+Mhn5IO/z9MkgB8C1zvgGwS7yw8MzDp9cZ5tdzBl3qa2tLcaZ0LFPuew60O7uK3TuNxhyJ+rBK3e4dV/fGMNLC51zmbGEnskFmHW62p+TN8p+Q6O0RYh+JfpCj/R/+jCPZvTRQemc/58omHLdV224662665DMTCEG+YFYgGbKD/XLsu/thzYSQjCloMShprpC6mrQV+gGHB4Pldq+fv2Lb/Q//N//Zwzw/6if/8OvodEZ+aVc1qtknghB38Scdpohn6g669xFEXWAXVsgN2/evKE+BvTjx4/01VdfqYWvLBrlOsotCaPfcMN9G5myc/O6Nre2NV5f12g8ptxQIUZN2T+fPnumBw8eME9v5PLvHBm1u7urR08ey2/RHz96BI8dsudO1LD5JuYlMRctstXlq/c1dAjQxKnQCOG+gLFfPn2kQyZ+enakFiWalhQ4ubl1+7Z26PiUQT3l1vuUG7ZgUTEvkMAisUxWM9wMCQeswuIxM/9extE81Om6lDu3WCzlpw1OjJRSzkPm777p26CZtxlkZkDAlB8PrzzSZZR+60mZSb+NzNX65wrfJilRXwaVudsRFjAmoaxr1UzkEKV4MBqpxwFF1esplpU8XVYIjyTviMMZzOQG8IwbjAmG0imL8Pj4TOfnU80uFlpiiHcYyNaZooIMprRk+PDzdZ9IMYuyDOLNJF0hSOSLsdJwsKYexu/52YQFv4DOYjqXOp/M2OzmLGST0ccFysf5ZI5QmsFMxzDVU3394JlevjrQdNqp11/X9s5t3bj5nq7fvKdr1+9o58ZdbeOube6oP9xUhXLhhnc9GKvidrXA4A9Fnes35koOeiaTEp+En2GJYaojJoM0K6NKeDGyscaq1BVUQLsY5Oke50Z6S7l8CMICakCLYtWhlHa4zkMOmuFN5ERI8fXWZfhNtNvIb10TQixGcSo91YtXz/X14wd69ua5jjg1nQXy9oJUr9CW0LCd6xSh7kb2Gw6pHj57rP3jQzUdC3djXfc/eF/337+v29z6Xrt2TflHXWj7DMVlwmmnb1KwuEIICjEqggK4a0bHxOMEwvHXvQ56wpx19JtQIB95XelZsgEslq3mnL4vWM8lSkiNsVpXPZVFpaqss+vxFeEe4X5JGvkKNrsYC0Ug6ivLUhVKns9NA02XoKX+FoWoY3zhMo/nK0ovF1VQxteCz80M4TIl73B9rDv37qlgHp+/fAFdX+qQze7w+Eh+Inh6fopCs1DLXPhf7p5S2ESfrwAAEABJREFU98zpMdrQrQ8/1Tr8hf7LwQZygYF3MigoniS6gGv/BEj6F7xmRp0gmPDIxy68Scr+HMavHJnUctPdQZfkdMG/ok8rdz3+CokxsTvo6nlbj1fskc4E7gKaU6L9BE0dqgp18IQsSjXKYFHmn/LwTaUoSKNsg1Bv6Ye3627SVcVU+M6bY40WqF9XIOjD8XCIET4MwFZgrYVocsN7daLeyiypY21VRYEh0cdQmWvGhjM7P9TZ8UsUoX02yTNZOldIU0W7oGogN7yn+Ik3B2H7FmZeBrRueJ9Rx4Q6FmK10yb9sShzvqDf4R0YfmMMGe4PQXk94Q8gXoEMZFMQdV0i4l7B4z1dPO4yTNoX+YEFeV0FtIgxKHqdJsb2LQqPC0F5/eIGifIJdNThXAvYdBkYrLCEhgu1KHctylOH60gY4gllz+R0BrgCCcO7ZS0l6E5BGfyUPIyi2LLOj/ZPtMsta4fhuIGBsIbsrYtavbKvddbR2rgnb3pyvkAJmGq5aMR2KzN6CV2UxMtH//hjZjIDl8nuM+N7icvo7FzV4m4Hb7Y03NHfDv5sOCxawKsdceY0ikGhWCEWUb+NArlUwpNOU0eE/m6w18glo6zZVR/0tn/JR0K7egfGYK/m01h8ARgbjot06yiL30DCsOrYA52OHQcYfoiROPhuOfib+I+fP3ulh198rQeffalnD5/oeP9ADbdXhaQ6hGx4D9EFjJvRM/bMs9cHWnCA3kwXWrCv9oqe7t95T9/78BNtrG/I11ELXeiyZD4HDpOva5erGaz3fr+nPvqEo4cMKKtSJfLBUVXFyl9BP+hTlFEeV5Onrkv40eRr1vnIea8gT0WesjA18wtuj77Wwwdf6dWzpzph7zo+OcYYOc3K/zmXMR1yfOf6tfzfyv7kxz/Wnds36UsFD83RCSboD5O3bjaaOfxecCjie2DLvL8LPyCZz+a5zBl1Hx0eZ8XUf1rrNN9on2u1N6IDoV96WWUepffs5S7zzs8nOsd4n6EnNhyqmKQeY91CMd7hZnoDXWeMzlFZgfwhkbmHABwGRy2g5aKoNQ+OHrr9unpbdzS69p7q8Q2Ozwc6OG/0ikOsPQ5NzhYdBngBoiYctJxOZ3r+4rW+/vqxHj58qpccHpwj95tQcABfCMLr+t07+tEf/YHuf/S+ylGFfnCW9Ym2W2iGrnB6fqz+oNLt2zc04AIhIjeKGOS8bTBCx1r3IcsHFjI3S6wXFj2D8VUF7BLk93yeVZa/5PGXdHd+Cyb+eT4Hfr2FeAx89zXSHTg5wf1mfC+RIy8/RKljzbnunnB77Pd9xleUQR1yaw6vLTBoO/jJ6wuMO4Sg30aMUQWIISoGT4/kiRQx9NYG3XiCoX2u2eREi4szeHiiZjFBXz5XtKW2N4e6d+e6hr0SI3qWb5CPDvc1w/AfcoM5Hg8l6NdxKLVYzuBd5oe+LZGlDbK4wV1i73T4VzfrphIZ5ajLgu3YEXFLUKigj8b4BJ9RLf2E9oZQYW58PnX1eDSpwSLfiI7WsMYmOjw41vHRCQdPF3K6DQZDjbAhvI9nXN68fvVSbsw53TY213Xn7i2NfAxof027FNVpxeg0QJvKbXe0cRn2uKs+/Ge5V/X8ZxWWmcllfYyFInN6Nd/E/laFQZaClGJG6ipxuyWlHsPrK2qgKow0ZX1+/eVj/e3/8ff6xc9+rZfPX6tBNpBR3tOOWlvmYs6+6BdqZVkqwk/nyAyzoBtcXgwGA33+2Wf62c9+xvxPFYuoEKJ8r3I9tz/o6yYXHTe5NNrc3NLaxjo0H7NuByrggQZ9783ebv6V6/39PS7RlvI4/3H1z7/4HBnxQi6rWvrlcu2A2+898u1T5hi9139yqEFGtuzhYVD3dXE6VSnTDtb+HKG4y4nAjMzd2akWGB/iZKga9/XBRx9o69q2Xr18rVc+cDZyMwjGoIMFyb5lOdYgNDFJ70JvH09PCJbknpyH7E5BcpiZePG9+yYIfJWBeAO8ZkZe4H4QCIcQ5K7HGnEOHMp7G9TB6+EVCNAHXhYA6eRyv9ikXaAwl6v4PL4oY6LqXl99FvOAW9jhaKyKzbEoK/oRqRI6wC6WSolTHLuEuqDUGBtXqwlG9hk0P+WY9dx/95qTrxbDyds0mNDIa6IemNHd34XJvA1obzkfdGcYHZ3lVUdc5+lsNhU30RNO34+4sZ4uTG030KLp63wSdHKSgPTmzYWePDnWN9/s6quvX+np00Nuvk11b4sTn2sarV/H3dHG1k2tc9OdsX1D481tDcYbqgYjlf77UBh6VtSSMXZgKvAzbsbkNF3Rk77SP3nfoWWIUYFFEspKEeXFEapSyeirxFhWaGB6JSEMS/VRQgb9gfpVrZpyJXUFFKjgg2dTFgLRvEHgi8rRUbhzfkMpcJ7LvYgmyKSW7p4jvA/ZIF+fH+s5t957KAQzygf6lGijoT9TFMgpCsTh8bGOuL099fVBnC/oG9ev64MPP9D799+Xn8TvcBrv/nvv3ZMF0yGLcMGJfvQ2GZfHmZliCAq4Amb0ijF6/7y/eCXT5eNpnebU4YIXaaWAghpiT3U9Vq83JlxhFIqkqCpW6oGBleqrVC8VqpmPnhXqWVQdCpVOfws0Qd1OH2jjJEzEuLtESDSMr/V4JFuHa+QP9DnGqOB1cCtTMF+OWJQiUk5vxaDNa1u6duOGLtjUnr1+rdfcEhxicL9mQ3x9vK9DTqyn/hfOoX2DsjFNpuNWGtx+Xzd/9Cdarl3X7gVxi6AFp6Et6ZY5wntokgKw34NE/LuQPOfqI7119e2ToL9ZzgU1iF958fBe+r1GQsoZPAChEkp0apgxBG6CTx3dpWvkcTA8FdAwks8cLQnwV5fRQbOWPbyDfKa6V6uoKgztmY44re2YgwVj9UNPn48Abc2QJSh/3o4LqI62c58u+3np5K76WBMRiZADRx4nf4iHYWTBFJhXs5XrbYing94dykooA31s1DCXg0FPfdbEgoPDOTJscXSq2dFrpfkbxe5AhR3S2yNodCJ1E6pfgIaNtAVL0hYym0vhQilO1IWpWsJtatTSHpEychnftzCJSjKyVyJV5Fq5xuDpeo4zvlfwVPfr9zwGQYy0t8DjdRFFLSlj5fdv4rMC2Ugj6O1egbkMVOgwY7J9LCAxqoRi3XWMrmsQT40alKcWfyIdIlHRKn9yGZXzep65Wm7MOvJhrUsYh0VTQLag+dFC+0921ZwtNa6H2uJ2u0YeVkWlGreuTCxXXWA8TjnsW7BXJ6hVhFJVWauIJW0yCmeM7DPGAyCimSlcgqEpPwybF+87XyPoyJmSEmOnmDrG4HJqzg3rnEP92aXryk2WDcFkMchlSFEUKkpHqRK3KgrcCEpVRaGKOJevQ/bb0QiZz15bVaUKlKYrGPXRuhwd3wY6t6zJDgIkIPpjxAtk1+fJu44r9l3joDsAw+ASxnN3sYSXW2neKbjsOWt08OJIT798qq9/iYKFAXb65kBpulCErlWS+tCzYs02tHt4fMoty7EmbnzPlxKG/Xi4ru998mN9+N4PVZdrCqEnWSE8iozF4TQRT7Agp4vXt0IJPQrFEBRAjKSXpXr9XpYVVV1ld4Di2MPo6YOijBK8lZwWfrADDxrzUxaBuoI6eOrk5EjPOTReGeDPdMpN9ATD+OT4UOfcSE9RWiNlbt+6oU8/+UQfs7/d2LmW5yQxzobDlBY0ruxy+z3nMGI+n2uJXGoYM1lg2wSvd/L92+Nn5Dk9O2f/PNb+wSE40JH/AVi/HOA2aUZ53ycb1oeYrxBNMUYU2pn8cOAQBfaMA78lMtHMVJA+hi+22Wu2r23KjZTBsKfIOEV5gwYB12VHS/5zOnUKTyzho3L7lsZ3v6/ejY+VRrd13o305iTpyasJmOrpi6l+8ZuX+l///oF+/fiNniLnXkCfYzf+Q9QMvmqDaeP6jj754ff10aff09rmBgcYJ/I/lnUxm9JypzmHEg1yc2NjTaPxQCXzR7fl86GcIynBi2Ymoz4TsfTR4xxGHgexpKzeYPZ2jQZ4gixKvhdRj5fpLl1q1uqBSUXNeb3juj9jlZrL++cy+NbxrASMvA5v112i6E6CjxLtdqSKuQjInlJlERV9wxO80Ezghwn5kPfwYIxBgf6aCspXVNOT2UDJ+sxULeEq4W+NdIGkBfQ7Rx+bnJ5wwHuGjjNnOjv2EsnpskQnMui1DX3v3rpOWqOz0yPW4K5mMw5/oZWZ15fk68rXRovxs8DwbjC2G+RTYo10HIQuCLfoPQyKsVTqof9VZcXYShWhZO4K9QLrjfVeEy7oQaWoUkExSTW8OmA9lsHox4ouV/Mi8nbs01e33mfo/m4LTM4vqLfSJgdIa+jTRl3+Ex7HJ0c6ht8vZueq+0FbOyPduLOl9e2hQgXdQ6MUWwl07BOJ/VPQWFByBTqkf9mTeQdadpl/VmXxagXaxON5vosup69yS+Tyj5zkATqEGPDbVTJp9Ate9QiTSWTkSx18STJqMOdTwLJRWYzUqzbULkp98+Ur/W//yy/0P//HX+hr/IgCZExPqeupa1nplI/MTVmWzP0c3mt0DZm1hm375MlT/f0//Cwf+kXSvV0fZ8ucFGWh7Z0d3bp7Wxubm6p6tUYchKxxsFcyny00OUbff/3mNYeEE/kh4yv8v/7sN3r6/JksRN2/f18//elP9af/6k/1p3/6U/kfXvU/nNx1nfxW3I3xc+qYIefCzsY1lRbVctu6PRhpnQ7tP3yko8dPdeFKH6dVyzkChFu+0fpIH3z8kdbXN3S4f6jDgyMG20myvJhCCPruY54isyADkunquZo4ZkFeLsYoh/vNID0EvMrreZxAzId736lFKz/5A4iBOkJQQV3FpT+Qw67qcqZRroLv5Usa72UAxwOArDRn8nY7r8OiYlGprPpyY3u8tq7+YKgKI1C03TAxPjktCnXXBHWNKWWs/M1Fp4vzGbdDE52irLrBPZvOObFbkpcWMBxpQTEUCg7DtShjUZu7HiZ+5Sfegjwt4Aqfw/vcUU8Gxm4oehpxI52qgU5nHcZLT3XvBow6ZkGL09sj/eqXz/TlF28wuvf1+tUFG+RAo/ENra3fVG+wof5oSxtbN7Rz877WfaNa31E92lCsRwplD1SKVS1DOC1pe4EcaDk48D4kwsIPX6vhs8AYaZpOrfeNsZQItbo30GA00mh9TYPxWCUbomJUB00TgDJ5HiwZgnYFY7z9qpYfGg3oQx0rVdRZKqgkDerwTcxdR1st6LK/Y7GnjhohlEkqiqi6X2tZm55NDvWM27vD5YVmwTSj1Qmb+wSFYopisYux/eL1G73g0OkIvm8Zyxr9deP6ex9/T/47IevjNcUQ5IriJx99pA/uva8B42EY6qMkDTmocf523g9Ehsg46Y/zTYfrhm6XOnm6cyk+eXyiL+73fK1vGPRnyoZywYFNh0HaH6xrfW1HG+vbGvTHUKFQAb8MQq1R6Idu+jwAABAASURBVGkAVerOVDZJJfxZtowdN0IlGoP/WvhwjqCaaXoxlSs/HbRqsgLVyuCxoihVljX8X8kY46qvUo814AdQFfNfFAWbVS3JdD6dcpOQtMmtSX9tpAM2kRcY328ODvT6aJ/DjTd6dbIHX55okebqStMiBs2qgSa9NY2/9xPtYHxf1Ns6WVSazAJ8a3SX/kAPo0+mAJlMwvUwnu++Jtl3YMr/iDQzXT1Ob5a8RJwxNjPDS1viMWU/H1pNCqT7OEMMcpgZG6xET3ylZr+gneB35xH3G5XHTiqaDkW9UwHtDR7klT/uOjp4QMz/YNCHzoXOLibaQwluabMaDdWQuUWRDiEyF6U8vxsyIZiMtBVMwft0CQISfkfS6jEzgg4pj9IkryOEoBijQnQ3sD6CXDlM1qljQ+9wGxSUqozagvfZfTTdO9fycKr54Sstz56hA7xRoX2ldhccQo8pCslSfii2QidTI7O5ZKyyeKGuWKiJDa4pFDXtl5IfOjpkMnMI91v4GGMICg5THmYw4doKwnXksvhJNDOZfQtdPsSIkcpdI44souOiE/J5cf7omBt3c0TmhI4v8PhLGFTydCPF6SbCiflMVJKy2zFnrbrU5rpFnMibcFcgjfltMGbmKIAL/92+rLjO8hplQalYlmpOkk6fnyqdt9qohtpg/dfIwIJRDDnV7/dqsXQxAJYcsE7kNwCJ9R+tUME67fWGqjlwDyHKzKBhVIgFcw8CefB7WiBNjK2DlxPuCkmJ8YjH+elb+LwSmQlIHh+X+6MplMVbGLyjEGgX4BakVRisjrosVRWFalAV8a2/32c9eBoYIEerinz4++wffeRrWZeKGFoWMjXV0T9fJy1GVoO8dHRdowRt3W2J65DfCaO7wzDu2Icd7WQGD19oeT5Xd8Ec+e33zBSgeVjUmh0vtf90T7uPX+K+0Sk327OjMwzwuSL19VHQBij/dBz5d4GCd8wtHYZ3J7nxvdbf0g8++ak+fP9HGg22FGLJOq5UswdW7GdmyDjo3KVOZYyqyoL0CAoV+A16xRjwl+ox7iEyoY+sqLllLCunQVRRrEBVUjAV0LuGPiH4nMBfqZGnDQY9leSdYXwc7O3pgH3t2TeP9PTxYx1xSLz6sd5znRwd6uzkmP4E3eYQ9dNPPtb99+5qPBrI62wwkJccrjgWGEBuZLqB3SLrOuRcYt82BbhBcnk4h94T9oaTszN0kBOMoyP0yMPs99+P9fJ+MzSdTrLB2jKHXfK+C55uNMNw9z3K/0DRlHrms4Vk0pD+bGxvctC7ra2dLY3Xh6rqQv73FCr4AlJIUeqqQktodWbSKfRv1m+pf+cH2mFetj/4Q2y+W3ryZqG/+/lT/a//6aF+8as3ery70Bv2nxezVm8Y6zll54zID+Jr5uAHP/mRfvxHf6i1zQ3NMeL8Lx3v7b3h8uJCLkd8LVe0u7Y2pqumGIK8P0YdApF5qLiptct+GvV7fCLNX6OUMiR3zIzyjqDofo+ERplOmX8oievrdIVOJGv1GFWDVYAvea8SfTETc/Ua9a4gfFcwUQH1rcp1tOM/1VIWpQa+TosCY4f1EDuZIdeXE7XtRMyeYGkQVISC/pek96gHIzsNWLM9talW1/WVwHTaQL8ZdS3lxsru65c64cDe+bKAeP26rwq5ESyqW3YKLNcx68h/ZbZfRYz1CbxC2+hwiT4iir3bigGahSiflxY5u0DOzjkg6dqFWva21o1uMkfWWZ/6+r0R6xA9V1GGDC3QM+tYaVj2NK4HGoF+UasXStVWaMyF0Pv37mprY11efwO/+K36nAsbP/ykYYl6OmSq61fOv35A5/9NcMs4elxejQZj1XWtBXreEevv4HBPk4sjdORSN+9syo3vta2hymGQ6lYWl2oW57K0UMf67hgHsyM582Tg/We8CT5I5Muu+1m7OFTDnHsCaVfVeXzqaAXaen4RQchzZFz5zUyRiQ/Q3cyYc5Dr4sNrUo7jKxoCHU4LfzjEmKLUIdtSj31hQ1WxrV3slL//T1/rf/wf/pYb8Ad68exUh/tz6B01HI41RCedQe/z84mGw5E21je0v7+vn//i58jkA9W9nlxOXmAAn2EId+wL/lfOb9zE7sFA7yEbe77P9GqNWbOe/4R8D5880sHxkZbsJXvIyK+/eSC/AV/b2JD/AfI7d25rExl048Z13blzRx9yUPk95OVH2ALXtreRoVGzixn8fK5QFZXGTHSCiHNOxtfp6BL31dNnOkPpW3La0jYXGE4zhUK6fmNHfvO9gKH8Z9pdiDphoR6v6TuPBx3vREJ7SasI5gqP5XKBxeQQM5vYeBwdBMkLm75dTWyiUEfY3VVeZo84yZgsR8ANsgCIcwYgh1aPUYQQ+fnSErFm2aVKdfjeRYhRFRtixSIvgbs1blFWKhA0EYQYJdq5QkB6BtE2C9Q3H18856dsYCcnGNwn3Hafyxdhw6lpy+JjqDCXZVCKmkzim7xfQMC8Th/PO65ZlAHP6yUyffK4EuOQOsoJBarur8lCDx3ZNJ0lHXDT/nr3SI+fvdaDR8/08OlL7R2easkJY0CYVP2Rxhhwa9xmb2xfl2N96xqLfl09eKPs9RUYtzHuxJx1gKK5PW+zo4/uJuVeQVHlx8MWGCHlAq5wIxtfgfCM8KCFKJkhOOh/Hody2UQ1SaJ+B+nkSQ7ikpECjJyBfmTa45IMOS5nkvTsg9DU7KWARDZvTskEbZaaoIBMEMAXnK4qBHm/Gubn8OhEz56/4mDisfb2DhHmc13fuaEP7n/ADcAnunPzjnacPiz2CrpU8Ibz5tHRsV6+eYlicZDbGbnRTcc6BJUuH5pe+fJ4GYscb6PkwQ7GbFA+GjaEBZvIEgXPb448viVtwcHAktOOCjquj9e1NhprhPDvlzVCqrpEiVsqGvSnem/X4Q047dwl+u2bRCpvKKJCjIqgqkr1XGCVBd1K0Fc53O/32XCH+RBq0B+q4iDK18UF8mGOUjZCEb15966M8q/3d/XkxTPtHR3I/S92X2rXf8dwMcH4XmppnZpgWsRCAV67873va/PefZ000lQlhyGVWqvhhYI+BPprK/gkZngcUf85L1Xxymg/xEj9K6ok6nLgSOY53DH4J2R6hqs4iTWcLoFfhsEpyeeb+UOAKqGMGnPtxPOavGwIJosho3AlGTr5xrngqNeCFItCNKYRG0J/MEA56CieFEIABnAtZldmyk+Ssi9/pBxw/yWcVPLnMuxeh3lfgNcd6UtRMQ9FkFebWD+BteRwnhnBz4Oyp4bDn/nZVNOTA01P36iZHyukc6XunLGfy4TyCYzDFUfQgriFZI0SkFr8vKFUjDXj7cnwS1EipxnfIDHcFYgw+cMgtYKHLec1SLUC2ciPP4+HVAsK+M1M7z6/FXw36dKfaOX3Q+rIt0LyuSW3Moi+fL003SOW/nrzl/B56OAPL+do8bfwSsMad9fRwTPON4lDM+Mgd3Iy1dnRRB0k9FvujbVN1UWlwqJc4Riw9r3Z2WypObKhQ0YEKxThackbhpi4ZiYzgyZRZVmpLDwPyG7MdPTheN8T/eqAuxkkeLzeeRiZEvyRx+71wjfhEtHdGGSFyaJJgVxGYcsfPJIp13DpetjwKz8p6wGtnB4JPiyQS15nUZaqqlI1SmrVYwz4i7JQWZUqSFMwdeRvKL/A2F4gj5YOjKPlcqa2mStBb6+/QcldoqxleQrdlg726IYb7RWWcsV4ifG1/+ZIDx881IOvv9H+7n7eExJ0thBpu9bA9wL65Hu//1j12ckpZRvVVV8b61v6yY/+UNev31JR1FIo6KPYfztZCIqxUAEie0lG9hPHmEtfk4yvwB8YG1SEPilTDg9zGUAEBcBlzo3yIa78Be4K5GM+vJ6afgbmxG//Dg729OjhA26SvtRjVypfubFzKDe8p1wtNRgqQ+T9/ffu6dNPP9H9+/e0ubmuhNy+4MD2AkXWx7zCXAv2ADdkOuif4B/vo0+qmQkWQiS2mnHDfcxt5j4Hsn6D9GZvV67k5r/dgpGd/5goBv2Stn0fdHdOmRl7td8iTTmc9PY6DrMq5NWIgwg3cDe3NujbBgfefUXGHUKQQbMQcaFfR3hGn06Qs+f0f8m4+jdv6fr3fqDN+x+p6a/rcJl02pmOZo1ecNv95uRMZ6zNBYNoKT/e3NDHKNbf+/RT7Vy/jpHY6GDvgIOLY/YBqQcPRguKZvJfFajrinG3atjH89w5EbL8QAZCHLLJgsmMgBJZLuH+vLY8foUOfuvof3fprrhg9aUgJfDD++7/Dhhr7hw5vo1f1fnP/Sb6fYW31YhOI9BMAVlSqYilAmNpMGj9cGe+uGDvYiOXFCwq5vRKZgUxIBXQJqqD3qhdajm08bXoc911naqy0Hg80u3bt7S+vq4COWUKMklOrwz6xfRqe2tLfddVQsx9KIpSLlMhlZJnlOV/0dOpo0U2uKEWLFKuz1z11a+HCn7wyy0qignblXFoLoWLpG6y4LBtqbg0FQspIhPiIqmPjrLVG+tHH32qP/j+D7U+ZL/GsPeLyyXyZrmcy9dDYl78sGIJHyw4iFoga9wgu8Ao6xh8hc3RQ88uGWOHkXcxm2DgvdIhFxadlhoMK924saXt7TXoguzoOOiog6xiXXEC0XKw7WsywTOO1TwrP3CUHDnwj32gYbpELkfmHKbUuy6TxZsAuTzPP1bXO3FmJjNTAGb00ydDPPhJkUz5ISV7PUj3qRxfAgqkR9IibQYdceD5619/of/X//Qf9f/+n/4X/fIXv9b5+VTOd3NoOp1MmcuBXD89OjrSL375C716/VpuUDsa5L7brlNkTA+Zcf3mdQ7vRqqh+5CLQEeE/gvkjud7/OSJnj19rhNk+QEXby9evoIi0h0OWe5/8L52MLaH6KwxBM2RV3RcMZqG8MCtmzf14Qcf6N7de9re2lSF/AkXGNl9GuuhqLds8hXCwsMH+wd69eK5Ls4O1XEL2LBJdQi3kkm/efemRhtjHXAa8/rNGy0xCoJXRqMhQhyImQkMmaDW29fMZGb/aDgx2R2T0bHIWpjvCp0LbRjV06E4ZZll/17m9fyOhj44I7vbsJCcsX3T9XIOpxJN4NglpOT1yPsDeL1m1r2rgkrBFCB8yQKuUWaq3oBJGaiCVrGoZSzaBEO09NVdeT2EE5X44nKB4T8ucspEnWJ0Tzl98cW1hCk66EwnkH+mQLlgQcHwAzmCVg99MjPSAtF2CfLStlHGbBWndx6aF90AhkgPalOQQqXpvNPL13v65tETvXyzpxP608rkY6sHI40xtDevXdfG9o7WOZ1Z29zS+ta2Rusb6sGIhY8b4WcxUB91c4K+Mrglp9m3SDmc+0C/vD84WVD2fHPDeOg5oKsrR8ZYxDg6COfz6HPl8DIOL5/rDt6m5HKwowst7btQSeKfrQBBPaQcfxnX4Xr8CtRoUlAS5MugpGYslBlKwxwB2LAgfSM/OT4aRXKPAAAQAElEQVTW82cv9Nlnn+vR4ycosUsE/7o++OBjffjhR9n47nMIo05UbQhp5oVKI/RZoBi8RGnxv5z44sULXSAEllxBLVHunDd0+aR3XIZPr4ggcuWnZ/C9K43O03OUmAWC2vvXwfsWYqap806HMiDiBhi9m9y6rw2G6rOe67JUWTkqVVWlQN+oPrezojFt5BDt8l7NmUxKZuSPtOEoFGhPPBG3Kiv1mL8ep4JlWea6XdkcYvTXVU8hFrIYMaZbzViLI4zvu+/fV4J/nnFy/WZ/L9/k7rGR7GF4H50da8rG3HBa2zJfjiXz3d/c0t1Pf6C4salTmG2G0d2wvXWq6UkA9lsgmDwO9598GTeE4GWglxlzQDIL9B3QvoFcnVdpJjMjg/KDL7tOxytk+UQ9pgQ/SJ7H56Zl7l0eJWRbYp4YIjzj6Sana4GcidAmxMg0sm2iDAYUJL9B6DGniZpq1swAOeRz3yETxdM5qK9zJsT/7WA8YJQyKff5WzddhRnbt2mSPAtxFk2OEIMK+uR9Cxao2nuRFOl8oL0RfRkDuqkF/H2O4T053dPi4hhj5kLWXVBmRrUzBa1gl0a3oRjIWpEJeL1RIdSKoaciwj9WER+AAV7apCI8EpXJTBmCzg7zfjtIyH5jLYZAnndBIZnMvgtq0j/9JJLhF9rK39wX4q5c4r0PGR6Xw4RYxOQi5F/C7jN33wFz95Z3SO/gD1/fLTKoZY/omsRNN7PrLrchF9zIHu0fyY3vMlbawogbMgdFLFWyJvv4vfYpN7hT9nWvO7BeI/wVLDIOOqAVKpQ7V0pCjEq02wJv39Gyp12FGQbleN96dFmD3j5pVSUjMLkf8iuiD8QyyhEwvGNpigUog4y5ylShnF2CKOpNMtoxM/Fq9SQ1yBCH08XXUQf/+9gS+ggUUowm11vqfq0etxWDYV/9YU9Vv1KsitynhrxL6lmg/C7RZZa4DUpVYtyJefC63ahbImNdn2mWLYYUuNQrPL5BznZsRrOLRVb8Xr/e1dPnz7WPsTXjAKrDWHB6uyx048DXriuAx4fHajDiE+ktdayvb+hTDhXv3LnHOCOK2lJezuekZl4qZHeG+zGMK2R3VZXKsrYsVThtoSnEkiy/0DaqIE9RVSu3xCVvSVzp/qIkT/EWRVz5A+ukiJFKOrnMmU7P9JSbnc9+82s9/PprvXr5XKcnx1wYnGnCrc90cq4OOo5GQ929exvD80O9h/K5ubnGPAT2yTm4YEwY3uyrC/Ytp2vDgUfLvEmJdgwEic530H7Gfnk+PdfR8Uk+qN7jdurw8EjH6E7nk4ku2JtnKMi+L/s8LJGPS+qdY9TMmUfH4rKtJMlp5f1bXxuzZ4/VZ5+KjNEsyMwUQgSF2FI05QTrtJ3pGJ64gK7D27f1/h//sX74F3+lez/6sTjJ1quzEz1FHz7hdn2B8uFG92BtTR9+9LH8R0v9RquC1nP6ufdmV0cc0Lt46zF/sCZjtbxf1sjyruvUwFOCzxP7u6PDFTJVQTLgrniyOOHja0pGxDvvVT1el/NuBx2pcpUje5wS76Ij7Sr8rp842iDx97yk/54Uj/bU9LZzRv8j9O/Bo5XMolpkyZzLjAVomLfEOky5f0GB9GCFhI6aFCBJkI+jg0a+TiaTCy1ZNzGEbMBsYbTc4FayRvfIfAUPLNlbfa1mQFeDDtubm1pHFxmDjfVNNeQ5PT1TQ18k4wW4HevR6edugPA1B2O93hCjewSGHJyX8sNOLQxDu9Ps4Fznr4917H9w+PEbHTx5rdNXB5ofncv/oKL8135iXz/68Hv6m7/6N/q3f/EX+uj99zQaVPK11dDfBfzasBaWyJk5fO9okENzdM+L6Qxen0GzFvoVGrDnu54FgVgLR9n4PuDWv4FXY+i0sTbUzs6G1jeGKgal5mmuxpYScrZVq+SbM3yVlOR1+JdhX4aIsRVIzK+ne153PVOeppzyT3+8DJPnL8UozYuHyr8tZ2Yy5tEhw+/4NpmoVVwQLnhbnvn0ijvydqyTjk4VrLXIWnWZ8BL9+je/+Y2eP38m3/OmrEGf0+FwKOeXBnn7d3/3d3r48GFeg05Tt8sm0wnVJvmPod/mYmidw5oecqJiDxlQ1i86asLnyJ+vH3ytFy9eItMWGN5nevz4MfN0ofsY3D/68Y91//59jcZjFcjeyF4bs6yRFnl+0X1Mur5zTXfu3JIfHG1tbynMEVgdA6rqSoHdzwfjHU4Iycc0uP/6BbcYdBIBtVhOYd6ZeuO+7n30nvrjgV6iSB9igPtiCjEohiCjHjNa44Ve+f3WazL7bXgW48MUQtiOhfct0tvF2JEmkc9f2hD1eNjbdrQsrOZKaWHCGBZlmX/8HXB+kD+Uc2Hmk9nQVkNG9lNYlbz0P1alIhteUdcKTHIoC0U28ABRLUZ5uxQTVTJ5YQUEssctOSH3zfachX7GTff52XmesJZ+JdohM/tlAiaTgEk8hk/AdPnQRxEWrvc1ib6BqzdBC161dMLRMPYl8HEkyviPdR9yQptvs7vIrS6nRGcXmnJ6q6Lk4GRLm9duaH37uta3rmkdw3vdjW78w/VNDdbW1RuOVPb7MjZuJladBbXU7W10l64bwq0luSHcqpPDlZyGRR/rQoYQcKPCmXiAgd+HqfsIlIpNSNTnC8NP+uYcSLi/cyLqLRVWPjMlojog/GaGUDQVCmKG1FNUjfCuyFTjOircknAF4aJEMQO4UnaDJGKYjk5++HR2dqbZ7EK+ufthiRvcX3zxhVwp+8EPfqg//ulPdfe9u9pm0RTQo6Wf3t+yqrTFQcXG5obW1tcRliNZKFgnraacYDp8fA2bQgiRtCifN6ZNHR/elUt9zt8tie46q1ylNQgP34gy4COvwMxUwIsj5qcPj1bQooQOg6qnPvBN3xW/ms3f8yVosQJ8BOMn6NJ5m6BlM/R145tBi1Il0lwx87I9DpwG/aH8Ns3r6/VQagkPMO7LglaZQx9Xwdooi1IVa6Zg/fiBVQpBMzaVDnebDXMN2p1zq/Ri903+S/DHkzO9OdzTi91XOp6catrO1fDPb74vvF+0vY5Qu/3Dn2jWX9NRE3WR+mpSBQlWM+izKJ7VekjE03l/Ga8Bkn7nTaSTEUKQhN/DTgt3BV2dL2Is8AZgZPr2NZlEHvlDAeePDNae2Mgj8ZG5YFIljKfEpg8zZL98QpnYxNi8Pe9DgDYhBgV3gxHF5Cip7tUajoaKMaiFd8gg3xhK5tosEB8VQ6A1hkG9efy4hKTcxfxR7ipeXcLMPTmXnDy/De9LLKK8nRre8Tl3N9ImS1rs9ygjnQrGvsGBXC+WWqAwtGwyDcrVkpuvFtfoc2ScgX3E4C9ldPJ+EqUOwZHago70FayvIgxVRPyqJEVgl12GHrSly5CYL/d66hVWaauvx+ny8aE6POiu412/h38XplX9evsQQ1SSWSLut+CJxOY399N5kD57Rz1Mdh+ze1dRST73bduqhRDJ+YHEDv5p4ZfO4/F7OHE2EZDdocN4RJ86PTzLRjdCVgNuZHxd9uuB3PV1GRiMy1Hfw728yaAtPOL1A29zkeVsA+8UGKt1Tm9o19tuMfCbZYeiSt/g24QsMPpnksxMJgEDyk/AZ/gy+MRoct5xWVDAQy53HB4XYlSAl0OMqzwl0hu/wcNmFJbYE2EHiOTBRN1JglZJvl4SNHHXaZdB3zriuszzkgWTt1vVpSoM7ivUg0o14aKMZEpy49vpk29SnWe9HvjU62ng2ZZwi3tl3DUoyw1xHXSAhPQlKnE7RxZuWGZ6/Wpfj58815vdA01ZBw3zFxiTz8eQ9VGWJfFTHXFLcs4e432OFnXn9h198smnrPGxqJr1VmvQH6mHXO1nDNTDwOjnvbKGZgV5SrlsrdDVHCVyNkJDjyurSgVteZyjxwFEn5ucKstjylYAGhR5XoKi78s+X1Giu/JOlBjzVQyszaVm3CTv7b1GYX3Azf5XesEBw97eG50cH+kMA9wPqn0+xozx3r07+oAbHTfE19kDnU4LjGLfT+fIgg6aeJz8YVLNgmKIrPdCAddkauDBOfNxhr7kRvfeHoezwP1nXBL4Pjrn4HqBwbLAGFugZy3ZF+cYLN7OFLnj7gLjzvfmYEE1MjTffm9uaYN+DZweTqeiUIRurpeEKqqNQXMTh7utjqmTWwjtfPypPvzpn+rWp99X2NjQGTxyDr8tkU3jzWv6iIOTn/7Zn+mjTz7JSndHuh8QHHNg7/pEgi9L2qloz3mgRpZ6OFh0Ksjp4Tzl5RJlE/lzAh+6Ikgil83iMSJCiAqxUPR+A093XvM92/n2So5kVxAZpkrq1CFEHO4X4QyXY1eg/tVLmbdxiRocHf10l7RVpvw1Gr9CwE9m4k3exyKUKmNP0eBH/J6+hBcWHKy3HHCYpBgrBSvJX8lUsu4LqTXcoBgK0tyNpAU5XRLE8nFTVDX87H6PW82zEZ3kNJpiJC1ZrzU032TO3rt3T1sYVOdnEx0eHlK3qaxoG/qFEKBNl38SxWTqcYkyHq1hJK+pLvuyNkoLquaG++JwojePXurhL77Wg3/4TF/+p1/rs//9F/r5f/w7ffa//VKPfv6VXn3+VEePd7XYn2ijGOonH39ff/2v/7X+/V//lf6Lf/VT3btzA3lrHCRwKDWbcjg1yWuswwg3CNhgTM/RP+ekLbHJHMZ89HoVYy6hSUKOnOnNm5d6+eqpdvdfaracaIgttnNzW2tbYykmtdyIp9ip4+a7we9uoh5nr0Q7kNK/cAKhxPhAR6TDaYpXK5cEAnzJxJuZ0URh4D3G8Wgi3s1PkJe6L7845Pr2pQbGYjK7BEl4FWQKeFaQ8L7tR0fnk68R+iOeEKJcxrlsI5h1djNDHk90sH+oEj30+vUbathfv/r6S339zde6gLYB+daxLubQ16vyHwv/8KOPdOfuHWhcy+VnH33ajWg3vhvW+4uXL5GBj5F55/JDnjdcNLuMus0Bncu8TfR+38fnyLkG2UM3VFVl7p/LWqdN2zXM90wxmrbI/wGXUCEiHJYox05GL7DgRMYLDLD2/fd7XmLdnx7uq1lM5Atn2c3VhkY7d6/r3gf35GVfvX7FoM+hsSnEqABTm4NemEz5wZ9dPmYmM8N39Rph9xsfy35PdhCRJ2BF/EQbSeRYgQxmhCyQzVaAQTqo6vkdeFlgjM49IKdlt8uKz5LJcWPH6DdFqZ96oEnBplcwCYHNTEy0GxGdMzA5Em0qFLTn7QbokiDsQtPzC52fTnQGJudTDLk5G0pLvtVrFmTB5PQJZopGWJIZbQJeAlo9RCnA4LiJGJ9Ah/ffXaLy6/4WxnR0l0x1zAntc05ovnrwUE+evYIBCw2Gm2wQ2xpvXLvEtoYbW/jZlDC+R+tbGow3NFzbVG+4pgKjJ7BZWB5/UEfnrtDib01qcTvcLiT8iRvOBhelEwaPznycHlVgMEY5ZIM2aCzGLMpYCAqx0JJNhBHTNgAAEABJREFU2U+q5hhkDZse64v59qGRCcfMFLR6ElG8yBdTZVF9hPewqDUqKvwFiOoxV33mpmdBPUrWXcBIMJpcIVDfyudf5ccXop9snZ2f64TT/UePH+nzX/xcHbzx1//lX+uv/s1f6uatmzIzHZF+igJVwx+3WbD333+fU7Md9VGWIgteMjhEEu2Lp4PX/BCkbZM60gSIymNk2uTpKwi/cryne5q73svAmOyyvoQwgA1lkkrouTEea4cT3o3RWAPmq1dWGrA5Dd1AJlzGkkrhUactZb1Ob8/5poPYrYM5cBq4QurCJdBW5TRFqR9iZI+HI42pf42NyZX8quzROnVSn+hJYC4N14KpB11c4axwE/1riJ9Rv/u3rl9Xn1sIN7wfvXiq/dMj7Z8c6dX+Gx2dn2gyn+oC43uhVm1ZaFYU6tY3dM1//O/DT3WOgXYyi1pgsCXmVs4QwMfk48kQwwXyRUPbRvq3CGzu5qk5OZfzEHnd32WiSz6eSN8dZpQxk1avxBgtBlzgkbkgFVA2QUvD6xOZUCRblMQWQ6cDCAKZ0ws+8Dn0PPL8JqoMCk7DGFSgHIsnxKiS8eOVN++M4QpcVZaETSHnxe/9IUOgvPyhH4ZLVM5nZt9xCYgG5a539V3IJFFPoN2yqlTBAxX85ChDwbqTjD4nN8pQfsfw2IA8Dbd9aYGcW3QShpv7jXEG+pJBI4gIZdqkwLCD5rOk5YL5XdYKGtDWCH4eyaxmAiNw+iYZM2XiYR7lIEaUkJF+BZLza5Ydz2JmMjPCDhxeM3snzjzmd0AWGf+Exwzfu/DcJk/6LVgOi+ctDyaGoJT/8WHsSXaZ7muuwXJrfV0gszvkzBJe8Tg3QDqnsdMuRcWu5LAjcPjdYnRP5Dcwo95Io/5IBXOS1xuyp2atN6xxN0goLucHp3ci0MJ3XmeDYe3t+BpfMH+rvIleQWUEeZch5od+068EDP4ODCBAB+URiMeYgUAbphhwSXN+jDHI+bMsC9KI9zQH8Z7uLVGziqLM+aqylJcxs7c105TMCJt4PDeleOmhfA34mNxN9CvRPzLl/CFCK9qJRVTAqAxlUFkX6g16GowG7H99uQEe2ZsaymV5hyE3Bw1z0TEHHTR3t0UZXhA/R1lboA91zJN4Qoi0BRSFLc7+3nATPOdWeFdPnr5AKd5n7z+Ht+cs9yUKWKU1bkYj+9whN7j73OQm+l3XNeOvdWPnpt6//6G2tq+p5rC0Yg7rsqcS15XKoqqUXegJCRRxS99Xia85uK6QsQVhz+P7kaPXr1WD/qDPntSXh3v9nlyhrKpKPjdOA0jMHEkWpBABboIGJfRZGw+hV08QnPGdMr7n+vqrL/TwwQM9e/ZEBxjEfogwwSC+mEw9m9zgvoeh8/HHH+kuhriHYwwoxXPNMKiXGModMsEsZL6NIcr3GXedPh7fIT4W8OWEOk+5NDj0P77GTfMBRtPR8Yn81tJ1hRl5FszZEnjd0+kUo2RKXyfkOdWEW3nXS0MIedwbG+vaub6jnZ2dPB896F/AJxEU0C/WlYy4ZSh0PG91iCybFLXGt+/pJ3/5b/WX/81/p0/+6Keq0I0q9sAP2Y/+/L/4S/3oJ3+I4TOWHwa00M4Nb++z02YxX8CmKR9YD/qDTHfnoxUfSySyzjp5XGJ9JnjSedvXmZmRYfUm4SccYlTBevG1UxSFfGy+OpwGHYSDrSiQQEfVLcsIpIY2GvTcZUZHmIap0fMBL2QS1fNJK5eSCU1FIJGeCFMhb5I/njdQJuAxBZn/M8ksKMLnZVEphh5zXONW8n622BfJf+84LUUxldC2qvqqyr6KWCMbo1IXaTISV6sPb4/RQTfXt7Q2XoOG7A/Mz9VcNyw+Y269Lu9HNPrB3uD/Rd0cui8wrLa3tvXRBx8qyFiXr3XE+jPy1aytGIIkOs16jyHIdZwNLpu2Nnc0Hm+yukstL1p1s07n+2d6/NlDjOy/1xf/6Vd68Pdf6PGvHuj5bx7q4c++1Nd//5m++tvP9PXffUb4Cz37zTc6fr4nu1jq3s51/eWf/5n+6//qb/SXf/Fn+vR772t9rY/smGF0nyMnzmXWKUZToDvikCR1HTzRcBk0Ic9ULWMNDLTPGi7RDRbNTAdHe3q1i7zZe6XT82NZkbSxtaZrN7ZUcdDYXhrcDfRumfNEG4l5fHc+CfLmWFwJ8umdkPzxsOAB92ck8pERRwnaeRJsq+zy8fzexmUEmf313Ln073zMjHGbIvMS8MfsSk4Kh3hSbqDTqr0kM1YQbXXePjDK3LhxQzdu3NSSPXSJ/jFEV5VM/l9+/ebzz5A/M/XZB0IwTThQnGEk9wa1bt+5oxtcCI3HY/k+2h8ONBgOVXFg1yLz37zZ1cNvHiFTzpDnjfaRey9fvkCGjPXpp59qE73bZc/h4QH27xlyYKHO55A+d6zpEKMK5GnHHPpf929xi7KAx0Z53GIs8sfMVCAQOxpdozODutIbFOTXz59iUB6xeBdK1qgDRb/Qnfdua+fGjvzG+/Wb1wx8oRADjBSp06g8ZFe/9SQI5/DolcuUJQ+J/A7DXUH58fSkDuHW0rfOmZPBedkkL5i+k5+SuZR/ch7a82zuCOHeMWFLNoHGM4SgiEArWdixrFDqW51wU71/dKwzNoAWRjMEnYUoxUIMMIMW1UBc37izwXZ6itF2ygSca8mm3dFHWEQBmrpA9abwyvjnffGww8xjgOUQH/c48F6+ZJEXy9Dlk3AZkJm3kugLi3V+wYJ8owcPH+rLB9/If7R8xiayhrG9c+Oubty6r+3rd7R1/ba2btzW9iU2uPkebWyrP1xTicEdq5phVkqhULKozoJa4O4VPOyGdwY0TA7oE+u+ehjZfaAYYeI+6MlINx8AdGmXKOn0v/CNz8uQz8yUn5S/v/OBk1R0phLUzGFNFTXGTYGAC5O5mqNTwAI5OlN7cq4wnati7L02yf+gmNd+1YSZ0ROA6w35IknwxBwFYXd3Ly9Yw7j44Y9/pE9YYC199gV3yhx7/iFj8x83d6yvbyAcO60W/VIMy7MAnxfLLp+38Vf8+K2LcKIQU6kMMmeevgwE6BahTwxRkfmI0KuET/vQeTwYaYONaYtNw90xQmPEYZHfeNdlqUAZqnv7JrrjdftYc/V8OgSFb2QLNit3zaAxZQt4vq5rFUUpEcdHkX74QDxfg5KfvDy0MQukFXnT7KFkDIcj1b2+InV0ljRDkZ1w6j1YH+v67VsS8/5qd1dPXzzXwekxt91n+eb7hBvwCTx8Qf45Dc2DaU775dY13fvhH2j7zke66CoM9E4dbXuf5A9+74sEYzCeTMgc7x8GrStchqF3zkM5j0mkr2iSqSOCCiFcwstq9UAHM1Ow76YlZFEHEvU18M2S9e8/ZrTgMGkJTy1RBpazBYeXS3Uoi0Y+g9+8D96ueMzMm1WCng1ybsHmsERhidCwZD5gMjVsLB1lWwS4t+PtiXIUl/kn+ecKJjNHwH0XRgbgb0430lcgQcbHAfnxCaXIclwMQb43RJjImHsEjqpQqI+saFGqJ6czzc4boRcoLaNCW8lAyn8wp2K+ClAC/F1PqR2s0A2lNFJRjBRCLTPntyhZkLds+pc/qzL+NZmtIJn+859EaYdw9Z2H6SAM3yQcf3F9XlZgaGTIfk+7AnErb5LvtQ3z7Aq0ryvfNzKoJ3BIEbqAErjU2cGp0jypX/Q1HqxpwPrPPMqazPzBOJfI1SX8J3pp0I8qtHqSzExVVaJgOI0lP2SbwZ8tc5nYx5gYGZmNrwMvPv8KdxVjEn7B/8Z6DyBmrOQ4fng1xCBj3ZpJDuHG4HkDEQm2SrisU+I9naxyV/4gK8Qa9jDJHiMKyP3G18yEI3/M8OfChPDGQBu0H4sgyzBZaQplUFFHVYNK/VGPg+WhVjefpWIwdb7WoL/TPHgYWjSs0SU3ZwvQoG8k1nYIQSFEGUgKdCtQ1pD7nS7Yg16/2tMj/zWul690dHTEIfwE/u7URx76T0IV9G3KYfyE27fEnlQg13oYGJ989Ik++fgTbWxsyCxKMslhQZ6noJzD57hCHn+LSnVV6SrcwwgfDAbMb181+YyxmJlyOfL5mPsY4xV+jyNJnsf9q7ioGE0xBNoNKmPIbuG0ZF6m3CbuouM9+ubB6gb8xbP8o+cXGLlu6M6Q28wsh/sj3b//nj748H3duXtb68h8l4eT6bkcfivt8iv5GnBASTNToN0YgvzxuVgi69yQPTk90d7evt68fs1N3yvtH7iSey7fq53XV3O1zGG/1To5OeHw4wxD/EKe5vV53TW0dgXbDTk/DBmxhzv9Ihki9HYEC94bdEDlPWbamvrsPT/+03+l/+7/+n/TX//X/63++M//tf7op3+mDz/5NNNalJU/DH7JgcAp/T05PtZ8NlMLX1XcqPf7NbIzaHJ+ptn0gjXfwDtdlvUJee+A7ZG1XpFkZhkr5u+UXb6Sx/N9my4eGvYvPJpABxJ7YHeFbklb3l6jln21S408XTToq1GMOOV5wHfpUt3lS93E5Xy4FPSXNAOSmbumwJooYqEisqZAESv4yP0FboSPonxwHX3xPSwh16pqoKrqk15JIh05J/YWnwPnSefVMXPka6Tfh6erQktuhfe5BDyDjg17YCJ/2yX6AW3R1f1HtTvCMRS6/959+X/lesBh15NHj1mPZ+pY121Gm/0dsq8uKrn+dI15Ho3WFWMNnYLaRdKMPe3loxf6+pdf6NFnD7T3hAvG3SO1xAeM8mIu/HNNdk908HRXz794rCe/eaCHv/5CL795rPnJqTbo+0f37ujP/+yn+rf/9i/0p3/2h7pz74YGw1KIAOi5RIbMFVivPm4z2kYG+ThWa2CmGToEs6O6rjQaDdXDCPc1dMYF297ea/mPn3fM6+bWOod4G9TdU29QqOwFdaFRNr6VZ1H+uC8x/15nIiKlRD8cHmP4jVhAIrGE+eY8RPtLvES6PL9/SKd+fwmRn3jyeL1XcR7/j8HMZPZdyChPZpoU7Az/CqSMlvXic+9okd3+Ey230Sl9TbveeYsLspI5/ZpDQv8/tS84lBsOhvBahZy+gNZL6FjLfxLi5s2b8jL9wUDXOJTb4aDEZajLHf810V/88pd6g55aFIX8lvvJ02eU7cv1fpe3hxwIOjx/yz7hcL3M5U5H367mNIQgM+gKby7RDf2nrYKZKf/DjSGoQslLVNLH6l8fj3SKNf/y6SMd7+3CjDOJCZYaJYzv4dpQ9967p1DE/Ivrp2enpEuBhUjFokrJeLNH33l8UjqIuEKSh7+T4Z1AngA+rTMkaFl0LYvmLYjrfIYoY5YblBmuHETCBHSYtW8AIrBxBohZ1DUMOgBDFSiQ2fCm3gME5ytOO/YOjjVDkTHGYzGKgYGohvZ8MaxOZs8xuLmtY2OaoSw74X1MZqZgkSJBFsLKFf6rPpnJ7AriufLjkl/CNUnk4cNreIFWDxSTD6thrqYInaBXUFwAABAASURBVDe7bzh1fyK/rX3+8qXOYbiCTXZ9c1vXb97WGON7tL6t9e0bGWvccq9v7WhIXD0Yq+wNFcqe+LBYUZIZcwItY3B0uBmKcjcRbj39Egl6DjACezC5G+4WC1lRykj3H8Hbw6DdhaaufBSUjaDFcI6kr06Ey9XArr4Mjv2e+aJL+Ev2n7oz9dxlQ3SDu8XIPn/xWnsPHunFZ1/p+SVefv5AR09eaLF/rIhRXnAKFqkjJNNqBkwQU1dPGaMCUSecqj989FBHnGxtvfeefvIHfyC2Rz3llP/o+Ei+sfvCvHf3rq5ze1uWteYYVedn53IltoNHjXqu6v3H3f/TDHkN0d1c3N0QgiJ9dAHQR5EbQeeNzU1tbWxpnRP4NWi+uuHuqULo5PHIFCS+320vEZPkTTgHrVwXEn7TQPcVQ2QDLTLKslLJvAYLlFJOo6haNi8v42u2Q5i46/E+fpGziIV8EymrSka/nYZn/qOAbPzjrQ3dfO+u2iA94kDvycvn2oe2r9hADrkBP78415RbpgvW+MykGeVbDoM23/tQ937wExVr13U279iEve+mjvY6XT2JUAu6zDcUx6+30D/xJNJ8HE4Do4SZyenuYw/QxOPEY4bPtEojXoQ74r1ciwxqoM0CnnAB6+4c42bBxul+/+NNLcpZQn5k3vaC+D0s6Ohwegq52LKuWxS3IgQlaOFy+JyDn0Sat+HpqxmkcQO8Zpce4fpL2MwIAXd/GzC9OYiXgzoyHbLrPjy83tcYAjwRFTwf4xT9Dgy6ZK6tC5qdLUGj5YWpWxZSV4OelDCyMbS71NcVzMaq6m02sR1wQ1W1JQtDycivgq5E/PZd6J/3mBnlr0AZE+EV9P+Th1mADgw072GE3LtqyePfgfPXKsG/5GQufS0t2WOWzLErFQ7nASexcePt2+38fK7z43PVVmm9v6Zh2VdAeTULKpCxsQhacvixxFjxsiaTkHViCnndUQjIzn6lfq/P2jDlvOx1CRmc4Fkmhzq1gpTziMccfHi91jz/ARr7Go+szcj8X6Eg7AghKGeGccgqIxiiycwkdZlORq886DErf1J2PR7QAfKmS0g+HALyumNZyPe2AvkUi0ifgkIMKqBDLKOsMBntBdxQ4i+DQkV6XWgw6Gs4GqhGvynIKzP283ZFD3i6aVwRXqHxOYE2Wa6RL+RxmWSsSUUl0DFHZNHx8ZmePXmmxxjfr1++1vHRSd4TTEG+v62vrativ5hNZxisE6mVCowUj//g/Q/ZT24qxoI6qV+W/8UQFYlzFGWpnusrV8DQrq/87l6Gy6pUgcxOkK7LTCQVZSE3XobsE33GXyGXfSwxRtX4e04L6FhAv4wY5G4J/UriHAVuC23O0fFev3qhb77+Ul9+8blePHumQ4xhN3jPOTj1nxIQo1hDd7x3764++uhDuTI8RLl12k7Oke/cOi04iM0yjI4m7ycug1YIzFVw2gqWTFqgqJ6dneXDDP+JAYcru8fsGefUNZvNcp68hlhHLXPoByYTDgSO2c8n6GXO6+KJjHeI4eI3VTfYv3e4FR33++pBY6SOilCohx5UoAclK8XltyYcZsXBSO9/+gP9DTfff/XX/56bxdvsPwkRCJH17XOOQTi/oD/I/DNk9ZJ9rCwLblT7ijFg/E1Q/qdaMiaX+dZJeegu+y+rMYhg0MCDydeKewKxDssBPgHkwKV72Q/WW8LgdnQo/h17SHa7Rh283OH6HHQIlQ7ZI6/fO8B8Jac/tf2jL9UnzwPk+cxkZjmrmalABpVlhVsowNMhlIy3kvO3pxVFQX5aw/D2w2SxZuqSNYjxHUMpIcsko2pTg0xq6avXXjjPUcbd3qCnqio1hXdm6NkuJwN0qmjXhzI5u5AUWCN93bx5Sx9w290i2x4/fKTd169UMcc9z8ti7eATR0VfN0Yb2l7f4jATHThU6hpj/0rqFkmvnr7S068f6/DVvjRrVKdCvVSuXJUaFT3V3NR3k0bzo4nOXh/pzZOXevrVQz1/8FB7z1+CF5ocH6Kn9fXppx/q3/27v9J/+9/+jf6Lv/gTffDhXfUHJXw0R1bMNEc3cF6dwT8NdFguWk05qJmcT+CZpTp4G3KrLKJTi7g5F31nOtjf5XDqtZw2PWT8tetbun37unaub6o/qmQRRmOuXaYmmC5ZUnJXuPLHpDwHAddkhivzBMK8zLnzh+fu3J/LpVU6/kvPt85l0VzFlf/b1H/UZ2YyM/FRfmgHhuA1WgA053O+RIf0vdIPqkMM8sOV69dvyGWh/0TL+vqGniGTfvXLXyGTj1WWpULmo441u4Qni2x03+G2e2t7C/r3NRqPtX1tW16+x6HGCXLjZz//uT777DP5OvFu+f/V7Trcj3/8Y73HoY7LO/+xc7+M8zlrWWstfNuAFn/H+vNyzvuxKBhWYJ7bLKv8MMApLPl4JQUIHsid4OQOBl0b9rWGoN5//kLHz55rzsmjcRtccBIsmF8s2p2b1+XX9W50P3/xQn77a9TVx0AoYqROKRB2GO67r3nDwGks3BWucpqU45h4mCYBuiZnAJ+AjrbfhcczN0ySJM+o1WR1nC63oCOsEBVZfBWnn96/AUK2Rz8rjG6zQrGo1OuP5CdfQ25/PU9BXLII0QSjt/JTNf9x8lM2Wv9xqHOMrsV8yW1UR9/oK53w8TgNfQSBdqMFaADcdQT3e6p4cOmv2coVLq8sEBagssSoDL9ZUEfYzBTwz9h0DvYPMAyf6fGTx/LfR/BNKlB2vDaS/w7D9s62xhtrGq+N1V8fq8epWL2+rnowUqz7CowvlLVCWWUIYeTj7ahfgd5bkGiPj5Lcv0JA2Drt/GZ7AOP2R9TNCWVR1/TR1CAkGKVcwZigND7+8hv95me/0Deff6UzlJIOmhmCcVD15Le3MRYy6jfaCzL1qL9Pn3oW1UexHy6lAQKuOp7J3pxo+WxX04cvdfbVM5198URnnz/Sya+/0dGvvtIBJ5R7P/8C9yvNyVNwW1QjmHsopxWjiCa+ndq8SXXy//JrDT5ILJqTk2Nalz7+8CNtbm7oDQbh7t4btWwAIw6aNohbg37Og8fkdSVgcnGhlnlJlGTpwAemxGZK1FuXBuVP4pPI55C7ib5cQil3jGgoAB1kJtg+19FRX8uCjiGogi6D/lCj4UijXk89wj0UqKoo5L+D20FXBxMhk5SnD55YeST2Fs1YPwsUKfEYbZmZihBVQvf4jlswLx425kbeT/ph4h/5RZyPsWHQTo8W+rXIho5+ljGyCdYZsSxF5TpbXuiCTWB4c1ujW9d0MD3TAw413nCKfchNxe7BvvaODzRdXGimpRYwz9KkJX1o+2MN73+k/oef6qze1N6s0rQbkqevhg1R9MfooEEwo1OBvhKEdk7fJJcPfDwAxEPFlMFDeJW+ykNQpIEAXSJtO0po/Nuo4PUa2VGyZsxMkFQ+T7lpPl4fXeGgAqGPUeRK5IKb78XFQg38n+cI2WRdYk8EdCY4qCvSNnqvYgsljvY0fflMzfGxIopgAi4Hos83m4/oq3goJjOT/xO85O2LDhAlh8wzSe43M/k/QmQ1d6TgrTN+yigpP8bXqCs4KBOA5bSkljHV9KGCXzRtOP1fYnh36lKlrhiqK0dKcU2KG5LtSOG6LN5QqHZU1NcV62sK5aa6uKkmbGlhIzWhZtYjzUNPoy9aPWYms9+HIIMXSZXwKT8+p3hyX3EvX6qQGTl/D6RVWpAUTBlklZlJvPIH+iQmO8H3Tl/vZQ7De4x+9WXj7d5Bi9/ziHIihzyMjGxRsDytoc6lg5Fjk/GlsWVUMw06P5qr0kBr/Q1tjjY1iDV8kVQGlDZ4YXLOukIG+T6U4CUKS8xX6gqmtFBZF6rqUnVZaoASUsxNyyNk1gRZiqyA4ArQKXS2cinr4zfidAmoqUREdrX6BggUyGi4GTHIQCDSjP5nUAHlDMSoFT29QesUoEMsAwp7yEqR72cNsiMRn8jTIZ9b3GW3VNM16kInFbxVVN1nPKBkXLEOCsRblFhINJKU/R6OJmPMIUaFGLO/7tcaYRj6IWpResGkBXLL/3qwK1ENyp2316AD+dyI8Tphvh0/zRj8CZ0SNGvZnxIK+BLd//DFsZ5981qvnx2wz00091/DaKWyrNVHVqe2ywbYgr27KgoVrJ019s57d+/p2rUdGeGWPHi8VdZSkj+B+BIZVBSVCmS0McAAzILMTCEG4qNWOleAzTq1TkvnB0llVWkwHKDf9PHX2a2Ii9Qbcjo8UhWK1MPIFJivFaQQTBEUZchtdMj5Uwzf5+gcX33xhR5zWP36zSudnhzpwg9Yp5N8syt4e52D4Q/ef1/+Y7+3b9zKNGjYhy8wKKbkWyzmtGW5jWD0BFgICqGQLCpBYx/HHGN1ymWCG94vX77S69e72eA/xSifYuz6PBl97LpOLmen1H9O2snxKcYJ/YHeXZtUlZWG7PVro5H877Vc46ZrfXNdda9SoLyPv4QnCnjGJJZpUtt0wlbV5sa27ty9Dx3XdIH8PkSP8TUnGeOe058jnaIfL1mTR4dH8r9wvsCIqutaPebe+3WOvjgjzssoMV74x7fh2cWSftOOoqSCFWDcvDeQcCmjI2Z8FKR8kDnCrWTkDYE4TzMvC6+QjS90I4scOUS4U4fM6XwtwRfuTykRv4KtsknOL+6/csmjzIkeSV565l8al6CXt1/Aj44QV30yBZlF6FmqhF9jZC519QQFq4jvqyp6Mov0gTTm2XB8T/GD6mU70bI9Y/VP1NmFYpFUVIViLKiXui0o4peCzk6nOkO/K2JP17dv6dOPfqBhPdSjr77R028eaXE+1ZC11gsx/9RkpchhS62N4aZu7dzW9c2bGoahbNKpnHaK01bnb4706uFz7T5/o5KDghvbN3Tr9l1tXttRjd2QaN95YMp+PuEwzS+XGvh9Di8eo5Mf7u7r+dMn+vnf/60efvkF5tI5MqfWvfu39NM/+bH+3d/8pf67//7f68//4g9049aa2m7KZdlpNp4vZlP5T3Q0yJ+GS6MlBwUNdS8xzF1vaHBbZERCHLbw2gW8fnRwKP+JlLPTE0WE+XDU19a1dW2DtY2eih68pHO1aSqhWxn8kiEqIUYyCRgQNJW5FLicecMFHXyQyO9y0OXsyvW05EUzPC55PhiKWHyk6wrU6fVSF9O9Sst+SpC/87pXsfL6RZqgs7Og69e+tpPnYV8gWuvra8jMbY1GQ12/vqM1bJwX2Ko//+XP9erNa2rq5Dzj9fj/VuToDXu6c/+ubty+yToeqGZt+j4w5jKrxyGcs73/wczHT56ogf7+0xXfPHwo/xH1P/7jP9If/iGXPyhmk+k5czRTgyxsga8nGlwNVGIZJfi6U2CNlEX0YWAjLrGPTzlEPFAwM/pl7gG6HG9CqZqrLgrdxbDuEKb7j5/q9NkLdQgyg9E6bnFSs1DsVbr73h0Nx0NOXfbkgrFjYVOxisIXCPXiIChcAAAQAElEQVQb9WbwkWRmGfhkCjIDIi77cd+miyeJEQC85PHv2wGSdOX3yclByzmkqzpYbBajirJUCZFLBGDFDVpd9lUhhGMoJNptYeQYSq2NN3Xr1l3du/OetjavKSJMFmwUvrDOEKqnjP/05FRZgEKHLHjhXaMWc27CheR0OSnH8bV3IO9XCDhGztVrsiuP3Jv07ePCccVwSWaWcYGStbu3q8ePH+vRI257uTU8xnBp2XRGoxEbCqc3MKIb3ZvXNjVaH2lta0MjjO5ybaxyNFTk8MFiKUGfwDwXCM8ALF7SI0kLFrsbZ0sWd8umJRn0KFVhLFeU7w+H6mP89QYj1YOhjHoS9UEOxi8V0LPH6fGg7HOC2Op0/1AHbJjHuweacFvdTRdqZ0sl6Bs7U2FRBXNRIOh6VqqvqKqhHk4b49FU3atDTR+90umDZzr58olOv3qq6cMXWj7dVXx9rEC6XhyoebKr8y8f6/BXX2v/l19hnD9R9/pQBYpmwZgMJa5FuVou53L44dKdneu6trWJYlBDkiDWlibnpzo42FVL/rIudePGde2AAF8vMDomKAJ+0LRkgSo/JjeIBJ0yoKG75mHmTpk/TMnDv4WkqyeQYpLnhxZmAd6nDBKhhUdbXCduIK2A1hVzWEP3qihUEjYZOiJfz8dEGOUt81sQKbntxqQ5wmuRN2IyERtjUIxRRaQe6qzgBa/fFbkYolwp8jVGVsUQVfmGGqjTQV8Nd5U3qKSuuixVs77quoJfShXQz9s889/hrqPWb11XCV/unR3rEUblq4M97R4d6ODkOP++9/liqot2wRbRac4YJqBb39LGD3+s8Qc/0Gk30uG8ZBwDtWzkHenigVIK2dWlLLt0IbAxAHMXSlgy//pwMsTzdq057S7zBWqL0CUWhSJjihG3KBVxA3Qqq1o91kLNmqgZb1lVqohboacSOgn6LNk8XYb4jdccuTFHIV+yaSeUOjU0xvpiv1RkHFGmGEwlERHDO50fK0CnAuUxsBYT8tX7GkOQAbLr28ckA+KhWr6XL3Ee7xB+j8UxM/HKP0abMl0+l4VxnFYeaSQGMpsZPImUg39KpwuJNieM4tIujK2xUuyvKw63VfUdN1T37qiq76js3VJR31SotmXFplJYUwsWWtPSBqBiPgM1vvPSHC+t6/fD+5RT9c5D59/O7rfRnvWfQq7GG6SsZbxT9sqbl81V/YydfPkLj/km7DLDN+QW2eBu55tzRqsE3RJaU9c1+Dt18BtfEWL8EqzAx7ScJc1PW4xvaViNNe6vaVQPVaGw92MFf0Tk11IzFC9XwPJBDv1K1Ef1zBF0tKhQFvAueVHYLk4Was6WAKWBm/TQSr7Oo4IiwylYF7CdIkQIjNXJ4MCbX1esSGK0jIOx0oiuFhrFV34KWgx6y0+WZFQSg8mVQiMcqEE0VEQSCM85yD/HEJthiHXeeeIsSo5EPu9cKAJjCYrIj6JXyhGrmMdG99WpzUh8vW4L9I7qGZJE2xaCAm6FTBqOBxqM+orU6e0tm3lWeuf+3/5gCTXMVYuMDIXJyCMej/O8jkTYFJg7wziTgpV0sc7z9frJvp49fKUXT17paP9I/lMvS9/jGEyQyX/qZYGC7gdoHi5DqZ3ta3r//Q+0jRuQKx20ZSrlrsVCZVmpKCrF4G1KiXQzU4xxhWB5bB4OMZC/VFmUl2lR5ulFVFURXxXqo2S63CqI8zR3i7IgPaKMuusoVXkcKKABTcvnzqcMsqiDt0+OjrnpfyL/EfRnGBp7u690csSY0VGW8NsSPbGQaWtjXR9igH//009168YN9Xo1vLvQlDmfcDvtxlaH/hJoxAIlGHMEIUYFjzPoTPoFvO5G7d7eHsb3G4yNXR3SB9+HL5CPCw5QlshaX3M+X/5H1yYYXtPJhebzhdq8uCQzY6yl1rmU8Jsvv+1yxT0wuAitfNz9fk+9slaHzG2R0Q26Q8E8rK1vqqoHGMot/Z+jUHf0Maqq+hoP11TGSmcnE27eXujJ0+fkW6JXrms8XldJ+RiYDwXmEHSBPok8rHPaSIqsjCLLgAX69QI9w+eaDitZkNST0pBgTxE+iZlGQYkUEkQCfpPk4JvLGHGe2uG2SsidDlp2yAm986xKEAFv8aWA1/rbyClK0E+0YcyP96EoKkWfN8YlRb4xhyN9NAu5LjMfd6FgteIlghWK5Cl8HMnUsbe1rMW2naJ/nsjiTCnMWNGNN6eCPbiEhgVlgkXmtEFHO1aDUrONAf3h/Y8xvm/oaO8oG94TDkd6tFF29Iq5r6F9j/m5sXld7928p+sbN7TR29B6ta56GRS43Fnsn2nv8Usdvt5XZaXu3ryrD97/SNdv3NJ4c0u90UgRvVahkMPou7tL+j7zfR0+u4Cnv/rsc/387/5O33z1lfY4mJpMT5lnDN/Q6Natbf3Jn/4EA/xf67/8d/9Kn/7wQ9ZkqelsoglrYo4cbKkPVlQM8AS635LDnqnzMujQG8qi5NJoqB581zGfftC0zyXRHpdFZ+gLZi0819O1G2vavjHUcBxUlI0sLCRkm6CqZejbx0ziTXyYDuY5ZRnUIZOTQ0kCCbgrI5xBtMtpylJUuSxRpGoFTyCC18M48jxe3ut6C3jvKt3ziMqIgmfhXdp3+dO0C2hV6dbtG9rBztnY2NAm8+L/he/PfvYPeoLR7MOo0MPcXSLPna4RuXcNe/bW3dsase5Ha2va3Nqi7KZ6yMPz83N9/sWXevT4ibzsGul+e/7FV19oZ+ea/tWf/4kGg55OoW2L/eB1xxAUi0IFc+FuiMG7LKdN8o4rkR7leX2MLfuK9yd4jJkTZYUYAgsDP4WMQmsYVuNeH4PptV5zmnB+dCz/72MMYZQQcIlFvI0gvXf/PTVUurv7RlkAwjgxRkU64tU76M3vvjRlMun3ZtDqIcvK809/Tfyjrjx5tF2wUCuM7RLCFnWtSDgQb4FFo8i8mwQHmCEAQgXBexr1RwjQsQryuHI8cYObBXyGwT3hxNJvrRpOorqOsrT3tke0a2bEANy38e94DL8DR2YG3EcXcHyiOujedR3CuF0Bvxt2MzaVs8mZDo4O9ez5c/nvMLh7SlyinsFoyCayrjU2OMfY3c11rbvhjUE52BirNxioVzJGxhVDZJ6DQnDgR5A58wTik0LeTOYYvPNZizCUDFpVZU91BeCHym/LKWPUJYtymAWZmSSQ4B7GEqi/guYj2t5mcdzY2tbmcE1DyhaLVhdvDrXgRrq3SBq1plETNFxK5QThcDxVs3+iOUbz5MkbnXN7ffLNM509eqnzZ681ffGGm8A9Xbw+UHt4qu7w7BKnWu4fc1D0Um++eqAX3LLvP3ysGSeRHCsiXLmaQLhlPxv5gH7fgkb3MKpvXttWqcRJ5zM9e/xIc04fqyqqLAsNuDFYWxtnIeBz0rAGGoRjHq+P2VbzmL3U6WM3JGeGBZn7zWRm+mc9ZIsxqgDuxgCd5XS1XNzMVPiiR/B7npU/KpLfLFzmkQJ+o23Zqn++NhweXqCouJBPl3MVQ5DPV50NyJL6y1xepDtiCNCiVEV6pG1vK4SowvtQVqStUOH3esqiJA7UlXwt+snlAkFYoHht39hRjwO752xKj54+1ovXL3RyeqTDk0MM8EOdzadaYqTAFqjU9LgqtcUc3fvep+ptX9cEpWUGXzahYnMo2EIi6zlKPjD9S57E0ABFrtYeXl6TmeH+7gt7KzmJo8nKqBLZUvZ7qpA1NXBB3svhWmVVKUTvlzjFbzRDGfW/CjxHOW2RoWJTDSgFsRPKu8mrDdDb97ErRMKGLGibRl6mhe9cbzIz5X/uAgL65zxXZVb5CXnZtwWh9aXf3nFjCIoo6iF4bGKVXCZCCB/GgrW7QHlZtqViuaGy3lLR28bdxt1codpQrNbAukK5JpUjKfYliyAAWwFv7psHs0f/f/k4pZiay4UFTQg4Dzl8TXmCuw6X7e66Yezz5+hQJlIGNVE2wAeOiEHcTOeast+U0GbAYbHDjPUP/V3eW3AivUsWg1LmTQIUFVsSbuEp6qa+6flM+4cnmqDAxbqX5VmffdFvAMsQ3VbNiGSPtBMsSLjO67p8qD37TP6PjIRs5RAjmRkfXo8EHgx8LJgc8j6bpNCRF3qRp0GHeAuuFlsgmo5VVIWBXfVLOUpcR0FcmVHAR0FumHcsFP/fNTpuchi8HGYmmpVJ2Q3RVNRFRulur1CoTFY4TRMHHy3ypsmyxmJQUZWgUoHsdxq0zFND37yvHXLJ564TLTF+lmaWIW6cnZ2e6fWLV3r84KFePnuu04Njuc4UMKxKhWzI+eHbBQq0Md9lpE+hRLm7Lv/9wR0OgRMNBgsKIcrlusuUGhkayWtmMjMVZSm/SXV4fIC2sYgqPR7ZM0Qn8LSKcr5YU0qX9ZVZftd1rbruqa5qlcjpGKNiCCpooyJcxXIVT5wr6sllDnNF0zlPUUQVReBW/0KHu7t6ziXAk2++Yd98rIP9feKnWnCgMsUIWXJj3aMf/t/q3EdX9B9Dv4He6P1z3WbKIbZjibGeXLBJMtr1MV3BzIg0xGUnL3PC7d5uNsBfYYS/1i59cOW5RQ/tqMPr8T3a83rdU+StuzMMoyUyF3LQ/6gh+/oW+7/fmq37rwRU5Yo+0MVp1EPf8aaXHJ44gkUN+kNu266Tr4cx1SlaqY8//EQ/+fEfyP9QVwyFXr/c1z/87S/1EJ3FUqnxaEtr42uUXZeElsEFQ1KEbwLTE/P+RU0S9Xd0zg055zVHgvdM/i/wDfL6i6KSI8ZKZl6H6d3HZASBAXxXb6I10ZrD6020dYWrPO+6JNNHXSLlJKPuEPhSdwgx80OEb9xvZgohgELBCgoWlMVlzOoqwr1LVIphAP+N4LO+zCJz26rhcL7h0KHBuPF+SSY52GfEuhD5jDZn6Kcnx+e6mCy1uX5Nn3z4qe7ffV8n6IJff/4AHW5XHfrrGNlZqVCBItELFfrnRja6712/p43eOvH0k73LMN7P0POfs2b3udgaDYZ6//77urFzQy57V7QuoXmpEv1mNB7rCgPWmlg/rZJCWegI3nzy7ImOT465jT/Vi+fP9ODB1/rmm6+0v79Lrk41Muwm+swf/fEf6j/8h/9Kf/qv/lCb2yM1zVTz+bnmXD74Aa6Y+waeblxXww7wi7cWw9ugSZ/16/2sy1rBTEvW2cnxsfZYC6fHJ+qQU8NhT9eub+rGrR2tYQeUVZQ4cXWJl5CXCQNdGZ0EX5glZRBa0d/jE6Eu9zvx1VsQ/fY1yq3wNur3eegrL6kGvn29FW/TsYqlTfrjfezoo+8NiT5ubW/o9p1buo4hvbm9xS3ykX7961/r+YsXcn6tkW0R+bSAHr7mXYbevn1bt2/d5mZ8Tf1eLxvct27d0tb2NnzX6dXr1/r1r34tlyFVVWX31auXOd9HH30kKcj/q8MLbIYA/3mdjrIo5Pkr5K6HI3zgY0vMG4VYBwHWiPL0QBuhrAAAEABJREFU1e36WD5XJJgsAFMmXLCAAitO3Ofyv1h7C8Zjn9Teqzc63NvX7GxCYiNmVaJyi0H379/X9evXs/B79fIljDMnTTRY5DqpWf6Y+dfx1iPh5VV+oHyCch07mbsOjzfP5J5LJCb+XVxGy7NRhXx9KgQVrhRDxFiUMgjiccmCUs5okoKKUKrmVrYoKllnWqKYXJxfoPRMNDk+0/TkTLPJVMvZXC3C15k+kU80Yi4MvC5g8sdkBgSSBM9I+PU7D+nk0ztpPlYfd8vYWza5BnSpk5+Q+F/TfvHyFYv3gR5iEB5wqtxR+WA00nhjnQW7Bba1trmRw+P1NW661zXAUKyHfUUMnaIqVUKTIOV+mSQzAyEjhEJOA2LVoiQkxhhDhWAcaNAfw6wDVWUPelWKwee1kBQlcwRJVzBYI2nGqf7p6SmCZl9+Qj09n8hYwyV0q1qyc+Oy9/CpXn/xjbjm1Bilfbw0DbG57fBci1cHmj7f1Rk3BzPc5vWR0u6J2j0ECkZ2Quh2oEGZXBycaH54rAUG9wJFZwlm8Orp81d6gwL07PMvtf/oiebZ+D5X5AS8ZgPuLRslDi+GRdDdG9f0/p2bWodWrzAEH331pQyBV1WFSoSVL6gWQdYQ13L67W6DAOzY5B1ivhnV6jUcMwVoE0JUhPdiLBXz5hTkT5fnuZPPNyz/tnhSLkwWUy7LwvZyXkdOMS/v8PSgwNqNISjSXrSgQHkzz6n8uDcQnwg5ckPuIcuSDW6OcPL2PU/BOimdTxDkRW6X2qjAszvMTB7viCHKqNcsUrMhChLz3qlDmSQCPolyJbAsKxVlqbJeuR2NzZZzTh3Xtc2J5ZRDOv9978fPn+r1/p6O2bTesDmdT881Y/Nt6bBDwVSgUG7cuKlr9z+UjTZ0skzcehcozaUSyo3YYCXWd0L80I6vKRzSiPBO/RNIzKPn71h3LaAGyfS7z2WM19hBD0eKJiuiYlUqsvEWjqJg/IVq+uwb9BrrtDfoK8SgBr5bwH9LkOAlQxF0YD/IYXTa4f4rI9z7l/uW+aZl+2ExBVPuI/1YefTPfoyCGbkso6VNXmjlfpEqHgP+4pIvhqBI/8lBPqeA+0wNSs2iDZo3EZRatjUYaNkMtWgHoCePW6B4Nf7jkmGkFIeS/4ifVRJ1i8eA8mdVt1kOeOwlPOy4DObM74av4v9l7tW4/8lSuUv5I9mlS0HnmQSPuuvyoUvMC/G6fN72jrhEmqNDjjiPdfBc5/G4wdEmFEEpIn8XbPC+5wxR/P3XYQbwzmK5VAU/lcioPHQvS1dwmA8BAtTTpZbWl6yEFn4yJdaJGw0Nsrdl/qohMh3FsWBdej8SPLXiNdomj4EA7XmpR7kp0+rJLg3yriL4Gs3SCj6Rl4CEK/nHgikAywiiU0oUcIM5oVhE9uirNeN+j1PsFKsgN7QrFNSqX6kalCrxe1yJ0VzWhWId1bkSST2JAeR5YGWkTOck77/Rlkwymvb6vYwKKZRBVa9Sb9QDfVX9WhF6FMipHvTpjYZyv7E3eL2dklrq9ZXXMH8NMsLnO0EIXrWs4RY6thyOnbkMe/laz755ohePn+r86FTtbKGCw8LIWunmjWboGC0ulj4ys0N568l/P/XevXsaj9cUIuNzIEeqqlJV1xk1/Ysxkh5VlpWyUQ4/5LgQ5bK5D88MMRz6HHjXdU8R2ZTgC6dDYP5rry+jpM5KFf6SdrxsEaNiKBRxV/4gjy/LqAq5VoKC+oqcHlRTLiZphoG9i6L66OE3+urLLzAyHugAw3jBQaPjYjLBSJqqKKOuoezef++e7vnfS9nZUc3Y5hjpp2enuriYZvnYQUvxBAsK4buA0aF3y43zVH4D/vr1m2x8+09cTminZY/2ddUxXw3zsTK+Jzo7P8tl5hgwHh+oP8KXVVVC85FuYAitr69DjxJ+gaOZ2BiD/IDKaeCHnktkdwhRMZQa9EcaDEaKRa31tU1975Mf6L1792HxglvOI33x2UP97O9+jfuNJmcLyF+pLIYybnyTIsOIkpVwbHyLZBE+EzK1Aa0yj4nHTCxLUVghFBkxlIr4paCMnMH9yAIZcVfAe/mu+DXJaZOgzwqJvqzgJVe4LCAm93fgaSafmxiiAn2IwN0QggwE4g2IcUql1IFUSch/pRq3VkD2l0UPvuqpiJ7eMN4FWDK/DX30Ppm6DmRdu2BUGPKso2PW1OuXexoO1vTR+9/Tzet31C2lB58/1IPPHqC/X6gOlUblUG5wlyq0MdjQ+7fv6/b2LQzwTa311rFBo47RGw/3D/X82Yv8UxQ91o+vw5scDnWsmwsObebwsf8qiu/bvtb7HL4Mh8w/GI5H2tjc0Nb1a6qQ04cYvy6rR+MxBvSMy7Kn8tvYv/27/6Q3XDS0XaMG3WvZLDUcDvXxJ+/r//Jf/Vv9+3//b/TJpx+o7gUtlhPKTtS00IO8DXkzX7vO6bKmaeU87FNTICeqslJd1WqJP8Y+2EeXcjnkv0IjjNZ1jO6d61sarw9VIjdlHTzXSi6A8MlBXMph4l1uEpdYAwmXjLzwAmE8ly/hS587ZiYzQCDRsVw28xghynmYJJl/Lr/Z+498KCHfJ7x/HX1qmdwleuPa+kh379zWtZ1tjOJ1LdAff/WrX+nzzz5HbixZx2NF6OH2x5QLNl+3bnS/h1zdRu74nPSRi9kIxk4KMejp0yf66quvkA2TPB9ufPtPE9+4eUt/8zd/I7/9fvjwkV5jAy+hr9O6LOGoslCkrRijostEZGGBP8D/Sfxj7JBDkbgSGdPvDzQajRQqF9gUIJ88gyMGUyDCUALSstUamddhrtODA716+lTHGDRufJsZi7XDIL3QgI3q/Q/uKxZBL14+1xkGV9d11BNFbXJhlWBgZcFwSXbKG6kmf/jy0lXq5EuHV5NEJHn0Dpg/eT1kkYNm1NJXd2VRoShV94cZBQsoMGBF+moG+yR1VNDRF3eTkvwx+pW4xV7OlizYqfy06Oz4VJPTCRvKhTqMcUFwoxz7uyKFQoYpIhBKYmJGkP8zCxLItdOerh6PoA5XqkV8YgAtG3iHa8ZYiWvZKBriFpxwHbKA/BTHf+fgCcxxwI13S58HayNtcNIzRpl3dwOGWufUdmvnGvHbGN8b6o0GinnsQcgtdZTrqL+jL65AeFeSj5sIms80deXs/PRC56dTLeeUQJluMYYbFLdgtfq9kXqgLPoKbBhSQW1xBegQoH9d9cjTlzP8EkXR29rY3JSjz0lTx6n2ErqecWO9+/k32v/1A7UvDlQdX8h2TzV79EqHnz/S8RePNfnmheZPd9W8PJBhbNvJVI0b2QjKGSebcw5G5qfnyi6CeM4p3wUC9JCTryMUnyMOgU6ev9Tp4+fa/+qhzp++ULt3KONks+A2qZ7O1IfWPQTO7a0N/eD9+/qQkzSbXWgPQ/D88FCpXWa+jvD2arFVmiGE3XjycAfxupQyXyXoKeZdYi7dzYgKbJAFgrEoKkX8nq+BD1xRSz4R38lvzhqX8ERTRVk/Zc8ClsXdR8D2iAt5rdKWRA0mM9PVY+Z+6mJ+G3i39fYQ2L4WF8yBw/0dcV4mIkBK+lcG72OUz6VEearxXoj6ki4DPs4keMbB2Fl8zsctdbl7Vaf31zeWHspfSb89LOqYYewv4cgxNN9EgF4gUJ++eqEXb17q4PRQh2cn2j891tH5iU6mZ5qzUV2wHi7YgCKb2Z3v/0Trdz7QFJ48bwot2MgXbtSBlJwfE63QUroC/fZFQJhlIIaSEWSrf0yCMY++vplIddArj4H8V3nkDwWJknBl7piMOZA/tqIVhJNiVGDtFcjXfBM+7KseD9Ufj9RHoS9R8p1npufnuoAPl/Bhx6GeQcdIA2WIKnBb5inRl6oo1KtL0QTd61QUheqqVgxB3r6JfwZE2P1APFThwwVJlpShf+whTcwpZBBkEFNDXuoizljXRr2iTjPaCFLKGZNcppdlLcHTDbTvwkBFvak2jbVsRlq2awB/h/Gd+mrSEIzAMOfpNKapntJl/Yk2vB35Y/5J/gEe+BaW+0UYl8R/8bvqPv3Hk8dCD9x1iLgreNih1DHoTu5PGF2JcAeS56UsCf5VYv5SR73eI0+j+/QSWhJBfNu0WsL7DXKxo54utbkMxJA1UgGPlhhmhkHW+K/G0GzNOu/XA+Y9KcFrBcZiigG6JdGcEjSgK7iEU6KqTt5OM+8wuE3NFAPl7EIdClsopLkuNEszTduZTi8mGDoz8ndK9M/aThnuZy6CI4/BR6HVGPkm2vGQu4lwHqBnQY7CInKepKgsx/HBYyEo0G8xBvRmZZDkY+qxPnrjvkIV1YakjkXg20vRixpuDNRf66kaVCoxvj0u1EGppGOFVEKPWEZZoEchyZW1FRiTyEMbIs3RqSWmlXHL7RiuD7S+Ndba1rpGm2MNNkcarPs6HajH/lmw5rpg6iifHF4XVTKb1JOgf6eWSUhgyT6ybBv6EfJhx5zD+j0Oy189eqqjF7tcWEzVscZDJ/SJBiy1nM5znLVirpKKWHGBcVP3ucjoo8AnWrErutF2iaJXlKWiI0ZVjL3f78sVOj/gK0j3/KLPAb2uRv5UdaWqKjWAxkP0tPFoJK+7P+hRrofx2EfZHCgb6uhLLlsiddcYw2Nk7ebGBornWAOU1Zq6CuqNIagsSvXKWoO6pyHl+lWtwkxLjJT9N2/0zRdf6ovf/EbPnjzJ/xXPBbfaDbzfukyDXnVZ6ca1a4z1Pd29e0fb6DMxBJ2fnWnCYXgLLYtYqGSsVVExhp5q2iopJwX5nuZ7sO/FXiYbGxj6bzDC3QA/dR2UOZEpz5Pvd65Q+1+dd5zRjivRQVIBvaqigBYDXd+5rhvXb2hjbR2ZW9NupTHG0fp4jXAP5b7RnEuYGQcpkb1yiOE3GqxrNN6CRut6//4neu/uR7Kup4vzVs+f7Olnf/8ZhtcXevx4Vyen8CD7lYVaRTUQTM9aLpGJQZ3vXbEkHLRkvS4wtpZNI//Jr44+BmgRmQMLUVXRoz9DVeUA9BWskNBBzReCReccJXjV16hk8mflF/FJzrMeTi48aJFYmVHAM3rp7F+Fr+pZuTlD/oQYFWKknIGgWASJcuZ9hU/Kspf7VsYB/eurLEYq8Jf03SwqgmBSxy136uZKCa0At8PI6tjzXY61TVLLjXSLLtogG2OstVwmbIwL6h7oNjfX76ELbK3v6NWzXT395pmOuJxB0Clx/+e/v9MLPW2Pt3X/1n19dO9j7azf0EZ/Q26I90JfF6czPUc33Huzr8FgxBq8rgr+dx28Q0YLeri/YT7EY0H0Ya4L9MQlhnGsCo021jXG+F5CT/9fXIy4yD5/vrjQ42fP8kHU6lCohX9mWrAHeH1uGLeM+eatTf3FX/1U/+G//3fcfv9Ym1t98pxrNjvTEvpMZxO58c/MwftNhh8InMLHfrBEt1TBG75OC2jvvO7G9x6XGMfoVIvllPRIvbAblOwAABAASURBVGNtbIzV4zCTqVNi42kF3XE7rjBSlpEIqat5DGLuTMZEFbGQzNSwrjr2COeHzJ/QxQ8RHC1pHs9kws+dPJ/TsGO/S/BZ5jHL1XhVwC4hHvJDv44KPK/3LXnf4IsGGlTI/dt3ruvO3Ru6eWNHMumLLz7Xlxz0+Y/oV1Ulh8fPMchFXzewi+7cu6uta9vqIQ97dY08W9OY9d1gNz5HRv+Sm+5Hj59o0bQ6QOf/8quvOfRY6q/+6t/oj//4pwzFuFR+w155oQAdetgxTmf/iYO6KuHrCEr4sVJNHxrmtkPGhRgo26lBb02Mqa5LjUZD6ogmTzQzSUlGpcFsRWgyLjkZ7DA6t+lkryi1iyGzz5W8G94uQJuGDQRCeVn/y3AfffyRnPivXr/SBEHbMTmyoBBWgsD9krcFzCGelcsXPzXRrpdL1Jvw6zK/GRwgk5lJAlcufqP+GEvFolLBBhDLSoH+8lGy6NMNqJtiCqYQC1mIEEVyJppxOzvlJn/C7faUm1n/XcwFwtUJKMYQaSMqKFhQdlF22OMVJMKmeBVPjJHXIVxHEu0yDh9LkoeI4PU8iclZ+GYEHVsY1hnOaXqGQv6Gzeuh//gWhx1+470k3ZX44foYZWGDRb6u9e1NbWFsb2K8+KIfcoLTQ8EvWPBWFkrBRFfVmcRSukRiSA7iLtufcAN8cTHXFAPgiBvkN6/39fTJCz34+pG+4kb68998rRfPX+sUg7xtDAYbKIRSwQqZomhIUlCA1r44K5hvgEKwvr4u//GOH/7oR5mBP/zgQ21vbKofCp3Txu4XDzV/vq/lq0NdPH2j6eNXOsfYnmFsd6+OVBxM1DudKxxPNCP/5NWulhyItBju/t+EbQ3HurtzQ/c5Of/g7j19eOeu7t+6rZ0x9CkrLTmFP3j2XK+/+FpueB9/81jTF6/VYbwLw92oq4THl2fHKjGwf/TxB/rTH/9Amygl8+MjnSK0lpzEJyU1CI45xt+MW8pzTtUvKNdBP58zWASaQgaoICiSwLdugNcAtAnwXYQv3Q0hKMSoHGbTDzHKYpDZJWSSgwmM0Ktk0+2heAw4CMtAESoQsEY9nhMWk5n7cilJlvnb+9bySSjVLf11/nJl5YJNo0FgiieGoIq1U5U1gqtWwdwa7Yo65I8xNgeNdAir9rKujno76szwtEt/C608ziwoxlLe98gYva8hRHX083x+oQWb69aNa3L+fcMJ7QNuS569fKHjyYkOz460e7gv/7++fSO7YINbeL2s7+rWPb33oz/S2s33dLYwnc0DyvFAyXrqusC4mTH6w0vHGUC6AoPAK7kLVq/rCpcgo4+JtdZys+E0M/JeAe/bouIxMwVoJ19nWjXlY/N1pwj9Y5CAG0qOyLqo4K3heKQBArijnSxvkDkNMmjB+vPf/3R3ifxpOeBp4TeElDpkhMtWalVZI+SpKzrPeKeMxrOLhz65N8MJkOHpvx+MekUzxp6A5zQiDR4wrwhX7mr15CYYc5eSkhhjqFTUI/q1oVhuyMK6FDaUbHOFHB4rBWBjjJURGGR03ILkOsyo3IGTXzoghwc83qE8T3wl+pNjrrLoX/ZkslD2W7eDdxJwdwVPW80qGXNfEl/8OWHlfyvXibvyZ5cwmXN/DX/ytcEctijUHevH10deJ/jVJhl0j41kGGdzDhSXyORh3dfaYKSqLOVypur3JNZ8S8VUeTln9DA50ipMQuoklha3rEndRVJaJPmaPb041tymWr++rop9YoY8o1nFWKgIUSVypsJV7mtLJbliUTHUTkDZ72EfIyHetIIl0gF8EeHL4OuCFArIzGSEM0hL+DsTcoAMjKc3GmiwNlSoQkaso2IvqgDloFIFyn6hWAdZZVJJOYxzcToViIvkD6XJIqB9u4SMfOFbJOvksCgVlKn6pfqjHnvpiH10Czm0yZ66Id9j+6M+fSnUoHjP2Rta3ERVvhTcxfv29bnpkE0ttDeTvP3EPF8wj/v+U1ePnmkXd3JyLvRblRhY3bzVnMMVR8ehf+YJjIx+b6A7d+7p1q07GmDwed0utzufKOgWYlQsQMmcwRdFVbLuKtUog2XFOiQuFoVCjBkF/oK4PrwzwJjvoRvUdaW6KlVdoqZcn/KePvSbcvZu37/77g4HGg1HGa5s9pC/uU5oXNBGVRSqChBBALgROsy5ud5FV3yETH/y6CGGzVMd7O1qzr65RK7NZ1OMiilM0HFbPNZ799/Txx9/qNu3bmYFecpt1cnJMYb4JPNuVVbq1X3V7IEVfQiBSTSkIW21rCv/9Z2Tk1PtH7BncDl0fHws3+cSdDMjn/M0a80vAy44HPDLoZOTE82Rr1Qhsgiyqt+rtLG+Ib+V30FZ31hbU9ei54Ihe+4mBlZk3AsM7ykHJw1rqwi1tjZ2KHdNN2/c1Scf/1CffvxjrQ13uMhp9c3XL/X3f/sb/eqXD/T69bGWbQEfVij6wi3VQ4/pjzZVstY7KzC0E2jlRs0CpX3B+Jb03deMxSApKrAIYmC+Q6my7KsoasZQyNPMGdzYBwlJprcPjOvrNol/DLpDUOQwfnrCsiYDaW/zv/V4vAfcdUhmBoJMlKS81yMWh7uJWKMPxlhi7CvGgYowUFWOmMMhJSKG65LxzbXEMJ0vzpnjC6VupoSRlcF68oOVhnXUYnAbh+wROndd1MH+iZgO3bn1nr730fd1bfO6dl/t6wG66v6rA8Wu0LAaZTfNk8b1mt6//cHK6F7b0bAcqke/KuoMXeCwaKmDXS5kLMj/yOHa2gZ9FNtuC11jXid13nNLlVWhEkZJqUNMNoKSsmBKQZqjT805NOiPR8iRTUzGVvvokX5h5gbfDgdNzn/Pnz/Xs2dPtct6WDD+hkPQCbLZ4lIff++e/pv/8NcY4H+jjz6+o2U70T56qNtTDTRpnY9xGwgwYY0dnxxxmHOSf8LUeb1ELvj68P75Adah61D7b3R4uKfzyRH9D9q+tq6d65ta3xgqWUsbc3VOd/xsRMpQx9iDijIq+Phot4EPO/iwxUBt2pb4yHz2VLAeEumOEILMpCSp8zjolJw/iLlyzUgFZNMVhK+lbudJR8sG1mBsN2kh71vJ3nD3vVv6/vc/Rlbc0RqHB8+fP9MvfvEL+QWlr8lEww1G74J9bYbhvb6xoQ8+RKbcuZNvwsccnm1ubTH+a6qRha+wsT7//As9ff4CQ3vBQcpc//APP88/dv79H/xQP/7xT9RH3/Y5c6zGI8WiyPHjtbHW19e0QTv+X5S53IghwsNJMQQF+pMY/4K+tOwh7hd0WFEomMghkSmACBGjkSRTi9E9n15obTDUNQTOxdmp3Pg+RSD66c0FAjRBwI5JqtgkPvr4Y40Y3P7+AcxywKJaqKCTNYLdzKjRm8HFn3wyHHRE/8hD0u/EhmDKE3vlsgACKOtKFRtHXdeqy1oWglxIJZMuG8VlcRBIRCbadCaa0f8JJ9Mn3JSecELqp0T+Y1HMtCCbCosqQqEIggs7VpeZKVy2Hww64TfqNePrfncJ650HNqNFItyDc/WGEFnUlUQZF7Kn9OHR40f69a9/pUdPHsEIF1qNr2Z8Fcy2zonVpjYxuDc4ydnilHhza4PTm7H6w4EiJzqhLkWHlaizA8kkbza72e+jT+h6LQuuUesbkwxB1mk2XWpyfsFmN5Ub38+evtTDh0/01Zff6IvPvtJjP70/PNZyiVIGPcyiTKXMCkEKxpFoq5MvwC4lhRByvzZh9hu3b2UGrWMpzZY65sb7JbfQLz9/oDdfPtLRoxc6e/5Gs9cHKs/hm/O55m8OdfL4hY5evtG531IziK31Dd3jBOsup+Q3bt3Qzo0dXb8OblzXdXDr9k19/MlH+uTTT3A/0U0M/SWC+hXG96Nf/EaHj5/JuCWv2Djd6Oa0QQ2nhpEFe4/yf/LjH+tHH32oCkVrj5vz0+Nj2CFpAa+cnZ5pgjE/xyhakL9FsDBoxm9vIR6z74YbBJUv3CXGnM9z5n3yQSD5/FJYHfPQUV+LUHXX4YcxHnZ0pAf4xRFxYyxU+FoN8KBoD8obdQZv28O4BImVIFs+x2xTkzeHBgHqfclzFEPmwcrXEIpYQb1GnYnyb/mGirrctw5+aUArF5LeL6fB1Xg8P7Mvpl6JPngdODLqLIpSjkgbvl6dN934jrR7484tlI++Xuy+1pcPv9bLvTc65tbj2P/A3cmhTqfnmnIrTstaUGEXag1v3tO9j7+verwJOyWUmCCxkcqK1YCTcPnQGTd8RDlC8j4lU34QXXJ4ILueQUkJWvvYnE7uUlQZEs6qsOGTP4YPeikgX4wIR/Z72KG3sigVJiuiirJEueypRolMbDYzjKwLbr4zMMJn52co5VM18NmSg58GzFBEXZmlRtVVqbIqFGKUd8P4mBl+IDECPv+i1we+AqOnAvyrqn6rlgS9kiI8E71tCNnA26Go1RtisIy26de6QrFGnnWwqVjgFuMcZ3EsBd/se/QRcPOT8q8I2HfaodrvhP/PA//f54BNlNgknc9XgBJE8n6n8hWZr/rreeB4MuEjX7oEzuWbY0hfreWO2MRa71g/rCFo5205v7GokKhSN2t0zuGnoXCO2fT7Va0Y4G1K9lAWDNo7r5nBCdSboCRJcIDncRj+KDURhTKxhxNGuTTW/mi90vs/vKl73xtotNZXMvJTN18ZPO99cHT0q0Wx61CuvH+CLkYjJkbjbQIBDzvoNW128uqMjI5IP0PwgBdMymnRlPtPmoLv0aZQRgV4ucLIq9i/yl6pWHtclJWBtJDDsS5wixw21pFIczfgD/gdkRu3DOqMwAqJgclCEtfQGflH0gkHyhXUWTposzfqa31zXeP1Mcb4gP22p4J1Rkn2u0VWzBrkZqaH5JTgywsd+K7CCBHXhzzViEzM4RTj+82Ll3r28KkO3xyouUCCsX227IGLCXvc2Uwtc95ifLfMQepMg8GYPe4D3bp9VzU08T2jowVfFxH54ShiVMF4HWVZqCwq5EIPWV6r1+uBGn+lEllTVTUuIE+MhSJlM4qCaQiSmSJ19JiDEUbDaDTKimVVVvJ2yjKqTz+G8F8fw72PcVrVJXUG0k0l8+oocKuiUF2UqoDL3QmybPfNKz169LUePnqgp08faQ9D4BzZPuPw9+JiwlpoVNc1Rs81FOUPdBtdYR2Dt4X/ztmbXUebZwM55b5XVcX4+rRdyOTUTvK58fpchzo8OpTfau9h2Ljrt2FzLjiSzxVjNbOc/wQ9NqejAy7RadjiqE3QVcxBP9/Cb6D3lmXBWCPK+0AevobetYbC7bxwhtyecmhqHKZsb1zTret35Abh+3c/1icf/EC3du4hx5NePtvTZ7/6Sr/++Vd68vilTtCzpvDHUkEq+6rRm4eUj/2xEnGJNdjQ5yVoXHHHbV3nQIfwdDfQO0X2lsgcRvrXU1FWshAlqGJmOEC//ST52k3qSMBPa0QQ5X6i/smX+vyFz72MUvfjvDxyAAAQAElEQVRWljktOsJXzYYQmKuSOaJfGLlFHDDHffW5ae26BbrtGTjRbHGipj1Xm+CDxFrA0GoxXjv0rwXrreEwSlaoKGrJok45vDo5mWpj7Zrev/+R3n//I005wPrVz36lh1wUnaAnBvT0kjIRuTeshrp9444+uv+x3sNQXx+sa603VmWlZqcXOt470jkXboNeXzdv3qR/ffp1oSXyz4JU1lXmhTX40W8re/B+AT+8i1BELTCsjjCCF8zRBnJkA73cL9UOj47kB+Y7N29obWNDx6cnrINHesot+C56zh4XDkfHBzrjomE+P2ecrda3hvrJH39f//Zv/lx/8ud/mPXaBn44Qf9s3SBFlrsu536/DDrnIugMfemUtTaDT1xOuD4XIv0i7D/dcXR8qGMOAc651LDYIevGurazpY2tNfWHlfwQUxGuwPjuAgIKf+IGfIneJeaiZIx+eNBHRricGOC631Gzdsuq/P8Q92ddliXXnR/432ZnuKNfn93DY87IeQASIFCsIkFSTZaqSipV90tL3f3Q+mzqtSS96LGXhu7WElkgCU4AgUQix8iYZw+f3e98hv7tc90jE2Ciir1WterE3dfs2Lht2x7N3D3kc2ZZokjbAJ8IHqvFWM4vQVroRk9NZsZ+6uuHV9/zEv8Xy8jB0wzeGMEbU4VEWttY4SDihq5cu6w+e/GcoPnTzz6TH2qYGXMmjR4Z4yu5rugSj17y3+u+vKMV4o8BtPdYYZ2Lyg4HaO6P++Xmk2dPdcZFp/9xts8Y7x7x1/alS/rRH/xIl+jrF2wzAvmGF+GJGfvrfJ4kSXPo0Ov2tbQ0QDf00Um5jIW3Wi34qIVMprwHuSz8GrB6LUBapEZiiiEojYlyFFwN89ec5KwNBlpmMfucYj7jFvaEk8U5pzWCuBXErRGWzlIP4ryuAFK+qCEMYSalWdZMzuBNakahfv1xsa9RjA5eY7Zo4+8XUHm9TBZYjG/uOSSMn+RZM48Lilh8Mx4D1bR3YNflUGHcPHAaoWxPCcBOuPV0PD2wKiCsn+iIeQL9ogVUW5PjLTAac5PTBRjvtDEjDYDU1Cy+9Ooxcg4kv/GBLZnzhJPX5zDAgwf39RQjfcIBh+MS06h2p42QLGt9c1PLq8vkB+ovLyHESzhPPeWcZKcwfUQZCMOH3fZlLoDZXr1/Mw++JXQosTQuLAOMS5a2cDAqhZCp3eqq3e4pS9sKSqFb4JTxULe/+Irg+4EOCb6dToaEGy18baZafpLl+Qgt3GFsJSm9KSG4KAh059zoFQQZJ/6XzTlhXAqZOiBYHJyqIDiuD7kRwBGZvDzQ6dOXGgJnOCuxrLUCc2+srWupcQra7HWqwHpdUF3BzRqBm8hvKltprkFvSde4AX/n1hu6tbUjoWQfc3jw7POvVHNj3pOpZ0GRgDoHvxa0MA6ZLsHnf/RPf1e3Ll/WCYZ7//kL+c2jO6ET5vC5fG+wMdDFJMbRbz5e7GWkZlAGfnLl6z8S5KftYwxpgVPhjsUMQZ4h2FMUpNdPcTA835R5HfI3I51jcGfUzTgMm83mKgA/FArMH5nD05o9ZRsoATXmZ3vUgOAzFQTdMwzETJXV8kYhRrlzlaapEvIBuRJjUYshrLjtqVQyZsliF4BK9HdoVTlAN0+9DcWq5PPaq5RXZpZCiArwgvNoRDdk8Gyn1wWfUiejkfJeR5dvXtMcPfLw+VPde/yA4Pu5joYnOsag+I+cn4xOm+B7hAE6wmktYq6167d05Y13lPRXdczJ9lQ5k+Wq4SlHIrAQB19ugwtra1L2w9MGyF/U+/uFrhHllRsB9snX2CyE8S7qay8wegAGvzs47Rxoppq5auoclYu0oqyBaNAjKseZdfDxx/DeEH00wZGbnA41Rz9V8GaF3Dj/zT0PLvHc2Q4+J+OZMQl5OZD1uRwkXhpY5PSNp8GP9S3WUrFUXw2lDSEWeapFCXXe0RT4JxwaMXj0/QxBJY3m8EBtmfLucgOB24Q6tlWGtqrQkrjpqK1DtzZ53g1gn2q/6QakqObxyZrMv+vLqHQg+f/TZ0ETRwY6sD4ngCdfT2fyWud037eqdvqdA0z3dX/v4S3rxjl1/VEjJA7er0R+Su9LmTGB4Z/U3J7NRzNx+aBW0lKbG7523hHDKmKPIzLq8iP2vBZ4sBdyIG8WZPxTs09RdRmbXxcqCOiqisFxpDavrGjzalfKmiFl9PH1zV2vEDzMgdl4ih0oVCBnrp8avMHTwNFlKbAsq6UFkKH8/EWgJR/SA11PQwyKgDW8SVs6G7xvlOkbqedrykIOYqmpTqFZqOQ/dh6yqAUEGXXeVqSWgENikkOUBBj5gHz4vA4J/kGkrMEvLOb3fG3sF+9Gn5AGpXlsICOoTJHJgI6yGJSgF7MslfHPA6AZMui6eIY/1NBUEqM23zW5hhd484/xZfQrCa7csX/+6Kl2OWw+xdZNsHEV+qog4J5ya+o0L6aFKtrCFgwauElZ0aVLV7WxuQMeuQoqKqc1chdDUIB+vsZFGhXBOUHHpgRfeQ7v+KENznGOE5ixjhgTmQWZ84d4zLFbpHwrxKg8z9XGKW3TL81TyoKah3lDMGxFqhb0aUEnD75bBCEt2rUyL8/kZXmaKIPuKZCRj9C5KCY4t8d68eKJbn/5ue7d/Uq7HLJOufVmsZpjDz1AH2MLAnitrqzo6pWr2sFxXsY3cVofcQB+zI32lBtz0FFkPUmSKIQIiubDqIRn3YZ6oOH/1efjR0+4WXyk58+e47McND8q6jdiNfzs4GOd4mudnBxx/n4mx6fAzlbIZAhSBu91uy2tc/O9xmVHAm/NuYFuQYMdnPMV8DQzjfFrjrm8iUq0ub6tK5eu6/qVW7q6fVPXd17Xa9feUSdb1tOHe/rpX3+kn/zFT/U5QeJoWmLzEp2O5+KjtLOkHsF31sh8JZe/Obw2xz8oCIAK/O0SWpbgV6CLC5ivQv5rRQWnBz5ckmRymliz07agDd+wp3+fQ03tefY3khriXsBvVImlykdsvsjUDFpBywreLNExnjYjW5AAs0Qx5orYghh7SpOWQjAC0ZEmkxONp0eal6fYkSEwQs1NzqGQj1dgW0rWZ+yxhUTDswn7+VytVk9vvfWeLm1f4UKk0Bf4dPfvP9QRQbcqE3GpJshVJ+toB/m5cfm6djYuadAeqJf3NOgOlFSRg7A9vXj8TDMC9+WlgVa4pPG1l6ynRsFZDEqyRFm3pc5SR61+WwkHBwF9EbIgQ3c0AF944H2Cv1IQgGfIhdNoDH/7ei9fuaIrV68KraMj+OSI4PuMg/S9g3199PFH+tkvfqanzx9rzt6OCL4nszP5H/t454PX9cf//A/0R3/8I33w3fe0uj7AZxrRbqw5t8EefFcstvCDjOlIIw6xTgm+p7OJYpqoRezQBsyCPIAccoHxcv+lDg73sElztbu5rt24oktXttTpt1QbdOdqw1N58I2ejInkfr3LYEXQLx6T8e2fWkY2Q/67nQ7y31LCvAmyL8preKNm1Uwvp0OAngpUeNcGzJtJDFKrVgnvlfSZE+jPypkmxVizCq8OPF9746ZuvHZTqxx6PX/5XH/307/Tk6dPlOW5MnRcSR/3mydTD9Sjrt+4qUsc4GXowpgkBO4b8t/Z7vcHKvCjnj59KtcRNXNmeSYP5D/55BN4qy0P2h8Q4/4P/8P/oP/uv//v9dOf/Uwj/LNKUkX7qgRb+FIKrCs2UDJmgf5xHToYLKmHf9sCryxNm19h8WD/AuhlEh+x8F8DiGNAoDzIVKGMWiFqrdNTDXPt3v1cpy8eaHa8q8nZIaQtUCCl6laq9SvbWt3a0BG3t/6XJqc4jo5QlrkAJjJjRCAEn95kZmoeFtSk8ndzf6BZpG9ESR1bLNHPYlSSZQ2x2xiIDocBaZYpxMjWmcqqVrCglPcsSdRKUrVipsRSWWmcPs405lZpTAA4Qzhd0dYuaE1vk3z+WuKVL+PNFCQ5LSI08LGN8RdglAfQMr16vC84NAsA78oDJwx2SeqtxuOx5gRSU4I4F0Lf4C+++EJ37tzRi90XcgbqLfU0WEZJLPW1xOnZKkp/fXNdaxgAD779RxxaBC8xTRRZ54KWUpRxsG8SqQwakq1FGiT/3ZMJwdoc3AyaON3ccGxsbMAkPRThVAd7RxqhhKRUWdpStFRpTNXnFLbX7jZ8MOIEesIJ0QzFUXM6GZOZQpgpBkFjU25RrToqnVXKgLSQ0lGhGbfX0xeHmr48UnU61hoC8O4bb+kdYKO7pGRMm/0T+U340bOXGnO610ozXcb4+snVgBv+FIVWm8lvABohwyD5iV+J4+gBSoX1KnFcC4Jsnc6VDmutt1b09q23dHPnqtqF6cWdB3rMDf7ZwaEK+sVZoSWU9VqdaAl8N/t9ffDWW/qnH35flwarOuQg5PjZC24gh81fanXlNcVRgKqs29h/k5mpeTwJfPk7CRWqPaWspqxCqbjQlwhogZM155R95nviAE/MKJ8haw2QL+DLOemUOl+vFOVCPwfnArmyWakU3KMFhWAyR4KvirTAEM5QBnOUZQMc8BQoaVeqNfsVEikmUQb/1Bbgu1pz2k+g6YT1NXNCn6njBg6Ot8OccUugAjdXWjX8xAd2d4oAjMWgkhkQSEwhJkqSXClK0JVcirJMcV7yblszlP0hxqa1vqSN167opBzr9sO7usvNyMHpsSYYlSbwnpxpWs1VpFETlNnQgureitZef0+dq29oyD6/KBK2PZPmuZJ5opwT76RmfoGLgmqHWqSuOD3jIApIWUTNmipSSmRm0CdRCAGal3LHu0CGvQ0D0IcP8u00uOjjbcU+XEBFQ0ZWzVgOFWhUERpFxnTas47ElXOvp6TVbmQtQUclOGRCDudHZ5p5IM4B5mQ0UoHTl9Ivw9kNjGFBMlKfz8cHafl8lOri3USjmon1TQB3+VMvSqkydzQoCmaU2aJBvUjMEvavoyS0pCoiN5Vq8JxAj1OgSFrKe+tqLa3LOl2VWapJqDSJheapqQyJKktVKVHN6M2H+YKVgvM8FmJmebHEt4HvbwP9B3hYosysgVfDmeeMsgCYvwA1fF2LLz6LvO+3Q4lTWMEvnn8FzjuUCTm/AOcXN8re1oNYtzcuwyWjz5nGUwjDZUMqKzKN0VlBXfW6a2plS+x5rRmHclmSKUJHummO3qjRV1UZqa8oMnAOpEE1tJNMCXySdqKqfK5JMlK6ErS805d6Yj2C7kFddHxS8E4AKAK/Er0yR94dzwoZL9EZnhcePlulCLLuj7G19Bf7tqCNfL3sLAUKUWIxqgm4LDEFnNKYJ0rgiQhOFk1NZ9CtaONQ0ya0UqU9DmsycMahVStRaKcSDm7New0feTtMy6I/49QOxr4AFeDOss/r8ytKDjFGRdqx3WogqEmdCHXNgqwCZ1OKXqnZiJp1BGQqSRK1XEchn54v0YFT7LgHaw4egFe0nRMYjbm5naEzfcwQHqhYjgAAEABJREFUTL7OOkRsbo3OKnXGgcYYm/fy4XM9f/hUw6Oh0pApMdYHCgV2Jxo0AgJIV+whZkBL/XWtLl8Gt55ikivBHkZwaxZgktPboapreR9LUrmjmSSZYkiU+HuWK8+x5YGFSzLwq8VjppgmytHFrXZbLdI0y5RQZk4v2nnqtEizVAn0CIwRAxhSF2mTOLA3KZBEyhnTZdqsYIsBmCZh2pS6hLY1/HRyfKCnjx/qzu0vdffOV/L/f3iEbotNX2lO0FBjh/Is0eVL23rjzTe0tbUprz9rguQTefsK+QvgkiZRMUQJelgIMgtyWfO9Gg7Pmj/s+uTJEzm84NLohAB+6P4L+8WUcpiwf0eH+wTn+zrl1nJCgFI0/63VnB2uuGHramNjTWv4IMv4Zlka2ZOg9dVl/JNL7NFAsLKOuZA44gIhJ9Dc4ab75lX8jqvv6PqlN4G3dGPnbalo65OP7uh/+Z/+rf70f/srHewPlWV9AkjT4eEQeY7qdpfVxteGzATfc1X4WbKpahtzNO0wx15XAMMh/mZRMaRK2fcszUlTJSGhLFESqWORfGSqZfCKSeSBWs6yeqW/qKOEz6LCy5sGi86Lcu9Mzotq5KVC9kvkqGqAkgodj26qFWTgEEKuwMFrnq6p3V7VFP/i+PRAZ6OX3Gge4nMcsaYzLgROkJcT1kR+DhRTOZIp/NjuZM3BzbOnB8qSJb3x2ru6xKFUmrT02WdfNv8N1O7LfXxYaIWRneAblRw4ruC/Xb9yDdpf1Wp3RYPWktqhpWpSNj95MuKmu+YiY6nd08rSigT/lE4DCJ9mmdJOLuvmqrrYs5apWsrU2l7R0rUt5dvLam8tK1vpqMqks8mZU0NJGvChz+Q/Tj7Ebu8Q/L3+xuvq9DrNH/croVen11WCTL0A548/+UyffPqZ9g4OdHx2ooPDA+gyYc/niqlpc2dF3//hm/oX//k/1e//0Xe0sd2HTmMuLA41LUfQbsZYphpZm5cTzeZj+U+R+C2uxxkpOr7hpZgSfM81JO7ZY46nL57p4HiffgUXeW0u9gbqsj6aq8I/nGuswhgbHBJ0cgQq1dCYOZFjJ5P7Q3P2c4Z9mpEWXl4teMeiVOJ7hhjkP5H6zrtv6/3335f/pGqPmM0sNKxVyVhrRdtSBasp0B0zgu1RPdE8LdXbWNLNt29q+8q2llYHuEUjffnVbQ5gHiErhRLkv4byrofPkNsRhx39pSVt72yrzyVajg5f48JuY3OrkamyrHTCBce9+/flhxAnxDMvdnebn0KYg3+729FjfP7/9r/97/Tf/Df/D/3pn/6Zbt++o7t37+rBvfs6wx9z/7vEBvvhzuHBMTrspQ732Q8OBdMkVRcfKECAGl+g3WrLDwsGywO1Wi3wTRRYs2qzBngjlbzMYMAYI4LSVgLhZgSLU25g+ijn5VZGwL2v490nmh691HyMwLDZJRbZ/yhK1m3pyo1rymj34MEDPUfZzTHmIUSFyG74BICZyecJMLkZOIh9YM98Qys2z8GJVHkB9SFGpRiRFBzSDKFIU8WERVDu44gx6S4HnysG5lMQuyr/fRz/cc4zCD7kNmnMWmYYwwLi1SU9GF/+mBjFgcx5bvFmvBmjmeQ52psFGSB/wLEGKgjt4AR3KHn3tbvRdkNRI3QJOA8xCI8fP9Hde3ebU5uj4yM54yRpVIeNH8AwS8BgZVnLKPsBCn6wvKQ+gbjXZ3mGsCUS6NQN1M26yXqRavBz8JcSppwQuM1wkC1N1ILpl5aX5WP3CTIzFMCM09SjwyMYcqgZTv8ZTsJ0PBMamSECSU3wUctp6utqToi5iSw5dUuTmpuZyIluqk5M1baovDZFgsKacea7h5oQSBe7RyoxSuXhqSJjLyW5Vjt99bMWNqXQ0G+5gQql6Yclm6vruspJof/OTQqOFbSbswanrysAdk0OxlwmNXgGdijWfOMoBhSvULBoKXVbXV3dvKydlU1VZ1M9/uqenj14rCkGOMHZtLMxhwNTXXIFjKBsc6r24Tvv6PvAat7Ws7v3tPv4MTdIEwl6Orc6wLoy89kp/s3PN8pDCErg08jehwjf8E7HBv8KXnc+8fXV8JCvCduhGt6qGaNmklombzfhNsoPsuYYCxd8Y51G/1BLRnvRnleUWK3CeQ/FN2FvxzgzEwzZjFPEQjMVXKm5k2rnfejOHot+KD+Uz6yYa4bMTlCoU2AG/zjt5zhEbji8vZnJ6N+AzBFQDf1r8g3e1JOV+DLWG9NUGbKboXwiysmQzxQdITyzI26zxxwKLG2tqbe2rJdHB/rszm0929tt8kejYx1hlI5HZzpjHUUaNKH/yBJFbgjWX39b6dZlHWD0T+dRZd2SMP5WwQsSGIgHHBXAkWwNeM5TaC6I5rUXcF6rmvIaOlZATd7bydsDNf1JvCnAQHzI6HyyRcqATbGnF8B+Vg1IiokCuizkmQL0CcHxNQIcU2Bva7/Zn0w5vR9pyh5aNOWtXC6zMQYZ4wioTaocH/GQb+YkSwO+KQApA/QKxDJYAQuokSsDdP4Y44gBqWraiMHqGrpB22Ap02U46114yHTM4cAIPDvLm+zbtnKcF8s7KlmXB5VTOhfgV1oEPwfGkTUzmVUyK4FaPueitKniy9++Daj6D/QxH/4bYxlYmPH9DRBl4oFSzTdUI+Xb6eUEYn1OvwvQRfl56v1KAtgL/qm9jwPj+qqhAOMxZ8VelkHzswKHUAQZLQKhvgx6z9FPYj8y5xP4o8JxqKpaYk8cfCoGoa2ROJAwR0PTQDv0s2KliAMVqBL+LP6ZMl567FXDY9jCCp1SEVw6n9fwu8+xwBfOQu5r6hCsJsAwH7/BQfJ5QEYOkE4WDZBCoiY1D77h1YDMJjhvMY1KHLJECRDIi7buO1TgKNrJywCjvegLQeSpj2Xn783yDQoDFdxFDjLxzbvrNgezBQ4hiYr0MzPxUYAnLUiirePNq1wvJ7Tz8Y2CBmicJYm6BKa9TkcxBDn9G78EGpXQpWIDmFXePlDv44QY5WuLmct1JnN9V0kjbN/esz0CtBMOcbGvvu9CLvBB5ti9ApvJsKrZb+IYxky1tLShre3rOI191WL+SloswhapGa9BFqICEJkrSVMlpDEm52UJ9YF2phjQMeAXYlCkPrK+9Lx9EqMcotdBi3gOyXmbjPWkaaIYjHahgch+ByDGKK9LU09NGXuZsZep1wU1fSL5VpZC8lLH6Ph7+D/+x5H8d8BfvniuEfa4wNaU2J8KO1RB3ySGJuC9gU95aXubOVL8lGP5TwiecrkDUdThEsJvqVro0Uh78ZT4Ch4YTHCGj2nnt1t+EbS/v6/j42N5YOJ219tDEnCqsO9jHOsjnZ4cacih7xzbWYBLBn267P8qjv8Wl0rL+GIB3jGgx43iDnhd2tpSv9sTsYNGHPzPp5U6eV9Xt2/ozdfe182rBN+XX9fW2hVVRaonD1/qp3/7K/3VX/4Mh/4ZtOwoqK35zBSshU+1xFo7BN41vmGhgkPnUnM43aFgmnphjsSUNejLZBYVY6o0yRgvUfT9DV4GsEgzycxkEmDnoG88NbznwHiMeVFhZBxI6KMGdP7Qmi3wb+9j4BSoiUCQWVQMmWLEHqvFOiqCT2g/PMCeETcUQAkUZwTeZ9SPGpg63dn7wFoMGBLAur98cjTS+sqO/A/Yra5scpjyXJ9++rkePHjEvo2aOadcFgjlsLW+rdev39L1nWta6S9rqdVXbrk6pO4Tvnz6XJOToTrQqpvkyuHtAL0C/GPQKsLnIUtkeVTdSlTmQWWbdfUyJYO2+lurWtpeU39jRWk3V4U9y/FnnGwn+CpH8HeXYPvmrdfU63d1SoDnusL993a3K/el/Jb1mEAuzXKC7Zk+++JL/d3f/73uP3xAkDxqYDI9VX8l1WtvXtKP/ugH+pN/+Qd6+30P5OkD3Sr/byPR70b8VXJAM+PWfDwdyy+IjrlZHxG7+bpydH2StTRDj/uvR/iPuO9yc7y7Dx1mQ3Bs6/rNK9re2VC7l0PCUkU9BWasrZRYX3C5hyY5PohDCo0EY7iNczmZz2eaczlQ4HeamQK+XYUiG/lNPIdmze+qs5c1OjNCZ9GmROHNioJDhDlzzTVjDRMC7xl+atJNtHV9S5euXeIAYlPOFx/98hcEwl9qji+bgousZk1TDcdn8F6ptfVVXbl2pYlvesQ3yyurWl1dIxjuNbrw4PBY9+49YD/OGrh//55+xo22x2B+kRtj5OBiDExUYGtPuAC8d+9e87vfP//FRxwW3tURY4xHk+YQo4CeIUQl6Mg8z+VQYRsv4r4YgtrtjjqAj+/1wRksUGEQVE0a5GVmgiaGwMQGKpTgjM2kifr9npzAzx890snenmocwmo2lriZqlEOxlhrG+vauXyZdoWePXums+EQotSMlTTjmplqOdSqyNUNiG+HxZuXOy6RBWV5pozNzlhYmmUKMar2MRyacegHzj4mFWJQlRBkRqAyPBvJf5T7QtmOYcSS4+SKDUfLyB9jDDO+vwW8XtRfgJm3CzIjlbGuig0qVaIofE5PC/IFzOQOTMB4JWnatDlE4T9++kRf3bmr25z2PuVQwtvmnZb6gyUtr65qaQUlsTzQEsp9eZX8yhInUT3l3bYSbgUahcCYTpvaWCqMV5Eu8v4u1ToHcBSblmSpfI7ByooGy8vNXC0MRswTVfR3YRlzmj/D0Z/igE1RXmOcMcetZrQJp8PHBNon45H8v3+aFlN8sMJXr8BcKYquDRKtOXs8xKHA8NSc6k8JtM+evtTw8UtVeyfS/plqTnXD6VQ5bRNuWSaHJzre2+emZ6gEQXbeuXzlsvyUyGDoMwR1Am5OVzGjsZ40JMqTTHnMlaaZLAPyVAafBJRfJI3QHIZDKAtOyKdqoXh2ti9rqbOkQ5yfx3fu64ADgRFCNMUwz1lfNZ0ogW96jPf61av67ttv6+rGhmbU7z55pFNOxaMqhq1lKCKhVJzSTmYzNkEOap669hrJLMhxdjmL8K3z8yKNcmFNWHMCrl7uaZplzZqSLFWaeZ70vL5q5pNiEpVQ5nvONEyi5nGZ8cB4hrM/p+0MJeh7N0EhOsxQiP4XwgsUX9NP1vTzL9/nBmcqajIFY/j+O7iR8LSin8uM9wpmStiLhPWxwmYkLxfli/H49nwwvVo/eGe+poy9ioF1srYkhcOkIbcec5ycNW4W+siA/2G12/fu6PHzp9o/OtIR+3PIPpyQTouxSgzNHPejTINWdnZ0jb1qrW/oVEGjmGkCf8xCIg/6JHAAghYPS1xk+LZvQPC1sEdGYYUMz+D7GQcPTo8AvoH1inGa/v4FnbyuWYB8vynkIwYwxpJMZkZiTWpOC975NO8RwxRjhJ8SNWN7hRgHmfRxK/Zgin4dYrhm7KHrkhQdkDivxyA6NVNXjgc5RFAOzhcyBvrmhzavXh3HVy/MR97nq9nfumlXUbL4+LsHGxXGRHUE10xJ3qXmeM0AABAASURBVOPkudb+yVRV7GiwsaOlNZzizrIs6ai2jM4ZNjEHUvIB4NOMLcq+Bv0GLvqP9JyT/huzf4OA38TR18A7H0Sh+abPIm1kiAU5zZo8bSvsjOsud04W5d68bmjgcXGgjVPHCL7G6LqSwCNHRlp5i4aS903STClyEi2oZjwPRhy7mv1a7J5kZoCax9tU2Gy/mc6Vqhd6isNEB18d6/jzoaYv0RSTWv4rDUf7Bxrh/M3hc8dVwbQYqGZoVkFSMY/jX6I/vA1FYgRWWgLkjHYOLMQDXvnCIsMkJnNIv84nBNM5OjpvZ9ikTBlpkieylFGR6ZAlCqz/QocH9GMEQpLAe1ERHRJdZngPyKOZSTI1ib75OE68mwTZFGJQdHmjX4xRSUyUGGNapC8go6FEMyXRGvC9iWYEQbmWej31gAzdFYKpZt8Kt/GkkU4xiQqAp0ka0d2p3MnK8FnyrCWziB0aa+/lnjwIPOG2rcDWiPKiqHDiRhqPxppz0FIjxN6+5FDLaXWJW7P19S2laUvePsYE/C4gVWQ9MQTF4JAoUh/hlzTJlJImMVVCmVEvM0kOgYTU3x1Yk4CafIRGCWMmnkJ7X09w2qFrYxqV+DqbNYcmn9Iuhy6tVkvuXF6Av+f4bWmaNvQPzB+iKTCPC0CBfRoNT/Tk8QN9/MuP9KuPP9KTJw91enKkEn4sCMDc74y0Hyz1dOnSpi5tb2oF3ygFlym+3BkO/RkB+xz9GMHLcWMJjV/mslOwRzP0uLc5PDiU/wrkS2649vFdD7n5O6V/BV+n9M3As0LnnhCw+I/snnAhckigPh4NZfB3nmaN/7s06MuDqQ4BVwt93M5TbW9uamdrW2vLq4oWNeYwf4r/aTItLy/r2rVr2sGvuXr9ql67eUuX1q7qdH+sv/vJL/S//i8/1kc/+0wHu2cqJuxL1YJGffhnWTH2VHHoOS+CiiKqqCLv4nEdXSN/wherKK8amRSL9/1Ls1y+f5F9tBgUHEKg2iQLkkj1bQ/l9QV4PXlPvL2RPwfz94t25/naU8AU+U5llshiVJJG8JzB/0c6He4RZJ5oXgyBEf7ZWLNyIvdVpvjlk2nNOk1VnUlKkYkSntjTAf7j6uqmrl69AV26evzoqe7eeaD9vUNN8Vl9r+f0L2aF1gm03nvnXb1x63WtL6+pm7a11O6pFXNNjs709P5j7T/fUxYS9bhY6UCrjL1N0kRJiqx4mnn+AqIi/BEpd/6P1HUJpvvwoUMP3lxeWVar0yLWOdXh0aFSfNBrN65rBZ9+ik53PxaCwDd99jRwWPBAe/CgHyatb2xyAfdcv/jFx/rkk0+1z+23/92Al/usmwC+5FKi1Um1vrmi995/S//iP/sT/f4f/q6uXt9Rq5uKU3rVVjQw5zJsOkWXTIaNT3UMDx8fnyzsSJIoyzIZ/1xezoZnyMNz+U/aHp8eqYaD1jfX5T/d0Wd9GbxdcEkzLceaE99V6GenQ8L6E/bUaeWyH+EtM8ltQ4EPN0d258h2DEZZ2Yz/8Scf65e/+qUePLyvYw61ZsjrlDZTAug5cWPBoZLDjHlmBN4hM61vrxJE7xBLbilrJVxU3taXX37R3Lq3sCEJp8cV9+RT4s8Zl7+dXq5rN67q2vXLchn1PdlELje2NpVzOHeGfX385LHuEWz7Lffnn38OvT9p9mGJW3I/vDvBxzwiTltbX9d/+V/9l/q//N/+r/rBD3+oDehycHiojz/+lT5CVz179lwp/NDv99XjIKXdavOesbfwel3JzHhP5TowhtC8m1mTBjhbMsmhSZovNU9F5xlKy2W01cpFX25Dx+rAXP1uR8cwxQkKbHZ2qhmnDQWbXXDaUkOItJPr1hu35Mrm6OiYq/hdhIOjdjYiIojML5+zJlOz3W6sa+Z28IksJvJNzZi31W5D9BbvmSyCMmPUZvQS4OkCmgEZ1A3i1ANHFN8pDsUJTDfkhtt/9KgoClVlDTPU3tl1v/xhOHpaA+Lbwd/UPMb3AujV9MPqktYkFeOVjEeKwnaalaXPsSgryDuDncHgz3ef685dAu6vvtITgokpxiDLU+XdljoweRtYWhmot7wE9IEleVlOgOyMHmB0X399QQNIUWEMHGrQw1arhCKL91r+7vkUBu0x5vL6GgF3v5kvZDAHdCzYYw7dZTBQhWO9TwD8lJt4T/2AomZNvjezcq4RQfcJRmoG3j32v99uqxUSxaJSzc1XIJgWJ5LlPvywe6TJ8wPNCbzrA4zW8UhGWh1Q9/JIJ093dQyUZxOlldTvdLW1uSUXEjfaBrONMKqnGNRalcxYoABSIw0hwuCJGqFHmYQslZ2D5yN8E9u5IvSt6TOBH8qywnla0tWty8oxCE++eqj7n97W3qMnmiNsU4K75/fva3pypMAalxnjdQ6PbhHUbbMvx7sv9Oj+HR0f7sHLI4zDBGU2V43R1vnDVOc5yfMm2IQ98Y8X+LoivB3AOUlTZThlWZYrulIHkiQlnyhhP1Lq0yxTjjPj4AKc4Yy3UCA9BL3TIcAJ8D5QMU+FA1ixn3P2bI6inqLU/JDE/6uuKfvnQffMFRz1nJNIFkDpAow8oMXDUPKxSpz8kvYLqFTBIy4Dgb7RoiJpqOnnHZCrmno5iDLqRKqLxySjLMQoX1sMUQFapNDA1zeF5mcE3y3Wde3mdWXomXuPHugJNyHP9l7o4PhIRzhphxiIU27ApxjrMtYqs0QB/t4m8N7C0E4xpEcKGie5poxfWFANmCQH8YAy3+cfX5BnSYOZIiBaVqy9wDGec/PvB3XyNUosr1JNneuZBlhvk3o9Y9BVPo6DD9UA/fxjXukZUjNTCEEhRsUYlMAToqyWyR+nf8G+zTFi08lYLgdZO1OCPAfaM4kqmlY+L/3UgPe8ACrPs57zZvKvBqgA74v3Bv9Xa2J9TZua6lpMrJq2nOPQKYJvCz2TsRdznYwrpV30yvol5YM1BQLyylrQKKNfLqtSzqYiebqefxyXbxYs3hffkgmVpv9ojzHzb0HASeI80YC/OGGAGpn7GpxmC/rV0LPi8KaEh7yPp7X3g5bMosAX7CtDeD1ArtxpnExxNYPaaa4YAvqlZIZAPsr8HVn0IUKI9D7/mCMtLZLF/BU7VKEDYjBl6JROYM9OCj385QPd//t7evTpEz344rH2uPURt6w1OrzAYa3PcauZxEGkzV6RVszteqBA31Ws2cEP+UpV/KvltqZiMRWL8dvrmsU5KJHk6Ca1ULsKOFQxD4rcJDkkrai0nWDj06bM7VWG7vU0ySlDF4Ykge+CIIQCerJ5J3WaMKpk4mm+SL/5qeV1RtcQTTFGICjEryGSdwiBumAKQXJaXtxoRt4z5mqjd/tcOrjeTWKENDX7U7A/tYw2MQlqgA4BiDE2ei5LM6VZxrwJ7SuCylP8oZfc2p5oxp7XKKMS3TnhoHvK/rvOgbz4FVIB/zgyvd6StrFbKyvryvO2kiQHMmCRxpjI5wshagG8B6ApT5u6CD4OgQUGCwzrEEkjC3YIpIG1GBAUYlRk3a6XPI3N+qISytIskdsozzv4e4ZeamFzG2D/cqAF5HmmnH3M0lQB+pY45mKBKePkjFPDV0N8yJe7zwhG7uk2zvDdO7f1+PFDnRB0zHCqi/lEJYf9Bn8NCHKuc6P15uu35AFCMOMG+xDneReHfKwYTI6TpzW7UyKHLnsz9OgQx9uDnafPnsp/EvPxo4d6ykXICT6qy2qWJs2eTTmAn3PY70H3C9p6oO4/nj4BF8e/i43a5HJpnaCqhy8UY9CUm3Wn6/rqmq5xaL+8PFAC/b291bVWl5e1c2lH16/f0DtvvacP3v5Qb15/R63Q193PH+nP/j9/qb/8s7/T/dtPdbQ/1XSWSeopy5YVk75KdOnMg28ctkrGylidNdJJXqr49rXW9LIQlUDvJEkUwcEhUBZCkONIU4HSKxDjicfLSL7xsW/kRSt7Bf72CuDhX89H2iVAyp5HhWjYBNY0P2ZdxyqKUw4KzlTUYxXY8YJgsbF1hVQULlu5pJxDqICsHOvJo5daXt7S66+/jY+4o6PDM/3ln/+tbn95j5vuCbJimo7nEpc5g+6Am+7X9d6b7+nq9lUC6x7QVzWpdLR7qMd3H+kll0Ht2NIKbfOQqZO2lKe5LMQGEpfXNFGER2MaSUOzhuD5jPI8UQqvJwSmMc/UGyxp+/KOWvgsp6MzTTgwWttaJ1DekPtd7jf7WF0O7ubw/1MuI/13jAf026GfHxh89dUd+U9mBPZrxAHc/QcPm7/YfZfLh6PjfW6/z1QQkOboyivcAP/ej35Xf/Sf/L6++913tbzaV+DgslIBneeaE7zO8f9m4HGIX+uHTR40Ol9nWapur6MMeQ3Iyim38y+ITR4hb4859JrC4yurA21vb3D5tawUPV1iS+bskYPni8aPnMNzpdyX9LUl8Fpgn9l0cAAT1ulxzwlB9ilwdExMgFydDU91zPuYeHFG0F2CcxkKLFbBHfdc02qiKnJzzSGD/5/ml69uEx+19OjRPT0EnAbtbq52J5OM3t6eW/8W75cub+najR0uLXvynyxYQT43CLy7vX7D67svX8pp7zR58OCB/u6nP+VQ5yk8takWfnZFjDCbzTg8bGlre6sJuP/Nv/k3+r//1/+1/s//5X+l73z3OyrKQh//8mP91V/9hEOA25oQp4QYFVl/JDULSmKKzsvlgbwf1lbocR93RhziEGgjGZ9vAHsB80lNeZQCzJdkiZIkqILgMUirK0tKGOzlw4c629tVReA9B2acsswJvsUpSQvFc+XKFRmTPHv+ojnFKQjkQ4yMmTBHBALzmBq5ZWJjcPP5XGlkuZKspQSBSJJMxsLoIIn27HZdJ5IYw4GbGPwBDgYKTo7H8h8pPz051ZDb7gnGrMSxgEtkTGT0N6PfBQgcvPwC5C0oA2+jzsz06nGt5tqpriSgxmhAFMatFGmXgHvBSU6Nl1oz4QSH+fmLZ/rq7lfccN/WM4yLM1uO0PaXlxY32QTWvcFAg9VlDfx3ubc2mrTdaytFOBpHG+F2uliaKAAefFfBYFBTSVqo5ryobH5cwwW9tJp2UTkC1lnqoRj66ix1lXZbCnna9Ks4MTbyZTTl1K1iSPIs12Q41gwjUiE4vpaS9WRJotXBkq5e2tYlToK2lpa12RtoJeuqy2msHU80erKnCTB9uq/pk/0mHw8nys7mCsdjVQTdkxcHOnr0TGe7B8qIGlaXBrp5/YauXbmqATRImccdPmfSCjonvKdpppikC4is3/kHiIDTJGbUpeeQJTL6NOD10CpDoLrdDjsZXE61trSsnZVNxXGpp1/c17Pbd7RPgHfESdgpRnjGaWOKguixn68hfO/duK43OKluB0Np39FDgu8KhVGjKhwq32tAPKCsmi8Hx98BNoFF4Aac2gooqTczpeDsEGJo+tBdsJ7M4DcHqVEG7uj1+j11AU+zPKdvJj/By3AGa/CypmOMAAAQAElEQVQqzvd/Dh4eZHuwPSaQdQPg+YkrYQRkjhMyB6ECqOjjeIIO89s5SHVZqwbPRXklX4PjTZGETISQyBVLxp5kMVXCe1AUDQEp8C8JQRG8TNb04Uv++Lg+llGeJIliEuX7k3FamKQ5GElzlF+btV7mhmCKvrmPQXjOId/u0b72OBQ5Hh7rbHqqUTHSLJSa4eCjqlV32rr03ntaef1N7VuqwzroBJmegk8NPjJmZVEkItfM5euXPzVf1LnixcNRYLGRflmIymJCTjh+JVDI19D0o70uQGJMgMEDOZP4lgL0MnJmfP8GBHAyM339mALzhRgl+pQo+BnOX8HetZD/JfRFb9Bv9t1wAEq6lqyiYowaoLPMrIEGB9aEGkA3Mdpvy1cm1QB7vti/Ss364JMS/e70cH7Ik5x9TjWb1bKQ41iYdg/GGpeZtq69pSu33lF/fVtKuyotU1mmzJsr1C1ZFbR4KplqsqXkiKkSkwNqXg08HHjTb3u8928C2J/3p5dXkvz7Pott88YOi9Ze5vg04xnffLymBucGXGbgC5cH0dh5gMSb0KJJ+Pp6PG9XzAsVrkf98AbbV5B6X6NZgBp+aCWcRXGzOR/PNB/NEIBKrZhRa2xJrRBpGaMK9sTBcZkzZllDxxCUZ62GzxLalPBMiW7KW1FJ27Sy0dXqWlvmfTkYDaNac5z6QxxZP/icn4xl80op8pvC52rWbaxDchzFU3tfcPc5p65T4Mk5vFFg+wpoUrKPbm/KULP3lTzwrpHJBgi2m5R3ppB499TLlEiIKWANRG40MuzihUMbkihjTSFJSIPEWmVBtRmg5rHwdV4mBd4jfRL6Jvgrkdv2GE0RGsbmPcjplHh9U2Z6VU493RmmbkA8BhEiheF8jDxP1cYmp/SvoPWcmyxPzYKaMSkPMcjM5E/DI54BzEwtP6zOWxqeDnVwcKjDgyMNCQbNTFmWIV9TXThmzj8ufz5HAf3b7a42N7axk2sKIVWAeFnaIu+8EhUiEBLFEAFSdHOMnibwkdglyUKgXaKEuVJsfYrtvIAky5ryJCVN6ecQSVkTPVU2B0i1ImUpNqjD4W9vaYnD/AF+TF+tTktJlihAR4NeNSQo4dGCw8MKXmGnFEOQ23iqsTMlUFFmSrwPtB7jlD9/9qT5/e8vPvuEG83b8h9BPzs7gi5jVehCYyWtPNXq6rKuc3t8+colLeObMJ1OuKk65qKlAteMdUSnBfsRQpCZyS9B/ELBL2MODrAnL/f0iADnIU74Pk75iIsa931iCDolGH/28LFOuOUacTDg6RCfskYe/FfhOllL/W6P2/dlrS6vIIeZKtbpe+Vr3Nnelv/18xw8XI+P8EXdVm6ub+r6lZvyv3r+wTvf17tvfKhtbr/3n53qZ3/1S/2//p9/qr/48c919+6+dl/ONJnmismy0mwgCy3Mkwl1oQJdNIcv3Feaw4sFeEFR1fCr77NZVIzsR8MXQRc0kBPKmi+pFmCukhqQb5qXUfzbP4Eq5JC2NSAt3quKcQA1EzAfdiDBbnh9TeAmm6qqhypLAu/qhF0cS5qyjgn7MpHrF5BXXbVU121F6+rstNSLZ0fK04Gu7Lyuy5euo5dS3f7irh5wa33C7fUxQTiujVLL1Um6evu1dzjU+I4ub1zW5mBD6/11tWNbIy6Fnj14zmHjvnLaDtoDFfiAs7OZ6plkjjvrMUVoBd1ClGKQoKdgWEujYhqUuPyjpyqqQ5aovdRRH799hUB7mVvR5Y1VbVza0q0331DWa+uMmGjG/lRVxaHDlADyIbf1Dzk0Wpf/98sBXnvoP1pOANdHnq7fuKEJ/vff/d3f6he/+Hlzez4itjrj0uHgaA9ajUGp4Ea3TSD4nv6TP/6Rfv8P/ql2rmw1tJzOR/DIVCURQYEtmHFgNcNe+N+hOD49ZbwjTfBvI3IdkbvA2maziY5PDvVy/4UePX6gQwL9FH3sf0l889KGllZ6iqk0J/j2n07wtGRP5+fj+k9Vuj0oWaNBryRJkNeZXHfV8GmIQR30g8vrjZs31CY/5oZ6DuEtNbldGLs/x/ukHGtptac3331dN25d0/JKV7u7T/XJ5x/r9OyQvqlq1nZ8ss+B257Ozo7Vbie68dpVvfb6dTnOK2vLunL1MsHztjq9HngUTcD98MEj9O6R7ty5y631x/Q/4SZ7i73YlO+P4+5xSBtf0n9S4C//8i/0U4LzQ3TAyuqKbt64qWvXr6nb6zYHdz/5y5/oJ3/513pw7yHrnaudt5Wy9hiCnAaB1G2AWWDPDHYKgCmIx40LiVwWjcwCTAECmtmi3KTKjSwG1w2N/07NFohMjw719N5djY4PVcxGKtj0ghOsEmUrmG2N0wYntG+Q/wW63b2XciZI0lQWmd5M8DrAfDBCSBM2OFFII0DKIhRjU++I1CGQDwqRepQKLypxGqcE18OzIafJJ8AZxmzECdEUgs9V4cgj5QJ92a/9YxzGCxaaUvHt4G0EXuKpAcn09VOr+QeD1YDqmvkLlSjACtrUQGBdI26Hn3FSeufuHX3x5Rd6yg33uGH2RAlGo9VtqwmkOJxYWUdQCbbXgQE07eFg59QneaaYpQt6MKbFKJG6Yl1AgJaFXKgLFlixX3U0pSiG7mBJA5hvifHb3KS7M+NKoqK+jCJYX0CVmErKKgTQ/3T+7//e7+mP/vAP9f0PP9QVbnuD1TDURN12S68RCH33nff0vbfe1RWc7FadyE6g8+OXOnnwTId3MFIPX2jKbXfJrbf/IbXh41018HRPR89e6nh3X/VkrkGnq831DU6aNnBGWnIDMsahm+LIFNDQ6Z7CIy3mzQmcsyxTmi0gIU2oi/DKIr2gUwqtUnmZwTf1Oa0CqY8V2edyWojDNO2sbWqlvaTDxy909+NP9JxTxdnJsXKYpM0OBxzMgDLqQZfXr+zoDWhxc+eSJqdHuv35p3qCcqo4XIqJSdDIcS5xMir6Ou7oGlV81a7MJWcTlfChr7NkfYKngvMe4IJZwUte76m/X4ArLu/j5d5H8KXXNQMyUVlX+O2VZsiawxxlOMMKzZC/Bpp8Qf28OXmd4RjMm7al5uDhxtrB53aoHGd4ejGHeHx9kgUDgmJMGgcxTzO1shyDmKtFPk9SJRYJtIRSMfk/SKFvPqC7QNsztHDFlNAvAiljJFkqs4BRmOqMm+8uQWZ/bUVPXr7QHQzTwcmRzjBAB6eH2j98qQMMxRn6ZmKVhvD/GROmq2vagUd7l6/pgMO2oUzzEDFCYMK6Am3YLkoX73yreTH2SA4gBw0MCLybmcyMHB/6O11qaF57njauAyr2rmZvm5T8Iq1VURZkzT+mJVUDQWpS0z98mF0+puvLid+Auc6AR3oYjyVkutXryvWC83bFQiqGqMHPgWzzobhJF18+4iIncIYp1UCTp5wBHE9//RoWuBcEjeW8pHlN8FhpjuyYJYppG/oP9XzvVJ3BlnZuvKW1yzeU9FZUhEzzKmHtCYNn8EIqVb5ix+MCxPor4Ot3L1mAfuvjremkfwD6+vk2mn5d++u5i/X+eunFWzPb4sWzwGLPK+gBnPMApH/Vpqm/aMfg9QV/wAc1fOE84Hvg7Ty1SnJIalOBTpwOJzL6u1y1c4KYmMjY+xTZSLNMZuerI60ZzJ2cGIPcSWjR3m0ghFcX3RpzU74clS6ZLK9xxNy5LJQpVavmm5uzpDSldaAkKCrI/B9jk8iQ9+BgpgDUvl7WU7GuirxFWqdRljmkClmqxlb5u+vERJIDAXedVPoawJx3XQD1nrekFqwlS00B59bwBdRAkHgXeljRpKhfe0Dn1buRCyEq0u8CEmiYYAscYoxKgMhYi/SibVBT5/0i+WCyUMnYHLqrgSja1IApy7PGZkXazrATJTo1BCnwZWZg8W0fkzFukiZKsV1GE78Y8Fsovxxw3UuR2FZ8qLnm3LpAZtgEetViWz01dbtLWsd2eVrMa02nJW2hL/toEKfBIUT2bAExJOAc5et3SLOs4Zder68lnPx+f6n50ddur8fYXZzjLvUd2qdNvxAj6QLnCH2cbilryF3357lyIM1SNfOayR9v5zTK86xZq88bGSehf5YkymjvYzQpZcYmGgtPY1CWRnCvNZuMdLD3Qvc55P68CcC/wtF9ojH6v+Iwds4N+GR8Cm7Spe1NvfPO23r91mtaHgzksrbvB7W7L9Bb2PsQFZnXzBRDbHB1Hp7gMx7iUB9y0P7k8WPd4cbx4f0HHIqc6QRf4M5XX+mIuoQ+c3wTb3t03t5v7FxH+3j9VkcrgxWtra2pDx0j6xDryaD11uaGrl27yp6tNXMLX9WQ915nSRurl3T10mt6+9YH+vDdH+rt194ncOzr4VdP9Rd/9jOC71/o44/v6+nTY3yHDJ4bKM27kqXoIAOkgvEKdEvBQUMJH5bIaMm7846ga1Bo5g0WZPwLIcrB5cJxN94tBJldAK0872UX4O8WZRcAn6mOLPE3IVAGUG8NpDIlQATXQvNiSNB4oun8SPPyTBW33WU1YQ0Tyieac6jia0sTeLGzqjGHhA/v72o+CXrtxjt69+3vKs/6unf3gTzwrtFhAe01RwaGpxMllunq9jW998Z7urFzQ6v9Va30VrW9tq1WbOmMwPvEbVbS0dbyNn5g1ISDxzFwvHeks+OhCnwGY51Cnmr4pTbJf+KzErKfBsU0UcxiA0KP1IAfOs7xMOb4f73lvr7z/Q/1o//DH+oyh0JzfC0PePN2i73L9Jybbo8JCsqvXL2iwfKSDoihTjnYSbNM1/GxnYefc1HpPxI9xf7XjDudTZqg+OXec+3tPye+OVFJQJ1lpq3tdX3vdz7Q7/3+P9H7H7wNnyQajk90gp90woHVfD6DFSr5GBPk6pQb7rPhGTSfwo4l8t5CB3SU54lK/Eaf4+mzxzrAx5oVYw1W+9re2dDS2pIwGDr1sYHT0amGHCpM5lP2bq4KvhOP818FA4YY5LfIfnHksvH666/rBz/4gT788LvaRGbdX04J7pN2VGGFJsx1Oj5Wu9/S9VtXdbMJuvs6YQ2f3/5Uh8d7EnrZb+RPKTsmCB9Ph9A16PLlbb3+xg1t72xqadDTyuqS/MfMl4mnMnSV/+j+fWT78ZMnHGjd1a9+9YmePH0q/2vz165fl4VIvDhp1pCj01p5S6PRUD8j6P5f/uf/Wf/j//g/6k//9E+RxadKYqLBYICu7Gg0HOnjX/5SP/7xj/Xpp5/phIO5aIlc56XwSkCGCmLDJAal9IsxUpcq8Mgs6Jtpkw8mM9M3n8B7kkS5YgNDrfT7yhDuF48e6ohb79l4KFeIFaciVTWFY0tFEPTAO2/l8h+19tvf45MjFTCefHjGdOZWMEXGjijIcA7Gu5djd+RtHF71odAX5MrTF++nnCcnJ5yQDTXmxnbOzUKJENV0qptO+i2PycwBGjSp54Hz1l/nzgtIFoZCMkmB74zAIQkwD0Hj8OyME61Hun37IUuorwAAEABJREFUNvCVfKMLHK+Uzex0u2oRUA9WVrTKrbH/v37b3CBvEHA7kziDZgTNCQYrpolCBkADY/PYoAUNmJMloResAY/r6mgK9Mk4pektL6lHsN1DAXSW2B9O5iKGroa+Du4De58mDVLl5fT3uiX6vfbaa7rGic5geVmdbgeB7MmNx7tvvaUP331P7928pc2lFcWzqSpur2fccA8fPteY4Hv0fF+j53saPdvTmBvt2f6JDh480e6dBzp8tsttzkSdVlubW5sI3rY8sKpZ27iYy29lFzxhjbF25s/yXCm4JzgqzhdJsmBoTwN5OwfPhwgzsw8BMGjn9PM+IUaZmfxfwlyhrlURTLRjru3lDa20+zra3W0Oj87291VP5xJOz/T0WMPDPVUoqssba3rz5nWtI9Db5E9PDvTllygC6tM0KjKHmKNA8WD3CAFNElAH+VPzVfu81JcEu6LAjP2jsZeLOprwqckC3oAyV2RTDL7/KMuEE9AZCnQKeDoDR0/nGFtX7h50z6qC4Lok8CkAUmSsqTsvn9F2dp6fkzZAm+IcStIS/GrwchTEF2jCekFmoVlnxl60spyDmI66OBy9NjyCo99lX7OEPaAdi1AzBisyM/k/sj4cSa1mzaZmvJTxUuiX5mmz787rfjDnv8c9A98VHJe839VDvwUh+H7OiewBN98vMQoHpwc6xvkaYoBQmRqD75D5+pcu6+p7H6iFg3qGDhgjfwVrqqG/y24AC6gPXmTow3bwLblceH5R6t/fBuctLhJP2asaQ+P7VTFXk4K7Gx8vB6VmrsD3BUTyRt8LuJjJ+07RI2NOv8cYXUM+u92ulnCSO72u0jxTTVnlcxq9AIYho4autZf/GnjVqxb+0kDt9KBdBd5e4P0WKd8QouRKxQPvAqNBCdgGlU2foPF4ji4/0LQwbV99TTvX31TeX1MZchV1VKUEevoKHQLdQZIRyDSf5u0cJc97ob82es1f/iPAYv1gAU08T9LQE6r+Gja0+LX33/rSNKyhWYWprJqxnNaLsZtKyiqFWnIqzbBZEw6O/d2NvjssrufMTAG9laWZzEwXj+PX4GYMALUL5Hk4OmtkqNfpKG0HtTdTxSVapZUm5RCdgHMag9KQKrNELUuVO/DuOFyM7vsQaBddtzkkUW6/81aqFvyXNzaKsZHZhHzqv/5AeUDvGm1r7MliYeCWSCzwFViUjHpLTA5q6tEJsZKSWqAjpdSlgXxQyKJEvs6CHCwGBakZ3kgd/N3Mc9bQKE0SJTE24D5FACeHSLm/JzGR552+kXYOCQ50BBapFGMN3UsFKxVDqQT8QhRlgXxUnrXUQuclKYXQv3J5R79AbX3b4+j5fGmSylPvd8Lt0xG33mfceBcETjXyZRaaIHs8dv+pZjhrhqvZlBJdJgX1ugOtLK8rTVsqkVMvM3M8nBIAbb2TzynGiwF6pKmyLAPvXHnuuC8gZw0tbmkcvDzPc7UAb+uQ0i9JE3l5Tr+Mfc5bLflhzwX4eswnBMxM/p5nOfRpqQMvOviP6WeUpdkCjzTNlLIfCXuTAjGYXCd7mqcJuEbFIE3xKV/uPud28y6B8Rd6eP+udl885XLlAD0ET8/GzFppcQO+ousEOzs72+jLfiN3p9DYYYI+dfomjN2sKabQVs0hh9vSU27JPSjyW7/n2Jq/+Zu/1p07t/EnTwjETzWbzjQejXV8hE9zcKT9/QOc7BMOPibIca0MGV0dLGuDy4QButrXNubypUB/ttptbW1t6cqVy+zbilLmrmaVMrW01FnR1uqObly+pXff/I7efeO75F9XNUv0y59/pR//2d/pVx9/padP93U2nMvQsUnWhsapghlzCx0juX2bw0MF9rvEBvm8futvUCdaULRIe4dEMQAuA+e8H7+RhkgbCB8C6StIFOhzAWZR1kBg9CAzh/MykTaQygxoBNwaf386P9NkdkKQdgbOI8pGmvktJ4coc2KGEhkqK8YKLWhd6cmTl+xP0NbmVd3AxnTby+z/E33yyRfswym8XxGUF6qQAVPQlctX9cMPf6A3rr+u9cGaVrrL+Chd5UkOH83lAXYrtClfVR5zlZMSf6/Gxyt1dsi+7h3h+pWKrLWqKUf8ZJKDBSnEqIguShpIlGQJhdb4XMPpWEcEtDHPdBn/+Ro3oy1430KgT6okiTojNvAfb66Q8+s3bqhP/PQSn/OYQ552u6PXbt6U/xEwDxKPjo6UI2/+tx2Efvnk01/po49+rhcvnsn1/IgDqBG+z5jAt6pm6vVyvffBW/qTf/6f6A/+6Pd0+fIW9J1oMjmDN+bQu4LuM02mI03oc8ot8QlxmB9k+QFji/iszS10gg4ssSUnp0d6ihw8ff6EgPdAIQ/N71vvXLukpY0B71FDLlj9Nn+MbLl8zPFbCm7A/ac7pvgujrfbOy83My0vLyPXmQI0yfKU9XehTYAHJhpOT+U33ilB+M03rjW33etbq6xhps84eHv65BF9I/I21unwiCD5FPmeKm9F9n1LrxGk7+xsaW1tWatc1vhcXeKXNE2h+6n8x/gfPXyELP1Kf/WTv2qC7qtXr+nNN98iZp0jy8fIEhvOR/6YFGKU718N/Qt8Y1+jr3XEpZD7494sTZOmzbOnz/SLX3ykn//8F9zO70LvUpE99/rIOAl6PwWXNEmUAMHobWbiswDe/UOJvMDLdf54hxyl7MR04mZJoo2VZc1hqF2c4ikMhIZCIKYY+ZlqjJX/NdXOBsrl6jZnQiWnNrt6ebAr/x3NWoXECYZFyYJDUIhBEYQDYwc2qMFhgaXcR2ygrDXltNJ/dMf/tLv/2NAQp8XLSpRPhQF0JQu95GD6+kGe5OBlX4MpmDFVaFL5QyN30sWE5oM4kPcBff3yetp53pXcKQre/6/I+/fvYyQecDr7Qv7jHHm71Ripbr+nAUyxtrmuVYK3VdL17U2tkO9ySprkKKkYZEBo1h8VY9LQQ8ZEzO8MUOHWulJobGs0JTg9GQzW6ne5feqpz350lnpK2ScfS4xn9DezZhiDsS4gMMhF3mcIqZT3EnWWcvpLGc7RzatX9cMPP9T33nlH2yuryi1RfXymMbfXs91DVftnikdjYKQcwyBOFccE5P5fgu0/fKrTlweyecUNd087HDJsY4A6KJkIPoFJnY98r5IsVYLw5wh/G4WVtVpKGqaOkrf1dcAP9g2AONQF1dSL8gswY2QgJolijArUBZliCGqcrpodJcBe6/T1Bieky7HPgcGpDh7savTyUENwHh8cacTp9owA3DCgtzY29b1br+u9q9d1aTDQ0bPnevrwPgpgKEEnhwqeKDB8FYq1Yo5XUEkVvFM5X0qywPyq2UnfDH8PfMlZilLKaedtHXw8V1xT8J0ShDuM4P0zFP0Zp6BTTihn3ADMzm+6p64gUJxNUM1JqZ/CvoKmvEQOa5VmKOQKOS1Rbl/DN+XHwNt5JLKWVIG9X0AbvmwnmdrZAlqesl+eJqytkRtWIp6a1EGkC6Cw+ZiM/Yi+RyilBIiMEzBcFfw/hV6nrC/rdbR5ZUdzGPVLnK7P736l5wTdL44PtMep5/7wuAm+x+UMbVKrYA+s1dPm9bd06Y0PVHY3dFJmGlaZiipVXUZXOfIDGPO253j5qTa70WDGcgW7yB/jq4FXlRRc5Ju+vPNhKJZXv9rnsqrk++f6QRUdGqi40ayZ+7wDZd6mrEpdpHMM1wSj5T+6pWhqL/XV4eY/77UVs0SOW8NLqvnHlOffTeJIewNPmWLxYe4mc5Hy0mT9y+Hi3XkygJ8DMocDBLuAV1BRB/nhRZ23hCetR4dHDfS2tnXtzfe0vHVFVdLWTIlKQBZlxjiCcuxbg+krvHweg/cNlC8AHGjKt7xLrX/4fFvZRatv1n0zf1H/D1NvBYCbU/ACKAEnb32R85T3c9yMNfGm81fktVbFxvse1/Qk69+Ui/IKqOX7anTwkbzdq84+UFMo1WWtel5AeylFtnLonKK/Ewx1iEEJMhKQlRAWdPVx6CF6yh0dd8ROOXSukP08TRmvxElJ1enmUiYV8KI75RUHKsEy2Cojts2VxVwpchwJgmrGL8C+BHxNCpIlUnQnk1uJtJMp77WU91vKALWCAk5PpC5kNEQH1lGqzORb/QrEYw6OMTTxfCAP7RuZ85S5RF/YTAomS8Ir8BsliCKHGlyad+ZgxIbOTotXNA1SQGYsBtLYQIR2C4iKaVRo3klpY8EUzsGHpEiRdSTMn/CSMFYEVwNCrJVEiWL6kJJvY3uX+j2lVLiO9r3Q+eNbe55tEn8PIbCXkTmikpAoECBN3JYenKrg1s1mUm7sD4QoJrygH6CmLp6qkkp4RRYJLJflv++dEnw7xJhK9JMTw8gyId0b/nO+DMHnTWWkNZvje1x6A9p5HwO3SJ2DWVCaJvBQRvCcyX2+FL5aQEZdpgyead7R2yEEGX0CYGby9whN0iylb6YOgWe321Wn027ek8THThgnZZz0VZqlqZzuEfqnPn+e0D4VaGk4PNXTp4/15e3PdfvLz7jceEDwta8xgbn/SOgBN9Nuu5YIere3t3WDwMcD3TY+RYlcuLM8Ra+6PAocY0wUY2T8XI63798EO3/ITflnn3ys259+rNPDffzMEUH+kY7xBYb4uSOC7yG+5gkB+NHRsZoLH24rJwQdKXQYwA9rq6vsT19d/Jg5B+UjDlacJpv4EB6Ary2vqZ22lYZUaZ0otZQAfKCd9ct66+Y7+t77P2yC8EF3TSf7I/3ip5/pJz/+mT7/1QMd7s3QE33otgz0lCQdWcgkJTj7Af6ARwhEnRbluS+CKaVPkCkuwBLWHKHreWqB9wuIMnMIsib1/DeBPmEB5uOQF+PWClqkEeYDKBM4iXKX0YrgcD4fE9ieoY+GKsoRQfhQcw7NS+yf82IF/1ZV1HxmevzoBbfDB+q0B7p5401tQpsXzw70KUH3w3uPNEM+RqdDzUYTLv8SbS9v6sO3PtDvfPA9XcUerS+tqt/ucZaX6OjgWPu7e6rmtbbWt9TLe81/51eMC7WxWw71TDrdP9b8lIOcWamAz+o/lBORFV9NYqYEXRGDFKMJ9gFqWVKi8+bYvbmybqbVrTX1ufwy2lgwdc75fs5Fye6LF3J/99qVK7rOLeuIgPXxk8c642Z1jTjg+o0bch3iB0BDbqRXVgZahZeOCMLv3b2n27e/0rNnT3V4eND4nSN4//TsSH5Y5EF4CJUuX93UP/u97+tP/tMf6bsfvqlO3xgT/VIA0Hw2H2pejjUhID8+3tfJ8VETdI4Zq8KXNKvV5jA1Af9TgvOnBN/Pd59q/3BXdSi1vr2i19+6pis3NjVYa6mOUw7gTzRh/DEHK2fchB+D0wl9RwT5RyeH2j860BDZmjH+wfGhXuy/bNZs6PPR9EzHw0OdTU4hbKVrNy/rve+8o6vXdlSyKU+ePtLuyxdK0tjoshMON87QBTC0ektdebB9/bVr2iCeGgyWCO0jL0cAABAASURBVLzXzg+/Bo3+OkFG73PT/eWXX+pXn/xKf+0Hanfv6PLlHX33u99hzFJT/OoS5ep6Libw35wDCi66Kg7N2sRvaZqq4CLXfwXFZfmUW+0TYMz+1ZLa6Ld2p9P80cy/+eu/1Z/92Y91/+4DDnumCiEqz3JFdF6IsXk3Gal/nYMXmPHdgGRmNAiyEORPXdcY9UrwEwKOmcYzW0HRtSg4eb6rCae3EQYDSzZipLHmKmIhdaLWrmypu9zXBOGbc7o1r8aqwlRGvS8syzLmUzNfCEmTmgXFEBUtkSpxujWT/zje6BRleHwK0xxriDJ0gpQQqSwqCFlhkGsZ/6KZguR7pIuHIgW+vN4o9PwFNO2Z08vrmgl9UtUKDGIEMWWBdKIkKhS5K/ACxTZEqT47//ER/xES/0t3DKsuAufQZuN6g56WVpY0WMVYrq8hnOsarC0r77eVwuQpbVIMRIohTzBWSRKUwAAxkoYIDYIEPhVO+XQ21Zwgy2iTdVvqr6yoz7gdaJv1OwqMJ/pWOAuV4x9MxgJiCDj8hqI/h8rEBUMDsRZ1NYHLTGV7xl719dYHN/TDH34HRfaB3kBRtDHSc04Fh9xcnxJ0lzgM5cGZjEA7Hk2UHE2VHU5V7p5o9vJINpyol7Xk/8XGNU4AL+1cUg+aOI3F4UiJoaq5eW6hwbppjoLtqMUBQt5qyWkQYVSLCbjHBvjiY+cQmlRmqi2oFkDefI3R23s9IIN3ghJomFLuaUNX2qL9FSeF1pOebg2uKT1MdHhnV8PH+5qigMWNQ87IqBZFbqNWMAo/uHFL729f0Xso9j4K+clXd/Tk0QONMR5zVG9F+0oS/hSUDw2UvBcIdQH9auaNrCuyrgBO4t0hSRMlSUpL5AsZq74Btferje2vkbm64e8JfHjEqeUhJ54HKKJjlKafuJ5xO3+GQh1zCzAlEL0Ixv3We05wPkfxlfBxBU/UMjA2FcxVgJ8rngLnvwT5YlaoBKopsjstFeZSXgV1lKiNd537O/RIoX0C5KypnWVqw8OtPFOM7BO0kD+MD/Jyeaq9zCQzAwJvxktQoL9BjzTLlXTbSvpdBWRmEqTjyVitfl9bV6/obD7VV08e6sHL53rJ2ndPj/R8f1cvUewT9E6MQTFElXWq0N7Qxmsfqn/9OxqmGzoqeprMuxjfTGwM/M66wEA8TQBAKtBxqD0PGJlXwDsixTefmgqgBnQ+BkuSmcmovvg0eW8Kfc330fUTNHYlXnCD4kZ4hjM4Zt9O2cdTHDh31Cr2qA0dVrc21FtbViTonqemKeUlOrdCF/gcNfM3wPg10ODaYOAzO3grMDxvt3jj/Rxnz7ExTSLnMXAV+xpK6MgBRaxT+C2Bv6VZmmmG4/wMfL882NOE/PXvfldX33lf7ZUtlUlLhSWQNpEYQ+BhvKkBdr4ZP6iiriJfUb8AyafVb3m8juai+QL0LQ9L9TYOTbtvafLNIrBhzooiz1Wv8nK61pQ18HW9l1NK+68/VVXjRM40wWhPMdT+0ycz9HNF35J9mmMbZvO5HKdmJHBUMN4dWLO/M5zRIDjSFQU0NAVlGPKU4LsEH5fJBPmIMcrMlLIPtUwCCmyRy/QRNxdn8E6WIXvMcewBAzorFLSbStMRA9e5UnSduGWTtZTEtvK0oyxvK6Bz5/SboBH8p0xmzmM4cc2Pf2em2I4K3UQ1UPbYw25Q3Qkyyi1LpIR5SMQYCr42Y5/FzluzXoQSW2+aw6MVpbAA5U7RWiyDvLdVk3pdM0bk/QJ8TMauAvMi45ZQQL6hDzRgdbIkKs1TxSyVuf6hTaQsQx+1OrnSNFEMphR83eFr5lANnpVq6GzgJSAyNF2hj5r2kYIFmCLjJiiByIVCTOeMVauNzc4Ym25yGRT7z7BqUklmpuYhMeYPQBqjUotqE3SF4UyRoLvm8DoZB2XzVDmyl8EPs/GEYWr8F4BBTf6PmSzI9219Y0uDlTUFAi8LqSyyRwaNmHAOXZz/Cmju+Qo+s5BI1JdVrQmByxxn0vnVwCmGqAQ+CzEyS1CMafOepqnSJMrMgPAKHCO3FX5QGCzIeS/LM7nz6uOYmUxijKgWdqGd52qdj4UTKTODxkE+vtc3wTnOa9t9oTRQ531pw2akON0p+k9WaYTT7TfSfht9+6sv9ZDD71MOx+fof5eVM4Jil82lpYGuXLmmW6/d0iUC8Ray4U7zHjeMZ/iMc5dN6BBDaPaqxu75Op8+fqzbBN4T2s3RySdH+9x6H+sIG3PG5UpZFNjhEr9zqIP9Q5ztfR3g9x4dHWqIrSqgu6/Bg2//acY1/L0Wa6rQByV+Y7fV0c72jm7deE1+qbGK/5xKHMJInayrtcGGrm7f4Ob7A33wznd1efOaZqeVfvE3X+h/+5//Vj/7yVd6en+kYtqG5qvqdFfVamMjki4s3RKKWDVyXxJ8z/GvppOpCoLICvst+E1KaZeo0Tt1UGDfzXjXAqTI3gTxdQ6ej+STBdCuNn+PsuBlEc6kDf1EnXGIYNQb78ZMkqmCJgW6cc5B+mw21JwgrSg8HdEX6TXTnKC4qhIFy6Drmfb2TtTK+7qyc1OXtq7p6HCoT371hZ4/eSH3T6ajqUr8E/dROvR578rr+p03v6Nrm5e11l/WUquvLvQcESu8ePqCPRxpY3VTg85AOAiq3K+BJj0O6Vd6y2qFXOlUXMAcacrcGTRs4+u0oFFOmiI/rFaJiZXVCirAfaKQzJW2SuXow8FqX72lrmiqk3NeWVkeaHNtnT6mChpcw5d+jUOhAv576X9TgIMcl5nNzQ20T6k9bOsUG9vutLTFJVWapBpxuIAYs98tbE6hKTFACU3LumguMp88f6RDgugRt8YKhVbXu/ru917Xv/zPfqQ/+U9/V7feZOxwpLPhC/qesOclu1Kqgh/n8wn03pP/VMkRPF7gy7byFH88Vxt5rsq5Xjx/SsD/WP4j6JPpsQbLqV57fUtvv3NF126uaHk9Udqdq0rGOp0c6ohA+mR8opPhiYYE35BPlgdNGMsvTQ6GR5qjQ0fcmJ9OTuR4J5npMrfpH3z3Xb3//ttqdRJ9+RWHbMi42zgLkvtJYy6cKuxUHzpfvXZZV69fBp8l2reQgw5499TrLanfH6jT6en+g4f66KNfyn+0/G/+9m/14uWuLhF0v8Yl2gTZ8IMzY/A0TWUhKKDrXH/EENTt9aBBSzWyO8S+Huzt64gLuRmXYH5wmia5AvIzYy99jCzNm/158vhZc/v9+aefc1B2qLqSUvRpQC5KNnKK3g0y+Ufim6yaxzxnCqQxJgxOMxCRPxgWM2vqSpRQjKYBjnHBCcEu1+0jTgJoLRe0Aub0wLu0Uu2lDgve1rXrV2CMFXV6bVmoJZSpp8aUCzCZATIQrhDIuVx5+I/5OIyGI43PRppglLy8gAhlwcoYSv6QulIR/V+BQVDwjxHMGNurzJgDEO3FmuoGMMIQpgbQxnyohGpzHKs5QkMBzdl2NsKVt59MPXz4EOX/UP5XA4cE4T5k3mqp1+9pmaB4sLKstQ2CgK1NTos2NdhYVX95oJb/2CgGKbQy+Y1ByBNFGN18400IoUOtAgFzWrqTUTN4RptWt63OUk/tXld5r6MMIQ15KuEA1OxHHaAdY9SAzh9WIl+3Lh7q+FBkMip9KwKzJuxHB8O3udTXpdU1LWdtBYLQghPe+d6R5gTVOh6qdjgaavz8QGdPdzV8sa/jFy9lk7kG7Z42VtZ1+dIlrTFGq91WBR2nHmzAdAX0g5BKYlSWZkpZU5qmiuBvlIl1NiBfh4lEZgaEczDKyLOnFqKMVJ7SNzi/JklTxrJoJwXqE8p9jsTnIU9vCFwrraO2l7e0s3xZ5Wmpk+dH3HqfCr9KS0lbOTcMLTfKCOkqgvb+1WvyW+/LGPbp0ZHuff45/HjMWqRWnrIF4CPBUhVLrFl33eyhOz++H47LAoy1mOQfx+8cZ/HU3hN+ZBDevv6YmSLtQgyaQ88xzsYIReQG31P/0eQRcuj5C/AyhwnK3BWEK2zndeenyufR4jEzRadLiAoWGp6IpeQOYI545aWpa4lWs47WO30tERh0oEeL/XOnpo1j1WWfHVpZqhiCLp5mPcwlwFhwYA4z9pYN8mXqvMz3PzJehB8iY5Tw8SknpSPkb2VzUzk8v48yf+iBN8HGi8M9PeP0dB+n5wSHzE+OXU7xOVTGTK21LV3FeclWL2kc2ppYrmmVqqwiqETWGBqQb4x4FsiQ+e0fl5VFLcgvMv+4b8au0JdzZGDKSekEgzsejTRifa/2hoAtSROMBvQdLGFIWkrQEcL5LJnYDwgglRx8D8VDsb+yDl4cpW8Dql59vJ4XTy72pRkLnWdFJZs51M3vv2EdxVmHArRLOwNNFDn02NM+TvuVt97R+7/7e7r8+ltK4IfCUsiYyAy6KojdbWaprdICOUheB9VNTZBoI6e7A2UU/INP7SXmX/8hoRn1WwZclDtNLiqdLhV0cXCb0AD76C0LnJbJdIozc6YD9IDDkJuLOXtcoN8K6gtPXX+Tlj4OA7vMVaxpsWzowXjuSFa08b1MkkSu4y1CI2QkbfQVNCVPU0bgQ97bdbodgoCCW78xPF2KYrlDVyAvUwLv4qzWaG+uYxzJ2WgmU5T4lvnYQWamygE5UxYVsEFui5IsUSDQMbzMJiUvHCPlIH6est1yP74OrCg4RQAW4OtyPAv0JktmuiBPa4KcEJkDHWO+92IsPp7IH/KMoG8FrwO8WzM+OCuaYpooyVJFaBbTqOj5BvdEXufvFoNE+0AaIuvn1d/l4wG+3w040uhUmip4WwsK0CWEoBgdoiLvMUiYaEXmT4CceVvY8AQcgnf2Bej88ffz7NdJrQLecJ+CjIzgaHh4rDMOe+fjGQeelawy0LNmL/2A+uu+Fzlj/lRLS8vaIPjudHsShDELCoBk1EclOO1JhBaAmUmiPiQKIaqpg7eSGJt3a9a5qBNtzYwkANaMlWWpsixTnuULm83YKZCw7oR9yPNc7Va70VmtvNW0jUls+guamAUlzOdt2tiJVruFk9wB2rRNldA2oz5PmSdNBDqsqW7SGK2pT5krBmt4/oxg+8mTR82Pg9+9e1u7u8815JZwiv2bAH4b5fZzZXUg/9Hzm69d187lS2q380bnntK/Qt8Gxst9XXmiU2zK06cPdMYtXRa5AT050FMOend3n2k8OpP3ebn3khvHQ03wB3wu9wMPCNJ3d3cJzo/wS8dMW7GuXBtchlzmwmGdwCuEwH4W3HjO0KnzxqG/vLOjK8ClzS11oJ2QmdRSDXrL2t64pBuXb+j9NwnA3/6uNgbbevH0SH/7k4/0l3/2U331xRPwLAieWtCoqzRdYp+6klqq3cZhrysHgssCg4h6UY3+lViYAlviYBJ8I5HKH08DGU+/DbwOaMYhZRyzRSqZ2C0tHvryWeRr2HzOns3QA1OVFTx+cQmAHIyxg8PhVBYyZXlfJxxgT1LsAAAQAElEQVRCPeNypwbv69du6cqVG6yrpS8/v6MvPrujIfUiKK4InEWwnhGsv3frbf3gve/p8uq2umlH/VafQ4wOh+y1/Pe2jw9O1c27XPz0mb9qgiOBe83a5/NKIaQaDFbp15NGhSb4tYFbb/cNU3yFBHlsgDUm9ImkrvJ8xZhmZCJRCx2Q5WkTr/hPvw6JBTyA9nZ5kmmp19MbHLb84MPvadBf0u7z59zoP9UMPlpfW9PSYCDnWeepLnp9bXVVBbZk/+CgGTOJqTY3t7XW8FKETsd6DP9/ded2899zHR0faDQ61Wh8poKLzXY31Wu3ruif//M/1L/+L/65fvi739Xquq9/ipwcSyrAOSEtVftBK1BXJfxUyuMNM8lltEd8EZC/EbZtb/+Fnj57LE9LguaV1a5uMMdrb17X8lpfMy5TyzCXklqlFfha7LcxJuCXQUdnR5qC24iLoRMuTs6mZ027QnOtba7ow995X2+/+7rKeqqvCLrv3buNfT1hvyas91CHHIKNp0O1uy1tbm/o2vWr2treVK/XhS5r2t6+hD7c1NLSMuuK2ts7QD/cZaw7+tUnn+jJk6e6RcB98+Zr8GOhR48eaYJf7HotxqgYgjw1dEKCzkyTRCV7UCE8dVWrrhfA4BIEMoNIQoS8vKrQUSkxQIv9KtAbL/SLn3+sn/3sF/rq9l2dnY2pz9Vu9Ro+ZApjDAedp+Ql8moe49uRccVhMoRLihbk76UHo0w6WFpqkHrGze/e3p6mBMUGg/qPMwxHx3KoOZ3Z3FrT9RvXtMztb46yCyDOhxkWHzNrMlaTMK4veIZzM3YHFUZ2ZnZwZTfBefWbIydI0x7c6MW3j/E1mIGrA0QNIWoBQWbeZkG0qpmrUlk6lM1afFwvd1Qkk9G/YvUj5vX/BuDL27fl8PDRQ9Y3UmST+tBhsLIs/50mz/vvcF+6fEUr66vqLw8ItntqIVQJyt8DbssS1TB1HcEjmNA1cp0G6fQKArNjlJIsVe7GioC4ixD7OFmnpca5oL6OKFJbjONjiPFkFOj88Szv6BCcLTVQexuqA+VRxq2mqYUyC5zC1ycjVSis8uBYcwLuAsegIA2UGTfdxe6xJi8OdMrt93j/SBEFtsIp0zany5eAAYqEIeWB3gxHcOY3fQi2lyUY1tSDK0BZKogHBAk8RKJgizzvZr+eNzOa2Xl9IB/IA+yPQuQT5XsREZwATWggYzzPhxiVYNgjYOxXbVHsNii0tLW2yQ19X4cvjjlAONQZ65senimOC3UqU0RBJgjpRrerd69f19vXrmkpJnr85Zd6+OXnKjgRCygvH9EYVThxNVABHuQuHO+6wcVMkoO+fiK4xRAXBfUi+bVv2pvZOf5JU1VguCacfk6h74QgfOJpMdOEEzgvm1I2I3JqgAOqJihFiRRFiRGsVcP3PlXDa+TFS2QO35t+p6vNwYq2lla0jVG6tLymKysb2uwva7XVVS9pqZN/DR5w93EAvZ87EQlrAWU1D+M2w/sXhaHZjygzY0rMdQgK7FWIUUmWKsLPMZAnLetaJ9zojzHWqzvbag+W9Oj5M/lfOj88OdYpgev+8SHBzyHnQSeasP65VSqweIYxHFza0tW33lQHB/UEATvBaE+5UaqJGhykIGv+ie9zRPWPf+jBGvQK/l09zRYzhcB6L8DXDC96sNXC+er0euqzxnanA02izOy3DmlM7rWeNo2cvudQg1EDzTu1tKXIP+w7+MKXzf439ZU4HZLhbAT/q+XTWtUEmJkiN6VJ6HLaXOve4xd6vn+ia7fe1A9+7w91+eabCq2e5oYes6AaWgpmeoVPk3GtWUlqMJXO05p2F3k5bvrf8bmY71VaL2jiiNSeX0CFMXUoXWbOwdGvaDPHII9x8I9PTvQSm+fgfzF2jkzO0XMz2s844fdb8CalvKDcqeHTOkWYpbE5M+R0jnw6Eim6KUOuFOFL9j5BVzo4dQrmdFzMTF6WpqFxHObIuAcUEbmacYNRMu8ZB6VHTw91+HRfY/RYTYBn4O0/Sihko/aAmS2pA7zAPiXYoryVK2tnSjupYhaEPyoj6A5N3hQSKTCnEZArej9WQ19y0kXqNJRw4GqdHJ/q8eMnODiPdXR8IoNHkpjKSBtwfpHR+h/xcaJ5W9aOOpbFqDTPlbVaSsE79ZT3RT5flPGe5JkiNAzIWECfyEzOej6cw6/NTJ1REEJQiABpDEHRggLpAqRgYnuCYgxKkqAsTZTnOe9Ri+d8ZOjtOQcvNzp63m9mp9iTGTbReekYOh3gYLvDPudgukI/CwapOAjzti6n3r+hsXmuRn/TQKZ+bwmncx2fo6cQosyCPI0xKk0j+EXwCjIBFnjPlHOY3gS/8FmSpIohLiAmSoAYgsxMzUMSeM9p62t0PeXpK8hy5YCXu6PeQW81Y7MfLfo4PxvrNjPwSZSzH91uV13adbhA6AId2maJzx0WtMwyudPLtGK3lNA/4SVNAuVRSQyiCB4r9HL3hb7CBt+7d6f5a8wv93Zx0o81mYy43RsjUqVcNtbWVnT58rZu4H9ubq4pSSOBzkgjfMu6niOHM271HumIw9xWK5EITCYEMS855H3MrfqD+3e53X6uvf3dJsg/5HZwSKA/xh/0Mc644TwgAHc4gdcnyDOuVIPr6uqK3Cfq4vuZmebIu/uvvs999P3lncu6wYH+9sam+tAmZT8yS7TaW9W1neu6Dty4clPbBJaTs6k+4+b3//0//a/627/6hfZ2T2GLttLYY01LstBTVbdUEZCWOJaVgyLs5BBEA/ifFMqKx/mR5Dc+xvvXYAoyA0ilr8sXecqpE3WNbtHXj5lU4wuVTbA9xRecQOdpcwBRwuMFOmnCrXWBTY4c7k6xOS85JBxPCi0vb+jK5RsaLK3q3r2H+uKLOxw0DDWnTsR2bBlngZmuX7qmf/K9H+q9N9/V+sq6WkmbAHpJech1eniq06Mz9dtLWl/eVLDY+EazolANAxX4+0P274x4hSw0zJQp0YyDgBPs3ITb8hqbmEDDBvAfYpOH/1AiXhbqoBicr3M5r1fYVdfnBT5Yjf3wvR5zWZjT5hr7vIpPBRE05RY7TzNtc6GwBQzPzuC/Z/DtRH18/D6xxIhg9xT7EpHJdS7vuvCGKXC4M2n+YPOP/+2/1d/97d/o2dMnzWGQ8+G+X0Ts73FZOVGSJFpfX9X3f/B9/Z/+j/+F/tW/+ud66+3XlLeiZsVY/uPpc3xG3yOdP65rhuexVkl8F2NUv99TBzmtOag6wtd68PCBnr54puOzE6X4WDvcOu9c29FgfUluOyxjRCsIsmdsFbLltoZg3FK4LdYaz4Y6PsXH5qBgBm+sba3q3Q/e0rvvv6UsDwTKn+n2nc80B8eKjR6NTnRC+9l8rG4316VLm/KA2/Fagk4rHFIsLy8TcC8BA2VZS/t7h/rlRx/rk199qp///OcEwk+0ubWpt99+CxqPdQJdnb6+R9H1CfolQq9G/7HmCLjt98B8PBmzZYVQJgvuh7H5NBRjRU1a1TX6qGxonuc5wfUSe1Dqs0+/0l/8+V/rl7/8RAfEUDAebVoKFYziEzjBHXxwTx2aEZnBzOSIOAQLMjMlICqYr8DBaHGC6Qp3eDaECZ7q6OgIwS80grAnbNQxJ4fD4ZHyVqpevw2DBgmBZBg146nmvWZqAAmoGLNEKP1Kf8btyphTsTGMOuHmdcr7DONUFhWEMPk/8R3AJSAEnjeJkgWIxxg+hkTRggI1RlvoxHwMQV3FaYYHiCXOUelzk16sv0J4pgQ3xzj5z1+84HTpoR5y0rSLgh+h3COb1e511ON0c7C2rGUYfXVzvUl7g77a/Y5ymDaBQRPWn2B4LIsCGdXBVMcFVBT5rVbzl4qDhIwDpoBR9x9Fb8P83UFfbYQv67QVsoQxgir6+82gOyMl/WpjQabzh7znzt+hLvsC3VhvpCqFDq06qMXJaAu+aqHQkuFcFUpn/HRPY04e5y8PVaPASmcagu7S67jdnlA+IhAvUE5ZHbXc7WuN2+1ery+xsU6zEtopBCUY0gznKMtzZW5kgYR3sTZFkGbtOsdRF4+/N2AyxpBBJ+pAG24xcgtgCfI5LEQZwmLsR0hSxdQhk+cV4qIN9SEm8jovN9rWFlWz/n5rSaudFW69Cx093tfuV4/18vYjzQjAI4o4w5Bm3FZ24I8ezPMmt/lv7eyoS/7ux7/U4dPHKjgVt3KmmiCxQqGUKI2CQLBAgbmAmwy8f/1jRhmLMgtyXvJUouwcrEm9xOQP0ymEqGABQ1ZxqlhozBxjnG+HKflpMdWEdAbMMTLOwzWmt76QdfbF8YGQi9GZ3/NuJLyt/0Xl1ZUVXdm6pGvAlY1tXV7f1DpB+KDdUy9rq5PmGLdE7iAk0FAcvPgt2wQjMx9NVWFYa5CtGdjBl2m2WIOvw8wUQmB+eFiSGXneY0xgi1QJqUOEz2cELIco+dagp87Gqo5RhHc58No9PNQJxung+FgvcYQOTk51xkHdtC41R9nPE3gGXtt68y1t3HpDM3j0CF6dKFNRZtCPgLGKOC7MXZkCdAjgbOeg86fBuj5/IXn1TnvRVsjTK6CsEUFSli5va/5tksWgLM/kAbbrTIc2stzpddXDgHSR8RwZSWkTzoMEXQyibzyMbbw6kDC6AXoF8oc23tXxa/YBPH1vF/u+0AELnCua1NCgVoQGHoC7czMazRv6pJ1lzaDX45fHeoLs9zcu6+3v/hPdevd7ypfWNER2JiirUpFZA2CAmvEY2DPyp/YvqprU878JXnEO9mol9mutzqsXy6Lmm++8/qM+kIH+9Gw+zRfvi65Op/McZXWDhdOrRF4K5GiGkzLBaZ4Vc5yCQnPsxEXwfXh8pBMO38a0mVHuMCE/wQHzvAfjrwA5LJHHEr7xPZmhV9yBnyMz5naq0UuSYR/iuazzBjlrCazSJFOgrsQGum7J8rxx1iL6rSSYc/6bc3h69OxAw/1ToSSUoudd0ozbB4ul/MfI/S+NK1ZSIsUsKmklStpRMY8KWZBxu20pHJgwrxsM2snThaBo4WhTB7XEY+fgsn98dKxHDx/h+PxKv/rVr/T40WON0A1OT9+D8y4MzseHoO83P81eeEOAT1PVjG98R8ctgl+i2MrAOVfiqQOyk5xDzBMFAiy9AvoFU5BegZ3nfVjPmxnrMjktkyRRDFExRgULCsHByJtiCOdAPonKMtrGwB5VqthXx9/x9pRC/8iDDYcCXpq6niL4rspanj87HTYHFVMOd92ncpIE5vD2Je2bARYDQjDJfaQ5vBVjouXBslbXVglqW5LO8YePAmAhyizIWLeZKcSoJEvBN1eCjQyRetqE6Km3i4puP2OiZs0WFEKiNMsZP3/VL0KbhMDBec8hJd+UUZ5j21vo3Xa7JU9T5kmx9ZE5IrTy8ibwbre5IcqbcV3vJfT1djn755A6HtAghqCEvheQejvwiyEohoAjPeH28BlOMztQNgAAEABJREFU7qfcjH6mhw/uaQ//7BSfbcKhbYVNDvBsu5Npc3NVN29c4SZ1S6AF7c+am+yjoz3481grK31trK80Dn7NZdF4fKK9/ee6c/cL3eUG7vmzR/Ib8Gfc/D3nAPgYuZ8QuLn8ut+7zyHcHrfi+4D7wyPqzIxxVxh3U25X/cfqnUc8qJrjy2ZZKg++bly7rh1u7Qb9JWUhUxYz9fO+1gebeuP6G3rrxpvaXFpX21q6f/epfvKTv9ff/s1Huv3FY4LSUkFdZclAIfZUhw6qPNW0CCqweQoJGscASeDT+JkIYe3gfCWTALOLNPhbA16uxtFa1DXv+vXnokbotrouVUM7hxJfqCgmmgMFfsmMg8EZN54zfOo5Pr44AE9iW3WVQddTvXh+qBByXSKg3t6+wp7M9emvvtSLJ3vyH6MX66k4GE7KVDtrl/U7H/yO3rn1rq5duq6NwYZ6aU+Z5ZpyQLH//ECBQ/a1wbpaaVvTyVxTZKZyWWDz835XLWxuIB9iVMD+ZUqV0mfGzfrZyxMND07keU1KRXyFBHyblIMNTwNlEfpGSxRClJnJ+TjLMyXw6Bx7McR3qbEh3aylqFrL+Mi3rl/XGzdu6gYXOL12R4f7B9p9sSs/wAky9jFtoJUjQ3lOAL0Br8eG108IGv321i8g/XLFeW//YF8vXjyX3+I+5QLU/7cEDxor5kvTqGvwvP/RtX/5L/9EP/jBh1pbXdJ0Nmr2xXmg4tLIdVUNnmMOo/zX3s6I51xXRWgzWFrSEnibmfYPD/T06VM9fvKYC499ecyxcWldt966qc1La8p7qeoEDZYsbAvbqQSbknVSor65TrmMPUOuimqiTq+lt955XR98+K4Gy13iqzv6/Itf6fhkXxk2aMKt+MjbclPu8nuVAP8agX5/qSMLNfFkH9qsqYsPlWWZZJGg+rS5FP3rv/lb/T1Bt//XYTn66NatWzoiNj3jkGOKzU3O972C/33tZnBx8zF0eNUccJxBgyF2az4rRDOJvbFzkLeXmnJDPrzebXqSZOi0ttqdnggXoNWufvbTX+qjjz7h1n0Xnp4quNEvcBQEnWQ+CBlG4Lsp8o1jTAlmdYZKUXqukGOIMJoxrZSxgAE3nBVC5z8aUbKJfkowR9CKcsKwBYgEGLLCmZvKAhtiFYwZFCNj0K/CuMwhhp8Enp2eNUbo5IgTq5Mz+cKnBNxupAQyjkeW5MybgwN4WAA9Tx2CzEx8K3i5rPlXQTj/vdUGcHBc8TFtQ+AKZqsxlhVQQouS4N83wpnOT6H9dzHu3b+vTz/7TPce3NcZJ0IxTeSOcqffUdbJ1eOWarDKqQs324O1gXoE4q2mrkV+Sd1BT3m3pYhzYwiCpWAIBPJ1EoTMoyBLzQXFg+T1MUvo06Zvvxm/wxx5r6OYZ4JwcgWC3ysPuCv61AGGUd38YyflD6Rg/ZIHEyxWFY5ZZJ1gop5l6ilVeyalBNzCsS5x1iqCzXA41BzFVezuqd470uzZvqbP93X88KmOgDkniW0FbRCM7XCbuLy0jDNQyY3NcDj2qaQYZKwtJFEJQpHC/EmeKySpxN40iFHv66/NZAYI8PQcQli800He5gJ0Xm+BOSJtGoAPmCs6j8L8Mc2ZN1eEP72daKuYyIDgZbRT4B3itaytS8vb2iD4Hr440cmjfZ092tPpw+c6e/xcBk9mGNEektSDXy5jHP3Hzj34Diiqh198rtnpkSIGxwi6paJRMi4LBcq3htlMkvFP54+ZZNZ8NalZBEXwsSCJ8gbI1ewmMiked3aNciNfqdaMcSfI2wgnfzibaASMCcKngN9wmxkKLMUBgg4x0lOiSCY1IB7PkyhA60ibXqerdQ5RBijaXrurrit/6JnUQQ4BZg2IcMVpsMusB9xD6DNEVmccUtSURwsKIcrMdPGEECgLTZkXL/bE6wHqzKhXUBpT9Thgajm/pKmMPZ1ZrWMMdui1Ndhe1xE3DLfv3dVzHJ1jgu+XBOEvuHF46YoV4z7WVEMOPsbBZMs4pgTe2daOTmOuKXs9w9BPi4QAPEoYWmNNxpoM2TBo2mjTJu/EV/PUvgcNSCYe8qDV5P3928DHacpZsK/ffJ3gFFhTgg5JWF+aZUpzgNRiUHGunwLt2HmfCDj/kPh4bD05IdeAJKjK9+JjJAZuPjdZiXX8JvhaLkDwcwxBKTgV6OEhB5wjbiLqrKsy7erpwUj3cYg63Lh875/9kd7/4e/L81XWV5V0OOTI0FrQEf5QQw01j+PxKsMLlGxev+2L6qanp4v6r3P+ftHX098Er//HQEMSJxwD+No9q8WXfHKfsWYlNWVeTzOFyLokHJS5RtyOuNNzcoozRvAd2TtD70yRvSOc/D0ckiPqhgRPI3jwjHSKbM6hbwlPFYDnp9xIT+g/R5eURa0hB8sjoCwquY2r3P6wZ3OcRMfDzGRmijFRBJ9eL4ihNKO+0+7InfZ+ryc/MAtwQoeDsVZsqRyVsqkUCykwpqGRLFCWUJCUqoGQm/JupqQdFVtRIQ+yVErIJ3mUyFcBvOhXISAleXe05DQCrAHGl8nMmN1TySTsc4oeWdflSztNwBEtwGoIGX2a/mxIBQjgQw9KyfiaFy98+yZAP28TyPv6Mw6yA8GdkihhI9NOSw1QliBHMU9l2FUBFYdv+MbCT1eVmkIMSsEzCaYIeBpIQwgyCwpABNIsU47+SbNUTV0w0U3SInW5p4fM/N2aNt6uZmMWALKsRfWCQu5bDHHgRtjGOYe4c3wd92mmBAMFPDAhEB/hV0yRvZq9cjzSNBMTwBPQDH5wGohhTWrw9DY+l7dbwh71uj1Fp4nMWwAJ7aIifOPrVoC+lJoFWYiSmZz+NYPW5P3d22VZjs2ApmmmGBJF+kf0f9bqKElzed+ADU+zTBm2IaFdoI0v1/nc1+q0SNJUeZ6ri8+S4yNF9sPHT9F7GXVpkipJEtXsr+Pgedf5bejehq+btNVWG8iZK2UOb+MQYgTdQP8U29ZqxnDf0X9H+87tL+TgPya+x434mANxIYdGQJjARP1eS5d3NvXmm6/p0qUNDYeH2ie4buVRq8s9ra0ta3NrXSurfbXbqUIsNSJYeP7isZ49f6QXpA8f3uMm9o5echkz5OZ7yN55AD7EF/Bg/IBbx92XLzTEya/xKWFDAhcfe53x19Xl9putlOuUYw6Ofe8TeNBvRC9tXtIWPlW31VdQqlUCx+21S9pc3tLltR1tr2xrY3WHA4Gx/vzHPwP+Th/9/Au9fH4qUwec15S311RZB/8g1ZxgcU7NDH3jOkjRxMCqDX4AZHxZkDG/71uAN4JFNSllTb1oI8lIzPjS10/zxubX8GjFXlbQucIPmhNsTwmcSmKAglhghp6cE3BPJyPNSKuyVp51gL4ODyfa3x0qTXu6du11Xb/+OoH4of7sT/9SD+4+0WxcqZyb6nmQSAftJf3wOz/Q7//gRw1dMuXqYY8GrYFOOCR+zMFESZ/V/rraSUfDk1GjZxN4u0sQ2V7qqXOepp1cgp+SkKhlqbqhpU6dq8InHu6d6gTbd8YBps1phjIJ+AuamQxckiphhzJF/pXY7RiCer2uVpaJBRi/027Lf5R8ud/ntn6qAh+yBR/fvHJF33n3Xd0gjRJrm8OiBYBeRv5LfMYu8uZ9HUp0fQTHEvr6TxY7r29tbzVjB+Z88vixfvznf97EKKfYoBntZ9iY0+GJTv0P0HL56YHr93/nO/qX/+qP9ft/8Lu6cfOqYmoEhzMCenx25495ATbSYh8r1cxX+FgcEpqZMuQ2Q95H+Fx7L3f19NkTbr8fa1qOtUXw/T4B9Gtv3NDKxkArm8tav7Sq7nIHb3iqo9N97R/t6uXhC83giR6B9pvvvKYPv/+Brl3f0YvdJwTdn2j/YFd+4HVAuzMubOe0zdtRG1srurSzAX1b8ElQp9vWgHhraTCQ/1pvt7+kU+Tt73/xkT777HMOy+7os88/V4vLjRs3brDGqfxXg9M0Zbud6lKIUQXrdlnwNResf4ydP8W/PMSn9HzBvpbsCSwObQwZCPRPMD9RITgEueyYBegF7UqB/0zzWaVOp6+VlQ3hVnEI/YX+8i/+Rh//8nOFGCODRAU2L4b4Ku/vDpLp4jGMT/T2pMFMwQKDz5hkDCFSXb9+DbiqVjtXkgalWQSMOhO8psBpuaH4pEo1wllwIzfD4Dj4Se94PGrGcqaacKs1pW6KgXJiOMMZuDhOZkFm/mYNDta8B0WLQKAsyrxMizb6jceNplASICGh/Zp3MsHUENPLT2Hep/5/vt25o9tf3Zaf7gw5PfUOnV5H/eUl9VeWtLQy0NrGuvwvlPtN92B1oP7yQF0EO2fDs3amJE8VslQG7RRN7p86VFbLwTfdkqCYJ4rQLAA5zoTfmPeW+g3jeB0Ha7QHA/AkVlR5nvoYHny7Q2RmrJoFm0RWtF4Ac2UhapB3tJS01BFzTTHoJxMVeyeaPHmpETDlJrvklK8msA4nQ80JukfPXmq+f6TRwYHKyUR5jOq0WlpZXlHHDQgTTdirEXUzjAwboOBGFqMaAHNnIAY5QsQ3ctwdZ1835IfyYAm+4rl4J0tzewVk1IBMAuoGdP5AU97FnteAWKcxb2ggVUxT8Ekl8K4DeMREAeWR4EREUrNU2Aml/NvBoHWtpeJorNn+mUYvjnXw6Ile3n+o4Ys9dRX02uaWLrPHt3Yu6f3XbujK2oqe3vtKzx7cVTkdqYUBT1BosgpUamV5qujMtVjpOc7/MDGKYgwKIcjM3yiogYsPRc0rqRd53mlY8X4BDU+cv3ud84SnoszMZLaAQOpjOPg4MglukDF3iEExxgbbktIC5etK3AMM/33xMcG9K94hJ68TTgTnrpTp7Ce51y5f1g1Ocbe3t7U06CP7mXSOgDGJGd8XwORmQeJ9AaFJAji4c5VmmdIsU8wzzcDjBIM9JV1aX1PW6egB8unB9yE3jUco3JcEPi9wePZPj3RK4DNGx8yikZ8pDJa08/a76l26opNJjTOSKqZt1RhSxy+AY4QQqE4hKgvQ4nHuYhG80IBvA7TIqkYbfxO86tuBXqzTu0GqpnvNe7NgT+lU08Trm9TzAMXf+vEqh29W/uZ7U/cb+F3gCuIsidm8noZzLMMpOhefRhGZTqDXCLzu7u7rHrLfWt3Udwm4v/9PcXQu31Bs91WjR4qQqrDIrkRGMeAf+XEiL6jQdACTJr34+s33i/J/X+r9LuBb21LZ0IC56wb+YSuaSL4UIEF35fBfu9VWj8OgNnrPaTfFgRphr6bQ7Ww61tHwVMc4+GfQcIJdc3kM9PWxfD/9fQHMyrie97oCo++H3yVBN+hIzcRszeKF11oXIlJVlYy++EE6ODyS/0hrBm4ptiXEqIi+S9F1fjpvGP8U3k6roAiEWmp4G7oHXixig8MCKm/c3FDQKIIf4MF2GUp5XYUeq+hXkdaij6e8O5bfBNPicRzW1tZ0/cZ1vba4XiYAABAASURBVP/+e/rOdz7QdW7zer2evI07c5XzHeC0ZNZFx298+x4xk892QQnJFx8YwdfKmtN2rjTPFLJEMU1IUymFF2nHkuU2sUL+G6BfTb8QgxL2JcaoQJk1EBjaGgj05aMLmTdJTRlIGvlFuRb10MDbBipCoIz3hj6ONWujiy+vAd+7EgfOeeaMQM19G6/3PWsjb2Igt6EzHO4SJ08wDcOpxk+p2feKgF7f8jidauoy6LGyuqLVlVWlaSYDoRAjKWDh6xRcvX1ZlTiDDhWXIVCaeXx4o63j5Hx1EVTHJFUSEznNvgkhRoUYFdNESZYqzTIl8F/Ce2B+GZM5cSw0fX3MNMsUnf7u7wAJeW+fJYlarQxoNeBy1iZoaXNr3uZApdOk1LHfOW0j47K1ImnAx0hTx9E05cDr+fOn+vLLL/TFl1yW3P1Ke/u7qqq5UiJgY3+YVu1WStAxof2ZtrZWdfXqJS0Pevg0mfqDtjY2VnWJQ95l7FiOTR8RxDznptuD7ucvnhAgvNQDbtfv3b2rEfanINCZs39T/CDf45OjYx3iM+293NPR8amm3G4nMZXLxhUCrg38RtcpEfrMcfin2FHYRku9Je1sXdLV7cvaWtvAK0k1HxXqJh1d3rwMXNGlzWtaw1fJkr4ePXihv/6rn+snf/lTPX78knVmStOe8vaykrzHhY5pxu3yhMB3Co5+OFKzN8YeBeAibfJe7hAkC+yfmfyfRAE5SvX1Y2SBGi0AD1bwVK1SNc5UxaF3QTA2L0YqCJwc5gTipR+A0MX5O8YUXmhpgh/64sUhQdNcm6zr9dff1XRS6Rd//4m++PS2zo5HzJMoT9sc/CdqQ4c3b75J4PpdDiC2tNQe4JPm0lwaEWAf7B7oZP+Y8iWt9la4bCoJbEsOJttaXl7W8uqy+gTCzjOgrpp11SYFnPIEpRFRzhEFkuJw+3s5nmuEP3xycEoAP9ZsxEToV5VGnyj/ZwwQLcigZw6/9vo99bodDbCja8hlv9dVMOiEvk/M1OHAamWwrB4HTCtLA22gL6/u7GgLnog0dD4yMPO+K+DsMjPjsOLZs6fyWMRjpcBcyyvL8tRvuf0W+oRDnDk2aQIPvuBQ6PnzZzrEL5rhD1XwP6Kj1167pj/8w9/Tf/6v/4U+/N77yvNUNTpm6rYLKMHRnCbMXwOCKX28MTZPlPd6fXXR5S73p/hez5C1F7vPdXx6rE6/rbfff0tvvfem1rdX1VlqqTvoqL3UVhVrzeqZMmKiLjfWr71+Qx/+znd17eYVvdh7rk8++5VcrsYc1pxxWHBwuAdPHCnJTOubq9rYXFOKHEJ09bjUvHRpm7LNBgbQ8pRg+Rcf/bL50fKfcdP9+RdfKs1S+U13jt3exzd0PZy4PksTOf4GrWvW52suiF0cvE0FP3u5L1889TmI9ZtBHQsKMSqBoCEmCiGyv1FmQa5Kvwm1DBq3FWKqg4Mj/f3ff0SejrEZYDFI6khRljSDBTGHLh4zU4xeBsjkn4JNEgywtbWpd999R6+/8ZravbZiFpQQfDCUQsRhwNjLKgml51AhnDMUgTPTFEfeleWI08IhJ4cOvsluqOggs6AYokIIMmPeplBN3szLvB6IURG8Y9M20iBI8vYO+rXHS14BGWdyP9kZMf/+PgqV27T7gDOVM3kLo7C25pu/oRUc/xXyywRcg7VlrSIsLgBNkExQ3uq2lXdaSlDsAabGaqnGStRsMjKt2mpVF6BKNWgaBxUZc7QR1i5Bu6d5J1fMomqWUmrRZ9EXCoKzj4V+UEV9A4zDFAqs2YBvLtjfYQ+16JRwEiO/mTzEGDzb0xylV3HLPeekcLp3rDkKZn5wrJrAuzg80czznNR3MKr+e1LXb96Qr3eCg+k/6uswIl+xxwF8HSwGhQaiLEYJxLx+gT9rCV+vAZ3F6tSAzPiY+OJDqsVj9LdAJ1I50E6ins7O2DXvFVBbUM3+G3zgIHCwJFXEGQng7+91BB+EIFCWprmyJCPwhgOIOpbby7rEyfL8eCL/kfP54UgldJgeHaqGBv2Y6crqqt4huLx1aUtv41y+c+smxsB094tP9YgAvEa5pImYqlJk/jzPlGDpQQ8dVi/WWevXn/N3A//AOk3+79ebNG8+CBkz43tBM+9a8foKIFPtNGp4jjbUeRvRx8zU/GvSZghRoNokp2uB8RzhuJwiBx5EjFDEQwKLsZ9YI7Nzldi30rlWkTEyaNnOUg26Xa2trDQGxI3IymCAY9Nm/VHWrAc81GAhu1gjOAYzGVN7jbcL36hL2K+MG5Mcp6vV64rt0el8LEOmdq5fUUJ6//FD3Xv0QIdnJ83vHO0d7mvv+EBHoxOdYWzG4DtCsc7Y47XrN3Xp1luq0rZG0xqHICqmLeYHR3AItIOFeefl1acGa8fua/Dcq+r/XzMs1mn9rcBYr/bQ2/H+7/qA7q9V/wO8KPi6DS+sxHfBO/mbpw5MJZ93RuNpDJrhEM+g/YvRRA+OjjS4el1/+K/+tX73D/5Yyzh+ddZB57QIuDPNlZAmqhSkhnI+mv49T009YN8E6RVNqP1Hfr61GaM25Rdp8/KP/XJ+BJq+pCUOCWRp+DhzfRETRdZ6ilN958vb+uTLz7ULvylLlaL3qyAOdSq5gzst5/JxKr7d8jXrC+gZxm3ewanASZpyuFwhd2Ymox5xkZm0SGtRRN4aHAoC9LOzmfynwtx+djiAMuZ0GxrRMQm6bsqNKqKqDGTSKuKsBnA20Yxxa9UweW1g5YE14AE22yil1LmtTkhDpYo2fsNdnedro9yB9bBbkirAPVBP1eg2CpjDlBFguXO7hB5otdqKIVBOLQtzmtQQ1VMvNIq/7eP1r8D7QYhGr5Eq0gtetZT9INj24NvB0Ef+K1v4xHKermjr0PSjj8HbkTYOIUR5e4tBIUZFUieSMTSLIVvLsyy5SZtlN1+1RCE7SVrJLxP8J5G8DCro2x9GMlNJ8O1+hpkpzTLl7bYGyyvKcMSnHF5PCdzcCfT5GwcQ/8rfIZeaqf2L6fl4rpnKnUQxnvPCygrObqcr54MIPwTW5OszizJAcjyCzBxM5vuiQLFJcpA8CSE2+KVZppgkijEuwMcEfGwvD02eetokLgNZpozAI8HmiWcOfzufFvC3zBRikPdb9I/Ne0JZlkZEKFGLfq08J/1NyCjL1G7qMrXSVBlz0010F9uswFcKDgnlLk+n2ITH2IbPP/+UG7BP9Pjxo+bHystypjOve3xfe3vPtLq+pJs3rugSN3ZZK1FABhIGXlld4macQ3bs/CoXLG0ChqKaEQwcN/39R8rvP7ivLz7/jPE/1fPnzxn/lAB7xoXUnOBxQkA+1DG64vDgSEcclrkvKZ523tbq6po2Nja0vr6OrUSf4vhPCZgcEkWtLQ20ubKubtaW/zGxkgC1k3Z1afOK3nz9fd24/rY21i+r017mxn6oTz+9y43aT/XLj7/Qof9PM7Tt9pZlMdO0CbznGrtNJICbE+hX6DbJoJ3J7JugX3vMgsy8PlBugH/OUxjRZbki0qg56JZcH5Sw7xz7OibgH3KwM1VZAviI3sYYL4TA4UCu+bzS/QdPOcQ40/rGZb3x5ruSUv387z/WZ598qSkHDsaNPXGQVAVqMvnvdf/gw3+iG1dfI3Dtq9Pqqt9aUhZzvXi6q12gg41fXVrmIgQ80Icd5Gxza0O9zRUl+Ng+v+MtHpYgoZwDCiNhDgdYoDmwTJk7U6KAQjk7PNPhyyMdchl1dsy6pqWMPpH61DKZAuOoeZIYWF/S7OsSvssye+mBeDvL1e/24OOW8pAogRatNNPVSzt676239fprr3Hw0pMH6kv9nnLkqWbxPt7zF8/09MljOW/3l/pq4xcl8PrxyZEq9MQ6cUmXufb393WHC8P79+8R6B3o6PiQdE+HBy85rD3QGN9osNTWd77zVvPH1/7gR7+nKzuXVXAo43PFGOUy6rI75jCohE9cL40IvCeTGXtZKYSoFvPnyPqcfT3E73rGYdQL5KmyQldv7uid77ytG2/e0NqlVaWdVKWVmiJ7bmcuX9vWBwT9V7l1Pzg60E9/9ne6e/8rWZSEbnU5OT07ZltKLXPB6X8fbIkb8jSNyluZdi7v6Oq1q9rYWNfS0pJms0L37t/XR7/8SP6H1H716SfyePLNN99Uj0MCl1U/1FxiH3yNqqUkJqwjQM9Krpcb4NCzRFdVrLlG6TroG4+ZZGYAqdT0jyGQRhk0MV+AMSZ1cIcqWQMp+96CT1vtHno1V4ggEJ3pFGgC35gDjYNUYagqDFUVg0ry88Q0BSZRGifStJPKNpfVubKp5ZuXtXrjkvqbq4p5bAaOGPAYKjUn7ExfsyAHuZAWNYppKiewB7v+Iznj0VhznBC/4a5ZuBMngFVkQSF4znhz8Hxgaf7xdzFHUAyALSCct1STUm+mZsxm3BpCFxKEdagxhn5rd8CJyJNHj/Tg3j0Y/ClK9EQBZd7td7XMqdUKwfZgbUUDlPDSyjKnogNOc5aU99uKHYK3PFH9DTDyAbA0ymJQDUPVCFEFMLnMpAB9Ew4psjyDoVrqELi7AU15Z3KnGlAt+tK/aqBSk0JbWaVmLNYSyDUf2rDaZkcTvrM6KC0lD7jDeKbalQYB9uTFgSa7hypRKHY2VfBgnCBzQqA93D/U8f4B+zHhBLit1Y01bXLClOPoueMwQ3m7QxBjbBRAD7xbKLQkTxVZb0iDjLXBWgvcg8QGqVQNVKpZPDpLdfOPulcfL1m81CS/CRTRw78BxvBxJJNY5wJ85QB1VYDmIVIcwSVVSDKFNJXFBKCMNKaZkpgqsaiA0g1l1Ep7XUvpuuphrtMXpebDVPUMYSlT5bVD1Dqn0q9ze7qzvKyr8IX/sbUpp40PvrqtPU4lq2LGuFKamMzUgO9T7dizV/KHxVUIeu3ywLtZUAyBfolS8EySVCkQHcA1sBaT6R88XgTUr4AMn5qJzcjwYSpm9u/z3p71uotX2iiY/PdQj8dn2j851MnoVMfcznhQe0R+FiqV7GudQ8NOrnzQU3t5SW1Odf1XIAJGYApfuBwXyNQrfJmrBm9ftsNiSpOxXoGDseYYo2IM8nxNAweZlOBIOV91+z2lyEQBvebIcA85XN7e1BA6333ySE/2XugAHF+eHmmXk1L/nW+/dWjwSBNN6CP4cxNFvPL6ezpNB9qfBvRaV2XIkaeoGh0ncJBP3AA7BiI1lHM9wZsaQH6bMt6aD228yQWAdtPbLspp5GXfrKeo+Vw0aVIa1d8CTcPzL6qbnLd3XGoIegEX43+Na0lbwB0icG7KXV0AxkQm+LpOVHLKX1S5yjjQWdHV02GtL3ZP9HQmXXrve/rhv/zXeudHf6L2lVuatpalzrLqtAXNGJ4PlGO9jpEDBbz594JGXvY1WIOk17IScNC3wUV/89YLEGU1oN/y1JQ3AD3IapGHQmS8yMHLG2BqPv9wNPhflDpK8rnpVMHcjdB7AAAQAElEQVQ3JcFDiWPjzo2ZKUmcZoX89+r89mFWFFrm0GmFA7kIr7mjMiGAmmLLKmyey7inNXJu4NMgR97fa/aiwPmsqigpypjckIsILyIWlDkVazEtrGma+qEYJ/tzxg8UJuiX2mbcak2V5IkCuoIpccS8X6C/AdBBpgpgeLkdqrAbF1DHSkTnYnpSmkepCgDjM7McJAro3+BX04YuVMBSzAOdnAcpbT4LmsF3rNFp5ri60+PrDYzheDcNL75MYiq+JJH/JjC6HF9PIU6Tr6xWYzugkQFymW2AzrwbducVUG7BZKQKQVUSVWCfKtdj2F3v63Xm/byd0VYCBRbJui4C6sCcZpXsPJWol79LXsfQivSPIfDuZSaTFkBTX3cSE8UGUmVZi0CypTZBcgdHPG912NuZ3BeaczPqNlZlrZT2EJn9LOR0dRo2Kbh5eV2ByTmEENXmBm1psKwWNzw+e82Gm0WZAs0dowAZgiLjJtiYFH6N0CSAN2g2qyrZt7KuVUMLtz0hRlW8y1gFcwTAGgjyvI+VMlaW+boy1pbJ31P0tcuKzJi7VuPQ+jg6fxwdaBigWwIeaRaVsA9OT08zyjL2KqUsDUGed8izVC3A08znTaMSfM1gJW2sgRS5cN9zTqC5v7err776Uh//8uf69JOP5T7e44cP9YigPGPO7a11JfCDgUeW4cOBXoncxyRqqd/X6tqy1tZXCQxXtLLSU5abimqoyeSogZPTPT0iiP+S2/UHD+8TBO/Jbc+UgxS/KRwORzo+JmA79ADoQEccZs7mM/DMCAqW5AH4YHmZvWvLcZgXc8047BbBcceCuorNIdpsONF0UqjTGegautiD79dvva/LO29qdXBNddnX558911/8+FP9zU++0P27RxqdZYphRSEZAEsq65amMxPTM0et6bTQnKC8IOifN7+eNsUezNnvkj0DoEMNkznfXQAVaqBaJJJJ7GOtQhW3qgVB9mw2JhgaMv6Q8SeasaYCfi4KdGfRVrBl1VVXz1+c6snTA9a+olvY5V53TXduP9THv/hMp4dD1FJUVkcl2KIwLnSpt6ofvv1dffDm+1rpr2m5u6J+2lc6ixrvDbnpPsFXq7S5vKZWkumMG9kZ9q9DwJ1t9KUg6uf4tVNuwudSUUr4FIIvK9bACuS6hY2Qg9HBoL8fYKajUsnRVPX+WMXLsapDWh9Vqk+N+RN16kw9ZWrXUTn9UjMlQQrBkMesCRD7S0vqdrvK0xTeGWmELp8Mh+rmudaxIavLKxrAc2vEG+vcgpds1Aydv3+wpxcvnisy4CX88DXqxHPIbbb/+tMK7a9zGeTlx/ihn3EY9BXB997eHnHMqY64OHrB7bf/sUAPvKeTMw4W5hxibOiPfu+f6V/8yR/rvbffUg7/j8anKoqpEvg/YT4oJreB0/FIo+FZg/N0PBZCoHaWNYcE3uYEHvdfr9jl9nrMBUl/tas3372l9z58h/Q13Xh9Rx98/w390R//E/3Jv/qRrtzY1IvdxxwU/Rz5eaiKfTJoVVWFFjf0pVbx8zY214m1lpS7buNgcYtDivWtbcqWGyjYv6/u3iXg/pTg+17zE8pHR0e6tLMDzQfQbVczdKrrxgx8I7ovxCizgF6tWWupoiyZH53n/I7+qx3gCUp8afp3PYFxzExun0TiYEamgfPugfmYUzEosvchMIEB8gmZqMRqFwIZB5imomERpQlGZwxMUtPcA+6Vvno3LmuTU5PND17HKdtQ2cs0S2uVGPLa5sxfSIRZaATyMLiPPZ9rzE3K6fGpTo5OdEBwd8AJjf/Y3BxnooSIIUQYNirGoBAAC4oWYeVFGnk3RvaPmcnMmtXVrKFyAjZQyd/F2moHlEeJ8JcoGCpUkRYw9Xh0pv29lyjjx7p7+47ufnVHe7svxYhsmivdVZTtivx3uLsD1jzoyX+8vL/c18XNdMAICIatcXyqVqqqFVWR93ejLslTBRjYIqMGx7oWS1BKn1Y7V6fbVrfXIejuKsty6oLMDKCtLcCdj8bhCJX8FqImVaiprKFLrUi2eT1vL5kSJsktIViMSrkujOO5yqORJi8Pm79GPnq+r8p/jOd0QvlQBTfg5fGZihMAJZ8liVYxOMucFKb9DkFZgbIYawrdFILaGPcOJ4kd0uaU2k/AgFanjZC0lLLuBMMWWXtMEznUxlaBa5Oyxkpii2q4jQwfWFA1XzRpyv5BSh8zBvkNMDOZBUYI9DP5uLVMikkDNUxvrCfA9JE9CUkqi0kDMaZsX66Uf3OUa8v62lm9pV7Y0tlL6fBFodkY3h4bhxGnvO9LHGAsc0txY2NTV1fX9ObVq9pZW9MJvHTvyy91xiljxEmDTCrgu1crbNZWsUYwJF9xg+X8SYESFF1gDWmMytMU5yJv+CFLF2kCvs77wUz+mJnMTHy9glo8lNWBcsDpzGzYFr6RA2pFzddAW52D9ymR8Wk1J6CdyE/HhxjQ08lQh8jJSxTrIUH5UIXmqamE19XJVLC/Y9bY/LdmnIrO4I85ToMHHgVByytHUYuZWbYvV8Zafb0xBPnaXNYNnMXT9CEN7FmaZ7IYlMNnCfs2Irg/Aa8l+HJA8L0Pbg92n2n37EgH4xPtnhxo72hfJxhdnz+BfqL/GP0T2asr3/unal9/V8dVW/tnlWZVwoqiimiqI5MiUXLCedahISpf6JDaQewmi6gBo9ho802gWgugkjpfbNPW8w5G62+At/o28KYX5Z6n12Jcf2FuPgz9NS68UE+PpqICBa+Dz1wa0I1srRA2QLKKhdaJal97ETSepTrESXu0X+ju3lTHsa/rP/hn+uG/+je69uEPVa9d0qizqmlnWcOQaSJoBULO4xGamKrFfJTVZqpJ5cQR+JwDpVKTF1VNA4lx/iFctPLUey1Av+V5NUMzpH+dNyTb4HH+6omZKcBvIcTzNCjEIOcvGR0WH5EA522pFzR125imqVzXbSD3r996Q/7fk+xg4N3x6eJQxYjuhx5OjQAvN3xM37pkH5C/wByBdyPfyD2z1DBdVUSmiPLH+6VpIk+dAlRI9Cu4QZ9jPyc4PRXjOcwILNJWraVBS3kraM7Jv1h0iIkq+nBRQyovIjVAAHwRJDGdEaAYfB+Q4YBM+7v/SGBlog9fLgsNWLNnzkNGpW+tA6N8/WFd/hJkiszt66twbGvnPTapwi67A1dXNS30jcck2pst0lrM7cB4YKoGmIxlSTRxW1gHspEX8IZQUjB5veOf5KkaHc9exSQqOISgwD5WtJ/nQUUWVVEuwMwYzEE8i9mNuY19ZFQFDCvdRfdzMMokC/Jpz6FWytgZQWAEFw8eDYQcwnlqCooxYUqHuEjRZyGkarU6ChY1HU9VOp0Ak9TKctXste+r65ALcDkGPQl0QbVhkYrAxkKEFwbq95fAL2B74ERkveCiY06AVbq9oY+M0X1R4GrR8z5UjZ2oVfh87FsBeADOa1Pm80gmnyNYVAOBtSSJUmidphn2KhPLVYhROfq6t9TXEsFGGz8hUmbiMadqzToL5itpKyXsRwLPw2Sq0dOg1QQBrSxVwksSTVkSgKgkBuZLmCtt7GROv4zAGZ+acgGmDF5uMWYr83aJSoJKDzw++/RTffTRz/XFF59pgt3otBkjT+SksFCrzeFs7riypgo+neMnBir9YmFjY0Vb22va3Bqo109VhzEB5bHG0xMCvCM9fvKg+dHzR48e6uXLl5Sd4S9NNBoNm7wHSB4o7e7uapd6t4/iSbNMg8Ey425pwKVO5EDIg605QY7wlTNkum1B9cx1CGvL2vBLT1sbV3Tr5vt6+43f0Qfv/Z5uXP2uuu2revZkqj//88/043/7CQcNz0S8ryRZJUi5zJ6sqq5bQE5QXBKUjXV0cqqT02OdDE80HJ9qOhujR2aaoWv81rOED2r40UHIsvNj7SnAQKzAGUpUFZqjjybTkSazIXQZMtYIGFNeUP//5e0/vOxKkvRO8DP3K54IrRCQCSQyEylLiy7VoqrY3dOCTTGHPTtn54/cPXv2zM4Om2ySLapLZVVKJBIaobV6+t27P/MXgURmVbFJ7tm9eN9zvy7Nzc3NzdwjAhFZblBwjjlc1tGxQeux5mZW9cYbX9XS0lVtru/pg/c+0eH+ifJQSkMpgHwgzYemvopz/s03v6rLC6tqxKayivnD4a2OB9p9sqXR2VBXV67Ib7vdOfRfjaOgypWW1BSXTl119w/Vx9kdcZs76g9UMc6KeR7h+A1tpBFyMEbmxLzLWLMhqrBcc3WphXFDs8NSjU6QjsbqbXXV2+6rPq7VHBVqq9AUZRuKysQD31z2xtVIRVnKL9XMJJepEf260y36zllXuYLajSYHKVe1srysJr5Bs1HqBEfaf7qq2+no2tWr8l9T8PqHONOHOJjTOOqXL1/SEpdjNUqh03W+D+T/U4L/TvP6szUlH+uYcWPLuc+ziaw+vPuBdjgoWphq6dvf+Jr+7E/+WN/8OvOAs1thA45ZMxV7zjjZcGN5vMK2G2N/9U5OORg5lP+KRQafWtj97am2DN4dnR5oA4d6c2ddncEpvlNTd966re//4Tf1Z//yj/Rnf/WH+tq33iA96smzB3ry9NG5jAy1t7eTDrQH9DODv3X1ymX53uq/0jqNHllavqSr11/S3PyS8rIllqg28dd+9d578lvuu/fuaYfDhpWVS5qZndXu/j5rsK92ezohhEyF61QqjpHrAT7nAKfc17pq5uuFT+0KjzQPHZ/lm2TGB0gyZOUCtSqWRKUx81Al1FSrWcYddfpd9MVQI9LDiOSxw6SR1Qgdsk44dNBIX2P1YeYIxTdGkeXTbS1eu6yrr76csHT1spoz01IW5I6hb4oyWkSIK4StRqh8wsYIYM1g/Q9Q+I9CbGxsyn/3xR1wTxsxuTp/6JqYyc6/zTzGS0q5CD3NdJFV0b738SJ805+8j1j4Q8n4UGGMYh8i9H4a9OjRYz3khvvxk8c6Pj5SYJxT01OamZvRLCdQPunTxKdmpuRoopjzZsGkO3LljUKFv7NIPD0rc1keJdpx46CyCsN+qLFQmqRFNokcR6KBoPpm5PD3rMgVM68nOQ8n8Pg5ROgwvpxBIKjG4a6VIRycdxDW8jSmSxm8LtlsG/1aBcooP+hIu6caccs92DrQcPtQFTfd9XFHFejjdJ/uHWqI49RqNrW8vKTllWUVLPwhC7Db7bD5jmQxMHbGzTizolBgPHJAuwVTID8iCx4G0iLw0Bi7xShXPpmX93Hon3m8zG+Bb+wv1vQi8smV+DaZBZmiQpjA6NeIexgy+JwXctpjzlyRHmJUXhRsSk3FmCuPKNiZBa3MX1Ldl3bYDE73zjQ4Gelo60gnO8c6dv51BlqentPVxRVdmlvUG7dua67R1ian6esPH+mMHW/Y60JLJfn8M18pZOHJ476wCWsPmUMzU5JN1oLLbYWcVmxuNeVrL0NLZsa3FM7D9ELrX/yYWUqqqFdhXhut7AAAEABJREFUOVW04Qme6vC443NxXlxNjFhLXZTrPkr6YNDRUTXQ4ainR3sburf1VPd31rR+tKddd3A5YPD/zmv7YE87fvqKMdOnvh/O9DipHUF/lcYoFBKtQw9D9a4h3WTBEcSLzIifo6KcTHIYX1nMlDNveVFoSPsnbEIlG8ala1fFhGmN0+C17a10Q3+EwXLAWj44PpSjiyHhDsgAHgyYhwJnfeHV28rY3HZQuscYNEMc0DGn8RVQnUkK5zAI5+NEnwveZC48gSK/5UMNKP4tGSSlPKqm8OL9PCT43Idin3//YkLi6zlPnV+8Q+mkjtOKgyScOmF442VogpywYBMtNBhkrOkGTnehveORnu11tNerNXv1ZX3pu7+vd779Pa0i0y1OmQXvRxZUORhdzTwlcujXUr9064Mi+M2PZ0xg1LUvFPB2ahJfBMUuWv1C6ckrxb3IF2AK0BVIdRihSZ/JHbT63NXoxgpZqM7ffY35GvF0CstI93o0RQs08MLH62fojQX2hpdfvqU3X39Dt2/e0iI88t/baxSlHM28VAnPIvolcyC/WQxyulJz9FGzNnyduwHgN2w1dKW89FULVgtiEgyCAu1c0BrRWVnMVdBfi4Pb5lRT+F06ODySH+YVRUNVMFXRVJ+HIqxDkByuo/OoWEwQ8iAjrQ5SWq/yx/gCTIw54IYlSIZKg4XOLlBPoM8/xqtD1BX1LkJKq5Y85TnE42kEzz+fe08NKdVLlTyW0ihlwN/Pa3ryczBW55UjELfIAGOUgeB7k797OhUMTHqo6aKWaNcoHoIpeEiBGAJxf58A7srrUESRrwweEqQ0r+95vEw+3j4wM9o3ef8ugy4DIUZlkfU4GuEQ9Sf/5RK2k8ubo2IvQGQmfCbiabz4J6FCdirkydNz5HN2bi4Zni6rnj72PQABGaE7x8RpQpPHCCaoocrTvbzbUx4XcxcCY4a+Cc8yReiMOKYTRHkYIk4VzQyh2cfkshZiVFbkarQaarXbXC5MEW+qxAEpOLQuG6wR4DZCxlxMwkwN0sqyoFyhBmWb2EolYZEXymgzhqAiy9SiXKvZoAxli4K1kCnCfD6w3QWUEcHrnLZL8r2uO7Sb6+taX3uqo8NDHJJDLoBOsA/H8JExMF6zDLqbClkhWAWqRMs0Ds78/JyWlhYA/J1pq2xkqtgfz86OdHi0r82tdZzvR3qCPbnJnnRycqzRaEDbY/RtX/47/kfsS/v77JfcxB8dHab5DjGqCY/8p2ZmZmfY6zL6Hevs7ERnHCCfnZ4luZvj4HgRp6LdnlaTw5q52XndvHFLb73xjt6485Zeu/26Lq9cU4ZTusnFyi9+8QEHDXe1vn4g/DH40mK+phTIH46jzrpjHXPxctoZajCsxXm5+nz12ReHhFWSq5oxOipCwMKvE2raq9LY6noEvUON4EWF3T92OSAc4dwM/Sd6xr5S8tR32ZiDD5U2uOnO4pRefeVtaL6hLeysX/7019p6tqMwzmTDoIY1VENj00q9fut1ff3L39DV1evyH7lvx5ZKK1T1Kupua3dzV1NlW0s4ZX2c6sPjY43xQ6bwT0ImjbHfOsxHH1t23B/icI8mgMYaVJSt5f+QHV/7yI6ZSawLc7lQQL4ispcro8Fxf6wR7fQ5HDk7OlPvuJdokbsajDew/wZYlOoSwizRFD0QY3H5/jA9PaV2s+XJcrktWS/tdhOZLjU91aY/S/Pfx2kLVsP/sTrYWB0mM4SgxcUFXb9+TVNT0xywHGhnZxtZHmkKWZ3GUXWn0n2bx/g5HQ4buthN/nvifvD04fu/5rLxrvaQ2Yij/ertl/SjP/qBfvgHP9D1q6uqmcsOhzE97MAhPgAJicaKuR0j097W0cGh/CDpjHZ9DU/hH/n6hTQOX7rahh6H/9rHCHno9jpaW3+mDz56T+/+6hd6/PShTumjP+ixfg7ktB1yoNBgXa+sXkKHzbDGSjVbLW6/F7XKbffy8io6At5kmdY3N/Xur3+t+9x4f8yF17O1tXSBeenSSuKH/3pH2SjkB2d5jhDA/RGXRO7/jZ7rQiaH+dBveWrSE9CtFTJfEdaEtadTnpoSMpLnuXzcJTopR3eFGGUwIURCB3FESBcIXHZMnO2gFKb3KCHz6qtWlwWlMldzYVbzqytauXFFyy9d08zlZbU5nSthtJCYkW8MQGzbPkE18RqtVfng2ExGOLquPI6PjnWIwvO/DOs/huML0wch+hKPAR+IeYQvPppETSnOl5nHJ2D8qeYYhnhbY+8PpH6hoQJj6PB8xxmLbpvTRne2P/30Uz169Ei7nLKMGWeBAz2HYp3nxGd2YU5zDm4xZ0hrz0yrOdUCbTVaTZXNUgUo2VRywgwehRzG8Zkwt4YTtUZM0pAF7TeJFg2Fnsknp4EgNeGd148IkEwaU6NiQBOnu1YKlaZWkzZhDuW8LNOF0y25011QJDne6It4jmIs5SgkcaNdb6OA1vY0RKGNto8UcMLzs4HKHoVQFt3dQ9XccLeLUtNTUwhpW03GWEH7KYv1xP9wCHx0JzvjBDljrJFQGBk1Y5IjQBtgapQMjhSHMEI5xIPwhaJQZLzmgyDpv/tDk3IeUdGjBOmDTqJbkyzQHfAwRAUUZEhhJGuCENmgs1wZiyWyKRsI0JRBW45BUEObYYFON9tamJqTcXhxsHmgE/hYd2Bwt1Lv8EzVWV9zKPobK1d0ZX5Zt65c01uvvKppjO5nDx5q6+ma3PGWW6nMrR9IyUPV0nMQfeHj8utrZcSacbn1OZisD0HVBIFYMJMZkMkfpAW2QJu/nMPTXOYr+OXdeUmjvBnfDsoRI4UIH7PJm68dd7w3uDVeO97TdudIe/1T7Q87enq4o4c43k93N7S1v6Nt1s4W2MUBP0CBHmAo+I+mn7AxDFDOY+TGR1sxQU6dw8fjaaK/YIzGQ2TD3yVLH/GkMoQiP0Np5sxXwRxlRa46Bp1y82fM3RJK1um99/C+NtyYwVDxvzK97wYOdB0jv2N4MIb3HfTQuIyav3VDV95+UxFDZr8/Ug8jpBoWqoe5VEWJ+XeYiEOjBF3Pof/q43Q7flehi5a+mO/pX0z74rvzThhD3j5D+kJ2SkUOID8pjIyIgzHVuYybAatKqWqoAsNRySlsxhwO9GiDwyTKXHn1LX3jD36kr3znB1q+dkOx1ZYy+JJ48IXu/rtefXQv4vOVJ5TLxTTRzxBT6KXMTGbm0YTPYun1sy9niO8DzPGQk2zHAAPMb4jd4L1Alz3AD3t9//Gwz2Gjlxtx+1GzVxjEhHN4/LMOiNFHjV6sobRADpeXFnG65zXVaKlEp7jD3WL9t/JCDZDHTBkbbw4iekgXA6P9ClqT081+5WFapzJNhlrL6M7ox7ni8YjMpzrQGEKk3Qxno5TvI1krajCo5ONxnVdTVzHIHe3xeVhFU+1xaDH0XYT+4Mij5Lrc6MkYmYP6NTJUJyp48U8tZCgVkj/EqMCHdH9/EZ5HM5RXamFSJKVSwVKaGKiZTQpo8kzKUWTyej76yXvFGyTx7ZmMpX6hNM2kUrRnxgswM7owhRAUGXMMcRIP/h5SPETSYnhejiryx/deD/09BNoBn4XndQP1SPcyxmAD8QiPA3BaXE5SCMXeHpwl5q0CKlkIcv3oOjqGKN+LXO/3kFk3Dl0mauTF5aIipBYfA97qBBffHk7KVfKyJbfNc3OzauHMMVDJAjzIlDPvIQT5gxh7NaK06Ywl5h8zU4gx0ZMh0xlyHKkXz9OczpBFBdJCzJTlmTxfMvn+5fuWj4lXmRltZcqLQo1mU37j57bFBZxOrxu9HQc6Pi8KlUWZZLsoieN0lxi0DcaU0WcWA3m5LpzyRrMhR8nendFGNMYKTBePKYaYxu51KxyHLnbNIQfja0/X9fD+Ez1+9Ex7uwc4NQNupeChgizkMsY8hvcVa1U8ObxoY7dNYw9eurSklUvLml+YxibMGHtPh75ncpt4//49btU/1OPH/nu2e7R7qgHOy4AD7UG/r1P2pB1uvv3Hh7dxTo65cfYfMc+KXEvLK1rB1o551AmHyL7HnnFrPs9e9cZbb+n263d0mZtP/+9bp9tTKqkzg9125dJlvYb98cbrr+tlDkwXF1Z0fNzVBx/c00/+8V3d/fixTo6w+aytULSVlTPwbTYhL6YUIvuCMpxv04hDmsplwkxMon9kQUoL+kKKkfmaNVi5/sJxq3DUqvEQPozlB5lJDkbwkk2/Zm+RSgVurU87Yy671oWY6/btN7SyeE2ba7v62T/8UvfvPtKQ/MhNtg0NBzyolbV06+otfe1LX9PNl15Wg5vOjP3anfFImb2tPW1v7qjksHFpflFs8zrEzxgxZ7NL85qam9a4X+mEm27fC8YcKlTYVxXOdg19NfqURcPQ0CeMiRGLF0bJu/xB15ipcgRTDSw4M2oZYxuxf5zsH+lo7zj98bVRHx7ziXVQgIcOb7NOLdbeIHtbrbIosLenNcUe22JtuDznrCs/+I00X8NXl5WC9bXIQe9Uu61T7KuHDx/o8HCfG9yW/HedFxbm0+HNEy58NjY2NGTvC9CXZ7lK1k5EhivsMG/r2dNnuvfJXflfQT/0ixLa2dlc0/72hgLzd2Vlkdvvr+iHf/B9vf3GHU1zCNDvdzgI7MHXsQIDZvjQX6mmTXek/SJ1e3NLm/R9dHSoCgc7sp+I8Z51TtIN9iMOon7161/pJ//0E/2Xv/sv+vu//zv96tfv6ojDqt6wo6PjA+1zeePji5lphovOefcv8a1a0LDAAcOl1VUtLa2owV6bxZxDhj399Gc/1S9++Qt9+uA+Dv2aGvDxCs6523x73HYbfCjgcwWtI+zRCYbQyAQhu+KZzAgRnySCi4/Pl8crFGWFLFXISZJp5qXmXRf1CX0dWIjot7bmmKuVlRXNQ7P7ihH+u/53flwAx9s0ZKOoYFTFBA/ovO8dIQDZdEttbj5nLl/SwvWrWnjpqmauXFIJQwyHc8wpOfKvivpiNmIIyhDO9GPPEDbiFGPIrdfAlQ3oAzd+XPhdCMYMoEIJ+oB8IHQtMxMyl0JLHEmpSg/RCTNqIf5ACYE6fFjwQw0QurG3ibMrnhCMzW2UFN/Gxro+RSHeu/eJHj19rN2DXZTsQFlZqDXd1gyHC9PzM4RzmudUc4qb7rLd0AUKnNESISiY3JzxFyj8rFHKDRiDf+5cD3HgE3Cj61BLmZGfKTZy5c1CBfW8jZw+vR6aSDU0VowNUWZx10Cf4TyP9asL+KApLm8+oDjKOmgq5JqxQtPc3LX6UnYyULV3oiGniCOcxprbbuFwG4g43eF0oAE33sOTjuK41iwnZv5XFn1zqxGkwZB8DFhGoIhc5EXBOHJZFhO9dWAGmHcPE+0QdEFf7ZOR3imjFx7kSsDb9DH8V+HVam+EiFdIqOW0QR6JL34ox8fbM77MTCEhEIIQYXOUETpcKcUQ0macZYyJzb5iXMoyReKpDXbYS+gAABAASURBVOQ3V9B8a1pz5YxGh30dckI7Oh4oH0bFniSc8GIUtTI1r7duvaY3b76iL7/2hl67/pKGhyfafPiYW+9jVZwc1yx8o4r3LadRF48P7CIuBQsKIZNZkJnJ/4lv+WN8kcb35z8wpK5qJTh/HdDv717Qq4SQKkveHTAQQ1TwTAcFaUZ1ipuGKJkBa6gPumymHTbWfpAcJxgQe6fH2kJpbrCGNlHeezjdh5xm7nMau3N6pEOc356vRaeFztifVKk+B2R4Z05SmMjIkI3Q167L3Ri9UFN2MtcQCm3OtxiDMuaodAOMdddBn5xhxEzNsbmi7PbZbB8/W9PW3q72uPHeOzrSPifcu2wGJ2weQ9ocWMVhYq3IafDyq69o9Y03NWjOaKdbq4tTOqpLVXWG4RBV1wbng6wOEOx0GqF4zsMJabx/9rmgeRKel6MVYp8VOo952os4T/5cMGkHbtSfoSIOkdACAcx7ihPW8Lpi3qsUh9460lYBGpI1NfbxqaGBWurVLe13ox5t97R5GmSzV3XrK9/VG9/9I9145xtqLl/RqGhqFAuNQ1SFXMAOXUD/Tc/F6L5QuJ68ezAB34zJ5dWR6GcMk1KSmSmEwHoNyCu0yvgn+bhr5NSNpwpjasDNQ/e0g/FzolNufo/39nW4u6ej3X2dYFSf7B3IcUz8mPRj0k85se8en6rPjdKg003/3csYB7xC9405Ga+QRaOrEIMiUPBuKwzTETIyVk5CGTK1i0JTZVONLFcRM5zwjJA48pqDaEHmY2Kcie6K1cB7RejO1hD6h/Trt0y+DmrWnTtzUq0RurjCmAnOB0ZuklxPxBiVASvNi2HEnFBaCsFYv2Nx6cLcSVW4ADJBXu3jYL9SHmWElkXVwdIc+zxXtF87+HJyayYd0VICad5JDe01tNd1TTqJzIMRTGASdcQ72cS9MQJ/caQMT6MAgb968BugGYZLNn1QL/XlYeq3kvPO057Xgz/P4y9GSDfGHNnHXH9Enw/0vIcZaR4G0izAKMp6n1BLC+f0QUcMUV7O6zt8TjN4HygfKEkR+C55msNoxGmrnF5nHGUYCN9GECTqCUZX7N8+jhBMZV7K4NsIWRiPasZXY9OMlSNPNfz2v31DZXnbSu3WBA4aEs/zNEFL1NTUrOZxRMqiTMMxC4yhUEReRT8VbTp91JSMIjWQZEY5DNtgGS9REpnQayEqUDek0OOB9yAzB2VkCtghZrwrSIoyi0rlY1CEx3lRKM8nKHCUyrKhRqOpoiyVpTmJMoNHRnUQYlReePmc+t6WKZCfIbMF6Y1GqSZtNBljmRcqSXNnw0OfoyApqE7IQlCEngbl2+0pGanHRydaW9vQvXv39cmnD/ToMU7I/jFrrpKFqBgL6C0JM4kaZsZ7oRZ70NzsjJaWZrW8PK9Fwla7pMhIJ6eH2th8gnN5Tx99/L4+vvs+N3sPcCx2cDY72Jw9yhxpj73zIDkcu1z+7Ork5ES9Xk/Op+mFBc3gUFXRdMJBoeWZrt28oZdeuaVFDprdCbmyellLOONN7NGaNVFiUy4vLen2y7d1Bzvk6tWXtLh4WRoXWn96oPd/9VC/Bs+In55VKspZTc9cUrO1qLIxD+YYZ5sxlKqtkIWceISBJhG4wWkBvtg5XIA1Vq0RgjOWeK/RWxW6aoQN7roM9akxNlKwhopsRv1B1NONfR2djbS4fF2Xll/SyUFP7/3irp58uq7BKe3gTOdVoQznO1D3Gjf43/zKt3SHG+/ZqQWVsaWSfVqMYf/ZHnbWuuqRaWXhkgrL1WMf6I9Gaky1NbeypFAG9bCHfW+o4JOvy5qQxcOnAr6GHAwhrYH0xWwL2Q1ymYkhSshcFUyKQZF4mZcqkNlMUdywqcMl1yEXW0c7zONJX/VAslEgT9AnwR7BLP/wQjPIdhPZb/olHHPYYA34Wo8Wks14yo19MNMstsrlK5e1gEy4fIyxJVvNllZWljWP7TNirO7w+mHOKfuYjy+Dvop5oLouX16V/yEyM9PTJ0/16Sef6oC9MEB3FnKdnRxqa+OxNp4+1NH+tqabub705mv60R9+Xz/43reZowXoHuFbdVUzr9WYsWEPVjjq3ocYmNttZxwSHWJrHQC/WPVb8C7yfIZN6PS5g76Bc769ta3Dw0MOC3qq6iFyf4j8b3GocKQGfS+xnhxT+J+NRiH/CZB57LvZ2dl0UOHM2+by9Oc//7neffdX+vjju6y1h6rQZ6s452KcBxwqFEWu6em2QgjQPkhwXlXMvWMMHyvkVehnZl9Gw17W5zYyNzXtebmKvc3DmnLy2aN9syCzKFNISWPaHFOuJiWGqNm5OfmvBFy9dk2z83Mq0EsV9b1P7ysMgindbtOrO91jJsxQZg2czvkrq1p9+SUt4XBPry6rwOFWu6FRERNYQ9yKV2zuVA4QYCY3LioEYYyzMeoNNMQwHmGAjzBi8iJToL8Ot2H7e3vy38FwRvjAqUkA2QxWPFaLIRjDcoi4g0SIr2FWYgSDrYEbRx46Y2qEADLk8TGC547+LpP0kJvtu598LL/l3treSj8GUaA8/Y+GLbI4ZxfmtMAhwywnZG1OyFozbRZuU0WrVImz3JhqpjDDgY4+jjxTDa98IdYMvXLI11ilsROfBVkeFctcJc56c6qlBnDHO4O/RhtuGI2YyCqYfidMtCe5QSQGVvEOF0QAb6SMlwICShZRPqyTw217ZxpuItgouBG3tO5wZyiC/HQoHXXV2z7U6da+xtxyzzTbWpydV4uFbGZJeN3x8XlxAWxxutuemlJeFrIYVAM5GJ8rIkcN/XUIkgFCj9cInxwWVRv1xBiYqzGy4XMjMz6/G5JJoMZAqBljzRcf1ef/9IXHKOtIySaZ8aULBBk0GLQkiAXDe4A+i1ECFXNVRcqBjPcId5FWtWKppdaCmtwQdnZOtf9sF6e6J8NRG6PM+wddFSjXmytX9Nq1m3ppaVUvr17TcntGe5ymP/30vo5xAEfJkB/JoD/CrwCfjNDMUhoUS4w1YmRlGCgeBugLlAvPy6VS+q0PzDH4ZBW5voYInVeTPgKJ9GMS3dEPBSkfGae3b+ZUSVRRLY8DGnP5dRlnT9OQdTcAhjzXRaYua+u435X/zvdh/0z+O9fpvXemQ+CObh+HYYRyG0u0XWtM6xeooKX2dOgY067/ZMUxzrr/REofXgk6nLYJTGYmpzfPc0UUquBRHaMGKLsxecuccs4uLmlje0efstY3k/N9qM39PW37wQCK3h31mnp9+uxKimxaqzjeC6+8rmMrtUdij81+XEXVEGiEVgcFRRkQBNfMkXhz1J6g33zqVE7yUJSHlbzYpCCJE1mm9m+JTwpR/IU813UvIuk61pKH3smkvYq1W/F63u7YMB6VjB5x02ChhW1QqgptdUeFto7Hero/0P4Q+X75y/rGj/9Kb33vx1p6+S1V7QV1YqlBXmqY5Row3hGE0bIY2nOQ9F/5+HhfxG8W9VxPnfBH9HIO5jMEVl+IzPkkNJuUrpAn103unLoR0sNZdgPlcP+AU/sd7XDyvsfGvrW+qbXHT7XG4dfG4yfaIL756KkSMD62nqxp6/EzbbFGd/zXnqizj+wc4pCfICtnGMHdTkf9Hs44cixVcll0MtLpNeQEXgJrLUdWGjFXKy+UWwRBmYfIZ+7r2YKCj66WasoLXIQ0izFTM1dDbiqG8lt3v32vsVhj8HoifZDya+bc+4wh0JA3VtNqLeXSaFDr9ORUMQT5g9ixL5POK+pJYwz4KgvsWSTEC1h6r3mvGEtlEmKjiviYZiFTiKGEYqgB3WsCJIGEigI1688TnbZ6VCmBNE+vaSTBy9FeosvDhFpp3snz9AtAQop6aObfmsgbhCQ5dwK8RO1fnp8i0DkJPdXLTWpNvlMObRnjDOzZwUMQ0QXB4fEYZcHkZURYTzjrzaVGzEyRciFEZZTNYqaJIxdkZkBUowz5MYQUhyg5X5xPktGOMeagyRNgG3z08TM2M1NZlIrIvRtwvgd7PUeeFdSVXC6MysFCeq+pW8EPR01Yk8e00GetMbzPWLuzGKszM7MqMPzMLOVRVHRJaT5UMjMZbfItR7AI/ZmMUJWJJQetk7KBcs4DU0g0eHlvzxGg3fvMoDfGQpE14XHnVzznSwxBMQZlzEMG752uFk6wo4mt4YeqkXSjHKTJQ393GPVCjNTN5PuA180ZY5HxDkriZV5wgFFMnPGyQTxXkWXK6a/IMrlzUxYNTTWnyGsoC7ncQTzEAX+2tq67d+/pwYNHWt/Y0tHhKcb6SBnjKDlUK2kvy3LFMKEhRqONiHHfxPme08qlBS2vzGlmrqUsN/X6p7TzWB98+K7e/dXPuZW7K//Lz0c4OmfdU/K76vU6cmfFb77XuRjawVbdY+/qc2EVy1xFu6kp7O5L167oyks31JyZkeVRzbyheeZ1ZXlZl1dWNcde1uZGtIFNOzMzp5du3NKtm6/q1o1Xid/RwtxVnRyO9f6vH+kf/uE9ffTRE+3vs+GpicM9j8MDGvMqimnFrAWaCrGE/5lkQgzYuW0Cswo59l19gsBCZmooViEnI3g2UB+7fzigfB2pnDMfc6qGhTawS/ewQVeuvKyr115RB+f57geP9PDeM/VPRio5IG6ElgJKK44zzTXn9Oarb+srb31Fq0tXGHcbx3BGpYr0/2tvPljXELt2pj2rVqOtcX8k/8naEVqjaDGGFnY6dnGfA1lOnqFRn3tqf2MxpJA6/mpeykwhBMUYlSE7GbKDIEh5phA9LVOJTdxgj2wjF20OqeM4aMCl1vHusY52juU/el73aRkDyrAjogUFB+16244YA03G1E8gnsWokr4mZS3J6xTzurSEk43z2SZ+48YNvfrqq5qfX0gHwP6j3occNDdw4j0/RGN9Vwq05z/KvrS8pJnpKQ3xw9zn6nf7qjjYixxSqBYHFac62N3Q2pP72l5/rLPjPc5YBnrp2qq+93vf1B/+/vf0yu2XVCDTg0EHmT1VjdM9Hvu+1IdbNeOqVfFvwK1yt9vVKXtnl71zgC3nP/bve7Xv2Q6ER2YSbEgXonv72zo+2Zf/Me7F5Vldod8lnO92G9mH7iUOkxbB9PSMLEj+vwf84z/+I7fmf69nT9e0hy95dtbRAvxgKrkJ35Vk8GdOTS5HxSBdn76IEQcIY3xS90cqFFyNAqspJ54AYc47op99zGR0HkJkvjJkIk9zFmOUp5nFVNv7cH3iOnlxcVG3b9/WSzdfgpZ5aGnKjLlBb4dxqDXiZWSSb8wtHO5FbriXr17WLCcqzYVZZZw8qFmoKqKGTOqAOgMW24BRDnCCBxjhw/GQBddnUjpsED3QZRGyMCkjSKJ5iM1Y4A35ZOyiXE5PTylTJWJc0NzYcAYIwkQ9yGJClfKDLP2jKbJgEfk+OB+oM6/TOdOQSQ4wzczkpy1bW1v65JNP9PEnd1Gm9zlV2dMIJueNQlMoMP9RgGVOD5ceWAkiAAAQAElEQVQY5yVOlJaIz3GqNDUzrcZUW6WfQrF4m74hcCqVN0tF38CKTIpBrCVEraLNSu48CN5EHIOCyS5wrnPCEhTUyznNikWuwCK2YGIwcgPuvw1SKq968o/xmQVlFlWyKRRYWXWnr+HekfrPdjRc29UIp7vaP1HoDjQ67arLxnKCcXrghiU3gzFEzbKQmzMziiiQEfM4xNgzaMsYQw48DCiBEKNCjDLGHID5GOLkXbw7jHo+WWZGEBLMTHxk4vGIB0CTFP0PP7XXTF8e+U2Q5cbXBRAYif4DMDOPAsIAfBwX4zGnOyoLmZy3GXwtQ6759pzmmnOynrTzZFu7ON/d/VN19k50sLmj/fUdjc76msoaWmjP6Oriiu7cfFnTRamNZ8+0u7vDvFUKATLoM9JngG8OQ2ZgFhnisQSzScjLFz6ergntMplNoC885u98mfyfvzhqifIJOn9YQ/5u568vBpT2ZSvPczCASZwMA/6j4/53IJIeYBUMQE9jnLSx/JZ8RNsVlSoaxXYjt34BlS7WboXMOdyZcni6mSljTpxPjuCMo0+PZ8hjkssYFHAkXH/1cIxchpdXL6mGn4/Xnunh0yfaxIjZ2NrUDs73/smRjtA3A5Stj2eMc+AOZTm/qMt33tTsjdvaHQZtHvfUY/MWo62Z/9qJV2TuMlKixDfD0u96aujkQxET1VXzL6kzwiSPFxUnhRKPyZqEF3kppCaNeZ0kv572G++/pZo3Rts1naPqxDmXxij3IUZBv860c9rX2uGZ9nDUypVr+vIP/lhf+6M/180vf1vNSzc0as2qY7k6jHlgGXtD1NiCKuakBk7Gfz+c44Fq56A9ORTgZpDHLQSCCWLMFEFIZZRkZchBbrfX51S8k36Pef/gUI69gwPt4DTvYig7dnC4N7nBWnvyRI8fPNRjbrKefXxf6x/d09rHn2rj7gPt3H+i7QePtfMAGXn0RM8cOOfPgP/F48319eTEp9txbh2OccI7bOxuTCb5hL9BgnaHyeOhNrcnnqeZkX4Ok87TxfPZvNIM70p54qkvEoj7J7qMA5cBXxtj1kqMUSHExJMAz7IiyBtw42aI0ZMXuUIeZZF0dI3OUYfJewojFHk+oZFfO0hyp9tJcOji4YWPS9VFSgontL4wFhKcN05jxdqqgb/7fu70J6SadJTC3/1lZjLoNSNkcMHDFyDiDjOjEQcBFKY+3ICCFl79Q8Y59SnN46KqPYcuHpO8zwhvQ7DfzNdvecwUfT4IqUEdJYQQ5CAZGuCRAek8LsowF+IdmvgQ4UWmiG4LkbXGGIYs3BHzXVHA6Qq0OYKnvKY+Y4iohcl4aNg/8sd78lQ/6B1yc+7l5ubmtIARWGKDVCijMe172cga830+WFSwoBgJQ5D3dRG3xAtKe6MEYlBmjNb8ZQJeSbYEyRRCRH+zhzKejDZ9XK63I/EQvQ9HSP1lWY4DU6rEYXTHodloqe2OeKutBo5Egb3lNLpcl0VJWkNNt8nIKxlPRh8hxvO2stRvkWXyOgU2THK0y0LleTtmBoVSiDGVzbKcurmc5tGwSvplfX1DH390V3exHZ+hSw7RAQP0j1lUnhUKMcoswP9KFmoVZabp6RbO94JWV1d0Ddv58pVlTU03JRvjWO/r8eMH+vDD9/T+B7/mdu4+t3xH7DNdHI8zuX7Z29/HodjSs/U1bsef6snaU+0cHcgd75dewXh/5WW1uRAaq0r2Mw0rt0ztZlt+E3rl8mVdWlnR3CwOKHbr9NSMrqxeTc73S9dv68rKS5qfvYystbBJDvT++/f0y3c/1L37T7GVh4yjobycVtmcUV60FWOh2qIQF4BUIXh1XanWWDVjcghaTAgG6VU90hhHbDDo4XR3NBj0yakV4VdWNFVbqW2c0a3dE80vXtE1aOr3av0KGj5872OdHZwp/W70yFTwz3C8p8opvf7qm/rSW1/W0tyKWrybMkXyx2djdfY72GSVZhszajemFZ1eDv86OH2VSWW7JajTKTfRA/aOyJwl3eTy7xmSKCYzS/IfzmU/xKAYwLkNEmIUCTLewwVIc9nOXdaQoRK0GGczayjj3+hsqM4BfCD0sWQhT7yIkTBERRAUZPwTjwH/QIoHyotMU1x4FejzBr5EhX81NdXWm2++mZzuVW6xKzZ493H8R7z9gLjm3W+Gp6bgBfR5/NKlS6kH/5ta/qPop2dn3CBPI6uLarRKdTn46XAjfcph0O72ptaePuYQ5C6O+I5Gw55azUJf+crb+tM/+bF+7/e+ocWl2TTP/VFPQ26+KzHv3H6Pmf8aeRiPR9gcAzCU70ej4SCFwxQOSR9Rf4R8DNTlAnZza0P7+zsyDnOWVuZ1hcveJS4//bZ7ZmZKKxwaXL16VT6OgjW8xV7/y1/+Ur/61a/09Okz7WHbDfH75ubm1Gg2cbp3aLeDDnH90VAIAX76ZE9QJ1mt5Lwbw68xOvYCLhtjTxuN5fEID0MM8jCGII9nzH/GnH8eObokAg+ZffKdJv/jdn4o4IcNc/haq9zG+yFCm3kMbjhzxKLGbFszSwtavLyipSuXNLO8oHyqKXHDO86jxlFiLciNbYf/IbYhi3CIwzZyxxv0hn35yUbPTzo48aoZlDHsi4+ZqYUD20Jx+oZyhrNcswjGKLVBf6CaVV7zXoGahT6pZzIijsBX5CuQ4uXc4b5gmjyNOmcY1+sYTg8e3OdU7yM9ePgQxXektBDpd2FpUSswYBnBXeSme25xXnOkzS0uqD2D4mHMRauBAgLtphrtltyRdqfZYLob9thYqT1vc8zSHjGZDjG+CNMLNoScxVIAD7M8k+EkeL7XTc429WqQrDUPfyd0/qTSk1LwgTWrEEwNFrzxkhzvgxONtw4kbrkN49o4WRyfdNXD0T7eO9DB3r76vZ6mpqe0xNhLBGCEoA2Yu6G3HOEs9Efozdm0IuN1YRP9Od1ifKJPMxIcxP19AuoGcJFOEaXHIyZL8fMvXuzzKecZ54GvkfPo/2jwYhMXcTODVKcxSMR5kUFziFFJoXoYYlLgmZ2Hiqj5QovcAs4WszrbPdMmp6ynbCDdg1Od7hxyC76l9U8fa3B0pstzi3rl2kv60p039NU33hZaR08fP0L5HyuYKYaggCxE4KE5z0lP9Ejngem3Pi8mP4/X8qgZ3/5JoU3SPtfIJM2nWSlXk2gtiTomyaHzB1uRd1LIn8SVRDXFSavJvdAHHrJfyg33i9B/6sPXh6OWVL2AMevUjUp3Jjx0XeCbSxvd4Ce2jgy5zpBFR2ReLJhCCPK4pwVk052IGtq7OBwdbt8bM1Oa5/DsFP3zAMfrKTcIu37bjQHjoTvfx2enGnLyK2joo2d6IWr66nVdZXO3xctaO+5q75gyI8GfqOGYkAFYHZi/CYyxy1GbyJKI1y/A33X+1IS+cp/rM/r1+G+D0+SY5FGRD8XP+4AO3j2frsSw5b0bBT6DF/DUqNqQ37wlYfBwwK3Dk6E20QVPucXpYiBcvvOO3vn+D/Xqt36g2Vt3NGjMaYzRNS5bGhYNjbMSnZ8zpzGh9g7FaFwAdPEYEQfBP/MxqP0i5G0CsyBjbh0hetzkMjHC0RgMRmykfZ1yY3F8fKJDTvYPuZE+ODhK8aODQ/mPi5/uH+qEuOMYPXewvavdTQ5dnq1rj1Px/Sc404/XtPPwqZ59fE/PcMSffvSJHn/8iR5+ck8P7n6iB4T3ufF6/OkDbsufaIsbsB2/Qd/d5fbrUGcnx6rZlLG1uRFQwnN2MA+JBRehWXqdfBP1iKfBQp/fNJtfKOtpZMNl/5ZijIqBuSTF18rY99MQFOGRt9Fib8qbJg2lI/jhzcecOqwNi6Q7WDcCiK9qkhTo5fxdtCPa83SHvAF5Iei9+Hzh9SL5s9CoYTQKhKQzpjrt48RZX0yk/J2sSRkfmuOzBj4f82bOU8wM8kKCj9kRYlSwIDOTafJ4c3RLVxWon8N55OkJFPVyBOlzUTe9vPAVL9qHR57sbXh4gRfrBWgI8C+BuOcZAkGSQjSRRLWaodMz6YnHvHm6mWnSNvkQaJSM9G1Udv04xPEeckjotpCnWYgYwq6UTIG47xvi8XVCC6mt2vlNWx66XvU2PN8N1gUMv+npaWUuG9QzM+VJxxYy+jQL8nYjNDhCMJl9BlmqJJI0+dILT8ok2WgjyOu7jna4PRRDTOkhhBQabU/iMZXNixxaMgXz90xuP7VwvNs44M1mS6XbU9DqNkmjgV3Ge4Z9ktqnTTP6PUcMgTFmqb2CMj72wh32sqECwz0yvhDDhFYLijFTFnPKF/TTSBgjv/47ohus/UePHmNDPtba2qZOTnEOJeWxoE6mosiVF1HufNc4IGWZ4dS0sa3muf1eJJzjpmsKe6tk1ofcfj/lRv0D+Y+fP37yUGvrTzlEPFCf2+1utye/+d5F12xyYfTw8WM93VhD90rLXITNX1pWBd3H2MzHHAT0k9NTK/CvyHLNzcxqcYE+wcz0rJplU2Xe1OLckl5Bv99++U3dvH5H11ZvaWbK//BUH+f7gf7hH9/Vu7/+BFr21OmOGEtDIZSsoSgXJ+eFy6DLVIWdW2PvV8LqtUpuENTs7MNRX30c7g60nZ6doK+7OFYj8jMVOMsxa2tr+0gbYGb2km7eekPVKNOvf/WR3v3Fe9zEn6oJrYXlGkFD76SnVtHSqy/f0Ve/9FXduvayMg6NYTGHDYX6OLN+o9w/7qmdtbQws8CYZhQCNKMjA3M6w0FTe6Gt8aDSKftGjY8RLcjHUTO/Yp0kyGQGgikgOy4bMcYkQzFkMtLMgmSmEINClikiV5mH9JOFqDw6cpXMQzMr1YKmAqvRb+I7HCj4LXiooopYUjZXZpkyRUB7EzbKpOdwvvqaaE+3lOcZN6UNtRpNLczN6ca1a/JfJyjo6wQ58J/m9RvmVN+CWjifXmeKm/GrV65wIDSNY7uvR48e4ZTuqmQNXOaS8dpL17SwNC8FqYPj3QVnp8faxRF+dP+ePr37odYePdAZtlOO7nr55jX94R98V9/77rf1ymu3ZKHScedI/VFXIw5cHBUOeIUDPuKQIN0muxNOfDQaJWe74t3lx/3D/YPd9F+Ibe9spvrzC7O6gpxfu35FTfyvFr7aCjLvP6q9yuFBk3W/j5P9T//0E/30n/5JmxvUo91up6s2umKWA6cT9ucOhy4t7MiZmWll8Eg8tc81K1DATPAZfUz8Rf9xjLBXyHeFzeH7rNcJzLfrh5hFObKMWYtRITBvwPM8bYJcGeUy+swo52M+PDyUH4z4HxF3m7NEb7kOdvpCsTSn1qVFzV5d1cK1VbVxvrPptqxRKJa5cgrHGGUIpkFYYKEh3jKM3WrQ1whHzp05Z+YABTJis6gpZ5ZGKB8sXwxTGuPkhRg0OzerGE3+OwGudCoWs797mBjABPlir1ggtdekqZo2K2cOGNCvAw7KB+sbVA/De4sTG/9x8vc+eE/3H96X//5M7z93YgAAEABJREFUdGW4OKuFlUUU2IoWV5c1i8DNLcxpan5GTYz1cqqpnMkuphpqTLXVZPyelnHoIBykOg8yoAxCAGtIFdZXZZXGCKUxJl8oJY5202+4CZPTXebK8igFc1JBneA8Ma/H2AyhCPDKjDIOmFXDp6T1yHP+9BlbqkN537yrwFsw1SDEqPqsp8HOkSpOFPPOSHl3qAzlVJ/21PM/+rC5h3F6JNSI/OR7CqGsGNfpoKujUUfDRpTNNBVahSLCExAqH1OgfaMvDx2QB/0mvuRx8fCmVD4E0oJ4OU8lqKETmtM3Y5koOtL9QwOmoN8GkSeZvB5fn/t4aspO+RdZNb18Hhc5XwzNTGYO+jbAGGOIykOuDEUa4ecEOTKaKYRMhmfZtKbmy1lNq6W9R3vaur+jk92+unvwnoOO4eaBIhvBKs7Lm9du6Uu3XtXrN25pdXpOnZ19HbKJd9kAujh+Aw6oRszx2GUavlQQWbOulMALH0g8p1OEn0FBcqR8Rm28fi7u7w4STSaK+HdCsEBVS0jfk47R87xZlJFPDcnrepyQF0meajL7DOKpXRhlxPh44CDqH6ae6a6fw9M82+FxV3Ij1rnzIDAH7mzPohemp6bYrHOFGGQhSEYN4HNiZgqkedznKsPwyZqlImu3w3o80kiNy0tqgr3+mR7tberx3raeHGzr3uZTPdnf1PrRrg57ZxrA64CCFIpSjbZmrt/S5S9/XfnV23p2Ylo7HOuwn6U/ujYc1TjrPQU2mFJSUWXKxsgGoapc4xpYrhGo4KMEzYL1tXOBMMX5es5vwXMH+ZSpHei6alyz7CvVxI0sSJxU9vZ4P2+VuhUYKWisyEYX66Eih2e8qoKu4Siq04866kXtnAU9Oax0b6+vjWGmxo3XdPv3/lB3fvBDLb/+jsbzyzotptTHMB1H+A1CiIogiDEq0k+AgknvSs+EmJr5SCBXjpoyXwS1U554KC+HKEe6z2GRl/INKYuFzKLGlbGZj+V/LO+M/cQPUTzeJe6baufkVL3jMw1xxKtuX0M/JOGQsX9wrPHJmQaHxzrd2tUBDndv/1B93ns46x1uxk9393S0va09brQ2ud1+ev+BnuFsb+CIr7kT/v5HevzhXd0nvPfrD/WI9I37j2hrk8O1DZ1s73OIeYpx2BeqX9GCsmAKacy1auYxTZgPD5jxBaucew7z/OdQeiihBNI9rMeVKgyKGhnw9RpjlIcVBmVFmpcRwlFDQMxN5gI5EHVMIbVUqQ6SIjAHBFBWjgCNgCYVY1CAPj6EdapptRiLFGmAXNJsAgrxobHzD+U8R4zb60A6Gab0ToxI+g7wx8zk5ATGZYwLQuV8MOqKdqAIvkkMzV8noA4dS3xZMIUANSFCMyBuZjIz8SV/nO+MmnZqlsznUdOi51/A65hN6pqZguMLbYYYU59mRnHT8wd6PW6EnmqyVD+GIDMTXSV4mzGaDMiUngpd75l2/n4ROu88azQay4KhjnJ0zZALjH5yXgaDEeMymUUOAcfqcaHhP/3hsqBAi1R2m2sEbydjJA0bSaBGv7os0axcvy4vL6cwwEs3DhkGbdeidZnxDTzPGI/zzWkeY5t5PJAWyKdUGk+aPqMvh6eQRyMKMSpiQ0QPHSFK1JWMuZF8nh2pV9K9ryzmijGT23IWTCFGEJRsKuzPEt3kOiLPC2UgorMD5SBeot9Iea8fvd8QFMjzthxlWcgPdYvUTqkG4QSFCvIcbug3MfRL8pyH3qbT1ecyaI9DPP8d8Ic44E/8V1TYxzsY9wxKeZ6rAN6f16vQxSHWtGuanirT7eDyKpdZS3Oanm2pbGQ6PTvixvtTffjR+9yCP8IZX5f/dGYFn7u9LjbxGY7SrrZ2t7Ffj9OvcKFx5BdkfrA9Zk79kur05IR65KD3o4JyC2rBJ98/52dmNNuekd/ATjWm5L/7fOv6y7p981Xddv1//W2tLryhWC1rd2Ok9375WD//2Sf68P3H2lw/1qBv6OGIM12ph8PahQ9n3Iyedk90jHPmTrY724NxD5nsacDNaC/5AWNkVxoOa+ZuSlk2Tzsz2twe6dHTU+WNVd28+SVVgwZ93tXH791T57CjWEcgjbmVNvZAdzJfvvKS/uDr39GX2KNmGEuGQmuwz8ZO1MkGdLhDSz/l1LQaOJk1cnDs9lW3K7fppy8vi+1Yo+M+9nFX1huBoSJ1vI8kiCw+S4tWSnMODwP9BPhpCYauMk0eQvIz5jsvCkVsh8C7BZOvjRiCYoiMOVOJjDZiqeiGeq/S6HCg8V5PdjRS0Q1qjXKVOBGBvc4Rz0OPG4vjM/0itdoNzcxM6dLKspY5VGllhYra5P+d1xkXamLdN5wm1sAyl4cz7r+Upfxm1Z3V09MT7W7vcOm2B31Bl3HGr127yoHQfLponOOCNZaZ/AJ1iE/X5fDkmL3yMQfRj97/UAdPn2mA8z1k3menWvr6N76kP/7Tf6Hf+8G3tXr9EvWG6vRO1BucIQcd1jj6SiPY21dV9TXCZur2TnV8cij/9QqH/22DZ+tPtL75TC5HSysLunbjMr7JrObxyxYW5jm4uqQrV65qeWkZ/kb574b/l//8n/V3/+Xv9PDBA2S0qwpf08e4zK34cDDQ/t6e/N0d9RbOd5pb9GPSE8z1RWiS0txZkKW4KSI/Pn8xkEacbzWKUk146WGe5VSvkecqoUJujLIBvVWnVrwlS3kDbuBFWsl6jMiEH4z4YdqzZ8/kBwYH8DcsMODpK8sqF2YUp1sSzuYomoZBqjO+aA866LSCkWPVDLYawFAMoTEY4RQ6BqRVKAHBevqUmQHx1ODiQ9yUmFMyKBeKTvcstV3DIFcq3kaK45hU56hVacjJSR+HRUhldLoYuAvK0fGh1tfX9MEH7+vDDz/Uk2dPUQ4nUgiamp3R4qUlzXGjvUC4sLqieW56Z3G8HdPzs2rhhBYId94slLdK5e1SGWGED1ZkqvKgcag1RqH6rX8Fb6ooOW8MRZ9RpqS83z60UQBNJjxHocc8U4gh8cCgmRowgfFD9+fjJPOxcwT4lodMRZ7Lf0ThEUL263d/pScofnfCU13K1MCMWqMK5dLRcI8xH3QUOwMZqPzHy/cOtfNsA0Oxp5lWW8tsvLMItaDtzE+nyqjm0pzibEtjnO+KsZkZNBvUTD4plr5q0kkjbuJfKicRyCSZ8e0QYRJyKD0PxVODiw8lKDX5FrEvwmrP8/r6LY/nOb6Q5R28iC9kO9s925PNfF6ATM7vyOLIUaRFgQwQxpgry0BeKHrcMuV1rumsrZXWknQqbrg3dbrXVewHzdUNLcWW5lRquopabkzpdRy5r772pr7++puaEorjwWPts2mfcAp2eLAvP932DXfERlqfE5dCkxIbRUTnj0cdXu4LcOXiWV7HzFIt/07gPZBiNOPweGCs5uMXNWGIEToCaSFQgjpG+cnHZGbiS/bCPxIk3pUeS9+/7Yvmnyd7KSPhAgE6IjKeF/A8AR7znuUxtWwGfV6bimYmM0dQgMaEGJUXhbKyVGyWGrJO9wcddXFGFm5cQ6bbery7pUe7G4SbCRPHe0d7nNS6UzdE51TMzTBkwjLS8pvv6CU2+3rumh4f9HHUz9TFka1Driyynpmrqj9S4Fo/qzP5P+O7BmPex7QlnBbJpATJp8tqwhfeUXioMRL5iI02weM1EoCDUgOxGSutA9oirIEoYzVfGNXCERP0JLD5ep0uB27YSBpUuY56yOjRQI/3Bzqo2mpfe113vvsjvc4t98obX5bmL2nQ4lAob+osb2iQl3LDDgoglj7oLyQEnDHkgjgZfMhL39BFOPl4/LfDGLcpSITi8XcCPgYm6TVjdUdihC4bYui5wdtjb+niZPQY0BEn2SdgRDynrWaWa4gDvo9zfbixpc7uPodbBxyCHep0e08bONRrn97Xyda2qjPmEMf7jM3ulHV3yql5lzXYAaf7+zqmzCHt7D95pl0M6837D7kFv6e7v35f7/3sF7r77nt6yi349qOn2n26MVnDB4caYOAZcxehJyKbNXMyZk4qRjXhkI9PadSWvidx+UOByTwS4TORD0SFufU2/CfAavY+Lxoi/EfmK/IooZrCPkcVhnraO/vSuCMNe/RMW6JcrUo1/4wGHF5PKa2SuQMepRBNRrtmQhYnCNQPzHOCjHSTCJUeO49RiLb9k0AqJKUSIi7qp3fo8LEMMUJGGEVjwgrbAUsMUrwNU3qI8iFqTrpSnKyL0MxkNgERPqYA3SGY/PFyPtaa/pxHF2HF3Hj8OSjsZQnSx2Tyj7cVY1QMQcH7kc7b5500M5OZkTr5XMQ8dARZKh8DsVSulpkpxpBg8FkUvKBDz5/JeMWIPa/C4TAKZtAyZv2PccSr87CuJDNDTdQ4QwNYOPYEWYiEqQWlb3jgTKwZu6hUIUNj7CYPfWwtbJP5uXn5T7xJQcEAdFfIrmQyA8GRWqM/7D3aEU+gXIQ2I/RciirFaYOKSkh1TRftmhmjozR0MQRJJgGjjoUoo61ASLaMtLTnsrYD6Z5n5Bl9RpBlhTzfnd28yCe6PycEBftACZpFqRiZB3oN0JJh5+RFoTx3ZNSPapQF9meZnPGSy6WizFWQ1sBIzmjL6Rwz5hG8q+W0B26kBzpgza89W5P/cap1br8PD47Uw9kcItNmpuD9hlpVNVDNQWjIazVbhaZnWppfnNGl1SVdu7aKczEnC5V22Jv8cuje/U+5UX+o3b1dVehzY/EMcYA6OOEn3TPtnBzqGWX3To/Uxf4duY6BNr/p87/pcHR0qJPOiUbMYTCTOwnT7Wkt4aQtzi5opjmtMpZqYZNcvXxdr7/6lt6683V99c3f152Xv6WZ9lWdHZnufbSmn/3kQ26gP8bJOdQIB8BCQ0P2uh6HP/3hSAPG6jg6OdI+ztj+0R6HA/vyn1ztcWM/8B8Ps0KtqTk1mnPwZFbP1s70yf0D5eWqXnvjW2q3LukuDv77v7irs4OuGllDEZ2hYaUI88uY6/LSqr71ztf0zu03Nd+cTftPGZgn9tgB+3Jnpysu/BWyUjk3vMqiBuiXLvPhOmBqbk7FbC5UnjIc7QY2WaT9qjdUIDT2mRp+eb6Jf/BNDpl0Hpo++yenr5Y8dNk2C/IlViEnaY3Slq9h539mUXnIlAVCy1XWhfJB0Ai6z9aP1Ns60Zh92difM+jKcM6jA7sh0I/D94aatmt0fO4yDErsnBI5jtARoP8MeRwz3rnWlFaY6+WlpXQjPtVu6yrO9aXlZfmcPHrwUJscNAeZvMzq6qqmuNxI8orMNtotTePsNgljCKpd76CvB6dnOmZv3WIvPdrYUBc5G/c7mp5q6vYrL+mHP/pD/fhPf6xX77yMjPSQ5w0dHO1ysHSo0+6R3Bk/6x6ri9PdASdnRzo63Ee21pCJx7q46Z6dn9JLN68nLHIIUBS5FhcX5U73yqVV1s8sB1EH+tv/8B/1N//+b9J/A1jhZ46QRfhRHZYAABAASURBVMGLudk5+dj2dn39jLU4Py//dYvC7TWmzIDPizF+I54+rnDgbwymGIICc+7zGpnXAh63kKmpqbZmOcBqt1pqwPsCPWKUHVNvyDodM+eivDHPRrpoXwryh2nUGN19dtaR/30nhx+UnXBYdsrFm+uNMMMVf2uqpazMUr2KhV+fo6KT0XioER15OCZ0Z7DHyZSHYwy+CiVQIyCmMXyo5HXZsSehUwFMdSIpmKXQTyVmZqeZlB6TdSg3trwP8YyTYqlQQmP6BbTvg/XWR8R7MNyN5kNOYO7dv69/+Kef6Be/elcPHj/SAQohIKRt2p5fWdT88qKm5+dwwKc1w4TM4nTOgNnFeTmm5mbUnG6pbDVlBePPouSIQYqTeOC95r2C9opkN049L1C+aDZQMm21EeQGbeRloUj/MUT5WH0uauqpNkbmXPgMFZk1eQ4RfxGRvh0Vi8AnzX+HY2dnO/0xuuiKxDGSGk4MJ3nixrs+7sh/3LzPbVDn6ERHLMxdbnj8pwpaCJH//no53VaPueqVQfnKvGZevqrW1RUFNqAavtcukNCkC+iLj5FlEh/xeOAgymZTA+YNgfSNvEJ2JFYG8Ga9zP9fQac+nueADv8I4kMwOcxMZoB33+CDO91FqcjiD3mukOWKDjaDiDItQqGpRltzbGxnbLwHGzsanfZVoDibxtyj1Gvmo6hN03mpN2/f1ne+8nVdnpmX/6G1rUdP2GwOdewGP46Ab7BOH8tNFw/UEOXb6QIyXv+bPucFqWNUcgTG5fC4mUkghKAYXD4DMhpIMnnaBcwm5XT+mPj3hbTzrH82MEpcAOHg4zJS06IUYlAGvy8QArTodzwmeX4ME5oD9GQxKqe+b0yRNRpj0BjZ6+AQFY1SS6uXxEC5OdjVs80N+X8ttrW3w/tOMnJOOqec0g7UR4n7MhLttWemdOONO3rrD7+v4to1PWItfYojt9cZUa5gg8HB5zZgNBirwsgwjOWInOXIeoluKlhDkXiohbEwgZHvu7SlnVquGmWVyZARq6SQYIQX8DQjX0r52NgBmBOJEaRRoG/GOsg0GuQaDgqMjhKjqFSnKnU0zLXbqbXXq1U1ZnTp9mt681vcHHzn+3r9K9/U5ZuvqDW3pDoWGsPH2sHCmGgm/Y8/tKMX8WJLJrJMJubYggLzaGZyXT9kk/f9xP/gy8BvsP1vUnT6qoD/JE/F5mXEY2/AIRfAwBpy0u9O9/q9T1lXz3Swtan97c0UHjDXG48fax2DY439YWvtmbY21rS5uZ6whRGxu7XFDcCuTjAm/Abdfwql5xsiOD481N7OjjbX1vXo0wf65MOP9QHOt4cPae/hvftax0k/RLf2/eYLIyhORqaLeTZJLqNmJoHaA/3ux4wCYgbYrH1PHSFHDtcNz2shUynujXlZ5MoN78Ptrvb9r+hy0BrG8BddJMqYg3b5yMwmSA1IJiX6olGeuIHPySzv8v6o59HfBTOvSe5FSNQ/XrViDAMO4/1/MDk5PtUpGPaH8r3B2041vZ7DK30BZiYzIxV4SMBL+qRXvkIwyqQkdItAndqv0QM167CGRw4v4aHDeDGzVC8w/hCjYogKEYRAuueZXEYdZqYvPmafpRk0xBA0KUtJ+vTsEE1ZFhUJZTVDBh56VUcqShrlyZQnke1FdTEXrjtSGrojWmDOQrKJKn+PWWo/BO8jKkADTU4+NJaapVwFL3ydjbDdPJyantbC/IKyPJOcUOSkBmZUkqV/ZMgfn0cHifRNHn2YZ1DWzFKf3q/DzChm8sfMZDYBs8KcpFbgRVSBEVuin93AdhpiZFxhUtbM4z6WTCE4PD7BxT7hoRvCjUZDTQzkNo6GOxvuTHi8YN/2Q1LfH4osVw6fvI8YY9ovSmy0IiGHlkJp/4CGmAUl5EFOV+7tYGxnhE5X2ls6XR3sH6JHtrns2dTmxrYOsAMGyLXPYYA/MjFelHpdy5jIjPaarVIzs22c70Vdv76qy1dWoL3AYT3R2tpTffTxB7r36Sfa2duW3wiO2UvG7EtdHJ1DnJXNrQ1toL92uAU/Pj7SEF3oP2XqjuYZDtLR4XG6KXcag5lK6G43mlqYxQmZmVMjZ5xZptmpGa0uX9L1q9d0zW8TFxYps6hLK5fVbExzY3iijz58qJ//9H199MFjdCTeYdVSkc/Dp1mGNqUQ2xz+VMl29/57HI4Ooddt5Ay+ls22Gs15eDnDeDq6+8lj+NnSnTtvaQ476NGDJ7r7wV2dHp6p4KKiDA1l6cbbNN1saXV+WW/ffF1ffvUdLbRmNeqOVA9qNSk3ZG84Qfe7Q2lQ02w0cYoaad8fso+Ip2w0NI1MNAPz0K3VY87k6wB9NGbvGKNjk34gDVbJzMSX/lseSsrneURb7vgN8X+c577GXLekNmqKsOaCBTnfy6xUAWp0c/90yLi7Ot47Ve+4JxuYcriQVZFDh6iMfwEH3NDhARvB48HXpizpBUsdTL68/RbjX8XOeenGDd28fj05nfOzc1rkcG2Aj7bBHrbmN9bM0aWVFd26eQundoG5iaJJua/mmJqe0sLyEjfgM4p5ltZppECHQ+s1bmmf+K/rcpvse2SHA/B+9xSHuK2vffUd/QnO9/d+8B1dvX6ZuqbD4z3tcNmxu7eFw7yDrbWhPeK7O5t6/PSBnj57rL39HfqQLl++pNu3b+nmrRu6dOmS/GLQfy999fIVrV6+rKn2lPyAyf96+d/+7d/q6dMnGsFzgzbneVGWaqBLzrAR3Kmdn5uX/yVxd5yZBjmYDULWoxye8iJgg88/7Z0HCsHk+iMvCmQ+V0FY0o+jKHLFENM+Q6OUDYrolSIvFLMJ37xcu9VG5jN1sUVP4aHLRqRcCJQPUWYmbLpKVYCYaFLG5k+8tkoJEFtVGJkogQrFPRwONGAzHXEi5+9j0jy/TpvcGIIqZNxRpzjfSqB5LxO8Q+DMSqcSZY7iOuCU5AyGVtSp5QwdI9gu0GOcxCFCPIAGy6MC5Q+Z+E8fPdSHd+/q00cPtMNJYXfQU2OqlU5u2nMzas1Mqc1tdxOHs2g1VLSbONhTpLfVnAHTU2pwwpM3G6lNb1soXmQeY7RWHYOsgEH0mdKjaRwAtPvtd8W718mbpUpvB4UTYbyoB1clWCkehs23VFOvJvHzwIBWUH0OETrq2uSndwNud3wSr6Igb770UtosgwXFcaViJBUY47kb4mcDjc+dbqGYBjgLp2wGBxiGHQTy0uqqFjn9ijjXXeZxVEaF2ZYaV5ZklxZVcyo7Zp6FExEqQaVeeOy3xxmPXgSlfH4rlFldwz9HijP2mswXPv7qZch5IfUiSq7XvXj9XPgiLZ/L+K0vtPT59C8kmEyBhRAsikhCcr7zXJk734TBwbxGNvCI8x0sUyMrdWlhSfOt6fRXkTcfPtHx9r46+0c62wO7hzjjPWWjWnNlSy8tX9JbL93SQtnQJrfex9u7qtg4R6yl3A0zaJjwYkKgszUgax5KJiXon33MTGYTeH0Hb8/TLhowM4UYFIEZcSMeokIIChZIzxQJzah9EYq4eEjjm4+B//onlfAhAQMI+mTz8DhVXQb8cKZirVes8SrNu8sOmc/7Ie6f8zoWTI4IvTEEuRGWM0cxRtKDYog4c5V6nM7PcwK8gvI+5eZgDcfsAIPF/5uxDRy0jZ0t+cHd2aCrPgeLrl/GQRLtNOfndOPrX9Vbf/D7mr/1itZPBvrw4YYerZ/otJerDm2N2RiHHLKM+ixCnPDAAVnGGNwBj9Bqz2GM2SHCC/i7yZecKZBuQt1O3tlszUF90bT5ekQfGIopkI4SUj1ijMMMfVloOCzVHzXVH7e5mW9rv5Pp0X5P211TNn9Zl19/R69/8zu6883f0+qrd5Rh+KickvKGDDmuLMq7QusL5ctnwn+mQiSA3/x4ecThNzNIYSRkTb7lMQsEJhH/PEiXkq6f6Lq++hgKbiwMOz1VONqVHyYCAyU81llfh+ubeoIj/N4//kQP3ntfm5zGP/rgI338q1/pw3ff1Ufg4/d+rW2MhX0c8H2c7K1nTyeO98YznOln2t5c0+72lg4xJE5wst35dmfbccLNeOf0VNVgqID+qjDUTijzBCf+3t1P9NGv39Mvf/ozffirX+sxfW9DT5fy9WjsM6nIOMM5oplCGr+eP2Yml42LBF4vooL5iR9j9rox7fm6IPGzfCPKxHgdj/rE+R6xub6l3c1djTFODZlxOQm10Q9AfrycUXUCgzpe+JgRN03emVTzthmz0yFCsvTbH8+5gJew1IYRvYD36Xv4CIfEDafj42MdwMcTnIQ+vHWy5P2f1yH4nZ/UptNHCY8TvPDxFAecgv6kQzxkLU70i8vzBJRI9WiKrg0EyZQeC8ZcmSy8kGa8O8gzm8T1Ox4zUwxBgZCPvC+PxxjkCMHkfUGJsybF5Q+0pgRClwuHz12AyBT3Ne9zAYL4Z0EVjoO3FdFVMWbK2EMy4kYfZvRDu+YFzuM1dV2/jtCJLi95Xsid1JnpGXTlGB0ylLdltK8vPk4HbZkFWQDk14lgpfdAnw4zenQEynhZjwOXpYr+nR9eP8tyFejrsigxagtl0B9C1AXM7Hn8Ii2S73WNviLjdH2fFwXtANpp4Gg1cdiaOOHNVgunswSFSsZZYjB7nefIMvrNyM+TQZ3zHmJI44/OxzzK22nRTgvnzdvOi1x5UahRNqlTJv4foSeePV3Xw4eP5eGu/8QNDp7PTQhB/vg6rljLNbax32J7csikhcVZXb26qitX3dFYUGDD2Nvf1qf37+qTe3f16MlDnJUdjeuRLApbcKCT05PkeK+tP9M+N3s9Dvx6GPXdFPbkjugJdnGncya3m30t+3w3oN1/7Nxt7empKfgd1W60tIoTNj83LXdQXn3lVb31xjvy3wNfWbqGUx90/96Gfv6zj/WLn36sZ08ONORwN4ZZeD6vGKe5yZ/hwmmGC6cZwmk1WlMpnJ5b0PTcsmpr6/Gzff3y3XscVmd64/UvaR6H+t4n9/WLf/qlTvfd6S4UucE2bNgAIrI+hb1058Zt/d7b39D1xcsqxzm21BAnJSi3XEfYV0fYtuPxSAVz28DxbDD/LmfuBNeqVWLTlzNN+f56Rj8TO/iMQ+qh6qQX0D6styAJqdXkqVPg9Wvy5EgpL36ZPN318hjnb+Q6mrm9qONVJq0otRsVlMdckUnPLFOZNUBL4uC8c9zVCbT1j/s431LOv+iHD1VMPAm+31+AdgKgd/njYRYj/sCcLq9e1lWc1BscpKyuXNLK0rL8pnvATfgDDqXdYR7gdC8uLOjGtetyJ91l21wYvSHAVqEMOZmemU5O+fT0tNqspxL+DtHVe8jb0ydPtLW2pkNs12MujU654OzjfDfKTK/feUV/9a/+Qn/91/9Wf8iFxZtvvaar1y6p1S6U5cZWMtK4HmhU9TkcOlKnc6SykenGjWu68/qreh1c5vBgbm5WCxwE3bh+Q9ehdR63qNJgAAAQAElEQVRZcln+GD/vP/yHv0H+N1m7hUKIzgZ0V6Wc9VtCp681pp41dUW3Xr6FXE7JGJvPl8+L56V5IpLSUwu/+eVVxtijPWxG/8Pfp+xXQ2yA7LwflznXPyb+0ZCnFwW6plEmWvI8U4k8ttEdeZazbgbJ+TYz6A5K9oBEbSnUEUHMIIuwwg0f20hD/vVHPfy4jk7Pf1xgMOwxjhEN1AlCsmsc4wrl4qgZIa0wNBc/hyhfTeBlyRkDZEuWRy35j3wzyZ2TUx2zmPzH0YxqjjGbxIh23RiuYq3eeKj9k0Pdf/JI//Tuz/R3P/l7PXj6SLHMNX9pWbPLC5pemNP0/KymF+c0Q7w9O6X2/Iw8fX55UTNL5Hs6CqfAEa/zoJqDhioaIUyhLXfsjfQhFoz/WE+vGgiRkdOhLKT+Cl/Y7swThiKTvH6kLTDhqHQRmhnxcwT6QeBrC3DDwbtF4oCwNtoKjijFqJq6kc1gdnZWl3EgFlg8BZMZ4FFkM2O6MK5q+Y1Q/6SjUbenqjdQ/7Sjg509dQh9MV5BkEsOB7oIUD9IOYp/+qVriih/0X7PhYt6kTaDLh4jAqBB0Ks0IN5TKCY24XkISSQwHmSACJ/Pynqeb7417buMIBDyNAcFzz+8UZdPyvOGU9nzXF30m8JJ25PvSc4X4+JxOUqN0XSKv1C3rqlhJrMoCxPUPjdAzGMN0JpKcXhkWabInOQWFStTK5RanV1U6Aww/h/rdGtP1h2q5xsDt+Anm3saoVyzXqXrM4v6yx/8UP/L//SXur2yqr2nazrbP6AdiKzEFERl9BHpMyAjBi7GX58PwMOq9m/qGDj/mE1ezEzhRUCrhaD0MP4Yggpkx5VBsCAzU4iM2ySvF0NQgUEUA+mex3sWIqIdyc8+B0ogd/4dZPzTiw91X3ydxKEb2ifx829o8vl1JTdkEx2Ohhoin0OUXsVmNmaD7KL8ev2e0m0op9meP2LD86bM6YTGACJ05lmhsmyogdKLWYbPSp/wdNZPcWdndMyp4/rOtvZxANZ3d7SG8/14fU3b+3s4010N0GNjhKTOo0Y5CpON59Ibb+srP/wXevnr39VZPq+P1o/0yVZP68e1jgcNdcZNdUa5OPfiBqDGEWZsyEZQVAw5KJQRZqFAlMoUj5bBuyC5/LGxivKqgmrCioOa8agSpAibCwOv1pi00WCkIQ7MgJCzOPVGBfQ2NcC46RpjG7X17Ei6vzPSQT2jqatv6NZXf6DXf+9HuvmV31P7xi0N2tM6i6XO6lydKle3ytDwmWpolc9hXUGTT8p5AJN9fj4HffZQ8rMXMwmYGJfDIq8RmS4UQkaDBqTIvJiZKuZ2NBpqwAFuDwPBjcYz5uf0+ATd1ZWGY5Xwpjk2NTjcaPQrDVlXGx9+ovf+89/rJ//+b/TJz3+hpx9+pKcff6xHH3ygh+DxRx/qE5zutfufqsMtUUSuxsjQ4PSYtTZSwWgbGW0iF2hXNr4KjDHq2JWQvRojo0LOxjC5g0485aCmB109HOsz5OZgG/nZ3tEGRshH772nX//yXT389FP5f0HWYw8bo0Od9lym3IIyBbhrzLcS6F56QQd6nNzzvEo1+91ggLxzWHqKoT10WtzJkhSQd1hHlYrWpRwZ9bWsShr3R6r6tbIxPY6jDHmSozZqOpS65oUP64K5Hfs6o7/PcjydtxrQJkXkSBVJS6H3bIE2jFiQ2XkoO08zYoAyrmPE+P1Q5RT+HXFLdYaTMGROKKw0Ho+cw8wkYGYEBhF06gScgxRaM3m7vubNTOmfadKWOT0iTZLngSS7yJrrkwkYIwOh5VSGxlLo7zXlFcLzdy/vOsjzzIwmJ/C+nfdmJsn4JwW+Tf7UCqQn8OrpMb2HlE4S4/Jv6KDhijkYIXcj5G7keo35iLUpVFLFQZPf7o1Y94YOMNJy1lKRI8XUHZPWR07H6AvRfwiRPoImj1NjpJpkQQakoArZk5nGyFRRNLTA4XEbh0nkZ6xNmdKcj6BlomvHEokWTAHemAW454U0eaBD4h14fmQ/iSEqEoYYFagnsxSGEBWh38MJkFXSzKLMQZ75OwgxyBF9nSZk8v3R+Z6XBfFcMWRyfeJroED3O1/KvJTHp6amNT0zy+HCNI5lS21sn3arqSYGepnn8rF63Sy17XQFMXKNkE2XmRIj2tFoTvaToiiTMd2kDaeBKVLNXPX7XZ1yybGzta+nT9a09mxDJ+iBAXMWQoTGQLO1YIFiDAkV9UbVSHmZaXZ+WiurC7p8dUlLy7OqsbsfPbmvj7n9fvDwnnZ3t5KOzNiTvH6fvfDw8EDb6CH/P4yPjo6w8c4oM5DPmevQjY11ra0908nZaerXl4+YojYHCbMctBR5oci4izxXHrP04+iv33lTr7/2tu68+iWc77d0ZfU2N8+X0CtNPXlwoPd+8Uj3Pt7isHLAnjQts1n0z4LyYlYxB4QB1GFKQ/8vV/tRT9ZO9O6vHqnXz/TOO9/WyuI13fW/ov6Td3W0je2Dbi/Yi2wQZH1TYYVaWVsrcyv62itf0suUH2yf6XTjUAV6raxLnR50dLh/qi4HHAXOjniKgnEwFjOT8d7ABvC5V+Rtr9YpdrDr5Yo9peZiSTWF/OPlQ5AZ5fxd56HnO1LaZ19ezOH8HLFux6whr2JmHijQVkDeA+8ejzHK5czjwQJyYDKciFhnjLVUIzRV96Dv4Eynhx0Nu+OU1sxaKkNDhUrljDmDRxl1Avrc6U9gHRtCOM2evsoBypVLq2kep9tTmpuepZ9KW+sbWmOf6pycaHVxkbl9RVeurKrIMqEIFEwyM+YxTwdNZVnKeVrkhUrk3emfarc1izPc5nDD97f1x0+08fQp83CoAfvi6cEBN/cHbEAjra4u6evf/Kr+JQ74/+V//Xf6X/+v4H/7a/3P/+5f69/823+pv/qrP9Of/8Wf4KD/uf7Vv/4L/Zt/8y/1F3/5J/oDHPUvf+VLOMs3dcNv7W/eZE1cUoNDNDPT4eGhfvKP/yj/n6kGg35aQ85n31f88ANNmuhvQ+vMzAwHWlflhwxOv5czBhpgf8R387HljD+Q4PkxBgXylYSC/ZewVoV+HGGLDrgI6OqYA4YTDrTOWE++/obo6jF7ioxhJzkYQ1NMfCyhuYRXMWQaned52cA4aBqdUcN3U4ZsuB5hTsca8W9YDzXkZGKIsznkdGI47msw7nFSMQBDVW4NakxlGqAlg0haI1apRiLr2sMJfOOavNfkkealTBiM9OSWJcyYnp3R0uKSxiyKHQyazllXNYNywlwQYh7lju9x70wbO5v6+NNP9MEnH+nRsyfaPtjV1v6OuhwOzMzPaG5pQc2ZthrTLTWnmmrMtDQ1P5vSF1YWNbM4pzYOt+cXOM2hzITmAUHKg+qM0YRayLeqaKodpBtKSnmmWObKqVegfAvCvFkqa+QKRZRSXQnbOaG2GqkGmjysETkqnwBgMSqiOCIbhZikyiL8NXhdq8eG63/Ioo/y7mF49TitivQ/g/M9xyJoMbnRZ90XH2BSZCF4CnwcqY/z3Tk6VR9HvF02tcAJkuGMjINpCP8r6LWphrQ0L6G0xhhDZxhFGo5Y6Cbf+PX8oUJq+SJ8nkHEx/cCmH8SZTYpa2bP4z54z36htJQSPMVrAaJ8UqQmjw/xL37siwnyFBPJXvkFpCkg+Xn+85KfpcjTDN4xB8YmJPhYw6c6BjmMuQ/wKHgYIwsGGYiZCsq3YqHLON5X5pc0OjrTzuN1dXAOOKnSkPcTNpfu7pH6hyeawUn/xiuv689/8If63le+poChfMjJoRv4fnI95OY70O9EEThVPhDxEMIIvuWAaYSTGJmf+xhvDgLJeS9Ks5bcsTlEeR0dHaJQWLshSBQ0MwKQQpIIA4ghysMJgiJjzRJyxZgrkG/mZYIkSx+98JAiM/8+TyTqFDtSCu+6AAmeXjHGIYqqDx96GBdd4L/GIgoakD+UqRhP5TJP3JOclsi8XCDPchVsGhmhO/JHKEv2d12+fl0NTvvXt7b0GKNkD15s4Hw/Wnuip5vr2j851BkOWg/Da4huGoagHvMcZxe0eudtvfP9H+rrP/pzTV9/Xbvjhj7m5vvjZwdaPxjoZJCpPy41GGUoa9bYUBoOKhzlivVYq+Ik31FDSI1ySaHHsWnrC1TMFfExxvQIR9Ph8WokVRgLtZevA0smqkaWRtbQKTfeO6fS04Ohnp1IJ2FexcpruvH2d/Tq1/9Qt7/6PS3ffltx4ZL63HCfwpNTxtSxQn0VGipH49OeaNeZKYgAk7VX0xc6Gz77/FwgFUvzYZPoC9/2PJ1YDWhXgCbkczbGUBmyafm89tFpPW63u35jAzrooB7G1NAdCXTekH2g4tbbekN1MGqfvH9X7/7t3+nn//Fv9dFPf64NTvLXPrmnrfv3dcDNdoe5HGFgFOw/M41Cc+joZfaWy+wJlxbmtDw/J49f4aD36qUVXeV0/fqVy7px1XFFq6QvsGnPUWeesI1xHzCQh34ogAy58dLFeTzhpH97fV17W9va2djUs0ePdBeH/+Gn9+V/+byH0S2cFmPOAjBk1WCAwRuDVw4C3iRzpoqH0NMtmGr6HHMg0R90dUZ/HRzwEe35nPiSQixVM8aaeSryfGIgIRehioog1FEOq0wJtC1oQGkoge78M0mezO9FBmSmIimkwPOQCrymPKIvfIy4wwMPTWYOySRVPt84lWNuhXhVAU+npqbUwgHIiZsFiYLetofi4VUXcU93pI5TxLOMbId4TLxIfBltBfgXQlBCosNkZvLHx8JoVcGLhMRDpaZFPcR1Evfy/k4l79Lr1OSYTdolWWamQBkzk8kfk5kR8Ro1cdGkyUhJqInQhn87/NXp8d798GPMvuuOd1oXHNz4OuicnKnnc48N4LJk6AZjeUYLygJrNo2DFkjz8dQMoPYeEx3iST1Pwlpy/VpTpyYezOuTRptF0dDMDHYRRmuGbjAzOf9ijIohykJI754XeE/D8EbM6A15lZBHGiXDk0VqoE6krUgbIcRUPxL3Njzd07xcTQU+EnUsRDkC9UKkDohZpguEGCgGaNvOEUJUZF+K1HkO0ryfIi/S2iiKUnmeq2AP9/WSs49nMSg6aCcG4iDEqBCjfN/wPvXCE6nTwNYrcEw8L8RIfS8blWcZDAjo+rGO2OfXcHYeP36qLfSDG+o+PqeXIcphgSCYxij2Cju6KDM124Vm56d06fKiLl9Z1uxsm0PcjtY3nnIDfk+PHz/WPofDY/amAK1j9slTdMPmxoZ2d3bk8THrTMyBw/XFKYd2+3u7OsM58neoVGGmNmOYnZ3mQKLFGIICaXOz82oUTfjV1urydV2/+qpefulN3bzxtm5ceUPzM9d1sDvU+7/yHz/H/n7/qQ72xxqPWzKbUYgzyNeUev1c47qlLuHaxqnu3ttENqb01lvf1rUrt/Xhe/f0T3//C6092tSYy4iMvdB1VhwHZTiXeQUfEPVsUQAAEABJREFUWnN665W3def6K2qxr3a2jtTZPdF8Y07T5bSOiO9u7imEqLJRqoFd20anjJPeHKfxZMxJzjjVkbq7h1xKDWg/KMphkkxmE+ji4f15NJDnIM2MOKAC2Qacw7WqioXHW4SO6PJHn97vBLlSiM3uoef7mjP0tLFOA3o6U6acfTjWGZdlY3WOuuqd9Dl0HvA+4iA4eAnRkmLS6QF9LlUcsrk+HaEzanRYiR5tMNYSX8LRxjfIA/s5OrfLwbHbl5eXV/TOW2/p9s1bmoFXvmr72DoVcuRDC5SPIZyPycc2Uq/b4XCjwxyP1eICYmFhQWWWp33P/5ePHm0P2a/7yFcPWTvjYLvD7beFSnMLM7p1+4beevt1fevbX9f3f/87+qMf/kA//uM/0l/+5f+kf8et+F//L/+z/jWO949+/EPKfEN37rymm7du6uq1q1phf56dm1ODsfjFy09/+lP900//KclyyVgDPPd9MdnMMahgfedFgUxPyW/sXSZcb49ZL2ammDHvrGHXA3kO3/OCdZvL58YRWc+B+Q5Bct7ULNoa3joqwpHbpPDrGOf7hHU3Yn+uKRNswrM+tmoPO8HXmXhG7Htuw57BI/81DJJUIqcFOiiGoAC8T9dTYVgNNUhOdl9Dbpb9fXQejlESNRt9mnkPz1FronBlL4bezeTdSK8DpQhdTJ0ZCRA9ZhMYI7w5TJtfXFCz1dIRp3fufLtQG4yo6zGLuSv/MfJPH3yq9z/6QPceYGhhNBfNBhO8oBFl9rjZQKa1srqiRb/VxtmemZ/T7MJcep/HwZzGoGpONZWUJ32aM9snJI+KIBB31N6vSawPGWl5mStvFipahcp2U41WQwXvOcZdLDJ5O4pBNcz0Os8hCdsnteNpSlNKwykMUogkBY3gQx+l2cEIPWGjPTg81vbunjY5hNjY3tImjsIWof+YnjsSFeUF7eNgGtHMCP5iaclaTQVo7SNsp50z+e/ADGlzAT40OWyoRwMNmcfGdEstDiniVEMS88RmMdo/UsZNbTGSIhNlZtLnoP+u56Jqat/7uIDR30VLRPlcvH0uRDw+9/75F6/1Ij6f+z/8loZsTEuUpbkxWYTBkTlmsWZlqcDijfA+z/KkhBoxUysWurqI3LVndLi1q63Ha+odnnLzJLUDSpU53Vtb18HahurTni5Nzeud26/rKsqwz8L0m7IDNkj/UdcBN13GfMZoqpBrl38zQZPSdCQ26p9/zIvARF9fA5SG/z+C9z69pw+4HXzEJt4f9BUCY6Oct28yNshaZsRAiOF5nEgqaxYUkLlgHoLnZWhEk3oWPl/PjHbJri9gvyERaUgX+WNoHqETRmwIYzbSCqVn3iftfo4maqFVaFWiCwXyfV4CZf09xqCctUmGejhxHRRjztpdvnxJxhyubW7I19a2/643N+DrON6bhAfHhzplw+nh6AwhqrZcQ2DljOavv6zXfu/39eO//t/0/X/913rpK9+Vpq5q7ajWx08PdX/jWGv7Xe2cjLR/OtLBcY+bj646XIV3WVvd7kiOHmG/N9bInWvWG0Nlc1MC3eKz1eRNMKTMYDDWgNvefn+sfm+UsI8cPeNgZ5O29sbonrkVLWCsvPbdH+nLP/oL3f7a97V86w3lc6uqWrPqZy31slJdZLUXcw1cLhOixhbRUwZHmRxdzA+DJ6UGFymfhRQyyjpEyOsXP0a6mUmgYh7HbESOAU73GQ51hw27Q3jG2ujidPdxwkcMfgwzasICmgJ19ja29cmvPtSv/uHn+tnf/r3e/9nP9PjuB9rl0LWzuyuYq5J1Ms/aXMZxuLGyrJtXLuvla9d0Hcd6dWFOqwvzujQ/ryX0f7tRqskGXbIBlujKZiNXw+Os71azobmZKc1NtzWDjnS9eWlpUZfYmxZpY5r9qcxYz+jqU/ap/b097aGjt1jXzx491icffphuvvcwhP0PrlWMo8L4cdSMxTms3/HUyLnvETEyF6o0QocP6MeNjlM/kEB+fS3X8NPXWEWZGkRkucF4omVsAUFBkVBpOzZJDhnffCaJFTNaJ3w2nz7XmjxejpinTEp5THLaHZ+v43k1eZ5vk5C+al2UqqGwSnosL6Km4OsCfFyAny1uH32sFIUW6lJPwMw86b8bXm0Ck4VAU4Q2wecac+Lo0fldIWtJ3tA5XsaCScDQHeGFNsJ5O0YhM3vetuTxIH+MLzPzFCBQi9cJ6O+CIx4mm4i0in5rULm+Q1ZGGHND1kEfA86d7hMOSjvsDzUy5Num8997mNAW5Ma31zdorc1b1vlj9Osg7bz9pEuRQe+rQtY89Loe93mYnZ3TLMjcLlJQCFF5XqhkXeWkZch9iEExBPJCaj91ZpKd/6Mr9pAqwcwUY1TG/hi9HvEQokIEtCEe572v+Rp7JpDmfXhfOXtr9hyZMvp2hBhV0+6Y8nxk1AnI/2fIUp+B8iHSD4hxkhaJT2iJitSJ2HXxc6HTGlWiH1w2mxj83qfXcZSNhlpTbTWx/bLc2wyTsdFXlmgtFEIuWKt+f6BtnO61tTVundflfyytwxr2+Up7pwWZSSGYT5Bq/nk8p90We9T84qxWryxp6RKORzvT6dmxnnLDeP/TB9rA0R6wn4UQZdQfIjP+u977+7vy3/s+4iZ8jCwVPmchJEfFf0T44GBf/veQakkRNNPcFhqjZ86grYMO7nb7qjgorOughflLeu3Vd/Tq7Xd0+dIrunbljhbmrqkeNbW9caIP3nugd39xT/c/3dHmRg8nXDo+Mp2eZtrbr/Xo8Yk+ubfNfhd06+U3tbR0TY9xtn/5s/e0vbbLze5QYw6mrQoKDhxLZloz7Vm9xr715Te+qsXWvEbHOH6nA0JoY68Tm3LX/4aFZWq3p5mPdvpx4gJn0v8+lPPDeWyM3flac/HUY580DrNzeFa4PBAGM6VJIDTzuCQCEXe+ev0QmacY5XFPl+fr/HFhv4gyf76Wataxr6uqqjWBCL2QyWVoIifIjkXmICgyZkeujMuuTBU2QQ/n+2j/WMfYj52Tnmr2f+FEGDyyscnGUuBfxvgyaIuggcy67JgJEmt5nkFfmeXyv37+yssv6407r+va5Svy8Qs9kCO3JTLgfAjUoirfk/oD9M/J8TGyc6oRPkMfm3TMZWsT/2KF/dUY7xH+VodbYC87ovwIp7SLz3HGAXWPeKdzqrPTU3W6ZxqO3NYcKy+DWu2SA6ZpLa8s6PK1S/hrS3InfZp9d5rDoEUuYOfYIwr0jhiQr7Vd9tl/4LZ7c3NLksn5WLPQhuyPrj/G6PE+a+L09ERu883i+/WgeWd3R2f0b0HUgcesCeeTt+mhw+MZvMjzqMh8B/hKFxJj5GvygZc1sTHzO6LPIbaz9ynSLViqV5Hn4+5iOzq/hsO+0ju8GKDTY4hqYT80OcDIocP7vEAY4WS/iDHvYxy1GsOm1hhS8MhU0d8ETpwzwOFxn5AU+i5Bad/on9/6ppkNkgGIlZkqCB8hpGPSWjOziii3Ie8nEHuKoeG3T9sHe+l26qO7H+mjTz7WDoZyBQ3NdlP+I+qXrlzS7Nys3FA5RkHFImoGp3J+YY4JdcxrGqezdIVZIvR5JsugIUKQIxDnvY4XoakOpipKFaExIVmzVFbmoFBO6IikB+o4jLI11f3341kjehG1aEu0lUKDKwFEVSyeEQupN6h12hnogAW3d3Cind1jHIJ9ra1v6+mzLeDhBE9439jc0T6O+QAD1vupGYb/rvkIGtRuqOZAoMvqPO53dYzwGzT6oYZKlCzzKOguZ6fUQrmLPHE7U+3ua3R4pnIo5SgoqyHYP8wRZMtR8+V9XYBX/a4HksQgya4/j9TwRRpZzz+pxvO3z0e8/Isp/u54Me3/m7j37ZiQnFrm1VwukMsaiLjFKMuiMozcAA8D8ciCNRgx4kZirjWjm6s31FJD6/eeau/Jtiocr4ijxI6nMZtF9+AYh/xEAUfq5avX9f2vf0szRan1Bw90sLmpk4NdnZ4caMBNl6xShcNS+ZwR93VUw9TE/xeHa7w4CMR8mRkBCEFEaKPCiRvJlZSfih+dH+J0cHhojiKUPa8TfJzEJVPgXzS+efcwkpYRz0ifhKaM/BiCAqFJIlse6vx5Hn8emWTUdOxr/wL+7nx3pDb4clpCzOQ8jvDekfHuitJbMftCoyRaMCWYCKWMeg0MqMic+WFUlwOIWRyp2eUlDZDFDfi9sb+j7aM9baFn1rc3tLW/LXe+z1yBYtSMYPiIDbJXBfWMNdScVZuT+NUvfVtf+eO/0jf+p3+rV7/9R1p69SvqlQt6ejTW/a1TPQRPtk+1sXuqnaM+jvhYx91KJ73axUGdkakzpE1Ozvos3oRxph5xR38c1SXeHWXqjnNu1IP2zsbaP6uFb6+OtZRjzKzc+ZLucBjwJrfxr/7eD3TprS8rrl5VPbusMYbLoJzWoGirHwrGXGiUgZBrbBEEVeYwQmNWlHDxPQl9VgD80gXkT2CuAfVF7HMw2kpQkj/fpMbDkcbDsdwJHXCLPTjrycOxG3vcaBt50Q0CTvMjm1uHW+Undz/Rr9hwf/K3f6uf/8Pf694H72v94X0d724pjnqaKjIOrxZ088qqbnFrffP6VS2x6U6h6xusT0dkjzHWkbFRO2oMzfp8T/P9zTfJARvpENmoMFihmNHUChKq0tRC98/jsC+xx6xidFxxZ355WbPT0xhOUpfTfr/l3ni2rofcwH/68V09ffRQB3v7GruOps20jtmYVSmxUL/xmMbQ5+sgxCBf635AOuIgvAdt7nh3MIx9j6tSORpAxivGJhrNGGuAaqtNARhxnT/elnQ+f6QxLXzTkwHq+rcD0uTt1bRJaa+RQGGqk8u+7HnMbGrdyHCQmcZk9KsEMs4//qoo5ey7TRztWXg4j1E1PT2lIs8VWK+JPoMCGvN+U+PU975q+sTYoAvyoYvk9EnlNPlOCakSDRCaBYUwgZnJzBFSOCk7+a5o2w2pMbJRXfBUXtYk6gjaDATiZkHpSVkmb1/pqUV2iom8RCt0edQTE68+e0lFGIxnUdTHVBGmV1XIx2g0nuhqDLWeG7H+KxccThnrInjtelI2hCizoDHp3oDLjOfQIr1fxOgJnnn3zsuK8Va8V/RTEU9pPu7ztBZG9Ry3ns1GW0bbAR4W6M2yLBXpz98vQgvBO5G3rfNvD5wX3q6nmZm8zqTsJH7xbgZnvF8HtIjHLMjzQ+orKqLrJ4ikO4JkrA2EimqqCL3tiOw/R6QNf8+jYp4pBxHbLsaY9oKMvCy9B0WPe7qHjhTPkMtCDexQv+Fz59udjQkakwuXskjtZtSJqU6uDDsg7U1Zroh+jSFjDx/piAuNjfVNPXr4WGvoh/39A3XQfS534gnwMQRjopADZs6IxhhU0scMNus8umxhYU7tqRb794Db73Xd59LJL2HcwK+ZvyyahjhHxyeHOPsb2lh/hhO8l24rR+ieLk71Ljbz9s6WdoVI1MoAABAASURBVPxg+eRIA2TA6L9CfvbRs2vP1jTgsGCAHXOCo3vGoe40lwOv33lHr7/2jpYXr+jSyg29fOstXb50G913WeN+Q08eHujdnz/QL8H7v36qe5/s6uH9Q927u6unj0/V7zZ1ZfUVtVtL+uTjJ/rHv39Xp8d95qIhU64xTrRhOIfKFNlfc4zuK/Or+sabX9O1hWsaHPbVP+ypoUJ+w9Q/6Wp4NtB4MFKJ3dTioLXksLSB7Lqe8fGqlmKIapUNdU/OdLR3qNFZXwXyEhUULCgCU9CLD9mST4BJk9BkISgwHxaMZmtV8K2C51VVs+wmkD/06XM6hN9ul/dxAgcXgK8j1nW4kGdkJMQoWk9wfZ1Zpjzkyfmue5VO90/BibocGPS5ATd8hDiUDDif2kWT8YHGBEWRK4NOV8Rj9jbfz1w2XIZvcAD96u1X2MeaWmeeP+bi5QkXL/7rXCPoZWDQQduSV1cJnf6TXUfIxZh9OIaALA9wE07ke+Xy8pJmcJAr7FJ3sgfsS0P8tQHoYzN1ex0NktPZoXw38cmd9x7+yAh/stIIX62v3rArNiv2hjytqxb7Q2QdxTyD76YRvC7QPQNo+KX/vZa7d+W8j4yzIm8ET2MW5fFut6c9Lq78f7Ryvk9NteUHTY8fP4Lu47TLBepllM/pw8PUF/Gc+cjZiybI5HlZZH7MZGYw5RySiDm75HPtNo2QhRiCIu0SQMs4OdtD5t7zE+Cx0+g6osF4msir61V/j/TjCG54OGpOEBy0lCYjIFgByQyEqWc0nzc6wLAYuyHDu8hwwibiXMtpTpV1/liUBWdqlEJUxmBHtdTF0OI8RMOsUDYzoy6Kca/f0bPDPT3Y2dAHj+/r/Xsfa//ogDqZZuZmOC1Z0jK32tPTbS0tLWj50pIsE87rvs46p5qemdYMSmtqZor4lEoMsQKHNCsyug7QYQrBlJZTlLBvNcylIW2M6L+mnHGbnU81VNJHY6atYqqlnNuRSL6PVRqrtpHSagisCFZFeg8YKSaJ9usQmHSjZEDZSVxYqcJ4H2BUo391dDzW7m5fG5tnerp2pCdPD/Tk2QGnmwd68uSQ8FiPHx/rwYN9PSF8yq3aM8rtYMwfHnU4DZMi/4Zm6kbD6c5UXF5UmJ/WYdXXwairAeMSY3EhGbAorcUg55pSu6kMUmtO10Z7x4rdgTIcQhszKf4B6BclMJxa/k98n4M556PPg0oIo87hhlNNAT5yCBkSXH8RpiB9Lk089EWFmnZqQu/RSL2A6CY16Hnn8HITUHBSgAjtEE9joE4KPZWGnBSH4J0sEADKUJzuTP4vMH+ReXQYYWCBZchGVuaqGpnGZaaqyFWHjLnINddY1rXZ6whirf2PNtR9tK/+2r4CyhNuq2QNjHoD1WwcVxaW9Z0vf03fev1tzYylsydr2nv2VGcn+zo92lPn9FjjcZ9hjlXxr3bCDKrOwTA8ZTI/0M1Upnd5fgwK0G5mCqBkwbvBe+XqVc3iOPjC99O4HkqzZvONIcjTHF6eTmX8y1inZSjUioWmCKcdxNtsEiVyl1MmhiA3OoqiJMxlBh+BPnvkbfElQYuePxCdKGZkRH3uYHzKNTOFGBRo2+lJCKSBGILyPCNPPLUqN5zPUSMvZkYeNIheUVghC/I5UwzqowS7lG2jOyKHT4eDjh7haD8Gzw529HR3U48wXDb3tnR8eqQBG4WoP6LNAQYC27cGoa1hNqOqXFC88rLmv/09vf4nf6nX/8Vf6PUf/oVe+e6faOb211Ut3NZBtqi1YVMPT6QHB0Pd3+/p8dFAG+w5u72ozY6Jpa/101obZ0rx7a5puxu0Rf5WP9Nmv9DmoNRBmNOYNosbX9bCWz/QjW/8sW5/+0916xs/1OV3vq2Zl19Txm3+cLal/kypHkbJWd7WEcbMQb/C0RdSFJVZrmbRgB1Bgv++mcFF1RzuCJjVYrgpTyaZpS/5Qyy9m5ms9vpRJp+LHJ7ntJnLYq7A/Hh2n02zw2Z8fHgk/8M2BzvINYeLYwwo/7UMO+2rhepsY1hMo3vyoxMN11kHHLJ++Hf/Uf/w//p/6Kf/6f+tTz76mZ4++1h7h8/or6cl9Pp1xrq6vKAZ182NXGNoH4wHzHEPI7XP5jhUGgt6sRIjRDZ8wxwR+qY+Rg587GIYFXUruFNzYCnyzcE7wqU67YUjxlupiFHNvNA0RsICTqTfgs9zYFzmuTocYG4+XdPDu/d076O7esoN+BE3lr4JV6yxEAJU1PqdD1kVJWIeVKHT0vrE6fbbqG63Kzc0/Ean0yHuNFHe5X2MAWSMwfgKDMb78fXhRk3texGYzK1k5qAUtJhM6aEv76+iTTcQ6qpWTZrLRipBP4gE469l7A0JlIHBqgaVxr2xBuwdg15fQ3Sb0yjaprT8MTNlZZ72zpx9KC8zWaw1oa0WRXXxmKUeeSUdGmrmAZY4KaQRpDTqkk4UOlPy5768icBXQHcFxhkIYwwKxM1BnhyBvviksdMYPUq8O1JcUrDAqwHJjPAC1DUz+ePt5uwBMWZp3mgKQsk5b8RSmL7kZRPIpnAq560E2sqyyDtjYx6810ZeqsY2amMXTRWsVxr2m8yKson9w7HGGJ8jDrQqwpp878VlqJLBG0A/nibe5ZsdLxSTz/OYfnyuPT7yA0bayLJczWabmxlsprKpHFkPIcosKMNILcpSvpfEECTocJhEYM8RWSMhmEKgjBiSg7K1KENaCFFkShb4RAXGbTEQN9IcEoznPQPoE8s8AZoZz9gU0S9l2VK71U60ZtBcwZAETfoLtFcgcw2MXHeaS2y/HLmLpMcY01hy6vm8+ZiazSbOrbfXYHyFCtZzgwO3mZlp+SFRC8cuY/xmNqmbZ4k3OeVy6I+0G4CZQYAjqsA5yrISXVTrCAdqfWNbz55taHt7V2ccpqB+ZBZpj/7Khoq8lMGTMUYx4q0sFmo02pqZntf8/Lymppoy9NT+wbY++uj99PvfW9sb6g3OVBSBvDo5Oicnh1pbe6rHTx7hfOyl9MB89Ps96DjS4cGhBuiVIKVDHj8YaLentbS4rBI5q1njZVFokT7nGH+zUSRez07PaQmn+Ma1O7px5S1dWrqj6cZ1nR7m2nja07MnXe1uVuocNaTBvNr5NU0X17S30dd/+j9/rl/85CNUUlMLsyuScrRrVIQ/fXSHIzC3y1OL+vYbX9PbV25rqhekU8nGTcXYVg4/q37NxcWpRhzUhhDgXVRe5sraJXyvGNdANKzAGKruUBX7S8WtcWBvcdUO+yTyVEvGP/921OfxWvIsmqhl8Mzn3GFmyF8t1xW+h/je4SHFFSgXs0xZzBRAfV52wHoasDYdXejtdPo4k7VCnivmmYzhmdECMDPlIVMjlmpmDbVq2jobqr97rLPNfVVHPRUMbZojiIViWs06V5uysy4fzZZy6vOB+DE6Yagh8yueiGzOsD9dXl3F3G9pm0uX99/7tT54733t46hG+i4yaKklPySusY8Gpx1194/kB8oVvp3f8Loj6iw6652pQqEVZaGKf6PxUIFGRtTrccDT4bbbZWuMnyE4mdF/gD/usHf7Z+r0Tjh4Ar1TZLWjnjvr0DpCF/m0ZDk6j45YznLand/+U74ffPAB62abPXAkhUDP8BG7LOZRTfyyWET5Je3W9rb2D/bl63lquq0utsfR0ZFOTk44nBpKziToyXyeWGQxRrWxkxYWFjQ3P6eFRcK5uaQLZuGbt9MoS7k+yOGTy1wMQZF2mD50LDLhPMIPHoExfCBRFeFo2E9zMcYGEn2N0bEtbrzvvHZHr7zyihZYX66D/TY8GAU+Q81myzhrcN6Rd2ZJc5MId5KyJ+pJqk0mnYMYH7ImCeepNWEFxnC565s0oUImsQDL6VllKIBhNB1xOvJwY12foDz8/y6sMUYa7aamZ6c1i8EzjdHc4r2BcnTFuoLj7UzrM4kHOOgVK8xPUJz5jVZDWYEgIwRG224Q1gGGIUBjETpINyYhFLkyhCpvlCoaDZUo7gzFoxgkyviGUFPPa7lgJdCXM8rTGZpqeFWbC0dEQCaolctYKIFFxaEiAljp6GSofU7zNrePtbF1oo2NIz1dO8DR3tGjx7t69GRXj5/u6fGTPT18tJveHz7a1v2H63r6bAcBO1OHk7zRsEKXmHpMQpf5y+DR3LXLal9aVD+XBlET2qHbEFYfS0VcLuxsAH1uz2tunzLayZgPY159E6up9hlqxkWCnYPA89L45bELkJE+F+8enpeqTZDIC40Ql8MZ9jmkypNyKer1a2cv8NAhatS0o+fwdi/giRO5hGYS+YjSz0Gt5/FJOvR4IkgxT4QH3oa/hxAUImDBBhCRo4icWAlzHSx+i7mqcVBWF1qaXtGV6VUNdrvavb+hg0cbGh6cqsHG4g5sAfURQ7yopJdXr+gPvvEtvUJ4srGpfXe8uYU9RXmcIscjv4Wrx9BbaSJfTpxD6fEYo5SjYu5TyJtnetzDiMJosuB9876K433z5k1duXKFE9AWosC4zKDIEG1Cj58jkBotsiFEFSFTGWI6OPAfAS7N3zNl5AejjQAIDUim3/Vc5Dhv07wwAA99ziaYfDvtqQwnmxUFYNVnmx7jrFhZ3o13l8H/gnkoWbeOnLnJ8lxZnilAs4IUsqCYZayTWl1uB0oct9WXbsgwqA7YTHZwsl3PbMD7jb1tbe5uae94X6fdU5zvgUbeZzRVzPM4lhqEUj3Q4b1HX6P5BU3duq0bX/s9vfGDf6Gv/8lf6Wv/4q/0JXfEv/NjLd35Ggdit1XNXlavuajj0NZuVeigLrVfNwibhE0d49B3GvMazVySLV7X1PXXNX/7HV1645u6+uXv6+a3fqiXv/0vcLp/pNW3v6P5W+8oX35Jo+ll9Vuz6jVaoKFBCY0YzX3o6zNHQ5ReRVh7iGHnNwaCr0qykrjNlDEZrhccKZ0kZ/IFyL5IgaOSy4lMFoKyLFcOQsxkZnLnq9fvp421i6PYOUVXcXvXPT5V//hMA25VxM1FwT6ao3dKDJRjboSevP+ePv7ZT/WL//g3+ul/+Pf64Kf/oPVH93RyuKMsDLW41NaVy0sYifMqi4jh2GNTPdbp2ak6HKJ0OUXvYQwwYxqHWlVmqpn7OgbeNYERMsYKGaoYZw29NWm+vnyINWkoGxlhAnMv5NBAzeZZ+Zpkk3X9OY3xP+9/c4MD4yZy0OOG5cn9h/r4/Q/kN99rT5+pz40HzRP29dsfzwXQYcHk/AzQjQmVjIUuxskxTr2HIzb0MbrD9XOGHnIZN+TbaaYqNJv4Ah6yahhnbYwSpDEhw4GCZiYjHmNURD+Ix42Aij2hZpwT2SCRT9rvXVaqWpZAIg5hfY4KB7DCsE04j9fsI5SCg3x7fyDEKB/bhD7aCuLdFDw0yc6RZNLpPu/T9UCih3eP19Dg46+Zl/o8LeXr4jF5P8H7DEGRuY/IZcY4nWcRvnm+mZeL8rjXNL7M/BttkuRpAAAQAElEQVQKvH/ef9fHZCmL7okZYwgK1HV65A9xL+HwV2dECKYIDzIQLeiCr3RFG+J5Xvr8HTow3jmjUHQBZdw+996n68QhBp2vLQ8rnzdaqC9AIZcJAljjqZKZAfqlb6enYp4v5rzvthgynbGG3VBfwBCNIWqA7IonOg/hWw4P86JQXhRpLGRJJjnMJpEQ4AVIiWIMEMFHkE+3JiMvMh8udxnthRhTmszIp7zXkUnQaUboccbvbZAoKSiECFy/B3l2oE1fC3meycMQoyyYYh6Vl7ka2IDNdlMN7MWyLJWzVmMMyiiX+7ioVxS5Smy9omR85OfozzLFM2WU8fZ8fgPtOt15nsnrePkmtmIwkyDGx5ZRP4uFgmUJ7mR3Trva2z3gMuWZHj54hCOxq9OTDs4E+/vYa07qy4JCiMybyYw4NE6121pangdzmp5u4VCc6NHjB/rwo19jLz7QIQf1ZiOVjUwDDP5d9rDt7U1t72zp6PhI7gi57hihv1wufO7PsJXv37+vHreFbhdcu3pNl1cva2VlRVcuX5XbCz5OL+tjbjZaWuSy4OWbr+qNO1/Wa7e/pCuXbnMbflOtckX9s0y7Wz018gXduf01XV56WVvPDvXRew/V79S6fvW2rl+5Be1jVZWpgdNYFg1VriuwjdzhfO2lV3Tn+quaqpsacUg9PBnhEBrlIwzKZNQT+4VcmCRYZSqw1WGyBtxk+frw9RSQF0MXGRcchp7y94A6FH3VXtchf4wvYKY6AfnjlcT0SfwPQfI81XRb8V0/h/whLzJHJTLQbLeSI9fE3mpwG13gPxSkZ0VO3Rpnc6AuByAjFwiG5H4IpxHevLzbwHxH9uhGyNUKhUoccOPQ/HTnSJ29E4VBraaVamB75HXkhjyoCBE7LCjKn5qvSoE9L0JTCIF9skg0LS0t6ubNm7p+7bo8fWN9nYOYQzm/2tDYAq5HusfHGuAXRFrytRFjkCNnDA3KOL2QyB4/VGRdhGCUhLmMaYRO6g96GnDjO2Cf9Hi3e8acd0jDEWVvdlmsNGYqxhrhoPtPCQzRc45xVWmELnP4WjMzeTvuTHubrvdqequ9S/K8jCNAR4kcjHCC1/Ebt3e25X9H5NbtW5qZnVEHGg6PDrmUPdPwnLYYonLWqSPCqxK9EGOmZqup5eVlrV5e1ezcnMxMQ8blfYvHzBL/jHEjNQhMrUjc22DRYpMMKT+QO+EJ0FTQj9ivKvbv1UuX9I2vf11f+cpX9NKNG2pw6IfjrTQRPhkmTeISoSn9Y9Sep+ePEXsRCKkCZQPpkTAipE6eCXshYYTwj0G/P1LFQqrgov9oxukZkwNhIctRlg0FmGlgam5aK5dXNL8wP8HinPx0YoYb7dmEGc1zUuGMckfZJ+nw+FAuiTmKNLUTTZClMcRXoZ6E53F3Qs2pDVElyraJcDWYhBQymQUKNjGZQvBcDCoBVkjQXtNwzSIQi8RRcxpV42hPUKhWwbgzDQYBAahxmLva3j3RxuaBnq3vnWOHcDel7bDAHNvcQu8kHGln/zBhfWtXDx+v6d7DJ3r8bEu7lD3lVG/ASWCF8hqweUYmcuHGNa3evqnplQX1bKgTTph84ossg7IgV0picfUxhkcYxobgB3Y2WMJcKz1pfIw5jTel/OaXl7nAb+ZepHiJSjIH8Rc70e9+nNdmTgBlvA6chOG80Abf/7/6uEFkDDrQgXeb4tARYlQIQQai85HFlDmyQv4u+OdKoFU2tLK4pFZeand9U1uP1nS2fcDpa1cFi6AVg/IKXuCYNM108/JlfeX1N7Q8Pa2TnR3tPnum0/09jTpcgaKopLEgR2ZG6GMHiTDC5zxRYs0YpTVBJVcUXkJUQ0wVYkwK+NLKJV1i8U/TX1EUCoyH2s8/ZqbgID1Sx8eWEDN56JuxK1wPHV5WlJc/9OXBF+F0JJDvtFxAX3iHK7Cxlm+OVVWzbiownijjitCBjhjDRx9fSDTlia4L2pJxyPwUzI1vFjEExQjymFwt1zWu5OcXFrWMoRHhwR63BM+47d463NMOBx5bB/va4ETYne8z1s5IAymTQhlw3qAjgFiROlKnGupMI3XzoAGGnebnNPXSTS1ysnnrm9/Vm3/wx/rqH/+lvvFn/0rf/LN/ra//yb/Ul37056T/qV753o90+7ufwd9f+d6PU/pr5L32vR/qzvd/rFe//yO99M3va/7VL6l1847i5ZekhVWN2/MalNMaFFMa5oTZtIZhSqPQhs5MNXLiqDi8GfiGA8Yue0yQwXwj9M9F6HMk0p8jTVQQDUmenvRc1MVjNqkZjDIk+sY74Oazjy7v44T2MSz7nKDXnDbWGEIOEWZ05PomY80cw+ePfv0r/e3/+X/of/+//9+4Hfk/9N4vf6GNZ49RGUMtzEyl39V++fpVLc/PsVlmch0+YG0M2bjHrI/aKpmZXL8PabxfmPpFgC9BI8IhjuwwmkaQPoInbDty+PCoKCEjEzCIAEwp2SgbiCec0+x0G5uoQbvBV5pWs8g1xYbdxtAa4axscojwyYcf6e5HH2t7Y0M9dKwor//KY3Ti6yogp4bh5LSNGF8PA/nQT+1PTzXEcPZyTpzLdl7mEvTWTo+MfzWgE+j2dDeSPDTGnkAfNXzyeIhBgf01xKhJm5IZbThEO9DrzZAiq/l2iKeW6nGt2g1g5rLm0KROYaWaG/AaQ7ciL5yXhzxFC7JAGyGITiSP07+HFKO3SrSaYGaEL37oi9caemrGWYEaGU46AH3gaakE+RRLH2/BzBTobwJTZJxZzAgdkTA+zzfKCZoYGrQoPR5PkX/uyzvzMt4f8Fczk3mbMs85hymGoCzQvwUF8uyLnaTilmgYoctHGG2j8zDpdfbpkfMX/eeHW/6rQ25IDp0POucgbXizn7HDvCeZEZ5DRlkKVOd8HFPf2zczNbB/ZjhIckPUzORlnvMOefG469YCmc/gqTEWMxqUycygwlKYorxdfCbvJp8PM8YPLwz4u8PM9JvPF9L8FaTxUdhDUS9iozm9DWyfoiwVYtREokzeR2Q/yItCLRzYJms0LzLFGM4RFRlXBtx5arB/e5jGR71IW9l5aCZZUKrn5R05+4zvo16nLAt5vTzL5byJFDZJQaYY0FusmzMc8N2dfa2hI9bXNrS96Q44axsnMVhQDh0B2sx0/tQKUdDe0MLiLIeP81rhoqnVLnVyfKhP73+SsLG5prPTE+pUzGGRwqND+uH2+/DgQO54F0WpNoeFY/ZQ/5Hj+5/ep92WZmdnNTs3p1nmPTkd2Adu/3qdXq+H6kqcVp5nOCUreu21V/Xmm3d0+fIllVmT0ZWS/xTncU8fvX9XP/3Jz/QYG3VuZl7f/ua39ac//hN97ctfU7PRUjAGo6iYFTLL0CXiLejKpct6+/W3tTS7rO7pQEfYtmfsId5/kk0ZYwrAQ4dkyE8scwlboYt+NNZFgNQIBK8r1gvEp5qGvHteWnPkG6lmRiMmM9OLD9lpDSbdRNbF+/MylDfmSAylQtJG9Ui+DymYYh6VQ1PRKtVA1hoc+pTEM3wRw0bwcmPshQobQtgQNScCvn/VtJN0GXSaBUV3vLMGjnWhATfmRwfHOt47UvekS7eZythQUCarggxCHYEwWFQWcmXIYMzIj1EGn5ocBvjhyttvvaWb12/o+OhYn35yT0fIRo9DizN8gcP9fZzxI3yVnnLqNlyekW/IUcGYprnUC8hAD+earlK7TrfOH5+nXrfLgXtHHvpN8xEOb6dzxqFDX2P0jde74OeI9yH6zX8qYIhM+v42CUca8D5GL4UY1Z6aUmBdnHeTAm9jzBy7jMYQ5Tprdm4GUajwi3b15NkTRebo1dde0fXr14nHdADg7UumEj3XAJH2xRMYZKR8CFEhBFKU6phZkgVP8PQQY8oPpJuZBPgQOkUTVNA9wj4ZgxE6/JR16XT6T68dwO8pbO8333xTX8MBf/nWLbZpJr0+h1eu2eQqhLmGQQnneS7MgoM+2SlUkAEhEhcw4maZHDVHJBXl4SUKQBph9VTkjwk7GGrbO3t6+OixDhGGrCw1jYHVnGprZgEjlhOLRrulNgbYFBM/xY23p88tLWgWeDhD+YWVZU2Rf8wkP+U054TQDbEBiwLZVBVZn0HytLGH/h5NdTBoNAQ1KkfIChS0w+N5XkyYr1py2CSsU9xERVjhSj5TJT/VKggLjXUecgM64maLQ0UdHA205b/zuXWs9U2wcai1jQNt7ZzK0z3cJO8ZaQ7Pc8d8bWNPa5t7eraxq93DExzwY4RqWw+fbNLOgQ4Outx8jzTC+R5g+FQyhcU5rdy+oZVb19W3Sv77qwNu+qJF+Xo3/5l3/1Ecbrojyikyv6x/vfhMRppGzWgZK+2KOUwg/mL+i/U+H6cUMgOXUQ71C/h8qclbPQnoKgkyfXjCJF7rxX+efgGKp5L/rSHkMGe0Nomcx721RCURO2/PUpwvyYLSojtflMbCdCMuR7llyEgWc8WYSa4IcDKmmy29xKmx4PHh+q4O17bU2doTV6icYgoHfCT5ySebRZu2vvWlL+mrON8F87DHLdnx9rbGbHjC0K5ZuL4OnwMJm8SdXw7xMB7S3Sh15eeL3Q2mcV1hrI9QhD31+30ZQ8qLPMl5RJE5zEikBf94zMwoB4IpMt6Mcfk4c9aGI0Mh5yAmBYQ8hYCQ1MyPB4TwtT6Hzh9SU37l6Z5GH3QiFyd/9VFMUDMKQLkK5TVBJQ9daVfVeR7j8vrejEzydl1JO7ydEKOcPqczY5zBxxKDfLwVPD49O0vzvrC0pJnlBfnfQ3jKDcEWhorffG9x271xsK11br73Tw7Ur/qqs7GqrNLIhmCkEQtpzA5f5aaKzXYEX3vwpYNMdDAqBs0ZDXGM67kV5as3NHXjVZzxt3Xpza/o8jtf1/Wvfls3caZvfusHmuD3dfUr39Glt7+hxTtf4gb9juKl6xrPTW6zO41p9dpz6rXmdJq1dGKFunlDfTbnYWxoFJuqQgOeAnRRrSjnjXh8Po5w3i7GXZalXIYFs8JFoRQGkgATUwPVnhsVLMoSgsxD2g7OfHhf08aQE+EeDmen09EZt7M9HO4humUEqk5fkbOjQkFuKsRxpS56/mBrSxuPH+n9n/9Mf/O//z/1D//pP+reh+9rZ2NNvdMjNeDpZXT6tSuXNDPV0ng4UI/2fRPvsXZE/3lZqIGxnbNnBJxVN8CNw49A+Wy2rXx2Sjn7Rj5DHGQYQhE5VjDGCWNow9shdv5hQOexz4I66a1AQh6CSuSpkWcp9M3M12eACX5jcIkDt6W5eVUcgD7i5vvDX7+HIfqBtnC+KxxUhA5ZrVQjxz4nNPn8E2g7xCBHzIIMj36EY9/H8e50T3V8wk0EPPC1PUYnGOVjNEXqmJmCiaHwlUZWyx+fQpFEtjwUj1HQUt3zvqgfQ0zthECaBS91UZzFJQX2aWMO66FUD2u5g11xE1Nx013jZNcjxgREowJYZgAAEABJREFUGY1qVTjiYp4DZARaCrRphNSWB8a7TDwUgN4aVOIf67oCsJOi5L1IOKUpBu8qJd55IYp4/DNUlCKRbx9jGk+MChH42GJQDEEZ7xlrNYagcM4Pp1HeH5i0oPMHQkkzGe+fwdI7SelTiyK0FeQRj5skh84fj5uZ6A4YdJgoTRlGz1hqxu1lPJFi8nmuUnot11kV/KzP38fE3eHucsA1Yv+unPfkyZ/avyRvQ/7Q6EQOiPCRI6VP1oD3EWMmCwGDe6gRRlqODpuemeb2pyUzUyQ/wi/fC5xvGWuoKEqM8VL+HpCfwMAcFNcXH+9yglop5Mv5HShskxSq2HN4jJf08Rp1ipHq5UOQ02o2od+MOWQ+IzRPkClQRuQ7zExe3sfQaDRVlo0X9r9MkfXs5T3fx50ztgkKZbTpiGnskXYsURJiSPUy6uZ5JudHG8emjVNbYD+aQdv5fEQLyqjvOrfE0M9os2ZCOlx87GH3PmO/X8MBP+ByZYQejYG2QaANPqIlboVHyMBQRRE11W5oarqpxcU5zS/MMl99ra8/1d1PPtKDh59yuXMqqkssFr8tPD050fb2Fg7VIXRENbhM2tra1Kef3pM74A10Z7/XxWk/levv/JxWGpDfhneQMZe/PvZDHx3vh5EL8/N66cYNXeHSYKo1o7npBS4bLuvy6lUVWQOH7oEe4Xgvzi/pnTff0a2Xbun6lespXMXBLssmdslYQw4bXGdMNab0xitvcMB6Q2yuOjs4Uxcnvu8/hs5hsctkhc50fmTQF2NU5CU4kSz5mku8MXaX6xzzteBgjdTYY4bwOGCHs0SukyazKHg7gdJTpyI0qwvepwq1N0ABKnnUK1nghc5rGq4YgP8handGe/2u+sOeRhyYVoaeorMaGPKSl5mKRp5g2Aw1B8R19DIvgDreZxD/2HtDHZWzz5ex1Lg31t72Pvvjrjr+E2M4MbnljCcq4Nx42UkYZGYK0Bjo19vzueviEI9xci0E5KhgT51mjy00wDnZfLamxw8eandzS2fYRmN0cWAPystCeZkrZlH+0yIzczMK0XSCI1mQV6OzaphSewj3qvP9yuWk5/sWPtjp2WmyP11nBfqOMcpDGZTBWp8jp8tlf4QuG7O3jYDbFH3a8PV0+5VXNDM9k/R+TX8uCxNUrItaFqLaHKqtYC8sLy/J2/a/hfBzDvAPDg81h3/ofyW9yfofw4NgJt8DIvW8rLdZMwany/OPsZUODw6Rz0HSFUnmQlCIUWYQ7tD5Az0jdKbDgqlkfeXoBEpBW6Uae7M+L+rra29vD5/tgP38JLW9iA0aahpJQMhr4IOrIagC9UUeITw+55oU+GcJUabPIOJCcBzGyUxQTp0AMUE1t8MdnJKNrR3dw0D56O4n3ALvqjk1xe32FU3PzRFvqzk9pQYo2k2VUy21Zqc1szCv6cV5tXHAp7jxbsNUT2/joC9yUicG/RhF9HRzXT1OHEKRq0ZwxjBlDOFDxlIRN8rlGGklbTdx8kuMsoyyBnOZFXmZIcb/mPI6fxIDYbqZSaBm3DVjq1Sw/IA1WHQ5Yvv/Ye4//Cxbkvs+8BeZ55xrylf77ufdeD/wIEBQ5EIguQS1oj7k6n9cQ8pQlERRBAhSIICZeTPzvOnXtrq7vK/rztnvL29Vd7+ZN4OBKH20p2+c9JGRkZGREZm3bjea4nQfnsz06MkhDvaeHjzcw2He1u07myW+uX2m7d2JHG48PtL9h/t6sHEgxx9vHmtr5wyeHOvR5iEnOMfk72rj0Z4ek374eA8l+1APSe8fTDQ6aXUGRGIhQbOapN7LN/XyN76kxWuX9Igb1B0EaczJllBm4pZc8H/+9XIpYyyJ+YY98sO+IAXTBYhxloRKQnoaUt51zOUvBgpdSTBEBTf1nWdZMjY9fczZCwh6iKclIjUHUFDlHIV+9nGLXwbu3/26f3mAQAfI+Ak7cAfxiND8CUUkRVmcoU4hpSQygACyAsXXYxNpgKpqVLGpLrC4G/JX2ExeunJT7eGZ7r/7iY4fbqo9OFKHYksolDg70fhgV4GyfvnqZf3d3/ltffP11yk/0enOrnYePdIei/TIBjcnjOPpSNOyiDtdPGU8UAZnJJMEeQIss1MUjMtntJmgyMY48fNwVDaHyWSEYgGn8zHoO8uNZf08DLqpGO+g19MiRsUS63BI6I27rhulYPzuFKO8Q3YuwOS43wvQc09EuAUwD0tRlHcZgtu4/XmOIih8Dpgm0bECuoJKLZPWMj6D2zqNNMr1IJ8aUmatX0DF2q6bpvR1dHgs11m9dkV9bhJOubl+dLCnh/vbesy8bOxt6f7WBjffj7WL8306O8UmGGsSc5hy3z0R/9hsxtCBT6JxrnWWezpiHR4SGg5ST4e5r6MaZ7ka6JDwpFnQcX9JJ4MVYFUnw3WdDtcI13Q8XNVRb4X6i9qn7R6ytIseNZ7T3oIOotJxNDqrejojPk4VdFXqIjPeirFlNuIKZzEAKTR/TnBaffOxv78nb2h1XcubTBReJtpRk80eRKiC87gSIl8p50Y1Y6iqvir67TUD1XWPNkljjLHDo2NuXw45ADzTiIPUY/+tNjc7wUFg0S3omqYN9cF3hLH52fvv6S/+3Z/qX/3z/6/+9X//3+n9H/1QJ7s7qpG/xV6tF29d05fffE03r1+hRavx2bGmHBx2yGaF4dVDJquqVgW/O48wklKqtLi8opfffEPf/53f1B/8539Pfxv4jb/9t/Rrv/fb+vXf/x199dvf1Asv3NKQNRq0yylJAkNIcQ76goeiUg5j1LGuAqMOu0lVJDkUBsOUcedWWsb4XuRmZ8LB2Wcff6wf/Me/0IfvvKN9bhMmOORjDEnz37zXc09ElD5SFTK0yNVsNmbNTzCGTgp/D/b2ZWM5JJ2ewBPWbc3e1jS1zJOUPB5BJoQQBSU4qe0IbUQ0QbPrhUPyU87KhlQpR5bLgxAMmjHOKeNtca7HGMJH2wc64ibqaOeIw5NTjdhHJscTjMKpWg5zg30kZp0EPzqcb86migzKPC4g0aXKQzWv1ZbNwdARFkAGrKMjQvG0oit3ZANF10Ada44Mo1b7nA7onE87tw344bHmZPkwMD7GmrLjc4hzPiiFEhCAeZBSUk7UBxwGITUkhSKSokBo/kAf4/Ng7ZgUoigquef0FFrhJ8MsTSJCrttBuxizw6Bv69c+DtqM+W9YCzYoTUtEZs2xDqsKR6zV0f4Rh1zHJd6Z5yi90LN/Ii76kB/CQgtxh4qkC3C6NY3kWTan7Afi8e3n8vKSzIsaW6lBXzTozgp5q6DBDttwMJTp7ZFfU+6ynBPdBhg6wo72hPAmAIYnl4Tf7rODU8+BnG+Algi3kOR4ysr0WTe9IufuP1JSAnJGbpHdKTJnB2OC3EVkNVUffvVUEfpr31XVKFG3Yq1U4GlwwPvQn1KllLIqyrKBfhJ43cd8fOChbc5ZdVXLPPBYa+rVTaMeuLxHDpizHumGOjkl5ZTAm6QIXTzG67YNvPL+6ltB/7jZwwcPdP/+fd3z77yw509wcnNOjKHSnKehAFXLJZICa7NX42gMtLyyqCtXLsl1d7Dxbt/+VJ988rGM7/BgXywMCT77F6r393Z1dnrMTecujvp9slstLS3oDD1y9/Zn+hFOykcffkD9Fl2fCTuZPtNiO2AJx+bGteuy47w0xC5nD8C/hG+1btmpfuU1vfH6m3rzzS/prTe+pKWFZT16+Ljc7E+ZkzUOJN98/S392vd+XS+98DKksZZxkDNO42svvq4vvfYV9VNfU2zmiryMjzCj3H8De4zzf8ABwoz1M7xyRZcvXYLvjYQuaMvh7plEH4n6QR1DccJZWzg1pZ7XXbBGJHiJzCUD8RSk5YcwpJQyPK8KJGRWrE1Yr5xCVHeOgoyUQ4YglNkFwik2xJh96mx6pjHg8GyCniQ+Ze5SnVT3K/UXegByhSNe9bJyA1BmXEE/EUkJpAk+GHJXq4E33Vja39rX4/tP9OTBpk72z9jrs3qUNYF8YyfgiJTxtvCmA7zPHOP82uHznx14f15ZWdE3v/51ff0rX9UC8ru58UhbzNX45FQzxsukgqabx5PUw09aW1vVCj7WEy6F/CvjXh85Zxn/HFr5NtkOt+EER98wY11an13Bwbx+/bouEy4tLWmA/Ax6feVUYYdOsB1OCq4ypziyE/bJMbZFylnf/va39fVvfEMTDq/H7KFnp6PizHfIdkSgA2eakG+aVhjbJeRjARndfLKpn/zkpxw8bWp1ZVVXrl5TUzccME7lvwffx8Ee088FXvMMdIpI8tiqupZt3iGH+ylnRcQc9PmnRc5a9sk+dskah1Lr9G863NZ45vyZacq4zL/bt29zMHVbn376qfy/FSCjrToY3wIOVUIk9DzsGGiB0m+Ut1+hILiApM4CjqHlsCVsMegcShWDbrW1tasHG4/1ye07+tQ33QeHyiitJSZ2Bcd6iMJftGPNCcsisOxJX1/XEuHC8qL6dpRxmOtBX1W/Ueo1ygjxAo75Es74IUbm3YcPtMW1PlpEUWe1Seo4xcnU7S8OwTFUDxw9mFqDo2pq5QrmspDgL+PpyiIjIjnDw9Pnn2CClGspeghprTGdjGep/A339t6x/CNoWzvHONAnerx1qK2dU5ztM+0djAlP9QQnenPrWHvchh+fdAiuaVjipPmSVlZvaHX9hhYWV1VjcKNutX94Bo5DPd7c090HT/TRx3f1gBvVQ4yiCSdiU4T8jI3zDCdNg6y1N17RK195S7McunPvnva2d9VNWolbC+GA+2+6i2HMArXAyw/jjCgvRRAqyj/xfgb6uQcp+bm8X5QRv6jgufx516ESnuc7fgHnWT8fmJAvAmqG8wmLDHcdcvo8UPD0EyUWMQ9LsxInTRjMewRxauWcVbOYKxZpIn/G6auYh15UurpySZeHKzrhpHLjg0+0/+CRjnA8ZjgqGUUxPjjQyfaWahzjr7z6iv7u7/4tvXHrRe0/fqLNBw854XysDmdjygGST1c7jLFCO5IJ5VJIz0OkNFcYFXIEXYLGlJNSyorkyrQ6H3dL2IKnZUfqgJZ+2paUgc2rYi3UjKlpGjU9AAXtsCb0WDuFQKHOstOxtsBVaCPzZ0M9/wR08HFWgEMF9HPPvOw8mzYR5DwHIu7Sjn7noWmYg9Meb4IfBo8l56zM+q/qirBirU11irMUjHH1+lXlpUU94tb70wf39XB3S4+4/b6/+Uj3Hj/QfWCTPP8d8TSmmhWY0PMMaAFTEWojaZYqTYVyZzMcpUYj0mf0fYZRNzKkrIv4ae7ppLqAvk5IO++s7ml0DhPCaYEaXHkO4JuAZwYPWM0ebgHLd+qkxBwYnA5KEnN/MY+hYNMa4cgdyF99Oj46KrygCTUDSIrIEmNJ0JuRpYr+DTnXCmU2yA4cYx0hx4ZjQhtH/lrghFuMbKLO4A/87XdJPePidtQy/eO//Av9R5zuvwsNvIgAABAASURBVPqzf6e3/+LP2fDv47y2GjaVXr51Q9/62lf1BmthQProcE+GGQ5oxRj6nCY3zF8QN0CMclWhujzopMsYZd/61rf09W9+Uy+/8oq8AS+xp6yydyyzIa4CloeGOa/goXgi/DoHZtI4n8JFNhnm5Yx1KtZHTVsb2334U0dWBZIMCRPGa/6vLCxqGTiFL3c+/UTv/Pin+vSjj3XA6btgdFOdr0/w0kwETyHnpIqxJ6bAkiWeKcbcNnriAH1hQ2bEjf/84GxCaScb/D02/ZpxRQRddIqIAlRQ8JoDZR6j0yXDL8l6K0cqYaLjCOp10gRjYoTxYyfvcO8IQ++k3ESd4XCfHZ3NHW/2kRm33x1Od4fhy0YooT9adKBwCKOLQg9dlk+AtxBU6Oh4A84MEb8AKkGDG8AuWN7OwXjhf2egwHqm6DF00IXuItvNCoCydJVSUq6yPOc5J6WUgaQgP1LIlXir8IEy5yXKEvEMOHRZJNq4snjcgODZB5pLYh6aNgODV5goYE4jOoN4RCgBHbZVySckKYN1/Qx9XDGfPWS+rpoiE57jCtmZYoCeYON0jDtDn0yLccLrKAk9fciax8OBXxfgtBTBmFJCF57qiEPhw8OjcjAnCBngmC5ga1VVpUQd85puCh/7HF4NFobYKgvqYYeZzoZ9Yl43FPrFj8tMe8c8mj+/qKb5435Tzsq5Kv1m4u7Dc5mS8+eQoC/Cc5uUU6VM/Tm4fJ5O5KeSn1VCxpWRiwSelLMy4QVUrgevK6AGMumK+tajxclmvTlt8LpzfdNUU8cORY9y5zttnKEowp0Ic0rzsYRTKoeVuzu7evRoQ3c++0x3797Vk8ePdYqjbB7kzBrCy22RiUDB1FWoqkO9XsXt91DXr1/TlcvsYdC4gRP10Ycf6j72nr/qm1MqjkmL7vIPan3MYaD19TLOz5Qbdjv8d+/cwRH4VDs472PskkqSZWyHQ4ApzsLly1f05htv6q033yw/0mU58I2kb8MXFpZ048Yt3cJuuXrlBk71K3r11df1Crfcq6trjG2sUy587ET1m76+/rVv6Dvf+a5uXL2hU279bY/euHxd19ausg9U6jisTTicTWpUpUoJ+iOFIqLoAEXSKs5VXdWyfvGBpyHQDYl9J9A5Yl0EshWMwx+Hz4PzCjjzPBIRCs9/zspAykleO4ag/5SzEnlKNCAdxFOdleukqsmqe5WahUaDxQHQV9Wr5dvuCc74CHv81L9BAozZy7polatEm0a9wQX01BsCOLm93KiJWpl/Ccg41E3uqV8NGHPoCF28v72vw90jdPBYs3HHnl+ppk6Va0mhjvHP0N+evyP2eB/w+NZ7OBzoxo0b8iGKD6AP9w80Yh5q+Jw6qcoeC32xppteT1VTI2OLWl1bZc8/k2XLf07mQ6klZEg8PhAZ48COuVAacWh0wGWRnXzLiH9h/BoXopbRVfbfFeZuDbkoe/PiknpNoxQh68ARznqxIdBvpt15xmF6/+AP/kAvvvSSWua5XCYhp2KcEUlT9pqj46NykzxBXk2X21huTzlM+OSTT5HvO6rRpy+++JKuYCdUucL+OZbXyOnpCTim6lBudd1oeXmZQ6klDfAN+8BwYaHQGBEK8Tg8BxEmeJfhW1kX8MG0U0vOr+gzImSaPSeHzIXXptfdIy7XtlljqUP5F1BbiJCYic+B6CdJKt1LJXT8GXRIaoexxbwXJhVGsSmfnoy1tbkPA+7r/Q8+1u3bd7W3d6CEoCwy0JW1dQ0JBwjGYGEg32AvYjQVYNJXL6/J8R7Kvu73lHu1osrqUEqpzkoMcLiEgFxaVzPsaxvD+cHjDR2xQdnxTE0tQ4Ng98Hfg6ENp5ReIF4EyozW1hPS1zF+lcfj13yUMC/C45RKBnxxvSnO9tk0dMyJ/wGnb7uHJzjVh3qEc+yviD96cqBNnG873bt7Zzo4mugxeQ8e7uB4HzD5U1X1AkbiTd248Ypu3XwVeE03bxDeekUvvvyaXnzldb386hu6fuNFDRdXaDPm5vy+3sWZu3NvAz4ecWJ0Jgv9CCPtuB1xCDBRLC/o5muv6tK1qzplQWxvbmmCMSg732fTctOdzhWVnn88TgMDjWDM/nwOSDxf/6+J/+8rDvdO0wCkiHgK+hs+Xcc8Gn5pu+5c5kU/hpCfiNDTfyFF8JJB5YlIyshhVVdKKSFEQglShNJDpegFNpVLwyXt4nTfRe53fLJ4cKyMcukpFGx+Hbdjqyi63/zWt/X7v/5bWl9c1sHWtnaZrxOMoSmL6WLhdna+A1otpw6LHEpB3znRvyQv/AkHMFOgtGNdU42S5z5RSJWCCOA2M5RWCzjetfQh1yE0+0DQwkNScz65GeUErkTs4kPli+gvCSOCroFfUucXFgVdXgCVUDm8zz90HxFlLswTz0nOWSkzTzmzqVbyXNlgmmLI+MfWBhzuXb51XWIT3N7f0+0H93Qfp3v7cJ91/Fj3Nx7oAeD/WWHGNV4bGM8AnFaAI+BvwC/2UwXEdKrUdrXayOIcDkedmkmaoqusi7ostSlIV5piYExTpQl1Jw5T1hQ6ZxhwQqaiqZUxaAMZo1dwdeDt1EUrAaEWeZspIxdPAZoSMuP/SisplMF5BeNpff2SaIke3lT5u2EOPG2obSFn3vDKOqF+RFLCsCnABpVoHwrN2ODOzsY6OjphwzriJvaUzXgEnGnM7WuRN2QuwYuG+kPG01PS7qMn+ukPfqB//7/+W/3Fv/8PuvfxR9yQnmBoTVRpppXFAafvb+lrX/myltDNeztb0PhE49Gp+mzMDbq9RsdXFaOBb0yvDF10ZTwKlccb8D2MyP/wp/9O//Jf/Lf6V//9v9T//C//lf7k3/yv+rf/+n/RX/z5n+vh/YflK5UppWJkRIQi/noQjzdry02Vs2p4UhM2VVYPHtXgmzH2CQZBRf4qe9kKhskEx/WzTz7R2z/8ke7duaszDIGIUIbH8hNiDHOQQpl5txOTq5qZ7eTHhs0+t93++zAbCRN47bnwOp2xXlMK9Xp9NfAqIsr6JFBEFODFJ4yqlJXezsvMBwplIEuulRyRmO8pe8pYJ0fM8/FIEw5322mnloNbh51DoGM/6RxS1p1DixNuYBAysETAaOxR+oggfA5Ucv0m33HrmufARlgB9KrH3RJaHzEgCQ52hvP6ZPzcx1iNNsH3nJMyc5QTIeC8iFByvtPnEIlWhvOyRGgc4qFEEUHsiz8dA55Dhy5oZdo71qTDgM5Es9IvofPm4yDBx+OaUbdC7vvYKHVTq4cR3McRtgxORhMOpI7U0ofHkVhjc0mh8c98QlFygjCCN1AynnuRq1OM3il6Y8ZknWErTDAgI0Klf+iICLWUm+/uKyH3uW5UN02Ru7pHCI01tHqNZHiZ6JNpUQQ9PAfuuqMANvB26hkE0RD/XJ958HgLPtZFdp85l7lLeR7m50LXewp1JbfNudJFnYr2F+U1+JzOlHu9um7NOF1e6lM3Mwanq7rSRdk8Xaui7hxHJedZVlLOhR999vIF5mroNWke0VdKwagYHJ8oEMopzWlM2LHMt50Er/GNjY1yE+Zw/2BPYxwaz7W/IZFzqMLprmp2mXpGvC1ztLZ2BRvyqpq6p30O6DY2HurOnds48w/Rz6fo6mPij/TZZ7e1ublZ4KH/JJObZP9w4wzdPp3MdMAt4OHpmTZwCjY4CDjG/rBztI5d3WtqZcYyQqedUmcRO2UNJ8oOda/ua2V5VYuLS7rKzeKtWy9Az2VFZPo+0eHBkY7ANUVfffMb39Qf/dHf17e+/i3dvHpdq0vLilmrCThb7KHMBtlL6LOqYXyVzGeDHUhx6NjgwNm5ysiIDzvH3IB6/03sO8WEJ2Rr0M8Jl557yiTwAoeYm5QTY0OmGJ/nU+Szw7IaaJNDQbkIu+S0FBV5VSJMSna+ubnuYT8MlvpaXF7U8voStvpANReCbNAa4XyfjE50fHqkM/a1KQchgsiEnCXwKkFuGJjXlNWLWjVhpoAelPnXVD3Z+Y5ZyAefu1t72nq8o6P9I83QwXWu1e8NiwzkXHkIRXZOcSybXq0rly8xJ5eowyE/eRvI2R6HwT38qSu+iWbuhsMFlQNu1rX5sEDajqoU+tEPf6g7XJT69nidOWjqWhEhj8X+hWXC4AMZ67Nl9sAbN2/KTvDy8opyztRX0ReDwWB+mzwclrAG15i905cBtkUm6J8RMEUefJP8/e9/X//FP/7HevW111R0EMqjA2bIjWXKt9bHtkuQfbc3/sseE5e4E3DcRu7fe+992dG+evWqXnv9tcIHy7fLredySkqMx+Pvs4YdH0OD9xsTHhEK1wEcGlzH40o5y3QYn/t3m06SdUtOiZiKOJ6iZ7e2tsohwSm+qdukogxdhQG5mhs6dJaFRBh6sigiMPOyoMhgxAnFHGIvIC/h4UsTNuERNx1HnKh8dveBPvzoU07z7qMYjsQItMDELHEC4q/99Bhoj8mwYz3ghGFhaVHDc5jHl9QbDlT1GiWEVSmpS/QnlTDVWVWv1nBxQYOFIRe6I/rZ15jbwpYhZxZAD4e87jeqUSAV9VOWkldqJWG5qmN8XRkf6QDkcRFGB98DcMVGs1nDqXClo7Ok/cOZtnCon2wdlRvuzZ1DPdk50BYnUlvbDs9g8kx7u1PyzvR440CPHx3o9GSm4WBFl9avobDWiS8ikH0FpuiURXTCQcXZKUu/66F4lii/pGvXX9ELL7yh9fWbGI+dbsPTD25/pnsPN7SDYXaEUTfCKJug3EbdVN2g0vCNF3Xj62+p5TRtl0W/y0JrOXURwuhp7hie6FXziARPDRGhiGcgP+GXoZOjF+Acx5kJRz8Hrtl9LodapTK58FWGp+XkmRDKg3y610VH5yUu1c8/HfkXAH4qPF+/A18Xog4FfEiCtivg2m5J9tPPRclFRsS8hWgh4hGkIylZgIinnFVVNfNUF6WVSU9R/p6H5cUlvXzjJfXaWo9vb2jz7oaOUZiz4zOt9ga6NGTeWTQVc3br0hX91re+q+9++WtaysgZimQXR33KpjXiwGTWzuSvAk19+s1oOnh0MTaFkNxOdoCOT7zJHekE5Xp2dlry3LaTaDUHJEtu26oDJ8DGb2UxxaCdsSmM2ewNPsw5I36GXFm2zlBEYxyMDprnfDvHSsAHbHTC5yLukCQfCDSRxH6VTwdfVeq7nT73dOf5z4fz+lQ7rx4RKPqklDPinIgTEg/kO2XiTaUARvC0y0nLGBaXb91URg895LbhLpvSzsmxHuN839vZ1J0nD7Wx/URnk5Fm1hNoS8tuwPWAF8FiclykpZkipprHCZSkDn3F5tkGTrlqalTwKgPON9FB3HUdp36CPgyPBEQmnrNMu0uj9OEZpB/HoUeEAVaDHEKPwOj6DFkNYx2wwfbYUDPjzREKyo8xhrbZCHa2d7BpRnIfqaqU6xqoJPSsZeKM29wT9Pjx4bFOgNHJSC263Q4A2NYPAAAQAElEQVRXoK/SaKrMbXeNAZeQkZnxPnig9374A/3Z//Q/6X/+5/9CP/qzf6+jJ08kZCmQoV5d6eWXbul73/UvfL7AxnWGwfdQe/5aJMZJyqEBemsw7Jf5s+HfccDgcVn2GQBniBOzVlPyn2w90Q/+8i/19l/9QB+++55uf/iRth8/0QFjM5yi9zr4lBh/pILFDDeaAooo6YvXRepCF3nfaOBf0HjGOnF5TklVldUwRzkldaydGePrpaxrq+taHyxqtHuoT999Xx/89B357+kKHbSHBCX6nIOUUyjnVPanptcokVZYyjv2nClG8Z62tzY14qDOG/aMvjw3E/Y4Na2iL6lhhHkm82cO5PHpghcQihJJSsqRlSIBUUCUdeitABKOdHCY3HFAC5OV2lCljOT6ndkusxLpjJFscHnQSYch1OF0dxjxLeA4xGgujh1dhII+iUiK8vELNijCadchx1GgzBLrqwUYmTr+QZ5mvNoCLbjJpQM+lLqFBLJ53DguQEi844Sir4DXSqGn5IgnQiklismPi9BxQxIF4KW/gE5i572pPFHe5FJOtIMgx57SiY7FSKJJx7R2rqHShLG1yGVLS2d4rA59gVAh+8KuqZC7fq+vKieNWV8+kHX1nExT5+oFH6/5x4g/B53o9Bno/KGO+wv40HAp0cPGmjG24/GZDtB/RzjhZ6xpxEGKWi0yM1NivUmteFIo1xn9UnM40BToQ29dV8rQmiiHpfIakgk2Txiv450xkGYCSUKfpEipQCI0iAcSZVAXhHNIMQ9FjsGplDJ9Vko5K4IcQyIk32Wp4Mys10pVXcNLwLqOvTub3hJ3WVXw5OfwOO4xVeTllFSlrJp2hqZuVNG2BpqmVo+5GrCPDOHl0CFQ067OSTWh2+aUlFMl43O7DL6U0B/ItPXsNgfvjzYea+PBQ26idziEPGNMUs5JiTFloMqJ9rTpJqpxxJdw+tbXl7mtG6pD1rbR659++okeoIcfs6c9BNeTR485tDlET80KLjs1iwuLspOyuDiU5erx40e6d/eO9vf2Sl/WRR366gSnwbeSrCItLS7Kf4rQQybtfPsGc9AfQE+Frbqg9bVLun7thi6tresI22V3Z08n2KfWWw38+f73vqt/9l//M/0X/9V/oVffxJmqQydcGB3PznTSnWnCoUJuknrws26qohNt1xyef4t1bW1NOSVNsE0myKqQ0YQIBfIUunigFJkhWxcgufQCJCcRE1kX5CpJOTTLEtu1UHlqyYIJiirmQLnIS3WSIWjjurNo5X/KUtVknMmBlleXtLK2rOHSQE2vMhqW/wzfYSzbZWfo8TEH2eWr0xweTNg3JuyL/jMT44yU5vRBZAKyEvtMrUE0qqdJ471T7TzY0s599u7dkdKoVr/ra5j6Wqj6GuSeBnVPl9fX9cLNG1rlgsEoT89OdMyc+FsIKZJWuOC8jFO+srykQb8ny2+2nCLPa+trWsJPe/Dwgd7+8Y9VVVmvvPKyVtdWZLtwwh40guZT5uCUQxGPIVPH83Pr1i35tntxaVERoSk+hw94rBcThORcqcfB4sLCoiyDVV1phh18gkN6gqycAlMuqI6PT5Cpof7e3/17xfn2f8dV0XbKnM8AplzBP/HY8d/HF/KPx83AtcKhzk1u+Ju6Ln/O8d577+mzzz5TVdV6kRv0S5cu6wwd58OqMfRZxsuhEz7VJuvHX0f3mgD1F38YVwS9Ay1rboxuHoNvSt+CsIhQho8ZfoZ4yJvQj0GUNayFRB51W4TUYkolYnLt6OSvuAjh6mImh0oURKhFsNtOYl2yIcyYjJncJ3uuDjHOHnLb8T4G0J17D3FSjyUYNlxcRBgXNVhcmJ8OMYlLqyvyr5OvX7msS1evaB1BuAQsr6xoMByqgnEpZ1NEn905tAg7cXKRH1lYGxzsmy/e0le//lW98vorWl5Z0oBblD5KcIEbYIfi6VD+HQaqoYyHsTksxorLPXAjJD7fNKSIilef2+NK9zZO9PZPEcaf3tFP372jdz+8rzsPt7XxZJ9bsl1u3A+p12p3f8bp4gRn+0Qb9w8xmiotDjl5Wrup5YU19ZuB6gRemOiFcIRxaIGbYMhOzjqdHkpHB60O9qY460lVtapXXv6qXnvla1Bf6wc/+Yl++NOfant/V/6/7MYIKlaJxozvaJg0u7Giy9/+itbefFmjSto+OsCw3aNKq5b568w4hcrjwHmeW4PTFDggmxgTHQbRIhCBZxCeAwsQoc6fjloyuLHxnYOT5rNK3U4OO9oWkLdz8kqncmteJPiQ+7SFnntK/nn7lho/C6Wc+s53H+6v0EtdBJ4kJbSnSkk62+C6HfItJReRNW8leJZSVt3rkZ+UIiujbLwxN8hpBoJ0h3LpGPOVS9d069LLmh5O9fDj+9q6+0gnW/vKZxOtsVkt5VrdyZk4DtXr12/q17/6Db20fkX9sXT08Ik2P7mD8b4PZ1qd4WCMUXbmXxfQE5DPnNh4suI4xtk+sbONMrSzPcWxdFkH9YySN/Whuu06zZCRAmAuIYpjZmAxj9kERuORzlCoI5zNsxIfa+R844aOGfVm0OJ+WnC0YJ/DvI+u0OY4kTKTz4cQ8UWfUqW8wMj4fq4OZSDuwBfMg+XXcYNISyGvV1ivDO9zTmQzR+iOlLOYLHlOuiYrBrWiqXWIQTGGT3a+r926oYo52eGw49P7D3SfdfXk5FD3d7d0Z/Oh7j56qNPJmRJ4Uw55dIaO1TiHKf1THv710TEOSgckJVyWUAOH+tTsEfYUHfmdKA8VZ6eVEmPL7N5JFXhcv5bQOwEGK+gE3wsU7rTq0FutgXT7FJht8iy/Ii8kNVWlho1teWlJ1zjxtVG4gm69xYYcVNjG0DvFEKjrho12Ef08VM0m7Hkvt+PcjNjpHnErMT4dczsx4dZ6Jjvd9UTqY5kPcMT7GBL7Gw/10x/8pf7N//Av9S//3/8v/ZRb7mOMvkXkZTE6DILQytJQX//aV/Rbv/nr3JBc1pPNR3q48QCZnKmHobrMfrDA/pCh2Xw2ZHhuWiWYBnTg8jzAMpkHI2S1UmgRY2OpN9CwatRLWcGGVIsH2W6RVzuqLbIPlxQRvwSkFKJcEmGLjMwYg9u5T9E2AVUkDN9Kw2FfuQqM5FOdHh2qmUmXewtazT2dbe3po3ff1acffKCjvT3ZQMwpgT8AGZVSCmXG2Os1apqavI6ykFdBR9+7uzs43tvF2JyyDmeMpYynG+lUx5r2zjRpRpqmifw1RyWJjjQPg7iBAIwpue9ELJQiaf4wMvRCi7OduN2ux6HeOKtus3q5UR++ZiXVqVav6qlfDTQAhs2QeK/ILmLH7ctMLYcxMwwMG05FDluVaQt6FDiC/iOHgr4jQgLM04hwlLTkuU3wJJKkKM2Z9WDv1xw8n55HaHYfc6mIUoeREPotGa+h8AL8KjhB6A9g3M7W+RM671BShCuAQ4CjF6B5b3KaMoclh/S8r/P6pR6DZ3/voFcGyxB0l7jLz+lvvbYx5N29LxBsC+XloVp0VcJAq4Bu1hXnaMRBWIYxTpvHZeMyAYUWiIDuiFCEgcx4BmSJpgXME+uNFdZb1VTIDXQ3SUfo/E/u39O7H3+sD7nl2uJWLSHL1WBJwdpqU9YUmXRb05uhu9drNBj0AId99dEfzvO+aHkLaOgELxhzx/gN9CayC3FBLEWWQYSCyK7U5W0ewcPz5q5ZQDCbIrluUL+A5g9FMkvmYLmQckrqQf+gP1TFPt0n7HPhU1WNclWVvLruqaYspazg34z5Mp11RruArMXYb5qGcQ7UI+yjrxa47Gl6teoqF8gpKKu1yCXSCsb/Kk7NKuEa4cryMm2HBYb9heJUDKCh19Bv1UBjFmfr8i2xne9HOMvbOzvybZ0Ne8tRQFcoiW7UNK2qagy/W126tKCXXryp69evagG72d9muo3zvbX5RBvccG9y8OnxzJDDheGAtrVyTtxUL+rK5SsakrePc1ucDRhr/Ad7ezgrt3X/3l1NkAvXrxjnGftFpsI6TvA1brlXVlZ1mcuDXtOX5XIIby+Dc5HLBTtEBzhEPug94FbSDuZXv/FV/eE/+vv6xq9/W4s31pTXBjqIkR6ebWpHe8KHVINMNk2tivCEw9gHj9gjuJVPXKDRtVrmpkW/t8hiB73PgBljrshSiyC0Ih0AYRQ5ISFDySg8SBm+Z6E/O02iExfL6iKUGKtlI+iwS61aINdZvWFPvYWeqh6NUqcpByDjGfqXcNZOVFNneXmROVnT2vqqlnBAG9ZIROAjTXXKQfbB3qHOuISZsXd2Y6jk4HKimcZpqomm0M4mAi3i6dpOZKs3S1qJvpbVVz7Cx/hsW5sfb+rg3pFmu1P10dmDWaUBenuQKq0uLmoFufNanyFYbeGV1MPpXYSmIaH1h2nzQZFlecA6XqZsCfgMR/UHP/iBRtiAL7z4gq5eu0LbRmfst7sH+9o52NM+NtIpspHglf8G/8WXXtQNbIsB8t9Cty+hAn6nlJQiEQt4ntWDH4PBEJtjhQvFdeRviC850/HxEb7SSD6UmOFMTrgN91e+f/d3f1f/1X/5T+Q/KauqSmP2GH/1fYQsuh/3oS7QkSccHO3L66ViXv1tv3UOIPag9yfvvKP33n9fJ9gyl69c1TUOiGYcFu/vHeBjnSFTXWl3wuWBf+fAa0W/4AnnM59F7lhTIu76Hq/DFgHMKSHHDfKAHEOzeWDH27RRXckEq0sydAp9DsjvMAg7DEKHbRs+CNeMcIqEwhtFapQrO6YzPd7c1cef3NNHwM4uDndk9VAuC0zkAgpocXmlMHtldU2rMGQNWF1b1QqnL0OUWA9lVqOIqrqSCYUcXUCL0p4hPLNZqykLb8rCmxBacG6+cEvf+e539Fu/89v6yte+pivXr+HcLzHw2rKFILfyPxttHSNkjvwGGLYMjDsAswMQ45VqhKHSaBQIX9YJN90PHx3qh29/rD//y/f1/gcP9eTJqQ72W+3hIO/uTpj0KfGxtrcPcbq3KDvWACV7/epNTgOvyA73FKbZkJ1wStJOZxguUq+ugQaoVVe1MguniloJ8P/bvceN+ozTrldefVMvvfyGDo5G+uCTT/XpnXvaZhEfHp3qFMN4zO3T2XSqSZKqtUW9+M0vq3d9XQ/2WaQ72/IvE3aMV8HLQOBPx9gjQhGAAEIBxFwMuBUQRFVejjyFn82hZilz+DyUzKcvlzxNPI3MccV5L4QhQYqefy5aOjQ8X/aL4p7dZ2W0Aq/TrBEHvwBcKeR/isQHIJUiSv2csjJzlyyvhBmFklhko9FYPkS5jvN9eXFd+xzOPLl9Xyesj/HekbqjM9UYqcPIirOJFpjv73/tG/q9X/9NLTL/Yi6PNre1/3hTh5waz1B+aAZZ5jtLLd079JrwWogI1dBg8NqpUIQpJ0Gq2rZlvc7m4PVT0m3Jbxl8G5068LGkNcWoH2PcnwE+zTzilNTgwx2fVJAM6QAAEABJREFUbBYYI2soXzvjLcq1BR9oVB7wlPDnXr+w4GlNZkSGpxnPRUr+OQrT6nFdQMfYS/yiPvVSSso5KREWPlChI3+OJ2SlnFNSy1qpmS8r4ks4pmPW4+379+Wb7wM2/Cd7O9ra39Pm3ra2drd1wthnUAnH6K0tMWsPoV2eAUWlI8LyoWP3X/Qoc0J8niNiAHUD4kJJEUkiLp6uhK4p+V3kFx1IBX0eSJYPVIHLZREhoyoNKYsQ/MgaoIsHbLg+aV6zDl5ZxVBbYCPsIT+BvhSb3ql2d3YBjD6MnREHFLPRBEe2VdUK6ITNpwzvel2nCQbVRz/5sf7jn/6J/uLP/rT8Dfe9Tz9Svw5w1+z7E+VodeXKur733e/oO9/5Jvr0TB9+9L42ucmdIHPeuOteT147kZJMt4diFjh0Wn7CL49QRX67c/mrg7FVjQb1HHopK+GsdOhDhFotfPMm2UJvwTdH83NvozdcFJhvjruN4SkdzqTQeqBpavVZ9zlJHQeg/jJVr2o0rHslvYGOvv3Rx3p4955ODln7yFiwZiBKHWGnThGhGjxVnUlJofljms9Oz7SPDNoAn7Aup+wbXqcz+DbDSItKqvqVAn7D7HnDL3hHhGz8yE8HrfCkhX8z9lCvgw4jpEUndRymBLzLCFAFH/MFkA4oS0rlPaPujDYddfEdi9HdMjZ/1dxQyko/7lCie14qT/Cep4P8kPiIx3kphTLMTIl+yEikRSge82MOpr/TPE4nlPnjmMFxoyzNHHEGcFFGS1Jf9Hmu8s8Uf77NHNP8/axiqRN+X5QQh8edAdkT813A8TLTrCXmvUH2Pca6rlWRVmLsVaXBcKh+v9YEvvo2Z4LBacMzIpSAgkJf/BQKPBzDz1ah/5Z5P+O2yjy07j/k8HZjZ1OPd7f0iND/u8ODJxva2H6sCU4FPraEzHUz1jP6rs6hCjqFHLkL0zXAflvA6B4Wuvtqeg16pS6Qcy7zWuVKhhSppD3PhTyQRIQu/snxc1CI8aY50GekKPGIpIiQ/+m5J4IcQIaST5owqJ9TlmnN0JFNE3ul9wDTZGjgf/98HAvDBfWtM89hgXENibuO2w6ILy0tqY9ObZi7C+iBwzDkMHfA3Nb0ZV41Va2GenUFT4CK/uuqgh9ZORESz4l9CTnxLyw/fPBID+5v6BEXWcc4bFKibq0MvgKVJHQraLS0tKBL2NNL2Np1XdFPI9uY29vb2sWp3seRPsGx8UVPgi/mQZEB9Ps+ev7xk8fcUh8qpZDl7P69e/LX0j2fA8ZhOo9xSk6AFez4NRzvK5cv68Vbt+h7SZfXL5Ub9KbpKVDcaytrWsL5O+JS6T6H2YeHB/Ih7zF76LSWBpeXdO31F/TyN9/Uja+9qvr6io77railE401yjON0lSzqtPp9EwHpwdSlqqmUkYYU05F/C3nPwsKqYB+9nEBeQ6iE2yQiEOuvAYcFh+BPOVQ0E+keFonyOsjG8s4tEtAzTy3UDEajbC/oRo7bYKOnrFOjLthHgbIhg8j+vDFvGnqRr2qUZUqJf7FvFOh0dRe/GN9kqGUknICQFZFFl4++5pUq1KMhX24qw18rcefPdTJ9hG333hq+GVNl1Xhu804EJ9yWDfDgfVcMzHKuVKvaZDZXlmfll2Pw/0zFF3mEnREm/dxUu/cvSv/ucFL3HYvMt6j02P5m4+2Cfe4zDvB6a45DPEBzKuvvqpr2FANuM1TA2Q7eApoQzkvpSzX83q6zO2zvzlhOYsI+QLyhNtvfz3bsIfciudb3/qm/uE//If6jd/4DQ7wlzRlrx0xvhG29hj7ZOyQvdGO7Qm35f7dCo/NXzG/fu162V9vc5jwY27wvSZWVlflsgl2zAEXDLmqZBoWkdkeazbo83kgqYu0408Bmh23Hr0AMX8RoZxSGWcPGbAutMyG/AR+HxPfnYMcPkVvwc7qmGZFI6mntvNpg8RBjSZM8IzTlWNOyh9sbGFIfabbtx/KDvesrZXrBQ2XlrXI7fNwcVF2rAcLhItLWmTh+lZ7eXVZC4tDWZgLYRAaEYoIqXx4af54UDM2iylCPWMjqppaq+truvXii3rltdf01pe/LH+NYHltVZmyUp96buN4B5qOVwfiAvTBcBlfqCPesgg6QMrU7MG7Hgqo4oREOjxuuZgMFEdgBE21szXSzvZUXHCQhh9nPR0fVTjbZ7p7d0f7OMMVi9Zf5bh27aqsrKuU6VlK9NWhWBOppqrUbxr574IGLMxBr0FhVqppO4esQa9Pm4wTf4BRPNKVqzd049YrevRkT2+/84Huczu6d3CiI39NnbmYEo4RxFMU8urLN3X9q28oryxo+2BPu5w+Tti8O/FABySoxEmKdBAS8JaCf+VTMkJ+/C5JFzjjbwru7AJ+UVs6SCmK0kkJLhnI09/wKXPuCf+l7X4xMW7vpmXMhQYx6lBEKLNZE4PGUCLOhCnqrCAeKcmG5xRF0KSs62uX1eO08vGn97Xx8R0dslbGuwdq908UxyPZyT7l1G15sKDf+M739I23vqzEHLUnI40PmdftHY2PTjSzUsE4mqDsWhR0F+Ktp4vbiqyuWXc5Q1dCfju1yNkFeB0YpudrYuYDrK7lnLUr0CIJM2DM6aid6lP6O+FE8cSbynSsEQbXiFvvMevPYIfJcqxzo/KCX/oFTyhKSadOhpL4Ja+Ief2LKmWmyCohmQ4Jfu4T9JNTggdzPmT4QRYjk8wzN/BaHLLeAiQd9PPR1evXtIwxcca4N7gh2ITv+xgZT7h1cPohtwd7LHifaJp+j7eAQFLAmMOvAnPyOzl8BkF6Dk+blNrPvcLx8nLk82CCS8Pu8/nnqZb5bM/jEZ/H4ZQNy4gom8EKN9/e8FaWl9E5WYkKM5yuo4NDHbMRTU5Hsgx3bNrBJpeQm4yTVQMNcjXFiPvk/Xf1v/6P/4P+x//2X+jP/92f6N7tjxWzsVaWh8jmRB2GU+6FXn7tJf3e7/+uXnv9ZW1s3NcHH7ynHQ41gk4XFhfYGxbU6/dVIb9i7joF7bsykos5iwhygzyACfPXIC3PM5zrGTTOWG8teq8dTbmVn6glL6A5qBtzVLR1xED0Zz5gVUR8Dkg843YgP25D6OACaMKmXsnGTGI8I5yZM9ZNhS5YYr+z43/v08/0zg/f1oPbd2RDqGPtFfqhb8bGb3lKVaVI3m/P+1GUNTzGmDvgxN5/h+mTeBsKbjNlL+yYh0SbpqlRQTUkQdwXD4+y8w/lltsZNMwPsmeyw1x4OW3l/Cm4jdfGSAZ/TglqAoA2dKp1inG04LCuc2hGtfC6Qz5MXzstHYmJZBxSROjiCfgUYZzznBD/Sjkhcfed3GdQDiTqinL3aSgIQU/p08/PJJ/mSyDQ//nPnK6LfkKQq5b5MY8deq46+CV4VICqEaEGI6/HLXHAE8erqlaJM6d9HDvEgvV4pCePn2iCbqrrSom6iXkBxdNP5wkgVfjAHBH95Z+YF4dCW1vb+qu3f6S/+NEP9NmDuxw2butwdKSHOxv68P5H2t3flGanrO0zBbd6ltI60LHuh/G0yIvH73mqoK/HmAY4KLZ7HH/qiKNzTX/FoCrWes6VMvo5UpIizkdA1OMj7bwIKKQv10nUm0NWyvRPvQiXfx4S9XLKyimBIkCo8gT1U86qgGxgjVonZtPhOHT1sLdM7zJ60TpyeWlJS+fQZ0xu52F7vDVz5R+csrHeZ6481guw0b+I476A09qrG9X012DrNXWjXglr6KgA6KFf88W4TUuVa0Q86YxD+V1shUcbmzLsYVfa0ZixTj2glCrllMsYPf8d+n/KHr2M833z1s1Cd9PUpdy34I82HjHXW+W/NbKDcsCh6ePHj8G9oa3NTWTsMfp5A/t1Xymn4kh5bLnK2MGnuoczfnxyrEjJ3SvnLPPoxnVsUm46X3rpJb3wwgvIdFNgbW1dq+ypE5zRra0tbdLHFnp/9+xAp/VMsdJocGNVV7/8kl767pc1fOmazoZJh2mi/fZUR92ZNEhKC5WmOOCTdqTMQVRuKqUqS8yn9weDHWeD5d/wVJgKpecvCiKi8CMiRETGERFEQ36oQlO/QznTD2OMlEq5+6mw0cV6NU8iQh3yP0WHj7HZztD9I+wl89ZrIkdSxdw2da0iF3VPPdaAIadKAcIQ/wjlJ9yvZ7KFBu/krXJKqlJWilx084y5r6NSH9o69r4j7JPt+4/15O5jHeN8a9SqwYepwTk5OZP38Zn3RA5KE854Bd9q6LHsmrYa+jJjrJHLldUV2en9wQ9/iC93u3wj4uWXX5a/iWx7z3+LvX90xGXfrg6Qg2ynm3l/5dVXdA37aYG9PEFvBGMyeGwOAaLyQ4kukkHdumnktWYn2N+UUKjcXNt5PsH+8qGQD3yaXk/f+ua39E/+yT/R3/nP/jP8oCvlhvqUg+kL8CG1+W958xy4XUqhtfU1WS6X8UcPof+DDz7Qhx9+yKXqSAvDoXJKzGNb7JDV1VUtLCyYVEXE54CEnoL+moe2HVUMRAUmManqUB4GekSAOSER0AFicjqgBTpVVKzZJ2rNulpTwOF4wkI8kzaZ6E8/e6Tbn20QP9TZJNQbrmh1/boWli4BaxosLKs/XCIfwLnoo4x6w0UNgAYllxGClLNSyvJEKBDmc4Itgiay7RyTXF41tRoUoJ3u6yiXG9x2X7p6hT4GgoPs853GLHQbKG6nKOOVH2RRXQR1gC4YU8LpMGTyMvcHWRPGPZplnY5qbrkrnZxmFFWHYxtK1aqWV24pVytsgrU4ANLe9khPNg609fhYxwdTqW10mZvOmzduFqXUttDDYvQ4GoTbirpfFl/DIjT01FQ1hlOeQ53AH3PIIS+SXtPXeNxqh5vvyTTrhZffVKoX9DEHHe++f1uPNg+1f4SyOhpD54iDkZnG6hSLfV1/8zXd+PIbOmuS9kbHlB8zp53mTxAQJ4AtioinoKDo6Yc68895znmCwBlMzxznebo0JR7PAeTw6Z6BG5FSAWN5BhGhiKQIwvNsoqRVQL/CE9S5AKJ/g8+8VSho8wwCepSSFEkRmSBBeVJCgSbmz5CrRgmFWBlQjoHxeXVpXS+tXdN461AP3vlEW58+0BE34Ge+/d7a12hnX6dA4pb7xUtX9be59X7z1sua4XQHzo+d9JPtXU1Roi2OhTDWOww68USSUp1V1TVQKbOOIpEZc67aSZyVW+6ZLsKW66mWDXrmEKlvGYW/cj51XokjrzjXZzj4ZzhRYwytCc74BDwXdS42OONsyzxCzC/5QM681BFkgm4KgY7OC569I0IRIV4KlKbHU8IgTwY990TJKe9SPi+KCCXaGiLm8bAwlo6lGj4t9odKtPbfPR3iRPYGQ13ikGxhlc0HZ+fOg/vawdF+8OSR7j/e0JOdbe361J6yjnaitUoonvg8OOmc85Do008HvwqYls7ZvFwP4APGECQXcGmB4G0g+Os/5/h+pqJXXovc2MEy88B1sw8AABAASURBVAcYit6QFhYGqisqs8+foj/OfLMymclZGSdKON2aTBRAxpntOPzZ23iod/7iL/Sv/8U/17/9V/+DHt3+VAP4u4JRtDSs1atC48kJB68DffWbX9Vv/q3f1CVuvD+5/Yk+u3MbEZ4Uo3D90iWtc1Ni420BJ7VBP6ZgVhjrPAylc2aYfvMNkVWHTjX76JL4TP7a2Smn3KdHxxqdnKqF1sR4jCODz2EoJEMnnvIilHMK6LnnvOY8xwk664B5xvxdsh1lPhM09jEMrNe94Y8wwLz2FhaGWh4s6oD1+6H/3vudd7W3tSMbTOEx4LC0rCvjTimpairWcRbH4SLJ2MVUdRy4nmgPg/UYOR2De4wMtqzRCeNsWbcV8tzYIIQhnRkErV0B2pdPKCLgVTfXA/Q7RY/MMMimnKJPmO8pMMMxZDgKJeWUZbw5ez5CNJfLOmTI8+C6HqPlaWZcQEv7GYbhFJiwB09L3kwdY3VbPfd4PRqnQTEvKPES7RQR8IC+RSEf81g8nQFkHp8oC0B+nOdCx4ESLS8nqE25DCTF+FTahfS5UDzkYRsE+XEe6jyu8lBS8oXhDGj+kFsiHcoxglSc015oKK8yI13XQkaLTYWAklOx+OqmVoLPDYZs4tA9Z8tBTa9JXD5pG5nx3+pOxlPWaqOcEiOI0l95Gz3QMj7jd4jg0M983LzpyTlzEPSlnJG1uuQ/xvn6wV/+QH/+7/+D3v7Rj/Teuz/Vxx+/p08+fU+ffvKOHj74ROPjPcVshF6YKbEfdBzEep3NOAxocTw65l6MLcCYUqiqKuybngYcqA1wVOyEO940TSmby1ZWSknhkUC7gA4ABTmhiDkkwgLUdf1nkOFFnuNjD87wLTOui/KgfkRWGFKtDKQMX0s9eEy8qmtVngNC01YT9k0z+8EQo9x6ckDckFNV6PLYanBUVVbNOH054vG5XQ+b1tAndJ7bWzf0sPkaaHR9Q8FBujIN4DK+mnRdNay7Bpuwpzo16rjgOjk806MHT3T3s/t69HCTS5hjbvxmTGanCDjeSVN08yH7k/XPlStXdfPGdW7AL2GLXtIKt5VT1uMmh8eP0N17OGuHHK76Rtt/C76FUzwajZFJJIX1rRC8SooI9M5egUcbGzKMOFT0IeAmTrSdogk6aIVDikvo8VvYvF966y194+tf1zpOd05JfWzXleVVua5v0Te3t7R3fKij8ZkOJmdiJGoXGy3euqwXuP2+9pVXNXhxTZOlpKNqrOkw1A1Ck2qqM43U5VCuGwVyFE0l2IPdLs0Qmu4CkKELOSIqP06X8vOMiBAD1Oce8iIF2QGmVgop5VRCt40IiTGJZ8K+2CLvLfqbJFVDM/Sd+WH9bN0XkRQRyuComOOcM/FKKWelSErgegrUs/yLx9EghAjencL1Ioq+SQrkIquXKg2BHv7K7HikvY0dPbmzoYNHe+qOZ2rw0Rp8hcTNOI6brJs9dPdbW+aQtYr27t/9DPCpFtmDb9++rffffw+9c6abONU3bt1S1dTa44b7AIdnc29b2xwEZ9b0Vfyvl7n0vEHogwVBm8eYNH9iHsj4wzrTQJ0SJ3S9GXysoGV9dU3Xr1tmLyvlrFPsDP/t9QS5Ni/tiI+RNd+s/8N/8A/K7feXuGx1W/PcdWboIO9jUw4ZpuAtc9SKNdrI6/fatWvytzSOceg/+eST8vffDfu27Y8ReuzslMNF+Dw4X/e5qmTed4yj87owA4lfjKvIFHkOL+aO4qefUs/l7H+tQ+Biz0zqMhXPgUls26QLmHFTN+VWe4IjOinxqjjXuwdnevBoR5/eeaxHTw50Nk6qestaWr2qpRVueJfWtbx6WctrV7ViWL9CeFkr65eps87JwpIalFvA4Ej0HUmK4GNQeTxYOwQFGHRCyfkXzq9gHL/w8ovyZC+tLCvVlZhPZKvVLDpFTko5Aw6TFFIBFlQXXlBzaMU4lTXzVsJN/hQ+YIfomBOjvcOxnvj/3PZXyA867R602tuf4YSzaKo1Nc0ai6zG8e60xfg3Hx9i8M006K/o2uUXtLp8SVXuIXChnJIaFEWvadTrNbIStkK3Yi6LMVKpkxlfhu5eU6nfz6rrpIpNWBCfolLKPYzZ0D601fD6yvVXtHMw0n/8wbt678O7erx9rD3Sp2zOIwyriaQTwuHldb3wlTe18MI1bZ+daAulO+IgQPCCKnwC4NMB5UP6oow8CxXyglyVRAnneR1xhjjPJuLPPOHyzxXOEbjCM3BfzJfozlGwlbIgI4I38xUAGAsqnefrV31KQyoTBsGv9qFmB9CXItGEuENDynJeF/O8yBVp8sjPdaOKDaYGBv2hBhwwWalljLCMPN0YrusmMNs90T4nk6Mne5rtHOtsc0enQGtn5/hMfRz1b7z2ln7/+7+hm2uXdIZDfrq9r5OtPblOP1fl2xF1zko5gITsM8Ak4lm5tpyQJ7PSHH0GHtIcnNeqw0Bvu1ZTjKgZq8Bgx3pCnmE0m+qMzfpsOpZhhKHl9SXkOaOQcpUx4lsZR5lv+vylnxDd89Iz2hwj+blPRCgioG9eGsgAGaUO2UTn5RHzkAzNwcE8jyJdNHO8Ml+gOyQloFIod6F+3VNEKn0dnZ2qx4nt5RvXFKzBzYM9bfnva/cJiT9hw9k53Ofg6hTCjAUAhwwKBXjm4Hho/sxD8+cCxHTNoUOuDec1TahhnlREPAMRP4cLPF8UQpi8O3fMbVc6UXmer5tSVsoZx3dRy8uLgi2actN9ejyVne52hEHHxtWNZxjaM7WjMYc+pxrt7+vwyWPdfvcd/ev/9r/R//jP/z/lR9Q6jKirSwtaX+hxCg+dyEnbjrW4PNRbX3urON0LKwt6/+P3defeZ/jwY62gt1e4cV+E375NunT5sgwDDgNqZDxF8jAYsQhhGPrDhwY2Hlp0Wsd+EJISPMqlLnVmLUZqW+rTmjLKqRMGXgngI5qcQ0fYSWRGhCJCfiKixCMInQEfO/OTdSFCkaZCKfHLvLUasyMxGPTVVJUsUS0HVoLWRQzwBeTsaGe3/PjbR++8p4OdPXH6oGAcCAFoWlV11hIG8iJzEiaWfhI0pJDO0Nub8H5vd1vHGEDj0akmGK6T6Ugthl9mTnt1rUhJLbyagbdls+/AwQiVQBIRlLWa4iSNmVMfVozOxhxaTMA/1pjNz21yqtBfQ/afWilnSVFIBC1D74h34OnUlT5atQ7hjfvt6LP0zVzYYHI/7s/5NNazB6oYFyTJ8HwZmJ9WC4VEhYiQx5ZSoupFjVAK8g0im7HKRAKeE/c5Mz3QMjONhlIWVDaeCyCtizESL+vZCEPhuEklJFXSznPc3QXVHIr2gg6qkvTbJUFWgsY5RESpVr7Kihx18EyQENn5nWwb1OgdGimjWxe4mBjikIw4kH2I03Pv7j0d7h+pxmhuqoahdtDTMRbxOIQvjM/z0EKFQ5LUo4qL6YbtSBfgfmxsjtDxNmhPDo50tLuvY9b5ETpvd2tDu1sPtb15X48ffqaN+59ye3aA3pyq41Z1ir4cY6iOCCecDgS8rpifJHgJzzvAnefk8Yca5Lvfq9VralWMz3tIxVoxCN50EBsA1NIMghlDRFD0eWCw5AkIpRTKyKjlIqUMXuNGbolHhCQgMkGtXPWUWYcV/Mu5oW4PaKCrpx5rdIDu6fV75GWgUgOddd0QB9BJGbBjvIBzsri4SLtaOaUCibChbq/pqddrCjSEDTZfHzvX9t4Ct2iVaYWuVCDTB/Vp06/76jcD9XsD9Yg3VaM61aqAXtUjb1DW5+ONLX12+77u393QLod5R9xYnzIHXms+eDw6PNIiTsOtGzc07GOHMB47GtdwOK5yOTVAP/lG/IQDvEcbD/STH7+tTzkMPSI94kAvp8R4a/mZoifuP3iAE/Z+ueneePRIB/Q3xnZ8jDx+9unt8lX0feTFDkuC1x5XjzG//upr+upXvqJr/upxXTOuPnzKevLkie4/fKA9DrRb5B6/UMfdRMcx1ZRb7aUXr+jWN9/QC99+U1e+9KIGN1c1HXYa1RMdzJDN2TE27Ugz6FRdKcNbNRVpqUVeZsiP9ZHXPquBHEaCKJFNROdyVaLKzEVOpjqgfJ5HUlVOStDWsT5n8GBeEkXPjXHOWnS6LAuMq8fcZfB0dNCih+0Aun+dYySbTsVDH55zOnD9lLJ60L4wGMo4anBRQ2INdfQrHqfNT4ck5XivbtSrataglGadavy1Pr5L02Yl7MydB9u6896nevjRPbWHU633VrQYfcFeUGQJGkJJKbIyYAbNOCRtwJsi6cOPPtSPf/xjnbKmr1y7rGvYQoNhX1t7u9rEFrr36KEe+c/DotWLr72sL33tK1wCMk/IXAfuLkQXAdCHHAISMSnxzrwTlQwlTp5p8LgdNlWjF269oOvIa9007HETtfDkDP1iGCF7lnEf2P/hH/6h/tk/+2f6rd/iUP/SZWXmITMvOdeKlL310n5abs/39w+0t7unXGVdxtZ4iVt82x13797Vnc8+k3Xl6uqq7JDv7O4WOVlbX5fXbA/HPEWUfXPquWdSE/NoiAh97qGspMkvJYSIX8Hfsv94H5oiU4Yk8WECBXTADON/WqDVmEk5G3fc/M50dDrTHg73Y5yGe5y63QcOjrj2To0Gi6taXLmkBcLB4rKGCyslb7BIuAQQDrnmHwwX1Ov1VdWVImXxKtAxAV2Eea8uVIAsOT/XtZpBD5wLWsQwWcJgW1haUoPgViy6lGmQaEsgns5wHifKxwnKic3LQlFVahD6GkWXqoZFm3EyWsY55ub4RDv7J9rePQNG2t4baXdvop1dwh0bOtAyXJEZ6duygOCcE4bsstY5tWmgN+grMZ6UsnKulFNSKpCVckZnVOo1jQb9gayYC8AXh0Vh9yo1QA2fKuqH20alquppxALb2j7ipuimrl9/FUd8onc/uK3bnHadYDAfowD8Iyme5BRJgndLr7+s177/DeXVIWPaKcLYciLUni9yyH32icIl0hch0c99nE9GqUfoiXLwHMRz8eejHYL5FJjd58uext0Y3gmICAUFBLxVFkSJ/Iqv0vZXrPurVgsoisSbOfG8KOBxygrPE5CrWjaOqsjqmA9h0K7kgV69ekvLua/de4+0d/+JpsiYjseqqFNjpNQszBrWriCXv/6t7+i3vvt9DaPSEbcdiVO/EZtqR1ijPBL9Q4aCsGMOO3jpuMH5nflMngzByM4hSsjLEaCl3OANa0Z82s1kmHRTfSHgpI/biSaElq+WNvM+IBy09PTch7yn5TJZ8mNaS7YTXwCmvYV+4zUGx0uy4C+vn291nu36LjxPOgp0yjkpwzcxZjJURVKdsiqvTebMCvUYA8ZjHywtariypJrbJ/9d9/b+Lg74th5zW2BH3H/73inmQwjx+AV0RJ9+SLsvgqdZJeLRm2sGGrCGbIjPx0p6jrXU/E9/Gd8Flot4p5RDNTqq8YaC/EyRv53tPW0lvdxcAAAQAElEQVT4R3g2HukU42rGRjc5OdEJBw0npLcePdadjz/WX/7Zn+l/+e/+G/30r/5cR9tPtNRkXcWJHmTpBANshBMeyJB/VOib3/y6fut3fkv1oNGPuUHzbXcwD8trq7Lurnt1kbUxBztjDJpTTri9sY5xBGzAOM+3K2dsthPKZ9MZm+kMvTtjUB0zoHMIpUjncRGPEn+elaFnT0cUla0L+EW8j6CVgfo//ylYyJ6Hrkbt0nfDuBLj7FjPNtKanLXEmraxsXHvgd796Tu6x2Z/enRC+yi0FizIQtWr1B8OxHA05QAjyEtJajkEOzo+0KPHGzqEx2NuvI84tZ+hwwvAG68T76tiLubS1aogp33kKHGvLT19guIoqSCW6ChDq9dJyllOJ0oDUCHQLyeAsiAJy4caZibxkl3i5IGTLN6hCCnO/zmmzz3P4T3P/zydmrcESUBjRMiP3xG8+RiD28zHLTlu/eTb+BZjyXu1w45417IGz8E8K4D+7Zgvtyt1KW8Bp93XM6Cz88RF7CIs2RDS0a4F1wzbqUM34x2LAcikJtZbBC0KqNg0vX6fuZ6pamqlnLBFiFcJo2+oXElHxyd6zLo8wHj03yb2ej3lzN5i3DIulafj7f46JsFA8nMfl8MZ8uYxk2CeTNlTBlVPL1y7oVdvvqQbHPje4vbyhfV1vXz5kq4uDjh8O9T2zkPsoCcYs8fKqUV3hirorFKluqqVTSz0zJDVef/QRloFVB7TXVWV+oyhj1No6KFna3RzTgkxgzboL01MoC4e8l1axuz4PD+oGBHohLbw0LkJHhoErz1eo3M+zV1bKWXlnGU6HC9llMzDz79zymVsFfqyYny5qkq7PraaDfcGhyUbF+Aw5yS3eQrkp0QeoftbwP71Nx57T8ffxwacQx+nuNf0sPsaoKfauFOGssRQkpqaMmDCgejmkx19dvsz3X9wX/49jlNuoc84iOs1jRY5zEw5cUkz4mB8pgxvzWc7UEN0ywz70H/P/eEH78s/bLmPU3XITfnxyVFxuKbonTFO+N7eHo7yY+3sbOv27U/lH2t7wuHfITflZzhmWzhg/uG2HW7LD2k/5vYaYhl/qIZX13D0X3n5JV25clk1fFvAOZsga5uPsH04+PMhS1PDz6ZSi54b0+8I2yIWGw1urOnal17Si195TWsvXFUi77Qdae9kX0ccQvpP3mZMKHeESuAwdIzZqmfGhKP5JCcQFZJFHxSZdFq8kBn5cRhEUkIuAiDMWRkQj3kVESXtdX0Gn48Zf8celTmoGS4uahFfpIc8gFVFl7D23ZdB5QnYEuAO+FCrht66ruW5cgj6sq9NWTcG6w7jopE+95TM8xwGlUlXBgZbc5o2iEbD1OOA/FQPbz/Qk/uPND44VZ4KeyfLclClSoYMr5LHHEkZ8CH4IfrlJ2//WNYxvnl+/fXXtczefsB+s8G+c/f+PXyhXQ2XF/Xqm6/rlTde1/UXX9BgaUEJGcsG+BY5KYIxG0R4DueUPw2C2BzO39BRVbV8qHXjxk35sKhuGi47T9GBRzrgsMZfgy+/M8Q8DJDl733ve/qn//Sf6Y/+6I/kH4Cbod9H2ApT9sMJDq7nw/uAbQi3PTw4lMvtUN+8eVMra6sF7527d9Bv26qYlwmHijtcTlr+PRfztdovZdaXnteIKDKRGW9K8/GKvAL6+cdtOuTC9BnHDNqSxOc5mLFhTIEZJyrQr9Nxy43viR5w2nYHp+HRk12YMVFUPQ2XVrW0sk64ot5gSQ03fQ0nbQ2GRuN4gSFlQH+gutfIk2QCOxOqYBkECw+AXuRHyBF5UMWgBgsDWbBX1ta0sr5a4jbaMsIbxZiIUrcrbxD4E6w5QmRynks6wvVKpOR19JtSjWJKOmN8Rycs6v1jbW4faAOl9ujJvrZ2TrW1CxBu75ww+a0iDVTlBVVVg3KscbaHKJZ14JL6ffCxeGZMHDKkqs6qUDg5ZaVMHMg5KSegxLNqypumVoOA9RoUa4GKdAbm+VVdK6WsiET/lVJudHQ0QknOdPnKC/B2uTjd77z3iZ7sHuhwMtEBinGMkkuRVJ46tPbGC7rxpdckNkv/qNEOJ1hWhIVbXamlYiScc0ihL3hc8QK+oPj/iCyjv8BDPOLzhKBzLkr/rwlNDjQF85hyllIosiHJsp1yVma+6lQrR1Y1Cw2UdXVxVVcXVjXG4X7y2QOc78dKp1P1EPqGtVZjsNWEPRh/A8Pn937tN/S1N96S8yYY2ScH+9rdeqxTFOFkMmJdnuqUm68UokWnMo9P5+48TRkFP/cppZR1QEtpSztvWDMMmylO9xTH+udhgsM91pTN0WW4QbSiJZtmR8wwxyXWsFMA+EQZOx+9zD8BtRExT5y/Cz3E5+3d7hm0KKwOPK5DU2p9wednCi0jnV/nVYM5STkrwv2GPD8Vc+Qwkz+j7inOzBlrN7OOB4tDLa0uy+E+N4wPnzzipPcxG882+mKsDjydQp3On26O16mu5FNW6jjnAjoinwdGWfKK8w0faUr6/6yPe2uVUlLdWLdUpbsJRtAut7Gbjx9rb3tHp0dHmmF4TdEhxza+cMjfeftt/fmf/qn+/E/+jd790V/pZGdLC03SsE5qxyfa394kPNOg1+gqJ8rf/MbX9Ru/+RtSkv7yh3+lz+7fUY0DvsiBRkXfY4ysQA8NuQWCIO1yuGGjbm9vV/5xlRGO/xk0jNlEZ2xCLWujQwaEZAmuX7AqpDKGEnbEDU9z5Kq8CMgvEb9c2SFQskkzVXIzO7qOR4QizkE/+7gVUIjoqKcCCnkoGFS1qpxQpa38NdzR6ZlsiC5ieHY4ePc+u6MP33tfW9z+dMi2/ITUgi/VGX3eU2Z/m3GAoWiVyBdjP+Vg6MnmY21tPdEehxxj5HXKBj7znoPB0WJQV7RLOatLXcFX5Iq404pOfjpk3eEFQKkKIBeZtpk9qSJMkQSrSzPI8/CoJyAKqDzB+xyeroF5OmgfEYoIJSDCcZHW/IEOU2SYZ/zyd1BcADzGR9LkOSgAOnlsNrY6y0uBVi087ixDBUjDqw5ezchvmY+WdOu44fk4dZxvXCAuvDh/lf4+9/LYgac0GJfbM28dVHZqy5uXxCAihczr6zeuYztcUa6zqiYrsSY62lQYsUMMS9S8nmw8lv9ngY69wVM4wFHPzI+MKEmCH3OQymSVTsxVg37uQTPJUCGj/abW8sKiXrxxQ7/767+lP/jt39Vvcuj7vS9/Rd96/Q199aWX9BqO06XFvios+LY7U0ozNaz9ugryoLuqsXNqxlPBpk5T+Gw+XZCViESEIoK2iboV7Xvq4Xz2cLp7vYZ0rQpd4mFdrEH5KUPwq2NUbQGFC+bgkjKPML6Fb2P09xj7xw4T0yE6nFd8/h0iOxXI8CAiCsqLt0pK8yfEuLJqj7GuZHvuAjLE2nFy2vGKdJUr6j6Dks96cmgcQ5zrRXTeArrAX09fZI6HBuzcEhIfYCfbFjRfjD+lpIig7xrctXIyn6V9HCX/zfadO3f14P59HXEwX9cZvjbMQyv3SUNs3JY9e0Zeh91+wq31oY644a6bRrdu3tD6pXXmbKwjHBs71BOcyhG65Qg7w3mnHIhaN9tmdLmQ5eHCUCs4ZYuEKYVOTo7Lr6+P0Nkds2TIkeVv8CxzWVY3FesQiwF9lSQ1KZdb2440p4pKSUoZqQzJP6g27oXycl+L13DAX31Bl25dUbXY02k31hE2j39Je6KZ2izJctNUsu5USmSAROAi1gGf+7joPAOWimoK2qQUNE1AVs5JOQHMZ/Z81rX6rLlevyc/Bxwy7HHYMGafdNsBDvgChx0N8izwWA6tN2CDq59DJ8Sz8MA6p0PPjDlQPkWnj7HTn+lwZBxZDggznDcuQRmLX0C0UqDfOP9SRbziLDpxgB4cyjSqirN9sLmrPXyZ7mwCvys1FXKJDNdAodlyuLjIZemCjnBIf8pN9xMO2FeXl/UyByaXuEWeQucWBy/bHM7sH+1rQJs3vvSWvsr+fuOFm+oN++oYc0buEjqrALxTBATycXABkjwrEaGI0MUTESWdCHPCnmD8PuDwWrqEbF66dEkVNFsmD7DF/PXzXeySbZxj5127dlV/7+/9Xf3xH/+xvv6Nb1C31jEyax0wQRcYWsYB25DxoyKnU+Sugh+3bt6Sb8AjEodMm/Kvnw85HKuaWkfY3MfAjLZDxu1fbfdhm+m28z4Fd4Je46mQFceDQgOBxHh08TCm1sC+YHzma5phBE2BCcRMUJptl6WoNJmEDg/G2tk60aNHB3r4cEfbu4diblUPFrSMc7DCqegiC7C/uKDe4kANiqWHkDYIad1jsns1jEAQmJSIOUld18lEzJBEQ8tC7iylKZRylgdtHENwLq+slMXrAQ8GQ3mQczRI21z61BF2AYYC4mF64XJnw0VTFQakrMgNPfVZrgONp33tH3Ta2Z1oa3Oszc0RjD+bw+Ypxs1E+4eh05MKpRLATGenE+BMJyioEYqmz8QtLSxibPZVBQLDBNGzhizEXt2ozgg6dWrAdFeJsVGvYrKy485HoOoKHlG3gkeewLrqqVcP1dR9NU2PsFZNXUOTazW5UTBHRz7NSn1dv/oy9IXef/+BPv14U0e7M4xnIXytxpE1hS8zTZVX+rr55Ve1+tINbZ8caosFZcMw2NA75l3MS+GVeAIQTCyh48/Dz2fOcwK6Qm72fO3n40GxLsAFdFHqn4fMImS06hDQzkYRMmJ5cdULxMZhcF6A7ItBlOg//bnoCEwmcY40SIUiQl5sKWeGQDolJeYxpxr92yjnHjLQI15hgM/EFGh9eV3ri2s69q/e393QaO9E1WimAWJaIV/NeKr6bKyFVvrKCy/r97//a3oTJXhkRYNj5L+x8snz5qaN7z0dHO7Lm+GEzXKGAd4igy0GXwf/5Pk0ZSFo7VT4R1wApM/TlHesihbo4LXD1iHtW/B4A3kerMxcXnDRdh6C6vzjU+zSL5vCjPmbQY+hZS121C9U0H8xikzI5+AcCUFXCKQi8YhQBKAgxYe4iEcBx4CQUklH6d59kSuRJ+p30OMaiXUXrhkJakLiw0RpxqZ/FjMdtWNNifsE3WX+G2iPd3d3G0V8WGAGn92wcwVwCVziKX12jhCDh4KHcjjviYIv+Lh/A0WlqcOLtDNI/9zH5Rfws4Xk8ymURXkbyRysI2eJGcNgTtmRTqOTsQ739jU6PFaH/M1OR+pwxMsh0GSmQ4z+T9/+gd7/iz/TJz/+jzp4dIdT9VZDcAQyN2Jj8t9Uu69FdOHq8qpee+11fes731bkrLd/8hN99OknChyKPkZaDwOzvzTU4tqy+ksLWr12WdWwrxNOsP3V5zGyf4ajasfbDve5CEM0H9aE2em5nI/oZwYfpJ+DFr57f+lA4vqKUMpZCRlImdDAms3o1gqIhOxQh9lzVSXSKUkCJx+CgkV+qFnSCdxzmRdpgPZVlbnF6j3dFyYYfUK5igAAEABJREFUVx176xCDemm4UPYPf03zk48+0u72NkbvRFNkynKWcsKYGajPwY/g2QjPq2UdJuJ2SLzWNx5t6DE3EP56Z+t24HYd052huWHPrZusyFJb1p050bLCAaehmYRSF0hvUopEV5VyqpSyISsxBkUIFsqPx8g2cp52T3OwfHcga9lVZ+2UGHouwScswoRFmLiWiQyGBBQEElgLHmoRduwZKk/JL6WOBbF4mu+YIUFThJGVIl6dOsbTeX077EBJnCgREuxtAjouEjrkuR1N1CJj3dlUCV2b0VF52mGodgrqCOMVL0Ud+S3tWsKCu6UrDkhlEJR0pEuIJDgOWDYFT0V+CwFuQrbc3tAyj1N4NME5hOla4BDqEk7t4vKiGmymVh1cpEUK2dBvmMPTo1NtckNYdYwZ+lb9rcGmD886VdmMhRY+dEm3tOUjP85z+ByY/c52aLnFwFMF0QO1WmcNvvXai/rGl1/XV19/RS9fWddV8q5xWPYy9L26vqRbq32t9Dv180xN1SllaEpJkStVTaOMzDAb6sApnoCoCN7PQaJ+jSOTGCPZorVySuph6PZ7PTWExuMyJhCOtGBiUDEPePMJRdASuOgv5STDmIO6o6Nj9sSRZsydFHyCN2CkBlJk8g5Z9iPmuCLmaeellHUBAX05V6rrBvqgEfor22zojERZoq7Lc84ypJIHPYQVdTxez2evjK9Rv9doAcd7wU42N6VD5t5OeB8e+uByyGHEAOiRbppaTV0pwy8+ioBGIk4LG/DsbKa9nX09eGCd8ES7ewc65dDS8pfrrKroDallH/bXh+0YD9HBr732mr73/e8VR2UdG34ymegQh/KAw/1TnJYzDl19sFcxp4n+xtymt8huXVeqGX+PMVy+vK7y35eh1yv6maCrjH+KfE/82zCzkUY4yd4vc0rER4jcSCvY9H3GzFA0Q3fN6LslDGY75ZCX2IS9eATMmlD/0rKWX7imRTvfl5c0Wux02B/pMJ3pJCaaoGvEflTX0FZlpUhCCDW3Wzq14EWCeJOtZw9LtCRMR0QQNxC4MoEUMj0pZ/WYuwX2twX0t3Hv7e7Khx47m1s62D+Ev63qVKuuaqVUsT4ZB/v/dDJlzBM5tKN9xno+OzrRiD3u7ORUI/Y9f2PJxFX0Y3mpkLWIOS0BLRfgfg0BXocdAzB4rq2nZui2mZ1sdMWw6qk9HWt/c1sne4eqR60WZ5WWotZyM9BSf0E5pQJCX374/vv67PZtDfsD3cIZtUy07BV2dHf397B7jrSwvKRX3nhVvu2+fvO6BkuLAgGQlZDzgH7BM0MQhnWhgbhKKIlxRSSFbH8xH0y250l+KNvFwfePnv0Yu+HuvXsasE5e9J8VcwPeH/R1xmHF/sGB9jn02OHweYt52OfAacABwq/9+q/rH/3xP9bv/M7vam1tXSPsmFP2XodKSW6/sLSkBtmdIKMnyPkMnWynehkfNiM7TzgM941/TrkcSNVNU8bewWvXW1ldpT28ZT1NAdOeoDsz/jJ3rI2Us5wXjCkiFPEMyILdnTrmME254TIBMxJTJmHChnN0PNbm1r7u3n3Mot7RPje/k2lShUM4WFhSHyHsLyxw070gbyBLq0taBBZQ0oOlBfkkpDfoUb9SxYDoW52XAH20KOaOVEc4weFvmeCUQ1VdqcFhX4CJK2urMG9N/tpBH0c2g0M8HQwQeNgZSbVzCLAZSHUKMCdintiWuOuQjFopD9XGQKejWhwW6uHGsR4+ONLGg2M9eniC842g7kujs55Go75OTwnHPY1HiXSr3d196j3U0f6OqpS0srSsBR8GnDO6QTH3cZRrJiGnJC+kHguxV9eqqZNTUkpZOQDimXhJ53ld1zfUONd1NUDh9lXT1nkG4xqAv6Jdk2oJK3p0MtVwcEnXrryivb2ZfvL2bd39ZEsnHCocUnaAUjvQTGcosHEvacAJ4uU3X1H/0gqO+am8+DWaSig+pEHPnk6wcg56/gkS53CxmMgRlaOkwzHBeH3xQznCEEFITc/nBVzUb5ljC/RTIM2HYtq43Tkk2ifiBShNIQT+HCiLCEWcA+W/8ifmNc+HIyN9GgcfnKFCFIgI5jRJMYfE3OTcqKmG8hzWdV9V1WjGuhqhFLNq3bh0Q8Pc18GTvfJ/e092jlRz891xEx6HJ2pRlOnoVEPW4fe//FX91ne+qxU26UOUzPaTx7p75zPdf3hP/vrPPpulT5tPz07kzdEngBNOUItSYH2pPHOK2Q1kiOjgCyCmiTqsHkdIea04v5PrKQioO4+TVya1k9snmF0gwuwpEJ6kcyhzeq6YSrxzF51acBCVwC1Y9hScBhcfRYQSEIkwec0AkciXovwT5XPQ+RPkU4tOgh4IPGHg6ADRdk5WJ4elLmvQCc9LGyE73tM6hGpQS0hN1v1YNhCGA3TG2akOMUqOuQWwfHb0JyV1xl3iENIJlOUFyxy2zhCaViIZVPEnIhQREuOLiHmc0GUXYDrnfIMSEk/jIKKFngLtIkg9ByI+B7B5/mhDTF3wruFjk4l3jG+CXt/TzuMtTY/PVM2kQHbsdDvcfbiBw/2X+smf/am2P31f9dm+lqqpVodZS/1aQndXSVpYGAKLGrIv3Lj5gvzfOS4sr+jDjz/WBziXnvMFNu3MhtdbHOrarRt6/ctf0k021OjVOjg71iEHmZPxVB3OBUICvwIePgPEVCXfLDWc84So4NA5iFCF3Z6jGXuNeFKV5b2lbho10NAf9Mu8NqRr61f0ddXUlPXkspp4dhvyk3lprPDR0UQ4B4mhK4XEB+gAyXk5JQ0w1GzEDPt9WW+36NeEDlhElvp1TzbY3vnJT2WD52B/Ty5vKQ/2iRqju78wUM3+OZ5NNJ6OhZjJG3sHI7a3NvVo4yFO+5bGGG5TymcYEgGdqB/1epV67KMVcz1jb59iMBtm7LMtTOzox0wKBCKgOAFVrpTpu3QUIQGJTl0WncoTQT59qIA5b2yGGeim+KsTuQ88erGFqe6F6n5W1a+ULChR0Dx7MYcFlXPcB/gjgq7noJASaUO4zjmYx0EhRaw3Mt0WvhRckBWMC4IEMQrGGpYpoOPGoGWvazlg6nBOYKx8QyTn44y3HEK1hB11A+M1M/45LvoAL6xj6AGQ1pyKDjosZu7exq/nsAyro46rEkICdHaa+pAEQ2/GfPSZ25vcNg7Q65bVjLxNQXSCHq/qrNXVFbn/HW6tTg+O1I1bnXHQvjJcLPLU4VSCnt7dD52YHKLnxM3zn0uLnFKfcczPRTpVENago9PoTDWOUsPJ8MpCoxvry3rp6rpeXFvRzcUFvbJKemVBV4ZJi2mi3J7C2zEoO0VKUspK0E8XsL2THBFPAI6X0PE5RITKmoVRHWM25JyQ21oD1uYA3vR6jSpwphQKg/HMm5d3hDQHIikpZWiIpCkXCP6F4ylzKOQgFKooq+pKBapaOSGPtNEcgVKiLelMvTlUyrli/25oWyuX+rnErTN6OMs91ndd95Qz5dT12jREhBK4DHNcWdYx3kc8th7jappadr6tI/rEe3WjHqHjTZ3Vg9aB67Fmcoh+E5CV4UNOIh6q4U2vN1BTLyhFrSm6cxMn6+69+7r/4CG26q7O2LNa+Fs3lSpgjI6YIn/W11euXpadjbppZJmxczzCqbHzvbe3w0XOcclP9MmQkN9WNXTV0Oe6/lq6f5DNYPujBz+W0PHu6wxne3t7kxv5vQJ7OFOHXFYdHh6CUzjeyzJvPFemzzCFthk6soM+Fi1LrUUaW424VDtLM82GtQbX1rX6yg0NX15TXMUuH3Y6SWMdz07lP4tLMKdhPOZNEjKGfFtftvCggOXtHBgQH2SVjzzAQlmnZ/+cUQodoUrIuBfweRbxfYb9AWzrtM+h9c72jvZ39vARRmqRO6/NMfvo6fEJNsOBjrlNPjk+Lb+fcoLT7YPlMfrHcp8iqaoqNXUN/p562Pc18cJ3aNX5Ew49HsbCIlNH3HrDMEP5tPCtYy1zzqmEbvAPonbIhP83nNP9IwndNmTJLrRZC6nWiMMpf8vt7PRUn376qd59910F/26hk27dvFnGtrO7oyfbW+Wr2Al5e/nVV/Xam2/q6o3rWl5bY78fqjcYqMfcK2UohOewDHIUhHG+/i5Cgd/gfhL1I7K68zFa9ixL77/3vn7847flb3CccDgxhNc+qLnF7fqtF1/gEnYFdT2Tf139mIMLwyGH/3s4dBPG/daXvqR/9I/+kf7v//D/rjffekumz3p1Bm/EPHsdOjxh3JbHXS60psjdIj6nv14/HA65zDrQo8ePmLvDMsaK+TjAzrZT7hvwmvkyTcZlvG7PQAof3L4PPywrddOoLmumIqxZt1k5JSVAPEks3JmyJhj6p5wEP9ne1527j/QZN3K7+8eaMcm9wVCrMHsJg6o/XJA7GJA3QBAHC5zQD5kANvsGo6FuajqqikAxVrpA2yPSzKbEQnJoAVd08mKpGJgZNGDQdroXFhc0wJirIDwyxq1owUTyEXOpeRjnIYXlE7wT4MnMhBX8baToadbVGAVZYw4Ojk9m3HKf6snmAQcLh/JXyPcPRjo+ngk9heKu6KyvnPvyXNnZfvJkS08eb+oYYfUCWWTMCwicF1+fhWJGe/HUOauualUIVVI8/ed4Ct4wIwF8FEF5QF6BpMRkZNpXVYZv4ABPzhXxSpmJrkpZUs6hpiI/ZwX/zjAUxpx0Xb58Tb3+UJ98ekdvv/2utrYPdISBsYsjd0ydEQtz5EU77OvSGy/q6pde1Qmn1puHezpj400ttPi0H+FFkwsmPAPmqaSDrL/u48n56+r8CuVWKC0ruEP2CnS/AmJXuYBfoY9fVsVofmE5fCjlzKF5FcxdmVfmI0VijpgzZLqqG9VNTw6DuewQ3mhDw3qgK8uXVSGPmxxs7T/a0enOobqTkSYHx5qinE9wso+5DRuk0Le//GV98823NExZ7cmZxHxOUKZjFHrFnDYN8pJZJ/BrhlF3YeB5s+nI81oz/Px4Oigmt+v8KhCsqvNhKZHzLN5RtyWvA6SLfDvhRTZo93w4xxNK0J9Sor5z9NwDE2U4zzqPdiQLkA7Kg3QBXhEhPorzPHfpOMnPf0DgIRGUfIeGpwkaBUZNC20z+DdB8XY0qFKlOrK6SaeWtZCU1eSeVhZXFDPpgAOR6WhG/0bAeEwMqc5AvLsACDO+Cyh8uVhDlDndPRd2ev5xCnB9YF7v+fL/HXHIta51UKM7BmwMdrSm3A4dc1rvX9yectM9/3r5SFM2pbvcUv9vf/Jv9YM//9+0u/lYGTlq0E1NneWwhn+L6GifjK+ursq6+vLVq/r6t77FxnxDn372md798AP5/3+vcT4T6yH1aq1j8L31ta/ora9+STX7hTezhw8f6ITNc8YhYcd8lDEzH4Kvc1B5nG+eepNzBlwi2mGHPAfWF9DaoryNKyJkfVzTf64qVYSO9+BBD7ocVjkrIwsL7Hcv+JAAABAASURBVD9rODzr7HM2sDJjdB+eL/dn/jn8WXC+gRU4pxjakQ7WSadM/4Neo0yjM8Y4xbhdZO+oWRNbjx/rg3ffK/+/d4sMVlViLDNxkaXeYl+L3DJWvZp9ecLeNcYYnQkyNZ2MtYdueIzzfbi/qxEb13hypinOU8shq+e6ahJzUslOcIvzPUP/t/AF0lSeKO85vbznyfnbJR530FnkJPEJwHwI6C4AranJyj0AxzpzEJPPnex8nq4GtUx/Qm4ih+hGP/+4J31hES30/BNUNTxfOTwgQysFc5+BwI55Bi1rF2A9BzfeBdjjOuJT9OgIfXqCY2s4ZX8fY+xNkUPjzejbnPO8O/o+X7Jmg+YPs0x+S//WtTOcPt9sTQlb+pghg87vmLkWoKo6BtUg98vImf/7Hctgri2XlTI8mkxGWlpa1Or6mk7ZD+5z62OcW9gfpm1lYUkVFHX0gWFDLBQgTY4FVBXoWBdtgdbzzp7QthO1OP4COg7MBATgtCh3OhH2qtDa6qJucaP14gu39AK3X2url9THyatzQy+Z6q1mjE+kLAtCxseTKQe/yChjTsiNy9SJp4OOZ9AyPy11ghKDmdnBP4PTFbJiB3WIblkAhtgrjdcP+ZZHmj370K/7dn+GC1psi3neUkoq5TnLa9/gsqo2rw1JrpNd/rOQ8rMy+na7fF7H7ZumV3jSwwlv6p6qqlZdN+rBpx55hqbps/83lFVPcdW169XMdaZ+Vcqqc/wV+qmuK3k/7zNmx6ucVNFvQ36vaeizUa9XAz3az/GYrpSyAr6fcIu3sbGhT7m99A/ybeNE21mwjWeICPU43KjAN0GPzNAZCbkbwOel5QXs+h5zO9GUw7zDw329886P9eO3fyj/qKPzxuORzjgoHXFAdP/+Hcp/otu3P9He3jZjSYwr5HYP0U2PcV52dra1g67aQMcfcVN59coVLWA/t+h530aenJxogk6cmhb6bJHJDpntvF6i5Q0QdoCQzQY6l7k0WuMCafX6uvqrA5zziY7bkU5jKi51VcGfqjFvEuLVKehLxomO7ZC9DtltActwh5CGpHj6T+WxPJ5HJNr7Vtr7U5DZ7/e1uroq733rhPYD7Gh7fNYhJ+gR72cOnR6XvZX1x5p1e7qUn4R8Vsx9XVfwrpLTkOEiRZSa8tvgNhc0mWYWFR9iXjsUuowobTtRALQFZqz3kfcH9FpL/x6H6Xz86JEm7P++3fWPqflbIv5x0+vcLNv3esLByYNHD7WF/KRepRffeEWvf+Ut3XzpllYvrWlpZUkD/L6mVyuxFxRC573z/mWfuc70WHNKmjEv/jOGd975qX7ykx/jlz1BBod6BSf/xZde4iBuoJSTeujMK1ev6KVXXpJDRq7j46PiJPvyybfgBxzsjNDdV65d0+/9/u/pj//xH+u3f/u3dfnS5fJ33Qc453scctuPm1BP8Ni2n7827rDBJlhbXy8HUi7zb/rc4yCrZf777NlnyOnm5iaHUieqWMdejzlnTZEp45shX+Z9DzxDbAlf2PSLLujJ9DdNI69xr+fE2BN+GwM40wYOwB2c7fsPN7W1e1ic1f5wSUMWiifDjvEQZbhgpOQtEDdBJjghQCY2E84BQcoJpoWzhfQjHjMAgSjGAQYsisLtF5YWtcJGtLq2KvdRQaAbtV52SFNbWnVqwyDCUKsgNz0Fsfl0SuRnSVmRakUeSNxwz9paZ6OQ/+uzJ5uHTO5Bie8fjHV62mHIeIHWSjjp7SxjyAhDcIyy2ZMNQwvnGTcLZvTq8rIWOXgYmKHQWTPeBC11VclQkc4pgSvIlZJUQj3/RCgBEQ6TIuZhop0nsoQpo3ArFFlFmAlTAeM3ZMpTMF4WkwVpzCKy0JyhwH7803f13gcfc4s0kv92/ZDTthGGx6RrNa2TqsurWnvtRS3cuqrdyakOuG0S61Wc/ItTMjkR4nHmzwLZ/6mfgrKjF0eeISs5zPdciZBik3b8WY3//4hFwBw+KhAEwXwmlX+R5Xkpc4hM5KqW5bnq9ZQzMtYmMau6vn5FV3G+T7eRxzsbOuBmoz0da4zjPcYQPNzc0t7jJxqhLNaQte9/7Rv66suvqfYcYSzOUO4VtzeDXGlxcUF9bgksFylBT5JMolgvZS71BU9LCby2onC1Z9DRbA7U4ENFFI/rkQBRV8Crz+kOmZoD+QWJSt+IplIOmQ+myWFE6Jc9YBDLuECp9wXVnWUQlUtYKn7Riwp8XM/QMVaDaXa7zNxERvGTP0VhdpxUN8oyiLXiGybDmDmZwfMmNVoaLOn6letaWlgGZQLgQsBsEZ6DCA1Ir1rzBt65385xAxqqA1TABOrnng4+XsDPFf4nZARtm6rCeOurZsPwJjwbcQyODqkkJdZbTfiEG5O/+g//QT/8y/9Yvt3TryvVKYnpVM2GU1dZVZW0tr5aNqkGQ2SBE+OXX3tNLwGPtrb09rvvoH+O1Qz6qnuN/BXzK9x0v/m1r+rai7fkv9H7+NOPdPfeHR1ikHXwaQYdHfMBY6FC55xUeaK8n73m9TrEslUH3XNo1bKRd6QjoqxDMuT5nbDRTrlVsbHhuNtX8GAA7UtLixpCZzAnPXT6pUuXdGkdo44y92uS5AecThucfApkUER/AXTQfQ7ksxxVsUYr5KRDzk4Pj3AEZ1rjdihLuoeB/BGn/Nts6DPom9lJxsish40WVhbVXxooNRV78Yx9asxYW2UYNMVBszG8vfWEA+NjjUYnGpM3xXBtfUqUOuU6VNWJUcEX9lyPmS5p3QkWETolRUCoDCpPy4A7x6A5mPfIScFAvDYjUQAkZKC/NNRwFWP9KcDHVcOCBpRl5j1qqM2W9k5uXwAU8+5CpR/SFyHRp5+fzXPa7UuFc3IdJOi17Prw2JAxqg2JNR3n4LihpClvkTUb/GfcSp1yIOKvfk5ZCzNuqhxaZgR1ifG7P6gn5ZjBvQImpoCE+OKwtJoYL07ohLk2Ds+n27a07pgJgW9xZUX+u9pFbIm6aVRVFZCLw+VDn+vXrqsaVNrE2d7e2sYxGWub28w65fL32BnmdfRTDgckZSAKhCKIlL7oDX3Tsh5mONQzy0WBqQRtQta6AsgUDk9Hmahn57vDWO9om+ta/eFigVz1VaWBxCXGbBbIYSjFvOfpbKYxvBvDu9aCJT9doaKFMYYZdQxzeubcKLSGoLkr0MEf9xvI2gBDe8hlzoLtTOxNr9NiuOZKOScgK6VMmCRBTwdp4Eo5qUHuMqF43LfpmzKmOczIlXJK8By+F3y5xDPxlLMSbXPOMiTq5TSP5+q5+tSt2NubulecYBvYTdPjNndFq6tr57CqpcUl2VGz3sy0cdgw5w5z6SPRN5AZU0XIuqoMrJs+NsMCY19cGGgRW9vhAjwxL/rwpyr0QJvrAz3qu60d2scc6n388cf6+KOP9cntT2Vn3DfRi+idITjHONCT6RkyO0WnJy2xXtfXVnSVg9F1HCvPzaccvv75//Yf9Cf/9t/gfP9Ij3HETk8O1cLLFlkxvl1uRa3DP/jwfX3yyUfyn8AcHOxjV5/o6OiAG+FdHO9NbW9tynN7jcPZXt0gLyOdsvbOuLU0LTNkcoo8zoAWmWU2NYe2hJ2lCVkSujE3WYPFvpYvL2v12qoWCKdNp93JsXbPjjSlTtWrVACewlol5CMh016opuMChOzMQU8f1Ald04CPkOeWtea9coLjNTobcUY1pVWUfXR5aVmX1y8B6+o3fQX6YA4qfVaRdAE189Uw9wbPlcO6qmU5SNQL8dBnZwIIRS/iCeJe6xDFh0T58KLMb1cnygcukWgZZwevSMny73U5gvYpPLZeOuTCpm4apZT0o7ff1v0HD3Ckl3WTgzYfbPiW+/6jDW3u7Urw79KNa3r1y2/q+su3tIxs9Bb6qptaiTLLiektdHgAgOMQ8ws+Hc72lL6DcSdU0bT8Yv4nyOrGw4ekJ3rllZf17W9/S69jS3idjNm7W+a/12uK3nyRm2/L0Rhfxz8SuMsllZ3ufRzvHeJ2wivG57/3/vv/4B/o93//93WTAwX7cPblDrA3xvhLLbyKCHT2REc48Xv7+8qsowHrw5e/Xl978OAB/DH/1lZX5bVzii/oH1+botN6Zc1VrKMZOI4LON9tDZk1nlJmvFmZ+S95hI6njce7uv9wC9jWk+0jX6gp1QsI9yUNl9bUR/n1MEwajPuBlcDyouyA90g3vUZVXavKFYzMEgNB9qxCYZXkwbXESsikKCflXq1irC0taJXFvri0qB5GjvEEA+/AUeozg2XZ0a4zSGACXG5QgB+IrDbV6qKSgM7x1GjW9XQ6yto/nGlr50yPHh/r4aNDbrxHnFpIZ2fBRFdq20aTSaXRWdLB7phN7pAb7h2UxgELqdMy9F3iUMC33DmFqpyUAUiSoBGNojplVQkeKJW8kKBOPFQgQTMlaE7ncQLKA5BoMQ8jKaU5BBUdz8bL4mzqRrUnLCVl8lJOSikpIui+04iNb2FxqKXlFcZ6oB+/86HuPHiivSPGyg3e0dlEY25bpzlrXIeWcLqvf+V1jbileHJyoBFGm2ZwG6NBLTQrJHAr6AMKo4Tkaf6E+BeAywoQDyki5H/pPIwIiRxdPAg7BBceFd5d5Dt0t8/BRcuL0FX+JnDRzuHfpN0X1TWOYBwFoNGhSBe4GCM8KmnmRUDKSV4XVdVTXQ+AvnLUEr5ODwPm8nBFw67SNrfee/e3NTucaMZ8IbSqmYc0OiXvUIsI/7dffUO//51f0yvrV9WcobiOx+oOTrglHxcFL54WhRuEOQXdAxGKCPmBZAdzYA5c18q5Za6L4iSPD1Nidd0hAqxa8JW5ci6F83pzFH477fACqHIRJYzSd0QUFBd1I4Iypp/KF3kl4wteLjfdBXjR5BwXlc/T8wzkFlo7QEXztOf0dxQ/F2esUqgov7pC3DsUZgv/yOOasVFWM8uqp/N05pBkF924tbGllcGKvveN7+k7X/+eLq1dgSOMC1xG2Umkn4cgQTlkubz1Jgjxrve0otuQB4HEPv8J8EbwLiARAOdpgRckjGz+Bkf3HJCpX/REhOpUqYdsVqzZzrd+nIQvND1GnpShd4Qx9N6Pf6J3fvS2jnb3tdQfaHkwVFNV6rhJtDawrh6yJwwXF5WcT6f+Gtjrb76hMQbZj376E3nj7nLWAENvsLqsy7eu6xvf/ZZeeO0l7R0e6Cc//ak2Hm7ojAOkGvlO9F34ZIYxHlDCQ0ZS4nCOsBggZJlnjjuc15uXO23uGFgCMpg3M4y58ehM47Mz+fTfztYJDvApfftrfzMMq4jAcUVHsiHXdS0b/IMBa5YN3OmacSbqGEJSouMcUgoVCPIMBMyQgEBPJ1XoaoQM/kpNZCV4OObgrEIXL9Q9zTDk7n78iT7i5tvOd4vROcNJtvGYF3s4tksKbpUn3FgaOhzzbF5gjPhX5B8+vK+t7ceM64Q97JRz01O6Q8GwDnJO7LONKmRT625QAAAQAElEQVQdcmWDwIZXS3s4ZnZJUDoHnfNb5MBBKkAi+yrZOTRLIt4BlNdZqVeptzTQcG1JC+tLGqwtaLjOPs4NVB7WEjTLezltmV750Lx8JVIt/1T6pgvICsk9wls+egqSgn8qT/AG+ED6s7bISgew2JVYY4n9K+Nop2mnYM8L4g7TREpTQygTdujPGQdqk5ORJszFhHBKejqayF/ZbcE5hb9jHEkbq4VfdNyhX1r66bpO7pckAzGvAhI6dR5oJKVUSZHIUxmrIhQISqSk/qCPc3NFl7n56yTmbMJ8tbSVGvb4m9ducKC1jly0GMQbzOuYm51TDqcOsUOWtYaz3mNdlbFCi79aavD6CfCFklIkugxA9CvSnXKS6hyqk5DFVqmbKZApgwjFzWc7OtaU27EZTtkMI73rpFmEOvavqlli/1pSr14EH3I7C6lLSoxpggF8SjvLl3jcDtLUwkfHDS1z43REqEIuUsoKeJJofwGZvAo7siJMkaB5DjVrr8HO7AFNr4aOGhyGLLcNSGnpsAOs23vnxrDzPH926BxvoWeG0zhlvZtWz182L1MqeBx3/3XVnON3H3Oo61oN81M3PfrvA42aplEfu3WAnugDDg0Lw4WiP2ykO76I872wsCSn67qhbQ9nvQ/05v1k95FVn489p6QGm8/25hK4lhcWOexd1JAD+B75TVWpgnc9wh74+tDU7w1UZcYB/y1MYxytvb09PcKB+ozDvc8++0xnOLmuE9SxE+I6mTZuP+gPVGjHwV9ZWtIEPVicC3glGvgC6t69e9jE+6Wsg5c5Jbpqtb+7pzu3Pyt/NnP3zh0urHY5LBrp+OgIO/qJ7Lgc4OxZp5pf/vvaI8rmcIgtfqwxMmfnxnJ0ym260y260HMbEeIjBSKHxmijRSY7RS/UW+lr5eaaBleXNBsmHaexjmKkU6Cj3LqozZ06NrcuEbotAtkiKwav8yky4fizdd4huy3rcoaN0BLv1MKHGQfy47Mxl3InOmI8J+wf1heW10XmaAXbewGnzQcmDTLUMC+9Ao3qppblp2eZATxvOSX56VgbXm+WTdPRQZuBlceAOzluEHuH6xpEG+c9hY6qIOs8NhxC44FV6hBywwxemr9HOKcddXrQde/+A927f19DLm5uvfSCltfXyjfU7jy4pye725qivdavXdErb72uq6++pIWrl+D3ouphX6nJioBC0wq+jrot0NGfnoadqPE58IgT7WbQuMOhjW+QTcsV9GGF/HtsM8bmNbyysoxM9oseMP+n2Cs5koq8st7G+DzbWzs64HLq9OREJ8jU7s4Ohzzb2tvbl/f2tbV1/a3f+1v6v/3hH+orX/0aa3BB3gNP0PuQWeZ4Yl0PrtHpKT7hGfI9QcclLaNrL3EIn9ERDzkUeMLhuNfI6toqOCb0sSevoYpy02s95XFZ7i3b5rfTnouW8TI9rPdKxpdTUvrs7iM92tyH6a266Kvpr2i4sI7DvUp8Qc3CgnosyP7CQH2cuwHxpt8oW4FmENCx45m4kVuACzApnnB/nXPmUaZQ1as1AN8yN9wrq6vEhwhl42aaUn8+VSTjGXREbQR4XytAumM6Jyx+1oI6VYrcU24GhI3YcxnLVLv7I262T/To8ZEePTkqDvfh0QzjpJFiyILqwejQEY75rh3zjT0UxT4Td0T+RF5AK0z+KifUc6WZFdBVAGHzkJBskVUmKrvA+QXoghJnCQpdp8Sj08XjPMeDeolCPuAJJSYlp8wEVapzzWbXU6/pqakbVfA85ySXp5SonxhHyzqcSSBYR1AWllf12b0N/fDH72lz51D+VXp/7fwUZo0VOkP5TPuVVl++oZUXrmuPW++H3JyMOfXxBtlhsMiMVpIM4TAk8PNSeUiqQBAAF2VBqcHBz4YMvWQV/pCQgYpPPx055+A6pFz/eXha9VeNuAvAOH7VJl9UL8ooxVvlCb8LXsfmEEF4Dikn5cwiq2tVdU91M2QeB+WrywkrdnY81bBr9OLaNVUjaePTB9p/sK04namB/4s5a4m5rtmQBhiS13HSv//m1/Q73/iu1quhJtsHGgMHTzZ1wAmzlQfskglM7ruifyCIR0qKOKdN86eDv0UhsOYcdijMAqypDrBcG6hGwJyUcrdl0A7OoaNCBw6HznI3DudAn0L1us5zMC/7Fd7uinYQwNBKgqhpAcjxuipYXHSeNh1dobVTS9jSvgM8RtfNOWP4NCjcVqcYixOM66ykIXM0zD1llMeIA40gnJ5Mtb+5p+X+sn77135b//l/9kf60qtfVlP1QcW4eLtrA8OUocQFZUToVh28vKDBdMwBPevCc5qpTYvzTxAaCMqnMPT5DHLB/bQpyS/6uIWhlJX6AXkhGwnZMWSqxdGYYWB1bAp2UoR+eHjnrn78gx/qcGdPS4OBFnrwhPbYLshvjUE5LLc63qytIiZs6EtsUF/68pe0hE7/8JOPdf/JhjpkL/Wpj9P90uuv6Cvf+Lpe+9KbOhmf6f0PP9D7H3ygQzbMDoMmm0c29C/kiP5Cgkoi8Mk8E+E8T/OHtPOtTuf5Xakf4VRH9ZZ6nZIrUFeWBfqYMd8T1tQZm+wxzvchG/Q+BuoxRpQ30fL1NdbTGYZrSlk2FBsMpcxatI4GKf3oKSRiYSj9kt8Bkpyf0Zs18pbov6JOQ7wBZ4uzPeHAY5BrZGuoQwzXd3/yE93m1N9/OznBEBzhYHd1wqld0XB5QapCEztH3EyGNx4O5sbc1G7geH9257Z2djY1QY9PpyNNZyN1tKcrNb1a/UFfFUZ6Cw+m4PZ+DIegUjJ7LEuQOBdD6Kca7SXvubMUOF8COnEOBXQyXdEkzapW0U/Kw6pAtdiQzpph8M6qjroyallODEi9ZnTUGuSy4B3q4I1+BiJCESGhu4jwCUmu21G/ozEgAmRGGGqBURroTZgkNvg5jKBv3CqxljPOd2aLTEAg54bEGnC7pyFlqRM86dAdnabIi8G6o9Bsui2r9NcBzu/cv6CDdi2hZSbD65SzggmISOBqIbEt4SKHVSsr2D0D7A8Y3TKaMfLofoaDBfmbFgkjfefJjnZ3dtFVPe0ho8c4TWu0u4TN1PeeAjualDVgj6npx+szICAiFPSZgAjHpURY5cCWCPYfIUqtMo53Yu0GB2VPAfkKQMhIy/hgqca8JkxelxpkaAF6lpTzQC3CQBV5vGIMLbgIFJEUkeEEud0zCOYxpVBKCchAUvDP6QyvHBaIeX6ItoXXM/piYki73PaPDVyHTgc4BHguWupbzquqVoYvLjfklKG7kddxxdyIZ4remXkAtI0C7veCtko5VUq0M+SCa57O5Fes24o+KnC5zFCTNn73VcYa4ANSzqoo66FHG2y4i7p13UBTD0oC0JwC+FNRP6ekGty2+Xronh57k+e8V9fkZ+YwM5dVgV5do5d7sjNSV7UyOBLzHRHKwIxxniI7do79t8ibj5/o0cYj7SFbE3Rh0LP1qB3QDln2vLu+bYol7PSvoNe/9NaXtIJu99fC99GNM/YLdS3rRGqJT9hDbH+4/JDbxANuDu14uJ/PcPh9+14xHjunbmuH5ATdZV17dP633w5PT46LE358XnZ6elIc8ha6BJ0MBxFr0UszTQPgNG3atKpXetixl7T+6g0tvrCu6VDab0902J7qLI01qWaaZbdrS/sO2W+h37RMOZQ1jzpKVJ4ob/PE/bpOi2w73SFfHTIzYd88w3E7PjiW95ATDqv9+yQ1cjHsD1WA9d1UjSKyEnKUIykBofk/uT+vD/C5/yn63OCb9Rl6x+C5cH8tPL6Ajvod/DBtjrcuc5rxmHDT6TKPL1IoI7tNkbuMg7ov//5Bn0OW+zjdP/3JT9Xn4Mh/F33rpRc1gS8bW4/1ZG9bE7W6euuGXmfPfuG1l7Vy/bL66yuql4ZK/Z46ZLRjQtxfR9+Ff+hHhx3hfHwtgQdJLjSykOEBOpzye/fv6oc//KE++OB9WRb6HCpdu3pNr732uipotu7zAU2inxoZd57DFn307jvv6d/9yb/T/bv3kf1GmTUzRgZ9mOTx7WNX+JtC29s7+HaHZd1/8xvf1N//o7+vv/N3/q5eeull+bH9Z+e9g6eJsUSEJnbAOaA3jxv6XeIQ6saNGxown9s723qAA27bwH9mYCfccn6C0286fRnRY716LVzku26RIXgkxh2MJ+dUaE4nbE65Hmpx5RLG0yWc4RX1FpbVHwKc1vVZgIPFBRn6w4HqXq1UZQlCYSmhzp8gBDrDOc/JSTnU9BoNaLvEDcjS8qIWlhbU4LxzaMokUnfexOJIC9K8mTK5jwJ6luf80kVKtE2aQcdMCcGRTji92Ds8xuHc08PHO3q8eaitvVPtHYx0dNqyASI0XZ9NtdJskhDGM5i5pQf3n2hn65ATjJaJ72nQX9IiYx+wkKw0UorCLAuAlWNKWSklSDsH/eInIqinc3D8GaRwe9IFV5RKEaGgP/dlZVojAA0T2mMBNXWD8q3lvNpx8hO0MKfIdac+ArK2fpkNs9V7H36kDz+9rU0Mu5PRFEdjwgn6RBlezRCEwdqyXv7qm2ouLev+7pbuY7zZMJ6y8EEmmcmaPxFBxEDwn/iJmOOZv58h87zKL8Oz7P+LYh3r5DmAMCsUwwVBER6B4WkOkWCeQynD5ZrNmvmpgLphzpi/Hgqm3/TlGwobhFeXr+jSwqoOuFl98Ol9ne4clVuZBh4MkmRIzF06m+n68pp+4xvf1pu3XlJ7dKrRzr6e3H+oDU4txxhvKYfER6bLYJnKCVrmEMhUcp7LxPTSByP0yBgrGU8/FBD3e15OgjZ8iDz/uajxLM9y+Cz1LGa+tShfh3MSQwl6JKf0N34smnYMUO1y/GcpmdP93Bt5d1deyw3zYX4VpQtNcEcZJDHpdLJ3pO1H2zrgwGrAYcnXvvx1/dP/xz/VP/qjP9brL7+uGgM03PE5xR5v6YWIx+b4edHnA8rhOHkXlBbKn6bnZST/D/g85ShdBfA8ymDtmxUTjC5vMi0bt2+Cxziajzce6l1uux+zKWfo7aVcvhbdTifoxCQbYjb+B2zW4vFmlzGoXnjhBXnT/OzeXf3o/Xd0Sv1mcah62FN/aaCXXn1Fr3/5LZ1Mx3oHh/s9HO+9vb1iVM3QNTOMQ9mooU8LoukP4p3zAOfR3ec+ZVi8+MzzEc6IUEQoAcRKmMQ/0lmB3gtSUnGuwNvR75TbujFO8CmOuPuzTGz5zzx2d9kjPO4s4xNPRHzBNJkCg+hB5w/1iEVEyWuqSlVKyE5Wj32zIr9jnxK8X+z1Nawb7WEkfARv7nHwccqNT2mYVL5uvnr1ihaWlzCFOprghNhQMH/g3QmG6+ONB/LfW+7t7Wjsv/XmBnPaTdTRIqOHGuS91++xZ1RKRUd0lM2BCF2Z/nm6JaNDaJ7mBDlOB0N3CE3ENAP3qB1rHFO1tRQNBTWVCIMwMukU6gB5vAUkUeUp6Jc81AvaJtqlkqjdkAAAEABJREFUFHoWT4oAr5vCg4BQSJSYSx8kTU9HmsNYM26nZhjJHUYtGz91WHM421Uk1bmaQ8o4Rudx5imTTwcMEcQieB7oz1xq4b+dNsttMaqQJacv9JsUEhARRXS9n7rM87DIPHou4Kosb67pPpu60QoHWMOlZZnm25/e0Qj6K2iyEWndYqd82OupjAUagn4NidAyDWck+n0GKo/n0yNJ0J+pm5njhJEdQEIZOJ58UOM48xqUBy07YV8Bs6jIqUDBRMuQCwlTaBD9VfCsyrUysmZ6K2Q8yKcRbVxDlCWAnqFhhtx7PCoPvSTKGKcIpzg5vpFyEexzoBaazfOIUE6VUs5KYUgSeRFBHjiQuUID5aajQe7rulKGnnye5/wyh/RjGuazrC98QvwD9xcVRrhsPh7TF0H/yX0B9JVyVgVfQvG0eRB3/4UWylzudFXVqhj/RbqUl3RW7ZAxuLyH3h1yozrgQHQw6KvXq1VT1jSVqjprMOgBA6Cvpq6V4AcsVWL9eKwHhwfYug90h4O6jUcPtbe3iyN2pDGHoRP0oJj/0ehMW9ub3Bae6tKldflrvy++eEvXr17V4nCgGbq9hXcGO0ZT0lMOaiwzxrG/v6etrU1gS3fv3uUi6zFzlbS+tqalpUVs7qnGHDx67xjh4PhW0rewe+hbO+ynON1nONz+W3UfQh5zGTTGtumgLVjokVqJsAOmnKIZZhhLzWpfqy+sav3laxrcWNN0MesgTmUHfITjbRhzUDijvdsKOe+Q/xn7v5BJy1OVmLuUlXOGZ0kRIZd1lnNkcK5rOnnNeQG06N/yGxEc2h7tHxYH0nVzymqqWg5Le9p29NExhpb+ZvCvrAHiLXmOm4dT9FThJ3itM5xvcJvWOIDWbQp0rIt2DuDwWutKHx1dziFB/5A5M7jMuBa5NN1n733//fdk59BO5fUb11GfM91/+EAPHj/SjGFfIe/NL39Zb7z1pnzrPcTpbpaGyuwjCVnrqENHMk8cCtroVc6mW1087veCZud57IfI4W38knvIh2+8NzefyON+9bVX9dWvfqX8DfeEA2bL4oR90jjLWoanm1tb+tGPfqiPPvpIK1yI/tqv/ZreevNN9Vjr/u/0PKZjZMjO9xHhAQdBF/rzRQ4X/uAP/rb+6I/+SN/73vfK/Liuwfu/ZdL9mWbzynFDn3Vn+fUNuAfob4IcHB5yCbGgxaUl2bn2V9iPuXHvGGRKCZZ0GkP7hAMB21YzZMh4I0LZa7+qlKregoZLa1pY5pZ7uKxmYUm94aJ6ONy94YL6LHbDwCFEJBopQG6OaP50UNQR7QgJ+FAYMXe4mezl1WX5in6Jxddn8nJOEuWimifxAsRjHB1lnwf3N4eWvltlVc1Apn3aVdxwT3Cwj3Ay7WgfaWfvBDjF4Z5witbCnNBs1qhreyiVTls45PfuPUEx7Opg94S8mepqoCE3i6srV7S4uKygn5SSqoq+GHNOSU5HhPh8DhT6hc+86OIdpWpQ21ASxMWiCRIRvIEcSeZRpt/qAupKDQJWTk97jXoGnLml5RU1dY+NeoIiHSOQl7S4tK6HG1t6+yfv6d6DxzrBADk+m+iYk7qMYmk49Gjr0Oqta7rxxquaDSptnR7pAKNvisBYsZgmdSF1JvAXQaenVaj6i2o532guQIxR+pkGLtTzz8+Uu8h1LsDpz4HrX8B5wdPk08izggs8v2p43vIiuMAY5+PwkCJIWU6QmcR8ZQNzllEadd2owdAe9AZqEoq5y1qohrqxdkOrzbI2Prmn+x/d1RnymHECK2SiB756Jm7CJxog86/feFG/8c1v69b6FXUYmUdPtvQABXaGkhEKOdTJT5mTcEyKCFluDRFBOgEOn4HifJopl0G/2jPv7a+va6Uzh7ZQmFLQTfzihk8Ru07I/+RBuUX4Nae3RfN3BUiT7ypu6r5aNlYDJaVBgMWGjJW0ODnNSuoxDzXh9Giko609HW3uSmdTvXrzFf3nf+cP9V//l/9P/dHf/SO9/sobqqLRZDTTDOO97HXuSLz4OHgKpTepsDH07HE9p6A32PhNl+l1FquIHN7MOcVlQ5uHRmBIoDeEuiAEeSfigNvPoXsalLbnZW5dCugsOQ/bxWt8jEEzsQMOHGCEvcOt60/ffltTnPAmJSUM5DG3JR3hArp/aXFROSV5gzrllHdKvr9i/qUvvcWh5one/fhDbR3uKw/7evmN1/TqW2/o5ku3Cljf/JAN8wc//IH8wy6W1RZn6cJQsY7rGPuczjkfrH9Knod1AaWCPAr5MQfmod96Lp84bTx2g8d9EWZ4V8HDRJiZ++JAofNySmrZIA8ODotR4nFCicoDbYUWgbRkXLyMNc77DTJDoCWUQpL7sJPXsP6rOquP47QELzvGPsHZt8O0hv5eYp99vLEhG0QHGK+Qp5Y+Z/TX58Z75fK6BuydU9a4jcUOAezamWpoPsX5fvTgvu7fu6ODw135bzenszNNccBNf9H37BXuu2lq5Zq5zRCHkHQYsPMV2elC6IipK2W0Dp3HW12stdZtgFE35uZpKn+FU3UoDFUIIQFCF/pGzzNEIX/01z5BNYC2EedhOg+ddnsINf8SfPJ67pDjGTpxejKSwxkGfovz2vl3SyYo0SmCj8x6zuuUZWhyrYb9sKoqpUwJ/Ezgl8F9nEOchx19mf82zObQymEL3pa5cfl51RI4z/PYMO/+evn6+rrqptEM49rtEnS4b8/NAjIQ0Lh1/7Hu37mv8elYZ0cn3Kph5LFnrGNotjhIY27YxuSfcLNzuLenCWvUzrfl2tOa6HnOF5VDJqej5HUcMBpa8gHNCGfkTVXheGf0ZWIMGUiM0ziYfFqyygLMqZYI26iQzWAMLWwK7KNKmXF4LBdAgS6ejojzI8AD3hlrzHyag7zMFQkqIdLy7W/RzKjndhd4WnBIIeMxzOsHOZLnK0VSZv7My1RlOZ4JA7zub3rOb/O8azv6BHvor32i9BDUMxDwiQhFJKVz3FIQz6pY43XVEAK5hoZKKnVD5SF+QVeGtpq1OEQXLGBnG/p9dvjzMVzUS5mxJICwh9wM7HTjTPWxw3vIVNNUqupaTVPLdnW/ON/9Eq/oI9POkHJivqY64MZ6/hXfJzjgnxUH2c5Fprxl/vfZB3a2t5SrpPX1NexKxoA8NHVV0j4cmnGAOkEOZ3a6DcTPRqcFt38oy79IvcHN4OaTJ/Q5K073JeTet/KW+4mdEdamDzntfPvG8xC6rPdM3zH67PTkSN5jTk+PZRhzOGD65s4384dwWu/McqdpnmlSEfaQpcVKiy+sae3Vq6qvDDUeSGfVVMXxpt40tXN9Fcy/uiIHXp9EdCFDiXnNuWJOU1GJVAMxM4hMuhldk98JFagOWZ6id8bo8jPWZaEZW+yUNek9loUiwT/LXMva9vgtg95nHM7YB6azKXyaUm2mGfhKvkO3o0+odOeQ4VXglIFxkCPAuDv2g1Cc16OcdhmdtsCeXTF3o/FISxz6RSS999672njwUMs4jS+8cEvBeP07AB9/dltH2P+Layt6g4PyW6++pJUrl7TMAUyPi9cK2QrkzYepXemJF/3745h541ARfEK8xFvd+Tg8Lju4J9gOS/T9FnbDzZs3ZNk0LTdw9ldWlrW2uqIrly7J8xAR8KUtsI1c/tVf/gUHOvf0xhtv6Pd+7/f0ne98R1/5ylf06quvymvjCOfXjvSY8fpAp/z9N863/1TihPnxevvud7+rf/D3/4F+53d/V/7hNdO1vb0tO+g+CHK/1tum9YzDIdMbKbS2ts5h1GXV2PH7+/t69Pixcs7y1+QFnQ+R+W0OBhzvsT4r+C8ey5f7MBhvoq7bpfXLN7Swsi47230mapmBLywN1fRrVWzSVhApJ/a2lk19VsCbT4ch1ynJoZEbuq6TJ9xO+joTdvnyJRbsSjnt6uFw0wSDoAUQNpR9y6zNwW/ECKK6AuCNxGY/hy6h7FNDuq+p+txu93VyVomDJu3ut9rcnsCIMz18dKbHTyba3IHW2QKCPMCYWlA7Ger0KPTk0ZE+/uChPnzvnh5vHGg6zlpevgzzbiKYK0zeUGZYssQgSZ1aiIJ7SFooiHeMlwRZF5//H3P/9WVZcp15gt82O+dc5dpDy8yIlMhEIiEyQUIRAAUAgiQIsAooiuJM16x5mT9o+qFr1lQ/9Lz0rFlr1irRXVXsIsEiiyRAEEDqDK1d66vvOTa/fa57hGciQYLV0z1z4n7X5DHbtm3btr3N3D2oRonJzOTvPUESS1eUAAGPEVKPDxHxeFuMnYVD48pYBH7yGUOmYFExTBV8IIwogyzLFWJU5ko1RMmC5C0H+FNFnG+TcNGWFi6oWZzU3VvbevMnt7XycFf93kQHriAnXfXCSEOUlrULnXrqvBbPntIBwrrFyWOfE7zkhkqiLTYpZwHTJLqpYWYyewKZNAUR8lXD6XKQJ+NfkEGrQ4SHLzDG8EGI9CHk/X8I3tIR6jaOynnH2z6Ouh/vCyQzJT1B/S7pvy886sfDv6+elxl9yGlgnox58bnz0Fh8AURgzJsjHM7dZFyptzfQcnNBz59+So1B1Mr7yOWNh+pt9qV+psmBlFdBEcMusMl18kwvPfecXn/1E5opcgklP1pZ0/aDRxru7ClxwBJjUICOZGLMSf5NVLBAIuL5FoMcMjL05PHa8iwXYi87hOf7e/J8B3U8z9/0EAk+7MtzpnBd4JimoALd4IrnSfooNg1pUvVaosE6DiF2CNH54zjVK5MqKpNNKPGKalFFyXsfE5ySMTyrPJN+C5RlG2XYzAplvJwNkmZY+03YnLYGGq3uq1zv6fLsGf3WL/+q/sW3f1/f/dq39JkXX1U7NHFC4akymWWH/XiPEHL4gRyIII++6jGTkYS8HfGPtFclhzFWRAH085Iq/8d7VkMYwlKWAogYxpH6zLMKKaDLsrbK2NRIuYaMY1Rv3KVSNRGKTsb4QxI9m/wxYtPQv6dwPV1Sz2+W9jBybt25rTfffFM/ZFNzYylQLUd+cmTE/+jYPPuB/8XTFrcs5XisMYbTBGOhSfr8pQsqudn+6d2burW5pooDvcs43J/67Ot6/qWPgZc0t7Sgt376U934uze0ffOuxtvo3e5A7mQYfYnZ803J+eaomLMK+hyCJzXqenwdjs35GHnPaXV42tv6MHhDAR44q+GkAvMRLSgEU8woCZK8UDz05UZCBS9HGHpjxpmQISFLFXwWNNW0eD3oIKiT9euk6779i6a8fbqV0U+AjzGLyjHG85ipIGwhj5E5TrSbh6gWRnSFc/Dw7h3dunZdBzu7dFdqgHM0bkQ1T8xr9uxJpU6hbpjUGLn+Nsngl//O4UNuLB6B3V2cb26+y3KkMfNVMlfO47zI5IZ5s5ErL0whK1XaUJWNCCdKh0YpIi6LkuFEWxaUUb/Raak9N6MWBlij01BsZQrQ5T/yWapiJpIsSbxWg1LCUCPAiGDGt77g/lYAABAASURBVEN1PX34McnMPgASssDbZgrhECbxqdsI9OdrJmHQCl2qEWtqhIONDgwcMjuMcHzQx4E90ARjX14XfgUUR2SQ9V7LnhpjlAJSZM4po48g8S3qmTwODJCXAD3pKPS1RJOkAzBBARxRHfrtkaH7WxiaiydPquXONe0YfTdwtHhB/W5fgfRMZxFnO9Od91ZZIwOFg5EevHtT4409Pb18Wuc5TJ/hsNZwusvdA3VXN7TLofpgc1cZY+5Q1gI5vPBx5xwQNpkBRwOCA8Z8QsYMmY44WS0mLBv3FAf7ygYHamIbtDh0a8OnNgcYbWSnDYEtDlQi8jIqKo3zpBRNMS8UYiYhw/4j8gVOoa9ddyT6/YEq+jCDjw6ZnD+OKc8S6UolC8gxYV095qFJYi7GBGML6LqoirQivA0Ok8FPIy8vCuS5BU/basFL1/EZZcHrTkmTv0f3St4HY3caYwhyekMwekkS/ciIA9P0n+q8ICMMITI/QZLDCE1GvpnJHWBvK8/z2iDPkCWXKX9HMnkYY0Z/DfmP08aYK4ZMMUZl0OrO8xRNyhtqMKaCtjLKPe7OdJYHOa2OBvt/G+d7lnU4NzujdqutJnaAvxNDUBYdibYFbQUXSS01GjnvS4F5y/Mos4TZsC//g2s3b97UXfT/1ua69nEm3PkdIQcdnCx/L2GXZrwzy9r3P+JaFJkmk7EqdGKGbmjkGX1afYu9vbmtDWTy7p07tHlH7sTM40jVh01ZLpcNMecO16tj7M0ROnaErh0M+lwKHWj/YI+Lsn1s1QNs2a6Gw54Ggz3o3SJ/F99jAMYs44kmyPCEVTYOpUZhpGEcadIcqZqt1D4/q9PPntPy06cV5hvq2Uj+o+cTdF7IJUN3+nQ6L1xW69vmWk9SJpM/0+8EucgIdBuB6xtDkI29N3iaA/zAOrOSpYDNPBmOal6McNjcIWf5qKKOj71kTfielpBFDyt4WNFnBT8TZYm04LfoS7UGcb0KqH/E8+k7pRJ5PjeJukYn5sQinqgrsSSVojRhH9vhQGObw5TOTAeZyHSNw/EHHNJ25jp6+spTypjbO3dv6zb7jv9Xhg0uSS9eeUqnLp3XzKlFNZbn1FiYUdbI5IexJfSV9Jlq+mAAjHIeSsTNE4SH8Trfkox15mNf5SDG/4L6HeTNZfHy5Ut65upVnT59Wn477D/1EJDfhYV5fLFZZUfyzDoZopf8DwW+9cabmuGg6le/8lW9/NJLmpmZqR1i/yvo7nwvLy7WvBlwEOJzOkCX7e8faBfn253lfQ4rK/bcpy5f1rd+51v1fz327LPPKc8LjThAqeDrHk5lF53MUBVClP+3Znu0MR5PVOS55jko73RmkNG+3F7yG+1lDgqcln0c/3368n03mClmUR76PJW07XzwPsxMoTO3qFZnVg02hRYT1PEFPdNWs1Uoh+EWxJM0fbmUN1AhfIiESqibIDBuzAmBzYu8Xuxzc7Oa8XbaTRW+8OkoUdffS0yav+fv1zsoaV5VPXn1NwpWUZVFllUgzACrJTZVYQSPU1ODca69g6TNrZFW1/paWx8Qn5AXNBy3oHVOwwHG6TDT/l6ltZV93b65ojs3H2l7s6fM2pqbPXGIRXXaM9DZVIYiCcHkQhMJg5nER/6k5CLlscchclWn/euomlE6hXT0uterIeOf5F/TOqmO+9hN/pgiDLcQZEYO4FuBdIYAFijmGINijAoRkE9FyaIsNGimYCMvVWRzWl68BA8yXX//od5774422aCHbL67w672UHYTNtSE8dRYXtC5q08rn21rg0W6z41PhZDBZAkhhZmaPlBiYJqov5MnpwOr06rTfHk9xzRD8jhIogwchUYDj0G+fQi8KJHn8DJR/zEO873sF0ES7OGdVIMEoX4OftG+jmg/ascsKIRI0mqkEKQYZDGrQwoVSGc+jyHXhJvt1Cu1EGZ0bvaUqr2R7r9/Vxv3NrjRDoqTTC2LQEL61bRKp+dm9IVPf0qvv/KSWigCn6eN2/e1gwNeofj90MTXY5KPly//2LGUmQJ0ReRJxD/M0sc1TdJx6MmTjt4jyxWyrwx/j+SHPp7rmGazhBAnaj/JmhYcfh91Vye9ziHqfI9DUAJensic9i35eCvXQyg3jydCH3KEzgz+zaLbZpodFfBcAzTP3lCDtT3tweeDB1uaQx/82utf0n/z7T/Uv/i9f64vffKXdLq9IOtPVHEDHtjJTJksAAt0b4yD4CM+ibxklEMfUR2SK8nH7aiIJlXQWAI3PKGIUpPRtiloiqhghQJ6L8WWxtbUMBXqccDWw6LnHE1DmmLPVzLeDYBQEOB8Fq2Ix0D9gSE1byinYcmC/FTX/8uit956Q7du3VQJD3PkIooHXVHEKDee5tgM29y0eFtuVIxHYy1zqDqDnr+9+lDXVh5oZzxQe2lBL7zysha4oY1FrnMXzqGbV/U3f/mXevT+DaXdrvyv8Uf0SoQ+R0U/JQYITIGnzpey5g0UPP5AOrWnSYOIo3QgKzDgozTRuh5VKJl+PO716pCx1++TCEQsmGIICrzlNzATjPOcMXt7/sdWet0DjTEOE/RV8MZpVP3QAO/UUb6OUtPQZN5m9BBE2q8RFciP9JmjD3JkyfWs/0VtQw5mmi11MQzef+st3bx2rf79tDHG08S3vpmWZk4uqcAIGpEeYGz6Tyz5fMI0VdC9u7Ut//G9+/fvaQfne4RhOxljjJZjqlRytZQ3oopmpgJHSjZWqYESbUXSIQ+KRZCHRtwy4kVUbBYqWg01fC9vN5S3cuW0EahbWaoNvKo2HJOEPIZkHBgJWM0hk+pt3kMdPrx2GJsGRk0j+pEwEx+Zl/PFyqJt0SayghxV3GinIww5gAIGBBIOaQUSRnGiLoyARujkE4zxOWIUQkCD5uTXVcQYdPhQlZjRf6hDvviYEjkCSUhgTeA0b7qu4Qs8KVmI7nSfwLhcPHFCIcsVmftWq61GUchpcKdxcX5BmeVae7CrB7c3VIyjMvTUyrXbajKkZ86c1/mFJbXRQxmHC76GArf5hoE42TvQiMOscr+n0B/Lyxs4AzkHEYFb89AdKg5LDnArReTJkAvD0alwcoZbazpYua8Ba7jc3pS2t2RbgAP4gAGZ9bGVJkNZmKjMK5XcLKZoMnhm8E4KyvOGArJcso7dOPXxM2zVj/ENPA+TUTLjY+iZBJ8T6zwRr0CS70du0PqtVJIxFwaPgywG2neYgpmiIwRloAEvi5DL11IWImVBvIpcJy5oKolklucKMXo2SSMeFGmTZuSPUVLDSNWZdpTjGdO4BQVgDj2J53mhomgoywrazGqEkClYlFE3Es9irpxyr5cz/xn69WdBnbyoHekOslFAcw5arLsCOcmwSzPGEIIpAi/v+G05aDQKZZGBwnTnmNuueW5qNHJs8abanaaaXKLlRVSDteyh0cYEh28Px8xvqG/euCHXGwf7u8ppK7BAu8iH3zZ72x0csmajoSO+DZCLITIUo6nZbEgy7WztcMHzSFsbOMkcDrmD5A5JPZ/Q5vZ/zVniTqfr/DGy6DJTor/G3KQPcfp7vS427D76bxdsq9fdUa+3qy7h3v4OF24HGo2HKnG8KzxeP/wbB3RZHGnSGGvcGHEYXClbamrh/JKWLp5S68ScUjNoiM7zG/IqIhsxyZ3UCr/E9z2X3xroYtdnFfKcoFX+JL6IY36hd3QIk+s6Q1cchUY9d87l77rAA5d9dwJL9EEi39OORJnoW7QrJN1DI5xCcBT6oMXnaYweH3MQNmbOxvBpTFj5fsT7LrLUpMtSJenM531mRigUVOBQrdkOMtDW/Yf39d6192TM2YWL5zW3OKfV9RW9f/09bbNftHjnHAfpF56+rLlTS2oszspmWqoamZJBFXR6+xV8r+kVg60BrT7wOu55lVwGE/XFE0KQw2+ib926pZs3b3Do85D57Mr/uPaVK1d07uxZGTI5Zq+dsNeaST5uAmQ7ym+S333nnfqA7de++qvyH0mfwfmNIdBDqtfNM88+o2effZZ4E5np1nC+D7GJ/RDIb679RnyPA6Y+t+6+fj7/+S/od377W/ryr3xFFy5c5J2+9tiDvdzl0izSvsnttAHO/wCd68NqNJrYRfPyOX34CJnnxtwP4ebn8DsZw+7OTj2+EKLyPK/H4vPrPKlBq8FPstrtjjqcJHQIveIRYggyKgmmTkNP+DRXtJPqshiCXBG02y35HyJzQ82d9gjNCUFwIXMh8VCoU9FWLbmERnNGK0Yo57aHMiVjM1MmWU68qDGpMjFuHXTH2t7pa2NrXxubB9rZ7dV57K+ajE1jAK+1vz/Q9vY+k7yi+/fuq8upBS1rEePl1OklbuIX1OJwQdCUUNURgYyc8qMnFbMAomIEISpAm5nJzKDJZPoFn/T31KMRM1OAfyEGeaOpqtiMEFzeMzPP0vQxaICmmNU0ueLOUeCBd7M6L0NAM4UYVSsxJn8Gwey0ZrW2tql337mBUbaGMJTq9iv1R0kJg77KGlK7qaWnLurk5fPqpYlWWYQ73IQllCISB3sgBmkz6Rg9+jnPL5ZtZjKzX6zy/w9qJcb7GIJXx9II/hOKGIIPw8xkwcSg5A8c4y1YR5bnhcjc+XzFqCxvqMnm6gjI1oDbhTHO3cnFE1qcWdTWgzWt3Lqn/sa2GhyAFGxy7Goa4Nx0H9yR7W5y+9HQF15+Xh+7cF5xgMLdYw2sb6m7tasRxljJAqhc0bP+puNwqo7BhDyZk3YsUyJHZibJwTdxM5OZeUIffKzO51tTCNY84dUH64o6wNuRP84hD//xMF55DJoxIN/EOFmWA6MzVkEFuqMRCrU4kMpL1gV642B9Txv317R6f7VGQfnrn3xd3/vO9/QH3/1DffVXvqqL5y6qwbrIUASRtZVluSJhzKJCjDLWnJlBxd//8Rpm/j2t52Qm5qNClsZswJMapTxewp1EP1VWaEK/o5BpFHINQV9R+9zU7XB6u4FBs4bzurbX1SoG90a3p22M610ciwPGPkDqxkGa0C2+uSrCul8Pifgtt/cfGENkPBM2712MrUerj9TlQM6Q4SwLitCd57E+PJ2Zm0E7lmziY5VsiiU6qoERNr+wgBHU18OHD9G543pzv8rG539obYKTU6KDHt69px/91V/rtjuS3OIm8mMlHAAHBDEuGkVwdDiFFWFiFFOe/dxv6DMzmT2B9CROTIF08HLCo7SZyRvnm1wpUisSM5HNfDh9RjoYPJyMNeD2bsIhQ0K+ajmj3t//4UU+XsfMZPDZeephoFFHRIYyB3w2KvotSWKdt4qGOs2m9tm033/rbd2/eUv+48TmjpYFtbnp8sMO36dhIQ5vUgWtkKaKLz842Fjb0P279/XowYr2MapHo66qcqCy6jPskUIshR2gvBEUC1PITCwTWZaApGgSBqlFkTaFPCiCkEfiU8TCwyC6Zr2Ltkv6Z96QC+cTHUleKJ50CAJzmMnMVMuTsftnAAAQAElEQVSfhw6ZftHHawYLmA+VEjJfMTclmCBrEwwAD8ek/QbFDdUR+RUyzpJ73EUi4ZhmmMymUPCQXAPHPp4MlDmozMdzjlX4QDQpMReV84J+WszZKW66fd4K1kyj2WBNzaposM59LcQo//sIfuvjP7Vw48ZNbWLE8apWVla1xyG4z/fS0ryaOE10zicIDjBNJqOvMfp+D92/+3BVvZVNpe2uIrflWXekautA480dGbZP0esr50Ym7O5IONfDRw/Vu39f+3fuaYdbynXW6Pr772n9vfe1QXzv9h2NVlak7V1l9FGwPrJK9Jtkj8fsMehBP0KKXL+YmXx+dewx83pHGSbnv+shDx1k1GMq4EcjROU05v010Gl+8NAupfYE1GFFvFILPe/lBXW8PiIMbaIdydeqd2khkKA/hDJp+lhNPd9ewbNMMrMnYK5lqh+nrUJne9rIN/P2KKJ+hM4IvVmG7QUiPJgiKh7GvSzWZZ4XmcOmGqzxBms9ZyF6ucPb8bTLSwcHyOe85fUw8FutpprITlHkOqprZqrrt1vYsE15macbyFW709LMDAc7ONuZr90ghSjFaI/hOt7fMYkb5UEtc6urKzrgoNFl13+/emdnS2MuaJKPHyR3uAjdsRxhG/otdR/bxMsjvOn1u1pbX+OdUd3/MoevHewc78NnAA0rj9Nl/fE5qlgDE2yVCY63xyvCEQ69H3h22ZcO0GG+Ltx27+531T/oopO7GnIT7r9SU/mv02CzelixS/nEp8BMZ3SRS9bKNHNiXqefPqcTl88qW2hrkCf1EeQBB0ljNqMx9ceBt/GqJ+iK0mkCJXudr2WXzcdAjoRsOu0OHXuMeGCEIZmChFMOHXy8fmJBJ3SC89Ydeg8TvKTaR36MXK/jfHEn28MnKPFzxmybpVMjM2rzGXPA6nq6yWFMKDIZ+/vyqVNaWF7S3YcP9MZbb+oAh3OedGd2Vv5fcV2/eVM7HLAFZOvE6VM6fe6slk6dUF1nfk45+spioB8fiJy9Po2H7PC8I+jwsZqeCh55xYox76Jv3JE9wcHjxz72Mc3hnA4GA/yyh9pHLzXp4yIO//nz51gfDeS5gZyGOj5hD37n3Xf1X/7Lf8F5negrX/2Kfvlzn8NXnZHbt34o1WK8eZ6pTehtXOY2e5Y+nF9+U+7heDyu5byPDuyBPca8v7+vGIJe/eSr+p1v/Y5++7d/Wy+88AL9NlVBf8X89JFvf7diHIk59LkYDAca4YTnea4Fbtjb6Hh36B2z8HV+fl7+ThdeD7h593eDIRE+T3DJOUag0OLFI/hAvAOv7HDmie3dKwr2Wx3xV6fIsqAWp+CdmTYMndEspytNNgjvp/IFwWJNDCJBtL9/hKOFWDfnBNU4LCVeIbqVIj3noFDJTQ/+CUIyxOHussD3CHsoiomGo4ARkvFygwGbdneHWl3Z1r17q5zirergoK8mCmAZgTt79rSW2cQajYiyCoLvKjkFLhHaGKUpEqEpI5EhvBHBC8DMZFIN/QOPD9fHnODZz69Ka7QpWvSJMUJ/x/nuoeeLcrMgM9P0ScqzHPqiYq3QM4WQKasVPXkMqMThGmNw+FwuLi4phqZu3rivt9+6ppVH29xyGQZz0oANaxyjRsxRnG3pEo7cwoXT2ujt6QEnYX3aUKBfH0yVWGwJHk+pOPqm9Cj6v38IOT+303+w4B9BufdzHD/Ttuno3/Ei9G89+4m5C5G58Xk7RJ4XarCxFnlDRSxQ0qbZRkcn55bUjk2t3X6gh+/fVMLBKrd3tMct1oO339KNH/1IK++/o/H6qi4tzOuzKIpznXlNtg+0/WBV+xjePU70RigX39BcyZdsJq5EKuaw8rk8ItKOIsdC8ozRHMt5HLXHsWmkTvsX45Ojzj7OKI/XmdMvrzuNPf7218y8wPE4+yMjSCDyR5uMI7kixBBMyDALWPKw4jWMMRtXytAdDTyKphVqKq//aN0mDvfD6/d079odDLtcLz//ir71m7+Lw/0H+vqvfk2Xzl3WbGtOKBzloWDd5KwrwJyFEFlnjiBjjRnrwv4hkj9Uwel3EstkYgjorFRjXCaNOXovY66EPIxYz8OQawANXfK3ublb77JR7R7o3saO7q5v17izvqkbj9Z0HXjeAwzkHTaEAQOYBKnEMvD+KqTQ9YnP/QTd4PGAvmhwmzKDkXfQ7WqLm65SE4UY6ql0vddsNpTnmVoYfgE9P+bUfYROCIx/YWFBi4sLevDgoVbWVhXQk1euPqNPf+bTmqdsQt0hhwL/5c++r5/89Q/U40DImC83jhPGVenKHMcpYeCIfPl8Ipt8oFaqWctU1wkPdewhXZcfy/K0s7sOyf+HQm8X9ihQN/BioEcPI3Fjclyu6jzynV/eHlVJ+ffPh9czaplXOU4nGTStEEwxBmXwM4tRRZYpC0HuPCac7+W5BbW54drA4bnDLdTa/Qca4HyJsjxELbOHzS8tKsPArm/DmWs/XPE59nXeZy63NzZxvB/Jf2d8f29LI3e+qyEsHqHDJ0rcXiJqarRzNToNxdw0Ya8ep5FKZKDiu8IITRijCSdcGcRnQRAqy4PqMIr2EihVcXhSggo5rnWM84+xO4/pUMKAkU+sBGcctCcRN+DhFPqFHt6hreT9cctd4myXONoeutM9IV4DQ2sMJi5rLl8Q4/PIq5CSHgPiKOHbAP0nn6QaJKDuaBieEvlUq6Oe75Gj0OMOX2Mlsux7cJbnOnHipE5i/LaaLWyTsdwgXGB9eJkb+C3sEv/d74zyh6yl1YcrymOGkTjSXQ5QSmhfYr6XMPBa2GlOg2T84xs+V4OxRhzAHaATdh+ua589YI+D297qVr0njHC6+zjl5daeEgdfFet8srle7x++h0w21jVNE26sarKxVmOEE7Z355a2wd5dHHBuwAv6w2cRU69A3Bk35Se0hIgsJIzjEkYach6mMEJg5nkm1ZTDNV6s4JPrcW8nhqDEXA1wrvz31zPm12/tm4StcVLnGNro9za6w9HiVr9FnSay16BrfCnhSynQvtENxNRd0r1CoP9pZk2F1d9eTIwKZtAaAKHH/XWfz3Q4VmrJJJmZgtehrlkk/rMwygKIzGXOGs+RhSkKFazvomDfzwvVdhu8q+tRp6DMZaXT7qjNRVgLG8Fv15rMvd+oNRsNFdTzNmMMxLP6QK7N5cnc3Ay3cHNaWpyvdXMLOzxj7Ro6ImHjGetah3BWuOMdo0lMwIS10uOmeQ8Z2djYkP/Y75hbZS+r2DPc0XgM8v39Cruij3Pht+YjHHRPJ+S1A93LJ5bVQbbNaB/+GX0460npMWCw5yXk4GjNlui5MXvMcNCrHew+BwFdDovqP5yFHuziLPktfH9wgB27zzrpsn0MWc9j5A8kgO6q0F1+q13iYKd21CwXbaeunNfiU2dkiy0NGkkDyhxjwklAdnnPdWiJwz0Fug3aBP2uO2CjatQjgG186vxjIYRMndPpxisfG6JY5yXacZl3JNr1d9FEvP3kU+fxgpeX8HICLRVh4t3EO0fvlsyJ6zavHyLyl2UKeaZmp60KuehzK563W5pdXtAWhxdvvPu2Vrc21SDPHfN95vrGndtaZf038N1OnT2jk+dOy5309tysZpEhb8vyyN6QGHY6HAuh0/cYElEwzSdVx4/CkjW9trqmhxzy+bxfvXpFn/jEJ3QKnehydhfdMsZWyKHdZdrH6/NdIVuCz3/9N3+jf/2v/7VucQj98ksv67XXXsfp7miMvA44sBmj7xN8aSFrvlaWlpb07HPP6UXs4tOnTyvCG7dZnFfTdwbITR8M5DfwO9jK3salS5f0hc9/Xv/k9/6JvvKVr+jcuXMqsU12KfcbcnfWh9hWfoPu+WPktM8Bkc+H21Deb14UHCRMnfnl5eWaTv8R9+2dHeyoXCEEHX9IR4Yo+QBc8DTlJHVgZv1NGZunlyemIMagBht/Z6alxaUFLZ9Y0Nx8B+c2l6H1Kha3IcjBVycLzqXOTPJujZ58sXkYPPOwHPtSyaiBAOUomxwFkyzDqY6c+o61tnGgFW6rNndg3EDqDwOLLmCP5KqqhoYDw9ne1f17m7p7a0V3bj7UDnVTlavdnudAYF4zszNq1qeAJuxECUPDQqmck/+8CAos1sD4gkmRrycIitAaHNAfjsHMSKnGEd98MdC46icRc36aZGZPADesBnkyyeNGy4eo08nIzaAlrxFCRmOhnsRm0VCDiW6C4lBoXXAbeV4rYl+sYwyTdmtWSwsn1e9O9N67d/UuWFk70IHza6urPer0Q9AoNzXPLurCx55RvtDROjfe+yhTV7YJIRMLH9aofhiTjkCGmckMBKCPBtU+8HEeOY5n1m96O8cQPE4lA08+CVZ/CDVBT2p4zMxkZh4FVsfNjLiIS/WXpz8EM6Pog3A6AnPjMIXH/8yO6kkySaSZNjk8DpUy+BtirpjlzF2hiDIIviHnDeawocznFWNi0htqHuf7qZMs+p2uHr13U4/euaEdDpC6GFKDzT1V+z1xNSlRd4gzc/XkWb32zMd0vrOAYXUgv/UYYGQFFF6ryDHiYs2r2hhkDUtMnMsjgXhyaCqQoQby5KHT5nSbGYFRw0HAx18jePJ5UnSYZz/zjhdM3zvs0DPAk7zpO2YeUvBzPi4r/k5iDA52W4nNx/8AWMDwChheERSKmilaWmzOqqVc492BNu6uauXmfe0+2FAcJr341PP6jS9/jVvu39e3vvFtfeLFV+U/aZAr05jb43JYqaRNuoJdUUab4jEzkZCZh6ZE6KP6GUBoOgbx1HX4qohXMpXIUqlAmElZIcVCVSg0BqOspYOUa3NY6tHBUPe5wbqN7ru2sqW3763op7fu6ae37+tNDmfeuPlAP715T+9hbD/gJvwBSn7tYFe7o766bL5DDhQnbEy+fH39uu6NISCHucyiEv+GwwHO2UiN0BDCohCiXBZaOAMN9PCADWfAbbtvNiM2ugmy5Rt4j/yN7U1VNL6IY/Dix17UlatXVbhMxUy7OIB33ruu/uaOIre2eWUy5sjnypw/bGzJQZ5ogy0Djki+1kz+T3wfA/wL5JiZjh4zk9kUkcxoUiAki3z9DLwsmBSocIQIHyLpSPvRgryO4JmgyfMDZeIxALvq8kjc6zk8HmXkfxBGnvMTphJLCvA9gzchUC8E1v0UUYIvpUY4zYF+O6zFEn6v3ruv9QcPtIMh7D/2bghkZOOamZ9Vh9uICqOoOxmqz63PxCqFaJJK9bv72lx9pIf37mqTd904HmIk9HoHGo16DGusxF7XnmlqfmlWzZmGYjMosXeXNlFJWW24MrgErYl2j1BlpuSIUVnknbLCCBpxAzAAQ40xmt14nnBT4UaU650EVQ4CmZmMNvn2pOrQTKqhX+yhMZcjg1cMW2KtVuxj9T6FQ+bGP6xSjUTbMqWjkDlNjkQjfES/ZkbwQchpZI4MOFEVXxXvlIfw9V2xoHx8JUail1UIL9QlLAAAEABJREFUh6frW98Q1e7MYHPMKrAWhqybJs5Th7wJPNvd3deIdTQ7O6fWzKz2N3e54V6X8y5nr9jhsHUfR8MN1Oeee15zHLL6mjQzMS3A5IdYOYRlHDZm6IocJ1Tccg/R/6PtfQWc8lnamg3oFi4fhpsb6q8+wDm/y55yU+OtNTWRhwVsoDnmvcEtYj7sqhge1MgH0MgB/N7D27xzT8ONXWX0kZfwytcsji5DVswyua7ICfNavqNCeIJ4mGcWBPk6/tRTQEbGGgzMESKojPlsMUcd8mfJ63C4ku0cyDh0HHGr37/3SHs372rr/Rs6uHVXGWNdmkSdjm0tW1OLKjSbMjX9p55SUG5SxnxGB7IMaYIUEBSYX4cdhRZkR5DV/8S3I0GLh1PwbaYAzKh3CB17jHYinUXm35HnBfZns+ZVs9atTWqb5O+KkPYTDOEj4z2oU7CoBnZCu9Hivaaa2N1+INpsFspYgzk8b5A3g1y1OCD1eIYNmJHv+38jBjWyoHaRqdNu4gwDDlTbzVwF+Q1sx7pN2ojQUCKTI24ju9xEOvocng7R8xMcHS9zuTdJJXp7wlr3fK+zh8M+RmedOnVSly9e1PLConJoYOHJjDcYFN+8eexDhhfVINvXbYneqNzeRAYq7wPnyi8RRjj4I3TYgBvIA24r3Rk62N/DedrTcNDVZDzAzZgIRYo6GHGQPdTIxhrHUuMiaZCXqmYztS4sau6Zs5p56pSqxYYGTS+rNAgT6gMOIH0NV+gWR0IOKxRJHRL30GVeMh+adCwU8zeFhJKVv1+x1lOtHyolbxObpXIQ93SiTWrXH+dtIl/1OyxsQqPc4J1qwSBCuq5D2ug7yyJaiDFwGIK4q4riIm2s9mxH/tfI9+HXOzeu6SEXNaGRqei0tNs/0M37d7TG3m2NXCfPnNKZC+e0zI23O99Lp0+ovTArr+9tluwpNW30WYeHNHi8gt6SOetxQLLNgd4uB3QDbnmNuo0il8vpDH7XhDr37t/lUnQHn3FR/gdZn3nmqkoOFh7cvy//7+18XBXy12eufX7fe+8dvfHGT+Vy+NpnPqNPf+ozmkNXBtZVnuWshxYckKJCbefuI4Nbm1vyX3Hwm/WPf/zjuoo9kuVZ7Wi7DTPgwL8OkdVhjYH8kMn7L7CDP/2pT+mf4nx/4+tfl/8IfJEX8kMfP/AZ9AfsnyMOFyfQXbLfjeS09lkvbhPlyLuZIZNduc3URt/PcQNeMt/TP+7Wrdes863HGIN4XGYqmFU5Uw/TTDPzneqOKoTPR5kziA6nKnPzs1pg8293mso4BUe3yLBcKp8kTs2FOMAf1TD5qzUkb3Wa9nhCqirykiHI1JuGxuIpca4n2mMj2dkfaWdvqN29kXr9krJcIbZrlFVRO+bucN+7t677dze0tdGlr6YW5k5oYeGEOp155RgzdCFZJXe2AxreDwciNGfRYIjJoKUG9AhAkUyS8WU6+kdaIvUE05imz3R4Nd+cwYl2pgV82yE+8PbjzLrQLMgQJLNpfiAdYW6GoOUIQVEU0JrVSs0nOs9zhA5QntX1MhXkRZSyK0fR1uLSKc3Bi53tnt5++6buwKNdHPGDUdL2YITTHTVsBI25ATl59bIuPPeMJuxWKyzMAxbuBMGpkA3Yo+PDkT/mX8fg6Y/CsSq/aNSb8bp16Hx1kHEYEPOPpwAfTz2Bv+U4zCFqcPYwVQfG90eB7I/4GG8/gUiJx4BHjXkyc4lJcl6xjGBVks9fsKgQomLMFbNcFqL4ks9pwaaaM29FIN8NKPaO+aKt5easNm891PW/e0ub3NTmVabzOOTPXX5Gz156Rs9cvKozS6d1srOgT155QS9ffFozKXLrvaJ1FNnooCv/3cYKhVepQh6rGk5bgjLVhDsZBm1BIYIQZGZAgFDAdOx5wuRp9vT7WAWiJpog/Ic+UEFz9RohhGk/K1vHm6BOXdcZC1wWYzK5sZYpqAkP20VTjoZlGnBwsf1wQ+u3H2nl1gONdvs6u3BKv/a5r+iPfu8P9M++88/06U98RvPwT1wPW0lbOIZiDhJGJRcESr7r0LZqMLesAfFAinOQGB/7EOoSatR1CSl+/IExxtwbMhDyQhGdlEFzozWjQDixqB79b3K77TfcK3t9PWQcdzHK73HIchfD8x5G9X3y7mEE317f0S1us26tbenmyoZurW7oPqfaq/s72vEbAZzuIRtbycaf4FlVVTpALna5Oe9xcGMKyGCsNxPfCGqDAz0fY6gd76IoFILVzpQfwA1x0Md+Oo2R1uZWY2tnS1u7OzLqPP/883rlE6/Iyx89fKit9Q2tP3ik8V5XAacgY1w2wVLHMXJjIkCPGxge903a51PwzMMakkx6DB0+R3mHyTqY5iXqHkHEgReIp24wEZnCs48D8ms5QvrhiICpfgUajbcCOPp4eopEH0cQ8Sfw+tM6Qqap4+MiamZyfpoR1gjKLGAYZypCkKFn3fluxKgl37AxeP1/LNhcW9GIG4oxByn+44QzC3M6fem8ZpcXVeEED1njI/+pLebZx5KY8y4n9Ss47bdv3dDDh/cxHvbYx0ccVA9U4qgLZ8udb5aKYiPUCEVQyipVVqoKhCERJpUmlcFxmI6SoinGCK+kCiO5xEicHsxMNByOkKmxJtCRkKfE+OXrgjGbGbwy8aX68fSxZJ33ga9EykHgk0I7VK/7Db7+K9Vz91h2SNfVqP6BD004GU7LcXgdM5PZEwSfixrTPLqhV/gAf31MbkiVjGvCeirJ83VTUqMir6STLC+0tHxCZ86e08LSstzhbrXb8p8+Q6S0hXHaw1ibwemen19QyaHUjRu35H+cKshwIsa6f++BD0lnz5ytb8wL1qK3bwZN0BaQm9yiCogr0FsFugrfQoF1JpzjcW+gIbfH7pwvtGc0z41Q5JBmsL2mPg531duT4VjHSU952VcBmlxENKsR8aEayTGSDfc13FnX9sMH2rh9T+qN1ERo2MkQgSgzk6Alw+jM0WsZh4gWItwgX0fwKiYzkzSF+RhARIYcCV5mlDVou8W45minw54oHMDt23d178dv6t2/+Cu99ed/qR//yZ/qh//+T/ST/+X7uvW3P8b5Rr9z8Ljx7g2V6MI2ds0se2FHEVoDjndQjKaYOTzuiKRBjKrnG9rMguwImtIp0iFEyYyPIyhYlOcFC3U+BY9DxIyx881H/tTvBarEQ0zjgbEH2nWbLmesGbyLNS1eL9AH9agTQ1QWM+V5LpcBd6zdUW6wdzQ5FPX8nHcbyIeX5djnMfj74r2gViPXPE7YAvb6TKtZp5uNDBsxU4O6BWjkuer384K8nD0hU2I9u/Pj/wPFxvoat899uUB6PT9kabIHNKHBGOM+jvAuB0Wef+H8Bflfim41mwqyw38i1PRxvhwBTrmiNUocYv24HFToQQeKSm4XlDj9Y3ShHwiMR0MNB335rffB/q7293bU5aC5hzz3+vsauBNeDVXig0xsolFAH+F897OJ+kWlURvenGyrc2lZJ66eU+vUnIZZqW41UHfc5zBsqMTmb2YyMyhMSixa1xkk+NiUWtadAMtdR5CPSyZEWRU2RAUPa11BeLwNr+fpinYrxlzxgiN5PVAx/kSYKKMz2ocGOqnf8TLqk6no9JFfAWowZsbHwUFnfqZ2useM493r1/Tu9fc1Qhc32LPHqrTJnu234CkGLZxc1qkL53X6/Fkc7xNaxOluzXUU8ojuh/0h8QagrbofaHK6EoOoQ9LudPY4NN7Z2akd65L9aAJcfvxgxv9y+nkc+yyLHC4+0oP795CxKHe8n376KbncVuhRR44eaSLXd+/e1X/6T/+Ltre29OlPf1qvv/5ZLXObDctYC1EWAqxJMtZgxrrxv5Oyg+Ptt+UJfnQY60Vusd0uOXnylMS0+b403aPGyA8XExwq+Q222zb7HHLW78Lb89x2f5Vb7+98+9v0+7pOnFhmPxtiO+2ryz7s4zU22gANHh+iy0ccQnVxpkveL6DfzHQAT5KkDrq/YH3usU48zw8G5ubmfN9KzkYl37GOIH/F86UQI4s+V5MTs5m5GS2w8c+ymFukI0438id/t7KK8BjqKfM2AO1WwBea1xVP3YMRcR7WIRELCG3FzdMQwvvaPhhorz9Rd1BpMDINx0EDbq3cAd/HIV9b3dYdjOv73God4JgHa2oRA/v0qfNa8L/U3kABOJNghNG/KYkuBM/EsIAJ3VbDnAbqOI2ino4eJrIu8grHcVT+4TCRcQSiZiYzICPFhyBAkwFSH/iYUcjHM82mEeM9M5NPdIxBAeQoyzzLUa6ZIsIaUc4ZoSOGKFfWLoAjbgIqTn3nOIAIsakHD9b1NreoD7k9642TDijvM9ZxnqlsZGqdPalLLzyr9uK8NjDgt1Fqo3KkWpuko0EdD1U/x3P+vnhd+X+TrwSXVEOHTy2Xh3EPEuP08L8K8F+HSEcNkDZjPoCZyQwICYNPFQrJ6/lcGfNlMSrEqMgcGfNGQjFmbIBseqRbLNY8BE0GIwVuv88hwzPI8vrdNblsl1WuM2ee1oWLL2h+/hzK4LKeffZVPff0x/TS5St69dkX9Oz5i8o4Ld55tKrNR2vax/h2R0j1uCsCp4iwXpcVuVOOeO6TIZkCdDjEeFyGKrQdQ5Kndewx4ib+mUTVGvqIh2Jy/duoY8Tp1zv1Rr3tepM5zKPUP94vBBOtK2q6Jp120jThSyeDTj+0cMQQhfrR4KCnjZV1bTxY1Qq33FsP1zXfmNVnP/G6vv3N7+i7v/tdvf7qa1qcWVDEOKvgdURQPB4wXs3jCr6vgVRDjx86ruPQ4CHJ6biJkH78XWcm1WlLlKQ67mmzgC5tKm+2p8AgzrjNqCxTj5ud7f2eHqxvgy092NzWQ7Cys6dH23ta2dnXKjc/q8Tvb2zr9qN13WasNx+s6N079/XWjTu6gbP1aHtdW9wGHAx6GmKo+OaQ3OnFGOhyaru5u4cOHak9M6NlNqXFE0tqcDpbsXUnZCNGw1losCHmQppVYfgM/ACO02iX4zYbSYa+6NEW7OIEewnn4KQieQecfK9gpL/zxht6eOeeDHmMOGYOPDHBUDYcydliEu0fAlk4nqef+yRKkmoW+xcp/5gZeUbUIdXfSczkYVwffHxcj+F9U2wO3nE6godHaVoLwMxkZuT+4h+zaX0zU0BozTyktTq02gBp5LmabMxFjBqziWeSFrklaFB/c21V9+7cqQ0WNzQnGCihyNRmDz5x7gw3qnOCKI3R4yPmR6ynKFPigONgb1ePHj3QrVvXcL7vqYdxWpZDVThXibmu0ljjciDFSlkjKmtmqg2u6KWlkjMhSPKFBVKNVOsNulCITmn0KaVNqzHG8RuxppyeyXikEoMvYYyIJzBmgvpjFmQhyPPMTOKjn/swGfSK8EiWqAqYMyfPX3OIhyLKVEOHj+/5R+/VIe1UDt73MHm9YDIDhyEJmecfgUoJvpasoQkoU/2yJ2YAABAASURBVKWJg7nw/znB067vJ4wzZJkWl5enhuzJE3IDsN3uyH8UMWOe91kfPYy0thuGFy+pQdn6yqoe3X2gEeupQAZ83vzHMzvcYp7iFmp2pqMsj6xMCIFGQSuMk9MYWYCcleA8UwaNiXK3sw76Xa1vrnFxsa9QRGWtTONxT4PBLjphj5H53PQ1wfEuyx7z1Icr7PMCNpZwWoQjbqQn4672dza1zoHa3saWxPw2skIZ8x9CRl2Ty0KWNxSzHGBLwIsRxveIw6IRcmBmMjP540FknHmeK8uQOZHPHoB4qbAod741GKu3hn575z29+8Mf6dqP/k6P3r+mg0crGm/vquSWu7e6qbVrt3T7hz/Wu3/6F/rpf/xTvfcXf63u/Udqoktn2C7aoPG4L+8PeL8gwlOLyKCjlkXiHgIzaJLkQSAdQlSow6BIew4fe7Ao4x81dfR42oxv4O+YBVmNaR7ZdVUva7DvH8GN8wK6ar4Q1rzBWQkxKsInh8tQ7u9wa91w57dGQ/5OjEGR+hnjisQ9L0cnF0WuVqtR/0pom4uyRrNQUWSgQMc3VPjtN3UK8vI6zBWiyX96xX/U1v9y8+bGuvymecg+ULGmfdH72t4/2FcXB6NoFDp/7qwWFxeU046ZycwYp6n+h5yao84RefrQPpDISyzRKRLyU6LPKtZbhbNZsgdNONAb+y3lsM9tY1/DYU/93oG60HDAfrePI97t7iPfA004XCw1Vu18x4kGoB/Hcgd8WEhVO1O+1Nbc6WX574AH1keZuWhPWBMcEJsUQoSmKa0GWeKxJzl1ikWjI3iVij22ctqR5+oQYl3W4I0nnwQLq9rXKX18DvRJCfy9kncT71XoqYSu8ToVYSJdkR9ikAVB60gV7+SNXHkrV8E8L5xckrKg67du6v0b11lKI81wSSrmdIPLtA0OzDmr09zSok77j5ifPVXrq5NnT2v+xKIaM225HvHxTJHoI0FvCSqGy6Li2wdObp035GBkf38feib1EP0v5vtfMPe/mt/DWZ3lIPnSpYs6gaPfQ4aucSCwsbGh0+g3d46byLPLmsvSHu289dZbXKju69VXX9Wv/MoXtYBcDScjeq3QVfQPH2oemDSg7wky6f+t17nz5zWDXRNYq7dv3dJPfvpT6Eu6dPmyLl6+pA77qvO4y6289+PvOm8n6Koujvjm9pa2OZjwtei/7/3tb/+ufuu3v6mPf/xl7O5ZxlbV8uVro6TPCjrGyKk73n3aHLB/u7x6/3me47CP5PkZ8TNnz6qN7eQOehajgjPQkXxYxvdjSJEJbHVatZE2Oz+r2bkZNdoFiysoZNDhddkBfZN2VFYqHYNvlKw3+QS6zHpYp/094316V+ALGEgWMAZgJqfAfW5K+mPTgBup0SRqUuYog0w7O0M9eripdznhfPPNdzFK1tRotnX+3EU9dflpTkZO1IJSsmi9YzOTmQOa6SMGDz1tCmxUAYH0kCp1vUDE4ULucEF3BntcRw8MP4rWIQPz8seoM6dfNg10PDSzx2k4Xtcw/6YdDz4MM6vr+3cMTn9QhpLN80wZG2ANV84+oSAvChmbwoANaMRGOTu3yNyd0D433deu39f71+9qmxu1Ac7GPkbaKAaNaM9vNjrnT+F8PyOxkNd3t3EI+hKLfgon8BAmHo8TEJ/OK1WJ6wgUHfFEj3nm76S6CsW/4CdR7xB1O4dxzyU97YMF6RMOEvJVOrzcQR2yIc7fI+Mf8/GxUN/frEG6orE6Tn49EPLEHInQ8yv45TSJjMB8qS4zWcgUs0Ih5kohytiksiJXoyhUMI/u5KThREudOV0+fQEn3Lg5XFdvd4B9TJ3QxkiflXDE52aWdeHcJb3wzDP6xAsv6uVnn9OFk6drZ2f9/gPtrK6pRBEYp5XG+A2aHSKsYZIcIuVEO4h7cYJ+cmUWFILJTOKjDz9mRv4UHy57nLZpjKpyTNtH6tmgksP7At5ngs4KUFobmsm/KRN5DjSFMhrJ4F2OfBeWkc406ZfaWd/Vo3srunfjvjbQD+1sRq994rNTh/s7v68v/vKv6CwHco2spUF3KNgimuc0HyMU59DpiorQGKRDYa67RaxSBefgj6dF6CM6HBbRowxyph+Z/4NOE21BZ4JOWS5HyFuKeYdoW1Vsqs+i20fXbXLIuLrb1aO9nh7t9rRCuMHN1R7rc2801j7G6C7pLW6R1zE8V7d29Iib7wfrO7rDAcNNDhuu33mk2/c3tLK5r829gfYGE/kt+gj6xynIHfwxG3cFfU02geVTJ3Xl6tX6x80S9FaiJJqKIleOPnGel2xKEza3QHmj0VABRhhCB2ygGfUuPX1ZfircZvN0bLOh3r99R3ubW8isKcMYMdfFhKJvb9Ng2XGIxz4Eksc+CYpJeqWjCSD5wU9d+DirTiX5FjSFDh+fxOM4zD4K/D0H21rdZ6DA08dBVl3meR53TON0CH0ed3j+tGKSMWBYqBBpkYiZkWekjQO4TE10QR6CJqzZwLpYnJt16dFDbgiuXfN97pGG44H6YKSxZhbntOTO3cysfO7G44nG8NkNtyBEGGNugNHziIMQv/lexQnvkx6PhxgvY00wZCblWIk5j7kpbwZlrSArhFyWqqwCSa5LkyrCiu9KMonREBq0ZzKX7yTaJJ/iqpQm7DlT57skn0zKneW8qPo5TCQyPOrr/sOgNaryIt/TuEfMxUcJOUrwKBFWhF6SoEs1TGYm+YfQzMRH3sbjPuhXRpaDoH6XsM4j9F5r2jxOHTfWJvCzDhlgSXyMwTU+NL4YoVIw7KSO/I8UzS9iwDZbyosCQ3AWo21Bbuxtc+vhxt9TV65odmFBBxyqvff2uxqyrjGb4NtQ6xy2+L5+8eKFel2FaPA5QHHiuCSpMgDTSsbu4zGINjE68nyuKgR3wO32No7IAY5+ieObWL8HO9voyZ7yVCnDMTE/UAdVNVFFOnFbVqEUK3pxJE1ouVKk3cBhwYgbpW2c7z63QwE5jVkmI6RrwgiNeR16XsU7JfMyRalE2ut5eBiVmT1GxVggQoWCCuSnx831bWy793/0E27a76qDPM2jm2c42Fm0TGfbs7owu6CZ0jTg8HH7xm0NV9a0deuOHuKs7z9cU94fq8XEtpDP3IIC86MYpCxKOYhRRtrMajqcPpj8mFYzzw91tpnHTSFGhRAkC/LQzCSBJCaAkMCTZiYz6jEeAdP0X13sZbQRaSvL8lpGar1aNBRJR+yA48iw8QK8jg4M+Aj9jqyYvpsXBTq5qPW162y3BQvqNRq53IFwRzgn7Tq92SjU6bRAW030uOd53bzIoMPbI6Q/r99Cnxfkjzm83UF2/OZ7dXVFGxtr2txc16NHD7WDo+J1lpcXtXRigXab8CHVo3Ve1qNmDjTN4dtjU4jHanj9REyUpxpMQt1OhQxVOKFuy09cBjmc8pvvkTvf6MnRcMD+3eNQceqAd3HC+zjjo1FfpcszMlyhKysOkyY1JipxwiegzJPaJzo6+dRpLVxcVmO5pdSShjbUIA3kdaqY5OvJkRiQy7VTeYQkyASeX9MKvQlZdhl3oK0oPfzUlWmFAq/j4/J3Uv1OVTvhnleiXzz/CCXjr9DrAsYeGqAjc/nJ7HCMpWIjqj3f0dzynDIOVta3N3T99i1s/B3N42B32Et6g379E2oHg64ayMDiqWUtcJvbmu1onrijSTwy/zWp0OU01PShFzysCCv0RwKCDhFmWaaFhQX5ocsB/Hen+dq19znsfaCf/OTHevONn8odVS+/7A7whQv1q+5oj7FrcuR5dnZGjUahHZzeH//4x7p544aeou5rr72GDjyp2ZmWAuv3gIMV12ljbBKXu5w1MEAG3Jn1eIsLBF+X7vD/6Z/9mf7jn/xH+Rr/0pe/rF/+5c/pqStPyy8ZBujDfeSky37o8TG8HaEnDw4OcPj35PkxBl258pS++c1v6nvf/a5+49d/XZe5RYcM7de6tYvKQvMzn2P2ggnoc+vthwc+442iqB1t588Ap3x9fV0HHCqMsZ38kCKUKFoX0hoo4RLmOrE+kDanrXPzc5qdn2FTaTHBRu0hojyqUdoE9pdCbGokK5XCGIyE1yC3eMwVjwUWFDATEaEvEWiiIShDKTRbHRgyw2EqV/Q43ftV0AQnw8KsIignTRZY0PbmULdurOhHP3xHb73xbn2acOrUCV2+fJ6Jn1GOATEpWXTVQEMWn5+6u8DEEBQtKoYINVFmjiBBT3DaginCaIeFIKgUA0OuEEEEkIjEgnoMsr2OQzDeYZ4HhKLxuIgftuRskD+ervujBzsC9bxdb8bbqet4mWd4n4Re19vzco8H6M6zXM2iCd1RoaY9Es8UQkaYyyc8Bl+mUrKcjf6Ump0lra7u6403r3Eidl9deD2JhXoY/32L6rLoJyib089e0tnnn9LepK91TskGKLoKYcUy8GEcwgn3tpP8HzFBtiCtDp3WowVaG53UskME8ypJR+mPCuv2qF+HMNT7SEjZETy/bp/Fn6DbFZbLLo0qZUEVPKkyCZ9D/tClzKyGZPr7HjOT2SFkH6hqnk7y4UnUSZpST0JmQQGee50KuanpM0qCJAZtlAU2VmPuSjb/cQMCc+YKtFAaczOz9UlwcgMDw+Ls8mkFDks2bjzgxP+uehvcVgwrLiNKeZ0sRoy6OV1FQTzz9NO6evGiTnLiN9ne0XB1Q11uKPooEyc2BmgzEAFxM5OAmclHIB7YTFwKfAfyHZF3HOZ5wLxeDavlmu8614yYSWamWsZ5z4wMmepA9JKcb4n3HPIEcVEyrVNBQKmq3i4nzOsE2a8VPbzMFJQjow3QRJ6LFDlkSBrgoK7cXdHda/e1dX9HjaqtF6+8om/8+rf1T7/9R/ryF7+uixeeUYwtDcdJQ3ibFS3FrJCFqAAv6EoJQfHlhiipIjJGuY9Rxh5CBuWQS34icRyVpzV9gpkibeYxU866KnI3vmdUNOeVtxeVtZelbE7j1NTBMGhjb6S7HBjcY17vbx3oPs7yKpeQG+OgA+XqKdNOf6TN3X2tbW5i9Gxqkznd5fZ7Qp0JB5L9oWl1s6tH613dvLWja+9t69adfZzyoTb7pq6a6uVtdUOhxLiVN1WGoEE5UdZq6qVPfkLPvvicmjMNpYBsWdLR+IioYlMS4x5h+PjtXmCjHLN59NnI59lwr159Gt07rxYbjRvld2/c0i5O96jX15BTZIPnAWPa20qpkvOWHuSPmc/7FCLuMCOtQ5g01R3iSRJ0eDtk6zhcTaREuUeoqcPSD9SR5G3JM/Xk8WQg82cAHdO8oHhYbmbEpGB6ApoKgKLHedN4ou4TQLy8/xCDikamWAT5r2c5L0JmajYKFXnUgM27xwZdMEcLGCQDbi8fPriv1bWH2t3fVn90gPwMFArTmfPn1Jmb07TjgG1WgRKDzBkuJYy28WCkLQ5Dbt+6rbsciPjvsw26fW6NhhrjfI9x0iY4YBntNWaiso7BFoUDAAAQAElEQVQpNZknJq3EeC2xB3xNTvnLQBPgk2QKMSrmmSxE+cMylc+vh0o5BESmKxAG1rlRJRGvyAPQJp9Pr1yH0zKx/msgK/V0VqK+A7oO4xUGaA3erfuDlpRBB85EaOQy+BljUICHDjqmqUQ7Dvqm7cS4KsdRG9BQIUMu476XjDjIcGNs6jxW8HSKCQbW4HAtGO0n+m612lpePim/cTlx8qRclxfQMjMzpywrtLNzoH0O1jKcq7PnL2jp/Gl4X+r2zVvaZ20HBbnO2GaN+1zPYHed5TbKw6JR1BwZo5gwLeq4z+6EdTqCpY5JNLnunFBnwpjyTkONdlMTdBjXLhrTf8nhbeiWanAY12ZsTcaRM3ZL7JUpgzfMFXRgxjNW8rDBrIpqp0LzIddsOdSI27IJDo9VzAfjTpIq+XeUcWKTeH/C3HhogbwYFNEXCb46qE4/SRV0ujNVcuA5ge+lmdzBKDmAOHi0phUuVR69c03l5q6WlGsB+pZq5JqbmBZKk6fPNWa0CH/n0D0nOh3NMB8Pr93Um3/9t7p/7QZ751Bt9HoLhvlhVgW1oyiN4VcJKllNvRH6R6QScDrN6lyPKsGnaSRBO61w8OLjMaPOIfxdUjTDd7Cp7NVlEpmaPpRZUAM5yPOGAvS6c9yB9rn5ec2xlmdm55CfDjqiKS9rNJryH1ednZ2V35jFGODVBJSCrXUbWcx4py3/vdIWBz7+jsuky2EDOWwgQ17m7cy0OzgyM5rFyepgczQpa+Fkt9gLGkWuHB3UYA05jUWWqWB9i/XiNuDe7o7WVle0svJI7oBHxnnhwjmdPXtKjUYGLZWyPMAKA4TMrbOTlD7qcR76GOoyInzq6JOvKb9L9qoxa84dmKHvKw7k0H/Mt3fQVe+gh97sq3Z8SO/t7qmLczQe9JhsdCV6LqeNHH2WsT6ClarwU4axr2q2VOfyrOaeXVD7qRmlE9Je3tVePNCkQ//owwlO+hDZKRnMlMap3IiJTQ7mOfniTKofM5MZkEMKxOEGKYqRpVTrPqQvJfSi5yUhWLC5kvNE9FNRZ4Jj6uOuWK8F+yhqWU2Lit4e81JG3mtJzYWW5k7MqzXX0crGqt567x3CNcnrUHedg5PVrXX1JwMVrYZml+a0xO3z3PKCznETPcvNf+Kibcw8u4Pu/E7MnUGD04VCgC5og/YK2Z+w/5fojz77e8Vadj21sDCvu3fv6vvf/1P5bbMxLDGOa9eu6W9/8AOtrqwqsl/4zfSLL7wgd2I9Xetv+moghz5/9+/f1zPPPKsvffFLOn/uvCLyOBxN0GWlEvUm+KgbjOUe9dY31tGtOyqhqYGcN5tN+f8K8cO//Vvd48Da19MzXEz5TxwtLi9p6cQJLRC6bixpq49Ps9/tqoecTGjD4TfU2/DLDwH8x8N9Xbz2+mv63W9/S7/7rd/RZz79KXT9EnMqVOuw7rueI94PIcjb6NGmv+s8WuAQ9ty5c9Be6QGH4P5fqjmNYVyO4Wsll4qAw9JqN9VB8c/icHcw4hss5LwoFFiE4qEmIsgkwNR0DC5B9YmrUYZgJ+Btqv4yJQQgKchRWSA71G1GFLPI9zlGvsTlD4gaTILgC6clptEgaWN9T9ev3dF771xnUfV05ekrevmlj+mS/77bbFu5L3iVMoxHj9eg7Ry6Y4hyBIuqoQhVQUomF3TkXyLnKM2cUCbACJFt5HFaD8FLh/CFUUK0p8ULyVHX5Z3K3wV87BcAjcO+5BRQ+/CTpuHx9+sciDVq1os5BPn48iznxLJQnueKjNXHWDvejB0S1cf4SpZjIJ9GmXfkP3J+7fodPVrd0t7BUD1OlIelaWimcZaUzXd0gsOMxsKMtnt72jnY0wTlVbHYiAjGTGGMVRDqYZiGDKQuc1mo602ZV+fBbShXDdUP7/j7/yC8stf1EMCDum3eq5iPksXvQPLE1CqwWNXMpSJTQqaZZmryHh8D/6iPv1CDLz7+ro96GpIBz3Q4IjNTjEEWAlOaVNUyAd11tSCRbyEqMF9uKFYoogr6jDDPCzUbLdgXcFgG3DQEXT5zQUvNWW3iWD68flcHa9tKvbGqQanRfk+D/a5G/aEaMdfZ5VNanpnTHI7VYgNHi1uDrQcrOuBm1G8sTappy2KmiFxE+sxCUAwBsoKiWT0Ko94U9jhNVh33sGbkdEh10vieYvotr0lbqh/P88hRyIueBHWMevXcUIx9RNOJFVyhjxI6RjILyhhb4bwBsxzQzTQ6airTZH+glVv3defdW/Lfg+eYWldxsL/+1W/q97/7f9A3v/EdvfDip9TE2d3rjnX97kP94Cdv6Qc/flOr65sac5MsGePPZAECDJAWoVlQcDhvCCuMScSMOUXqnGAZtE4hj/NOop7D4K/FQsoaMhCKtlLe1iQ0NUoZt9BlfRu9ttPV+m5f6/t9rTKWNQzzjd5IO6NKu6zHbQzk7d6Q+kNt7R1og8OUbW6bhmzGIStUwItGe07e/jBFnO993XmwpWu3V/X+7RXdX9vV6k5Pm9yU79Ce/5dk+8MxTps0gdahK4Ys05Xnn9VLn3pF89xahDyXOx8TNpHECKe6MTFC+cBlzg8wcoOe3NNnzug8J9h++FlhGL37kzd06/33VdFPQAcafEM1UNMOeVe3Sss0B7udlQ7VNfxb04cyPtN4/Z34nsLz6zZJelg3Vn+RQa36cyxapz/wRaE3cizPkx/GUfGH840MRgPFibUK6PtxmpcorsuIigpAPNN6nrZgcmTsTZF1GDxNjRAD6595jVElvBxxsDHLXrw0P6uSW2r/3bhbN6/Lf+ScV1RyS9nsNHXy9Am1Z9pT4wGjZIyBOWZ+KnSiXGjBAIdmgxP3exhG9+/e08baOu0caEI/Ew6Xhtwa9IddVRimRStTZ66lRrtgP8kYXaWKdmv9SpsJ3Zug18FAJTMgHkK+KeY7KrDfGAgWScMhClKtDxEM4mTK0yJetwmdqd4rvBzUFepePIbATAPJZBZkMMGMeAgKMdZQninAU+drdP6SH+GrmfF+Yhyl3Egr4ZHL+IT9zMdVIu8Txuah46isvsnwupR5uVPj7YvH63g6LwrNzM3rzLmzqv+CeRveubPUmVEDQ7CLU7ACv92RP3/+ok6cPKXR3lC3cBDv3b0vdxIS6yTI9OD+A0GoLl48T70TajO/GWMqnf/wpoRXU1SaUBMfFL0ilRw0jLG7RthygX3vxLnTOv/UReZxhtuZfW0y99VwoliaCg4eG/TXgMUFiDjeQZFugyoWY0m7FKN/TYGyiAMeOHwrMSYH3GgNMLYn6KCKwU+RkBGjfpC/V3om7DYLMjPKpBL+OcRjzFvycTDfJXAZMN6JvNxd39JP/uKv9OPv/4UGq5taiA0t5E21KlMDwhzNOkyqnRDonQmZ/HfCHf7H5HKM9DUO/+5xYz5Y31Yk7W0zOD7IMpRWKA7Xc56CpPpjFmQgAAtBAUTkx0Ov4PVdNvzQ0eFxz4/ImdcxMxljc3gbwUzyD6F5RBJRTet6XybJpv/oK0NucxzyDNsgY68riLdabbXbU+RFrhCDvL8MPW0hyngvgBgzRL9Qo4BXzZbavNdC9ho41E1ksUFb7pQ8BnlNLwONRsG7tGXStK2oGAJxKcYoL2/g1OT0mUGj1xmjM4oi19WrV3CgLsrbMpNq/SYe5lfIK0JFAiGrpQCBIfWzn+P5x+NHNZEv2nOZSciLy954OJL/Xu+AG3B3lBxTB7yrPnLaQ073dnZZW9vq7+9pgmOV0KEoUglZFGtFAV0QJhrFkcb5WGEuav7ikhYuL6t1uqNhPtF+1VWX2+9hLMX5k9hmkZ6kCjrqIUGiDzswi4G4z/nR3E/jJg/rOuY8BdT1tBE+bsOHDXx8ibXg7VfQWaGXEjDGH3k/OpPh64ix7Pf2ZY2g1kJbbVDMNLXb3dUb77yp929ek9/SN2cYB+1s7m5rB54YuuTopvvEmVM6e+mCzmDnL5xYUjHTktAjJe17/zWfeJfFq0TeEfzwOEMu3Kn0fWMf/na5Pc6Rh5fwxy6cP4+TvaJ3331H7hgn2nj06JH+7sd/p+vXr8sPT2Y4aPLf2Z7Fv+xx0LyysqLBYKgmcuttfPWrX9V5DigL5K6C1wlGxSxobmFOfgBVQc+bb7+pN954gxvqXd7tMyelvK133uHQgfYWFhb01V/9VfmPsif45/rH98V2p62rOPbL3PaP0e39eu8bar97gE041ohDhV6/pwMurPZ2dzkY3VWftP/PEl/84hf0T//pP9Hv/NZv6eqVK/Vesru3q+FoSP8VrKpgW1m34X35/jGmPQumpeUl/K8l+Tra3tlRiDEoLzI12eRnZmc0z8nFLJt9G+b44rfgm2+kQVfMxF36lMksSq6wZfwjiuDwffjxxBHIMo8L9gXAu8rJzOi3EBRowuSMMIRH7CTjcdTEb3PG0hDjc2d7n5OU+3rzDQTq2ntqNgu9/MrH9IlXP65LnNZ0OMHLUDwxOD1SJF4UhVwxRCYrBMkYeCBiCtAaZeYgbkGSiXmEiQlUjDPVaeZKCcUuf5z8RD5wQfgZ0IBP7hRHisZfFK2bzD4a+jmPfVQ+bRxlT6PTWkygMpRiAfK8UIy5AryI8CFDUYqxuzCNOdVwwZ6dW9A+Rv6tm/f0/rs3OcHcEXKDsBhGedIkSsbp14kLZ3Xx2adUcTOztr3BbcuuBv5TBNyQpJLJQQX5jMrn1kkBThdc0hHbvO/H8EL94x9nfd3PR7zqZd6fKwuXoVKkYlBARvJOi7AhoWwSPBD0Tet/REP/UJbTzvsirMdG6HGzOvPx23VSJjM7zDvskbTVNJgMOQzMzWNkzBfzFNkc3VBr4nxHi0qshzbzudSZw9ke4WTew8Fc1RCHTThoI256D7gtXb/zULsYKWfml/X8pas6PXdCHZy8pqJK5rmL8dHb3tWEU6xA3xE5mRqmmVw+cgyHPMuUwyfxOMUE9cfMpmH9/V/3ZTZtY/o2cT7eh/PRgU2lKYzQCx3UpjALuVrc0rYbHXncrc2D3a7W7jyqfwJgCwdT3Bq/cPEZfecb39If//4f6xtf+6YuX35Wii2tcIv8njvcb7ynP/vrv9P/+3/+E/2//u2/03/8T3+mO3fu1Os9b+Sq5yaoDp1HNWJUYB0FeMaEyp8ETUmGlIUPIgVVlJVAWYMNsSVh3FQYQiPLxUWT9jB8t7tDrezsaZVbrk0M8m0OTfaGpfZHJcModTCacODIhu8/moRyvr+6xsn1pny1zS0v6yLK/vmPv6KXXv2knnvpZb386U/r4595TR9/9VM6f+kplczjXU6B3711S+9xw3mP99eY+50uG4k7WQpKyNsIfbXb6+qATWfp1El9+rOvyx3wiAz0RwP1hn1u5CaMUSD50CUzZZQ7RrQ1OzerKxheJ06eUIlhfo0N772f/lQHHBBMMIhgCC87r6YQz2FLtEnRYXqaR+IX+ZicDBF8AHWD+l/x1DoM07zAsAAAEABJREFUSjz8r2ymfpUmjr9uNZWSGTGHpo+Zp4NiAFlU7msSeWs0CrmzFTPDsOzh+FRags+tIpffht5HZjdW1zU46KtEVibVSHMn5nTq3Em5wzwiPU4j9PhEE3R0Yl9NGC4VoRuq7nz7LeutGzflv1vc5UDHD+6G3B6NMHxKjIRcpiZy1G411MD5brYK6ItygytxW1SmMfuiu30lgzna6xj4MQaEYAoxMj7eYw1JxoRTxyeqDvhKiVRSVU3j8ocomR6b1ue1en+pM6eFsE6utyJyHKEz5vSDXLrsuh7zssegzGnxNhJtVOIfsl/CkwkGbQ2c7wkGWEnoztSYfMcEZ3dM/oT0EdyQGuF0lLwfmLcGt4SLS0s6wS23w43CAmemje2UM5cD+OoGndNw9vQZ+Q1OxT585+Zt3b19l313BI8y+Y87Xr9xQ49WHmp+fk4XMIjnF2flNlnMnQlJPjaYwiiSasfRKpUBxFTv2aMghXZDJ8+f1dnLFzGoL2oZBzzrNOUH0IJxPkUmIVdSZOoyUJSSh75KpxymgkkU0ZfkKi0xV25I+kGFw/dbWaBJq+HxGlSm6rQBviVaJcP55zwTchFjRlV/l1KTIF8t9GfgAuDRtVvo9VuKHDjOhUwzCorcirvjYRKtmYKZIn0HMoJUW5INCG+yibQ4WFhiv5jFRp1s7MpvzxNtGTIGu2TUCdT19nxMR1Ddssm83Vpu6ZfQdb+ZUQwYh449ZqZIndr2JDyqa0Zd/xAGbw+Ymcx+Fqqfw3wG5O09BrIdHgN7wHwuTC7zDZcxDniaONc5NsIUuTLWhOsS1yO1LUG51/F4g73oCE32pgY2cqOR1451gaw2Gg25kz+DM+TvZPRdoJeKokGdYyDtY818zbEGfP0m5l3MoeC7BKGGfnDIw1KJ43Q9kSj97MOkUEs1frbUc45qeJUKmRij/0Yc8A65VBqiu/rspQPQY6/rs7cO3AHf3+fgaa9Gt7vPOhuwr41Uum5ED+gxTRXNVrIiqnNiQScvnNHiuRNSK3IZNVFfQ/lfSEf4ZMyThUOK0ANCt5ojJQXGXiPwbS771INwI994L4ZYy0wMQaJch4+ZqYKeijYEJSWH4hVtu3x62iItQFtiXxjDywGHrhMEeXZpXounllSwxvf6+3rn+nu6df+ORtDTnOGwn/HtcGnWZZ+3IlNztqN5nOzls6d0+uI5+QFdC18vFjm0SxXrJNF/4n2HSAu6jDyBRHsVdE042B1iT1aU+d8A+Mu/+Ev97Q//Vi43/uPh5y+c1x689x+vdmfY95/NzQ25U+w/Yh4YT0R23CfZ2NiQt+VDX15a1iexZS5evFjLnMj0srX1NeZtrKzI1Gjltb69yk32ufPndIFDyg769tatm/rzP/++Hj58qM+89hn99m//tj71qU9pDn3qfHTn/u2338GJ7usS7T/PrbvrbJ/5PQ4l9nG0uzjYrt/dWR5w8O0Ot/8dg739Xbkz3mq1cORf0Dd+8zf13e99V7/yK1/SBcaasf4nvlfAF393wj46Qc8P0P/uvG9ubCJzlRYXFnSWy4qF+Xl0Naci7nDPscHPzc2pxYlAURSKGcLBZ8rsBA+QIBhhkqZIhJPHCOLUSCMm0EPHSGYgjJRYhMlYgECWJJksRIUYZWZiLmFsYmGUnIhUGgxM+Hg62Bvo7p0Heuutt2uGLi0t6uOvvITBd1kzCJaUFBFoPznJUBTOAN+gYgxy2XbIdPgQoS8dZpCaxlAaHmeAfBK0VEoQ5JPlYVVO8yqE0OH5FXyoqFOxKftm7ajTnkdZ6XUJ+UChU2mE3ssTeJnT4mGCkinklXWUJ/Kn0OHz5H2zIHPI4EGQj79WlChL50MMQa6kYwjyB9IULGp2dhEFO6s1bkTfeONdHJAHKKaBehxy9HH2hizoAfNkCx1dfvlFLbJ5b3G69mBjjdvxfY1ZxGNO3BKC5sQeYynd+CgERUn++Ki9zhN47hT+3tFopjkf/HY+O5wZzo8Plj5J+VxMMPzdGPC4wZMAD3IOkgo2qMACT8iI6NDMNP3n75tE+mcg8vVRj+cfon7vsM4HiDN50WEJpKfH8Dwzk3w+QIwZUZDlSmxivslmrLvZ2Tl1mm3lFhVGScuteZ1fOKX9lU3df/+Wdh+ta4TzXXJTOtntqdxnzfUqXT13Wb/xua/oy69/XmfmlmT9Ujnvj7lV3d/YUZfb8RKFTqcKMSIvUTEEZQYIYwgK8Mlk8mf6TcxpJs9qkD72MeIOgmOfRNxBcOxjZjJzBBGRz1UJ7/jAI7J4pTaMFJSxgTeUq2m52tZQo+LAr1dqf21HD96/qztv39BodU/PLF/Sb37h1/W9b/6efvPLX9PHn3sZR2VZXQ4crt+4o7/6m7/Vn/zpn+sv/+aHeufaDW6B17WyuaXNrS1ONLusSclpQQUQ8nHSnAc1nUaRS7DJnyM6Kyo7ZFEy6HKETKqRq4yFxllD49DQCNS31/2RNroDrWEQbOA07bDW9sZJ+6CHsdhnvF2MQv/v/fYwInYwGrbZCCYWtHDylM5dfgrH+AVdffFFPf388zr/9NNaQoHPLC7qxJmzevETr+q1z39Bz778caWiqTsrq3rr+k2c7zu6i6O2trun7V5fBzgNezjcD9bW4MWKuMzSiI38FBvYCy+9JN+Yu9wm7LnxwhovTRyKJjFkBXSq6xgLUe6A+I9vnT9/XpRyMHpXP/nB3+rue9dlGES5mQxZS6CqUj3Xqh97/O2xI0z1Q100/UIWPHJU/oHQJ4JCzyOoPx53QMyTprwNh9eoQ75417efGuTX7zx+KUnkffiT6nLV21b9Hs08DiV5G8dxWL3Olz/Udz02hWdAInl8yyvFEBRr3kbl6C3fewtCo6EuxkuTfW0RneA/KruL7N6/fVur3Iz2mcdh/aODmU6ePaEzF04rNEx98twBLzF6KxzlhHFUMQ/uWPaRATeUbt+8KcfKwwfa3d7WkPyEDnW4Q++h95/nQU0MHXe+s9xk5nvjhPmcIiE7Ap5vMIVpl/kaMoYG5IDn6QjIQnJ6CCs2JJcPT6ejctVcqfVBzSIaMIcZJf7x0BScZyDESDzKiEfiMQTFcIgYKKP+9COz6XsV/Y/ZtycYl34L4uEUFbJeyvfykr1t4jyDxgkO+Rg4/9yo6nMopmByY+/EiZM6c/aM3C5xZ7t5eDtZ4MSMRmOMzwNF9PxFbrqvYChGRT3iIHD14SP08YFGHLjFLOcgvKd7Dx6qaDR1Cad5aWkBWcgUGYPPnZnJ1x5sQiqmPKrXJnSUzFHVzFTMd7R0/oyWOTDPF2YVZhpqnT6p2bOn1Vzg8BbDvQwSaka+ngUfjHkI2DeBkOnT8Qe2TZNMhMkUQ1TGWBwhZBJ5T+AxQy7Ewwt8H32cZp9rh+eFGDUlwEgaHDG54z/gMPLB9VvseROdnFtQmz78Rj6XFBi/0Z8RF6F4jNAOw0A8o9u8kmazQucWlrTcbKu7tln/rYkK2c6oExlnbkF1nPr+HsTI5a+CUA+9zRCjIgghqH4oEzR4OmdtOnw+vI6ZUeQ4rFu/wJc5+OKjGiajbzPzghrhMG0yyAgy0t5HCLEur6B3Coqh118NMcp1hDvT7gg4GshbkRd1fk0b85QjV428IS+rb79xmHN44/MXs6gMmyMvcjWwOdo4FPPzc/Lfw11eXtLiwgJ24iwy3labw6UmdlTh9UGDd1qkK9bQHQ547965rR571Rh5r1gvEpOATqjSROmYDkqkRL7qkMEcC70s8V4iLxF+sI5+9qlfpyY0+PocsWeNcATd0RmyPvvcovbZwwbotR568gA9ug+60Nl354q6E/8JTnRAYh3U/bEAeuVAk0JqnZzXqafOsZZOq31iVtbJNEa4RpxW+a9ilkxPFemfgy++kZ/qEOVhWMmgOoagEA9hQZ5pweTQ0YNsJQe8q/0Nwgr9M+UlA6V+ZL7EOvdLsSH88f5bCzNaOLWszuK83BG/efemrt++qSH7dgvfqDLTLg7lFre2VTTNUG9maUEzy4u1030KPdFenJPrhAlzVcGHGt4/SMhe8hA96KGT63SWOJfOywMOMkbc2O3sbOOfvak/+ZM/0X/+8z+Xy92XvvhFffpTn1aiDf/x83Uc54BMu81QNGAww+oxP+4M7+7uaG6WQ0ZkeHZmppa54WCgGAJ+4EA//MEP9B/+/f+smzdvaGtzU7vYMi6PVzn0f+aZq5qfm1eMQT/44Q/1b/7Nv9Hbb79Nv5UuX75MWx107Ejb0PiTn/xETutJDkkdT2FTPXP1qhaQdZchl529vX11oct1t+v6IRcMnt/DHtvd3pE70C5n8/jJn339df2z731Pv/M7v6NXP/kJLWKLOY9K5m6CXDpvXO62sDV9/LvQ4GXNZlMnTiwrLNDxPOh0ZuQDMn+7XgBJzB3wsCR0VIoIaLRSAUc7hrFiGCqEgSz0ZeoppC5l3WncejKAF6BkQzCSwkSG0GZZUMWpspT4GKe/ldbXdnX//gan8fu6f29D72Bg//AHP9bDB6u6yCnFJz7xsk5wwhOiVCEsjWaumdkZtdw4YEIzJgA5lQtuQphF28Z4ApnmMIMeoOMQqUNACsOTP/5+RRsVAkkgT3sor029ikSJYJYw2RntKKnr+dXjkGXJLleBlBhvDaMtKKMNmngch1Qyn5R5P06lh+J9h8FZs6AAA0IItaJ1RSraMupEC2oiwK5sXQHnGG0hRkUUsS/kISeEzWZLiwsnxfrRvXsr+tGP3tRbb1/XxiZCx0kNrpxGmVRiZEUW5tMvvaD2yUV1uU056Hc5MerhfA8xUCbQjkxIgq2qH48AIxEMohigny7XIM/MqHsImXSU1uFD/SmfedcH5ZhWO6wgkeSr/paZQQM8RoFWzIMvFp8DCiTnkY+fUI8fk5eZBZlDxj+ypCehiaf+Ipx+IIt+PG6y+r1AwsBHfUyQRYHTxpTyckJOfFwyycxkzF0ImbKQy6BROQzPoiLxIsvUyhtq4HjGsTSXtXR+/oQW8rZ2WAd33r6mrbuPlPaHCjjX87GtM7MnNae2njt3Re58f/blT2sxa2u0xTo8GCkNSk24ce1zIuzKJEFPIy+UIxtmJpNkZvUm7DIT6zGaTJKZycIUJPyjx4+ZPMOMUP6kmk8M2ROPcVR8VMvTzg+fsxLFXnGCrXGFAWYYXA0tNGZ1emZJ86EtvEVt+193f+embvzkPe2iH861T+q3Pvcb+uPf/p6+97Vv6/Mf/6wuLp1TNo7qbnd179Zd/dV/+St9/8++L//rmg8xar2/06dP67lnn9Or3Bg/9dRTyuH7hIXgdJkMeh0Ejz/TNEtLUzCn1EshSsxfZJ5y1lOOkZc1O8pbM5rEXAeVyX9k3H90fJ1b7lUOAtbAZo9NwG+4Kd9nx9vhYMTDLnphazDW7ZV1HOU1bsdHbJRLusjGcBq9t4Rz3eFmLWu12WSTtjAgNsGD9Q095DR1B0OjOT+vVzqcLtsAABAASURBVF7/rD79uS+omF3Q/Y0tvXXjlt6/c08PUfq7bJIVsjVk7vcxTiaMcZvNc493G2zUv/ylL+r5l19WQiYmJvnN+EQJ0wkw/xH9WqBbKGKOk+bmZuFfrlVu1d96803dff+GKg6DInIWOMAz5hVFTN0KTOXCWNb+/hFoXqkikw/keFI+T/TuSThtMjuGOlfkOciXZDp8vA0XPOBt1KBFb9/jNEyzVKL8g/HD9z8qoLpnH71v0BrIO0I9HtJ0Q9uqaXF6PH+aRyH9PU6Tmdgb6so6epIYoiI8FmVZiGrB5zxmSujjPgZjJL/lc9c90P3bt3QXA+tgf0dlOdKYG+7WbFNnLp1RY7aB491Vb9QVG7UMg6tCN7rT6GDTVIkT4v99yt07d3X9vWu6T9jb21OJfPiPuCfKo6IC+t98nw8V8xzUaEQVILB3V+wFFf16mJAQo06WmfIiUjcqy6N8pXjfE9rzGwDv153IinRCVyfkIyGLCZ7WEFyBV75PVeTJFxytmAUKjNIjSFZH6y9JHvJNZghBDjPeIZ0et1cpwcNEf9PaSRU0TMD40FCq92zKJ6RH8H1y6Gz3MQJ7rJEe4QReNnFS3HA7f/6CznPw5AaXOz9t8t0ZDyFjj+xrzI3HTGdWly5d0oVzFxQm0gpO972bd7XFobfQASXjXN/a0bvXb2iH9XyW25unrjwtb2cGe8xpTPTpNE9pJ+bjYpwl8lLC5wKneoFb7gvPXtHJi2dVNYIGzEnfx9vIpNmOEms3NQtN8sCBoDRBIHERlOhf8Mj3ZyV4KMnE43EHUU8775wvotT3qIiO8PgRAjTxkdGnjj00fZgyb14lTr47SdN8ozXmS0G5ReXMd6zE3ldoptFQI0Ruw5MMGtP0BZmZTNPHiMUQZI5IO4TRTBn1O9AXsHXWbt/TLWR8yKFzO6dN1lQD2WgwR+2ipVbRlBOW+PI+HBUyYHQRaM8Muun7KC/LMhVFwVpoyONeh6r1h6pyPnheDfqJISj6OEBG3y32igI6jLJAXsFBS54XMtYb3WCTMSvIhXlOzFlLTdCokWU5yzepRC6TdNhXpCxXkedq4SB3uDRrYtiHMO2XYdX9t9mb2q0O7wT5+jM6i9DQLBqaxdmZx5Fw52d+dhZHZpaDpAWdXF7W0uJCrednabcocgX6zWJApDoqGM8uTsXN69f01ptvcJCHDHOrOcDRnbCnjnEAHSW3yxUy7Kj5LMYoJtqJO4LLzSF8Dj6Auu7x+hDBBxEWDFFCj5ToFNcxYxzwIXCnx+G3pf6TPB66MzfA6R4CDz2/hJfeBrMs0WAqpH6c6EB9DYtKc+eXNQ8ayzNKnUheqUEGqOP/VdkY/eg/dTLRBCpLRpOYuUOYFJiHGgbnEBAfl8tS5TSjeyZg6j/wPnKXaKXCJ0ocmAp+8ApkJbmOGkPfgPxJZipm21o4fUItDtiG5N1+cE9vvf+u/Pe7hxwolFDS5cZ2e29H/sc4Ux7UmOto8cwpnb50QU+/8Fwdz9pN1Qd49F2CCrlwGh0V/SfPA25XB0bmP63T5zBjf39P/jdD3NG+fu06crKkM6dO1wfwf/6f/5yLvH29/tpn9EufxS67eEH+U0EXLlyQO7uLCwvyn565d++ebty4gbzNI2NzanGYk+jT6KdRFArR0KEj+U32//Q//Tv99//q/67/5//4P+r73/8+vuE9BZhTUM/b2tzaxCneqNfClStX5P+t3ezMrBrI9+7Orn7y45+oe9DVJ155Rc9cuaoM/dBHpzdZf88/95yuPn1F7Xa7dup3qH+Avuj3B6y1ShMuEvrdvg72D+S31/5fnHloZrr81GV97Wtf0x/8wR/o61//ms5zgWHBVCLzPn8l66DPnu0OuP+vAP7ekHnx/kMD4nMWboQY+I4A2hTiQbCEc20gHMLCSAFEvIIYB4pZDyXUZ/EP1MgGGPM9KR2oqnZUgkp71O9RbyCjvmwooy3fiRKCJhhNBvWlXnek7a0DbeEwPHq4qevXbml3Z1/PPvu8PvnJV3UawQlYPRYq5WwqMQYGOVEPg3bEbU7FAjfIdyXH+GVmTyDVcdVPUmKwjjop6jkO60/znnx7ParX71Qodk+T4A3JzOQPLcqFtaKil1cIbEXdCmGSjKUAWzR9qEJk+p5RZqT84/lTpMPKXnIEatCX1fX5NpYC8LFmMVfwRc4cZijEnA0iOkhH4PPript1rvEwqd2cQ+BPIIxD3b7zQNfg8+bWHkZbqR5CM2SRO9Cu6lw6p8vPX1UqgjZ3Npkjn9sJJ0nDmveJhT8lFpoZ5XSk0MoHcgW5U+hDj30o/aHklA+0TLMef1xcNzpNBeIuxDEgB658OaEaYyBVKF9Wt1y8IlXhFGQYUA39I58PvkmKfs3bgDCfa49+NJCKuo4QFwZCJTObzhU0hxgVslyWo/FjUAA+T0VWsI4yhVISjkzbcp3B+VZvrPvM1f76tsZ7PTWqAKLyMe33JiytSmfmTuiXX/mMPvn8y2pzk6ruWBVO3UF9mncg/5GZCUYhi1Mx0Cf0CK6YpGBBLjsZshMO8z0M1DMzmZn4ApKI1hB9fyQYO/Lgpc6jxDqogIeJdRF4OYKAMea/g9fOGlpszWmxOSs/bCiQ0917a7r71nWtXrun/sqOFrMZfflTn9P/+Xt/rD/4rX/COF/T6bmTjBsC4AEc06g30O7Wtrq7O2rmKMdzp/VpDuy+9LnP6lvf+Jp+95vf0CuvvKSFxXleSnIDm8mBEp+fVIcuwywB4lbzxDCMQshkDtaXgcCcOSLGm8OYszJkGmBA7o2q+ob7EbprZWdP6/s9bXHosYtDOrBMo9jQGAxDrg0U/F0c6Acb2+ojK62FBV3idsxvtudPMrZGQ5NgGlI2MuO4U6ThXp4rYmTtochvc4O2tsN4Z+f10ic/pVc/+0sK7Y5WOe2+xgZ3Z2VNXTaQEW3kzZba83Mqg9RnvZTo0yaO95XnntVrv/RZnTx/RhX9+R9amUhKMdSzaGbKkVWfPzcWWrRDsR48eKCbOA673C4Fxudz6XNqzLHz1UG3XnWKRHAEogY+/PHiD+d52usas+Lx4zASRyD6i328E0c9ul/slQ/X8j49z0NH3VTdpueCw3iCAYlCAjI/9PEXHYfZAT432JNbzG3OOhxgIAxwytrktTF+3bB99OC+bt+6oZXVhxg5uxhPpZY4kL505ZLmluYxAyfMbQ8VOFLlSp++fW37XBg0+fobIXdb6+s43nd0GwNoY2VVA4yLCqczsQcoVVDkElDKUEQZa6nBzWq701CrXSjLTBaTAvA4WxDxShYq3psiHa13H/ghpgHcIJJ+HpAd3zsTe2giTjVIT6oO0xV5FfEj0OH0Y9AEkFqlo3LG7/Lq67wGaX/PD2j9JnviaTqogNNT4nhXtO/xCfZESfmQQwkXuzkclLNnz2Jgnde5c2e1uLgAL9oqGoVvNeiSUsPBUF0MtRbr4zKG2ZlLF+FLhM93df3d97TGWhQ6z39FrsHafvDwoVbW1jXPjcllDgPdSJ3pdBRMtdHN1ImlWsd9Lw8xyrKoDEerjeHdwKDOZppSq1CZB/mPnI9Y0xXxFE0CxdyM8sVZhfmORuzjXS4thlZpHCpNVPFP3o2OHjuK/EyI8NR5RzU8rKmDPUnOM2/Ic+tq9ZfJDMgor7xYZtM0ETlK5soPNvz3LSfw3/+GRGCMEXi5/DFodOEllMO7jeQhhxWXOCmPCnkmiyYzwHz6r1ftrG9q5PORFZprdpRblO8TET0dZXJ7yfkaQ5SFqa5zORmzDnzufUxmJt8T86JQAdyeisyDlzmcPNFWjNm0XpbXYYT+gP6sQ9oW7Xg9k0nAzGQWZAByhdgB+KjpY3ZUTv8ssCIvlONM5LQfs0yBNs1MIUZleS6nqyiKOp6R5+0a4/R6j8dJfp4Xmp2dqR2eOZxtl7cmjk8GvSbvK5On3RmZxTH3Op12u3aOCtqf55bxBDfj8xz2xhBwSLbZB+7pvXff4Wbyuja3NpjnEjrgJ7JWJWwQDupKP7BjTSVsxvRY6pIQbuon4HrDwydAaPhM08y2piB4/KEMPePOrMuOz9sQ+88dJ7/dHmIPDjlo7uMw9rjN7KNPHV10qh+oDf3XqvAdJui8CWtiiFM9iKVGYIiT3Tk5p1OXz2jh/Ak1T81J87mGzUqDvNQwTDSmXpUlpQhsCqakpq6CLpcPclUx7sodbrdTkXGXrbKOl/IweV3WQaIOjOB9+ELEv0t41ceh7sPLiP5dwqZZOH1CZQx6tLGqN959S4/WVuRrvT3T0QT+bm5vyddUh3lePn2Kff2cLl59Sv4rZR0O63zNuNNdHvaBmEz5jBAmhNFROT2gQgfuYl8k6rqMdTozzPGm/vNf/IX8V2RcTp7Dfrh44aJWHq3ob//2R/hw2/Jb4W9/+zv64he+IC8/efKEAvJy7+49vX/tfblMnT51SlmI+BMjxRAUTDLjS9IMY/nC5z+vF55/ngP+VfKlC+fOIeeZ9jks9l+dev/99/UX0FHC39/42m/oO9/5jq5yYeGyXMLnH3Bj/sMf/kCXL1/SJ7lwcR2+zr73N3/zN/g91+Sy7T+S7k6563Y/pNnBduwhL0N0uaf9sLC++UZ23AHf8dtvbt+9jrf32muv63e/9S36/rZeeumlmj6/Pff+fb0ExuPvH3Bg4RgikyGiLIIFmF7JBYWIfNg1EEQL7igPYIijL9lgCs5Vkw5UO9fVlqoJKLfZfFB0wzX1eitsQA816K9oNN5QmXYldeU348HbtBHp6bQnerSQq2i0dMAN0YMHG7p1+4G2NvfY4C7qhRc+xia3SNsj3q/UmWmp02kpRiZsOJKfwAxhkgu2mbHgMwUm0czqUHX7KDhC/3haj5/EWkakEDYf++PsD0W82LNcIEsE0YXSzOr2jb7E43W8vCJCq4ipZ3rzT9r3cnIomH7M4LRjmvy532ZBPoE6rOtxM5OPM88z5SjiGIIiyjNDMbviDTHWPIrMcU5esEwjbtlMuZrcKhZ5R9vcdF+7fkt37t7XNrcrPRb4iIU+YlMuVUoY5WeuXmbhnlZ/2JP/MQHfICsWt5/olAi3K5VgUpBkjNo0fYzUY0DrNPf/O9/OXzNTxriLvEDnBNffqjD+y8FIchBnGIp0acwJwX/dxyS6AnYI+rKgj3qO1/PyRL9TkKqJVt2Gz1uA9hrMj4UoC5mymKvASGgwXzl9FJyAJxznxfasZvKmupu7esRJ/t76ljgpUYH2NBy9sjfUcLenME56/qln9PlPf1YXls9octBXf6+rPpvOPs73ASfSI3e4OO31dR+QGShCJKdj87TzNEJbjAGagEyBeg5qMcNU1xQVKaRbVCEmeVhPhEkeelnyTQV5qRxVpXrtwIsG453FcV1ozujk7KLmMYzCqNTuw3Xd+NGbuvPTd7V3b13LWUdf+9xX9H/5o3+hf/G9P9IXP/VLOj23rLY1VKRc7DTzXUQHAAAQAElEQVQ43COFZJrjdP5pbo6+8Pqn9du//lV96+tf1Te+8gV9/ctf0Fd+6TV94sVntbw4C20l9E4gtwKpRpAIxeNpKZAKFhWZn8C8ROQsMDeRubFDJNaYtzKEn1100Ba3vutgE2NvqzeoHe690VgHbKjdiilLUfvM1/pBT/e5MbjxcEV31jY0MNOZy0/pmY+9qOUzp2UY833W1oANZQj//Pe23BlOeaYMp8xyxk08NBrceibde7Sq927d0t5wqAtXntH5p69oEjNu0Fd1/d5drbIR+19Gf//WTd19eF87bALN2bYy+hlXY83Mz+pzX/qCPsMpdSgy7fW7QvTkcdhaT3YDo8t17AT5CRbQ7X09uv9A6ysr6qM74rgSdoisTPBOcE8/90msi79P337ki/DIzGjXPrL4/x8yp/LOt48PCfvH0MTQZBhvLDX0c65mkctYLyMOV4y1M4ch4nn+fz3773s/wAHf4jC0293XhJuScxfO6/mXXtTJc2fQ3KVG6OuKuQ00HILJ/zlJbOuiG43RK9s4Jvdu39FN/1WMu3e1g1Hiczka9FRyo55oSbwQMynHaWvgfLdaBTcEjcdoNHPlOOYBZWsOK+XvSBVhkj/ODoegYgrpo2TA8xJjrpD9xJqpSnYh4r7PlOy7H4brkvodTR/vzfMqDEgfa0VbbpD7exN/H2PXDV13rkrWVqLeFJVK6pLktSSvO8L5mlCn3enoPLfbfpvixtnCwgKOSUtZnmOzNFiPDQ46BlrbXMd+6WKfzOj8pYtqnVr0QWoNY/T2jZva2thUhS4wVscBtyr+0yKr62vKWG+Xn3q6/uNsRVHQbgYtEwn+BaiJTJbPX4xBMY81mp2W5pYX1cL5zrCHUiNqHFKNSZBKnNER75cwvYHj3TyxoLA0o1Ezag8naICjMIyS/5Vvr+98o8Nf8ENtZEroAGMs4nG5TfRHFIr9WzKzGsQkmeTgVflDWQCuW0reiM1C1sjk9keP29KUMYgiV0XgXSRzWQKM0dOOFE0pD/Jbfh9/YmyCP16mkGg1aYABXbGnZCkotygjNDo1JtqgJaePHF2eoUvzLFOGPrfgtGoqn5Ii+TlznRGamdy+c3ly2aplDx5TbVqfNr1nH2qwoBiiAvB3RZnnm5n4+CtP4GVPUsQMPPl4/0WjqYYD/d9wBxyaYswUoTkE+iL0fgrys4w1Cb11GZ0Z5eEwjDEgv80pWq1pSJveh5cFyl0OW5T573zPzM5qFnjYYS10sAnn5ma1tLwgP8BeWJiHBtPe/o4ePrynG9ff51byLg75DkOeACTRnW90UYXz6Hyrwb4m5jURJmQnUdPjMNKZX8PZ4vA8Z/MU1KwjT/hDjrxNnxdf2+6Au53jDs+APdHD4XCgHk54j1vvPvqthy3Uw5nqk/Yyvz0esS7GsdI4A2xmQ5DNNeSO9+LTZ9Q+v6S42NK4KZzvpKHXRd/5AXZymUOonJaEvnZU6A+nqabtMF7Weq1ijVeq2CsrZLEejuejg5LDMxheor0S/hyMenJZnz+9LP/bDZGDt82DHb1747pu3L6tHmNrMF8BOfbfr3Y7L+RRLeZqfnlJF555SldffEGnzp+VrzXf2x2+9jyseXwkcp6g/8R8VIS7OLl/93d/p0cc8PtY3NH2n+RZQA++8/bb+kscX//dateNn/rUp+T5/mPkt9lXRvB+jgNLlx+XwTt37uodDmjarbb8pw7byJMFU/2PkCFPP9CQIb/PPHNV9Y9zv/oJPf3UU3rp5Zd15syZ+g+3/Zt/+2/0//gf/gfdoZ/Pvv5Z/dqv/Rp6+kytf/1y6Y2fvqH333tPZ7iNf/6559mv2npw/75+gNO9ieMc6K+C1/Pz87qCs+4/Hu8/WW1mctnoIh/+E08uPy5LQ8bisuP5B9g7e3u7+Lhd+U94+B/W/LVf+/X69vtLX/qSTnPY4QOZsHdVzJ/vNX4YtM97jpDFDAHnQ6GxyYYwkXGjHeJQIY4UQ1LGZhrjmPhAUfuKaRdssYk81Lh/W8PeLQ36N9UHve4NiLmu/b33uZ4H3WsM4gbld5XKLRg8UGBCg3JZakhVJrpWjBGGtXm3qzt37nNysqYWk/Lix16S/yGfAYLlgzCT3OETwqpkDHoiZ8iYUytftIEKEYQQ5HFTok+Hpk+SEsLE50k4LaHmYeRDQfISFgAN6Qh0fRg3skziewrRgYO36ITuSEw/j+P1y+KNKXUeS6QE3eJ5HPf08aY97uXkJ1DXJzTGGhHSEFHyFuW8dCWakY7hkA8eBud10HBQKlihkyfPUbeJklzVm2++rwd3NjXcyzDICk3GuQYTxoDxZifmdOmV51ScmOeGbq/+L8Z8AbrQVjgcySfQeVQDAgnNA/Fth/A0Uc/yaPIv4KGDqJKXe8R5Lc/9MLzwg/BXYohq5IUaWa4sBAnjKuGI1s53WSnSqVmQ19Xjh9QRbT8TUuko70NvIbTyIvE6tepPqr+nGUz5sVQdPfZFHR8kDRh0hmAKMShkEWQKjCPEqIyNMy8KwoL5yeR/GMkd8IuLp3S6OavVd2/p0bu3NVjfURxMFLjNLDmAGo8GrI2J5mZm9OIzz+njz72glkUNt3YVDoZK3LyOd7ryH72bYABWbARm0AAdzDTrQVKdDorQEZGpGIJCDGQHyhw2jcsOZ8hDhyTedV445KUww2WjThurnkiJoqsoizI186YW2nNaYEzWK7X/YFMP37mluz95Tz0c7kudZf3W57+q/+Y7v68/+tZ39dXXvqizsycVJ6YK2YR8seepTTszGCQZOqEdMz19+ox+6ZVX9KXPfEavv/SynuGUdLFoyLi5ypHXYlIpR0ZyZCODRijTEQzaGCXUSYHxGHSbZQohB4ViBmJDFlhL5A/HpgNo3+lOtHUw1tp2X5t7A+32Kx1wKNKzqG50BO3Q1zrzdJ9b8Js4yndW1jVi4z1z7oKef/5FXbxwCZ40NMRY9DmPkhJjqqC1IjQFxRDpO4rXUIGmDLk35L7LpnCLk+Q79x4o53bi5Vc/pTO01+fw6fb9R3rvxi29fe263mQj2qD/5uycWjOzErI3xCGZsIav4qx/4ze/oQvc1A1wOoY4c0wZHIEOk8wC8sVWDS1Fnmlve5ubvDva39mV0U9gfMb8xjrkTT68qScg+pEfr5hYWonSJLoCHoIk8p+gJkZ///Pk/Wk9T8vXXQ3yaJPv+lOX1TH/oqDWPR53JOjQY+hDTzpM183SUJL/ezLauhxeHFYjSIzFUREC6hvlNTxODaMdPopEGlnOIVymSH5CbnPmfgaDxZirXT9IWXmkVeD/tc/e7o4KnJcrz17Vcy89r/nlBQ1wYEYcpFqgT9qjC/rVIUyBjkoMgwMMq0cYJDffv65r776r+7dvaQOHcB/DYjTqK2E0G3w5AmQoL6KeOOCFGo1ceR5dnBTq/ugTY9ppFfSKcR7BdUKFnCTyHJ5vxOlC2OEwMAnhVsX6LJHNivVagsrjDhZ+/b634YMCiXiJsesGzoRyD0vP+wDK+oBiDE8m8LOiXoK2ivfctnCU8MPf85ks0Bn+e9yXORA7f/6C5ucX5AZjnrsuMHhAyPrZgX++/gL1506e0MWnn1aD9ZX2R3p4855uXr+pna0d5CjwTkN71L/GTc0bP/mpfJ0/8/RVXX36Kc2jt6Mk54UYewIeD7zp+1oGf4s8V6PI4X2T9dtSbDdUNSOOguFEp9rxRu3InekB/O/iSIzaTRWLJ1XMnpDayzgLM+pbWyO1NFGhUhnhFGXIeTfX0KLKnLKioUFW6CDm2kdgusyt36p7HxV0pRTkc1FyY5jgZfJ5JN+ADheGx01iXEauSfW3h6qfwD4zt7So+RPL0CIN2JuUJP+xcM5zVMtdkAzQCBEKEZYAPYWZWgpqEm8Qzwj5SDTg7zUYw3g4Vu+gqwEHoc5XVUnee6DBYFEhRmUxU8ZcZnkmn9+MuLdfwySapsmK15EhbM3xZCyXleRjpi+XpQmyOR5PVLqs0keCF+IxowHCBOrPNFlHj3+ZDv9RPwAz0hZkTmOArqzB3LdU5E3luccbOM0NFUWhDB4GFmYIQVle1HkFc1f4vpjliiHwzjQ/q9NR0z6kjHebjUb9Tk5ZDeSsiTPuTpbfiM/jPM3PzWpudkYt8hv02Wq2NIuNfurUCZ06taylxXnalDY31nXjxjVwXf6juUMODkvWnPnsstYq1pgjHa6/BP/843pA9eOcmsJ5WIN8r/cEkjulXoui6YdErTPYL/1wbYxdNEKWhtwwDrjZ7vcHGkBLH2f7yOF2p7tO43xPsA/8YEzoDFrXGL03MeYzrzRpJBXLbXXOIacXTqp9ZlEZDnjZChpQ3gc9nHT/UXR31kcosjGHDCV7aIVcJGgSe2QiLgeyYciI0ZchQ8Za93497aEYiy+fCWV+E++/191enNPCySUVHLRtd3drp/sd+DyEn0WrpVDk2ukeaGN3W1U0tZmr5kxHCyeWdPHKUzp/+YIKdIG3W/OOttNjJNifVEFXRedJRtrwAybM4bbWuRx477339SNus/3Hv5cWl/Rb3/wtvchFwebWpv7sz/5Mf/03f6Usj3r55Zfqn072/6arZI5bHBIE5HiVA/o33/ipGnmhy9xALy8vy9eNBZMfgFXwwnVvBU2OstbRqb5F/uZvfhM/sqcfcwBw/do13bp5Uz/58Y+RsRvI3WJ9y91E3ulOkXXjv2rw9ltvqdft6uOvfFwL8/OMYU3XsIH8MOmrX/6KPvvaZ3X61BlkNqjIcp09e1avfPwVPfvMs1paWpaZ4dP2a/jBjTvh/quajj5y5H/5fNv34bVVDfFPF+bn5P/d2Pe+9736j7v5GJ2//msQMFMJ4lzeusxRsBRl/HNiM5S0hZFC6MPAHspopAxFG0NFOFamnmK1LRuvqRrcUxrcIbypUf+augfvaXfnTSbpTcK3wJs6OHhH+/tvgbfljni/90BpfKCMmc/VllUdVWWhxGQH+s6ZNDOTn0ZsbW2jCJpaYnJcMfjpsyiTTLygCYI8QqEmLNA85vIiC4KJdQ0FmQKZJhFK6GlyPExSBfgIOhx0T5OeoceheMxMZibxSTr8VzdkMjO2NerX+eKxKWhz2h5p4gI+Pgrrj5dJh2UKEvF0HLQrH0gN6tkUSd6Xx4PMy2RKDsqP2o8hU0D5RjaRBsLdQBCdB17uk04TlOcyA6lAQJuanVnSCOfh9u1Heu+NB9q6N9H4oMUmlWmIg7M77qk72lNaauj8K89K822t7+9w872nCTdfFYtDLBinxttPLBqY6FFgMsZYw4IErY4UvPYUlSRYVMPLqC4ZnyfV5a/p2GNm5PE+zPT3jfZcRvIs43Xy2fwmbLIVEHGfKN6oOzI687hZ/S2r3wjT0POAakjersVARDwJVHWRC5OR8k+Chsfjpe3HSfMagDyJEDwuIy5/qGNsiCFGZVmuyLxF4oFNPysKRRRpRXmDW2F3ruc4rLrQr98/gAAAEABJREFUWlC2M9AaDurmjfs6eLAuH6dZpcj6KfFE+4Oulhbm9ZlPflIff+FFFdxsjR9tqtgbyba76m/taIBzN2Ajmvj8KclJmkq4nF2eo/qBxuCAjgAsoC8sMGT4XHkNQgIfG4E3U8PTzhtalit5i7Fu109XG2zy7faMZpodGTK2v7Gr229e0zt//WOtvX9Pi1VDX33ll/VH3/i2fv8bv6svvfq6TrfmVe72lY+lZtZUQL5DzGTQwgwpcz0AmtDUUVAnBbVJd+C/p1uE7nBHHN8CvdGZSC2sxwb1Mwj3NoKSIvEYgiLjDBYVCGM9N7myWICGzHJNxkHd3kTbPhfbPTa7MahwvkvtdkvtjZL2GVsf3dRjLjdp+yYb4juPHuna6prWkc3m3KKeqR3uy5qfnYcXlUryDYNB3J5X/aEit8iGIdcImQrGm9i8KxCgzSyo0Wprlk0lwo8hOnF9e0cPVzfUnJnX8x/7uE6cOafN7T299d41vX/rrkbwIVF3xDrt4lRBopRniqyd2c6MPsHG8/kvf0mzSwvyW/E9Ni5Xl0Z/vimOccibjIdtQQc7Oxpwgut0BtcBDto1Jt/hdWAnn4S8OKrDMMnItcSXN16jkh6/W1FOIe0I1HWpCgupI/l7x6Fjj0tj4IWAzBLQjmRmMgnYITw+Rd1m/UV/RyGNH7XjoXm6Rt29YGENGqvDY2+qjkMzo53G9eTxtoIqpHMKXxHRJEegmocRWiMNB5Axv20M5yLLNOZgxfVtwToKtD/od/XowT2tPHyAQbGKPnadvC1jH7105bJeePkFtefa9FbKf6LBDZzkxh3vOk89XZYlfZvyEDTAMVnnZvbuzVu6gVN4i5uUh7TtDv0Io2I8HmgyGTKmEkp9Hic4IeMaiV7yPKiFE9huFyrQQ8H5Rb4wPH3vcSPKdY2Hjor8x4COhIw7/BVHBa0VBmWFTJfo8CO5d5or5KzinYqKBkUJuSlpbzwesWz67GdDDTl06GFMu5HkcjvB6BnhLA0wrj2clGM5HSPqjeDtiL1sOBrzLnYO/F5cXNaFCxd16dJlnTt3HodjTrVzxlrJQUadAe+sY3gNWRMzOCYnzp3ViQvn1Vic1YiD3xvv39I11t3O9i5LrAHfTBPG5bbNNQ45uvsHOkU/Vy8/pVMYeu1GoVaRyed54rSgn/2/7yqh2ceZ5ZmyLGq21eEAoCWZacyNWw/0Mfr9ts5/hWQC74fwps8C7OWmQadQMX9Cs4uX1Fq8rDhzQaOwoEHqaIIdMCkz9VEEfaz7kQqN0HPDDF23sKS4uKReq62NrNAqfN+Cz/0oJegw9FEMufxxQ9mIZDEqWIC0IL5lx/9Brx2WmRm1/WOKtON67AIHfoscXJTwaHSA/Tmc1M53LUuMSTz+GuKKvjJlQWrK1GFTaSGWDfRIZD9zXZRFymNQGyeRrVET5Mjlxqhv3g7wj5kpQFOg0RCjYgzKaDhmxAkpdglTiSxOkJ/SUdEZMudy5+OGG6JZTR+fKWKJ3BqkCSto8/qiopn5dw0alz9m5DmCKYYon+scPZ3nuTyM7CM5+16WNaA3Vwi5MuYkxwFvoiNy6poFBYvKs1w5+e22y0lbkXSGvPqt4wJzOjszqxaOWqPZUE5+8H6h0eMt+NVpt+vbQa/jzncDO3Km09EC+4yXNfKcA4CGmuwDDVDAq/nZGZ08cUL+48TLy4saszbucBP7xk9/qtu3buEXbMrXWEJ+Es63cMITjqmv4+S8gREJwDUdodaz5HlYEU5RIdmVEpPq9VPiG9p5afqphMqp5L+bO2Kvd4fJL+18jQ+4ROr1unK90Ofmu49+6KFH+4RuD+1vbmEbbatk3Yn5DZlpbBP10kCjnDAMpU6mmTOLOnXlvE4+fU7ts0vSfFPDprSPcbKfUS8rOdyayB1310sQJJfJyDgzEKHZEZTkiN4XeYFxTMU8UZIYp9RHp/lPus0sLejk+dNqzc1o+2BXN+/f1d/B20c4fS14H5mHjZ1tPVhflTvdjZmWipm2zqCPnnvpRZ3hptt/emSAvqvoz8eXCBNr2jEejzVkzmo9ib4ds17GhBX0+t+ocIf0h3/zQ/23/9f/Vv/df/cv9aMf/UjLHJR963d/V5/7/OeUNTI98P1if1dFkavVaspvfeexQ3Nkc3NzQ2/85MdKjPNpDibPnD6t4aCnMeMbgQE6bsza9XXmMlE5Xcxohmy1kNVnn31WLzz/Qu1s/9/+5b/Uf/+v/pXefvOt+jb7NS5YznELnrF2xZgqZKyLc7u+sabV1RX66WOrHcj/kNuLzz+vr3/t63qVG/QTyCuMlt+OGzORs/7n4KX/5fEX6evy5cuMoyWXIb/ldrkZHO4VNc04333kx537/b3dWsa9/xeee1a/93vf0R/94R/q9ddf09z8rPI8yssm8LhChwRVIwWM9RjYhB02VggjmYYy6xHfBTvEHVtStSklzMhqi3zfUPYVtMs62tBosKJ+974O9u6qd/BAuzv31Ntf1bC/oWFvjfga4abK8b5S2QN9qRorInENNu652abOnFnS4kJbBk09Fsnu7q4mbLKSyczkj8kwRMb0N0IhVtDhOSZXIBRJzs0aRA8/dhh6wNzrOD5U1av8LOoGUt28GQkHtabtJGJ8DgNRywXsA2X6RR/aflzV447HGYcRz3OIsQeFGGUWFAmPI88z+Ql9rSxRqJ4OweBTkEkKIWpmZh6jYpFDkqGuvX9bt2494uBjn1u8kQ4GI/UwALosCt/QL7/4nD7++qc1szCnPRZ/n/mpfHGyaCsWTe2A1zyov+jhyednc7zM/Ou/Gs7jeiJpoR4X4zEzVWzcTtf4cJGUyE9dl3rTz1G/Hh6Bko8kMtW8olmJr7o2oTyin/94FS9Nj788cog6U3UTZj5vGXOXyWImIgq+GbK5uTJVDPJNMyrIME5n2HhPzi4oDEtt3H2oLYzl0S5rsD/CKS3VKBO3uZVmUHYvP/u8Pvfp13R6bkkHa1vqbrB+mVPDoBli2AxxvsfMnfMmBNpHNsTjitnh+ST5mMRHZnyo56F4GIcRmO+Mh6GJf6QDxlDE+Y2EmQvPoFSzyjSfdzSXdTRjDXVXd2qH++ZP39P6nUdaaszqVz7zOf3xd/9Qf/TP/kBf/uKXdebEaUXaSeOEqqimYIyiD7oU3TlnCJLcIQnQlDOOzJIiuZF6kbzIYoyVqOMwUVzDGyAlYx5qRN5yOWIuDMS8qZwDAr7YhKN6OMK78HoHw3q3N9I22OmNtd2faI+y7qiiTtKQXW5sUXvUfbC2qWs4vTdu38U5R2eyKV268rSevnpVs3PzCjHW+mzCXAhaTappcxqzGDByCmXU8TKK5Y/x1cDgajZbbA5tLSws6uSpMxjSprv3H+oBN+od2j5/6Sluxma1urGtLgcOQn5K6NqH7gNo62GclDLMINOEDmZOn9TrbKRXnn9W/qN3+xgl46qkPNF2hTEABXx8A9lFnvrInvnahx5Yzff04/R5zOC7aHcKzzkEbRzG/jcNjuj4hzs5TpDHn+BJG+T5pBw2RuowNg2m6em353hVl8ej8Cju6Z8BPDLmISC7NUzyMK91eBMdEGsDwI0S/0NeztddDK2Vhw/lP/bm8R3S/vtpYrYuPXVRr33udS2dWZYbnP1hV4+NVSWlqgLMKw6F60en1/P66PRVDofuYTTfv3Vbd7lZeHjvnnYwSnsHBxr7gRBymtCxgZccTouY58ig8iyq1SzUbOTKs6Do4yHfQIUcuUE+QV68z5J0rasJk+vox2Ch0n6FvkvAfL2TNgfpo3fpXrCMbaeS500YS6oNr4rz1olGpF12R/Q3wLgbQndJufc7ZG/YP9jXPgdHg+FAIUb5j9GePHlKp8+c1pmzZ+Q3Mi2czqJoqOHrDOcjx6GBDHU5FOt2+xiOJQcOM1qYW9by4gm1ira6m13dusYBxvUb2tnaU7RMwQJ9Heje3bu6f/e+nF8Xz13Qxz/2MZ3GAGxm1PE5weBN7Kn+E0z+XyL5wcq923e0sbqqMYdgIzDmxi7Aq1rPOQMYk+vrinmFc3zTvKao4P8EDGm/jXF68pnnNHvpaVXcgPc7s9rLWtpHx+2lTPvKtAd65BXL6N2lU9Lckqr2nEp0YM5BYcEBQ2i2hEAqxEwRvoUQ5PB4JM/Mav0FCU6dB8BqHP8mQ64zxkpyZ2Hp3GldePaKZrnVG6Bp9jDMhxip9Yriy98NtB1DVBbom1AWVJmpdARTxEhvzs+pwe1szm3f7NKS5peX1MSZbHbaCjHK348GzcDMdPR4zMyg2eG55l/IV8kBUynncYJWz7VgsuBtmIIdwtMOCzIgmfypEBiXTw89HaA7Qkegrtm0jle1YPL8jL2/yAs1CkeDg6xCWQZioWi5zKIMhJApg99eP6e+I2a5Ank5YeYgv8k+0Wb87sDMdGY0OzurRqOhhst1o1DhOOyrUYeF6nKvAzJkx9trYkPOMf8d+NhkjRdFribOe4Bu8bSIL8Fv/1HgkzhlXq+HPvE/onWdtXD3zt16DWQ4tAFlWOEglUD6oNQy1XCZBtEpIpYI+ZDx4Y/X9DxmxaPA63rOFGmqF1j3vsZ9zU8x4Bazpx7rqA+64Cje7/bQp3s1JsieDG3K+ppAZ4kTPsY3KrNSWSfXAr7K2afP6+Tls8oXWkqdWDvcBzjq3WqgEf7UOFTyH0OvzMcIGIjry0Cb7ogH1nwgL0AwKlKJL18TJeEEvmTNXM35GZ1kbfht97Ac6cad23rj7bf0cG1FKZoy+D6i7i68nlhS1m6oNdeR33K//KlX9fSzV9WZmZGZKcYgO5wv10EJOuherpcdCUd7Ar9qfnA4MUEfhRC1uLio53FaF5cWdZu94d/+u3+r//Dv/4OkpF/9tV/Vd7/7XX3yU5+knbHcSV2g/mmc64icr+D8vvXWm3Lev/zSSzp96hT1RnSfJNPjJ0FIxV7geny6Xkpa9x6kPM/lv7v9m9x8f/LVT+rkiZM6f/68PvvZz+qFF15QC5uKruRz5vT9h//4H7Szva1f+qXP6jKHp3s7u7WDvbCwwHrKuSjuqm4cAra55HUZ9R+n//73/xwHeluXLl2q2/W/fH6Cy1+zgCxVjGEgv+12/rhz7/vH9s5O/aPv/rvjj9g7/cfufV188Utf1D//5/9c3/j613Xu7Dl4H+VryW1u1gyOL852RKhM7oSPFTSWx037MGcNrIBVFM862FRVbZLewsHZhoFbONsr2t99oP2d+zjcj3CIqVfu4mRva2v9kXY2Hqkc7mnc31T/YJX8dU1GWzjgu1LFySYWcbMwLcxHPcNJ0nPPXNDJ5Xlu5Xp68OC+nNCikQuiZGZ1WCKwyIhCCPVgzMjXz3+YYkE0H499EIkZ8El3/PwW/vEl3t7P4kk7ZlaPx8yeZB7GnCYIPkw9CczsA++YWc0DF3CzaVk4DGOItQJ148Ed8AYK1hVeCJIFk2QyiyowFmLW1HDIx50AABAASURBVMr6pn7CKdKbb7+rtfUtDblZqyxTok7Ohsa1nJbYGC9cvqgxRs0ehyJjFmfpxthwJARCkvOW4H/Hj5lJDMpikJkBOmcROylT/kMVaT4UHH2czuM4zPdKDpL+rrdh8Mq8fSPz8HMsepjzJPAyM1PgPXpWvWEftqnHT11LwYJCjDI2S8syIcwggkyxAORFB3NplakRC51ZPKGmojZxurcermiE8zPmVrPa2VeDOetYpqYFnZpf0C9/8jP68i9/XkudOR1s7mjSHYjJ0/Cgy0FYlw2oX68vFob8Sa6IWViJ9eVj9zxBqtFeCAF6TWaHoBA9L/OQPcWIGbtGABG4w53jdBdgqTmrU51FdapCw/V93XnjfV370Zvyv9C+kLf11V/6ov5Pf/h/1B//09/XF6H39Omz0FUhUqwEpmlSG9xJE8ZXuSFOX6rpEEGCLkKpNvgC+UGmICk63R6HnkA7hhMv0pWDeokwUeZh5WnqR5R8AIZhgsbXqJL6bEC7GNtbGNubB31tcTO9AS+3cF79vwzjklt9ehyHDIdV2vPynT3dufdIt27elf8thQWMWD+5daW+sDAvC4YiH6r+UbjBQGMOuZz/Sjp8kmLM1ICOqeP9uKAu9/kwM5kFjP+OOtyaN1ozwv/Xytq61je31eFgzX/kPIWcjXoTuobqDsba4eDlgPH0cMbHjL+KQQOMi8FooHNPX9aXfv1XdeEqBnqERgyQUSoxIFQbuFTXBFoPGN9or6c4mdJVmUu7jj1JZNU4lllHU0qIXKrj/6u/PtRM3bYz8UP5/6h+PvwufJbjw/kfapRh1TlGvaOxuxy67H0YXl5X5stkcuF1BzUgF1ZDCryc55ncqE3Mz5BT9jyLpJvyNbqHQbGxvi4/ld/f3+Owe0u7u9sKGLdPP/u0/OZ7+fQyZlmpCbe8iXlMrHGRkyDW26hY6w5Pi6eqyvp39rdWVvWAwyJ3/B5gNPuN+O7WFnt8VxUn94ZDEaE7wpfIe6K92qiE5iKPajRyNRsZtObIZ0MF+ixEo1olN6xK1pQbWRVhncaZ9LAiFDQZesiB7aoavu5BRb8VfdVTDJ/9nbod3inJH7E3ucNdSZowluFkpCH0DjlAduPPb7x9rFmW1U7I4tKSlnDOTnDbevrsaZ3AqJubn1dndlbtmRlleSELEbpNI/TQgINLd7yTRZ09e1GXL1zBEDzNAWGmnUcbuvnONQ4s7sDDvoq8oTwW2t870MMHD+S3f27sX75wUc9euaqnL17WXLOt3EwJh7vigMBREk7YU0c4BTvcFq3eu4u+f6SBz/eDh7rz/jXtrW8owous5hOjhRcQyScBwR7aZH4qMMqCRp2WijMntfjsM2pxmxPPX5S4za9OniH/vJpnHBfUPntJcxevqENYnDivxtIZzZ86p7kTZ5S35zRBh45LdDEHGhUyVRKW0DEBJXPHFMB5ycymkEk1xEOcjye9ns/XgDbGCNDMiSWdvXJZ8+dOq8eE76vUmHUQ4HOwICN0xJCh1zNJUZMQNER3HSFhgCOd2oV/VaPQIocoC6dOKiPf0KUBZzRmmTLiGe+aDJqefMxI+4cw0HeMcVqXd0KAhmP1A+WedxxmJrMncDlzlC6bwNeZ0d0H3qEdM1MMUZH+YggyzzuE52VZoSxrKKDHg/n4I3UJGUcMUVnMlVOnQN4ckXFmpHPyo9fxdh3ojoyxFDjYBfwpcKzrOOk8pw0PHR4HBcj8nTxTi8Mnv8RpYQt2OIRyJ3xmpqM8L6ArKMSodrvFAVZb8+xvJ1lPSzhgTtvuLnvhnTvyH1NeXX2E03uADhghpyVyWguuRMz543CeTVFn11/TdOKdI5D9+EMe7z9OPo4kVElFX2W9v/qtu+uAIYdtUww15BDO4T8B2OOg2Z2qHk5sH9t2gjwbbVXozTKNXSJV2lgTmygVUuwUmjm5oBOXzmj5/Ck1FtpKTdM4TxpmlUYO/JsSeU7GSgQBOv0iwNeth74vMChynQOSH5Y5V4bosWKmpVPnaPvMKfqsdOv+Hf1/mPvPd8uS67wTfFfE3vuY62/e9N6WBwqFKqBQBUsQIAlQoBEhSpAojlrjvkz/S9OfNNMfWi2JTTZbUstRJJ8hKQKEK5NV6c319niz9/xWnHMzb1YVKJB6ep7Ztd8dPmLFihUrYkWcvPXDn/6Ig/VH0AHfGJu2/4we3WZ5VJMDp5mFeQz107r+0vPyA/R5xsKQpYnMRZmZnjxU0UXHeEwgvkf/3d6qIReOLuE7d25rD73zxhtv6O999+/J/x33BvuL3/+D39f//M//uX7yk59gTJ/UjRs3kp71+ur1mkIM2mBt8v+V1+bmZjKcz2Asu/x5+y5vPq9F4xW9r1iXSnRZyTxxPTJGd1dT/wheeD7/Ofhv/MZv6P/x3//3Cb/yrW/pxImTrH8Dra5u6Pvf/0H634o5fd8i7Td/8zeRz0y7uzusRzV53/wn4jHGFJ5Dv3tbf4TB/c/+2f9L/+W//EWSF5fjxYVFXeJ2/sZzN3T69CnyF6m8y8cBB7YOr8sN8G3WxTUORw+xigHu6c6T733ve/oH3/sH+sIXvpAOc1O/a3lHRewoC/tTcHtmbhDvqBxvQMRjZGIVd20SHm9p0F9Xv7fGAryq1t4ahvSWxv09ZdZTsxhrrmma5/Tn5LE55WGk3a2H2nh8S639R+Rl8eg+0rC/pmq8y16jpQyBZl0QhzssYgt68cWLunz5jHKEavXRY8odyCdvDrPMjElUJiAzshDEB5gqYwR9dHDci+MhiYw+qBWafgKiUtzE1UcezzMpQ6Zn0rzGZyImAaJTzo+4pQsSoFnoMLmQmUGneI7kJfTkNSOBUJUEMNVKyOMOQXD6GrVqigAfnirYqUJG4fogT1DI3SynFEogmPedxZPF0mKh+YUVWajp/Vt39Zc//LFu33+kNreUsWgqb85IKPCy35f/AYmFY4tqoGB3t7fUxvgWm/CKxTfxTf443Yc4Gna/GHPxVMgVeZw5OER85DV6ZsRNYIQI/MzXSEkwS3xO/KCT0QJhk+GamQ6fqmIcaPcpzZMUonzoE+T5HZqUq0h0peBlEryIpx9ByunhaRnPcggvf+hPLvkqB3ktQmcWFYC5nOOGLFdWFAohKo+MKfkCG7/FxoxOzC5osNvS/Q9uY7w+Url1oLw1VNzrqz6oxKipabkunjitr735RX3h06+pPjb1MdDFbWfJjW0PhdtlcRkwriPGb9JppcfSlw4nV7TsMJmZgnDFg4yGysTBLiAvtLnVF8ZBOTcoBWiyOjXHuYo2i9DqnnZuPtCD77+v3ZuPdSLM65uvf0X/9Ld+R//o135bb7/6plbmlmUDqYtR6/S0/YCg3dGYzbm3GmL06AT/mJSocdfHOiM9Oo1EBNzk9xxOJxtGwy2JLy1gegCjPstY7DIWsomroq4yr2lAnjZW7G6vry03uDtduaG9zcZ7p19qFz7vjUytMqrDHGor6qCUNjHM73PL/Qj4LfP8wjFdu3oDPKflxWMo8LqcjsoXFfg+kamS+VA6pXSrwg8/PQStIZiEP+WjTHUoSLhupIx9DtMPgQYHLDPzS/Sn0AZj3RmMtbxyWosrJ7SFvNx7tKatvRZze6i9dh/01O0PNIJvbRa6HW6ZIhv0F1//jD731S+pyVzfxxjvktZjvKvgclqg/wfqMUZuLBiHIQYNEA2VVYJ4nGo6Q19F3BFUR/zSs2lSCuuvebz/R/HxrDQAb9Bw3nxKdlo+CU8bM5lN4AXG6G3nq7djyEEMLvWeAqg+VewuQQP+Upy5IR2GxVMRegIyVEdB+tH3sJy7gTYDec1MIRi6O2PjnSnNUxqfZePrG2EPb2GA+U+SfcPj/+Zsc3NDWztbGEgjnTp/WheuXlBtrq7OsK3eqKexRqqsUumbScbV+eRweSx9g4OMccWnIYdBLfT75uM1PeKW9t6tO7rzwS3897XDIW0HY7Lk4CZihMXKlNHXKMkob8yuGCpFDgDyIlMd+OFBEwOoXitU5LmyGBToX8VYlciW89vneYU8aQjXONAx6vZwxTykQ+wZxnLD28s4StoacTDkZUvqGUF/DyPbjeshBxVD+uf/TrKcMFVGmwWbyoXFRa0cP64LGKDnzp2T/3GcReJmZ+dY22ZUxxiu1RrKswI+ST3WuAPm/x4HVgo5hsUxrWCIHmM+z9SaGuz3tHFnVXffuaP7791Td7erDP0XyqA2ZR49fKyHD1a5bKh06sQpXbl4RX7jvTy/qJl6PfGOwU3Gd4UBLpBJmsXYqYWoLrzeXdvQiLoO0Ct3372px6zVFXq8Bu99DHz++TiqoiC8cMIr+MqrsijQUUH9Wl11bl9OPP+STr/yms6++jmd+8zndemNt3Xp9bd08bU3U3zzwlXFk+cUTpzTLAcLJy89p2NnLinW54RKgTzGAd6X47F8zNx92n71hIQK2oRcyJ+p3zyMv4LOMZ9RlAZBGhVRDW676xwU9Rq59jBaesQNM+Q+y9HJjEVWQ1cVGsRMI+IG3i9kqZNF9fCvsZ7dYj5so1eXL17Q0tnTKuaaKtlgjpB5RUMynRhThK8hBEV0n+Gamfwxpw9PDFG+ZyqKIs29YBBJ/KR3JjOTlzeb+E1KcWbuE+wgJ/1zOZU/9Nf9RBEy8gbKR3k7MWQK9ClYTGmoH+S8msAHkLJmRp4og64EC9RBmDKBuEj5DJ64IZyM7ryA/lpCCHnK6/VW8D6yn8vIH0GOP8IDR0FfayCH5zk8zRKyNF8L+Fxj7nqaz+EZbtHnmC9ufDvcIM+znHmdqdloyg2XE9xunsJo8Xwj1nC/Ebx586bu30eHcCPphrDLjhs/FcSV/vNz5q0YJbonIUkV8RWy5oCpHiUfSiP1MEy2FO9Rnwj4V6ELxuiKIYcyA9a8Puu6738cfnA5RG84esiQ69JOu61Ou8X2ts9UKjVGX46gb6Ahe4MhB+1DddTXuBk0e2pZy5dO6RhYOLuiYrmpYVGpEwbqRPLFkbphhNyWyG+lkZUa2xiyS+pmDpVDjajX40o2VB6q0J1zS4sY0ScV64Xurz5ib/5Xeu/Dm9rc21YVTVbk6tOvPvyqcQjihvfyyRO68vwNXbhySTPclns+Bh+5CZLBpqpKbHN9OWbddkPSXYhRm71Wiz3XiPnTZ1/o/9uw/+X3fk9/gJF9n8PXi+jLX/qlb+rrv/h19N+K/uqHP9If//GfyP/ttMue34qfOHlKUtDa2rp++tOfcuh4oGvXrsnL+lh73S5rldNBToMow528PlAAYjy9RJ+X0FIiOyXuGPgvOK5cuqzPfuYzOk1fK/J0Gavv/+Vf6l/+i3+hNkbxd371V/XWm2+mtn+AMe7yd/rUKebTWA+QPT8E3cFYLtFfC/MLyGzU/v6+Lpy/qBs3nlNgPspM83PzOscB5bVr13X27DkOlmZQ02MurHocHnUTv9ro5D0OJra2tuTYQa7X19e1xWHIutKeAAAQAElEQVTDNnHzc3N6G6P7u9/9LX3729/SK6+8rFAr2sqzPQXbVdC2TFssbpso03WVozVJGzS0qn7/IUL4QO3WA/nPyHvtVRbmbUX1NN/MdHJlVudOLerc6WWdPwNOL+nsqSVdvXhKp47Padjf5vb7w1R+NKAsULnDSXZbVvZl4z6ntxJyoiuXjun6tbM6xWllF0F48OCBupxA+aQOMMMX2iEDMGZRRm6YGEOEtxLEi07gWvKSdeL6AJcubOSRZEb6E+jJ4wPtYMx5J3lTmBxmJvHq6OP1HuZM6WTA9ZKOkjQX7jK1bbKAkgxBqR4zKRj+KfTs4+W8bZpICWZBZuSVQzKzBKXH/UExOjJlmSPHzRVCRr5J2RhNRZEpZuQPgjrJQq4QC40xHgpOs1vcht1hg+Ab9B0W+zEjbLHOjV8p//8C7m2sKtZyLS4vcvozSD+BGzBG1WCEvIyotNTkgQMGBBdQnD7TPehwf2qcT+ojrr+TcpMvFArilFzxGD6A72MvI5uKe12HiYbHvDRlzIzQ0/doPo/18CEmtEE3jPdSgbJmRk3kJM7z+WR11/Ma0c/A8xKBQ8rkNSMieaF0WodRoxmDEEwCFvE7XD6yKIsOH6vJOPoimZO/YqObsSk9ObekxaKhzsau7v/4pnZuPdRofU/abkt7XYXeSBmb1aaiXmST97XPfUHXz15Qm03bLhvpst0TuyeN2FAOwZiNnljcggxyTEZbZu5OIR5o9/FzhFIKhKMMV2LVUNUfqwR5FdVEZmazhmrjqGp/oIfv3Nb7/58fYHg/0nHN6Bc//UX97rd+W//wl39LX3rlTZ1dOKl8aIqjoMhmtYZMZshuLa8pz4qkGGtFTVmWO9vlizDkJVoDHqe7yDLVyROhPRCXuQt9rHHQaFMECZ6UIVMVcgkEDO2YNxTgZ5XX1cdAbyHPO62e1vYOtM482GaDu8eOcw9jYG8Ii8dBbSvUqjId4N/pV7q7tacPHq3r1uq61rgNHlqm02cv6uKlqzp18rQabOaH1DvoDeQ8LzEwAjTmMUt0F9AuHnOaoT8EpxXWsuj4xsR1gt+cGHki8hGCySgfQ1SFK9qL0F80ZtWYW9SY8AE38hntnj57SbXmnO5wA3/34ao8fp8+7Rx0tIcsdKCla7RV5GqxCWgeW9ZrX3xL1z71ksa1TB02LC02KpYxFnmhXYz6g10OacfSGJ1RsYAZ89xUyRGmLlXKKsF7Jdf9psnj7idhkvo3+9LEkwLuT5h+Uhvw08xk9hHIKHcUYhpUoNSY/oh0Hwdz/ooHmRdI858++ktsek2G68DhrWirCqYyhIQxdYzJ4yhxqwSlKiryu+ewNEXl7TrMDDkPamA01YoCv6lgA+w/Gc1iVJeF/zG3oAdsHHZ3d7W2vqbV9VWtbq2p1TtQba6uhZUFqTC1B20d9PY5bOloMOixtg9oxxShU/S3RA84KmSuBCP0TbfV0v7WtjYeraYb8Ls3b+kuBvhDbsO32Fy1kIMRsiRkyHVCoCP0mt6V1F3SQfQCm+ksCoO20NxsU3NzM2xiGmo0aqpxO5LXckUy+HyQL+q0XTFXSjBCP5XU7fSUI8bF137SfU44GA75eFSSSnhlMSjkmazIVMw0NM/m9Ri3nifPnNF5No7+F2yvcuvrf6X8JHuMpeUlzczOqKjVlGFc5HmhPK/Bk0x7zP+Dg7Z68MGyQovHT+j46bNaOXlWCwvLUhW0+XhDd967rXvv3dX2/U0N9wbKxzm6sNLm+rbu3r6v+/ceCeLY21zTlQtXtLJ0XMcXj6lOnUXI5QcXUWHiVpYM8SJkGN4zWl5Y1NLMnAIHfhWHphl6yHV7edBViY7KWQ8iewznOYxgnsEJf2EMr0rqG4agAfqxja45QC+M5o8pw7Cunb2q+vnrys9eUTh1QTp+RuWxU+pzEL9fm1dnZklx5axmT5xXk5vvUaypX5pchoXMBAvsFYes/WP4ZR4lMf5pPBINhHCJnL4u4QG/u6KeSiPq6alEjw7Vy4OylSXVzhxXb7am/Si1qG+QFxpzCDGu1zVgjIaMzxi9NuZSoFvkatG3PnK0x/i3SC9WTujs8y9o6dxpDh2i2N4IAhkul07xmCK8yCiXwDwyM6UHx4wPAYO2gDyZmQ79nj8SF0KUmUm8+sjj/fcoM1OA95G8wWFRSgW80ARG3CQtyCxImsQfupMxLBnaCv6GhBgyBWCM5QTEU3/0PmFI5y5XrAW1GnMMPjUbyHeBTJMeAjygUl4x5ZGPSd2Qqhr6pQ4fizwqhgAllQrmkiN4hrKizISOGIMKeD8/P6/FxSXNc9vaxBhvoKcajJW73u7S4qKWl5fJs6Ccsdnb39Pt2+wH3n9fDx8+1P7BPrqorzHzPhnFwx5+Tt8xdJUAfRiXFSjJIydcPC5XCXw8zkH0k5doc9ALp93MSCKCfY7v4fqDvvwPrnW4gGhjuPkhgOsav4iYGN4tDLc9dMCe2hjg/UFPw3KoIVLb59a7H4Ya1aRBUSG3I2k20+L54zp1/YKOXzmjxol5jeqmDvkOsJP2qo46caRhIQ0xrgdsmgZuyI+HGlSE3I/bxx5iW6GF44s6xk13wOh2Q/tH7/5UP/jpj7Xd2pcxTwSG6NX2oAtdzEjGojE/n/446jVuaRdXjnFWWaLjoY2uV8yjajp+OEpj7x74433vYWiLp87hqN/g+s+vW+j+Mbr2Jz/+if75//Q/6T/8+3+vYEFf/4Wv6xvf+IZefvllPffc8+jyGQ2HI82jqyJzamdnV+/7r3L2D3Tp0iVdxlDOGPsS3vvcGA6H6NQ+4zyayl8pFBcwWQCWvNBIPOMeoD0Gl0dN4nysqStUUjRj/5SxJ9lB367rxvUb4Lr8xvnf/e//u9a5iV5ZWdEch0RLi4tcHA/0zk/f0drqWpLxQb+nFocNJzkQfeVTn8bQPievPliUgebMrM6fP68XXniBvj6nE6wlkXnU7w2Qi45a7Y78gqgFrxz+z6O3WS8fc2n8ENv1zu07GtHfK5cv6Vu/8sv63t//++yHqg1JmzJQlutkWFWFG8OOYjzQeLSjQW9bnfZWwqC/z0SU5ucbOr6yrJMQcYyFa2F+DuY3WUjraqAcG0zeRj3qBAb5xXMrOnVijrp2tbt9V62DBxoPt5hT+1LZRWn3RYQyk7IgrRxr6NKFU6nunMF69PiR1jc21GfzVzEoFRPezNI4CeZPJpfoA2BeyR/zDwFc1h2GrZJvXIlRyqif/VTk9lQXEHd/JpwGKjPg7yGInhShsdQmEl4iPD7ZxYgSPW1hku2jXzNDuE3+lJSliHvBJA7Pk9do1J6ExJgFkClD+B2eFBDY3JUnSjXC4Mw3OPDRiYAshVCwERsxEcZsgmbTbdidB4/SrfcmBkSXzQ5ru4YQ0kEpuvKZX5zTWU4yB5wO7nDCPOr2GEImEePhffS6dfQxycehJM77jzN56evE89d9KfzXJXuF0DZx+OIXjhdx2XD3o/CxPcTRNC/mOBp3tPVUhkR3cf6bXjOTGQLP+FRTl8GThSiLjqDAWGVsOmLMFC3KN6IVm9FGyLjNPoOur2nj7gPt3Hmo7uMtlbttldy4jjGmhEFkbNZm2aS8+sLLevuzn9Mci/E2htf+5pZGnPoOOf0dsgCNmFsua4ySgknBP2bT/hnsnPrd8XiYFEpTxqBmuLmCmkWd25sm8xg6MfwPNnb18MN7+vBH72rn/qoWQlOfe+FT+p3v/JZ+99f/nr7++tu6vHJGM2Wm2shUUI/X5ZvQjP4VWaFGo6lZNp0zzVlFeOKn1AMWiKdD7ARJZiaTQCUzU7AALOkIqzRxRdgRogwInirLFeGJu2MFbgRLjNKedttdbbMg7/V62kXG92mzDd87Y3HSHdWCVv833TtsyB8wR969d1837z/SBgo84zby9MVLOn3uguYXl5Sz4RlxSDggL4yEAk0eE36I80jgLI/0MTLmT8G4e1wMbFrgEwZX4Shy+fzOiA8xwptAn6jQa6TvFSirgM4stYtxXWfROX7qrDoYMbe5vXzMjWWXDXy7O9Qmp7X3H69yWLCrri/+Zioxts9euay3fuFruvzCDXU4VT5ggRqT1sEA90Vlf2snyWOkC8YCblVF6+JxOnA+8npsQqVpPn3iY39tKhJKO0fnn/sTprUlv+eBp9Oon8uhiEr6keYBg1EUhXJ4bQY/UJQVaV6lUVsABp2Ge/jSLRGl9JBQgkE0DTIlDHEP4XGc16Ssz3xSJR5Tyeegw0MGPTlyUeSZxhxyVKwLM7Mz8lunAfP3wYN78p+3dTpt9HhXW7uberj6ILkxN124fE4vffoFNmVnVTQK5KKnwaiPqp6043IXQlAJE0ZstBzj4Tjp9JHLLXo9QFtF20PGfwf9sYqxf/fWbT28d08bnPAfIEdD1gF5Xvod84iMOgLyaXSjpL2S5FIVeTLkto6x25ypa2amgfHbkPvrbNxrWaFDNPKaGoxFvahhGNTY7Bcq2BfkwMeoiY5oNBqqNxvcRC8y784+gf9vvc5fvqjzly9McPG8/N8ezi/MqwH/QpZJ8NYsyOi/bx77zPUu895Bl6l3RkvHVnScm5yVEycpNysXhRbzau3Bmu7duq97H97V7uo2xrHUzJqqhtLBbktrj9e1sbapPOa6fPEqlxIXdOL4Kc2iz/JYoJeCvDJzPQo/cujJGOcJggJ8zLOcjWWNg82hWpvb6rOZjRw+VNA57nbEjheDXdTlgGLGUB+BB0sFjS1oGDJu7JABq6nrCHW1YwM01coaT5ETXzTUJ25czMryhkJWU4Seie7JGNcg39e4PMYAvWYym0LCP4U8buo3dytIrFQiB71hXx1ksT0eaIgxcezCWT3/+md04ZUXpPkZ7WmsbYyTXYyMXQyxfcq32ce04U0nmA6YC/vMzx68W2BPcpUbpec/+xmduHRBVq8nw34ETaXTB49DiIohgKj0UJ9RjxEn/CkuhU3BwgSUyVgvXOYS4EEgz5P8ksxMIZAfRNr5JHi62WEjevoQZcbnacyzvmoSNDNF6JjUnclpiiFCY6T9QPv4U9uZQnzWn0FzjXnkrtfhbgbP3O998rW2YD5mea6MvB4fqJuKJSctSKL9EAPpmWrkrfu8w8iuw+caRn4df5P1rznTZC7PMK9xmZczs00tLS1ggC+qSZmS8drZ2dYHH36gW7c+lBt6fdYXlweXpSH7ETd0076EvGaVNy00MXJTJhjK2Mk6hNJTpe+zH4/7OLydEXLl+tP/2rnrzi7zyf09n//4Pa7FwcDe3q7aGN+9fkcDDONRGGsQRuqHoQbZSMO81CAfY1RXivM1LZ09rjPX0TVXz6qODdSvVWoVY+3Hgfasp4MwVMeABurhcj+hkY3Vh54ySnPLCzp97oya802tb6/rBz/5oX76/jscnDLfC3pcBAm9PoIvochlRaY6PD7D3Ln63HWdoGzOoWaFjCZQpIJfrt9dF8BAf+XPMVcd9QAAEABJREFUDGPlY1mw1s3MMc9leuedd7jl/gP5De5Xv/pVffUrX+GQoqt//a//tf434L9c+OxnP6tf+86v6Utf+pL8/1996tQpSpr20U8ffPCBdrZ3dOXyFV24eCGtWX146uPrbZqZzCzN/zHrjV8olK5UE3GTNPOMDjy8gvyk4zzqED6GVKM8z+R2Zx2702XGDw1+/3/5ff2vf/AH9LOS69CI3M7Pz8r/3fZFDmCXl5cUQpDfTLc4zDh/4ZzOnz+nLI9pfcmYG4eosSa58X71ypVkgJ/kpt1/Cr+3t6/d3V0N0cdmgX6W8KmHPO/If2b/iH3V3Xt3de/+PW3vbKnOmLz40vMKqrYgzLFJx1g4wg7ulsajNSpYpdJH6nV36HCPCRO1vDSnpcU5LdABH7CCyRdihCewhsUDHahqTBWcTFWuSIctOj3U8ZUZneMWvN/d5KThfepc12iwpwrDW+SjQQUXIqqZn426dPGkLnBa6W34KcJ9Tg72Wy2VMAptI6OToRQnB4K2iRto36QUnkwzgy5o0cdBVHo9X8qUQn+LD6NuZjI7iiCZJg8McSWTAGNKwpMEvqlxpaxmkwJVEjzJBcITKoTR46ZZ9bHHiJmWxZdeLxsZE3fNLNXlglnUchVFphwh9fQYM5lBqyJjO6eQ1ZQVM7h1PeDm7t2bt/VobUttbs1G8FZsCLoY3rutXXW6bWRhSbNM2t2tLR3s7TGeA1UY6YJmTfuh6eP0J0CvVyVcQZuZe6aZ/hudj9VEg65sJqN/tHIS0qC7ezRe8jrMTGam/yMf50HlbSQwDZMbZYHxYOwsBvmmMDL5I3x31xfZel5XGEE3RvVSc07Ls/MquW1a51ZlA3Q3dlQd9OQ32h6fDHCM7+Pzi3rj06/p9U+9qiabwF1uZbsHBxq74Q1GYMxi5/wyuu6Y9J+ATGaWgrSsUsYcM0Usi4zb6QjqsdAcN62F5erst/Xg1l29+/0fcQv0Ibc/0hsvvqrf+Y3f1j/6te/qy5/5nM7MLavJCmPtgawzVE6fMvRGXlF3KR1gzB4ctNBBPfaV7GKR04+IlPwhuzuCpCkqBWiFi0oPhQyPA4fXFGOm6BuLrJDBixGFe8htCwNjr9PTDkb3XrevFqeUbYyPA9Bmceig0wbQ0QuZtsl3lwOnDzA+bj54qFUUcGjO6NSFCzp39ZpOnjvHQjirkW8sOeDoYayMUM4VYZdHg6AECH3iBlMIQTFExeiAThaBOB3/PM9VY3E8hIcz5CPzdPKbUan8wbWgrKgr5jW1oLXHafSJs2d18uw57XCD9+Hd+1rb2uWQoa89Dmq24XUbA24gqSyytFnNMUw+/bk39IWvfY3T9xV12Ojvo4M7GFctFtceBxN+EBQZhHA4511AaJ5q/lavGYV5vbCZyczc+7eGk4MIfEQdeZ1HQfXTjO6EGFVjAzk3P89C2RACJTd2vZIg01MoPV4mefjAClWMo6C7xPV/u9qP0iEG+AdBGgI3vI+Wpfj09djKqwAmox4jxeUgzzMR1BhZMnheY/3NYuDUfV+rq4/ST8xbbBB393Y4rF7V7t62LJY6e+G0Xvvcq3r7K1/QG2++rotXLqjgJmXA2tvmYMl/QRZCUAiRblYaIetDZN5lduwuh04jDm3SbTQyPCbcQWa2McDXONl/zBxYe/hYm2sb2tvZla/Z/pNN3wSVGEyGvo0Q7rRmGE0ZMmt0yo02TwuhpK8V7Ut1NpINNjqOZtFQ89CPO8OmfYFxWVhYkP+V5aXFRS0tATZRS0tLGMjLWuRCYIIlzbOBnWG/Mrswp9mFefpckzNwyAHCAH3XR+Z9bnbZ9HfYaG9hDOyylvUIG3JwHEP7+IkTWlw+plqzqT46YYcDhvv3H+j9d2/q/Xfe18bqhgYcYGVV1EzWUC0U2t/Z170797WFPm6iF69eu6GrV65pcXFJC3MLmkVXBJnEgZwQmgAzMnjvY+y8yfKo5EbGBDpy0mrGvGTOGbp6Dj2QS+rt76tkQ5tRl1VE8JoqQqASelrT5zA2aGwR5NzcFchhoV6oqRvr6oB2rOkQHu4SHmQ1VVlTyusKWaGIzowWZWagYrlHcfuqELyNSXOGY2ZK/7lrEg4fiII+8UzCeEKQ8kxlFuQHfhljderaFV37zKd04VMvaf7iOWlxVoNmTb16rlYmbY0GWmUPsto50M6ANaKWaebEiq6/+im98vk3dB7jI2CIDKFpZNQLvYKHEdp9HXVEeAvrdUiRkTdASwVhZga9QUbYEUjzdGIh2IBIf+qaGeEgL/9RRMbP4fHi8f1cyRxKQDmVIBFB2kdfM6/3WXg9TxFpM5sCv4EQFUN4AjOT1x9wQwzKIunAeZBlufyga25uDiN5hj6YRsz3UlJgjkbSI3lDpA1gxOUFMsB4xbT2ZMrzHBQTMHfr3JhOUFMdQ6OB4d1s1tUAs3MzWj62KP+L2IuLCxozjg/u3+d29D1uwW+hN/bRPyX9gQCIHmN0jzFGR+i7Er8LdMUe2v0lLtJHfs/rqPg4oN4nwyGoRwnEpzLTPPiF3Hp93saAAyA3urscXnaRreRHJ3QTWuxF2mnf2+7hH3bUxwCf3HyPmEND9THEB36jzUambATNnVzW6WsXdObGBc2fX5G4UGzVRtqq2tpVTwdhoDaGd4d6WqOeuujifKaW/k33lRtXdezUcR3Q1nu3buoHP/q+VrdWNcM8WDi2KOXIdGS+ZVJkTmQYnCunT+rq8zd0lgOngnBah5hTVdCk93Sb13sMz6oEmeTyPYK3I3Simcn/92A/+MEP9Gd/9mf6N//m3+i9996T/2Gzb3/727p8+XL6+fh/+qP/pBF7ijNnzqhkHRoMBpqfm5cfmLz//vt69OihzrEH8vwuX2mskPPqKA7nAG2Paduh9DiVyZPonnw8DM0EjtbhPYNk5CXoEv1+8aUX0wHJn/zxH+nP//zPkkz7gUATmYwW2EuWrBdL9OeKXP7u37+rP/rPf6QxFwv+19FPnz6V/DlynLl8I+fuxhCcVchwU+fYQ73yyqd0nZv1mZkZ9dG/PfZEfrHiGDF/WtyCb7NO+L9tX9tY110M79t3b+Pe0frWGnZr2UaWOwrWVwhdVeOWBv0dtVsb6nW3FVHPjXqEqU1uuWfVZBJFiCkhY8BmdTAsYbapZNGpLJdAVUXBSw37XTb2XRkLbz2POnl8GYO9rm57U5sbd2lnX1b1mOgHKqGjKjuqEMK8GOnU6ajrzy/o/MUFFSjV+w9W9Xh1T5Vlikx8CwYFElKUEDRhjFWT+PQ10snlw/gU7vN4R0V7FW2XKqtKnvKs63EeS97keIW0w0gb9SpBPIS8XfJYCmmSwsR2oRzDjBIhk7fxEaRG9fRxoUoh2hC1eNjh9YrH7NBHIL1GLsN3FAR5PWtA0UYmaEBwHNEXHpRpwe1BntdkFj0nCnJGM7ML8CEqZHPcgOd678M1/fTDx3qwdaDdHlvySBp8b6GIdloHUi3XcU6IeplpjdOczu5BOpUfYWQo9beU/1tCn/ilwUvAgMsBqyTxhR8mw8+L36MSCP51b6qKDF7SzKjBCOmJ63VXSTgq2E47yQ8908opoqePpwOvwvE0IeV2/id4/LMFPeYZUIs3PcEzKV7xFNRhUOrJnt8hD5skCzIzhRgVY1Bwf8D1cBZZJGvKxHzD2I7cWJ6cX9J8fUarbHpv3fxQjzC+Oxu7sv2eYm+sUAoDuVLdop47f1Hf/srX9ekrNzTebqn9cF3VTluh3dcYY3OMsTlGgVJEoi03HNK4wQUzUxYyFdRTIOs5bi0Wigyu33qX3HC31ne0Rvv3fnpT6x/cU6MvvX7tRX3vV39D3/vO39UvfP5tXTl1Tg3LNO4PNEBh9XtdOUo2+ka9gfqMzWgPenY2d+R/AfjObW6TdndlZvJTzQz5JcC4CjGr0sg6DyvoJEbSSOLm1kDgZNoCKYFo+GlZVM7JfJY3VKGrBhj/+71SO2CzW2qrU2F4m/Z7UQeDQgdloW5sqBVq2rNMGxgc93d29D4LywcPH2p9f08RA+Ysp6VXr1/RyvEV1dFPQzbovnl3V8h1GkcLivTBEXRIMbQZIOxfmWQ+3iEqQG9wf4zK0LlZFhXx5/S/oI08z1I4BlM6tKQO/8vSmUkZ5WrkKTC+jTJdjKYyy3SahTNiUN/nxvsmxsMmRneL4/a+MrYAgX731WERHFJ+HIMWMDpeffMLeuX1N+TlN3Z31WLcBiy6Ffo/MG4ZAmMsvgJpnrgrHu8iTnrdP4U7Ke4jH/POfyTuk4NGtAPHX7xGWXM/sKnf8MMSue51MAzEmMwcycsHatJbIUd4TPA9g9+5Yl5oTKE+YzlkMTV4YvCaQull2CZ1ySb/meR5BtTU0ljtWKpfCxqAfi1qwBo4oI6xkZFDK7JBXoV4fASSJ6U08Q3kj8HEqzya6shBDt8jYzrDZniew8+CudhCJ29vbqqFMTbisGW4c6Aui/8Y47Kg/bmlGZ29fFovvP68Xnnz07r08lXVl2fULnvaYyPZKgfyg4GylmtM58ZQwdBCgTRGJsaM+QAd0W/3VLIRrpinFTLQZa7ubm1rfXVNqw8eaw2s38cIf7Shg819DQ56GmOYsi9VwfxuWK6GouplkP9kWr62cJBorBtDDoW6oAO8Lf/jYmPSjcNDz8ulkWrUUQ+Z6oxPo1ZDJzQ0g1E8y6a+zuY+zZUiV1YrZEUmxFsDdEAXvdAqh2qxwe1gdPfY9Pfpxwheuv5huaaeGS0fW9YKN9yLGMhu/AfGqg892xxGP7x5R3fQb/fe/VCrGNZ7W7sq0Qk11tK8VmO3VGkbw/0RNx2+CVtZXtHFC5d0+sRpLbAxbXKgU0BTzhhW6KcRG+4RvB8MOsjBUGn+BuECBtzHPRJWZDSynqpsqOZsoWMcKMw16uowvrsY/iMOCiL5c+a6mfkSq4BUBkkBsXYYfn8ZWsa0VBXKNM5+ezeysUY2CdMS6RWlS+qQglUKWYWuMfSKTeKJy2hvYgBVEm3KH/OPh3Hd78D77Es6EWbUB72uL+tFTXm9rirL1IaONjwq/TDluWs6/7nP6NKbn9Xlz7+mC595RScwSpoYJWFhTnFlWfM3LunMqy/p+Es3NHflvGpnT2g031QrSsMYhJhJzgjalElGm1UWNIb+EKPMiNT0wR8AkfK57n6HGXkgu0RIKvY2E5eIw2IhKNBWcHcKM6Oap/Csrh9dFyWgW7wuBp63gueeY4KnNU/C/jUzef1mXiftWUj1e1wIUZE5MXGjbEpDcDcGRfhqIUqalk3xmbKsUFGrJ2QY0EZ86XQlAkwhRmWsI3lRKC8AeTx/jqzHLKedKOdn8DbyQB7qZF2q1QrqZA7mlM+i6qyRDeR1Bl3lBs/y8mKaZ8ePH1Nzpq6D/V19+OH7+uDm+3rol2wcZJfoHBiT+OJ8cw6VrC2uEyvGocSuqBiLSmOyjSX0VTWF+zUpSTy+1KeKfI4Sl4HheYcAABAASURBVDLTchXzsGKPPkYnjND1bkT2fY3zPQr7oSEHXUN07aDHXgWjfNBqa4BhNSaPSA+UC4lW6qV9n09DdP+gbrLlpmYvntLpl67p9POXNXNmRaNm1F7V1X7VVzcv1StKjWumfL6hpTMndPrqBTVXFrQ3auvmo1v64c2f6MOHd9Qd9VWbrSvHOPe5OoR+122jrEpG/sUXrunctUtqcNBYRVNCoO9woPT+4/qwlvBwDN9KeOjuCB04pN8Vecb0w399sMMeJyALbjj+4R/+oRx9Dt7feustfeMXv6GTJ05pZ2dX+6w1Rr1+gOn+tbU17bJHWFk5rnPnz3MYk4vmlMWcXNAEAd7+x5B0sI+hIaFBxl5Q+ER+yGK86Ad+91iKKIlwfldkIcGEMX1Vf+dXf1VvQ+PLL7+ib3/rV/SP/tE/1BX2PGMMawsmuqTdvV35jb3/c4ff//0/4Hb/p3rxxRf18isvqdFosNaV5PO8hwiEowJ9CCFTozmrc+fO6zOvfkavvfZZneFCY8RauLff0t7+gfb2DhCLIfvavnrIyD488oOIO3fu6NbtW/rw1ocKWRjSgR6nFwfqdXY5cdrUoL8rqaMGgnP82IKWGMi5uQaTJ/cCqugAF1QasSCN2bjKMoiqK8sdDfw1BY8LUhYrIQMKsCcG6cTxJeqra39vVZvr9yFuj0W8pfFwX+MRxlzZUrAek7HU5Ss1Xb+xouXlObmB//jxtnb3O2yGSplF6o3QbmmQAkolKMqg3F/DZ6JVI+TAIXN63ZuGiwGsXPiAC+FkGIWgpFRc9wvKvQKjxiCzQPEgwzXhOhAST3V4jEnE8vH6mdCuQFL9hIlFdiqVU8H3sJnJzMSHF1eTx31m/nUaqknkka+ZyTzMx8xkU5ogOLXhSTEEBZBK84kxkyvbWlHDzRQJe7kxEy6LhbK8qbKqycKCVje7+uE7d/T+vcfa4UQHc0aNmRnlbObLGNVFyWQuG6dPaJ/N3cbqqkZs5KsRnGS2eR8riCkD30AfDJcw7BKDlmCSngD6SPaM+nmew3JUneoIfI1IXvpfUgV0MLYVdPo4O0gg3huSUl7PPGlUyct34io9FWNWgkkJkTqBftYzzVulOp9mOmxr4tKCe7w2r5gy7jUz8U4g90/GzscvxChzEJ9ZVO67CTazM4zZiaVjopty4/vBnbvaerCq8RbziM1qjiTmMDwbS0v1Wb358qv65be+rOtsBEcY6I7IrXNva49N3L7a3GK5shigjEfVOM21EtdQjBks9Y1z3TI1aLee1TSChtb2vtbYhN78wU9098fva7h9oE9dvKbvfevX9H/57vf0rbe/pufPXdZ81lAB3YmmGBQyo09KKL0D8MLHMEcmZxpNZczpPpvxRBPyFyyoyAtF+EApVfSrdDmrKvkBQRlK3FKV0VlghGM0xSIq1jIFNgTGZkEYmaNxUHdQ6aA74vZ6qM3WSFtueHdNu92gg36BAdpAxhtqW10HoaYHrb5+ws3ej1GgD/0PcxS5jp85pbMXz+s4G8HZuSbcrjSA5gEbYamS05rTZuGbFjY/WYz0i76biTehIt8hoF5+WEVFkvE6ghToh4UgM0t1Fl5nnrOwRcVAnCrlUcrhaUIMytjwRNqrcdAwglebB+hXNrcnL13WiPLv3Xugm8jKZmugnvMkRAzvnrbbbfntf4d5zHkExtpVfekXv6nz166phz7rsUiPGStTUG7oE/cDBkRpI5TGkh4xLtVRQCOxcr6YWeqL2VNXRtL0NXsaMDOZHYUI68lDyrNhE2E+8oWeFqHH6RCPmcc7BQSgjS8BiOctCZdEuDvC0G5zu9j1sRyP5fGjJGtk4PVaDhEIO8yCvPoh/eyi83pF0LCeKS7NKcdQstmGRowLbFU1gi48yeCjXafvKUQN0C6ThaBIGUeGDGSEk9GpoBwaAxvCnLhanmnMBnCPDdPu9g63oENlGIQ9DLPtzQ3t7m7poL2nNmtsnDWdunJKr7z5ql59+7P4z6lnI22QvjfsYqyYVGOWIt8hZkqwKGdCORwn+e5jgA8xiMe0UaIrhmxS3Vje3d7V9tqW9la3tcXB3uaDDW092tIO4QP0TYfDgAFreNUZKEJ/Ad+NusZsZvsc3O6vb8r/mJvfnO9T1x6Hb3vEHaxvqb2xrS6GbmdzVy3i94nb5QDJ/wBc0hGM14DN8YCbq5IxN/hmWVQF/N8RD+jAiG6MskCcybKMtaxQs9nUAkb2scVlnec24+TxE2pgjIzYVO9s0o/VdflBwqMP7+qx44O72sMIH3FgGVwmhiX7l1G6DV/d3tSdB/fFkOripUu6euUqRvcpLc4tqsGmrsn8YxhVccjR7x+o29tTq7XDYcmWWgc76ndb6cJiNOhp5P92k/EY4A5GHY1iV8Vs1OzCjBocMJRO39o6Bx0P1GKcB/0eG71OokUQYBJSYorIUZDEViyB3kvox9JGGgdgY5WHYDMv1/fM8wAyjJJoJbqkUqSCYFKg7sxMiB2XJkOV5BMJqBjkVqI5GWv9ITSJ1eGT5Jw4qqDOqGhBlv6DMsZkiCI7IP0gzzVaWlDj4lktP39Nx56/qhO45156Xtdf+7Re+Pxn9dzbn9P1L72pcxjkjfOn1Glk2guV9qG1m5nGjLWcUNGGmahWCqYxgzA20a8s0WCeh3QzU4hRgXBCDAoOwmYmM0B5vvLHDB+IgXy4ZpOw2VOXQp41wdsJnhf4GHlk4gc89fBRv6eZmTy/mckfM0thj9P0MbNpXKQv9CdkKWwWZCBYVBbzJwgxKpAnxkw5PLYQGUfWemQ5ywrV6w3VMKx9zXLkeaFIvoiOiYxPcqkvxCgqkow3mjLmWebp8LwoCuVFTnJI8uHtzMw2NT8/l+ZBnRvZGS7xFhcXMOJWtHJsSTXyr7KH/ODmTd25fVtbm1saIOPOlxCDNyPJV8hy4jLHS2S1Qkarw3jiqiMgIy9KhoGv4HGVXOTdyyG3Fca73CVcouf9cNGNbze0+8ynPsZmH+PJ9Uq/25Eb3APWxwFG1siN705XFfpLrIlGedF2CS1ueHeZWy3Qn4lqnFrWyWsXde6FKzrz3GXNYYBrvqZBXRo3o2ZPLmFwn9fZ6xeTEb3d39dP77yn//LuD1mjP1SLw7nIWjJkfrbRB+72/N+Dc9RnjVznblzS+RvUyy271TK5WVYFuMU8HCfgp+8MMdRVGsOLsdPqrtsiU5iZznFT7f+brmus9zXkwI3wP/mTP9G/+lf/Su+++55eeOFFvclhvI/NLnqnYKypWnfv3uWm+5FOnjyJ3XZdBTIz5LAW8RDNIAfVE9C0nBZ3PW0CS/kqEhwpgw81w+fp00TGs0QWiKTRCrodnuaXMucwgv0PvH3+85/TL/zCL6Q/ajY3O6Nbt27pAXr5pz/9if7kT/5Ya2ur3OS/qx/84Ps6dfq03nrrC1pYmEdeleaEqDvZKLTmdZfQ5FFH59EK64TffH/2tdd18eIlZXmh/YOOtrZ20Ot9ZHekEftml6G9g31tbm/p0eoj+U/Pw3C8q14fpd9eV7u9QTNd1eqmxYW6Fjg19AmSxUjbVQIZeGEliiPEqMlEzHFzGeGKeBkMJAsZhQ+nSm5AaBq1yCSb0xzCuLFxCwZ8wIZhb4oWc6CjksXGWJiWlwoWrlO6eH5Fy4t1bW4+ZkLe0gHGARXK23PXFb7MFJic7orH4xx402tmJJnEK39wK9wSTF4iJp6f8f2EdI9KMKoF5kX943C/4FmpEuEoOXEpfYLjdwXggzjJ8fTrpcxMZsCjTRM/4YqBLylbIqmMhP5rjwuqmSlGxsjBuISAHxRMFBeSPMvlijKQVlK/LKjG5mDIrroKmWLe0OO1Hb3PRuPe4y0d9FmAmwtqHDuu2uISRzNM4Hquk1cvqr6yoPWDPTbt+woxyETfnV7gfCY46TIJvCnd/Gvp68kfgX0k/F8JTrNPnZTZefBxXj9DDfkOw3h5vbyZycwkXv03PyYz+9m1TJPQjXJvAiQll08MQTFEBRY1n2vGAhdCUJqTKHqjk8eWlrQCeiwCm2wS1x4+0i6LVo9bmmG3q4rNMfsQGUpgDoP2jVc/q69/6Stabsyqzea1zca2bHU05LSuv7OvNrdXfU4z/QYqsKE+RIGxkLPJzNl8B269Wg9Xtfr+B7r3o59onZugwM3Wi2cu6je+9k39zm98V7/0ta/rxtVrzPVZxRDkj89JR+pPHpXlmTL6hrSQXMqzxRjZDDe0xI2H/5TpLMp0hpNyMyNPRZ5pXUhURUw5dXXIQYtSzGVsIgQCB4KKNZaoqC67rd1OX9scEDm26Mc22GHx3OfWvoPsdxXVs6Ah6GIcbe7u6+6DR/rw9h09hr/iOX/hvK5evaKzZ86gmxYVQ1APXvtiJJa2PAsq6Jcji1ExBmAKweTdcNdhhN11mFnqyWR+e8/ch2tKTwiS8yqjbkdRy1VjYazVCtxCRZ6pRpu1LFOOm4WoYAF/IeF22cTssmlYZsE4cfqMNhnrd977ULfvPUw/N+8yrv2xtI9Bkf7yOQc3Pcbcspquv/SivvKNb+gEi3IPueujy2Cl6JREO6lTkCp/Dl33/w1hZlRlT0sR9uocTyP/Jj54eKRwhf4sXSeBEp3nehUlnfjutXrWEXNqgL52hCJTY3ZWBZvEirHirFmV0wQgVNJTWn0Oi/jAQGVFrqxeU5itoy8XNXNiSfnCrMb1TINYIV8j9X2zBx2VvFWlpxL1+ev1gOiAv9FlKGTMe0fEjaoYhzG3IILWPA/KaLfL+G6sr3EbsSUfoz5j7n9ZdXX1sfZ2t9VuHaiHgVrR9jwG3LXrV/T65z+j5196To2Zutq9TsIIGfbxHUek2fsNqqBEaeX8QS90qcf/qEyXDeiAA4ohbfVxu8wtR2evrS10y9rDx+lQ8DGu+9cfQ9/Gtjp7LQ2Zd/7rFv/nKW3CXXTWPsb0Nrpl8/4j7Txc097jjSfYx7//eF07pG1w2Ldx+762OBhexSC+/85N3X33plY5UGrt7qqExgituQXl8KbIMtXyQm781jGA68ydZr1BGHCYPAty5L+ztau12/f06IPbenDzlh7h3+AW34399vYedB9oxKEDu6rk7u3uaNcPPPZ22HjtKWePcwFj8eKFc1rkYLpWRM02abeWMRcrmDhQVfbZmLXUw/Du9/fSBcTezpr2d9fVbe9q0D3ggMP5cwCP9jXkRjzGoHqjUEb9nW5b9x8/1KONNa2zoVvfWJf/EaENDPHWwa7G46HEGB7C4MMhxCgaqenFA0XEEIs/xfFxr8G3AN+83cz1SQzImMFLU4bftdUI2SuZU2aEaMNlQ/4QNjOZTSAj0kEeWiJYiSS8Jfu9IYcMA405wDGjHoHkYrQh80PGbQSSi67L2CAvnD+rY1cuavnCGc2wTli90CgGjWimZCJWuP76XDX6YWby/7yjePGTajRPIFB3oKyZycwUpn0OIeIHcQp4EPHHEFFnIrWjAAAQAElEQVR7kbQwyW8Tl4COPmZ2NEiyKYSQyma06TCjr5o8zjvHJMSXNDNL5cyedUmdvMRPPEr5vH6jDXIT1uQx0a7J28uR/5w1Mc9yZDEnLpfx3wADyX+h4e3nGEw5FzOHoDD1WEKFU5G/sgAro8wA/AgOeBPgUYbr8lJQT1FkyvOoGuMzOzuD4T2L4V1jvaqp3qhpFt26sLCgY8eO6eTJE5rhEKyPwes3hO+//54ePryPLtthrvTFaE2AvE38BKHCvxO4Jq3w/mxUlK2SDErOOpPpyUN8iV4cI9NjDPI+RncXY7vVbmFzHDAvO+qyxnfZZ3W4+e5wWNhB37rfLytG8NDngqinAiwvzMAKI3esksOgvFmT/xz8ygs39AIHRedvXNEMF5HZQlOzGOYnrpzT7Ill7fQO9GDjkb7/07/SX/3kh8zvTeXwr8bBRb8cqt3vaGQV1lSlSPzp82d07fo1LXN4keWZFOiRw5R6h5Nc50oJvyZc8q+wbUsNOTTwm+0//dM/lf9M3Mfjq1/9qn79139d/gfF5ufnZWa6f/++fvSjHyVXPDFmCsiaH1D7gYkb3jMzM7p46aJmZ2ZTmhny7Q2T31/nCyTwEgmPPG4Cp1LogLHGvq6xLpbsVyvcVGaSKX2fDXs/qIsa9TEoyVjFmP+H//Af9D/8D/9P/d7v/V4aw9MY210OaVeOr+irX/myzp8/x1yIEmRkmTNPVEe9hzTSD5FoZjJzkIfJMDszp+eff0Ff4Jb9+eefZ9/aVKfT0xaH39usCW3kY8iBuNMwGA100NrXxvaGwtr6LRaLxxqXLSZHpcWlhubmCiZGFPOHxhkqGq8cdIyQtw9MIQbFjHwokQgsRIgKMhZpmZQg4VSAFU0jmQ3FfNPyUl1Z7HLr/aEO9h6oHO2pGh2AjipOd6zqq56XOn9mXi88f0bnzi5q2N/VvTsfaBujYoiQG4MeGHwqhTJIpc3KTAnCFXHg6GvEe7hyl7zu6NCtyD/tJ17P9tfCPNUzTssgI8R4BM7hS1rJZE4LFJM5TUw9zVOR/jR0WEiQZPL/An2MMciflJf87n8Gn1RBymAKqXxUzDKFOBmfLObKs0J5Xihj3ELweGMfMZYRrmGcVRY1O7+kLjvxn753Rz9+90Ot7XY0yBqqLx1XY+WEDEXaOL6sZTYZ55+/rjDf1GNuVvZaLSZPmQ6MnOYSmiuTzPho+kz9R2KmCX87x+uZVvlzVOAMO8RHsnslh5DXKvQok5s+4PtI5k8OTkpN0iZ+/zomcYdfj7FpG6nuj5AUSDMLCsEUYgT43Q24wMtyqaucsTq2tKwa4+p/9GgNI3FzdY0N4j4buB4bG+YdBuWYjWh770DL8wv6yhfe1luc1NWJf/zhLXWZUyWndWMOtcbcPI1AZFMc2WBmIOAfY5i7kb7JrfrDd9/Xre//UKtsdAPlXjhzXt/5ytf1f/rN39Lf/cVf0guXrmiOTa2x+gR4BwfTIlSxYJRBUjSFbALDbyxMznbxGHkCfa5juCwuLqZFucmCbMachkfBvILEMRYOaiaOl1llkqeFXIZ8K6upyuoaKhMX22r1xtrlpm0bw9Kx5S5G+C4GZhs+9BU1DJnGbMi7krZRmqscQtzDYFhlQ2sWderkKZ3H+DyH4l5iQcoZDwREaYFAAURIy6Mpz6IKkOYXkVAmh3jMPcBdM5PZBCTxTnqCRzI984QQlFFnnCLPctXYiNZYfGu1nPay1G4eA/6AP1MMQREaM/IqZmp1e9zMjbRy6rQWllf0gH59iPGyxg3iNoZSn/36sDR4NdTeQVcdeDMYS7XZOX3mrTf1+ttvq76wqB6L4kBVujmqqF/0wee6Qz/rOdK1n5XlmXjqlBEzRSrOB3HSX9sORQ7zPHUrlYxPiTyW7kJ/GjMyUKXoikR7yR9MRp8yeDszP6eiUZfrL8HXAAwc5k10eKEEPtQXkMEC3Vpr1lXDuB3XgoaZpGauOINMJuNbGrIujDnAcHpSPaJdMzICr4exCzEq0l6GmxCikptF+bgXea46Yz/HwdQitBqz7GB/V6sY37vtA3W4/e1iIG9vbmp7a4s1tC8UvcaDngZs4AIK5OzZU3r99Vf1uc+9pgsYixZNWxiRWxykdoYDjYPYOEpuiJeqNIY23xwN2VAM2Jx2MLx9A9pDtgboij7Gd4eDPDfG+7TthnWfzUgLnbKL4brFjfg6B1jrqxva4Ua5xzysOOCJ8K0WClV+ALa1p637q1q/+0Drd4C7wP+Q5D63zW3q6JNnwA16F9ltr21qnxv2rQer2n60pvbOXjK8C3hag48J8LDBuDSKmpq1hhpFXTlzomQv0UEv7qxvpJ+P3/7pe/rwR+9gxH+gDQz8Nob4GPpL9Ge/jWYgf2CoDT4Midvn1mcXfvX7XS1gaF+9ekknT60oxkqRjPV6ZMxK1sMBjOwBxoD9TdCA9KGiDeX+8eBAg84uxvyBqnEHhndxaW/cVTnqasBGEcFn+IZsvtuMbU/GwXcx12RnBUHQ00AX5HlUZAwNPSorJVxj3J6AfCIsf5LfPYJTUvqY5O7EMQXGJcDDGAL9COiVCN+iZ0m0lGxsxeNVTeRYpJnE1+Ei7ajIVyHzZXIruuIo6dtYbrS4TJVeSSoX+AZVtD22jMOqCIK6qtRCxltR6haZ2szlLnLYJ34cTCXNVpTE8W7jk0TjJq/PZFKKF09FWwmUDTEqxCAzAwKBsIEALyMuoP8BxBhTnLvOGzIrQZMn1UndHjIzd54gEM6yTAnM3eRSn9frMOo/zOwlzfj66+5hwlGXdrw9j3LX4X4zgyRTCLgS/jBFJC6DfkfEjZIs7dfG6MQx/KwkWYgKcQIzxkEGl5RAqkSYTDjk8bz0KYBImYjr61SGHNZYw+fm5uS3kXlOm+itRqOBwd3ESGnIDbV50t24W2BfcurUCa2sHJPn3d7Zkv+Rrjt3bml9fRWDCdsA2VF6oBK5Tt5nPsQnKp+65VTHTvQs84F0My/Eh9e74qEJJuW8zBBDaTDocyjW44Csh0HVkeu5DjrNdWoHo9wNq9bUAO9zYOA35hU8pAmqoy7GxzmHlCOblTLm59zygk5cOKtLL17T1Vee1zEOj0Z1ZDuOtNXd0521h/rzH/6l/uqnP9La1gZ6t1RttiGrRfWgyQ/QfQ8Va3n6xd2N55/T2XNnVLBeDdH3DhpX6pd3NEGahJVIq+h3iQ8K5WvQ40eP9R//43/UP/tn/yz9u+7BYCj/42m//uu/If/r5ZcuXZIb4a+++qp2d3fl/2/udrujECKHIw91m0uJPM916eIlzTOOZiYLQf64TDqc/wmMYcU67HHePizybOgDoU/GCa4LHJ5ATe4kwr0MZJO3egJ5fR55iKlcGM0bJRc42Nnc3NB//s//GbnK9fLLL2l/f0/+y4oz7ONeePEF5LApI3NgvjjcT9EnL0lP/E6DUbnLudtQCwuLunrlqt5++4v64he/qKvXrskUtMZ6srm9nfqjEFRCZ5/1so19FMqqo5iNmAi5FhaaKgomB5PHyOj9cAY5s7zXhwwSVJkZTpCFOHHNFENgEfF4o51IfFRFfGWptCoNiXMV2VWR93R8xdSotbSzdVOD7poytVUN92UsOqHsKFQ9HVsKeu76SV2/clwnlhs62NnkRPshk6EvYyIbE7kMhlADmSra86l1KFQiLEGAxBeXF48OowM0O0xBk4cBdaFw0GFnslw6JomTb6ojfSZhvikfGQ9doqYvNFFXyeQfo9imkRPnsF7amUQ8+zUz+BgUzGEyKUHTx9tKSO3CY+rjlQ7LpbGJBDPqiIxPlgQvwrOiKBhrRw03VyCOwWMB90k+g4JopM13FRta32rpnfcf6t1761rvjDWozSjML2rm9ClVLPrVXF0rV8/rzEvXdFAOdJ/blQOUUTkay7tWQo9CkPGfKvl3ghRvgjh98mNEHwLvf8N7WIu7T6qhfTOT2VMcpjlfE/FPI2DwYeBnu2bURfKkt/g9bEQceT1ItOQeaeL4wDmzgOsNh1yQxWMBFgHGM8ZMLq+ROZrjz4yW2LQ287qW5xYUS9M2t0zrbEBbbHRLNrEalLJhKWFERW5w6xZ15dwFffurv6gvf+YNNYfSzu0H2uPms8cGtkf5PoZ4l41xn9un9qNVbWCc3/mrH+nOD3+k27j33/mpxq0DPX/xgn6Nm9C//2vf0S9/+Uv69LXrOjE7rxr9iZxcGjIwRNmM2ByNqhFbzTFaoExKCLGFp+YdxMXxCPqfeO9+QO/k/Q3QbNU0rzPPQV4v6PqJ5hScH76Zbs4o1pq0U6jVr7TTGmi71deWg1v5dQzKdb/lHozVwproKlPXcrRP1C4G+Aab68d7+7qL4ryHYdpmcz2/uMRJ7iVdZGE5hsEaQ1RJ/0bc0njfKvzBKmUxKssyxch4RWPcwGSE6Y3SU6WwSfTHjoJ4c9A3XjkfKvFf6idFTTKzSZ24MQRlwOUgz/I0j3N0YpZHZU5HHhSZ14E8MeewjYOQsUXtcdigUNP5S9fUnFvULcb9Q4yb+9wm7nBbOVSUZTUMw4DomEYWNI65Fjh0+CJj/dkvvqWKDcQ+i/y4yGTNQqI9mQS5yXHvz0SltPm1I66mz6TPqRqqmvQ9xcEDQpM4vqL/T0F+6nqSz/MCX+hcNjy7o3I9jA52l2RahELKiTGQ8ANzULcFQ0Yr9ZDdFrcbvtmB8YpFLstCKjJWpTGLqdMFBYRSZRITt0Tf52yE8lpdI1L8/whRNBuqz82omGlI1MGMpA2JKjShh/LuOYzANQflg0kxBGCK0BdjTONdQE+Ov874Nht1NcCYeba7v6vNnW0OTnpM+6H8V2Ib6+va4yBpiAE3ZgM3MQpzIa5sPOp6npuYL37pC/o0tzEnTp9Q3igw8Lo64BZ8ZFJJu77WOh8q/GZBIQLo8o2aG+D+k2/HAfPHD/n834MPu30NmFPu7zH3esiYu+3dlg5YWzp7HQ3bI3RXpvnGvI7NHwPLauY1hbHUJ//uxqY2OADbwmA/2NrRkDjXZbXKFNFts7GQ/wHJUwvLWmjMqmm56oqKIykyz9niKC+Dcq7tA/qyRBc6TW105AGHAf5Lobs3b+v9n7yj+9yeb61taJ/4DodRfgvvNPvhwQhdULGxHiAXHQ4pfQPuY7C8tKgTJ1Z0nBur5WML7KfqoMbNT6EcA3yM4TwatFSOMKjZ25ijYh8Uh6plQ/Y6XWncTrCyrUz9FF/nCt7KLrfeLZlKbqcGGnKbXWVR8xx6n8HIP3v9ik6y8V5ZWdESemoW/VdkmcwszbMgITeBYQsy/494opC5ieS6/xNhkpnJEL7AGAezSR02qatkPg3R74gndQlUk/wKkkwCZhNXPE/mJ+Uq5NrhdVTIfMpFGxXjKcbIUVHPmDoGlO2DXogaYMj1uLnZj1KnFtVmHrUp3KedMelVnMzNSc8qSjlwnEh3jsBTPN8hDaItM5PZBAF6XL4N5FQa0QAAEABJREFU18zk/Y+0kcHbCP893czzKj2ebmbJ/8yn8paexnh/PeT5Y4zy+nLmbwZy6vZ6HWaWeOqkexkz82KfCE9/kkB7kxZNIURFdLdZUAhBkTUy0qaHpaBgIERoyOXtB4u0OWmXIcIvOX1FUZOjVjTkbpahB6f0ZFmhGDwcJQWFkMnTa0VdzcaM5jigbnITWmf9qdca6JpZjG70YKozV1GrJb3lt9+Tg/Zl+b8BX1pc0IiDv7XVVd18/6b8L1XvYfT1ul0OCsbyX0gMBgMMcuYHt7ZG6z43S3S8px0iKVnmrBLgDPxxnhreo0CC6S8SQXrlMko9Jet7Wuep3+d8v9dLvxjym+9Oq4Uh3lK305L7DzDmDvywEoN8zM10DFDEwVfJYZPr5NL9GfUXpmwu55Z7iX3zWZ1+4bK02ND9gy391e339Kc//C/60+//hR5uriuig2cW51RFU5dDgAGXdyqiMuIXVpb18qc+pas3bmhmdobeiy6WdI3x87Ex5oLwk0JXpRRnMuTA/W4EbnIY+wij29e5xYUlbrMf6F/8z/8iGeDvvXdTlzC4v/nNX9KvfefX9dWvfJXD2TeJuzwZw0ZTm+jldzio9Dn04osvM24rmsiNqWQvNWK/6WkOj5+48MB5DErWyZJxqfBXZHC/G9yOkrhEq3gYD3nYO4KrwzC9ncSTwOtB1KQ8LqOfXp/Lkd9qv/7Zz+qzr70mPzz5w//1D+T/nOHEieOan51VMPhCMxHX65iELcVP/JJJoAJC3k05cyAylzw2zwv5rzM///k39a1f+ZZe+8xr1DuvLutel71miZ4ccqsxAL5nDCsr81pYbKrRzJXlBr2l/DGqtzRwhKrUj8nHO01UeiHS80kmf0xBRhlHCFGBjruf4vRlLGmgwOmuWZfwgWaafS0tlRoPNrS9cUvD3pY0PEiGd2SxCWlhGunUiZqev3EGnNM8Avfo3gM9RFgGPmBZJq95TI3ups2B6Aet4SghQB+v/JkQQ188IJJNZkGSScC7V/GpqG+S6bCAnjxGPgeOzEwhBsUYnyBM+21GLiCT3Og+FDI9eWhl2ha+J7FHPRT14gp8DSSyjmRw6jyuQmgZPFIqBXN6MuiZIIRInPujkoJH+YYYkr9WFMqLQhl8NOJ83RNurNfVwWALxYxiMa/Hq/v6/ju39ON7j7RFvC0uqn58RUPGo83uqJwrtHzpjGZOHtPm7k76U/p++1G68hIPfDD4EnCdXmKefe3ZoBIhHglSJz+S/jcIUoNzLsGLeVjSJOz0PIGeebzZivGZyMEzST9XwNsxS9+Uf1JX8vIx2ndIlhqSDpVJGkePI8ocwWQgxsg4RcUsKsDLLEQ2kvgR/Ax+zbHIzWCA97iB3sVgdtfYZAYUoLE5ZZhUWFRWSg3L9MrVG/q73/iWfuub39LZ2UXt3X2oBz95V6s3P9TazVu688Mf6/YPfqhbGNq3Mbgfvvuudu7e1QJtv/bC8/rNb/2y/sk/+G1955e+qVeuX9PK3KwyDGxjgcjHY4Uhs5IFawxGYzaMLEZ9No093AGKqISuEgXqfPHuJlZ7fz2gasoXZgYylHgDx0Q/DdeML3SYBeUYmzUWb1/A81pDCrkGFZsy5HTbje72QLudofa49t7vj7XHRnwPfrjR3YEP/VioR5ltlOI9bs/effBQ7927ry1OtptLSzrH4nP63Hl01bJqbBYCbY9ZUMb0QeigoEoxmEIIwF1gUiCfkXbYPxGWBUmmyePuUyQfH16SJ1/nCRzwWojj9egE/0hmpmRkM6cL37jBC+dHhpsxp93vyFgYIrQz2dWDL63eUHNLKyzaL6rHOP3o3ff13od39Hh9m1vxgQYYKQM2wGRVv5T6MvlPPc/fuK6v/Mov6+y1K+oHU5dVruM/zYNCf112nTIjv0mMYaUUr6ePxz8NfYLPO32Yif7pKGjT4LND+BNEZl6vyYs6zEyR+ZI7TzLWtpApWiR7ILdBlwnSnVxQMYyVKpdF+VMlg7qPcdpiE9Vn82ds8LMilzH3Kuou6ZQb3Sk3DfoYC5daJXTxiDJ+k+D5DTrG5He33mgogyaLQRAyoUP+pJJ4KqInqKjHIep1JDmj7RCMfoh8UsRPVGrTjfQmeruW19RnzvlPkHfYDPbS5rSj9cereoxs72/vKJM0P9tgA1xA2VgDDMN6I9ely+f1uc+/pi9++Yt6/qUXNLs0rz02lqtbGzrghnwE0xyVSSEG5chVgVy5rFERhuFQvjHucRvS4fDVNx6uh7oY1939jnpuyOK299tq4T/Ya6m1AzCAPc+wO9BCc541/5TOM+cuX+T2eOWEZuqsQwrsDSqNuFUvQYXxXCHHQzY3xnxsMI/n603N5fB4LA33u/Kfjbc29pR+Ir6zr4PtXe1ubGubQ7Ud3D2wv7WrPea9G9u7uD1u68vBSH575T/Lb+23tM1B5BYHkiN46f3ywwVf05fRD5cuXtRpDqFnZpsYEAU8MRW1gD9XUQSJo5ey7Ksa9yRur92QtqqjqB576KGKMGQ8egrseXL8jaJSoyiJGyhnv1TEMWGDBwXjLY3QOf6z0/PMwQs30LvcmC2wCa8z9jEE8nibQrYknwMBAXFDYW9vVwcHBxgzw4m8I1cu8/KBSzB97CHKLCiEqBCBBbKYiyNjPdJgQF1eD5jUk5KnHwrLQZD0CvhmukpyXcn9pMioM9VvUQZXlBCgyFQSB0NVIWNDdFqfudMtMnXyqG4t04hDvzGHgGPShjEoHRBRsgJUpslTTZwj3xQDPdVHcCSLzAwE4K4pOG/RqRlwvWJhEmdm8sfTHUY+s0mcxzs+2o73PdFAopeJ8NbrdTdE+HCkvJclW3rN7Ak9ZiYCE2j6EOf1wmLGyEgOiiEm1ywo4A8WZQoSX+FG2suzQnlWU4YbQiaPdxpLZM0sKEt9LlSr1VUDPueLopDP/8jaE2Mur9sU5PV7OMvylF6gjyYolBcFdU3jGdPc83jdxBe1gnTSikwzMzM6zv7y1KlT6KimOhi5tz74MP3U+cH9+2rtH6T5SXfppzTCQB6i88a4JetRyZ6hgvaEj44xDDJJH4WLjJ48ZDqMoLw3MmZP4230OXxzHdfhQLbTbqvTbqndPtDB/r72dtEl7H/3mWu9bhsamfcYl5VKlTbWiP8GzOlBLDWqS2GxrvnzHNhdv6Bqvqaba3f1H/7iT/Tho/tqD7oyjOxYz1mD0avsocbRFGqZIjJ/7vJFXfH5j/EoxrAyyQL8B/ig3oCexTRPzKLWNtb1b/7tv9W/+Jf/Ut///g8wHM/qhedfVKvd4db73+p//H//j/rzP/vzZLtcx7h/5ZVP68zpM7px4zl9Cn+TA747d+85a3Tt2g2dPHkaMnLB9oQx+7skh+wfnIUuTy7LJZEuVw4PHyJRSkYPp0rxe55DHI6lp6U8rNfuf9pBxowyqde4nn+ETGTw5u2339I//N4/0A32qe+/967+mNvv+bk5vfDc85rD8O73fJy8vHNOiRRYhYzwJdrrdHh77hrRh0i0kDOETIscfL7wwgv66le/qi9/6ctaWlzWwUFb6Q+uITcul4IfYW5+ngWiAcMymEWVbLiqhKiqpHZGkz7ghxYI4NWkIdGUpg/55BNZMmPgLSo4IMTDTqC8NU58QigVQkVbXRb7HSZmlxMx0/7eI60jdONRhwVjkNINw3s8PlCtGOr8+WVdvHBCJznlHaHs77Mx9t/QQ54MQSvhfmWVPFyhECujL3r6mGwSwCGXfPArBq6kc96fQ0iVKCqyTfJPv4fpR10zoy/0l/ZdeWUokJiUUJSHY/Q0aqokFx7/ebwrCG9X08dp8TppNsWYmcws+dOHspAoHYnSRx/S7DAD+T3ZjBgQoM0REb4IbSHECc0WFJl8eYGim9IdyGvwbkyDAYW4dOy4hmVUUZvj5rDUj2/e1Y8+uKsHW7tsunMZApstzKmcyTViozF7ivG5fEk5ty47u7uM6V5a5IcowhFKS3QyBm/fdPSZkixBr5nhGH5NH5uEZSlM8tSXgn/jz6SWn7MYfEDYneyfs8DHs3l7Zibejyd6DPD+VxUSnNojwl8ieeUFY2CspsgYQ4ePVWRMgyQrfZMWNMums8FiNuh0dbAL71EmoaJt5jFTj42dTSFFlGJTmS4eP61vf+0b+m1ONL/+1pf03LmLOt6Y0wybn2JYKrARrrOIneIW+/UXXtS3f+Hr5P2Ovvud7+gbv/AVXb58QTVuHsZlj8WvrdG4i6Luyhe/dCJWwT76NqKOPotiD1kY4A6Bz4US2ivvt44+XoiwxzvwHr5mQT7fY4jKkN8sz1QUNVDIeVLRVguat/Z72mSDv8Um2m9xdzl1PMDw7nB90kO/DSxTT6YuvGF50yZGwm0Mk1sPH2ifg4PG0qKOnz2rE2fO6hSYpf+Cl+knkRjcFXQbRAXmS4ymLAbl0BQtKJiJV5Z0nuR+uKAnDxFmngfoKUTckzxTj0cd5phGPeOYmUIIihHAj8I3MHmBXs2fIMtyeMV8xQ0xZ05XOuj2MLD7ml9aTgcLG9wivvvBHd1/tKbN7Zb2uVFsY9S0MXDayFGHBcwN7LLIde2lF/Xlb/yiTpw7qx02H11O4Ut0r9LD2OGmbTNjZ6roVklMNQXOz/Ee5nbX6F+IkT6CAOhrCIdcsVTb5OteLyHaNEXPC4KFFJY/ngxc77vsOcbI5sQdyzduQ3TVmPF1qo226jNNzczNydCTnjZAhkf0i2r4eqXAA4Qq1pTAmIzYbHWZhxVyXkBDJmO2SXXGp8Y4ZeT3OWnEG3JlVEFx/z4FeQ4DFbx0XRRCkNefgD/StwwYef1UvcZc8E1riEH7bAb9p24HB/sYwz21Mbq2NzcxwB+r2+KAmz6KsTPW5Fo9qtbMVJuJWlie1bUbV/UZbgi++OUv6bU3Pqsl1l3/2fr67na6ebEAxd5PeOWbURd110s5PJrQU6lEZkbcEPlPzgfIW58NXYdNyMHuvvZYQxy7m7va2djR5uqmVh+u6QEHu4/W1rS1s8NtfV8lfWzOo48W56GtmQ5EeszPNgciB/Rhj7612fxus9l99PiRHnMgv8Nt9dr9h7rvf1Dn1l09vv9Aqw4O7Nen/wxnH3nvMedHGNLpYBBaXSc5BvSpD1xPHdDODrdYW9S/y8baDzTqjbrOoBsuX72Ce07Lx44l/WOhUpaHhJiZLDLrrVQJfG9iGiqretzs98FANfgO21XLhFwEHVua0/xcXTkno9W4p2Sk484UUceXFrQ4N0M7ucaMWcmAz8CTJgcjquUauXxIMpNEWgn9JYec3r+d7W3dgRfvvvNu+iNDW9xyuZyLx+XK58KkOEJEnL8m/qMyM5vIG/IUY6bAeMQYZWYawLMBN/9el9djNikjmT7xoXrPh/OMqFNMZgaYp7JU1PO4pyK+QmdV6LQ2eneVMXiAbDxGljeYX21q8j/GVrIOlMjkmHAJvHxqi4593KXmwxZxJM8AABAASURBVHjma8WaUREmVmYGAv00gmAan/qNbOe0k/ovgy+eD5opExxT3sQQlPLg6hOeCvp8LlO7RDlNn8Ow12VmJNk05VnHzFKa05QwDR/mMjO8zgEc4edNdbrfo6YgGl8lM1OGTooJGWtZVAwBHgTScC3ij8lvZvK+FawDtVqNtb9QBl8yZMPhaT8LIURF4PlrtULNZlMNUKvVVZ+iYJxr6LBZDvGXlpd1+vRJnTixonn2mRUbis2NjXTz/d7772ltfV1+axuRR6/T9fh0uKBVT540tp4Akp8U7ztdIZ/5UICKWAfOR16TpZi0RiCDLu9+4DQxwHvpJ+j+s+sOB/Wuiw4NcJ9n++io/qCn0ucs9I8wvPvVkL0HwBAf5PSqGbVw7rjOv3hVVz/1oi6/cF1zK4vKGjWVQZN5xnoyEisS+qVoNnT2wgV96tVPa3F5SZWTB0IIib9mBHidaDOTmTF+IbmE5Pxyd4cD2J/85Cf6o//0R/rjP/5j3bl7R1evXdXn3vic/J/U/fSdn+rf/bt/r4cc1ppRRwwKwMuWzJmbH9yU/wG85zFeL164SB9L+Z5OPInPsNPzOd+qNM+qxGdPw4ffM4IjL0VSyIxxwef1Ob+9jjHrlbteniQ9qcN9jK3HOdz7JM+0jP9zhxscGPjfC1pcXESuTuvtt9/W9evXJ/wI9Io2vbzDvY5Dv2STl0gz/B7W5PHgBBU6wZTn7JGuXdcvfuMbeuONN7SwsCD/eXkHfeX0+xoTfCNZsgmHPmo5rDAkf0XlFb6jIJhes8O8Ri4Bk/g6zLx8kFlUCFGeMvmUJJcQNyY40HCwxyKyr9mZscbjXRbN9xi4XVarjspxB5cN/KglvyFfXMh06eIJXTh/SjPcGmxvbev+gwfyvzqLppAL3yFogHZSq6r08WcyMNJToYCuJzm93FEclveaPgKCPsCHcKaKesyMfpuMvkcUkgurTPSNacdiJSOgIw/1HAk98ZpN8yWCn0Tjmcbjm7yEPS+YCCPfVKfJ/0t5TIkmpyUwQSeIKM1cGYKS5b6oRkXo9eZkUY2ZOdWb8yqtAHXt90a6s7apH9++p/cfrWoPZRAWZlU7tiSbn1FcnNWJy+f13Kufkv8/OTfY5PlJ0ng44uRvqAqlNeFPkJklsv6rH89GXncmeZ/6JuFP/nquQ3xyjk+IhWde5hNSfu4olwVEIPXPbFLb5DutwuMcKUiDR1xGLYWkaQmS3WdmMnOeBcUYEPcIWCBDVEDojfkrkMeoWlGXCWXN6doIfhsh8zxVUECLBw5SIsjwV2w6AwvCYqOuL77+ur77d35V//R739M/+Xvf1e9+9+/qn/7938b/W/o/c1L4f//d39HvfPc39fd/7Vf1pc99VhfPHFezHjXsH7Dw7Gk4bGvMjU3JxrLifrSqRk/mlyvMEbIyZDM4hCbf0A7deCFuhAJHJzvLoPrI60J4CDKUwIOeI9DvjAU6ywplGJMiPCS9h5wddPvaPuhqba+jDVz/ifn6Af5WT9sYkX7bPWAjNwQ9izqAnrur63rvDgdKLORD5sbyyZM6c+miljlIMuaFb7Ynh2Zj9FIlqwT4oDSzINWyiNEdgCkjMVOpCLHmSD2rdPSxFJh8GR49gT75MZvkpWra1VNIFDWZmSJjf4i8yFUwp5+AsMflWSbnnVngRnSkPRaCHkbn6fPntXTilDZ2W7rzaF33ML7XuR1s9Ydqc6vYxm0hT/vwr0uf62yCPo9B9vbXv6YcY6Dr4wgNEy0KPRI0VgrwwRIqWeKDfr6HulIt7j6DIEsLZKAeA5/0TuLHyNoA+faN2YDb5xEG8MhlDnhaMkzoS0n/y6nr8S6Xw9EQWR4LopVzizi7uKAmG0E3dnrDvgZeB3JbQYvn0eFTod2oyzxyOFYfI3OAccfeSrPI6wxGd9PHJUR4U8Gj0nPKTPiBlFwdeUz8RwYzS7H+DciomVGHZGYKwGXD9WwIphk2s7N+KMp4+x/9WltfU4sbowod4cbv2qNHuvvhLT3m8Hp/b4c6Si2vLGnh2JxiYeqNOjI2eCdOn9QLr7ykz7/9eX3u7Td17cUbmlmaTTff25TrYJRWjG/GHKHnvJVCJeXMh1oelUejP5Uq5z2HOEMOxPzn2h14crB3wK1Vm1vvFpu3ba093tAjjOL7d+/r5s0P9N4HH+h93A8wGP2PiPnP5vc4SNje39Uem9mtvV2ts774rc1j+vfo8WM9BA8wsO8zl/1XcY/vP9I6hvgGB2obj9e0DvY2t9O4lBzeM8iKFiYIQc7XEeM3RHYcA9wB6/Uext6QMV/GwL7I7bb/G75z589pngOBSB9HowF6KMh/6p9jcGeOKPjqMjRC8sdgpKCBcnRjjptVGN6xUgFqjqzSbCPTLDq1yS15jbCN+9zwD9Qsoo4tzmt+tsm8jpA9TpvxMpiKmYayWiFUvKSKNiUTD/LZ59DDDRX/t4y+wf7xj36k9997T4/hk88FclGiYgMMkk+UtQQ+UvoQRr4iMmvGLEan+XzxdW7MuLpe9HnjbSs95E/u0Y8RALx4yEp71ON10DhRnnAIgtPX+zRkPPzfcHdoawfD5ja0/+T2Hb3L3u+D1VU94kBkp4ccMS+7YIAuGtP3MvWHdtylLRpVyRpRUl9FepXiaMibxSGbf49gklBNY8ws6dgscx0aUnYzk4UgM+AuCDGmfC5LwUxyaPKYEcZr4r8nfiJ4nR6n1vCbmcwmwEOMcJ4Np/q9PfKRKH/MyIPHDNdpwiWYWOz98Pq9/6X3nTSnXeQLMSK/+WRPgT/Sx4SY0ZdMIUaaMKry8VfiIwE5Dc6PSHqIgbxRWZ4ldxIXqT6ksmYmz+PwMnleqObGNvq1Vnd/oQI5bmBUzqJr3ThaWTmG0TKnxcU5LS8vyMOeNkSf3+Om9a9+8APk+X35//6qZK46v01//ePpDs/lbHAkfxpR930yUhkyOw8dpcsZOsFpSQY4c62LfHY4BOzgHnAjv4Ns7u/uYnQdqNfvaDjqa1QOMb1HGtpIfW6++xrijsFICyeP6c2vfVH/+P/2T/WP/6//nb7yzV/Q4vFj2uLgr93vaYDcCj7X0QOXrlzWaQ7/mjMz8DxXQBYm4wml8Foy/pt8zfB/BL4uZqxFbni6TvPu/xm323/+53+uFjf4Pg7+V81ffvllLWHcBwvJfhmgN7u9rn4A712nXLh4QVc4gAwxsgccyXWBy7J4Kq906h76p1HIJDFTfpLlyetlHS6jJXP1ybrtazJjbJ4zfVyiPfBJeDathG++zodgqhWZXnnlFf3u7/6uvvzlLye58vZiiFTk5Q5BML0e1pSXuLQNK1NYR54UN03z6FqtxqXUZf3SL/2y3nzz85qbm9eAA2P/5ZH/WiKMEYQxm++qGpPfG3GGlIkxh0wigbeisUoksJgKGGHD4wi44jHiQkKwKAPBXCgAfgMS6biRSZ3FoH5vl6V7WydOVxpV9/Tg8V9qv3WfdlqgB/oSG/o86+nylQWYdlFXLp8jrtK9Ow+1ubElp9Prm3Se+mlDMukQrsE9DuERfsY7KQ/GI5X18CSveJ6WMzOZmeAI8f4FFIILhKUSvwtHyST0iT/xl3LX6zRyhRgVs5x6otD7GiI8nlfTWk1GLkIUcAFw/pKUYicppJGDlgUpIBDyFEB/DEj4pzDv59TvJcsj4yoeHxfnVQiRZMrRGaMOo1y0yMYpk5XCoOojKCM2E7OcTB7DAD+uXs+0vdvRbW4U3udW4h6buR3K9mpN9WsNddhwFadWdOLTz2v+ylnto2JWWSjHG3sK7YHM++hMcBeU3lFJZtCRAEmaPGamyX+TMAGZ2TSgZ/z6yOO5zCzlMcP9SLoHzT/03QfF6fKNayKHOPcH0gNlHWb2tC78HvdJIJeMcmYmM0udGTHeQzZvJf2OyIKXI4tcqnysK2ToEJMwqcioyGHw1hgTyamhBLQlP3GBOIfJmD+mEUpqbFJsFPKf3HU01pj2Yl5ogHG5vr6lFreYRaixuVtSFpoqQ6lR7KhXMgetpeMrha5dXNbL10/q09dP6TPPndYbL1/Qq8+f1fVLx3TqRB3F1aPFfcZyXxrtYGi22Tx2lWVDWTZWlY00CiMNs37CgE0mMRojh2PmyZjFynkygtlDGJ26pMljkkQ/fDy8x4FEI1wB519Fy5X3PRSKoLKCZSvX/kh6fDDQ3b2e7uGud4N2eoW2+rm2y0Lt2ry287rWGJNNNrX7tUxtNrOrbOR/fOsD/ZjT8+29PRaYZT3/wvPyvzyaN+uqYoBKqdPuasiCY4yL3+ZlIarG5qThhhRzu069BXo095/rjnpqsBEv2ChmGDqJfsZCqSbJzJ6AEENefQTkZG7wVfC8In/lOXGnYR0+5KuAEfaFI0OnRh9zkLOoJj90RvpRgGaImmdBmOMGt15vqKQ/e92hqpkFnbnxksr6vG4+2tDNx+u6y43g44OWNnodbfa7atPOKAQdcPvdQp6PXTint37pF3X99Vd1gJHQwdioGjUM+oF8vAL5I30OSTorQfoTJA80H32tEjKl9Jh/+fCS1SYIpkAfCCDrY2R6mFyZ5H3NGIcAfeIxIit4PxqMWF/68o1RiQxBDjwN0CcF/hszLwSdFXM0ySZzsSRclpVcRseU8U38gEW/0++p0+sp5JkCPPW0knIuq0bFDlFelM9HpebHQXODSvGgpwVlOg2PF2KhWik5XxBgWTSFICgBJqieQJUYfv/gmsnMFGOUwQMS5E5mpsPH+10w3r5ZChaUIwcLM7OaazTpR19+y32wyxxn3AYcoOxgfH7w3k391V9+X26Yev4am9+QmUZ5qYobmLyZK+RKWD6+pBc/9QLG9+f06luf1fnrFxTrUfutXe3ub2v/YEdYiIqhVAYiej8i85Gxdxh8MQbYzBRCVLQsIY0P9IyGpUZ+UIEsdjgg29neZV3fwEBclRvSblS7gb2+taHt/T3ttPa1w033NhvSTfq1sbOlbeL2O235v8f3Q4ZW2gB30Xkdbvrb6jGHxxwgGfz3/hYxV5HlzONczu8RY50YK/ocAt6gMQd5fqNbcMB3+uRpXb16TcdXTsrnjjHOQqdV6LeiqDQzE1krTVkcw/+hgvqspV2pbCPXB4pCT4a+ijCg3SF6tFQtH5G3rxzdOVOX6qQ144g5WmkRI7yRBwljsuLGLKOtWiU180wZ41RDz2dZ1Mj7xOFR5kIBn33ueX8qZHiLcb7lhxfvva8N1uvt7S35z83NpMCH6jzrU3ifShiAXlBp0G0KUJ7Bq8i4BY+nEEPJeA3l45cRH0NGvpBAKXmFnsfhfqXHFCwmSIE8JskRZEbZ4C5hXgHII5fJoqnPIe5250Dr6OitTgt9P9A6e48P1lb1IYdI9zl42WztaRAqVcGUukDD/isDpNl9xJGGTFbOI0lGe8FBY0afxBOgw4BEu1NX9NnktE1Q4S9Jl4PyRr6IHDlCjPI6jXiv0mFSivPdlnMVAAAQAElEQVR4h6eZmcwmIFmer4L3PmYeNrNUxow84sH1PPhkfLwex2FdRE1eEj0uQkfMGRPkw8slnUYryU39J5Y6PW+ITnOU+wXvZF6JyQLxpMUMefO68Hua1zFGthw4qszzBhl9Dugd18MRXRQoZ9SRykCd5yMT/YoKMSrCMzf8HHmRK6/lKkCTtWl+bpY5VvNS5DXmVkMrGKDnL5zR2bNndPzECc3MzqDXe3rw4J7ee/cd3WIdP/ADMg5bh+iUijkRLSBnVOOvQecUzmvX8SVz3lHBE9fbFWOg5C8pVyL/VYJcejxelTy9ZB/j5cbo/zHtjFnrR0m39tkj9+QGeA/jtA9a6KXd3S3toKP29nfV95+PU5+hiGCZYgzKGKeS+nscKNQ4SLvKAec3f/3b+u5/9zv6BdyzL1yTzdW5JR+rT9t+ALhy8oRCjHI6nCwpqKqQ/Qo5L51MXElGIyFEmeAFX5nRXp7yDtAdC/OL3Mx+U7/9D76nG889p/fev6k//4u/0K07t3X6zBldf+6GZufmqN5k1OWHre+8965+9OMf6+y5c3r1M59Rg4Neb80C7UNMCQ3PwOMcHj914aTS/ESIvA8TEAsfKlBikx5iwucxfQXoQU+vqIteyp/kFRRQriKdzslS2OO8TnJ5JjBknTl14qTe4KLp5Inj6PgxYA8EX0X5p6hSHV6PgwCvUdEEhuMcdXi665BAjkBChuz7nt/9N7hRf/nlV3QSmW1wyFQhc/5HSIMQggkqKnVCGTUnGiiB6OR6uhBEQAMGjvoO/e5KQWZRYQqzTAnCFfEgklbHKDBOfru9NSZeSwtLA06vbmpn6zbCu6nxqA0JfZXjrsbjfRa2ka5cOaVrLPynTx/XAadKt2/dlv+8I7pwWZA/ZobzSaA6UioGO3VJh3mI/Nh7mOau9x0wcHzJOflO6nCegcRHXPKU1O/QtH6jryFGgoF+jLml76kkXwhBZl6/nnnSQBLzNMXrJUIeY3yNgCXXv8KXaElkmfQkTE20M+21/DEzBXg1QUj+nI1FwVjksaaMsXJAmSBSJQtwyBqanz+por6gR6tberS1pw1uFncQlX0FdWOhAYbNuIFywLDRYkPn2aitXDqrLU79+jsHytkIV2xIy7KU913QYea06slzSD76I8U9mzzJm77PJqS8H/14vqM4mv40vhIcSklP40Scw3BNSl9cbxMY4cM49x9FMMFP52mQ99NPBl0J9znp8ok4ZCNXPTMelfRk4Bhj9xNlxNphOxYIkYt451sFDSkifchFuiFHDAU3VSMdcLLawQgcocxHFN3j9PKh3/iwCSsZgzxjjEOhAITBpNpQVTbAiDlgH3kgMc/i2McLlC0VVUd51VUYt6TyQOPRHn3bV2AjGdRRtJ6yOFAMQxmbzjKgyMJIQ8JDNpojG7INH6tioZFrJ+8/fakyeASNgnYzozcO0WtPrFLWFJPyEybFXG4zaM9rikVTJXLXr6L2MHAet/q6u9OWG9+r7bG2+0F7o0z7Va6NYaU9w4+MrzIW99isv//ood5/eF+rO9uaWVzU1RvXdePGjWR8hyJCc8kh2YhZXQk2Mi9CQh6jaijWhBiUm+APm2gbq06pOpvEOhu8GfLNOJ2kS5UmwEmvRzomsYepE9flYBLvWSe5JHctfQ/9So/BH2drIBTgZWTzE2l7goxNfcZCmynRTXqDDU+9KJTnOVRKLTYp+xiozWMndezCFW20e/rpnfu6w4Gm/6xzg9P7HTYQe92euixaHTYYBxgCHRbGk1cu6Zu/8Ws6e+Oa9sdDpKFSZHHxtg2iArQluqBNiXaTkqv/6uM5hVy4zJfwb4Yb3PmFBXndIzY8Hp8xDk1O/P1EfnZuln7miXEmS/W7njf8Nfrr885vItxo+hQn3q+99poW5hc1Yk5SfcpvRm4LMjN5/UMOiXoY3LsYe234MAMNvulbOracNn4ZPJR50cnIeT10W4F5NoPebI6kvDOUdlnH0IHDzV11mYe9/RZr2pC+hISA4qDJVJVX53Wkuqg6hUmcjG0UXnlcKoMvEOHGTw4vakVNWQiq2AxmxM83GpotGszZoXaRc18vR4y3b0x3GN9NboD9DzFubWyofXCgARu/0kqINjZ4XVkslbs+Z06XHHHNcyP+0msv68vf/Io+/4XXdenKecW8Uqu9yyb4QFXVV4FOqWVU4be4eVCzlqsOsiwqBJOZKYZMMebIYIH+yOBFqQEy2O8N5H8XZMyBiGNEnN+w9Pp99RiHLnLXHw/Qc0P1OQxJQO5GMMv1YiWTqN/9eGT+H+FgEb5kzNtCvueoMQdqeQ6tmdKNCnVBvFyeGvAs97Q80xzjfeHsOZ3nZmlhbk5DNvW+CfTxidGg3+jbBEVW0saYOscK1ZAx6Kr0/UvZUbCusthTEYekoyvIW8tL5dlYET0Zw4D5OVKB3gyjjgbtPbX3ttVrHajL4eDB3o4OMJrHzMNq1Je33eBgMKvlKtkwlmz8LW0axyqRWf/p/Ob6hj68eVP+72L956C76LxareDw4EoyXryvPidczh3u1/Tx/hl+U5CPVZHVoC9XksEQ4KoSL9zYMIsKFph3pvRfJdynEDrA5I/JyBfRT952Av4Yo0KYwMg2QaWJK43pX4sb7R2MFv/FQ9/7x5j6ofIQ94DDsPWtbW3u7GhAmo+9IWcVMpH6RZ0VmFRoCjEqgpz54jQE+iMeg04cXiOrJVeVKZUlRqACY/YvY+bXCDcVsZDkJkdmIv2BGXKYmcxMXr+353B/mMa532ySRzwVcHpxUhkz2k4NwFracl77HsLHycs6zDM7yOfxktE0oE/et4x+WiAXb8pPvKjXcEMMclcyjejPAD048nmHHDkdZka/mCPITF4Ucl0XYiR7AFRoQV7eDDqBaMeo18gTpnWbkY/6KSBL+aNCjIroggkyZTko8uTmuIWjVsjdSJ0ZeWv1XDPI+/z8nE6dOqEzZ07q3LmzOnnqpAJtrD5+qJ/+5Mfcfr+rdf/VGmtUBc+G6DOXAzGKFf2SJR8iWSW5KpEtR+X8kz8+Cs+C3lGooiggn+eiAt4SUDv1lvCvhHe+lgw5oPfb5F63K//FSbfbUYt57H90rc1c7nI42Ocg22kboXfGyOyY+ev1jlnXehy0Cb1ZX5zVuRtX9JVf+aZ++5/8Y33tl7+pMxfPq+Bwe3ZhPq0/eZ55MXTnAD1Q0idHJcGTnL2OyeRtlNgjIs7MY6QB/MmLQi+99JK+8NZbOn/hYtr7/OIvfkOvv/E5DaGn0+nKDeq5+flUb2S+1Nnf+69Yf/SjH8uN/ze/8KZ8PXR5KeEDLcMTpfwlvEphPX0OwxO3SnlLxsnhfXeUGM4VdXmcuxX1iF2Yw8dqBG3uVuSpSKuSW9L/Crhb0iAtkCbGnYDMPx4m2scqxqAa/XfZOaxL1KOUh0xPXAoS9Gps8pGZJZCCW01AgGj8kzSv14jzdzQd3+hyH6I8vqLPQb7QsmkUm8YKPHHZQFZTJhwSVDlBXtvHYFRoxFKdBSZDxB9lliWEkClYLgMBWJUpislGfEb+EZvhQbet5eV51XLp0YMPtbf7CMHdZiFpa8wpUcmiG6HzxEquq1dOIiwrasxIO7sb8v+HnA9I8PZktD1hiHwFITR5qzQO3oWP9oMUulgBz2kyc7j/KVIeZz5RXr5EmClB6OMvxYn0EjSJ42FXhJEBHyL0flDgjXmcjDzTeimUXop4ZPK7x2meBj7RoQqZWcLRDE7npHyV0swmecxM0QUB5EWRThd9w1Fn01zDWPBJm2d5KjNw5UVffRIuLK7ooDvC+N7W+uaBHq/taodbRv934JENXqg3uO0M6oVKc+dP6/wL11WsLOpxd0+bKB1ftFzoEl2f0Cmzp/Tp8PE4Ef9M+DDw/2+uKbD4lEziHhsCP9lyJeb9rYir6LPDhxuv0oPH4w7h45XiP/LxOksKulpxg3oUpXEgUwwKMcpoFzZpiPJ2f4OT45KNg//0GjtAy8dXtHhsSVktqmKzJxDYWGeZKQKhB0qf82ywKzB2452bW5fXEe4YBVKiMCro1ZOnwncI0XwFJj3wfAkozQoTr6L/ZoyjKT0hRDkMFw9x0wR8/la0U4KKMlUMsjwqsJg4qqxQj0wHGNTbvWH6WfnjnZbW99vaave13x+pw0LYh1nDyuBJpS4HRY8fruqHf/Vj/ac/+s965733oNXSz4FefvkF3Iuam5/RmI19SV8r+ChoduOxYPHPo8lRQEseDCNc6LCKTfYYt1RBegPlNcMGodlsqFYrlBWZzAxK/5ZvKmapjp+nmgBdEfpizBSzLNFQFIUKaMmLnLioPI8qWLBzkLFZlIkb/Y56GBUrJ05pYfm4Nrhx/OD2XT3e2NYeN4X+b+b32x3tcQPeRX/12Wi0MYYMuXv51U/rS1/7mppLyzqAZyPaG2c5khpBkLwB/c2eyrPT4YkMlIhH0AwGtusnxywG0bHlZW5BVjSHQdTBKG5Bm8tqoP9e/AnoX0XAdW6bTU8JjadOnVb6d2kXL6pW1GQhyCyQyxQpn8Ebw/VyAzakvpFyfvlG7wJlThw/gc6s65MfSvGmNMqOdlvaufNAq+99oI2bt7V9655Ga9vKD/rKOIiUmSoHBQ6L4X36Qr8HzEwBOmMIFDGZpBiCgoFDlzxZjIpUVCH/tbzQwuwcxmZNrYO2NjbWdcBN4ZA0kXeEu7G2rvu372hnc0sD5khWBkVuoMcc4EkYjNkImalUbwTV60HNeuTWd54N2qf0ta+9pbfeekPPP39Z9VpQt7PLTfVD7e9vcLi8r+Goy+wfKrieyaUsN8VosiDFQDshk8vpGHnysRuyqRoxPkx7lIhJckhj6BwTP/Z0kFwPA9cRGbKeIfPuRtzIfI0xyt2ctILxrNVq8huHAvn0fAEivB3XaYbfN5XzbDKPrazo/Pnz8p+TX79+LW3wizzSH/YhGL05zC3oR43+1jmUaNQz9izGOKAHbIQ+GEn+h9TIa+VAOYcWNS/DgUQGIv7A+hitkiPg+iGVwakgaQwvfO3ocGPvG/chByVd5t42hyNr9+9qjcPCg/0tKZTKGrnKQuq77saIiK7oucUakH/Xf4b/+LH2uCUuikynT53Siy+8oOe41VpaWlKIkdamL4yoxH/uOqbRZpLzb6I7GCvKmBFJejIy0AUVOlKVycyI/eSXKlOCoZ9CQlSkrshYhRCflv1YHQiyKpamsSqMlAxeNdFZM1muugXVaFf9scbdoarBmHNkg6c2qc/rMknAs1VTIgjKjC8wM5kETGZPQUDpMeHlAw3+lozNGFkcsT4keWQ9LOl/qjqVJ7+ELASFGBQTJn3NskwOl/cYo0IIk7q9HGUqr8vl2V1wSO+ha2apzDNlNXmqifPk63UfbSuDZ7kD2Xc3pUGDmSFvY4yzEUbLOJVPZRkXp3OSL1fmh2RZoTx3EE59ifQvpj4YJc1s4ndX+ImT+y2kfnvZwmkAboFiKwAAEABJREFUk3on5b0/GbRkT+KDEg3eBnGNRh3d31ST/YyvqzMztbROLx9b0IkTxxJmZpv0Y8i+9IHeffcnunv3lra2NzXAZhhzMFdhx4j5VXJY7Biztynd7/sd0irSfK2XD3KCpg+cReamgUlKGuxJjI9NVVaqkIHSwbi5XIzQUQPmhq8bfQ6sexixPoc7/k9suJXf29tHV3ahb8gBFmCPPUamRFsV83iErI+pw3lzinn7xhtv6O/8nV/Vt3/1V/WVr35VV65e1ezMbOJTicz4XBzjehkPT6ibfBO5fEz8l8bDkE+jq+zRWTv9Z+auF85yuPjiiy/qm9/8hl599VW5LlxcXJTrTZeZijr8J/03OczzsNN0inXU++ptj2i/hPYSHlA5PIF3cMzLOUr4VJLm8DDVyfM5qinvDtNISO8kT/JSn7sVcloy1mNch/snmJQtyVSRF9C2v0QceSc0HYn4W3thJWXhY+IrXt5JCA+v88jh+tcPg3xMiX7yhsoFz5E2xyNoHUP41HWBBNNuPCl06DEa1SeCyWORAY4yXLNMjiBc5QqOKogc+CsZQleNeqqxMJ1YmVOvs6X7d9/lJntd41ELpdtjRRqAvlz5Xjg7r+vXzujs+SW1Ojt68OC+DhBqsyBDsVf0xQdUh495iF4wkhWDb0bEYdonup7uOEzEX7kf1x381OaVeuhnwOAjWWizROg8k5lpjPL2hdWFNRD2eJjOS6UEKvJ7wUnIIxxPQgQ+6YUuXk/x8o6SfpYItFfn8RNMM00CCiEqKb0sVw2l2qjV2ZQXSostmxWTKRg8hc4xfVhYWtHi8ilt7nb14Z1Hev+DB7pzfz0Z3+PAJgAFGjA8RnkUVx1qnjulMy9d1x43oY/3ttTh9G/MwuVj4DTq53iMPOYf3I+/PzPh41n/D4xxWfD+OJzvrgiHGDJjFFGEJwW89UnoCCy4nq/ysUljRGkGqfoEuBwgGMmB/RqTZ0SXh/RlEEwjbo097Ab4OBrG5lD78LiYndH5y5d1+tIFnThzVucuXdTZC+c0tzQncdsyVB93KGNcfBOYsRlkrVVgMyfmjrGRE/Pe++JyOmLMSggIIcoMAuSAiMPXxZMoM0sp5vHEeZkkg14X/fVoI0eCBWQrynAlk/fT3Yo6kktfK48OJAFj02DIZMhyDUjY5gDIb2dX9zpaPehoqzPQ3lBqVRgA1NmjzgHuUEEtbnHvP3ismxg+jx6uKQQ2otO/znmVRWxpaZHNxxD5bCeFziSVMXaB8fEzCdjMPDHl8DhCS2CBDPTJEemX66Q6m/16kWuB0+j5+Tn5ZrViMfJx1fSBJXSzYjwd08i/1oEBT9KP+p9EPuOBZSkckI2I3OUFcxmaCtwi9w1TVKQDOXys1YrJqTnpAxb+nd19KRQ6c+6islpTDx5jkD1a09bOgdz43ke/7nFy3+bWbcB6UdJGj81BYIP0+S9+US997g11aXOXjX/fokbwuLRAfy0hEfbXfSDeeYUjM2PQ06uSiBIetzBEtrm1HdFmDSNqCcN7gRvwkjHyAy6PNzNFaJA/zmxcr9Nvizzv2dNntba2pv/tD/9Qv/d7v6c7d+5owAapQra9Hpd1L2YhKIQod50K3yg2mzOaAR3o2D/Y5wa2n8aRJjxLcp72tEp9qFHHjIKy7kAVcqqDroreSE1uwxcsVxOdCRs1qYAycOrQ7y5S8qSNCh5U8IKKFSzgGK4mkGTiIZ0UDoEia6spSKoXNVRxXSXyvM2t59rmBocsfQ6tm/J+ra+u6+Hd+xh0j9XDOBeHVoFbmww9MBowHzCeG/WgZiMToqJgzKhqoIhBeebMil5Bv7/15mt64/WXdf3KWa0s0+MwUrd7oD7lR5Qv2ei6TolMpiwPtBsVIoDPER5F/I4sZgoBWEi8N1zJmI4lRvxII+aTrx/JZc/gbsXYRWQwlcfNkO2cevI8VxZz5XmhAh7UQIHceHvOZh9vRwhBtXqNA5x5HTu2orNnTnMId0mnTp1QxsTvcGBcsUmvQXetCKoVxlpZqWCvUhTO36AMvRk4rDQMbrGPqYDGPWVcZBSkueFdw83Qs2EK50cCesTQJwJV8ot2s4QYgnwtRgg4FOmq63LXZp5yOOj8FzfrMQgOldjhpQp4ETjsKTkUm5+Z0bkzZzC0b+iVT31KX3z7bb35+Te1wsGCwdckSzryVCbnyySmwjGFEBUZmwAdSeZk6b+SOTdiH2PmYfFUwotrR4D3o29FEwn0FFqrQ5k+bBj5JXlSyvkBcsZgDsNqASyC5blZLTWamjFoQ9dkHBLN12a0Mreo2VpD0UIqb9Pvk/o8TP2JdnSIH/SMWddSespsMs/zCfA8roNK5pCXd/iYVNTnmKSVKj3s5anIzBRCVIR/hwjwMYZAfJCZTaDJYzYJe30OjzUzhRiTLBQIm8t0zDJ5PWYmf1Jebxc4TWaW6g0xprY9bwwh+TPiMp8X0zq8rNNsZqRn8vrzvFDmeZhDIUSlcad8iFEZ5TLiI36zIDOTBHBNk7ARL8KSpf8CZSNlMtbHVD7LaYc2cD3sdYUYlWgjzsOHcHpqzFlHvV5TvVEoRMkPr7LMqCfKb8PdAD/HRc/i4rxGHHjd54Dq/fff0UP/y+DMF4+rkpE9QpcME0ZcJlSsY8a8FLquAkIekVB9/HEJ8Fh3JzCCjpQf3leH8szcqIAbwL7uDFlbB8zHtG5wCLa7s6ud7W35P4fp9/oasE8csgY5xug0mAYZGJDw0OvB0TwG8iX2c24Uf+fXvqOXX35Z9XpdXu+AOpyGEbLscunwX1amdQ0ancchRnm9mj5j9GjOOLvre9UadS1gZC8uLun69RsY+d/Rb/3Wb+ny5SsyYw2nf23WvR/+8MfaZQ3xwzvfNzntHu/1+Fzydiv4IJmSbDkfjsDjHE6vuyV53aV6TZ7qSblJ+Nmv5y2pb4zu8f56u+WROenpkxKMEe/E/wnfvy5tmt3H9igOVZTTPoFkZhPIXfFQsUlmxlyJyKlpn0MW/3tk/s+WgkwGP82M2YKyF6jAoVvRimMSpjLCegI98wSqSBUSG4A5vGImnDHhLLiiyBXCBNEylGOmoMhiIRXMpFpkoFisBt1dzTYrLc1Htfbua3f7jjTaV6x6ym3AOtMi3NHyonTl2jFdvn5SS8dmtLG5hvH9UH0UMc3KMBzMCVH6PEN6IIPDzGRm4iPjPzz6WY8LhuMJCyr5Okm9eBAe0+R5OvCSV00GeZz7zYIMhBiYbH11OAXLUDQFGwJqUUU9LlTejkP+8QTxUAGvHIHGeJXg6SyYyeHjbZFbXk8CAur1pqpIT/RTsvIyCRV5PUEKU74k16CVfDFGebiiIPKusiq0sHRWg1Gmuw84HHm8ow/vruvR2r72WkN1yTRCIVYzNY1yk+abOv3iDS1cvaC1zoF80+cKyCfpiMXPaT2EmcnsWRBxmPzUrSb0pgjjS5mU74hrZkQ9BQFeE59PBCn62zwVfEk8TySlkEp4nhQCdDrvfEEJ0ENWlfTZFZ2PjZcryXM4zuwxZMiAETeBCEu+HoiNesl4jWTqopx3ex11bKxqpq52lLbZiK2y0X14sKteLdO5F5/Ty299Xtdefkmnzp3V0skVZc1cQw0wiPoaho565b46vT3k8EAjbmYUS1VhRINDSB3jovzxQQ4kmsyCgiNEEZLhdwi6RP8NGk1BksnDZVnJkfqJ3+O9LlHO5T4iW4bfIeqY5DV5WlbkdNkAVbFgRxaGmBcyNgQjmtjDMHi419b9XceBHu13tTs29WuzGjfm1YuFOtB0QL5H69u6dfeBbt25rx6L1OWLl/Xm576gF557ScvLx+Rj1MKo7Pd7LNojlaOhKk7JDYWeq0I/SY0iqpFHifhRr40e6jM2Q/m/uyRJs2wIFuaamudUvoBeGMZbUhoivNPuyFK49L6KfhFXArySwTNJlv4LfAMZTD/v49U4nyn0pIhX6cigJ4tBWR7l/jCd5zHQH0kZOhoH3TlQbzjW/NIJnTxzQR1ukt55/5Y+5LZ2fXNXW/sH2u20tMetcbvXU2fQZ84fqM3G4czFC/rar35bz73xuqpmUwP0WmzOamS5UMkqOQwxCzKzT4Y8PijEqBhwQY0N1+zMjBoNNtPQOBqNZGbKkY0C9KChxe2tz7W6b8qKAumDx8w/mJ/qKYjLs0J9bnKHENLEcB7Txy1uA+/dvattbnnHbFicfyW6yzcODuelBUt1xIy1CnoitI2RiZ2dHfnmwzcdni/BR7byWiQoEEUFqQqSitEUpanG2BfwwiktLCiXIUPCQJOilPIHd02kiOFkDtKm2BBW0CeQXMIkyguY0a6VctfbjTQcY1AOvQYvMsLNekN1+NkddrWxvZWwixHXYiw7XeYOG8HV+w+0fu++OvjdgJuB5/63CwJGp4Y9OQxjMqArIpoksz4qo6daHDE3Sp3A4L525QyG+FVwndvVq7p44bRWji9odq6mog5NhRg/4LJI/RlycnRzPcN4u2HoG8ClpeV062KytF62OBRotzry8SnHlULIMIJryEdTc9zqz83Na25ugU0q7c3Oa5a4WTaszeasGox7HR54e5F2Y4jKKB8tKhJ2GZvFoGtwuyb4uc1t2drqI7XQp4YCXmAdW+GGbYF+1PJKRVGpTl8KDi5VdqWyI427SgcVwzb7mr7qHHA2yNPAQJ9AyvBbJlmUyKTKdTgwbsBzeBKC0S/JZcosyOdAkuE8U47hP1PPNYPfuMnbun9f+9xoF9yIz8vUGFWqjUrNhFyL9Rkdm1/Uc9du6NOf/pT8jwmdv3Ax8SrSd5chBw3RXVOgLaMOc9fw4QbyRXhjIaiaKirzOOaDi6Sv30ieRH5HhWxXRDg0fbwfHnZIJncdSk9F2FEml0+KdZdqcDwNH7Jey6JWFud19sSKLnEDeI0DhWunT+vaydO6dOKkrvk/BzhxSrNFg3kUaGlS1eRLHXLAVyJ8zXWjyDFiLa2YU0TrsJBJMvMvroz/lJ5JX7yeSmaW4p58vFPVJGSa/keeGIICMCPOMfUL/yS38JKWxn2S1/MfIjKHc/jtcyTD9XgYI+/DU3om/RKPmaX2vFw44qcRlfTTy3h5J/Uw7Pm8bj+UyvNCvh4keTD46AjQ565wgdxvUTHmCpYphCgol1mQWZQ9QSZjNIw8TxHl+SP98nZiiIrup2/ex6THmacNdH6TdcRRFHnK4/lCCDKj1hjoz0h+sGfovkUuFE6fOamLF8/q/IUz3Ig3tN/a0a3bN3X71vu6f/+22q09GXOZppRnJqpVxOg2jYhnzUevVchahX5O4lLKWZXg4YoxPkSKJEwOHcJEAc8IXKZKZGs0Nbr9nxz2Mb4d/hN0/+eHBxhkexixvh8esU8pMYZ9Tvn+0NsJqZ8RGgOwhPn5efp4QTduXNcZDggLbAevs8U66P/nCvf7r4bc6O4PBvBnyIHlWCPqHtO3koGv6G1CJZlFqBW89ECQMWBYkqIAABAASURBVBZNdOXzz72gt9/+sk4cPykxrwfQ984778r/Svvzz7+gF198SSPWzZIKIzrCWXGIMXJ2mIY3serQ9X45hsOhBuwfhvBnzBpFI3J4mmPin/DTw45JHF8aKqnQ132H+x2V9w96vL4StyKfiDsKIy7QkqnSUwj/x6GPPEbYy7ub6jATr4z4NFb4Ujxhb9MPVXqdfvqL8PdZW7vdXsph8DMyJ1D5Y8gYk32U3GpKrLtVEqYJA+gyefyt+ExgVEWAFx8VirAhuGY2nWCZYpbjzxSYqNERcsWQKVokt1RkGRvbQjmU9NrbqkYtnTm1oJlGpc31D7W7/UB+khw43a04Pff0iAFx5vSsLl1a0WVO2WM0DO8HWuU2w2nOWKQsQBMtmI48BMz4EGU2dfE/fSdxT8PP+ia9nsR5Tsck9MlfxpmESmamAD0ZC0gOP3zz4Bu4SNh//hZDUCU4TAHnO95JGI/H4/B6axOYJv8ROXk9k4OQGWmg8roI41CxTUA5ATPzL5iKCmVjjHK4EnYl6K6HnUaR36Wg0xur3ljS8vHz6vRMt+6uanVjX7fvreve4025UegGd1Vns1sEDWtR4dicjt24pObxJW2zaXUFUbJyZ7Snv+UDuankYS8+6jq9kklT2BHX/R/FJJ/S43UfhUd62N1PRqXEa2c0IJSymdHKFCnC05hb5RQVroPCclSku/sxuBKB+TgaonB6zrvZhsJsUy1Ocd3gvr29rjt7WxrN1fXiW5/T1//ur+u5N15TbXFBFfOrRPZGLDoDDrD6bBK74wO1+jtqdXYxRlsasmksfX6BkoWo5CS4SqhEF5DdoBAj/iB6lSC+DhMPc7+C/gol6ijdhWCPcyXoIFd6jXIRmoJFBejyyMo/JpXwZMQi4QsH2zGhSlRFk5E/b9QV8lxdlPXmQUvrrV7CRnugvZEwtmsaFk11QqF9FoXV3R29f+eu3vW/3ryxqaJWZ8F6Xq9/9g1dOH+R28tZjaGzz8Z1xIFICf3yWYebbrHx5yY5WKfRQSMwBuhJTtWDjwPpNRJr3MrkwdBhUh+D8ICFsNPpsPD1GU7vHRnpo/sq6oU19JUIeCFnsHunMBm+oyD4X3uhOdXNx3numBSp5NWnecz4FXkhn9sedl0UQlBeFKqxgMuC9ltd+DvWyskzOnnmvLZ3D5jjD7TJbfg+B4UtjLR2v6sWBz9tbr7931vCDQ5zoq596hX98nd/S8cwwrfaHe3D13GIsqyQGGuxPTP5fwQlfE8RYlCWZ4m2iWFdaH5hXmfOnpH/BO7EiRNaWFjQCjeSS0tL8g3amDE72N/n5uAAGe5jkA3leqVEfmCx/DEzxRAUgBvq21tbajabGGhzarDBK4pcMYvQYjILijEqBJM/6Yvf9ZTzzPOWzL+yZDKSwesMMeJLOXEnr1XSJKaSMS6BweaSU9hcCsyTUAmXPO5CqGv+Qxhhl0F3HQgPb6kKWeOjivlRQoMfALgLeQo+P1KjlbIYJiAhd79JTmGRRc3OzjLODR1wC72OYbnD7UuXzZm3N2Ss9rd3tLm6pn3mSsk4F5Jq8C/A5xHjPRp0JNbfwAY1cuPt7hgjc9jdV5d129fuyLq8OFfTmVPHdP3aRV2/fknXr13W1WuXuD05r/PnTun06eM6trKcxqBA9sxMdeb2xHieU51Dtiabv1pRV8a8z/IcSoIKZHRmZlazGNOLyMDy8rKWl4/p+PET8p88nsAAc6N9YXFRs7NzRzDLbX1TPv99sx8s6AlCUAxBJXzt0udddMbq6mPt7GwhT334lWlmpq652Qb7kUKNWqZ6zVQwmBmHlJEDiAAvKg4kRoOWqlFHAR7kcSQ3ynMbKbMhGCjihjCWfLMP3JULA2MXcH0cI3okQM8EluZDxryIMUCniWGd6CNkvMPh0eN339P+7XvKd1vKOz0N91scnOxod31TB7t7yhn3BdaAOoZMxD8VLyGWoJI/Af4f8sOS5PIlznl1iBAiWQ1IJfI8ZOM8RseK/JE0g6epbn3SM2lnkk4dBL19z4nXnUSL68VDEEF2D5WklwrIvOvhuXpNK/OzOr28pMsY4C9cuKQrp87o5OIyBxI1cYIsIy8s1eSpJs6Rr8kk+pdSIMRdYuTQR5/DSPJNaCIDZZ1nZiazoyDNX+MDzNJHZJKFiZ8vQZPp2ceICSEoxCh3zSy58UjYjFzkqaDFdZxz5zA9kOblHIdxZiZ/zEwVPBkjM77OuevlD9O8TJpn3hag+jTGPs7eltBZknMplfAP1BryGBVjhkxGyYJsiiRLISoAAwGaPe4w3czpCgoxyGXS23b9GmOkXR/vCh0WmXuFCub+Ybq7Lo+eL8sj61aUu5H1t86B1OxcUwuLc+iERR1PP0FfUVFEbW6tY/zc0717t+UHasNBVxX7JkNIxlxYDDmMLMuhcgQsBKOr8Is+V8IvghXw/uO6Q9T0rcjhEK543F/heh8c+GGm87Bizjjv3cAeoHP7XADsYXjvoHN32RPvs44NMER9TlWMlcgvXKM8xPKWMqcNArz/C/PzOsPh06VLl3SKAygzQ2ftKP0SCz02ZI/Ux1geME99f9OnzcFgpBEy4ONqCtQJfRK0Bz6E5Q99tyCLGbyraZbDzBy9e//+Q33IPurkyVN6AcO7zl7K93hGaQdkURgfZackq6IPyX/ULUW3kFwSnI6SPpasbe4SpQkm6YlvExKn8TTx5K1kJuIr6mN9RH9P8rt/Eud1et0VbTiU8kAALr2U8xYRwNUnQxJNPIF4JuFKHul+9wQICSEoAb+3M+bQxdtfZT394OaH2trYUgvd7AcjY9ZT51fQ1LiGXMIQRtj9k3gaITZRJn8IpxZxPT4hRZDorskMIizKcB0xZIoxVwy5ggO/uxYiYQCxPqlqRSaxiPVZyGt5qWPLDRb0Ta2v3sXd4zS5o5KT3nLUVjk6YONU6uq1MyzoZ3X23Bl1uh3d5cR+n5MtsZCZTWiRTE8eyOaVR5kZ7Qe5X3/Dh3mZeu51HeJoFWZH2kwJJjNTjFE5C6kP0v7+HhvGnupsOoqikA+gpk+q32AHkGMaf+g8k34YiWtmMrPUjreVFB5CIZPMLPU3Y1I5IgtxiPRf04f0PM9VZ+NTbzSS65vNSJ7IhoAK6HNQiHWtrJxVLGa1sdnSxtZB+vfeWyz++xgbQ6R5nAcNQb/AbWQ6fu28zrIB88lxgNHUYWM+bVUypcfMZDaFLMX9//rjY/nRNlPcz0GO56vg0EfLT8KTVKV05lgyascklcQQ5utpnovI9MLGJ9PO+ebg0kzGWFQsPK1hXw8xth+2d9VtZjr3qef19nd+BXxLV9/4tMrFpvZYUHooWzeQ+tzW9sZ9dYYtHXR2tXuwoXZ/XwOM7iGb6REYc7tVoggr6CtRUE6TICTQZggwAb+HE6DZg05sRd4SBVfS1hiU1FNRjyshT6uSTqnk/hBNviGM1Mdwq6KSivnqMu2nsn361R8NOCaAN2SwEGQxKC9yiTL+/9XdZNHabPe0xYlii5vucd6QGnPqKurR9q5+8uGH+uF77+kxm9M5Nmmnz55FV1zVlStX5YabkC+n0xdD76OZiReYAm3kIbBxDsq93SwqI7FEYRp8maSZGtAz26xpttkgn2nMrWC/1+FkvQXaaW6PWPhKVhMft6NjK+KkaczU0Sc+RxOf+t33BEZNQAAOp1qMwCFCiAoxoBMy1eo11bj5LNA3eVGoxqJaJ9zEGC2Y9+x41GXBVix0jBukOgbQGrfCdx88wvje1QH963By38FQa7N5GNKPMTz3P7oWGjP61Off1Fu/8IuaPXZce4zNgI7HoiGjPilAm0EZzkdeIxzMZGZ0hpd6nT0li/ZknIackA80YEMxYA1otQ7Q9231+j25QZ34jPxRjajEX2AJkfGbnZ1Rhuv5m7NNNWdmVKO/GfrOjGUYGYxZUK1WKMsybzpBPDFG1poGm8AiLfIj5DoBOXfanOc+FmT92JvSqNvdcuq6nD9BKuGlPcfEPZxbE/eobjj0T91DCilG1WSvZNSH6DKMPt7GmAd52DeZBYehM9zq5jGXH5ps7WzLjU1Ryvuxv7er7fU17TJnOsyvMeMcGAe2w6rQHYZ+MA7mQjI2R/KfUo/6bXXQP+29HfU7+6zPXegYUeNIQvdEbqNqrAFLCzNyg/v8+TO6fOmCLl26qPPnz+vk6ZM6fvK4Vo6vyI1mv9FxeXT5zPIsjUWDcVpaWtSpUycT3NheOraspWPHJmB+L3AoM8vBQp28Xr5GXwvGMk9uTcnPOMaYySzIzDml9FgwpmOZDO1ev8Nh3FAhSg2uq2dm61rE0JufbSTDu0ibc/RS1ddg0Nagf6AhBnc56rHlGCpiWOfcdDsit+ExDBVsoADPzA1vbrcDPDFcHxNahhYliPGMNOzy54jQGkJIPAjoTCfZy/iY5C7r+21tvvuB7vzpX+jBn/4Xrf7kPT28eUv30H13P/xAjx891BYHCG32RS57Sl32FjV9Jv5qGjrqGBRH5CRCg8PpkD/o+SEGQp955zLjVZqZYKHkQqi/2ePlvQRV4DAHkDfnw6QuKKNOI85oN4G5ZyN4ijw2aHSWubrUYD6HXHJdy7rhdU5gMnNQtU3gjtdvZvL/iJ28hOWYhJ79TuOh5mk8ccbYmHktRvwh8PKa+M8CI0qAt/Iw9DofY5LDKPeHOHWf1EXmw5e6BUrGesTa4/yu4IWX8zqCBbnrcHk5Co8zs8OadFjmME+Eb57nEGaTvJMvHKKdMe2OOZh2t0KPS4epelJfRKeGGFI4pP4ZflMMUVmcIOCPU7+7Hg7kFfWFEBSdFlzXRQ8fPtLt23f0eHVVbfaSSISil6WdzPUBaDYbmkOPuU5Y4QDv+IllHTu2xMHsnGaZpzWM8Lm5GQ7kjuk0+mV5eVFDDsofPryvmzff013/pdP2tvrot6pClyJjYn/iex89GTFNn0piroo5O3F9z3YIyurZx+n1Op66T9Mr1rIhsjtATvusY13mZYcD+hb7YbcF3O1xmD0kPY03+RPvnUaqCWmMKrnh5sizXP9f7v7ES5LkOPMEP1E1M3eP+8iz8qwqVBVukAQJskkOOWS/6e3t7fem+z/dt7vTw2aTIEGCBEgQIAACqDPvOzPuCL/dTPcnau6RkVlVILrJmX07FvaZqoqKioqK3qoRmVscQPo4+uabb+oKh9Q18rMs5scRc/WEMk7Ia5I33j5mTTRBvrclYf9EPYvH9aWk8nkJskReXi/uPn7yWLc++URbHHR+8b33sPO6/tkHuS47A2Z38zqIsqQMiLyw5TnV9fF2DomxGAsSkeZw2ucja000JchyG9I3WWbDWJHbL/O0y26wp8t0Pdwl0X//a8IkpvyDjczwAe+LRQwqQlQin+l0ltcltzmsuMV4POQwJET6ugV0q2mPzAmJRueguAhsC9IOyXr5YISXNOfxKHcX8LDDJBQRGSThVyAcFEKhsBheoN9WAAAQAElEQVTEcQODemCwDKGSWQmCCjpXVUbV9QCld3Ruu9LGuml/755evLjF5ntHasZsukdgrE7V0Ng6uvnmeV29tqnNra6ePX/IydYDFhQUzAsaXAeSMYgoP4lvUqbmj1q/fsmTiHO8xumN1PEaWV6pr1SumXgRYgoMMAWLPf9VmimDab71Rk9f+EYGILPWyum0ESXkSZ79K6A+UoZeezwvyzQzy/mZ2h8RNuzhcD1aRLVukElyHXzRU6FjhwV5XrCUBYMfCFFF7Go8TKrKFZ3bukwnlj78+K7u3n+ih4939OzFMQv3oNo6aoqOZtTpKLCIYXC8wcZw480r2hv19Xx3BzksVuokw4hmRu6f/yaiHDjZFtkoHvhXgMtdwMWhjs4iG8YjPgVPNSei/rzmMnsuDvUjWMz44PF4R8h+Bm2vY9UKDBCRCS5CKkgdgAF/haAaOTUyZkHyA40ZE8sup7QPjnb1dDpQ8cY5vfu7v6U/+M//Ub/xx3+grbeua1CYjpE9QeiEhV++6U4DDTmwOh4dsCna1SE33oNZXxMOu6YskqdslmcMUt6uvFSBthLZjMTo/dfbYFLWi68afE2UmhJUSripLuiXUWkG6hJaoRqeWR04aQUzWCljwriMTfTzRvXMUSsPvJQRH7f6U01ZWHm5RfnNTOIlucYkPBxMtcNt98Fwov7MNAuVxsyFu/uHus0N94//6af5H07zzfv2xXPaYlJ+g4O5K29cyRO2ISzNxwNfiHh7DyFAdZiCuRtVhEIFfRNTUkfkzoFAgZ16FHutw6S30tPW2opWWQgYZRqy0RwMRzpmU3pCuUboOhF1BvJ4QL3jbV9rnde/CUJG4gt45fXRgsjT17I0uLIrtHe/Fo/Ln8PN52XyspRlpQ79ulN1VeEvq1JFWaqqKvWWl7TEgsZ/O8I31r3lNV27+Y6ms0IffHiPBdFTbsAp36DWyWAm/1X0CXafKWjs5Z3W6i6t6vf/+N/q13/nd1RxKu//wF1tUQmb8qGvS0JRA/hOXy+ft70pC4QpCwW/Edjb29X9u3f14P59NhFP9IJN4eOHD/To0SMdcpvnvG0RXVjKdnKBTnPXsfATq4b+NmVh7uNuiPRCImf0Paebt/UY5e0h5LYgSiWsKg5dAocwhUrmLW83vmDzzf6IRY0voOa5q0a+zjxOb4PkngvslIRMRxuTjeEGcTiPiXjNn3TqIgE/XxqE12dmgrd153weh5wAJ0VQjEb7DbhRXhhP1+11tLa2nmlHLPoOj480YiPVkNbLdcjm+zl23t15rpPjA80YZ6IalSDS9gv6ZQkKboqMA5A07KtmkSfG9IpDKYNek2Y2OlEN5BtSxqEpt0z9wbFm8ETGr7XNNV3k9vsL731B7375Pb31ztu69uYNXbxyWZtswrv0qYpDomX61wb99+r1a7oCznGr7f+ir7fVDu3VUbLZFgVuTIwdtcZ1rYbCJmiywGvyOg0xUm7LCGbilUkyxgL/jYRODFqmH2yurmqdg5kl+niX+WuZDfgSOldsumOYYZO+xqNj+T8k1+/vsy45UOLwsiyTupVUFnWLslYs6B2hJn9gjWwOGqu87o36ch0k/5osOEJ2A/oEyhDRIbfLGGAz2qPUbaQ1xpz1SaPZo2d69tNf6OFPfs7G+xM9v/9Iezt78rXFwA/HangYixr4ebMMPspP4kvd8+J5+ZoZdoqgyDALMkk1/WVMe/F+lKhX48DUQkMpUIivlwm2z3w9q7bcr0aTlVy4uw6XkbIsudejMvzAIdLHgtdXM5OxyTDam6FTol8nbpmYSCTicz4Uijd7s7isADLJxMuSheKHkr3uOouPRQ4PnwI+O+U6pb5G8dTzOMOd4yXVZF6/hgtCjMKRf8wsu5o/ZiZzPwVoKM+MteKUDZMfbDvZzBRoG46InNfhdLMsAXM08vRn4UYxM+o2ytuWw5Cn+ePl97GuJu96VmcZbTlMZjbPOyqGiN/LYWofy/F8CfK1oAAs4M55w9w1s5ZHRrU18gsZH9tv376tp2y8R2xCfa7qdnvMWV3QUZeb1tW1VQ7PNzio29JFDu18w3nu/JaWl3sqWKtWVaGlpa5W15a1sbnORnGVuK6MtrrLuvPOnTt58/38+XNNsGkMBc3DOLeZ0r5n6DQj3EK+6WbMSrS7Zo4kb+8JnqTXaY3XV45JmNgBLzSE5jc1ifGD9Q2H216XfmDsv2ruf/d9dHioEw48+8eMLWzKJ/Qzj5/Rrn19VNOPE/Xh7aGG5vFT+oCX+803b+Z/y+H6jRvqUXafn/qM7yf9E/ZSQ7Ub72l2vR35HOjtQdjee654vH4XKNiLVKwTjtHlF7/4hcbMy/7nKufOn9eM8TVRpgVvkkjN6zT087hsB8Kua0P/dKRsx3puF7fNApLzeZncRRI8yuCL6xp+KjdnA62Mhrqpke/pa+xUo6Pn6WF323CDrAV/67pUhHz+SxkWkYbHsJeAmc48HkhiqQyMtaLUjKd6+uCxPnr/I/n/HtIrK11c39Q5LjjWUtDSaCrGM0OhFvKRGW0M4bRTItVCgpIy5I8vEpSk7NYiKxEpM5MUiHFENWSSFCUL8g5n3ukswhJksZKFHnFdJWPxDp8FJNmABfZz1WlHFy+UdKITHZ98QIU/VwxTGOrcH2Y0TMPg16+v6c23VnThUkexGHFa9oSOeyCRtzegYCZKJ5wWSq1rkuvvdMYFkTUaKLtedktJFECwy8TDx8xk9iogSAbbHI1EssS0lHIXNSMCxBgUyKikUa8yufvm+/mzZ/LTkLWNNa2w6C07lQRvQwddwNU4C6LO1JdcPZIY8BJQUtSu2dB6Gs/PLMgsynLJLCfwzuEJ3TauT0nDqFiMu78oCwa5Sp282ChZRJSKIdCogrj00IydNBenWl/Z0vbWRe3uHOn+gyd6+GhXDx72sf+E+gryvwOvqeNZMI01U3l5S1u/+UWNN7ra6x/nX4VrToYSC3b5g546BXqiMQXlTRl8eOd+5/9XAKZyMyg3e7J0979HLNaWq+mumSkAXgnBqa0oCQaGG2hJEVpkIgsg+YDEABGnjcpJUjVLKhuDB0UaySzShGO7mGRQmbADHLH4ezg40BMWetMLa7rxu7+ub/3nf6/f+U//d13+2nuarnQ1qQqNgmnGSNCwCJzFgcZ2rGF9oOPRrg4GL3Q42dOQfnbSDHVCpU7oR6iG2rQVJqLAwVhZVfIT5C6L9UWZithRYJPdzAJtoVSaLmWEekVFWkX3VZVpQx3bUgybLOorvXgx1ONHB3r8eA/s6MGDZ7p9677ufHJftz66y2nqXd27/1BDTrgVTVZGscuh7CaRcZAp8IOKGtL9nx/VlAO7pA6tqtCEG+/BYKhPPvpIP/r+97T3+LGuXr6od77wljpuCzYHy5RhdbVHW8am2F2U1ALyqfAZ9k+MFVIkp4IooELBSihRDZPzpH+oNDlRN4y1xoL6XC/qjY2ezq8EdVwO9TblgOFo2GgYKo24/R2zSJiwKJpRhiTE8sn9zvM2CbKg0qb5Etegi5eRuQuaZQiaI8nUOBK8uAnoFJJ7zUxmLbR4PL2wYIgKwPAXRaVOp6Oq6qgoSkV0jCzuQwy0tWneHA1ZyI5pj5tbb+jChTc1OI66e29fu7szHR1Lu3sTHRzhP5nqhAOHWZNoF1GcgujKtRv6D//pP+uLv/7rmrBZHSVp7H2cASkAU/sYdAeDpRoK7QuRxidN+kbNQtP/wbQRbWI2Gqlh4q850JhNpprh1tSJ4HVECwoOxihpIR3hcjQSrhHX7fVYlNBeMfKEBYv/lgXJVDDeBezmfI23DXQMyImgol0k9JmygZmhg+vrCMjzdFW3I0dDHjXpaAZSMDkMNyA3oAbnX8ou2vgmL8JfgGASLBlBUgsj3MLbi4PGoISNRSsoOSjpME+EaKRI8DoVDVwxZBou6qmgTstOqaKKatIs8xWxUBed3Rau3/PdHT3kRmMwHiqRzt3dw1092X2m3f3n9MlDhI/UoQDGQrg5oh+wQEy4Q/9H2kBk876GTVdAx/NJI5WaqOdg01mCQOEtShMWsgMwjjM1nUbWDSoZs1bYXK+e39Yqm+41FtHn6L9Xrl3R9bdu6Atfekdvv/eO3iC8xUJ768J5bZ47p/WtTS1vrKu7zpizsqKK+dPYJNeMe6HX1RIL9BVoJbYybBULwyaFKuxXlYUixg/oHGhHNp6pnEkrRUdrzIPLjH8VfSfU6MlBQj0bqJ72wUCzybFGjMHj0ZGaeoScGXNjrWjuTtSpZuQxU0kZ8603N98KjeSbbuovryuUhLklGT8BRInaT3wdEOQIRVRZler2lriBX1K32+NwoKeN2NV5cLno6mKstG2Ui35oR0OVZLW+tq5r19/UhctX1F1ak0IlP4hIlFne4MQDH2roJQyiER1UYCMfG0rc4I3JJG8vM+wx5rZ7RrlDnMphviajTs8IUuvHmb90DUjt3M0XKl+IvPhNnkeIkbxNTvO2nrJHpFO2FU1ILWjr9NPEpjulMeozPmgE3wzUEjpSMSIAJONHZnhMRlliCNmvM0/Oiv6V84VuDjP5D16ZmcSrM49lAt95XK63M/HuNSMem5uZB9HVRLPKaJMHGfECwUwRGziyPVxPST42nm4cCJuZCtaQzmdmMmuR05DejDwokNvP4el943RIv+33+5oxtjrN48xMcS7L83eal8P9WR7xZiZ/XtomkmcUHzlPJM8YokyUxYJoaEqEhD9Aj/P4EIJiiBnB3VgoBJdNSsKrq2vMNRd18eJFNtabub07X1VVquiTHdCjX3c6HebxUu6ucbi7wRiwzCFcQV8JQVpeWWLPwGa9KlWxluiwjt1gfX3+wrY2uf0Wz4sXL/QJt7j3OKjf2zugT9fwdtAnqWb8mnH5N52eqOaQkZZKiuYUiTFDqaaMDfDYhjQOaMQl5jJHQx1kDtx0BqKd+fzlc1xDW51NJ5oyx51QPwf7ezo6PJD/Rtcw//sbfcbgQd48zzj4T8gvGd+qTqXAmIax5XXrG+slbPDmmzf1xS9+UZffuEw/Sjo42Jf/GvuYQ+IJc+eYuXPCPOab7xlrTz9YQTXKgeGoP53CaCe17nDwPWBt5f+/97nzF1QwHszQOWGNREIHGfEmZED01+luA3RNbqfsYgmng7btuT2duQXkVga8DfZxuOyasblBVou5fZ2ZZM2cryFNwp+apEzzMFikdTmJcDOXk0jvaOau+708iHz1PRNvxBhtOiN34JBD0UwBxIAr5XY0PRlpuHukx6xx737wier+SMsWtR1LXUhRb4WevtbbIJ1cSAu5PwXJhSNaGfrsx5yMynYGTsppAt9AyDAo4vAJBc2gee/IiFIopcikYIUUomIMCkxSKQ01nR1pZTloa7Og8T3R/u49Tpd3aPMDpWakhonQT5rXlk03b2zp+jVOwC5vcHJ2oD0WFP2TPnxJwYJiiGjgehru4k06G5JSjjhLWGzcFgAAEABJREFUc79Dr3HqtcdTLuByErK8QhfJzExmLQK6+KCxxEJwwMLyHjc6/f6AgaansvQOFTz1GSCRtGkB8nbZGfhff2lj8jhS5Sgzy67cQUmPy/rlHIgi3sxk1sLtFUJQZGD0wSwyoBUxZjtWRSW/CZxNfJIL2ljfUlF09PTZLhvvHTbdh3r69FAHR2ONpqbGWF4WpcY04jGbxjVuvK9+9V1N8e8wKPivnPvGRnQwlEaZ//NeTNFmZq2z+Dr9LBb0z3dfcrvPy5FYGIiKSA46PE1aYgGfGPxo2DLfiBBmZM90cWOYbQCv140v4kcMcENumSYsGE9U6/noWA+PGEhZfWxyq/3Nf/s/63f+w7/TzV/7mmxzVaOqUMMGcxqDZrT5BsxY7E250Z745tqhqWb81CjURMmqkjoKOWtZVKQuY+xQp12VLOpMhYIiC58gLhk0OhlrMqpVjzEat9pVXFEVVrW+elHnt65lt4irmgyj9nb6+uTDB/q7v/1H/eW3/1bf/5sf6vvf+5G++9ff13f+8rv6i2//lf7bf/u2/tufflt//Vd/o09u3cE0M/WYOH1jEGh/ogxBpohLE1K/P9EhOOGKe8zGcDpNevF8Rx9/fEt+MxrM9OUvvqdvfO2rWuHWrGEDuba6rFVklgVl8bGKdu99o2HimbEIqTmkEnkYkDw3U0H7L4MpYH/jts5YaC4VjTZ6pS5trujKuTWt9YyxSDpBnwMG28NhrYNxUp/d1xhZE0kT8poBr1OH53sW3l4y+CQKiEMqXjy8yjQ8ROVkCbkO4WaYPufxCIA9DF6H3A9CiCoYZ8qqUqRfxxgUQ1SIlId2gQmUTPJfOa+t0OUrN7S6eUEv9vq6ff+5dvaHOqGcJ7SDo8FER8Ox/FfNvQtPaNcpFLpJHfzuH/+R3nj7TWwy0ow8miBlIDvNcap8mvugm5mrqoAbLKgIQSV6VkXB4qhQyeRfhCiMI9FfDOPAKn8oAU4rzP1GyBGi5XTdblexjEKsQjBcUyDOAsqJsIPkxkTufbLxcY4y1Wz0p2y+J8MRtgrqVp38d8OrK6vyxV+PjVGgjIZMkussNH+86WUQdheH3Pz7OtrUZpLD24Dw+2KrpL86rWZ8aRhb6JiS54bARDiXGb/TXBfnLyhv2amkIDUshGKMWubkvShL6rGvF8yVB0dH8t8QmXIgcXh8qCfPHuvZ08faffFMx4f7HHZQh2y893d29PTRQ+08eaiD5481OnwhGx+zaR2prMccvgHGmLD4tWo1CugTItmzYAxFlGGnGePZFP5JM9bUxyU2UTWb9lBFdZa72r64pfNvXNSFNy7owpVLOn/5gi5euZL/d4Ybb72lN/zX1K+8oXOXLmmTW5iNc1vym/E1NuOrmxtaZtO9vLYmvx1fcT832F73ZVnIzNTQbk7BOJwYBwQMujEuBGCEE/aoWfDOpkPNpgNNJ32NhieajPuq823+TB10ripTERuFWNM+aspcS4yzRvlF+f0whGyhta9lx4gCaiHcRsIyCUgMI/KlWIhREb0j9SX8wUIelTsK6uGvksTqW4kF9TqL75s3b+ot/2/QblzX1oWLWlpZI31HCV5nXYBUEoFE/0nuyQRTpP8WsVAkrxjiqa0S7WtGP5gxpibaUS4T48VcW1EYZYGnsgh+zkuWn46B6Hk4XspxBYVlHNiJoGW4pRrojdxiCxh5GxQc/2aYmcyCQggyM/ERX+UHWYk6P20LlDHR9xt0cVrWJfP4x5FTtR8XskBL+cwvqeTjXZsplkZ2pjk36c0s6xboGxGbu54O8bgOjkQaM8sizIwYXlynOwi1L3zOv4CZycwUQFVVKhhDzey0Tp0vUX6XYQYfNirQwccG53eUtDvXy8wkmcxM/iTs5Om8PUbkOtxvyHA3w/0h5jRm1rpOsyAvYyAuxiDPZ2NjU2+9+Za+/vVvcHv7ns5zCOf0momlZi00oz9OfP2E8dr6oZXgp8iSLMuLISpRHoIq6DNlVcrnfe/7y4x5q1x4bbBRX2Jt4JvPhw8f6sMPP9LjJ090wn5hRn9vmPNF30WUpEbJ28QZSGRqROEmj8fNNEgN4YZw1i+naTmIevV12zHG1JTJ1yGNl48NuP/Dawesi3c4GPD/ustvnAfcfvvG2TFhA+12SBQ6xkIFbSYEm+uYGIsqXbhwQf7fIN64yby9uqIpcv3QxS/4vL6n9OHpdKYZdp3g+u230xN6u5KG8bwO7z94kH8zYIPx9CrjrdcFUdg5UlxsgA5kzIvfExJ2vT4NLJJt4a7zktOcF0E5fZtGtMskP3xP2Md1cuT69/kuw2U08DWkq9HY3YR/4SLfZbs+oJXr8S1cXoPdz9K9rk7DpPmsF6nk5THGB+TXZGai+Yriach6aNAfanB0ohcPn+jnP/4nffLzD/Ts/gON9g8UiAvEbbLW/9LmeVFthYyhXA525GZRUpjDcH/Zu1DJ3TkfypiRDpiZzFp4bAhBlmESOfskbN7CQyF5vrgBmILGNDif7NbXOiy4au3uPNDB3gOl2SE1dKhUn8iYvDtFo+tXzuvdd67pGm6XSfDF80d6waJhQiOLNE7vgCjir2TKj7nHsve/++OlPYuzApw+r6VMNjOZWfb7x8zU4dTO/y6tywn2i+fP5X/bMhgOVZTthOcykiyL8UE7kXABvP/sSxbwtHmamcyADNrL1wib8QWnVAsyM4UYFIHrU2C/PBGHQp0yUBcNnWPCwmOqXndJ29sXdNIf69bt+7p796GePtvR3v6xBuOpJj4vsvGeyRjKTEub6yzGb2r5wpZ2hsd6cXKo4WScN1yiw4i8M/QZD3FmRrR9RuS/Dil9hpjPojmb0+nO7j2DlhpZZFZVqTJGepXJbyGMRXzDJiWNJjIW84FwmNRqfOHHwFszIEzBjFr3G+gBC5z98UCPhke6c7SrA24VfMP99d//N/ptNjVv/vo3VK6vK3EKPCTNEPvV5OdLvoSdkkyMrSyopTGbS/aqbHwKhU5XoWQhRl9PYDCc6IhBgTFYIVQqCg6AQMHJXEwdNp9Vhs0ii7ugUFfqhCV1SzYdy1va3rqk9dXznDJvkXZZz57t60f/+DP97V99X9/7y7/V3//N3+tvcf/yz7+jv/6L7+rvCP/oBz/Wz3/+oW59fFeffHJHP//ZB/rwo0/osyzyZ5LrLgVKYDIzBeALrhEnwz6BTFhk+kmv/+vUn3z0sfzXoSYs3L/6ja/ry1/+ssQgfXJ8oM31Nb1187pWWJAGF4CNkk+OjJRu74ZJGtGtfDy8ouq42U6q/O9Z2XBbPVQv1FrvFjq/vqQLW6taXy6ybY/ZeB5wIrzPjdlRHdTHXmN2ly7bJ4w8ieQ8k155Xgu+EverBExKDniz635AML9ejgVagmT8hED9ERGC5QVJlRdVBX09ZoQAXwTEN0qa0C5Dt9K5K5cl2vMd/xu8x0/kZfZfIz+hDR+xIT3hJH1Em55hzzFpIuPbb/zu7+g3/+D3FNeWsUutKbJnoDapAeL5PDOYmVzXGAL1EV+C9l2gWyBeTZJP0An7yuH1a5JHmRnuAsr1GzjAKspCPhcUVaFQBIVosoALouFKijLae+Jgd5ZvIobHJxocHOlwd097HPL4r5E5T4fFZpdyllXVysSWQs6iPhCjxWN4HDg6jffAa/BbZ4eP/EaZYnBfg1hjs9yT3wb536t7mb2N5TyCZAh3nG5+sIWXrUPdFVWp7lKX+oWRdm+SOlVFn1hWr+zK58jnuy+0d3DA/m2iGXV6cngkn5eePX3K5ntHR9zGuN5Fp8p1Nxj2NR0fYqMjqe7Lmj52G6ng5jEC0yzz0SWkuS5FEVUVhapYKqJsw+bNN/rT6ZjF4Yg5YCJBi9SLqCsr0bSMMsLeZgJ1tsRCcn17S+vnNrXGgnBpdVldFtGuV8FNfgliWSjJn5Tdooh5YR9ilD817dMXr77orX28ZbFdc7M1g+6uY+YHAQ7G4Ol0pMl4mDGdjNTAb+hZUtcddOp2SuRHlehbFoG6CtSHkXerhYkfysvrPlRo6Xh4LcPkaYJqA8Gy7byPNC7FWWIQFSiRZ4OUBmEtpBpdRujYnwykbtS5N87rEv11ZWNdbhevN19cyh/jM0fWgjYG5fQ1MxVFASrFUEgWRJcmR5PfjvnGpMZOQi8zkxkQMFgBXr3yOO0M0cwIAXvJ5bXUMF67XHeTGiJduxZGXvJCOEhNpORyQHYlZXH5Ix5Ph4aULdHeXe+GibCmrn28T9DlaXEb4pu5m/An/En84ArkOAzg6Rofb6ARTXJTwDZmpvzjLtBrT6tJS3S/ow2JdIA0Zkg4g0AdO8woOfkt9DYzRdqw69igUwLyB7o7Tlvwut9pZka7LOXrzR4XPe56/bp8jxfx7pqZOwQtw/NxOG+kPZhZjj/7cT1QT0Z7jSGq5Y3oGBTpcxFdQ4gKIWSZi7SGx6A53WHWxpdlKd/k+Ybb18ZlWcEp2l8jL1dGbidJDQNCaow4h2SKKosO/bCjsqrwFyrQu1N11Ftalh+MLi+vaJP15/kL53Tu/Hb+EzTnOebQ8f69+xzef8za5Zm8jQuJZiZeySvcwTjmY1kbhpxfr1GHU92dw3IkH8JuJE8/R8puGyXaVMPmu2YN6OXzcWnC2sYv5A4OD+QbZv8thQlrZN90j3F9DeThOvdDqYiFYrZ30EI/P2B477139Y1vfEP+N+Bmdiqrph+4Du56XnlDT565rUuaNbX8MvD999+X/0mP33b74XKOp81F6tUNQ8ngbl/3fwqUe9FG3HULvYSnQwtPhD3MjO6W5O12kY/7U2IEBLn/kneNbs0pGCfIg+Qu7BROcpqLTngat3EGstyFoXEbIC85CCfg+bqbcSrtpcerNKBnCKbcbrMrdE7y3yQYnAx0wsb6kHr74IMP9MHPfs4BNfMn66X7HO7cg3b85Kkq1krrISokGq1DCpJFVMV1P0jCIBmC3kKnjxfrNJA9yQz3DMxEctJC87jsmMyCzBGCBAKKGG6kUr0zxBBVc1JzfPBCnaLW5YtrLAj25X/vPRk/V2r2pPpIaXaienLMwj/qC9ymXr96XjeuX9BkdKQnjx/KO5UwtssrkCmePGBiNJl480evlgwalPZ1v8NDuGkBUlBZuZIWLvmkBaBRaE+UQarstp+UnZXVVV26fIlBocdGdU9+yjVmYzGjUeiMrTJzFubpHC2l/RrOWRDMLzTe7H3l48TPwpwJvRe1GkKQ14Uj0rF9AVOyuCgK16GRd/4JBxvnzl9i07XGqeGO7tx7pEdPd/T4xa72DvsacSvZWCnFMt/+DdgcLbHpvvaV95RWunrRP+TGrE8dTqjTxo2q08fclz9qvx5W68c+Z2l67VnELdyX0V4619/xknrW5zFn4XEedtfhElCUFyqvsJnTFzDaVlGU6rIh7nIDXcTAeEgqn/xZ1NbTGQvWGW23kbeXmoFlxOJpCAYOa3TCRm+PQ6UXbPxeYKXDiCMAABAASURBVLn4xjnd/Nav6St/+Lv6wre+qZXrbyixmPZfKx9GqWZBPI6mAW1niiIzdGpoqzUb61pB7k58ogpeFx2WNoWmhPtsug+op0Mw5hBA1FUwFl3qMCp0ZE2HjXZHkc120XTV4YZ7qVrXSu+c1nrb4Jw2Vi5wIxZ0K99u/1jf/asf6Nt/9l395Z/9jf7x73+iJ/efsmE50PPHO3ry4Jnu336k2x/d1Ue/uKXHj55xozbU4X5fv/j5x3kD/uLZnpqZyQy7oXsw/DLNfGM3n6C83w24gfN/KOX+J7c0Y0J6hw33l7/6ZcUQtLe7m90r3Iots+lGhDwNtdC6TcOwQHvDVoj2rwSTmeclck0y6iI1M/wNN5yFVpd72lhdVrdrtOtGBwy0u0zaR5xCj+CaxEp11VW2d5NEFhkIlmRaPFSNfJBv6NMJKGMR27pUXfa46/BA8s8cZ/1zUuugv3Jent8CevWBJ2DbyFhbsUgpWKDk/k24ZBJ3ewdsyPmB+tOJJkFa93+JmhvHQ8r6/u07uvfshfY5RDqmPR/5oQOHbM47YjEwUaOxNVq5eI4Doj/U13/3W5p0oobMNC6rjqYGpIB+/ro+6IwXK0ohhwPtz7LfxIPREv3EJ0yfhN2foLntPN6BeKToFHrtyTzBlMtL+byMjkh+GaSMGDvLof5YgeR+SmXJ/TMOzCYcjvqtdz2eyPtxzfg3huYbyES5W53mGZ+pJPc65jGvOK7X63AG1JKZKdGQGspeVqUucpuxwc1QURao1bYg53XAKi+PmeV0JTw9bnl8HOrRdmMZoAubOoJWiHNZnU7FPHmsZ8+faY/blhF9ycvWZxGxzzi+Q10f7O2rKEtdeuOy/L8n7KwsKYUGs4w18w0q43pizHKaow5qD1pMYo0sw+4lm9IixFyvEbr/ZpvDVKNXo+w33CgFeK0MCiDFwMHhlPGqViKhUa6y01Wg7VpRwBywvNCl0YRF7Ig26ofYPj64O2G89UXmjNsyX2ROqTMPN25X4Iu5NpzmtiYfbr0aB2WbsdmeYZMZm9uajXgRkzpVoaVepSUONqoqquCgwBGZJy2EtkebSbwOM8s0H+tr8mxou95WyFFyBvkDD/wNvI27QXJ3ZkluQ7eDsF9CfgMPWmabTBijpoxVE2xXV0GGToZ+TRDjfiMvp7ehRBaJvByyVkdv5qgiVy5AK2KhGEuVZaVAXr4hQBVSifl+wgGJzy4px5m1MWYmM0P6y9dlJoIuIxBnRvwpiBDhDPwwJxTJerointBdohbvS+6XvkVyM5NZ0Cv5eEJkZrnMuzPGJd/U+PiRsL/b3uvA83Qk5yWNgcXr8SnzNkr0vxZeY1lBCWZrP1o8tvCccZ3bcYb0aW8ug8mshTO4Xgt4+zQzBerezHT2WYTMDD2V67vx8mBXBPIa9Vmqor+U9OGiKORwf4nf6ZGx38zTv6ppQ/ndZtnF7xmYWdYjRhoYfslk6BWDyy1VsPYpkFvQF+JcrtlLXvGYw0wG3cw8BCQj7NnMqDN3k0yRNllwUVB1Osy9S4qEQ4yKLp98QqDNkqfH99hkr66sanl5hTXpkpaWl+WbeN+IrqysaHNzkxthNt7ntrW1tQE2iV9l4zTQgwf3dfv2rbz59nHCy9zWttd/LS/7olm6abM/CXoLuimes69HNhCQQoI0h8tJtCd3iWzTU9iZj1OOvMaZcbA51mjQV//kWIOTE3QcyTffDt8njMeE2TDXtG23YOE2Ad4PhPwO9e0Hte+8847ee/ddbayvyzf0+/v7GjJnTUjrstz1MdHz97r2X03/2c9+lnmuXr2q7e1zKrBvyvpnjXMby2GCXsrsz/Fny9pkPrdjQ3ts4bQFD4kxIsnk6T3kcL+jwSYLeDi5DNqFj5+OHEfiRFmTu8Rn1/0OwgjmTad61HnTjg7E5/TkkRaA5um935OIN6EdGkEngGfxurUlb7YkZVycaszlw5ALmKODQz16+Fi3b93Swzt3lNjPRew8ZD16+PCRiv5A52Kl84yxrDMCGTjiqSuLSA4ZSXRIR5uf2ifhAFobX9K1PDKYggN57p+D/iSjc5qZgiPgAiMihKhAXMSNNBwf/Es6V+WTL5uO8XBf3WKq9RVpePKIzfcnqifPpfqQG+++YhrhjnXtSqH33r6i629s69KFDRbzu7p//7785GgymSjENh+5ehbQI8jM5D8UwF/5Y3wgZ7oZIV4RcobTOqDQFJ3FOTH4vcJeRQN7IhWJ/UWOmcnMJJnMTDEE9bpdGva21tfW8qneATcLYxYOZiYTfXLRqMh4IV/4iTrzOqdjTsJLctLjWZCcMPcrxwQpu85j2dfKR+/cYKVcJ9isLAs6XhReBRYd0VGIJ2nEYpS9nja3L6nTW9X9x8/0yZ0Hus+G6snOvk5GU/mGL8WOJhY0YHHQrPZ07t03dfGdm+qzYHu2s6Mxi/jEgCMWTvQSyfWdw8wIAr32LOif4ZKA1yRenXmS+7Ffdt3/PwISZ1vlGp53TuRAzl+PMzOFELFbKbOghnqEXQZtNmu4WRprxiCCKixQTUPscshGe3820nNuLp5N+tqzqZrtVV39rW/oi//293Xzd76pZQ6XJqtd9ekbxzTAUScqrbAIXmbDRz2NyWSIHYcsMkdghlKxWpKV3VwPJ8OpDo4HOjgaaP9woKPjoSbTpLqJktA1o5IJpIpNd6WCDXeVlqEwmcV1rffOa2P5vJY6m0JVPbj9XD/83j/pz//rX+s7f/59/fSH7+veJ4/ZaO+rfzRhU25cxDBhNhX9lm47SpoNk6bDGp49PfSN+e6xHt57pvd//ok+AL75To0p0EciNquqjooyaqlHWcw0YQHsvyL7lBvYMRvgC5cv6+qbN1TCd8RtnQ+qFy9dzBOtSWqyrdu6ajB6g50QIwuSOYPaxzIBHWnUPhnFEOijvTyBr9FHeyy2fSo9HIz1bP9Qz7gJPRiORJE0Y8yqQ6FaCMTuhiyfsNyVoElt1yV/18T18Lbi8mBHI+KdB/i7oC387v5yGLkA8rU5FvxQZWbiI77KdqVD+2JliQ2Yu51OpeVuj0OGjgKLmhr+ARuP/VE/t8+1ixfU3djSw509vX/3nu4+e649yj5gvBiCARuaMTeHU5NmtM+Gtnnx7ev6/f/w73Tli2+rbzPk1EqdQk00Ub1SMN450CwsYGrpEhSdPobPkY3VfrLRDJvSHfwUWS7DeQL6m+Hz110kJfQUsyUkRWjOEy2oIFUkvgARwzMpqoDeiaUqiyrxz5hcp4xT7tb0rTGT6hHj9eHhPguiEXXbkDrlOcHTm9qHvbzOoqW2X+cJcz2yiwQzk1kL5/I2MmKhNGDSHrPhL6ibDu28LEsF9DJreSP12ev1FGKU16/fjF+4eF6Ora1NLVPPMRh6JkzQuGjadidvwCFqZ39Hjx8/kv+K49TH4UmtCePDMe38YO9AvomNtJEtDouvvHVTSxtr8rquoxTpF/m3GaKJa+2Muoiqya9BvxCDYkAvJTHYYKMa3RO0pKI0EDIiG+2ADIuSgsNERanT66oEkcV3rErkBlksVHa76iz1cBlbkD2mDfrme8ZGdDSZMLZNNfG6wm5jDoemYAK8b/uY4OV2oFVr8xCxHflaI1OjgEsx5JttmnR2A5Xb7Zbq9UqV6B44gDBoCp5uDsptISiZKUFyeH/PC0baapMapCclo/lm8CF98PxjkJGZYYeU/bTOspSXO1SFBC0FMc4kDgCnGlLOKfIK7NDbWldkLpjSGcbczM8Yx0TmgdIYkAU5Ev4kfwgjzFKkbKU6ZUfdTk9FUcrgRVXY4THTcDCQtwunxxgVQgHcdQQFCzIzzJna9kViI4uiLJT5iTOzzGPmbpBM88dkZsgAwfR5j8fAJndPeSCYp8H1CI9rYQSDzHBBAATaZOjm/crnCXc9KlBfIUQFXDPSwOk2OguZZGaZx+WFYDKdeYgzM5m1OBPzud4sf66PmWXZrldN3WXdArYFZiZ/zOxUvlnrd50Duktuf5M/Ltc3UlkGfJE6W8DM+ZyD9ud5k8D5FiCY69HDrkc+tGDcdHpAlxCjzEKuL4n8vCHjmkL7Rb7zxRjauoc/hKjgaYGZySyoDXv7KHL7Kxhvi7KCXioZ/Qe5seiow0Fbb2lFjg5jXMU4UEHrev/333Khk0Y24T7+9egHHWgdeHycdNrKKmsX6FVVqstlyNraSh4PV1Z62mBjcc7/VGV9VUdHB/rwI24rP3xf+R94G9Pm/Tdy6Es1G9yG+cPNQHfTYi6hscvhthImpesxvknCri0YS0hgrwBGj0eegMvyw06/zPKxyf0NY7D/edOo39cJB/yD/gl9kLmYzfgQ+L9/4oe+E+ahKWOA/xlIYp0j8qlZA04Z9yJ29g3322+9pa9//au6eeO6Cux06PPWwQFrUMZh6gNtWSPV+Teb/uknP2Xz+EhXOWi/fvWaCupuRvnNmUDTMIeju5e3wRhn4bRPo5HTvFw+Fk9cV8rmcjytxyV0TnOZGA4zppympUGZx2E16CiBBxI6JzVuPwItb5tXOpXnaVtaM9c1Oa/7cRuH+0GawzNAPDp4Pim7HiYkMwPuc7lSzQJ7wh5nzLpgwvrgiI23b7o/+uhDjU6OFMZDRQ5IurSdFeRf6i7pne1tXe8t01MUkfQS9ko4SM4iw3XgvP6+QvYAoMPolXSmVoTJfLAy3IygQIc0iwoxKjpCzI0j0IJn474m3F5XxUwXzy2pCAPt7dyhAT6RmmM23Gy6/R/YyP+/qHTz2rauXt7WJW5VV9eW5f9y4Qs2dkMK7yoFJmuRr/uFHjIpQ68+ZP0q4bWQV0euQCrus10SEMeX1zPB8ReQPd+Xb8mkuryyIh9MnOoNpKZh+qTpE3VaNCKP/BQWTeLVCDMT76vE10Jmlimtmib/kX+hBzpjjIF6iCqrSh0WXCWDVoiSm7AsI3EhN/oZja/Hpnt1dYvF2US37j3Q3YdP9Gz3QLv7xzpikzKCZ4rcaTSNWajEtZ7eYPO9tM0BCQPKEQ12zCJ+RrnFhCM6U27x7UeLx+Yed08xN4E7C2Q2Z8geKdf33P8vd8jFXwzHi/CFRFoFhOSgk3kH9pgGPWpHkNyfbyIITxjA/NfJfdM9ZgE3APua6vHwUIeVtPnuDX35D/+N/F8sP/fuW7LtNY1Z8M2WOmqWu0qgYYIZqmHj12jMYnOC7Xxx5L+yPmXwrck4sbBqFDXkZnLv4FhHJyMWa7XG3CA3KLTUXdHm+raK2JHgdX6xELOmJFVHZeipE5bVKVa01F2X/4p5qgvtPj/WP/zgp/qT//Ln+uvvfF+3Pr6vZ9xqD45Z8LKpHvYnGvanGvdnmo4aNRPEj8EUsEpPTVRi1T7iMOCEw4CdF2zofvGRfvyP/8Tp8yOdcNI7YdLzugu5LUoFi7iCBugL7BmTzIRJp8A9f/68uhxA+M1joJ15eH1jgypIXgWClN1cN0o5bEYlZCqfuZ/vf3z1AAAQAElEQVQaJI2xqA0yDiuqpVX11ja1tLalio3LcCbtnDR6wobk6WFf/TqpCQU1IPYTNc12RvoGgcp56OyT2kAi/6yHt5OW1H5dnTnmrJl+1p8Jv/TjAj6HgSjel5GUOWLXDguUJcrWY9PdYyHTBT4WFZ1SBkZY44AJJHUqXbh2XQULoI/v3dcHt+7qMTehfgu+x6bwmM3hyXCgE3i9XR9zUxhWl/TF3/x1/f6//19UrK7oON+gG4dAWIH8pVYj/9qZgnoYM+lXeZA0Z3UBDlLNHXzkkKXhdaID7/z1mAUCtOyHJe+jzrpIiXMk7zfcTGSXPuYbuNSghYM6dRmI+he9WQb5uxAzo00lDUfD3CeGjJN1XcsMLl7ncXibGlIHUxY2fnjrfmEZ34BvM9lvbNEfCDdNjbwGpDwFen0vczPkMg5YkPk/PLTv/90OJ/iT/lBHbLyfP39Bn3wg/1fQjYOTpe0tbbEoKzmImZQdTauu1FuRraypWGOM4GZpBZ4uC1zfLBrtLGBgr2NDdzGnmTWUoSHbRgGDh8JUcGNbdArcQrEqFMoWhmtlpE86oLF4bGmFRJxv8Ol52V8yJpZFKeOnZj5xW4zZePuCz10PTzjcns6R0MdyvZmCJF93BOaoEGr8jXzTXaJbBYporFEksoduClHyTbd5wbAtrQCCyWwOvXxS9rZfyeRPDuH1MS55Gt9wF1EGyEBeZjnNyw6tLXNUwp5eD53lpWyjGfbsrC1p7cK2wlKlKfb0/wkj64NeiJYZGXmmcxjKhxAUF26MlKtUxJXaNmdmTMe1Bt4WJj5wJ1kI8nQhBsUQ8UeZBegm/8GUSujj65gFzCTlj3gIJJzXX48/i9fjPy+MrESmad7/sv8Mr5kpADNDBRMf9MuJZPx4XIiRsgRFLxP+4OWBPwRoGR4f5eEFEMRrGXyRhFf/8ifr7+UBLq1AHx+jDT3QWmaW4XELmBleO0M3Ue3+5rK6TBhOXw/7Wsv7wog51A8Rp9Np5j1lwuN8DrxCeFt+9DFDvsgChRZ2X9S180OG3Vp+9I4haGFTj3fe1DTwBGweQaEQowy+GGLrl7dBSUZeFiQFue0L+nZZVirKMqeTTJrDgqkirmLNWtBJy6pkg72sVW7BV5h/ehzeldAL+lKnW2mFjfcKc9Tm5pou0nfOcRMunmdPn+VLO/93Y07YQCXWVu1taS3XvfU32e/hDMYRL1Oi7Xu/c62wENIIUZfpNRDxyguXEm24ph58DM/AP2HsGgz6jP0nOjk+xm3hv4Lu9CFzrh/Men0mbCps4SZDmJzWMEf5gcPlS5f15a98Re+99x7lXslxfvvtm/DFOPngwQM9fPhQvum+xvju7a5hvvCGZNaWqEHHRVk0fxbhz3Kdv0Evii9HQ3qfv7y9zdDN/Q3xZ+FyXLTztzb0EHAC4M2y2rhEPSTCCzT4iYHJ5eAQXsQleBs1EBN5tvHQCJ/mj38RR44vX8pv1trAie7z9GMuH4/9t8M4nN7b3ePQ4iEH2I81Gw3UsaQOxlsCVzY29fb5CzrHfLk8a0RTLagqR+SkppBU5LAU0T7KLEIL+A3XgfPL3uQ8pvYnyAyfQ7jAkxJUIOcMC4re2SyiDHA/KGKgE5nq6UCzyYmWe6b11cjt6I4O9h+wmD9Qmg1kDav5ZqRm2mhrw/TWzSu6fHFbmxvr8g7y9MVz7XK6M6GSFYIU6dAYJC0UcZ3MA//H4HXR1GvOKOePzyuv8U5LhPOamczmkEn4+ej1B3YalFMXktwv2A0EYPq8h0g5XLRzJRqG8ATsExmUfNAqGOCqqsMJOGAx02HTV5ZRAftFFiGRBYF4GjpSh1vVtbVtdZfX9fDJM73/0Se6ffe+Hj19If/74dFkpglqzoI09JuvWGv9yiVdeftNNbSDHQ5H9vcPWFyO8oDAUZZEx3C1yCK/Ziazl8hEZLpr/nG4Bzg5w/3Ao/6PgItGpU+JznlTQbluYVr8fWt2Y9CMRMNmxkZkqn02Ko/7h3o6ZECtpI0vXGOz/U198Q9/RxvvvanZWlejbqFxJ2pKHczYDE3KoAn291/dHTMwjmk/Dt/M5wMb2noNfGBrmoApo47ZLD5+8iIfhvime0rnNyuo3yVuvVa01GERpyhj863Gx4BSRazYcLPxLpfVA2VYyr8a/pMf/UL/2//7T/T/+n/+F/3wBz/R7s6Rgir6qulwv595xgPqfFRDS/TNpMTNOgWXOAwQG/6oUiWDkJHnyclQh4fHevF8T3fvPtD7H3yo+w/uckAwlLCXHyR4c+hiB/87sLIsoZs6bBJ7bBoLJu0jDnC8/L7pPnfuvIwfn7RoXuhGiEoxvfqYmcwcyq54GguaWqkJ4+AYO8zQ05jIh4304nish9zOPz2e6pByjOGZIb1ODX1xgu3GMsGInLMvTUFYABJK8P3/xUspZcYXeP7Gx8wUsW+H8vW4SfBNmMPt2vEbgqWuEu2sP5toSAUsb23rjTff5Max0Id37+pjbr6f7R/phEV5fzzSCRu/ExYJx9wU+G35CTfmJTcKv/67/0a/+fu/J+OWYu+kL7dnI8MmroX+5Q8G9r62wCsCycJtv4hzN8d7VThyQDIz6k8K0OgFioQXrtOYMmSMdXQmae7mMAc/wjY0AJn+9Z5TWehB8eRt+fAQW9POZ2woA+3UyNGML/By+SLGQshKTKgT95RVlfvJ6uqKirJAzcbJGQ2CzUxe572yR30k+uGBfPN9yHg8ZsM15KbzgPnz6bNnevrimfrDvsSGb+n8ZfXOv6G4fp5DwE1pdVPFxjl1ti9p9eJlnXvjDa1sbMg3wkYn5MW2CRuStdsr9xPXpYVh4MwXKQ9tzhwlNYDODEQy5iWH+x3tJrSQ+1Mw2iTp4O32lrQMSsYECqsaW004jJg6WMjOgN8o1dziJOLE2Gnos2iNjJYKqrFsQ99oXHwL5rwC3coiEg6KZB0JkzUFSnPgYEX/ZmBbOXKAD34zk3gdZq2nddDAPfRH83KTj/A7GMKVyMsIh6qQlz1Q1qLDGMrc3GVDsba1qZXtdTFgM37VlKCW/3sB0kI3d6WcL20khqhYFLlNlEWpGKMKwu663bw9mVn+9fLRaIiUJAtBZqbTx73AjA9E72eeX4M9vS0u4GGXB4taTrhoewh10itY8C2ICc/rgOQCMly2r58a5sHsz3I9hXJeOT/0M8s+0uRX/uT2FqKig/KH6P6giO1DjAohZMQY5AiEzZDjeaD8qa5Om4NYF40JWx1y4H/w4/VRef/lcLSkboLncUaWmcnMzlDw5mzzh8Dnv667189i8+19pOZmzumvpzIzxeA2wCb4nSfbmnp+3fXLIqc5j2uxsNmM/nbC2HXI4d4Jt7g+honHtTezXA4zy/b2NBB4TflBEFF4PWyK1E1VdVSUlSxESS1dCgoxqoJeYTe3WadTsc6gn5Ql/IXKqlCv19EyFxcrK0ta43Bwlc336tqy/L8nu3btmrY5NDzilvmjjz7SRx99nG+/J5MxQ0WtRVvzvYWXdQEvc0uDh7aYWBPQRPTf+3jTaphfphzuThmrPN8JY7kfjgwYi/0fXDs+ZhPOxYRvvh2++fb4KeOZp7VTezCmoITbesL45/a4efOm/L8Gu3HjpvzA/Zhy7jO+37p1S/63yWamN5njPc7TkFxZnP77Hi9H8g8C3D2LmjlzxvrU25uj9bvdGqbSBNxtch/y8jTY0vFSxpk4bOVxGe4HCf5E3gm3oY0uenyC5uEM/Im4xt053F8zHzicV9jCzhSboJMyZqxnhydjjfJt91T+G2lPnz5h/XpP/qeORl/qRWmZcXuLtdVNLodusi7dLrtaSUZLTcRmFJKiDDDKo2sx9wfcIMEqfPQBTEm05g9CBP0lNH8M19PF7Cb4kvNZkNGJWxh+EF/SQowKdKaKjrW0tKwYpH5/T+PRnra3Si13pzp4fkf9wydqZkcs6g8Vmr5SfSxYdf3qmq5d29K5iys6d3lde4e7evz8KTevJ2pQxYsqJtHGUi5HVsmCOxk686S5393ksQbBkf14DOA3ykZMfs3DQI6k1lBzN3mjcCzC8HgjbG8xGgVm80DZzYICMLeTDCF6+Z3nqfykVn72v/7xdI7X6YRTyvJwsEFyQoaLDsG0QMEEVJQFg1WpDhN8WZWK1I+jcDrwRuqDQ4cbswvnr6ielTS+J/qYG9BHbPT2DxgkBhNuWGea0hinZDojD62t6MI7b2rtjQt6NjjWczbfE24R06SWuCGn1ykXLqvnnxxSVlyaOy1dPEZJMocX2Zzu9fvS9RBsmSvz4UtzvkXYXZdzFguauxmn8l3aS2RR1K24BTXWkm2YFNDo/3nPOWEFPwq0Z9zjeqr96VD3j2mf0xPZ+XXd+ObX9c7v/JYufuldpY1VnSBohr2baBqzUO1z8nrYTHVSSMdF0pHVGkIfkwHn1WRNKb3I5E9ArL5Y6AZFGn2qg4YnUx3uDXRyMNH4JCnOeuraqiqtqmiWZXVPmnVJ01Fhy6rChhpoo0HQ3s5YP/vpbf3pn3xX/xX86Icf6sH9XR0dTthoT/Tk0a7u3Hqo+3cf6/hgwGFZkt9yNxNTw4lDnV1TmgUQaSf4WVGmJmoyaTh0mWnCYcDB0UAffXKbw5sPtE/fHXBy2B+eaMzkU2GHNzaXdG65VDkdaX1jSUvnVnXIoYVvEIKZyk7lNSu//UaDeTsRT8p0agSX4PxdVKfRLgMxHva2N+Vm86Q/1j6D624/6elBo8f7Ez0+mmifU6Rp7GkSKo3p+95cG+R5Di4f78uXeA8kNFlA+FsoP2267H35QRGDz5zin7Nw2ikWERByo8M983ob/0xQVp9cPG8Lpqoq1WOC6LDIc/j46yhYsLi4Q07Wh9joyttv6yrY5zb0/U/u6D4HbQfHfZ1w8tvndN4xwJ0wsQ4HLFao08tXrumP/sN/1Hu/8U1NLKjPQVxirEvUF91DjqwHGRlQMkquDPEYUPLPZ+Ozok5peDy947NTOxUmyoY6BPCTmbcHm7sRapjD5Tjdw9kPu5s9h/G39e+eFs77EpLzLqDPeF6Pa+jbIQaZmUYc0g25ocoHPaR1m2VkRUxGPRaM2TFGYULV9Bc/OHF/h0OqLmN4oDAxJuQBpSwlhkDdd9VlUTClbvb29vV0d0f7gxMNpxP12Xgdcdvy5PETPXvyRDUHLMZGoFpdVZfb9Li+obDCJnv1nHrrF7XEZjyurqta6inSngIbOzPXb0a+QwWbKjBuZbssCuxuQB10FuXN8M03CHkjSmSOg4f5O1GOFkhxnirKQNGrVCyTb69LuFRCVqNEGwMs+BraZeMLVAdjcEozBM7QZ4JuEwUOhoM1itEh3AWSKDKLeMuuWSJdcslzF4eXZiQESTL503K53wEFx4hzEMpv5kGe91Oi5PUYqJNAffKKkjtZ2RODjIPXfNhA7gVKra+saWt5RV1FFfS3gnIGOlVAGawjd3NGSLEFUQJSGAAAEABJREFUzBRCoHyF2g14pRBpN8hsaHOJ+kmqVWOjKW3A5ZBE3r594ZqaxofJLA0iqYghP6jyzYjL8I3IzBeyc16iqQfnI4UXGkcuwfKXCDyEnS+hf+OgLA3wcAuhU8P4XnNIX6tBNmxyeDqXJMNGZ4FM+UOeibJlZQl7biEYNogkCZSHUiMvAQJaPCRrk5BBciwizrgu60zw1Ot089Skc6LLcneBNr4NJeczk4WgEGNGWVWqmNN8HHa6zCRr4y1E/DYvO6nJw+1/mkf2wK9XYWYKpDXzMmN2+LxcDQfiksmgm5kkk/PFWCgCM+cnH4zdnAHZysz5pQW9nsd7HOIZu8Yc6h1ph1tBH1/6bCJ97ZhIZ2Y5vZnJn4AbsIEZYQS4bjhneKDLFCmDI+Aaupn4sdZuBWNOQGdPF2KQ8xWES9DBnsuMTcscIL5ET6scTm6sr2qDSzt3I+l2d1/ok48/0u3bH3Mg+VwDDpZTU0u0owbX/Yl1mby/nKE1+F1vr1K1H7TT/HGLJMKJ8Kdh8CfSN953gB9a+CZ4NB5rxPg/xHa+4e775vvkhP1RX25P35j7WnzmYxu6uY4JAziyDmRVxMg+akvXr1+T/wr6GxyQ1hyK3L71iZ5zuHrx4oVcfudPTSOvAiHDw4a27rbhHPicDxnlGEqSHItwJp5+GuR7G2gxoz/P6Nsz2lAzR9269P+GdXUNv6d5FYk1qmORpkGGo86u65vVz7kmVHc+l/sSCVt5fTVz+Z6P69Sma0stzV2K0jBlDFkbnhz1udmmLbAJ7+8e6vbPP9CTW3dUsBZalrRGPZ6Ppd5c3dAXti9ok/k1YtCyKkVPKtCthamEHb8i2UT8jpBdMx+UMSKhBo0c6EDIFVqA4Pw1c1qQqcgQ3wToj6gDPQQFOkGIETfKB//ofqezeMhxqpjkCkkTTab7qsqhtteDpoPn2nt+G3dHzeRAvum25hjpI27vTG/ePK8r1zd08eqGetwY7h7s6snOC/mNWIO4xMTtG+92nDFFOli0QHoJ5fi8fBNe2o5ypJcJmBlB53eYREgurFFOb4QtBfxGw0m5YSQajhDkcSI+ORK+ENXhJihiCx8sYkBBqsUM+wCJFKb8kK3MTJZDiKcekE7IM8Z55TWZWaa0HS97aXhk2nr54qeDpznE5B9I49niKPHj/sDCpqBOOixmfANe0HDKqpIv5nxyHbAxqtlUl8USnfoKHajQk6f7unPnsZ6/ONCAhjjmxM0n8ED9RsqrMqo6v6nz3Ora5kpe3NU0ZhvRqlGLrL2A4gP8TcJ8eCgT5RY6Z9BpMDD000T4PRU2cT61dF/UODCtXE72y+Newgh/FlzaKbCRpzdDD17J8o9o2EYfDGTrYO0mUecNG7iGwbOGfwjxWFPtzUZ6PjrRzvhEB2Gm7o3LuvFb39C1X/+aVt68qhmb7iNsfoT+QwbFCQPp1NOHpBeTgZ5O+nqWxtpLEx2xMJqgUxNM3oc6BfVSdNSNjq4K+nQ39nT98k29+9aX1Ikr2n821PHOTGG2pLXyvNaq8/S0NRnhZlzRp8qMUb/Q/dsH+sHfv68//2/fZ8P9N9xwf6SH9w50uDvVyWGt509PdOf2U33y0X09fbyjkf96+XCmetzI2OxbEyU6XT2RplwbT/PfdzfwTXR8ONLJyYhNdaPRuGbjLQ3zr8Qf6tHjh/qEU9i79+9qwKYvsFnogaubPb19YUMrLJC3z62pe2ldz492NWVC6tE+Q4zqcys35oTa2yrNTSgAErXbyH+8vUPw5t6CGANigGe0Ru9aDQv0GTtq/2+z7j0/0u1nR3p0ONPhpNBAlcahq2moNLVC/hsMVL+oLpfiojNyOH+MMDnQ1BKtRXQqAxL0pE89Btksf2RmGXy0gFlLM3vVzfEMO20bT/I2zlcNfcVdh0xyZDvQbha0iN069Olup6OiKBRDkE8SFRNHp+zks7A9Jnz/1fJzbKTPvXFFz7gV/eTOPT188lwHJwPlzbef0mPHMfUYGAMb6lXskN77xm/oj//jf9K1d97jhnymKUrUboMMV8lkZgoZkonnjG1yGNJnvkR6n8yAoRGlwu4JeKXYGTlEQ3KCgxA8Kdun8YBcHZHeYcgNgJpTgBajndolEhmlbCP3BzJ3Pk+3QA4jnwwhkZ/7SbN4X9fLiHDg5NcXAL5xWeYA+vyF86qqDqKSfIFAdmqQ12oNO/oITBkrasabGfpOULBY6mqZW52lFZYCtI2CcaUokvxXqY2wUcAQgzwPr3uXfdIf6NnBvnbYeA+QN+b2ZcDme+fFcz24e0eP7t3V0cmRamQ13B7VbOp9491dY+O9fE7GeDPitrw/Gqt21ZAvL5hNiBvKbCpfTcSctykiJ5ZRRUW7myOU+KH5IqXslio6pYyw4BXzt5VG2JT9RZT/2nWPG6zAxrvuRPm/MSDShKpULEt5Gb2eMCDrhVoN42Y9m+BOqBugkaKNZLTMyDiNSBXkU5RkAWLhrqkk3yKajMpLLLjdXtQsYVN+jFqHwEsNBEjGmOOOwRPEV3xk5j7LfuEkuB0oQ9DQBUi0O3Fwqux6XO7TQchM8rbRMO8KDHYP9OKTuxo831WnkTpIiSwkIwNTQBnURZpRfIeIDYoUKhaFyk6loixl9PncF3K5ZhqPRxpx8Nmw0mzoI+JJ3uaQ63nXtI3G518z8SrrBp8Fk1zWnB+ShA6ngN6+hgM8sVq95A0bkA1104is0FmiGLjwkqJmXp3SJmeM0SJdsKhgwX1zOB/hEIk2ZfFCvhI/El6ZOR2e7ArZCTPO5DJr+k9Dhl7WrDbKLPziOesnIRRel4ODYBcGmZSkw6OELOH3dO5mwGsOTwc8nbO5nQ375XqpSpXA/UZZHElBzmuEA5C14WSUD4i0Hg8TDnEymfOodS37gwz3LKSgQJ0FlymjDADXHNbyUwR5fbjskG0e5fwxRhW0I3fNTF6ORDrhh0GOQFsL8Bi8M4TULoz4QJ5ynedIhnRoJe3RZRp+8ZgFxVAAzzPIFBRCVFFUirHMfguFAvk0CJkyd3sdBtL3uBRaYgztcbDcZawqoJWML52qoj+XjKuVOp0ubqEl1hDnzm2wMX1DN65dzb85O6YP3L1zhzXOB3r06IGOjw7V0CeSg55ouVU1Uh7tGnkdJsqYXRp/AnLAIcqdgDw8R3I3y3CrJWyPLE9P32qYS709Trh4mHCgPQYj+uWYNdGYMdn7p/+quW/G/VfR/QZ7wOHABJ6atWODjOT5kXciH++zbuo1DhmuXb2iL733rt7ihvvm9et69wtv6yLzjI8pNeka0nk/m7J293SJfpEa+hB0xKGn6/oSCZ0zIOV4amnhJtKchdMbZDWkcXgZW8xU+9hMXjVlb9DjNF3mT2pwE2VJZ2Q6rZnLWrgv46mTuZxsd2ydPD11526D39O4P81lNjlvL4hRTgcOwek06eR4rBMuiCbDiSb9kY5e7OnOzz/SRz/6qY4ePVNv2mjTgtbhv8pm+73Vbd1YWtc67TRifP+z0CAa8CtgsXQ2bDneyFWvPpBeJRCiwUsesQDiWXRJkfQOIxZalhkV6ACRjhjpLCFERVcMf8woZdBy5yPpZDLUeHSkjY2etraWdLj/RP3Dp0rTI02GexqDenyobtno6uVV3bh5QatrpW7cuKjIQuPx43va3XuugCyy1elj+MwUIJp5QK8+n0F6laENtWz+XcDpWN7fXJmEcflii/x9+SHfiB2CBQUqxsxkFog34O/Cdf/ngYyIMr38IfiZr3N6Q/MGl2iEztQ2uOzj4xw45jC5bWIRGaQK5YnAdQ1BBW4BXZTLF3xeb2vrG+pUPT1nAfDxx7e5/X6kA25Ah8OGSS1qUgeNGBTHPmmyULr87hd04e3rmrDYOTg81DE3K7PBSPQuyXUzvpiidjdTklOJbpiYWdbRoeipatEOWKIj5fJkThLxkhzLKEP/4sftk7Isl3u6sMEOvG2uFmTYxzfEU5j8tvuomWiHW+69UCudX9P2l7+gr/zR7+nd3/2mNt6+pvFSqUEVNGRxN66iZr1S46j8j9Dtc9v1on+suy+e6qecvr7/8K4e94/0fDrQPhvwIYvE1ClVMHH45LLcW9IyE06nrNSlPi5uXdKX3v6KfuPLv6l3rr2ncysXtdHZ0mpnUyvFunpxVTYppWmp/ecn+qcff6DvfOd7+ou//G52/+GHP+VG+4H2d490fDTUi51DJqFnevjwaXZ3OfEb+6GJAu2kk9uA59upuqo4CChjpbKYI5ZyO+U2yCDagBk3qDsvXmhnx0+VBzrYP9KPf/wT/eAf/kGPHz9S/+hYzXQsTKJrFzYpwyVtr3TVxfhT7OK3cF3KWlP3fsjjm5ZADdGd5E9uD2TqroepEhH9EuLJRNobNZgINrgz0szQj0tu+e22uw3jXCKxQ+aJTJBI8VkvcU5OLtc9/2eCTMnOVXSoVRWKZBjGzBRwHYYbQ1TFYqTL4qTLBrxi8dOpOurSjrrQ/DBjj822b2TefveLbOi29Mm9h/r43gM9or8/2zvQPrff/fFUo2k9R8OtaaOm6Orrv/Xb+uN////Q+vmLOhyONcVoVlaKwELQ//DjxZyjHR0+Q5LHfwbZbeJRCzhLNhMfXo9WwE5mht/wCxh+ZeQ4fKbPfzzus/D5KdqYGRsbM9P6xrree++LuspCcHllRWYma1noRw1A+0zInxzjY/uMxUtZVeqwqIxFodY2C97MluV4qhBMPep4iXHD+8j+4YH8H77cZ4M9I+WYA5XD4xM9e/5cj5891YxFy+rmhs5duqRtsH7+nErSMrRzeDbRCf15whif0BWDSV699FUxzhtpnVywie50KvmvSjvc32EMK8soj4sxyKJAUIQWmWtCNAXGukBaR6zg7VYqfINC2sL93OxHyhIZCwP+AN2qQtbBBuhQs7F0NNx214zJM/9TNcZQUapgSUU0EFSQT8x+D7coQ1DAVuJJjA1KRscGbklrXSys5GHnmbt42xcWc5q1wcXXkzpej3I2B5l4VMsOgVqXBewDZefZc/30736g7/5vf6p/+qvvafRkRz0OPnvTpA6bVJZE3HqTCN72NcUYM4qiyK6HUTrPq74AnrDYHgz7GrOA93bYsKj18ppZbm/O43B61s11sSDXKcSYZYYYc1g8CZy+ZjIzBfgdhHT6mHKcEWdmMnOElhe724Iup5u0cOHDK39ytfBJ6OxhzeMyN/6AriFGhRhyWXzt4n+C0DRJ3m8aT4sxvLyfBaKyWP+8Ui55Dk6dwyNBppLvnPqZjpHWWWCX8BRFpP2VCugKgSxzjEdJMuUHPjNsEygLfM5rmv8Ql3k+82NzqsmsRREL2jxtwWUhk4jMk3Pls7AD3PJ83HaOGM/kjaycyD/ZDzeu8/imd2N9Q1ubW6zft/LfGRdlKaNOnd0Bd65n5y9plyXx7jfKZjB4vh4OoWjbV4jy9uu2inM9zEJeCk4mM43ZrLZtNHfju+YAABAASURBVGE/KYaoqqpUMbd1MlibML91Ol35/LayvIxeS1rlkHJjY02X37iky5cv6QKb0W6n1OHRge5x8Pjxxx/qOWNgXmOgf4gmH9cSaw/vC2J8axhjvP3ltkR7Eg9cfD/j/bwI7N7Qhtsy1JRrxhp6qsUG3Puob4qn0wn9dKzhcKgTbsB9De233yNuyP22vGGN7HLcCAldasZlD8cYtL6+rnffeUd//Md/rD/8n/9nXfEbcPg9vctv09bkO5P3k4Y5xcvk6TOQ5zJP4cXLNPeI/uWgIG3wzLelwQpPo8b7HmVtfikSfM7bYIvWXfB7/g0y3CXHnI/7W/mJPJxKntaOX4u4zJg/zvMqFmX1aJczY0M99ANl5sEJh8qTwVgnrFMf37mvX/zoH/Xs7n2VHAiuylRw8bNOu7jJvPjWxYtapn0WCCF3xDUKguksDJIpSsDwK8P0qz/OO0fexCOLzbepIKcoWZTRORwEFEJQDG2nDyEqMgB42P0hRoUYFGjc4jRpwm1fw4n05vlVBZvo2ePbGhy/UDM5lNV9NObUmpPrlaWkm9e3dOPmRZ07t6zNzZ4mbFCePnmo/vEhG7aZFo+ZycxyHmbu16tPejX4z4c8gaPlDCHIBwejDDWnKD6JUb0yKUOfekxmdko1e+k/Jf4yj7Mv8Hl8NABvhmejs8bQ3cWRXIYkM1OMARQqywqUuTwxtnXTYeEUiJ8yUY84geswoK2uraueNXr44Ilu37qvu7cfa9hvqIOoITuXPrdgIzqJWBSVl87r8ts3FdmE+yLv4OhIg36fA5W2jtina1ZITQDolNCHymcQmCr/6joDwQzUNPgGJAaVhJ29Y/lAIx6SifWUcpgC2sJD3Ckx+89+YDzlm/sxDO+8E8MLGbXwSJ6Hx7H1p6WmFmQ6RcbheKBHh7t6wS33bK2rrS++qXf+4Ft674/+Tb7p3uDgYbbWU79jOubafBCTJiUTSBWVuMGZVYWGyDrihubF8EQP93b0MZvRDx8/0K3953rYP+T2vK+TZqrEArWAv1OV1FXRTqZWqLRKG0ub+sLVd/TNr/ymvvX139bNS29pq8eCWT2lUdDgYKyD533d+uCBvvfdH+rvv/8P+vijT/RiZ1/9/piBfardnQM9efxML9hoDTjtG3Hq56hZcVdssrudJRbwS+p0euTfoaoKbBOg9bS6tKoVTp6Xl5ao+g4TYAkqVWUlY6KdMqgdHOxp4L9CdTzU86e7+uD9j/SLn/1MTzlpHpwc0C5G2lrt6ivY7CI263I62mGD0pDW695/8UT0uRgiTiB/6oZ6ypUmHtqPmUlnYOLnNCxqDJiYPqWaSp0xGcyYjKZQGo/N8vSrP8hInu5XT/E5nIuMF+7nsJ0lUw552eSeNsKDgU8I1tooYKcMU8RuHeojb7xZlJRlSf10tOR1xmamxhbHJ32V1PO1N99h81zowzsP9POPb+nJ7p4OaRM7h8d5Y92nP/q/sj+gT7p/aX1Lv/l7fwD+JyFAsxA0wTYzxgIvkRaPBxweXriv+z08h9vW+7vjs8zs9LOYJ8tOFu+mWcCp2EbYy8xkZnr9oSvm8WQR4zIcn5W3p/W4BTz8SwGjy/U8qB6abdIMO3o9LLEw9AWij7EolrPzcrm8nIaPGR+ZzIz+V9C/OjLG54Z6cz6Z/JXhZp978CfqoKCul8mjot5H9Vi7h/va3d/XCRuwCWPsFPRZ3O0dHOh4OJCKoGq5p4Jb76LTyWP0lH7im/QJt7AUJedjkk6Bh1dBUoFeVVWy6K0yOtxsd3zjjNyC8W+BSNjnmOgb4TIqzMMtLdKUKpU+l6BDwXwUkREcc78xhnrYOoUK8qg4vXN0cC0m+vhMdT1hUTej/Sf0MsUooV5GCO6HRoXworuXzGFtHYgnGZ82rFxafeoxM2IAQoIFmeEXMGf1j3lIZuaEU3j7zhnNKZ5zRMGiLDJvzdw78T53/7F+xsb7Z9/5W02f72vJN95MowWb7+CJ5uldfE4fC2W3KERDU8PGYcZY6vO4b7hHw5GmHLi0C3+f2ZICiWOIiiEoAAPuRteHzaK7GXO6x1loy0NXz8UwM4UY9TKujRePyTI9y5jzON9ZxBjkCMFlmM4+iTJ4W2+B5eaZOpcZ6UgTg7tBXgcN8V5GX0PALePnrLxP+bGj8yXSOV6JN31OavscOmZX+2ASmcEHMgU3Ys+CusH7Mo6A55vLR1nNTCEG7BEzAmVzkECf+aB/m6tRfpD5Y5YRYusa9WVm8odiqqZPe35mJtcpwreA52XW8orHzMga4PfXdU2MPV6O3lJPK6srbGxXVVWVAvk4zwLZrrQQT2OGjBBYq9eMf1N5/bgOMsoaomIoFHADPHGuTwgRUaaGsWzKmHnCPLW7u8vapa8ErShL8u3m+awqO/g76rDpXsDH2ILxpXC7l4UKxhnfjJ87d06XLl9mA76tqhO1u/dCH3/yEZcO9+TrlSkb34AeRnkSawRZgx74MF6i7N7G8MpBxC95vXIcr7FAalwO8L5YM7ZOyHPM7bdvjhcYMw6M2Gz7r6P733z7Tbj3Yd+o+xyysGFDu2kYy30D7vO56+4HDF987z1dv3Fd/g+x+RzT759k243Jx8eFmjS++Xa/p28o0KJ82Y/aXncOL+zCpUoJpk8B9vwiZh7XZLehrhI6JiJeRRu/oDmfYxE+67Zt3MVjPHccyFvQzcNgkYaMCb18PVWDvb18TvWy+2HECQcbQ+a+GbYeDwba49Dzg5/+TLfe/1Az2tsqY+oafXYDXFpb1bXz2zq/tsLFVpBvvCMHMoGyBclVaJHwLyCeBCD5VzLn0SuPx/t8k4hLCmpdL5rJw3LaGciijLDTHdlvQV7xIUZFOo77I/4Qo8wcxgIi0gnEADDSZHKsXi/o3HZPJ4ePdLh3X4X1FXUCw6Fmkz1Od0c6t2l67wvntb1R6vob29peW9L+i2d6zoal5jSipHN5PiZT+5jMgEzC1dknF/Rlw6FwZ2Nf8XvdeoU53B9DkOfjTF553kA9vVmbD1+PcqNB9oxE9lD9dR6JsHgg8M0vXo8yWQ6e/Swakrtn6Wf9novDcl1Y2+YguG60NQm55rCgwGASQsT+RS5HUZTyxVJREMaGVadDuMq6ewetmbj9ZHP73AVO5hp99OFd3b7ziJuSIzZuUeNpocHMNCRv/29P1C10/ktv6fJX3tZoKeqQw5XjQV9DGrUYPAMF9fy9bdXkcgqTahrwlEHIBwPP1zfeDSedydOx2DA6sLEJPwWFcxoJGRvTSyRKTGX5YteyC6GRRPqzSKTXHAm5HvZ6btDLDwbqKI0ZdE/SVPuzoZ5P+nrQ39fdk30dd4JW3rqqN3/71/Xu739L57/6rtLFDejSETfgJ2DI6mgMJigyC2Qfo8wnKFBwe1P55md5BVqpIwbFOxwk3eYG/NHxXt54709HOuJW2P8WfMTWf4p9ZiD/2sykUZhGdZuetjrndH3rTV1avaLVYlPVrKvB/lRP7+3qh9//qf7uuz/Sx+/f1YM7j7XDAm54MtZoQJm47X7+bE+HB33NWNQFNvNl0VW3Wla3s6xOxYab2/Wq7NJWSplFBRAZjKqyo4q24hu6Xq+nJSY8R6/sqMdCf3V1TZE2NRmM6NOHOiaP0ET1D/v64Ocf6Gc/+bGes/mejY61Upnepk9/4cKWtqO0TF3URycacds6nTBRExY2FM+MAwGvI7z5pdmoRcJt0fIm4gGRyUHIN/Hud9dBAmpaoOWDZf56AuAMnwIs5nG4Z14kIAdZRJ36iT/rd1H51zdbztxPaZ6nLuz/zGsuouUx4bcW6GOGH8ghycSDP8aQ+3pFnfjkW5Yl4agKd4X2V1VdHbO5PhlNdfHqTZ1744ae7p3oZ5/c0cOdHfmvo++eDLTbH+iEW+8BfWiIEccWNaRwW29c0e/98b/VF3/t19WQh//d+Nj7FHHGQa1D8Hs58xoGurs5rM97XPsFPo9HuZpPuZDrfvHg1VlAeuU1M5mZxKuzD4kS/UtzJBS1s4rm+PyholuX72leLsqbqSMTsVUifZq7IXj/CTriMPI5N80H+wfySV/oEkIgWx+kzIMMS408rWRaPEVZqaRP+UJpOp3SFw0EmZEWRQy9jYw9RXI/nrIq1eGApQgdDYZjvdjb1YuDAw3GEw5ZGo0Zbw8Ze56+2NELNuX90UgN+lhVyGgjCZ09LPIw6lwKkklufDPDG2QUOIRGgbEuMF4KGPA/J3FaLEyxkBj+QFDAH4qEa7LYQrgLBBbLsVOo3XB3ZGy6rVPilgp+KMB4U3CwW4Le+rJWN1us4C5vLClw4DnRhCP9iQy92r/vToruB4HDUGM8NRZNwk6JOpID28mf5B8RMjwOHH/xmkN8gJnJghGD1VtHNHXCn35DoNzAY3z8cni+nsxpMuM1dIz5zwS2V9e1zfg73TnUB9/7oe7+5OeaHBzLOPSSrH1DVIilYlGBUoG2UVBnEWN7cbyNTFgb1YyfLeqXGx7JpcgMvWJUgYyiKBVDIbMgM8uIkXgv4zwsHmLcOGrcdvR1b98Nbdzh+cLCaxKvFg9+Cy6rlX02LkCP6Ox5GXnLeRfp5m6SVwogA/fjEJN9OYYAb5IZifH5m3354yG9Eicet79LOCMA6pmXTJxHMn6k/DEpu3r98QjM4mlyFGF0MTMFykRIZiavH4eXWTJ+xJPktvM2CEvm93hP566RPniEc7p8gDe/Wb+UvZJJzu92dDcEk1nI8hYuGuZXPGbEy/DxIiPLci/yF34L1BeAnF/Xs0UjQ3ZJmylpcyFE5NIPGhyXRXt42S4a1R6GzjIOc8MnEyT8ENFDcxg6u7/NF90sqKBdez7RoibMQd6WPb+KtYbTs+tjI+iwJukwD1WssSLt2tNkO8ryT1kWWmbc2N7a5BJvW5cuXdAW/inrrAcP7unOnVt69Oi+jjiknI5HClJGamZq8mHeVImDi0Tblygs8QYwWS5L4qscwEfRWm/rgeKcLTyCviOQQEO/nrL58431eDjUBEwZi2dsvGsfq4FvvH0dPWItnX/1nM16zfp8oY/r5P6aMd39XtZzW1u6cf2arnDbv7a6imqN/G/JT46P5fJqNt8oJGH/Bj187e1u1olw9ouSom8Coj4aKq6mIrMJKBrRyBWYB5wAnL2Zy3jFJaJBBk5O43Jf9WMpJ2BLj3PeBjmJDDMZ2f5mP3Ja+5OGsrjejga6gMc5QjBUpzbNcp4TxkX/RwGH2HmM33/N/3D3he589IE+/Kef6Pj5My2RwSoZrYFLrJXePn9eV9c3tIyMirmj1EwR19gfIBmuM69PBK+AuBz2QuE/+7rZGhPNydQgPMmUFi7NL9HwRVgYX4QlOhsw/A4R765RyBCC3DUztS5hC/LOUHL6XVZBzCJ0pGMMMdDWRqWVZelw/6F8sz0b73H7/VSz0S45HKtT1Lp0rtKNK1u4K7qwuaLA7dije3dY1O+rcNlA88ce1eoaAAAQAElEQVTM5DoEXM0fw2WNIMOgSsJtoX/m8UpMnoZEMyp3QieYTqZZvnd8z8dFuHyJL7IzP67mjzndJDM+MpmZJId/DR+AZmb6vMdlOjzeXYf7PYkPLhZMAYjH1W3oHA2TrpLLDMQ5Iq7lwSzGIO+cFYNV1alU4ZZlqYrbBl+slVWpmgbvtNXldVXlsp4/P9C9u08ZnPZ1eDTLG++JSo0s6ISOMWVBFS9v69pvflXr71zVYZroiIHCb71rFn6+aY6UVuiZoqlx4DcGxIQ+Dap6nobuwQvBwOKb7wZ7+wA0w/YzBqiahWfiFl7oZ3QwFFWG+4HXs6d31+PdL+ifBoPnnJ5wc/3Oppqik/9auP86+e50oAdstu+f7Gq/bLT01hXd+O1f0xd+71va4pBhtr2iQxZ7R5U06ARNwLQqNCuCZpSpRlaikhy5bCGqYqO6sramc3TmtY0NKQQdckCxMzjSLrfgR9xQHXPj/fh4X/d2nunx0Z4ORwP5KeiUw4gpG6XJCXqesEA/MakfyLzQ5LDR7qMjffLzu/r7v/lH/e13fqCf/uh9Pb73XM+f7OnFAtw+77HxHgyn9L9I9pVioA2US/KNd6foqSAcrZQjmNdaUIyFyqKjiBsol4VA2qCKtlIVpUrK5n2xy8TXY1OX2Cjvv9jXDvkxPqlMpU72DnTrww/Q56GmoxN1bKILq5W+wa33ly5f0CZyG04bfeN9wsbdB0c/lElKmlD2RbuXmQTv3HFvJnlY8IrK9zTephzJoMLv7Q6llZkJZ1eLx/C8hkQYmExqhePgV/s0tFPXybu7g0h9Fjwugw9JhDZo6Rq28DDEz3zNDJH2apwHHZmKBx4Eyscrh/sji4+SvuX10+l0VHUqeThQb0VRyBcotUwHxwP1Ocy5+tYXtXnpuvbYbH/y8KEe7+3rmL52RL87og/6xnuE/jPqf0h/acpK733jG/q//a//qy5ev64B402NHgl76SzoZnKc0igtfoYMPLkA8w/lgC50egl96oGrpaGLwGm4pf4Pf9uaaL90DH8lyunwOnbBZOdZAnzpVSz0yHNMZkYWhWyAB4325htn/69fjo+P2HiP1DCnuOwGWV4vDrzIl8wso2GcE5QQQ761nDFGiSdQj45W0USTT/QD3CBUZmwwqehW6rJwmFGOvcOj/A9fnrCoHDJ/DmeMz5z4P3nxQo+ePqMdnMjox1ZVYpJQTfrkOoQokZeZkau/iY+hW4SMG2rJf9WbcWs6HbLBG6tpJmoY/404oy9aSDI2voYrFzeHRdIXQRYhxMCcgM2cRrsN3Ghn+C03m+6w1FHkVr5cWVHFDcQSG++l9a4cvfWeNs6vqbfWkaqkOsxy/omBJ9gMPWv0BarRvcZkQA1ug+682KethwYqNOydDFYHjmQyA8GQFYShZdhEpvYxk5mRytqwf/Gas2YEBdI62fOBEW8CUuOLeerY++cqZdtaWddWb0XnuytKHFr+/O9+qEef3FbNIbT/12KiPkIsVPomo9MlWMh1MZGRjKmw0dTnSfpjCE5Tfow4M1MMQQYIKpjrFWW44nHdvL21mkmLNGb4ALWDzfhirwb4nObrDF/Ee1uGK8u0uTx5QRFm4uHj8hPpPK37JVOMQcH10eIxqID8DJu5jh6DGHlacvcgoqHQWfh6LqSRYkCWBYm04jEzvIbvV39dL8RmmfKkcxlmRtBeE2SCrPYjdAImmf8QYegvXPGYmbycMcTsSsZrgizJ9PJxvyPIzF2buy3Hwh5tSMQ5LMssWcM5PJ82qdPb9E4LMSjGmOvI7ehl9bEnl9c/lNpp4gkIcOA9fZ0lCXlQLJgED0nkaXJcchO0/SDRgZIC0c4X8nzT4eCs22V9gZ5mxBn8QMixEOTQ3DWZut0lbWxu6fyFi9zevqG1tQ11aPNFUSqGQiHEjKIosvyKec7jO/SNTtlRxRzlWFrqaYmxo8elRw//Krf1W9tbunjxPLK3VRamw8Nd1re39fFHH7LGfaB+/xjlksyEWzNWz1Qz9taMnQ19Vj6uJ+IoYWvDRF9OkJs8FlsiEkAhfXMKX4/mOPo8nTXTfRM9YaM95JB7yE3suN/XZDDUhA24Y4zf6UPWiWPW1L5ZnLJprJmf06ku5IHMxucUaAX17OW+fvWq3nv3Hb3BTX8P+/scNESujxGZl3J4/50hK4cpUq7PuSznj8hyeTV9t2btHWMpWRTFQ38M5HXdFjfTnO4yGmTUjENuL/e7fPd7fk6vWev7+NEg1/lbINIFYNeEbgl/jZyU/eJJIkclT+N0d+FZhKmEHEdyeXuKjJXeBmKI8gPJwXAo/00C98+YAw/3d3WLTfePf/B3uodbcOm1Tnl77D/WknST9ncDbFWVOti1w4a7BJHNd2DeC2h05iWF55yxIJ+hueYLsrunYTzcVkiIy25BIyrgiC9h7g8yC5L7cU0mZQS+QV5I7xRGnA8UHo4UJsSgECU/iZZNNZv1VXVqXbqwosHJMz168KH6x880He+rmR3S8PY1mx6K/qKbN+gkbHTOb69pfa2nF9wQ3r9/T8c0VL8tbWQSepuZPM/AwGA688wDyStpjjOxn/bCgyjFEIizXFkHh4ca0eDNZVMW71TeaBxZ7iv2Jtk/89Je5UBhOOcK4vM3y0MHdz38aSRKnEQFyfXU/DF7Kcf1E8GAvgG6WZD7IwNVwaDkC/IunbEsS4UiygcwP1CIEX8s2OzUslBqffOcpjPTvXtPdPv2Qz16uIPdqb8maEw76dMBTmiEU24butcu6NJvfFnTlY72h8fyDj5jcV+ziNBwoiCTyMtAKILKTqWSDX+BW9G4XYciFLAUima0hbGmoxYT3AmLCh8kfLDyDpzo2In8Ex1QILkfu8mheSd2/2ugH8OC/aC7jSme/KYajfVifKJHwwM9q4car1VaevMNXfvW1/SFP/wtXfjGe+pcPa/Z2pKGpeU002hqsGmKhWgwSsG8lPJ1piOSTaCiA677I7HLnZ7Ob2xre31LS50lFJVOGBD32Hg+PTrQB4/u6Qe33tdPHt7Wo4MdnTDo+oDhvxbePxyovz/Q7pN93frFPf3sHz9gs/0j/bf/+h19+8/+Ru//7Jb2nnOyOag1BKPhjFNOx1RDNtwDDkLqaSNMpWAFE9yyyrKSsDcqootJMpkZ8VFFUSrGErfIfJ2qK287jqrqqEO9dXArJrtokXCHTXyX/jvR0ydP9fjhY3m9dDsdldiqno1UTwaqx311aDNfuHJev/PVr+grb95UFwWG2MD7lGQSMGiWQtYrKMjMlH/cXQCKeDCzYJe7BLPr/hamFOYgncefIidqQ+51X5smZ6tMM/wecQYLes6e+E+5Z3g19+c0tDvNkcPzuM937FT0gsfTedtNtHvXzMyUmeSPyfux9+2KvtVjwdNlIO1QV97HS68vFjGTRnr8Yk/ilu3GO19WZ21Tdx8/1e2HT/Rk90D7J0Pt0X+PaTMD34BzADKzIP/V8sim7hu/9Vv6nT/8A1VrK3TvKUVCh2y4IH9cP7n1KKv7cZz8LwI55GK6+y8SdDYxxmz1wwPdZS9AkHKlU3hxnPY6nN9pcKqBKZcV+zYMNg2BsipZa9WMq5NTWTMWc2amECMoZLRPlxPMxCt/Yoi57zV02DFjYM0CwMzov8lzyaBbSMYbAh/xJNJEdajzolPmeSv/rffRoQaMMyNuTYYs9g6ZP/u4E2T7b9ZMWLiNWHS4O8vtyhBrEt8WfAnmbHC9bhMbWkfDgeGM26GaxWlicSLospoEtdLctYBBOKQ1FruBOcAom8UgYy5wV4wPqZBEvKoo6xSybqG8Ce+WihwmFGzGHRVuSbjslS1/QY7W0A4HmroO3FZlPbC9KVEC8qZmRH3IywY9+4kT/gS9AQm/l+tVSJhcFtzNBccjae511/CfQoKU5DKcFoLRHwMw4ZU/rU6Sx5fMH74wXuEWYn19Xed8sbe6pgE3VM+fPdeQRaKox1AW1GuBnAgKWQiuuvzGyhfvPj+6+olyTFir+K+aJwhlWcrHgaKM5IeirhqO5g8s8vaVQRvwNM4yj547TmltmJDvcHu18LaorE8wBPMmF+q2FQ9JneMsBI8yLx5euPLbkkxGyMxkZvj8RYg7Z+B5OGCS28LCgvcM02tesznP3HktmuDLfF5h8QBp3fH8YGxf2F0HL1umOwN82Q9Hgx1m9Cl3RZyZyQwQJ1l+dfog7AzJzGQWVMSirfciZr9RTjNTsKBAG4geDyLjiGRqWBc1jBNenwQzTwgx83tYpw/5oV9uRNAI8eVFtpnJ7NOQSWaWIR5PjsNr3txb4DWzzBPRqcNc4+3b22CkrRs6E5vTmHkZoqLr73SLSp6WMnZYG/pv0W1sbqrHfBMicaQScQ7L/EhCRoFtKsbYquqo7FTqdLvqsr7t4nY6HfUYC5eWusjpso4JxFXa3t7QlauXuP1elx8WPmdfce/uPW7A78r/HQzfoLndyIGN94z17JR9y0zZrowlbq9c99kItADclPsGMfgXdnWVPw3nhwpfAt5GxozFfuEwYL3X75+wzj7WgM22r/38pnow7GvAxnxA3JhD1LObb6SRHV/G8pq6d92LstTmBmW8ckXvvMMGHNcPH2b0cf9tS9/T9MnLxw+nJdKikdBeeX2NXn4bv7O7q8ePHuk5B7UeF7C7M7neDvdLJmXQBEjn9IQt3FY17dHluevhFnWeDxt0bZGyXb2fNKRLWUajhE5umyaP5+TucW57dzOcltTy43dlSGt4gwIamSbjKXYba8w6ZjadyW1zxGH0rU8+1g9/8Pf66Bc/1/D4QF3aVZf0qzHoysam3rlyVdscABWkqdCjlFSAQL7GHBfw85ITifDwur9RgiHBkFzRDKc7YFm8rwQxXnJxBQoXcIAUsaQjyOgUyoCe3SDR6M3hhXQXerBCpihzf4gKMSq6G8QAYgqchs9mJxj6hEZf5Vvvh/ff14vndzSbHKieHWsy2iffPoNIX9tbpa5c2YZ3WZcubWtjY13+a3vPXzzPkw52lixS+oBLGTCgAf2SJ5HoFHO+U1OYyX8CFYAS5DHVgBuCmf86B7zecHJDyo2mUZPtfJoajl/+OqdD5NPi8/idy3E23sMOySS1IgzX2oDQ2MuGC1GyoBCCYsQ2MoL4i6iyquQDkiMP7Ax8RVnAF6mjkgGmhjtqmVP4JW6+X+wc64MP7uj2rQc6OOyLdbimyTSg7APa2AmnQLOVShvv3dSF997SpJB8cec3mKP9Q6k/8hahyMCbUVaKVSkfJKtOJ7uBgQIGWSwVQ6QgqK/5Q5F9QpmyWPWOkzffdAavi5TdWu6v6eSJ8tP40d9O4VIQQRvBZ4gGnB3Ib0UnLNgOual5yA3389lA09WOlq5f1LVvflVv/c6vafsrX1C8dk7jja76vaBBIY2iaRqCGvS0GBUi+hpCySRvslmjxDkCp3uBxV677gxaZiI6t7Gla5ev6urlKzq3EwmAZwAAEABJREFUdV6dqqedg0O9f+eWfnb/tn56/5Z+8uC2Pnn8UPuHB2yaxxwATXW4f6I7H9/V9/767/Vn//tf6E//y5/rf////Jm+8xff00cf3tGwX6uqVrXc21SwjibjpPGo0Xg803g0o28lBjxhKyM+qusDC3WP5jr7uAnNomIo5e0jUr6KOvP20kH/7NKGqqojr78O/hgK1odszKuuTEEnh8d5wD45PlHD4mPKZHHsf//dP9JsdKxZ/0BL1ujLN6/rt7/+NV3e2NCQA64pE5BhWyElAVngC8wU8Ifsut9kZhJvwk3iwc9XIix/cD3O63kBJ59FolVkIMDLjQNFZ0AsxNyuzib8ZX7nzxJ+GdOvFkcRKI5lnKZw+SjbMAbhKNK/I3VkZjR9ImUKIaosSuqnUq/bo6676pRVppXUWwTHg5F26c+rWxf09he/KquW9Mn9h7r3+Bn0Ex2y+T6i755wcOabtBr5U8o14BBs6dyWfu+P/0jf/N1/o4JFDl1PDfkmRzIJt4X+L/14u8iglGkBis+b68Lnh4KxzhdEE24XIGJBMa/MZLTzyHgcqTsZKXizixwzow4DB1aFEmPchA0zBpY/DYsnlyv4LUAB2SWcGJMjactOqZJFqMXA+DHUzt6uTjj1H1J3QzZmxyzqBvS1vBFHryGDuv8auv/ZwMwLIsa0jIC+lrNOyM0gv/wnFL7CISYx/teMoTWb7ybNlJgTxOY7EbfYgLvrm+/ACaSX29BLwF2HCoQSToXJoTLIqqhQFYod0AWUqWDDHbNbqIAmDkEdNXL7/g+4osOUfuFztOuBSdxMCq2Z8FM47zTo7vq1SErYuEFvT6Osd5LBk/3O71bIwkz5B4NbyL4cRnx2IeW8KIXy4TiEgjp2YL4cJ2RlmOR13/VNxtoat3Dn2Qxc1fXrN1jrXFYoCiyb1F1dVkFdOm8BzV0zU0M7mFJvI+rRN94us6H+J9Svz5NmpqIs6POFQnALJDmP0FQ8XqzEx2+WfO70OTQxVxH16dcgAUTK0cqBRvqE7U7DTpoDJ/MGEpDUgy2bq+Ehd0kvQA3g8M3+NtKjIWZrOcXhNFjc+88DRi+fmcnm3GYL35ywcOa8zp/h9DO0Rars+sfl4JqZzG1rptw3SJd1JOxtcEzf8s2DyyTq9DUjXUaQ2cJPdMipoUkxBMXcdtr6s2CKMcppDm8LBfEhBgULcuP6OOP5en5mhhxTIF2WeqY84jHoMLgP+Au/gAVZCBAsw8ycKoPu+RCU8sdzTAr4LVB+EfY8RG4mGTKcbjIieGlbREs6K9t1jwqhLWMMUWYhp/W2G2I8LXOIxIWQ4ww3xEhcUPA0hJ2/rCrmvI4qXF+neN/q0L/c7fY6KhhfSsaW5eWu1tdXtLW1Lv9X0FfpYxPq6uHDR/rg/fflm/BjDr+8P8UYZCbN2AP4ganbuGGMSfS13GcolPsd8rGD8tOSabrYAb+Ah91tgQk8jdNxYWRN1sgvlsb05bz5PjnWcDRgrT1msziR9+kR+5ARm+UhY/eE9dRi853ofwk5vEpuY8IT5HjuKysr8t+yvPnmTd24eVMra6s5rz4yBsMRZaqRP83zUSJdwI5lVcnl3b59W9/97l/rL/7iL/SjH/6QPdoL1pAzlDc0x/mc19M2rgcKpbmNGuzVIN/DKduoIY9GNQsHb68en+BJmafOcYLP+WfYvXEQ37wC0udwo4a8HK4SVUXSpCnr3iFrnBGb7umkVs2t/aA/0P179/TjH/1IH7LpHnDZtVoVrEWlHjIurqzqrUsX8+Z7OUQVs1oVhixlihKXakkRvoB//hLLZCcmDwdbA1hnLTKtkTBCojA5QTIckN0gsyBZIanEqEz2wm9ktYCCrM06u5YK5hXUSR3kVqCDeCqsaf2GnBBKResoWBe3iws/LbiuxzSqF0q2o6vXl2TxSM9f3KbyD2h8x2qakfzXjY1K6SD+yrVVXby8rrWNFd288S7xlR7QQfoYMRYVaheaRUocpRmn6gm/GWXTHPh59VlPwohuOTkD7GaGXiavRIeZcVLWk3diCzAgxMyUfxYuIcinb1L7syCY2cJ76uZ8PW/QwO9IXjfOGmBzkM7MZAboEAaIUU6Lh6R8TTDwGlKE3uKBpqBgQUbjCaQrWNiUDNIljcwHqKoqVZSFyqLIbqes2DiVSnQYpaCGnWmwns6du6YQlvT48a4++eSeHtx/ov19Nk7TJNZYYu6n80pTcq0YxK5844vqcVP8pO7r6eREJywCxjR+jSYq6Ah5IxrRC12sKBXKUkZH5/pX8huMTiGhY0Q3eTFSI8ON2D7iCV5KaKw6hLKgFsoq0TEFkitE5w0YJ8roJOIreTOfWdKIzd6ILPpgx8Z6MD7SvfGhTpYL+Q331d/8mq5/6xva/vLbKq6w4V4p1WfXPIrSjAE7lSR0m9IvgiLyAbbyjXbAdj5vOoz8XS/RuBKZu13xKlDm7vKyzl+8xED4pi6eu0Tb6nE2MdVBf6JpUyrRX6zpaDaJGpwk7D3UrU/u62//5u/0F9/+a9zv6Yc//JF+/rMPdfvOffm/SD4a1Qyq2/rSl3+NvnKDrAs26+g8i5pMTUO3fShzXp0OfZFJywc6o81hWjnMTAklG8phWC1SzhaFIvwFbaWivjrUl/cHxxKnykucSHeRWRRdqm5FHTb/VIFecGPz9MkT9ZksfBLzSe3x40cacdsWOUk0buDOLfX0m198R1+7+YbCya5Gzx5octTXCYcIJzNpVJhqbmtSCCqp6i40H/jEE4A5UBrNJXTPBSDMSxiCe+aOx+fgaZjUC79HgrPx3s8g8dLWyadxOAPuK2+WAQ9xngYfefMSdj7MqgyRX/a0Ll+P/nw4w4KftGYms1ch83wQgQ6WK5EwGptZW2exVEnf7nV6uIXMTGXVUbe3rA71djIe6GQ81Nr5i9p645p2jga68+CxHj3b1T71cHA81HEfcJAy4tbVNzX+K8t1lDavX9Fv/S9/rBvf+Jr69I0xfXrGZun0Ty2ELuiFk183R0qaVxFWguD2got4Z/xVAfu/1mvKNjHDo08/ZvYy3tr4rKXrTjD73SVsMShgg0Q9TCOlCiEvAN3+U9r71DfP1E3DCX7DgiHStmGhB9ZQk4IH3GdSEaJ6FlU0Yp6Vmik8jHtYTb7pVX4SusFLnoE8HWbeE5IKC1riQGSJQxdn3dnZ1c7OniaTpGkdWCmYBpOpTqhT/8fzGja0YXVFBWN4ubEmo23MGOuG0TSkTse9SkPG5pPS1I9JI+D/04P/WxaukzEZJOZ1TUfyCSHUxtgIOPGKTaAcLaICOieJcdg34kbpI+MyphCiVUnqAHdLbBopMypgD6moApFRDfPEBJ2ObKa03tPy9ctae/OKiktb8v914mA20gjWiUmooSTjR8I0yg/5ZTdJ3v4S411DPinDicSSt9NJ7AEZ3wWEIPdL7dfLr/ykTEn4M1wGflE3iigEMIca6H54nH+tlMMQRtf8pwFxeUnV5nruV9e+9J6uvPWW1tc3VfBTxlIxFmoYWKdsECbjiSbepjjU9Jscl1cT5zo3lIOSKxaNCpAPO1xV8l3o1VBm503QGg6HG9IK7Q1dnVXzx8xkZgohKDIHhBhyGBKuJGzp5U85T+XH+Jr4saAQooy0ZqSDnnndqOSb/SiU3O/6uAuoFH/h/uzX051lMPO8AOxeJi/LzO3CWsBlQ5bmPJo/Tnd40F3UcK0Qi3R0WNAMBpO1X8ohl4ONFm62B2HIkCijl9MhU4OcGh1mrGNrysfb5gEzSwK5XTx9YG1myCATUlmmmyELWvA8iXB9cGRGvMe5K/fPAa/Z3L9wifc0bVovoYckM1OgXhxmpJHREZQfM5MZEPnjZqIIu9+Vdr/H4WKpNh1xZvA4M9nk/LLbaFEfNXZwezgLSbPjfG2zIa2F3L4iY5nDrLWfj5sz7OfNE5GqPQFxbjeXUxPhG+Ea+R5fxChfpxRlqbIq2/G3aPtOBW1paVnLyyvq9ZbU5eJhbXVd29sXdJH12KVLF+Avdchlx507t7n9vq09Diz9wsfbuRc2MV6lvJ+q1TCGN/gbH89xE7o5nM+oaYMXAxBEszNxELBgyps4Q/80Ry4Hl0vet0dsigcnffW5uPCN9pi1km/Mva+PGDP8Hwk76Z9wqDpSQ9lFW8MsCrSDEIJCZJyE1pCv28zLe/78eV29epVDvUvyDXmD/iPk+nji48eYQ9ncbxhX9vcO9OjxY9b7D/XgwUPdv39fT54+0WAwlMs3jI/4XI+Lj4cdi3BDg08QHA1l9Pwa7OS6JuzTgjaCjh6f4FlgEXZeIcfrt87tIKkh3IK0+BN5ZD7M7LpFyu6kAfvDPmuYSX+oZjjVmLXNE/+HZH/4Y338k39S//kLLcO4zXpoK0RdLCu9u3VOb3LZuMzpczGpxXaS4lCTDNwN85jqSqnuUH8UwCtSi0pWDSMTEmelAomCOpQaiUz4EJ+Av8bHMKHhBhBbsKmW3F8Qdnogl9aVZ5njSuLmyJvvDqIdFW20wl8qhlIhVAq++Q5dxQhCgYiGuflQo+lTLa/OdOFST6Pxjo6PnzOZHKueDjWl4RkVYWlKIwl64+qmNrfXtLq2pXPnLmuAMZ89e6Ypk1BDQ5vFIF/szBDfoHqw0JaLwcLwiTAK59craoFM8I/xMRPscvYZjbkh/0hnXWaj5BuLGAvFgFz4xJPU/uB99XXzLvBqzGshT78gzf1MZEJupmadss9VymhD/vUM3DWZmfjkVNQyrhF0tLqamQL2iQzwEbcA0Qe4GBmcKnVocFVVqSxK6iqoKKg/K1RjyIpN1PrGJdEntfhXzp8+3dERN2UNqxpHTaOc0rYaFkObb13Vld/6qobrHe2FmZpOweBxrMHOgVjpMdhI9Bw+vAwSwqaMdlKXPHvAbzFIU3RLBfRFdRltO+Ap0bt0nQN6h6AIjRLS3pKMDuhyk2++Z3W7UMVNdUM5sAppa+SdcDOzNxvq6eRYz2o2HUtBG+9e1zV0vvmtr+vcl99S+cY5jVY7Ou4GjSiT/+33lN20/1o6DUARO5lFyhLI104RaDwGJGhJ+SHn3CNraDWUJpgmtKspSIpizKYjUxZuG3vLm+qubGlt5byWqw3VZHzn9jP9zV//QH/6J9/Wn/7Xb3Py+BM9efJMB9yQHx336Tc1fck0RbmG+jKrsr9OpbzuLl2+oUtvXNPS8poqNl9dJp4uk07Ejg2ZY0LFYMptIlIeQ0l/5+UIFuVlqrGl9zUfABO6m5ki/AW2qMqOOsguy66qclm97prcP5nM9JzBzQdxH9APjw7lm+9daAX9y3+NJ0zGury+Iv9774u9oMmLx5pQroPDkQ4YLAdBmpVRIq8Sm1YYMTbCmglINHaQgPsXroh76ZeXBSSHYMV1GhxyQGFoTBnuXyARCRW6U7JP86QiA73ywKsz8PGljTecFpiMZHYK4dMveV5y4iOxwZvBx8xkFmiA4mQAABAASURBVMSXbNENZT1PD2fk+KgQomIs5P27KivqpcLfUbfX1TK3bIpBLw73tc+EunHpqtbOXdS9J891+8Ej7XDAdtwfa//gmLH5RMecwvuvK/s/qnhSTzQISTe//hX99r/7t1pjQh8iawpqkOifbo5sPPRevAmNkwf8k5E/UH5VF9Z/lbcV0tpKwlxyv848hv9VeAgiqvLSKPhi98bhtUAQg6uO0ph5t+hULHIua3XVbxlq5wCNvA95fmVZKnKYFUNQEU1Oa5I3blNhzLnDiYYceExOBppyg0FixmeT/KXPuusI2Dsgw9M7NH/8Hz1cYvNdUP8n9KmdF3scaE00S0GKpXzMHjNu1jGqWl9X99ymls5vg3PqbW2r2FhTWulpXBU6YewcMiZPuDWaMk5POlFTdsvs4ZXQhVfBGsaKmdKsARiDxYsPfoH5IdJxChAhm/OFGtVbBMb3ApSWVJnaGwbsUDS1Qsas5aW9CV1sdVmRQ3it9hTPrWmdg95LX3tXl7/6norzmzqheEe0zxMWsWPGmRnjVUM5qSZRae3bBnI4uWHRy0moAG3xzoke4XAy+mUbn3HhopnnL6VIc5ANjA1pHN4fvK8ldHNRPp6OWMOc7B/qmLHcb5/8oEAcRHapg0tvvanLN2+qt7yq5H8XghAvw4xxeOKbbg5NZtNaDfOb5yzy8nblGxVhu1AkRaAwk7C30FfwiMx9nMBxr0+Z2fWwmcFiWjwtX8q0EExtG3sZTwnlj2E05/VwQIbzOSLtyt1FCs/DTe1Y+BMBT+toIC7gYVcseQafgc+mG0ka+W3fYDCQbyogyPJPK8RwXLaDrF1lKLzk7bz44JbMjPYMQsjl9nI4iJBEPvKkSCPeLJAUf1YKVwCa5HRh48QaJOV2ccpCerkCtIcQTA7DdQTPO5jMiCSB60pIjgAt88Ijh0z+OE8LD0lm0IGZ4Q+n8DL4eOBjT1FEeR3BLZpMhqFzBukkkzJ05jEZOpi5a1J23cEvqUFQk/tbk9umhxPlNDO53p6/Fg9la7A7r8TYYJ63BURiX+IW5fF49ze5DyPNs0IejGohKczriTZXFAXzXAkpUj73V+pyAOll7vV68vX80tKKlsESm/AV1kbr6xva3NjQBmOe/9lHzdro8ZPH+uijD1mz3GeDe0ImdcZsNmGNNVEDTwLuNqw7a8aqBiTG/oQdUqs4ZWuE1qTlO6dRQhn+jBzrPI0a0rqMmoOjCbfag35f/g+j+SbcN+AjNt2+Cff2fcyN/NHhoU6YlyejsRrSJGR6nbqdyY21ITpjSx8bzEzrlPMm48qbb74p34i7rRrqy//+ezIea293Tz/+yU/1Q26E93b3tQ7/WxwAXrx4kcu3x/rgww91cHBEWSzbNttfZx7yQgW5Ho6GOmuQn8vktmI8rt3NdmqybUTPcCS3GbwJNIxzPrYJmlqBSllWUoOboLXAZs5POMSAOkZ8I7fRCYcWfuk3HYzV3z/SIy4Of/L9f9BPvvf3en7nnio2Nb7xXiHtNuvYL2xv60tcQLzhl0ikCYyvkTbp+c0YZ2vW2PUsKk1pW65wRh5cKQgzXQLSjOrE6NnvdCzCAHnGRGe8hh/kWSFKFmVsCsRXZOyuvebK4yzgBBmDhHgMhNwBCoWADHMXJUOp6IiViqKjAteTT6cjjDShATDpd6UXOw80GO1qMjtg8NzVbLSvenKsgsnj8qUV3bh+UetrpS6/wQJhtdDz3ScsDneQUSuQr8uk/6IPOsUgGRrxCv3M8PB6vH7FB4tluWY+gCYlGoGfsDVUVIO/8Qr3RoClf0WRmdN1yPBE6KS5blr4F/SWW/TQFjmsz3hMRhllJpTM8cn9C+Q4onLMy0/Fwq/jG27cIkbqplBZVapYoEuWF4g1HWSdwajiVGhn90C3bt/jBAy77x5qxIJgxmZvxgZ8xiKrwRZhdUkXv/S2Ln/9ixqvVTqYDuW/0tg/OtbsZCgqV2JhRqVJXp6IUwADrid6CAQGz6rTUSxLBeo2EhdDUAwRBKo00EJNQZrD0BiJ6DCjXvzv/x0T2v+MBaL/Svze6ETP/L/uGh7Lb7BXL53Xza99SV/45td14Qs31TnPZrdb5AXlLJpq8mw8AxrCbDrLE/mEgx5ZkKFfg54N/gYNGot6iUCuUTW0MTyjDJP/TfwBA+TTvX3df/JUDx4+0f7OoWpupFdXNrS1eV4bHCytLG8w0M/0i198rG//2V/qT/7kz/UPP2TDzYHHsxe72tk7zHlhck2mDSZN1MVM99gsfe/7f6+PPr7NRG+6eOmyLl5+Qxsb2+pwutthw12gtwVTjEEFyG6JvyxUljG3gYi+ZoY9Tf4k6mk2m2nCYs8H5yk3dw2DZ26XauCTSuR2OhXtJ8rdtdUN3GUmhWF7UMBBTb8/YvB+ptu373KC+pCb+l31TxjEmciuURdfefumtpZKhXqo0fCIzd6B/ICiLk0TMKYefbEv9A4WpJyz2ie1zud9vSQZyb9zLtLQlekyeF6S5CwtvOQijPuSZc75yx0zE+8vZ/qXxBqJF8B7+p7STIF6DiHghlyvPerfFx3dTjeHK24ESuCHjAecrjf08Us335Sqnu48fKpb3Hw/3dnPN98D2u3R0YmO2aDT5DSiD49ntZbW1vWNb31Lv/kH/5MCG6Kj6VizGNSQb3IDLPTBb2Yy/V/n8SaRQSPilc8JPj40BFbXVnXh4gVtbW/RJ0p1OOjwvlcTN6tnCjHK+1nEViFGGfaasSjxtAG/zLS3v68H9x9wU72jIXYP8/qMIXi05MaEj1eBjbHLkAeY532uijGoQ52WRamaujpgE7/L2FMzRnqvbeB1JPIv0a9kcVrgVsvL6jHmr2xtacX1p14D9GJlWd3NNXU31lVRvrDUldiMW6eQGDflbhWV2D3P2CRPVGvCOsQxxT+zRg0wNQrMn7QS+WY9ux52EBfhDcDmkNX0wSYjlJRppadVNqfnrr6hlXPb6qyvav3CBV39wlt666tf0tK5LcbaWgPsOWTc8nY6rZNqkLC/lNSiOXUT+ba0RVzrOj3B3+IMB7ZrbW3IoESwz5DtY3Itm2s+dy0gIcAXgbvGmGOasbDrMyfu08cGjI0rjJmXOSS9ePmaNrcuKMSOxuOaxbPQvQG1aspTMyd7OxFSEShXpWATVdOuJvQ/j48hKDjMXWFn4GFgMk+WU7svzNuV26Zh7nTX4UzuJuqlpdeQFjbDS2LPGx8vBkCukZ8DAnNQrRmHH1Pmzpq6yPqSxuMcyTUgGWbzYI52UgaUUzr+X+XNepJoRl5jNhEz8k2E27TzjFF47mvJ8y9qtNm6R9b+eFmC288UIi5pAyBSrmzCLgl7NbgZSMhlMqLnSDBnWiaZzCz7EnrVntZBeohtHRGdWZwwl2dmsmAKWRf0OHWhm1wV2lOS11FG3WS/ERdCVIzhFD4GOTyR10nmJ3+3mbcbLwcSZf6DADN85hTJzLIOMbrMiL4BtLSAToaOqKzE+OLlE4+p/fH4GKLMgswsxyx4COQ3tWRlN0CCN7KuiLRtXw+GGGQRGaF1C9aGZadSWVWqqlK+sQ4eZyZ3vZxlWXGWtaTV1RX1mP887Hwd0nS7XfW6PfXYjHe7HVWdUr2ljlbXVrTG+NZF9nA00KNHD3T7zi3WMY9Yk7D2aqaUIclteBYNa6KaPljT/hL1KuoYpvbF7ynawD/3TSSt1SDHb7n9H1UbDvpswI9YLx1z6dhnfTTUmMvJAQdM/RPm5eND1lrHzBODvE6dsk5Ni3rIeZM7L6ZRVZS6cO683rxxU1evXqHMS/m3Ep/v7OjDjz7St7/9bf3Vd/6KA4eH2tjY0Ne+/jVdu3ZNd+7cOf0VfETSpqKMn0+VhnzO0pLmBBJ5G6uZi2ofx0CTx7KG8i5AuWmPifHY47ItPeyAltzFtt5uE25Cpiino7DI+Fhjp5P8P4mMqLvRsLXbk0cP9eMf/lA/+Jvv6endB4qsZZctqYe8Lthmjnvzyhva3lhVGSkVtEAhsnjmjRnrnSmoM9hvioksA6UYnuWT1CkY/uV0MpBDn/VYS8yt3f0B1gDN4WHHwu8uyLyweBQ4DVKrZkGGAYIVCnS04P5Q4idspWKsVBYdxVDQsKYajo650a70xhvbOjx8qucvbrPYPmCRv6PpaEezCQ2dG8rVZdPNG5u6fmNLa+tB2+dWVKeRnjx7qMHwRGQN7CXogIwKggAkmZTDOAt98Z6+XoGOU0L2WE7mdB8kfSCf0VgcHm6olUSj8vhERWU/4Zz08z6mzOFNcaEHJPIxoAz547I/Ax71OjylORGhrU6S2+OlPpbz1CtPUohRJYNXxSBUFIUi4YU/kfeMht1QrhgDHXCTUz7p41v3OPW6pRdswo9YLEwb0zQF0ZfU0AFqFka2taKr3/iilq9f0vPxiQbcMnvWQ07oRn5axoJD8LrsGYsquhpGaSTyowdKJok8rSxUdkq5bsGCvBDe2TIP+rnrzTqDJEbCQL1bDEosRP1fGR9HaWfU193dp3p8vK9pJ6p3YVvXvvyO3vz6l3WJDXe1vabEgDtmYzdh8vCNeh1NDTDyNWTX1LufovnfrvstSpPzKFRjsxl5+ib7JWjbodAMjELUCJ4BFfKCAfIWm+O7bLjvc6v44METHewdcztvWl/a1Pb6OS13Vui+QY/vP9bP/+kD3cLez5/taQ++wWBCv2jk5gv0oboJYm2h8aTJOGRj9OzZjmazRsuc5JZVh0X7nl7s7CnEglvvZUoiTdk4y6SijNR/IbdvyeRWur1BgT9gBzOTGRDAdZoDr2QN1FqWjY8f/qosOFl2lFpb3USHNc2mjZ4+faHnz/dYRDZstg/18198pL/7u3/QR5ye7u++4GZ/qLVOqa++85beu3lFRf6V1YEGJ/ukGaoOSV4nvvmeUEcJe5oFKSsibxaAxq/28XYPgYiWBqeymm20bO6+dD5NWcQt+uhnJFqw/BL38+X+kkT/alFmJjNTCEExFNRNT8tLy+qwoIgxKIDc36tKx5z+7nGz2l3f1NW339HRaKKffvCR3v/kjvaPB+oPp9qnfR2zUcgbGUyb27uCNi9e1m//0R/py9/8DTXIHvmpPe0hWZBkksMdvXxIrrN4GfP/fz5MLC+ib7q97W1ubjFP3WDztCVf0Bp29kVfUZaqWWj45tuwj88j7ZwypU9O4Z3J25vzu5z9g309fPSIW4hdFlNDsjAFMjN8Ho8jR3KaYetgOSzCi7GxLEpVZSUpqM/mfYcbjRE3prWSGvjqDMk3jL5xdN3818dFPcaVJfXYaK9fPK/Nyxe1yoa2y4a8t7mupc1NsKFqbUVhuavATXhkDPXNuPVKpa5pViVNI+B2e2IzjcEMiPYR1KBRo5hdFjI2B2sWOwNBF+Hs4p+SdhZMBZv+pa0NlRwG1GWhMXKEDlvXrurczetaZmNeEJdKbE5OE8ahCQPnjInK5zZRfplE8dU+CWcO6B6jp9OkAAAQAElEQVSfcF/BSw58cOR4c0nkbq4lcyHlZW6byeSoqZeG/B0Jf1qUuJGmbJB41Xgm9M+qWlJ3lTItrWTaYDBiXK+zv2bxV6N7XnfkeRIBrRbyMjgaFv5NPc3hEKNCCPgtw/u7I4Qow3680BFgHt/yEaLZJMqTZATM/Cs15Fe7bNpuYj0gOESJYcm+PBUTSHgS8TUbBp9jxhzWjYD7Z2xIiIbr5WvkYsY3QzJr/foffJKnI5MYgkrqPTKPKT8eA4gjh5yPk72kvgZJlC+DeKdlUI5cbsri5XF/Q7yncyT8Dqc5kN7agsizfhkEPmYmM5N4xdPmkbJtU5Owe0N63PkXltPXSGQWFGKLGKNCABZkQDZnJePkegOXiSgFKjrCnxEi4eBk1hETDbk9nTDue9k8nadpXBc4ECUcBLvPMzCZtQgBPUBEboixpauNc5rb/RTEO83gN3Qxa/kMySTJeSRs6UHPL9vSsyQy85MuxCiX4Ztvd09l0++9nsuKPQXwZF5XM9ZqUxZGBWNfhzVQWVUKIcrDFeEOB89lVanqdNRhw91j3OhxsLi03NMqY8ba2rI2Gfe2tje0xvjWMOY8ffqYjedtLg4esk85YINH7ybDvK74/5L3J06WJdl5H/gd93vfe7FH5L5UVtZevXcD3Q2gCaDBBilRIiQNhxRGI45GY2Oy0ZiNmf6rMdO/oTFtFAmQQHdXVde+5L7Evr3t3ju/z997kZFVWY1uEMahbG7c7/p+/Pjx48e3iEzc0hA3gIiOsdFapxbtKo0TLZpBX/NQdJ5igjOEaaGDvvDwbfcJG3Dfgi8wPD3RqTff3IwfcvN9eHhQNp3Hx0c6JW1C/3bwFabsCuDJvDm4vr6u2y/f1muvv6ar164VXdze2ZZpHxzss/YasilfKvF37twt/Pu2/NKlS6Ib5V/Bt7w72ooCm6Sc4LQFilzcFPmJEmzRT9sx2wSjwTY02BbHd/C3oGW+W+Kdbp6NjrIdMunokxZdbam7w3UZu6PTkY5Yp/g3AdwGb74f3L+nf/OXf6F/8T/9j/rio4+l0UQr6MMaurVEfZscwNy6clnXPGcgq+noRB31ttC2zZ1gd73pnrlT2j1VEkzM0Egshmf+VoIAn7/hRRDk6DD83ZlwOkoCR5zFkUmhhTATDKcyiERcp5BU0ohLkeT0jNIrssREE7iRUP5cK9h8p9xTzgnOJxqNj1l0HHE7sKLLV/t69OQjPd3+iPR9hXa5DdxRO95TL7e6fiX06u01bW525F1l871G3od6/PQBdE6VcihFUspZYV5AhMoTSMr+BWiyOlJavp3bit9v8TqR2iNcOOwr4qQf1JLB+ZGQS8p+d1CJRwHc+Y77MkzbWMTb/xXM6xMu1UCbHGZyAQURX/POeRaueXiWKwS5YnS8CEsJQTgRmhGhlBPIykxSKWfk5/zEz2XndtIs9ZdWtLqxpdPRVB9wY/nuh5/i3tH9x7uatFlNyjpVo9PUasLCa41N943vvKlma1lPGhYQxI8wAmNO6VoUnxWoBA9oLXpALzCgZKDwWDXS0GHCEfACjxEhPwv52VURkmMxTzA5Ib//W7BTKB5Fq+3pUJ8fbOuT/cfaqaZaeumKXvnhd/Xa739fF95+RfnalsarPR2jW6e50diLxEoqm+5Zdcguikxc1RG8P93f16P9XbCnpxi6UxrRYsQbJvoJm9tx4sY81dCqNFTSLguP+7t7+uzBI3nD/fkXD9iIPtU+G+nJcaPx/khHj/a1d39HT794rHsf3tWd9z/T408favfhjvZ3jzGgEyXGj6JW4GYwHrc6OjzllHMoLyibFj6Jr3tLquuBWjblJxihvf0DncLDgNPeTRbLS8vLqqpKPfjte+KB96X+knzy28dfowMVqMmTkXsSdIF1KnCd1mPC64NeBZ0qqcdmuGJzjFc1ZapUKTHu+9Uybl+HtPEebbvz+SM9fbyv+/cecyv/sT755FMdIJsxB2can+jyWl+/8+Yrev3qBS2NT3X85L52H9zRCae5U06Zmyw11NWlkCKQPGrCt+iCeNxJOH5RLVLw4SE3Hl78fF/wOsd5zLNQh2Ol+PU/5EspKcFXBHlDZ09EKGIGyS7f+O1B0ecKBRERfM/DcQuEeKLwZN4yneN+G7DQWF5mA76yTJ8P1Kt7qqqe0mBJh0zwe2y4Vy5f0cWXXta97V29++nnuseN3FNuS4+GEx2PGx1zC3dEviG7Nbya1rVuf/db+sP/6D/UdW4dTzCUHocDFjGBLrWMTcFXQSR3WoG7y9DZY6ZfhLMM/354YDEiZLkGfW61ammz/ZsXtspCZnV1lc3yUMPRkLHYyosU+70odOMjYh434nBqqkiJfmDcRCgC3UYwp9ibExZap8OhvABY2Lui79h5KeSnhPEEYfNixXd+8+QxPmB8m9cp/XvI4d/ewUH5pSNhr4K+S4z78ucvFByxwRoy1k5To0klNb1aeWVJNQtQo7e+prQ8kJZ6imWA67DzJPLllYEqxnG93lO1WpMnqel3Glethmmi026kIfPBeDpi3hizOZ2qpa4utzLaIExs201UwKHtlIO4EYuho+NDDnFHOiXvabTQajRKrSbYBB/MNf1KeXNVW7dv6PKrL2vt6iXV6GBbZXnDPp6O5X/13Is8IWPLREoKZBniB1fF9Zd4+89BlBH9bTgrMxQzXqfWcVVSlyq1kURvyjftxxxwnLIBGEua5qRRSLsskp9wAL1Hn44ZG4E9zuhKn4PSPv3UcUBwuLPP7doj7P5YwU/L+GnYeKNi6rDzjpN5ob/stMyZXmCOOVCNCCV0KackP9aNiCAOZENzv+1VKmRCs8d5DcjKCfYv4F/7NB8RLuMSwMqGnpY88Gi3hckGPZuyWC233dx4298R33ZIzGUkRVDeL675NSIcMU/Tb/+EQqZT93ry+FviJjOQQwuP5suueZTrkeS4Dr4db9hfQH5eOa/zeJPQ0iaH5+xDgtrmdOYOekTqrKAorKCOICqRwYgIRQDHK/g6G/qDXBrQIfjCB26pi7J45awu77YZESFeRQqlwK+gOmdWeWZln4WdwwmFftPK/XJwcKhD4I2385suZGZ0XJR2FF7sp3BE+Atmb6kb2aYUFIsSmSKp8pqAOaWualXYF9ONCPKIBzcEzzPdc/55Amm8IQU0FiCkICwlGYHr8AxZKVUFmXqMlLMiJUVOSoz5lDMueXAjZVXwZdifEnngPeekTN5er9IyG/ALHCpeuLCprc11Xb60pQsX1rS+5vVRDzs9ZuN9X/718zt37mhvf08TNvmKKPbZh6gN4Qbd79B3oVsIVDMIF/DSW7OouWyJEssnJTxJgRt8hdvhdpRruKSc0m9jDYenbIhPufE+Kf4hdsRxw+GJRhykjLzZZs4Zccg6chi/b82tx4k2V7QVR7AsCCsjm831Db395lv6zne+re9+5zv6yR/8vt5++y3WkZU+/ugj/Q//w/8gb8h/8Du/o9dee40ySV7Lj0YjlvGNTNu6AkEFnwi3ovgUYdc1dagybSEdD+0njHxaA52cuR20ANk64g3HNyW9VYdMPZ6EbpqG9di/kp6gmRXlT1oP9/ZkHHEA4cOH+2y6f/7zvyqb7juffKxM//ShvcR4XqGfLmIrXrtyRbcuXVSvm2o6OmbPOYIP/BwITIH788ugToxZGHAru8CuOStcwtVX3pkwBLMziGceV8qYFlFfeZ0H8Gou0FkW8jtOfIhPkZVSpYhKMoTyp1phlDDpTFSJSVMa0Yn7Snmky1eWlOtjbe9+gnI9UNM8QRC7mnLrPTzeF/Orrl3p65Xbm1pZCfJvaLCUdefOZ5xC7SpFor5EvTFDwgVYRPmJCIl3/lFX/FYKQGfy4plFRskY0jk3YhHWs4dCNlwdnVlcws8Sv86HvGQ8n27qpTqinTqjB0sETNZhkl74dqVgoYDStAUdOc1yRCghhwqjuDCGKSXllGfIM3/FIIyUlAjPBmhAp9MUJW2hsXnxktY2L+jR9r7e/eBjfXH/oZ7uHWnveCQvtk800WEz1mk06liUXWYTdet739DpStaDgx15UVdhkEcsPqZsCjsGlMVgPmklL7rLIqIDLQrfNiy+WAi63R0Z7YqnZQAWUL4lryfGDp4beD+ejnXIALrH7fZne4+13Y5UX7+ol3/4Hb39Rz/WlW+/UcKj9b6OBqHDutMJG+4hlm+cpCmAe7WIsvCFm6AbGCxv+PY4Sbzz5LG+AHd3t3WHG9t7ezvaG4/YbGc1DOQR+Y+4dd6fTPSEW8R73DJ9jqwePtnV4QnGikqq1NcgDzRhU/qYDemHf/2+3vvLd/TBX72nz9/9RDv3nupw50jjkZdxPQxv1vBkymnkmM32WPt7x+Icg/hEH2WkkhWMr8ShlpQYOy2QPNEMlpa0vLwi/+uWG5seOyvygnyJ+BXiV1j8DTgF7nliqipVKSsbAU30Ks4gZeuRkZMQSUGdA9fQfOOdlCKzqWPC6q+pigH8nujh/Sfa4yDh+HCIe6BdNt3TyUhiwTg9PVCenOjlSxv63Tdu6zr6k44PdPj4vg6RcccJZ+pVaBi9EqGIkB9C2GG+DBBea4mjv4JZ7q9EEzFPKcZg7ifW71nInt8EIhOv7OqrT4QT/3aYlQooz4DH7xnOPEG9RomQIpIiQok+C5DptF6/p+WVFfkQptfvqyacOfUdp0pPjk90gM5tXb+pjWs39ZjT44/u3NOTvcOy4T5Afx/v7OngmHHOJmHCQBkp1K0u6fUffEc/+pOfavniBWgMNWSSU6J+dEnkMWLuuq/EE4BO81ugefozV//ePQueG+yibaOQb1VXZXzdfOklBT8+ce+wU6tsqCrG1DE3Eqcshmy3kmVCHvtNo2XRHRGIyrIK+bGtM5hW1CIs+2fARjqDgdoLOhbcLI0Iv9Zl6FGMcZjIYpqJcSL5JmjIgqmjTyoOWypuehioashCV8oHoRPWAN7QDjP5C6Jsbv3bTG2v4qAlaZKJA9M6qe1Xagc9dehRx6FrLGellUp5tVa90dfmjYtavbqhvNZTU0vTmGiskcZswkfY51E31tBuO9QYd9wMWdA+w3hyCt9D+J8q9yGAbZjWoSHrnhG8Fl56mRt2sFQps/keXN5SvbGqts5qktQhD0vO8rSsIOZIpEfDyzeVL8KSio/4DuB3WJSXg5o9iFmtOpUsmbL0ccL2p15fgRvYUoEGOY+p9BRdGEKjYXEfHAb0Lm5q/cY1bYBl37QsLdPmVnt7B3r44LH89/gNm+2UK+x4i52nLiqNCEVQH2zgVQcXY+Ye/8ppwyZXITk+oWPiiYgSprE0uQUmonkcsSiJ5WGIhyA0oQq/rfWbMTwFge2osB0Rc3pBZt6Sn0+HDncuafLkyTkppQzsJupLVEaB+eu8ZJ+F5rSEyzuL+1t8Ax5TzsrUW9EfRopUKC3GUGs+aVtHnyAMXjjB351rQylw7mOeaFbJy4cUx4Qi+BZN5AAAEABJREFUgvE1c0OzB3WctbMUkBwffAM+Av7sF0+EfYGP7KVuMc6FSOCHsmf8lDQiyBkRingGoqSQjPBH84fsUCm05jHFMU23fzyeaMLiwZtGx2XLDJT+gn7JHP5ChfqFkgf0nQRp2W4V+TkLIBdf3pAiygePyuM0owT4hPgpeUoA+SVFmiFFVuEh2U2KMGb5I2auHCfiRdgIXOIEKtaWZT5j3NV1LUXIa0ND8/SK+LrXU0Y/fADXsn6UOuUc6mErlpexVxwybm6uaW1toI21ZV28uKGr3Ihe4OIip8RlyJ4+/OADNuAfMlYfaMgG13qRI5SpJ4Ug2c3l1OIXWxAkhyw76955F7/QPxEv3ACmFcR38OX+maHVTO6tpqwr3X9DNuGnPpg9PZY32UM23aesrcdstifYhAmbcsef+leuR6fsqbCprLU6xoBAR9sb1thmd5X1wMu3Xtbv//j39Md//Ef6k5/+VNeuXdVHbLzd1uvXr+ub3/wm+62BpmxYXSYU8NRhnxrcVl3hWeYaqDxEFfcsYhYqMkEilMGLp6PdLWi8pjfwO+zydh1vtJYT+cs4w59Tpt/qIvcTDjQPOVS2TNzuHdbnP//5X+t/+h//P/r04w9V0+aL9Od6v9YA27YGnVubG3rt6mVtMn81yLJBVvKeA7TIpyWf9eQM83CiRwXrvwYk+WXwaAGHEVpxihsz79kXjmQsIpz+ZSzScJ2E4zegF8E3sjILuYhMdFbI4VqBoIK4nLNSNucNE46VYp9TyqTNC7UODu/p8eMPNTx5pPFwlxtvFOuEDTgL863NrNdfu8ZA2FB/kHXjxhVu9I50/+F9HaOISkkyYbQ/cqI+ECE3XSEJv+auHZ1/SpPL5yw2SuazYAlFOBaaaMXzuZ8PPSv19b4IaM2hQl1nDymK4HsORPDO4xSzvKTbYyci1MLXTEnNTyginIxYkqq6ko1OZkKvmEgrDFBV/Gy47AeZvqkwUBGhjp8pymaFHwyWtbl1Uei7PuUm7LMv7unp7gGL8gPtckPpDe8pG+YRJ/1TeOix8Hnpe2/p0rde1XZ7qn3ynHLTMWQBOmKB37L5TmxQE7ZJDLQOwkXRmegbwwMQOH4xQsvghrb58WCYugzNGzOoDrgVecAm+O7eU+1rqtVb1/Ta7/1A3/3TP9TtH31XvVuXtT+QDsAhm277j3rSCD2cJGkKvAC1rpxHm0PRq5XYXGTaNB3Umt2m7+ijxw/03t3P9asHd3X/6ECPMH4PwQM26Hf39vRwd7fIZ4/2+vajnYYmXBMec1u9+4T0zx/o/id39el7Hxc8+uyB9rkVHu0PNToaaTrplFPFJnuiY+TmW+zjkxG3IRN1SspVX1Xuk6eniKyIkBRFXDhaZlO9zonmErecPdowYOG3jH+Vxd8Kt54O18RXdSXrQs2klTNtjaSIAJJtTGI8GZGIx0+SEocVRuDWdVLdq1RDp0Z3ekxuA25wVlfWNeivMNFPtf10Twf7RxpPphrRvwdHhzpGTh23WokDm254pB5L8revX9Xv3n5Zm/Rz4oZuuLOroissRKvI1Ot2Jp095LOmd0jE71n8b+ihlbSzfH/DEn9ztgjoxd+c73wO87/Q76+653P+Zn5YKBmT+ywSbZQSkbO+6WuJTdcS+uDFCkqklrE/ZBzuomfVyppeeu0NNejXR1/c1+d3H2qXvjs6HmqXw7aDo1OdjiZslFoN1eiAA68etwQ/+IMf61u/+z1V0D0ZDyXqzixoIoL6o/AjOgkNVSIUZQal5fShldbtJvp/B2+Hyepg2ZonmpmVctbx0bE++fQTPX26rQGHGcYUXT9Fpg0TeUTIP25ni6w77FbnttPijrSO1M5+I/gYOOU9SxC5NHso6/IFyNWu5ZvhxfBcYPsdkRRIvMGeTlg45V6tZW6vB2srSoxbb05t+8rmmzptCw3bRR9I2p1kyW7n/Iz3aRXoxwLStBJhqa1DXT8pLVUF1UpPSxvL2rqypQscgtZby2rYnA9zo5M01hEadNwNddQOuSkesh4AkxnGbLrHzBstm/PBcq2VzRUN1pYU2OBp7mSezKdR/L0krfQ1YPNdrSyprRK33a3ctkAXK+xTRMiyby17ZEZQhmi35o9FfRYmvoSdhr52c4gMkSrluq+qP0DnB6qxqf21Na1sbGp5gzXKyqoSh1s+kBXjY+P2LV39xlu6/vbbuvrWm1q7dVO9y5fU1D3tHZzoHge0X/iga3tXY+bdVNVyn3Tw4Po0fyICzjsW0yMuLobIbFLCHW1qmRNFKMyf88F8az0h3ukdetcWNCp+0sg+p0xJ5ydvORTChYRyykVmExbuU/THduSsQPEEBSXnTSkp59lc0KNdnncy+hgBz/AnP9RRHOruqKMFdgk6+qsggfer8Y5xwgKEI8ELbnnxdk4jYPpTxuKEjUu74KM0HGbIw5dcsxdWJcrySvY40dCXnuczfilRigiZnwRPKRJ+EEGCJBzxRIR4CyTL6FlFHfyZ/wU0fyJChR5uBOWhH+kcbX3dY/qtqqrSYNBXj3nafeM1YM6Uh46gp8XzjBUhItCiBzOYJ9gr/W4+I6BNuQ7ZdtYv3EU60eTrZLk39LX722lBfRW6YWTWoxn/AuZx4beb3D5FIfXs43AoUbfTK8ZLn/Fmt657igjZ5rk+N2WWp5LXKDklVcihhwz6Hr/4S7jf41B6wOXektZZ720ybldXl1lLLXEDvqUrbMJzStrd3tZnn34m/+2zf61bsOL2uP1uZ4u992+KdBaceHDtNy/PgUuFDlmdR+u8yKlbgHQhsI54j8sJh2wTDlBGHKKeMLecsPk3zMeJ15qE/ZtSo+FoZiPYhA+Jc7hh/JqGYf7Mi8eF5XaVzfbbb39DP+UA/adsvl9/43W98cYbuvXSLXkOKxtb6Iw9huDN6/Updsq0DNMyzOd50Pqvvu4Q2uME53U5o+gH8U5u3WYytLTf86frsEwsixSZi56sjjnthIPtY+C/hx+dDvXw0UO9884v9b/9y/9VH3FI0nDQNEC/VujrZbvo2WXWwLcuXdKV9XVV7Fta9i0oi4wGO2GZTIlvLK8F3Fb8CZ54zaKBd/GGPeUDj3YNZz8HW/POYec1ztEI/IajC1x+AUeQbgc4FufcG+hgKKVKKUDKCmBBpRKXZH/Otars+hsdH+9KTMBXLq8qp1M9eviRDg8ecPiwr649JP8QP7dicarLl5b05lsvyXnXNwbcNGzp0eNHuv/ggbrIqhBuQriKIAyfuBCXwxGBA/TVh5w6j5IjyvfchwholIhFZhFXIhZuCfyNn+dzz0OmuSg5j1oE7Zaoxae4elY7fEUEYdqN4vIVQfkJPgljYeQU9I2RlXJSzjPXRqfCb+SUlVOivKl0bJYmOkGhV1bXdeXqdXkB/vGnX+iTz+/oye6+dlhw7nHS5g3V2H9Lp1ZNarXEZveV3/+u1l+5riejQz3ceVIWCVM2j5OjE3VsvoUidwysFp6NDtcIXPMdCnRY5XG88zSkTcAYo7U7PNZ9btTvH+1ql1sUba3q5R98S9/8o9/T9e++pXRlQ/t1q92YaLLa07AXOulJp7U0qnS24W6pxgPd9Dt1suxaxoAXbR0Lzeijryzm6vUV1ZsMVozyiNueB9zMvnfvjt6594V+/tmneveLL/TBg/v69NFjbXNjOBq38F8ptZWmp03ZWN/98I4+Y7O9feexRttHOnlyoKOHexofnMLYVDGluTA0nbQYzqkab8Cjx3jpq6p6ykbuK+cefGYyJ+VUKZRUHtqSaMCADdAKk0ZVZx1yMDBh4VSz+FxaZpHYq5Tpf7LJSGEamTqyUgrFXAamt0hP9pDiNPdFR7/ROOgE5QALXdPv93vqMQ6XlpiwVlZI6zGeT7TNrf8JfT9FR3a2d8qY3d/bVfjk1Zvvk0NtsnD/1kvX5A34Moav5STziLynh0fqwzssKyIppRkUySyCALwd+G1eF1vgtyn3dXnPaNnzdZleEP/b8v0CEmdRperyUUQUSMEbch9W6EO/X7P4GoC+rE+RsgKbbHXdZ4O9euGKrt5+TduM01/5oO3+I23vn+jwdKz941PtEz/7ddpGPnBrsbk3X3tFP/0H/0CvfesbanIqSLlS4ieYb4I2JvhIIb5dgeZPh2vgnHvJSK5zEX/3Xldq/BaUIwKdzuh9Vmc7xLja39/X3Xt3ZXeJQ40eY+CYU/S9XcY1E7/JB21x/pZFWcfCxX7Hd4w1kmQgJofOoC898aWwaRRgZhZJGZmL8cFZlSYsTFoId5FkuzllURyMzT4Lj/7yssSCs4VosX243oR7I+t/IG3hNhyu2Q46raNfBVo60WhyyPmarOJO7TKGGzbBXT9rpIn833zm5Vr9zWWtcPu9dGlNNRvwbiWrGVAOtP1Q15eCskHZBDrmkFEzVNNO1O9XLH77qtHbVJE3SbbPhffAn0L+tzesh/7193ptGXq1JvDXIIsuZ1kXFan0mRd5RciisJ49VgX3wSLG4eJHed1PBRRpHRmhzGI/9wYKkJaWVK+sqF5dVY8FXY/N92DrggaXLmr1xnVdePUVbb79llZfe1VLV68qb27S/oFG8HTAgvnh46e69/ARm/B9jVlcN8xvSlQWIV5JIT8ddnfMonvM4VaLjaTlpHRqrVeU6dBJ0Ti7HXnd1o44w3nKopJ5tyXN+ShssgUdetmiI7wl3BK2Tj9gffXgwUOdnJywNm2VkKlRMp19ZvxFBOlZle01uuh8pW54KPVp9nTw2BLHS5+Qgsdxs9Rn327uDRiN4AvmUVCgHIFFHrwvfJ3ujYbb7jaq0IhneclgHmcR83jnsXcOssySy9eRxcPnvJ/g4qV8RCCLRHUBJIW+9DhigVnS+XoQiVr6qaVDWvrijEfoRiRZtkbOSRkdd1woZoS+9HVsjb4uc0C0urqG7R9QplKibKI/IwJ1C0UAhfy6PwpgpIMH12+0Dhfpq3TALA0rQp4Wfp3HIPXsNf8N+up+mKWFIgB1p4B/3JztZiX7U1aeI1KSolSFrsAR9Wv+dCREJCXyVqyNeozFuu6pyrWCn5Zx0bBpKkU6KSKpPxiwuV7RJmPQ8DppwHqpRmcH/Z5WsY8ryMlxPqBeW1uVb70vXrwgb77XSB8OT/TZJ5/oV796T3fufK4j1lg5J5lVqcVuNYwVQL9ZJjCumchgonhwF0wtwmeunj1kWwQ60jvLGJpuk3/l2rbglA2xN9tDLiCLnwugIfx5I3oGNuANm8rzGHM73s37a8qGegm5XLp4Sb/7uz/Un//5n+vP/uzPkFVfH374ge7fv69dLpOOWIudUo8PANynLfK1a37sLtCVts05P9eGeUxxnGcGdIf8lpM33w08tQ7TXttat7vE048t7c+2i9A0L49Za59iP/3fsD15/JjN9of6F//iX+j9994TWqPVfl8182DHfFwzF19h3nvr2g3dvnhZPexgw+FF4Abr0paLoSmYIIraCQQAABAASURBVAu7ZfONzjZg4WcGMdlMA3CDINV0yrDqONyopKikqHFrhXqgPwML+YisoExEUAadoLF8NQNOeUMkF98sntaSO6KbxQdJc3Rk7AgiQjkxoYEZw5tTlgd3zqHMpOm4Og/kQZJT4mZvrGNuCAd04EsXNjRmI3548EApDkh7wsbjqZJO1TEBV7nV7ZfX9NJLq5xMSddvXlGNYB8/2ZYxRcC9QU+JusQTEQrqkHAj4dgNXPwy5v5k13jWSvpXHVEz4IkwFYmv4baiG+oIO28rMdyewfHn4dKJvIb9ZFcp7w/xMqgsIvDSJzgE9RzE43gckc9pCdeyTimUkpQcBiHh5wN9ogVFMItzX1QplEFFoSpn1SzC6lxp4Xd8piDJ6mQDMsFYLXNbtoyhuadfvPMeNzx3OP070fgka8Kqq6GGIXo0rKXxIGlw84Je/f3vqb62qe2TA3mgV/RRNZyqY4Evbs5siEUNsAz/8BRJCTq5kxKrx8QGtGNQNAy6MTpywuJirxnp7sm+Phnu6W490ujaum6wyf/WP/xDXfvhN5VuXtRok0XNUqVJH97Quwl1QFKsI1UjOCPjJlcsc9CRo6VPAD1ZQtTVtFM2wEMOhB5ifB7ohEEeyKnFUDdbq9qPVvf29/TB3Tv6a07Y3vnwMz18tMdNbaWt6qJWJqs6/PxAD37+qe78xfva/sWnGn6+o253qHQ41dJxq95JozgY64hN+M7DbZ3sH2vEJnXM4UTOtZZXV+W/097c3JInlgZDMebUs5m2siFSCI4b0Kq/1NPy2kD9QaVeP4lu1XQ6VkYGvQEdgwCmbHSbbqrAT1F1yDXR+kQgcDsomWJmnGciDZLoF4lkX4TjkVKEkkS4MwvoTiinrFzNMOgvaXV5nTw97e2e6OmjXU5Px8hwpE8/+0L+B59GbFwq+iGPp6rbkW5cXNZ3X39Zl1nItseHOt5+qsPDA51iDD3OXFFKFXXVSugKXEjwoeIP2FtAcn4b8I5YFWj2RJQis7iOuBlmkwC5GTNEfv1bsvNxPkCJr8/7ghTn/43rovxzeamWqLOXliiUziE0e5yxE02dBWm/RRR8ckY3erUGvb7W64FWmQ+WmCdqsMeN9lN0fP3GTa3dvIVuD/WrO0/0/t1Henx4qiG7naPJVIf+B6DQTzE+Ne3Uh863v/99/fE//IcacJO3zaQ+JW+/q9UX9TE3VYrCqQ/WYIeQeGIOesOyPAeVHIt0u/o7e0wtoP8M52WIH52M8yicE4/8UsqKCBZXrSZMymMm9Lqudf3GDV2+ckX+te59/1dRnMQ3LHasiB2LJcPt9rhxvd28NfZHBKHQYHlJS8AL5IqFoPVXmqXZDfwuL56iF1byOSE7FQvHwcqKptFpyKGWfyNoSt42Z9XYEW8Qg1seVTWxHisuhZc3IiRAt8kbWwa2XFcmrgZ9aAzQnVqhcL2G+0tSQ32TShrX0hS70xa7Szi1GkYj/wp7rPQ0uLimlcsbWr20qbXLW1q/ckHr1y5o88Zlbd26oosvX9Ul46WrWruwLnFYOukmEgvHPnNGnzljiXlhoERSUj+yevirVip6xaHiALrLrA3ajaVy4NpgEy2DKeVE31UZJml26OufiJDbjiOaO0MKoRLqUpLpBDI0pmSa5kpNf6AWGU+Rf758Ucsv39I6G+7+1ctKGxvS8qo66t7Dvu9sH+j0eEwdteq6jx61OqGNHbRq1jCW/+noVG2xzaEa2XuODpiZoG8Tbmlaz6VVRYxjpWRfwCo0Aj9TsbToI+bPKRt6wzSlTmSTXT7F3+ExgvYFcpKSDg4O5f8a0oelU+Ydupu8WQm5RyTFHBKyobDT1eGnP2znWpgoekqCXdcZEZRPBREhP8Up5fk4wjQK4JCoDn8oSdRT6BNX/A4XqDyuYwFHRIQSiISLDCNMQyJq9sHTqitisqhgW1IiJiTnnSPsKhQLlzxhnuAjIsgLxNMRgeM3IUevp3JOcmqcfUOCTkc4cAlIIq6A9mqOgC84aViHtNA1OtKcLWhPQD/lrJSzMraiQhcScRFJEfQBZS2LED+Ec5Xl38TxjXeFvibigrzZ5R3Os3KRZvkpLqrFKbUqIly7/E3UYzjQ0set7dssM1HkcN4FKOV0A6/I4Fd+yKlZthC1K8VcL8wDdQTh0OLH/QK6TH/hMqd0XCBGygraIPKmnOUn5aSMPEKJ8dVTpn0O2057XdLvsQdhLFpmS4MlLS8tI5u+ckpq0PMpa84cWSvLK9pk7K5xWLG6ssrN9wY2fktbrP3qfnDxd0+fffYJ+FQPuHRpsLkYIkmNWvYsLeGOsTcTpLXLsrQ7w6yHiwbS6S0t7QoIQGP2ug8L2g4y5LWsQQufDfOLYZvgTffJ8RFrrGP5kOzk5EhjDugmzMV2j0kbc0m2GP8phVp4a1iDQZi3U4rQGjbsW9/8pn7vxz/Wm9x8r2+s6fGTR7TvHvZgj/Ukq2n6usE2jViXDaHZsE7u0IMI+gqY/448vDQiHHwBOsltAtaNGZoyry4234VGCwnbbly2gOpYcxzsHmj76bZslx4/eQxvD/TBhx/qX//lX+qzjz+VuLBaoX/Xo9Im+rLGxdfNaqDvXLmuNzYvap30Bhusw5HScKpu3KiBbku/N4blStsabGbLHN+BFlkliRelkzJc4V+4VFLiztJI7yqJBdAM9hPn8gUUZ2iRAQ8tO/NLRX7yg4DOxSuIwyjMythPBC92iMDsjRRKKaH8WTkl2QBVdVbFqVTOS4R7qlJWzYCY0vHdZKTN5b621vva27nH7cFdNt5sUNp9BsI+nX1CtSNtrGW9+soVXb++oWVOza9eu6i9/R09evRIPolp6OnISSlnRUQBHxkRaeZqFt/hGkSeta6T8KPgtG/mJ8JvLD72zLBIn7mB4lKWACxAAz/1d8AljaC+BUqG2cdJXwFkSuqLXMioQDzQj4Bq4OedGa4oyUEYLvi2hJ9RSlB2WgGfClnVLCIqDLP7w0Y5E5fpQ0hryibPv2rS4yTxylX/K4ihLz6/VzbeTx7v6+hgwmCfaojC+h+XGSG7UdWqWa11/btv6vr339Z0udYXj+5r/+BAUxYNHYuHbjhSi3J3LCAyFc3qzGyOYcoDDUF6ATJVKy8gWYZod3Kq+0d7ejQ60vTSqi5B+7U/+qGu/OBtVS9d0nhjIP8N93EvNKpDTYUhzbi0uYMsrMmDNyOOhGQcJklG6/owJl3BVA0DbWL+CAeyaDF2Nm573HAdwLv/m7BpXWmMnh/SJt8IHp6MOf2cSJOs052hnnz+VPffv6NP/+oD7X36SGl3omXS8mmndDxRHI413T3W0eNdHTzZkQ2KDcAym9b1tQ2tLq/Kcg/qSCmrx41VRV+ZH7fHjHfwZ2O/tNLXRRadFy95bPSUKjeylTgcSDQ2aHTHhOCJvGMyD+QapCF6JT4ZRBFII5HP/pxDRFNNpyA2IpQgluAlZROVnLBIixRKc/TqWktLK0xeLDi5Mjvg1nR/94ixfST/WuUHH32sXTYoLRNIN5qqY6HZS1PdvnZJ33vzNW30e/Lf35yy8T482NeYzTldpIgoqKoK1zyEpKALcTvx4JYwXr+OM+wHs1Q85XVCR1mDZhI3i8Hza95FHru/JtuLk36LQl/l6quFI4LWziB8OntmeUnWDOQJKdNvdd1TH11aZQGyjq6t1IOyeW5QqmPGe8cm4qU3OcRa2dRH9x7rc/RzB91+ym33PpvuQ/T/BJ0fDccajSbc0rVa2tjSD37/D/T9n/yBuDbQ6RTdYz7KUatiEswpKylm3BXWgpDxLMrRxizG3+Bj4PxdvrRT5xBzThauCJ/H8/HoiRVRol2VVlZW5P8bdW1tTUdsth9z8n6AnWuxFzklKIUL4AoE0NlT2hqSx1KFLVlaXtYKC58efZNzVkqZvEF5UHx2Q+GCLdoBZF4cBlP8PqAcsmBgRLEBl0YsiPz3xskHLRfYEK5vqDdYVmZ8QhiqXeGpsy8c02EZOuqOoisMZ+pri92e0N9TDl5abGOD3WmprxMlydTV8NrPil6WQGfUSS2Hfk0lcTbLEgSa2KnB5qqWtta0ZBcMLqypd3FdfVxj7cqWNq9f1mBjVWMWsMPjA02xA8ENRZ/5ot90qtCvBB+JsLAhQt6YGWmpp9Ubl7T1yk0NmQf2WHyOSEvINKGHjWVGO/V1T5DIa0mE22YQtrq0kRTYHVbzaiIj36zUX6LNS8w1PU2RaUYP0tq6tL6mjL+2v+5zoHqo+3cf6CEXBXuHJxqz0KspO2BRX3HbtLS+qkvXrmh5bYWzrEYt/RYR9E3IujRhzvSvVI5pT8NCMOA/mx88OSVl5u9MfsdleKvQnxpeM67b0iIn00kplHMSWVGdVk7zAtcRUeglpZRUVTXDeE1XLl/R1WvXNRgsKUVShyzpcQV+KWY/cz/qYGmpPM5ERKGNH2+JjqCMAR8RM7+g4ldffrqQy5nvln6zH1KwHM+wKFMSFgEVcsHXbfGGq0f/V8goUadAyE/gRRa0V6IumWzwtf95iPQvI87iVJ7nWXCoI0dX0vyhWmn2eeYqJOBcNNdeEIp4BgIl7stupFDKif7M9FelTH9HhCRDzx6CEaFEOyOSykNczkk1/dyz3uZc+jcilJwP2hH4QUQo4mugQGjl1eIhxrEFHRoREYW26RpOcLz8lIYTKp1bAjNieGdRppYUkZVTJUWGImCP0wkXSOilQgIuk1JWXfdU9/py+4wK2VgPFv5wG8mfaXePfCsra1pmvVVXPeWUVOVK3pQvcQmwzGHoyvKK1tZWtL6xrIsXN3Tt2mVduXJJEy42vuDW+5NPPuJS6nMuCticsuFuQMs4bW0ngRsVWNYFHDY64gz7g5bZfQaVpyO+gMa1jL8ylhnPDfZvAfMxZpM95AbcG3D/V74n/pM9bqhHHOoNcU+4DT89wfaQr6N8B60OO+P6TL9URl2DXk/Xrl7Ra6+9Wn7l/OaNG+qxHnP5E8oP/Vs3rI0nbFCnYIxt8qGe0Za2ziiVr/uxxWfg99wVBKnG32cgrXX74GfmdrJrA+C+6OWank5qWQe6bbvbu6wl9/UUe/r+r35VNt0fvv8hF4FDLVe1lsjdZ4O9xL7kct3Xm1uX9RrYjErBBYOO2XSz7hR2uAUN84nh9agPM1r3HfJtF+BwIQmlkxLyMjLM4zr8HIhn4VPyPRdP3lI+KLcArS6SmEun+BdxL3IpyhsUnyEUEY4pbkTgSnyVUfiMEudUK+eBcjL6SqlXFn+hhknolI5NunplQ+3kUE8ff1H+zrtrOLUZocggdUP1UquXrq/rjVevsQmvdOnSkjY3l/Xg/h1On9h8c/qScpIHWFS0Xzzw4hakCEUYxGnh2v+bwPmjZOxQDt7i/7v4mJZhWlH44lv4fLEr8hgRTtfZE/iI4isljGbJ5pAbb9gPznnJEsr0jScku+6riv4yUsrKgarB3ITFdeC/uHVJaytyai59AAAQAElEQVQb2t091Ecff65PP73DydOejo+GGp6wAEeRpygwRZTqrGAjeP2739DV77ypfTbjn+8+1rYXUShzMPDzqFEeTsSuXcLPikPYIdBpzObwgNuO7Waox+Mj3Tna1oPhoZr1JV18/bZe++F39coPv6NLb7+qjCEcDpJOK8iASZb8K5JnE5mk4CcB8QRCCLsgLUBcB1/ebDcs5KYYlCnGpWJS8n+lYFgmB/tHOvS/9rx3oopDrQE6vTpY00p/Td1U2n68o/ff+ZX+5f/6v+kv/+W/0meffKoJcqlTzaFCwjCM1LF4nbCROT040pH/AStuFqZsZCo6cH11lXFwVVdZ8KywEE8pycasY0wuEV5eW1J/0FPNwUKuQtN2rIZb7GATvbzS02CpVkVaMFYSpwwJN7h1crpwFTBZ3FYJIeQcMh2jYqFc0W91r1IP1PgzsoQtGTkl5Vwr50opZcpnhZIi+BoQTOSpKFT36rIpWV5eKelHbNqePt3RAYvOnb0Dffjhx7p75x66c6LGsmYC62jH8qDWG6/c0o2LF5SR/9T/QjtG1v+IxpR+aTHMnaSUqZv68P6tXtilXAAp/ENE6N/9M7Mn9C6D5st+uvzfmqEI90+SaFxEKNN3fSbWJRYUqywkVlaWNRj0Nej31O/3JeYG91V/aVnXbt1WS39/8fCxPrl3X3cfP9UO/eiDp0M2Yftswo+YCE8Yyyds2DeuXNXP/tF/rG987/tsQno6ljTBnmQ2el2q1cKLIksBM+JxR+L87+0NhXJOjJEa9OTFz87Oju7cvcNh0i633hPWC53C7dWzZ9HsZzGIO6RAl2vkP1gaqIfbogsNMiVVfiJC/lFxiSV9oStFRzrn6pTrSiMWPodefLEYsg1sGSPV8kAXuI2/fOWatjYuzDb3/QGFguKlMP7zr/VR5UbEi6pjFlsHh4c65NZkxKJtQh0Tb+4Zi4J+ch8bKSsY/0FcAbaluA4HdQFeJWTnuSbBb4C2lzXpJ43BiM1ys1xrcGldS6wHxj1pjzljZ/uJ9jjUON1BvthNnYyUsauBLe3gp0udWiNL/fVlXb51Q5s3riqWe5qg/v618wKJNvOZv0HzC+bhrzpBfkDbMKxqa+gxhk5p0zH9MIlKqnqq+x5HK+pxiFWlSuJwoB216oaNjrnlfvp4W9vbexoyz7VKkukgjAMviLF9y+truvHyzbLx7qjRelBVWeZ2wuXE0REHtJY/i94OuSfqp7jsOp9tbiZ/Qc7EJ0VKcrzXQ86z2HQk4mG96GjL4rtlUys/wQdEpKLf6+vrunL1qq6gO8vMPSnnoutT7HIHgRQh12E3k1ahA0ZOGUJw3hWHjz0GXt4Iibd87NeXnoggPcRHfiyPFj47g3odPoPDgNrIHsAl5ghc0wLmMYIIwFcRoZRC5rfKlQK/RIppBa7+9o+Lm4znq4Y5y7KaUXtG176IUAQgMQz8RPh16BzmXpyvvkH+pEzf13WlCtdknI8UKcQTODNYTuanpc/NY8pJBZFEJt5ZvkQ4JdJARMhPRCgi1FG2RQcdV/LkpHDgBYgIdCmrqqvCY05ZAe1Q6Ox5phpmD+23M4uMki8RYWQVviivEu/UpAhoKqnrQsINhVxPr65V+nehlzkrwWuCh5ySIoysEs41899AS8x7q2zC1zgwW2UttoxNHgwGGiz1uRkfaGV5iQ34qjY31nRha1OXLl/Q+voKt8xH+uU7P9f777/LDfEDzgLHalkQdmok0LGe7ZDZAlJb4meu/dZoon7Na4k4l2m0jIWWOcJzTwF6NmWzaLs8xkYcsek+ZF15gt0YMR948z3mwNyuMRwNNcauuOwUOh30FlVndMj+AXPEq6+8oh9x+/2tb31LW5ubtPNEe/t7OuaQeWEHXHaCHR6xhp1gG+w3fx0Md/6UHjXFvxnOb3odskKArJlDFf3VsjY/YC34hEtWw7fd+3t7rCHv6N/863+jX737Kw1p60BZS6xhBujCgPpX0IfrG5u6sXVBK/TxFBlM4LOF34a9its+oe1j6E+Qn8drgzv1mpS4ZgHkm6SQzoMKzsJUKipX2XRnRXFDghGVNIrDjApCZ09AxCgKYUWYw3GGZukuYZyVK3zMQoyxmWfxJWNEKGPYEo2uUg8h9pVxc6rkgVHXSdPpSNPmRCtLoUtbfTY293Wwf4/b1j1O2nfVjPfpgFM25UM239Krty/qtVcva3M969LFZTWUf3D/Licge+ZSXsTYCEVOonqFjSpIDLZZhF7wwGyJtXseJZJBPXNnX2Qx87zwa13r+BSQAy/lGTJ4OkBnELt4TetcGsHztYdikbG4z0L2hSIE/FF5SltFuGBWEyTx8PWL0cQpeUsW+tZyqRhsOSfZUOWclRK6A3peVLBIGHJChD7q8qVrqqslTvce6MMPPtWjR9uc8p3q5HTM7VejqU+PGMhtJPm2Y/n2dd363W9r663b2k1T3dl/qp3TI03nA6tD+TuUvIBTJatok6RDNt0PJ8d6MDnS/fGhjpeyLr59W9/8ox/rWz/7ia6zmW83lrWnicrfbdehcZb8jwKVBScicDsN+SFcnHlE4AayELwGqh4Mvg5/w4D0rU7HgGvpq6qqdfHiRflWy5uVljyWxfiIhV9bq1Kt1GRNT6d6+uCpPnj3A/31X/yVfv6v/0p3Pv28bLSX6r5WB8vqp0rduFXHKdyYU8jT41NNTkfQSFrmRmETY7+FkfCvN60ur8gLgh71e8HU69VaXVvV5tYGLos8bnZqFqnCqE/ZsA7Hxzo9PVTTjRWpVWZTXtUIMmH4aWCw2XZ8kD8Y4x2uyFeRj+6W3V6vYgNWa4nN7wD6A1yPI6dHCHUJLSY+u0EfywlyotOCsZ2UGGdVytDq064B9LgRop93dvblv/UOWvz06Z4++gj9efiECWCiFh1oJ8iCCWqDSe5NFqGbbBA7Jo+R/75ob08+0e3cZ5IiotQVkfRv/Zj9f2si/zYEOgp/HUh67oVZLfBcwtcGEFXpt0xH5pSUGes9ZLvMIsIYLA3kxYV/5S6ljB090P7hkdYvXtaF6zf0lE3Xrz77Ql88fqInxO8zeR0wee2huwccynnzfcy48N+s3njtdf34j36qzZs3dEzFo1yp6fU1TRVjnr7CVVS0IIGvZfnf7wTEbzmlzLhnA7qHbu7s7mD7pjM5I2M3oMWGdLZz7lpHzEHxZ23HxqScVNc99VngOeuQRZFvKKZM9kwc8hMRz8oQ0VHOi5vW44FCwTio+n2sYacjNnND+LIdVC9r6+plvfzqbV3wjTc39DX9kXOGiiDfMWdCoISk0OzxgsO/RXZI3+/v7+vw6JC97lAj6E7Z6E6pv3FJ2hpVVrKbKM2rQiVIBfDdGYlYp5MPIcl2foEpaSMwzJ1G4JhWeMNdY99jpdbh8IhN6xNtP3qg3fv3dXjvgU45BJqwEGs5FMjMG4H9NmiRUs6quUF+6c3XdfmlG2qrSkfYlhG3UFHTbvMD1IWePfjPxIC/tCEpUiZbxlomuAp1LEan9NOQOvx7eIfY8glrrF5/RYOl9XL4OmEu8Pww5JBx//GeHt55oIPdfapKSlVPCfkHGEenA/jq6KNrL9/QhSuXSc+sN1vV8BwRahhXQ8bbMZvuUxbQXti6x4KyAgmZGvZTwfztii4Oh0PKN8rw2uv1VNH2CNpA33XoZYvMWuuPaDjvvDChDh46pQS/oCN/TsiCDM7WUA6vBK0IZAUiouTPiXyFp1lZ0wjHRZJE3YW6vvRAlfd8JOTIHYoAipIEG6L48yAlnE4+OwTLa3IdfBotMrQcC9+FSJAnFPCUUlbKIJKC2N/2dRnD5eyaDfM4q7cp8rf8REJE4MyAx0WeIWZeO4V3+Gzh3+Nwytw42xA09Esrx5um1yd2XTIh4+x24EaYCrFzxwJzvgWm2CXPpT5UM31ySuSNWPQPHBBOpR9z0R/Tdz+KPCLNtMQT5AlH4F+8znLmJ83pEaEZDUKh8lBLcRefDsGVONouyomns1vGqQslYrIikiKyEhB+KRFvzNIUISMx96SclTJISaX+SKRJJT1lRENeygcwvV7d08rKqjbWN9hQr8ub71XmySUfTgO7y7jLHFyvcGi9tbmuC6zJVlYHqlhLPX36iHXxr/TJxx/ohHVuw6Fae7YBb7G3zQxYlI61jiHGYsearLi0vSty6FQeHHN4Ho7vXMaY64j70fNNy5wxZQ075HbbNuPo8EDehPvPJE+xHyPPLadDjQzswwjbMmUD7jKmsdBb64brWGG+uMbh26uvvqrbr9wu8piyuT5h4236Izb5LrfQyanrR1+n2MUpbot9oUlmGbgViJw2dUS28H4eHYeV0ZKnJeu0U+Bm9xfxJwfHenT/IZesD7XNLfc+c+4T1iPvvfuuPvrwIx2wTqzQkwFllhppGXeD/r++saGbm1taRwfYoKjhwqBDPjOb0LDvbDWFD6OB1wZ/g70ofDFO3DaHHZ9gHc468IIXpQtl9ArgCsYDpQq7xnl/hCIMzR9oYszd4s6KgTLMFIOW4LdiyC5I5ItSyt8odPioIIWEokckddAXSCh5pEop1cqppwo3JPWYdBKbgymbrNCJNjeSojvk1vtjJqsv2HhvK+kQd1/tiKmunWhtWXr9lYu6cqmvixs93bh6gc54qM8//xRlJ0+CMMRzDgX+KPyEqLhgwRO5eAP2yKSZy9c+ReADnTBGKEkn/5D93GvlOQPx3RwiryhjOL2EHXcGMs7febZ5KL7kzoPwoOegsycilJB1Qr6JdibCvOQORSRNuIkaA/RJ0rwtXadIoZpNHTEq5VJSzkkVk3OVsyKQSReS8Ktm09PplFvtzc3Levnl19RMQp99dk+fg72dQ42HLXoNxp0m09CEsof01YjN4cor1/XKH/xAS69c0xfDff3yzqf6fPtx2YAfNiM533470h7Ybk71YHyoz453dGeM0VittPbmLb32k9/Ryz/+ntbeellxlZO3QaXTXtIY/RllaUJ7Gvq7LOYCthFCaYNKgG8oYoYkXDorLHwGW8cAEy4XJuheJxsfkbfP4sinfoEsPBC9MLYh7qe+lutVKg1tP9jRDnh6f1u7LLKGBxxCYCSCDXZis+l/NTExkCfcDo6BB33DIcXekx2NuD3sYRxWWMh503354iV0e0VjjOKhf10Vvmzgt7a2tLG5oeXlvra21nX9+mVduXpRG1tr3JAMVPXc3qnG01NNkOdEo7IBb8omnIbmVt5kS1O19EmuOmUam1JLfwdIqumnmsOLXnGzelUCWX0243WVlZAvIhEOZRNuUgQQwM2RVdlVFDdwfYjRR4arGO9e3dOYG6ADZHN0eFp+a+KD9z/Vxx9/pl1ugo5Z4I9PjmFzoqUkvcXG7Ts29PRRzSavGQ91fModKmlLy1lKIcEQbxlVBHCJ0wxh14mh8nSkdtAqKDHnPp1U4nHxOPC1eI4O9Er+c6RmXldqzEJ/d98FTbtzJZPHSgAAEABJREFUmOcvVRARijCcMMsQEQ4oUiItyWPcm71lbrKMwdIAW9xTXdekVdjRoSb05+b1m4qlVd3f3tV7HCR9+MU93Xm6o6fosjcd+2y8D9Hzo1Y6wtXSsr73k7+n3/vTfyBWL9rltG6H/hvnSk3VU4OeBH6lrC6SJPOVFPgXgEn9+/oUaVqG6J91ZswiZMztcscYzykpJ9pi5rEn1g2mSUWEnvtZhHEFnLa1tamXXnpJPtybQHMKvc4Lq7mOBTQNHFkHbY+mZZHTSJE1GGA3CO9xMHLMYmhK5gljPHq13vjGW3rljTe0dfEC9JepMuQ6xNOZPhRjDqKwgVKKKJuGIzZ8+9iiKYvEutdT7s+wurEu39Lmpb46bIV5goSbzOqAUEhMATNAtBM1QHNmn+f+Eg7Zbk8qaTrHJGNaEzSw8f31ZdXLPexT0gCaGds4evpUR/fuae/uXR08fKhjbpNHbGynHGROuQlvxsiEijK2Zx25HmMTH+1ta/tgTz6QUFVJrps+aoGZLGIQFZwxTT8i1w4o12pTjzmm1pg5s9rY1ODKVS2BzNhw2vFwqsODE/m3v473TzQ6GGoMdh89lTfgHYvHUFLN4cgKi8GKxfwpkjpkzvOvxy+zgO8TR6tl2Y/HI3lx6/9Ld3t7WycnJ5I6WE+k4zWr6IfjWiZ3Y8pC1/06wZ0ydxxiUx8iH//DSD7IcZrzNKQ5f2cy0Inwh8D8tU50yKWDrv2ONr0WISX0u4ce2KUU64Ix7T7QEXWN0TvnN/2IUM4ZfnNxIwLdoEa/0MGRH7wl3uXIoogo4MOLP0UpnzPtxq9zTwTpCvlFNDM6mj2m5zpMfx5TskWEIs5DCkkRfBfQ1z8RUfJGBP2AX7igIuzD5mw7Rhhm1NI/5kM8ARzn8Jfh7CllRZALhMK5yd7J/dT6oIs+tevworzb7Iznw0HZRB8ZTjM6+rIxDWyxN/BT25fJVI1pYmdcJuA7AftNz7QjQjklZfqxAH9K5CDe+SNiLgMppHOIYkM6aFvnbB/LLShh0xWP62jhyXwVYLumwPmdV4zDDjTMKVOQUqVebwAvNfVUIIMEJSOkIC4RB7LHaF2TdxYW7TI6SnTyl+wR4pXbnEmvUpLnxH6vL6+5BozTXuU6K+bErLqKshZaWh5oeWUJDNiELmuVMbu2sqwt7OFFbE0fe3t8dKC7dz7TB9x+339wh3Ux6xbWXh0b8NH4VBMuCjva7vZ36EgLOuxrW1wmUnj0uO6wDzKIV0EndTN4zcqIgn+i6NcOCPkG+RLlU7KNH+uAjbfH/xEHp/41cx/G+U9WjIZ5S/DRoQdTDgCn2JwG3WgICzqG66iw7xu075VXXtH3v/9dvcq6bDDocTm6zzpuR7Yzo/nYj6CE9Q1eWmxeY5dwC+asQ7YDeh7kLfzT/JZNt0A/alXsP4ask7efPNUTNtpuwyFt+uzTT/S//M//i37585/Lhwx1TkrIIHOYgDHSAH4ucUh6a5N5Fd630OHE3DE9HqodT6m7pbpWU9o/pa0NMmtg0IBVxp1mKOLuyN8pFa0mowo0fwIXoKwS7nmgWF+JO0uHsvycd1simjN0dL4hXAPRltL+zGqafSkgx/kTQVxSeTr7zXZkpewBARhIjs4oSF1DsRtpMt7X6op09cqSmvGudp5+TnUH3Apua3S8zYbkUN30WFUa6tKFnm7d3GBt19OVi5sMlr52drb15OkTefBWNV1WZQX0ZTnBjiIUKUlRYiR75IeI4seNhC8RaRDG5+Kde4OOWUjJ0WcgXufQ4Xe+AvsLqJMIvGfFFp6OCkoZEnkX0V9y57yUWAhRBool5DbVdVYu7U3EOW/QDsvVICdFeGHTX5W0QDYRpEMr5VBGOXNOxU0pUyihfKaTKZfYOE3F5QInfJcxOhvyfxX1wfuf6DEbTo9VbDkTcYv8xUlSaIzMToVKry/p0jde1cs//I7S1U19svdIf/nxe/pXH7yjd+99rg+3H+iDnQf61e4D/fzR5/rVwSPtDaSN12/J/zXYN3/6B7rx/W9q8NIVjdZ6Oqo7nbB5HMPz1KAdLc3uQrRE5QlaKDBzNXvimZMQdMAfo080UjRQifw17a6QY0YWKWe15LOxmtLAAcb4KoutSxcuM8iTHt19pC8+vqNf/fID3f3srhoWXxfWtnTj8jVd3rqozOLvgA3LkwePuQ2nTSwQD3f2dMLpHNZX/arWCjfdyxiITN0jjMYRi1xjjJ9mqd8nD4Z+bW1FS8t99fqV+ku1VlmQbl1Y19rakgbLtTJjaMwCc8JCbsoN+NS/go6h71Ir/323UkeexGluX8vQqaFTozM93F4/q8cGu8dBRsUEU4YI+RMMVMgg56QUAYcd0BwOzzCL4UueWT7HW6TUSfkVbu9XV9aICO3tHmKoT8VKVjtsuN955z3dvXtfLfJtMP6j40NVHA5swNNbN27oDU5bK05lj/b25VvFPW7fxhNGDH036+9wxeqoW4ZC5tIgQSphlYdSpHX4DRyK8i1xsxjnEOGvx5cTZ+VM5TzmhM9H/Z35oe1KF/g6umQrrSg7v1kmi8d2JiIUKSmnpLqu0bE+bk9VVeFW6EKPCamV/9eCKf338ptvqV5d110mv4/v3dcDdNi33kcs4I9YLB0zuZ7SHydg2IU2rlzR7/3sZ/re3/uJJtA/YDIP9LxaWsEaJI3GjVjT0zNJ4htS+QZf+/Tv8onfrDKLe5YT37xMSyNa2l5sB7J09JS2TnzQiWycPyLOWhUlwh/gAKQ8ryxzMPXa66/r2vXrysh7SllrYgTywf5EUTrKKGR71FDnou6IkMfX2tq69rAru2yARhjpctsNrVsskn7wuz/Um2+/pQ0WIXWvhl0qhpx1YYbWoYKY15Voz4A+M911Dv1Wob+EDVpeW9UAN/VrMRGrw/4+s72ma87tQo7XPlRCz0ANCc2co0UO52G+o0Y3OVCtsE2rG6va2NrQErdMwW17x01LPjmV0XLIMNzZ1f79B9rHhuzeua/9R090+HRXJ09ZL2AzWnSyD8+JhaLlcsBBgm/vbc9ntoo5Dhnzwq1fGELOAnQvZrrTBKa6XCsPltVb39AqNuniq6/oymuv6srLL2tlY1NTGnh0dMoaZSrW2Bri334ILzv7rF1OWc9MlVLWYHlFNW1pUmj35EgHHCgONta0fumiBvCZ6R+RNuawyn++4EXmhBspuhmOVB777elYMBaoUwuz1rsxi2nDemjd8sHQITrhG6FTbsHG0HJelw8oRvAFDj9D6TWonotBQEEwIhQxw4i6djgUuMshyOdffKGHjx7phFu1jrxkJZ9AAoFH5SlpJl9C/nRn+ujQApQo5dK8LinIh95A2zQKnuNQX32oh+KKCGA+jJB4DaKh+az+iFDE89ALniBuxleiq4J+xaVvc5XL+M0pdPYzp0ct8oHElM1B2Wgyxt0PboebEUEJkACvDIXK06LDzlfcud/hBZAKr2ugwaVEKAIoSmhmMxpNsdWuv0VvIkKRQCBXGAhyOpwY90aEYyCLU+ohD1nO3g4a1q8GW9TRJ2QjM8mw0Ja2NbR3KvudkKkrQTtjk3LKSjmpuJHgktKzF79zi7INunTCpnXMemVVFy9c0eXLV7W+tqmq7kmU65QkYDcIR6GblVIiOStxwNuR47xk3Azza96lUM2c53nP/Ihn0TdTFrP2B3G5SsyJtWrGZo/5rI8tGTCG+71KA/yrq8tl473J4dnVq5d1HTjtwcM7ev+Dd/Sr93+pp08fMu+x7mEP1bHJnjYTtcjQ6HA7ZNjZLektQjDgnniUFE4FujOkHEKkalk3nWLT9nZ32G8eaMLm2XTEE3PYFpwcn7DuOpR/Xfv46IhLtGM2rKfyBtwHZi260Vo3gd2ODangRQisxbZ4z+m16EXs1FtvvaVvvP22bmP7Bv0eN+rQPdgvrm1QC8/GtOhBqwba1j27LfrrtAU68iIIBc0NbKirrJTVzz0Fm/Hj/UM9evBQT7HrEzbTR9h8/y8Lv3rvfX34/ge0A5lCI2hshs8B+rgWSZv001Xm1WusW5aIa9mst8ggQdN1WKYdbWuQedl8U3YKGsP5cVsDf1PQKVkYz0PzILXTNTqDeALyAM7cLj2XpvnT4RoN7hxFEvgDFE5bWTpddGpJa0VYPNCNCEWEEg2OsF/lwUe8NHOTIipFqpVzrcSgCAZIzig/E600Rv5MqHmsy5eYnHpTTlPucev9QKOjp2pHhxqdguGh2vaIxeJUt29f1isvX9XaykDXmAwtKJ/w7qEELQJNOVNPUmQpoaUp4Y+AjwRTc5kIV7/+sWRat5tslqGB99e/KIM791kmU5lh9p112SJ9Fjf7zlLMZ0jwOwtb3qTDxyyMn54VYZqlTFsNZzfE4xyzvAT8ziLmUZ2grpSzEgVySqqqPKODMbJBioTg2Dwm91tkmhMaovwdAtjcvKhm2ukLbsAessDY2zvW6emE9KnGk1ZTFisNSt4wgEds4mJjRde/85be+sMfauvtV/Q0T/TZcE/v7t7Xuzv32Ww/1nuHj7W/WWvje2/oGz/7ib739/9QN7/1lir/DTcbseNaOoYlY5xoBg3oLAN00RtpX+xWiMmuw0G80IMOqKO98BMMfETmfahFJ0goOikH7c9ZNQO2X/dV1ZWLaDppMFBDeQPaQePxo8e68/kd3fnkC33MocMnH36m+/5Vwp0DTtIa1VFpdXmVDfWy+qlmMz6RN9tH+0ca+UaG2+4GYzno9bWytKQBtwcBF1Pi/Os/NpI5JSabAYdKq0w0K1riVqmHkSdatFp0l7LHTS+pv1Jz87SkZTbgPWQ0ZdE9xXhO2bw2+BuMfGs5ILfMpro/qJWZSAIhdI6fw2HTrNCBRN6OMW6k3FFXkuuOCIlX88dB8eHFcYIxS7QvIhQUrKqa9rBgHyxzeDPR3t6BRqMp41jyP45hw3rC5NHBs9h8t/6H1uinqxzYvPXSDV3kNnZ4fDz7FeiDvTKBeHyLpwv3cqgLAvi7hIfX4b8RFOnA//+8CIbGRgT9SZ/mrIqx3mfy7PVq9frWe1x0sqPf/I8GHnDosbSxqYscghwzFj5nEvyMjc5DNjyHpJ0yufofUhsytoZMUEPG+zikq7dv6Y//o/9Qr3/32zpFx47ZNClXUgKR1SlJCn6SIkLW64U+dqS6X74MMn3t676WyXxtjq9PcNmvB9wwFmTQjhdRKfMKlU+njSZsvK2bgR46PpW2vaiUFBFa5rbkBhvu/mCgR08ea2dvr9BYyKNDFuLx+HRci4wNTJHcd+vr61peXtKIDdUBC6pj/5o5fTKh3OVr1/THP/0T/e6PfqTVtTXVvV6p03xFRPGbJuS/8trW2Rasc1vg/1VhAJ81i81qDmFDmiR507zoJxOxf+aa8/OQmBLOocPfUb5TwGumQWHgT0DY7FCrPnq5wcZ0CRuYaHugc5lNac3hRkbWGTdxI9Jgf4ePd3TK4eYxB5YThW0AABAASURBVET7Dx/rmAMiWNQ1bMjN2y/r8vWrWmaRfFp+3RKtZOPYYSvd1hnM+XlEOZdVrrXEwcPG5cscKl3W0sULyvCUkMkA+VTYJ2+YU6poS9JkONbh7oH2OVhsRhMFDa+h0a97qmlPrmtFleXDgA0W6bfeeE032cj3lgcauh85fPUt1f7+LrowUlUlVXUl0WcKnAQCuQFZVgV67rH+DeirleVlZca5i5YMXfmWz1kcoZnfiS0huzhfel8cK3ic6OGDB/JBgTeX1ku7Df3VsngV/foCFs9RD0UE4SjuzBsSrz/umxa7YpoLtyHcoudn9MkbEbMiC0ZDPHx4S0JxQxFAQdrsdXbDIccu4PDXwjRSFNlavpn+9BrBcDjlpAgo8ao8UcJR/C/+pDQv42TKhvixSz0JRMzDIeE9gxbPohGEQ/yQKcKulFI+47Wu6qKH7qeIoHtmBVNKsp71sBN2BY0Gm2a5F7fIvFVb+rVjbDTM4W0p7z6aoS1xDeNqhonsTglP2WwaDpveLG5KevMM6Iv/Ttm/3ZaR6aXLV3Tt2i1dvHQVG7bJhQOXbMtrquoe7CVFZOXMeIqk4EdKkjI+XNr2lfERUpDX/ZNzVmL+S9STc6WUs/xYGmU+sNKyds2Mvx4bbM+TNWPX8rO/oly/V2F/+/C2rNWVJa1hX9bWl2UMlnqsc050584X+uU7v9DHn3yg/YMd5DZBRo2rmrEn94GD1OyxYq/hOaeMcQdIwx4KuFl1XcnuCFvmXyU/9o328Jj195DxOJZvrjtkmchkeGM9wnaesI7y5rWUwe8NuWlMp5TxetGgr0of0c8ddrgTvNoFKaQV7N7Nmy/pm9/8hl599TVtbWEPkd8pN8r+DakJhxYd7TAaxmgZq/Ay87foi9szh5tlr/OTJ+H3mrimL06OjvWYw7ztp091zIbb/23YA9Ye7733nj7+8CP5t2xKFynkucNrfv+25AXm0ivMd9c3N7XFmiZjg1tuugVf3hs4r3lrWWM21DmFxwltnhbMdHFKXOH3zJ1as8ztecDtV97OPL0g1lHny9qPsY2G/JNn6PAXTInjFJdj3A7Bdyzki0vsooaOhgt0dLL82J0jIpMTceLaH7AfKaPklTLCTZkYFDvXmXBCUU+FbuvyxVWlONW9ex/ohA2Z2kNN212NxjuajA6UNNHFrb5effWart9Y07Xr67p0aQPj/0Q+gT3mVDwSND2wcpJCWiCsPSUg0WMzwKXmmLWLL8pgLek0f0xj7nXcAia18NudZ/l6Z053RhvZU28UuMicwnMDjrgSxiWf+Vz0QaItFW2sqqyEzANmZuTNv3NC08UoR4xa/B0ZeF39rEwkMlESN0BGXiln5ZQUhCXSlGRjaeXPKWtzY0spVWXjdP/+IzZFR/TNlE13U9wJi3RX1lqxMdhjDFjvyqbe/sMf60d/9g9060ff0XRrWYcD6NLXl779hr77D/+YtP9A3/0Pfqrr3/umqsubGi3X8kb7mA3gSZKG6ItvupuExOYyCQkOO2BZgrnBcns7DJXQW8GH3cA1hAAS8lpAfghnDEjVq5XnxpzsLP5WpK6nzz++r3/zr36pf/0//4U++vmvtP/gqdqjoXocQKThRCMWf7v3Hurhp1/oIQcSp2y2GVbcfGcNqh50+upjCJb6SxjrZQ3YfLv+KQtA81RXWcsYjXVuPjbX17TFTdPy0pIqxocYdw0Tl8efaFMgi4Qs6l6FkV/lVmhdy2srQgiktmppXycp6EuRuSPBIKb0o08mx5yODrlZH7HRHfvXn9AR0yQ7vg4RtbiUSAkSGY8lrbPHeuRAQFsgQjyh4vLhJcwbKu32r9MOaN8+G+9HLIyHyOz4cCj/1sTnn32hMZuGoK/G3ARNuZ2pMfyvXr2ob796Sxd69PfRnoaHuzo82teY2/wGvjr01JtEwfRz9odqn39hQoZKmxAP7aONJbTIGSVHEPw6zDKQGnMQMaMF3Q44DE28fB02Mee1O0NHcJFOdvLRNpJmcfZ/Hcj0N7wztgKyQc4obvkGQV6nd8jYbkqhnBP2tsfJ/UADdLOH7hf0ewr07pTNzQn6uXXxii5deYmN4VAfffxQn3/xRDv7pzoetjrlBvuU8T5kkeb/2WCInrb9Sm/+4Nv6gz/9E12+dVMH3IQNyVP3BloarKqKmsOvhPmFMTccKYinY0x3aLB5nKGb9RNCXug02Z57S/F5jP3nMScrBPFiyA91kHHxnfXagsrzIedxiQUi6Ct48yTdYSwSephTRq4V47aSSH8OmrWXr5bYsL380i15jH/+ySd69xe/1IMH9znsm1BpqEH/nb2FRoOHsw1hatRQR+M6lpeUV5d0wlh44BsPxrDt7AR+/PfCv/eTn+inf/ozXePQRJTRC5+A8jNoHvKCxMjMLTW6kLBNbYi6xUqgLW4XoWeQLDHNnw4eOvRshk7u11kO5/oqgvxMEeiDSrsnHESOWSiNWfjUdQ8ZrWiJG/ieNw3w2EM2NQuqPgd4y2xslzH7yxz49k7GSocnarC93clQyTqHjbh85bKuXL+mLW5slrCT1tH9k2OdcNDHSoc2dWgdddOmJrKm2P9J1VO3sqq8tanB5UtauXpFPWxyy1rlFLu5x03yLgveIxa/De0u80aqdHxwVDbdYxZ7qUuqqL8HrcCdsLhrkpQ5SNi8ckk333hVF25eV4cd38fu7e7v6eDoQEcnhyzQp6pqyleVYEuWX/CVIFDcIN6Qssdxr1av15ujrwFzx+rqmhYYIL+q0ApKRymrwKuOn7lLPxTf3LXf6Ah/GZ7LLl66VP5E4tXXXtPFixdL3RExH7OtPP+7nGk8h4UKmAF4WATNSUtGlzG8aJ+iA1P6u0WfrJN2nbYo4zXNrAHUCz2nBa7HYkpJMdd9xzlfR4GW9rS49sOkhB+mdR7WyYCXr4D2JRAKUp+9z/FDdKRQxAwJf0b2Ffpb5Uo5ZSXiSJZCs8cEii9KlNOMxCciKSJKqmTXEI9dtxvWaZzl5zYUl1S/mbpq6vZmra5r1eiJXfMRifLUa5k5byJvSrO6IkiDZotda+gDr/+Ky3quK2ipaoaWPF1ZozRqreOM3ymHrcZ4PNRweCLfrp4yD/jfjjjlAmc0mmjM+B3iei1wynqgXN7gDgYrunzlui5dvqbVtQ3V9UAp1diBVa2vb7F+WldV9RWRFTK/SYLfUEgFKk+c87uNNBWekQ79z5fWOYasyCFXWX3WJ71+T5ZPytB2fF0hsx5p/bKOqZGfx1lNfA+/7fjq6opWluExpJyTfFh4A3tzg7G9vrGqo+N9ffLJh/rss4/14OFdnZweFT50xh/cFJ5ER5onwEtIxSjCaXGZH+1m+HJ7mvlGuaJ/nWXIGsp/pnjCptq332UDTt+JsROgw+/4U25//evnR9wEH3PpMaRffOnTkt7Qt03pw4la/B1jr3P/gpbwhDVBDz3a2tzSy9x6v/Xmm8UGrGFrrCP+dXDfojemxZqgpbz9Hsd2aSltdLNCfmj2LIwscmTlSOjKSP4Tm10O+Efoh3+75snTHf3i/ff1zvsfsvY4UE6Vqi5UM3b7YAVsYW+vY+duwsvF/kAZPewmYwW8B/S9m20QVEOlxZYQb39L2LBMiwutFjSF97bMSalwSWG5E3AD7g2c+dsRi5fI5yc84pheOndAAdMFk7aYdsQmO9jMBjfP0ogqxmACnRla8rXk6Uo5NAJGO8CwE20HsEXDOpRfc9jfRSJYUXGWIishrISbUeqqqmVjlOqsmkVfqgYcSnQI/USbmwNduNDXyfFDHezf5RTniSI9UdM9xX+srhmJuYsO7+vlV5a0tjHlVGygwSDr8eNH3JbvcevaKaGQkQL+aA7yipSgk5SIS0k8tEUAf0c6uQjRKtqGh/RQ8F28EYQAOUhGzgRbEksYvzNDjZivf50+A1/q6ZBpyU35iFDASwQx5mcBajNvxM5e0oO0iFAyUigAFCUzYRCAvEzfymQSHcrkOPSNeCh2lAsqVFJEaPFERAlHxCIKF7/LU3gJA+WBhjpxKvW4yNsnXqfcRpxy4j8GgdL6hKkl/xgDccoutNlY0vXf+ZZ+/5/8x/rpP/0z/aN//p/rZ//5P9GP/tE/0Hd++oe6+OaratZXdcxt7lEdOmHhMepXmvQqTTGMTU7qaCeco/6d4KjAYbHhLn0Y9AuMdYZluwB8YEnQHYYe/kAQGVoJRITCckiWQ1ZKRqW6Gqhrat39dFvv/tVn+vS9B9q/f6Bm51j18USDUav6ZKSWG47hw6fa/eyuHnz4qZ58cV9jNuVXNi/r5tUbunntpjY3NpkwllWh94n6pmxQbOyWlwbaYKN9+cKWLl7Y1IWNda2vrqrHGMlJGKJQTjO4z0X7YFOZcbOKrNY317XCZr3HGKp7PVUYxVz1pJTpcuRFXVJI9HHLqm80ajTmpmgynuoYA3x4dKwhp6ENckIdRMbZGzgua5fyHUEDB93pQPFJ5IkInFDOCWRVjLuUskq/UCiziVuDRy8CE8wfcoK5/XRXhwdD3b+7rV/89bv6lM3H/s42pmis4AS2R39uLmV96/Z1fef6Ra1PDzXaf6q9vW3tc7o7gnxnWdY92c5Q2dkbEfiNBF9p7ocbeJkxjsfJJR/Jfhdhx30NIshUAM0wsC16Bo8zKOsZzuef+SPswgtOZz99K1z7Z+We0ev0zK/i19c+kCNHzABvAUSfC9pGoDfUKuuP3Q79D/L00ZuNjQ1toEfr6KFPtI0+J/aJfvPkU+cl3b71DV3aekU7Txp9+MEjffTBfT19eqjj06mGbL5HTLIjNkunTHTH06HEodkPf/oT/eTv/1TL6xsaswnqVKtfL2sp99Trkmwf6GZhVjxaCzqkZ3tqWWr+dLhGiSe9C1owh3BJJpY4PKU8bXP7DM3b/2KXMui9zuF8dkHbfBRQQ6F3Rpuy2BEvTFw+IpTmoJhKXsKmsYCD5q9mjF5h03Lr5k2NWfQ8vn9f2w8faYr9pBrKQptCEyYXY0qDvdmOXq3gJjNWltQu9/WEcfDJ9mPdPdzRMTvXIe3wP6b2h3/yJ/qz/+w/023fpPZ76lMmMx499jR/IoIaVJBCQpsLiFbJh8cb4Ib2BrbXaEPMwaKfJLrvGYiHRbMO3FO0El46g9xdh80toAeh152DG+u6IQEvfCHcKrO5r9RGJcG3fzNgDf0ccNhQ5aSKU4glbO8Suldhy3rTVmtd1nqbtDrutMZmvGLBNsHOBG40jWps0srGui5y8720ta4xc8xhO9FxO5b/jZA2M8dQ3zjXmrDwn25sqX/rJfVvv6S4fEETFtYnarXPhv2QxeoJi9wDNstDbNWUdirBF3Ly+iY1YpgF8kxy2GmJ+qNfq4X/NKi1fOmCVq9dVov/ITbt7uMHerq3o5PxKW3uVEErIpRzyIdiiU5aQDwRibRKNbpk2OYW5Ir4TL1RXN98V9jJTHxKSVIooIXjF/HTVywyP6UWAAAQAElEQVSo6RKdf+JcwP3ledxuh86bTkSoj+24cOGCbrMAv3LlSqnTC/OSr5sRMN1ZmHoInPc7RwQ18ZoZF3F6Sz7Di+MpvLXI3WkB/4ZKmcAxEi5Q0Bb0kowd/gjiQIdxaaadbMdMsyXcsjYpoC2dQf/ZbfEv4LDIa0QnhaREvVAtfoLyeoNWwZ3UUHaKnpWNC/5Ch3a4PVqUT6Gc6DfoqFAJ+XEe0yG7ShKREYE/aSHrhRsREq/mT8QsUGhAYEHHrrMEdaaclHN+Dok4pztfW9qPD75Nx/FIsjiwjlxJw1PSyCPyB40yWvpnyhg4xY4dcmh0cnKiEYdRUzbejTdwoPVa5wytWuTaKUGh0nSaWX90BSkt6drVV3T9KgdSG9fV763KfTdmrdJMpZR6WllZ1/ralpYGa4yRviKyAqSEi2wtjmeI0obywdvCuw+/RhwmDzk8m2A7OuJSJGXGpxGZdRN5aa40j+9hQweseQfMiYNBX33CSxxsLbCMf3l5Gb5W5H/t3L+Be5XDvsuM8WtXL+vGjWtawn48fHS//MvnX3zxhfb29tWgh0Eddhsa2IIGHbJuir4sQEoYE8luQctcOlbbTWVeLnOAd+HiBeSyggxZT927p4f37+kQ+hO3EbRsljvohmnS3ilz9Cmb84ODfR1xgOg+O2EtOGb+mZJ3DBYycr96Yz5GZg3zu3lqoWV3bXlFt156Wa/dfk03rt+Q9wRT8vi2+nB/n/XlEbow0pR2TdGTCRthb6SnrBVa6wB23IOnY/JI6ENOSUP4ePL4MWuLp9r3n0/t7enzu/f0r3/+C73DGvEJttdzYU4Va4iQD143WNdejVq3WVvcXlrT9cGyKg53hgcH8oHPCF08bsY65HD6hLaP4HGK7DsFcg03Ze4LRRBWIF8k3j1DKp1gS1A6gXKLN/AYOGQnlVL4Z8ZhFuOv3FI2QQo0+cwdk/8FKJvtMVQmEnlbNeRroADts7rwIDghuBlCgnEpS6qA3UxMliIVpJyVUPTEJJdBgMxmISKrQaE6DgHW13t0ZMWt6h0dHT1iw72jtjnUdExnnh5qyIl2j83Z7dsX9NLNTa2t11peqcm7r4cP2SDR8T6ByZm6MD5SKIIv/sj2zEBLaJPK09nnCEJdR8hwHOEvv/NsX46WIKtf95jmAme0u1mxs37toNAR1+HOX+ia/5STspFmrsMRIV4FWSFdFKkoNoNs5nYoUlvi3S6VekMJGinlQi8i6cuPac7ivBBI6rGxM5FeXRUDkyjvX4vz6dkQYzvhFrVlgFnnRGGrhVswpb4RbRumTtN+pdUbl/WNn/xIr//oe7r+rTe09tJVTVd6GpM2ok+HWfK/cDvGNSZJmmbKUr4BXgAu+Jq1xbU4plOpM2Z+MUF0yMAQrtGZv4KWoh1shqLoREKvhf51ahEisXLEEzbUf/G//IU+e/9ziTXRShpoKXpK41bd8VCTg2Od7uxpn4XzwZOnajBeS8jpxtWreoObgFdvv8rJ7hj9nag1D52UkLkXS8sY47XVVa2vrmA4l7WK8V6eLy7NuwofFFCnALApw60LPoH8U85KOUlOiJJLCsKRKeEwiNCUxcfR0RhDNIWPpJRq4Imv5QR2qBF8NxijBoMIAQU8RiQFUIjHnwUIQt1fI4hO5Evwk1nguW2eqDwx9fu1ck4yDU8UAw4axkx425xgHh+fyn7/ycI777yvJ4+fyoa/GY80ZoE75UBgtZ/1vTdf0cuXNtVyEzTltHhv5wnj/1hUqczhjMoDE2EQwOFbOLTk5MqdJpU496/HQQFxv/lrwsasxIz2zD/7Ims8XcEi38IlkneWhufc67hZ8Pm8s7i/xfcZwXOFTTuQRBA3Q0QoIpToN/eXFw/unx4Li96838ZMlsccpFW9Jd26/ZpSvax7D7f14af39Pn9x9o9OtUQvTFOmVCHTMpDDtpO2NBsXr6oP/6Hf6rf+f3fKwdnx0x6TUr0WV+5qmVVm1DG7Hb0TAE6X1yH7V+AsL7mcfmSFLP+Lf7f4ONyz8HlnwOp2C3bM/NkksTYoSJi5ryFQtlyBB6zRa+cdsZzyI/HV81GaZkFS133tLuzw0HGU51yS2q70bFJ7HxAYbAoaYHH4xS3jaREGTFPTqln5+hI954+0X0Oq3ZGJ/TBRLdeva3/+D/5M/3Tf/bP9O3vfFtra+vYlRXVzLWwaBYUEQUl8Gs+bqftbBc0lTIU+jW550nOi7ez3aX9eCk8k9NMFKZqlJTyoUhxF59FfR11dgoO4xsO4E+Y14/kmzLbcqyJ6k6qsaeB/mDcJGxKRm4VulijWBmItAk2ZIJtm3ix5fzIf2lzXb2NNXW9WscsCg+9SKPclMVc9Jc12LygtavX1GdT2a0sa4z8Til7woJ0drg8orox00Mn9vjyn6I16MmEdi9hyy+xub907apWNpB/wYaWqXN1a1OrFzdn9bII3OHG6cnujg5OjzVhTmrlHxoWUsc8J8KIQHS9EvY954ybiEIX0gJZKbA7tNcLYm/87HquaaHZlX6Y9wFCJquKjjo/bXKeYg9dl6i7gCzk/fJrWs47ZhE+xS64nohQzHlRxJeLzMKOXmAWM/s6buYrtZp+ASG7rsvJKRZtTcwlucA2KyKoMpwFhPwj4igut999PqJvR6xNxvTdFP1wvBQSCGDX+Weg/ZYX4NVzD0klD5EB/C6izKth2gtMsIMTZGRYVrN+oX+Jn7XLpU1ljueCriEUYSSlZHcG5w5/NPsW77nPjO9nxCJenO+syDwrGkLzCPCepVHWpS3rlKSImEHnHip0exrG0RQZF1kj8zFrwQkb8oYNt3WsQ9eogILoahfyemRMfwyZW9RV2ti4qOvXbunSpWvlVrvHOIyo1JLX6EQ5kFLNhnNFq6vrqrkJD1WKyErAt/i2rz3WX3YjotQnhcLpzDkV479iPNute7XqXk8VcSkniVc8VCkFL3K3K+jM4oiUCIb6/R7oy7QSwvHh2PrGBgfYG8XmLrHOWVtboz2XdO3aNV3nBnxzc1Pj8UQfffSBfvGLn+vOnc90eLivlvmyRS8a0Bll3LI+LQLrpC+5HXamQ+6wVXSjB/8Br9Y9y/8Qu3JwsMfGdU8nrKNGo1OZbksfNaCFvvVxTD8dHx1qf29Xu9ihbeaTAzbjptGYJ+eDn8ZAl6fY0444lzfMQ4vdHAwGeunmS/rGN76hV1+5LbfdumD65YAD29uaBjpgWpbBBBvi8dm1nXpVpZyyRienHBo80AMOog85EDjmEOcOm+5fvvOO3n3/V9pmvmyov0qJI/xQDxEtUf+6QpdZn9zeuqib69jYVKljLm2oY0rdU+qeUveYsv4tqjEbccdZb8WDKG0SkXInx7XItyV/C28LJBEpsjwDJXmDyg2887cjl0HOoPNAF3DKBlq+5bYbbKh9y2032GA/B9JKfCNvulUMc1toevM/o6z5E7igaGfCn+AmP0NkKVJB5Iy3UkI4Kdf4a+XcU1H+KtPwRlNOJ5aWam69VzRio/3o4ec64VR/OjrQZLjPRgZlnRwr055Ll5Z186VLWt/o68KlVW1eWNPT7Sd69OgRSj5Syhn6lSJCQYclFNRu4CpJCpUncHlll0aWuMUH6clNK3CkI+z+bfHC8o58hsLHl+hHBG1JBSmH3BYjaIt5nzGv8pBVZWCgLx1oUSSJXnMV5HB6LrLJ0KtAInb2Ok2FIJnRG/d3Rd/0Bz2lnDB4tXq9CvpTDVn0lX+tcTIs/Sb6JHNT1kLOi5KpXQN6U+qfokfeSA/7oZO+dJSmOoqpTlM732x3muRO09SpIW4G/PAx87fq8LsvVB54LO75j+NmcNthlLcroKgMxzcMRA+yiFDQLi80G8uKkcirQ07cPnr/A3347q/K3wwup1p9dNZ/M3PCbcoOG+397Z1ySpcjtLaypKtXLukWNyXXrl3RkuWVGG0MdBsc0zRXGVkOuC1YYaO9urqsAUa6T7jPaWqGD/PWISeB4sITzMsw73GuqabX0lkd9XdOsOsweZw2Q6ilcWNuu0fcFI24KRoNp2xyGzVsyFsW9lMmQRvCFmMjaEQkxRlCEQFFQ3O/zj3E+yWP9TEl62hGp2YI8UOaDbTb7EnxiJv2J08f65RF5+npUF989kD+v+GfPt2en5Qek3aoCfp16cK6vv3Wm7rOTVVztK+GTUc7PJVvC4enI0WE+ADJblC/GBMi2uicjqcjXOSxcPU3Pf/26a6vUDEP1Fv8/z/5BBIIak7ALs65NyLk/llCJ/voYZ2zerXtZuJGe8RN3FArWxu69NIVHbOg+uTefX18577uPH6iXQ6gTtGhIQp+yiQ3Rl998z3mlvMmm8Gf/eN/pG/98Hc1pE8eHuyqqbP6q6uquSmIKssyct+oPPDmgEHYaThf+zp9ga/N9GsSXM0ZyLegdeaWAUcI13aHLC98SS52pbhfyoFoFYwlHzxZ930b9PTJE3380cfaQd/FmKsDe8r4DA708lTK3PzW2JqCuqfeYEmqah2zkXz4ZFuPt7d1xLhpclLNwuf1N97QP/kn/0R//ud/rrfeflvuS9c7ZeHRsjjRb/HQWvqkm+NZwcBr4PxWr2XiAnZdPqC8gPD/OniBdrB/oB0ON0+4pWlb7L/LQGzGYYv4jKa4HTrouowIamsl/3bPiM33CFlM6YeKg48+i+LEIWebK40p06SsJQ4q1i9cQs8vaIC/S6TRH/4tLmM0msqbBW+qPE/QRVLq1IAptnqsRl2/UrW+ot7asgYbq1paB7jLG+sa4G+rpFNu2g9ZEB/TnjGbFS8CG3gQ/EaE7IrHehm001EJm5ZZoKbIcrrDQVvsur88vxQ6LI7tb+hzy6pBXi36pflj+RhtiW+LzMR4fa4PqHOe/SvOlAW4b8HGLNpb80wO0zNM025EKCJIES5QnP3oyw/5Ipx+PiFKgGi5fQU5KWOTUs5KOSuQR0GQt0BKxBluyxQ5jODRN3fe/Ha0NyIUkRTYIeeLcHiGUuHZJ858ptUhn27e1nMJxWvZ22N3Bn8pRX7XaVgu7o8pttH94bjOfUIeq7LsFo8phSK+DHh+Lm4Rdn7qK+Xtfx5QgZHn474uFOHcMU+OGQ+auZZVSnOZk2+eqTiWi/XNbZuyqRuz2RmNh6zbh6zTRxphr4yhx59vrhtpPG7YEI40PB1raWlVV69e143rL2mLjVOvN1AXibWkddMjfGEpAl1VQWLMDpYYX4NldKISBYoIOwZMx6Bs2yhxMv9Kkl347rNZtg3uYy97rLfqXk8eU5HJQzqSNCmduZDRuSeCCF5H9SlvZHQR8jK9NeY0b7ZN3/8jjg9YHfYB6NbWBV2/dkNXr1xTD3u+vf1Y77z7C7373i9l/5SDOKZC6FRK8NMydxpdV7ihyvNuS3iBjsPJiSoKX+V2/c0339Arr7yCXAc64PLxyZNHOmAz7UOQKYcgs43wmHUfFgva/g0Vb84PybPHBnwfOP8JTDdpjgAAEABJREFUN8vuy1n9iJO8HePAfd163Qzc3w5HRDmE2Fjf0K2Xb+nl2y/rGgePA+Rs+kMOvqboftfSp3M0jM8WBHRbbNUpm2zv2R4/fqS93T3t+ab7i8/13vvv6cOPPkJG2+rI36M/e4jCf240gOZS22k9ZV2n7msbF7SceygYbeOAo51QH+uSIinKUBX60xU0tGWKLfPYRJjyuDSPhu273SmHD1N02kjCwItCQj3CJQqe+Rx0CFmowBGAeudf+wxGABOFTM8oxtYskmb/OaDPKosOx4n0AsiJmpxoF4FIWerAeTcYGDIyuaoZAj/xiY3MeeScodwihBHuqGykL1wc6MmTL7S7fVfd+FCaHismJ0rtKf4j9VPDacsFvfUNOvv6Fpv1VbXctjwuCncgK0ZOWT4NSxjcADAhIZxOQT2wzLcTzyIu7J9hFo9//nYlL7G8jlpktf9vgovMwNdaMC9wRpOw/YUj+njmJ5K31AN/EaGIUEqpuHjlx5NgUSLTLQhNpzPFQ6/VeIOFksI+6gNl8piGEWGaSSKOF3KE+RLB2ynwO1+vrjXAeBGpIRufKcYiZ9Kjpc8marupouqUeqHWi5HoNC0QixMRJ8KSb79PSffN9rSX5b+bm1I9w0UeEB1GR7RfDO4OY8GIk6KBj5bFbSvRiAB2ZyBq8dKAziDcAb92HSfHn8OCREkn0FFnQ50uYzx+8EgfvfeBjnb2FSy6wqdobDKOCe9xO7vHAnh4fKLVwUC3b97QKxgd/6rR5uaq6l5C/mNdv3FVP/id76KXmxjHUI/29ji0GLDZNnoY/5oFlQ0n3QCLi/bRMni1UXK/2mh1hM2reTtD4JujQ0IdwZLPeUELGhs7J7SZjWzLxnbIDdJJmfy82Q7GY0oVJRP1Sy16YhAxf+cVKBQRZ7oHafK3Befzu/4Gg+VTzll8J0oqMzmsrKxohQkqIuRTzafcfPsQ4PDgVJ9+8rk+/5SxzsnmaHjMwcApMjxVRd+/efuGvv3qK1ql0lMO1U7ZsLSc5PagmaAVEfAhnoWLl7cDVK4ZQmfP3FvSzyLxOMI2rbiL8Mx1u2Q9mQXtxfel1+XmUcULv/Pg394pJWHYfM0aQgxhvl//hhCJ+J5BjqBAzIFTXoftyTkxYS9plT7yn5N4k1j16jJud48Pdcq4vPHGq9q8cU17LLA+uv9A739xV3d2dglPdMDEeIL6egM+YlI8Zez6772//ePf0Z/+H/5MV956Rfua6pAJLaH/y5sbGqALYiEl2hZKM90SHCE3y7tDF+06XY7/dYDGV/OJB3pn5Qj+lq/70fhysTOqX04kPEsLap0jxLhirNCeCYsCn+Yfc4A0YnPgw6NT7IgadLdJ5EvKuVafxWWPTWKwyPN/E/YYOT9lMeUN9yk0TjjQ2+BW9o/+5E/0X/1f/2v943/8j/XKK6+qjz2qbKvZrE9ZXHTiZyHPL7mlTXN+i798ZvltO1psIiFiyQQdFRD8G94IGjzPExHIYR4wmbl3RssRXwchi46F+gRbdSzLqmEys0602LRuAXgM03Tb0D8c5gliWIQLnTJadGPMImwayLeqldHxenVNmYOm6C+pXlnVMgv/enNL0Rto1HYcNk11wo3cCRuEEZuFCfMpJJAA/USbBDrmYa/zPX/5v0Lzn1SNK6lb7qnPLffgwoZ666uK5b5O1Wjn5EgHLEQ9Plyu7tVKKSRezR97E2PR0bP4TtlhRzCfOn9EUhB23g5ep7a3yMPzl2UzQyenefwYc/JqEZDDM8ArLZLjFhle4OacydIx7w+L3T45PdWEQwPXYzovKCKZOX9w4xz0NzxkVUQopUy7s1JOSnN/zvhJi4iSh68bMAPtCD17yKIUqaz9coZOoiwI8UNisvyM0LknFAGId6TbtpCXw64IUeFFZ3kRCi8eRxaQxJtTKrzHnI7l1LK28Jzo+dh0KchLH1GuhOHf9GeAyG/wtvR94Y+8cMF39kKy0G4ZG4XsLPq5L60sbbWMzhJCQru1eBCFFsh4IoJwwCJ8o28t6AzGpeuxv2Ee8LrF7th2ivFzfHSqg70jPX60raODEyVVWl/b0ks3b+vmzZeLX+wbmDbUMMggKaNj3BpSUGeo7aiXhmbsoze2da8vIeuOfBPqdX0+zBpRbykjipE/Iqli3FfMNTNdCIl3Rq/FG4rICvIl8qQ08zuT8xQolHJWLuu1nsr8CB/OW9eMd+yuN9y9upb/PGZp0Fcmv9d2A2zxFrb6xo0buvnSDQ4Z1tVgv+988Zl+9av35H/f4+jogD5rKCPkA9MIIBjvRPK63YD+JjBrlARHnYqK0c8hMX8PtLa2Wm7d+/1e2ZT7gO/g4ICb7T0dssH2wdnEv31mMD9MmMv9K9nD4Qlrw2P6Z5bXG/fh6YmmyLIr/ev6Wy3WdmI9UPij41t0G6bUpz+uc8P/8u3bunzlcpGDdWE0HBZ70dDB1pnZGGjV0Z4TDiD9D6n5H2k85LLriHnxwYMH+oBLr08+/kT7zHm+5e6hez1k0sPWDUD5u+6UdWOwrJurG1pLtRLrdIGYdIoWgXRwhW50SIqqzvSnJWAerDMNbSth9K4poI1Ot98uSG4s3AoK8mC1sOGHGmZvBDEgApfKhBth/yzd3w5BuWzXyb5Ch4+TyE5e5z+PkiIlhRLx1oXAry8hghyBwjKoFBW0K7LMoVrSLC3wB+kpauXUU7LAIjMwKuXkwTXRpOFGu5ro0vVV1YOpHj/8VFNuuysN1Y73NTrZUTc6ZBN+pNXlTrduX9SV6xvaurCsK1cv6HR4pIePHtJpB/AhZRboMu/QDwaq/QqJrkeUHRu+GVoUuEUwiKaUg+mzl2g5srjEUlyCZoF+g8cFCwoZRN4V8OFd+Ekjj+svFM88gZzSVyCFOpTRaHGtTA2KYrRWHDbcU24zaZYga/YLPABspOwaU4zArKrZNyJBGtrkTsgrEbbye1Eu6hkxSMUiumLjnXKjtptIuVWqWrUchrTRqgkVePNd/Mi+qULTHJpw8j9BdiOY8q+AtDDYAW+2GdkUnKjh5HTCzUDLQiUzsDMDnQGgRK8Jvp6HQx18MNqgWRorKSIKShvSV+UX8CTouW7Gp4I8PRa6LYusR2y8d9lgZ/ztybD87faTOw/04LO72nv4BN2barU/0OsYmR/+4Ae6hVGdjk+0zU3umE3hBhvw733vW/qn//Sf6Dvf/RaG6CL6ua719RUtc9vSp56cklIG8BEhnpaWdYV99+kCM/l0KgnkKi/5Q/xQMML9JdrfIb5GDX3UYFCmGLrReMTt8VA+YR5zeDBFJyacBnrBP2Rh2aIvPRabg/6yMhOJ00c+oQbWjc7yhCuqUcSz+lr6ZJHe0XctdXbkNYofJt22zESWaWOv19MKG601FrwVk9fx0Ym2t3cYo0fwNtGdz+/p4w8/0cH+nqaToWp0a2WAHZkOtT7I+sHrr+r7yHqFyeKYsX20/VSajvVMJjH3mkfLI+Bg/sJ38eFGnIsnsgMt7WvNO36cQqcj7jmQwDurb+Yh95dfaFuRIGo5uPwiR8g/i9Dfxg0KLYAXev6+CLNcQQ4w1w3ni/LhiwwiQhEAHfQiwv3UY9HgMb6xvq4BN9K5xiYzgaelnvw3Ulrq6wan6r2LF3Rvb08f3nugD+/e0xdPnurRwbEOsDlD9Mm3gKdMjsdsvqdLPX377/1IP/mP/oEuvXFbO+NjHdK/CfprbHb6TJwdPAbo1T3llJTwo1KzfkCeFvcCInwGBS36NSibry+nU+Tf8jVF0cczFw9tXpB0nIEG0o4oyLQn0S6UR3arlGlby1idMlYnxCHn6KnKffUGK6oYi12qym3s9uGR7j5+rHtgm4XJhDb3uZH9nR//WP/FP/+/6L/5f/y3+vs/+1Psy1UlxlVNf0VO8iFm1asVKVFXV6AvPTMdJZImlHkdl4xuGqwSQOgdbStjw35AAgVe9HYKN/xcUsSXIpzm/rOrF6SV+GcfH/SuriwTEfKm0vamQa98oDDBDkzxNyy4G+ycbV6xO0wBgnYAibaDFkypd4R+JhbBa5euaPPqNS2jf/XqunprG8ocdHSRdcRC8+nBkbZ3D7TDZuGQw9YJ5RpotNDoYkazuJYtc1lbY3uWKsVqT70Lq1q9fknV2pIyN9/jKvTwcFd3sVe7zJtjBF0vDeSxNWbx26HoCTlFhCJmGPR6cttTcrhTVWXN/OLpCoKv2z3x3E2/dIAoXqecB1G8TjdmnUsEWXjxqEQ5bYYSdfZJ8GT74IgRC2gfGB2wkPffhjb0geNfhFCU6MCNCGkOO/rSExEkz+CkiFBO6SwuIuTH/E3pa/e/+7pFdo7rcNvWOk4ui4fsKWcOumv1GQ91D7uCDDPjIqWY0U0zOyOF/CzEF6SnSI7yUJD1vyOxLfMbsir+jrHLPAsvjXWQudB5XLULhmmDgLbjOvgzHdMQ5Z3HCPyOxyHa/BtO+fWIiJKho2ChTw9SUqgn8SEnl7DTAZHEOT7ktiV4SzkpIxO7ESH5BXZppWZRIfOIyiqkAvPb0u6WcWc/iw6ywwXyd55EwUTOnLK6NmnKJujkeMym71TTcccUsqorl67pFpvuDTbfzuP1iJRVwOVd1zKeKCvbbzcKuBktY5uaFCmV+cnriarqwQL55XFpN0QGRenDpJRCEaHW/EWSH184TDg4sh41bgtEc87oykDL2IEl0Ov1lVJFP9PXlIWIeqz3lldWic/oZ81Gd5m13Aob3VVVVU2WUI3NXeFgb4lDvV6/R3ylPvrXI351bUXXuQ2+deumXnrpmtawEft722y+39W7776ju3c+0zEb8JZ5M1hDwzp8N8iRhpuHDhdeVcCHl0R1rI1V0lrVzAHL1H3h4kVdvXJVq6ur8ni9c/cuG/wHOmWj29HmMYe+Iy7QxqyzG2xIy1geM76PmGMO9w90sLtb/hRqH3d4cqqO9aTrcNmG/B77LW6H7iPe0nb3kWW2sb6pVzkENi5duljSTqFhOpZ7Q10N9IYc4D18+BC+Zns1/6NqX3zxhd5551198OGHWvxvCUnB9qJRTbk+/baMIlygv15Z39I3Ll3V1d5ANWvZzKY7o29sRZTQmQDmyUCl1BJu2o65pBMk2G60MyDWEibNeWfyFXoNeJMHmkNBwMD5DV/nNhLFM6jA3BV+NsMyOvuJXwyC4ibqMCgP4wQoW77nPk4jTxko51zhBxFJQT0RWWHM/SkqpVQpUlLKWXVdQbPllPtYp6N9La8kXbu2gRCHevr4CzWToxlGB8UVN9+9utHFS7Vu3bqqi5c3tbG1pgGnT0+3t+m4XU5apmqRZoNkO6gnDE6g0RFBiKaQ1qKIxkK+JeEFn849Qn67pvWCLF+Jcr7nQQgazzKGIuJZ0D6yiDyuxylOniFmeUO44iGH8xm0rz0P4kqbrUzOCU23r3UYf0ObG08auFM2l06jSKGbkI8NUUpZFQN5jcF78eIlFgMDbksPkWFBPN4AABAASURBVOu22nZC/wzUH9RsqAba4nR/dd2/cTBFsVFoZNWCThi9kKz4jewGsZJVyT6UWgmeMgOxZoHTA4lBNN471Hj/UFx3qMeA82lXTftmg0pQFQ+E+Z5/kchZMKWknI2slAHhiFBOubTLRiolG+xOJljXPSV0c+fpnj77+DPtPdmVT9DGnNgeceO08/CxWjavK9xEba5v6KVr17WGkR6dnDCx7KmBzzUWWz/4ne/pm996i43lYz16fF/L3HhQjZ5/qFOGYzu6e+7HcV9EmO8k85foD9gmYyfLjMwIkCAhIUj3m/u1cV8C63KLQbRrA9ew0R5jlOhuyoUiMu3vqc9tT8WE4YmoRf6uqyHTCTdwNpRjTkMb00PurUFFLQbecUZLv5kL87uAwxGh2Y8UgS+lmYu/xyS0srLKGF3SCFk+fvRER4cnCuT++PETff7ZZ0w+R6LJGPsxk/Wxgono0mqtb95+Wa9evqzh7o52Hz/UHovZERMHtfAmCSqiDiMkGXrhQwrvr8nwwlIviuyIRCx8v/SWhEUc/bvw/p24Zv43JGQ+aGgpYdm8oJj7vWKcG978+sZ7hcm7rmsFG4uOBdoxct7lICyzEbr80i21LEy84X7/8zv6lHGxx0S+yzjY45R8yIR8ys328WSkE9wO/f/dv/9H+t4f/b66fq0H2Gbf4q5tbenClSsaLK+ixoxD+Eu5UqbeCgRjFvVWo67YlK7r8KHCtMHxOH+rt4jkb1HSMjRctLi/CSHyeGx4rLQeQ4yzhjHmRZ/jLfvMGMwsHqqlFeXBkiYpawd539l5qjs7T3TA4VmXk1Y31vXWt76p/9M//y/1//rv/jv9n/+rf6433npLK2urLAr7ylUu9iIiFIGl+JJiur7zOGuHPedBOdiex+B7LjyPfqFD3hfGfynS2aD5pdivBOteLduLKged3jHntEUPihyRpW3bFFl6MWd5Nme2qsNEukyCZlaHveuiUkLGg7VNDS5d1ubNW7py45YGbLy50NbJZKojFp47h4d6urunHRagI+x51D0ZSqaT1ELRutdavjkpGDfqQZtDqcHWuvoX1pVWBhqlTg9ZVH/28J4e7mxr9/RIJ/A6ZSPu/JlyRqqyIsErL6Sfe1MQWWCBPZdUApaD+7MEft3nXPFCjk+IH1zh6tc8Lf1k2QZ5+qyrVtfWmM+WlRmbKuVJ4HU6zvOvI0FEyD/PJ35NKKQIf+xq/nQqfNBHY8aCNw3mqWP+6cRPaZ9deoeiKZIq+KuxIb1eD3+lnOgr6EaEIoEwdPZYli1zZmeatNlyXaBlzlukt+SZoYUnQP7WoAxKd0bvvCeCul0/KPElr33mIez5rWESDAq3/qxamqSgbYl6Sp0RKuFIskyMmKfP8kSJJ5d+k6dzOxl3XiuUsXY23lp1xBteA404tD9hozUZT4kP9TlIvHTxit58/S299tobusm4W2fTpMhUm2bwoFLgPw+CxC36wSERFk+VK+guyRvcATaz8ngiLqVc2iQlRSTlVCkhjwa7286EpoxuDNBlb4btT8gkFFCdvc5v+ilnpZwUEUpp5kaEsscsbkSoV/dU6nb9xOecoV/JutfncsXIGT5ARfrS8kCXLl1gU3xZ/ofXtrY2WAed6NNPP2Lz/Uv5H5r13zOPWAN7DdZwwCH4nsmAHkcX7afjRajAnMNK4ZNRAD+Zw4BlXeCAfHNrkw3+qnJKGrLR9t9z37t3V3fZiHtjO6avyj6BOlxPSz+OTofybyT6z3z2OWDfY/O9j008ZX6fcFjoPO7/82gZF13hrYUMBwDIxTf8b7zxhl7mwsS/BeD1pP9BN7sew485TDYOj7C5rOU+/vQT/eKXv9SHbLpPWUeE+wV00K6g3eOAYUBj1+tKN9Y3dfvCJV1dWtXSVOW2O7hkDPo50NMoNgHx8NpbmofQih+3hV5LpNtu2L9AUUXkhUClSGiS/jZPUAhwkqSCiv6qFOrN0Nmt8S/wLCxvxkEoS+TQ1z0zTklNz4ONeFA2IiuAaMKzcKWUKuWolILYDOokxo5Yh2jasBhPY21u9LW6knV48FQHe4/Uchs+ZQM+nRyqY+MtblsHfbHx3tSrr97k5P+CNjbXNUZBHrKQ30Zppkx4VEF+xM6bEGpBJEXEDCmEhxdXv+FDx305Z0fciyDi6e8vZ5eoLiIUEZo9gR/fWXjuDyn843jaYHKaP4v6WgbNbLPVyH7Htyhh63gDpexKuJMHzZRBbbQotkkFnyh1JNmYrK6u6tq1a8j2Ja2yuPOJlH/94/Bwj432ul597WXSbujGzau6eHFd/UGP/kuCRGlqh6eD3xa3AXY7zZ6gAQlkIip46jWSN90VBme0vaf9e/e1d++eRmx4MwuiPka+B/+ZMkEZQe8Z9PxDuvO4/Weg/W6zDZllFJQIaEQEPoYEbgMfx8cj7VD/9pMdnRwe65gDgD1uvg+e7mrCZFIr6QKb7pvXb2iD29udp9v67NNP5ZPBtdVl/f7v/Vj/jFvu1994Vf/yX/2v+u//+/+3/uIv/5X8X2lQhWss9ZVPqRpTCb9wUGRGBiV0MeWknDNIhI3ALQWcVXLGOQJ3yiLRaND16bxf7To8ZsEyYuM9nbquRO5E/9YaeOOd66IrE04SG2QsnqB+GyGHp9CdUN7pBWzGxyx+HNdhvAQ1feUJua3lE1IisIBPgdfK4m2FsdxxOLGnbfp4TP0H3DS9/977bL4/Jf6JxqMTDmWmaoZHEnpxY3NN3379FV3BPdrboZ+eaMo4t7wsK9dXRAk/ESGH9YJnlkT6C9I69Gsu4BekviCKCpEqwxvPC5MX8c71ggz/DqJKS8tHmjs6/7jNEYFOZFDJi44+i4YlNtmprjUNKfo9HbIZPGAsrl2+pCu3XtaIpn18554+ZPN9jzGyfXSkfSbnQyb4If15il3xZuO4m2rjxlX9vf/gT/WN739f05TkX5ve4eZsbXNTL3GgcpHNUKSsLlEZ6cEiJc0RhB3fSjM5k4WqZ+OFuN/mdTmI8Bbfb1P0XN4XeyNCEUGiMecVLi3fDvtjO+wxZXhcOT7lrKo/UA9b0uRKu9iYexwsffbkse7u7+qAA84eB5pvf/tb+sf/6X+i/+b/+d9y0/1f6tvf/556LDgTi5CEnCyjiCjtMl0DRv69fM1bGQ1lrH09iz0Od/pLfWwgeoEcW+xNKUu5Dlvdncm0leVZ5IoNs9uSB2VCHpTlQqGreqp8sMGhqZZXpdVN9YFSrX1ugZ5s75S/nd9FJ4+xb11K8t/P515PPnhiUMiHH4qkFnRJuB26jMvhVOJwKcAwtXp6fKA7Tx/pDoeD24f7GnL4NM1S+Y0v8grUjCvPsZn+X/RdRChRr2irQvgDJyS+mj9uv/NYe+03aOQ8Fadk9wc/mZzeQc/iIOa5l+Tnwl8XsGydd8BmZX19nUX9inxoHTGvxwXxR5wLExfwXUB8RPER+2ve0KwEeWG5NMt8G5ZJaYf7XYSIbK0PDhc/qWYSCiSflW2dDjGyOFqCdsg/OnssoxZdalhfNMyfLXaLGqBhmjO4rsZ5gPMu0JmHAiqHtgwoE6JWKSQl4nJKRY9TToWuyxNNHydFBLn+Nm/IP3zOCqegnpSpa+FmpQyoX9TTIYjG6wPmdLsOl8IwbD9ZFOSNCIm3QEiDcubZa6cG+VhOzXys2Z3aj2wm0B0yR5wcDxmTUr+3rCuXr+nll1/VLXBh6wpzTJ95u0UOUaBSSVAJWPh1/nH8+bBkHq2PK4znZVDXrD1zpYr1TMYlhxLtSMjC/pxTWef4T1aOPE/t75d/uNH8trQt0ryOCKWUlbGpVQE0qxlM12O2gn5VV4oIBeVSTsqZMsRnULlccV2OeMZ7TuRZgPxLbMC3tjZ1mU24se7b74Mdvffeu3rnl+/qs8++4JLrmHW65dQpNHtgFTl1s8D86zj3nfthwmH3lIPvDp0UsC6vb6zp5du3dI3bdq/h/Kvc9+/fY421XTbj3gS7/zoILdAyFiyrY2yjf917b39Pe2zCvSE/YY6fsO6yXTAaxkzRCevFAo5DJ5aWlnTzxg359vsylyYRoSdPn+pTNtnGI268fQjwy3ff1S/feUeff/E57T5Ed6aKCPoz095GmU13HyGs9WpdXac9Fy/qCv2+xJq2Gk6U2XQnX9ohmgBz0ZQxeC5Yommm3OdlPBcZteVA1zJweyQq4u0MKCSHTcR/c90RUfzigcFZJngk6HgcXkpSKJQkuQEVbg16ZDT6+EHXV8cGvFONW0GZfExWpUwpOy8/90ehKb6aPTFz5Bh4Ke48r/1BfIS/SRG4gUt6RFZKcxCfUMy6rtTre7I8ZbPyRKk6YpOXFbGth49/zvr7jlqx4G52GbwnBc241eaG9PobG7p+Y1mXrgy0trmsnb19PfDfhLJZCOoJBolCEm6kpMSASJn6GSgpZ+WcSAywePFbsKXQwo/oELA7r1vE4xZ/tyh3znV5gzyOPa8UUHQU8oYmvlIcOXSLvMSJcIifSIoIYuboKAPdBR+dbMSEAnWyQfXA8SAil84MJgOhKWjVMLBmeSCppK4N4gSVrAG32OsbPb300gXdBEsroadP7+iTz97RwdFDbV3q63s/eE0//v1v6823X9aVKxfU8wIFmikqhXmFN7fVG+yFK5hlXaK6ScrjTonBkpkYc9cqNIH3oYZHj3X66CNNn36h9ul9jVm8ePPdjSdmTpAtcACJiNqUWylzq5uHjarTqdLJRHEyVnt4qubgWCNuzod7Bxqxie5OhmpPR5pyqjdFLxIyTSkr41aRNeX64+nDp9pj8z0m7xELMf/qjX8NR02nqxcu6pVbr2hQ9eVf17YcZ5jq4qUN/eTv/RCZramZjrisP9YUAzTgZMh6LR5Eo4pbj4zuRU60pVOHRtsQlH5CFh0xsKNIIecpbuA3kFQghMRuyMiTzGlfUjWpQK08qhTDKHF5nJXHtWKcNGGMNFMouyztjEiKgCZ1ZHQ/Jalj4uyxIFxeWtaSfx0S/ohFfxpN2YBP2Ux5ovKJ5YTFqfXMZaSQziHwL5DQrXBddhWqUtbK8pJWV1dU1Rm+xnr65Km2/TfzyPv+/Yd65xfv6dOPPtXh7oG64Ujt8ZE0PNEqcnv95jV957VXin96dKAJt+Vj+rJBzl3QvgK4CWA5ArdBPETNvshABvzImPtRz1mQOPsXkJ9SuMMH5gmL8UXkuRceRB5i/J1lpXCpg8jFWxLnAfvn3hc5JXneLpNxDS/K95vGwc0LsrqWUEYXvLjo9/paQQ/W/NsJjG3L1xPxCYuqDvlcuHxFq1sXdMiByJ0HT/Tp3Ud6+PRQe0cTHZw0OkbfOOvRkHE5Re/ETuWNN9/Wz/7TP9O1t9/Uw9NDffTono6mY126fl2333gdelvK/b5Y1avFJotJNqjb4QYFnSapbGBoAOZKloXOPUQ/CxFwekfMeRBUB/8dui+7c9j/ZTjfIq5Dhx02HGd3QUPcd9trAAAQAElEQVRzWo43ogulFl3HzlVtVt1l5SbUjBqNRxNNsHutyFP3lJBzx5w3Yuztssjx7ehDFiZ7HEJFVeul26/qD3/2M/35f/1f67/4v//f9MO/9wdav3RRFeUy8ukhrwo6gXxabKlhnRP0A9h9IeY8d9JMHuTt5hDu85Azka8459wO/wLzPIE7R4f3PCmHDZ3VHZQ3TNcpC7TqAgkx3ut+LeVQoA/E2gRjLV2GOGRaIePkYq2wU51a7OdUnSbY6hF61yXLeEm5t6RUD8TsoA75d6fjeX80HOqfyv/exP37D3SPA98DbrtTv6fe+qrqlSUxKNTCc0QoUob9hIvthi/BY5ukaXQ6Gp3K/1L5g+3H2uZw+piDKsF3jf3PFXY5hRLIxAX2v8PfRaiD55aFJS1QiIbAvwBJVJ1ENuJpJPlsbzvc1vaOjqZa+bFrUGyWl8jOgTO0sm606FkBZTtA5VQFbfI/ex2mNPV0QCCgU+XM2qCvfr8n2wgKisq+hDgLd3hnCMWsEVCRShmpOKHZExGEDajCV2ddZq3Sgo51hQinSJiCWv26lnlxmGIqDyyf+aPEyLxbH7zOcZshC/FZmr8Od3wMh53ofA31tdRX4kwL2ubHgCivIzqdyZtGOpvDdskg8ytkXWhTh2k5LWil/TMQgmneWfA3/LbQdbtcLiLk+lr4LdU4COR43M407RpI3xskb5rG3qA1E7VF7+hr0pzVDuqsoqcpQYaCRHboQOtNFXo3ZWM38caLcdROGQdNxbopaTLMGp5mjYe11C5rdemqLm29oquXXtWFzevEVayLqAumkmnLtKmVMN/ZiyxlzNPILSe3hN2+jjQDESinCn1cKr+B0cMeWidTZrwwRhNjrEJPMjY0IkvAa5hdLuI++/wz/dVf/7X++he/0Ecff6zHXNBN0bPMGE3mK0IRSSlnmWbOlVIChBO0gzx2M3U4n3gigjxZMxpZKWdl4PL9HjqLHeuzrq7rLCFLIfc+cZtb67pwwdjQFhcKGbuww0XEJ/DlSy7/Q5z+lWzPvx0HeIE03BemkVOSEETnfuEwpaUNDW7DWq2AsIddDZ/LrOe80b906RL7qS1tsmHyGg9ybL6H5bcMvaEej4as9Sb0E7oB3SlrPv9K+jG30geshb0J9+bbG3JfJk3Qo4Z6usJHC1tzdO61Ti6fYeLShS3dfvmWbjDXm9+7XKp9/Mkn+oQNuH/N/oOPPtBd1vo+3Pe/DYNZh7VWWY0G0Fr8TfdLSyu6vbqlaxzorEylivV6oPutJFRDoh8UM7/DZ5DjkN4i3eFOiK9TC32jU4f1DeYYXKfNkeQZBnRkMMFZZhGCILW1+Jw2i6d2JRIB7AeTv1SRC3Q1bu8MEhtv9ai0pw63I70jr1xmjoBWRFYUJIV/aASvCpIUYBYgNQziQjzlIy2ckpYUFEgoT85JCTdB227bTaU01rTbA9taWRlrbWOs49OPtLP7DoJ6oLbZUTM5YhIdYwAb5SRuu7Nef+uirt5c1qUrG4qU9YhFzO7enkYYi7rfV2IQud6gQFCnUIqwGyEV6EsP8RZ2hyiBNAt77CAsImdh++k/+enwGHK5kp9s9pfyzjFHqc99RzpkFIkiDgPnJxwRigil4qeRCgmga2r5UJUK7AeeZMrCzgPBCZo99ha9sIeomNNLc9rYAVWp1sbapm69dF2vv3ZNN17a1LTZ18ef/Fy/ePd/05Ptz3Xz5S397E9/pP/jP/uH+pOf/Ugv3brEpjvoAxqH9ncN/hbAfwCUqqSxjpLhTXJ/KvnvMRIL0Vodfdeo7cY6PN7RzsOPNdn+WGuTHW02bJqfPNCjzz7V8eGB2hzqjBSKAEocFWVVTTfbaO8fa7p9qNP7T7Xz6T09+vAzPf7kCz359As95lZu994DjXf3NT080ojF1ZiTO6pXDwNZoyv9uj/bULMBnHCKluC/g3bXtHK6b7pfe+U1Xbt0Racno/mvSFN/7qnPbcAGhz11r8OQTeGv1fXr1/T2W29z2veKahbXik7/X+rOtMmS4zrP78msuvf27b179gXADFaCkE1IABkUKdkkaIIgQZnBcFB0iApJ/m/2B/8FO6xPDoekcCgkiyCBAQezL72vd69KPyfr3p6ewZBUMCgpVF1v5Z558uTJk3kyu2dc1MpWkTcvJQtDiFGJ+BqBms1fD9O0ZMiFEuNL/wgEkIevljinkA0l65N+nNSZdDRXzaGISuLI2QvSkcl61D/Ez5goBQVj/tNXlx2/uXbFWBZBC/Pz6nI62SpbLGZtOY0hzxGpQHE7oodlGmM8+K+j+8FFjdKFCol4OdHJfYEQbcld49u4UKMiRrVZiLrdjuZBWUYdcED2gA3vPocjA/h645Ob+vjnN/Tg3kP1GS9jPAwD3Dh8WZ2L3Hpf0yuXL6rGUNnFUD/eQU+wYKRUZRKcaw6TPxDkjsOcjqAEdZmPTi9+AQ8neakZkDWPn8bhMHwpQ4xVnt/UlDwhg3GYxc8i3Z3B6/L2psjR+eNUOnIlv+RD3aT410FVchkh6jd7fe5MIe84tbjT9EnyXzXvIM+O+W5XnVZbc6BVFOhdjGpuZYUePXv+kjrzS9reP9L9hzv67M6mHmwccYOYdDSQBhg+Q6zvMfPcjU5jtn7pa1/XV777vjoXz2mP29xbG4+1xdxeO39e1197Vctn11WwSTAMbmu3VOIP0GKtEqM7iDMk+f+M4MZOFunTrJv1Cf0g/HQLPgkVlNAvgIhajGtOw8WvKRJxz0LIywnIl56HaR5zV4Z8mCIS78Z2O8V8yOgHjTaWJtP/TcBCobn5Bfk/nlbBxz34efvRQ93f3NRe71gqCl26dEVf++rX9cc/+rF+8ud/oa/9h2/p/EsvqLXYVYpBYh4ZZRPt1hLDaHyfAWkGch9c8ZwG8bm/MiVKziDCDpu6OnnI0QiJNwZoFXnXKaRcE0mUIXcOPe16Dofn8XYBGXK15PZ/GyRZrQaVJsiH/1ddvgmzspDzpTZTDe0WCrWsZOfibqEyRJmRJmOrJk2SKYVSne6illbWNb+0ohRLHWFwb+8hoxzqHewds+Hsy3XOAYeyvgHf4eZ7hFER2qVYDFQF0R5wIuFfiFFlWSqiwyN6MSFrIwyY3f1dPXj0QJvbm+pzKOnyWrp+Q37LTqspQ/k2Y1uUBbQo97NCZ40pX+OSrKIIohuCegU8JW0UMWS/wVdBR83GerbR9bDBQ3cdXs6zUTsOYyT4TZmUUatmX+A3PQRJb3KTA//0bSojkCvNbvD2AcJNE7VCMIUCangFjU9DOgkLKpqGNItjWE78Zka05b7RawXxJMpAY0KuEutu7qf72ds4aRE68o0jsl/AmxBipsfMKOyQjJ8QgsyATLMnTWnx/jZeGpsmmpnMjJCDHJ4Br8mIk3KS/DGd/BAZaSPgOm1G8gz0Ir+C7gRgHOWU+xgoQ1aiajCjwTzq16KGF27oTLhZruCPh92gdEPY46mREZ82jc/H2kGPBJnyVmpkLVGPh71BT/OwA4Jynkhi8MzwoZGZSjWGWE3Zir30wH+ribnEuanqcSE3unuH0miArIc1ra9c18Vzr+vi2de02L2owhYUQ1tmUTStyvdV1A2JSrgOPBAONbCEqFlQWYo9DmJxiDdoSarJVBSl2uzr5+e7eY5JRpVYL0WhgIwY8lGULTkPJvDriD3fJjbBrdu39Xd///f5lvUz9pf+DwaWrZYi5TIP6Xsw5l1wRLk8hRCFB5gsOAKtCZoBr+ePoWnX6ynRE23WsC56YL7b5iC7rbm5lopoch6ymLLnamltfRnbZU1X2NNcv/aS/G+zfR9/Bxp/zg24G+G7O9vycU7MDS/rhx/uT85MkDDKE+NTQn8R45SuOrtuhHveDnpoZXVZF86fk/8m6xrGsOsil6Xd7W09fvwI+2pbx8eHtMWC5fWCisOWIePtxvbRETqTixA30nusVflQYEJe6DLGQ3AfVjBGde4jbEJt5FHLly1XrlzWKy9fl7sRXXfn7h35PzC3tbOjEe1MyiDujlTjUpAD64kWgrQWCl3uLOgljO4rrQUtjKT2sGZ9VdNHeFqDHDCDioTc1KoNik5AvFEZMM9opJGzBimDdEkVcjIB7rrcUILYk5fO5IJemEjXaCniaZDk2d1fEIeiZ9MjBzfb7ib8DVo02SIPmKYZaaYC0p5AijQUGpDbKCXVEgtldt2f46DrKVeSayXiTP4Y9QLvPAwyXBdoQ6gjAhOZLCULZMmEKmJQoN52y7S6PMdG3bS/94AT6kcaDnY07G9rPNxRPTmQqoFaRdKVS0u6fu0CgrWs1dU5DKQD+a9WuIDULhxZEiQzaMiTyvTrntyjLFSe80n+RJzDY58HH0wkkJ57qtfirvSkBuUHUogjllf4RISZuSO+skyzkWQ5LH9ou8boqYC73jf3TzzMBHSl5HHuOo1Oi0++HIYPlQs5C/5oPEDQhlpc7OjS5TO6+uJ5nb+4qu5Cqc2tu/ro53/LqeBPoWGkf/v2G/ru976F0f19ffkrv6elpUWUX0UXkQN6mZwukEWRMU8zkMYAQXulgIJoh4kWy6R5G6k1ONRc/1Ctw13Vj+5rvLkhTlhUY2w53PDae7Ch4e6RWkNTix13QXMzcLWhmhvs4eGxejv7OuK2evvWfd376FPd+eknuvvRDT268Zk8bgdDbhPje9//Ne3jvibDkYZseiec3CoTLTmrlxcXtcjG2P/OpHd8AH/Gimw01tfX9MbrLCQLS4ohAuYVnQ4ohe7cAgqrr7/+q7/R//wf/wtl8ok67TmVrVI+Jp7f4A1M4Jvgp1SUUb55iLFQcFkPQTFGmRkQfE20XcHjRBl/ic90mmoWLval8pvsMTf9k2HNAqiMcR/j6KCvAw4iDvd6GsIflwWXAbOgYFGJzYDHTZCDETf/jSKvNBoNwFCurL3FGIJiEVWUBa4jEp0ynRFaEUPCT14TP06/uw7aMzPabCAeI85vVJeWVzitnidGzOlD7XLSO+yPOWTp6cbHv9ANjO99DO/eUZ/NcV8VG9pQSxfWO/o3r72iswtdDfa3Nekd5L8DD1kXVWr0DY45+Oj0Y7LTwWf8zmnHM9HPCZ7K9SwTTuX2XHn+neTx1mc4lfHXenNN5Jq5eH+Tl7F4qtgzYTNTZPFusQnpYPA65ufn2TDMyTe8Ce6N0R8DDl+6zIM1DqEOsLLv3H+khxs7evh4Wxvb+zo4HqiPXA44kR6MJhrgjlnMyu68vvIHf6ivf/MbinMdPdja0MdsfO5hgK+wIbjO/Fo5f1ZqxXyLmFqlirm22ksLajPeYp4wI7Jx5YvqDHrmSc+EIfupmFm6u46nEv8xAR/Cz+UjEv5ZiIpFITE/aiUN2CQPmGcBnrYwBAt4UHQXdMjh3v3Nbd3nxmVrf08jdOP6ufP63Xfe1Q/+0w/1p3/+Z/rgww85TH4VfTyf9YhPf2NOZtBWov5MhuXv8z+/Ku35JX7rth39cgAAEABJREFUsad57P4ZflVDFWtZz/Uz8jNkk28pqCzaKkIL1oL2nEKnq9DuylpzUtGRYluJdBUtddHh3YV5+eGNhaghtzdH6P0DNo+DwUg1OjDB0IH/+wTwv8/msoOsra6ucDAyJ4uR3YfkPA4x0Gak/VK+ofY53R8OtH+wp929PW2zcTxmI1qzUW21WzlPLAp5ucB4xRhVgBiCzNDfUq7baYgxZP1aoGMLyphZzmPmrppylA2UDSxQ3rZSkulXP4lkh+gBXplZAwJmpmAhg1iZmmfmNiH/JviE0iUhTmmY1eepnwP1ziqrobGGHzX6osbf0P25EtPqaIc8OS96ogZNfnpA/DSTzAw8qcPz1IzjLN1TzDyPqeFXIL/peY9X6+VFsueNsVCMnj+Q3dvF4aU6iY+ZufMEevKYTdNk8NQBbxkrM1N+qK4ZBst0ebTTndunjIf1j3h83fZ54eu2u5XfcDJPJlM3wWuvswFcoZMzv4UgR8CdwTJ5DXGer6Z87ftHMAvP2qEqJfZfNag4kRqPE/vwCRizX5CKYo6b7XO6dPElXTh3lT3UqkrmpCnSwwJiIgggNyqvn4BOHifjJPCMhyKJWhzCrRlzh9NUFKXmmesLrEftFvM/USsiq+kzk73I3FpdXdX6mXX5HK7rWq5fDriE6WGQZ3poZ1pMNCOzoACT3DUzmRkyEhUCsND4Y+PGIlJvoRZ63tfNNutnu93OeQrajj5/KM+rTqd9gnkOt5eXljDAV3Xhwnn24Rd07vwZzaGL9vZ2devWTd248Yk2WSMHgx7zkRWQ9cQN3wmHcOLx+h2G/+kXZmTBc1cqocPX8wX0otPjt9duHz169FgH3Gj30bcj9sUV9Wa7AtlydzKp2GuONERX9shzdHTEfvdYfmBxzAWI684xB5aeN2XNRnsMjs/jHAevvU7n5ZUrV/T221/S773zjl544QUtsN+24DoxKdPP2HaYix3kpsMCv4hd+9L8qr6wel7XFta0jo5vEx99jJ2ZFqQMUzKH1FSkU0+uWR6fxDMN4suvx81QpTqvtRNodlB7zvP0J9EQJRKuIFQQ2aBAsIFAKiiDi0Etw2+llNGSdArWgq4WUks6eW0KUUeuU4H8BniNRs17DmbujOGe5n53HUoyd6dFKU1YwDKCRcVQKEBTZNEsyrZKR9EWOTTBGOjOlTp7ZgmDo6ed7XsaYniPhtucsG2Rvi03vlPV5+bOdPXymi5fXOam8YzW1ha0vb2lh9wouJCFqdIx85pNHjYzaQY950mJHogs5FPzJAanRkA85EUlk5np9JO83AlIwQ9z8UzfNHVFOd6TkPtBsCALRqqdFDO8ns9PYiqUY1aKLFI+MSpcF3JPSwhNbh8a3e8TYBYec0I1YgJVbPRabHCXlrq6eHmdyb6suW7S0fGWbt78mT766O90eLitl65d0gff/aZ+/OMf6gMM79ffeBWl0EUB1BkNcXSGMXZju8b1/1LMkVw2rILkGnuoUkxjlXVfYbiv3uY97Xz2sfp3b2mAcpncua2KjejkaKjREZPcf12cDTs7UtnxWEWvUnskykszw3t4cCT/++sdFMfmvQd69Ivb2rl9HwN8Uz0MgYOHG9q9+0hb3Hg/4ub74b372iTvATcbA4x1/zXlIUZ+Na7FsajmMQb81PHs2TUObY7V73MDZRMU+xwK8aKWl1fk4xIUkNnIHDOFWMK3RR1D81/+5f/Wf/uv/z0b37dv39HdO/fkt7n+d09mxliKB17xNTO58itQ2DHE7Dcz+eNjVTG+7jp/s+jk0pbbrCZJY2gesnnvc0u8xy3O3u4hxjb8ODjWPkZ37xgeku75vB6X9QKFFlkAirLM7bm/pp0Bm07fOLpidSPc5SohQ6JNL+ty5fC4krJ+Oz7HgvFE2UO30w7MTBaCF5U/hGTGF+S6kMnIYtmd6zJfF5jrpQbcaG/539VjZAf0zS632D/9h5/p009vMQZDufz6IQkaUW2TriGvb736spbbUUc7mzrc21Q9GTJPG1kTT8NlPM++0GFGJc/Ge9gZ/UsLeoZnQH5exuSZ+FmQunihiwj34PxLv7+k5ydj5OluJLTZQMyxeegyzp3OnFro5Ij81Ba5za7Q8EFnuPVexfjeZR4+eLSpx9t7esg4bnAItn88VI9bXje6BxiffQ64jjgEOnvxkt779vt64623MK4lNzr/4ZOP9entW1rkcOut331bL3KwUnTnNEwTjdEhNXqwaLdUsmER8juBo8xYsf4qQfBp/HPw18QPMmRmNOeQslcmp2vM3BmzRkxikB8eGHws5hdk7baOMSQfon/uPH6sRxxSHI/G6i4vZX7433H/+Cd/ou/90R/pd770Ja2fPUP/LNdZtloS9WcxoslmVdK/msfpbuYKPjx04RnaPeYJJshL76jHQeBEA+SmYqMf2aOUBVsyNl+Cp/XcnNLUAG/NL6vVXVKrs6Sy1eFMdsLGsKe9qWF8eHgsN7Jdl8SilG+MXW529/e0xR7B18WllWXWwXPo8zkFZE6QA7WIXJTwDEdD+abT6/RfW93hsHCf+kfE14x5DFG+uQ0B/TftnVnI5SObXodRr7frkIk1NGG4TE4gb2hWlgyuS2OgDur2es0oNE3/vGPKySbxUlVCN0G4JDOT1xW8HgtN2Jo4M1yg6UMp6Krh/Rj928cd5XpOZZnmnDmWPc2XZgn5WuHryIRNfIWhkLxfswyk57chTW4c+bg4D2vWI8/v65AfCo+YH2Pq8Hivwov4OpL3O/Dcy3jY6zOjAV7N4JHPggoSczPTQ1qgTIC/M1gwmQVSeM3hH9xf85qZzByMVXRExj0oULeZxxt+RyCfwzJPE3NB+bH8ffKBUO/wkwjKWUZkDCN60PcOIUTFIlJ3IKcB3pkzdTV1A3REyjlC8PyMFe07Dc7Hhu+VJhhaE3g+wa0wvqpJrRplm7Av6iqy1hbswSvmQg/5GNHPls6cOa9LF1/gxvYS+6Vl4grKeDn6QbuSt+cwCPTXR4A076M7HvXL8Ll0eFeL+qmDidRmvrtB2UEfxFjKQlSwGQLdN/matrzM/D57DlrPZKyvr2tlZVUt9HJumrrMyG8mMwex2XW/yXnmcH773icyp/OeivaiA95aCPLH+Jg17UbiHV6mg97yNtfW1rjwWtK8r6+0X6KTYjT0Uglta7py5ZLOcwjdapUc7G2xH/8p+6EbHPTtIjc1tHj/K3hQycdIzkf23sqrBcx5yk3y/duEMc00Q7f73dg+5gbbeee86LD/9T3g5uamdnf30J99ZGGS6/c2fE6O0XVDDh2bi6lj9TC8exxceHhA/BgDvPL5jlwJmtwxs8xPWCLfP/qN+zsY3t/73nf1/vvf1rVr19QuSy6OJuowbnFUy43r1XZXVxbX9PraBb08v6ZzoaP5OuSbbqqmh8iB/HHXRCO8dgLxECKMR54H15yqKU77SUog6yL0g9tRrmOCKCh/yCw6IpnMgIJMERQSxrIwpg24q3yL3YLGBjXxT0BHyZ+msFRCTUk9LdwpyK+c7nVH6g/URXK+c6gIT6aoiPfwFGyWBFsaeHfIxusTX06zBRxHxI0KGN0GYmgphjZoyU+2A6fcI055NBloZaGtpfmo3uFjHR/c12S4pfFog5uwDaXJrlQdQ2mli+dauvbSqq5cXdDVK+cQnDEG0F3t7O5ogkCEGKEVQYS5go4Qo0IMMjPxUcJNeDMkNdQ3X4KEE4JPPBLlyqqumzQzkzHpzIJnEyEFwj7hzMjvsWTlpbzXweTIAU8gQy6h/DUjDIIFGRBPVo60md3aFdop0Jd6GpemrqDL81JEEza+ZFHNolYz+dptJvf6ii5ePMPmbkFla6I+/Lxz/2f66c/+Wp/+4v+Jvbb+4A/f0R//+D/qOx/8e731O6+gpDpSPdJkhAVMhQEylTlS86U/yIWlqjGyaaskTxs6Ovg70FBg4I33drSFoX3jb7lNB9uf3dTxg/uqdrZUH/eou1afzemYsV9aOaPz5y7JRqbjx/tKxxPFQVJ1MFB/a1/73HDv3d/Q/sMtHT7ewQjbV2//UJXfkLBxG2PITTCsexilmw8f6THG+eaDR9rn1rvHSee431eFssgYD5G7WhcvnNHly+cVi4S8DBRjgj+Jw4aOHmLIP2LDnPkJY53nMUYtcNq6xoncGDq3tw5QRiP1aHfI6eGImxaGEuVeqigLBZjmYWddBh8jzvnIMPOafNyUBZBE+AAbUX5JiK8qNqCqo+qJacxN95CbxcP9HieWPR1j7IyGlarKVHMqXXu+SjIFhVAootyLsiVX/gsLi9nw7bBxNQvyp8z0Mce9byClGpmp4UMlV7o+f7wPvmmN9Nvl28zEe4LgASHYvOaVyvgJGaJPHooWVcYWi84ic3pFLTbSPW5OdxhT70ufQ4zHjOnHP7+pjY19+llpzC2V2IRhjWmpkN68dllvXb8iGx5w+PJIo+NDFUaDtMsrC1Eyj3CnccXT+Pjyej7lPAQ0hTvkm705D7xowjnUeGffk/ye9hzMojy/5wW8krf7y6Df9mNNc14tbRquA+e5r5mpwMh2OZmf66qLMnB/wQZHsdREQcfDidrdJV179Q11MHo2dw/0cGNbDza29HgLY2bvUAcYTH0W0UGVMNZrUHGOVuvqtev6xre/rQtXX6Cekfa5Lbx5947c+PZfNX/r7bf1pS+/o7Xz5zVCBntjdE4wRQzvzuKCWmwQAgu1QWMNrWN0TMUYuQbCYf74bPIePgdTGZRMZg79xo9R0oGT26yUNEHX9ZnzA/TwOARVzKkJG50e/dhik3Jve1ufPXysx/tHStzQXH75Fb33wXf0n//sT/XDH/1Ib7/7jtbZcFkrqqZyo98+zxzeToxR7h+iW3rcPlQcuHp88s8zeF7cM1n+iYN0QACez8YFFvn7TLuBASOf50W2BLKaK9uaW1lTVbS0x+HcMYbAGD3WJ18PHTKArxWyEBeXtHD2rBY5BOriT1Zw+Hio+/cf6s6du9rc3EJ/1SqQ3YgONHjY5wB6e9/ldFdHrEvt+a7Wzp1RZ6GrEIMQDQXGzyEeN7r9bxx9U7q9tY2OP6bOMee1Vc5XIo8F9JBVXt7DMXg9Jh8zD3u6MZ4yNQ9ujVwkZGVmeHqeEpmJkURziSYrXhbVLGOEfsWbyMOoO7PJhe8pXns1gfYbOG2AfPn1Ml7AS+C67u+zPjr8FszXupp5lvM+9fFam3bTrA5c93uf3GiuqirTZdOO5zTqyi7993zup5Zcs7czZr/gGDH3x8ynGh4hJNMXAqFzVsZdTzDzFk7BwyBXysfzzQBBasgh/0keU8DvY+4gxattoMZpWsaPx+vCR4q/phlfvWwIkXEv5OMZY8hpom6Z8AdZMJlp+hh+m/qpEf7V8MfRtNEkef5YRLU4hHOUZUttjLYWbozxpA6TyWkxox0v5LRS36yuEJp4ouWPu1kG4XGN/vLx8hvKuhqzj6iaPfwm2gYAAAltSURBVAB6vBolsU3SsFfr+HDE/lvqzi3pwrnLunTxqlZXz6pVdmVWwN7APiRRNqma4NIIL/G0mD1GRx3TsPBnEOaFBXyJQ3cIuE1pTeRJrkSfnEeQrcBa0GGtmsOQdb542OhnCPAFhFjCt7b8f+h58cVreuONL2S8jP5dXlqBrqatnN+CDAiYmcysoUUm8zivl7key1JG3UbYu1RByIT9tetkp4vciuibArRaHfaQXS0tLmtleVlznS79F4eKA/nFg88BqlG7FdTtllpZWYDWZZ3n9nuVA8HhsK+7d2/rDgfU/mvhvX5PARmqmFtuCA+HQ3hd04/0OXhDPvZ1PVFiE5mYc+1WS/5r5y9fv64XX7iqDuExa4rXM2J/75cxblQfs2b1WJ8rn4NgNBjIL6wcfeKPMdyPDg84gOlriL7wOirmbo0cJfhhSnKbY+x7N8YvgRACfFjUF7/4RX3vww/1ffCVd9/VpTNnNOdyzJ58ifF8cfWMXr9wRVeW1rVkHZVjKSCDoWI4UI1UpVreAmFcAR8Hd80YQ9qRmaSgxjVY4fnZ4woXuUKE1AA68fi4nYAGgpc3M5kBNRAVGpAKKizQzWUGK3p2TYTVkkDCn7LbGOHJcKfwdIeRLvK5311LlAfi1jxx2iXaFU9Nd2uMrPQUalhcZcjjGdwEIIwS0xfaAwwR9Rhug0LBSsXQkkFPwB9wI260qEiN4+GxrBpqdbGldjHS3vYdjQYbSuMtJvUmA9sY3n7rPdeWrlxaBPOcHC1obWVVAwZyZ29Xx5zMTBCIWlBlJgVTiFEuCIbflVqIQfI0nX4MYaYMtPg7S0kMTI1wuetxZuYOeRODWcsY+OCwoGCk8Xp5zz+DZPwEmeECPLwebuDpNCMX4lxm2l5d0wb+GiT8OY2MHq7Z6FacUo6HY/iEgsT1PG02MsvcrqyvrWhleUFtrg+HwwPduvOR/O+4P7nxfzUc7ejNL17X97//nj788Ft65923MESZEF1TEcdyQzRGoz8SXIEpPu41biUx7pYqRZRBwQRv4XZwF6BvAdravnli07lx85a2b93WIcbw1p076nHCJjaRMSvoqM7CstYvXdaVa6/o7PnLGFUTPf7soQ4f7aqHcbb7YEOb3Gzv3nusg8dbGmwfaHRwrCE3JBV9rTG6J7h+mz04Otbh7r52yHfvs9t6xK23G96DwyONkYcaZVOjUCbIiB/ydLttffGtN/Taa9dVtoPEjXfC1EjIsv86dA86CxRuiBFeRJR5S2XRBvNanF9HoS7hn1MMhcxMJXnnuL2bZ2PXQThzWWSCJNKVQTC7MFEhuBxEwkESCgLDW8yCCt4MucE+wkD1XzHPf181MSVOACtch8/TGNoqQGD+iDlbk56owxQULMpPVrtz8xwWLKLg51WyaEumiKIripL2vc0kV+g1Y2akicf9NXPHwwHiJywwdWLcLYlgRqY9GLm9J8k/QlVIKDgHFKCXQgP61Gl1tby8pqWFNRXW1j4399sbuxyGiAWi0P17m7rxyWfa42aQHa7EgiAWmDBMOtMt9NbLV/XC2RUOWg50wM33mEVB3nxwrSG8NoX7NX1MRArqsiseM5OZA9pkxJx64YHnTe6651SSvMypcJMnaeaeSsper9mMLzA9/XM6lDP/Fj9GXUZ7/uKVaN/ROKTg4YXpJImww6SSzUXXZbc7r3lkpt3pSkVLlRU6wvA+7A01v7iqSy9c0wRZu3nnvvwfW9tgvvnt9+5hX37DO6yS3JAaoA+GIGIsvfvV39d7739H3eVl9RhXN64/ufmp/s/f/JV2D/f12ptv6su//1VdZWNQYHCPKFeHoFa3q7mlRXTEvApuD1QUqpE5moDvJjOkDOCjP/4NMj2BCCVg5HG/vOMgiexT4Dz3NaM+IHuS7F4Ho47OT64puKUXMA2YH4foll0Mu4d7e7q7taXHHPgJPl7/wpv6xgff1Z/8l7/Qj37yE33tG/9Ol/3vuOfnBOOV6Ksb3qJvZibXO5ub2xywHTAFRnIj8MGDB0yJYUMMRKRncJrOJtM/1XfGvWfrhyCIMDO6EST8TCOlupavUz5PPE4KpAS560johglzeG5tTZfZGK+yFvTIsY3u3YeffdJq9GlYWVGbW6sOiBwkRuS0tsh6P9IRa8EGh0B+Kz1CVlusfd35Rda8jhL0POag9/b9e/lg5+ylC3rp1Zd17vIlld2OLOv2AnqS+ozdNoclG9P//sb9Hkciur+tNocnkfyu50OMMsatRI+22+jhspCZyfcABWmBsZSs+TF8oIiB4S4yWmWZN8BzlC1z2SCzNIWyKyU9+zgfHb7hdzhvHc5nj5/lNzPqeAInJ3hiHhRqxuWVl/F6fAPuRm9Cjkn1nKTheCac5k15LOt65tbkaWhM5PObttoPh5qonFbl8a+acqR5Pq8LyqAvZH45TzMCYej2dId7PZ/7T4Omct0J/pzAIwl7Pm/jdLwneT1m5sm0K2CA9mCMmckfL9f0nQ54oSk8PsEX77dnNSM/4PVi1CP6YSDIZSJHqHkC9ccQSYtEWxPJ18z9DZW+tnr9ifZmMAvISYnctVQgHxGZmsHM6P8T3nveQDtEy+n3+hwEJCJDCETTFvVTUM1DH/F4exVGWp0N7wn766ThYKKjg6F6R2Nx6amFefT+xRd16dKLWl+/oPnusiL7Dsn7VMhwpaAaxex7hYpDs4SMeAvepJJJKLjkwO9xDvmTMymTleOmYdUkUgff6WvIUNJoPFZNxhZzcQE90G53FEI8yWNTWsxi3vdcu/YyRvebevWV13Tp4mX42REiqSSTWZCXNS9vQUYZh++dTCHnSbiCfyEWCqw/Im+S2KI0/DczRcbG6ynIU5YtuT7wfdfyku8PWxr0B9pCn+/s7HGAMVawwNgG8gV12hH+trW6sqT1tVWdPbOq9fVVla1CW9ub+viTn+vmLz7VxuZjDbiYTKlmvzbOB4E1HUnwYgZnovshiTaMftYyetEqo5YWF6l7XfOsOT5Ph+yfxuyHC2j3uX94dJhv2Pd299Rnr+wXVRP2X2PyuQHuhnYvG96H6mOg+5/0OobspSsfk2rC+AP2jQnU0Faxb5yMJ5lXbfYBV194Qe998xv64Q9+oPffe0+vv/iizsOjtXZb62VHZ9sL6lRB4kKpHsDfEZhIQm5cFOiqhPyIXjUIshDwBmKiDL6KsLuOJMaQ/Cm5C6gnAUhzVmWc9v9/AAAA///DgcEdAAAABklEQVQDAOSI6hHOeMytAAAAAElFTkSuQmCC"/>
          <p:cNvPicPr/>
          <p:nvPr/>
        </p:nvPicPr>
        <p:blipFill>
          <a:blip r:embed="rId3"/>
          <a:stretch/>
        </p:blipFill>
        <p:spPr>
          <a:xfrm>
            <a:off x="4251960" y="4114800"/>
            <a:ext cx="9052200" cy="3867480"/>
          </a:xfrm>
          <a:prstGeom prst="rect">
            <a:avLst/>
          </a:prstGeom>
          <a:ln w="0">
            <a:noFill/>
          </a:ln>
        </p:spPr>
      </p:pic>
      <p:sp>
        <p:nvSpPr>
          <p:cNvPr id="47" name="Text 0"/>
          <p:cNvSpPr/>
          <p:nvPr/>
        </p:nvSpPr>
        <p:spPr>
          <a:xfrm>
            <a:off x="3063240" y="1188720"/>
            <a:ext cx="11438640" cy="276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6800" spc="-1" strike="noStrike">
                <a:solidFill>
                  <a:srgbClr val="ffffff"/>
                </a:solidFill>
                <a:latin typeface="Onest"/>
                <a:ea typeface="Onest"/>
              </a:rPr>
              <a:t>Эстетическое воспитание дошкольников: современные подходы</a:t>
            </a:r>
            <a:endParaRPr b="0" lang="ru-RU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 1"/>
          <p:cNvSpPr/>
          <p:nvPr/>
        </p:nvSpPr>
        <p:spPr>
          <a:xfrm>
            <a:off x="5257800" y="8247960"/>
            <a:ext cx="704952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Развитие вкуса и творчества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 0" descr="https://storage.yandexcloud.net/prs-editor/themes/fun-doodles/columns-4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11" name="Image 1" descr="data:image/png;base64,iVBORw0KGgoAAAANSUhEUgAAB4AAAAQ4CAYAAADo08FDAAAQAElEQVR4Aez9d7ws2V0eej9V3b33PmGSNKM0CkiAAkpIIEACIQuwMAiByWDgAjIZJLBJwhguIEBgopEQBhNeX8AXgy/2hWvjazD2NSYpoQTSjMJIMxppZjThzJywQ3dXvav6nD1z8pywQ3ftb0+trqpVq6rW71utP/g81D715K/q9nir2slf5/7W/FXak1v7lw/sn2/cyefYfsCMxdZbjP960P7PP3t8+5P/92e2L/7tn2gf/tr/2O7/pT9uh6/+b239L/+irV/9hrb6xTe0+aXXt3ntX7b5pb8o7XXtoPQtveb17fJrXtfmNW8t7W1tXn2iveaNZf+N5dzjLSf285q/Kf0nt7eU/a6d3Gf7TCcmTPwG/Ab8BvwG/Ab8BvwG/Ab8BubkN1D+bxjPwrPwG/Ab8BvwG/Ab8BvwG/Ab8BvwG/Ab2Au/gTqX8aku41ynzoPAYs9hMG3yvPoD+e5H/3X+z8e9Mjc8+2vzH57yPfnB6/9VXvSQN+Sa5tasTI9kZbyefZMqK5NRKXiQaTXMuNqXcQ6Ufb/igmAhQIAAAQIECBAgQIAAgV4LKI4AAQIECBAgQIAAgb0kUALgttTbtbK6wKWLzOpySlXaBZ5iGIEtF2gGbZqlccbNoayMjuZAdV9esPKufM/1f5Lf/+gfyfs+6ZvzO8/8ofyTx/z/8rSVN2bUHs3+tdXsH69lKeupq0mZU1PaWZbuR961sxzqTZdCCBAgQIAAAQIECBAgQIAAgf4LqJAAAQIECBAgQGDPCdTpUtzNtufKV/DCC7TV/T/hQTvNcnustPuyr7ozK9UH88J9f5Z//vjfyR9/3D/Pu57zpfn1j/n+fNv1v5Znrrwp6X73qXO2T1M6u1ZWZalKO33pjnbt9H77BBZDwCwJECBAgAABAgQIECBAgACB/guokAABAgQIENibAmdPv4pFUzKvzVYytnStdM+WWW422/JFYPcEurfQB02bQZMMNqfRdValI1WGbXKwbbJv/WiuGN+T66o78nlXvjU/9Jh/mz95xnfn713zx6mro0m1kdQnWpWUU5N0/9PYbNWJ/bKaLeXCs7UvAgQILKSASRMgQIAAAQIECBAgQIAAAQL9F1AhAQIECOxhgXoWdnX51nkQxF3nwXFoVwW6n27Xzj6J6v6fdzUb0KYe3JOl9miGGeXGux6Z9oHoeDbi/q/uhK7d33HyRve/iKZ0dOuyshAgQIAAgYURMFECBAgQIECAAAECBAgQIECg/wIqJEBgrwvUJQHLrJ0mUbdVupZzfLq3gLt2jsO6CcyVQFVVqUugOyitqgZ54+HH51A+Im07TFKfaGV1UYsA+KK4DCZAgAABAgR2V8DdCRAgQIAAAQIECBAgQIAAgf4LqJBAEeiSr7I6dalO2u22u3ZSl00CCypQZTCp0zZL+a8lAJ5MVnPq//fDhf7SN8dtrstlLAQIECBAgAABAgTmWMDUCBAgQIAAAQIECBAgQIAAgf4LbFZ4fwBct8lmO/5mb+lIm267a5snbK7bqkRnpW3uWxOYB4G2bXNyO2NOVZ214YH82frH5lj3g+8GtOVr1soPui3/k5htN+UH3m2UY7Ol7M/W3VcZN3truFt3+xoBAgQIECBAgAABAgTmVsDECBAgQIAAAQIECBAgQGCPCZS0KxFjZY999nC5zSQbg2H+9r6nJIMDBaIqzUKAAAECBAgQIECAAAECBPoooCYCBAgQIECAAAECBPaiQN29BHm2N3y7vq7tRRQ191WgzbTkvW86fH3umzw6aZZKod3/D8RmK7uzpQzq8xu+sxp9ESBAgAABAgQIECBAgAABAr0WUBwBAgQIECBAgMCeFeiSr7MW7088n5VF5wILdH/Qebx/JX9299OT8bGsTOtUbfennbsjC1yYqRO4CAFDCRAgQIAAAQIECBAgQIAAgf4LqJAAAQIECBDY2wL1Zvknv+3bhb+b/dYE+iIwe693spS/+vBzslFdlbXlYY7/1rsAuAuCNyvtRm5uWxMgQKA3AgohQIAAAQIECBAgQIAAAQIE+i+gQgIECBAgMPs7t2cwzOKwkoEdD8fOOKyDwEIKtOXnfmhyVf5u/IRUzSCZTksdTWndL76sLAQIECBAoLcCCiNAgAABAgQIECBAgAABAgT6L6BCAgQIHBeoq5J9de347qnf5dCpHfYILLBAUw3yV/c9Lnc2D8ugHWbUlhB4Vs/Zfundy/Fdmw3wRYAAAQIECBBYXAEzJ0CAAAECBAgQIECAAAECBPovoEICJwmcNeGqTgzYXJ/YtSKweAJt+RWXfLcpbVJC379Ye1KWpuO01SiT0pJyfNbiQ4AAAQIECBAgQKB3AgoiQIAAAQIECBAgQIAAAQIE+i9weoX1LB8rGVi33jxYlbCsLq1bb/ZZE1g0gdmfeW7qpK1TNcM0k4P5w2Mfn/VRW8LfNu1gXEoqP/6zBsDdn4buWhliIUCAAAECBAgQIECAwOIJmDEBAgQIECBAgAABAgQI7FGBeo/WvUfL3ltlt/U0G0vTNNWwBMCTHB4Nctvd16bJvtTVWlIdKa2NDwECBAgQIECAAAECBAgQ6JeAaggQIECAAAECBAgQ2MsCAuC9/PR7XnsX7Y4HbboguM1S/uzQY3Msj0j3p6DrTDKcDlI33RvAPYfYLM+aAAECBAgQIECAAAECBAgQ6L+ACgkQIECAAAECBPa8QL3nBQD0VqCLdveNk0E7yXR0df7Hhz++xL5Laapp0g4ymFyT9qx//rm3JArbwwJKJ0CAAAECBAgQIECAAAECBPovoEICBAgQIECAQCdQd18agT4KtKWo9WGVLuO9b3kjf370+WmaUeo0KQlwmnqtHOpGlV0LAQIE+iugMgIECBAgQIAAAQIECBAgQKD/AiokQIAAAQL3CwiA76ew0UeBqhlkUlW5Z/2K3Dx+eKruTz6X1lZtyiptyYf7WLeaCBAgQIDAcQHfBAgQIECAAAECBAgQIECAQP8FVEiAAIFTBQTAp3rY65FAl+0uT5JxPcz/OPTkHKmuStMmbduW1hxvPapXKQQIECBAgACBUwTsECBAgAABAgQIECBAgAABAv0XUCGBswgIgM+CoqsnAiXsraYlAc4w/3PjEzOYTlOVVLhrPalQGQQIECBAgAABAgTOKqCTAAECBAgQIECAAAECBAgQ6L/AuSoUAJ9LRv/iC5SwNyUErifL+fPbn5Jp9/rviaqqqk5V2oldKwIECBAgQIAAAQIECPRFQB0ECBAgQIAAAQIECBAgsMcF6j1e/x4pfw+XOVzOu49ek1tXuz//PE6XCVeC3z38g1A6AQIECBAgQIAAAQIE+iygNgIECBAgQIAAAQIECCQCYL+CXguMB6P88bGnZVxdmfFgmLbqdblnL04vAQIECBAgQIAAAQIECBAg0H8BFRIgQIAAAQIECBA4ISAAPgFh1U+BaTPNnxx+SjKdJqMDpci6NAuBvSOgUgIECBAgQIAAAQIECBAgQKD/AiokQIAAAQIECJwsIA07WcN27wSONAfzurs+NdPRvqQd9q4+BREgQOA8Ag4RIECAAAECBAgQIECAAAEC/RdQIQECBAgQOENAAHwGiY7FFnjgbzxPqlH+fP1ZOTI9WEpaKgFwU9YWAgQIECCwFwTUSIAAAQIECBAgQIAAAQIECPRfQIUECBA4u4AA+OwuensgMMlyfvu252V9eFUG0+WkatKWfPjkFh8CBAgQIECAQN8E1EOAAAECBAgQIECAAAECBAj0X0CFBM4jIAA+D45DiyfQtt1PuqS8ZerjeiV/eu/HpKmWU3epb46/AdyWY5utbFoIECBAgAABAgQI9EZAIQQIECBAgAABAgQIECBAgED/BR6swi4te7AxjhNYCIEu1J0MqrTNvqylyh8denyOrT8iaaYl+p2UddKWQSe3hSjMJAkQIECAAAECBAgQIPDgAkYQIECAAAECBAgQIECAAIGZgAB4xtDXr71VV/fe71LJeev6WKrRKL9/14syyUrqtvvTz01Jf/eWh2oJECBAgAABAgQIECBAYK8IqJMAAQIECBAgQIAAAQIPCAiAH7Cw1QuBaZryq76temT+8vAL0lRLvajqkopwEgECBAgQIECAAAECBAgQINB/ARUSIECAAAECBAgQOE2gRGWn9dglsKACbZn3+jDZyHL+8s6PzJ2Hl9KkKi2zVg4nVRlVNWV9osWHQD8FVEWAAAECBAgQIECAAAECBAj0X0CFBAgQIECAAIGzCQiAz6aib2EF6ioZTK7Jv77zH6QZDtPOAt9STlVaSvjb/QPAXRzclgB4tt31awQIEOiVgGIIECBAgAABAgQIECBAgACB/guokAABAgQInFNAAHxOGgcWTaDLeIfTKu86eiBvveeJWR8uJ1XpLUu6TxcGd+FvFwR3+7N1CYJn61mHLwIECBAgsOACpk+AAAECBAgQIECAAAECBAj0X0CFBAgQOL+AAPj8Po4umMC0HeQPDn187ps+ImnLz7stBXStrO5f2s1EeLPn9AGb/dYECBAgQIAAgQUSMFUCBAgQIECAAAECBAgQIECg/wIqJHABAiUhu4BRhhCYY4Gq5Lebme7a6GD+w90vyFJWSwB8tkmfHv52Y87W1/VrBAgQIECAAAECBBZDwCwJECBAgAABAgQIECBAgACB/gtcaIUC4AuVMm7uBLrgt2tpl2Zza9tB/uzYM/PO1Y/P0aXl0jcqraTDsz/73JwIhEvY2/1Z6HQ//c1W+spICwECBAgQIECAAAECBBZQwJQJECBAgAABAgQIECBAgMApAl0CdkqHnT4I7I0aNt/6nQ43Uo9XMm335dc/9Kk51uW+zcFkOCwQXQBcVhYCBAgQIECAAAECBAgQINA7AQURIECAAAECBAgQIEDgTIH6zC49BBZEoMt2J0vp3vxt63Hete+x+dNDn5RJNUjVpcPttKyTuozr2gNVVUlZZi09/CiJAAECBAgQIECAAAECBAgQ6L+ACgkQIECAAAECBAicQ0AAfA4Y3QsgUELcydI4g+kw05Xl/PrNz8qRjatTNSvpAuG6KQFwKaPLgpsytmxaCPReQIEECBAgQIAAAQIECBAgQIBA/wVUSIAAAQIECBA4n4AA+Hw6js21QFtmN5297TvJfetX5nfv/LyMq1HarJ34937bdMFvN64MzeyNX0FwfAgQ6K2AwggQIECAAAECBAgQIECAAIH+C6iQAAECBAg8qIAA+EGJDJhXgS7LXZ5OMh7W+b0PPyl3bDymhL+D2XSrtirbZbMbtNnKroUAAQIECPRTQFUECBAgQIAAAQIECBAgQIBA/wVUSIAAgQsTEABfmJNRcyqwlmEOV1fktXd/cSbjkvR2r/t24W9Zt6XN6bRNiwABAgQIECCwdQKuRIAAAQIECBAgQIAAAQIECPRfQIUELkJAAHwRWIbOh0BVgt2ypOS8GRwc5E/ueVrec99TU7fdn37ujszHPM2CAAECb0OgRgAAEABJREFUBAgQIECAwHYLuD4BAgQIECBAgAABAgQIECDQf4GLrVAAfLFixu+qQNsuJd2vttmX9XqY6Wqdn/vAl6UZPzRNuy+pqpzyacvg+1s50uXD3avBbZN069JlIUCAAAECBAgQIECAwAIKmDIBAgQIECBAgAABAgQIEDirQEnHztqvcyEF+j3p7s3fut5IUzLeOuOsbCT/9t7n5i33PrWEwUkzmJwGUAae1nN8tz2+8k2AAAECBAgQIECAAAECBBZSwKQJECBAgAABAgQIECBwbgEB8LltHJkzgS74bab7Uk+Gs7D3ruWr8svv//KsrpSfcVna6kCy+bbv7DXhcwXAXX85Id16zoq8nOk4lwABAgQIECBAgAABAgQIEOi/gAoJECBAgAABAgQIPIhAl4I9yBCHCcyPwPponDSTNPuuzH+951l5++rjUo2vSaqjyaCKD4G9KqBuAgQIECBAgAABAgQIECBAoP8CKiRAgAABAgQIXIiAAPhClIyZC4Eu3l0p4W8Gyer6NfnVW74u67k2GbRJtS+ZJqmrzFpKX5rScXIru7Olmn37IkCAQE8ElEGAAAECBAgQIECAAAECBAj0X0CFBAgQIEDgggUEwBdMZeA8CFQl192oDuS/3Pm0/PXhh6epShpcwt7mjD/nXAbOw4TNgQABAgQIbKuAixMgQIAAAQIECBAgQIAAAQL9F1AhAQIELk5AAHxxXkbvskDbVvlQ88j81O0vybHR1WlLztt2Xxf9Um/30+/aLhfk9gQIECBAgACBSxVwHgECBAgQIECAAAECBAgQINB/ARUSuAQBCdgloDll5wRKvptpVd3/fm/bDvJv73xG3nzsSUnVJG3XulHxIUCAAAECBAgQILBnBBRKgAABAgQIECBAgAABAgQI9F/gUisUAF+qnPO2XaCLdSfL3W3KVlmmg+T26tr82q1fk/HwmixNpkn3N6HrcjAlCD6l5UE+m+MfZJjDBAgQIECAAAECBAgQmC8BsyFAgAABAgQIECBAgAABAucVEACfl2dRDvZznm2VVOMqJffNtFpKM35YfupdX5QPrj42mVTZGAyTqgyKDwECBAgQIECAAAECBAgQ2AsCaiRAgAABAgQIECBAgMCDCwiAH9zIiF0S6F7uPTqsMy33r8r3m8dX5Lc//BkZjw5k0L3A25YAuBzb8wsAAgQIECBAgAABAgQIECBAoP8CKiRAgAABAgQIECBwgQIC4AuEMmznBbp3e68+Vs3eAL4v1+SVt39tDu27Ls3ww2lLOjxouz/9HB8Ce1pA8QQIECBAgAABAgQIECBAgED/BVRIgAABAgQIELgYAQHwxWgZu+MCzWiSZrov//HIZ+ZP73xRNpqDZX9/mtRpuoR4x2fkhgQIEJgbARMhQIAAAQIECBAgQIAAAQIE+i+gQgIECBAgcNECAuCLJnPCTgp0Ge/do8fkZ9/zORmvdXvd3bt1lTbdutvXCBAgQIDAXhNQLwECBAgQIECAAAECBAgQINB/ARUSIEDg0gQEwJfm5qwdElif7M+Pl/D3fatPynh5f1KVn2zX4kOAAAECBAgQ2KMCyiZAgAABAgQIECBAgAABAgT6L6BCApchUNK0yzjbqQS2VKB7qzf3v9c7zTB/u/7k/PvbPztJkwzXy7otzUKAAAECBAgQIEBgbwqomgABAgQIECBAgAABAgQIEOi/wOVWWF/uBZxPYGsEuj/nXKVqhyXrXUo13Zdb6+vyZbd9Xe4YjbJW70+9sa+Ew9XW3M5VCBAgQIAAAQIECBAgsFgCZkuAAAECBAgQIECAAAECBC5IQAB8QUzzOqhP8+re7G1KwDtJW2/krlGT137ws/LBQ09I06wk9XqqerUU3JTWjS0rCwECBAgQIECAAAECBAgQ2BMCiiRAgAABAgQIECBAgMCFCwiAL9zKyB0QmJRf5Oqwzus2PiavvfsrsrZxfdpmmKYdl3VdAuKqtJTWlpa9/VE9AQIECBAgQIAAAQIECBAg0H8BFRIgQIAAAQIECBC4SIH6IscbTmDLBaZVUrWZfZqMcrS+Nt/17m/M2tF9aUvM26Qp62EyvSplY9ZTlb6uzU7yRWAPCiiZAAECBAgQIECAAAECBAgQ6L+ACgkQIECAAAEClyIgAL4UNedsnUBbp+r+xHObdCFwkyvyind9SW48/ORMhuO0dWnVIMkg7eC+WfjbpcBVSYK7Vg5YCBAgsNcE1EuAAAECBAgQIECAAAECBAj0X0CFBAgQIEDgkgXqSz7TiQQuU6Bkvjmy3GTQrqWpVnJ0tJz/eOhj89t3viT1+BGpxlclVZWkLsfLqmoyS4m7dQmAUz5VSt+J7bJrIUCAAAECPRdQHgECBAgQIECAAAECBAgQINB/ARUSIEDg8gQEwJfn5+zLEKjKufumSVNXqSZN7lh9fH74vV+bTB6dcV0OZFJGdAHv8daWvZSwtzq+MdvrtuvSN9vxRYAAAQIECBDos4DaCBAgQIAAAQIECBAgQIAAgf4LqJDAFggIgLcA0SUuXWC4vpKqbXNkdH2+6aZvz3uaJ2S9Xk07OpqVjX0XeOHqAscZRoAAAQIECBAgQGAxBcyaAAECBAgQIECAAAECBAgQ6L/AVlUoAN4qSde5JIHpcCO3Da7IK9//Gfnvdz0902Yl9ezPPg+ytrye2Z+Anu2nfNpMS1g8bXNi3aSp6jQRABccCwECBAgQIECAAAEC/RRQFQECBAgQIECAAAECBAgQuCgBAfBFcc3L4P7MY1ofyP86/Cl5zQe+KhlenXRhbwl466bbLBs5+XP6/snHbBMgQIAAAQIECBAgQIAAgb4JqIcAAQIECBAgQIAAAQIXL1Bf/CnOILA1Ak0G+Zu1x+Wb3vOtWT04yLg+Ui7clnbyUpJg/8bvySCJPQIECBAgQIAAAQIECBAgQKD/AiokQIAAAQIECBAgcIkCAuBLhHPapQl08e7xVuW+wcPzze/83tw7flQyHSZtlS7ubapk1s64RTlwRp8OAntLQLUECBAgQIAAAQIECBAgQIBA/wVUSIAAAQIECBC4HAEB8OXoOfeiBLrg99hyMi5Z7z31w/JV73h5/nb9I9M2bapmmFSlpXy6nLcqP82upazTdZT+2brb77Y1AgQI7DkBBRMgQIAAAQIECBAgQIAAAQL9F1AhAQIECBC4bAFp2mUTusCFCnQx7v5xCYCzPz9zyxfk/z3yjEyqpdnpVVtWXesGda3szpZuu2uzHV8ECBAgQGCvCqibAAECBAgQIECAAAECBAgQ6L+ACgkQILA1AgLgrXF0lQsUaOqr84t3fnF+/rYvzCQPT1sNkrpO1bWqTtlI6Ug1+6/sl73jy8nbx3t8EyBAgAABAgT2hIAiCRAgQIAAAQIECBAgQIAAgf4LqJDAFgpI1bYQ06XOFGirB/rG1VL+8J6PyU+97x+W8Pdg9o2HJeZ94PiFb21edHN94WcaSYAAAQIECBAgQGCRBMyVAAECBAgQIECAAAECBAgQ6L/AVlcoAN5qUdc7Q6DNMNP6YP5i+vh8w3t/MHeNr8+4HWV1ME3TZtamZd2WlqacXtZt2WnbslO207XZgXJstnTBb/fT7dazDl8ECBAgQIAAAQIECBDom4B6CBAgQIAAAQIECBAgQIDAJQl0Kdolneik3RBYvHt2P7C2HeStRx+Vb7zx+3PnxtU5/meeS6orv40PAQIECBAgQIAAAQIECBA4U0APAQIECBAgQIAAAQIELl2gy+cu/WxnEngQgY2myhurp+Xr3v+/512HP66MHibdv/vbte4PQHchcNdy0qdkw/WJdlKvTQIECBAgQIAAAQIECBAgQIBA/wVUSIAAAQIECBAgQOAyBQTAlwno9FMFSm47+4vNx9dVPjS5Li+98Zvz1iMflaXxWpIL+8mV3DhdKydYCBBIAoEAAQIECBAgQIAAAQIECBDov4AKCRAgQIAAAQJbIXBhadxW3Mk1ei/Qhb6rw2Em5Vc1Xa5zS/OofPGHvyvvufcjM51ekfV9R0v+Ww62J7fCUk7s3vgtW8eX6vjKNwECBAjMBHwRIECAAAECBAgQIECAAAEC/RdQIQECBAgQ2DKBksRt2bVcaI8LdLntgfEkS6v78oHVx+Ubb3h53n7rszOeHkiVjWSyP2m7USdDnb5/4ljX3bUTu1YECBAgQGBvCqiaAAECBAgQIECAAAECBAgQ6L+ACgkQILC1AgLgrfV0tWYptxy4Mv/45q/M6w4/P6vNI9NUSxlkmuF0UALgzZ9cW6y6VlLe7o3gsmchQIAAAQIECBA4ScAmAQIECBAgQIAAAQIECBAg0H8BFRLYBoHNNG4bLu2Se0mgi3KbVLl16bp81Tu+P39+92fkWHN9snR32no8C35HTZNUpaX7dGd0rWyXDLh8WwgQIECAAAECBAgQOCFgRYAAAQIECBAgQIAAAQIECPRfYLsqFABvl+weuW5VMtwu010fVnl/+6h87i3fnr+452nZGD8s6yu3ppoeTJ2ltHWdtVH3cysBcHdCVYC6lrJfWjPbLn3dUq6ZzdbtawQIECBAgAABAgQIENg7AiolQIAAAQIECBAgQIAAAQKXJdAlcpd1ASfvhMB83qPLaNcHdY6Mrsrbjz45X/iuV+VtH/j4EudenVTjZLw0e/M35dNWZbO0smkhQIAAAQIECBAgQIAAAQIEziqgkwABAgQIECBAgAABApcvIAC+fMM9fYW1ejnvX/3ofM37vis3Hnpaxrk+TTXKIE0GzXLq9mw8pbNtSiJc1mc7rO9UAXsECBAgQIAAAQIECBAgQIBA/wVUSIAAAQIECBAgQGCLBATAWwS5Vy5zcmQ7qZbzlmOPyufe+J35u6PPybEMk9GdaauNwlFl2E7KdjNrSQl8S+/xZfMqm+vjvb4JEDhTQA8BAgQIECBAgAABAgQIECDQfwEVEiBAgAABAgS2UqDeyou5Vr8Furj22Cgl0E2mS/vyX498Zj7/LT+Tm9efkEE7Tl2Py8GV1FWdqqoyLXlwWyXdecf/jd/Z1vGOflOpjgABAlsh4BoECBAgQIAAAQIECBAgQIBA/wVUSIAAAQIEtlyg3vIrumCvBUZNnWPVQ/IvbvuH+eobvi331o9Kk5Lylqqrshq01Wyvqds0paM9Hv+Wo01pXQBcVhYCBAgQIEDgQQQcJkCAAAECBAgQIECAAAECBPovoEICBAhsj4AAeHtce3rVKkfa6/Lj7/uG/Fhph5tr05bAt22qsk7aLuOdxb9d+Zth7+a663ugdT+8rj3QY4sAAQIECBAgQGAm4IsAAQIECBAgQIAAAQIECBDov4AKCWyjgAxuG3EX8dJVyWvLcsbUmwxy7+CR+cb3f3f+xW2fn2MlCB5u/o3n2Vu+Z5xyoqM6sT7b6nzHzjZeHwECBAgQIECAAIF+C6iOAAECBAgQIECAAAECBAgQ6L/AdlcoAN5u4QW7flMy2aNLyXSQVNOV8jXKuJheF9UAABAASURBVNqfN248LS9806vyBx96btpqlEE7zcagLdtVaYM0qdNUVaZtSmvSlOPN7JXgcsFyLKe1puw3978tHB8CBAgQIECAAAECBAjsdQH1EyBAgAABAgQIECBAgACBLREQAG8J43ZdZGevO62Stl3JFWtJXXbaei0fXt6Xf3fHp+Yz3/n9efv4WZlkuUyqBL+zcLesZyFuVfosBAgQIECAAAECBAgQIECAwKUJOIsAAQIECBAgQIAAAQJbJyAA3jrLhb/SsEkGWUtTLSUbwxzOR+Sn3vnl+ab3fncOTR+f6eBI2qSExN335roqPV3rfkrduuzOQuGT97s+7aIFnECAAAECBAgQIECAAAECBAj0X0CFBAgQIECAAAECBLZYoEvptviSLreoAu2J/HZt2OZ9eUK++Mbvyatv/+qsV49IpuulDdNlu924poztWnwIENgWARclQIAAAQIECBAgQIAAAQIE+i+gQgIECBAgQIDAdggIgLdDdaGuWaVqu7d5h9kYJKtLK/lPH3xunv/Gf57/ee/HZTLYlww2UmelVFUG1FXStapJupaynr0X3K1z4lOdWFsRIECAwCUIOIUAAQIECBAgQIAAAQIECBDov4AKCRAgQIDAtgkIgLeNdv4v3AW/Xeve6F0f1Ll3+JC87OZvyNfc+t25Y/D0bOTKdG/8pvt0g7p1107Od7vt7iJdv0aAAAECBAhcpoDTCRAgQIAAAQIECBAgQIAAgf4LqJAAAQLbKyAA3l7fub768Uy3yjjX5L/WH58XvfWV+c1bvjIb4yeke6m3WTpaVt2bvW2quk5V1SkbSbr1IKlKy7k+ZUw37lyH9RMgQIAAAQIECJwqYI8AAQIECBAgQIAAAQIECBDov4AKCeyAQJfS7cBt3GK3BJoq6VrbTWD21W2kBLvJtAS4t688Kv/0Q1+Qr/yrH85bD39MNoaTTAajEt02Wd6Ypir/ZdZyjk9V+rtWVhYCBAgQIECAAAECBC5JwEkECBAgQIAAAQIECBAgQIBA/wV2qkIB8E5J78J9ury3qeoS9la5byWpJvuy+dea71se5n9NPzaf+OZX55ff/2U51l6Xqrku9eRgqnYtbVVlXC2laatMy4W61pZ1jr8QnHLgeCvHy+Cc+ekGdu3MI3oIECBAgAABAgQIECBA4H4BGwQIECBAgAABAgQIECBAYEsFBMBbyrlVF9ua63Rv/qZZyaDksAfXB2lGqzk2GubWpSfnB9770nzpX74yN993bSbVgXLDaVJ1rU2VNtMTL/W28SFAgAABAgQIECBAgAABAgS2R8BVCRAgQIAAAQIECBAgsPUCAuCtN52bKw5L8Dtqj6WplksIvJLV4Ufm3977kvz91/9gfuX2f5RDyw9NVV+Rul7O8fB3LUk5qXyfd5mlwt1Pp2vnHengpQg4hwABAgQIECBAgAABAgQIEOi/gAoJECBAgAABAgQIbJOABG+bYHfyst2fdZ79JeaTbtpltF3fZJBMM8gbp9fnc9/yT/L1N35b3jl9cjbqlYzr8vjbYZKulTPq9bJd1qeEwN1+18qhU5YuKO7aKZ12CBC4TAGnEyBAgAABAgQIECBAgAABAv0XUCEBAgQIECBAYDsF6u28uGtvv0CbKt2SNlmv9x1/kbdsZ/lgpoNR7hg/Ov/7zS/Ni1/3o/kfx56TTB6aTMtjn6ykbZbSlPS4G552qfQfTGYXOznYLdef9ZVzsvmZnbG5Y02AAAECWyPgKgQIECBAgAABAgQIECBAgED/BVRIgAABAgS2XeDkVG/bb+YGWyvQRbN1SX67uLYumey+8erxG0wHuXv1ivz8PV+U57/lV/LaO16aDw+fVMLe7nAZ2K1moW630ZQrdOvup9BdsVythMLH/xT05tju+Mmt6y/jTpx58hHbBAgQIECAwKUIOIcAAQIECBAgQIAAAQIECBDov4AKCRAgsDMCXeq3M3dyly0XaEpe28WwXfg7LhvHlq7KPcuPzb869Dl5/g2vyve/8+vz3jw691XjtFUJh5sDZQ7lpPJ9/3La7qy/+9vRxzdm3+f+6oLgcx91hAABAgQIECBA4AIEDCFAgAABAgQIECBAgAABAgT6L6BCAjsoIADeQexLudX9WewZJ5fkthxcr/cnJYc9NHh4/uDIx+XFb39Vvud935abVp9azrgio/G4rKdJVcZnMhub8366cScGzM45sX3KanPM5vqUg3YIECBAgAABAgQIELhAAcMIECBAgAABAgQIECBAgACB/gvsdIUC4J0Wv4j7lXw3dZNUXX5bWpoDaZuDqZphJtVK1pultPXB/OHa8/K/ve0V+eq3vTJ/feSjcri6OuN2kMlgkPEgJfRdKl+ldU+7rpKyJOXCm61q0sxa6S2hbzNrdZrjA3P80xxfzb67C3QX69azDl8ECBAgQIAAAQIECBAgcHECRhMgQIAAAQIECBAgQIAAgW0R6FK8bbmwi16KwKnnVG3ZL206TFaXS1s6mvFwnLXBKEcG1+R3jj0/z/nbH8o/evOr8v9Onp2N4UPSVF3iuxnMnr4uF0sX5Hbrcm0LAQIECBAgQIAAAQIECBAgsAsCbkmAAAECBAgQIECAAIHtExAAb5/t1ly5ZLiDktkulcx2XC/lSHVFfuXuF+c57/jpfOs7vic33PPpObp0MGm7PwU9TpVB6vJfylZmn7p8l4uU7wtfLnb8hV/ZyPMIOESAAAECBAgQIECAAAECBAj0X0CFBAgQIECAAAECBLZZoEsHz7hFyRq7f1Z21s44qGNLBTrrzQuevN31dfsb9XI2qoN50+oz8mPv+6I86w2/ke9918vzwbuekGpybZaqezJspkmzL6mnaaukvT/87a6iESCwCALmSIAAAQIECBAgQIAAAQIECPRfQIUECBAgQIAAgZ0QqLvAsLtR1dapyk5TAsRpnWwMkvVBlbY7qG2xQEEuIW3b/Tu91TBV07U643qQ9XpUzIcZl/57Bwfyx8c+MV910z/Ji978yrzmlm/NLc0js1b6V4fLOTaqyvZSOW+UqmrKdcqDy/Fr5/51fAgQIEBgvgXMjgABAgQIECBAgAABAgQIEOi/gAoJECBAgMCOCdRr7cOylmuzXl1ZQsd9GTR1RtNkZdbaWYwYny0WaMv12nSh7dJ0KaknaYZNmgyyUV+RN64/Jq/68Ffk77311fnS1/9Yfv+OF+fe+tElHO7+1HNJ5lOlW7rWdl85/qnKdhfid+uU7eMtPgQIECBAgMDcCpgYAQIECBAgQIAAAQIECBAg0H8BFRIgQGBnBeqPeP2v5stufmV+9o7Pyn9fe0pur67IoepA1gcH0gz2JbMgMT7bIVC12RhtZG04yi2Dx+f3735uvuBd/zT/4G0/lR9/78vznsNPztGDdSbVSupmlKYeJ1WTpC3tbEsX/VblwMmt7FoIECBAgAABAgTmT8CMCBAgQIAAAQIECBAgQIAAgf4LqJDALgjUdzXX5z/f9qz80M3fnM9924/l4/7mt/LVN/1Y/uXtn5P/b/XJOVJfk/XqYAkhl9Kk+xPDx+PHtky2a2W1p5dpyVo7h65tQpy8fXpW2x2bVKOsFdPD9bX5f459Yr72Pa/IJ73uF/PSt/1A/r9D/yB3L31kNlbaHF0aJs2+pB5kOmgzaAZJW5XbdK2szli6q5/RqYMAAQIECBAgQIAAgTkTMB0CBAgQIECAAAECBAgQIECg/wK7VWHdDOpMBsvZyBUl6H1Ybptcnz/68PPyQ+95WT7vb342H/v6V+cfv/+f5VfvfFHe3Dw595ZA+Ei1P5PllWyUPLjpMscmqaaD0pZLW0pSpemODXI8r0w/P134W0rNRqmzlJ9pV3PJZqfVMNMMZy/rVtOU9VLGKV7Dfflwe3X+7/s+JV/xnu/NR7/53+QfvfUn8nt3vCS3Tx5VQt/rMpmOkvVyofVh0nSWZTuTpG0yu193w7bcpE3pK+3E0rTTnK2dOGxFgAABAgQIECBAgAABAvMhYBYECBAgQIAAAQIECBAgQGBbBeouT9y8Q1V22tKm1Sgb1YEcHVyVm+on59/d+Wn5jpv/eZ7316/Oc9/wC/n2978iv3XbC/Pe6iklNL66tAMZD5ZKkDzJdLiRSd3OwsouHG43L97D9aCtMiyp78p4kNG4bJecdlDC8JKCZ21Y5b7l/VkdPCxvPfaE/MvbPjtf8K7vzVPe8O/zlX/3I/l/jnxe7pg8Nuv1lZlWyyUor1LoM/uUzVSzr7LbZ8FSnoUAAQIECBAgQIAAAQIECOwZAYUSIECAAAECBAgQIEBg+wXqdPliaSWzPeNuVQk42+kw0yyXQLi0lStzQ/OR+a07Xphvec/35jklEP6Ut/1sXv6Bb8+/u++5ubG6PkdWHpK1wcGM21Gacn5Vrn3GhXvSUXV4VZMMUoLcYdaWD+a2lavznulj8jsfekFefst35hnv+Ol8wjtele+79WX5kztfkHtKILw+uCbT1SqDjaQup3eXic/eFVA5AQIECBAgQIAAAQIECBAg0H8BFRIgQIAAAQIECBDYIYG6u0/VfZ3USm6brnVdVRfgNt2fI15Omv1p2/2ZNldkPHlo1iePzDuPfVJ+8+bPz7fe8Kp80l/9Rp7/xh/Jy276lvz2h1+Yt609OUcHD8lqfUU2qv2ZVMtpcn/m3F1+rlpbZtO1ssrmutvuWrfftWmGszrWSz2r9ZVZbR6d1x99Rv7VfZ+fb3j/S/OC1/9SPvFN/yYve+9P5D++5yW57egzU+UxJQy/KhvDa5O2pMV1lWYwyHRQp+nwu9bdZNba8t2lwput7FoIEOitgMIIECBAgAABAgQIECBAgACB/guokAABAgQIECCwkwJ19+Zv1WWO5a7dui1hZLfbBZNda6sSRFaTcnScdOtyQltaM5xkOtzIar2etaVB7ssoh+tr8rajn5Df+tDnlwD0B/L8t/xiHveWX8qL3vPj+ac3vzS/dufn5M3rT8oHRo/MoWEXiD48q9mfjSynrUZJXZWwtNymTKCaDlJNR2nqZFpa6ZqFp9MMMq3KZnJ8bJJu3udqOelTTpud03W1qdO1lIK7c7tau/uU22ZSDzIZLZfAdn/GwytyrDqY++qrc1uuzZ8eeWZ+5c7Pyrfe+rJ8+o2vzKPf9Jt5wVt+Lq94x3fkd2798rx346NzNFdmYzjI4ZVRjlRN1uph2jLvNNNU1UaqrJ1o691USptVd2LdbTdlu2vddtm0ECBAgEAfBdREgAABAgQIECBAgAABAgQI9F9AhQQIECBAYMcF6tPvOIscN5PSzfXpgzb7Z+tyxmxdBnXrDDMtge5GDpSY8yE5dOSJed3tn5zf+ND/lu96z3fmk//2l/Jxf/W7JRz+9bz4vd+Z77n5G/Lau78sf3DoOXnT2uNzZ/3QHB4+JMeGB7M+WMl9wwM5OtiX1cFyptUgdTNKPV3JeDDI2qDOuPQ15X6nt0k1yqylWw9n4yYlhJ22o0zc/v7XAAAQAElEQVTb/Rm3JaRtry7h81VZrw5krd6f1eH+HG6fkLceeVL+89EX5NV3/P180we/IV/w3h/Mc9/2q3nK6/59vuSGn8p33/iy/O4H/2HefOh5OZprMx48pNzrQKZZSVvVBaJb2rTdquq+Zltlo1u3JfxNCa3Lum2TNKV167KanVH2u0S6293cn61nHb4IECBAgACBXggoggABAgQIECBAgAABAgQIEOi/gAoJECCwOwKbaeWD3v3+TLILOE9pJeGsTmp12e5a19ddfTjIdLiUjfZANpqHZDq5PnflmvzdxmPy3+7+1Pz67V+W73vvN+ZLb3plnvvO1+bxr//NPPEvXp1Pf9tP5wtv+JF823tflh/8wNfnFz78JfnlD78of3jPi/NHd39y/vrej8tb7n1ibiyh8Y3jx+b09u6Nj8i7xo/P37TPzJuaZ+XP7ntS/sfhp+R37/t7+Y3Dn5Mfv/Pz8s/u+ap8w+3fks++8XvyCW/9uTzpdb+ZR77h3+S5f/fafNlbvzc/eNPL81vv//z8tzs/Le9afUoO14/Mfc3DsjZ8aI5U+7KaYQmQp5mWgLYpZR9H7DY2W+npHDqvTZO2HCutqut0rYw4cynHT+3cDIhP7bVHgAABAgQIECCwgAKmTIAAAQIECBAgQIAAAQIECPRfQIUEdlGg3rZ7l5wzJTVuByUeraapS0ya0tpqnKqsq+kw1Xg56/VS1gdL2WivynjysBzNI3LH6Il5Y/v0/KfDz8h/uP0r8tr3fEV++L3fmu+85bvypSUs/sKbXpG//85X5VNveE2e/bbX5plvfXWe8ZZfONG67dfkmW9+bT72b34pn/L6f5FPfcNP58U3/Ou85MZfzde860fyshu+I//ipq/La9/9Rfk/bn9x/vTYi/J342fntvYJGbdXlDj3qjLDa0q4e03G9b5MS1jbVBsl7j2aQbuWVJNksFHaOG01TXJ6QFuVvtOWU4ac5fj9w8927Gx9959ggwABAgQIECBAgACBBREwTQIECBAgQIAAAQIECBAgQKD/Artd4SkB8Owt1s2ssQssT2pt2yTNidZt399KCSeNm2Whm/vlUElS0507HkwzLqHptFpPU85tSwzcvejadF/TQcmGSysTaMt+0wwzXl8qZ1+T1XaayVIJibOc9eaqrFfXlvbQEs4+pITG3fq6sv3wjKtHnGjd9sOyUV9b2kMyrq/JRnVl1rM/a+1yNrKS9Wpf1uqDWS8t4/3JZKW0YY7Ptc2k3HlS5jctc0lbiMq6bZMuup7Ug1JimeukGz9Kd7yt2zRVU1q5RBk3LYObsi6rlGJLa5JSR7fd9TXla1qOd63c6sRSxsy2ugfQtXLfEptn1qrZEV8ECBAgQIAAAQIECBAgsLACJk6AAAECBAgQIECAAAECBHZEoEsZt+9GJeQ85eIXlWN2g7t2tot0/adceRd2tmIOuzBttyRAgAABAgQIECBAgAABAgR2WMDtCBAgQIAAAQIECBAgsHMCdVNyzM12vtvWp+ew3X7XznfSnj1WUM9b++UeP+/FHVwUAfMkQIAAAQIECBAgQIAAAQIE+i+gQgIECBAgQIAAAQI7LLC9bwDvcDFuR4AAgUURME8CBAgQIECAAAECBAgQIECg/wIqJECAAAECBAjshsC5A+DuJdWTWveW8P0T9Obv/RQ2CBAgQIDARQoYToAAAQIECBAgQIAAAQIECPRfQIUECBAgQGDXBM4dAO/alNyYAAECBAgQINBXAXURIECAAAECBAgQIECAAAEC/RdQIQECBHZX4JID4LpNura703d3AgQIECBAgAABAgsiYJoECBAgQIAAAQIECBAgQIBA/wVUSGAOBC45AJ6DuZsCAQIECBAgQIAAAQIEFkLAJAkQIECAAAECBAgQIECAAIH+C8xLhWcGwG2Z2tla6T55aaqkayf32SZAgAABAgQIECBAgAABAgROEbBDgAABAgQIECBAgAABAgR2VODMAHhHb79Xb6ZuAgQIECBAgAABAgQIECBAoP8CKiRAgAABAgQIECBAgMDOCwiAd97cHfe6gPoJECBAgAABAgQIECBAgACB/guokAABAgQIECBAgMAuCQiAdwnebQkQ2JsCqiZAgAABAgQIECBAgAABAgT6L6BCAgQIECBAgMBuCgiAd1PfvQkQIEBgLwmolQABAgQIECBAgAABAgQIEOi/gAoJECBAgMCuCwiAd/0RmAABAgQIECDQfwEVEiBAgAABAgQIECBAgAABAv0XUCEBAgTmQ0AAPB/PwSwIECBAgAABAgT6KqAuAgQIECBAgAABAgQIECBAoP8CKiQwRwIC4Dl6GKZCgAABAgQIECBAgEC/BFRDgAABAgQIECBAgAABAgQI9F9g3ioUAM/bEzEfAgQIECBAgAABAgQIEOiDgBoIECBAgAABAgQIECBAgMCuCAiAd5TdzQgQIECAAAECBAgQIECAAIH+C6iQAAECBAgQIECAAAECuycgAN49e3feawLqJUCAAAECBAgQIECAAAECBPovoEICBAgQIECAAAECuywgAN7lB+D2BAjsDQFVEiBAgAABAgQIECBAgAABAv0XUCEBAgQIECBAYB4EBMDz8BTMgQABAgT6LKA2AgQIECBAgAABAgQIECBAoP8CKiRAgAABAnMjcGoAXM3NvEyEAAECBAgQINADASUQIECAAAECBAgQIECAAAEC/RdQIQECBOZL4NQAeL7mZjYECBAgQIAAAQIEFlfAzAkQIECAAAECBAgQIECAAIH+C6iQwBwKnAiAp6nabtMrwHP4jEyJAAECBAgQIECAAIEFEzBdAgQIECBAgAABAgQIECBAoP8C81phl/pm0DZZaiZljoPSZl1lbSFAgAABAgQIECBAgAABAgQuUsBwAgQIECBAgAABAgQIECCwqwL18niU5cko66NxmciotLY0y9YKuBoBAgQIECBAgAABAgQIECDQfwEVEiBAgAABAgQIECBAYPcF6o8bvTdrw2kyKsFv24XAuz8pMyDQKwHFECBAgAABAgQIECBAgAABAv0XUCEBAgQIECBAgACBORGo//XRd+epGxup1wfJ4FjS1Km7fw+4KoFwmjLNbl1WFgIECBC4aAEnECBAgAABAgQIECBAgAABAv0XUCEBAgQIECBAYJ4E6o+a3pxfnPx5HtEcSbUxyfK4TtO2ZY6lVd2/C1w2LQQIECBAgMDFChhPgAABAgQIECBAgAABAgQI9F9AhQQIECBAYO4E6jqDfMLkcH5mfHMeWi1lfV+TDKpUbVUmOyzNQoAAAQIECBAgcHECRhMgQIAAAQIECBAgQIAAAQL9F1AhAQIE5lOgHm4spao28uLJTfnW0q4dr2fYNmmrYQbNUpn1oDQLAQIECBAgQIAAAQIXJGAQAQIECBAgQIAAAQIECBAg0H8BFRKYY4G6HdVZz0qGk2P5lvb1+dTDqzk4bZK6zvJkOdXsz0HPcQWmRoAAAQIECBAgQIAAgTkRMA0CBAgQIECAAAECBAgQIECg/wLzXmFdNVUOjjeyr13OdatL+fn9r88T1+7J8sY0k9GhVHVSl69ztXkv0PwIECBAgAABAgQIECBAgMAOCLgFAQIECBAgQIAAAQIECBCYC4ES73bzaJOyVKU9cv3D+bnhO/KQ8T3ZqPeV7qoboF2SgJMIECBAgAABAgQIECBAgACB/guokAABAgQIECBAgAABAvMjcCIALhPqct7Shs3hfMLGB/LL45uysnFH2naapm3KAAsBAhclYDABAgQIECBAgAABAgQIECDQfwEVEiBAgAABAgQIEJgzgTpVCXe7lrJOm7QHk3o1L2pvyXcOb8u+6UaZcluC4K6VTQsBAgQIPKiAAQQIECBAgAABAgQIECBAgED/BVRIgAABAgQIEJhHgQcC4C4E7lqdDKfLWW6O5HuO3ZjPrm/LYHxvCYCbDCfH3wb2RvA8PkpzIkCAAIE5ETANAgQIECBAgAABAgQIECBAoP8CKiRAgAABAnMrULcl9G2qNg+8CVy2UyVpc8X4WH5h+pY8L2upx1eVvu4t4bKyECBAgAABAgQInEVAFwECBAgQIECAAAECBAgQINB/ARUSIEBgvgXq49PrQt/jW/d/V4MSA9d52PjO/Ozgb3N9dVPG+5fK4S4cLisLAQIECBAgQIAAAQIPCNgiQIAAAQIECBAgQIAAAQIE+i+gQgILIFCnbUvQe3qo+8B+PR3mWUeO5ucH78o1q3eXsd1bwFXaUlw7+y4bFgIECBAgQIAAAQIECOxhAaUTIECAAAECBAgQIECAAAEC/RdYlArrqkS6s9eAmyq5v5Xpl2C4y3frjSvSDu/M595zR35kensOjA8n0wPl0FLaaj3l9PgQIECAAAECBAgQIECAAIE9KqBsAgQIECBAgAABAgQIECAwVwIl+22TqoS/OddnPYPpKMMcyT8+emO+eN+Hs1zdmVT3ZjhZSsrp8TlNwC4BAgQIECBAgAABAgQIECDQfwEVEiBAgAABAgQIECBAYP4E6rRdBlzaGXM73jdZblI1wzSjSQbLt+fHjvxtPnnw4Yw2RpkM18pZEuCCYCHwgIAtAgQIECBAgAABAgQIECBAoP8CKiRAgAABAgQIECAwpwLHU96zTq450VuVoHeaejzM0upD8oj1+/Ij6zfmsRuHs2/tylRt9/Zwm6oqY9qk24sPAQIE9qiAsgkQIECAAAECBAgQIECAAIH+C6iQAAECBAgQIDDPAicFwCdtVpvhbzKcdq3EusOurWVatfmkI0fz6+1f52B1W9p6kqo+VmrszmlSlRC47FgIECBAgMBeE1AvAQIECBAgQIAAAQIECBAg0H8BFRIgQIAAgbkXqI/PsIS7xzce+O5C4K7NesqwE0PqZpRBO84nVUfyyun7spJ70lZXps0oXfo7eyE4PgQIECBAgACBvSSgVgIECBAgQIAAAQIECBAgQKD/AiokQIDAYgiUZLcsF/qHm8vQquq+6iytrudrJ++btdGR1aQkv21TxwvAi/HgzZIAAQIECBAgQGCLBFyGAAECBAgQIECAAAECBAgQ6L+ACgkskEBJcy9mtlUJeKtywnIyuCJLzT155eSWfPJoNXU7Tvd2cDmY7k3gQQmDu9HxIUCAAAECBAgQIECAQE8FlEWAAAECBAgQIECAAAECBAj0X2DRKiwBcFPmvNnKZre0pXuzNVVyorVlWJVpUh8uo44mzf4cmB7Lb0z/Ms87diTVaFSOHSvHmi4DztKkSkmMy76FAAECBAgQIECAAAECBAj0SkAxBAgQIECAAAECBAgQIEBgLgVK0nvh86razILd46lu2UmVlY3k0Rt35yeHb8jD1j6UpbWrU4+HmQzbkv12l+9a9shHmQQIECBAgAABAgQIECBAgED/BVRIgAABAgQIECBAgACB+RW47HR2OmgybNbynI378vPtjRmMbkszHJcQONlYGifVND4E9oSAIgkQMZ/vpwAAEABJREFUIECAAAECBAgQIECAAIH+C6iQAAECBAgQIECAwJwLXF4A3CaD8RVJs5xR7spnTe7Od+T2sn2khMIrSb0WHwIECOwFATUSIECAAAECBAgQIECAAAEC/RdQIQECBAgQIEBgEQQuLwCuSonVelINkunBHJjcl1ccvTVfOL4n1ei+LE27AfEhQIAAAQJ9FlAbAQIECBAgQIAAAQIECBAg0H8BFRIgQIAAgYURuLwAuCvz/oy3SpU2V64fy08ffUOesvGhjMZXl77Lv0V3G40AAQIECBAgMH8CZkSAAAECBAgQIECAAAECBAj0X0CFBAgQWCyBLU5n24yHR/LQ4dH8et6bK6bvKxpNaRYCBAgQIECAAAECPRNQDgECBAgQIECAAAECBAgQINB/ARUSWECBLQ6Ak7aqsrJxME9Zvym/2rwvV26sls620FSlWQgQIECAAAECBAgQILD4AiogQIAAAQIECBAgQIAAAQIE+i+wqBVueQC81JSgt55kpVnJp09uz/dNbs5ocjiD6cpxo6qEwVWTzFrZjg8BAgQIECBAgAABAgQIEFgYARMlQIAAAQIECBAgQIAAAQJzLbDlAfAD1VZZmW7kn6y/L184uqtsr6aeHExOyXxP2Xng1IXbMmECBAgQIECAAAECBAgQIECg/wIqJECAAAECBAgQIECAwPwLbGMA3BXfZji4Oz+x8Y48tfpgMjqadG8AZ/NTbW5YE1hcATMnQIAAAQIECBAgQIAAAQIE+i+gQgIECBAgQIAAAQILIlBv9zyr6YE8eu3e/HL1zjy5OfxA/jt7+VcAvN3+rk+AwPYKuDoBAgQIECBAgAABAgQIECDQfwEVEiBAgAABAgQWSWBbA+C2ajIeHc5gI3nS2uH8yMZ/z9Xj1YymkxyYrCftYJGszJUAAQIECJwsYJsAAQIECBAgQIAAAQIECBDov4AKCRAgQIDAwglsawBctXWWJuUWdZ1942k+Y73JdzVvz6Bez9HhSlLPXgNeODQTJkCAAAECBPa6gPoJECBAgAABAgQIECBAgACB/guokAABAospUNLZbZx4CYDTLJcbjJJ2kqs2juWlk9vyVbkz+6ZHS/+4NAsBAgQIECBAgACBBRIwVQIECBAgQIAAAQIECBAgQKD/AioksMAC2xsAV0Wm6r7apJ5mY2Wa6zZG+YGjN+Xpk7symE7KgG6pSkA8St22pXX7GgECBAgQIECAAAECBOZPwIwIECBAgAABAgQIECBAgACB/gsseoXbGwB3OlUJeatpUrVZmg5K6Lue68eH8svjN+YpOZqq2kiGwxIAD1KlBMXxIUCAAAECBAgQIECAAAECcydgQgQIECBAgAABAgQIECBAYCEE6u2dZVMuX1pVWvfnoNsqGRxNvV7nGZNJXrN6U66ZjpMuBC4hcZNhuiFZmI+JEiBAgAABAgQIECBAgAABAv0XUCEBAgQIECBAgAABAgQWR2CbA+DTIbo3fCfJKFkfNHl2e2N+aPDeLB9rM8g4dbWebsTpZ9knMJcCJkWAAAECBAgQIECAAAECBAj0X0CFBAgQIECAAAECBBZMoN7Z+Xbx7jDrSxtZmgxzxUaVlx66Nd85vCGDtsp09u8FlxlVbarujeG0ZcdCgACB+RMwIwIECBAgQIAAAQIECBAgQKD/AiokQIAAAQIECCyiQL2zk+5uN8zydJpBCXlTAt8Dk6P59rW35zOb27NyrEqq5WRQVtUg1fC+RAhcDCwECBAgMEcCpkKAAAECBAgQIECAAAECBAj0X0CFBAgQIEBgYQW6RHZnJ1+V27Xd17REu23Wlid52Pqx/Hz7xjx5dG/2j9vU06Qp4fDBo9elmo0t51gIECBAgAABArsuYAIECBAgQIAAAQIECBAgQIBA/wVUSIAAgcUW2PkA+BSvNm29no1Rm8eu3pfXtH+X69p70nZvATerOTY6VrZPOcEOAQIECBAgQIAAgd0RcFcCBAgQIECAAAECBAgQIECg/wIqJNADgd0NgKsq+zb2ZWl9f4a5N8+Y3pQfn74j+1dvL7QrmVYrSVs2LQQIECBAgAABAgQIENhFAbcmQIAAAQIECBAgQIAAAQIE+i/Qlwp3NQCuZuHuNKmbpLkiB9dG+YLxzXnF6NZc06wX46q0MqgtrWxZCBAgQIAAAQIECBAgQIDADgu4HQECBAgQIECAAAECBAgQWCiBXQ2AT5WqUrVVVo4O8h3H3psXjt+TwbQLgU8dNR97ZkGAAAECBAgQIECAAAECBAj0X0CFBAgQIECAAAECBAgQWDyBOQqAC17Vpt13LAfHq/nJ5oY8Y98HSig8LQcsBOZIwFQIECBAgAABAgQIECBAgACB/guokAABAgQIECBAgMCCCsxXAJw208E4KZnvR24cya8de1ce2ngLeEF/W6ZNoJcCiiJAgAABAgQIECBAgAABAgT6L6BCAgQIECBAgMAiC8xZAFxlOBklwzZVUX3q2j15Tf23OTg+mkFTZ9h0vfEhQIAAAQK7IeCeBAgQIECAAAECBAgQIECAQP8FVEiAAAECBBZeoJ6/Ch4IeZem07zk6J35joM3pE6TSbVcpvvA8bJjIUCAAAECBAjsgIBbECBAgAABAgQIECBAgAABAv0XUCEBAgT6ITCHAfDJsG1W2kN5xT3vz5dP35d6cmfSNqW1Jw+yTYAAAQIECBAgQGD7BFyZAAECBAgQIECAAAECBAgQ6L+ACgn0SGDOA+DM3vpdmjb5mckN+diVe1K3kxIA9+gJKIUAAQIECBAgQIAAgbkVMDECBAgQIECAAAECBAgQIECg/wJ9q3DuA+Cl6TijZpKHrh/Kf7r3b/K0jUPJcJBUbQmCuz8JHR8CBAgQIECAAAECBAgQILDVAq5HgAABAgQIECBAgAABAgQWUqBelFlXaXPddC0/2tyQR43vTd2Umdfj8rWTi3sRIECAAAECBAgQIECAAAEC/RdQIQECBAgQIECAAAECBBZXYGEC4I540Db5B+MP5Aeqd+Qh4/WM2qOluy3NQmAHBNyCAAECBAgQIECAAAECBAgQ6L+ACgkQIECAAAECBAgsuMBCBcAz68E4X7l6Sz5r/PYsTQalqyrt+HJ8SyB8XMM3AQJbKeBaBAgQIECAAAECBAgQIECAQP8FVEiAAAECBAgQ6IPA4gXARb3ONN9fvyufOLgpdTYyaqbJoM7SdJruT0WXIRYCBAgQILBVAq5DgAABAgQIECBAgAABAgQI9F9AhQQIECBAoDcCCxYAtxlNm+zbGOSjJuP8wtFb8rjJXZnUbYYbw2wMmrQlEu7N01EIAQIECBAgsMsCbk+AAAECBAgQIECAAAECBAj0X0CFBAgQ6JfAggXAVZpqJdWkSt22edzwlvza5N156LjKZNiUvgUrJz4ECBAgQIAAAQJzK2BiBAgQIECAAAECBAgQIECAQP8FVEighwILlphWqTcOplneSNUsZWVjf56f2/KT7RvzkNWNLK1fnaqtkrLEhwABAgQIECBAgAABApco4DQCBAgQIECAAAECBAgQIECg/wJ9rbBerMLaZHgkddPNusqg7E7Wh3lJe3O+anRj2qU7sq+ZJtWgZMBLqetJ6qoqrT5niw8BAgQIECBAgAABAgQIEHhAwBYBAgQIECBAgAABAgQIEFhogXrxZl9S3xOTrsrmoKlz3aE6P9DekE8bfCBVtZbl6SRtPU4zeUgZuRUllstYCBAgQIAAAQIECBAgQIAAgZ4LKI8AAQIECBAgQIAAAQKLL7DQ6WhbVRnWG8nSOFcca/Irq+/PY6u7M2irjJp7ksGhNO20tNkrw4v/tFSwOwLuSoAAAQIECBAgQIAAAQIECPRfQIUECBAgQIAAAQIEeiKw4AFwCXbbQXkU4yw1G3nk2lr+9bEbcu3ah1JNh1leH6Rqy2ELAQIELlHAaQQIECBAgAABAgQIECBAgED/BVRIgAABAgQIEOiTwEIHwHXJf5NpUlflmbSpczQf39yVn2huzcpkmPXlSdryX9p29hZw0zZlnIUAAQIECFyQgEEECBAgQIAAAQIECBAgQIBA/wVUSIAAAQIEeiew0AFw9zSqLgCevQXc7bUZlLD3xfWt+YbRrbPtrlcjQIAAAQIECFycgNEECBAgQIAAAQIECBAgQIBA/wVUSIAAgX4KLHwAfOpjaTNsj2XfZD3fPf6bfEXuyaCZnjrEHgECBAgQIECAAIHzCThGgAABAgQIECBAgAABAgQI9F9AhQR6LNCvALhqk6pOMzyShx2b5MfX3pxH1pOkbUuLDwECBAgQIECAAAECBM4r4CABAgQIECBAgAABAgQIECDQf4G+V9ivALgt5TRLWd7Yl1TJI9fvyR9s/Hmub8dZmQxSN4P4ECBAgAABAgQIECBAgACBswjoIkCAAAECBAgQIECAAAECvRCoe1HFKUWU5LdLf0tf3bZ5xng9vzz+q1y13r0JvFx6L2YxlgABAgQIECBAgAABAgQIEOi/gAoJECBAgAABAgQIECDQH4EeBsAnP5w2g/GhPK+9Pd+87x3Z19xVDralWQhcgIAhBAgQIECAAAECBAgQIECAQP8FVEiAAAECBAgQIECgZwI9D4DL02qWc3CjyneOb8lXVDdnON1IFwG3J77LCAsBAgTOENBBgAABAgQIECBAgAABAgQI9F9AhQQIECBAgACBPgr0PwAejDNqp9m/ek9etXFDnl7fnmpS4t+qtHajj89UTQQIECBweQLOJkCAAAECBAgQIECAAAECBPovoEICBAgQINBbgf4HwCceXZU2V22s5tePvS9Pq1ZTN9O0g+5d4BMDrAgQIECAAAECQUCAAAECBAgQIECAAAECBAj0X0CFBAgQ6LfA3gmAqyqDEgI/OR/Ij268KVdP702WuzeAhcDxIUCAAAECBAgQSBgQIECAAAECBAgQIECAAAEC/RdQIYE9ILBnAuDZsywh8FKTfNr0Xfm+6S1ZObpUujuCqqyTOtPZ2hcBAgQIECBAgAABAntLQLUECBAgQIAAAQIECBAgQIBA/wX2SoVd+rlXak3aNpnsy3L57+s33pNvzPuyMi6JcLs/Gaynbst2fAgQIECAAAECBAgQIEBgDwkolQABAgQIECBAgAABAgQI9EpgbwXA5dG1g9W0qXNVs54fOPL+PG/95iy1hzLcOJi27d4ILoOiESBAgAABAgQIECBAgAABAv0XUCEBAgQIECBAgAABAgT6J7CnAuDmRLWjZpzxYJArBx/MLzRvzxOzkclomrZe798TVtHFCziDAAECBAgQIECAAAECBAgQ6L+ACgkQIECAAAECBAj0VOBEJNrT6k4rq26SanV5FvSOxvsz2rg61+87lJ/OG/OotaOpqkmStjQLAQJ7VUDdBAgQIECAAAECBAgQIECAQP8FVEiAAAECBAgQ6LPAngqAZw9yeSNp9if1saRaz9VHqrzwyD155eDd2b+2kar8Fx8CBAgQ2IsCajA7aqUAABAASURBVCZAgAABAgQIECBAgAABAgT6L6BCAgQIECDQe4G9FwBXSdWWr9mbvt0rwetZmq7mKw9/IF9z4EiGTfcWcHwIECBAgACBPSWgWAIECBAgQIAAAQIECBAgQKD/AiokQIDA3hDYewHwKc+1BMGTK9PWTd69dDB/s9H9eehh6qq+v50y3A4BAgQIECBAgED/BFREgAABAgQIECBAgAABAgQI9F9AhQT2kMDeC4Db8nS71pR1yX83lpr88RVPyBflk/O/po/JNPXs3eBuSNfKKAsBAgQIECBAgAABAj0VUBYBAgQIECBAgAABAgQIECDQf4G9VuHeC4CbpaTdSDaa3F2P8sujp+RLpx+d94yuTJYOp63bdH8herPttR+EegkQIECAAAECBAgQILBHBJRJgAABAgQIECBAgAABAgR6KVD3sqrzFVWtZTqsc9sV+/Kj+5+afzZ8Yu4dXleC36NJpuc70zECBAgQIECAAAECBAgQIECgFwKKIECAAAECBAgQIECAQH8F9lgA3GZ1ZTVvHV2Rb1h6dn6leWLW65UMmybjepBqcm2q7tXf/j5vlZ1PwDECBAgQIECAAAECBAgQIECg/wIqJECAAAECBAgQINBzgT0UAFdZH4zypuGj8+Wjj8uf5KOyXq1mPCxtUKVKk3b/fWmr7h8H9q//9vx3rzwCZwjoIECAAAECBAgQIECAAAECBPovoEICBAgQIECAwF4Q6F8APE0JcZNpV1mX47aDTMr2er0/v71yfb546dPy7vpRWa3HmQz2lWe8nFTdv/tbgt+NMrBEwaUjPgQIECCwZwQUSoAAAQIECBAgQIAAAQIECPRfQIUECBAgQGDPCHSJZ6+KbYYnwt8TVR0bDXLfSpNX7XtMXlF/bG6bDjLtguES+mYW9ub4pzq+ysl98SFAgAABAgT6LaA6AgQIECBAgAABAgQIECBAoP8CKiRAgMDeEqj7Vm5Tgtwu2+3WR5er3DtayrfUL8zP1B+Tw7k6bRfwVmVQzv/prtG1849ylAABAgQIECBAYGEFTJwAAQIECBAgQIAAAQIECBDov4AKCexBgX4EwNW0PLq2hLvJcJIMyu7qcJC31VU+f/np+b3hwRzL1VkbbaTLf3OBn+oCxxlGgAABAgQIECBAgMBiCZgtAQIECBAgQIAAAQIECBAg0H+BvVphvdCFl4R2Wjez4DftRsaD0tHuS9OO8l/qh+dLRi/I66pHpKlL3+BI0jYnlduVXlpbuk5uTRlTWlvGNqWVoxYCBAgQIECAAAECBAgQ6I+ASggQIECAAAECBAgQIECAQK8FSgK6uPVN6kkJd6epspQmD83Sxv7cuzzKz40+Mi/PJ+SWan/aalAKLMFwWcrGORbdBAgQIECAAAECBAgQIECAQP8FVEiAAAECBAgQIECAAIH+C9SLXOJwOsxoMsz6YCMb9Vpu2b8/3zR8an58/9Ny17DKaHpF0pYS25L+dusSFV9ovXWbdO1Cxxu3wAKmToAAAQIECBAgQIAAAQIECPRfQIUECBAgQIAAAQIE9ohASUcXp9JZjludNt/pcglqh7lp5aPz2ctPzu+1H5FDGWYy2J/xoM1ZP9VpFzlttzunKX1d67Y1AgT6K6AyAgQIECBAgAABAgQIECBAoP8CKiRAgAABAgQI7CWBhQqAkyappkmmaarhbL2+Mswfrjw5n9E8Ku/OVWn3t2kGZVwZk7qkuF0G3LUyOrN1KblLkrv9zVb6T3nbt5y2eciaAAECBHoroDACBAgQIECAAAECBAgQIECg/wIqJECAAAECe06gpKGLVHOdqqnLhOtM6yZ37l/KDy09Mi/d+Kh88OAVWRsemGW8ddWNKcNmS5fmdq3bObE+sep6ztm6MV075wAHCBAgQIAAgcUVMHMCBAgQIECAAAECBAgQIECg/wIqJECAwN4UODkpnXuBqm0zGR3LscFD8uZcm69sX5BfGDw79105TN0sZ9CMUreDdJ+6qtIFwXVb1rNWSi3rzD5tSpJ8vMWHAAECBAgQIEBgTwkolgABAgQIECBAgAABAgQIEOi/gAoJ7GGBkorOT/Vt1U2ntLZOWzWlTcrkSlhbvrulKcePDK/O/7X/unzl4Pn5k+r6rA3HaZcnZew0o/Zo2nq9DG1LO9/yYMfPd65jBAgQIECAAAECBAgsqoB5EyBAgAABAgQIECBAgAABAv0X2OsVlrR1zghOvMHb/fXl9dE0k+FGxiXkXS/977nioXl59fR8a/uovGt5JVXVppnuT44dTNuMslYtp2mGaUq+27TlWNukKReata7MMj5puq2kjJm143vpxpzYfOBYN+b+ThsECBAgQIAAAQIECBAgsMACpk6AAAECBAgQIECAAAECBPaEwFwFwNUsm50mJbTtEtmV1WGG45UcG6zk9w88Np/ZPDW/t/TQHF6+OoOsZZijZWiX0nYndC3n+JRjZcnJie9spC8CBAgQIECAAAECBAgQIECg/wIqJECAAAECBAgQIECAwN4RmKsAuK0nSdcyTVsPsrqyLzfte1hevvScfGP7zNy09LCstw/P8mQpk6UmaytLaavqQZ5WV+JpY9ouNH6Q0xzuv4AKCRAgQIAAAQIECBAgQIAAgf4LqJAAAQIECBAgQIDAHhPo0tHdLbk6OYwtoe6whMBNm0PLK/mjlWE+J0/Pb1cPy+pgJYPJckbTKoNyPFnKyrGrUs3C3JOvkdM+3WvF5zt+2nC7BAjsCQFFEiBAgAABAgQIECBAgAABAv0XUCEBAgQIECBAYC8K1LtbdAlm2ypt1WSjBL9NWbcbD81b9z0sX73ysfnG9kW5YfSQNNmXad1mmnEZN86xYZU0VdaWD6ct/SUFLmV0QW9ZzZZyfLbe/Cr3yfmOb46zJkCAAIE9IKBEAgQIECBAgAABAgQIECBAoP8CKiRAgAABAntWYJcD4BLUtqOS345nb/Z+eOXhedVVH5WX1J+eP5o+PHcOr8r05D/xXIana6mPP7CqC3Y32/GuM78f7PiZZ+ghQIAAAQIE+iqgLgIECBAgQIAAAQIECBAgQKD/AiokQIDA3hY4kaTuHsJGW+eupWvyfzWPy0sGT8vPDB6fmw+sZzIcpW43MiiJb1VVqaoq5Stnfh4s4C3npWunn9mV3rXT++0TIECAAAECBAj0UkBRBAgQIECAAAECBAgQIECAQP8FVEiAwOartDsvMa3qHBsu5+3LV+bLBk/PN+37pLxxdE1Wm31lMoMsjUdZmgzSni27zcmfbkDXTu6zTYAAAQIECBAgQIAAgQcEbBEgQIAAAQIECBAgQIAAAQL9F1DhcYHtfQW2ajIZNJlWg2RaWvcnm9tRVkdV/mJ0bb7uymflhUufmP++9OjcvVKnbZZL4DtOOSnj4Tjro3Gaku1uttmUuxd+u41uPWtlwIOnxN0Zp7Wm7HetrCwECBAgQIAAAQIECBAg0FcBdREgQIAAAQIECBAgQIAAgT0lsL0BcAlohxttBmvTbCwl6/VSbj14ZV6x/JR8yfLH5/+cPC73jfbPAuIytMCXMLd8d0u337Vue+ubKxIgQIAAAQIECBAgQIAAAQL9F1AhAQIECBAgQIAAAQIE9p5AvZ0lt22VtbrOxlVVblq6Jj96xZPzzOlz8+vN03JbfUVSTUs7PebtprTZHgiEc/Ln9FNOPmabwIMJOE6AAAECBAgQIECAAAECBAj0X0CFBAgQIECAAAECBPaoQJe0XkLpp57W5bFd27xQt91UddaW9uX9Bx+V79v/7Dx/5bn5ibWn5a6l67JeXZ3UK6nbMrKtNk8r65O3y66FAAECWyzgcgQIECBAgAABAgQIECBAgED/BVRIgAABAgQIENjLAqcmuRcg0WY5meW2TcbDaTmjzupwX9YHo9Lfph0s5fbBRt524DH5+gMfm+cOPim/MP6I3NkeyGSlDK/WynmHy9iNNHU5p3QdX7qpnBwAd/tdO37UNwECBAgQuEwBpxMgQIAAAQIECBAgQIAAAQL9F1AhAQIECBDY8wIXmbDWqdpxUqesq4wmZaOtsn9jkmHT5tC+Uf7z4HH5xwf/Xl649tT8bh6XQ/VKJiUcLplxSuqbcuLxluM9OeunOqn35O2Tum0SIECAAAECBC5YwEACBAgQIECAAAECBAgQIECg/wIqJECAAIFOoCS4ZekS3ftb132OVk3T1pOS407TVIOsD5dyZOVg3rf/irxm+Qn5jMEL8zX7Pip/mofl2L6DmZaMtz1v0JuzfLr5nBz6dttd31mG6iJAgAABAgQIECDwYAKOEyBAgAABAgQIECBAgAABAv0XUCEBAvcL1Jv5bNvlrLPu+zdme+kG3N9VZWM4zaSqcu/SSv5qaZiX7Xt6Xphn53tXnpm3ja7KalWnqZZLODwqYfGJS5x31V28a+cd5CABAgQIECBAgAABAgQuWsAJBAgQIECAAAECBAgQIECAQP8FVHiqQJ1xuoh31jItB9u6bC+VjUFSjdMMjpbuJmv1KEeWD+T24ePz4wefkBftf06+NC/O77SPya0rD8+0hL5NtZT1HMy0XGHQTo//teeqTcp++TrHUpX+rpXVbGnK99la6bYQIECAAAECBAgQIECAAIELEzCKAAECBAgQIECAAAECBAjsSYG6LVnvtPsLy11OW5ev4aFMh4ezPpxkbbCSe5f357YDV+bfLz0qXzP4mDx99Kz88OBpeUN1be4YJhtNk0lpzXSaade67RL+Nk2Jgct225Zrzg2tiRAgQIAAAQIECBAgQIAAAQL9F1AhAQIECBAgQIAAAQIE9q5APa3qDJo6zWCQI8uDTMbXpWn25/1L1+b/qJ+Yr1r69Dy9/tR87f7n5b/Uj899w31pqv1Ju5x2uDQ7r6qqVNXJbXB8v66KbJcud+uyaSGwmwLuTYAAAQIECBAgQIAAAQIECPRfQIUECBAgQIAAAQIE9rhAXTeDjKul3LW8nL+upvnJaz4yn7/0Kfn05lPzipVn54/WHpFDwyszrcZZHxStdprU3Vu9dYaT+vhmNv9kc8mFSxA826tSestXfAgQILD7AmZAgAABAgQIECBAgAABAgQI9F9AhQQIECBAgAABAkn9y1c8Pl934KPzKfVz8pLh5+WHqyflv6xcl1v3reSeeppmJWmbNu10lEk7LDvLyXRQ1k0JhWdRb3HsAuHSVbVpUyUlBE5VH1/HhwABAgQI7KqAmxMgQIAAAQIECBAgQIAAAQL9F1AhAQIECBAgcEKg/mfTJ+b32o/I+6qrsz4YZFwN0tRV2irJrLUl2U35lJ2ylI0TSwl7qy4ALsfTtaZ8l3U3pmsnRh2/xuaONQECBAgQIEBgJwXciwABAgQIECBAgAABAgQIEOi/gAoJECBA4GSB+tBSMhm0JafdDHSrEviW1o3q3uLt1iUQ7lantvbE7ub6xG636tLjti7XKa3b1wgQIECAAAECBAjstID7ESBAgAABAgQIECBAgAA2NlKNAAAQAElEQVQBAv0XUCEBAmcI1KkemnpyZYbTUdrqRPBb4uAzRp6rY/Oc2amzr3ON1E+AAAECBAgQIECAAIEdEXATAgQIECBAgAABAgQIECBAoP8CKjy7QJ2sZTyaZG00KCOWSutC3NKaNmmapKxmLWX7lFaGlqUpYXFT1eVIuVTZPj62HCg96dr953d9GgECBAgQIECAAAECBAgQ2FYBFydAgAABAgQIECBAgAABAntaoKS2bdqS93ZtJnH/xmyvJ1/KIECAAAECBAgQIECAAAECBPovoEICBAgQIECAAAECBAgQKAHwWRC6t3bP0n3BXZd7/gXfyEACFyBgCAECBAgQIECAAAECBAgQINB/ARUSIECAAAECBAgQIDATOHsAPDvkiwABAosvoAICBAgQIECAAAECBAgQIECg/wIqJECAAAECBAgQeEBAAPyAhS0CBAgQ6JeAaggQIECAAAECBAgQIECAAIH+C6iQAAECBAgQOE1AAHwaiF0CBAgQIECgDwJqIECAAAECBAgQIECAAAECBPovoEICBAgQOJuAAPhsKvoIECBAgAABAgQWV8DMCRAgQIAAAQIECBAgQIAAgf4LqJAAgXMKCIDPSeMAAQIECBAgQIAAAQKLJmC+BAgQIECAAAECBAgQIECAQP8FVHh+AQHw+X0cJUCAAAECBAgQIECAAIHFEDBLAgQIECBAgAABAgQIECBAoAj0PAAuFVoIECBAgAABAgQIECBAgACBngsojwABAgQIECBAgAABAgQ2BQTAmxLW/RNQEQECBAgQIECAAAECBAgQINB/ARUSIECAAAECBAgQIHCKgAD4FA47BAj0RUAdBAgQIECAAAECBAgQIECAQP8FVEiAAAECBAgQIHCmgAD4TBM9BAgQILDYAmZPgAABAgQIECBAgAABAgQI9F9AhQQIECBAgMA5BATA54DRTYAAAQIECCyigDkTIECAAAECBAgQIECAAAEC/RdQIQECBAicT0AAfD4dxwgQIECAAAECBBZHwEwJECBAgAABAgQIECBAgACB/guokACBBxUQAD8okQEECBAgQIAAAQIECMy7gPkRIECAAAECBAgQIECAAAEC/RdQ4YUJCIAvzMkoAgQIECBAgAABAgQIEJhPAbMiQIAAAQIECBAgQIAAAQIEThLoaQB8UoU2CRAgQIAAAQIECBAgQIAAgZ4KKIsAAQIECBAgQIAAAQIEThcQAJ8uYn/xBVRAgAABAgQIECBAgAABAgQI9F9AhQQIECBAgAABAgQInFVAAHxWFp0ECCyqgHkTIECAAAECBAgQIECAAAEC/RdQIQECBAgQIECAwLkFBMDntnGEAAECBBZLwGwJECBAgAABAgQIECBAgACB/guokAABAgQIEHgQAQHwgwA5TIAAAQIECCyCgDkSIECAAAECBAgQIECAAAEC/RdQIQECBAhciIAA+EKUjCFAgAABAgQIEJhfATMjQIAAAQIECBAgQIAAAQIE+i+gQgIELlhAAHzBVAYSIECAAAECBAgQIDBvAuZDgAABAgQIECBAgAABAgQI9F9AhRcnIAC+OC+jCRAgQIAAAQIECBAgQGA+BMyCAAECBAgQIECAAAECBAgQOItAzwLgs1SoiwABAgQIECBAgAABAgQIEOiZgHIIECBAgAABAgQIECBA4FwCAuBzyehfPAEzJkCAAAECBAgQIECAAAECBPovoEICBAgQIECAAAECBM4rIAA+L4+DBAgsioB5EiBAgAABAgQIECBAgAABAv0XUCEBAgQIECBAgMCDCwiAH9zICAIECBCYbwGzI0CAAAECBAgQIECAAAECBPovoEICBAgQIEDgAgUEwBcIZRgBAgQIECAwjwLmRIAAAQIECBAgQIAAAQIECPRfQIUECBAgcDECAuCL0TKWAAECBAgQIEBgfgTMhAABAgQIECBAgAABAgQIEOi/gAoJELhoAQHwRZM5gQABAgQIECBAgACB3RZwfwIECBAgQIAAAQIECBAgQKD/Aiq8NAEB8KW5OYsAAQIECBAgQIAAAQIEdkfAXQkQIECAAAECBAgQIECAAIHzCPQkAD5PhQ4RIECAAAECBAgQIECAAAECPRFQBgECBAgQIECAAAECBAg8mIAA+MGEHJ9/ATMkQIAAAQIECBAgQIAAAQIE+i+gQgIECBAgQIAAAQIELkhAAHxBTAYRIDCvAuZFgAABAgQIECBAgAABAgQI9F9AhQQIECBAgAABAhcuIAC+cCsjCRAgQGC+BMyGAAECBAgQIECAAAECBAgQ6L+ACgkQIECAAIGLFBAAXySY4QQIECBAgMA8CJgDAQIECBAgQIAAAQIECBAg0H8BFRIgQIDApQgIgC9FzTkECBAgQIAAAQK7J+DOBAgQIECAAAECBAgQIECAQP8FVEiAwCULCIAvmc6JBAgQIECAAAECBAjstID7ESBAgAABAgQIECBAgAABAv0XUOHlCQiAL8/P2QQIECBAgAABAgQIECCwMwLuQoAAAQIECBAgQIAAAQIECFyAwIIHwBdQoSEECBAgQIAAAQIECBAgQIDAgguYPgECBAgQIECAAAECBAhcqIAA+EKljJs/ATMiQIAAAQIECBAgQIAAAQIE+i+gQgIECBAgQIAAAQIELkpAAHxRXAYTIDAvAuZBgAABAgQIECBAgAABAgQI9F9AhQQIECBAgAABAhcvIAC+eDNnECBAgMDuCrg7AQIECBAgQIAAAQIECBAg0H8BFRIgQIAAAQKXKCAAvkQ4pxEgQIAAAQK7IeCeBAgQIECAAAECBAgQIECAQP8FVEiAAAEClyMgAL4cPecSIECAAAECBAjsnIA7ESBAgAABAgQIECBAgAABAv0XUCEBApctIAC+bEIXIECAAAECBAgQIEBguwVcnwABAgQIECBAgAABAgQIEOi/gAq3RkAAvDWOrkKAAAECBAgQIECAAAEC2yPgqgQIECBAgAABAgQIECBAgMBFCCxoAHwRFRpKgAABAgQIECBAgAABAgQILKiAaRMgQIAAAQIECBAgQIDAxQoIgC9WzPjdFzADAgQIECBAgAABAgQIECBAoP8CKiRAgAABAgQIECBA4JIEBMCXxOYkAgR2S8B9CRAgQIAAAQIECBAgQIAAgf4LqJAAAQIECBAgQODSBQTAl27nTAIECBDYWQF3I0CAAAECBAgQIECAAAECBPovoEICBAgQIEDgMgUEwJcJ6HQCBAgQIEBgJwTcgwABAgQIECBAgAABAgQIEOi/gAoJECBAYCsEBMBboegaBAgQIECAAAEC2yfgygQIECBAgAABAgQIECBAgED/BVRIgMCWCQiAt4zShQgQIECAAAECBAgQ2GoB1yNAgAABAgQIECBAgAABAgT6L6DCrRUQAG+tp6sRIECAAAECBAgQIECAwNYIuAoBAgQIECBAgAABAgQIECBwCQILFgBfQoVOIUCAAAECBAgQIECAAAECBBZMwHQJECBAgAABAgQIECBA4FIFBMCXKue8nRdwRwIECBAgQIAAAQIECBAgQKD/AiokQIAAAQIECBAgQOCyBATAl8XnZAIEdkrAfQgQIECAAAECBAgQIECAAIH+C6iQAAECBAgQIEDg8gUEwJdv6AoECBAgsL0Crk6AAAECBAgQIECAAAECBAj0X0CFBAgQIECAwBYJCIC3CNJlCBAgQIAAge0QcE0CBAgQIECAAAECBAgQIECg/wIqJECAAIGtFBAAb6WmaxEgQIAAAQIECGydgCsRIECAAAECBAgQIECAAAEC/RdQIQECWy4gAN5yUhckQIAAAQIECBAgQOByBZxPgAABAgQIECBAgAABAgQI9F9AhdsjIADeHldXJUCAAAECBAgQIECAAIFLE3AWAQIECBAgQIAAAQIECBAgcBkCCxIAX0aFTiVAgAABAgQIECBAgAABAgQWRMA0CRAgQIAAAQIECBAgQOByBQTAlyvo/O0XcAcCBAgQIECAAAECBAgQIECg/wIqJECAAAECBAgQIEBgSwQEwFvC6CIECGyXgOsSIECAAAECBAgQIECAAAEC/RdQIQECBAgQIECAwNYJCIC3ztKVCBAgQGBrBVyNAAECBAgQIECAAAECBAgQ6L+ACgkQIECAAIEtFhAAbzGoyxEgQIAAAQJbIeAaBAgQIECAAAECBAgQIECAQP8FVEiAAAEC2yEgAN4OVdckQIAAAQIECBC4dAFnEiBAgAABAgQIECBAgAABAv0XUCEBAtsmIADeNloXJkCAAAECBAgQIEDgYgWMJ0CAAAECBAgQIECAAAECBPovoMLtFRAAb6+vqxMgQIAAAQIECBAgQIDAhQkYRYAAAQIECBAgQIAAAQIECGyBwJwHwFtQoUsQIECAAAECBAgQIECAAAECcy5gegQIECBAgAABAgQIECCwVQIC4K2SdJ2tF3BFAgQIECBAgAABAgQIECBAoP8CKiRAgAABAgQIECBAYEsFBMBbyuliBAhslYDrECBAgAABAgQIECBAgAABAv0XUCEBAgQIECBAgMDWCwiAt97UFQkQIEDg8gScTYAAAQIECBAgQIAAAQIECPRfQIUECBAgQIDANgkIgLcJ1mUJECBAgACBSxFwDgECBAgQIECAAAECBAgQINB/ARUSIECAwHYKCIC3U9e1CRAgQIAAAQIELlzASAIECBAgQIAAAQIECBAgQKD/AiokQGDbBQTA207sBgQIECBAgAABAgQIPJiA4wQIECBAgAABAgQIECBAgED/BVS4MwIC4J1xdhcCBAgQIECAAAECBAgQOLuAXgIECBAgQIAAAQIECBAgQGALBeY0AN7CCl2KAAECBAgQIECAAAECBAgQmFMB0yJAgAABAgQIECBAgACBrRYQAG+1qOtdvoArECBAgAABAgQIECBAgAABAv0XUCEBAgQIECBAgAABAtsiIADeFlYXJUDgUgWcR4AAAQIECBAgQIAAAQIECPRfQIUECBAgQIAAAQLbJyAA3j5bVyZAgACBixMwmgABAgQIECBAgAABAgQIEOi/gAoJECBAgACBbRYQAG8zsMsTIECAAAECFyJgDAECBAgQIECAAAECBAgQINB/ARUSIECAwE4ICIB3Qtk9CBAgQIAAAQIEzi3gCAECBAgQIECAAAECBAgQINB/ARUSILBjAgLgHaN2IwIECBAgQIAAAQIEThewT4AAAQIECBAgQIAAAQIECPRfQIU7KyAA3llvdyNAgAABAgQIECBAgACB4wK+CRAgQIAAAQIECBAgQIAAgW0QmLMAeBsqdEkCBAgQIECAAAECBAgQIEBgzgRMhwABAgQIECBAgAABAgS2S0AAvF2yrnvxAs4gQIAAAQIECBAgQIAAAQIE+i+gQgIECBAgQIAAAQIEtlVAALytvC5OgMCFChhHgAABAgQIECBAgAABAgQI9F9AhQQIECBAgAABAtsvIADefmN3IECAAIHzCzhKgAABAgQIECBAo+jCMgAAEABJREFUgAABAgQI9F9AhQQIECBAgMAOCQiAdwjabQgQIECAAIGzCegjQIAAAQIECBAgQIAAAQIE+i+gQgIECBDYSQEB8E5quxcBAgQIECBAgMADArYIECBAgAABAgQIECBAgACB/guokACBHRcQAO84uRsSIECAAAECBAgQIECAAAECBAgQIECAAAECBAgQ6L+ACndHQAC8O+7uSoAAAQIECBAgQIAAgb0qoG4CBAgQIECAAAECBAgQIEBgGwXmJADexgpdmgABAgQIECBAgAABAgQIEJgTAdMgQIAAAQIECBAgQIAAge0WEABvt7DrP7iAEQQIECBAgAABAgQIECBAgED/BVRIgAABAgQIECBAgMCOCAiAd4TZTQgQOJeAfgIECBAgQIAAAQIECBAgQKD/AiokQIAAAQIECBDYOQEB8M5ZuxMBAgQInCpgjwABAgQIECBAgAABAgQIEOi/gAoJECBAgACBHRYQAO8wuNsRIECAAAECnYBGgAABAgQIECBAgAABAgQI9F9AhQQIECCwGwIC4N1Qd08CBAgQIECAwF4WUDsBAgQIECBAgAABAgQIECDQfwEVEiCwawIC4F2jd2MCBAgQIECAAAECe09AxQQIECBAgAABAgQIECBAgED/BVS4uwIC4N31d3cCBAgQIECAAAECBAjsFQF1EiBAgAABAgQIECBAgAABAjsgsMsB8A5U6BYECBAgQIAAAQIECBAgQIDALgu4PQECBAgQIECAAAECBAjslIAAeKek3edMAT0ECBAgQIAAAQIECBAgQIBA/wVUSIAAAQIECBAgQIDAjgoIgHeU280IENgUsCZAgAABAgQIECBAgAABAgT6L6BCAgQIECBAgACBnRcQAO+8uTsSIEBgrwuonwABAgQIECBAgAABAgQIEOi/gAoJECBAgACBXRIQAO8SvNsSIECAAIG9KaBqAgQIECBAgAABAgQIECBAoP8CKiRAgACB3RQQAO+mvnsTIECAAAECBPaSgFoJECBAgAABAgQIECBAgACB/guokACBXRcQAO/6IzABAgQIECBAgAABAv0XUCEBAgQIECBAgAABAgQIECDQfwEVzoeAAHg+noNZECBAgAABAgQIECBAoK8C6iJAgAABAgQIECBAgAABAgR2UGCXAuAdrNCtCBAgQIAAAQIECBAgQIAAgV0ScFsCBAgQIECAAAECBAgQ2GkBAfBOi7tfwoAAAQIECBAgQIAAAQIECBDov4AKCRAgQIAAAQIECBDYFQEB8K6wuymBvSugcgIECBAgQIAAAQIECBAgQKD/AiokQIAAAQIECBDYPQEB8O7ZuzMBAgT2moB6CRAgQIAAAQIECBAgQIAAgf4LqJAAAQIECBDYZQEB8C4/ALcnQIAAAQJ7Q0CVBAgQIECAAAECBAgQIECAQP8FVEiAAAEC8yAgAJ6Hp2AOBAgQIECAAIE+C6iNAAECBAgQIECAAAECBAgQ6L+ACgkQmBsBAfDcPAoTIUCAAAECBAgQINA/ARURIECAAAECBAgQIECAAAEC/RdQ4XwJCIDn63mYDQECBAgQIECAAAECBPoioA4CBAgQIECAAAECBAgQIEBgFwR2OADehQrdkgABAgQIECBAgAABAgQIENhhAbcjQIAAAQIECBAgQIAAgd0SEADvlvxevK+aCRAgQIAAAQIECBAgQIAAgf4LqJAAAQIECBAgQIAAgV0VEADvKr+bE9g7AiolQIAAAQIECBAgQIAAAQIE+i+gQgIECBAgQIAAgd0XEADv/jMwAwIECPRdQH0ECBAgQIAAAQIECBAgQIBA/wVUSIAAAQIECMyJgAB4Th6EaRAgQIAAgX4KqIoAAQIECBAgQIAAAQIECBDov4AKCRAgQGCeBATA8/Q0zIUAAQIECBAg0CcBtRAgQIAAAQIECBAgQIAAAQL9F1AhAQJzJyAAnrtHYkIECBAgQIAAAQIEFl9ABQQIECBAgAABAgQIECBAgED/BVQ4nwIC4Pl8LmZFgAABAgQIECBAgACBRRUwbwIECBAgQIAAAQIECBAgQGAXBXYoAN7FCt2aAAECBAgQIECAAAECBAgQ2CEBtyFAgAABAgQIECBAgACB3RYQAO/2E9gL91cjAQIECBAgQIAAAQIECBAg0H8BFRIgQIAAAQIECBAgMBcCAuC5eAwmQaC/AiojQIAAAQIECBAgQIAAAQIE+i+gQgIECBAgQIAAgfkREADPz7MwEwIECPRNQD0ECBAgQIAAAQIECBAgQIBA/wVUSIAAAQIECMyZgAB4zh6I6RAgQIAAgX4IqIIAAQIECBAgQIAAAQIECBDov4AKCRAgQGAeBQTA8/hUzIkAAQIECBAgsMgC5k6AAAECBAgQIECAAAECBAj0X0CFBAjMrYAAeG4fjYkRIECAAAECBAgQWDwBMyZAgAABAgQIECBAgAABAgT6L6DC+RYQAM/38zE7AgQIECBAgAABAgQILIqAeRIgQIAAAQIECBAgQIAAAQJzILDNAfAcVGgKBAgQIECAAAECBAgQIECAwDYLuDwBAgQIECBAgAABAgQIzIuAAHhenkQf56EmAgQIECBAgAABAgQIECBAoP8CKiRAgAABAgQIECBAYK4EBMBz9ThMhkB/BFRCgAABAgQIECBAgAABAgQI9F9AhQQIECBAgAABAvMnIACev2diRgQIEFh0AfMnQIAAAQIECBAgQIAAAQIE+i+gQgIECBAgQGBOBQTAc/pgTIsAAQIECCymgFkTIECAAAECBAgQIECAAAEC/RdQIQECBAjMs4AAeJ6fjrkRIECAAAECBBZJwFwJECBAgAABAgQIECBAgACB/guokACBuRcQAM/9IzJBAgQIECBAgAABAvMvYIYECBAgQIAAAQIECBAgQIBA/wVUuBgCAuDFeE5mSYAAAQIECBAgQIAAgXkVMC8CBAgQIECAAAECBAgQIEBgjgS2KQCeowpNhQABAgQIECBAgAABAgQIENgmAZclQIAAAQIECBAgQIAAgXkTEADP2xPpw3zUQIAAAQIECBAgQIAAAQIECPRfQIUECBAgQIAAAQIECMylgAB4Lh+LSRFYXAEzJ0CAAAECBAgQIECAAAECBPovoEICBAgQIECAAIH5FRAAz++zMTMCBAgsmoD5EiBAgAABAgQIECBAgAABAv0XUCEBAgQIECAw5wIC4Dl/QKZHgAABAgQWQ8AsCRAgQIAAAQIECBAgQIAAgf4LqJAAAQIEFkFAALwIT8kcCRAgQIAAAQLzLGBuBAgQIECAAAECBAgQIECAQP8FVEiAwMIICIAX5lGZKAECBAgQIECAAIH5EzAjAgQIECBAgAABAgQIECBAoP8CKlwsAQHwYj0vsyVAgAABAgQIECBAgMC8CJgHAQIECBAgQIAAAQIECBAgMIcCWxwAz2GFpkSAAAECBAgQIECAAAECBAhssYDLESBAgAABAgQIECBAgMC8CgiA5/XJLOK8zJkAAQIECBAgQIAAAQIECBDov4AKCRAgQIAAAQIECBCYawEB8Fw/HpMjsDgCZkqAAAECBAgQIECAAAECBAj0X0CFBAgQIECAAAEC8y8gAJ7/Z2SGBAgQmHcB8yNAgAABAgQIECBAgAABAgT6L6BCAgQIECBAYEEEBMAL8qBMkwABAgQIzKeAWREgQIAAAQIECBAgQIAAAQL9F1AhAQIECCySgAB4kZ6WuRIgQIAAAQIE5knAXAgQIECAAAECBAgQIECAAIH+C6iQAIGFExAAL9wjM2ECBAgQIECAAAECuy9gBgQIECBAgAABAgQIECBAgED/BVS4mAIC4MV8bmZNgAABAgQIECBAgACB3RJwXwIECBAgQIAAAQIECBAgQGCOBbYoAJ7jCk2NAAECBAgQIECAAAECBAgQ2CIBlyFAgAABAgQIECBAgACBeRcQAM/7E1qE+ZkjAQIECBAgQIAAAQIECBAg0H8BFRIgQIAAAQIECBAgsBACAuCFeEwmSWB+BcyMAAECBAgQIECAAAECBAgQ6L+ACgkQIECAAAECBBZHQAC8OM/KTAkQIDBvAuZDgAABAgQIECBAgAABAgQI9F9AhQQIECBAgMCCCQiAF+yBmS4BAgQIEJgPAbMgQIAAAQIECBAgQIAAAQIE+i+gQgIECBBYRAEB8CI+NXMmQIAAAQIECOymgHsTIECAAAECBAgQIECAAAEC/RdQIQECCysgAF7YR2fiBAgQIECAAAECBHZewB0JECBAgAABAgQIECBAgACB/guocLEFBMCL/fzMngABAgQIECBAgAABAjsl4D4ECBAgQIAAAQIECBAgQIDAAghcZgC8ABWaIgECBAgQIECAAAECBAgQIHCZAk4nQIAAAQIECBAgQIAAgUUREAAvypOax3maEwECBAgQIECAAAECBAgQINB/ARUSIECAAAECBAgQILBQAgLghXpcJktgfgTMhAABAgQIECBAgAABAgQIEOi/gAoJECBAgAABAgQWT0AAvHjPzIwJECCw2wLuT4AAAQIECBAgQIAAAQIECPRfQIUECBAgQIDAggoIgBf0wZk2AQIECBDYHQF3JUCAAAECBAgQIECAAAECBPovoEICBAgQWGQBAfAiPz1zJ0CAAAECBAjspIB7ESBAgAABAgQIECBAgAABAv0XUCEBAgsvIABe+EeoAAIECBAgQIAAAQLbL+AOBAgQIECAAAECBAgQIECAQP8FVNgPAQFwP56jKggQIECAAAECBAgQILBdAq5LgAABAgQIECBAgAABAgQILJDAJQbAC1ShqRIgQIAAAQIECBAgQIAAAQKXKOA0AgQIECBAgAABAgQIEFg0AQHwoj2xeZivORAgQIAAAQIECBAgQIAAAQL9F1AhAQIECBAgQIAAAQILKSAAXsjHZtIEdk/AnQkQIECAAAECBAgQIECAAIH+C6iQAAECBAgQIEBgcQUEwIv77MycAAECOy3gfgQIECBAgAABAgQIECBAgED/BVRIgAABAgQILLiAAHjBH6DpEyBAgACBnRFwFwIECBAgQIAAAQIECBAgQKD/AiokQIAAgT4ICID78BTVQIAAAQIECBDYTgHXJkCAAAECBAgQIECAAAECBPovoEICBHojIADuzaNUCAECBAgQIECAAIGtF3BFAgQIECBAgAABAgQIECBAoP8CKuyXgAC4X89TNQQIECBAgAABAgQIENgqAdchQIAAAQIECBAgQIAAAQIEFlDgIgPgBazQlAkQIECAAAECBAgQIECAAIGLFDCcAAECBAgQIECAAAECBBZVQAC8qE9uN+btngQIECBAgAABAgQIECBAgED/BVRIgAABAgQIECBAgMBCCwiAF/rxmTyBnRNwJwIECBAgQIAAAQIECBAgQKD/AiokQIAAAQIECBBYfAEB8OI/QxUQIEBguwVcnwABAgQIECBAgAABAgQIEOi/gAoJECBAgACBnggIgHvyIJVBgAABAgS2R7r5eeAAABAASURBVMBVCRAgQIAAAQIECBAgQIAAgf4LqJAAAQIE+iQgAO7T01QLAQIECBAgQGArBVyLAAECBAgQIECAAAECBAgQ6L+ACgkQ6J2AALh3j1RBBAgQIECAAAECBC5fwBUIECBAgAABAgQIECBAgACB/guosJ8CAuB+PldVESBAgAABAgQIECBA4FIFnEeAAAECBAgQIECAAAECBAgssMAFBsALXKGpEyBAgAABAgQIECBAgAABAhcoYBgBAgQIECBAgAABAgQILLqAAHjRn+BOzN89CBAgQIAAAQIECBAgQIAAgf4LqJAAAQIECBAgQIAAgV4ICIB78RgVQWD7BFyZAAECBAgQIECAAAECBAgQ6L+ACgkQIECAAAECBPojIADuz7NUCQECBLZawPUIECBAgAABAgQIECBAgACB/guokAABAgQIEOiZgAC4Zw9UOQQIECBAYGsEXIUAAQIECBAgQIAAAQIECBDov4AKCRAgQKCPAgLgPj5VNREgQIAAAQIELkfAuQQIECBAgAABAgQIECBAgED/BVRIgEBvBQTAvX20CiNAgAABAgQIECBw8QLOIECAAAECBAgQIECAAAECBPovoMJ+CwiA+/18VUeAAAECBAgQIECAAIELFTCOAAECBAgQIECAAAECBAgQ6IHAgwTAPahQCQQIECBAgAABAgQIECBAgMCDCDhMgAABAgQIECBAgAABAn0READ35UluRx2uSYAAAQIECBAgQIAAAQIECPRfQIUECBAgQIAAAQIECPRKQADcq8epGAJbJ+BKBAgQIECAAAECBAgQIECAQP8FVEiAAAECBAgQINA/AQFw/56piggQIHC5As4nQIAAAQIECBAgQIAAAQIE+i+gQgIECBAgQKCnAgLgnj5YZREgQIAAgUsTcBYBAgQIECBAgAABAgQIECDQfwEVEiBAgECfBQTAfX66aiNAgAABAgQIXIyAsQQIECDw/2fvz8MlSw/ywPM9JyLuklmbSiqh0lISKighIYFAbGaz/bTb7efp6ZnpnscDXmhD0xjPNGAwICELpLaxsQ3GGoSAtplpTOMGQw9YthHIkgBZCC1IaF8RWhBClFQqlSqXm/feiDinv7iZWZWVlZl1864RX/xCcW6cOMt3vvf3pf56n3uLAAECBAgQIECAAAECBAgQWHgBBfAjLqELCBAgQIAAAQIECBAgQIAAgfoFJCRAgAABAgQIECBAgEAdAgrgOtZRisMSMC4BAgQIECBAgAABAgQIECBQv4CEBAgQIECAAAECBCoSUABXtJiiECBwsAJGI0CAAAECBAgQIECAAAECBOoXkJAAAQIECBAgUJuAAri2FZWHAAECBA5CwBgECBAgQIAAAQIECBAgQIBA/QISEiBAgACBKgUUwFUuq1AECBAgQIDA3gXcSYAAAQIECBAgQIAAAQIECNQvICEBAgTqFVAA17u2khEgQIAAAQIECFyvgOsJECBAgAABAgQIECBAgACB+gUkJFC5gAK48gUWjwABAgQIECBAgACB3Qm4igABAgQIECBAgAABAgQIEKhfYBkSKoCXYZVlJECAAAECBAgQIECAAIFrCThHgAABAgQIECBAgAABAgSqEVAAX3UpnSBAgAABAgQIECBAgAABAgTqF5CQAAECBAgQIECAAAECdQkogOtaT2kOSsA4BAgQIECAAAECBAgQIECAQP0CEhIgQIAAAQIECBCoUEABXOGiikSAwP4E3E2AAAECBAgQIECAAAECBAjULyAhAQIECBAgQKBWAQVwrSsrFwECBAjsRcA9BAgQIECAAAECBAgQIECAQP0CEhIgQIAAgaoFFMBVL69wBAgQIECAwO4FXEmAAAECBAgQIECAAAECBAjULyAhAQIE6hdQANe/xhISIECAAAECBAg8koDzBAgQIECAAAECBAgQIECAQP0CEhJYEgEF8JIstJgECBAgQIAAAQIECFxZwFECBAgQIECAAAECBAgQIECgfoFlSqgAXqbVlpUAAQIECBAgQIAAAQIELhWwT4AAAQIECBAgQIAAAQIEqhNQAD9sSR0gQIAAAQIECBAgQIAAAQIE6heQkAABAgQIECBAgAABAnUKKIDrXFep9irgPgIECBAgQIAAAQIECBAgQKB+AQkJECBAgAABAgQIVCygAK54cUUjQOD6BFxNgAABAgQIECBAgAABAgQI1C8gIQECBAgQIECgdgEFcO0rLB8BAgQI7EbANQQIECBAgAABAgQIECBAgED9AhISIECAAIGlEFAAL8UyC0mAAAECBAhcXcAZAgQIECBAgAABAgQIECBAoH4BCQkQILA8Agrg5VlrSQkQIECAAAECBC4X8J0AAQIECBAgQIAAAQIECBCoX0BCAksmoABesgUXlwABAgQIECBAgACB8wJ+EiBAgAABAgQIECBAgAABAvULLGNCBfAyrrrMBAgQIECAAAECBAgQWG4B6QkQIECAAAECBAgQIECAQLUCCuAHltYOAQIECBAgQIAAAQIECBAgUL+AhAQIECBAgAABAgQIEKhbQAFc9/pKt1sB1xEgQIAAAQIECBAgQIAAAQL1C0hIgAABAgQIECBAYAkEFMBLsMgiEiBwbQFnCRAgQIAAAQIECBAgQIAAgfoFJCRAgAABAgQILIuAAnhZVlpOAgQIELiSgGMECBAgQIAAAQIECBAgQIBA/QISEiBAgACBpRJQAC/VcgtLgAABAgQIPChgjwABAgQIECBAgAABAgQIEKhfQEICBAgsn4ACePnWXGICBAgQIECAAAECBAgQIECAAAECBAgQIECAQP0CEhJYUgEF8JIuvNgECBAgQIAAAQIEllVAbgIECBAgQIAAAQIECBAgQKB+gWVOqABe5tWXnQABAgQIECBAgAABAsslIC0BAgQIECBAgAABAgQIEKheQAGc6tdYQAIECBAgQIAAAQIECBAgQCAICBAgQIAAAQIECBAgsBwCCuDlWGcprybgOAECBAgQIECAAAECBAgQIFC/gIQECBAgQIAAAQIElkhAAbxEiy0qAQIPFfCNAAECBAgQIECAAAECBAgQqF9AQgIECBAgQIDAsgkogJdtxeUlQIAAgZmAjQABAgQIECBAgAABAgQIEKhfQEICBAgQILCUAgrgpVx2oQkQIECAwDILyE6AAAECBAgQIECAAAECBAjULyAhAQIElldAAby8ay85AQIECBAgQGD5BCQmQIAAAQIECBAgQIAAAQIE6heQkMCSCyiAl/wfgPgECBAgQIAAAQIElkVATgIECBAgQIAAAQIECBAgQKB+AQkTBbB/BQQIECBAgAABAgQIECBQu4B8BAgQIECAAAECBAgQIEBgaQSWuABemjUWlAABAgQIECBAgAABAgQILLGA6AQIECBAgAABAgQIEFguAQXwcq23tBcFfBIgQIAAAQIECBAgQIAAAQL1C0hIgAABAgQIECBAYAkFFMBLuOgiE1h2AfkJECBAgAABAgQIECBAgACB+gUkJECAAAECBAgsq4ACeFlXXm4CBAgsp4DUBAgQIECAAAECBAgQIECAQP0CEhIgQIAAgaUWUAAv9fILT4AAAQIElklAVgIECBAgQIAAAQIECBAgQKB+AQkJECBAQAHs3wABAgQIECBAgED9AhISIECAAAECBAgQIECAAAEC9QtISIDAjoACeIfBDwIECBAgQIAAAQIEahWQiwABAgQIECBAgAABAgQIEKhfQMIHBRTAD1rYI0CAAAECBAgQIECAAIG6BKQhQIAAAQIECBAgQIAAAQJLJ7CEBfDSrbHABAgQIECAAAECBAgQIEBgCQVEJkCAAAECBAgQIECAwHIKKICXc92XN7XkBAgQIECAAAECBAgQIECAQP0CEhIgQIAAAQIECBBYYgEF8BIvvugElk1AXgIECBAgQIAAAQIECBAgQKB+AQkJECBAgAABAssuoABe9n8B8hMgQGA5BKQkQIAAAQIECBAgQIAAAQIE6heQkAABAgQIECgCCuCC4E2AAAECBAjULCAbAQIECBAgQIAAAQIECBAgUL+AhAQIECBwUUABfFHCJwECBAgQIECAQH0CEhEgQIAAAQIECBAgQIAAAQL1C0hIgMBDBBTAD+HwhQABAgQIECBAgACBWgTkIECAAAECBAgQIECAAAECBOoXkPDhAgrgh5s4QoAAAQIECBAgQIAAAQKLLWD2BAgQIECAAAECBAgQIEBgaQWWqABe2jUWnAABAgQIECBAgAABAgQILJGAqAQIECBAgAABAgQIEFhuAQXwcq//8qSXlAABAgQIECBAgAABAgQIEKhfQEICBAgQIECAAAECBKIA9o+AAIHqBQQkQIAAAQIECBAgQIAAAQIE6heQkAABAgQIECBA4LyAAvi8g58ECBAgUKeAVAQIECBAgAABAgQIECBAgED9AhISIECAAAEClwgogC/BsEuAAAECBAjUJCALAQIECBAgQIAAAQIECBAgUL+AhAQIECBwuYAC+HIR3wkQIECAAAECBBZfQAICBAgQIECAAAECBAgQIECgfgEJCRC4ooAC+IosDhIgQIAAAQIECBAgsKgC5k2AAAECBAgQIECAAAECBAjULyDh1QUUwFe3cYYAAQIECBAgQIAAAQIEFkvAbAkQIECAAAECBAgQIECAwNILLEEBvPRrDIAAAQIECBAgQIAAAQIECCyBgIgECBAgQIAAAQIECBAgMBNQAM8UbPUKSEaAAAECBAgQIECAAAECBAjULyAhAQIECBAgQIAAAQIPCCiAH6CwQ4BAbQLyECBAgAABAgQIECBAgAABAvULSEiAAAECBAgQIPBQAQXwQz18I0CAAIE6BKQgQIAAAQIECBAgQIAAAQIE6heQkAABAgQIELiCgAL4CigOESBAgAABAossYO4ECBAgQIAAAQIECBAgQIBA/QISEiBAgMDVBBTAV5NxnAABAgQIECBAYPEEzJgAAQIECBAgQIAAAQIECBCoX0BCAgSuKaAAviaPkwQIECBAgAABAgQILIqAeRIgQIAAAQIECBAgQIAAAQL1C0j4yAIK4Ec2cgUBAgQIECBAgAABAgQIzLeA2REgQIAAAQIECBAgQIAAAQIXBCougC8k9EGAAAECBAgQIECAAAECBAhULCAaAQIECBAgQIAAAQIECFwqoAC+VMN+PQKSECBAgAABAgQIECBAgAABAvULSEiAAAECBAgQIECAwMMEFMAPI3GAAIFFFzB/AgQIECBAgAABAgQIECBAoH4BCQkQIECAAAECBK4soAC+soujBAgQILCYAmZNgAABAgQIECBAgAABAgQI1C8gIQECBAgQIHANAQXwNXCcIkCAAAECBBZJwFwJECBAgAABAgQIECBAgACB+gUkJECAAIFHElAAP5KQ8wQIECBAgAABAvMvYIYECBAgQIAAAQIECBAgQIBA/QISEiCwKwEF8K6YXESAAAECBAgQIECAwLwKmBcBAgS1lR2pAAAQAElEQVQIECBAgAABAgQIECBQv4CEuxdQAO/eypUECBAgQIAAAQIECBAgMF8CZkOAAAECBAgQIECAAAECBAhcJlBhAXxZQl8JECBAgAABAgQIECBAgACBCgVEIkCAAAECBAgQIECAAIErCSiAr6Ti2OIKmDkBAgQIECBAgAABAgQIECBQv4CEBAgQIECAAAECBAhcVUABfFUaJwgQWDQB8yVAgAABAgQIECBAgAABAgTqF5CQAAECBAgQIEDg2gIK4Gv7OEuAAAECiyFglgQIECBAgAABAgQIECBAgED9AhISIECAAAECuxBQAO8CySUECBAgQIDAPAuYGwECBAgQIECAAAECBAgQIFC/gIQECBAgsFsBBfBupVxHgAABAgQIECAwfwJmRIAAAQIECBAgQIAAAQIECNQvICEBAtcloAC+Li4XEyBAgAABAgQIECAwLwLmQYAAAQIECBAgQIAAAQIECNQvIOH1CyiAr9/MHQQIECBAgAABAgQIECBwvAKeToAAAQIECBAgQIAAAQIECFxFoKIC+CoJHSZAgAABAgQIECBAgAABAgQqEhCFAAECBAgQIECAAAECBK4loAC+lo5ziyNgpgQIECBAgAABAgQIECBAgED9AhISIECAAAECBAgQIPCIAgrgRyRyAQEC8y5gfgQIECBAgAABAgQIECBAgED9AhISIECAAAECBAjsTkABvDsnVxEgQIDAfAqYFQECBAgQIECAAAECBAgQIFC/gIQECBAgQIDAdQgogK8Dy6UECBAgQIDAPAmYCwECBAgQIECAAAECBAgQIFC/gIQECBAgcL0CCuDrFXM9AQIECBAgQIDA8QuYAQECBAgQIECAAAECBAgQIFC/gIQECOxJQAG8JzY3ESBAgAABAgQIECBwXAKeS4AAAQIECBAgQIAAAQIECNQvIOHeBRTAe7dzJwECBAgQIECAAAECBAgcrYCnESBAgAABAgQIECBAgAABAo8gUEEB/AgJnSZAgAABAgQIECBAgAABAgQqEBCBAAECBAgQIECAAAECBHYjoADejZJr5lfAzAgQIECAAAECBAgQIECAAIH6BSQkQIAAAQIECBAgQGDXAgrgXVO5kACBeRMwHwIECBAgQIAAAQIECBAgQKB+AQkJECBAgAABAgSuT0ABfH1eriZAgACB+RAwCwIECBAgQIAAAQIECBAgQKB+AQkJECBAgACBPQgogPeA5hYCBAgQIEDgOAU8mwABAgQIECBAgAABAgQIEKhfQEICBAgQ2KuAAnivcu4jQIAAAQIECBA4egFPJECAAAECBAgQIECAAAECBOoXkJAAgX0JKID3xedmAgQIECBAgAABAgSOSsBzCBAgQIAAAQIECBAgQIAAgfoFJNy/gAJ4/4ZGIECAAAECBAgQIECAAIHDFTA6AQIECBAgQIAAAQIECBAgsEuBBS6Ad5nQZQQIECBAgAABAgQIECBAgMACC5g6AQIECBAgQIAAAQIECFyPgAL4erRcOz8CZkKAAAECBAgQIECAAAECBAjULyAhAQIECBAgQIAAAQLXLaAAvm4yNxAgcNwCnk+AAAECBAgQIECAAAECBAjULyAhAQIECBAgQIDA3gQUwHtzcxcBAgQIHI+ApxIgQIAAAQIECBAgQIAAAQL1C0hIgAABAgQI7ENAAbwPPLcSIECAAAECRyngWQQIECBAgAABAgQIECBAgED9AhISIECAwH4FFMD7FXQ/AQIECBAgQIDA4Qt4AgECBAgQIECAAAECBAgQIFC/gIQECByIgAL4QBgNQoAAAQIECBAgQIDAYQkYlwABAgQIECBAgAABAgQIEKhfQMKDE1AAH5ylkQgQIECAAAECBAgQIEDgYAWMRoAAAQIECBAgQIAAAQIECFynwAIWwNeZ0OUECBAgQIAAAQIECBAgQIDAAgqYMgECBAgQIECAAAECBAjsRUABvBc19xyfgCcTIECAAAECBAgQIECAAAEC9QtISIAAAQIECBAgQIDAngUUwHumcyMBAkct4HkECBAgQIAAAQIECBAgQIBA/QISEiBAgAABAgQI7E9AAbw/P3cTIECAwNEIeAoBAgQIECBAgAABAgQIECBQv4CEBAgQIECAwAEIKIAPANEQBAgQIECAwGEKGJsAAQIECBAgQIAAAQIECBCoX0BCAgQIEDgoAQXwQUkahwABAgQIECBA4OAFjEiAAAECBAgQIECAAAECBAjULyAhAQIHKqAAPlBOgxEgQIAAAQIECBAgcFACxiFAgAABAgQIECBAgAABAgTqF5Dw4AUUwAdvakQCBAgQIECAAAECBAgQ2J+AuwkQIECAAAECBAgQIECAAIE9CixQAbzHhG4jQIAAAQIECBAgQIAAAQIEFkjAVAkQIECAAAECBAgQIEBgPwIK4P3ouffoBDyJAAECBAgQIECAAAECBAgQqF9AQgIECBAgQIAAAQIE9i2gAN43oQEIEDhsAeMTIECAAAECBAgQIECAAAEC9QtISIAAAQIECBAgcDACCuCDcTQKAQIECByOgFEJECBAgAABAgQIECBAgACB+gUkJECAAAECBA5QQAF8gJiGIkCAAAECBA5SwFgECBAgQIAAAQIECBAgQIBA/QISEiBAgMBBCyiAD1rUeAQIECBAgAABAvsXMAIBAgQIECBAgAABAgQIECBQv4CEBAgcioAC+FBYDUqAAAECBAgQIECAwF4F3EeAAAECBAgQIECAAAECBAjULyDh4QkogA/P1sgECBAgQIAAAQIECBAgcH0CriZAgAABAgQIECBAgAABAgT2KbAABfA+E7qdAAECBAgQIECAAAECBAgQWAABUyRAgAABAgQIECBAgACBgxBQAB+EojEOT8DIBAgQIECAAAECBAgQIECAQP0CEhIgQIAAAQIECBAgcGACCuADozQQAQIHLWA8AgQIECBAgAABAgQIECBAoH4BCQkQIECAAAECBA5WQAF8sJ5GI0CAAIGDETAKAQIECBAgQIAAAQIECBAgUL+AhAQIECBAgMAhCCiADwHVkAQIECBAgMB+BNxLgAABAgQIECBAgAABAgQI1C8gIQECBAgcloAC+LBkjUuAAAECBAgQIHD9Au4gQIAAAQIECBAgQIAAAQIE6heQkACBQxVQAB8qr8EJECBAgAABAgQIENitgOsIECBAgAABAgQIECBAgACB+gUkPHwBBfDhG3sCAQIECBAgQIAAAQIECFxbwFkCBAgQIECAAAECBAgQIEDggATmuAA+oISGIUCAAAECBAgQIECAAAECBOZYwNQIECBAgAABAgQIECBA4CAFFMAHqWmsgxMwEgECBAgQIECAAAECBAgQIFC/gIQECBAgQIAAAQIECBy4gAL4wEkNSIDAfgXcT4AAAQIECBAgQIAAAQIECNQvICEBAgQIECBAgMDhCCiAD8fVqAQIECCwNwF3ESBAgAABAgQIECBAgAABAvULSEiAAAECBAgcooAC+BBxDU2AAAECBAhcj4BrCRAgQIAAAQIECBAgQIAAgfoFJCRAgACBwxZQAB+2sPEJECBAgAABAgQeWcAVBAgQIECAAAECBAgQIECAQP0CEhIgcCQCCuAjYfYQAgQIECBAgAABAgSuJuA4AQIECBAgQIAAAQIECBAgUL+AhEcnoAA+OmtPIkCAAAECBAgQIECAAIGHCvhGgAABAgQIECBAgAABAgQIHLDAHBbAB5zQcAQIECBAgAABAgQIECBAgMAcCpgSAQIECBAgQIAAAQIECByGgAL4MFSNuXcBdxIgQIAAAQIECBAgQIAAAQL1C0hIgAABAgQIECBAgMChCSiAD43WwAQIXK+A6wkQIECAAAECBAgQIECAAIH6BSQkQIAAAQIECBA4XAEF8OH6Gp0AAQIEdifgKgIECBAgQIAAAQIECBAgQKB+AQkJECBAgACBIxBQAB8BskcQIECAAAEC1xJwjgABAgQIECBAgAABAgQIEKhfQEICBAgQOCoBBfBRSXsOAQIECBAgQIDAwwUcIUCAAAECBAgQIECAAAECBOoXkJAAgSMVUAAfKbeHESBAgAABAgQIECBwUcAnAQIECBAgQIAAAQIECBAgUL+AhEcvoAA+enNPJECAAAECBAgQIECAwLILyE+AAAECBAgQIECAAAECBAgcksAcFcCHlNCwBAgQIECAAAECBAgQIECAwBwJmAoBAgQIECBAgAABAgQIHKaAAvgwdY29ewFXEiBAgAABAgQIECBAgAABAvULSEiAAAECBAgQIECAwKELKIAPndgDCBB4JAHnCRAgQIAAAQIECBAgQIAAgfoFJCRAgAABAgQIEDgaAQXw0Th7CgECBAhcWcBRAgQIECBAgAABAgQIECBAoH4BCQkQIECAAIEjFFAAHyG2RxEgQIAAAQKXCtgnQIAAAQIECBAgQIAAAQIE6heQkAABAgSOWkABfNTinkeAAAECBAgQIJAwIECAAAECBAgQIECAAAECBOoXkJAAgWMRUAAfC7uHEiBAgAABAgQIEFheAckJECBAgAABAgQIECBAgACB+gUkPD4BBfDx2XsyAQIECBAgQIAAAQIElk1AXgIECBAgQIAAAQIECBAgQOCQBeagAD7khIYnQIAAAQIECBAgQIAAAQIE5kDAFAgQIECAAAECBAgQIEDgKAQUwEeh7BlXF3CGAAECBAgQIECAAAECBAgQqF9AQgIECBAgQIAAAQIEjkxAAXxk1B5EgMDlAr4TIECAAAECBAgQIECAAAEC9QtISIAAAQIECBAgcLQCCuCj9fY0AgQIEDgv4CcBAgQIECBAgAABAgQIECBQv4CEBAgQIECAwDEIKICPAd0jCRAgQIDAcgtIT4AAAQIECBAgQIAAAQIECNQvICEBAgQIHJeAAvi45D2XAAECBAgQILCMAjITIECAAAECBAgQIECAAAEC9QtISIDAsQoogI+V38MJECBAgAABAgQILI+ApAQIECBAgAABAgQIECBAgED9AhIev4AC+PjXwAwIECBAgAABAgQIECBQu4B8BAgQIECAAAECBAgQIECAwBEJHGMBfEQJPYYAAQIECBAgQIAAAQIECBA4RgGPJkCAAAECBAgQIECAAIGjFFAAH6W2Zz0oYI8AAQIECBAgQIAAAQIECBCoX0BCAgQIECBAgAABAgSOXEABfOTkHkiAAAECBAgQIECAAAECBAgQIECgfgEJCRAgQIAAAQIEjkdAAXw87p5KgACBZRWQmwABAgQIECBAgAABAgQIEKhfQEICBAgQIEDgGAUUwMeI79EECBAgQGC5BKQlQIAAAQIECBAgQIAAAQIE6heQkAABAgSOW0ABfNwr4PkECBAgQIAAgWUQkJEAAQIECBAgQIAAAQIECBCoX0BCAgTmQkABPBfLYBIECBAgQIAAAQIE6hWQjAABAgQIECBAgAABAgQIEKhfQML5EVAAz89amAkBAgQIECBAgAABAgRqE5CHSEumfAAAEABJREFUAAECBAgQIECAAAECBAgQOGKBYyiAjzihxxEgQIAAAQIECBAgQIAAAQLHIOCRBAgQIECAAAECBAgQIHAcAgrg41Bf5mfKToAAAQIECBAgQIAAAQIECNQvICEBAgQIECBAgAABAscmoAA+NnoPJrB8AhITIECAAAECBAgQIECAAAEC9QtISIAAAQIECBAgcLwCCuDj9fd0AgQILIuAnAQIECBAgAABAgQIECBAgED9AhISIECAAAECcyCgAJ6DRTAFAgQIECBQt4B0BAgQIECAAAECBAgQIECAQP0CEhIgQIDAvAgogOdlJcyDAAECBAgQIFCjgEwECBAgQIAAAQIECBAgQIBA/QISEiAwVwIK4LlaDpMhQIAAAQIECBAgUI+AJAQIECBAgAABAgQIECBAgED9AhLOn4ACeP7WxIwIECBAgAABAgQIECCw6ALmT4AAAQIECBAgQIAAAQIECByTwBEWwMeU0GMJECBAgAABAgQIECBAgACBIxTwKAIECBAgQIAAAQIECBA4TgEF8HHqL9OzZSVAgAABAgQIECBAgAABAgTqF5CQAAECBAgQIECAAIFjF1AAH/sSmACB+gUkJECAAAECBAgQIECAAAECBOoXkJAAAQIECBAgQGA+BBTA87EOZkGAAIFaBeQiQIAAAQIECBAgQIAAAQIE6heQkAABAgQIEJgjAQXwHC2GqRAgQIAAgboEpCFAgAABAgQIECBAgAABAgTqF5CQAAECBOZNQAE8bytiPgQIECBAgACBGgRkIECAAAECBAgQIECAAAECBOoXkJAAgbkUUADP5bKYFAECBAgQIECAAIHFFTBzAgQIECBAgAABAgQIECBAoH4BCedXQAE8v2tjZgQIECBAgAABAgQIEFg0AfMlQIAAAQIECBAgQIAAAQIEjlngCArgY07o8QQIECBAgAABAgQIECBAgMARCHgEAQIECBAgQIAAAQIECMyDgAJ4Hlah5jnIRoAAAQIECBAgQIAAAQIECNQvICEBAgQIECBAgAABAnMjoACem6UwEQL1CUhEgAABAgQIECBAgAABAgQI1C8gIQECBAgQIECAwHwJKIDnaz3MhgABArUIyEGAAAECBAgQIECAAAECBAjULyAhAQIECBAgMIcCCuA5XBRTIkCAAAECiy1g9gQIECBAgAABAgQIECBAgED9AhISIECAwLwKKIDndWXMiwABAgQIECCwiALmTIAAAQIECBAgQIAAAQIECNQvICEBAnMtoACe6+UxOQIECBAgQIAAAQKLI2CmBAgQIECAAAECBAgQIECAQP0CEs6/gAJ4/tfIDAkQIECAAAECBAgQIDDvAuZHgAABAgQIECBAgAABAgQIzInAIRbAc5LQNAgQIECAAAECBAgQIECAAIFDFDA0AQIECBAgQIAAAQIECMyTgAJ4nlajprnIQoAAAQIECBAgQIAAAQIECNQvICEBAgQIECBAgAABAnMnoACeuyUxIQKLLyABAQIECBAgQIAAAQIECBAgUL+AhAQIECBAgAABAvMpoACez3UxKwIECCyqgHkTIECAAAECBAgQIECAAAEC9QtISIAAAQIECMyxgAJ4jhfH1AgQIECAwGIJmC0BAgQIECBAgAABAgQIECBQv4CEBAgQIDDvAgrgeV8h8yNAgAABAgQILIKAORIgQIAAAQIECBAgQIAAAQL1C0hIgMBCCCiAF2KZTJIAAQIECBAgQIDA/AqYGQECBAgQIECAAAECBAgQIFC/gISLI6AAXpy1MlMCBAgQIECAAAECBAjMm4D5ECBAgAABAgQIECBAgAABAnMmcAgF8JwlNB0CBAgQIECAAAECBAgQIEDgEAQMSYAAAQIECBAgQIAAAQLzKKAAnsdVWeQ5mTsBAgQIECBAgAABAgQIECBQv4CEBAgQIECAAAECBAjMrYACeG6XxsQILJ6AGRMgQIAAAQIECBAgQIAAAQL1C0hIgAABAgQIECAw3wIK4PleH7MjQIDAogiYJwECBAgQIECAAAECBAgQIFC/gIQECBAgQIDAAggogBdgkUyRAAECBAjMt4DZESBAgAABAgQIECBAgAABAvULSEiAAAECiyKgAF6UlTJPAgQIECBAgMA8CpgTAQIECBAgQIAAAQIECBAgUL+AhAQILJSAAnihlstkCRAgQIAAAQIECMyPgJkQIECAAAECBAgQIECAAAEC9QtIuHgCCuDFWzMzJkCAAAECBAgQIECAwHELeD4BAgQIECBAgAABAgQIECAwpwIHWADPaULTIkCAAAECBAgQIECAAAECBA5QwFAECBAgQIAAAQIECBAgMM8CCuB5Xp1Fmpu5EiBAgAABAgQIECBAgAABAvULSEiAAAECBAgQIECAwNwLKIDnfolMkMD8C5ghAQIECBAgQIAAAQIECBAgUL+AhAQIECBAgAABAoshoABejHUySwIECMyrgHkRIECAAAECBAgQIECAAAEC9QtISIAAAQIECCyQgAJ4gRbLVAkQIECAwHwJmA0BAgQIECBAgAABAgQIECBQv4CEBAgQILBoAgrgRVsx8yVAgAABAgQIzIOAORAgQIAAAQIECBAgQIAAAQL1C0hIgMBCCiiAF3LZTJoAAQIECBAgQIDA8Ql4MgECBAgQIECAAAECBAgQIFC/gISLK6AAXty1M3MCBAgQIECAAAECBAgctYDnESBAgAABAgQIECBAgAABAnMucAAF8JwnND0CBAgQIECAAAECBAgQIEDgAAQMQYAAAQIECBAgQIAAAQKLIKAAXoRVmuc5mhsBAgQIECBAgAABAgQIECBQv4CEBAgQIECAAAECBAgsjIACeGGWykQJzJ+AGREgQIAAAQIECBAgQIAAAQL1C0hIgAABAgQIECCwWAIK4MVaL7MlQIDAvAiYBwECBAgQIECAAAECBAgQIFC/gIQECBAgQIDAAgoogBdw0UyZAAECBAgcr4CnEyBAgAABAgQIECBAgAABAvULSEiAAAECiyqgAF7UlTNvAgQIECBAgMBxCHgmAQIECBAgQIAAAQIECBAgUL+AhAQILLSAAnihl8/kCRAgQIAAAQIECBydgCcRIECAAAECBAgQIECAAAEC9QtIuPgCCuDFX0MJCBAgQIAAAQIECBAgcNgCxidAgAABAgQIECBAgAABAgQWRGAfBfCCJDRNAgQIECBAgAABAgQIECBAYB8CbiVAgAABAgQIECBAgACBRRJQAC/Sas3TXM2FAAECBAgQIECAAAECBAgQqF9AQgIECBAgQIAAAQIEFk5AAbxwS2bCBI5fwAwIECBAgAABAgQIECBAgACB+gUkJECAAAECBAgQWEwBBfBirptZEyBA4LgEPJcAAQIECBAgQIAAAQIECBCoX0BCAgQIECBAYIEFFMALvHimToAAAQIEjlbA0wgQIECAAAECBAgQIECAAIH6BSQkQIAAgUUXUAAv+gqaPwECBAgQIEDgKAQ8gwABAgQIECBAgAABAgQIEKhfQEICBKoQUABXsYxCECBAgAABAgQIEDg8ASMTIECAAAECBAgQIECAAAEC9QtIWI+AArietZSEAAECBAgQIECAAAECBy1gPAIECBAgQIAAAQIECBAgQGDBBPZQAC9YQtMlQIAAAQIECBAgQIAAAQIE9iDgFgIECBAgQIAAAQIECBBYRAEF8CKu2nHO2bMJECBAgAABAgQIECBAgACB+gUkJECAAAECBAgQIEBgYQUUwAu7dCZO4OgFPJEAAQIECBAgQIAAAQIECBCoX0BCAgQIECBAgACBxRZQAC/2+pk9AQIEjkrAcwgQIECAAAECBAgQIECAAIH6BSQkQIAAAQIEKhBQAFewiCIQIECAAIHDFTA6AQIECBAgQIAAAQIECBAgUL+AhAQIECBQi4ACuJaVlIMAAQIECBAgcBgCxiRAgAABAgQIECBAgAABAgTqF5CQAIGqBBTAVS2nMAQIECBAgAABAgQOTsBIBAgQIECAAAECBAgQIECAQP0CEtYnoACub00lIkCAAAECBAgQIECAwH4F3E+AAAECBAgQIECAAAECBAgsqMB1FMALmtC0CRAgQIAAAQIECBAgQIAAgesQcCkBAgQIECBAgAABAgQILLKAAniRV+8o5+5ZBAgQIECAAAECBAgQIECAQP0CEhIgQIAAAQIECBAgsPACCuCFX0IBCBy+gCcQIECAAAECBAgQIECAAAEC9QtISIAAAQIECBAgUIeAAriOdZSCAAEChyVgXAIECBAgQIAAAQIECBAgQKB+AQkJECBAgACBigQUwBUtpigECBAgQOBgBYxGgAABAgQIECBAgAABAgQI1C8gIQECBAjUJqAArm1F5SFAgAABAgQIHISAMQgQIECAAAECBAgQIECAAIH6BSQkQKBKAQVwlcsqFAECBAgQIECAAIG9C7iTAAECBAgQIECAAAECBAgQqF9AwnoFFMD1rq1kBAgQIECAAAECBAgQuF4B1xMgQIAAAQIECBAgQIAAAQILLrCLAnjBE5o+AQIECBAgQIAAAQIECBAgsAsBlxAgQIAAAQIECBAgQIBADQIK4BpW8TAzGJsAAQIECBAgQIAAAQIECBCoX0BCAgQIECBAgAABAgSqEVAAV7OUghA4eAEjEiBAgAABAgQIECBAgAABAvULSEiAAAECBAgQIFCXgAK4rvWUhgABAgclYBwCBAgQIECAAAECBAgQIECgfgEJCRAgQIAAgQoFFMAVLqpIBAgQIEBgfwLuJkCAAAECBAgQIECAAAECBOoXkJAAAQIEahVQANe6snIRIECAAAECBPYi4B4CBAgQIECAAAECBAgQIECgfgEJCRCoWkABXPXyCkeAAAECBAgQIEBg9wKuJECAAAECBAgQIECAAAECBOoXkLB+AQVw/WssIQECBAgQIECAAAECBB5JwHkCBAgQIECAAAECBAgQIECgEoFrFMCVJBSDAAECBAgQIECAAAECBAgQuIaAUwQIECBAgAABAgQIECBQk4ACuKbVPMgsxiJAgAABAgQIECBAgAABAgTqF5CQAAECBAgQIECAAIHqBBTA1S2pQAT2L2AEAgQIECBAgAABAgQIECBAoH4BCQkQIECAAAECBOoUUADXua5SESBAYK8C7iNAgAABAgQIECBAgAABAgTqF5CQAAECBAgQqFhAAVzx4opGgAABAgSuT8DVBAgQIECAAAECBAgQIECAQP0CEhIgQIBA7QIK4NpXWD4CBAgQIECAwG4EXEOAAAECBAgQIECAAAECBAjULyAhAQJLIaAAXoplFpIAAQIECBAgQIDA1QWcIUCAAAECBAgQIECAAAECBOoXkHB5BBTAy7PWkhIgQIAAAQIECBAgQOByAd8JECBAgAABAgQIECBAgACBygSuUABXllAcAgQIECBAgAABAgQIECBA4AoCDhEgQIAAAQIECBAgQIBAjQIK4BpXdT+Z3EuAAAECBAgQIECAAMMllEIAABAASURBVAECBAjULyAhAQIECBAgQIAAAQLVCiiAq11awQhcv4A7CBAgQIAAAQIECBAgQIAAgfoFJCRAgAABAgQIEKhbQAFc9/pKR4AAgd0KuI4AAQIECBAgQIAAAQIECBCoX0BCAgQIECBAYAkEFMBLsMgiEiBAgACBaws4S4AAAQIECBAgQIAAAQIECNQvICEBAgQILIuAAnhZVlpOAgQIECBAgMCVBBwjQIAAAQIECBAgQIAAAQIE6heQkACBpRJQAC/VcgtLgAABAgQIECBA4EEBewQIECBAgAABAgQIECBAgED9AhIun4ACePnWXGICBAgQIECAAAECBAgQIECAAAECBAgQIECAAAECBCoVuKQArjShWAQIECBAgAABAgQIECBAgMAlAnYJECBAgAABAgQIECBAoGYBBXDNq3s92VxLgAABAgQIECBAgAABAgQI1C8gIQECBAgQIECAAAEC1QsogKtfYgEJPLKAKwgQIECAAAECBAgQIECAAIH6BSQkQIAAAQIECBBYDgEF8HKss5QECBC4moDjBAgQIECAAAECBAgQIECAQP0CEhIgQIAAAQJLJKAAXqLFFpUAAQIECDxUwDcCBAgQIECAAAECBAgQIECgfgEJCRAgQGDZBBTAy7bi8hIgQIAAAQIEZgI2AgQIECBAgAABAgQIECBAoH4BCQkQWEoBBfBSLrvQBAgQIECAAAECyywgOwECBAgQIECAAAECBAgQIFC/gITLK6AAXt61l5wAAQIECBAgQIAAgeUTkJgAAQIECBAgQIAAAQIECBCoXKBNKk8oHgECBAgQIECAAAECBAgQIJAEAgECBAgQIECAAAECBAgsg4DfAF6GVb5WRucIECBAgAABAgQIECBAgACB+gUkJECAAAECBAgQIEBgaQQUwEuz1IISeLiAIwQIECBAgAABAgQIECBAgED9AhISIECAAAECBAgsl4ACeLnWW1oCBAhcFPBJgAABAgQIECBAgAABAgQI1C8gIQECBAgQILCEAgrgJVx0kQkQIEBg2QXkJ0CAAAECBAgQIECAAAECBOoXkJAAAQIEllVAAbysKy83AQIECBAgsJwCUhMgQIAAAQIECBAgQIAAAQL1C0hIgMBSCyiAl3r5hSdAgAABAgQIEFgmAVkJECBAgAABAgQIECBAgACB+gUkJKAA9m+AAAECBAgQIECAAAEC9QtISIAAAQIECBAgQIAAAQIECNQvsJNQAbzD4AcBAgQIECBAgAABAgQIEKhVQC4CBAgQIECAAAECBAgQWCYBBfAyrfalWe0TIECAAAECBAgQIECAAAEC9QtISIAAAQIECBAgQIDA0gkogJduyQUmkDAgQIAAAQIECBAgQIAAAQIE6heQkAABAgQIECBAYDkFFMDLue5SEyCwvAKSEyBAgAABAgQIECBAgAABAvULSEiAAAECBAgssYACeIkXX3QCBAgQWDYBeQkQIECAAAECBAgQIECAAIH6BSQkQIAAgWUXUAAv+78A+QkQIECAAIHlEJCSAAECBAgQIECAAAECBAgQqF9AQgIECBQBBXBB8CZAgAABAgQIECBQs4BsBAgQIECAAAECBAgQIECAQP0CEhK4KKAAvijhkwABAgQIECBAgAABAvUJSESAAAECBAgQIECAAAECBAjUL/CQhArgh3D4QoAAAQIECBAgQIAAAQIEahGQgwABAgQIECBAgAABAgSWUUABvGyrLi8BAgQIECBAgAABAgQIECBQv4CEBAgQIECAAAECBAgsrYACeGmXXvBlFJCZAAECBAgQIECAAAECBAgQqF9AQgIECBAgQIAAgeUWUAAv9/pLT4DA8ghISoAAAQIECBAgQIAAAQIECNQvICEBAgQIECBAIApg/wgIECBAgED1AgISIECAAAECBAgQIECAAAEC9QtISIAAAQIEzgsogM87+EmAAAECBAgQqFNAKgIECBAgQIAAAQIECBAgQKB+AQkJECBwiYAC+BIMuwQIECBAgAABAgRqEpCFAAECBAgQIECAAAECBAgQqF9AQgKXCyiALxfxnQABAgQIECBAgAABAosvIAEBAgQIECBAgAABAgQIECBQv8AVEyqAr8jiIAECBAgQIECAAAECBAgQWFQB8yZAgAABAgQIECBAgACBZRZQAC/L6stJgAABAgQIECBAgAABAgQI1C8gIQECBAgQIECAAAECSy+gAF76fwIAlkFARgIECBAgQIAAAQIECBAgQKB+AQkJECBAgAABAgQIzAQUwDMFGwECBOoVkIwAAQIECBAgQIAAAQIECBCoX0BCAgQIECBAgMADAgrgByjsECBAgACB2gTkIUCAAAECBAgQIECAAAECBOoXkJAAAQIECDxUQAH8UA/fCBAgQIAAAQJ1CEhBgAABAgQIECBAgAABAgQI1C8gIQECBK4goAC+AopDBAgQIECAAAECBBZZwNwJECBAgAABAgQIECBAgACB+gUkJHA1AQXw1WQcJ0CAAAECBAgQIECAwOIJmDEBAgQIECBAgAABAgQIECBQv8A1EyqAr8njJAECBAgQIECAAAECBAgQWBQB8yRAgAABAgQIECBAgAABAokCuPZ/BfIRIECAAAECBAgQIECAAAEC9QtISIAAAQIECBAgQIAAgQsCCuALED4I1CggEwECBAgQIECAAAECBAgQIFC/gIQECBAgQIAAAQIELhVQAF+qYZ8AAQL1CEhCgAABAgQIECBAgAABAgQI1C8gIQECBAgQIEDgYQIK4IeROECAAAECBBZdwPwJECBAgAABAgQIECBAgACB+gUkJECAAAECVxZQAF/ZxVECBAgQIECAwGIKmDUBAgQIECBAgAABAgQIECBQv4CEBAgQuIaAAvgaOE4RIECAAAECBAgQWCQBcyVAgAABAgQIECBAgAABAgTqF5CQwCMJKIAfSch5AgQIECBAgAABAgQIzL+AGRIgQIAAAQIECBAgQIAAAQL1C+wqoQJ4V0wuIkCAAAECBAgQIECAAAEC8ypgXgQIECBAgAABAgQIECBA4EEBBfCDFnXtSUOAAAECBAgQIECAAAECBAjULyAhAQIECBAgQIAAAQIELhNQAF8G4iuBGgRkIECAAAECBAgQIECAAAECBOoXkJAAAQIECBAgQIDAlQQUwFdScYwAAQKLK2DmBAgQIECAAAECBAgQIECAQP0CEhIgQIAAAQIEriqgAL4qjRMECBAgQGDRBMyXAAECBAgQIECAAAECBAgQqF9AQgIECBAgcG0BBfC1fZwlQIAAAQIECCyGgFkSIECAAAECBAgQIECAAAEC9QtISIAAgV0IKIB3geQSAgQIECBAgAABAvMsYG4ECBAgQIAAAQIECBAgQIBA/QISEtitgAJ4t1KuI0CAAAECBAgQIECAwPwJmBEBAgQIECBAgAABAgQIECBQv8B1JVQAXxeXiwkQIECAAAECBAgQIECAwLwImAcBAgQIECBAgAABAgQIEHi4gAL44SaLfcTsCRAgQIAAAQIECBAgQIAAgfoFJCRAgAABAgQIECBAgMBVBBTAV4FxmMAiCpgzAQIECBAgQIAAAQIECBAgUL+AhAQIECBAgAABAgSuJaAAvpaOcwQIEFgcATMlQIAAAQIECBAgQIAAAQIE6heQkAABAgQIECDwiAIK4EckcgEBAgQIEJh3AfMjQIAAAQIECBAgQIAAAQIE6heQkAABAgQI7E5AAbw7J1cRIECAAAECBOZTwKwIECBAgAABAgQIECBAgACB+gUkJECAwHUIKICvA8ulBAgQIECAAAECBOZJwFwIECBAgAABAgQIECBAgACB+gUkJHC9Agrg6xVzPQECBAgQIECAAAECBI5fwAwIECBAgAABAgQIECBAgACB+gX2lFABvCc2NxEgQIAAAQIECBAgQIAAgeMS8FwCBAgQIECAAAECBAgQIHB1AQXw1W0W64zZEiBAgAABAgQIECBAgAABAvULSEiAAAECBAgQIECAAIFHEFAAPwKQ0wQWQcAcCRAgQIAAAQIECBAgQIAAgfoFJCRAgAABAgQIECCwGwEF8G6UXEOAAIH5FTAzAgQIECBAgAABAgQIECBAoH4BCQkQIECAAAECuxZQAO+ayoUECBAgQGDeBMyHAAECBAgQIECAAAECBAgQqF9AQgIECBAgcH0CCuDr83I1AQIECBAgQGA+BMyCAAECBAgQIECAAAECBAgQqF9AQgIECOxBQAG8BzS3ECBAgAABAgQIEDhOAc8mQIAAAQIECBAgQIAAAQIE6heQkMBeBRTAe5VzHwECBAgQIECAAAECBI5ewBMJECBAgAABAgQIECBAgACB+gX2lVABvC8+NxMgQIAAAQIECBAgQIAAgaMS8BwCBAgQIECAAAECBAgQIPDIAgrgRzaa7yvMjgABAgQIECBAgAABAgQIEKhfQEICBAgQIECAAAECBAjsUkABvEsolxGYRwFzIkCAAAECBAgQIECAAAECBOoXkJAAAQIECBAgQIDA9QgogK9Hy7UECBCYHwEzIUCAAAECBAgQIECAAAECBOoXkJAAAQIECBAgcN0CCuDrJnMDAQIECBA4bgHPJ0CAAAECBAgQIECAAAECBOoXkJAAAQIECOxNQAG8Nzd3ESBAgAABAgSOR8BTCRAgQIAAAQIECBAgQIAAgfoFJCRAgMA+BBTA+8BzKwECBAgQIECAAIGjFPAsAgQIECBAgAABAgQIECBAoH4BCQnsV0ABvF9B9xMgQIAAAQIECBAgQODwBTyBAAECBAgQIECAAAECBAgQqF/gQBIqgA+E0SAECBAgQIAAAQIECBAgQOCwBIxLgAABAgQIECBAgAABAgR2L6AA3r3VfF1pNgQIECBAgAABAgQIECBAgED9AhISIECAAAECBAgQIEDgOgUUwNcJ5nIC8yBgDgQIECBAgAABAgQIECBAgED9AhISIECAAAECBAgQ2IuAAngvau4hQIDA8Ql4MgECBAgQIECAAAECBAgQIFC/gIQECBAgQIAAgT0LKID3TOdGAgQIECBw1AKeR4AAAQIECBAgQIAAAQIECNQvICEBAgQIENifgAJ4f37uJkCAAAECBAgcjYCnECBAgAABAgQIECBAgAABAvULSEiAAIEDEFAAHwCiIQgQIECAAAECBAgcpoCxCRAgQIAAAQIECBAgQIAAgfoFJCRwUAIK4IOSNA4BAgQIECBAgAABAgQOXsCIBAgQIECAAAECBAgQIECAQP0CB5pQAXygnAYjQIAAAQIECBAgQIAAAQIHJWAcAgQIECBAgAABAgQIECBw/QIK4Os3O947PJ0AAQIECBAgQIAAAQIECBCoX0BCAgQIECBAgAABAgQI7FFAAbxHOLcROA4BzyRAgAABAgQIECBAgAABAgTqF5CQAAECBAgQIECAwH4EFMD70XMvAQIEjk7AkwgQIECAAAECBAgQIECAAIH6BSQkQIAAAQIECOxbQAF9JJeHAAAQAElEQVS8b0IDECBAgACBwxYwPgECBAgQIECAAAECBAgQIFC/gIQECBAgQOBgBBTAB+NoFAIECBAgQIDA4QgYlQABAgQIECBAgAABAgQIEKhfQEICBAgcoIAC+AAxDUWAAAECBAgQIEDgIAWMRYAAAQIECBAgQIAAAQIECNQvICGBgxZQAB+0qPEIECBAgAABAgQIECCwfwEjECBAgAABAgQIECBAgAABAvULHEpCBfChsBqUAAECBAgQIECAAAECBAjsVcB9BAgQIECAAAECBAgQIEBg7wIK4L3bHe2dnkaAAAECBAgQIECAAAECBAjULyAhAQIECBAgQIAAAQIE9imgAN4noNsJHIWAZxAgQIAAAQIECBAgQIAAAQL1C0hIgAABAgQIECBA4CAEFMAHoWgMAgQIHJ6AkQkQIECAAAECBAgQIECAAIH6BSQkQIAAAQIECByYgAL4wCgNRIAAAQIEDlrAeAQIECBAgAABAgQIECBAgED9AhISIECAAIGDFVAAH6yn0QgQIECAAAECByNgFAIECBAgQIAAAQIECBAgQKB+AQkJECBwCAIK4ENANSQBAgQIECBAgACB/Qi4lwABAgQIECBAgAABAgQIEKhfQEIChyWgAD4sWeMSIECAAAECBAgQIEDg+gXcQYAAAQIECBAgQIAAAQIECNQvcKgJFcCHymtwAgQIECBAgAABAgQIECCwWwHXESBAgAABAgQIECBAgACB/QsogPdveLgjGJ0AAQIECBAgQIAAAQIECBCoX0BCAgQIECBAgAABAgQIHJCAAviAIA1D4DAEjEmAAAECBAgQIECAAAECBAjULyAhAQIECBAgQIAAgYMUUAAfpKaxCBAgcHACRiJAgAABAgQIECBAgAABAgTqF5CQAAECBAgQIHDgAgrgAyc1IAECBAgQ2K+A+wkQIECAAAECBAgQIECAAIH6BSQkQIAAAQKHI6AAPhxXoxIgQIAAAQIE9ibgLgIECBAgQIAAAQIECBAgQKB+AQkJECBwiAIK4EPENTQBAgQIECBAgACB6xFwLQECBAgQIECAAAECBAgQIFC/gIQEDltAAXzYwsYnQIAAAQIECBAgQIDAIwu4ggABAgQIECBAgAABAgQIEKhf4EgSKoCPhNlDCBAgQIAAAQIECBAgQIDA1QQcJ0CAAAECBAgQIECAAAECByegAD44y4MdyWgECBAgQIAAAQIECBAgQIBA/QISEiBAgAABAgQIECBA4IAFFMAHDGo4AgchYAwCBAgQIECAAAECBAgQIECgfgEJCRAgQIAAAQIECByGgAL4MFSNSYAAgb0LuJMAAQIECBAgQIAAAQIECBCoX0BCAgQIECBAgMChCSiAD43WwAQIECBA4HoFXE+AAAECBAgQIECAAAECBAjULyAhAQIECOxboJmN0M9+nN/62YHZdv7rgf+85FFXHvvBC5oHd6986REcVQAfAbJHECBAgAABAgQeUcAFBAgQIECAAAECBAgQIECAQP0CEhIgsHeBWb976TYoQw0myWAro8mJDKZr5cBK0g7Pbyn7F7em7Dejcr6c68vWlIq0LVtTDjVd+TFN04zTpnyWLSnHdprc2TVtVqbDjMo2mI7S9CvJbLy2fO5so2S4VY6Ny3XJ2mSQQT8pW5dB12ZYtvRtjvJ1tE87ymSeRYAAAQIECBAgQGBBBEyTAAECBAgQIECAAAECBAgQqF9Awn0K9OX+2VY+MvuN3+kg7Xg97fZNmYxOZTo8U85sp512GY2nGU5LoduPM+i3sjrZKOXs2bTNZprBZob9dil0t7MymZbCdpoTk0nWx5OcKNt62V+bTrMynWSlG2fUbWcyPJduUMbIuXLtRtJsJWXclPNNuS6T1SSDbI/GObe6lfZC4TsdjDMZbSdNl6N8tUf5MM8iQIAAAQIECBAgQIAAgYcI+EKAAAECBAgQIECAAAECBAhch0BbutS2a9KkSz8oxezKmax1XU6W4vbk5EzW+89kNPhkbu7vzlO37skXnf10/kL7J/kr3cfzN5p78i3TT+a5m+/M87bekR/Me/ODzfvyo9vvy4+V7Z+N37ez/4L2fXlB8948v3t3njt5T/52d0/+Vvfp/Dfdx/OXB5/Il2x+Np/f35+buj/LWnnWWk5ltTuX0aTLcJy0zaDUwcM0/VoyPZk0yVG+2qN8mGcRIECAAAECBAgQIECAAAECFwV8EiBAgAABAgQIECBAYNkF+gIw28rHNd6Dvsuom2Z1Os7adDsnx+PcfvbePGfj4/l/dJ/Ic/Ox/JOt9+RXxm/Pb59+Xf7w7BvzwY3fz7u335Q3j9+Yl228M7+8/c78y3L8pefenBd2H80PTT+W5537UL5/40Ol4P1Qvq37cNnO7z/37IfyvLMfLtuH8oJzH8yLN96Qn9l4Y/7N5lvzb0+9JW8889q8/f7X5kNbb84fbb0lrzn9+vza9jvyY5vvyw/kT/J/6z+VL9v6ZJ64fW9umJ7OifH2ztxnGdqS5RpRy6mmbJe+L/9+6bkr7yuAr+xyfEc9mQABAgQIECBAgAABAgQIEKhfQEICBAgQIECAAAECyywwnKZpxlnpNzMqW/pBBv00bb9dVCYZTLayOtnM6tb9uTXn8tXjP803Tz+Sf3Lu7fl33Vvz0e43877mdXlN97b8b6f/IH//zNvzdyYfzl/Z/kS+vD+bx4838qjubFa70xnkbNbG57K2vZn1ra2sl8/V7e2sjLeyUp6xUp41mowzmkzKNvscl+Nb5fnl2jKf9W6StXJ+ZbKdUSmfV7KdlfZcTvQbeczW2dx+9lS+vDuV/2rz4/l/T/4oP3T2rfnXZ1+XV01el3duvDIfPfPyvGL6zvzzrffkmwd/mq9s78nnlPtPbp3KjeXZsz8/nabP7L8/POiapFstBoOMdv589fTC97Ycu3QrX6/xnl15jdNOESBwlAKeRYAAAQIECBAgQIAAAQIECNQvICEBAgQIECBAYJkF2vQZjJPhtEmXYabtICe7z2ZYCuCTpRB99spG/sfxJ/IT/Ufyhv5d+eON38l/3Pq9/MTknfm27mP5unOfyI3bGzk5OZcT5fr1WSnbjTMqRW3bd2nK+M2lwA/5cumJg9mfDd/2fSmwu505rJS5rE+3duZ2SyZ5dPn+NRsfy9/Z+mh+8tRb8srP/k4+cP+v5DXT38qLh+/It/bvzxdtfzaP3pyUe7rcOr4v66W8bqfrabq1NIPTZaJ92Xb/bnd/qSsJECBA4BAFDE2AAAECBAgQIECAAAECBAjULyAhAQIECBAgkDZr4/WklLW3ZSN/YfNUvn/6sbwsb817p2/K733m9/OS7k351q135Yu3P52T42kpiNezst2XYnQ7K/25MsIkbelEm7Jlzl99O023cm8y+kwpuc9mvVTUN0xP5tkl1986/eH888135PVnX5u396/Kv+1/K9/VvTt/afqZPDb3pW82MpoM0vSlZr6OrO2cm5geAQIECBBYAgERCRAgQIAAAQIECBAgQIAAgfoFJCRAgMASCczKytl2IfKg77PSTTL7jd1btk7nr/bvys9N35PXbb0xL+//U16w+bb8l6c/lieeuz8nSuk77CcZZDttKUDTnk7aU+kHZ8v3rXJ8nMElY194RClLL+7N22eTdCeTfq2U1qO0pQCevWdbX761/TAnp1u5fXMrf3nzvvz97Q/mFyb/Kb89fUV+sX9TvnXygTyu2dq5ZmY4KMX5+YQzhH42TNma84cu/GwvfPogQIAAAQIECBA4DgHPJECAAAECBAgQIECAAAECBOoXkJBApQKz38Jt+zaDri3lZikj+xK0FJqjySjrk2bnt3dPbJ/L100/m+eOP5LXbr85f7b5yvzM9nvzVzc/lCdv3p+VzSaDvknbbCeDsg1LLdqN0pQtZZt9DqerGU7W0kzXk65s5ZnN7FlJZp/l9sxes8/ZNtufl202v+G0zWyb7TelwB30kwxLIT6aduWzBBl0aZpJhv00o5Lt5q0TuXOzz3975u68eOu9+fB9v5w3tG/M86bvz9dO786J8d0Zje/NaLCZfmWcvh0UuyTDso2GacuHNwECBAgQIECAAAECxyDgkQQIECBAgAABAgQIECBAgED9AjUn7Jqkb7p07aR0tV36wTQ3bo9zotvIVww/lRc178wb8ub85vbv5oXb78oXj/+slL3bWZluZ9hN06QvPGWQpmxlrxzIzpbLX7Pzl2yz2y675NLid7Y/2y67ZM6/XhqqSVO+jkpZvFJK4dV2mGec+UR+4PQ78hvnXpd3Ne/Oj/YfyJ/b+kRuPbuZm7fGSdOloJYFGSuA40WAAAECBAgQIECAAIGjF/BEAgQIECBAgAABAgQIECBQhUA/S7HSZXXc5Tln787zVt6Zt09end84/aZ899kP5a7xx9N2p8tVm2narbSlLG5Ku9k0peS8sJWT5d2W7RHebZPMtitcVoa8wtFjP7TvCVzM1ZeyfDQaZNhM8/jNT+U7N/40rzr97nxg/IY8b/TufNW5e3Jyoyvl+iS7kNz3vAxAgAABAgQIECBAgAABAgQIPCBghwABAgQIECBAgAABAvMuMKt12zQP+zXa2fHZ3Ju0fZfV6XZu2T6Tb9v6UH596y15zfY78vdOfTRP6T6bEzmVUbeVtY02K+Nh2U+5Z5q+FJhJl4e8ZsPOtp2Dzc7Pa/7YxSXXvH+BTs5+w3o23UE3yGiympXttayVz7RdVtqNPGbr0/nu0x/Jq069Oa8ZvyPP3fpw2tkNtjkQMAUCBAgQIECAAAECBAgQIECgfgEJCRAgQIAAAQIECMy9wIUmdpCcGLdZmZYJD8uxtXEy2kw72MzqpMuf6+7JTzXvyQfGr8tPnH53/uLmn+Rkdypr3UYybZK+TZoyyCgpTfLO96ZbSTtdKV/bsnUXttnp8j3lNbtv9ryuPG+29eXLbEv5fMhWrr3k3ZTLZ19nn5dus2OLuXVl2ue3B/LM8jebSVu2jDOYne6bpGmzPt3IDYOz+dLND+eHNt+tAI4XgTkQMAUCBAgQIECAAAECBAgQIECgfgEJCRAgQIAAAQKLITBIu1Pebmdj9Uy6wVbWtzayfnaSx0028jc3P5X/PHx1XrH9jnzLfX+SR01OZ20yKYXktMS70MSWvVyyO/t6fiuF5ZX/I7/nT/v5CAIz1Nl2pcv6sm7TrHRjBfCVeBwjQIDAEQp4FAECBAgQIECAAAECBAgQIFC/gIQECBAgQGBxBJpxuuEko60T6Sc3p5+u5olb5/L93Yfze6ffkJf2r81X3v+p3LB9b9rB2Yz6Lpn9mmrbpGnOb9nLq2/3ctcD98ym8MCXJd/Zn+SS44lPgAABAgT2J+BuAgQIECBAgAABAgQIECBAoH4BCQkQILBgAn2Tlclm1ibjfNHkz/KT7fvz+u235QfPfjx3dNu5YatPmlG6diWTZiXJoGxtrvwbv+WU95ELlNU48md6IAECBAgQIECAViUiIwAAEABJREFUAAECBAgQIECAAAECBAgQIECgfgEJCcyjQDNNVrqkLTXhsHxkXL6O0/ZdBpONrOT+fElpc188/P28cvt38m33fyCP7j+TYX9fhqUAbqblpr5P200yTBmrXLvzN4fbJmkubHn4qy+nHn7UkcMQKCt7GMMakwABAgQIECBAgACBqwk4ToAAAQIECBAgQIAAAQIECNQvMLcJu5UMzp0o0ys14aQvRe5KunY7q9M+XzS9L/9q+kd55elX5m9sfzC3DjYzbDdLr9uUrdyy8252fp7/0SdNl93++u+sBJ5t5QbvQxQoK3uIoxuaAAECBAgQIECAAAECBC4VsE+AAAECBAgQIECAAAECBI5XoJS909VTGU0mpdQdZTDs8+ztQf5596789rm35Ru27slNzTRr51Yz2lwt3e40Kd8ze138Ld/Zvu1aAsd6TgF8rPweToAAAQIECBAgQIAAAQLLIyApAQIECBAgQIAAAQIE5kCgL/Vg02dtezWPndyTf7L93vzH/uX51ukHcsPobNbGW8n4ZNL2yXCSNIOyteV7E6/FECirtRgTrXaWghEgQIAAAQIECBAgQIAAAQL1C0hIgAABAgQIECBA4BgFhn2XNMNkZSuDbOb2jTb/U/u2/M72G/N3z30wjzu3ldWt6U7fm2wngzPl+nJPX+5JeXV90k/Pbzv/3d+yf83Pcs9l79I55+J22SlfD1hAAXzAoIYjcD0CriVAgAABAgQIECBAgAABAgTqF5CQAAECBAgQIHDcAtMM0zTn8qjTXf7L7k/ya9uvygu79+TpW59JW/repMlDXrPCuO9L4Vu2Wfn7kJO+zLuAAnjeV8j8CBCoVUAuAgQIECBAgAABAgQIECBAoH4BCQkQIECAwLELNKXcHWaUp07P5ifb388vbr4jX9adytr2drq2yWS0lb5pyjwvrQ1n+7Nj5fCl79mfj55tlx6zP3cCs9Wbu0mZEAECBAgQqFtAOgIECBAgQIAAAQIECBAgQKB+AQkJECBwNAKzmrbtU2reXPZqMui73DQ+k+8Yvz6v3nxD/trWn+VEN81wMk4zbdNOhxlOu50/zRyvagQUwNUspSAECBAgQIDAQgiYJAECBAgQIECAAAECBAgQIFC/gIQEjlCgSVee1pUCeJpZETwopW76rWTQ5Kunn8hv5C35kfHH8uTx6bRdk9WypR0mbZPMbtj5bLLzvSlDzbYLY2bnsxybvS/9zd++3H+tbXa97dgE2mN7sgcTIECAAAECBAgQWDIBcQkQIECAAAECBAgQIECAAIH6BY46Yd906dtpqWoH6do20+FWbp5u5IXTN+fXNt6cr9r+VNam41IQ9+enduEjeWCnHG9z/s9Al93y7ksJPNvK7hXe5eQVjjo0PwIK4PlZCzMhQIAAAQIECBAgQKBeAckIECBAgAABAgQIECBAgMChCPT9IGm2k8Eg6+NJ/mK3md/cfl9ecOZPc9PwdCmGx9nNq9lpfGfV4Wy72h2zc83VTjqezIXBbJXmYiImQYAAAQIECBAgQIAAAQIE6hSQigABAgQIECBAgAABAocpUArZfiUnJ3fnWwdvy6+OX5Vndx/LcLyRlY318jlKZuXu7Bd+Z9vOVMo9mW07X/yoTEABfFwL6rkECBAgQIAAAQIECBAgQIBA/QISEiBAgAABAgQIEDhggbbvMyhb0qbpurRdm+dM789/OPeh/Pjp9+VRZ05nbZo0bZJh2UnZ+tnWlyL44lbOld3Mxplt3bTslmvKZ8rWlHOzrVx12bsr33ezlcu8j02gPbYnezCBJRYQnQABAgQIECBAgAABAgQIEKhfQEICBAgQIECAwGEI9E2TWTk7zNncNNnMX938YH5p+/X5C93HMuiaTJu1w3isMRdIQAG8QItlqgQIVCEgBAECBAgQIECAAAECBAgQIFC/gIQECBAgQOBQBZrRVh6z2eWHm4/mXw4+kM/d2ky7PcxgupKN1XH6PTx9Virv4Ta3zKGAAngOF8WUCBAgQKBWAbkIECBAgAABAgQIECBAgACB+gUkJECAwAEI9M3OIE1mf255Z3fnR1Oq3VE3yZdsnM3PtW/Lt4/fX0rf7Qz6QSl+TyfN/Vkfj3P+7ngtqYACeEkXXmwCBAgQIEDgiAU8jgABAgQIECBAgAABAgQIEKhfQEICByFQyt/R5MZkOM3qdFoK3mGyVkrdZjs3TT6Tv9l8Ir/Z/X7+i827szKZ5uRknL6ZZm2ylrQ3ZphRKYD7nT8Tfel0yrCXfrVfsUBbcTbRCBAgQIAAAQIECMyFgEkQIECAAAECBAgQIECAAAEC9QscWMKmz3j9vjLcJJO2yXRQdsfTPHZjMy/o/zQ/c+qP8qjtMxn2XTmRUvZm59Xs7DVJPyxb+dw5+tAfsxJ4tj30qG+1CSiAa1tReQgQIECAAAECBAgQmCcBcyFAgAABAgQIECBAgAABAtcl0KTL2laX4WSYyco0w/Gf5utPn81/2H5T/u65P8zK9DOl4O0fMmbTNCnvpC3HS4H8kJO+HIXAXD1DATxXy2EyBAgQIECAAAECBAgQIFCPgCQECBAgQIAAAQIECBDYjUApbS+9rG8zyYlM+9XcMj2Tb1k9l19Z+d08J+cy6mbXdmkuvf6B/dm58uXKJ8sJ72URUAAf9Up7HgECBAgQIECAAAECBAgQIFC/gIQECBAgQIAAAQIErkNg2HXJsE0G2xn0Xfppl6dtncuPb/1RfvTcm/PYc+cyaDbStOW6wazo7dL05XNWCM/u7abJzv6FY1d49uwXgy9uVzjtUEUC5V9SRWlEITDnAqZHgAABAgQIECBAgAABAgQI1C8gIQECBAgQIEDgegSavs1ofFPa7WEyXUlpgfNfNJ/IL7avz1/duCdrW58+X/aWMzvvZufnJT9K6XvJN7sEFMD+DRAgQOBoBDyFAAECBAgQIECAAAECBAgQqF9AQgIECBAgcN0CfdPn3MpWmmY7N24l3zV5W/5N9zt55taf5cb+/qzl5pSTSS40vzt976ziu/A9F15Nd2HHx7ILzP51LLuB/AQIECBA4JAFDE+AAAECBAgQIECAAAECBAjULyAhAQIE9i4w+/POTzpzf16y+Qf50bOfymPOjTPoSo03K3Vn296HducSCpR/OUuYWmQCBAgQIECAwFEJeA4BAgQIECBAgAABAgQIECBQv4CEBPYhMOi7/MWNe/KKtTfnbww+nKx8Mk0zSJtJ0qwk/ahsbR547fzi7+y3fS9uF870l1xz4ZCP5RTwL2E5111qAgQIECBAgACBIxDwCAIECBAgQIAAAQIECBAgQKB+gf0mXOnG+d6Vj+ZJ0z/OqNvK1mCQnb/yfOnAs3L3YQcvvcA+gQcFFMAPWtgjQIAAAQIECBAgQIDAQQkYhwABAgQIECBAgAABAgQI7Epgqx3lh1c/L6ebWzPtbsjK5nqa8r8Hbr6u4ndW/c22B+62c7gCczm6fwFzuSwmRYAAAQIECBAgQIAAAQKLK2DmBAgQIECAAAECBAgQ2L1A17R5y/hEfrh9Rs6NZn/WeZD0TdlmNd7s++7HciWBmcDsX87s03bYAsYnQIAAAQIECBAgQIAAAQIE6heQkAABAgQIECBAgMAeBMbto/NzgzvzSytPKd3vJJmulVH6UgKXbWtWApetdMLl4CO8y3WZbY9wmdNVCyiAq15e4eZFwDwIECBAgAABAgQIECBAgACB+gUkJECAAAECBAjsVaBvp9lubsg/HT8rb1u/NdPVz6RrSxE8+2//rpYSuJzf69juWz4BBfDyrbnEBAgcrYCnESBAgAABAgQIECBAgAABAvULSEiAAAECBPYlsDLt02WQj59Mvqu5K2f6J6SdriaDaRm31Hnd7M9Cl11vArsQKP9idnGVSwgQIECAAIE9CLiFAAECBAgQIECAAAECBAgQqF9AQgIECOxXoM/26v3p1s6kmY7ytuET88Lh52RzcGPSbCfj9Tzw6svebCsf3gSuJqAAvpqM4wQIECBAgACB/Qi4lwABAgQIECBAgAABAgQIEKhfQEICByLQpBnfmGa7zXjQZlLau19YeXZ+fXh7NpuV8oSzSVc++qb8KCcz28quN4GrCPgXchUYhwkQIECAAAECBAjsVcB9BAgQIECAAAECBAgQIECAQP0CB5mwyfn/zcac/THoU/1GfihPyJ/lsRmPmtnhy7YrHbvsEl+XVkABvLRLLzgBAgQIECBAgAABAocgYEgCBAgQIECAAAECBAgQILAvgaaUwdPRMB84eUu++8Sz8skTj07fjpJmkAdfTdlV8xWE43rP9XP9y5jr5TE5AgQIECBAgAABAgQIEFgcATMlQIAAAQIECBAgQIDA/gV2/hO/g3H6fpDfHt+Wn2kela3h7E9Bz0rf2bb/ZxihbgEF8GGvr/EJECBAgAABAgQIECBAgACB+gUkJECAAAECBAgQILAPga7vcnHr+1IBT0+U0dpsrI7y03lmXtk+MdNulEzL4cmsBC7X7PyHgct3bwKXCSiALwPxlcBBChiLAAECBAgQIECAAAECBAgQqF9AQgIECBAgQIDAgQv0s5L3/KinR+v53tHj8+GV9WwP22yPZvXerAA+f95PApcLzP6FXH7MdwIECBDYv4ARCBAgQIAAAQIECBAgQIAAgfoFJCRAgAABAocu0KfJJ9pH5++1n5v7m/WMJqvlmQ8WxOWLN4GHCCiAH8LhCwECBAgQOAgBYxAgQIAAAQIECBAgQIAAAQL1C0hIgACBoxHoy2M2VrbyyhNPzv/3pi/M/etb6cv/yuEL78GFTx8EzgsogM87+EmAAAECBAgQOBgBoxAgQIAAAQIECBAgQIAAAQL1C0hI4AgFmjQZbT8m280g/5/2c/I7eVS2B6OkGWd75WymzawijheBBwQUwA9Q2CFAgAABAgQIECCwPwF3EyBAgAABAgQIECBAgAABAvULHGXCWbXbNcl4tJm22cin+hP5jpuelo+NhslkJSvbK0kzjReBSwUUwJdq2CdAgAABAgQIECBAgMDeBNxFgAABAgQIECBAgAABAgQOXKB0vxl0yWB8Ml3W02Y7n+xuyg+e+IKcOlke161msDn7bwInfVO+ex+2wEKMrwBeiGUySQIECBAgQIAAAQIECBCYXwEzI0CAAAECBAgQIECAwOEJ9E2fleaTGU2TbtCXQniQ35w8Li9pn5VTa+NkNPs94dnz29mPUgRf/L7z1Y8lFDj/L2EJgx96ZA8gQIAAAQIECBAgQIAAAQIE6heQkAABAgQIECBAgMAhCnR9l67vs9msZ5xS642H2e7Xcnp4Mj8xvCu/f+Lx2Vq9r8xgkr4fzBrinF4/owQuIsv8Lv9Sljm+7AQOR8CoBAgQIECAAAECBAgQIECAQP0CEhIgQIAAAQIEjkqgz6V/37ns96Pc26zl+7afnQ82t6X0xGnK4fTD3HTmljT+HvRRLc1cPkcBPJfLYlIECCywgPYvGtgAABAASURBVKkTIECAAAECBAgQIECAAAEC9QtISIAAAQIEjlFg1vSuph8M865pmx9vviKnV56UphtlOpxmOhgc49w8eh4EFMDzsArmQIAAAQKVCIhBgAABAgQIECBAgAABAgQI1C8gIQECBI5boE/67TKJ0+nXHptfGz4qv9TemDNZyWC6lUG3Uc55L7OAAniZV192AgQIECBA4OAEjESAAAECBAgQIECAAAECBAjULyAhgbkRmCbdKGm2c2awnn+QZ+a9wyZ9f6IcX4/XcgsogJd7/aUnQIAAAQIECBA4AAFDECBAgAABAgQIECBAgAABAvULzFfC2Z+BTvqd/3XZGI7zLSe/KJ88uZLJ0J+Anq+1OvrZKICP3twTCRAgQIAAAQIECBCoR0ASAgQIECBAgAABAgQIECBwrAJ9mmxnLR+ePiYvzB05M7ihzOd8QVx20j+4O/tq25vAQt2lAF6o5TJZAgQIECBAgAABAgQIEJgfATMhQIAAAQIECBAgQIDAHAiUgvfcqM3mMPmlE3fkl1dvztZg9lvA5cQcTM8Ujl5AAXzQ5sYjQIAAAQIECBAgQIAAAQIE6heQkAABAgQIECBAgMA8CTSl7G1G2ehvyYtGX5z3rt+arekw24MufdPN00zN5QgEFMBHgOwRyyMgKQECBAgQIECAAAECBAgQIFC/gIQECBAgQIAAgXkV6Po+n8ko3zf93JxZa7MyWUuTSZluXzbvZRFQAC/LSstJgMBhCxifAAECBAgQIECAAAECBAgQqF9AQgIECBAgMPcCk1L5vnV0R36w+dx85uQgzWRU5tyUzXtZBBTAy7LSchIgQIDAIQoYmgABAgQIECBAgAABAgQIEKhfQEICBAgshkDTNJlmnH+3cldeO3hSJiuTMvHzvwHcZ5A003jVLaAArnt9pSNAgAABAgQOW8D4BAgQIECAAAECBAgQIECAQP0CEhJYIIGu73Km7fPpdpjnj78g72kfn25QKsFmnKZrkmm3QGlMdS8CZbX3cpt7CBAgQIAAAQIECBAgQIAAAQIECBAgQIAAAQIECNQvsHgJmzSTk5muTPP+lUG+c/1zc7q5NdPBJOmmSSmGFy+TGV+PgAL4erRcS4AAAQIECBAgQIAAgfMCfhIgQIAAAQIECBAgQIAAgTkVaNK3q2knbVa7lby5+7z8SPvE0v0+Jhl12R6u5fwfhJ7T6c/XtBZyNu1CztqkCRAgQIAAAQIECBAgQIDAsQl4MAECBAgQIECAAAECBOZZoEmacdbGo4xL4bu50uZfnfzivGz9sdkYrWToL0Cn9pcC+KBW2DgECBAgQIAAAQIECBAgQIBA/QISEiBAgAABAgQIEJh7gS59M8254TBpmjRdl1PTQf5h9wW5u701k+5UtoZ9uSY7r77Z+fCjIgEFcEWLKcrxCXgyAQIECBAgQIAAAQIECBAgUL+AhAQIECBAgACBxRGYFbxd0g/KVj6bT+c9J0/mu/s7cm706KxtNaUY7pO+T9MvTioz3Z2AAnh3Tq4iQIDA1QQcJ0CAAAECBAgQIECAAAECBOoXkJAAAQIECCyoQJPZbwF3q136biWvWn9aXjq6I/evD1OOJF0piksJ7LeAU9VLAVzVcgpDgAABAkcr4GkECBAgQIAAAQIECBAgQIBA/QISEiBAYLEFmpT/bd2QtptmczrJTzZ35XdvGeTMoEmmTTaHpS70W8CLvciXzb6s6GVHfCVAgAABAgQIEHhkAVcQIECAAAECBAgQIECAAAEC9QtISKASgaYdpG9KLdj0+dRgJd/dfX0+O7g96deyvt2WiriSoGLsCLQ7P/0gQIAAAQIECBAgQGDXAi4kQIAAAQIECBAgQIAAAQIE6heoMmHTlCI4+eh4Jf/TyTty/42jjEs5XGXWJQ6lAF7ixRedAAECBAgQIECAAIHrFnADAQIECBAgQIAAAQIECBBYSIGmabLzq75Nm645mVdPnpifyqMyGd6YtKUybJvk4palfy00QFnNhZ6/yRMgQIAAAQIECBAgQIAAgSMS8BgCBAgQIECAAAECBAjUITD7c9CbJ9q8dP0L81vrg0xmBXDfJDv/LeBpHSGXOIUCeL+L734CBAgQIECAAAECBAgQIECgfgEJCRAgQIAAAQIECCygQNd3uXR7SITtYe4Z3Jq/s/K1+aPVGzOdnkima5k2k3LZThNcPr0XUUABvIirZs5zI2AiBAgQIECAAAECBAgQIECAQP0CEhIgQIAAAQIEqhO40O9Oui6f7lfywu6ubDYr2R5tlajNha18eC+kgAJ4IZfNpAkQmAMBUyBAgAABAgQIECBAgAABAgTqF5CQAAECBAhUL7BVyuCXtU/OT5/4nEybE+kzrD5z7QEVwLWvsHwECBAgcAgChiRAgAABAgQIECBAgAABAgTqF5CQAAECSyLQ9xmv9XnJ6PPyntFtGY4HDwZv+vRNU7YHD9mbfwEF8PyvkRkSIECAAAEC8yRgLgQIECBAgAABAgQIECBAgED9AhISWCKB2R98PrE9yd3tDfnO/pn5k7VZATxOmi7p2/T9epLZVfFaEAEF8IIslGkSIECAAAECBAgcv4AZECBAgAABAgQIECBAgAABAvULLFvC2W/4TgbDTAfb+YN2mP+5uSubw9VkMtkpgJvmXJq+j9fiCCiAF2etzJQAAQIECBAgQIAAgeMT8GQCBAgQIECAAAECBAgQIFCpQJftQZc+04zX1/Jvh5+ffz28M9sn11Ka3zRNKX/bJrl0S7WvKoK1VaQQggABAgQIECBAgAABAgQIHJqAgQkQIECAAAECBAgQIFCxQNMk7WbSDzMYTzJuVvMPV74w71hfT99OSjE8rDh8ndEUwHtdV/cRIECAAAECBAgQIECAAAEC9QtISIAAAQIECBAgQKB2gb5JxjfsFMDTdpDxsMndK4P87cHX5E9WH5emn5ZztSPUlU8BXNd6SnNEAh5DgAABAgQIECBAgAABAgQI1C8gIQECBAgQIEBgeQRKCXxJ2H7a5g+3b84/bp6UreGknOnPl8Dlo3zxnnMBBfCcL5DpESAwdwImRIAAAQIECBAgQIAAAQIECNQvICEBAgQIEFg+gYeUu8NstOv5xcHt+cXR4zNpSqXYdcnO9pALl89pARKX1VqAWZoiAQIECBCYCwGTIECAAAECBAgQIECAAAECBOoXkJAAAQLLLlDqw6ZJk3M5O1jJj4y+KJ/sV9KVI8susyj5ywouylTNkwABAgQIECBwjAIeTYAAAQIECBAgQIAAAQIECNQvICEBAkWgT3begzTNav64uTV//cavzb2rtyXbo2RaLvGeawEF8Fwvj8kRIECAAAECBAjMg4A5ECBAgAABAgQIECBAgAABAvULSHhRYNb+dhe+NJk2bd7SDPL3V56SjROD9AP14gWcuf2wQnO7NCZGgAABAgQIECBAgMAcCJgCAQIECBAgQIAAAQIECBBYeoFJezL/R27Pv1+9IxndXDyaslX1ripMW1UaYQgQIECAAAECBAgQIECAwIEJGIgAAQIECBAgQIAAAQIEkjbbzSj3nxjmB1eekneNVtM1F11UjRcl5unTqlzvarieAAECBAgQIECAAAECBAgQqF9AQgIECBAgQIAAAQIEdgT62c92JelP5FPTW/I9/Zfn9PqNyXg7mU7KNrvANk8CCuB5Wg1zmXsBEyRAgAABAgQIECBAgAABAgTqF5CQAAECBAgQIEDgoQLNtEsmfTYHg7ytHeWf5ak5u9KmH5R6eHpDufiBXwku+97HLaAAPu4V8HwCBBZFwDwJECBAgAABAgQIECBAgACB+gUkJECAAAECBC4R6FP+10zTN5MMMs2kGeS+9RP5mZWn5j+t35W+X8nWyvSSO+zOg4ACeB5WwRwIECBAYM4FTI8AAQIECBAgQIAAAQIECBCoX0BCAgQIELhcYPZ7vU36ZG2aadNn9j39MGe3T+SHcmc+dOKWrPb3ltv6sg3Sl2vKjvcxCyiAj3kBPJ4AAQIECBCYcwHTI0CAAAECBAgQIECAAAECBOoXkJAAgasKNH2TZnNQzjdlS5ppKYNHW/nA6nqeN3pOzq6tJX2XLm3Ojgbp2nG8jldAAXy8/p5OgAABAgQIECAwxwKmRoAAAQIECBAgQIAAAQIECNQvIOG1BGalb5Omb8tWPtOnaSZJ05XO90R+IzfkXwyelknTpy3Hb9hYSVsK4tIIx+v4BNrje7QnEyBAgAABAgQIECBAYG4FTIwAAQIECBAgQIAAAQIECBDYEWjKzyaz/5WdWQWcrl1JmlGGk5vyY4On5nXDp6UbjlJa4Gyvru5ck8V4VTlLBXCVyyoUAQIECBAgQIAAAQIECOxdwJ0ECBAgQIAAAQIECBAgcDWBpm+yMmlLIdxlPDqXdvLYfP/wqfnoYCX9YJqVzRPl3NXudvwoBNqjeEgVzxCCAAECBAgQIECAAAECBAgQqF9AQgIECBAgQIAAAQIEHhDoZv9t38u3dCn9b7mmL59tTq9O8/bVR+f508/Pp4fJmZVxur5PX7ZykfcxCCiAjwHdIxdPwIwJECBAgAABAgQIECBAgACB+gUkJECAAAECBAgQ2I1AnzSl4G1SXuXHbL+d5lUrT8ovrz0tg+nYbwAXmeN8K4CPU9+zCRBYBAFzJECAAAECBAgQIECAAAECBOoXkJAAAQIECBDYo0Bf6t5pM8yZlSY/Mn1yXrP2hEwbFeQeOQ/kNvoHwmgQAgQIEKhTQCoCBAgQIECAAAECBAgQIECgfgEJCRAgQGA/Ak36rE67pFvN3aNpfrh5eu4brJWjzX6Gde8+BBTA+8BzKwECBAgQIFCxgGgECBAgQIAAAQIECBAgQIBA/QISEiBwIALj0jhO2kHS3py3jm7N99/8pdlYva2UwoN0fXMgzzDI7gXKcuz+YlcSIECAAAECBAgQWAYBGQkQIECAAAECBAgQIECAAIH6BSQ8KIFZwdvk/P/ajNthXja5If/r4LHZGCVtp448KOndjkN8t1KuI0CAAAECBAgQIEBgGQRkJECAAAECBAgQIECAAAECBK5boHngjr7s3b92Q56/+pS8a/CYnDl5ImlLJdk2ycWtXHPM76ofX7SrziccAQIECBAgQIAAAQIECBDYpYDLCBAgQIAAAQIECBAgQOBABAaDbIxW872DL879/bn05X/Z2croTVd+eB+mgAL4kXSdJ0CAAAECBAgQIECAAAECBOoXkJAAAQIECBAgQIAAgV0LdH2Xq21936c9u5qMT+Sta02el2fkvtVBpsONMv7s94PLdvE3ga/2Wa703ruAAnjvdu5cAgERCRAgQIAAAQIECBAgQIAAgfoFJCRAgAABAgQIEDhIgS7DfqNsmzk3WMt/XLstv75yZzb7J5z/JeDS/x7k04z1cAEF8MNNHCFAgMBMwEaAAAECBAgQIECAAAECBAjULyAhAQIECBAgcOACbbZXh5mMphmORzmd2/OHWd49AAAQAElEQVSPNr4w781KJoNB+qyff2J//sPPgxdQAB+8qREJECBAYOEFBCBAgAABAgQIECBAgAABAgTqF5CQAAECBA5DoOmbrG7cXIYeZtj1absmHxqeyPPbp+W+UdL020m5JmlTdnbeZcf7AAVmsgc4nKEIECBAgAABAgsuYPoECBAgQIAAAQIECBAgQIBA/QISEiBwaAJ902d7dDqZDLI1GKQbjDMcbeV31+7IP+7vzLi7OV2zutMBT9s+mQ6T8nFoE1rCgRXAS7joIhMgQIAAAQIECFxZwFECBAgQIECAAAECBAgQIECgfgEJD19gVgLPntKn3el2t0902R5O80ujr8x/GD0hk+Fm2bYymJTyd7CRNPE6QAEF8AFiGooAAQIECBAgQIAAgYUVMHECBAgQIECAAAECBAgQIEDgMARm5e72akbjldwzGOd7Vz8/H22ekm7cp2+apN3MEf4KcHlW/W8FcP1rLCEBAgQIECBAgAABAgQIXFPASQIECBAgQIAAAQIECOxGYPZ3istW3qW53M0ND1zTlHtm2wMHDnunPO9qj5j9Tm5ztZOHcbzMZdBPMpyM0k+H+cRwkL+1dltOrd6cppnm7NqwPPVIZ1SeV/dbAXy19XWcAAECBAgQIECAAAECBAgQqF9AQgIECBAgQIAAAQKPKDArJ0eZ/abqMJtZmQ4ynK4l/exYuXnYJYOyNUnbX6jeBtvJsGxNl1nxuz5Jua/PsC/fUxrRTMu1/fmtfB+U420muXQbzL6X4rQt5zIt90zKs7qm/Cj7zWbSbpWtSwblUDsrUYflWW2Z2yCjblimNMzOaza3nTmW+1KuL89rLnzunD+CH9Pisjk6m7STjDPKe6bPzEubp+dcs5KTW48tM2jL5n1QAjQPStI4VQkIQ4AAAQIECBAgQIAAAQIECNQvICEBAgQIECBAYFcC/SDpZtsNmbRr2V6ZZjI8l7aUsG03Lue2yjDn0jRnS8G7VcrXaSlhU7ZpVqfnstafLpVrl2HO5YbpPXnM5KP53NE789TRW/MFJ9+dZ5Ttqx71xnz1LW96yPZVN78xzzn5u/nSk6/Nk298W558w0fyuP7TedTGRm6afjIn+nuy2t9bnndfRtPN8uyzadvTma58NuNhk+mgL3OapJlO00xStiZNcqH6ne3NtnLgiN79rAnfeWSf04P78xOjO/LrwyflVF/K7J1ZHdFEluAx7RJkFJEAAQLXI+BaAgQIECBAgAABAgQIECBAoH4BCQkQIECAwO4FZr9pOzxdytNJhpNBVsflc3xf2f9MVrrP5sZ2M48bfzrPXvlo/vKtr883P/E38vwn/nR+/Ck/nl/6wh/Ov/+C78nbv+wb80df/U350Nd8U/7w674lb3vO9+TNX/a9+b0v+s687lnfmVd/3g/k1Xc+/yHbb33e389rn/GivPYLX5T3PPP7864v+vZ84Ku+OR/9+m/Ku5/5HXnLs56Xl9/1g/mFO/9B/tFdL87fvv1n89897tX56hvfkqeufzi3NR/Njd29Zb73ZTg9lUF/Ju10UoritmRpS4G99y37eTVNSiOeU80oz1t5ej42fVy6vt3PiO69TIDmZSC+EiBAgMAyC8hOgAABAgQIECBAgAABAgQI1C8gIQECyyvQX4heCsgLeztN5AP7F3fOn28zLWXp7Dd6t0rRu52btz+bz+8/mD9/8x/ku+74lbz46T+bf/eFz8sbn/Xf54Nf9e15/XO+L//7XS/MTzz5xXnBE/9D/oebXp7/6uRv56tveVvuaj6Yx00+kpu7e3LD9P7cVLZbxvdntt1cPtf601nNw7fzx0+Vc5/JWu4p291Za/40jzvxqXze6AP5uvU35/9ZSufvv+lleckT/v/5hSe+NL/x1B/OO77kb+b3n/M/5pVf+n35xWe9MC/4gn+db3jcy/MlN70njx7ckxMpY5ZCeNhvps24BO/K1pftoe/ZkQe3vvS257eHXrWHb6td+mHykXY9z1v/3JwZrZ8fZOdh5/3PH/BzLwIK4L2ouYcAAQIECBCoT0AiAgQIECBAgAABAgQIECBAoH4BCZdWYDD7E86zXrEtDWO/mrYfFItJMizl51r5zDCDcmqt67IymebGwb152uo78t/d9h/zA0/52bz8Gd+VN3ztt+R1f+5/yK9/wXPzI0/8+Xzrzf8+f+nku/K0wZ/mZPfJrG7dXYrdU1nfvi+rZbthsJkT3TgnJ10ySPry7PLOoHwtTWr6pkzh4rs8O5duF47PrmnK8dk9s23YT0opvV1mW7ZmmtGwT8oz+n4jTX9/Rt2nc0NzX9Y3T+WO/p582eB9+W9ufGt+4JZfzs/e8ZK85unfnQ8+56/n9U///vyrp/5Yvu1Jv5qveNRrcvPKh7Pe3J31TNJuNWXIspWh++LUT9fTN6WwbafpB+P0w5lXd2GGe/wYrybTNk0zyH8ePjYvnnx+qaHbZFJQyvOS8hmvvQoUyb3e6j4CBAgQIECAAAECdQhIQYAAAQIECBAgQIAAAQIECNQtMG2nabpSKs56y8GZdINSluZc1rcmOXmmy6PHf5xnn3xnvv2OX8nPP+uFeeMXf0Ne8+zn5n97yk/nh276lfz5G96bu5qP5dbuVClgT2Vlei6jfrv0uqUwTWlKj4CvzH6nFp19Puxxs4Oz7cKJ2W5T5jX7LeZBP86o28xqKYlPlPnfMP10nnnTW/LXHvPy/NhtL8mr7vwH+cgz/1/5rWe8KC96yk/lv739V3Pbze/P6vTPstqdzWruLfeXnH3JOfu13W6UNAdTMc5+n3hjMMi/vOH2/KfV29ONhhmvjJMy9/LDe48CB7M6e3y42wgQIECAAAECBAgQIHDMAh5PgAABAgQIECBAgAABAksg0M66y9KKDkvWGybJzVv35clrH8lfe9Kv5d98yQvy1q95bl73rOfmnz/uJ/J/v/HVuWt4b26d3pth7kuzupHR1mbazZVkfCJ9N0wZrow0P++mZLt8m82uaZo0zWxL+UwyawbbJpm0GUyS9YxzojudG9tP5UtPvjl/97Z/k1+488fy7qd/V3792d+b59754vylx/xWnpD7c0t3JoPtezMYnElmZXAZ7kDefZON7pY8d/SF+fDaTRmcmxzIsJcNslRfZ8u8VIGFJUCAAAECBAgQIECAAAEC5wX8JECAAAECBAgQIEBgcQVmFeywTL9NUwrEsnPFd5Mug4yz1n82N08+la+/6U15/lNfmt/98uflraXw/V8+56fzX6+8MXdsvj9rm5/KcLqZtelWhl0y6MtWPofTMvSgbDvt6XbaZpJm9nWBtz5tKbHb8wlKzrZkHE26rEy3s9pt5DG5O39x9YN5waNelv/j834kr/uyb8r/+vQX5duf9Irc1f1+KY3vy6jfSNtPyhiXaZTxysHynu30xaop17XlM+XVJc04KetSfuy8Z8t3/6jLB0ePzvc0j8+5E7PD/exH+tlvGs9+67jMd+eAH7sSaHd11TJdJCsBAgQIECBAgAABAgQIECBQv4CEBAgQIECAAAECCysw+23e5HxB2ExvzOr4ZDIs3welWBxMk0FTiswzWS0F5WP7D+Yv3Prq/NRd/yLv/8rvyivu/N58122/mmeM3p8b8smMBucyas5k5/5hk7RtcWl2hi8/k9mPC4cyPJfMfm02SdNkp5JsymMv3XLx1ZSd2VY+cuHz0usu7s9O72yzay7ddg4mF6/b62e6MsGyXXr/LFybrTTNVnlA8br43Fx4lVtmxoN+O6vNZtanG3l8f3f+Lydfnxc//qfz5i/5h3nFF/+9PP+Ol+QrbnxrbppsluvOZpBphhllpWsz7ErROzydDDbTdCvlkW1mc0hTnjcrf5ty/uJn2R902xlsNXl1c1f+lzw900GbaVmLrpwrg+zcH69dC7S7vtKFBJZAQEQCBAgQIECAAAECBAgQIECgfgEJCRAgQIAAgcUW6JpZvTVMmu30w/uyuV6KxlJWtv1mRtNzOTH+bP78rb+Xn/r8f5a3fen35Tfu+Cf56ze/IrdNP5Cm3ShF5UaaCwVyLr6aizv1f+4UsdcZc+Y16MdZKaX6ye6+fPUN78wLb//N/Oad/yhv/NJvzkvv/NH8lce8KjeO7s6wGadrBsn0seUpN6VbOZ2unSTNrPRNeT0cezpYy6RMbNKu5yUn7sxrb3pSKX2HaZtzmcyK96bcX+703p3A7P8hu7vSVQQIEKhbQDoCBAgQIECAAAECBAgQIECgfgEJCRAgQKAKgWkpcEuZ2K2mGY9y03aX27ZO58tPfCj/4Kk/m7d/5TfnZU/9kXzTo16ezxl+PCuD0xl1fdKsZzhZy/pmk9I15khezZE85cgfMtjsM9g8lVuaP8nnr71/x/plT/6hvP3Z/31e+szn5hse+/I8ZfqurE3PZrB9KunOpp/9ueiuLfujpC+fueTVNZkOhhlOu9y39dh8T/+0fOiGpCnXD6d9vK5P4DLd67vZ1QQIECBAoA4BKQgQIECAAAECBAgQIECAAIH6BSQkQGBRBGadaVs6v9nnbM7NZb+t25T6d31WLLZn8oQT7883PvEV+dUv/va8/Bl/N8+9/X/PU9uP5kROZTReSTspLWIZZPYbqG17rvSO44yHJ8uRPb6bct9sKx9L/S7r068mk5WU0jZZ6bsMMsnjm7vzjbe8If/69h/Je57znfmNZ3xHvv2On8vjT96b1em9GXabaWdlfIaF7xLIwTgr22vZXN3I6ZOfzQe2bsj/3D8rZwYns7ly4bd/u0G6dlzuG5TN+1oC7bVOOkeAAAECBAgQqF5AQAIECBAgQIAAAQIECBAgQKB+AQkXSuB8+TtJ0zcZ9MlqKQ3TlO/NOMNmWsrGM3naTW/MTz7ln+aNT/+evPSOf5GvWf1oHj05lcHmNINpktKANYNS+A7OpgyTtinHyta004za0ztjN105MNtmF5RSuS+XPOx9ycGdyx52wZIeGCRNl53yN+XV9H0RnH3vsrZ1LqOVc1kf3JOvO/H2/PjtL8sfPuvb8p+/8kV5/uf+fL7+xjfmhua+rJR1HRb/thuVNRsmo/vLepdGuStF8PpqXtY/OT/f3Z6mnM+sbc4ozc4/jrJu5ZneVxdor37KGQIECBAgQIAAAQJ1C0hHgAABAgQIECBAgAABAgQIzJ/AtGkzbYaluJ1mWtrczZWTpSwc51HTP87XPuYN+bUv+KH85y/54fzt216dJwzuzXDymbQpbeQDUS4tCPs8cPiBnf6BvezUlheuv/CRa7z6cs1su8YlS3+qEBWD88aDTEuBv5WTm/fmK/IH+cHP+fm87Fk/kDd/2Tfm//esf5r/+tGvza3tvVmfTDPs+1IA90k/zkr5fm5lJS86+RV50/Cp2Vw/lQy200yHObcySbmqPMP7agIK4KvJOE6AAAECBAgQIECAQM0CshEgQIAAAQIECBAgQIDA3ApMk7ZLP2izPkwevf3x/F9v/6X87lf+4/z7SdkwmAAAEABJREFUO384f/nG38uNZ7oMunPJrBTc+e3QC2Ga5vzO7LNsTdOkaR7cypfsbDsVYp/sfJYP70MS6NOkrOdK2UpJP+onuaE7nad1n8o3rP9Wfu6uf5x3fPW35Oef9Z35xsf9Yp7UfCi3bJzLYHo2mazm3tXVfMfqnfl0nlDm1yXNMGuTtoyZh72uUsw/7LplONAuQ0gZCRAgQIAAAQIECBAgQIDAgwL2CBD4P9m70xi7zvqO47/nOecus3gcL4kTO3a8xLHjLEYJoUJVCxUqXSRaFZVKRVUrRa0qWnWjFKga8qJQpEJblwYIgdIAccnCloSQhCyKaUiAkrIGQhILspM4JLYznuXec895+n/uzB1mceyxPeO5y/fk/O/Zz3mezz0nb35zrhFAAAEEEEAAAQTaUiC0WhUD21xD4fv649Uf1v0X/5l2n/Epndt4SEPZC0pDpoPLhlUrWagYj/E2PWwk2Drf0abxJFbB6mi7sv0YBFqeTopfUV5pvsGb2BlcKFRqjGhF7XmtHX1CvzPwNf3n5iv1tUveoS/8wtv0tg3Xaecp37TtP9Njluxenq7QaKlPKoJcVolnsJo72q6KJfV2BNrbvZ9+XzCPAAIIIIAAAggggAACCCCAAALdL0APEUAAAQQQQAABBNpAoLA25FL8R2SdpFBSYuFguXDqs/RuZXJQ7zr9Cn39knfrX868Vhuqj6vihuVcpoljnIbGpHJddmyhoIbkgpVsuVW2bIFumF22d7CyvSbGeFxzOchNTic2TH7G9rVmgyYuY1MxHFHAmXurml9KTCSTmuTtS4tfv7PDE6u43hfmapWNanX+mH6p8k29dfPHdf+Ot+iOnX+qt2/+qF7o26cvp9Kohf0Nv1/KbSEvS81/H9grxHtJhZ3QTmr3k91Gts4We3SMrD3adbqNwM8FmEMAAQQQQAABBBBAAAEEEEAAge4XoIcIIIAAAggg0B4CSfBKQmIh3jIp9Mu5MYVkRKl/Xm9ec5Ue2PlXeue667V17FGVG1L89eDggjU+lk1sjIsxQ7RZCw/jJ9UNAk5BTrkG63X15aO6qLJXb1/zRX3m4l16wyUfVt+5Nyrd8KA08JSKynOW/76kIqkr+FzymeRiyDwuxT8KsHPZTE+OBMA9+bXTaQQQmCbALAIIIIAAAggggAACCCCAAAIIdL8APUQAAQQQaCOB3AflybBKxbCq2X4tT1/Qm06/Wnde9Lf6yJpPaFP4nioN26fslZXG5BslucItSA9ckGKJoW0FfAjNH3DOvFfDJ0qKmsr1Q0rdPrlVe6UNX5cuuk5u623SuoelU0fk7V6Ri/fIRP38s227uagN84t6dk6OAAIIIIBAWwvQOAQQQAABBBBAAAEEEEAAAQQQ6H4BeogAAu0lEBTD3GrDqaJRvX75Xbrh3Mv1X9s+rfi2p/rGpSSRLzJVat5CYilP45udQXKaGo72E79H2z51ojkzdp0efnN0DscSrci9VC4KlRu5ksy++FCTEmtMKSgvNdToq6k442kVW/ZI2z8lbbtWbv1XpeU/VZHKguNcuSv08n83EL9nO1+XjsbXpT2jWwgggAACCCCAwJEE2IYAAggggAACCCCAAAIIIIAAAt0vQA/bRyD+NG/qZKmujWPa3v+krtjxz7pux3v1q/qm+oYPqJKNK81jMJdrIuxrSIUU39gNPmjiZ6DVHOK6WIq7N9dIMfSdnJ2axH2m19SGqRk3NcdM+wh4+94Vv9uYZCa2kNjC5FeV+JpS25hYwJvavE9GFU55WmHDtxQuuEH+VR9SuvFeueV71SgPq14as5vD7qVgpViZ5OvWWWfrLS1uvm9si100RrYu6g5dQQABBBBAAAEEEEDg6ALsgQACCCCAAAIIIIAAAggggAACJ1MgqFQUSrOaVo8d1F9uu0Y3X/AOvWnodlWDhXdlC3etOc5CPZtMjJb3NWds2gwDbaEZ8FpmN/1NYFs9Y4z7xIorj7la547TYz6YAxZSIGa+c8/3Ml9MXB0TzySX85lcOiqt/bb8+V9U+cJb5Db+UGHwgPLyIRV2MxWuZHdaomDhsSw8lmvMvVSHr4kcHd4Fmo8AAggggAACCCCAAAIIzFuAHRFAAAEEEEAAAQQQQAABBE6ygLNEtpJl+pWV9+m2c/9Gb11/ndbXX1J/aChLJIvtmi0KwdLeONeaxvlp5SY3T1t17LPxHLGaKXJMDo/9FByxhALOvrPZZc2xtfYpOUs+g1VRaqhIgwW/Tyk98x65nbuVXLjHwuBHVFv+vO3XkAt286kk+dzKSd5pqtTZgxF0dgdoPQIIIIAAAggggAACCCCAAALzE2AvBBBAAAEEEEAAAQQQWFwBS1ZtbF5jcpqGmpYXT+mKV7xPX9jyHl2w4iGtGN+vRvmgXCGVM8vcXibwbZ6HDwSOJuCcYp5vn5Ldd3HqbepDLhcKq1wq1aTBn8iduUd9Oz4r2VTLnlSwmzA0f2/cDtC0YWoxzvhpGzpjtvNavNCunA8BBBBAAAEEEEAAAQQQQAABBLpfgB4igAACCCCAAAIILJpAM2xTJu9GVc4Ty+IK9alkNaxLT79RP7z4z/UH/XdqILyoigW+ZcvU0sKaE1Mqq9aLlzHHs7UTo7NJq+KsHWMTqbCZWM0F+4j72CSO8Q1hZ2HyRMmCP80d4v6xZOeZqsndDrNqcguTpRaw71VHqti++L3a/WQ3oBSnia1sVfynftO6VBqR+oaljY9Kr/y8sldcr5fWPqxQfU7Bj9sBzsoC43q/lNvNGv+t4LiqdZPOd2pnWcrRL+XFuTYCSy3A9RFAAAEEEEAAAQQQQAABBBBAoPsF6CECCCCAAAIILLZAatlcnwq3TPXUNfO39eVvaff2f9OVGz6gM5InlAYL3xa7GZwfgfkKxH/712cqr3hSQ1tuU3beZ5Wte0B55YBUpFLJ7tfE29ksQXbxLwNstoPG2PIOai5NRQABBBZMgBMhgAACCCCAAAIIIIAAAggggED3C9BDBBBAAIGTIFC4hkJ5ROUsVRKG9Wsrv6S7dl6uN1Tvks/H1Hwb0514QzowhzvxTnOGRRCYDHSDxaSFBbxJpmLVIaVb71Oy43PS+rtVDO1THn+f3Nl25daGyWNsrhNG61knNJM2IoAAAgggsJACnAsBBBBAAAEEEEAAAQQQQAABBLpfgB4igMDiCwQ5Nxk1+Uz9bq8+uv0q3bD5Sp1ePK4iPaQ8bi6sJbFswohAewjYjenspkwt3LWMt1QfUOGC8pUW/G79tvyOT8qv+4qK+NPQ8R4P1upYNpkYWwt2nokVbfXZnq1qKyIagwACCCCAAAJdJUBnEEAAAQQQQAABBBBAAAEEEECg+wXo4aILONeQt9A3qCzXOKRXp9/RPZf8vd644jqlyU+VKKiUS0nMyWIteou4AALHImA3pY3x5V4X71M3otTy4CSWyxSW1aVNP1B+wR0aOftOaWCf5G1j8xJBIRmxwLi17Jpr2+mDALidvg3aggACCCCAAAIIILCoApwcAQQQQAABBBBAAAEEEEAAAQQWQmAiOSt8Sf2jT+nSzZ/WTRe8RxdmP1Kae1VriZzt4lq5WJzG0skZuAoCRxewG/RIO8X71WdKLfjtP+MRFeffoGKjBcGVg1IYV1EsU7CbvLD0ODR/47y9Itf2as2RoNmGAAIIIIAAAggggAACCBy/AEcigAACCCCAAAIIIIAAAggsmIBTKC3T8uoT+vfzdunKNdfr1OyAfJJqQGNSfI3SLdjFOBECxyKwgPvaTWwBr8qH1BgakV+/V9rxOWntg0oqdbtOxcLgsgXBuRT3U/sMBMDt813QEgQQQAABBBBAAAEEEEAAgUUR4KQIIIAAAggggAACCCBwogKu+cJk80NpqOns4hu69Zx/1KUr77W895CUxSysrhAsNMtLJ3o5jkdgaQXsNlZRlvJBy3a90ka/QmlYYcU+6Zw9Vp9Qctp3FNJDCt7C4Hjfy4Y4nXhMbGHpxt4NgJfOnCsjgAACCCCAAAIIIIAAAggggMDJEuA6CCCAAAIIIIAAAics4CzQqjZSeT+mUn5Avz54l+678DK9yj0on4/IBUt/05oFZZIPtrMFYvHnn2Od8MU5AQJLIOAKyTm7p73d3yrk3aia64Kab/yGFS8onHOrivO/rNFTh+ONL9tNyipSzYJjJfEEtt7JDp5bWtyBAHhxfTl7mwrQLAQQQAABBBBAAAEEEEAAAQQQ6H4BeogAAggggAACCyMQX2oskhH15aN6+xnXa/eOD2m122eBVzZ5AUvFnM3axD6lOC8GBLpBoHVTz+6LtyC4UDL0Iw1uuVbacIuKvhekUk1KvBT/akJLN1gLlu7iXBkBBBBYAgEuiQACCCCAAAIIIIAAAggggAAC3S9ADxFAAAEEFlDAKeiU0n5dtuUKXbbhRg26n1rGW1gd5iLB1sWyCSMC3SjQfLPdxfu/ZM9AKqVj0vofyu/4rLTmRwoDL0kxAHaaOZzE58LPvDJLCCCAAAIIdLMAfUMAAQQQQAABBBBAAAEEEEAAge4XoIcIILCQAk6FlufP6Opz3qe/W323qu5ZNRIpWMDlrGRB2IzrxdAr1oyVLCDQZQLxHveZ5OsKSlQkThraL519i9zWW6SqhcKumOh0DH5jxaU4jRXnF7EIgBcRl1MjgAACCCCAQBsJ0BQEEEAAAQQQQAABBBBAAAEEEOh+AXp4/AK+JiV1S3bLSgpLeN2oklDX9spjumv7O/W6wfvlwkjz/OWG5EOQd5KL/znZ4BR/Klq2PFFiQKBrBeIt3yz78BYC+xj2WuoaypnC6r0qLrpG4ayfKKRxpT0wwcpZYByfj1BadBe76qJfgwsggAACCCCAAAIIILCkAlwcAQQQQAABBBBAAAEEEEAAAQSOIhB/17aoSum48kpN3v67pP+7+sy2d+viwUeUygLi5imcRVhO9qGJYebrjDEEnrlmYq+T8ck1EGgLgRgGl1+UO/Mmuc1fVDH4nPLymAqfWPNi5TZd3NEv7uk5OwIIIIAAAggggAACCCCwpAJcHAEEEEAAAQQQQAABBBBAYD4C+YDkM7lQUWVc+u3Br+gLZ1+mHf5BBRfXy7bJhhjvWjmbjSlT8zVgW3BeziVyFhw7m5dsXbPEgMDJEGiLa8S/o4gVHwuV6tKaB+XPu1P5qv2qlRoq7PmQGoveVr/oV+ACCCCAAAIIIIAAAggggAACCCyJABdFAAEEEEAAAQQQQACBIwukksubMW1SFJLPVclG9doVe3Tl+VfptPI+1dPCQivbTwwIIHBMAs72ToPC4LPy265VdfP9yivPNX9mXc2nTos29F4AvGiUnBgBBBBAAAEEEEAAAQQQQAABBNpGgIYggAACCCCAAAIIHFkgGZXim7ouU1pkyn1D1dFx/dYpX9LHz9mlVY0nbLtT/NdKvc80NQSbswqTpdZMyKXCKk5jyXZolu3PiECvCcTw1x6B+JPocTa1INQBXakAAAywSURBVNit+YbceV/VgdOfkVxcG58Xm7rClq20cAMB8MJZcqYOEKCJCCCAAAIIIIAAAggggAACCCDQ/QL0EAEEEEAAAQSOJmDxUDGkZnhrIXBWLqtaa+j3Vt6jK7ZepVXlZ+RCDKScHCHu0TDZjsBcAQt/40rXnDp71hLZQ6V01V4NbrlBWv1thfhb68mIbbOdgtdCDgt7toVsGedCAAEEFlaAsyGAAAIIIIAAAggggAACCCCAQPcL0EMEEEAAgfkIuExyh6QYPjWqGqgd1BvXfl67tn9Mp+lZVUclb5lUDH9jgNUsycJgTQ3NdbbP1IrWTFwXq7XMFIGeF4gPRHzbtyzlXmlfXdp+j9xZ/ytVZA/bmH3EfWyyQCMB8AJBchoEEEAAgXYWoG0IIIAAAggggAACCCCAAAIIIND9AvQQAQSOLOCmNruQqJylkquovzio3z3tAe06e7f6k+cVhyy1fW2UYigVy9bGyfSyVYcd43GxDruRlQj0qEB8JhILfn0MexOpYg/T2v+TNt0kVQ9IzgJiLdzgF+5UnAkBBBBAAAEEEGhDAZqEAAIIIIAAAggggAACCCCAAALdL0APjyJg6VNRtX0sdHINhZAqC8tVqWf6zZX36n3r/0On5vtUyS2Eck6lYPs1w187ZPrYWj17OrlPsMtMzjJBAIHpAvGZib+qHh8SNy7Ft/BLtmLt09Irb1RY9RNlpXE1XFWFd1ZS3DWWjmMgAD4ONA5BAAEEEEAAAQQQ6AwBWokAAggggAACCCCAAAIIIIAAAlHA0id/SLLwV3FwuULfE3rt6V/W+7d9RKuKx2WRk1XcOKtaoa6dYtaWwy7GwCrWYTcu0kpOi0DHCjgLgSuj0rl3qHHqIwp+XD538rba2TMXS8cxEAAfBxqHIIAAAggggAACCCCAQNsL0EAEEEAAAQQQQAABBBBAAIHpAjFoihFvkSlJ9+sXVz6sT5z9AW2sHVBSau0YUyebd04xeIolW2Vr5j3GY2LN+wB2RODEBLri6FAdV9+2u5VsuEVFaeSE+0QAfMKEnAABBBBAAAEEEEAAAQQQQKC9BGgNAggggAACCCCAAAIIzBGIPwFdlC3szbSu/8e6et0/aVUe/83fmrLUKzQD4jlHsQIBBBZTINjJrXzhJF+XP/Nx1TdbCJwO2zMZrGz7cYy9EwAfBw6HIIAAAggggAACCCCAAAIIIIBAhwnQXAQQQAABBBBAAIFJAUuVmq/vxld4rdJxpSHXGeVHdNumXdrsn1WaS6FUV5Lb9lAoxH/7t1WTZ2lO4qmaM/bhDlO2Ko68+RsVKASOINB6vgp7qGK1lpVNHFQ+pOq6J+QvuFWjAz9TZg9V8JPbJvaY1ycB8LyY2KnTBWg/AggggAACCCCAAAIIIIAAAgh0vwA9RAABBBBAAIHpAhYwTS1aalssU797TFdv/G9tSR+Vb4bDEzu4iQmfCCDQDgKuIQ3u18DWPQqDL1oIXBxzqwiAj5mMAxBAoMMEaC4CCCCAAAIIIIAAAggggAACCHS/AD1EAAEEEDiCgLOwd3n+uD657YN6Tf83VClqc/aOIXCsqQ0xP46laWunzU7tN3smHhNr9nqWEUBgfgLxOUvr0oofq3L2rXJDz0nH+BPtBMBiQAABBBDoXgF6hgACCCCAAAIIIIAAAggggAAC3S9ADxFA4LACMUSyDU5BfcVLeu/Gm/T6VfdKzoKlfKUUJncQAwIItJNAfDRDMmZNSqWhfSptuV2qjktu/n9ZQQAsBgQQQAABBBDoSgE6hQACCCCAAAIIIIAAAggggAAC3S9AD19GwIIibwGSy9RfjOjNZ9ytPzr1WvXXMpWKXCrtVwyGY57kLG1ytrtixbPFXHhG2YbWctxOIYDAogo0n8d4hfhT0EnDQuAD0o7dylbuUyOtyx7ZuPWI5Y+4lY0IIIAAAggggAACCHSgAE1GAAEEEEAAAQQQQAABBBBAoOcFfM1CXumCFffpH866Rv3BQqQY5DZhQvNzzkdc3aq4b6w5O7XPClqCQLcKTIXAsYNxYdmwSptuVKM6psxC4Lj6SEUAfCQdtiGAAAIIIIAAAggggECnCdBeBBBAAAEEEEAAAQQQQKDnBZy8KsVKbXSP6qPrd2tt/pyc06whrphWMfidvsfs5altrWOmVjCDwFII9NQ1w+SbwNXtn1GyLP4xx9wHNL4Z3CrfUzp0FgEEEEAAAQQQQAABBBBAoIsF6BoCCCCAAAIIIIAAAghIMRgq1N94Xpdv/5g2DzyscqgDgwACHSoQQ90iJrqxlr2kZPPNUnlEwRVWh+9U3PXwW7plLf1AAAEEEEAAAQQQQAABBBBAAIHuF6CHCCCAAAIIIIBADwt4y3x9yOVCSd6NqZof0Nu23K7fr3xHSUhMxnawUdNrxoJtiC/22p4zRls9Y7m5EFfGai7M/YjniTV3C2sQQOA4BOIvQCeFHRgfO59JQy9K5+1WbfmTaiSZcqsYEtseUyMB8BQFM90oQJ8QQAABBBBAAAEEEEAAAQQQQKD7BeghAggggAACvS4Qc6FKkSv4MQWX6pcH7tBfn3KNKm5YaXx1MBAH9fo9Qv+7SMDZEz90SNWNexQGhpW7kopZf3TBE99F3zddQQCBGQIsIIAAAggggAACCCCAAAIIIIBA9wvQQwQQQACBKGDhz7jvk2y6pfSQdm29Ri4dVsNXLACuabwsG2yjfc4dLUyau5I1CCDQzgIxBF7xrMpn3Sk/sN8C4GClqSIAbucvj7YhgAACCBynAIchgAACCCCAAAIIIIAAAggggED3C9BDBHpbwAULdF0uP5nfVsJBDdVHtGvT9Vp3ys/U1xhX2qirltp+SaHgbEebjSFxs3qbj94j0LECwZ7jwhVSqEpDLyjdeLt8OjqjPwTAMzhYQAABBBBAAIGOF6ADCCCAAAIIIIAAAggggAACCCDQ/QI93kNnCdDg2JApOMtyY7jrlDunP1l7nV53yv+oVNSkmAAlQZVcqtYl55zknaZKDAgg0IkCLv4tR/P5HlcoDUsrn5Y/504l6biShleQU9wsBgQQQAABBBBAAAEEukGAPiCAAAIIIIAAAggggAACCCDQCwLBNzQ8sF9yFvZ4S3f9iHaueEh/sel29dUyK00MziYxLbJAKI6WG9uKiTHOx5pY6qxPWotArws0H+uIYM94cLnc8qekTfcqLwVbWyUANgVGBBBAAAEEEEAAAQQQ6HwBeoAAAggggAACCCCAAAII9IyALxIlheTDuApVdapNP3jWbq12j5uBU9Bgc2ofM8ZmaBTzoVgztrCAQMcI0NBpAs5JsZSOSGu+r/y076rwLxIAiwEBBBBAAAEEEEAAAQQQQKDDBWg+AggggAACCCCAAAK9JVBY6JP71IIer/58WH94+m7tTL6vfguFldbkQq23QOgtAj0vkChPc5W3fl3llc90cQDc8180AAgggAACCCCAAAIIIIAAAgj0gABdRAABBBBAAAEEelUgJHKNQe0oP6y3bL5FJf+iVATJwmH5TMH+U7DlVtm20Jq3qbNNscSAAAKdL+BzJa6QSvul824mAO78b5QeHE6AdQgggAACCCCAAAIIIIAAAggg0P0C9BABBBBAAIGeFnB1LSue1vvPvVKbxw/ODHxiCNzTOHQegR4W8PWZ/z/oYQq6jgAC3SNATxBAAAEEEEAAAQQQQAABBBBAoPsF6CECCCDQ4wKW8CZObzrzRr26/APNeJM32LZYJjQ5sbmJsblfsPlYNmFEAIHuFPDd2S16hQACCCDQmwL0GgEEEEAAAQQQQAABBBBAAAEEul+AHiLQowIW2rr4s85WXoU2J9/Tv1oAXHE1A6lbzXO0fLj5M9Hz3J3dEECgAwTicz2tmQTA0zCYRQABBBBAAIEOFqDpCCCAAAIIIIAAAggggAACCCDQ/QK92kMLf8t5RdVMStOaBkNd7zrz4yolz8uyYI2VkmYsrJjsBi9ZuWBLVrZBrWH2G8Gt9UwRQKC7BOz/At3VIXqDAAIIIIAAAggg0HsC9BgBBBBAAAEEEEAAAQQQQACBrhZwTvXUW9BbVjLm9ZqV9+g3VjygamGJsEtUyfzkz0DPeg1Qc4cYAseau6X919BCBBCYn4Cf327shQACCCCAAAIIIIAAAgi0pQCNQgABBBBAAAEEEEAAAQR6QCBIflhyDfWn+3X5WTdrTTEunydSmsunmZzzcrJltQZnM7FswohA5wvQg2MQ8MewL7sigAACCCCAAAIIIIAAAggg0EYCNAUBBBBAAAEEEEAAgV4RsADYFUrDuC5de7surDymsYpXcKlkm0JeMYjZYe/sZduFEQEEekLg/wEAAP//VqCE8AAAAAZJREFUAwBh9JyZ0xLO8gAAAABJRU5ErkJggg=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112" name="Image 2" descr="data:image/png;base64,iVBORw0KGgoAAAANSUhEUgAAAJYAAACWCAYAAAA8AXHiAAAQAElEQVR4Aey9+ZtVVZbn/Vnn3HtjIphHQUFElEkRUBAEwVnTtLI6K+16n347M81K26e66s0f3n/A8B+ot5+qp7pes7LTnKqfLrOzK7usdEgHZFQQREYZFJV5hiAiiIh77zmrv/uGA0TcQAkjIALvZq3Y5+y9zz57r/09a6+99jmXiEqoSKAPJFABVh8ItVIlVIBVQUGfSKACrD4Ra6XSCrAqGOgTCVSA1SdirVRaAdY3BQOXuZ8VYF1mgX9TblcB1jdlpC9zPyvAuswC/6bcrgKsyzTS3uCRP7sh68+vrfHnlg/1Z5eP9P+6apj/t9X1Oq8O+ZepKZflNhVgXRYx6ybjNlYTFYdzJp1MkllAnHmY6ngR+K1YbjzT36pSqauGKsC6XEM5qFXA8eFE8WSwOzEeJk0WYzab1CZwIqnmKgoVYPXxYPqzrw7xn6+/lnbmYv4tSB8TmOZDdJPieaQsA79f2ushf27N7f7zlaP6uEmXpfoKsPpazNkhg0nbrhOA5kL6LYHrMfD54pt063kYS/H0fvFDJOntwCh3N8UDmirA6oPh84aG6DMjHQo3EkV3artfwELTIEEjDdVt68SDxcPBrhPQZhLZbVg8l1+snDnQNVcFWPRBGPdoTHNxEFFmNJ7cgiONpKkQBCLpqK63FNBsksrJ3vK78cxdKnKteMBSBVi9OHRhCvPnPYbTtar2Woo2G7NZYNPF12KEdMqEYLgPx32S8m4VwDQlxtP9Z2smllwSzz+vOpUzgKgCrN4crGfejGn7YzXZ6hF4pGmNP8HtFvAw5QVw2EVvZ1Yn8E1Q+VkC2SIiGfW5+EZaRmUvel0/zKwAq5cGxREkxtXnaKkfStGDdpqNcy8QjPQ6xUHWFwcW1OiasZhNVXy7eCmk08jEw0pO1AGkuUJn1ecKAT0WQjDWaVgekyuMJucLiKOHBApNfwRA5YBLk7N7la4Yq+umYywgHz8I2dkcGz40TLdK7/cU9fsWDoQGTp9u3NEa48Uxau6d4ofF08V1mOUUm/irU7jGGQeuOvxOPHmINJ1NbdUQnnnGBgK4KsD66sPdfcnWCWM5OvgOXB710tTnAWCDdIHJVuoMqgJYI3BMfEZ8TuDLK9Zsqr+BvOTH0thYFmc0Fk0FmyNezLX3zeHXa0fRz4Ma389bOBCaVyiOJ/VFGIulZW4EC26FGsoHAcvPCHBHxKdV/pziAKy0S3Ezw0p1TYForkB2j3gBiQXgdinenxIqwOrhaITpyH+2drj/Ys0NWKwpi1tVVTDUgzYJ019YBSrpcypitOrsOM52zFZhrMZtDdhuIGgxgc6+AFiH5tIeI/UCYFgtzsRsjjz0c/wXq2f4r9aMDu3Qtf2OKsDq6ZAE14Il15LaHRr0ME0FUF2j6urE5aggzdSEs09uhLXE0b9g0e9U8HmlrwM7qrx21ZVQLlgAl8lDz62EbaDU7iXxyf3V5qoAq9wgXiTNGzzyv1lbI9N6qEB1A54KWMzUJdfiDFNcJT6fXCcBLLKn7CMdb8NsE0m6Xt6FtSS+WmDagPv7St+v/CZxKB+u0+Gn5ISpdaTKTtZ95mjqXUiSzuT6eyfw31cP9eXLM5+W7BdRvwZWv5BQ50YMfquK+sJYMpmbNchyfjIPTHuAVkv5EKbANmV9rA3oNwWe1yHaS/2wdgppC3XZMxBvU11/ELjeBPsECOWListRNYZcET6NKL6TAo/SxgwO1tT2p2mxAqxyQ1cmTerDSv6qMYkG1q4h2FVhu8Z9tkAxUdwdsDS90YTZh6TRKvKIc/vs8Rl5e2reOfu/F5zlXLSTqOpVAWuVbr1X3CRuR2tKxZ2pWglaKdqN0lrzMXtQPIOkMJS/eykncPWLMe0XjZCg+j89t7yKcXcPp92vB5OW8vswpmCWpWywYIQnyg+G+SskrMXj/aT5cypeEH9BU0YIRC1NZKIPiHhD17yozJ24tSouUB5gGaWPUP4UAewOefsfZNDQuTy3aoTAZY5yuXKhAqyvKvt8sQrLDMeiSZjdLg11ny6Va4GwAtTheVQCgncAC99Dai9Dsobawn6OrzjHU3MvnOYenpLnk6VnSaTVsDdU00viXeIOYHnAic7OJyOjU9lcBHCrPfEDatM8tXFEMOil/ZR95Si6crceGHcufQDx7IZarGYCsQCVslgtn4KjjWWr0rGJLySnHSwY6qvx6D3ZVh9A/ij5Yqs1NKSmBM4LZubWYCnXjGqhjmMYKm/rBI7XdPy+ANOs4gVQGT4NrhwI4ArAHq0yU1X+NvGdJSfqL94ccyU1V/RpMytR9xLIkrYPImfSVAKVaZlvaDrUpGVYmctcaZrutMpzXiJKN5Jm9tOaP8MPl+aV1z2tnyLwHGgmUnmL1hC73BG2SRc0inVtGurWYRcaqpRJao3sPe4R6BeTZidcSc1VAZZGpBwFQ730blXHxvIMUsKgzZBmmKyBGwYaxg4HJueFNh0fU34wwLcRRe9gtpdMa6P95JF2aaYwPapIeTJpLXv88Txt8VnZTR9D+p7uK2DZxlI9ZmfBE13dGWBBcw7WfSdIY80isjkqP4uJD0yVzTVSmuuyj/Ol3VA9+iaQ40Z4C5S3NM0kwY56AJe2coKvSmnE3cghDPxOjLeUv5n21g9oP3eCuuPSREr5qnR4bkLcLq03+LiA8i7mv8fTt9SGo2DSXARwUSaE/cnxAt9M3JeIZXdlbtRqMStwWZnyfZZUAVY50T7/24jqM4Npzo7DbRrOQg1S0FiyZQirwAvl5hRVTTC0NfBsJ5XzM0132l/ee9Ceur9RWqg7IOiyrmQNltoTy9r44exGan0XFq8AWy/A7gF0D2sBSxGCxOdTcEWMVHsnK3GO4sV4cQZD6sfwT+vqL6cT9UIBqTXfdCo92acnV1GsEqDy35I8bteAym8ls1pLLp13JaNRwNuLsRUv2URbICcAdC16SSmm0vkJAmz1GSx6H49ewUyrRv8Y83a8W80VpkZtVPtNuC0gsYdpL9zCh1WDS1M8hJrpy1AB1nnSdSTwZ54x4hPVEAlY/qgAE7ZsrgE0zXjQVjrsRI4G3j5UWQHLN9mTS7bYkwu+NrBM6LEnrm+zJ25T/TU7cF7RPQQs+0jH7Wpt0JSUCZ8Ci5swAct5BI+0S+D1bJ9uqqPMJb2bVAHW+fL8zdv1jL9nJla7DE9na1CuBYZhFpb1OryAhEOalHJIvEO8GmMDcXpMx71Pda3t1OYEsPgDzYCaGvmDbiJXBO2Ki7p3aI8OL6AwvsMFwhuE0du1Qn2QB8cu4BfvfOqKcLugdC+ehBv3YnUDvKrW1sHEppWfLcMsPOEClg3Fy2oqV5mzGrTDGmgBy1bT1riR5pa+AdaOO9sZ13SG6uyHWvW9iUV/wBCwXMa8J5R3osYakREqF2yueVphhu2fBXKfjOFx2ZGu3D6iCrAkWP/V5jr/5drxxLmppDZLgyRQ2QRl1Qg0YfozHX9GqQ7acBpJ5VU3VmmgN2HFAxzb0MhPHtFAq0QvkzVYasuWFRk6pAlPDpKiLR/fiBG0l4x6bWgrQ7f9Ai6O6Ty0P/RjrNp5E9ht6tMdPDBuNj9dNTbYlK5ELgxf+6wCrCBCbxlKPrmR0vTnszQcN0M6Slnl5JMov0V8XPyenJkvko020pqepqHBNZKu6/qOmjcVGTvuLJGAbOnbYP8TeFd8Biy4NQLwKRPqcQ8PyyywZcTiTDyppLkaGtRsejWUE1yv3qCnlfnfrK3xf1o1zH+9cpz/44rr/Wdrp/jP35lcOn521XX+D6+P9+eWj/V/WDPaf7luhI6Hln5r6lev1Om4urQVE96d8jDW5Vvhz2/PiQdRQL4fbsFNWyLcoNICldUpPl/gATCJ0lrE+2WzbNFAbYVoKyNGaQ9w6TmDUEbZfUfBdWGP3NhOofYMmcwHwtI63XaT7rhd8X5xs44DuDq1JWw/2RA9DNfSMc3foT7M4MEJ14fNde/lT8v6LbCobx/BObuJvFY1ceYhSL9D2vZt0HF42rK5hTq+nWq/lXxhuvbybiDhOloHjaUtHUHSOojhL2X57W8j927AdVo2VUvjBAl4OhELwOdiUfBVaWy6kEBl7RqU46Qy0p0XiAWqupZmmqcUeZpOA0nfhuBEba1qJqmSpz9+V+1/AWyN2iebD03HnlIuOB3fLrpkiy2UQf8Q2aqpHJiQK1e8p2lRTy/si+sCAKRBci6tQ5wZL2HN0HAtkGa4F+NBDfp9EsQ9AsASgWEhHt0hO2cukZbSSWGGBnqqtmVvIK6ZSC4aT5Ucgy2jRvHTjSOk8YaXPlcv/Zreq0P8N28PJpcfR6IpEGYSbA+zaap7BOVDXu1oVNZ+InuXquwb1FXtZoc01eOWmNllBZY1WFp6n+vHC09Rm99BMV0uGb2tNn6sPmhaJGwvlWtTtfoQ+jhZZefpeBmk0xnB8NIs0Uuaq18Bi//vrWoaT9xAoW6JALUMwjtP0ljuN+tcG7+u7RWT/WO3gglU6V2Kl2HpgxBJm/l3Jdw/J5N+X2lPkrG/Jsn8NXHbf4bkSXJ8nyT774mrvyub6jHS9Dsq/6e6z3yQaPXnInQMs7V4+iruO2nJNNHS1M7TlBs8Lmso5luJ7QRpolVi9CrY6+LwdkURdVxcjnIYo9T6qWI5UZNvMbg4h7MThpQrfKlp/QtYw2qq5NyerE4sIRiYWHjn6U5MatuYBEwRC1gEYN2u9EVgS3FpM/zbePpnuP9fOv+B0p8U/5XKiPlLHT+JCVjw5zr+LvCYzv8Es+/oWMCy8BTrsFuSwzN9i5RXpR128p/mnuWJpWFj+coD6z8+cI59b5yktm4HafIa2GuSgYBlBVCL9acLmWVxG630qeB3QvQIFs8hSsKbEkr+etQvgFUyumWcQ4vAwjycuerWRLG83WQVBwdlrDhwBiOj45Au9pyOAwuUVqXjoOoD10hgtTofpPJDxCNwG6f4OnGYBsKTOk5pdSoT6ulOFgdVz1qVeQuPdpKLj5CJmk1Tn2GXDVS6f7dUaktDQ0oT58gksrmSPWBrgD+Kd4nDtJgodnEHlexOV59NsoxGkPoUyeU2iO4u/bLgr9YE0HWU7cFfVdyDq3r7knz7YKLkZnVuocZKqxUCsK7VbQJgFH0tinGqxAFgw1XTOPG10mw3KA5aSoLVUbfkn4C9KXCtJC7upnHUCeoXnaM/hmF726kbfYo4+ZCouApPX1C/t4u130gRCZcuIYDLhwlUE3Gfo7L3axwWUUiDnLqU/qoJVxRYJU31m7cnkM3eTFjqm83FCQMeABC0TW+0zySMSIILAAoaTZqMOswGKV3nHinuTOHpPiEw7VF7tpPaJiy7i9bohP3kxnaTsd75gv5wXnJFPD5DK0LOkLWPpNc3Y2wUntaD7VV/gqskRQfi8yk8wEEe1yhrBtitWDzdf7Xu+rDgoQehnFB7UE0PL0mTkbQXZ2FRsHFkjHOrOja2h7X15mXBNvkYFlwxPgAAEABJREFUN02BpoFhJ22Fw4wcHgamN+/TN3XVHS9wrraRQvsByTaA6vfSRht1s1NiaS6+mBKVcB7V63iCxmCays/VAmceGRPYlHqJdNmB5biVfp/zZ2uHE8WT9ETNBpujp2qajq/T8RDKh/CkhacxTEOfcVDxwX6QKyCoeoKm6U5o5Wu9INUTtSGA56SEu0fH8myn24jzB+w/Lz4dPtm6oHg/PSlprqfmneNgfBJr3yWRr5Z8t9PxtXXoX3hwKBOCbRpmi2AqTIN0JjE9srUuO7B4Xpufpz08BTIUfT4pWpH4TD0hI8p09IskdwnD9cS5jGkOKCNwcAYe1/FpIpoUB5CFJ1KHPaDS51Ym7zVbwDYBG/DcJ4wJ70TpbMDRipR4eBNRclR2k+TlH+thkcw8PJAX6021yglQPoHUBl+sYHd5lw1YHZoq/JamPLzZZAKeylC0sAoMhvpNYN0tc4OmKmDWrDJa8puW0WiaEhv7cALQjuAmm4jgGAwACxotCK8VoxUIgGvDvV3HgYPmy2OW13kBSnE7HS/sfQxsBttM/aHwXtUBC1soDMDw9NPO3lPtNDefxYJ8okM4J8GCPOg2eFhph/GwUcQWbN1ui3aXcdmAxd8E5+eY62hK5pIyn8gWqrNyeBKMxu7aF9KP6E94h/wF8H/B+G2JUUz0P5T3T3j6S6X9DLN/APs74L9IgH+v85/qXr/A+I34n3XP32H2r2AvKv81PcUrcF8j1qqPF4EXiKKXFa8kSQPAEh2Xp36cWtrBaFie4edrBjGhaha19Y+pX0s1Hd6iZsuGok5x92ToIXYZ+2yT/I51X7D7nKj7rF7OqU6qibPXaUDnYtEdAomcmy7n3JcBy49o4N9SBzXo6f+iUP3bEieKrf2fiQu/IW+/ILWfca71/yeT+Tss/S/E8d8T+T8S23MQ/Ub3/WeM35Hwr5i9pN69hhEAFYC1XPkvkvICeV4h27KSoYc/DrYKAzE8o55NJEOUq8OSWWCP4eky3G9RjoBldVw0aHZw/4iYbeL+Caywax72/6hmmDo2VaCar0GUS8HD3K3lPp3B7QgZhGkOC6syDXy6CSvsJp8e1v5Y4+f8xLIzFjgY1j9eeMr++r6T9oP5J/nRYk2LbQJk4SDFeB9x8pHsjA9U5y7iaIfasVXH76ktGzFbT0YrP2cbuewHDEqO2vcfbBGowjTJQAolWb+4p4pxq8bgVXNI8g8S3nk3nw42Xv0Oq76sHurOMqcjeDAlPtDxViLbBraHttZT9CB0c4Me1NTdJTuE+XxTtTo4XB3TSsNlrCOvugW/UrmrXB1PcXXK/BU8fYMofk/aaB/DRp8td0HnNMO89MlVvr6F1hFnqImPEw89JG21T+bFXtW9i2L1VjK+iSi3njbbTPgapvncIZprmjvXN2DOjwzKcLS5hkw0Xls7i4n4LkYwOa5XPJywjXPRzpgeSLaqyAZS2wK1e6iOZJMp5RKp74E1riZDS76OlODdHU3Hy2bBpRCXaatAhYxpgqF9WADYLuHspth6xH7yyNlLWe5L4yTSbIUOh+bCVvv+rS32F3c1lTRc0G5PzTth3190zJ6444j9peL/IHfCXy1rDteUaVe/Tiq9e/bshlrqh8lb3jILs9uJork4syXvSYqHimtA0tSfC8lSnQs8epAdgSndgKeblfaJPXFbmBEubuirYDnqe2BRnVVH66VEhmLUYBZh+leuNQh+0K6sJpU4LWEcpz3TyLC6vNIq1K0ETtdS3ToSL87UguQR8EdxnyX56WG2IPNur1S5AKwPFL9GZOJoFcTbNF49mgI/u1H02UGfxbmRpilH014UI0sSpI0g+JqCdtLpBeQCVCKW1jKIohyZQo6mNONf8jboBbV8A05KK79P/8dWrHqMVrFTCNti2GKBZCF4mP4GSRQ5nZviDjKZCQQtZeFhDTbVIcy3a6GzitTeJl+9xX686JOg3Tsu6NnfvgcWZ4IqPU5U3Kcm7hUH4zDM5YmOO5FFODW4hanyFjz9NlG0mDSewLiN1fx0Y6bTBeedfsMOgyxyTSM4k04mZgEe/YkeyMWSwgSENLEeZLoGd2motAAexuBtFXielDdxdpAUj5BraqcXQp8DSzZNm/1oyXHi7CeQCliay7HQqTLAKm0IV4MLWB72Db8NtoSMTSDOV6vT5YXFNzAMy2coZEdI00wGu1PA+I54CXCtWDKku4dQwCppq+MgDWX8M55dzuTidntqyeEwXvRC6HNgfd7GtlwzRe27QVjpvaOnK2gudY7unpDgihDAuEkrnAf1VD5EsWZqaZ9RU8Dn9X7DDvzvlw/yn6+aTHPxDkFnGcFHBbNkH9WDpIQkS9kgOVt4tXqXHtxXxHI2p3K35I6SaW1mxVIBrux1PUq8fMA63NRCbdU2gUudsvVqrYDlxxWHuV5RZ7IArMES01QJ4QEZpQ9BMpVjcdhiyDpuna/4RpzXMkj9nIzH8xQvk3y+LQ6Ger3ioNG7k0u7bKlGnN2S5x917e9xe5dBdUepW9pEgzm9GC4bsKxhWZEPXm6mfexRXPO520r1Y6M4bJ2EFUiwxXT6GZWmxYwAJa1l4yWMaRLMfKqTxeTyN/Dsxhpfvjzj7t0J8rOKBnwcHiL/2drh/uzym0lyc2UTLRCI5qtj2mNltOJ6cUZy7SQLkxby8DZDeIDf13UriVhNFG3VPLGPqHAquHDscUt04cAEljoODQ3O2E1aEbbtxpKXBZZVEsYO5R0SnxN3JTPZCq6n1K6VMGWcJv+OJJlNsWkwG/JV4fOurhddPSkBVJIRpOk4Mpk7ZFOFL5aWEv5f6Q6foClfuCjTZw+Gup0B2w+sx+z3WPQabbaXkYdbCO9tKaMv6LJprNB4kzSC45KDq4/z0pFdEshmTPO8s135B8VN4nbx+RTUe06XynPPVAnndrDbyGVnMbxuAkeuqwu/vOdXmeYK/fGwkfzsmyP45cbJZJhZ6rszV/2fJtld5N0106rPGjEOA7vFGyS/DeSjjTSd2c2Igyc1Dnlxorw+ob4EVvcNbnjaef57KQn7JaAVAtfr6vh74vBkld+2cWIJqkaVjiKyeeI/I6yGatPRfPLHat58M+YqCQFU/PSnGUZRTZSdRqH1W5rG7hPPA9MqkMFcPEj7+8eSlxZJFmT7exLbSNR8mrHNRb4n2V/8+q+de0WAZZibmfOfFh/hlSMbJYA1EL2H2R6BK9gDMug9ISj5z7poRCBBO2EzexbuD4nvILJJDB0yjB1Ue0ND5Lip3IAkR4JRH/jtjizxxHpqMqOJbab6eC/GQvEMyWcCINNAfzuTIzODVtVyArPdks87YKtpGfMGTy7a8dmvC5ZkT9+GMFh9e4eL1R4gMGOHaxf+JKm/g/MybhIGH0kwJ/GSoC6swTAlVOtveGpnQvqojNB7qMpNYtyj1TLqM8ofmNSwPC71obV1LGndQlL796TpEvAp6tBIcU7clUoPoKWYHQFbD7ym694UwN4iKezj1IHwkCr58tEVBZap59bQkDLk1Alax6wnX3hZSQKWfyRQncIIT2BnaegyqpQ4RDyT1B+FaJme6kkUkhpteA9cYN0xIdaqt4akdZz6s1D9exwzLVhMwLKROi4PLJf2lyAku6O6TsCy1/B0OYXatQw5ui+syE2Zqu+y0RUF1ue9fPzxlFP/VCCqP41rKWy8BL5e4PpQ8Qlx++dlw4Fjikx/axQPF0+F9G6qCvdRH91Y+g0COVEHyrTof7unyp/dMIRDx26kWAxfdj8sgNwqLIxV34Jm1sPi2u46b5ovaanSgyfZuEwIexXsddJ0g0C1R1PoifCmRl8a6Fwk9AtgGXhJc02VExXbRnvmX5WyFvfdmB1V+zv5uJTSQTkM2RuaKtzu1WB8C4rTyHU4UWl4RlV3FOzXf6satV1VkO2Y3Azpg5j9ifo+Gyw8NDU679oPN0edxeSRQhYm0b/h8cuk2XeoH/4h+440Kv+KUb8A1me9t/CLdQf+eIY39u+XgLdJaAIX7xH+qzXjNNAZYKH9WaWHaXGi4pnEzKM2uZO4fTKj7q7tr07U0kLjV6/U+c9XjiLXPhUv3kkULwC7BQgrvxGKc2I5Ps/TVBKM0oKWOgN68NxWEdk6yWoTVewhjY/K6dlsDY/nVe7yUJm7hIEpk3wFkxoaOlwRcbWmQV6DdAV48HMdUquCF1lRFwpTRZ3KjcdtoZ7272LpHHI1QzucqPS/ft59d0Sk1axHE9Xe+TiPqf33qGfhxbwaxeqT/nalopJaBCT5qGytHKb/Xb1bSTb3EWnNaQ43XVFAqW0l6ncCl8730nL4h7cf5eXD20jtXcKelhPAFZyo4dXhPMFdUepC6U+sv1ViTSc+TQO1GI/mEBduZlj9OPLr+o0TteTM/dXmOj6uG0leW1NRehvO7QSfHMidwCggKw59UvQ5BUAFjX0K7GP1catksJ4oWkFb1Q6q5h4rvSXboK0zrnyIrnwTummBKT04UTPFg3oqpe6jV/REb1SqXBGc0mC4jjtTjBGe9uGKNWDRn2J+F60+XmZITb94n6tpTS3nGidSzM/BbSmpPaZOzKHju8oY1HLKBvmnOKacHVj6qvj3kGzWpv5Z2oe0seOZcvJQ8StD/RZYhpU0lz2x7Ij9aPE6ioXlejo3SOx7cMJKUU+wpZ3EFvoTfFxDBULZKi5jnoVYcSKtjUO0v1jl7tbpmstyGlaowa4SEAYRR5N007lgd2HRA8BMtTfYiWWAVeqj+spZUpc54Nvw9A2aW16iuXl7eNOz9F5/g9w2qqi/UNRfGvKl7bBsowxcGfK8pLLrBC4tsf1TL71SzqcAHSP8dJGW6j4Nswcpci/VmRv49ZZaf/75YBSff0XfHz//VjWT7x9JzGQi5mLcBRbsqwAmyocAqlIfdwp4a/SsvUBwKSTRx0yhnVM1Cf00RP20XV2bNfhAI2eym2hvF7C0CoIPVKg8sFzD5gTNJWBxMwhY4WcnieRobK6j7aYslzucpYZiMpKw1+clYC1SKycCFwFWeDuB47i9T8oaiv4CbYU3GHr4Yx5+OE/DsgqwJMCvRcHRZ//vwlZaa2RfJTtUmVaM/o4GRwDzALBg2Cr5czIdhUELfq4xeuLlROVOCr6UpPlGOSRrxZfvv1uLM9KSPhQzuRE8THt1uCtNrexKbTjhG4GNavdb4pUqsgXSw/ZXy5oli7yZhTndlV6GrnxSdOWbcIktmHAgD5n3ZdC/CNFKDcB2DdZBcUs3NUk7mcDFJPC7wR7VNTOpaR/EsKaqy/Y+V6J7eSxA2RC1NaxguUg4h7Fb+SulqZZrv+810uK2r/rBrq674hRd8RZcYgP0tCb244WnZNDvFVDkRHXtjbFZT/8+jHJOVGmtkmYYplvJ8eizZQTPkeaay9ncJPLX1ZWcqA0NfSuLODLcdA+PcbVUjelKniinVf0KH5AKWJryM/E22ls/sqeWnZDjUw9V16v6Y/RNcjgAABAASURBVIo62h+b9RXblLV9xNk3VXo52HslcMFZygcBjFoNnKZF7gD7no7nye4ZxfHR1QSHJX0YPEqIonaBOnjNk/J3spAvj7odUP5OWV/vEcWHSu9QKWEg0YAGVukT+R8s2EKRDZBsgmiHhH9YrKeegoDjOv6MArCqpS2GK2G6tMI9WmXNJbUpnDszhoM1YbUY95k7wuOEJGknog2LimpDVzIrEtk5ZZwh8oP2w0Ufhh85CVpaaQOKBjSwPpd0Jj2G2XqMVzHbiKFpEhn53tnPpUssIkIA86G4ydeVPkrCYtqS62BUTZ85UbMCjVsbKW1qRHlgORlcWhWrI7Gcyg1YuiqAFT6Ilc21jiR+VSMh7cVegSvYKYnOO1F4/YQaTEa0p7dqIL+tAkswv5a2XK2Os+LeJ29N5Idrw5A29TLt0i1NwII6lRmEpRVgSST9g6qS8CO3xwSWD8XaU6P8AH7W2khawRks22yqyt9PkQfCmwal/7+wd52o0Da0KHuwVfcRsKzwWRMuiF2GPeRURj64KL4gb4CdXBUa63OZJ7UCVlE+rXSvBkca60uA5VYl7VCvqfFGxffpmgdkXMvf1eFE7VV7qyZbJCttFUfnBOTyU6GpJQjs5to1SDIM4HBVAMufW14tZ+dI0mZ5suVdd7tZQBkt/pKnXtMimn6C1oLxMuiniedrpbgEOVH5r2/Wqd7ecaKOrC1SELDMz6ld5YHlykFt8tCmKLxV2uHEJfhCBxbKooHV3G5aG9XWaQqbADYTs4WKpX38RlzTCl8pZFVqkFgGvC3W6vJPSZnNoKohDKuREzVoEr5eCP+nYdx+jiQ+B91MhXwWtMAw2YG5psFk2qppGCBvwn7WfMUDGlj+4p4qf37DEIr5CQLRTPUnfHc3C0NTm2lfTp4gJX4FCpotGMvBiRoAqXrS2ygks2g+eR2nNw7yhuUZb/gaTtTvCaqfLM2TtufxNNhYRbUrFXclk9YyTdNJ1SCKhSqmT7euhfp3yoAGFmdODqU1PxmL5kjMyzSNLYFUWkfQUkIPSADzGl0nUNoc1fvvSG2BtMZYpsuJOu5R5Su3B2Ta2+NpnChXJJIj1GkDLRfMXPGFpFJKqMKSOmrrs+wYVQGWBNKnpFGwkvb42xerZLOMkXl+M/gc3MP74nPAwpctlAmJ0jSY3iLYaWVGXudFHatKHXWQHjRpChiCM0P1PkD4PU+LJnH2zAgBrOOjWO+ZzVMCV/DAp57HZG9BQe3uuPOFfyOlV2FxHe3tOcbVV4B1oXz64KxhecwN8Sjq6m8mKd6Bp/eSoqkLaZmL3M/sjAYzvM67AvdNOg7vc50QgIplroqIqFZ6B8DcH5EnfClpen34QEMb11nl9YwsSUEaC2RrCViUCx4J1AJWWkcc5zi818qV6s9p6kB/bl6Ztg1vjcmbVnypNJWFd8XD5+dzoWRT0W1wbwTbSuorMXtX4NqDRXJNlDWkw0B2AMuYoUF+ROBdRhRNoj5XS83knrsCIgHLaMeQ5rS82nS+xqQjREZwhSSRnKXFHNPVhI6MAfM3GigtdU19Hv7Xz6q6qWDz8OgegUMS96GANIhHii8kDY9AcUSJG3BWqfw7RJmNmj5XC1R/xFN56X2vyoRXndtV7gtyDT0lrgWG62iq6lhKYvdxtOUmf2FD2FvMXbKvqyBg4e2qK/izCrq3qu9M6oshjWUCVpRjUC4AnYEUogHT2KpsNYXMODKxfE02H+x+kDZxBinuSgFUruEzC+9qrSG80uvROs61bCJNw3tOLwosbwO7+LKPYqEe4waxwJx+izg7jdPtgzg+Ksczz1zaoOdKrxPL1vt8KnS1oTNpXEzASgaRT6s4euDS7tG5titwrg5cgbtewi07nJ/LR5KrvR6Kt+G2ENIZOPJbMVSDXW5aSpV/DNih+D1ppneJku1ExQPhv0Xh8BtHeeXgAVLfDv5WqQz2ieoq9z5XkFFWZYaqvom4z8TTeRS5k0E1k7n2vg4nasNXdEUEG8tkY7kcpaCpULV2JiOi5H33QZjlqKuqAIveDm25wVRlwoDeirFYAr8XLGiPmHLBBAE07OYfKnu5yq8hibYQVwk4SfhhN2houPSPYp0AYE2LNg73hQLln5Ekc3EbXnKicnek+305FYrBeG/DrAVHU6H+dr7KBSzXVOheR6TN6NOVqbCziHp8XrKp/vbtwWRtPKk86qm0hPttqlB2FWMUdx1IF6AgrP6kjUzaytaSxtJYVR+V3mt6YlkbCnr83cyc7j6Kdbp+FGsabMgJBsPAbsJYJG03h8hupun0eLkEvtpHsbkoIU3bARnv3WgsCH2rIoprSSxHTdZUfkBR1G9a27khdYNHMBh50F2GOkvB7gSuEXcvZBMg3HdowF/VwL+NJwJXdKj0Qacu7EKhpgs+ivVXMNuAEQz68D6Xl7kmksaq0T2GCWSz8fQ7uC8ie268Zt4vf58rn02JrU3XtqjuvGJFnUnGe9iMdmpVNkvTqdDSzoX69Xm/A5Y3eBQcoHpSR5MUb8Z8riR4F2YhHqPjMmQpWJhWzgDbcXtDWuEdWpt32ZMLjoYPOpXehUyVB831xUex6XJdt1EF94DJFYHqtFT3dr4Ikc6rwIYAM8UPY9ECUrvuyz6K9ZJjVb7ZlCKGtJYnis+vW9UFikzAlcayWrUnR3VFYwWp9JhLH5KOeWMc1+RmErlWfi57iltVYTCcFXVD5ieEkY3iNwi/CJimO0k5fskfdIaPYi3apLu8pAFfp3iP6jwmjSSA6ex80tCrTBXOYIFgGmYPUkjvo7r2hnIfxfry5Rl+/cdaiIerGtmMBLfJCB1H4k5U0lhZ1V2j6TDYdp3y+/9pmU5dwUa3DcmSyY0l9hkaUAHL7pFwZ6tFsmv0tztyggd9I+HTc/OSpuJwcpyGS/ygc/CBRhrti6+tjd26f9Bc+S63dkx51forYDFN+Q+J74Ni+Y9iNx0PfashYwKWT1RZAYuRYEbXoDTPQVqje2S1eNF510L9OaVfAKv0C3zPrR9LcfBNxLFWWiyVvMNghSe6GojFZciOYggIth7YRBrtlEtBU98j7dawrGjgSv/KFD5aKH0U2xjJ7SD7zOx1XbxetXyg+8h94W06P590i1Lb6lRmjB6GqZBqxRjJkfrpR7HPr60J/WPYmAmcy9xJaovBZDsSHpZgq4U6uCAYqc7b9FcrR8/TXrykfujaK07RFW9BaMCIuFaAuE6DomlPA2PcL6HepKwAKkXdUXoQt7XSVKuwdBOZ4oeMmSBQdFf+K6aHj2LT7E6KxZfUptW6apvacwgsGNx0CU4OYxDYJMzuJkkeA2YRPoptLg6irr2OJLpBa70wtT+Ic7Py68VVYhNfSO4BWNpLTM/omlbaChVgXSihi5+FJ9l/uW4Enp9E0W/F/Q4JfYaumogRnuhy9kWi/JNiaRHbirGBONqq8/0yws/YIzfKKNbZ16CS5vrxwlP25N0fQbSN8AUQ6WaCE9UJwL1Qc5mGH7StRLAFJwO3kvockrCijeYRZ+ZhOnfCtD4VYxQIjJS0nQ4/p9A31W1ahHh4aPaQJidorwrpnxcaCAdR9428DDl1xaHkz90obaAVX6opAq3+kOa66L1lSLtAxesauLWQbNbwfMKZTPA9XfTCHmXmbZ8GdwVEy/H0PYHiY9XTKC5HMY4MdPnZnLBS/HMVEvufY9FSShoNaTYCCCkTgvuhEReoUrZj8dtE1fu4rV19LlO6HydFV6Jt/vz2XPgShiq7higbtmfmYjZHbdF2CaMVl6OiBi2A56gyd5Ckq4nsXZpzH5Q+XA0/GKKM3ib7y0XH7MklW4jS8AMk76p++cY4rFh+AwqYWqWTTylWHKa34UqfLoDImOdezO5VqdC/sYprVOZCTeykSiuIz2Dsw0y2YrwDS9+n+cQxli6taCwJ56Lk8lPJ3zOKQtM0ErtdhZdI2HMVh+lBUbd0Fnyb+A3c1uGxjpHdc+prT33d3vHCjOMYGwSWN9SGd3HkRCX8JwdlBt1Ml1apfNBOWjWaGAHKLwSUCpXIPID0pMrv0vnrmL2s++yhflg7Yx8u6lzJA4uugMZ6M6JQGI3bNIlqnvhuCW4uTneaSkWUCwIWW3F7DfO3OZTfZn9x1yH7ySOXB1hPLD7BvtffIctratBGjA8Vh28Xg7bR4fnkQa5VSgkGeuAALE2RFjSakrtQq+oLIN1JHL3GoPzLDD64O/wIiPXBf/nW5e59kBAE0AfVdq3Sw4/k/8Pa8UyomoXF8yXIe1QqTH1B6DrslsLUt0G5b+JsIIp3UvKK9+7/CMqXBAt7i08/7WRoUtu3iF/EBXDYpUtDGy8R4BYAGeo6gplcJf4HPF2hKf4AR1rDtJio3gFLlw1YDD9ZRbVrry+9hWDYugdgzcAIT3R3AgzLbHm+BShshVZaG8ic3cX+QyesoTQw3V3XJ+kWwHVNsYmq7BY5cV8qaU6sh8AquRSaJAuBUsAi/QNVrCDbcoD/5+E8j/f9/9DVJ0L6tNI+B5Y/+0KtP7tyHIXkJgFjLmbhrYBpWGnqCzZIebsD5JBEKyPehfRdIh3nkkP2/QdbrOHK/Ti+hf/k4D/Mb6Kx6aiAtV1yXAm+UXGYGoMd1qrj7im8gWEWpvXDmG3FkM2o66ur9nKu9gR7H2gNADZV3n0lvZvTF7X1ObCIRtUTM7kEKriLoKnMblBnultyK6tE+/Q3OCe1+su+S0trMJbPKO2KUxh4Tj1coFC3m0z6CmYr1Kit4gPSQM2KuydDLgUPttlHKvsWCf8iDG0gbTzN4X9LaMC5CkKfAavk/PzZ2uFYqg3X+BbJKhjqMzECqMJWTay0zqQVEKdVJoBKy3rt+8XRFuLok/Dmp336PlXni67EuWkqtqfmnbAfLN5NqjZiG9TuLWD7pcGCn0uOTs4PwW4KoDuKsxPsHVyauDWzmULNfv7jA+esoSE1zLkKQp8Bi/p2gaeoKS+5XbK6S7KaL5aNpb/dUxtue3BND2ZvK95MmtnHyUTbG91fdMVzch685Ktxf0P8LhaFafF0p3a16PyQ+rRNAHwDS14gqt7O2Po2Ds9NMFP21UO9CizHzZ99NuvPLa8mkxsH0Uyx7Co6tBWM6kZ0idL1hPtpgXCnhLyS1DaSL+6yJ+44UtoYVoH+SiUH7Y8XbpIT9S2xfFz+vtp6UHwW46xiGekebEYBzjfj6Vr70ZIV9qPb95ZcCg0mTcVVoanU1xL1KrB49qcZqqePo5idTcoCYAmk2lhmuI67J7MzGoCtKvAmZusgkvCjQ4wanVfawKGoWraThYXGixgvgP9vwUWx/Zs6EfhfiVgBhQM6v6qpd4GVmxqT1zZNjMDk86V9luAm+8ouDqzPPiaNYgErXsf1bVs4OP9QeJoHlPQ/euk01xc3CjgvkkYvlICVasqj+AeS5N/IKG3f4ZX8xT2ywwZUzy65sb0CLP+btTX+j8snUMjNIta054R0YinSAAAD2klEQVQN5ZswG4whd4J3d5+wPH9PrX5LvIFiukO7b0dNS3prsOBAVPLAIWuQ8a2288nxc1jzUVL2kMnswnKaGrP7aG5vDK4Ssy/p28Dpcrct7W7Au72gbMZgaoirrsPS23BNge7apiF8OVxbtvwXiUcIrxJbtFIA3EDa+j7jRxz/InuAHj39vQItxZMMSfbKzfIhnuxhmGlqP35xH9cA7W65Zn8tYJWcn//49hhVPEWq/jbZDwswbib84oszGIK20t8LKDytfkJJepJtMybnYOxbIbvfnrq/0XrhfSrVfUXJzNy0h2mPL2vWfmZTiR9f2GqPPx4WKVe0bZfr5tHXu9GQIVh+Cl7Uys8WSvsswpmIWff1lt6OtPBOU3B+rsXsXcKGbl0x+H6+XnMqV/cbCXQPgIs00Rue73ifKjL5paKZRJGAxS0CyFRdNlJGa7l6i8o7qzKHcXZC9BYWbyKxD0vLdT3Ryq/QVSKBcgD48q5dN3YIxcaJxDZTQFmoC4KfKkyJOuyWzilnt0C1AoveJrzqG6X7idtDurIqdDVJoGfAstxQgWOSBDETSi/ryb3QnfPTwuouaKtG3HYS+Sos2UBU2GY/WHjQ+tE2DZXQaxLoGbAojsW5Fbcp0jwXe+1FDfXT+iPj3FdLu63XsfbGOMwkAtgYGKHSykuVQM+AlXj4nc9btaK7UTf8MmCdEqC2SMOtEhDXYcXNTC0eYtnAe49bfa3QV5RAz4BFHHbq28DaBZYw1dEluFwKTnhfaaPKiNOtmv4Oh6nP5EQ0obLLNZWEq0YCPQOWeTC4gyPzjLRR+f08k0PQeEeSWi0n4Ttk2t/nTDb4r5RUoatdAlHPOuinSPkA9490/RHxGfE5gaxV8VHxbvFWaap3iGwLmcLH9oP7Tvb3txTU5gr1kgR6Bqx8dFhG+yYB5121Y5d4v0B1QkBrxCxMf68S3lGPpbFSPiRff5ZK+EZJoGfAqm4/SVIbALVNQNoCvk1S07lJU3kA20qBTnt/vlPbGYfsqXnnlF+hb5AEegasTyiSawqfO32iKXEVRL8TwH4te/wXAtSrxDLa48xhWs6Wt7++voArNfRzCfQIWKWfCJJj03686BPxSvuLRb+zJxb92n60+Dkd/9F+eNd2C29+aiO2n/e/0rw+kkCPgNVHbalUexVJoAKsq2gw+1NXKsDqT6NxFbWlAqyraDD7U1cqwOpPo3EVtaXXgHUVyaTSlV6QQAVYvSDEShVdJVABVleZVFJ6QQIVYPWCECtVdJVABVhdZVJJ6QUJVIDVC0KsVNFVAhVgdZVJJeWiEvhqmf8HAAD//7uiovcAAAAGSURBVAMAfC5aSnMFAvAAAAAASUVORK5CYII="/>
          <p:cNvPicPr/>
          <p:nvPr/>
        </p:nvPicPr>
        <p:blipFill>
          <a:blip r:embed="rId3"/>
          <a:stretch/>
        </p:blipFill>
        <p:spPr>
          <a:xfrm>
            <a:off x="1326240" y="2879640"/>
            <a:ext cx="1371240" cy="1371240"/>
          </a:xfrm>
          <a:prstGeom prst="rect">
            <a:avLst/>
          </a:prstGeom>
          <a:ln w="0">
            <a:noFill/>
          </a:ln>
        </p:spPr>
      </p:pic>
      <p:pic>
        <p:nvPicPr>
          <p:cNvPr id="113" name="Image 3" descr="data:image/png;base64,iVBORw0KGgoAAAANSUhEUgAAAJYAAACWCAYAAAA8AXHiAAAQAElEQVR4Aey9B5tdxZXv/Vt7nz6d1MoSiggJkEBgohAoIhmb6DBjD9hjjwPJXM973/u8z3wB2l/gvveZO3M9mOQ04xmwjSMYbJCEMiCyRA5CoYWy1Op4ztnr/tduwOru00JCaiHCVq2u2hVXrfrXqlVV5xwlfPp8KoFBkMCnwBoEoX5aJXwKrE9RMCgS+BRYgyLWTyv9FFifYmBQJPApsAZFrJ9W+okGlt/2RI2owX++ZqjfsWqk3/XoGL/7sXF++5JJfsfKKX7bylP9R8un++2rz/S71szMKcIRF2mRJ/JGmSgbdURdtz3RoHprTih4HWdmPtHAotxaS1JuorVjJJaNwW0C3jUFK07DmEExmUkhOYc0uxDPZuUU4YgrKi1Np1NomEqlfDLdKht1dFZG5HXW1xSP81ieUM197IDl7ub33JP6Tx9s9J/8ZZTfuWKC3752qt+96gy/c/m5fvfKi/zOlXP89hULqC3MJ+meT7FmHp7Mw5K5ZDZXIJurUZqDV0SI/BLI5uTkCnvEKS2rzBWo5gqEcwXCuT11+HwK5Xl0718QbeRt/WjpRf6TNef4nStm+N2rT/HbHh3vod1uk2YLXsWz2vtYuY8VsAJU/GBpStuYGrqHjCarn6YDlfOw0kLKlWukkb5G5jdoBL9Pyv9HYv+ouJtwviMwfRPnawLJV8C+BFwtuhzzz4ItBOb3kMJ5HJfr/Wqlf1mA+2pP2Szq+A4ZN+V1Rxtk3ycpXE+pcp003tWi+dQUzhFop1LTNooh5xe4994k510VflzcRxpYuWa6Z30x1053PzWcOx4ey6RsItSeIoDMILNzRBdhNpckWUSSg+Ea8C8LCF8RfVFpV2J8XgMqAPml8gNAc5RnttK1BHKewp8Bzu4h/4zizxNdqPjZilNeVCYv+9l36rpK6V8UfUXpAdJrBMAA4iIBey5UZpGoHpIZtLx9CnvGT+Rnq2TfLRku2yy3z6JvKvuRdclHlvNgvPvkRvbsHkfWcAZ+QMta3RdIar8hrfA9Jf+9BvOL8i/FXQDx6biN1/swUa3oODmrFR/DMJugpXaGwD1LfHwW7Ms435D/PQryy9k1mhCXUOg4HRjNjjH18j+y7qMNLO9upFg5iYqdoRGQ1uBLAtE/aMBukTb5pkjawhdjXCiarvcJyjdUVCs6Xq4ObJj4kiZlhni7COgBFknwKF6Tb5DZF/BsjjTa6RS7R5MUG5TvI+s+MsDyf76/1n+4cmy+/b9j5UIZwtfRnXyNrHCtpK+lJ5klX7s5Gyk/tvqJBtEUPkGdoI6nYOLVR+vtNPF7CUl6jcD1dWr8Or9z5Vf9rlVz/a7l0/KNyD33fGR2mh8ZYNE4tEjqYygwHbKFGoTrgKAA1hXgoQlOVfwoxRc0UCd+3wzx6AIWo4HT1IeLRVoS/euYRb/+liybS+ZT6aodpeXxU2BJUEflPIzyf10yxO96bLL/eHnYSIsosJhMZHYRZjPVwKmiWN5iYGKJC7skBsoEsMPRVq7yFdy75O8X7VK5FtFbotfUxouKE9kL0Jd4UeVeBl4VGDZhbMdsv6hbcYfnnOAxKHjW0mfDVHCMSMumS4PJwDcT2JLLSGwxdTUL8iOTOEK5Z1W9DP0op+wnntOMOfGYyjnqbpVtkozAS2fKhroCS67VYH8Fs6uVfqEGU8InwFTQ+wd1mQpWVGeb/N0CyhbV+7poA8bTen8MWKP3tVi2phdFvNnjSn+SHHRsUv7dQKfoaF0AZoR4OBmyizH/ssJfAf9btfFZHVWcxi5von7XCavBTihgxRbbb/vzMP/Jqom0d86gLj1fYJotgc4RScCcB5whehdUAh/v0wcLDdKq8jvBNmuAXgNeEj2vuGdU/5OidbhA4ggo9phAvFbpazETmFiDiwJIB5MpLghXPn8MolzU4euAp0TP44RGe4NoF3YA+0UBvLL8Q7noU70yDAebLJopQF0gXzJIdFibziatnE+p4TS/e8k4v3NFU8iOE+iJDpw47OyZVktRVyTlbB5pzdUamG9otl4JNhNDVy6EsDnCR6CSNsGeU12Pqs7fC1D/iWd3qc7bRP+C2W0k9lOS5B7cf6fT9IfUxhI8W0VaWC1/NRVf04vSbDVZZSUZy2QD/QmyX4OpDv+h/H8W3a067wF/AFguegazjfI/mFYza8R9gigm1xdJkn9QXVfhhVlYQeCbdEJprw8VWI6uX5qbk7AV4pCTtEvg8RkkhIb6LIldJeHNE03DGSE/NJS8Pi4sKjTETmiCTuU9AL4Ps13ytbyZNIc9RWYrSfgz2B+0vP6KTu5lU+m/7MZ5v7Ib5v5B/kN284Kl9r1LV9mN85+wGxc8Y9+55Fm7eWF/+o7ibrr0KeVfZzctXGk3LPhLXsf1C+6lbd8vNPC/Fh/3q82HIVspXrRkInuNjRhvg+8FAvQdmIVWzeS74gZy9UofLZqOsVCT5ItYsgjsIrx8Gvu6RkmODb5kSeFEOMVP+DCfJbp+GX9hHTUdkyk1LtRp9FfEzuekAWbLP1mzs1b++7seQLVJ2NuU+Rn5Ag//RZb9m97v1kD8iswf1mCvI+M1CkkLxfJ+OlMtS8sy5Ql37Gh3fYWO8j7K2RaB6yUyU7vZEsjuA/93Mn4K9jPMpOlYh2cbgQPisQJ2mPxYreqepvzz5X8eitJiXZfwav047t1Q82EvjR8usN6kwIhRdRrwSSTEEcJXJaTPSVgXAZMl+MNV79JU3gYmYHkPsCz7L2rSH5KUfkxp968ZNuIvTO1cR9PWV3ljTgvfXbSPf5rTac3NhzmQHPZjzYvLfH/+Xlrmb2b4vBfJ1q9jaMsjHBj3a8r1Pwf7CRUBK8sCWE/g9iYBLAuN667w+ztDk86lyX0BiX2OlC9oYl5CUh7Hju1F9kxL3r+Swctx3BvPl7/YKut2n3LhLPZnV2qmBp2vbk4SyWAldkUp7qb3vi4EL01j+8BfUeKjyvcHDc4vcX6N2zISntXF70asdS+ncIDvfaHDrjur2xYvLtt111Ws2TIzc8OiLgbjyetvVjvXWcVuuaWkdrvtf5zexfTWNtrTPQLWVhLWk2VaJpP7cWlY7D7xIs3GM3pvUbgkkhbT377OMUWlohr1f7RIIONCzK6gvngZNeXTw7zw5g/nUPW4A4vmHxgdaQNpMgrjXAnmS7iuMyDCJ+EMUdzATshUuQ5l2IvZBgn0z/J/SeI/J01/QVp6BK+sp8G2Urevk0WLKjHIyn9iOPHD7o52SmN2Uup8kdr0UazyO2oKP8ay/wALY/8JjM2aOGF7BbCcQz9x/jVZWWbh2RdF10gGZ9I1bAhjxhQ/DJvruAEr1nyXpmLqVSMol6eTdc8jDjrhbNyngo0C6jAK8qu5LkXuUPqrAt9TmC+Vv1JxT1AuPYuVX7Lr57xp1y/eJtpr182VlpJ2MnPlOWFcgNyapTmlveyWz++zb8/bztTyW2QnvUyWPIdZHFeslky0k7SlAtfTCr+pDmgjQpfSq/UnNHwjxliwU4lJ6szGuudQVziVu1YOyQ+cm5uP23gft4bgrJS2wjC6uybi2WxIvywBzMVsHBb2AqneB3IhTNlQ/gZmj2HJA9pi/zuJ/ZkkW0+RbTSObR+o8Akfv0wbiMZTSgzt3kWpLIBVVkH2W9x/It4fkA26Tv3W0k67JpMr7Iqv4jwAFhr/ZPCFYF/BuIAkHUXb9gYuvTThOD2D3lCuqXSBzK69wyl3nyJAnaO+XQiZDvqYLuHFMUIIpC8vIby4btHRAbI3/FXMniUOJLPyahonrqBx7nNcv3Bzj4Y6q1v1fiSdNTdnFrbYdYsP2C0LW9iy8CWG1jxOTfERTaAVktFjZP4c2Kvq/zaBK2QSmw6n12MxOetw07EEM0lsLs6FVEpnUWESbzLE4zjiOGiuvoPJMX/i0LOxMIoip2LMJ+FvMBO4LGZWAdM/qj5lsFD90lJIwPYbLX8PkbiWieJGxkwqcS2Z2Ym11HEsnlsFhzFdJeor7ZLOq5jssIQHBLDfKOURgWsj0K1w2F8K9nEmKUMtGSPBLlD5r2ozM5dKUeAaPoSZ1xYY5GfQgCUb2zyfGa0NVBrHSijTSZij/lwlgcyU3yiKDpr8g52DZcrfJQG25oJ1lur9ftFS++6CdXbzJZttsZXt4wgqIPpli2WHhZ0YduMNc9ZCFoD6o2S4TPJ7DQjZxO64iuZSrgCWWRj15xAGfWZzyLJTKO8fwbaNdYNt0A8asLjtD/Wc/NlRpOkMaZnFGJ/XDIob+xqFo92+gJKslAPawfdgyTr5v1Lkg2AbKNZvpzBMaXwyn+h7yCC19SQmmSSSjT0pGe2RQEIumfw+zkPGkrfVS+YzSO1KyXUxjU1T+T9LGwfzKCIGuA8zx+i1VF+PJyPBZgA9wDJOxfJdX6q4/s7fA9Zu3J+UEH6FpQ9Sm67ntdYdvH5fR/9Cn5CY6HvIoLN2AxQfJMl+LVA9KYq7xzDqqwBL0oYayIEVl/dXEddAsQtvKjYwbZjSGJQnOZa1hnrNt7U/faaRuoZTwWJnMkfdmyr1PRyoE8UsknewMxnevpeEjcr3OG5/gOwx0Zu66N3FxI72fIve3FxNeAdX9LENm/oeMlAH2ylWdmL2OuaSkf1Rk3AdxiawfUAcqsp7z0nenuCE6TFGZU4nsTm6UJ+vW4ApPca80t/LfmwCxxRY/ACjdU8tHfuGivkz1Ykr5c9X7ESxWxAN0J7LnrKd6vwryr9M+f+DUmUNhaFvs6nUwaJF1Y1UVfiJcy1/qMREo6H7bSqZZJT8QjKL24fX8Sy0l2RZVSoFyVeriJ8ifxGZX6kV5TRebioyfl3q5Mtm1YIfJHKAgT7yqnLGRj4QqnUC+ffmMu38kJHuU3CaVGO0pdmj0F9dFz2zbAug7bSvpeJPsS+RHdG0hW+d06OpPqZGuvp8xC7XXDLsuXZRG8NGb8Fa1wskT+G2FjPJkC30yFSy5eAnwcIMMa0cNg2znq+01bSfQV33WJqXpgdnPtpwckQVDJA5B1UzRu1YLXU+E/drpK0uwBklEtgsqVrU7ACebSUEYjyimfcniv4S+7XVbrnwxLqKqdqBDzHSTI2vrzD58i7SwotYdj/uj4DOu3pkGmddytPXvXOI6owHO5/MPk935XTGHyhyDJ/qA36kDSwR2keuHYK3xZXCmZhu3N3DWBymqrQE9lnDnbLi43NT27HkpXzGmWbcxtITvDF/c9gS1myfWHtKsnlfZ0KQLrYrttjKNG7aRKXhMSqswe1JQqbuO1RJlyhkLe9dZ6GZQgGMVhUzMeaTMp3CiOF+95I6b+4zVu8WO0L/2ADrTYbQqPu/QnKJ2p+BEwCLA9DohKIOdpYJeHsVs1G+VHj2Z+VfQadthUUZt+J8+hyZBK69NmPE6xl16WZJbwVkf5H2imWxRcBpVWX9ZWqJVhLGKP+psrVmkHAWldpJTHu2XvmP2h0bYJXrh4ix6WBzgHeAJBMn2QAAEABJREFUJbChuaCI3s7VSdurDr+lzj8J5Yfs5vnL7ftzt5i0lH1qT/UW12G8hcxy7fUdyVCylCX1ZxXT9Rct8qsDyz2WPu0STcDS6pIJWGllEh27P3xg5V8ivXvJcNLSRDLOEFjCYB+nzlQDbKb4TlFsiXUWo1mV2LMkabwr+sNz3rykEJ+88J+sHeU/XTs1/4rVXcsv9ruXL/K7Hr3C71j+Rb9r5ZdzivCdKy/32yNNeW5/9By/fdlU/xeVvWdVfdT14fXknZaz8n5N9KfBH8J5UbFtojiG0KRWqLdLMIuP3EgpJDMp1IzKj4zuuafKatO74KHekkMlvm9afIm0Uhwm5uO7fXEQ2gOsxKxfWRf0oBND2spfILGHKXc+y4ED+/mwnyma49vTBrq6R1EuT1V/1I/kYnG8CNLPY8kXxOKXcuoJX07CpVpCZpMknyFJT6HRRxJ1TFFdyvihuj21+yjWCFjlv4iP+EZSO1gAKyY3fZ5UAJyMc4lsXdlcyaj8yOgoP4F6dMAq+AjS7Ewxeg5m8enPJoVrtcSZ/N4usXaM19SB1aINlGo209G9l91XRYd75x3EN29uTnJNe8/6ITJWT5HmuZCsuJC6yhUCi+4x/TKSZD6exQyehfsFEvy54ll3bpyTh4k4uwiUx1iA22V45aq8DtUVdfoPl5zi/7pkSN6We395DGIfmbS5m2GF3ZoQYcc+D7Ya/HWg2s1F8NaosRktOlkH0meAT4PW2HipyAdzRwcsrxlDZheoAzEAsQQOzIW7jhZ4ThkeIGM9tfsO8P8KVM244o6juzSh0NTAnt0jseJZpHa5NhHXYtl3SOxbEu6XxdFnye1FP1/+TOA0DYyE7aIIx/kckTZXeS8j8b9R+rfzOsxVl+qsUd31yQia6uvz3+xSJcfNhTG/rrWbA20yM7LnxdcDGGFzHajOg0lrETbXBMzOAzubusJIjuL5QMDKZ+HP1wzFSxPAztCsno4xgupPF4YuSm0zZi9Qyp6iNtlE3eWdZpYZ5tWLHdtYj98bDZ4n1o+jmJ5OAWkqm61W5uCm3axfjCvOZcTiAhJTlKb++UnyR4lC0EERjjil5Xl0sa4yURZXHarLRPhsMrsQiqcztfYkyWxo8KB6Bt1Jrh5HNnymvp20ZqNA/wQ9tlaLGt+vceiWf5DzwIGOhRijvDNxO5MyY4/G1ooKD2rgMIP1xeGUuqao8aliZBImhpz6AUrvx3lZaU/Lf41y7dt01B5gww+OC6DUbo8rtjYK1FOw7lkk2ZWK/JaWr8+RIY3k0ramsx3FHpWLOlSX+1mSyWWQfEt2y5VaXi6gYdjJqrpBdPzcsmUZB7r2UciPIeKjNhvU+BtSBANoLoaDnUbCdNF4DuwaRv20Wj7A88GAlaUjcJtGYgIWE3BGqO2+AxPACWMxtNXLyvMMlrxh//3iXXbLrPa4mlCZQXceOz4d/FFhNOXsdDAt2ywCuwa4mIRp8keLPpAAVe5gF3WMpqfOizG+AHYprjapSAt2jZZdp0PIJaEdGOwnZGz/z+IDFp+rN3tDSuB5UdhaWiItE38xRgezETayJkA2TeCbpOu10exobzw4w+GGPxiwCjXjyVU/M9RQMCOvnysRVzbGVqzyPIXKM1Rse79cgx0xPh2DF87FivM14IvA5gFTRKk0iuGYwsfW5XVayDbVSn+KKp+P2WJqfH7OS/CkyOPqkqQF4wnMtFv0FgGsQ33vfSoffJu4coZCcjppcp74lzZX3BG65Ajz92RP0D1TcoFeAlhD5Vdz3UJ9m6hFDD5Hg4A17K3jD6xEyzQIWNkCsEUYBwErty0YnCevO8WJTxNE24sVXkCFcwXwMRzv56TRLVg5bK2nsWSrmu8AK9H3CXBhoSyk3ZNzKaeDC6yeJeWp4fF7VWRMxIkGtSZT7Mtbz7tvl69OsF7g2s6epi42XNt7hijDYLj8c2F3rBrpP155qoR4Np7IiLaZmn0xoDVqMxX1d07wFzZhixKfFwiXyo9Dxvs1w/+Qk6MwD72T9rzSWxSOMlFWr/1ctBVtSnPK9krtAlI7y+NX+oLHwzyK6FfrkUYceKpMa0eHQB3j8qJ4fl7jsrNqNWYNGt/JohkkPv6DHJscvsaaQgFrH0VSmorZRDEYgyRkW6Eqc1iLGI8PoD1LOdnJ9y4s02zO8XjuvTfBshhICcbOgWwWsdNxRh6yeaOEoQNcNgNPkglAzu/Bf6Xyv8wpDysu0vCnlF/3c75PfkllDuVGKk+c+YkXziFjuoz60fFT3IcqdMzS4ghi92MlKhoLsg3q0zMkvF21fvfYZEyGLFakCRRSjfPI2iPhNalacbXIRgpS42PJsjMEGC2FFkadZmKu8ntKhMWCBqfnIG6bBvdFdeQN6rP9ZuYGgwqsXFPd42m+k8k4mUyHmI52aDZBTQ8Tk321ayaOQtNo5toLGvi1yqNLXJYqfhVJ+rgGX/eZ6VO4jkmCUDirPJmnma1UvtBqUeZx4CXyX7iRpNR5vR/s1LbplsIngs0EZlFIJsGkYv4VOUI8ih0kl8u/uTkjKe/DKq9iSawkAaw4eqj0aTaURYBLm7RkHEkyRabMCLYNifg+Wau/Hj6wSgWBKBsHuk9Cy2DPJWbvWh1XRKcGcZ/8bVB4XaDawq7Wdr0PvvsBRtvSmnwnk6Bl0Odhfqa40oyr0rxZGfM4Z4uznmXi+z6y5F6B6JeyC5fR5QJb6TVq0rewwuac8rDi8rRkWZ43s1+q9vvUznLVsUnhEu6Z/CrOhijPmeJ0nvxp7KcezkqJnx6okvuYR1mlFU/eFPRfwm2b+OxQG6FtY+wUPNhZDZadRKpzLUx+fc3BqYcKJ4dKjDS11vM1rgNeR+bjxMiZij9JQunfiCNh2j6c+PmeLUJ6i31zwR77H1d3qczgu5kbCqTFoVgh+JwqPnTYh7RCDF6V5t1jAghUPK+BXoMlj5LUrbSbFj5m1899Mf/Exc2fe9u+oyOSm+butqAIR9z3527J8ygvFFaS+vK8DtAyY5tILOqu0qh4iesvk9ZyxKMGbE/HUMZ/IWyxavmPaZxdv7jTbli4gyTbrIq3YgIXtCqssdPf3q4GS8b2jHnlJMm1pnfywG/JwEnvpDS7MXJ2DbW6pE3sJAFKuwXGoFbo+xhl8k8vJk+SogHrlPbqm2kQ3+N3S0t+ss5fztPAvgMoD/VtVVs1e0WCewD3R0j8ecppiw5R45MAVbMPGFmr6ymv3YKpDlhCz6cK4kCyWpFE068GJwzkk7UsnU9N6WQKnXXVMg9anFsnxlvi9Rm1sVVUFvV1ApKfpHxnEBrLEr1zWM/7A2v8j9L8p7C7u7WcBLBsqmoeKYoBk9fLlcXEVhKelnYT03RyPJ/WigbHJ2PZuRq4SWpay4yFJvgrsMykhLUQQCxXr+Klh8my5SRDX7SbL3k7Dm9V7oicffuKNrt+9jaKNVo6kxXq/yOqIC7cy/L7agKTjCQ7a1A+8ejnkglYlol35T5erqNTq4hp2XYBy1vUbPAqr5craNKNJfMZkulYCt2H/cs17w+swll1JJVxWDoFszCAe7Xc+8XDCNyBZzppT7fRfaC7d/ogv6njxMxyO03AGgXSm/rTy3kWPAXo1yrPixTqpGk69lFXCDujV9ZDvlRLLHV00+m7oawB42XMn5VGCG0QbfYp4ak012gQr4mNJS0UOZ6PpV3q/1aSgpZutqvpGDt5vZzwYfUad92s2EgqhVH877VNh3PnqYK9Kur/EjMpDslSAcs9zq3653kvxsSc7YDal+jq2saIDs2K9xIHPxCDY4zFkOFOAKt//8y6lK5l2h8jTV6gprCVofv3ce3MowfWdxd1MWrLLsp1b2lpfVkdljZgAGCRKn2UeDmVLBlLd+n4Aqugc0VsK5m0LKl2h1ZNY4lHaVbQCpWMpEbgqsmaGNEtjSvuD+H6C75fZq+jwBjNLm2TGdovuSciBmWvgtoJasZ2dh0gGI+zE0UOtsu36/GLNpY2qq3hImkCIty/f063ZuoWkZZrGbDlmg677tj8jpZpmY266Nit65JsC5g0VrJVbYV86PMkAlXwOAbLRshkbTyaTxP0qfv9X1surLCfDh2n7NVl/C7IBC6PDUcfXj1RZQKYD1U/xlMoj6Ktq1Zxh3RR6JAZhOhaVajO+0RllJ2lv/1dDNYuzDZhyW7S+i5a/lAxCbp/1sGI0Xa9qb5efIo/LdfuI9RKvfgx+b2dewhuK2n6NEUNfkepyjLVu8gRvzXVd2O+Ve0LWNJYJjD3rcQw8dugaGmDnOchdLfWsSHXZIoeZNes1vMPBHa0YbZTFLvEXWq1W1TNNcnEmSi5jaZcfwyAVchUiY3GCGBV11ihBRJkW/EWZnvo2l6xZh3GVWNvMOL2dBToTgUsHyJxNYgH8Sw9625/bc4yxXeL2nDfJfN9C+0N+4iZ+9dMxyZ0inbHSZ1sreKboLaMLlWciVzU4xzTv1hSZLS7eE4a6ThQz9BJaU+Gwf2rxj3Xrts6NNF8N1m2EbPtkl/3AC03Ycl4yW40xVLId4BsPdHvr7FKWgrRUug2UQ039RTr89c8DMHtOXPlyl5qx4YQ+2QaxNeu7QVqdRyCNarjxaotmQbbvR18P8YB0q52prd2cyvOsX7ic1BZe1vPbyywXy3E7jhsmIHaqoFKA1ZfR23XcQHWe12OsaoIWGbaxfo2ySZ4fS/5oECM/QTJdzRZTe1B8VWDAwLL3fP/W1nGbR2Zj4JsrCptrFpL/EAa0ljGW3iyl5bWgQRYvfjRxhaaNBiumZ9pcAgt0L9G9wC7hGYHNPPa84PCxYvLNgjLdWjrvP5/uGQ/FQsNqXa1HOYHyP1Zg6QgG0tLt/qQ96VankGKi7Gy4h4yNooP7Q61uanWlNkQzHQ6YKOoVD44sOJH6Gmd0CBQDVE7DWBRWYHqTwnPgrkWirQyc8fxBVZjMcGtRh2XtjKBrBqTWgqlFpRSVp8CZAoeB2dh01m7WurCqMjv78xTEpkcSVIk7R6A//7FjklMjFVWacNSgcplvHto1ipVx3Lto8F05CRZc+gnGTB54+YaOkuNVMqhAgUspBEG0AZoNpLspuBbtc9oZcOG4wusSlf0owZcwNIgVe2UB09lTQAJLtdeVXMNQmRJgApgSWtZdWC55OpJLSZg9fRlENgYoMoYq3J3GynbMROwrFQ1p7vMDAQsH65zTcm5aq73ImNA3nvpFWhsKGoZHArWpAY1aBzq0WDRSkdlN6O627n1Vj9U5mOelnaHBpJAPAzPStX6jehrUX2JATx+WsEoCPAxKYt4llL1sQou3kvdJdLa6EvVXIMSGWNVV9NGd3Enzn7xGmNZpalcSzVgaMm2Yv75vOaBf947hF2lEkXV1GgQapoU0jYzNIFCAzorkwhYhSZtV3d02CDYLQM2HQltGgxPu7G0S68VUX/n4hAt1KYl3VyD3T/LoMR4ACu0vWRoVl3e7j3AKoMJUbQAABAASURBVBS6tanIBoWPASq1GKumraFRd+qIRMAaQGNBjapoEPgErKzIFPVr5q2muKouqRobkWlXkaQsjUWThiQqjdi+VFLEAchacTp0z1bKt7CKPK6uVsCm1KnDvnc/AtK/eSdVZJzJaQPiDf4/V9XH1YS7Dygc5f9ALup0HdjGJy8xLSFQD1YESVJ/+rncDkvadHneQbt2r/0yDG5EjFmMXYwhuMbT29RijK2895wplCpPLRUdjTTWNuQfUVJkNTcwsJJCkcyGYgKW50KpVl4awnXibjqzQTZEtSzHIa68p0LJBSoNDt5XID0MmIDlxJIkW8GGMLxuCOXWI/pUJIf7/GBpSlN9PfXJCBVpAmsADgEsk7atHCCptNNw/IEl3nqcmcaTGE/ZWlqaqfIkueZqkrybqKmPPlHtGRhYrjU1ZpslEooXqhVWXDfYfoFPZzUDMMJxeEZMK1OsdGCm2UaHWgwBlfXuCr/rDJP6JtceIyl1TaZYr+sfndq/m+NY+SN1yFluiE9fTgHTUQ21IGAjDnjnMc19z0EkTUs7nrXJRu2gu6nyTo7j71U0KeMb6yA5HmJJNGmskg+hIowMwOXAwKoEmHSuQlYncaQDlC8rvp1MgumvKZR0vNz6Sv5FAaOV/GcSTfdfdOZDR78nZtlEarL45s6E/L9g65flKCMa31YbpUnE19WdiapN7/p7sHNxZyE3divfPjJp27hfHYybgIPbPVQ4sbIW61h5YmJWqmZ1Cpj0aoAr+yDAsizFtAQG9dgn1drR9p0O2RHtYihAVi3PoMflNkJ8StV1HoNAlV+jWBs6sKrSeBH3GOz4ztxk6tP6/BLb3arkPaIoVx0en7nPCg2kySRBR20MACwxp3TxSFyF7cUq7WHnWLNlR9TosczsFW0iNCGhC6NStWoTsNBBdDlrxDtqquZR5CE0ViJlbYkGIfKY8lZxEkISKlNUST48gbzLWaXcLYFs14C9RoBLo/Vu0kF+EbPJ6tdFyjODSnE8pfFD8wPhgzJ9oOCPl9aya9UoCpWT8Ur8AN15qmeCqCjq6yoYu0Svkdh2ijXdfTMc93e3imQSfHRJhgpX48BSMuqUUkclQKZQFRegqRKtqByLnmACmF6rOtNBo3toqhJpMgAjVUsOTmRtsRuvbCfhVQ3YLjXSnyeTFsYnK22WaAZWmkB3YRid5bzHivvgrkbGbJ2NlOBPhmS6KjpXNBGzKnXng7hLA/ia8m/XQXS38n64riCeeo5sgpfqisLDRApgyUyymnQghpOBEqhYj8ZC4AKj6iONpZGBpIRl1RmpWm6QIpO0kyR9iyR5GrfNaqVDMzDA5Qr3OC1XCoRANNh2GpZ8ToO6gO626X7Xo2Pil/2UfkQujhX8zhUTKJVnavVdoDYXq4L4sGFBfmh9k/+uC140GWMXa8HjM5oMmzhwoOvdDB+a71IOnm/CNJ6E3KqxErKrw9I60g+isRIzzASuAJb8ak24NBaUlFTiRFgKi02dlAUsJ74HuEl8CVimQSQGU699nZ8O2VUYizUxBIr0JPZ0NfbN9b7vDY1DKMimqiANlX0W7HJ6fgqJKk9MQPHkOpT0TRq+p0n9LXYfCKO5SvbjGFXJlYPG07rxUBpV2jbBidBWlXqdu8XEodqTVIvsFTfAkLyXJ8dWgFuyei/yQwpsmFmm0LEPL28jfl3F2IARWkEAq8KT2TDFTsGSs+XPgWwhhZq5Hr8/eufyc6WFZuS/Lypt5Lc9Ot5/Jrp9ySSlT/O7V53hd6w633+0bC6VrgWUVNb8YpyZxFLrDFWdVZx3KjJ4Ct7e0Gb6bQ6M3w8bTgABijO3Q4+4WyJ5FXAt7zWVRCWgyp8BE6TSncRFgVz5VQoryiAxLDUYELzKdpzcrTiNi0qMaWgj4zXcVopeELh0DEH/J+wF1xWPe/wijLSW/Z0yXQe5fxXOApLCBZjPpIbplGtm6C7vLKVfhGeXYtkXSNK/V/3Xib6s+HmYTQLlNkvkV3OtuL+guldIxtpkNLUz7qkyzbd6tczHNS4xw3KNpOXOjaqPq18uA15UVv6qeUCZBkhJXSctJlUUwJIYqmdLxIjQK1SlWVI9y/GLNTO368Rzx+td6tlbmhiPi7/1uG8F2wd0iw52idJjRoxRpDQNl+hdNhKLJZr5xH9mhIUWmoWnF1KpzCKrBKguUZ3zpJkWYq6lj/kqH5uB6fJHimJgEvkHO7Xt+zDbgrFeCU+Q2SZGvN6VH5eoIsV9uM5DAwkwCFwmLo+Cm76d/2tVSZohKQpSoaIHmE1iwnWA6lm9Zl8M0F/Lf5ih+BKHJzswe0l8xefO16kvL4qlPaKBnVOj/g4XaCaKzsAzgSWWOLtCha7GkD1mn4dEoLLzia9uwVhA1zaaXAocwu0G2wA8oXqeJeFlknQn114rOSv2RHBWNLGhTY36EkueXvq7sH2sjCUl8T8g7wMDK+uSxqIMXlHl1StwSzGL64o6MjGjjCeCs9BcN83dbd+d9xo1hefF4zriRzBgh/iTcUr0ScE+zvI+yDaKT0pyKtg5QGisRZLDZQqHdlooX2dghF2mJdRGgzVCXlZePxdtRZs7xIe0p4mX9Hm7YcHr+Vf2xWu/Eh9WRCqN1SMDKQlPqrLhlmnClcmysuzK6rhQweqFlUBJGiuhhFHWLK6usYwU0NZT4DJpL72ccK6zWwPKM5CtwFiK2SogjGd5x8W9pVbUtj0CvoKCiZfCDsWdeK4SY2hFjKCkKoNmGS5MpNJYJoxUzYQU8gAJRKGoIMikj6rnC2DVipETSmP1YrWlokEsPU2WLodsGe6rlb5JdJycvYUlapsllEwGe9ezbGzbeZwaP7JmTMByL6pQmAQxtgr2cZ45iUCVCVxZZ3WFoyLVUakEvFzBsi7M4jK3ElFVSI17HXGuUZMoXCXHhxxlzYvL8cUG0vqduL2iKfI4ziNi63cYawS0NzCLU/ouxR2tizqirtfB4j9K+C1kS/BsHbFLpXZn8BI8MajPB6w8jhB6lvVGjELVWiwpaxlUP4WLtLZcNY8iBwZWIRCJzn+yTjVSvQLPGxewOHE1ljqZu+5KG7U1b5BWHifx+8F/TGZ/kTbZIEFtBwmKo32iDn9bdW/A/M8kdrdm9/0UknW073tLtbeLTmQnwz1rwn2IJp/C1ViVzW3CRVbuoNRVHRcqNjCwyEq46fZdFMuhMvdzFjaW1eFoV5iDjBP1yT85EF/HeitrwcovYdkTGvi1mjSrNfjSLv6YwutEOgqwV9WPjaI4phBQCC2kXR1BEY44pRF5XiWOD4x1AtRaQlMFGWtJ7Qm621+mfvM2+x9X7w8eOAEfdzdvbk4EKJk1Jm0lwgcCVgmEiaTmAIe4OB8YWIVCl64adCJMqwTXTfUnzrDqlV5PcmIDi3efWxdV8s9udWR7MIsfeH0Q7B7SRBrMf6ZJ8lsMLZVhi9lTAssG4FWw13sowkRcpK1S3ofJ7DdK+yme/EQa8F7J7UEqtl6ryl5GTOjg2hPoSIEqT/xma/zwW+K16r+0lTeADbAUWmChVX3cT7kuwlR7kmqReVyluxvzVjw7IOEKpXls3z+pBBvM1CtPXc+PWnjaN9OJ9G5mLu3Rlf+w/vVz3rQb5+tcqWsZbemDZDyAmYCSaReXrAZpNbMnwZ4h/i+aoAgTcf44KI+zXHJ6GEsfoFN1WNcy++6CdXbTvI327XPb7Lqzuk1tckI/Z6XU1xTV/57VB6sVu9XHMaMk8O3XPeF+GsvdylfVDQystFtgykJbCVimcNXyptioo44kHUHH7nG0LW0K1ar4j47bSJmxlXZqi7soFN7IQUS2Vlp4KVT+rMn1B3Xmdzl5FuGHNAjLsOwx2WfP6Rz5Tdpsd15H1KWMHxWXj9W2jXWUWofh1qC+VwfUux0yusl8P2n3PnbvlhH/bkJvP0DRO+bdt45R3aQjW6HQqsZK70b38QNYwUgdlWwkWXIS8b+t/kAl+mQ8kV9jl2bXze2w+H3Rb1/8ht244BkdYK616xcstRsWPmg3Lfi93TDvtzlF+MZ5D9nNkbZgrd288Fm7+dKe/8ol6tAu9ETuaz/efvADY8iQWk2OYZpIDUqP8ZQ3gDO6MNun3e3e0PwD5FJVA6WMiP9juCBAleO4YT/5XZt3Uf0pYoyi7JNJGcpMvVXPN6ixMfu8eUnB715Sl38a4a41M/NPINyxarbHJxZ+vPxCv2Pl2f6zJ8bnX8+KvDJcjzVTYQj7P79S63euaPK7lk32O1ae7dF28HDHo7Nznu56dGbOY/A6SHwcVr9mzjRK6VDMJoDFPWeR6k8HWHwwUVjQcsihn2TA5Ouuy/JfucsKqpBWkPoj6RwgfxFnNInpjq0yjD3rBq53gAqOSXRoytmTUhqbaqlhvJaxmaLzSbLZuM8m40ISP4vOjgmMHFnLFAr84AehdY9J8+9VEoNV+2ad3rV1L0ySf3bedvCQJLNzntD0qyuMy3kNnoN3ZTzubsMYwxCfqeRFAKumOg+mo5JMu+LAgUvhVM/1buyAADAhycLotEpoKVWIttje9m7BPn5R2XVnJo3l2TBG1Kt4nxyD8JprnZ+vGSrNMMFvX3YmU1bOpuXtz9La+QUy+7xsgUsltPjkwRywoLk4C0htMZ2lKygXLuGUz52Za7D/uaqeo3z8tica/PY1k9g/6RzShvmYf0H0eclG94s2l5wH5pAk8/BkIaXK5TmvLeL55DUX+W1Lzsi1WGi6e9ZLpgz+M77JKNgwTbiTcdMYMkC7fkDp20S7sCQwcUjeBgTWe6XKaZcGJ64g4txGmuu9lIMCVsSCKQErEZPbNh4XYNFUX0+HjVJnT4PkEjKuxvmGGPsexnUa0MvBLlXcPPlz5S/E7DKF/1aD+20B7BqVmUNn52kMLw/haJ9i61Asm0GK2vG/xZMb1ebfqc3PyV8IObjmSnsuAi4nsWvlf0/vfy8b52oKtbOprZmG20j2bD1qoKvu93e5EvDhGCeTMEYFakXVXCvxkZ/EdpCWu6plODju/YGVlLpUoa5DaFHBVlEV50UNotSoaZ32YQyfWMjtDDCO0ZPXF/9L6k8fbMxn9U+WxwfvPqNOXqi2Z5PaxWpqzjt0ifxzSZLT5U8TTXmHpmoQp+PZubhfgqN8KmfMopKc57evPtPvXn2K3/3YOP/J2lEe2vC23zdIE9XkttsS2W/SJHpvyNMiT3yy9PZlU102E5XCeVjlIoFE9SJ+XMsenxF/wcfUnIeeDxVOw0x8+HmKU15pUzPxk12isrMFzgtIa8/2u9ecLntxnL/Lg/sxk6falQhUX/waojNCspDGCmDpLCsS+5PGPttKlu2k+1horEQaK/OdGFvUlirX377O0bpswxU9DpLh+I46Zl5boLnZFHdsXBzgpd1NdAwZR006mwrXSn1/XYP29+LtixLMHNF0hUepwRTpa0muWvuKs6Ly6YQZAU0ASLgK45sklX/QwF5J1j0OZ7jVAAAQAElEQVSbrDRTVxZTtDMeQ6VjCJNr6tlS38Ce7UNJ2k6ig1OodJ2d85IWVCb5B9XxDbDLRecDkoX+DuRykFii5FTltAT5DPlaLvmSWP+G6Gvi4at4YRbFIWNhTwM/WldQ/mPiYqPDj35UoNhaVIUj1fbJmIsPi3dF9XVhW7FFMt5BfTKQrf1eoejYey9VA55XskNpW1Vp7Ahc4d7OiA43KXK0BnMEVjO0R5Vf+v71q9ChXP5l0n++v5a6ylDcTpJGOI3ML8a5WsK/Wu1drfJaZjgnFw4EwFPQG1UfAYsala8XTRQwP6M6Fij3NcqtQfXPSsCzlXautNgZpNlUislEKj6eUjaBNJksOhXKZ0J6LlQuhuyzWka+RM//2hpacwagQdLfQztTcvAaPIdWlSZlkfgRL36NeLqS+I+mshrxUBwbAM8Pod2PWq7EaXt5ei3tSZPkOUr9HS8aAZKN/hzkYrxdafvFi4ClpbCjtuug9KrBpGrswZHF1i4Kvl2Ce0sd3QNWQtJUOBpUsJcTwGwcpfQzWP0kpmnn1Sv5A7x0jBxOU+N0yqV5WPYlDerXMZedYpPwTNrR1OaR19urhOd1NChONkZyBtg83K8QcP9WwpQmym4msf9Glt2iuBsh+Xu9/w3wedyClzNwVNbqFHf0/IDqsOjbySTMV53f1Bnhl6iTpm7dM5UfPz1UcUfn9tTXSpbjpX1mSPOL96o3Jo5ZjHeHGtuNZZuxzp3ScscAWHX7OsnK2yHZJOHtAVdDFl/FVlv9nGZfNl7MfIb4OpQfg/8fxuuHkxWmq865GNIKfB00mDBJ/jDFaRA4usdiIKkHGyNAnal+zlNYS1r2FdASid2sdv6bwgKW3aA835Ac/la+8uS8BBhHY6468rqU9aicTAtCe4Tds0A1fVPy13KfzSZJppIcGKq4o3PFSUVxOp7MNClsLFhK/0eaysuSRydmuyDdzJYVO7h+8TEAVlygxjVF/MQO7FAj8RPTu8VDtY9MFMDGA+eKptDZ3ZgvZbk9oZgjcPkRgg4VqWQaZJ+PZxdqMCeqitAKNZjmMvpL1ccV2ybaIXoTZ73KvqLwXtFAzpQnUaL6QI38IlgtEO0FYHrIA4B5XKQpT563kJf1AflRNR5fpHhFOcQLkqFkCcGjU/0RP8RgBy/iQTtukAlQWST7cp7fvfK82GRUL3o4saU6YWmycp6rCRFjpj7orbfTvaDvVN90CS9+05oua27OxJj3ztb/LQTZP/agGDNzbl1UoburS0KR5iIaUWO5ijwoZx4M5iYodB7uU6gvNDJtWsIHOfzzZBJlC3tlkeq7FOwC4CTRYTjxDLrjJM7eXhMEnwJ7AVnAog/JmSajvyiQP62Bek1MiLfgMedVr+/rYvAFLLuM/AhF2su6JvKBn0qdeDlZxbXRSCYoHGOn14OdlzHbTmIvkrCd7rbywamHCr8vsKJwDq7CKAHLJQwJBzWCGo3E3qT6vElRJ2kWTJSxO5n13WOZ9lDMdkUf2mkbX+M/XDlW2krGb3aOOjML7Gx1LgQwEnJNIa+f0y27NALEzvV5DdwKtf+oci0RwOVnqxS3WrQGY53i38QsNiKdYBnH/MnrVN1EG3GprTZ9jZpZrXZXih7VQC4VP8tFqzBCi8U54X7M1Bfl7O9ChqMVfYrKnqMl7CJKnOM/Wt7z0wA6ilHa+7rc+L/7qeGUK+NImIC5wOnDML3R7ykR/5+h2QatHG/TWD8Qb/0KCgj94qpHpElJzLyNsUEd26ZM1RoxsIIGUzsuF7hsOqXyKXQNG8LhPOXWWmqTOO+Zj1nszDSbkCCz9ynvMi4teNIA+UMYPyPz/yBN/wsKv6fiSxW3BE9+J95/K3pS6TuANvF67IHl8RUpP4CZ5OXrBJ7fqJ3fyX+EQrKULPm9BvS/SOwX4uHfcXtYadKoyu8egFT0gC5koV0ps4izu0IyTzbo1PzXCQcsclBCW3cD3ipA2SniSUciNkypWhYx+b1dD8i3Uck2iOdtFLNS7wwDvyUDJ/VJ2bulTFKzXTPlZQmlhZ5fzwtw9R2Yd+2CsWJcW3KbhmWhxfpU+NdXv8fTOAQkYbQU4Qxi14efoxzTRNqxWK38g5ypTa8oYr9oq3h5Vb40FU/IX6FBegQKj9KwaY3dNPcpu/nSFygMfZ5SskaDuAxsLcazyvcSsFG0DSc2JmHzdOk96nb57+OCD7SR8ShzQJm13CHZ8CZYfI/xGflqy9RmuppC+/P27TkvBE80tazGM2ksloiPlVjw7uqDvYrndUTfxEfeBgc9dQrL2OY0Ms7FmaNd3XSGNI2MHzQJm1bpAzvf34Qlp6g9ydlOUsbQhDWq52BgqV06Fbcf9xadpb2KFXayp1hW/sNyyWHlikzjDpSptO+l3LWJONrHQ0OEMRzgihy9Ka54jLOU93RcF9O9U3u/ta5sIB01gbqCdlfJObjJUGeyyoZx3DuvRkFOM8faicEz+xPwK9F9WPYQ2AasvJv9dHDtQZ/cjP+MKanZo9knY94fJeHnOPcAKscjGE9jJkAQ4AigHIYQc3OgQ+V2Am+APYXzsAbj1wrfg9t/iNfl6v+buezio0i88wRvpQZpzGQHWeU55X1Q5e7Ds/uU4yEyXlFZaa+8jf4gNyuSmGTkF+GahOWuMzhQM54dYwIoqmIAV7ERqlvj4hfKHz9ALrXL22o/5LGVrHMHtfsOHMn/O3TYwMq/Bn7L5/fZ9y/bQqWyFSfsmRiE6sByRqnDZ2CcSsqI3H5q9n7tOW7EL+BZNhmSmcp/tjp7rkgGpVcDlrSVQOO+D7IXBZS/YMkf8OQBu2HhMrtx/kv5Z4X+aW6Hmb03IPF5c9E+u2XBW3bz/DV2/fxfkxZ+SxJlbSnO02CvgmYoxISJW4bQYO1ANYq00CrSdKaDwxwIT2qwA6S/p5D91m6ce5/dsGCt3XDpJrtFsrtlliaEapML3sRPu900d3doVPG9hJri/aTiB3tYcnhRPEX9McjRZ5U62Ek2LvvIiWuhs5X/DLLuSTQVG9Rpo8/jzc1JXEupv3EzMVOgOldlQvP1yZm/qk0XsHhD2nCL3bJ4p337ijZr7qc988zV/vQb6GqZ+sUZLZg/Jca0lFh0vl8WRWib7I0Cl4xDO49C1yymru41Q1x3b9y2rh7rEoiIGbRA+aeobBWnTpkMW2O/2n0aS36Np1pieBkKOxhKR5VCh44qlgXOijRwFsviEoHqPpyfiocfKvy/cftfmP3/VSnSsH9RA/8m+jnYb0hYivE8SWEz2ZD9HOnTmXbI9tPOu/KS/EdVPPh5Rn6AXKCUDPRSxYXMFmhMLqBLRvndS2pzEB2c8eTPjmJS8QxFzQAbLz7jLKzaxEVPq/r+sup7ilJlm96P2CVHXCIKpLSo4SfxGNQsOh2xfUnASnSanUyQkMIIn0VZh6cH53qqtkZXNTL00/EayFj+Fig5hCSvr8s0EV3nKuwns2cw+7VyaEmzl4kvgF47R7NMMUfialr2U6oXsMrP0FVeQrFwH938lM6uH1Io/m8q3f+L0gAUaYXCv+DJv5E0/Iy69LekTQJ693N012zhu+cdObBa/tDJptJ26oovktgyMu5Td9RXoi4ByyUDxfRzPkWTYSFxJFNIwm6qY2RH2Lq891hhFKmdKbkJXD4BJ4BV+15678B+EnsJap4UuFp6Jx3eW3J42frkcttLlspWMa3ByVal7hZ1ig52JrCofh+OMR3PzpMtcar/VMcJ/7pkiEs101geTnfpdBKlG+OVPzo7wCwyzSJ/CfeVEtCzmG0k7drJtFKHNS8u20HL3sFMHCrcs7zPKmnp7My/XPEPl+y3f1ywx/7753blH1OOJeBQFB9ljqXs+vP3WpSNL09cv7hTS1xJ/GSHartaWn74qL7QVujAD+ygmLyhfj6rPq9Sfg20xwZBwb7OapVnGJ5NoOKyadNpDB82zN0tP1746TONIFMj81g2BSwbgUnq6C8HPx7Lu4Dkb4FvIi23kDW1HpzjcMMa+MPNelC+IaP2kVQ2KyZ2VJvkS30TdoiC/VxsZ0/D7BwsOZ1yZRJDaodxqS6o03QUhWSmOiFKtPZbqtID8bSP3MDmQeV/jnbdWXU3tbFIh7cq9LFy37uwzOb9BwSS7dL2zwkCfya+HWS2j+pPilmNaLRItlZyBhUbyQ8wWvfU0rFvKFl2CmQXCnyStQ+vXo2FZnwLS15T/s3UpzuUb6BxVdLAbqBBHLiEUvKvNN04v5UkaZFKfVEkTYKMWCX2d9JApo74JMw0W5ILKPvJvF4j28rHqANnKP508BGi4Md6VWFo9vpOxW3E2UAleZZugXrHovZ3NIMr7WPlTNrXmq/rZtO8tp5dOLEcvqD+v6WO7hJVWR0EP0xy5jSlz9DqMJqZq2s1RhOl4WWoJ2eq/FSl6fjG6+Uf7EKGGZjkbBvI/AVN+G0WXw65ZZaWYI74iYEcoNDhRHfvwP1J7Rwe11q87ZAlnDjYO1v5rxCdRVYYRsZYhaW6iQ7HMti/itj9GS8LdM+BvYJ3S1M27ONWQhh8rJ9b1cfG0XvpSDbhmfru63F/DRhAc3msDqdqLGR6pKM5UB6i/Nox2hdwuwBjpMrWgPUZdxeoKEvGoSh0FpjIaNeKwAd/+jRwhBV1ZNJSJc2kLM5hNODEetyFZly/mszqFDeN+IW8xNTZyjTlk3o2EbKvkKFP30fgsd2Sw4vEgWaWvZlvfW+Z1W7V2uhb+iP+Hn3Mv/T6/XnbpallbxGTS5OMvVR9TLYUE3GmkTKFQm1shM5VVm2K/AwwTd7c3DD++ujER6uCsRvnLZk467UivEJH9wBt/LXgoUJHB6wxY7upr99PUmjRwKvDLoDxtlSpANG32XyWFDUr1DlXZ+1vFJ6jclLNEgP04cUy1VAR7VR9z8tmeJaMWPMV9Ql0tbZDy9uzJPacer9bVMV5qsgiZicp73zK5b/Ds4sUF+dVAbpI12svlym/zuHsCdxfpJzspL7cwe76kH2vjEfy0mcwj6Qo5LaWdkOU0xbgJTJ7VmDZpnAm6uM82qolZo1zHpZ9hYQ5wGhRdNjkH+Ry9Ryd26Gl9jmyPc8yvfLJBVb9sB10tD8jg17XPh521kGyei8YMtZSRxw5zNdY/B1YACveh0A+geX1chor02qTaQm0F9DVTb5Ljt1pr2xH9hKMHFmJarkLHbENfknIXyV6kcTeFvoV5wGM3iUsfw2ANZHly1+AKo/s82e/3jdJONukrVTX+BLLFkkIiv1EupkVaZFudNuMmyZvgIGQUX9pOAUsacAJmytMkP55sBLGHsxiQ/AScR2VZm+SlD/QLpA+z7EB1ikcoK3wslTvGozYJW7HrBVMBiG9HyegJWD5UIVidzIQsMJAldHKNuLCO7bgzea9K/sEvV2naciybpJUYHJdt7iu1EzhKjIwaaae/8M5dokBrJA5vR7z+GToHjw+bsxLWFEG+7436fnfMLDTqgAADpxJREFUVntl/SAvxwZYi3WWtPviA1jjdmKdxldgYtZd4Mq1Vl9ARLsFMRyg6t9pJcgdwGkhMS1/1mlmrox961G2T4Yz1P/m5gysE2RrxqcOdIqqcDVnikw1BiHjkLVe33MVhaT5CDvtBbBHRS/J0N9tt3yxPQ6NOQZP30Y/UJWmTtMsGHRtV6d1DuJ+PxlPgYl5K4He9OcInYDq22S479aldwjiCIt/TLMnaRdJIhtLZ4jEqnDE/RSwXGeDSAmwDuwByfhF4tMfHLvnmAAr2MnBtfuqEm37W2RgPgP+vGbMi0qTYUgb0jgKH4HzdpXZiSX7KNZ+Cqx3Jdep+9Is26e5vFNR7aLDdQ4mjcd++bqOY30+Rm3peiaM3UaYGhy755gBK2fpVpxxUzqpH6aL4uxFyP4CthpkE7jSFOCwn6STzCRAO0BtUj7sYh/3jIX2sI1aJUqdM2WdR9DdAFXIcatGQpss/zNp8grjmjo5cFpZk/gIqnr/rMcUWCatlB9B6DIWq31N9tYKsfA4mHZ3tAGxLMo7HJc5VslUh9O2N41PRsal6uGU/Djmib6HDCgM1eKQZFiclOca6DC7a13g+8DeBNbi5VV0ZBvz8brOKqZExR8zd0yB1Yur7o42am2b4l4SOEJridBORjGH5WwirjMYz86nUH8ye8aM4N7VscM5rNIfu0zR95BBpXyyzvXOwblQWJjwvv005VRGyDYq7xKNxXKFX6WzsofO9Eg0noofvhs8YP3jojZeW/C2uvUS8VudiUn9Wthbh8tdfEBwtmbmeXhlCsVkBDsrn1xgRd9DBomfLHCcA3aBKK7COOTjear+WmiqJQLlct23vsrOFXv4pw/wGba8uvf/M2jAypfFZqnqtGEfSeUNKhYG/VrMNGN4Q6yFQa4OK1TdNdDzIxUz8fTzZMmXqLfFfueKWfmv5N1zT9GbPVEFVr34RzfWic9R3aPlf33R73pscvRZduZncxk4nwebCR43Fg1UfyQWtPujXckvSY5/xliT7/5KtNCdtuWf/VKC0gfFDRqw3uP2lL0HKAzbiJeekWBWqoMPK+0ViDXfHBNR9dHhqek23s+SEK+SrP9OxvyVxI+XeVyujikyfl2q2cvH7vG8RyndG+vIOqaqj/NEV0pWuqLxqySPsyBkg2REtSdqCGC1qczzYH8QrSCxlymWtzNmRweD/Aw6sGzx4nLc0FM7fDtJ+WXNo7jslEHPYxLQq3im7W9VQzRV33WhmuhaQvaWMV3vurzmYi2N82irWUjafj4/WTXN73p0jN+95CO7TOaGeWjf255oiE/YcufqUzkw/nzKwxZAOg9Tn41z8ZBByCJkQlHyCBnJe88FmGSko3MuXsBsFe6Sc/IklrzOvmSPxSdcr7su8r1XaDACgw6s95ievLsLa9qq9+exJL4o8FuF14C9jcVu0TOqPe6mdFOSbuc9Prc1m4SrpNa/haVXC5IXyT8FT5uU56Pp4ieFviDtW+gcTql0Kmk2G7drKLv6aFfSc5EcHy9qzGURMqHK47qmgTaczaLlZPwKS1ZqcXidrLKLSXPC/KhS8NhHHTdgWWiu68/fy+a5myhXnqOCbC3NJmO9hKAdi+9R97qkxfrPJvcAlu4XGaP0UzULZbiySGHN6OwSYucIM/3HK0/1n6ya6LctGe3/umSIL1lSONHsMEf2U7Nsw9ueqJHt1OT/8cRo9k+cxLPtp2vCnKUJcr4AcQkwXxR9PB9sGkTfqaVHFnrt5eIYpx2z7Yp9DeMZwqbywgrt/l7gu4vethvnt5qOFZR+XNxxA9Z7vbkVF7BasbSFxHSlgDSX/xGz+JyRVLi1c+jnXZCFhjpV5eaS2Zfw5FtkfFeAvYakZjYNtVN5odDE7FdraM6ByQnx3HNvwpSlRdLuJvBptHfMgewaTPw731R/viA+Fcc0jPioSy28L/9hTmxSvpDn7yUHUeE5Cu178s9WhcRU6fF0xx1YJmM9/0bMzZe8TXfds1QKfyKzB7W0PSdBtoDtQ9ADMpRXfl8XYpJ9YY1KmCK6CONyzK5Vua/r/QoSmw12Ok3pKLa1DGXas/X+z/fX9nxp9h0tppkvCzfqYjCeqNujjXu0u4vfcQ8NJR7ybyqnxaHUVEarizNwu0S8X6FrsK9JBl8VL58TzRJNEUUf1Vf682moCU2jOHR2NCH9TSx5gor9ie7SQ2SFF+z6xXtFnTaIuz/xWNUdd2D14qLl9TLxTZtCQUKxRyTYeyWDhyXGp8G3SO2Hiu9VZICXBM9iZo+QP111zKVS/hu6KjdLk32X7v1fo2H4VSQd85jccBbjV0zi/yxt5J/vL8bgD1DnQdFHFsy/2nb3klr+fW0Tu8ZMZlLtZ0jaFlA/9Brqar5Gme9Stpuw9IskXKK+nobZMFF8SO/wxsSR2cBrKhv26kOC2e9kR61RnS3EJ3tHvJ7xIT6H14nBYvDWa0vsuLedjW9tpLP0iEBxj4T7sIT0NG5xSn+4xqZ2RxYze7hYPR1HOyn7suq6Se/fxbgOq1xNmsyD0tkUkokU6xtpHFokDGdlOqZu5kyju1xLpa2Jgk1W25/RgM8ntWsEhK+Lv++qvRtFXxIJWHaa/GGi6IP6otD7u07V9bom0aPyBazy76g0rOa0jm3xHz8cq4+/vD8b1XN8qMAyM7fm5syar+uO5TE/koivHpkvFxgeAal10KEqbwGtokMBzZQegyLNRYPCQ0UjRRPAZPDbZ4j/GcJZpLqvxsrX6v1vaJ1wjd+16gq/49HL/Pbli/zuFQsUnif/EvmzFXehx6/n3bn8XA+K8I/XXKhNwmy/c+Ucv2P1PL9j2ULlW+Q/Wv45v2P5lewf90XS+r+hUvdVrHAVllyK2UV4djaEIZ6JJ0YKYMFj8PouoKIPDPDE2dMOpb0Etkz0eyxZoiX0CdX7KsNqd1l8ySQ2SWbOh/x8qMDq1/fXdSSRlF7FsiXEoZ5n9wAPawBelb9XFOpf3hE52Sk+HmO6ZvZs+TrFz6TBuBmz6xX3LQ3M17H0K3r/ErHNT9IrcS5XK5eRJJeS2TwsmZtThCulRVSyy5SuPNlVUJAmsi8rr+rg7yHRMYFfj/tNGF/VEv85tTMLs9NV5iSwABNH+BxQ/vhkgswEfqermZ9RSf8EtetIUl2VbT7UpFPR4+uS49vcoVuzZh2mhsF5w6WbqMtepJI8qRK6iffVYGuBZ0Qvi1pEIWgJ097PlpDdYgIXI8HGAVMwE8g4R+HzwWbhXKSBF+h8NmQXg19MxsVYqneFPdORhveQKWzJxRDpyp+8S+/U4eEzS+nniT4jmo5xsvxxameE/OBFPCk0sNORi7Wr3B7RW6L1YJJFyCCRLNLH8OxpssKrpk1Qz1HC4B96cgTPCQWsXnyPGNcO7TvJap7DTVcS/KcG/DcS8kNgzwJxZiNwuQZBbx/M1WM2EmO8imvwbZraChvtDMXpTCmLk/4LFL4Is9k5BXDcz8eJTxgoD2coHJpoGuZRxzgMAcjqVecHdHHQ6XtUb3wgbw3xSzaW/Vpgug+rLKVYeI29hQNMb9XE4oR8khOSKzFlV5/eFb8pxc2z3+SmeWvpyh7RwC0RPSqArVOWFyT4NzBawHYBcZbTobiywofr4sBxqDKPFI0VBcAmyp8sCs02VX4Y1jNwF4BEMOOduEibonDkjTIqa2PEj0BFk+LDbpJ3SCdbyDLlCIC0yY/lfgdum1XPK+pnHMGs0Q5Xfc+WUBy63OL/UvzWrBaL3/+SPaUyJ6Q7YYH1rrRMSJKQoX5SByVaKNkGPHsEKr9Q/H+BaRbzFxwtFQTQYnA44R8zHcJTEXgEKt+uvryIE3d7v1fcf8ouu1d9+A1u0li8QaVmF3UvlRT3kXAnPLBCigEuu35qp92ysMW+N3+93bTwYbvx0n/Hiv9Jwq81EH/BTFrM3sDZF2VOeHIpK92mSxMGWLYLSC9hrNT778jsF1Tq75F2us9unLfabr70Dbtp7m4dIQiEJ3zPcgY/EsDKOa32x2riCGKL5v3zAtejWPY7zH6G2w9x/kP0RxV7VPSUwq/J34HRocE7kuVSxY7K6bwJaVHfrHZfALQJ8dCw0rTJT0mS/wPJvyvtAcwf04bhNWpKu6ivieMFZf9ouo82sDbuPYB3b9EVxvN0xdlX7e8o83Msu00a4Bd49kfMBCx/GkPA8p0CWAeJhZY4XiPWqbYFLLaowQDWYyT8hcTuEy/itfvfdHf6C52a/4lS5+NUdr+u24hdvH7Op8CSwD4UZz3HEz2/xvePC/aw8f7tjBi+ic6Rr+HJCyTp07g/rgFcIf8R3HTu438A+yPwAPEjss5yci1iT5FfhPsGMAHgCMjRcQDPAE9Ic8pOYilmD2LIXuKPavd+sIdwlmG+WkB6knL381Qqr7Bx0Vv5En/L4p2xWcm/NHrLrJI150Y9H9Xno62x+kq9udnZMLPMzO2dGri3Ra9QSNYRPzqb+O9JMmmI9DYN8O2QiKTdEvulqvmjBvxhxQfIVmLZmiMiPIC7VOB9kDgaSJJfCGB3q41/JbUfqf0fk2W/pMifyJJVFPw5yoWNtBX20qxW+fg9HytgmUbTNNNN2/C4Isp/S+s7c7fYDQtetxsWbhA9yZDNa2nqXkWNryQph7G8CtdgG6txASphjYb5yMh8DYmthmQ1abqKrGsVabKCQuMKGoav4btzn7CbFz5r31nwst00b6Ndv3hb/lun/zS3wzBXex87d8yA9ZGRTPxw/56mLjpqD9CR7CQrbKJGSxKV50h8HZXkMSoCyhFR8rj0ztMk2Qt0tL9JhW3UD9vX87X19RXMPjLiOVaMfuKAZTo/0mVtSdSea424EvnOgrfs+ktfkUbbII3yfK5dQsMcLsURSPzHBaEZv39Zzw/uX3fWAbVR0hFBRbD6WGqlQ4HwEwesQwnj07RjJ4FPgXXsZPlpTQdJ4FNgHSSMT4PHTgKfAuvYyfLTmg6SwKfAOkgYnwYPRwKHl+f/AgAA//9UEJtTAAAABklEQVQDAPNMmP64rHmKAAAAAElFTkSuQmCC"/>
          <p:cNvPicPr/>
          <p:nvPr/>
        </p:nvPicPr>
        <p:blipFill>
          <a:blip r:embed="rId4"/>
          <a:stretch/>
        </p:blipFill>
        <p:spPr>
          <a:xfrm>
            <a:off x="5171400" y="2879640"/>
            <a:ext cx="1371240" cy="1371240"/>
          </a:xfrm>
          <a:prstGeom prst="rect">
            <a:avLst/>
          </a:prstGeom>
          <a:ln w="0">
            <a:noFill/>
          </a:ln>
        </p:spPr>
      </p:pic>
      <p:pic>
        <p:nvPicPr>
          <p:cNvPr id="114" name="Image 4" descr="data:image/png;base64,iVBORw0KGgoAAAANSUhEUgAAAJYAAACWCAYAAAA8AXHiAAAQAElEQVR4AexdC5NcxXX+Tt87s7vah7RaJCG00gphYRCvyJKQwDykhICJ4zjYJZVjUoCSwlSl8qr8AZa/4CRVwcZSGZNURVCpcsUFGLsCAiRhDHaACAci8xRIAkm7q33M8/bJ1yMkZGl3dnZeO3Nvt7q3e/rd3/nm9Lndd1cG3nkEGoCAJ1YDQPVdAp5YngUNQcATqyGw+k49sTwHGoKAJ1ZDYPWdemIlhQNNXqcnVpMBT8pwnlhJkXST1+mJ1WTAkzKcJ1ZSJN3kdXpiNRnwpAzniZUUSTd5nZ5YTQb88+HinfLEird85211nljzBn28B/bEird85211nliEXvfsCXTPwbT+4MVeffj55frwvsv0X/au1e+9cLnufmmt7mba5e0+sFp37V1ZqvNvr1x0uv4rKR1Wo1BhV95/hoAnlgNiclMKI5k+ROlVCGULw9eQSv0pBNth7TcRhXchLX+MKLoD1mxFKrgemew1MGYF0uPduP5QCsOsDe/OIGDOJBIdZw53IZ2/CEF0GSTYBNjbAf0KjNzJ+E5ShoSyfwiDbSTTTczbDMh6ku5yFFIr8NGJJRg8sEgf/Wl3SfM5DajJ1mCeWKAL00tg7QZodDNJcx0UlzFeDcgg41UMTOMLzF8H1fVQuRGifwClRgvlfqBwL2C/gUL3LRgdWYtPhhbh8QOdSLDzxHLCD/JLSZINTN7E+DqIIxaGSKKVzHNhiPEXGK6EYj2gNzK+jfF21vkOjNwDg7tYfgs12lqkiotQ6PHEIiCJ9KWt69F9S2FlBUQcgS6BoJdgBKUgpAtwOn06DlkeAkgxpCHSwbiL4SISbQ0EJKf9CkL9BjJjt9G431gy9vccTLNOorxJ1GrPX2xuYQ8KueUIHbF0kMRYSg204PxqFXx2ZFxJcm2AyFch+DZE/oiBW2awGuMjjoAVdBOfKskmlkRLoOGViJT2kwxQrG77chqJyTl5p8G62WIxt8dBEmwtINcy3gKYLzF9dUlzPfxKNaRFO7qEEwuXUPDUMvgiCdFXNwEqqKF0iAb+9bDRTex7G6LgGoTZRXUbo8U7ShyxVFVKRwI8GqBsSCysY+ye+pzGYbIOXuC03gA1Fp8u5RoItiBkbGQF7a5eN34dRmnpLlqaWA1B7nuvhhg70o+odyU1yUoKfQXH4RYmjTKwud2CT5N6LWwpXI6x8X6OGWufPGJN5kOEC0isiFqKBjuwnBLmFqVpxo3wJC1ow+FqCO2uILgcyC0uaU5AEFOXPGL15zpg7aUQuREQRy7aQ2iGo+ay7hB2C0ywGrv29eC7T6YVEMTQJY9YxagDYh2hSCwwLp1FoQluCUTcE+JmnputRrGzB919aR5vNGHo5g+RGGI5g1n/9YV+SOoSqOGZlVlFoS6mge0M7WYgH3KsLkAWI8AQTOaLEF2Cxx+PpQxiuShM59wh5SS4HYWrWMyzJnsJNUgfhGJGM50ugNXVHPVaEnwZRtbEUgaxXNS0NDHpbqRkCEauZPklgLjjBWewN9vG6aKmWgnwmEOwFP1dzR6fQzfez41YjZ9P40YwuT7aNlcAdiMHIbH4c348iSXUmOBcuBVOfhJLGcRyUefypfR26Hef7EAxGiCp3BsKVwG69Nw6TU6nadsthVB7Wh1AvtihezRwxw9NnkdDh4s9sTDS34Oubmqo0G0/jPUiQBZg/pyBCg157YQxvUh1DmDk1R4891wwf1Oq/8jxJ1bY1Y0gtRyCVYSPxBISCwuYni8vnIt7Eu2k5uqDmAF05nvwxqAn1nxJpLpxaceovZZtrwbEnYKjNZwRzmMBtRfnFHSjY8wTi4C0j9fAvYTHR3tcRU1BIbbK1JW7hTt6sAOIbA/CrCdWq4hmpnk4Q1j/+dkefXTfUsAOst4Qw3JuPe6IgckW8WK4JdLWQjGFYoZEa5F5ATVPJFaLOYvGQ9RNaSxChCEYXclPywFQWzXt+obDzeJVhQel1FKSAoIA/f2zNGiv4ngSC88ZGsVLYK07DL2UIiGp0MWYGoI/W8ILYDgRIe1tUTA5LvwUG++WFpvFnF3IuqVclxmEyCZYWcv8HoYW8woo/4laalVFvldbbII1TYcCqKl9SzUu2VbDz4bIj3eSVO4FvusgWA3M6/ECh5/GiyhELFQiRIEFRqap1L5ZsSIW/vGpNJYHS1CI1lAkK2F1GdVCH9MttAVyNme9FnhvOIXA5hF2kVxnC9o+ES9iXdyVot1C2wqXUTJuK+RToThipfi51bxyQgWSPwMb5ZEtuM/MioePF7Emgi4IqK10MzUVjxhK77G3qFGsSlLlgXAc6MginCirsdqNbqbdJlx2vjZYABheNOsNgKwiuVpRU+Ezp3xyzTI9Ds1lkbsiYjo2PhbE0odfSblfq0LIU3aBM9ppsKs7YghaVlLqjHfNQWUc6QUZXul4jdVywgqzfArknWBUXMGtkHYV+gHpAiBoVWfEcivMIa2nIKNZ9L/jidVysgpTaW4rfRAZoAZYCMzb26GY1QmUdSxUI843hzCaQmYgj+3bPbEITGv5KOe29BQ1QBqwrbv9OdRosjPKM2RKxMpKEUc2OJIxKz7eCaT9VxMGAouQC6GxLq29Ji1prNPEUs2j1xRlWKyglM8lxMO3thBaGeNq5ya8GgcybD5e0liHmYqh98RqvlAjQDIkFY8ZqLH6c87mQtxcXYhV+oWFPfu79JH9i3XX8+v0+3t/X3e/8DV9ZN+39PvP/3lNYde+r+vuF2/WRw9cqf/084EYCIA2oHbTHnTXTZuh4Z/VhM9c8f3Bi3frIy9+m8czOzju13XX/jsYbtVdL2zWh/df4d5h00df63ZHOLVgXRdiAVcFGMl1QwvLEMlGSHAXrNwL2L9GYP6+pmB1J1S+iqLdgL5ud5RQy3pboS3tQPTByEpAbufa/qYmfOaKr8jf8X7ybzn2X8EE90Htt6DRnwDmNgT6eyiaQWQKfTh1gg9CqNqZqlue2/Do+50I0hcjCC9HINfAYCMUm6juNzCuLYhcxaHWsJ9lvFzuZrrdvcO8A6p9XMgQw3qurTaMFHNsLxsAZTgjJ7OJc7geghuYfyOCzEYs7Fmru5+92L2JyznO2btFzrnRBQ06eqitcBms3QSLdbA6xEnykFLdt/OC6j5jHhEQFYg4uXeQRIsgWE55uWuwa6B2K1S3wwTfRCBMd16NrrCqXcINUPsqjXtv2w4CciW1lSOVm0wvPwfwrrUQUFIJ6uTuvvQ9nNxi5ixnfClEriXZbgHsNiD6MrfI9YjMan3spT5qr04dHnbtWHV2X3HFsl2JDUgoXqugBxb8JkjZ6o0p9L3WDQGVhYC4P6F5E+2uzSgUvoQIgxi6tWK7y6AeLhUaiOkExH0D0tyvPbPQzk5JLJo0gpspyy1UFhtoPw8i1dVkYrUzhn7uMyOgbvfBarj/4gVYg4JZUDpaUtppKO9M+WJfmnAEaNZgNYAbEJFYUujGmjUGDz00647kiUXUvJ8BAQH5wcNcwQAES0iupXh9ahGuv9sZ/ijn2LBcsS9LNAKlJ0hxHAm5HS6ERCsQpS7CyRNOk5WFxjUqW8EXJh4Bt+05nvQikmWQwmLk8/NKrMRLJFYACLpghGdepg9qUrOtzTFxtjq+3CNABIRaShbyZL4HRXXvvjFvZu+JNTM2vuR3EOARg/LEXsRtjb9TMt0HT6zpUPF5FyIgfC6EGKg1CEp/NO7COufkeGKdA4ZPlkFAUYRoBlZy0CAqU7NU5IlVgsH/qACBAutMIZAsTNEyXdZ7YpWFxxeeg0AOFuM8z5pEXorn5APTfPDEmgYUnzUdAk5TySiMmUDKE2s6hHxedQhkATuGoDgBsW5bLNuL11hl4fGFZxFQzQHUWEWZQK/xWyG8qxcCWUgwhmLnJEbSnlj1QjWR/QiU644gkud1ThZRPoP0eK6SP2Dit0Ii5/0MCDhaARGgBcDmIOEU7tuakx07mDdDm8+yPbE+AyJeUb1Wo+68agqqI9RdU+5pUERO022WITyxZgEo2cUmgmASIsehMons7AejZ/DyxDqDhI+nQYAaS3WKpDpBG2sSJu002DT1LszyxLoQE5/zOQIkkkzRvhoBSLAgz8+fF5ZLeWKVQyfpZUqNBZBYOAlFBlOeWEmnRH3WL0INRY0lGIFQY3UPRJV27DVWpUglsZ7wqMERCuYkYKaQypFolQHhiVUZTrXWas/2So3ltkDoyZLGSmc8sdpTkq02a3VEck+FIzA8HB3pdZ8rmqTXWBXBlNhKJBJtK6exCnaK1zn8XBkWnliV4ZTMWgoLpfEeFUZQyGTQ/aknVjKZUOdVi0QQHjOY9Aj60lN4c4knVp0hTmJ37k4wwumD0TEcC7LAXk+sJDKhjmtWKI8agAJM4LbAcZx6JifDw55Ys4Hsy8sgIFLgFjgB1TFENovt2y0efFDLtLigyBvvF0DiM6AoAjJBco0ByLpXZVxgumLviVUxVAmqKEpi6SSJNQoD2lZzX7sn1twxi38Lp7EEp7dCiCdW/CXetBUWocqtUEbhiQXv6ocAt0LaWCXjPcpV063fCqtBLf5tCjTgJ2hfxUBjxV9Y7bNC4VOhKf2dhlGE3sZqH8G1+kyd8a6YALyNBe/qiIAjltDGEjsGb7zDu3ohYHiVY53GMrSx3B3h3Ds2c2/iW8QegZLGshMoFseQyfmnwtgLvFkLdMRStxVmxpD1GqtZsMd5HPf2Ai+gNcfrnAyCjimcyhWqWXCZrbCa7nybNkeAJBL3jvsk15FF91Z+rvwdLLY56z2xzkLhEzwUJZHcVQ4NdzE52SHRXN7BOhdBT6xz0Uh8Wt2F80nCcBJRdVc5bFvynlglGPyPEgIiGdpWJwA5iVAcyVCt88SqFrk4thOZhOpRkutY6fcIa1ijJ1YN4MWvqZJYcgSRHuP5VaaW9Xli1YJeTNpyGQqIpfF+CrAfMnkYwnMsVO88sarHLj4tBTy/0ogLGiWh3kMkH6J/YJyfq/aeWFVDF5uG7le9pria44A5xnAUXX0nMJLJMa9q74lVNXSxaUhthU+pqX7DFb0PicaQKeRxZIPTYMyqzntiVYdbXFrRtoJ7Dfko7auDfCJ8D0E4Jg9sLMgwba4aVumJVQN4bd1UnV2FLARjgB4iqV4C5C1k0xOog/PEqgOIbdmFIIKQWJAxGJBY0QEsS7+F/nc8sdpSoJVMurF1nE2V5xDuhP3X1FRPM30QkhpDz3ge27e7cmbV5r3Gqg2/dmwdcdI5iHzK+JcIzI+B8A1MjU5i69ZIpLL/eYJty3pTtrTSwhwrRo7oqpyw8pP3rYaAiNNS3ObkI07tdVj9BQT/jULuLeTDT3DyzkK9SAW6+hCLHcGQ6eQV+HjBCXtyOUxaKSgynA63P/1fyujnlNdPEOX/Bx35EfR3ZfAg6iqz+hDLBE5dFUioLKfHx1d4N78IOJI4Obi9ZJRT4XGCvkv5uCOFVyF6gLbVL9GH9+SeOyZlEcQKkAAAAz5JREFUx1X5emor0NWHWIEUSahTUDnOybtTXLcwdu/9vCCgfOJDSUMd5/gHKZP/YvhPkunfYfRnCDveRm+B94Kfuu2RVerv60MsowUYjPKbwCsBcMJw3xZnJEZw5yW1BKiFqsKwp4AxZnIFcHxHaNZHvANKxDmNL4i1MgAEAHlilSMO7tVi98LexwDegNrnIOZp9Hb9WP7ilr1yz+Z3Zce2CdmxI8/yhvj6EMvmJin23wLyMsNrAN7iPv4O4w8ZDtcWhGpcTpAq4yiQwOzsAp/JW9iAoPJGXuG+pTWOifPat9BnkTOYfkAcDjH8hkT6FfHez/AMRJ4A5DHK44eMf0TcqKHC12isf4TJ8Rya5OpDrHzvJEzhEArRy1B9nXMnsUBiyQdc6OGaAvQo+yOx7ARsOP03rCeM+I3McZwJCIklUtuYrdweepgYHyaJPgDkEETeZPwrqJBY5hmoeQIWj8F0/BBmwY+wsPAMbO51RB0f476tOTTJ1YdY7sKye+kUbP9xKN7k3J9leIYAPA3BkzUF1b3s59e8wyJRi7x+YM/n+2iK2io/SrDfJ8Fermm8Wufb6PZWnoLIkzDmKRj5GTWRw/pFpn8BLb4GU3wb1r6PMH1Mdq4fLW15O7dlS/d/dTqjOh/+6T7Xh1jDQjqtKyLITyCdfRMmeBru4C0In0BgH68pqH0KBi+hg4Clo5HpFoHO27MY7zhR0ppR7oWaxqt1vo1ur8Qz0ieA4D+Q158gCH5KTb63tFukOg9CzYdwOL1zsmnaaTqZ1IVYQlUhw2JL34p7bzshO294T+778m9l55b/k3tvfrumcP+t78pf3vSx3H3ziOzclp1uEeJ+TekfbsywfFTu33a4pvFqnW+j23+HeLrgsH3AYUys799yWB645Yjcu/kEsRonDlkZ3uYeoKaDqyl5dSFWU2bqB2krBDyx2kpc7TPZdiVW+yCc0Jl6YiVU8I1etidWoxFOaP+eWAkVfKOX7YnVaIQT2r8nVkIF3+hle2I1GuGE9l83YiUUP7/sGRDwxJoBGJ9dGwKeWLXh51vPgIAn1gzA+OzaEPDEqg0/33oGBDyxZgDGZ9eGgCdWbfglsHVlS/5/AAAA//9GJSXeAAAABklEQVQDAOUq0aVchrprAAAAAElFTkSuQmCC"/>
          <p:cNvPicPr/>
          <p:nvPr/>
        </p:nvPicPr>
        <p:blipFill>
          <a:blip r:embed="rId5"/>
          <a:stretch/>
        </p:blipFill>
        <p:spPr>
          <a:xfrm>
            <a:off x="9144360" y="2879640"/>
            <a:ext cx="1371240" cy="1371240"/>
          </a:xfrm>
          <a:prstGeom prst="rect">
            <a:avLst/>
          </a:prstGeom>
          <a:ln w="0">
            <a:noFill/>
          </a:ln>
        </p:spPr>
      </p:pic>
      <p:pic>
        <p:nvPicPr>
          <p:cNvPr id="115" name="Image 5" descr="data:image/png;base64,iVBORw0KGgoAAAANSUhEUgAAAJYAAACWCAYAAAA8AXHiAAAQAElEQVR4AexdaXdc1ZXd576q0liaJUvyzJBgh5iYITQzTicQYGXqBCedNKw2CRDSDR/yByL+QH/otfoDnYG10kknyJ0saAabobHBxgw2mMkiBGwwNhhPeJCFpap67/Q+t2QbiAfJqpKeqt7zPXrTHc7ZZ99z77uvquyQbAkCZUAgIVYZQE2qBBJiJSwoCwIJscoCa1JpQqyEA2VBICFWWWBNKk2IVS0cmGQ7E2JNMuDV0lxCrGrx9CTbmRBrkgGvluYSYp3C0wqIqor29TkvdsxrSLaTIpAQ66Tw8GZ/v8PygTTaflQUO7ZrvJWkEyOQEOvE2BTv7DvDYXh7Gg07M17s2K4h2U6GQEKsk6Fj96KRVozUnckBcaEXO7Zrdm9CUtmFE2Kdyr9BqgVOzoS6BV5SqTMQRC2nKlbt9xNinYoBQaEdKudAoy8Beh6i8BwErv1Uxar9fkKsUzFAow6ILKAsZtbzAbeQJOvgcZJOgkBCrOOA45cX/v2RGv312iwJ1QXVuZQzRmUuEHTaPbU8qnKcKqr+UkKs41FgORzqMi2QaDZEuyFog0jzqLRCom4OibPQ0twMy3u8Oqr8WkKs4xJgIEAUtEIdIxV6mKWZki2KtkB5TXgvr63A8oDXk/QZBBJiHQPk2NG+LSlkUt0c+hZBZRZv1FKOJDueDecWIdIe7KtLHbmR7I8hkBDrGBbHjlKtASwqQRZBdDZvGJm486kWDrN4fxECRi7L6y8nfz6JQEKsT6Chfer0kbdqkBppQiTdvHUGpZOSphxJaUayLp6c4fMwr5WxsryWpFEEEmKNAuF3PS8G2Lm9DpJq4ppVNwTzIdLBexnKkZQpXlOSzib2zGtlrOyRHMmeQT0B4RgChcEa5FNdCIP5cDIDAhIMNgx+sgPaca2/Z3lCzAfqOmFlj9VU9UcGUtWDcBSAuqAOKcyByrlQzKDYXOtv16kU4u8BXOMKFiLMzYGVPVpRcpAQa5QDChVEQT0izOEwuJCXZ1BOho/jXMvI9wVGtzlW1tfBQkkCTgbclOMzWQrYSjv6lzsuHzQyFs0hxxYAYpP2k+Fj9ziJ14Vc75oDFzZYHb4uJJuBk6CwnKQa6kyTVFwElVmMWJ+jdPBcTgiO8C5sYi+WdzbCsAlWh9V1wkLVcyMhlvl6qDPLSfscBMqJuLSTMjVQzrZsLmX3jyd2z/IIakhClgnmAW42yUVyHq9AdV1z1WXuCaxVlyWNbAicT1K1k1S1nCQEJ8h97LLjEqnyqVGNjDIPmpqNAhqPZajeo4RY5nsXcFlBzuTh2Yw+bdwLySXcnzxZ1AKpCLTxL4fE6Cyk081INiTEMhIUIr5YFpIKn+cEvs0ujUsErfAfBsTnYHWNq3BlZq5qYmn/poz+x6pGKDoYqWZDMBMijafh6iyEZSGsw7Xrb19p0L7+zGnUUzFFxkesijF71JA9HzUgU98Jcfb6houdaIUIJ+Oj98e6szIKlkUXI143wo87Mffs+rEWr8R81U2sBmSBPJcX0FuMWjxXHX+kKZbJwibxzvUgZPTKHeK8rRIpMzabqptYik4EbgEEXCpAAya8qdUxjzPXBUinOiZc3TSuoMqJFXRybrWQ/ptHchkpeDih1MjS832dUYGr8jyr0lR1xLJXLrpqVUrvXVWLKOyCRlxmEBsK60rAgToStBfgskPgOq0Ntbaq8AsXVUcs3H23YGNNmiSqpXRCxD5XRTJoKSbbdVCdyXrPRBRZxKr1bd1996nXxFioklL1EWvhjSm05DsQpc8C3OgXJaSWT4YTx0IkAFgXwEVS1l1InYmsa4e1iWm1TVjZiYM5YRUmuYLduzIkFCMUzuOQNROKGgj/lWK4sjp8XawTfNJ07ouQXC98m5Ns5xQ3V33EqqnJkEy9iHAeVGzY4gtnlZL5oUgukjfq5bC4CC7ogbVZsgamR0VVRSz/QbywwAhFQjmcx2UBcz5JUGJnKazOXogs4lxrJoJUxrdd4mbiXF3VEEv71KFvIE0n27JCL6ALYB8/FkmVwUF8OHA2eT8HtmCayzdY216HMjQWxyqrhlg447E6zD/cDY3mk1DmdHsKtMhSBgyEQ6vWkLxcjY9mIJB5mDM0Az0v1saRBOXQqQyglkPNEtSpLbUI8z0I3CixpJ5DFSMLpAS1f6YKRkfx7xyzEOmCRFyAzXcjv7/uMxkr9rR6iIVcAyPVXEasBfRmJ0VgE20elCUV67Y22JYfduciXWPD8Gk1N90KVQ+xQm2EDYOQI8SaJF85EgsLoTofLkqINUmol70Z/0qlf10dlxdaIZjJBudyzwVMHk1K0hZA2KY9iaZalK+StG9VOR4YEKet8iPWtlwNhkaMSIwcUQ8n1N10QCNlslKWbfYyYvUgQBtqso1Y6F8pTVb7U9JORRFLAbFHeosI9glO+8U9aLYFkprJx/5ZvN0FoAVALWWyEtuSFkbJLkQ6C/mPe7Gv0GK6eR0ZvbzOYA5UzlZRxEKfCpqerUFPoQFzups5We5AIZyPgixGJPbxmPF/nr1UvlZGqwjnohCcj3RqvtfNdDRdTWfTvVRtxaCeSSWWQkX5tOT/6xAuWKpJf3+gJr7nrkqpfczkng1pPSL2uXQT+71Pk0feqlGbp5j827o65fzJyz0P1qNtRSNaOeyla9sZoboQBL2AO4ux4EuwBVGgdeow1zbYj+QiIsmjs71ujouopqvpTN2VNnhbzCazzWw0MZvNdhPDwuQIPrY3zI7gZ1iaGLZe+pzHnNhPpu1lJ5bSIE8kGo97HqrDfz7RhJ6r2tCzZgbmrJ+JQz1zMdh7FmbhHMzNnIt3M4uRHroI6Y8vRZC7EgcPfAUHP7oWdU03oK7h29ix83uIMj9AFNyEpnAZDoa3YTD8GYKWO1GfvYvXf8Ymb0UoyzgE3kRCXUdZzEFyDoHNUkqTxl8L21Yud+ACOFzndTMdVW71OpvuZsMB2nJIb/W2mY1mq9lsthsGhoVhYtgYRoaVYWbYGYaGpWE65+mZmLu+C/Ova/WYE3ulD7wvCND41R9fCTe+7KeRmxMfLPyF4F2kELTXwmWzBLUNKVs4zM2kjXMR4UxocA7C6ItQ69HuIl6/hI/nVwLR37OnX4tAbmAU+hag34NEP4C6m3h9GRwdA/kZ93dCcBcj1B0AboPqLXB6E4/pRFkM+wYNMJmTdnx6kyzP50LkfCiu97qZjqYr3B0w3UVog9zBudhtEFlWtJG2ms3OfctjIHItDBMXXQmVSxAZVsTMY0cMPZYyF2EwE4Woi3W1ecwNe/PBwl9wbY2alDmNmVg+nPb1ZzhE1es9a+bor9Yt1l8/c4n+cu0V+ss1V+tv1nxVf7PuWv3V0zfor9d+U+9d+w/cL8W9z/4AB9f+EJr5R0i0lPJdpNy3Ie4bBOYGqH4dDl/j+VcI5lVQdzkEl9LuiwG5ECKLKYug0bnccw1KPodIzoJgHoA5UL+EwFc16AKkg9fbAXDYQSsgLQD4WgV13KcpjjJVydo2HUwXkoy6ienodaXO1B1mA3ogOhPWEQTzYLaCNtswWsRgEQwTwwa4GIaVx0yugrivwBHLIqbXQ/LfRJj7DiT6LmWp94H5gj4x34z66JveZ+Y786H50nxqvjUfm6/v2VDvHzSUc1iMbTNjx5bTfuxidm8N6tKNcDZv0ctZ8Boawt4n34LKdwH9PkT+iftl7Cm3QnAHNPxXWE9UvZP5fwrRH/P+zVCQbHojwaDh+AYEX+f9r/Le1YBcRrkYqhfwfBHzLoTI2TyfD2A26+iGoIPHzZQGCt/LIcW99UbhfnolpTUwkYC20RahTdrCKx0874bZbAusHgMsLGJi2MjF8FgpMcNXmf/rFGLpvgOAndj9kL66mXUQc/yU+N0J7wvzCX0T6a2saxmvmc++D/Ohoy8drmf5a1jucpY/y/vcfG8c4I2xpLETy2obziufspSKZKhQFohmAnIuFBcdlWJPupDnJiSGUHA+gMWU8wDlcIcvcL+A55/nnoTBmTw20szlfjaF9aKH+xmUTuZpZ32tgBiR2C6BV9QBoBNgUSDg8fQjFJX+dFL6Q8wWs6mGNtNG2gqYzc08JwbK6AZiAsPGMDKsDDPDbj7zEEs9m/Uatgt4blh/kefE3vuAvpALeN3kQl6niPnqkz48F963moVIxvvcfM/MY000ZIxZb7wxQio7gv3DhxiN9gLyAWUYoKGCeVRgFo97KTRaWuA8ILUALJI47pMUDwTMF+aT2qKP6Csofaa93oeCefQhySv0LX0c6V7vc/O9cQBj26yRMeUUEZXbL8zLzy89jFS0F+K2s+BuCEa4p6IRJ8ampDTxnO/lUMe99TzrgcLjJMUDAfOF+STNqGU+Mr/RZ9ICmA8ZCIo+pW/pY/rafO59Tw6M1YQxE+tTFdZgH1DYwvF3PaPXSt57ApAtgOYAhJQpSEmTE0CAPjPfmQ/xhPepc+thPva+Hn/Np0Us+dEV++SWK0isYD0nhCuAiMTSzYxeJJaGGAezx69yUqKkCHhfmc9gvtvsfam6Ai5Ybz42X59Oe6dFrKMNyf5hOLcHCN4E9EmS7E+AvMTj/QA4RiPiPknxRMB8Qx8pfUWfqdJ39KH50nxqvp2A3hMj1pZrDmPbB3ug8iZCR2I5U24jFFSWxNKEWIjrVvTNcNFXSp/Rd96H9KX51Hw7Ad0nRCzpk0j6luYQZgZRUHtKfJPD4AuMWDY0vsLjDyEYovKFCeiYFC0tAnlWd4h+2UF52ftKhD4jocyH9KX51HzLfKedJkSso63ueChEx44hfLx/F58Wn+eQeB9UnqLSW6E4SAM4fh/NnRxMLQL0hdiI8g799BTlPoh73vvOfGi+LIF+JSGW9PVFspSR687rBoGRdxHWbyCpKPIiRN6gnh9S2EuERvEoSVOBgGFP/4CRSukT2QDlk5/3FX1G35kPzZelUK4kxDqqiAiwFQWM7BpGEP2F1x9GFD5Kkr3CnvEB5RCvJWlqECCpZDtENlJW8lXbI0DuTe8r85n5roR6lZRYpJVK35KC3HX9CLZG78DlngZSqxF5Y/goi93U3SaMBRqnPE5SORGwpQRlRwcfpCCcpujbXKPaSHkaTe1r0LT7HfOV9xl7fylVcaWs7NN1XR3BesJIfgcgz3Cu9QiEe+gABDtpXIhkKy8CkYYea8Mcug6QFVweWoeUo082hRgYKFvnLhuxxD8xLimgc+cHOHyAxEo/zKGQxmETO8dOGlxAspUXAbFopTvZyCY4EkvcCjQ2P4ubL9nB+VRYqvkU6/+bVDZiHWnJDMBd1+WQ+ngfHEklWAUIh0g8y/1bAA6RZGXrOay/upLAsDwE6FvElR2ZWBcxH0BDep8s/UJORGxxtKy4lJ1Ypr1AFPNIoNxhPo3Y6x+sotGraTzPdRAGRREQJNsEEDAMDUslppA3EEW2nPAk7JWbYd85ODSB2sdVdFKIZRrJkiUFuf1rB9DIoRHgQiq4QoZLewAAD4tJREFUHOGFSxI8V+wDfE8yaJBs40KAmBE7w1CIpeBFTjvsPe4GRDwn5oa9+WBctY4183HyTRqxjrZtn+kp1H7Ix93XeG0txT4dYfv3wYs8L3uYZhuVlogZJ+oAMYRhuRL2oBTgNejwTtx4I+9PrsmTTiyO7yq3X3hAbrlqG6LUAAI8R5OfJ6k2QfEej21VOEQxeiHZToYAoxRArLC/iJ3ywQjPe0yJrWHsI5VwKoLJ3SadWJ8yr+bAIWjN+5wLvApxj0HwIO8bOIdJNHunxRDPK0k6HgLERg0jYoVNHjvDMIpe9ZgatscrNUnXppRYcvO1Q7Lsyx9iJBxAWFiNMFpJuzlEikUtA6zAcwLIv0n6JAKGiWFDjDxWr3nsDENiaZgatp8sMNnHU0qso8Z2duUg6QPQ1FaorIVG/w3FOsoOSvLpiKNA8cBW0hWGiWFDjAwrw4zYGYaGJbNNdYoHsW5cmEfT9gNoxVakZQ1Uf+8X9Bw+gMMhCApTDVRs2jcsDBOPDRc9DSvDzLAzDA3LGCgbC2IJJ5d+IXXgkhHsGtyPDOdd9rIUnHcB60iszYxcXI7AcAwwmyoV7B3rPo+FYWLYGEaGlWFG7AxDwxKYKhWPtRsLYh1Vp4/0mXvNMOoaB1HIv8o1mPt55XFGsDcA3c1jzimO5q6uAwVtNwz0DeLwuMfGMDKsDDPDLkaIxIpYAlFZKqG9dkCU3Ykw8yYBfBmQFwC8RNlC2Uv5mKKUSk9mo9lqNpvtxIBYRHi5iE12p2HlMSN2iNEWK2J9CpcdF4T43GAOqcy7CFJPMmo9TOxsvett5jOgDXQeVnQyG2mrvu1tV33YY2GYGDaGUUzNjy2xxD4dwddA+OeLdqL+YkYtfYbD4XoSjMsR2E48hyCS497A566Ski18etuGaJXZ+qq3HcTAsCAm9nrGMOL9WKbYEusoWsKjgbsVqaZ9cAEJJo/xygbOMzih1z08NnJxV0lJufDpbXsbkPWwhU+z3TAwLAwTxHuLPbGEY4B9bkiWLd4vyy57GbXpRxmpXoATgo49JBidEG+Qx62dGrGwm3a+DcF6ZILHzHZZRgz6+iLDZNx1TnKB2BPr+HhowCExQ9AD493x88Tq6viUEeHIhxQizVCC8RWOR+7pR6yhQYE4AzvNaJWCSDyQLK0WAkHRRrATmc2YXtu0IpZCBUEYsBc3AGI/tdPA4xQqbVOlTdpIcrUzIjcgrJ1WfjJ3TBuFFYS5726BqyexoiYOhd0cL5p5lU5AZW3CYRDSDAhtdFkEhcB3KkyfbdoQC/39Dk3X1GAk3QAh2IImwlwHnqDiNjG/0DYluUBiZRpw7+oa7bNf/JsexpoB00PTDxenkHVNCKJODg+NjFZpFEklqLyNNhm5lDaSWKKdCDJNaFth59PCWjcttDQlg+2crOebSapOnmYBCUiu6aM/xrtZdKKNAnYidCIMmtEyc9oM+9PHMZJKwwUtENfNeZWBzV49Xmcdyz9NjgSRRSzOtcJcKw4dzEwTvTF9iNXoSCy0QqJugpuFSOUTS0QgFrG0G+I7VTIU0vmlTSppRIVWVtoNJdjKpQeeVHQq2pj1T8CiragnBtPE4OkTsXL5DOMriaX22+ZZ4iuUSk9mY5ZRq4edqRVRQqzSO1w5FKojsVB9xFKhzVEb8oVkjlVyZmWst2obYCBzQgvGL1T8ZiNKlk+/vYC0wWOAabGZ4rFWVPv6nP13aAhRB7XVaG2nwvUQ4a7CU9HGelrZ7m0nBoaFYcJrsU7xIdaJYGr7chrvcrIu0kQyNQAo/jcqxYktTys4FW1M0cJaiPK9aNgEw8IwQby3+BMrqEsjXdcIjZo5JJBYUkNIDWzuqiLRVtosrp4dqwkFNMIwibnp8SdWa7YWwyOdEK4+C4fDmANaPvWUxAo6kcp08BV1bfnaKU3N8SfW8BDnVkEHQteJCPWlMXsa1qLWqfjOUKMOpB1fUMfbhvgTS2pqIdIOsZfPMhWADtOF9lsSewGhYD9URzDpGyMWGLUj7YD4eeakazCeBuNPLES1nFsRTOmgYZNPLP9FUeyhDju9KPbCiX3Xj+pMZvJRqhNwxCFNTCaz7fG3FX9ihQUOheyl1lvhe+34rRx7CWXWkGIRyb55vZnRwb5u9jwd+gwU6+DwPFRe4/XNzLebYnmtjJXlaZmSwDpVJyx6GyZlaqZU1Z6EWKVqYqL1BLVwjFaKLhTBnWiFJytv5MgzwyHKm5RVlIcgspzR6g/U4w+IouUQPAyF/YbqXwFYXitjZXlapqTWqaSTelCISZmaKVW1sSWWQkVtHcfZvIqLokJR32tLZfsn6ynw5DDF5lI7ALFo9AqAtRB9Go01q3HLZaux7NJVaKon2dxTgKwFwDw+L8tgP2C/rwCri4clT3XUpR22Ak9MDBvDCDHdYkss9C93WD6Qhob1KH7+m+tYKNe7soMA3qG8QGGEwu8h8jgCeQVh4X0MDY6I/SIOxY4RDr8PLbwC+yKpMC/wEMtZWavD6uJpyVMGxTcPLTBMDBvDqOTNlKbC+BILCDBcSAMySiw0AaihlDrZEEYyyBYoXoAE/4tIfodGeYwR6hW5dcl2WbbEngx9u3Zs1/CTK1/2eSyvw4O8uR6QI8SyOlHijbYrO5eY1BexQVDiNkpWXXyJdXBWI3JDPYg4BIoS1BLZrIgAtd9E2APBi6z1fi4f/BkareD1ZxEU3kOYGca+TEE49vD+cZO/xzw+r0tvhXM2sX8Eqn9mgftH697DOodIWLbJq6VIHgtpQ+6jHhhGpaizDHXEl1g4nIVGPRDhC9gSRioBn+CcTbj3QOUlKB4AUkViBYXnEJFYOy4Yxm0XnHquZHksb/Txe8DIcyikVhTrYp1WN0BisS3fZom8p4ZF1A5JdSMd2ke0S1Rxaatxpa2uhLW5hgYEMoM1tlEmMLeSiOQpAHqA9RR/Y0qwhscrKesQRq8hzG/BYPpDDnP7KcPSJ5HYfIoZTpYsj8/LoZLl9mMw/NDXZXX6X93DSrZrk/yXoMphUkwH6iITiWDEghELbgZCLQmxTmbj6d6LL7GiiC+ejxBLCOZpmqgawf/ckeO6lLxKBz/BmPUAotTvIJmnEaTexVBqP2Ztz51mC8eKWR1Wl9Vpdfs25H5m+D/At70HgjzJFuH0N8OijZ1lBiRoOP1qylsyvsSSiKBFBA+tdISBOXYkhLDbo7/9FyDQbSTTG9BoI+t5AS54Dk7X4/2LN+KWC9+Rn1z6kfz80sP2+51jb+D4Oa0OXxfrtLp9G5pZD9XnIHwwcPISSw5QtvHcfk/0MPfjnehnIGKYzOD8M4lYBHN8SS3MH4lYNq8YR3H1xNoDhzfh5GlKP0svh3NcfwoHoIxefVA5yeSc+SeUfN1sA5rfjdCxzegpSLScZFjOitdA8VcK53n8ywvjSBnWYdMDdjrHzjeOkpOYNb4RCx60LmLB3nnK9StlvoiSh8Ce+Pbx+D26bBPg1kFkBdeeHkNj8wa55YotPkpBrAyzlS8J2/Bt3X7ZZjS1r0du+DEEwSPUi0+Q7nW2zEm/7ENR5zzPzYZT6cUnZG1jmS4+aCQRi6CNKalyxd1+o8AxYglGiaWZUxQ2pxwk2EamZ+i4fojj3IaEEt2IgtuFTIrv9DbxifAUNZXtNtv2OozsRsAhUZUTezzAYbKf+j4DAUmGg2zebOHuBEmJxZGhEK5RiZVhdoLcU3bZTVnLJ2r4bkKM1Y5gc/Kuo8Q61eRdzRmDXKHaxmrXcsi7j8R6AOlDKzEvtxHvr9yNZUtGbA7E+1OSfNvUAVuf2uV1Sh1aAZe63+tqr44imO6DnAeaLSfWUTwWjOLSRaQYsYiVx+zERabiTqyIpf39Ac56vhGz010kVhOBY6QSB5HPYmORxxzwAW9wUg6+v9MHme9Bnm8Awm0Io72oPTAsS5YU/E9N0mO8N6WJVqjXhTqZbl5H0xXYUNRdqL9bBcXLAMw2s9Fs5elo8lgYJshA0YSeoBNtzzd67EazxGHn4qDEMR2+EODw4SakuEYj0sRJKl/pqONwQZ8czWVzEIKtOV7ZBnvaAteL+GYRzv0Zhfx6NAY7EGYGsXTy/58+6jS2ZLqZjqar6Wy6Q/8HIo9yarYeEPu15DzPaSsphNFN+cwBwwQpOGQRaDeaoyxA7EazxGEXM2IdCBAETchrL8FpgpNPvgvL85p9gmA7YX4NkKcpa6HCR/mAUavwF2x99D3cdvVeWcrlg9svzAs9hJhuppuYjtTVdPa6F6K/0OaNUDxHtbmwqrRRaSuMZGa7YcBbPqWg2gwNepBjJ9xO7PzlePxx8VDjiBYjASTThAAkFkHDp4g1zNHMPp7yOtehniBn/gtR9BAd8Rwf5zejoeYA+vpUxrBifqS1uOy9ztQdOHAAeXkbGj0LFz0IwW8BeQLAJkDMdmKA0Y3YiBvFKmxGDbEbvROHXcyIlQ0IajOB6SWojVCumgP2pLSD55sBeQ3i1vP4GUa11WgubEDD9rfk1r/b6aMUmYdpugl1l9u/8bHZguadf0UDbcvramKwjp2IczC8TruJAXbQRGJCbBSNPO6FRs1IETuexCXFi1i79jO8EyRlxFL/iQZ7WfwmwXockfwJIuzFEXswh4xCyCeo3TkMDCjvV1byNtE2s9GFbyBytJ8RDMQAeJzGGibExmPUCydNCHIBr8cmxYtY9RlH8jRAtRM8ALAXggHOOZ5EhIeAukdl2eVrZNlVb8m/LDkkS5fm7CmL+SoqmU3eNrPRbP3JZXx70LASBWKgeNJjYthABBE6iU8jXCEh1glZMCwFkmovgWLI95PzPyLECqRSr/PpZxcOHzh8wrJlvRGDys32QHd5LAwTxX3Uag0ctsDJXhh2vBCX5OKiiNejhsQSZ58A2MzXFWuQkj/C4RHo4U3Ylt+F3U9NwdeuvGZT/8dsNwwMC49J/o/QcC2D1jsIgr0w7KZey6MaxItYLp9HXndy4ZDzitRWRCN75ceXD8qyJcPSV1zoPKp5lR344dEwMCyICVLYAxAjRAMoEDNH7GKEiYuRLsDWq3OoO/Qhe+Imv7fzWCkYI2UMm0zDDuQKr8P2dh4j9WJFLOmTSG6+dkhuX7LH73keI6xipUoRq/NGseI+ZljFilix8lyizIQQSIg1IfiSwidCYLoS60T2JNdjgkBCrJg4otLUSIhVaR6NiT0JsWLiiEpTIyFWpXk0JvYkxIqJIypNjYRYlebRmNhTMmLFxJ5EjZggkBArJo6oNDUSYlWaR2NiT0KsmDii0tRIiFVpHo2JPQmxYuKISlMjIValebTs9oytgf8HAAD//6UBlfQAAAAGSURBVAMAbjBu0tpT+x8AAAAASUVORK5CYII="/>
          <p:cNvPicPr/>
          <p:nvPr/>
        </p:nvPicPr>
        <p:blipFill>
          <a:blip r:embed="rId6"/>
          <a:stretch/>
        </p:blipFill>
        <p:spPr>
          <a:xfrm>
            <a:off x="13039560" y="2879640"/>
            <a:ext cx="1371240" cy="1371240"/>
          </a:xfrm>
          <a:prstGeom prst="rect">
            <a:avLst/>
          </a:prstGeom>
          <a:ln w="0">
            <a:noFill/>
          </a:ln>
        </p:spPr>
      </p:pic>
      <p:sp>
        <p:nvSpPr>
          <p:cNvPr id="116" name="Text 0"/>
          <p:cNvSpPr/>
          <p:nvPr/>
        </p:nvSpPr>
        <p:spPr>
          <a:xfrm>
            <a:off x="1326240" y="87444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Роль взрослого: фасилитация, наблюдение, портфолио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 1"/>
          <p:cNvSpPr/>
          <p:nvPr/>
        </p:nvSpPr>
        <p:spPr>
          <a:xfrm>
            <a:off x="128880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Фасилитация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 2"/>
          <p:cNvSpPr/>
          <p:nvPr/>
        </p:nvSpPr>
        <p:spPr>
          <a:xfrm>
            <a:off x="130788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4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Взрослый создает условия для инициативы детей, мягко направляя процесс поиска.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 3"/>
          <p:cNvSpPr/>
          <p:nvPr/>
        </p:nvSpPr>
        <p:spPr>
          <a:xfrm>
            <a:off x="513432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Ненавязчность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 4"/>
          <p:cNvSpPr/>
          <p:nvPr/>
        </p:nvSpPr>
        <p:spPr>
          <a:xfrm>
            <a:off x="515304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5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Поддерживает самостоятельность выбора материалов, темпа и способов выражения.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 5"/>
          <p:cNvSpPr/>
          <p:nvPr/>
        </p:nvSpPr>
        <p:spPr>
          <a:xfrm>
            <a:off x="910692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Наблюдение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 6"/>
          <p:cNvSpPr/>
          <p:nvPr/>
        </p:nvSpPr>
        <p:spPr>
          <a:xfrm>
            <a:off x="9126000" y="5773320"/>
            <a:ext cx="3163320" cy="282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4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Фиксирует проявления интереса и прогресс, отмечает стиль и предпочтения детей.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 7"/>
          <p:cNvSpPr/>
          <p:nvPr/>
        </p:nvSpPr>
        <p:spPr>
          <a:xfrm>
            <a:off x="1300248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Портфолио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 8"/>
          <p:cNvSpPr/>
          <p:nvPr/>
        </p:nvSpPr>
        <p:spPr>
          <a:xfrm>
            <a:off x="1302156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Систематизирует работы и комментарии ребенка, отражая динамику достижений.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 0" descr="https://storage.yandexcloud.net/prs-editor/themes/fun-doodles/columns-4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26" name="Image 1" descr="data:image/png;base64,iVBORw0KGgoAAAANSUhEUgAAB4AAAAQ4CAYAAADo08FDAAAQAElEQVR4Aez9d7ws2V0eej9V3b33PmGSNKM0CkiAAkpIIEACIQuwMAiByWDgAjIZJLBJwhguIEBgopEQBhNeX8AXgy/2hWvjazD2NSYpoQTSjMJIMxppZjThzJywQ3dXvav6nD1z8pywQ3ftb0+trqpVq6rW71utP/g81D715K/q9nir2slf5/7W/FXak1v7lw/sn2/cyefYfsCMxdZbjP960P7PP3t8+5P/92e2L/7tn2gf/tr/2O7/pT9uh6/+b239L/+irV/9hrb6xTe0+aXXt3ntX7b5pb8o7XXtoPQtveb17fJrXtfmNW8t7W1tXn2iveaNZf+N5dzjLSf285q/Kf0nt7eU/a6d3Gf7TCcmTPwG/Ab8BvwG/Ab8BvwG/Ab8BubkN1D+bxjPwrPwG/Ab8BvwG/Ab8BvwG/Ab8BvwG/Ab2Au/gTqX8aku41ynzoPAYs9hMG3yvPoD+e5H/3X+z8e9Mjc8+2vzH57yPfnB6/9VXvSQN+Sa5tasTI9kZbyefZMqK5NRKXiQaTXMuNqXcQ6Ufb/igmAhQIAAAQIECBAgQIAAgV4LKI4AAQIECBAgQIAAgb0kUALgttTbtbK6wKWLzOpySlXaBZ5iGIEtF2gGbZqlccbNoayMjuZAdV9esPKufM/1f5Lf/+gfyfs+6ZvzO8/8ofyTx/z/8rSVN2bUHs3+tdXsH69lKeupq0mZU1PaWZbuR961sxzqTZdCCBAgQIAAAQIECBAgQIAAgf4LqJAAAQIECBAgQGDPCdTpUtzNtufKV/DCC7TV/T/hQTvNcnustPuyr7ozK9UH88J9f5Z//vjfyR9/3D/Pu57zpfn1j/n+fNv1v5Znrrwp6X73qXO2T1M6u1ZWZalKO33pjnbt9H77BBZDwCwJECBAgAABAgQIECBAgACB/guokAABAgQIENibAmdPv4pFUzKvzVYytnStdM+WWW422/JFYPcEurfQB02bQZMMNqfRdValI1WGbXKwbbJv/WiuGN+T66o78nlXvjU/9Jh/mz95xnfn713zx6mro0m1kdQnWpWUU5N0/9PYbNWJ/bKaLeXCs7UvAgQILKSASRMgQIAAAQIECBAgQIAAAQL9F1AhAQIECOxhgXoWdnX51nkQxF3nwXFoVwW6n27Xzj6J6v6fdzUb0KYe3JOl9miGGeXGux6Z9oHoeDbi/q/uhK7d33HyRve/iKZ0dOuyshAgQIAAgYURMFECBAgQIECAAAECBAgQIECg/wIqJEBgrwvUJQHLrJ0mUbdVupZzfLq3gLt2jsO6CcyVQFVVqUugOyitqgZ54+HH51A+Im07TFKfaGV1UYsA+KK4DCZAgAABAgR2V8DdCRAgQIAAAQIECBAgQIAAgf4LqJBAEeiSr7I6dalO2u22u3ZSl00CCypQZTCp0zZL+a8lAJ5MVnPq//fDhf7SN8dtrstlLAQIECBAgAABAgTmWMDUCBAgQIAAAQIECBAgQIAAgf4LbFZ4fwBct8lmO/5mb+lIm267a5snbK7bqkRnpW3uWxOYB4G2bXNyO2NOVZ214YH82frH5lj3g+8GtOVr1soPui3/k5htN+UH3m2UY7Ol7M/W3VcZN3truFt3+xoBAgQIECBAgAABAgTmVsDECBAgQIAAAQIECBAgQGCPCZS0KxFjZY999nC5zSQbg2H+9r6nJIMDBaIqzUKAAAECBAgQIECAAAECBPoooCYCBAgQIECAAAECBPaiQN29BHm2N3y7vq7tRRQ191WgzbTkvW86fH3umzw6aZZKod3/D8RmK7uzpQzq8xu+sxp9ESBAgAABAgQIECBAgAABAr0WUBwBAgQIECBAgMCeFeiSr7MW7088n5VF5wILdH/Qebx/JX9299OT8bGsTOtUbfennbsjC1yYqRO4CAFDCRAgQIAAAQIECBAgQIAAgf4LqJAAAQIECBDY2wL1Zvknv+3bhb+b/dYE+iIwe693spS/+vBzslFdlbXlYY7/1rsAuAuCNyvtRm5uWxMgQKA3AgohQIAAAQIECBAgQIAAAQIE+i+gQgIECBAgMPs7t2cwzOKwkoEdD8fOOKyDwEIKtOXnfmhyVf5u/IRUzSCZTksdTWndL76sLAQIECBAoLcCCiNAgAABAgQIECBAgAABAgT6L6BCAgQIHBeoq5J9de347qnf5dCpHfYILLBAUw3yV/c9Lnc2D8ugHWbUlhB4Vs/Zfundy/Fdmw3wRYAAAQIECBBYXAEzJ0CAAAECBAgQIECAAAECBPovoEICJwmcNeGqTgzYXJ/YtSKweAJt+RWXfLcpbVJC379Ye1KWpuO01SiT0pJyfNbiQ4AAAQIECBAgQKB3AgoiQIAAAQIECBAgQIAAAQIE+i9weoX1LB8rGVi33jxYlbCsLq1bb/ZZE1g0gdmfeW7qpK1TNcM0k4P5w2Mfn/VRW8LfNu1gXEoqP/6zBsDdn4buWhliIUCAAAECBAgQIECAwOIJmDEBAgQIECBAgAABAgQI7FGBeo/WvUfL3ltlt/U0G0vTNNWwBMCTHB4Nctvd16bJvtTVWlIdKa2NDwECBAgQIECAAAECBAgQ6JeAaggQIECAAAECBAgQ2MsCAuC9/PR7XnsX7Y4HbboguM1S/uzQY3Msj0j3p6DrTDKcDlI33RvAPYfYLM+aAAECBAgQIECAAAECBAgQ6L+ACgkQIECAAAECBPa8QL3nBQD0VqCLdveNk0E7yXR0df7Hhz++xL5Laapp0g4ymFyT9qx//rm3JArbwwJKJ0CAAAECBAgQIECAAAECBPovoEICBAgQIECAQCdQd18agT4KtKWo9WGVLuO9b3kjf370+WmaUeo0KQlwmnqtHOpGlV0LAQIE+iugMgIECBAgQIAAAQIECBAgQKD/AiokQIAAAQL3CwiA76ew0UeBqhlkUlW5Z/2K3Dx+eKruTz6X1lZtyiptyYf7WLeaCBAgQIDAcQHfBAgQIECAAAECBAgQIECAQP8FVEiAAIFTBQTAp3rY65FAl+0uT5JxPcz/OPTkHKmuStMmbduW1hxvPapXKQQIECBAgACBUwTsECBAgAABAgQIECBAgAABAv0XUCGBswgIgM+CoqsnAiXsraYlAc4w/3PjEzOYTlOVVLhrPalQGQQIECBAgAABAgTOKqCTAAECBAgQIECAAAECBAgQ6L/AuSoUAJ9LRv/iC5SwNyUErifL+fPbn5Jp9/rviaqqqk5V2oldKwIECBAgQIAAAQIECPRFQB0ECBAgQIAAAQIECBAgsMcF6j1e/x4pfw+XOVzOu49ek1tXuz//PE6XCVeC3z38g1A6AQIECBAgQIAAAQIE+iygNgIECBAgQIAAAQIECCQCYL+CXguMB6P88bGnZVxdmfFgmLbqdblnL04vAQIECBAgQIAAAQIECBAg0H8BFRIgQIAAAQIECBA4ISAAPgFh1U+BaTPNnxx+SjKdJqMDpci6NAuBvSOgUgIECBAgQIAAAQIECBAgQKD/AiokQIAAAQIECJwsIA07WcN27wSONAfzurs+NdPRvqQd9q4+BREgQOA8Ag4RIECAAAECBAgQIECAAAEC/RdQIQECBAgQOENAAHwGiY7FFnjgbzxPqlH+fP1ZOTI9WEpaKgFwU9YWAgQIECCwFwTUSIAAAQIECBAgQIAAAQIECPRfQIUECBA4u4AA+OwuensgMMlyfvu252V9eFUG0+WkatKWfPjkFh8CBAgQIECAQN8E1EOAAAECBAgQIECAAAECBAj0X0CFBM4jIAA+D45DiyfQtt1PuqS8ZerjeiV/eu/HpKmWU3epb46/AdyWY5utbFoIECBAgAABAgQI9EZAIQQIECBAgAABAgQIECBAgED/BR6swi4te7AxjhNYCIEu1J0MqrTNvqylyh8denyOrT8iaaYl+p2UddKWQSe3hSjMJAkQIECAAAECBAgQIPDgAkYQIECAAAECBAgQIECAAIGZgAB4xtDXr71VV/fe71LJeev6WKrRKL9/14syyUrqtvvTz01Jf/eWh2oJECBAgAABAgQIECBAYK8IqJMAAQIECBAgQIAAAQIPCAiAH7Cw1QuBaZryq76temT+8vAL0lRLvajqkopwEgECBAgQIECAAAECBAgQINB/ARUSIECAAAECBAgQOE2gRGWn9dglsKACbZn3+jDZyHL+8s6PzJ2Hl9KkKi2zVg4nVRlVNWV9osWHQD8FVEWAAAECBAgQIECAAAECBAj0X0CFBAgQIECAAIGzCQiAz6aib2EF6ioZTK7Jv77zH6QZDtPOAt9STlVaSvjb/QPAXRzclgB4tt31awQIEOiVgGIIECBAgAABAgQIECBAgACB/guokAABAgQInFNAAHxOGgcWTaDLeIfTKu86eiBvveeJWR8uJ1XpLUu6TxcGd+FvFwR3+7N1CYJn61mHLwIECBAgsOACpk+AAAECBAgQIECAAAECBAj0X0CFBAgQOL+AAPj8Po4umMC0HeQPDn187ps+ImnLz7stBXStrO5f2s1EeLPn9AGb/dYECBAgQIAAgQUSMFUCBAgQIECAAAECBAgQIECg/wIqJHABAiUhu4BRhhCYY4Gq5Lebme7a6GD+w90vyFJWSwB8tkmfHv52Y87W1/VrBAgQIECAAAECBBZDwCwJECBAgAABAgQIECBAgACB/gtcaIUC4AuVMm7uBLrgt2tpl2Zza9tB/uzYM/PO1Y/P0aXl0jcqraTDsz/73JwIhEvY2/1Z6HQ//c1W+spICwECBAgQIECAAAECBBZQwJQJECBAgAABAgQIECBAgMApAl0CdkqHnT4I7I0aNt/6nQ43Uo9XMm335dc/9Kk51uW+zcFkOCwQXQBcVhYCBAgQIECAAAECBAgQINA7AQURIECAAAECBAgQIEDgTIH6zC49BBZEoMt2J0vp3vxt63Hete+x+dNDn5RJNUjVpcPttKyTuozr2gNVVUlZZi09/CiJAAECBAgQIECAAAECBAgQ6L+ACgkQIECAAAECBAicQ0AAfA4Y3QsgUELcydI4g+kw05Xl/PrNz8qRjatTNSvpAuG6KQFwKaPLgpsytmxaCPReQIEECBAgQIAAAQIECBAgQIBA/wVUSIAAAQIECBA4n4AA+Hw6js21QFtmN5297TvJfetX5nfv/LyMq1HarJ34937bdMFvN64MzeyNX0FwfAgQ6K2AwggQIECAAAECBAgQIECAAIH+C6iQAAECBAg8qIAA+EGJDJhXgS7LXZ5OMh7W+b0PPyl3bDymhL+D2XSrtirbZbMbtNnKroUAAQIECPRTQFUECBAgQIAAAQIECBAgQIBA/wVUSIAAgQsTEABfmJNRcyqwlmEOV1fktXd/cSbjkvR2r/t24W9Zt6XN6bRNiwABAgQIECCwdQKuRIAAAQIECBAgQIAAAQIECPRfQIUELkJAAHwRWIbOh0BVgt2ypOS8GRwc5E/ueVrec99TU7fdn37ujszHPM2CAAECb0OgRgAAEABJREFUBAgQIECAwHYLuD4BAgQIECBAgAABAgQIECDQf4GLrVAAfLFixu+qQNsuJd2vttmX9XqY6Wqdn/vAl6UZPzRNuy+pqpzyacvg+1s50uXD3avBbZN069JlIUCAAAECBAgQIECAwAIKmDIBAgQIECBAgAABAgQIEDirQEnHztqvcyEF+j3p7s3fut5IUzLeOuOsbCT/9t7n5i33PrWEwUkzmJwGUAae1nN8tz2+8k2AAAECBAgQIECAAAECBBZSwKQJECBAgAABAgQIECBwbgEB8LltHJkzgS74bab7Uk+Gs7D3ruWr8svv//KsrpSfcVna6kCy+bbv7DXhcwXAXX85Id16zoq8nOk4lwABAgQIECBAgAABAgQIEOi/gAoJECBAgAABAgQIPIhAl4I9yBCHCcyPwPponDSTNPuuzH+951l5++rjUo2vSaqjyaCKD4G9KqBuAgQIECBAgAABAgQIECBAoP8CKiRAgAABAgQIXIiAAPhClIyZC4Eu3l0p4W8Gyer6NfnVW74u67k2GbRJtS+ZJqmrzFpKX5rScXIru7Olmn37IkCAQE8ElEGAAAECBAgQIECAAAECBAj0X0CFBAgQIEDgggUEwBdMZeA8CFQl192oDuS/3Pm0/PXhh6epShpcwt7mjD/nXAbOw4TNgQABAgQIbKuAixMgQIAAAQIECBAgQIAAAQL9F1AhAQIELk5AAHxxXkbvskDbVvlQ88j81O0vybHR1WlLztt2Xxf9Um/30+/aLhfk9gQIECBAgACBSxVwHgECBAgQIECAAAECBAgQINB/ARUSuAQBCdgloDll5wRKvptpVd3/fm/bDvJv73xG3nzsSUnVJG3XulHxIUCAAAECBAgQILBnBBRKgAABAgQIECBAgAABAgQI9F/gUisUAF+qnPO2XaCLdSfL3W3KVlmmg+T26tr82q1fk/HwmixNpkn3N6HrcjAlCD6l5UE+m+MfZJjDBAgQIECAAAECBAgQmC8BsyFAgAABAgQIECBAgAABAucVEACfl2dRDvZznm2VVOMqJffNtFpKM35YfupdX5QPrj42mVTZGAyTqgyKDwECBAgQIECAAAECBAgQ2AsCaiRAgAABAgQIECBAgMCDCwiAH9zIiF0S6F7uPTqsMy33r8r3m8dX5Lc//BkZjw5k0L3A25YAuBzb8wsAAgQIECBAgAABAgQIECBAoP8CKiRAgAABAgQIECBwgQIC4AuEMmznBbp3e68+Vs3eAL4v1+SVt39tDu27Ls3ww2lLOjxouz/9HB8Ce1pA8QQIECBAgAABAgQIECBAgED/BVRIgAABAgQIELgYAQHwxWgZu+MCzWiSZrov//HIZ+ZP73xRNpqDZX9/mtRpuoR4x2fkhgQIEJgbARMhQIAAAQIECBAgQIAAAQIE+i+gQgIECBAgcNECAuCLJnPCTgp0Ge/do8fkZ9/zORmvdXvd3bt1lTbdutvXCBAgQIDAXhNQLwECBAgQIECAAAECBAgQINB/ARUSIEDg0gQEwJfm5qwdElif7M+Pl/D3fatPynh5f1KVn2zX4kOAAAECBAgQ2KMCyiZAgAABAgQIECBAgAABAgT6L6BCApchUNK0yzjbqQS2VKB7qzf3v9c7zTB/u/7k/PvbPztJkwzXy7otzUKAAAECBAgQIEBgbwqomgABAgQIECBAgAABAgQIEOi/wOVWWF/uBZxPYGsEuj/nXKVqhyXrXUo13Zdb6+vyZbd9Xe4YjbJW70+9sa+Ew9XW3M5VCBAgQIAAAQIECBAgsFgCZkuAAAECBAgQIECAAAECBC5IQAB8QUzzOqhP8+re7G1KwDtJW2/krlGT137ws/LBQ09I06wk9XqqerUU3JTWjS0rCwECBAgQIECAAAECBAgQ2BMCiiRAgAABAgQIECBAgMCFCwiAL9zKyB0QmJRf5Oqwzus2PiavvfsrsrZxfdpmmKYdl3VdAuKqtJTWlpa9/VE9AQIECBAgQIAAAQIECBAg0H8BFRIgQIAAAQIECBC4SIH6IscbTmDLBaZVUrWZfZqMcrS+Nt/17m/M2tF9aUvM26Qp62EyvSplY9ZTlb6uzU7yRWAPCiiZAAECBAgQIECAAAECBAgQ6L+ACgkQIECAAAEClyIgAL4UNedsnUBbp+r+xHObdCFwkyvyind9SW48/ORMhuO0dWnVIMkg7eC+WfjbpcBVSYK7Vg5YCBAgsNcE1EuAAAECBAgQIECAAAECBAj0X0CFBAgQIEDgkgXqSz7TiQQuU6Bkvjmy3GTQrqWpVnJ0tJz/eOhj89t3viT1+BGpxlclVZWkLsfLqmoyS4m7dQmAUz5VSt+J7bJrIUCAAAECPRdQHgECBAgQIECAAAECBAgQINB/ARUSIEDg8gQEwJfn5+zLEKjKufumSVNXqSZN7lh9fH74vV+bTB6dcV0OZFJGdAHv8daWvZSwtzq+MdvrtuvSN9vxRYAAAQIECBDos4DaCBAgQIAAAQIECBAgQIAAgf4LqJDAFggIgLcA0SUuXWC4vpKqbXNkdH2+6aZvz3uaJ2S9Xk07OpqVjX0XeOHqAscZRoAAAQIECBAgQGAxBcyaAAECBAgQIECAAAECBAgQ6L/AVlUoAN4qSde5JIHpcCO3Da7IK9//Gfnvdz0902Yl9ezPPg+ytrye2Z+Anu2nfNpMS1g8bXNi3aSp6jQRABccCwECBAgQIECAAAEC/RRQFQECBAgQIECAAAECBAgQuCgBAfBFcc3L4P7MY1ofyP86/Cl5zQe+KhlenXRhbwl466bbLBs5+XP6/snHbBMgQIAAAQIECBAgQIAAgb4JqIcAAQIECBAgQIAAAQIXL1Bf/CnOILA1Ak0G+Zu1x+Wb3vOtWT04yLg+Ui7clnbyUpJg/8bvySCJPQIECBAgQIAAAQIECBAgQKD/AiokQIAAAQIECBAgcIkCAuBLhHPapQl08e7xVuW+wcPzze/83tw7flQyHSZtlS7ubapk1s64RTlwRp8OAntLQLUECBAgQIAAAQIECBAgQIBA/wVUSIAAAQIECBC4HAEB8OXoOfeiBLrg99hyMi5Z7z31w/JV73h5/nb9I9M2bapmmFSlpXy6nLcqP82upazTdZT+2brb77Y1AgQI7DkBBRMgQIAAAQIECBAgQIAAAQL9F1AhAQIECBC4bAFp2mUTusCFCnQx7v5xCYCzPz9zyxfk/z3yjEyqpdnpVVtWXesGda3szpZuu2uzHV8ECBAgQGCvCqibAAECBAgQIECAAAECBAgQ6L+ACgkQILA1AgLgrXF0lQsUaOqr84t3fnF+/rYvzCQPT1sNkrpO1bWqTtlI6Ug1+6/sl73jy8nbx3t8EyBAgAABAgT2hIAiCRAgQIAAAQIECBAgQIAAgf4LqJDAFgpI1bYQ06XOFGirB/rG1VL+8J6PyU+97x+W8Pdg9o2HJeZ94PiFb21edHN94WcaSYAAAQIECBAgQGCRBMyVAAECBAgQIECAAAECBAgQ6L/AVlcoAN5qUdc7Q6DNMNP6YP5i+vh8w3t/MHeNr8+4HWV1ME3TZtamZd2WlqacXtZt2WnbslO207XZgXJstnTBb/fT7dazDl8ECBAgQIAAAQIECBDom4B6CBAgQIAAAQIECBAgQIDAJQl0Kdolneik3RBYvHt2P7C2HeStRx+Vb7zx+3PnxtU5/meeS6orv40PAQIECBAgQIAAAQIECBA4U0APAQIECBAgQIAAAQIELl2gy+cu/WxnEngQgY2myhurp+Xr3v+/512HP66MHibdv/vbte4PQHchcNdy0qdkw/WJdlKvTQIECBAgQIAAAQIECBAgQIBA/wVUSIAAAQIECBAgQOAyBQTAlwno9FMFSm47+4vNx9dVPjS5Li+98Zvz1iMflaXxWpIL+8mV3DhdKydYCBBIAoEAAQIECBAgQIAAAQIECBDov4AKCRAgQIAAAQJbIXBhadxW3Mk1ei/Qhb6rw2Em5Vc1Xa5zS/OofPGHvyvvufcjM51ekfV9R0v+Ww62J7fCUk7s3vgtW8eX6vjKNwECBAjMBHwRIECAAAECBAgQIECAAAEC/RdQIQECBAgQ2DKBksRt2bVcaI8LdLntgfEkS6v78oHVx+Ubb3h53n7rszOeHkiVjWSyP2m7USdDnb5/4ljX3bUTu1YECBAgQGBvCqiaAAECBAgQIECAAAECBAgQ6L+ACgkQILC1AgLgrfV0tWYptxy4Mv/45q/M6w4/P6vNI9NUSxlkmuF0UALgzZ9cW6y6VlLe7o3gsmchQIAAAQIECBA4ScAmAQIECBAgQIAAAQIECBAg0H8BFRLYBoHNNG4bLu2Se0mgi3KbVLl16bp81Tu+P39+92fkWHN9snR32no8C35HTZNUpaX7dGd0rWyXDLh8WwgQIECAAAECBAgQOCFgRYAAAQIECBAgQIAAAQIECPRfYLsqFABvl+weuW5VMtwu010fVnl/+6h87i3fnr+452nZGD8s6yu3ppoeTJ2ltHWdtVH3cysBcHdCVYC6lrJfWjPbLn3dUq6ZzdbtawQIECBAgAABAgQIENg7AiolQIAAAQIECBAgQIAAAQKXJdAlcpd1ASfvhMB83qPLaNcHdY6Mrsrbjz45X/iuV+VtH/j4EudenVTjZLw0e/M35dNWZbO0smkhQIAAAQIECBAgQIAAAQIEziqgkwABAgQIECBAgAABApcvIAC+fMM9fYW1ejnvX/3ofM37vis3Hnpaxrk+TTXKIE0GzXLq9mw8pbNtSiJc1mc7rO9UAXsECBAgQIAAAQIECBAgQIBA/wVUSIAAAQIECBAgQGCLBATAWwS5Vy5zcmQ7qZbzlmOPyufe+J35u6PPybEMk9GdaauNwlFl2E7KdjNrSQl8S+/xZfMqm+vjvb4JEDhTQA8BAgQIECBAgAABAgQIECDQfwEVEiBAgAABAgS2UqDeyou5Vr8Furj22Cgl0E2mS/vyX498Zj7/LT+Tm9efkEE7Tl2Py8GV1FWdqqoyLXlwWyXdecf/jd/Z1vGOflOpjgABAlsh4BoECBAgQIAAAQIECBAgQIBA/wVUSIAAAQIEtlyg3vIrumCvBUZNnWPVQ/IvbvuH+eobvi331o9Kk5Lylqqrshq01Wyvqds0paM9Hv+Wo01pXQBcVhYCBAgQIEDgQQQcJkCAAAECBAgQIECAAAECBPovoEICBAhsj4AAeHtce3rVKkfa6/Lj7/uG/Fhph5tr05bAt22qsk7aLuOdxb9d+Zth7+a663ugdT+8rj3QY4sAAQIECBAgQGAm4IsAAQIECBAgQIAAAQIECBDov4AKCWyjgAxuG3EX8dJVyWvLcsbUmwxy7+CR+cb3f3f+xW2fn2MlCB5u/o3n2Vu+Z5xyoqM6sT7b6nzHzjZeHwECBAgQIECAAIF+C6iOAAECBAgQIECAAAECBAgQ6L/AdlcoAN5u4QW7flMy2aNLyXSQVNOV8jXKuJheF9UAABAASURBVNqfN248LS9806vyBx96btpqlEE7zcagLdtVaYM0qdNUVaZtSmvSlOPN7JXgcsFyLKe1puw3978tHB8CBAgQIECAAAECBAjsdQH1EyBAgAABAgQIECBAgACBLREQAG8J43ZdZGevO62Stl3JFWtJXXbaei0fXt6Xf3fHp+Yz3/n9efv4WZlkuUyqBL+zcLesZyFuVfosBAgQIECAAAECBAgQIECAwKUJOIsAAQIECBAgQIAAAQJbJyAA3jrLhb/SsEkGWUtTLSUbwxzOR+Sn3vnl+ab3fncOTR+f6eBI2qSExN335roqPV3rfkrduuzOQuGT97s+7aIFnECAAAECBAgQIECAAAECBAj0X0CFBAgQIECAAAECBLZYoEvptviSLreoAu2J/HZt2OZ9eUK++Mbvyatv/+qsV49IpuulDdNlu924poztWnwIENgWARclQIAAAQIECBAgQIAAAQIE+i+gQgIECBAgQIDAdggIgLdDdaGuWaVqu7d5h9kYJKtLK/lPH3xunv/Gf57/ee/HZTLYlww2UmelVFUG1FXStapJupaynr0X3K1z4lOdWFsRIECAwCUIOIUAAQIECBAgQIAAAQIECBDov4AKCRAgQIDAtgkIgLeNdv4v3AW/Xeve6F0f1Ll3+JC87OZvyNfc+t25Y/D0bOTKdG/8pvt0g7p1107Od7vt7iJdv0aAAAECBAhcpoDTCRAgQIAAAQIECBAgQIAAgf4LqJAAAQLbKyAA3l7fub768Uy3yjjX5L/WH58XvfWV+c1bvjIb4yeke6m3WTpaVt2bvW2quk5V1SkbSbr1IKlKy7k+ZUw37lyH9RMgQIAAAQIECJwqYI8AAQIECBAgQIAAAQIECBDov4AKCeyAQJfS7cBt3GK3BJoq6VrbTWD21W2kBLvJtAS4t688Kv/0Q1+Qr/yrH85bD39MNoaTTAajEt02Wd6Ypir/ZdZyjk9V+rtWVhYCBAgQIECAAAECBC5JwEkECBAgQIAAAQIECBAgQIBA/wV2qkIB8E5J78J9ury3qeoS9la5byWpJvuy+dea71se5n9NPzaf+OZX55ff/2U51l6Xqrku9eRgqnYtbVVlXC2laatMy4W61pZ1jr8QnHLgeCvHy+Cc+ekGdu3MI3oIECBAgAABAgQIECBA4H4BGwQIECBAgAABAgQIECBAYEsFBMBbyrlVF9ua63Rv/qZZyaDksAfXB2lGqzk2GubWpSfnB9770nzpX74yN993bSbVgXLDaVJ1rU2VNtMTL/W28SFAgAABAgQIECBAgAABAgS2R8BVCRAgQIAAAQIECBAgsPUCAuCtN52bKw5L8Dtqj6WplksIvJLV4Ufm3977kvz91/9gfuX2f5RDyw9NVV+Rul7O8fB3LUk5qXyfd5mlwt1Pp2vnHengpQg4hwABAgQIECBAgAABAgQIEOi/gAoJECBAgAABAgQIbJOABG+bYHfyst2fdZ79JeaTbtpltF3fZJBMM8gbp9fnc9/yT/L1N35b3jl9cjbqlYzr8vjbYZKulTPq9bJd1qeEwN1+18qhU5YuKO7aKZ12CBC4TAGnEyBAgAABAgQIECBAgAABAv0XUCEBAgQIECBAYDsF6u28uGtvv0CbKt2SNlmv9x1/kbdsZ/lgpoNR7hg/Ov/7zS/Ni1/3o/kfx56TTB6aTMtjn6ykbZbSlPS4G552qfQfTGYXOznYLdef9ZVzsvmZnbG5Y02AAAECWyPgKgQIECBAgAABAgQIECBAgED/BVRIgAABAgS2XeDkVG/bb+YGWyvQRbN1SX67uLYumey+8erxG0wHuXv1ivz8PV+U57/lV/LaO16aDw+fVMLe7nAZ2K1moW630ZQrdOvup9BdsVythMLH/xT05tju+Mmt6y/jTpx58hHbBAgQIECAwKUIOIcAAQIECBAgQIAAAQIECBDov4AKCRAgsDMCXeq3M3dyly0XaEpe28WwXfg7LhvHlq7KPcuPzb869Dl5/g2vyve/8+vz3jw691XjtFUJh5sDZQ7lpPJ9/3La7qy/+9vRxzdm3+f+6oLgcx91hAABAgQIECBA4AIEDCFAgAABAgQIECBAgAABAgT6L6BCAjsoIADeQexLudX9WewZJ5fkthxcr/cnJYc9NHh4/uDIx+XFb39Vvud935abVp9azrgio/G4rKdJVcZnMhub8366cScGzM45sX3KanPM5vqUg3YIECBAgAABAgQIELhAAcMIECBAgAABAgQIECBAgACB/gvsdIUC4J0Wv4j7lXw3dZNUXX5bWpoDaZuDqZphJtVK1pultPXB/OHa8/K/ve0V+eq3vTJ/feSjcri6OuN2kMlgkPEgJfRdKl+ldU+7rpKyJOXCm61q0sxa6S2hbzNrdZrjA3P80xxfzb67C3QX69azDl8ECBAgQIAAAQIECBAgcHECRhMgQIAAAQIECBAgQIAAgW0R6FK8bbmwi16KwKnnVG3ZL206TFaXS1s6mvFwnLXBKEcG1+R3jj0/z/nbH8o/evOr8v9Onp2N4UPSVF3iuxnMnr4uF0sX5Hbrcm0LAQIECBAgQIAAAQIECBAgsAsCbkmAAAECBAgQIECAAIHtExAAb5/t1ly5ZLiDktkulcx2XC/lSHVFfuXuF+c57/jpfOs7vic33PPpObp0MGm7PwU9TpVB6vJfylZmn7p8l4uU7wtfLnb8hV/ZyPMIOESAAAECBAgQIECAAAECBAj0X0CFBAgQIECAAAECBLZZoEsHz7hFyRq7f1Z21s44qGNLBTrrzQuevN31dfsb9XI2qoN50+oz8mPv+6I86w2/ke9918vzwbuekGpybZaqezJspkmzL6mnaaukvT/87a6iESCwCALmSIAAAQIECBAgQIAAAQIECPRfQIUECBAgQIAAgZ0QqLvAsLtR1dapyk5TAsRpnWwMkvVBlbY7qG2xQEEuIW3b/Tu91TBV07U643qQ9XpUzIcZl/57Bwfyx8c+MV910z/Ji978yrzmlm/NLc0js1b6V4fLOTaqyvZSOW+UqmrKdcqDy/Fr5/51fAgQIEBgvgXMjgABAgQIECBAgAABAgQIEOi/gAoJECBAgMCOCdRr7cOylmuzXl1ZQsd9GTR1RtNkZdbaWYwYny0WaMv12nSh7dJ0KaknaYZNmgyyUV+RN64/Jq/68Ffk77311fnS1/9Yfv+OF+fe+tElHO7+1HNJ5lOlW7rWdl85/qnKdhfid+uU7eMtPgQIECBAgMDcCpgYAQIECBAgQIAAAQIECBAg0H8BFRIgQGBnBeqPeP2v5stufmV+9o7Pyn9fe0pur67IoepA1gcH0gz2JbMgMT7bIVC12RhtZG04yi2Dx+f3735uvuBd/zT/4G0/lR9/78vznsNPztGDdSbVSupmlKYeJ1WTpC3tbEsX/VblwMmt7FoIECBAgAABAgTmT8CMCBAgQIAAAQIECBAgQIAAgf4LqJDALgjUdzXX5z/f9qz80M3fnM9924/l4/7mt/LVN/1Y/uXtn5P/b/XJOVJfk/XqYAkhl9Kk+xPDx+PHtky2a2W1p5dpyVo7h65tQpy8fXpW2x2bVKOsFdPD9bX5f459Yr72Pa/IJ73uF/PSt/1A/r9D/yB3L31kNlbaHF0aJs2+pB5kOmgzaAZJW5XbdK2szli6q5/RqYMAAQIECBAgQIAAgTkTMB0CBAgQIECAAAECBAgQIECg/wK7VWHdDOpMBsvZyBUl6H1Ybptcnz/68PPyQ+95WT7vb342H/v6V+cfv/+f5VfvfFHe3Dw595ZA+Ei1P5PllWyUPLjpMscmqaaD0pZLW0pSpemODXI8r0w/P134W0rNRqmzlJ9pV3PJZqfVMNMMZy/rVtOU9VLGKV7Dfflwe3X+7/s+JV/xnu/NR7/53+QfvfUn8nt3vCS3Tx5VQt/rMpmOkvVyofVh0nSWZTuTpG0yu193w7bcpE3pK+3E0rTTnK2dOGxFgAABAgQIECBAgAABAvMhYBYECBAgQIAAAQIECBAgQGBbBeouT9y8Q1V22tKm1Sgb1YEcHVyVm+on59/d+Wn5jpv/eZ7316/Oc9/wC/n2978iv3XbC/Pe6iklNL66tAMZD5ZKkDzJdLiRSd3OwsouHG43L97D9aCtMiyp78p4kNG4bJecdlDC8JKCZ21Y5b7l/VkdPCxvPfaE/MvbPjtf8K7vzVPe8O/zlX/3I/l/jnxe7pg8Nuv1lZlWyyUor1LoM/uUzVSzr7LbZ8FSnoUAAQIECBAgQIAAAQIECOwZAYUSIECAAAECBAgQIEBg+wXqdPliaSWzPeNuVQk42+kw0yyXQLi0lStzQ/OR+a07Xphvec/35jklEP6Ut/1sXv6Bb8+/u++5ubG6PkdWHpK1wcGM21Gacn5Vrn3GhXvSUXV4VZMMUoLcYdaWD+a2lavznulj8jsfekFefst35hnv+Ol8wjtele+79WX5kztfkHtKILw+uCbT1SqDjaQup3eXic/eFVA5AQIECBAgQIAAAQIECBAg0H8BFRIgQIAAAQIECBDYIYG6u0/VfZ3USm6brnVdVRfgNt2fI15Omv1p2/2ZNldkPHlo1iePzDuPfVJ+8+bPz7fe8Kp80l/9Rp7/xh/Jy276lvz2h1+Yt609OUcHD8lqfUU2qv2ZVMtpcn/m3F1+rlpbZtO1ssrmutvuWrfftWmGszrWSz2r9ZVZbR6d1x99Rv7VfZ+fb3j/S/OC1/9SPvFN/yYve+9P5D++5yW57egzU+UxJQy/KhvDa5O2pMV1lWYwyHRQp+nwu9bdZNba8t2lwput7FoIEOitgMIIECBAgAABAgQIECBAgACB/guokAABAgQIECCwkwJ19+Zv1WWO5a7dui1hZLfbBZNda6sSRFaTcnScdOtyQltaM5xkOtzIar2etaVB7ssoh+tr8rajn5Df+tDnlwD0B/L8t/xiHveWX8qL3vPj+ac3vzS/dufn5M3rT8oHRo/MoWEXiD48q9mfjSynrUZJXZWwtNymTKCaDlJNR2nqZFpa6ZqFp9MMMq3KZnJ8bJJu3udqOelTTpud03W1qdO1lIK7c7tau/uU22ZSDzIZLZfAdn/GwytyrDqY++qrc1uuzZ8eeWZ+5c7Pyrfe+rJ8+o2vzKPf9Jt5wVt+Lq94x3fkd2798rx346NzNFdmYzjI4ZVRjlRN1uph2jLvNNNU1UaqrJ1o691USptVd2LdbTdlu2vddtm0ECBAgEAfBdREgAABAgQIECBAgAABAgQI9F9AhQQIECBAYMcF6tPvOIscN5PSzfXpgzb7Z+tyxmxdBnXrDDMtge5GDpSY8yE5dOSJed3tn5zf+ND/lu96z3fmk//2l/Jxf/W7JRz+9bz4vd+Z77n5G/Lau78sf3DoOXnT2uNzZ/3QHB4+JMeGB7M+WMl9wwM5OtiX1cFyptUgdTNKPV3JeDDI2qDOuPQ15X6nt0k1yqylWw9n4yYlhJ22o0zc/v7XAAAQAElEQVTb/Rm3JaRtry7h81VZrw5krd6f1eH+HG6fkLceeVL+89EX5NV3/P180we/IV/w3h/Mc9/2q3nK6/59vuSGn8p33/iy/O4H/2HefOh5OZprMx48pNzrQKZZSVvVBaJb2rTdquq+Zltlo1u3JfxNCa3Lum2TNKV167KanVH2u0S6293cn61nHb4IECBAgACBXggoggABAgQIECBAgAABAgQIEOi/gAoJECCwOwKbaeWD3v3+TLILOE9pJeGsTmp12e5a19ddfTjIdLiUjfZANpqHZDq5PnflmvzdxmPy3+7+1Pz67V+W73vvN+ZLb3plnvvO1+bxr//NPPEvXp1Pf9tP5wtv+JF823tflh/8wNfnFz78JfnlD78of3jPi/NHd39y/vrej8tb7n1ibiyh8Y3jx+b09u6Nj8i7xo/P37TPzJuaZ+XP7ntS/sfhp+R37/t7+Y3Dn5Mfv/Pz8s/u+ap8w+3fks++8XvyCW/9uTzpdb+ZR77h3+S5f/fafNlbvzc/eNPL81vv//z8tzs/Le9afUoO14/Mfc3DsjZ8aI5U+7KaYQmQp5mWgLYpZR9H7DY2W+npHDqvTZO2HCutqut0rYw4cynHT+3cDIhP7bVHgAABAgQIECCwgAKmTIAAAQIECBAgQIAAAQIECPRfQIUEdlGg3rZ7l5wzJTVuByUeraapS0ya0tpqnKqsq+kw1Xg56/VS1gdL2WivynjysBzNI3LH6Il5Y/v0/KfDz8h/uP0r8tr3fEV++L3fmu+85bvypSUs/sKbXpG//85X5VNveE2e/bbX5plvfXWe8ZZfONG67dfkmW9+bT72b34pn/L6f5FPfcNP58U3/Ou85MZfzde860fyshu+I//ipq/La9/9Rfk/bn9x/vTYi/J342fntvYJGbdXlDj3qjLDa0q4e03G9b5MS1jbVBsl7j2aQbuWVJNksFHaOG01TXJ6QFuVvtOWU4ac5fj9w8927Gx9959ggwABAgQIECBAgACBBREwTQIECBAgQIAAAQIECBAgQKD/Artd4SkB8Owt1s2ssQssT2pt2yTNidZt399KCSeNm2Whm/vlUElS0507HkwzLqHptFpPU85tSwzcvejadF/TQcmGSysTaMt+0wwzXl8qZ1+T1XaayVIJibOc9eaqrFfXlvbQEs4+pITG3fq6sv3wjKtHnGjd9sOyUV9b2kMyrq/JRnVl1rM/a+1yNrKS9Wpf1uqDWS8t4/3JZKW0YY7Ptc2k3HlS5jctc0lbiMq6bZMuup7Ug1JimeukGz9Kd7yt2zRVU1q5RBk3LYObsi6rlGJLa5JSR7fd9TXla1qOd63c6sRSxsy2ugfQtXLfEptn1qrZEV8ECBAgQIAAAQIECBAgsLACJk6AAAECBAgQIECAAAECBHZEoEsZt+9GJeQ85eIXlWN2g7t2tot0/adceRd2tmIOuzBttyRAgAABAgQIECBAgAABAgR2WMDtCBAgQIAAAQIECBAgsHMCdVNyzM12vtvWp+ew3X7XznfSnj1WUM9b++UeP+/FHVwUAfMkQIAAAQIECBAgQIAAAQIE+i+gQgIECBAgQIAAAQI7LLC9bwDvcDFuR4AAgUURME8CBAgQIECAAAECBAgQIECg/wIqJECAAAECBAjshsC5A+DuJdWTWveW8P0T9Obv/RQ2CBAgQIDARQoYToAAAQIECBAgQIAAAQIECPRfQIUECBAgQGDXBM4dAO/alNyYAAECBAgQINBXAXURIECAAAECBAgQIECAAAEC/RdQIQECBHZX4JID4LpNura703d3AgQIECBAgAABAgsiYJoECBAgQIAAAQIECBAgQIBA/wVUSGAOBC45AJ6DuZsCAQIECBAgQIAAAQIEFkLAJAkQIECAAAECBAgQIECAAIH+C8xLhWcGwG2Z2tla6T55aaqkayf32SZAgAABAgQIECBAgAABAgROEbBDgAABAgQIECBAgAABAgR2VODMAHhHb79Xb6ZuAgQIECBAgAABAgQIECBAoP8CKiRAgAABAgQIECBAgMDOCwiAd97cHfe6gPoJECBAgAABAgQIECBAgACB/guokAABAgQIECBAgMAuCQiAdwnebQkQ2JsCqiZAgAABAgQIECBAgAABAgT6L6BCAgQIECBAgMBuCgiAd1PfvQkQIEBgLwmolQABAgQIECBAgAABAgQIEOi/gAoJECBAgMCuCwiAd/0RmAABAgQIECDQfwEVEiBAgAABAgQIECBAgAABAv0XUCEBAgTmQ0AAPB/PwSwIECBAgAABAgT6KqAuAgQIECBAgAABAgQIECBAoP8CKiQwRwIC4Dl6GKZCgAABAgQIECBAgEC/BFRDgAABAgQIECBAgAABAgQI9F9g3ioUAM/bEzEfAgQIECBAgAABAgQIEOiDgBoIECBAgAABAgQIECBAgMCuCAiAd5TdzQgQIECAAAECBAgQIECAAIH+C6iQAAECBAgQIECAAAECuycgAN49e3feawLqJUCAAAECBAgQIECAAAECBPovoEICBAgQIECAAAECuywgAN7lB+D2BAjsDQFVEiBAgAABAgQIECBAgAABAv0XUCEBAgQIECBAYB4EBMDz8BTMgQABAgT6LKA2AgQIECBAgAABAgQIECBAoP8CKiRAgAABAnMjcGoAXM3NvEyEAAECBAgQINADASUQIECAAAECBAgQIECAAAEC/RdQIQECBOZL4NQAeL7mZjYECBAgQIAAAQIEFlfAzAkQIECAAAECBAgQIECAAIH+C6iQwBwKnAiAp6nabtMrwHP4jEyJAAECBAgQIECAAIEFEzBdAgQIECBAgAABAgQIECBAoP8C81phl/pm0DZZaiZljoPSZl1lbSFAgAABAgQIECBAgAABAgQuUsBwAgQIECBAgAABAgQIECCwqwL18niU5cko66NxmciotLY0y9YKuBoBAgQIECBAgAABAgQIECDQfwEVEiBAgAABAgQIECBAYPcF6o8bvTdrw2kyKsFv24XAuz8pMyDQKwHFECBAgAABAgQIECBAgAABAv0XUCEBAgQIECBAgACBORGo//XRd+epGxup1wfJ4FjS1Km7fw+4KoFwmjLNbl1WFgIECBC4aAEnECBAgAABAgQIECBAgAABAv0XUCEBAgQIECBAYJ4E6o+a3pxfnPx5HtEcSbUxyfK4TtO2ZY6lVd2/C1w2LQQIECBAgMDFChhPgAABAgQIECBAgAABAgQI9F9AhQQIECBAYO4E6jqDfMLkcH5mfHMeWi1lfV+TDKpUbVUmOyzNQoAAAQIECBAgcHECRhMgQIAAAQIECBAgQIAAAQL9F1AhAQIE5lOgHm4spao28uLJTfnW0q4dr2fYNmmrYQbNUpn1oDQLAQIECBAgQIAAAQIXJGAQAQIECBAgQIAAAQIECBAg0H8BFRKYY4G6HdVZz0qGk2P5lvb1+dTDqzk4bZK6zvJkOdXsz0HPcQWmRoAAAQIECBAgQIAAgTkRMA0CBAgQIECAAAECBAgQIECg/wLzXmFdNVUOjjeyr13OdatL+fn9r88T1+7J8sY0k9GhVHVSl69ztXkv0PwIECBAgAABAgQIECBAgMAOCLgFAQIECBAgQIAAAQIECBCYC4ES73bzaJOyVKU9cv3D+bnhO/KQ8T3ZqPeV7qoboF2SgJMIECBAgAABAgQIECBAgACB/guokAABAgQIECBAgAABAvMjcCIALhPqct7Shs3hfMLGB/LL45uysnFH2naapm3KAAsBAhclYDABAgQIECBAgAABAgQIECDQfwEVEiBAgAABAgQIEJgzgTpVCXe7lrJOm7QHk3o1L2pvyXcOb8u+6UaZcluC4K6VTQsBAgQIPKiAAQQIECBAgAABAgQIECBAgED/BVRIgAABAgQIEJhHgQcC4C4E7lqdDKfLWW6O5HuO3ZjPrm/LYHxvCYCbDCfH3wb2RvA8PkpzIkCAAIE5ETANAgQIECBAgAABAgQIECBAoP8CKiRAgAABAnMrULcl9G2qNg+8CVy2UyVpc8X4WH5h+pY8L2upx1eVvu4t4bKyECBAgAABAgQInEVAFwECBAgQIECAAAECBAgQINB/ARUSIEBgvgXq49PrQt/jW/d/V4MSA9d52PjO/Ozgb3N9dVPG+5fK4S4cLisLAQIECBAgQIAAAQIPCNgiQIAAAQIECBAgQIAAAQIE+i+gQgILIFCnbUvQe3qo+8B+PR3mWUeO5ucH78o1q3eXsd1bwFXaUlw7+y4bFgIECBAgQIAAAQIECOxhAaUTIECAAAECBAgQIECAAAEC/RdYlArrqkS6s9eAmyq5v5Xpl2C4y3frjSvSDu/M595zR35kensOjA8n0wPl0FLaaj3l9PgQIECAAAECBAgQIECAAIE9KqBsAgQIECBAgAABAgQIECAwVwIl+22TqoS/OddnPYPpKMMcyT8+emO+eN+Hs1zdmVT3ZjhZSsrp8TlNwC4BAgQIECBAgAABAgQIECDQfwEVEiBAgAABAgQIECBAYP4E6rRdBlzaGXM73jdZblI1wzSjSQbLt+fHjvxtPnnw4Yw2RpkM18pZEuCCYCHwgIAtAgQIECBAgAABAgQIECBAoP8CKiRAgAABAgQIECAwpwLHU96zTq450VuVoHeaejzM0upD8oj1+/Ij6zfmsRuHs2/tylRt9/Zwm6oqY9qk24sPAQIE9qiAsgkQIECAAAECBAgQIECAAIH+C6iQAAECBAgQIDDPAicFwCdtVpvhbzKcdq3EusOurWVatfmkI0fz6+1f52B1W9p6kqo+VmrszmlSlRC47FgIECBAgMBeE1AvAQIECBAgQIAAAQIECBAg0H8BFRIgQIAAgbkXqI/PsIS7xzce+O5C4K7NesqwE0PqZpRBO84nVUfyyun7spJ70lZXps0oXfo7eyE4PgQIECBAgACBvSSgVgIECBAgQIAAAQIECBAgQKD/AiokQIDAYgiUZLcsF/qHm8vQquq+6iytrudrJ++btdGR1aQkv21TxwvAi/HgzZIAAQIECBAgQGCLBFyGAAECBAgQIECAAAECBAgQ6L+ACgkskEBJcy9mtlUJeKtywnIyuCJLzT155eSWfPJoNXU7Tvd2cDmY7k3gQQmDu9HxIUCAAAECBAgQIECAQE8FlEWAAAECBAgQIECAAAECBAj0X2DRKiwBcFPmvNnKZre0pXuzNVVyorVlWJVpUh8uo44mzf4cmB7Lb0z/Ms87diTVaFSOHSvHmi4DztKkSkmMy76FAAECBAgQIECAAAECBAj0SkAxBAgQIECAAAECBAgQIEBgLgVK0nvh86razILd46lu2UmVlY3k0Rt35yeHb8jD1j6UpbWrU4+HmQzbkv12l+9a9shHmQQIECBAgAABAgQIECBAgED/BVRIgAABAgQIECBAgACB+RW47HR2OmgybNbynI378vPtjRmMbkszHJcQONlYGifVND4E9oSAIgkQMZ/vpwAAEABJREFUIECAAAECBAgQIECAAIH+C6iQAAECBAgQIECAwJwLXF4A3CaD8RVJs5xR7spnTe7Od+T2sn2khMIrSb0WHwIECOwFATUSIECAAAECBAgQIECAAAEC/RdQIQECBAgQIEBgEQQuLwCuSonVelINkunBHJjcl1ccvTVfOL4n1ei+LE27AfEhQIAAAQJ9FlAbAQIECBAgQIAAAQIECBAg0H8BFRIgQIAAgYURuLwAuCvz/oy3SpU2V64fy08ffUOesvGhjMZXl77Lv0V3G40AAQIECBAgMH8CZkSAAAECBAgQIECAAAECBAj0X0CFBAgQWCyBLU5n24yHR/LQ4dH8et6bK6bvKxpNaRYCBAgQIECAAAECPRNQDgECBAgQIECAAAECBAgQINB/ARUSWECBLQ6Ak7aqsrJxME9Zvym/2rwvV26sls620FSlWQgQIECAAAECBAgQILD4AiogQIAAAQIECBAgQIAAAQIE+i+wqBVueQC81JSgt55kpVnJp09uz/dNbs5ocjiD6cpxo6qEwVWTzFrZjg8BAgQIECBAgAABAgQIEFgYARMlQIAAAQIECBAgQIAAAQJzLbDlAfAD1VZZmW7kn6y/L184uqtsr6aeHExOyXxP2Xng1IXbMmECBAgQIECAAAECBAgQIECg/wIqJECAAAECBAgQIECAwPwLbGMA3BXfZji4Oz+x8Y48tfpgMjqadG8AZ/NTbW5YE1hcATMnQIAAAQIECBAgQIAAAQIE+i+gQgIECBAgQIAAAQILIlBv9zyr6YE8eu3e/HL1zjy5OfxA/jt7+VcAvN3+rk+AwPYKuDoBAgQIECBAgAABAgQIECDQfwEVEiBAgAABAgQWSWBbA+C2ajIeHc5gI3nS2uH8yMZ/z9Xj1YymkxyYrCftYJGszJUAAQIECJwsYJsAAQIECBAgQIAAAQIECBDov4AKCRAgQIDAwglsawBctXWWJuUWdZ1942k+Y73JdzVvz6Bez9HhSlLPXgNeODQTJkCAAAECBPa6gPoJECBAgAABAgQIECBAgACB/guokAABAospUNLZbZx4CYDTLJcbjJJ2kqs2juWlk9vyVbkz+6ZHS/+4NAsBAgQIECBAgACBBRIwVQIECBAgQIAAAQIECBAgQKD/AioksMAC2xsAV0Wm6r7apJ5mY2Wa6zZG+YGjN+Xpk7symE7KgG6pSkA8St22pXX7GgECBAgQIECAAAECBOZPwIwIECBAgAABAgQIECBAgACB/gsseoXbGwB3OlUJeatpUrVZmg5K6Lue68eH8svjN+YpOZqq2kiGwxIAD1KlBMXxIUCAAAECBAgQIECAAAECcydgQgQIECBAgAABAgQIECBAYCEE6u2dZVMuX1pVWvfnoNsqGRxNvV7nGZNJXrN6U66ZjpMuBC4hcZNhuiFZmI+JEiBAgAABAgQIECBAgAABAv0XUCEBAgQIECBAgAABAgQWR2CbA+DTIbo3fCfJKFkfNHl2e2N+aPDeLB9rM8g4dbWebsTpZ9knMJcCJkWAAAECBAgQIECAAAECBAj0X0CFBAgQIECAAAECBBZMoN7Z+Xbx7jDrSxtZmgxzxUaVlx66Nd85vCGDtsp09u8FlxlVbarujeG0ZcdCgACB+RMwIwIECBAgQIAAAQIECBAgQKD/AiokQIAAAQIECCyiQL2zk+5uN8zydJpBCXlTAt8Dk6P59rW35zOb27NyrEqq5WRQVtUg1fC+RAhcDCwECBAgMEcCpkKAAAECBAgQIECAAAECBAj0X0CFBAgQIEBgYQW6RHZnJ1+V27Xd17REu23Wlid52Pqx/Hz7xjx5dG/2j9vU06Qp4fDBo9elmo0t51gIECBAgAABArsuYAIECBAgQIAAAQIECBAgQIBA/wVUSIAAgcUW2PkA+BSvNm29no1Rm8eu3pfXtH+X69p70nZvATerOTY6VrZPOcEOAQIECBAgQIAAgd0RcFcCBAgQIECAAAECBAgQIECg/wIqJNADgd0NgKsq+zb2ZWl9f4a5N8+Y3pQfn74j+1dvL7QrmVYrSVs2LQQIECBAgAABAgQIENhFAbcmQIAAAQIECBAgQIAAAQIE+i/Qlwp3NQCuZuHuNKmbpLkiB9dG+YLxzXnF6NZc06wX46q0MqgtrWxZCBAgQIAAAQIECBAgQIDADgu4HQECBAgQIECAAAECBAgQWCiBXQ2AT5WqUrVVVo4O8h3H3psXjt+TwbQLgU8dNR97ZkGAAAECBAgQIECAAAECBAj0X0CFBAgQIECAAAECBAgQWDyBOQqAC17Vpt13LAfHq/nJ5oY8Y98HSig8LQcsBOZIwFQIECBAgAABAgQIECBAgACB/guokAABAgQIECBAgMCCCsxXAJw208E4KZnvR24cya8de1ce2ngLeEF/W6ZNoJcCiiJAgAABAgQIECBAgAABAgT6L6BCAgQIECBAgMAiC8xZAFxlOBklwzZVUX3q2j15Tf23OTg+mkFTZ9h0vfEhQIAAAQK7IeCeBAgQIECAAAECBAgQIECAQP8FVEiAAAECBBZeoJ6/Ch4IeZem07zk6J35joM3pE6TSbVcpvvA8bJjIUCAAAECBAjsgIBbECBAgAABAgQIECBAgAABAv0XUCEBAgT6ITCHAfDJsG1W2kN5xT3vz5dP35d6cmfSNqW1Jw+yTYAAAQIECBAgQGD7BFyZAAECBAgQIECAAAECBAgQ6L+ACgn0SGDOA+DM3vpdmjb5mckN+diVe1K3kxIA9+gJKIUAAQIECBAgQIAAgbkVMDECBAgQIECAAAECBAgQIECg/wJ9q3DuA+Cl6TijZpKHrh/Kf7r3b/K0jUPJcJBUbQmCuz8JHR8CBAgQIECAAAECBAgQILDVAq5HgAABAgQIECBAgAABAgQWUqBelFlXaXPddC0/2tyQR43vTd2Umdfj8rWTi3sRIECAAAECBAgQIECAAAEC/RdQIQECBAgQIECAAAECBBZXYGEC4I540Db5B+MP5Aeqd+Qh4/WM2qOluy3NQmAHBNyCAAECBAgQIECAAAECBAgQ6L+ACgkQIECAAAECBAgsuMBCBcAz68E4X7l6Sz5r/PYsTQalqyrt+HJ8SyB8XMM3AQJbKeBaBAgQIECAAAECBAgQIECAQP8FVEiAAAECBAgQ6IPA4gXARb3ONN9fvyufOLgpdTYyaqbJoM7SdJruT0WXIRYCBAgQILBVAq5DgAABAgQIECBAgAABAgQI9F9AhQQIECBAoDcCCxYAtxlNm+zbGOSjJuP8wtFb8rjJXZnUbYYbw2wMmrQlEu7N01EIAQIECBAgsMsCbk+AAAECBAgQIECAAAECBAj0X0CFBAgQ6JfAggXAVZpqJdWkSt22edzwlvza5N156LjKZNiUvgUrJz4ECBAgQIAAAQJzK2BiBAgQIECAAAECBAgQIECAQP8FVEighwILlphWqTcOplneSNUsZWVjf56f2/KT7RvzkNWNLK1fnaqtkrLEhwABAgQIECBAgAABApco4DQCBAgQIECAAAECBAgQIECg/wJ9rbBerMLaZHgkddPNusqg7E7Wh3lJe3O+anRj2qU7sq+ZJtWgZMBLqetJ6qoqrT5niw8BAgQIECBAgAABAgQIEHhAwBYBAgQIECBAgAABAgQIEFhogXrxZl9S3xOTrsrmoKlz3aE6P9DekE8bfCBVtZbl6SRtPU4zeUgZuRUllstYCBAgQIAAAQIECBAgQIAAgZ4LKI8AAQIECBAgQIAAAQKLL7DQ6WhbVRnWG8nSOFcca/Irq+/PY6u7M2irjJp7ksGhNO20tNkrw4v/tFSwOwLuSoAAAQIECBAgQIAAAQIECPRfQIUECBAgQIAAAQIEeiKw4AFwCXbbQXkU4yw1G3nk2lr+9bEbcu3ah1JNh1leH6Rqy2ELAQIELlHAaQQIECBAgAABAgQIECBAgED/BVRIgAABAgQIEOiTwEIHwHXJf5NpUlflmbSpczQf39yVn2huzcpkmPXlSdryX9p29hZw0zZlnIUAAQIECFyQgEEECBAgQIAAAQIECBAgQIBA/wVUSIAAAQIEeiew0AFw9zSqLgCevQXc7bUZlLD3xfWt+YbRrbPtrlcjQIAAAQIECFycgNEECBAgQIAAAQIECBAgQIBA/wVUSIAAgX4KLHwAfOpjaTNsj2XfZD3fPf6bfEXuyaCZnjrEHgECBAgQIECAAIHzCThGgAABAgQIECBAgAABAgQI9F9AhQR6LNCvALhqk6pOMzyShx2b5MfX3pxH1pOkbUuLDwECBAgQIECAAAECBM4r4CABAgQIECBAgAABAgQIECDQf4G+V9ivALgt5TRLWd7Yl1TJI9fvyR9s/Hmub8dZmQxSN4P4ECBAgAABAgQIECBAgACBswjoIkCAAAECBAgQIECAAAECvRCoe1HFKUWU5LdLf0tf3bZ5xng9vzz+q1y13r0JvFx6L2YxlgABAgQIECBAgAABAgQIEOi/gAoJECBAgAABAgQIECDQH4EeBsAnP5w2g/GhPK+9Pd+87x3Z19xVDralWQhcgIAhBAgQIECAAAECBAgQIECAQP8FVEiAAAECBAgQIECgZwI9D4DL02qWc3CjyneOb8lXVDdnON1IFwG3J77LCAsBAgTOENBBgAABAgQIECBAgAABAgQI9F9AhQQIECBAgACBPgr0PwAejDNqp9m/ek9etXFDnl7fnmpS4t+qtHajj89UTQQIECBweQLOJkCAAAECBAgQIECAAAECBPovoEICBAgQINBbgf4HwCceXZU2V22s5tePvS9Pq1ZTN9O0g+5d4BMDrAgQIECAAAECQUCAAAECBAgQIECAAAECBAj0X0CFBAgQ6LfA3gmAqyqDEgI/OR/Ij268KVdP702WuzeAhcDxIUCAAAECBAgQSBgQIECAAAECBAgQIECAAAEC/RdQIYE9ILBnAuDZsywh8FKTfNr0Xfm+6S1ZObpUujuCqqyTOtPZ2hcBAgQIECBAgAABAntLQLUECBAgQIAAAQIECBAgQIBA/wX2SoVd+rlXak3aNpnsy3L57+s33pNvzPuyMi6JcLs/Gaynbst2fAgQIECAAAECBAgQIEBgDwkolQABAgQIECBAgAABAgQI9EpgbwXA5dG1g9W0qXNVs54fOPL+PG/95iy1hzLcOJi27d4ILoOiESBAgAABAgQIECBAgAABAv0XUCEBAgQIECBAgAABAgT6J7CnAuDmRLWjZpzxYJArBx/MLzRvzxOzkclomrZe798TVtHFCziDAAECBAgQIECAAAECBAgQ6L+ACgkQIECAAAECBAj0VOBEJNrT6k4rq26SanV5FvSOxvsz2rg61+87lJ/OG/OotaOpqkmStjQLAQJ7VUDdBAgQIECAAAECBAgQIECAQP8FVEiAAAECBAgQ6LPAngqAZw9yeSNp9if1saRaz9VHqrzwyD155eDd2b+2kar8Fx8CBAgQ2IsCajA7aqUAABAASURBVCZAgAABAgQIECBAgAABAgT6L6BCAgQIECDQe4G9FwBXSdWWr9mbvt0rwetZmq7mKw9/IF9z4EiGTfcWcHwIECBAgACBPSWgWAIECBAgQIAAAQIECBAgQKD/AiokQIDA3hDYewHwKc+1BMGTK9PWTd69dDB/s9H9eehh6qq+v50y3A4BAgQIECBAgED/BFREgAABAgQIECBAgAABAgQI9F9AhQT2kMDeC4Db8nS71pR1yX83lpr88RVPyBflk/O/po/JNPXs3eBuSNfKKAsBAgQIECBAgAABAj0VUBYBAgQIECBAgAABAgQIECDQf4G9VuHeC4CbpaTdSDaa3F2P8sujp+RLpx+d94yuTJYOp63bdH8herPttR+EegkQIECAAAECBAgQILBHBJRJgAABAgQIECBAgAABAgR6KVD3sqrzFVWtZTqsc9sV+/Kj+5+afzZ8Yu4dXleC36NJpuc70zECBAgQIECAAAECBAgQIECgFwKKIECAAAECBAgQIECAQH8F9lgA3GZ1ZTVvHV2Rb1h6dn6leWLW65UMmybjepBqcm2q7tXf/j5vlZ1PwDECBAgQIECAAAECBAgQIECg/wIqJECAAAECBAgQINBzgT0UAFdZH4zypuGj8+Wjj8uf5KOyXq1mPCxtUKVKk3b/fWmr7h8H9q//9vx3rzwCZwjoIECAAAECBAgQIECAAAECBPovoEICBAgQIECAwF4Q6F8APE0JcZNpV1mX47aDTMr2er0/v71yfb546dPy7vpRWa3HmQz2lWe8nFTdv/tbgt+NMrBEwaUjPgQIECCwZwQUSoAAAQIECBAgQIAAAQIECPRfQIUECBAgQGDPCHSJZ6+KbYYnwt8TVR0bDXLfSpNX7XtMXlF/bG6bDjLtguES+mYW9ub4pzq+ysl98SFAgAABAgT6LaA6AgQIECBAgAABAgQIECBAoP8CKiRAgMDeEqj7Vm5Tgtwu2+3WR5er3DtayrfUL8zP1B+Tw7k6bRfwVmVQzv/prtG1849ylAABAgQIECBAYGEFTJwAAQIECBAgQIAAAQIECBDov4AKCexBgX4EwNW0PLq2hLvJcJIMyu7qcJC31VU+f/np+b3hwRzL1VkbbaTLf3OBn+oCxxlGgAABAgQIECBAgMBiCZgtAQIECBAgQIAAAQIECBAg0H+BvVphvdCFl4R2Wjez4DftRsaD0tHuS9OO8l/qh+dLRi/I66pHpKlL3+BI0jYnlduVXlpbuk5uTRlTWlvGNqWVoxYCBAgQIECAAAECBAgQ6I+ASggQIECAAAECBAgQIECAQK8FSgK6uPVN6kkJd6epspQmD83Sxv7cuzzKz40+Mi/PJ+SWan/aalAKLMFwWcrGORbdBAgQIECAAAECBAgQIECAQP8FVEiAAAECBAgQIECAAIH+C9SLXOJwOsxoMsz6YCMb9Vpu2b8/3zR8an58/9Ny17DKaHpF0pYS25L+dusSFV9ovXWbdO1Cxxu3wAKmToAAAQIECBAgQIAAAQIECPRfQIUECBAgQIAAAQIE9ohASUcXp9JZjludNt/pcglqh7lp5aPz2ctPzu+1H5FDGWYy2J/xoM1ZP9VpFzlttzunKX1d67Y1AgT6K6AyAgQIECBAgAABAgQIECBAoP8CKiRAgAABAgQI7CWBhQqAkyappkmmaarhbL2+Mswfrjw5n9E8Ku/OVWn3t2kGZVwZk7qkuF0G3LUyOrN1KblLkrv9zVb6T3nbt5y2eciaAAECBHoroDACBAgQIECAAAECBAgQIECg/wIqJECAAAECe06gpKGLVHOdqqnLhOtM6yZ37l/KDy09Mi/d+Kh88OAVWRsemGW8ddWNKcNmS5fmdq3bObE+sep6ztm6MV075wAHCBAgQIAAgcUVMHMCBAgQIECAAAECBAgQIECg/wIqJECAwN4UODkpnXuBqm0zGR3LscFD8uZcm69sX5BfGDw79105TN0sZ9CMUreDdJ+6qtIFwXVb1rNWSi3rzD5tSpJ8vMWHAAECBAgQIEBgTwkolgABAgQIECBAgAABAgQIEOi/gAoJ7GGBkorOT/Vt1U2ntLZOWzWlTcrkSlhbvrulKcePDK/O/7X/unzl4Pn5k+r6rA3HaZcnZew0o/Zo2nq9DG1LO9/yYMfPd65jBAgQIECAAAECBAgsqoB5EyBAgAABAgQIECBAgAABAv0X2OsVlrR1zghOvMHb/fXl9dE0k+FGxiXkXS/977nioXl59fR8a/uovGt5JVXVppnuT44dTNuMslYtp2mGaUq+27TlWNukKReata7MMj5puq2kjJm143vpxpzYfOBYN+b+ThsECBAgQIAAAQIECBAgsMACpk6AAAECBAgQIECAAAECBPaEwFwFwNUsm50mJbTtEtmV1WGG45UcG6zk9w88Np/ZPDW/t/TQHF6+OoOsZZijZWiX0nYndC3n+JRjZcnJie9spC8CBAgQIECAAAECBAgQIECg/wIqJECAAAECBAgQIECAwN4RmKsAuK0nSdcyTVsPsrqyLzfte1hevvScfGP7zNy09LCstw/P8mQpk6UmaytLaavqQZ5WV+JpY9ouNH6Q0xzuv4AKCRAgQIAAAQIECBAgQIAAgf4LqJAAAQIECBAgQIDAHhPo0tHdLbk6OYwtoe6whMBNm0PLK/mjlWE+J0/Pb1cPy+pgJYPJckbTKoNyPFnKyrGrUs3C3JOvkdM+3WvF5zt+2nC7BAjsCQFFEiBAgAABAgQIECBAgAABAv0XUCEBAgQIECBAYC8K1LtbdAlm2ypt1WSjBL9NWbcbD81b9z0sX73ysfnG9kW5YfSQNNmXad1mmnEZN86xYZU0VdaWD6ct/SUFLmV0QW9ZzZZyfLbe/Cr3yfmOb46zJkCAAIE9IKBEAgQIECBAgAABAgQIECBAoP8CKiRAgAABAntWYJcD4BLUtqOS345nb/Z+eOXhedVVH5WX1J+eP5o+PHcOr8r05D/xXIana6mPP7CqC3Y32/GuM78f7PiZZ+ghQIAAAQIE+iqgLgIECBAgQIAAAQIECBAgQKD/AiokQIDA3hY4kaTuHsJGW+eupWvyfzWPy0sGT8vPDB6fmw+sZzIcpW43MiiJb1VVqaoq5Stnfh4s4C3npWunn9mV3rXT++0TIECAAAECBAj0UkBRBAgQIECAAAECBAgQIECAQP8FVEiAwOartDsvMa3qHBsu5+3LV+bLBk/PN+37pLxxdE1Wm31lMoMsjUdZmgzSni27zcmfbkDXTu6zTYAAAQIECBAgQIAAgQcEbBEgQIAAAQIECBAgQIAAAQL9F1DhcYHtfQW2ajIZNJlWg2RaWvcnm9tRVkdV/mJ0bb7uymflhUufmP++9OjcvVKnbZZL4DtOOSnj4Tjro3Gaku1uttmUuxd+u41uPWtlwIOnxN0Zp7Wm7HetrCwECBAgQIAAAQIECBAg0FcBdREgQIAAAQIECBAgQIAAgT0lsL0BcAlohxttBmvTbCwl6/VSbj14ZV6x/JR8yfLH5/+cPC73jfbPAuIytMCXMLd8d0u337Vue+ubKxIgQIAAAQIECBAgQIAAAQL9F1AhAQIECBAgQIAAAQIE9p5AvZ0lt22VtbrOxlVVblq6Jj96xZPzzOlz8+vN03JbfUVSTUs7PebtprTZHgiEc/Ln9FNOPmabwIMJOE6AAAECBAgQIECAAAECBAj0X0CFBAgQIECAAAECBPaoQJe0XkLpp57W5bFd27xQt91UddaW9uX9Bx+V79v/7Dx/5bn5ibWn5a6l67JeXZ3UK6nbMrKtNk8r65O3y66FAAECWyzgcgQIECBAgAABAgQIECBAgED/BVRIgAABAgQIENjLAqcmuRcg0WY5meW2TcbDaTmjzupwX9YHo9Lfph0s5fbBRt524DH5+gMfm+cOPim/MP6I3NkeyGSlDK/WynmHy9iNNHU5p3QdX7qpnBwAd/tdO37UNwECBAgQuEwBpxMgQIAAAQIECBAgQIAAAQL9F1AhAQIECBDY8wIXmbDWqdpxUqesq4wmZaOtsn9jkmHT5tC+Uf7z4HH5xwf/Xl649tT8bh6XQ/VKJiUcLplxSuqbcuLxluM9OeunOqn35O2Tum0SIECAAAECBC5YwEACBAgQIECAAAECBAgQIECg/wIqJECAAIFOoCS4ZekS3ftb132OVk3T1pOS407TVIOsD5dyZOVg3rf/irxm+Qn5jMEL8zX7Pip/mofl2L6DmZaMtz1v0JuzfLr5nBz6dttd31mG6iJAgAABAgQIECDwYAKOEyBAgAABAgQIECBAgAABAv0XUCEBAvcL1Jv5bNvlrLPu+zdme+kG3N9VZWM4zaSqcu/SSv5qaZiX7Xt6Xphn53tXnpm3ja7KalWnqZZLODwqYfGJS5x31V28a+cd5CABAgQIECBAgAABAgQuWsAJBAgQIECAAAECBAgQIECAQP8FVHiqQJ1xuoh31jItB9u6bC+VjUFSjdMMjpbuJmv1KEeWD+T24ePz4wefkBftf06+NC/O77SPya0rD8+0hL5NtZT1HMy0XGHQTo//teeqTcp++TrHUpX+rpXVbGnK99la6bYQIECAAAECBAgQIECAAIELEzCKAAECBAgQIECAAAECBAjsSYG6LVnvtPsLy11OW5ev4aFMh4ezPpxkbbCSe5f357YDV+bfLz0qXzP4mDx99Kz88OBpeUN1be4YJhtNk0lpzXSaade67RL+Nk2Jgct225Zrzg2tiRAgQIAAAQIECBAgQIAAAQL9F1AhAQIECBAgQIAAAQIE9q5APa3qDJo6zWCQI8uDTMbXpWn25/1L1+b/qJ+Yr1r69Dy9/tR87f7n5b/Uj899w31pqv1Ju5x2uDQ7r6qqVNXJbXB8v66KbJcud+uyaSGwmwLuTYAAAQIECBAgQIAAAQIECPRfQIUECBAgQIAAAQIE9rhAXTeDjKul3LW8nL+upvnJaz4yn7/0Kfn05lPzipVn54/WHpFDwyszrcZZHxStdprU3Vu9dYaT+vhmNv9kc8mFSxA826tSestXfAgQILD7AmZAgAABAgQIECBAgAABAgQI9F9AhQQIECBAgAABAkn9y1c8Pl934KPzKfVz8pLh5+WHqyflv6xcl1v3reSeeppmJWmbNu10lEk7LDvLyXRQ1k0JhWdRb3HsAuHSVbVpUyUlBE5VH1/HhwABAgQI7KqAmxMgQIAAAQIECBAgQIAAAQL9F1AhAQIECBAgcEKg/mfTJ+b32o/I+6qrsz4YZFwN0tRV2irJrLUl2U35lJ2ylI0TSwl7qy4ALsfTtaZ8l3U3pmsnRh2/xuaONQECBAgQIEBgJwXciwABAgQIECBAgAABAgQIEOi/gAoJECBA4GSB+tBSMhm0JafdDHSrEviW1o3q3uLt1iUQ7lantvbE7ub6xG636tLjti7XKa3b1wgQIECAAAECBAjstID7ESBAgAABAgQIECBAgAA2NlKNAAAQAElEQVQBAv0XUCEBAmcI1KkemnpyZYbTUdrqRPBb4uAzRp6rY/Oc2amzr3ON1E+AAAECBAgQIECAAIEdEXATAgQIECBAgAABAgQIECBAoP8CKjy7QJ2sZTyaZG00KCOWSutC3NKaNmmapKxmLWX7lFaGlqUpYXFT1eVIuVTZPj62HCg96dr953d9GgECBAgQIECAAAECBAgQ2FYBFydAgAABAgQIECBAgAABAntaoKS2bdqS93ZtJnH/xmyvJ1/KIECAAAECBAgQIECAAAECBPovoEICBAgQIECAAAECBAgQKAHwWRC6t3bP0n3BXZd7/gXfyEACFyBgCAECBAgQIECAAAECBAgQINB/ARUSIECAAAECBAgQIDATOHsAPDvkiwABAosvoAICBAgQIECAAAECBAgQIECg/wIqJECAAAECBAgQeEBAAPyAhS0CBAgQ6JeAaggQIECAAAECBAgQIECAAIH+C6iQAAECBAgQOE1AAHwaiF0CBAgQIECgDwJqIECAAAECBAgQIECAAAECBPovoEICBAgQOJuAAPhsKvoIECBAgAABAgQWV8DMCRAgQIAAAQIECBAgQIAAgf4LqJAAgXMKCIDPSeMAAQIECBAgQIAAAQKLJmC+BAgQIECAAAECBAgQIECAQP8FVHh+AQHw+X0cJUCAAAECBAgQIECAAIHFEDBLAgQIECBAgAABAgQIECBAoAj0PAAuFVoIECBAgAABAgQIECBAgACBngsojwABAgQIECBAgAABAgQ2BQTAmxLW/RNQEQECBAgQIECAAAECBAgQINB/ARUSIECAAAECBAgQIHCKgAD4FA47BAj0RUAdBAgQIECAAAECBAgQIECAQP8FVEiAAAECBAgQIHCmgAD4TBM9BAgQILDYAmZPgAABAgQIECBAgAABAgQI9F9AhQQIECBAgMA5BATA54DRTYAAAQIECCyigDkTIECAAAECBAgQIECAAAEC/RdQIQECBAicT0AAfD4dxwgQIECAAAECBBZHwEwJECBAgAABAgQIECBAgACB/guokACBBxUQAD8okQEECBAgQIAAAQIECMy7gPkRIECAAAECBAgQIECAAAEC/RdQ4YUJCIAvzMkoAgQIECBAgAABAgQIEJhPAbMiQIAAAQIECBAgQIAAAQIEThLoaQB8UoU2CRAgQIAAAQIECBAgQIAAgZ4KKIsAAQIECBAgQIAAAQIEThcQAJ8uYn/xBVRAgAABAgQIECBAgAABAgQI9F9AhQQIECBAgAABAgQInFVAAHxWFp0ECCyqgHkTIECAAAECBAgQIECAAAEC/RdQIQECBAgQIECAwLkFBMDntnGEAAECBBZLwGwJECBAgAABAgQIECBAgACB/guokAABAgQIEHgQAQHwgwA5TIAAAQIECCyCgDkSIECAAAECBAgQIECAAAEC/RdQIQECBAhciIAA+EKUjCFAgAABAgQIEJhfATMjQIAAAQIECBAgQIAAAQIE+i+gQgIELlhAAHzBVAYSIECAAAECBAgQIDBvAuZDgAABAgQIECBAgAABAgQI9F9AhRcnIAC+OC+jCRAgQIAAAQIECBAgQGA+BMyCAAECBAgQIECAAAECBAgQOItAzwLgs1SoiwABAgQIECBAgAABAgQIEOiZgHIIECBAgAABAgQIECBA4FwCAuBzyehfPAEzJkCAAAECBAgQIECAAAECBPovoEICBAgQIECAAAECBM4rIAA+L4+DBAgsioB5EiBAgAABAgQIECBAgAABAv0XUCEBAgQIECBAgMCDCwiAH9zICAIECBCYbwGzI0CAAAECBAgQIECAAAECBPovoEICBAgQIEDgAgUEwBcIZRgBAgQIECAwjwLmRIAAAQIECBAgQIAAAQIECPRfQIUECBAgcDECAuCL0TKWAAECBAgQIEBgfgTMhAABAgQIECBAgAABAgQIEOi/gAoJELhoAQHwRZM5gQABAgQIECBAgACB3RZwfwIECBAgQIAAAQIECBAgQKD/Aiq8NAEB8KW5OYsAAQIECBAgQIAAAQIEdkfAXQkQIECAAAECBAgQIECAAIHzCPQkAD5PhQ4RIECAAAECBAgQIECAAAECPRFQBgECBAgQIECAAAECBAg8mIAA+MGEHJ9/ATMkQIAAAQIECBAgQIAAAQIE+i+gQgIECBAgQIAAAQIELkhAAHxBTAYRIDCvAuZFgAABAgQIECBAgAABAgQI9F9AhQQIECBAgAABAhcuIAC+cCsjCRAgQGC+BMyGAAECBAgQIECAAAECBAgQ6L+ACgkQIECAAIGLFBAAXySY4QQIECBAgMA8CJgDAQIECBAgQIAAAQIECBAg0H8BFRIgQIDApQgIgC9FzTkECBAgQIAAAQK7J+DOBAgQIECAAAECBAgQIECAQP8FVEiAwCULCIAvmc6JBAgQIECAAAECBAjstID7ESBAgAABAgQIECBAgAABAv0XUOHlCQiAL8/P2QQIECBAgAABAgQIECCwMwLuQoAAAQIECBAgQIAAAQIECFyAwIIHwBdQoSEECBAgQIAAAQIECBAgQIDAgguYPgECBAgQIECAAAECBAhcqIAA+EKljJs/ATMiQIAAAQIECBAgQIAAAQIE+i+gQgIECBAgQIAAAQIELkpAAHxRXAYTIDAvAuZBgAABAgQIECBAgAABAgQI9F9AhQQIECBAgAABAhcvIAC+eDNnECBAgMDuCrg7AQIECBAgQIAAAQIECBAg0H8BFRIgQIAAAQKXKCAAvkQ4pxEgQIAAAQK7IeCeBAgQIECAAAECBAgQIECAQP8FVEiAAAEClyMgAL4cPecSIECAAAECBAjsnIA7ESBAgAABAgQIECBAgAABAv0XUCEBApctIAC+bEIXIECAAAECBAgQIEBguwVcnwABAgQIECBAgAABAgQIEOi/gAq3RkAAvDWOrkKAAAECBAgQIECAAAEC2yPgqgQIECBAgAABAgQIECBAgMBFCCxoAHwRFRpKgAABAgQIECBAgAABAgQILKiAaRMgQIAAAQIECBAgQIDAxQoIgC9WzPjdFzADAgQIECBAgAABAgQIECBAoP8CKiRAgAABAgQIECBA4JIEBMCXxOYkAgR2S8B9CRAgQIAAAQIECBAgQIAAgf4LqJAAAQIECBAgQODSBQTAl27nTAIECBDYWQF3I0CAAAECBAgQIECAAAECBPovoEICBAgQIEDgMgUEwJcJ6HQCBAgQIEBgJwTcgwABAgQIECBAgAABAgQIEOi/gAoJECBAYCsEBMBboegaBAgQIECAAAEC2yfgygQIECBAgAABAgQIECBAgED/BVRIgMCWCQiAt4zShQgQIECAAAECBAgQ2GoB1yNAgAABAgQIECBAgAABAgT6L6DCrRUQAG+tp6sRIECAAAECBAgQIECAwNYIuAoBAgQIECBAgAABAgQIECBwCQILFgBfQoVOIUCAAAECBAgQIECAAAECBBZMwHQJECBAgAABAgQIECBA4FIFBMCXKue8nRdwRwIECBAgQIAAAQIECBAgQKD/AiokQIAAAQIECBAgQOCyBATAl8XnZAIEdkrAfQgQIECAAAECBAgQIECAAIH+C6iQAAECBAgQIEDg8gUEwJdv6AoECBAgsL0Crk6AAAECBAgQIECAAAECBAj0X0CFBAgQIECAwBYJCIC3CNJlCBAgQIAAge0QcE0CBAgQIECAAAECBAgQIECg/wIqJECAAIGtFBAAb6WmaxEgQIAAAQIECGydgCsRIECAAAECBAgQIECAAAEC/RdQIQECWy4gAN5yUhckQIAAAQIECBAgQOByBZxPgAABAgQIECBAgAABAgQI9F9AhdsjIADeHldXJUCAAAECBAgQIECAAIFLE3AWAQIECBAgQIAAAQIECBAgcBkCCxIAX0aFTiVAgAABAgQIECBAgAABAgQWRMA0CRAgQIAAAQIECBAgQOByBQTAlyvo/O0XcAcCBAgQIECAAAECBAgQIECg/wIqJECAAAECBAgQIEBgSwQEwFvC6CIECGyXgOsSIECAAAECBAgQIECAAAEC/RdQIQECBAgQIECAwNYJCIC3ztKVCBAgQGBrBVyNAAECBAgQIECAAAECBAgQ6L+ACgkQIECAAIEtFhAAbzGoyxEgQIAAAQJbIeAaBAgQIECAAAECBAgQIECAQP8FVEiAAAEC2yEgAN4OVdckQIAAAQIECBC4dAFnEiBAgAABAgQIECBAgAABAv0XUCEBAtsmIADeNloXJkCAAAECBAgQIEDgYgWMJ0CAAAECBAgQIECAAAECBPovoMLtFRAAb6+vqxMgQIAAAQIECBAgQIDAhQkYRYAAAQIECBAgQIAAAQIECGyBwJwHwFtQoUsQIECAAAECBAgQIECAAAECcy5gegQIECBAgAABAgQIECCwVQIC4K2SdJ2tF3BFAgQIECBAgAABAgQIECBAoP8CKiRAgAABAgQIECBAYEsFBMBbyuliBAhslYDrECBAgAABAgQIECBAgAABAv0XUCEBAgQIECBAgMDWCwiAt97UFQkQIEDg8gScTYAAAQIECBAgQIAAAQIECPRfQIUECBAgQIDANgkIgLcJ1mUJECBAgACBSxFwDgECBAgQIECAAAECBAgQINB/ARUSIECAwHYKCIC3U9e1CRAgQIAAAQIELlzASAIECBAgQIAAAQIECBAgQKD/AiokQGDbBQTA207sBgQIECBAgAABAgQIPJiA4wQIECBAgAABAgQIECBAgED/BVS4MwIC4J1xdhcCBAgQIECAAAECBAgQOLuAXgIECBAgQIAAAQIECBAgQGALBeY0AN7CCl2KAAECBAgQIECAAAECBAgQmFMB0yJAgAABAgQIECBAgACBrRYQAG+1qOtdvoArECBAgAABAgQIECBAgAABAv0XUCEBAgQIECBAgAABAtsiIADeFlYXJUDgUgWcR4AAAQIECBAgQIAAAQIECPRfQIUECBAgQIAAAQLbJyAA3j5bVyZAgACBixMwmgABAgQIECBAgAABAgQIEOi/gAoJECBAgACBbRYQAG8zsMsTIECAAAECFyJgDAECBAgQIECAAAECBAgQINB/ARUSIECAwE4ICIB3Qtk9CBAgQIAAAQIEzi3gCAECBAgQIECAAAECBAgQINB/ARUSILBjAgLgHaN2IwIECBAgQIAAAQIEThewT4AAAQIECBAgQIAAAQIECPRfQIU7KyAA3llvdyNAgAABAgQIECBAgACB4wK+CRAgQIAAAQIECBAgQIAAgW0QmLMAeBsqdEkCBAgQIECAAAECBAgQIEBgzgRMhwABAgQIECBAgAABAgS2S0AAvF2yrnvxAs4gQIAAAQIECBAgQIAAAQIE+i+gQgIECBAgQIAAAQIEtlVAALytvC5OgMCFChhHgAABAgQIECBAgAABAgQI9F9AhQQIECBAgAABAtsvIADefmN3IECAAIHzCzhKgAABAgQIECBAo+jCMgAAEABJREFUgAABAgQI9F9AhQQIECBAgMAOCQiAdwjabQgQIECAAIGzCegjQIAAAQIECBAgQIAAAQIE+i+gQgIECBDYSQEB8E5quxcBAgQIECBAgMADArYIECBAgAABAgQIECBAgACB/guokACBHRcQAO84uRsSIECAAAECBAgQIECAAAECBAgQIECAAAECBAgQ6L+ACndHQAC8O+7uSoAAAQIECBAgQIAAgb0qoG4CBAgQIECAAAECBAgQIEBgGwXmJADexgpdmgABAgQIECBAgAABAgQIEJgTAdMgQIAAAQIECBAgQIAAge0WEABvt7DrP7iAEQQIECBAgAABAgQIECBAgED/BVRIgAABAgQIECBAgMCOCAiAd4TZTQgQOJeAfgIECBAgQIAAAQIECBAgQKD/AiokQIAAAQIECBDYOQEB8M5ZuxMBAgQInCpgjwABAgQIECBAgAABAgQIEOi/gAoJECBAgACBHRYQAO8wuNsRIECAAAECnYBGgAABAgQIECBAgAABAgQI9F9AhQQIECCwGwIC4N1Qd08CBAgQIECAwF4WUDsBAgQIECBAgAABAgQIECDQfwEVEiCwawIC4F2jd2MCBAgQIECAAAECe09AxQQIECBAgAABAgQIECBAgED/BVS4uwIC4N31d3cCBAgQIECAAAECBAjsFQF1EiBAgAABAgQIECBAgAABAjsgsMsB8A5U6BYECBAgQIAAAQIECBAgQIDALgu4PQECBAgQIECAAAECBAjslIAAeKek3edMAT0ECBAgQIAAAQIECBAgQIBA/wVUSIAAAQIECBAgQIDAjgoIgHeU280IENgUsCZAgAABAgQIECBAgAABAgT6L6BCAgQIECBAgACBnRcQAO+8uTsSIEBgrwuonwABAgQIECBAgAABAgQIEOi/gAoJECBAgACBXRIQAO8SvNsSIECAAIG9KaBqAgQIECBAgAABAgQIECBAoP8CKiRAgACB3RQQAO+mvnsTIECAAAECBPaSgFoJECBAgAABAgQIECBAgACB/guokACBXRcQAO/6IzABAgQIECBAgAABAv0XUCEBAgQIECBAgAABAgQIECDQfwEVzoeAAHg+noNZECBAgAABAgQIECBAoK8C6iJAgAABAgQIECBAgAABAgR2UGCXAuAdrNCtCBAgQIAAAQIECBAgQIAAgV0ScFsCBAgQIECAAAECBAgQ2GkBAfBOi7tfwoAAAQIECBAgQIAAAQIECBDov4AKCRAgQIAAAQIECBDYFQEB8K6wuymBvSugcgIECBAgQIAAAQIECBAgQKD/AiokQIAAAQIECBDYPQEB8O7ZuzMBAgT2moB6CRAgQIAAAQIECBAgQIAAgf4LqJAAAQIECBDYZQEB8C4/ALcnQIAAAQJ7Q0CVBAgQIECAAAECBAgQIECAQP8FVEiAAAEC8yAgAJ6Hp2AOBAgQIECAAIE+C6iNAAECBAgQIECAAAECBAgQ6L+ACgkQmBsBAfDcPAoTIUCAAAECBAgQINA/ARURIECAAAECBAgQIECAAAEC/RdQ4XwJCIDn63mYDQECBAgQIECAAAECBPoioA4CBAgQIECAAAECBAgQIEBgFwR2OADehQrdkgABAgQIECBAgAABAgQIENhhAbcjQIAAAQIECBAgQIAAgd0SEADvlvxevK+aCRAgQIAAAQIECBAgQIAAgf4LqJAAAQIECBAgQIAAgV0VEADvKr+bE9g7AiolQIAAAQIECBAgQIAAAQIE+i+gQgIECBAgQIAAgd0XEADv/jMwAwIECPRdQH0ECBAgQIAAAQIECBAgQIBA/wVUSIAAAQIECMyJgAB4Th6EaRAgQIAAgX4KqIoAAQIECBAgQIAAAQIECBDov4AKCRAgQGCeBATA8/Q0zIUAAQIECBAg0CcBtRAgQIAAAQIECBAgQIAAAQL9F1AhAQJzJyAAnrtHYkIECBAgQIAAAQIEFl9ABQQIECBAgAABAgQIECBAgED/BVQ4nwIC4Pl8LmZFgAABAgQIECBAgACBRRUwbwIECBAgQIAAAQIECBAgQGAXBXYoAN7FCt2aAAECBAgQIECAAAECBAgQ2CEBtyFAgAABAgQIECBAgACB3RYQAO/2E9gL91cjAQIECBAgQIAAAQIECBAg0H8BFRIgQIAAAQIECBAgMBcCAuC5eAwmQaC/AiojQIAAAQIECBAgQIAAAQIE+i+gQgIECBAgQIAAgfkREADPz7MwEwIECPRNQD0ECBAgQIAAAQIECBAgQIBA/wVUSIAAAQIECMyZgAB4zh6I6RAgQIAAgX4IqIIAAQIECBAgQIAAAQIECBDov4AKCRAgQGAeBQTA8/hUzIkAAQIECBAgsMgC5k6AAAECBAgQIECAAAECBAj0X0CFBAjMrYAAeG4fjYkRIECAAAECBAgQWDwBMyZAgAABAgQIECBAgAABAgT6L6DC+RYQAM/38zE7AgQIECBAgAABAgQILIqAeRIgQIAAAQIECBAgQIAAAQJzILDNAfAcVGgKBAgQIECAAAECBAgQIECAwDYLuDwBAgQIECBAgAABAgQIzIuAAHhenkQf56EmAgQIECBAgAABAgQIECBAoP8CKiRAgAABAgQIECBAYK4EBMBz9ThMhkB/BFRCgAABAgQIECBAgAABAgQI9F9AhQQIECBAgAABAvMnIACev2diRgQIEFh0AfMnQIAAAQIECBAgQIAAAQIE+i+gQgIECBAgQGBOBQTAc/pgTIsAAQIECCymgFkTIECAAAECBAgQIECAAAEC/RdQIQECBAjMs4AAeJ6fjrkRIECAAAECBBZJwFwJECBAgAABAgQIECBAgACB/guokACBuRcQAM/9IzJBAgQIECBAgAABAvMvYIYECBAgQIAAAQIECBAgQIBA/wVUuBgCAuDFeE5mSYAAAQIECBAgQIAAgXkVMC8CBAgQIECAAAECBAgQIEBgjgS2KQCeowpNhQABAgQIECBAgAABAgQIENgmAZclQIAAAQIECBAgQIAAgXkTEADP2xPpw3zUQIAAAQIECBAgQIAAAQIECPRfQIUECBAgQIAAAQIECMylgAB4Lh+LSRFYXAEzJ0CAAAECBAgQIECAAAECBPovoEICBAgQIECAAIH5FRAAz++zMTMCBAgsmoD5EiBAgAABAgQIECBAgAABAv0XUCEBAgQIECAw5wIC4Dl/QKZHgAABAgQWQ8AsCRAgQIAAAQIECBAgQIAAgf4LqJAAAQIEFkFAALwIT8kcCRAgQIAAAQLzLGBuBAgQIECAAAECBAgQIECAQP8FVEiAwMIICIAX5lGZKAECBAgQIECAAIH5EzAjAgQIECBAgAABAgQIECBAoP8CKlwsAQHwYj0vsyVAgAABAgQIECBAgMC8CJgHAQIECBAgQIAAAQIECBAgMIcCWxwAz2GFpkSAAAECBAgQIECAAAECBAhssYDLESBAgAABAgQIECBAgMC8CgiA5/XJLOK8zJkAAQIECBAgQIAAAQIECBDov4AKCRAgQIAAAQIECBCYawEB8Fw/HpMjsDgCZkqAAAECBAgQIECAAAECBAj0X0CFBAgQIECAAAEC8y8gAJ7/Z2SGBAgQmHcB8yNAgAABAgQIECBAgAABAgT6L6BCAgQIECBAYEEEBMAL8qBMkwABAgQIzKeAWREgQIAAAQIECBAgQIAAAQL9F1AhAQIECCySgAB4kZ6WuRIgQIAAAQIE5knAXAgQIECAAAECBAgQIECAAIH+C6iQAIGFExAAL9wjM2ECBAgQIECAAAECuy9gBgQIECBAgAABAgQIECBAgED/BVS4mAIC4MV8bmZNgAABAgQIECBAgACB3RJwXwIECBAgQIAAAQIECBAgQGCOBbYoAJ7jCk2NAAECBAgQIECAAAECBAgQ2CIBlyFAgAABAgQIECBAgACBeRcQAM/7E1qE+ZkjAQIECBAgQIAAAQIECBAg0H8BFRIgQIAAAQIECBAgsBACAuCFeEwmSWB+BcyMAAECBAgQIECAAAECBAgQ6L+ACgkQIECAAAECBBZHQAC8OM/KTAkQIDBvAuZDgAABAgQIECBAgAABAgQI9F9AhQQIECBAgMCCCQiAF+yBmS4BAgQIEJgPAbMgQIAAAQIECBAgQIAAAQIE+i+gQgIECBBYRAEB8CI+NXMmQIAAAQIECOymgHsTIECAAAECBAgQIECAAAEC/RdQIQECCysgAF7YR2fiBAgQIECAAAECBHZewB0JECBAgAABAgQIECBAgACB/guocLEFBMCL/fzMngABAgQIECBAgAABAjsl4D4ECBAgQIAAAQIECBAgQIDAAghcZgC8ABWaIgECBAgQIECAAAECBAgQIHCZAk4nQIAAAQIECBAgQIAAgUUREAAvypOax3maEwECBAgQIECAAAECBAgQINB/ARUSIECAAAECBAgQILBQAgLghXpcJktgfgTMhAABAgQIECBAgAABAgQIEOi/gAoJECBAgAABAgQWT0AAvHjPzIwJECCw2wLuT4AAAQIECBAgQIAAAQIECPRfQIUECBAgQIDAggoIgBf0wZk2AQIECBDYHQF3JUCAAAECBAgQIECAAAECBPovoEICBAgQWGQBAfAiPz1zJ0CAAAECBAjspIB7ESBAgAABAgQIECBAgAABAv0XUCEBAgsvIABe+EeoAAIECBAgQIAAAQLbL+AOBAgQIECAAAECBAgQIECAQP8FVNgPAQFwP56jKggQIECAAAECBAgQILBdAq5LgAABAgQIECBAgAABAgQILJDAJQbAC1ShqRIgQIAAAQIECBAgQIAAAQKXKOA0AgQIECBAgAABAgQIEFg0AQHwoj2xeZivORAgQIAAAQIECBAgQIAAAQL9F1AhAQIECBAgQIAAAQILKSAAXsjHZtIEdk/AnQkQIECAAAECBAgQIECAAIH+C6iQAAECBAgQIEBgcQUEwIv77MycAAECOy3gfgQIECBAgAABAgQIECBAgED/BVRIgAABAgQILLiAAHjBH6DpEyBAgACBnRFwFwIECBAgQIAAAQIECBAgQKD/AiokQIAAgT4ICID78BTVQIAAAQIECBDYTgHXJkCAAAECBAgQIECAAAECBPovoEICBHojIADuzaNUCAECBAgQIECAAIGtF3BFAgQIECBAgAABAgQIECBAoP8CKuyXgAC4X89TNQQIECBAgAABAgQIENgqAdchQIAAAQIECBAgQIAAAQIEFlDgIgPgBazQlAkQIECAAAECBAgQIECAAIGLFDCcAAECBAgQIECAAAECBBZVQAC8qE9uN+btngQIECBAgAABAgQIECBAgED/BVRIgAABAgQIECBAgMBCCwiAF/rxmTyBnRNwJwIECBAgQIAAAQIECBAgQKD/AiokQIAAAQIECBBYfAEB8OI/QxUQIEBguwVcnwABAgQIECBAgAABAgQIEOi/gAoJECBAgACBnggIgHvyIJVBgAABAgS2R7r5eeAAABAASURBVMBVCRAgQIAAAQIECBAgQIAAgf4LqJAAAQIE+iQgAO7T01QLAQIECBAgQGArBVyLAAECBAgQIECAAAECBAgQ6L+ACgkQ6J2AALh3j1RBBAgQIECAAAECBC5fwBUIECBAgAABAgQIECBAgACB/guosJ8CAuB+PldVESBAgAABAgQIECBA4FIFnEeAAAECBAgQIECAAAECBAgssMAFBsALXKGpEyBAgAABAgQIECBAgAABAhcoYBgBAgQIECBAgAABAgQILLqAAHjRn+BOzN89CBAgQIAAAQIECBAgQIAAgf4LqJAAAQIECBAgQIAAgV4ICIB78RgVQWD7BFyZAAECBAgQIECAAAECBAgQ6L+ACgkQIECAAAECBPojIADuz7NUCQECBLZawPUIECBAgAABAgQIECBAgACB/guokAABAgQIEOiZgAC4Zw9UOQQIECBAYGsEXIUAAQIECBAgQIAAAQIECBDov4AKCRAgQKCPAgLgPj5VNREgQIAAAQIELkfAuQQIECBAgAABAgQIECBAgED/BVRIgEBvBQTAvX20CiNAgAABAgQIECBw8QLOIECAAAECBAgQIECAAAECBPovoMJ+CwiA+/18VUeAAAECBAgQIECAAIELFTCOAAECBAgQIECAAAECBAgQ6IHAgwTAPahQCQQIECBAgAABAgQIECBAgMCDCDhMgAABAgQIECBAgAABAn0READ35UluRx2uSYAAAQIECBAgQIAAAQIECPRfQIUECBAgQIAAAQIECPRKQADcq8epGAJbJ+BKBAgQIECAAAECBAgQIECAQP8FVEiAAAECBAgQINA/AQFw/56piggQIHC5As4nQIAAAQIECBAgQIAAAQIE+i+gQgIECBAgQKCnAgLgnj5YZREgQIAAgUsTcBYBAgQIECBAgAABAgQIECDQfwEVEiBAgECfBQTAfX66aiNAgAABAgQIXIyAsQQIECDw/2fvz8MlSw/ywPM9JyLuklmbSiqh0lISKighIYFAbGaz/bTb7efp6ZnpnscDXmhD0xjPNGAwICELpLaxsQ3GGoSAtplpTOMGQw9YthHIkgBZCC1IaF8RWhBClFQqlSqXm/feiDinv7iZWZWVlZl1864RX/xCcW6cOMt3vvf3pf56n3uLAAECBAgQIECAAAECBAgQWHgBBfAjLqELCBAgQIAAAQIECBAgQIAAgfoFJCRAgAABAgQIECBAgEAdAgrgOtZRisMSMC4BAgQIECBAgAABAgQIECBQv4CEBAgQIECAAAECBCoSUABXtJiiECBwsAJGI0CAAAECBAgQIECAAAECBOoXkJAAAQIECBAgUJuAAri2FZWHAAECBA5CwBgECBAgQIAAAQIECBAgQIBA/QISEiBAgACBKgUUwFUuq1AECBAgQIDA3gXcSYAAAQIECBAgQIAAAQIECNQvICEBAgTqFVAA17u2khEgQIAAAQIECFyvgOsJECBAgAABAgQIECBAgACB+gUkJFC5gAK48gUWjwABAgQIECBAgACB3Qm4igABAgQIECBAgAABAgQIEKhfYBkSKoCXYZVlJECAAAECBAgQIECAAIFrCThHgAABAgQIECBAgAABAgSqEVAAX3UpnSBAgAABAgQIECBAgAABAgTqF5CQAAECBAgQIECAAAECdQkogOtaT2kOSsA4BAgQIECAAAECBAgQIECAQP0CEhIgQIAAAQIECBCoUEABXOGiikSAwP4E3E2AAAECBAgQIECAAAECBAjULyAhAQIECBAgQKBWAQVwrSsrFwECBAjsRcA9BAgQIECAAAECBAgQIECAQP0CEhIgQIAAgaoFFMBVL69wBAgQIECAwO4FXEmAAAECBAgQIECAAAECBAjULyAhAQIE6hdQANe/xhISIECAAAECBAg8koDzBAgQIECAAAECBAgQIECAQP0CEhJYEgEF8JIstJgECBAgQIAAAQIECFxZwFECBAgQIECAAAECBAgQIECgfoFlSqgAXqbVlpUAAQIECBAgQIAAAQIELhWwT4AAAQIECBAgQIAAAQIEqhNQAD9sSR0gQIAAAQIECBAgQIAAAQIE6heQkAABAgQIECBAgAABAnUKKIDrXFep9irgPgIECBAgQIAAAQIECBAgQKB+AQkJECBAgAABAgQIVCygAK54cUUjQOD6BFxNgAABAgQIECBAgAABAgQI1C8gIQECBAgQIECgdgEFcO0rLB8BAgQI7EbANQQIECBAgAABAgQIECBAgED9AhISIECAAIGlEFAAL8UyC0mAAAECBAhcXcAZAgQIECBAgAABAgQIECBAoH4BCQkQILA8Agrg5VlrSQkQIECAAAECBC4X8J0AAQIECBAgQIAAAQIECBCoX0BCAksmoABesgUXlwABAgQIECBAgACB8wJ+EiBAgAABAgQIECBAgAABAvULLGNCBfAyrrrMBAgQIECAAAECBAgQWG4B6QkQIECAAAECBAgQIECAQLUCCuAHltYOAQIECBAgQIAAAQIECBAgUL+AhAQIECBAgAABAgQIEKhbQAFc9/pKt1sB1xEgQIAAAQIECBAgQIAAAQL1C0hIgAABAgQIECBAYAkEFMBLsMgiEiBwbQFnCRAgQIAAAQIECBAgQIAAgfoFJCRAgAABAgQILIuAAnhZVlpOAgQIELiSgGMECBAgQIAAAQIECBAgQIBA/QISEiBAgACBpRJQAC/VcgtLgAABAgQIPChgjwABAgQIECBAgAABAgQIEKhfQEICBAgsn4ACePnWXGICBAgQIECAAAECBAgQIECAAAECBAgQIECAQP0CEhJYUgEF8JIuvNgECBAgQIAAAQIEllVAbgIECBAgQIAAAQIECBAgQKB+gWVOqABe5tWXnQABAgQIECBAgAABAsslIC0BAgQIECBAgAABAgQIEKheQAGc6tdYQAIECBAgQIAAAQIECBAgQCAICBAgQIAAAQIECBAgsBwCCuDlWGcprybgOAECBAgQIECAAAECBAgQIFC/gIQECBAgQIAAAQIElkhAAbxEiy0qAQIPFfCNAAECBAgQIECAAAECBAgQqF9AQgIECBAgQIDAsgkogJdtxeUlQIAAgZmAjQABAgQIECBAgAABAgQIEKhfQEICBAgQILCUAgrgpVx2oQkQIECAwDILyE6AAAECBAgQIECAAAECBAjULyAhAQIElldAAby8ay85AQIECBAgQGD5BCQmQIAAAQIECBAgQIAAAQIE6heQkMCSCyiAl/wfgPgECBAgQIAAAQIElkVATgIECBAgQIAAAQIECBAgQKB+AQkTBbB/BQQIECBAgAABAgQIECBQu4B8BAgQIECAAAECBAgQIEBgaQSWuABemjUWlAABAgQIECBAgAABAgQILLGA6AQIECBAgAABAgQIEFguAQXwcq23tBcFfBIgQIAAAQIECBAgQIAAAQL1C0hIgAABAgQIECBAYAkFFMBLuOgiE1h2AfkJECBAgAABAgQIECBAgACB+gUkJECAAAECBAgsq4ACeFlXXm4CBAgsp4DUBAgQIECAAAECBAgQIECAQP0CEhIgQIAAgaUWUAAv9fILT4AAAQIElklAVgIECBAgQIAAAQIECBAgQKB+AQkJECBAQAHs3wABAgQIECBAgED9AhISIECAAAECBAgQIECAAAEC9QtISIDAjoACeIfBDwIECBAgQIAAAQIEahWQiwABAgQIECBAgAABAgQIEKhfQMIHBRTAD1rYI0CAAAECBAgQIECAAIG6BKQhQIAAAQIECBAgQIAAAQJLJ7CEBfDSrbHABAgQIECAAAECBAgQIEBgCQVEJkCAAAECBAgQIECAwHIKKICXc92XN7XkBAgQIECAAAECBAgQIECAQP0CEhIgQIAAAQIECBBYYgEF8BIvvugElk1AXgIECBAgQIAAAQIECBAgQKB+AQkJECBAgAABAssuoABe9n8B8hMgQGA5BKQkQIAAAQIECBAgQIAAAQIE6heQkAABAgQIECgCCuCC4E2AAAECBAjULCAbAQIECBAgQIAAAQIECBAgUL+AhAQIECBwUUABfFHCJwECBAgQIECAQH0CEhEgQIAAAQIECBAgQIAAAQL1C0hIgMBDBBTAD+HwhQABAgQIECBAgACBWgTkIECAAAECBAgQIECAAAECBOoXkPDhAgrgh5s4QoAAAQIECBAgQIAAAQKLLWD2BAgQIECAAAECBAgQIEBgaQWWqABe2jUWnAABAgQIECBAgAABAgQILJGAqAQIECBAgAABAgQIEFhuAQXwcq//8qSXlAABAgQIECBAgAABAgQIEKhfQEICBAgQIECAAAECBKIA9o+AAIHqBQQkQIAAAQIECBAgQIAAAQIE6heQkAABAgQIECBA4LyAAvi8g58ECBAgUKeAVAQIECBAgAABAgQIECBAgED9AhISIECAAAEClwgogC/BsEuAAAECBAjUJCALAQIECBAgQIAAAQIECBAgUL+AhAQIECBwuYAC+HIR3wkQIECAAAECBBZfQAICBAgQIECAAAECBAgQIECgfgEJCRC4ooAC+IosDhIgQIAAAQIECBAgsKgC5k2AAAECBAgQIECAAAECBAjULyDh1QUUwFe3cYYAAQIECBAgQIAAAQIEFkvAbAkQIECAAAECBAgQIECAwNILLEEBvPRrDIAAAQIECBAgQIAAAQIECCyBgIgECBAgQIAAAQIECBAgMBNQAM8UbPUKSEaAAAECBAgQIECAAAECBAjULyAhAQIECBAgQIAAAQIPCCiAH6CwQ4BAbQLyECBAgAABAgQIECBAgAABAvULSEiAAAECBAgQIPBQAQXwQz18I0CAAIE6BKQgQIAAAQIECBAgQIAAAQIE6heQkAABAgQIELiCgAL4CigOESBAgAABAossYO4ECBAgQIAAAQIECBAgQIBA/QISEiBAgMDVBBTAV5NxnAABAgQIECBAYPEEzJgAAQIECBAgQIAAAQIECBCoX0BCAgSuKaAAviaPkwQIECBAgAABAgQILIqAeRIgQIAAAQIECBAgQIAAAQL1C0j4yAIK4Ec2cgUBAgQIECBAgAABAgQIzLeA2REgQIAAAQIECBAgQIAAAQIXBCougC8k9EGAAAECBAgQIECAAAECBAhULCAaAQIECBAgQIAAAQIECFwqoAC+VMN+PQKSECBAgAABAgQIECBAgAABAvULSEiAAAECBAgQIECAwMMEFMAPI3GAAIFFFzB/AgQIECBAgAABAgQIECBAoH4BCQkQIECAAAECBK4soAC+soujBAgQILCYAmZNgAABAgQIECBAgAABAgQI1C8gIQECBAgQIHANAQXwNXCcIkCAAAECBBZJwFwJECBAgAABAgQIECBAgACB+gUkJECAAIFHElAAP5KQ8wQIECBAgAABAvMvYIYECBAgQIAAAQIECBAgQIBA/QISEiCwKwEF8K6YXESAAAECBAgQIECAwLwKmBcBAgS1lR2pAAAQAElEQVQIECBAgAABAgQIECBQv4CEuxdQAO/eypUECBAgQIAAAQIECBAgMF8CZkOAAAECBAgQIECAAAECBAhcJlBhAXxZQl8JECBAgAABAgQIECBAgACBCgVEIkCAAAECBAgQIECAAIErCSiAr6Ti2OIKmDkBAgQIECBAgAABAgQIECBQv4CEBAgQIECAAAECBAhcVUABfFUaJwgQWDQB8yVAgAABAgQIECBAgAABAgTqF5CQAAECBAgQIEDg2gIK4Gv7OEuAAAECiyFglgQIECBAgAABAgQIECBAgED9AhISIECAAAECuxBQAO8CySUECBAgQIDAPAuYGwECBAgQIECAAAECBAgQIFC/gIQECBAgsFsBBfBupVxHgAABAgQIECAwfwJmRIAAAQIECBAgQIAAAQIECNQvICEBAtcloAC+Li4XEyBAgAABAgQIECAwLwLmQYAAAQIECBAgQIAAAQIECNQvIOH1CyiAr9/MHQQIECBAgAABAgQIECBwvAKeToAAAQIECBAgQIAAAQIECFxFoKIC+CoJHSZAgAABAgQIECBAgAABAgQqEhCFAAECBAgQIECAAAECBK4loAC+lo5ziyNgpgQIECBAgAABAgQIECBAgED9AhISIECAAAECBAgQIPCIAgrgRyRyAQEC8y5gfgQIECBAgAABAgQIECBAgED9AhISIECAAAECBAjsTkABvDsnVxEgQIDAfAqYFQECBAgQIECAAAECBAgQIFC/gIQECBAgQIDAdQgogK8Dy6UECBAgQIDAPAmYCwECBAgQIECAAAECBAgQIFC/gIQECBAgcL0CCuDrFXM9AQIECBAgQIDA8QuYAQECBAgQIECAAAECBAgQIFC/gIQECOxJQAG8JzY3ESBAgAABAgQIECBwXAKeS4AAAQIECBAgQIAAAQIECNQvIOHeBRTAe7dzJwECBAgQIECAAAECBAgcrYCnESBAgAABAgQIECBAgAABAo8gUEEB/AgJnSZAgAABAgQIECBAgAABAgQqEBCBAAECBAgQIECAAAECBHYjoADejZJr5lfAzAgQIECAAAECBAgQIECAAIH6BSQkQIAAAQIECBAgQGDXAgrgXVO5kACBeRMwHwIECBAgQIAAAQIECBAgQKB+AQkJECBAgAABAgSuT0ABfH1eriZAgACB+RAwCwIECBAgQIAAAQIECBAgQKB+AQkJECBAgACBPQgogPeA5hYCBAgQIEDgOAU8mwABAgQIECBAgAABAgQIEKhfQEICBAgQ2KuAAnivcu4jQIAAAQIECBA4egFPJECAAAECBAgQIECAAAECBOoXkJAAgX0JKID3xedmAgQIECBAgAABAgSOSsBzCBAgQIAAAQIECBAgQIAAgfoFJNy/gAJ4/4ZGIECAAAECBAgQIECAAIHDFTA6AQIECBAgQIAAAQIECBAgsEuBBS6Ad5nQZQQIECBAgAABAgQIECBAgMACC5g6AQIECBAgQIAAAQIECFyPgAL4erRcOz8CZkKAAAECBAgQIECAAAECBAjULyAhAQIECBAgQIAAAQLXLaAAvm4yNxAgcNwCnk+AAAECBAgQIECAAAECBAjULyAhAQIECBAgQIDA3gQUwHtzcxcBAgQIHI+ApxIgQIAAAQIECBAgQIAAAQL1C0hIgAABAgQI7ENAAbwPPLcSIECAAAECRyngWQQIECBAgAABAgQIECBAgED9AhISIECAwH4FFMD7FXQ/AQIECBAgQIDA4Qt4AgECBAgQIECAAAECBAgQIFC/gIQECByIgAL4QBgNQoAAAQIECBAgQIDAYQkYlwABAgQIECBAgAABAgQIEKhfQMKDE1AAH5ylkQgQIECAAAECBAgQIEDgYAWMRoAAAQIECBAgQIAAAQIECFynwAIWwNeZ0OUECBAgQIAAAQIECBAgQIDAAgqYMgECBAgQIECAAAECBAjsRUABvBc19xyfgCcTIECAAAECBAgQIECAAAEC9QtISIAAAQIECBAgQIDAngUUwHumcyMBAkct4HkECBAgQIAAAQIECBAgQIBA/QISEiBAgAABAgQI7E9AAbw/P3cTIECAwNEIeAoBAgQIECBAgAABAgQIECBQv4CEBAgQIECAwAEIKIAPANEQBAgQIECAwGEKGJsAAQIECBAgQIAAAQIECBCoX0BCAgQIEDgoAQXwQUkahwABAgQIECBA4OAFjEiAAAECBAgQIECAAAECBAjULyAhAQIHKqAAPlBOgxEgQIAAAQIECBAgcFACxiFAgAABAgQIECBAgAABAgTqF5Dw4AUUwAdvakQCBAgQIECAAAECBAgQ2J+AuwkQIECAAAECBAgQIECAAIE9CixQAbzHhG4jQIAAAQIECBAgQIAAAQIEFkjAVAkQIECAAAECBAgQIEBgPwIK4P3ouffoBDyJAAECBAgQIECAAAECBAgQqF9AQgIECBAgQIAAAQIE9i2gAN43oQEIEDhsAeMTIECAAAECBAgQIECAAAEC9QtISIAAAQIECBAgcDACCuCDcTQKAQIECByOgFEJECBAgAABAgQIECBAgACB+gUkJECAAAECBA5QQAF8gJiGIkCAAAECBA5SwFgECBAgQIAAAQIECBAgQIBA/QISEiBAgMBBCyiAD1rUeAQIECBAgAABAvsXMAIBAgQIECBAgAABAgQIECBQv4CEBAgcioAC+FBYDUqAAAECBAgQIECAwF4F3EeAAAECBAgQIECAAAECBAjULyDh4QkogA/P1sgECBAgQIAAAQIECBAgcH0CriZAgAABAgQIECBAgAABAgT2KbAABfA+E7qdAAECBAgQIECAAAECBAgQWAABUyRAgAABAgQIECBAgACBgxBQAB+EojEOT8DIBAgQIECAAAECBAgQIECAQP0CEhIgQIAAAQIECBAgcGACCuADozQQAQIHLWA8AgQIECBAgAABAgQIECBAoH4BCQkQIECAAAECBA5WQAF8sJ5GI0CAAIGDETAKAQIECBAgQIAAAQIECBAgUL+AhAQIECBAgMAhCCiADwHVkAQIECBAgMB+BNxLgAABAgQIECBAgAABAgQI1C8gIQECBAgcloAC+LBkjUuAAAECBAgQIHD9Au4gQIAAAQIECBAgQIAAAQIE6heQkACBQxVQAB8qr8EJECBAgAABAgQIENitgOsIECBAgAABAgQIECBAgACB+gUkPHwBBfDhG3sCAQIECBAgQIAAAQIECFxbwFkCBAgQIECAAAECBAgQIEDggATmuAA+oISGIUCAAAECBAgQIECAAAECBOZYwNQIECBAgAABAgQIECBA4CAFFMAHqWmsgxMwEgECBAgQIECAAAECBAgQIFC/gIQECBAgQIAAAQIECBy4gAL4wEkNSIDAfgXcT4AAAQIECBAgQIAAAQIECNQvICEBAgQIECBAgMDhCCiAD8fVqAQIECCwNwF3ESBAgAABAgQIECBAgAABAvULSEiAAAECBAgcooAC+BBxDU2AAAECBAhcj4BrCRAgQIAAAQIECBAgQIAAgfoFJCRAgACBwxZQAB+2sPEJECBAgAABAgQeWcAVBAgQIECAAAECBAgQIECAQP0CEhIgcCQCCuAjYfYQAgQIECBAgAABAgSuJuA4AQIECBAgQIAAAQIECBAgUL+AhEcnoAA+OmtPIkCAAAECBAgQIECAAIGHCvhGgAABAgQIECBAgAABAgQIHLDAHBbAB5zQcAQIECBAgAABAgQIECBAgMAcCpgSAQIECBAgQIAAAQIECByGgAL4MFSNuXcBdxIgQIAAAQIECBAgQIAAAQL1C0hIgAABAgQIECBAgMChCSiAD43WwAQIXK+A6wkQIECAAAECBAgQIECAAIH6BSQkQIAAAQIECBA4XAEF8OH6Gp0AAQIEdifgKgIECBAgQIAAAQIECBAgQKB+AQkJECBAgACBIxBQAB8BskcQIECAAAEC1xJwjgABAgQIECBAgAABAgQIEKhfQEICBAgQOCoBBfBRSXsOAQIECBAgQIDAwwUcIUCAAAECBAgQIECAAAECBOoXkJAAgSMVUAAfKbeHESBAgAABAgQIECBwUcAnAQIECBAgQIAAAQIECBAgUL+AhEcvoAA+enNPJECAAAECBAgQIECAwLILyE+AAAECBAgQIECAAAECBAgcksAcFcCHlNCwBAgQIECAAAECBAgQIECAwBwJmAoBAgQIECBAgAABAgQIHKaAAvgwdY29ewFXEiBAgAABAgQIECBAgAABAvULSEiAAAECBAgQIECAwKELKIAPndgDCBB4JAHnCRAgQIAAAQIECBAgQIAAgfoFJCRAgAABAgQIEDgaAQXw0Th7CgECBAhcWcBRAgQIECBAgAABAgQIECBAoH4BCQkQIECAAIEjFFAAHyG2RxEgQIAAAQKXCtgnQIAAAQIECBAgQIAAAQIE6heQkAABAgSOWkABfNTinkeAAAECBAgQIJAwIECAAAECBAgQIECAAAECBOoXkJAAgWMRUAAfC7uHEiBAgAABAgQIEFheAckJECBAgAABAgQIECBAgACB+gUkPD4BBfDx2XsyAQIECBAgQIAAAQIElk1AXgIECBAgQIAAAQIECBAgQOCQBeagAD7khIYnQIAAAQIECBAgQIAAAQIE5kDAFAgQIECAAAECBAgQIEDgKAQUwEeh7BlXF3CGAAECBAgQIECAAAECBAgQqF9AQgIECBAgQIAAAQIEjkxAAXxk1B5EgMDlAr4TIECAAAECBAgQIECAAAEC9QtISIAAAQIECBAgcLQCCuCj9fY0AgQIEDgv4CcBAgQIECBAgAABAgQIECBQv4CEBAgQIECAwDEIKICPAd0jCRAgQIDAcgtIT4AAAQIECBAgQIAAAQIECNQvICEBAgQIHJeAAvi45D2XAAECBAgQILCMAjITIECAAAECBAgQIECAAAEC9QtISIDAsQoogI+V38MJECBAgAABAgQILI+ApAQIECBAgAABAgQIECBAgED9AhIev4AC+PjXwAwIECBAgAABAgQIECBQu4B8BAgQIECAAAECBAgQIECAwBEJHGMBfEQJPYYAAQIECBAgQIAAAQIECBA4RgGPJkCAAAECBAgQIECAAIGjFFAAH6W2Zz0oYI8AAQIECBAgQIAAAQIECBCoX0BCAgQIECBAgAABAgSOXEABfOTkHkiAAAECBAgQIECAAAECBAgQIECgfgEJCRAgQIAAAQIEjkdAAXw87p5KgACBZRWQmwABAgQIECBAgAABAgQIEKhfQEICBAgQIEDgGAUUwMeI79EECBAgQGC5BKQlQIAAAQIECBAgQIAAAQIE6heQkAABAgSOW0ABfNwr4PkECBAgQIAAgWUQkJEAAQIECBAgQIAAAQIECBCoX0BCAgTmQkABPBfLYBIECBAgQIAAAQIE6hWQjAABAgQIECBAgAABAgQIEKhfQML5EVAAz89amAkBAgQIECBAgAABAgRqE5CHSEumfAAAEABJREFUAAECBAgQIECAAAECBAgQOGKBYyiAjzihxxEgQIAAAQIECBAgQIAAAQLHIOCRBAgQIECAAAECBAgQIHAcAgrg41Bf5mfKToAAAQIECBAgQIAAAQIECNQvICEBAgQIECBAgAABAscmoAA+NnoPJrB8AhITIECAAAECBAgQIECAAAEC9QtISIAAAQIECBAgcLwCCuDj9fd0AgQILIuAnAQIECBAgAABAgQIECBAgED9AhISIECAAAECcyCgAJ6DRTAFAgQIECBQt4B0BAgQIECAAAECBAgQIECAQP0CEhIgQIDAvAgogOdlJcyDAAECBAgQIFCjgEwECBAgQIAAAQIECBAgQIBA/QISEiAwVwIK4LlaDpMhQIAAAQIECBAgUI+AJAQIECBAgAABAgQIECBAgED9AhLOn4ACeP7WxIwIECBAgAABAgQIECCw6ALmT4AAAQIECBAgQIAAAQIECByTwBEWwMeU0GMJECBAgAABAgQIECBAgACBIxTwKAIECBAgQIAAAQIECBA4TgEF8HHqL9OzZSVAgAABAgQIECBAgAABAgTqF5CQAAECBAgQIECAAIFjF1AAH/sSmACB+gUkJECAAAECBAgQIECAAAECBOoXkJAAAQIECBAgQGA+BBTA87EOZkGAAIFaBeQiQIAAAQIECBAgQIAAAQIE6heQkAABAgQIEJgjAQXwHC2GqRAgQIAAgboEpCFAgAABAgQIECBAgAABAgTqF5CQAAECBOZNQAE8bytiPgQIECBAgACBGgRkIECAAAECBAgQIECAAAECBOoXkJAAgbkUUADP5bKYFAECBAgQIECAAIHFFTBzAgQIECBAgAABAgQIECBAoH4BCedXQAE8v2tjZgQIECBAgAABAgQIEFg0AfMlQIAAAQIECBAgQIAAAQIEjlngCArgY07o8QQIECBAgAABAgQIECBAgMARCHgEAQIECBAgQIAAAQIECMyDgAJ4Hlah5jnIRoAAAQIECBAgQIAAAQIECNQvICEBAgQIECBAgAABAnMjoACem6UwEQL1CUhEgAABAgQIECBAgAABAgQI1C8gIQECBAgQIECAwHwJKIDnaz3MhgABArUIyEGAAAECBAgQIECAAAECBAjULyAhAQIECBAgMIcCCuA5XBRTIkCAAAECiy1g9gQIECBAgAABAgQIECBAgED9AhISIECAwLwKKIDndWXMiwABAgQIECCwiALmTIAAAQIECBAgQIAAAQIECNQvICEBAnMtoACe6+UxOQIECBAgQIAAAQKLI2CmBAgQIECAAAECBAgQIECAQP0CEs6/gAJ4/tfIDAkQIECAAAECBAgQIDDvAuZHgAABAgQIECBAgAABAgQIzInAIRbAc5LQNAgQIECAAAECBAgQIECAAIFDFDA0AQIECBAgQIAAAQIECMyTgAJ4nlajprnIQoAAAQIECBAgQIAAAQIECNQvICEBAgQIECBAgAABAnMnoACeuyUxIQKLLyABAQIECBAgQIAAAQIECBAgUL+AhAQIECBAgAABAvMpoACez3UxKwIECCyqgHkTIECAAAECBAgQIECAAAEC9QtISIAAAQIECMyxgAJ4jhfH1AgQIECAwGIJmC0BAgQIECBAgAABAgQIECBQv4CEBAgQIDDvAgrgeV8h8yNAgAABAgQILIKAORIgQIAAAQIECBAgQIAAAQL1C0hIgMBCCCiAF2KZTJIAAQIECBAgQIDA/AqYGQECBAgQIECAAAECBAgQIFC/gISLI6AAXpy1MlMCBAgQIECAAAECBAjMm4D5ECBAgAABAgQIECBAgAABAnMmcAgF8JwlNB0CBAgQIECAAAECBAgQIEDgEAQMSYAAAQIECBAgQIAAAQLzKKAAnsdVWeQ5mTsBAgQIECBAgAABAgQIECBQv4CEBAgQIECAAAECBAjMrYACeG6XxsQILJ6AGRMgQIAAAQIECBAgQIAAAQL1C0hIgAABAgQIECAw3wIK4PleH7MjQIDAogiYJwECBAgQIECAAAECBAgQIFC/gIQECBAgQIDAAggogBdgkUyRAAECBAjMt4DZESBAgAABAgQIECBAgAABAvULSEiAAAECiyKgAF6UlTJPAgQIECBAgMA8CpgTAQIECBAgQIAAAQIECBAgUL+AhAQILJSAAnihlstkCRAgQIAAAQIECMyPgJkQIECAAAECBAgQIECAAAEC9QtIuHgCCuDFWzMzJkCAAAECBAgQIECAwHELeD4BAgQIECBAgAABAgQIECAwpwIHWADPaULTIkCAAAECBAgQIECAAAECBA5QwFAECBAgQIAAAQIECBAgMM8CCuB5Xp1Fmpu5EiBAgAABAgQIECBAgAABAvULSEiAAAECBAgQIECAwNwLKIDnfolMkMD8C5ghAQIECBAgQIAAAQIECBAgUL+AhAQIECBAgAABAoshoABejHUySwIECMyrgHkRIECAAAECBAgQIECAAAEC9QtISIAAAQIECCyQgAJ4gRbLVAkQIECAwHwJmA0BAgQIECBAgAABAgQIECBQv4CEBAgQILBoAgrgRVsx8yVAgAABAgQIzIOAORAgQIAAAQIECBAgQIAAAQL1C0hIgMBCCiiAF3LZTJoAAQIECBAgQIDA8Ql4MgECBAgQIECAAAECBAgQIFC/gISLK6AAXty1M3MCBAgQIECAAAECBAgctYDnESBAgAABAgQIECBAgAABAnMucAAF8JwnND0CBAgQIECAAAECBAgQIEDgAAQMQYAAAQIECBAgQIAAAQKLIKAAXoRVmuc5mhsBAgQIECBAgAABAgQIECBQv4CEBAgQIECAAAECBAgsjIACeGGWykQJzJ+AGREgQIAAAQIECBAgQIAAAQL1C0hIgAABAgQIECCwWAIK4MVaL7MlQIDAvAiYBwECBAgQIECAAAECBAgQIFC/gIQECBAgQIDAAgoogBdw0UyZAAECBAgcr4CnEyBAgAABAgQIECBAgAABAvULSEiAAAECiyqgAF7UlTNvAgQIECBAgMBxCHgmAQIECBAgQIAAAQIECBAgUL+AhAQILLSAAnihl8/kCRAgQIAAAQIECBydgCcRIECAAAECBAgQIECAAAEC9QtIuPgCCuDFX0MJCBAgQIAAAQIECBAgcNgCxidAgAABAgQIECBAgAABAgQWRGAfBfCCJDRNAgQIECBAgAABAgQIECBAYB8CbiVAgAABAgQIECBAgACBRRJQAC/Sas3TXM2FAAECBAgQIECAAAECBAgQqF9AQgIECBAgQIAAAQIEFk5AAbxwS2bCBI5fwAwIECBAgAABAgQIECBAgACB+gUkJECAAAECBAgQWEwBBfBirptZEyBA4LgEPJcAAQIECBAgQIAAAQIECBCoX0BCAgQIECBAYIEFFMALvHimToAAAQIEjlbA0wgQIECAAAECBAgQIECAAIH6BSQkQIAAgUUXUAAv+gqaPwECBAgQIEDgKAQ8gwABAgQIECBAgAABAgQIEKhfQEICBKoQUABXsYxCECBAgAABAgQIEDg8ASMTIECAAAECBAgQIECAAAEC9QtIWI+AArietZSEAAECBAgQIECAAAECBy1gPAIECBAgQIAAAQIECBAgQGDBBPZQAC9YQtMlQIAAAQIECBAgQIAAAQIE9iDgFgIECBAgQIAAAQIECBBYRAEF8CKu2nHO2bMJECBAgAABAgQIECBAgACB+gUkJECAAAECBAgQIEBgYQUUwAu7dCZO4OgFPJEAAQIECBAgQIAAAQIECBCoX0BCAgQIECBAgACBxRZQAC/2+pk9AQIEjkrAcwgQIECAAAECBAgQIECAAIH6BSQkQIAAAQIEKhBQAFewiCIQIECAAIHDFTA6AQIECBAgQIAAAQIECBAgUL+AhAQIECBQi4ACuJaVlIMAAQIECBAgcBgCxiRAgAABAgQIECBAgAABAgTqF5CQAIGqBBTAVS2nMAQIECBAgAABAgQOTsBIBAgQIECAAAECBAgQIECAQP0CEtYnoACub00lIkCAAAECBAgQIECAwH4F3E+AAAECBAgQIECAAAECBAgsqMB1FMALmtC0CRAgQIAAAQIECBAgQIAAgesQcCkBAgQIECBAgAABAgQILLKAAniRV+8o5+5ZBAgQIECAAAECBAgQIECAQP0CEhIgQIAAAQIECBAgsPACCuCFX0IBCBy+gCcQIECAAAECBAgQIECAAAEC9QtISIAAAQIECBAgUIeAAriOdZSCAAEChyVgXAIECBAgQIAAAQIECBAgQKB+AQkJECBAgACBigQUwBUtpigECBAgQOBgBYxGgAABAgQIECBAgAABAgQI1C8gIQECBAjUJqAArm1F5SFAgAABAgQIHISAMQgQIECAAAECBAgQIECAAIH6BSQkQKBKAQVwlcsqFAECBAgQIECAAIG9C7iTAAECBAgQIECAAAECBAgQqF9AwnoFFMD1rq1kBAgQIECAAAECBAgQuF4B1xMgQIAAAQIECBAgQIAAAQILLrCLAnjBE5o+AQIECBAgQIAAAQIECBAgsAsBlxAgQIAAAQIECBAgQIBADQIK4BpW8TAzGJsAAQIECBAgQIAAAQIECBCoX0BCAgQIECBAgAABAgSqEVAAV7OUghA4eAEjEiBAgAABAgQIECBAgAABAvULSEiAAAECBAgQIFCXgAK4rvWUhgABAgclYBwCBAgQIECAAAECBAgQIECgfgEJCRAgQIAAgQoFFMAVLqpIBAgQIEBgfwLuJkCAAAECBAgQIECAAAECBOoXkJAAAQIEahVQANe6snIRIECAAAECBPYi4B4CBAgQIECAAAECBAgQIECgfgEJCRCoWkABXPXyCkeAAAECBAgQIEBg9wKuJECAAAECBAgQIECAAAECBOoXkLB+AQVw/WssIQECBAgQIECAAAECBB5JwHkCBAgQIECAAAECBAgQIECgEoFrFMCVJBSDAAECBAgQIECAAAECBAgQuIaAUwQIECBAgAABAgQIECBQk4ACuKbVPMgsxiJAgAABAgQIECBAgAABAgTqF5CQAAECBAgQIECAAIHqBBTA1S2pQAT2L2AEAgQIECBAgAABAgQIECBAoH4BCQkQIECAAAECBOoUUADXua5SESBAYK8C7iNAgAABAgQIECBAgAABAgTqF5CQAAECBAgQqFhAAVzx4opGgAABAgSuT8DVBAgQIECAAAECBAgQIECAQP0CEhIgQIBA7QIK4NpXWD4CBAgQIECAwG4EXEOAAAECBAgQIECAAAECBAjULyAhAQJLIaAAXoplFpIAAQIECBAgQIDA1QWcIUCAAAECBAgQIECAAAECBOoXkHB5BBTAy7PWkhIgQIAAAQIECBAgQOByAd8JECBAgAABAgQIECBAgACBygSuUABXllAcAgQIECBAgAABAgQIECBA4AoCDhEgQIAAAQIECBAgQIBAjQIK4BpXdT+Z3EuAAAECBAgQIECAAMMllEIAABAASURBVAECBAjULyAhAQIECBAgQIAAAQLVCiiAq11awQhcv4A7CBAgQIAAAQIECBAgQIAAgfoFJCRAgAABAgQIEKhbQAFc9/pKR4AAgd0KuI4AAQIECBAgQIAAAQIECBCoX0BCAgQIECBAYAkEFMBLsMgiEiBAgACBaws4S4AAAQIECBAgQIAAAQIECNQvICEBAgQILIuAAnhZVlpOAgQIECBAgMCVBBwjQIAAAQIECBAgQIAAAQIE6heQkACBpRJQAC/VcgtLgAABAgQIECBA4EEBewQIECBAgAABAgQIECBAgED9AhIun4ACePnWXGICBAgQIECAAAECBAgQIECAAAECBAgQIECAAAECBCoVuKQArjShWAQIECBAgAABAgQIECBAgMAlAnYJECBAgAABAgQIECBAoGYBBXDNq3s92VxLgAABAgQIECBAgAABAgQI1C8gIQECBAgQIECAAAEC1QsogKtfYgEJPLKAKwgQIECAAAECBAgQIECAAIH6BSQkQIAAAQIECBBYDgEF8HKss5QECBC4moDjBAgQIECAAAECBAgQIECAQP0CEhIgQIAAAQJLJKAAXqLFFpUAAQIECDxUwDcCBAgQIECAAAECBAgQIECgfgEJCRAgQGDZBBTAy7bi8hIgQIAAAQIEZgI2AgQIECBAgAABAgQIECBAoH4BCQkQWEoBBfBSLrvQBAgQIECAAAECyywgOwECBAgQIECAAAECBAgQIFC/gITLK6AAXt61l5wAAQIECBAgQIAAgeUTkJgAAQIECBAgQIAAAQIECBCoXKBNKk8oHgECBAgQIECAAAECBAgQIJAEAgECBAgQIECAAAECBAgsg4DfAF6GVb5WRucIECBAgAABAgQIECBAgACB+gUkJECAAAECBAgQIEBgaQQUwEuz1IISeLiAIwQIECBAgAABAgQIECBAgED9AhISIECAAAECBAgsl4ACeLnWW1oCBAhcFPBJgAABAgQIECBAgAABAgQI1C8gIQECBAgQILCEAgrgJVx0kQkQIEBg2QXkJ0CAAAECBAgQIECAAAECBOoXkJAAAQIEllVAAbysKy83AQIECBAgsJwCUhMgQIAAAQIECBAgQIAAAQL1C0hIgMBSCyiAl3r5hSdAgAABAgQIEFgmAVkJECBAgAABAgQIECBAgACB+gUkJKAA9m+AAAECBAgQIECAAAEC9QtISIAAAQIECBAgQIAAAQIECNQvsJNQAbzD4AcBAgQIECBAgAABAgQIEKhVQC4CBAgQIECAAAECBAgQWCYBBfAyrfalWe0TIECAAAECBAgQIECAAAEC9QtISIAAAQIECBAgQIDA0gkogJduyQUmkDAgQIAAAQIECBAgQIAAAQIE6heQkAABAgQIECBAYDkFFMDLue5SEyCwvAKSEyBAgAABAgQIECBAgAABAvULSEiAAAECBAgssYACeIkXX3QCBAgQWDYBeQkQIECAAAECBAgQIECAAIH6BSQkQIAAgWUXUAAv+78A+QkQIECAAIHlEJCSAAECBAgQIECAAAECBAgQqF9AQgIECBQBBXBB8CZAgAABAgQIECBQs4BsBAgQIECAAAECBAgQIECAQP0CEhK4KKAAvijhkwABAgQIECBAgAABAvUJSESAAAECBAgQIECAAAECBAjUL/CQhArgh3D4QoAAAQIECBAgQIAAAQIEahGQgwABAgQIECBAgAABAgSWUUABvGyrLi8BAgQIECBAgAABAgQIECBQv4CEBAgQIECAAAECBAgsrYACeGmXXvBlFJCZAAECBAgQIECAAAECBAgQqF9AQgIECBAgQIAAgeUWUAAv9/pLT4DA8ghISoAAAQIECBAgQIAAAQIECNQvICEBAgQIECBAIApg/wgIECBAgED1AgISIECAAAECBAgQIECAAAEC9QtISIAAAQIEzgsogM87+EmAAAECBAgQqFNAKgIECBAgQIAAAQIECBAgQKB+AQkJECBwiYAC+BIMuwQIECBAgAABAgRqEpCFAAECBAgQIECAAAECBAgQqF9AQgKXCyiALxfxnQABAgQIECBAgAABAosvIAEBAgQIECBAgAABAgQIECBQv8AVEyqAr8jiIAECBAgQIECAAAECBAgQWFQB8yZAgAABAgQIECBAgACBZRZQAC/L6stJgAABAgQIECBAgAABAgQI1C8gIQECBAgQIECAAAECSy+gAF76fwIAlkFARgIECBAgQIAAAQIECBAgQKB+AQkJECBAgAABAgQIzAQUwDMFGwECBOoVkIwAAQIECBAgQIAAAQIECBCoX0BCAgQIECBAgMADAgrgByjsECBAgACB2gTkIUCAAAECBAgQIECAAAECBOoXkJAAAQIECDxUQAH8UA/fCBAgQIAAAQJ1CEhBgAABAgQIECBAgAABAgQI1C8gIQECBK4goAC+AopDBAgQIECAAAECBBZZwNwJECBAgAABAgQIECBAgACB+gUkJHA1AQXw1WQcJ0CAAAECBAgQIECAwOIJmDEBAgQIECBAgAABAgQIECBQv8A1EyqAr8njJAECBAgQIECAAAECBAgQWBQB8yRAgAABAgQIECBAgAABAokCuPZ/BfIRIECAAAECBAgQIECAAAEC9QtISIAAAQIECBAgQIAAgQsCCuALED4I1CggEwECBAgQIECAAAECBAgQIFC/gIQECBAgQIAAAQIELhVQAF+qYZ8AAQL1CEhCgAABAgQIECBAgAABAgQI1C8gIQECBAgQIEDgYQIK4IeROECAAAECBBZdwPwJECBAgAABAgQIECBAgACB+gUkJECAAAECVxZQAF/ZxVECBAgQIECAwGIKmDUBAgQIECBAgAABAgQIECBQv4CEBAgQuIaAAvgaOE4RIECAAAECBAgQWCQBcyVAgAABAgQIECBAgAABAgTqF5CQwCMJKIAfSch5AgQIECBAgAABAgQIzL+AGRIgQIAAAQIECBAgQIAAAQL1C+wqoQJ4V0wuIkCAAAECBAgQIECAAAEC8ypgXgQIECBAgAABAgQIECBA4EEBBfCDFnXtSUOAAAECBAgQIECAAAECBAjULyAhAQIECBAgQIAAAQIELhNQAF8G4iuBGgRkIECAAAECBAgQIECAAAECBOoXkJAAAQIECBAgQIDAlQQUwFdScYwAAQKLK2DmBAgQIECAAAECBAgQIECAQP0CEhIgQIAAAQIEriqgAL4qjRMECBAgQGDRBMyXAAECBAgQIECAAAECBAgQqF9AQgIECBAgcG0BBfC1fZwlQIAAAQIECCyGgFkSIECAAAECBAgQIECAAAEC9QtISIAAgV0IKIB3geQSAgQIECBAgAABAvMsYG4ECBAgQIAAAQIECBAgQIBA/QISEtitgAJ4t1KuI0CAAAECBAgQIECAwPwJmBEBAgQIECBAgAABAgQIECBQv8B1JVQAXxeXiwkQIECAAAECBAgQIECAwLwImAcBAgQIECBAgAABAgQIEHi4gAL44SaLfcTsCRAgQIAAAQIECBAgQIAAgfoFJCRAgAABAgQIECBAgMBVBBTAV4FxmMAiCpgzAQIECBAgQIAAAQIECBAgUL+AhAQIECBAgAABAgSuJaAAvpaOcwQIEFgcATMlQIAAAQIECBAgQIAAAQIE6heQkAABAgQIECDwiAIK4EckcgEBAgQIEJh3AfMjQIAAAQIECBAgQIAAAQIE6heQkAABAgQI7E5AAbw7J1cRIECAAAECBOZTwKwIECBAgAABAgQIECBAgACB+gUkJECAwHUIKICvA8ulBAgQIECAAAECBOZJwFwIECBAgAABAgQIECBAgACB+gUkJHC9Agrg6xVzPQECBAgQIECAAAECBI5fwAwIECBAgAABAgQIECBAgACB+gX2lFABvCc2NxEgQIAAAQIECBAgQIAAgeMS8FwCBAgQIECAAAECBAgQIHB1AQXw1W0W64zZEiBAgAABAgQIECBAgAABAvULSEiAAAECBAgQIECAAIFHEFAAPwKQ0wQWQcAcCRAgQIAAAQIECBAgQIAAgfoFJCRAgAABAgQIECCwGwEF8G6UXEOAAIH5FTAzAgQIECBAgAABAgQIECBAoH4BCQkQIECAAAECuxZQAO+ayoUECBAgQGDeBMyHAAECBAgQIECAAAECBAgQqF9AQgIECBAgcH0CCuDr83I1AQIECBAgQGA+BMyCAAECBAgQIECAAAECBAgQqF9AQgIECOxBQAG8BzS3ECBAgAABAgQIEDhOAc8mQIAAAQIECBAgQIAAAQIE6heQkMBeBRTAe5VzHwECBAgQIECAAAECBI5ewBMJECBAgAABAgQIECBAgACB+gX2lVABvC8+NxMgQIAAAQIECBAgQIAAgaMS8BwCBAgQIECAAAECBAgQIPDIAgrgRzaa7yvMjgABAgQIECBAgAABAgQIEKhfQEICBAgQIECAAAECBAjsUkABvEsolxGYRwFzIkCAAAECBAgQIECAAAECBOoXkJAAAQIECBAgQIDA9QgogK9Hy7UECBCYHwEzIUCAAAECBAgQIECAAAECBOoXkJAAAQIECBAgcN0CCuDrJnMDAQIECBA4bgHPJ0CAAAECBAgQIECAAAECBOoXkJAAAQIECOxNQAG8Nzd3ESBAgAABAgSOR8BTCRAgQIAAAQIECBAgQIAAgfoFJCRAgMA+BBTA+8BzKwECBAgQIECAAIGjFPAsAgQIECBAgAABAgQIECBAoH4BCQnsV0ABvF9B9xMgQIAAAQIECBAgQODwBTyBAAECBAgQIECAAAECBAgQqF/gQBIqgA+E0SAECBAgQIAAAQIECBAgQOCwBIxLgAABAgQIECBAgAABAgR2L6AA3r3VfF1pNgQIECBAgAABAgQIECBAgED9AhISIECAAAECBAgQIEDgOgUUwNcJ5nIC8yBgDgQIECBAgAABAgQIECBAgED9AhISIECAAAECBAgQ2IuAAngvau4hQIDA8Ql4MgECBAgQIECAAAECBAgQIFC/gIQECBAgQIAAgT0LKID3TOdGAgQIECBw1AKeR4AAAQIECBAgQIAAAQIECNQvICEBAgQIENifgAJ4f37uJkCAAAECBAgcjYCnECBAgAABAgQIECBAgAABAvULSEiAAIEDEFAAHwCiIQgQIECAAAECBAgcpoCxCRAgQIAAAQIECBAgQIAAgfoFJCRwUAIK4IOSNA4BAgQIECBAgAABAgQOXsCIBAgQIECAAAECBAgQIECAQP0CB5pQAXygnAYjQIAAAQIECBAgQIAAAQIHJWAcAgQIECBAgAABAgQIECBw/QIK4Os3O947PJ0AAQIECBAgQIAAAQIECBCoX0BCAgQIECBAgAABAgQI7FFAAbxHOLcROA4BzyRAgAABAgQIECBAgAABAgTqF5CQAAECBAgQIECAwH4EFMD70XMvAQIEjk7AkwgQIECAAAECBAgQIECAAIH6BSQkQIAAAQIECOxbQAF9JJeHAAAQAElEQVS8b0IDECBAgACBwxYwPgECBAgQIECAAAECBAgQIFC/gIQECBAgQOBgBBTAB+NoFAIECBAgQIDA4QgYlQABAgQIECBAgAABAgQIEKhfQEICBAgcoIAC+AAxDUWAAAECBAgQIEDgIAWMRYAAAQIECBAgQIAAAQIECNQvICGBgxZQAB+0qPEIECBAgAABAgQIECCwfwEjECBAgAABAgQIECBAgAABAvULHEpCBfChsBqUAAECBAgQIECAAAECBAjsVcB9BAgQIECAAAECBAgQIEBg7wIK4L3bHe2dnkaAAAECBAgQIECAAAECBAjULyAhAQIECBAgQIAAAQIE9imgAN4noNsJHIWAZxAgQIAAAQIECBAgQIAAAQL1C0hIgAABAgQIECBA4CAEFMAHoWgMAgQIHJ6AkQkQIECAAAECBAgQIECAAIH6BSQkQIAAAQIECByYgAL4wCgNRIAAAQIEDlrAeAQIECBAgAABAgQIECBAgED9AhISIECAAIGDFVAAH6yn0QgQIECAAAECByNgFAIECBAgQIAAAQIECBAgQKB+AQkJECBwCAIK4ENANSQBAgQIECBAgACB/Qi4lwABAgQIECBAgAABAgQIEKhfQEIChyWgAD4sWeMSIECAAAECBAgQIEDg+gXcQYAAAQIECBAgQIAAAQIECNQvcKgJFcCHymtwAgQIECBAgAABAgQIECCwWwHXESBAgAABAgQIECBAgACB/QsogPdveLgjGJ0AAQIECBAgQIAAAQIECBCoX0BCAgQIECBAgAABAgQIHJCAAviAIA1D4DAEjEmAAAECBAgQIECAAAECBAjULyAhAQIECBAgQIAAgYMUUAAfpKaxCBAgcHACRiJAgAABAgQIECBAgAABAgTqF5CQAAECBAgQIHDgAgrgAyc1IAECBAgQ2K+A+wkQIECAAAECBAgQIECAAIH6BSQkQIAAAQKHI6AAPhxXoxIgQIAAAQIE9ibgLgIECBAgQIAAAQIECBAgQKB+AQkJECBwiAIK4EPENTQBAgQIECBAgACB6xFwLQECBAgQIECAAAECBAgQIFC/gIQEDltAAXzYwsYnQIAAAQIECBAgQIDAIwu4ggABAgQIECBAgAABAgQIEKhf4EgSKoCPhNlDCBAgQIAAAQIECBAgQIDA1QQcJ0CAAAECBAgQIECAAAECByegAD44y4MdyWgECBAgQIAAAQIECBAgQIBA/QISEiBAgAABAgQIECBA4IAFFMAHDGo4AgchYAwCBAgQIECAAAECBAgQIECgfgEJCRAgQIAAAQIECByGgAL4MFSNSYAAgb0LuJMAAQIECBAgQIAAAQIECBCoX0BCAgQIECBAgMChCSiAD43WwAQIECBA4HoFXE+AAAECBAgQIECAAAECBAjULyAhAQIECOxboJmN0M9+nN/62YHZdv7rgf+85FFXHvvBC5oHd6986REcVQAfAbJHECBAgAABAgQeUcAFBAgQIECAAAECBAgQIECAQP0CEhIgsHeBWb976TYoQw0myWAro8mJDKZr5cBK0g7Pbyn7F7em7Dejcr6c68vWlIq0LVtTDjVd+TFN04zTpnyWLSnHdprc2TVtVqbDjMo2mI7S9CvJbLy2fO5so2S4VY6Ny3XJ2mSQQT8pW5dB12ZYtvRtjvJ1tE87ymSeRYAAAQIECBAgQGBBBEyTAAECBAgQIECAAAECBAgQqF9Awn0K9OX+2VY+MvuN3+kg7Xg97fZNmYxOZTo8U85sp512GY2nGU5LoduPM+i3sjrZKOXs2bTNZprBZob9dil0t7MymZbCdpoTk0nWx5OcKNt62V+bTrMynWSlG2fUbWcyPJduUMbIuXLtRtJsJWXclPNNuS6T1SSDbI/GObe6lfZC4TsdjDMZbSdNl6N8tUf5MM8iQIAAAQIECBAgQIAAgYcI+EKAAAECBAgQIECAAAECBAhch0BbutS2a9KkSz8oxezKmax1XU6W4vbk5EzW+89kNPhkbu7vzlO37skXnf10/kL7J/kr3cfzN5p78i3TT+a5m+/M87bekR/Me/ODzfvyo9vvy4+V7Z+N37ez/4L2fXlB8948v3t3njt5T/52d0/+Vvfp/Dfdx/OXB5/Il2x+Np/f35+buj/LWnnWWk5ltTuX0aTLcJy0zaDUwcM0/VoyPZk0yVG+2qN8mGcRIECAAAECBAgQIECAAAECFwV8EiBAgAABAgQIECBAYNkF+gIw28rHNd6Dvsuom2Z1Os7adDsnx+PcfvbePGfj4/l/dJ/Ic/Ox/JOt9+RXxm/Pb59+Xf7w7BvzwY3fz7u335Q3j9+Yl228M7+8/c78y3L8pefenBd2H80PTT+W5537UL5/40Ol4P1Qvq37cNnO7z/37IfyvLMfLtuH8oJzH8yLN96Qn9l4Y/7N5lvzb0+9JW8889q8/f7X5kNbb84fbb0lrzn9+vza9jvyY5vvyw/kT/J/6z+VL9v6ZJ64fW9umJ7OifH2ztxnGdqS5RpRy6mmbJe+L/9+6bkr7yuAr+xyfEc9mQABAgQIECBAgAABAgQIEKhfQEICBAgQIECAAAECyywwnKZpxlnpNzMqW/pBBv00bb9dVCYZTLayOtnM6tb9uTXn8tXjP803Tz+Sf3Lu7fl33Vvz0e43877mdXlN97b8b6f/IH//zNvzdyYfzl/Z/kS+vD+bx4838qjubFa70xnkbNbG57K2vZn1ra2sl8/V7e2sjLeyUp6xUp41mowzmkzKNvscl+Nb5fnl2jKf9W6StXJ+ZbKdUSmfV7KdlfZcTvQbeczW2dx+9lS+vDuV/2rz4/l/T/4oP3T2rfnXZ1+XV01el3duvDIfPfPyvGL6zvzzrffkmwd/mq9s78nnlPtPbp3KjeXZsz8/nabP7L8/POiapFstBoOMdv589fTC97Ycu3QrX6/xnl15jdNOESBwlAKeRYAAAQIECBAgQIAAAQIECNQvICEBAgQIECBAYJkF2vQZjJPhtEmXYabtICe7z2ZYCuCTpRB99spG/sfxJ/IT/Ufyhv5d+eON38l/3Pq9/MTknfm27mP5unOfyI3bGzk5OZcT5fr1WSnbjTMqRW3bd2nK+M2lwA/5cumJg9mfDd/2fSmwu505rJS5rE+3duZ2SyZ5dPn+NRsfy9/Z+mh+8tRb8srP/k4+cP+v5DXT38qLh+/It/bvzxdtfzaP3pyUe7rcOr4v66W8bqfrabq1NIPTZaJ92Xb/bnd/qSsJECBA4BAFDE2AAAECBAgQIECAAAECBAjULyAhAQIECBAgkDZr4/WklLW3ZSN/YfNUvn/6sbwsb817p2/K733m9/OS7k351q135Yu3P52T42kpiNezst2XYnQ7K/25MsIkbelEm7Jlzl99O023cm8y+kwpuc9mvVTUN0xP5tkl1986/eH888135PVnX5u396/Kv+1/K9/VvTt/afqZPDb3pW82MpoM0vSlZr6OrO2cm5geAQIECBBYAgERCRAgQIAAAQIECBAgQIAAgfoFJCRAgMASCczKytl2IfKg77PSTTL7jd1btk7nr/bvys9N35PXbb0xL+//U16w+bb8l6c/lieeuz8nSuk77CcZZDttKUDTnk7aU+kHZ8v3rXJ8nMElY194RClLL+7N22eTdCeTfq2U1qO0pQCevWdbX761/TAnp1u5fXMrf3nzvvz97Q/mFyb/Kb89fUV+sX9TvnXygTyu2dq5ZmY4KMX5+YQzhH42TNma84cu/GwvfPogQIAAAQIECBA4DgHPJECAAAECBAgQIECAAAECBOoXkJBApQKz38Jt+zaDri3lZikj+xK0FJqjySjrk2bnt3dPbJ/L100/m+eOP5LXbr85f7b5yvzM9nvzVzc/lCdv3p+VzSaDvknbbCeDsg1LLdqN0pQtZZt9DqerGU7W0kzXk65s5ZnN7FlJZp/l9sxes8/ZNtufl202v+G0zWyb7TelwB30kwxLIT6aduWzBBl0aZpJhv00o5Lt5q0TuXOzz3975u68eOu9+fB9v5w3tG/M86bvz9dO786J8d0Zje/NaLCZfmWcvh0UuyTDso2GacuHNwECBAgQIECAAAECxyDgkQQIECBAgAABAgQIECBAgED9AjUn7Jqkb7p07aR0tV36wTQ3bo9zotvIVww/lRc178wb8ub85vbv5oXb78oXj/+slL3bWZluZ9hN06QvPGWQpmxlrxzIzpbLX7Pzl2yz2y675NLid7Y/2y67ZM6/XhqqSVO+jkpZvFJK4dV2mGec+UR+4PQ78hvnXpd3Ne/Oj/YfyJ/b+kRuPbuZm7fGSdOloJYFGSuA40WAAAECBAgQIECAAIGjF/BEAgQIECBAgAABAgQIECBQhUA/S7HSZXXc5Tln787zVt6Zt09end84/aZ899kP5a7xx9N2p8tVm2narbSlLG5Ku9k0peS8sJWT5d2W7RHebZPMtitcVoa8wtFjP7TvCVzM1ZeyfDQaZNhM8/jNT+U7N/40rzr97nxg/IY8b/TufNW5e3Jyoyvl+iS7kNz3vAxAgAABAgQIECBAgAABAgQIPCBghwABAgQIECBAgAABAvMuMKt12zQP+zXa2fHZ3Ju0fZfV6XZu2T6Tb9v6UH596y15zfY78vdOfTRP6T6bEzmVUbeVtY02K+Nh2U+5Z5q+FJhJl4e8ZsPOtp2Dzc7Pa/7YxSXXvH+BTs5+w3o23UE3yGiympXttayVz7RdVtqNPGbr0/nu0x/Jq069Oa8ZvyPP3fpw2tkNtjkQMAUCBAgQIECAAAECBAgQIECgfgEJCRAgQIAAAQIECMy9wIUmdpCcGLdZmZYJD8uxtXEy2kw72MzqpMuf6+7JTzXvyQfGr8tPnH53/uLmn+Rkdypr3UYybZK+TZoyyCgpTfLO96ZbSTtdKV/bsnUXttnp8j3lNbtv9ryuPG+29eXLbEv5fMhWrr3k3ZTLZ19nn5dus2OLuXVl2ue3B/LM8jebSVu2jDOYne6bpGmzPt3IDYOz+dLND+eHNt+tAI4XgTkQMAUCBAgQIECAAAECBAgQIECgfgEJCRAgQIAAAQKLITBIu1Pebmdj9Uy6wVbWtzayfnaSx0028jc3P5X/PHx1XrH9jnzLfX+SR01OZ20yKYXktMS70MSWvVyyO/t6fiuF5ZX/I7/nT/v5CAIz1Nl2pcv6sm7TrHRjBfCVeBwjQIDAEQp4FAECBAgQIECAAAECBAgQIFC/gIQECBAgQGBxBJpxuuEko60T6Sc3p5+u5olb5/L93Yfze6ffkJf2r81X3v+p3LB9b9rB2Yz6Lpn9mmrbpGnOb9nLq2/3ctcD98ym8MCXJd/Zn+SS44lPgAABAgT2J+BuAgQIECBAgAABAgQIECBAoH4BCQkQILBgAn2Tlclm1ibjfNHkz/KT7fvz+u235QfPfjx3dNu5YatPmlG6diWTZiXJoGxtrvwbv+WU95ELlNU48md6IAECBAgQIECAViUiIwAAEABJREFUAAECBAgQIECAAAECBAgQIECgfgEJCcyjQDNNVrqkLTXhsHxkXL6O0/ZdBpONrOT+fElpc188/P28cvt38m33fyCP7j+TYX9fhqUAbqblpr5P200yTBmrXLvzN4fbJmkubHn4qy+nHn7UkcMQKCt7GMMakwABAgQIECBAgACBqwk4ToAAAQIECBAgQIAAAQIECNQvMLcJu5UMzp0o0ys14aQvRe5KunY7q9M+XzS9L/9q+kd55elX5m9sfzC3DjYzbDdLr9uUrdyy8252fp7/0SdNl93++u+sBJ5t5QbvQxQoK3uIoxuaAAECBAgQIECAAAECBC4VsE+AAAECBAgQIECAAAECBI5XoJS909VTGU0mpdQdZTDs8+ztQf5596789rm35Ru27slNzTRr51Yz2lwt3e40Kd8ze138Ld/Zvu1aAsd6TgF8rPweToAAAQIECBAgQIAAAQLLIyApAQIECBAgQIAAAQIE5kCgL/Vg02dtezWPndyTf7L93vzH/uX51ukHcsPobNbGW8n4ZNL2yXCSNIOyteV7E6/FECirtRgTrXaWghEgQIAAAQIECBAgQIAAAQL1C0hIgAABAgQIECBA4BgFhn2XNMNkZSuDbOb2jTb/U/u2/M72G/N3z30wjzu3ldWt6U7fm2wngzPl+nJPX+5JeXV90k/Pbzv/3d+yf83Pcs9l79I55+J22SlfD1hAAXzAoIYjcD0CriVAgAABAgQIECBAgAABAgTqF5CQAAECBAgQIHDcAtMM0zTn8qjTXf7L7k/ya9uvygu79+TpW59JW/repMlDXrPCuO9L4Vu2Wfn7kJO+zLuAAnjeV8j8CBCoVUAuAgQIECBAgAABAgQIECBAoH4BCQkQIECAwLELNKXcHWaUp07P5ifb388vbr4jX9adytr2drq2yWS0lb5pyjwvrQ1n+7Nj5fCl79mfj55tlx6zP3cCs9Wbu0mZEAECBAgQqFtAOgIECBAgQIAAAQIECBAgQKB+AQkJECBwNAKzmrbtU2reXPZqMui73DQ+k+8Yvz6v3nxD/trWn+VEN81wMk4zbdNOhxlOu50/zRyvagQUwNUspSAECBAgQIDAQgiYJAECBAgQIECAAAECBAgQIFC/gIQEjlCgSVee1pUCeJpZETwopW76rWTQ5Kunn8hv5C35kfHH8uTx6bRdk9WypR0mbZPMbtj5bLLzvSlDzbYLY2bnsxybvS/9zd++3H+tbXa97dgE2mN7sgcTIECAAAECBAgQWDIBcQkQIECAAAECBAgQIECAAIH6BY46Yd906dtpqWoH6do20+FWbp5u5IXTN+fXNt6cr9r+VNam41IQ9+enduEjeWCnHG9z/s9Al93y7ksJPNvK7hXe5eQVjjo0PwIK4PlZCzMhQIAAAQIECBAgQKBeAckIECBAgAABAgQIECBAgMChCPT9IGm2k8Eg6+NJ/mK3md/cfl9ecOZPc9PwdCmGx9nNq9lpfGfV4Wy72h2zc83VTjqezIXBbJXmYiImQYAAAQIECBAgQIAAAQIE6hSQigABAgQIECBAgAABAocpUArZfiUnJ3fnWwdvy6+OX5Vndx/LcLyRlY318jlKZuXu7Bd+Z9vOVMo9mW07X/yoTEABfFwL6rkECBAgQIAAAQIECBAgQIBA/QISEiBAgAABAgQIEDhggbbvMyhb0qbpurRdm+dM789/OPeh/Pjp9+VRZ05nbZo0bZJh2UnZ+tnWlyL44lbOld3Mxplt3bTslmvKZ8rWlHOzrVx12bsr33ezlcu8j02gPbYnezCBJRYQnQABAgQIECBAgAABAgQIEKhfQEICBAgQIECAwGEI9E2TWTk7zNncNNnMX938YH5p+/X5C93HMuiaTJu1w3isMRdIQAG8QItlqgQIVCEgBAECBAgQIECAAAECBAgQIFC/gIQECBAgQOBQBZrRVh6z2eWHm4/mXw4+kM/d2ky7PcxgupKN1XH6PTx9Virv4Ta3zKGAAngOF8WUCBAgQKBWAbkIECBAgAABAgQIECBAgACB+gUkJECAwAEI9M3OIE1mf255Z3fnR1Oq3VE3yZdsnM3PtW/Lt4/fX0rf7Qz6QSl+TyfN/Vkfj3P+7ngtqYACeEkXXmwCBAgQIEDgiAU8jgABAgQIECBAgAABAgQIEKhfQEICByFQyt/R5MZkOM3qdFoK3mGyVkrdZjs3TT6Tv9l8Ir/Z/X7+i827szKZ5uRknL6ZZm2ylrQ3ZphRKYD7nT8Tfel0yrCXfrVfsUBbcTbRCBAgQIAAAQIECMyFgEkQIECAAAECBAgQIECAAAEC9QscWMKmz3j9vjLcJJO2yXRQdsfTPHZjMy/o/zQ/c+qP8qjtMxn2XTmRUvZm59Xs7DVJPyxb+dw5+tAfsxJ4tj30qG+1CSiAa1tReQgQIECAAAECBAgQmCcBcyFAgAABAgQIECBAgAABAtcl0KTL2laX4WSYyco0w/Gf5utPn81/2H5T/u65P8zK9DOl4O0fMmbTNCnvpC3HS4H8kJO+HIXAXD1DATxXy2EyBAgQIECAAAECBAgQIFCPgCQECBAgQIAAAQIECBDYjUApbS+9rG8zyYlM+9XcMj2Tb1k9l19Z+d08J+cy6mbXdmkuvf6B/dm58uXKJ8sJ72URUAAf9Up7HgECBAgQIECAAAECBAgQIFC/gIQECBAgQIAAAQIErkNg2HXJsE0G2xn0Xfppl6dtncuPb/1RfvTcm/PYc+cyaDbStOW6wazo7dL05XNWCM/u7abJzv6FY1d49uwXgy9uVzjtUEUC5V9SRWlEITDnAqZHgAABAgQIECBAgAABAgQI1C8gIQECBAgQIEDgegSavs1ofFPa7WEyXUlpgfNfNJ/IL7avz1/duCdrW58+X/aWMzvvZufnJT9K6XvJN7sEFMD+DRAgQOBoBDyFAAECBAgQIECAAAECBAgQqF9AQgIECBAgcN0CfdPn3MpWmmY7N24l3zV5W/5N9zt55taf5cb+/qzl5pSTSS40vzt976ziu/A9F15Nd2HHx7ILzP51LLuB/AQIECBA4JAFDE+AAAECBAgQIECAAAECBAjULyAhAQIE9i4w+/POTzpzf16y+Qf50bOfymPOjTPoSo03K3Vn296HducSCpR/OUuYWmQCBAgQIECAwFEJeA4BAgQIECBAgAABAgQIECBQv4CEBPYhMOi7/MWNe/KKtTfnbww+nKx8Mk0zSJtJ0qwk/ahsbR547fzi7+y3fS9uF870l1xz4ZCP5RTwL2E5111qAgQIECBAgACBIxDwCAIECBAgQIAAAQIECBAgQKB+gf0mXOnG+d6Vj+ZJ0z/OqNvK1mCQnb/yfOnAs3L3YQcvvcA+gQcFFMAPWtgjQIAAAQIECBAgQIDAQQkYhwABAgQIECBAgAABAgQI7Epgqx3lh1c/L6ebWzPtbsjK5nqa8r8Hbr6u4ndW/c22B+62c7gCczm6fwFzuSwmRYAAAQIECBAgQIAAAQKLK2DmBAgQIECAAAECBAgQ2L1A17R5y/hEfrh9Rs6NZn/WeZD0TdlmNd7s++7HciWBmcDsX87s03bYAsYnQIAAAQIECBAgQIAAAQIE6heQkAABAgQIECBAgMAeBMbto/NzgzvzSytPKd3vJJmulVH6UgKXbWtWApetdMLl4CO8y3WZbY9wmdNVCyiAq15e4eZFwDwIECBAgAABAgQIECBAgACB+gUkJECAAAECBAjsVaBvp9lubsg/HT8rb1u/NdPVz6RrSxE8+2//rpYSuJzf69juWz4BBfDyrbnEBAgcrYCnESBAgAABAgQIECBAgAABAvULSEiAAAECBPYlsDLt02WQj59Mvqu5K2f6J6SdriaDaRm31Hnd7M9Cl11vArsQKP9idnGVSwgQIECAAIE9CLiFAAECBAgQIECAAAECBAgQqF9AQgIECOxXoM/26v3p1s6kmY7ytuET88Lh52RzcGPSbCfj9Tzw6svebCsf3gSuJqAAvpqM4wQIECBAgACB/Qi4lwABAgQIECBAgAABAgQIEKhfQEICByLQpBnfmGa7zXjQZlLau19YeXZ+fXh7NpuV8oSzSVc++qb8KCcz28quN4GrCPgXchUYhwkQIECAAAECBAjsVcB9BAgQIECAAAECBAgQIECAQP0CB5mwyfn/zcac/THoU/1GfihPyJ/lsRmPmtnhy7YrHbvsEl+XVkABvLRLLzgBAgQIECBAgAABAocgYEgCBAgQIECAAAECBAgQILAvgaaUwdPRMB84eUu++8Sz8skTj07fjpJmkAdfTdlV8xWE43rP9XP9y5jr5TE5AgQIECBAgAABAgQIEFgcATMlQIAAAQIECBAgQIDA/gV2/hO/g3H6fpDfHt+Wn2kela3h7E9Bz0rf2bb/ZxihbgEF8GGvr/EJECBAgAABAgQIECBAgACB+gUkJECAAAECBAgQILAPga7vcnHr+1IBT0+U0dpsrI7y03lmXtk+MdNulEzL4cmsBC7X7PyHgct3bwKXCSiALwPxlcBBChiLAAECBAgQIECAAAECBAgQqF9AQgIECBAgQIDAgQv0s5L3/KinR+v53tHj8+GV9WwP22yPZvXerAA+f95PApcLzP6FXH7MdwIECBDYv4ARCBAgQIAAAQIECBAgQIAAgfoFJCRAgAABAocu0KfJJ9pH5++1n5v7m/WMJqvlmQ8WxOWLN4GHCCiAH8LhCwECBAgQOAgBYxAgQIAAAQIECBAgQIAAAQL1C0hIgACBoxHoy2M2VrbyyhNPzv/3pi/M/etb6cv/yuEL78GFTx8EzgsogM87+EmAAAECBAgQOBgBoxAgQIAAAQIECBAgQIAAAQL1C0hI4AgFmjQZbT8m280g/5/2c/I7eVS2B6OkGWd75WymzawijheBBwQUwA9Q2CFAgAABAgQIECCwPwF3EyBAgAABAgQIECBAgAABAvULHGXCWbXbNcl4tJm22cin+hP5jpuelo+NhslkJSvbK0kzjReBSwUUwJdq2CdAgAABAgQIECBAgMDeBNxFgAABAgQIECBAgAABAgQOXKB0vxl0yWB8Ml3W02Y7n+xuyg+e+IKcOlke161msDn7bwInfVO+ex+2wEKMrwBeiGUySQIECBAgQIAAAQIECBCYXwEzI0CAAAECBAgQIECAwOEJ9E2fleaTGU2TbtCXQniQ35w8Li9pn5VTa+NkNPs94dnz29mPUgRf/L7z1Y8lFDj/L2EJgx96ZA8gQIAAAQIECBAgQIAAAQIE6heQkAABAgQIECBAgMAhCnR9l67vs9msZ5xS642H2e7Xcnp4Mj8xvCu/f+Lx2Vq9r8xgkr4fzBrinF4/owQuIsv8Lv9Sljm+7AQOR8CoBAgQIECAAAECBAgQIECAQP0CEhIgQIAAAQIEjkqgz6V/37ns96Pc26zl+7afnQ82t6X0xGnK4fTD3HTmljT+HvRRLc1cPkcBPJfLYlIECCywgPYvGtgAABAASURBVKkTIECAAAECBAgQIECAAAEC9QtISIAAAQIEjlFg1vSuph8M865pmx9vviKnV56UphtlOpxmOhgc49w8eh4EFMDzsArmQIAAAQKVCIhBgAABAgQIECBAgAABAgQI1C8gIQECBI5boE/67TKJ0+nXHptfGz4qv9TemDNZyWC6lUG3Uc55L7OAAniZV192AgQIECBA4OAEjESAAAECBAgQIECAAAECBAjULyAhgbkRmCbdKGm2c2awnn+QZ+a9wyZ9f6IcX4/XcgsogJd7/aUnQIAAAQIECBA4AAFDECBAgAABAgQIECBAgAABAvULzFfC2Z+BTvqd/3XZGI7zLSe/KJ88uZLJ0J+Anq+1OvrZKICP3twTCRAgQIAAAQIECBCoR0ASAgQIECBAgAABAgQIECBwrAJ9mmxnLR+ePiYvzB05M7ihzOd8QVx20j+4O/tq25vAQt2lAF6o5TJZAgQIECBAgAABAgQIEJgfATMhQIAAAQIECBAgQIDAHAiUgvfcqM3mMPmlE3fkl1dvztZg9lvA5cQcTM8Ujl5AAXzQ5sYjQIAAAQIECBAgQIAAAQIE6heQkAABAgQIECBAgMA8CTSl7G1G2ehvyYtGX5z3rt+arekw24MufdPN00zN5QgEFMBHgOwRyyMgKQECBAgQIECAAAECBAgQIFC/gIQECBAgQIAAgXkV6Po+n8ko3zf93JxZa7MyWUuTSZluXzbvZRFQAC/LSstJgMBhCxifAAECBAgQIECAAAECBAgQqF9AQgIECBAgMPcCk1L5vnV0R36w+dx85uQgzWRU5tyUzXtZBBTAy7LSchIgQIDAIQoYmgABAgQIECBAgAABAgQIEKhfQEICBAgshkDTNJlmnH+3cldeO3hSJiuTMvHzvwHcZ5A003jVLaAArnt9pSNAgAABAgQOW8D4BAgQIECAAAECBAgQIECAQP0CEhJYIIGu73Km7fPpdpjnj78g72kfn25QKsFmnKZrkmm3QGlMdS8CZbX3cpt7CBAgQIAAAQIECBAgQIAAAQIECBAgQIAAAQIECNQvsHgJmzSTk5muTPP+lUG+c/1zc7q5NdPBJOmmSSmGFy+TGV+PgAL4erRcS4AAAQIECBAgQIAAgfMCfhIgQIAAAQIECBAgQIAAgTkVaNK3q2knbVa7lby5+7z8SPvE0v0+Jhl12R6u5fwfhJ7T6c/XtBZyNu1CztqkCRAgQIAAAQIECBAgQIDAsQl4MAECBAgQIECAAAECBOZZoEmacdbGo4xL4bu50uZfnfzivGz9sdkYrWToL0Cn9pcC+KBW2DgECBAgQIAAAQIECBAgQIBA/QISEiBAgAABAgQIEJh7gS59M8254TBpmjRdl1PTQf5h9wW5u701k+5UtoZ9uSY7r77Z+fCjIgEFcEWLKcrxCXgyAQIECBAgQIAAAQIECBAgUL+AhAQIECBAgACBxRGYFbxd0g/KVj6bT+c9J0/mu/s7cm706KxtNaUY7pO+T9MvTioz3Z2AAnh3Tq4iQIDA1QQcJ0CAAAECBAgQIECAAAECBOoXkJAAAQIECCyoQJPZbwF3q136biWvWn9aXjq6I/evD1OOJF0piksJ7LeAU9VLAVzVcgpDgAABAkcr4GkECBAgQIAAAQIECBAgQIBA/QISEiBAYLEFmpT/bd2QtptmczrJTzZ35XdvGeTMoEmmTTaHpS70W8CLvciXzb6s6GVHfCVAgAABAgQIEHhkAVcQIECAAAECBAgQIECAAAEC9QtISKASgaYdpG9KLdj0+dRgJd/dfX0+O7g96deyvt2WiriSoGLsCLQ7P/0gQIAAAQIECBAgQGDXAi4kQIAAAQIECBAgQIAAAQIE6heoMmHTlCI4+eh4Jf/TyTty/42jjEs5XGXWJQ6lAF7ixRedAAECBAgQIECAAIHrFnADAQIECBAgQIAAAQIECBBYSIGmabLzq75Nm645mVdPnpifyqMyGd6YtKUybJvk4palfy00QFnNhZ6/yRMgQIAAAQIECBAgQIAAgSMS8BgCBAgQIECAAAECBAjUITD7c9CbJ9q8dP0L81vrg0xmBXDfJDv/LeBpHSGXOIUCeL+L734CBAgQIECAAAECBAgQIECgfgEJCRAgQIAAAQIECCygQNd3uXR7SITtYe4Z3Jq/s/K1+aPVGzOdnkima5k2k3LZThNcPr0XUUABvIirZs5zI2AiBAgQIECAAAECBAgQIECAQP0CEhIgQIAAAQIEqhO40O9Oui6f7lfywu6ubDYr2R5tlajNha18eC+kgAJ4IZfNpAkQmAMBUyBAgAABAgQIECBAgAABAgTqF5CQAAECBAhUL7BVyuCXtU/OT5/4nEybE+kzrD5z7QEVwLWvsHwECBAgcAgChiRAgAABAgQIECBAgAABAgTqF5CQAAECSyLQ9xmv9XnJ6PPyntFtGY4HDwZv+vRNU7YHD9mbfwEF8PyvkRkSIECAAAEC8yRgLgQIECBAgAABAgQIECBAgED9AhISWCKB2R98PrE9yd3tDfnO/pn5k7VZATxOmi7p2/T9epLZVfFaEAEF8IIslGkSIECAAAECBAgcv4AZECBAgAABAgQIECBAgAABAvULLFvC2W/4TgbDTAfb+YN2mP+5uSubw9VkMtkpgJvmXJq+j9fiCCiAF2etzJQAAQIECBAgQIAAgeMT8GQCBAgQIECAAAECBAgQIFCpQJftQZc+04zX1/Jvh5+ffz28M9sn11Ka3zRNKX/bJrl0S7WvKoK1VaQQggABAgQIECBAgAABAgQIHJqAgQkQIECAAAECBAgQIFCxQNMk7WbSDzMYTzJuVvMPV74w71hfT99OSjE8rDh8ndEUwHtdV/cRIECAAAECBAgQIECAAAEC9QtISIAAAQIECBAgQKB2gb5JxjfsFMDTdpDxsMndK4P87cHX5E9WH5emn5ZztSPUlU8BXNd6SnNEAh5DgAABAgQIECBAgAABAgQI1C8gIQECBAgQIEBgeQRKCXxJ2H7a5g+3b84/bp6UreGknOnPl8Dlo3zxnnMBBfCcL5DpESAwdwImRIAAAQIECBAgQIAAAQIECNQvICEBAgQIEFg+gYeUu8NstOv5xcHt+cXR4zNpSqXYdcnO9pALl89pARKX1VqAWZoiAQIECBCYCwGTIECAAAECBAgQIECAAAECBOoXkJAAAQLLLlDqw6ZJk3M5O1jJj4y+KJ/sV9KVI8susyj5ywouylTNkwABAgQIECBwjAIeTYAAAQIECBAgQIAAAQIECNQvICEBAkWgT3begzTNav64uTV//cavzb2rtyXbo2RaLvGeawEF8Fwvj8kRIECAAAECBAjMg4A5ECBAgAABAgQIECBAgAABAvULSHhRYNb+dhe+NJk2bd7SDPL3V56SjROD9AP14gWcuf2wQnO7NCZGgAABAgQIECBAgMAcCJgCAQIECBAgQIAAAQIECBBYeoFJezL/R27Pv1+9IxndXDyaslX1ripMW1UaYQgQIECAAAECBAgQIECAwIEJGIgAAQIECBAgQIAAAQIEkjbbzSj3nxjmB1eekneNVtM1F11UjRcl5unTqlzvarieAAECBAgQIECAAAECBAgQqF9AQgIECBAgQIAAAQIEdgT62c92JelP5FPTW/I9/Zfn9PqNyXg7mU7KNrvANk8CCuB5Wg1zmXsBEyRAgAABAgQIECBAgAABAgTqF5CQAAECBAgQIEDgoQLNtEsmfTYHg7ytHeWf5ak5u9KmH5R6eHpDufiBXwku+97HLaAAPu4V8HwCBBZFwDwJECBAgAABAgQIECBAgACB+gUkJECAAAECBC4R6FP+10zTN5MMMs2kGeS+9RP5mZWn5j+t35W+X8nWyvSSO+zOg4ACeB5WwRwIECBAYM4FTI8AAQIECBAgQIAAAQIECBCoX0BCAgQIELhcYPZ7vU36ZG2aadNn9j39MGe3T+SHcmc+dOKWrPb3ltv6sg3Sl2vKjvcxCyiAj3kBPJ4AAQIECBCYcwHTI0CAAAECBAgQIECAAAECBOoXkJAAgasKNH2TZnNQzjdlS5ppKYNHW/nA6nqeN3pOzq6tJX2XLm3Ojgbp2nG8jldAAXy8/p5OgAABAgQIECAwxwKmRoAAAQIECBAgQIAAAQIECNQvIOG1BGalb5Omb8tWPtOnaSZJ05XO90R+IzfkXwyelknTpy3Hb9hYSVsK4tIIx+v4BNrje7QnEyBAgAABAgQIECBAYG4FTIwAAQIECBAgQIAAAQIECBDYEWjKzyaz/5WdWQWcrl1JmlGGk5vyY4On5nXDp6UbjlJa4Gyvru5ck8V4VTlLBXCVyyoUAQIECBAgQIAAAQIECOxdwJ0ECBAgQIAAAQIECBAgcDWBpm+yMmlLIdxlPDqXdvLYfP/wqfnoYCX9YJqVzRPl3NXudvwoBNqjeEgVzxCCAAECBAgQIECAAAECBAgQqF9AQgIECBAgQIAAAQIEHhDoZv9t38u3dCn9b7mmL59tTq9O8/bVR+f508/Pp4fJmZVxur5PX7ZykfcxCCiAjwHdIxdPwIwJECBAgAABAgQIECBAgACB+gUkJECAAAECBAgQ2I1AnzSl4G1SXuXHbL+d5lUrT8ovrz0tg+nYbwAXmeN8K4CPU9+zCRBYBAFzJECAAAECBAgQIECAAAECBOoXkJAAAQIECBDYo0Bf6t5pM8yZlSY/Mn1yXrP2hEwbFeQeOQ/kNvoHwmgQAgQIEKhTQCoCBAgQIECAAAECBAgQIECgfgEJCRAgQGA/Ak36rE67pFvN3aNpfrh5eu4brJWjzX6Gde8+BBTA+8BzKwECBAgQIFCxgGgECBAgQIAAAQIECBAgQIBA/QISEiBwIALj0jhO2kHS3py3jm7N99/8pdlYva2UwoN0fXMgzzDI7gXKcuz+YlcSIECAAAECBAgQWAYBGQkQIECAAAECBAgQIECAAIH6BSQ8KIFZwdvk/P/ajNthXja5If/r4LHZGCVtp448KOndjkN8t1KuI0CAAAECBAgQIEBgGQRkJECAAAECBAgQIECAAAECBK5boHngjr7s3b92Q56/+pS8a/CYnDl5ImlLJdk2ycWtXHPM76ofX7SrziccAQIECBAgQIAAAQIECBDYpYDLCBAgQIAAAQIECBAgQOBABAaDbIxW872DL879/bn05X/Z2croTVd+eB+mgAL4kXSdJ0CAAAECBAgQIECAAAECBOoXkJAAAQIECBAgQIAAgV0LdH2Xq21936c9u5qMT+Sta02el2fkvtVBpsONMv7s94PLdvE3ga/2Wa703ruAAnjvdu5cAgERCRAgQIAAAQIECBAgQIAAgfoFJCRAgAABAgQIEDhIgS7DfqNsmzk3WMt/XLstv75yZzb7J5z/JeDS/x7k04z1cAEF8MNNHCFAgMBMwEaAAAECBAgQIECAAAECBAjULyAhAQIECBAgcOACbbZXh5mMphmORzmd2/OHWd49AAAQAElEQVSPNr4w781KJoNB+qyff2J//sPPgxdQAB+8qREJECBAYOEFBCBAgAABAgQIECBAgAABAgTqF5CQAAECBA5DoOmbrG7cXIYeZtj1absmHxqeyPPbp+W+UdL020m5JmlTdnbeZcf7AAVmsgc4nKEIECBAgAABAgsuYPoECBAgQIAAAQIECBAgQIBA/QISEiBwaAJ902d7dDqZDLI1GKQbjDMcbeV31+7IP+7vzLi7OV2zutMBT9s+mQ6T8nFoE1rCgRXAS7joIhMgQIAAAQIECFxZwFECBAgQIECAAAECBAgQIECgfgEJD19gVgLPntKn3el2t0902R5O80ujr8x/GD0hk+Fm2bYymJTyd7CRNPE6QAEF8AFiGooAAQIECBAgQIAAgYUVMHECBAgQIECAAAECBAgQIEDgMARm5e72akbjldwzGOd7Vz8/H22ekm7cp2+apN3MEf4KcHlW/W8FcP1rLCEBAgQIECBAgAABAgQIXFPASQIECBAgQIAAAQIECOxGYPZ3istW3qW53M0ND1zTlHtm2wMHDnunPO9qj5j9Tm5ztZOHcbzMZdBPMpyM0k+H+cRwkL+1dltOrd6cppnm7NqwPPVIZ1SeV/dbAXy19XWcAAECBAgQIECAAAECBAgQqF9AQgIECBAgQIAAAQKPKDArJ0eZ/abqMJtZmQ4ynK4l/exYuXnYJYOyNUnbX6jeBtvJsGxNl1nxuz5Jua/PsC/fUxrRTMu1/fmtfB+U420muXQbzL6X4rQt5zIt90zKs7qm/Cj7zWbSbpWtSwblUDsrUYflWW2Z2yCjblimNMzOaza3nTmW+1KuL89rLnzunD+CH9Pisjk6m7STjDPKe6bPzEubp+dcs5KTW48tM2jL5n1QAjQPStI4VQkIQ4AAAQIECBAgQIAAAQIECNQvICEBAgQIECBAYFcC/SDpZtsNmbRr2V6ZZjI8l7aUsG03Lue2yjDn0jRnS8G7VcrXaSlhU7ZpVqfnstafLpVrl2HO5YbpPXnM5KP53NE789TRW/MFJ9+dZ5Ttqx71xnz1LW96yPZVN78xzzn5u/nSk6/Nk298W558w0fyuP7TedTGRm6afjIn+nuy2t9bnndfRtPN8uyzadvTma58NuNhk+mgL3OapJlO00xStiZNcqH6ne3NtnLgiN79rAnfeWSf04P78xOjO/LrwyflVF/K7J1ZHdFEluAx7RJkFJEAAQLXI+BaAgQIECBAgAABAgQIECBAoH4BCQkQIECAwO4FZr9pOzxdytNJhpNBVsflc3xf2f9MVrrP5sZ2M48bfzrPXvlo/vKtr883P/E38vwn/nR+/Ck/nl/6wh/Ov/+C78nbv+wb80df/U350Nd8U/7w674lb3vO9+TNX/a9+b0v+s687lnfmVd/3g/k1Xc+/yHbb33e389rn/GivPYLX5T3PPP7864v+vZ84Ku+OR/9+m/Ku5/5HXnLs56Xl9/1g/mFO/9B/tFdL87fvv1n89897tX56hvfkqeufzi3NR/Njd29Zb73ZTg9lUF/Ju10UoritmRpS4G99y37eTVNSiOeU80oz1t5ej42fVy6vt3PiO69TIDmZSC+EiBAgMAyC8hOgAABAgQIECBAgAABAgQI1C8gIQECyyvQX4heCsgLeztN5AP7F3fOn28zLWXp7Dd6t0rRu52btz+bz+8/mD9/8x/ku+74lbz46T+bf/eFz8sbn/Xf54Nf9e15/XO+L//7XS/MTzz5xXnBE/9D/oebXp7/6uRv56tveVvuaj6Yx00+kpu7e3LD9P7cVLZbxvdntt1cPtf601nNw7fzx0+Vc5/JWu4p291Za/40jzvxqXze6AP5uvU35/9ZSufvv+lleckT/v/5hSe+NL/x1B/OO77kb+b3n/M/5pVf+n35xWe9MC/4gn+db3jcy/MlN70njx7ckxMpY5ZCeNhvps24BO/K1pftoe/ZkQe3vvS257eHXrWHb6td+mHykXY9z1v/3JwZrZ8fZOdh5/3PH/BzLwIK4L2ouYcAAQIECBCoT0AiAgQIECBAgAABAgQIECBAoH4BCZdWYDD7E86zXrEtDWO/mrYfFItJMizl51r5zDCDcmqt67IymebGwb152uo78t/d9h/zA0/52bz8Gd+VN3ztt+R1f+5/yK9/wXPzI0/8+Xzrzf8+f+nku/K0wZ/mZPfJrG7dXYrdU1nfvi+rZbthsJkT3TgnJ10ySPry7PLOoHwtTWr6pkzh4rs8O5duF47PrmnK8dk9s23YT0opvV1mW7ZmmtGwT8oz+n4jTX9/Rt2nc0NzX9Y3T+WO/p582eB9+W9ufGt+4JZfzs/e8ZK85unfnQ8+56/n9U///vyrp/5Yvu1Jv5qveNRrcvPKh7Pe3J31TNJuNWXIspWh++LUT9fTN6WwbafpB+P0w5lXd2GGe/wYrybTNk0zyH8ePjYvnnx+qaHbZFJQyvOS8hmvvQoUyb3e6j4CBAgQIECAAAECdQhIQYAAAQIECBAgQIAAAQIECNQtMG2nabpSKs56y8GZdINSluZc1rcmOXmmy6PHf5xnn3xnvv2OX8nPP+uFeeMXf0Ne8+zn5n97yk/nh276lfz5G96bu5qP5dbuVClgT2Vlei6jfrv0uqUwTWlKj4CvzH6nFp19Puxxs4Oz7cKJ2W5T5jX7LeZBP86o28xqKYlPlPnfMP10nnnTW/LXHvPy/NhtL8mr7vwH+cgz/1/5rWe8KC96yk/lv739V3Pbze/P6vTPstqdzWruLfeXnH3JOfu13W6UNAdTMc5+n3hjMMi/vOH2/KfV29ONhhmvjJMy9/LDe48CB7M6e3y42wgQIECAAAECBAgQIHDMAh5PgAABAgQIECBAgAABAksg0M66y9KKDkvWGybJzVv35clrH8lfe9Kv5d98yQvy1q95bl73rOfmnz/uJ/J/v/HVuWt4b26d3pth7kuzupHR1mbazZVkfCJ9N0wZrow0P++mZLt8m82uaZo0zWxL+UwyawbbJpm0GUyS9YxzojudG9tP5UtPvjl/97Z/k1+488fy7qd/V3792d+b59754vylx/xWnpD7c0t3JoPtezMYnElmZXAZ7kDefZON7pY8d/SF+fDaTRmcmxzIsJcNslRfZ8u8VIGFJUCAAAECBAgQIECAAAEC5wX8JECAAAECBAgQIEBgcQVmFeywTL9NUwrEsnPFd5Mug4yz1n82N08+la+/6U15/lNfmt/98uflraXw/V8+56fzX6+8MXdsvj9rm5/KcLqZtelWhl0y6MtWPofTMvSgbDvt6XbaZpJm9nWBtz5tKbHb8wlKzrZkHE26rEy3s9pt5DG5O39x9YN5waNelv/j834kr/uyb8r/+vQX5duf9Irc1f1+KY3vy6jfSNtPyhiXaZTxysHynu30xaop17XlM+XVJc04KetSfuy8Z8t3/6jLB0ePzvc0j8+5E7PD/exH+tlvGs9+67jMd+eAH7sSaHd11TJdJCsBAgQIECBAgAABAgQIECBQv4CEBAgQIECAAAECCysw+23e5HxB2ExvzOr4ZDIs3welWBxMk0FTiswzWS0F5WP7D+Yv3Prq/NRd/yLv/8rvyivu/N58122/mmeM3p8b8smMBucyas5k5/5hk7RtcWl2hi8/k9mPC4cyPJfMfm02SdNkp5JsymMv3XLx1ZSd2VY+cuHz0usu7s9O72yzay7ddg4mF6/b62e6MsGyXXr/LFybrTTNVnlA8br43Fx4lVtmxoN+O6vNZtanG3l8f3f+Lydfnxc//qfz5i/5h3nFF/+9PP+Ol+QrbnxrbppsluvOZpBphhllpWsz7ErROzydDDbTdCvlkW1mc0hTnjcrf5ty/uJn2R902xlsNXl1c1f+lzw900GbaVmLrpwrg+zcH69dC7S7vtKFBJZAQEQCBAgQIECAAAECBAgQIECgfgEJCRAgQIAAgcUW6JpZvTVMmu30w/uyuV6KxlJWtv1mRtNzOTH+bP78rb+Xn/r8f5a3fen35Tfu+Cf56ze/IrdNP5Cm3ShF5UaaCwVyLr6aizv1f+4UsdcZc+Y16MdZKaX6ye6+fPUN78wLb//N/Oad/yhv/NJvzkvv/NH8lce8KjeO7s6wGadrBsn0seUpN6VbOZ2unSTNrPRNeT0cezpYy6RMbNKu5yUn7sxrb3pSKX2HaZtzmcyK96bcX+703p3A7P8hu7vSVQQIEKhbQDoCBAgQIECAAAECBAgQIECgfgEJCRAgQKAKgWkpcEuZ2K2mGY9y03aX27ZO58tPfCj/4Kk/m7d/5TfnZU/9kXzTo16ezxl+PCuD0xl1fdKsZzhZy/pmk9I15khezZE85cgfMtjsM9g8lVuaP8nnr71/x/plT/6hvP3Z/31e+szn5hse+/I8ZfqurE3PZrB9KunOpp/9ueiuLfujpC+fueTVNZkOhhlOu9y39dh8T/+0fOiGpCnXD6d9vK5P4DLd67vZ1QQIECBAoA4BKQgQIECAAAECBAgQIECAAIH6BSQkQGBRBGadaVs6v9nnbM7NZb+t25T6d31WLLZn8oQT7883PvEV+dUv/va8/Bl/N8+9/X/PU9uP5kROZTReSTspLWIZZPYbqG17rvSO44yHJ8uRPb6bct9sKx9L/S7r068mk5WU0jZZ6bsMMsnjm7vzjbe8If/69h/Je57znfmNZ3xHvv2On8vjT96b1em9GXabaWdlfIaF7xLIwTgr22vZXN3I6ZOfzQe2bsj/3D8rZwYns7ly4bd/u0G6dlzuG5TN+1oC7bVOOkeAAAECBAgQqF5AQAIECBAgQIAAAQIECBAgQKB+AQkXSuB8+TtJ0zcZ9MlqKQ3TlO/NOMNmWsrGM3naTW/MTz7ln+aNT/+evPSOf5GvWf1oHj05lcHmNINpktKANYNS+A7OpgyTtinHyta004za0ztjN105MNtmF5RSuS+XPOx9ycGdyx52wZIeGCRNl53yN+XV9H0RnH3vsrZ1LqOVc1kf3JOvO/H2/PjtL8sfPuvb8p+/8kV5/uf+fL7+xjfmhua+rJR1HRb/thuVNRsmo/vLepdGuStF8PpqXtY/OT/f3Z6mnM+sbc4ozc4/jrJu5ZneVxdor37KGQIECBAgQIAAAQJ1C0hHgAABAgQIECBAgAABAgQIzJ/AtGkzbYaluJ1mWtrczZWTpSwc51HTP87XPuYN+bUv+KH85y/54fzt216dJwzuzXDymbQpbeQDUS4tCPs8cPiBnf6BvezUlheuv/CRa7z6cs1su8YlS3+qEBWD88aDTEuBv5WTm/fmK/IH+cHP+fm87Fk/kDd/2Tfm//esf5r/+tGvza3tvVmfTDPs+1IA90k/zkr5fm5lJS86+RV50/Cp2Vw/lQy200yHObcySbmqPMP7agIK4KvJOE6AAAECBAgQIECAQM0CshEgQIAAAQIECBAgQIDA3ApMk7ZLP2izPkwevf3x/F9v/6X87lf+4/z7SdkwmAAAEABJREFUO384f/nG38uNZ7oMunPJrBTc+e3QC2Ga5vzO7LNsTdOkaR7cypfsbDsVYp/sfJYP70MS6NOkrOdK2UpJP+onuaE7nad1n8o3rP9Wfu6uf5x3fPW35Oef9Z35xsf9Yp7UfCi3bJzLYHo2mazm3tXVfMfqnfl0nlDm1yXNMGuTtoyZh72uUsw/7LplONAuQ0gZCRAgQIAAAQIECBAgQIDAgwL2CBD4P9m70xi7zvqO47/nOecus3gcL4kTO3a8xLHjLEYJoUJVCxUqXSRaFZVKRVUrRa0qWnWjFKga8qJQpEJblwYIgdIAccnCloSQhCyKaUiAkrIGQhILspM4JLYznuXec895+n/uzB1mceyxPeO5y/fk/O/Zz3mezz0nb35zrhFAAAEEEEAAAQTaUiC0WhUD21xD4fv649Uf1v0X/5l2n/Epndt4SEPZC0pDpoPLhlUrWagYj/E2PWwk2Drf0abxJFbB6mi7sv0YBFqeTopfUV5pvsGb2BlcKFRqjGhF7XmtHX1CvzPwNf3n5iv1tUveoS/8wtv0tg3Xaecp37TtP9Njluxenq7QaKlPKoJcVolnsJo72q6KJfV2BNrbvZ9+XzCPAAIIIIAAAggggAACCCCAAALdL0APEUAAAQQQQAABBNpAoLA25FL8R2SdpFBSYuFguXDqs/RuZXJQ7zr9Cn39knfrX868Vhuqj6vihuVcpoljnIbGpHJddmyhoIbkgpVsuVW2bIFumF22d7CyvSbGeFxzOchNTic2TH7G9rVmgyYuY1MxHFHAmXurml9KTCSTmuTtS4tfv7PDE6u43hfmapWNanX+mH6p8k29dfPHdf+Ot+iOnX+qt2/+qF7o26cvp9Kohf0Nv1/KbSEvS81/H9grxHtJhZ3QTmr3k91Gts4We3SMrD3adbqNwM8FmEMAAQQQQAABBBBAAAEEEEAAge4XoIcIIIAAAggg0B4CSfBKQmIh3jIp9Mu5MYVkRKl/Xm9ec5Ue2PlXeue667V17FGVG1L89eDggjU+lk1sjIsxQ7RZCw/jJ9UNAk5BTrkG63X15aO6qLJXb1/zRX3m4l16wyUfVt+5Nyrd8KA08JSKynOW/76kIqkr+FzymeRiyDwuxT8KsHPZTE+OBMA9+bXTaQQQmCbALAIIIIAAAggggAACCCCAAAIIdL8APUQAAQQQaCOB3AflybBKxbCq2X4tT1/Qm06/Wnde9Lf6yJpPaFP4nioN26fslZXG5BslucItSA9ckGKJoW0FfAjNH3DOvFfDJ0qKmsr1Q0rdPrlVe6UNX5cuuk5u623SuoelU0fk7V6Ri/fIRP38s227uagN84t6dk6OAAIIIIBAWwvQOAQQQAABBBBAAAEEEEAAAQQQ6H4BeogAAu0lEBTD3GrDqaJRvX75Xbrh3Mv1X9s+rfi2p/rGpSSRLzJVat5CYilP45udQXKaGo72E79H2z51ojkzdp0efnN0DscSrci9VC4KlRu5ksy++FCTEmtMKSgvNdToq6k442kVW/ZI2z8lbbtWbv1XpeU/VZHKguNcuSv08n83EL9nO1+XjsbXpT2jWwgggAACCCCAwJEE2IYAAggggAACCCCAAAIIIIAAAt0vQA/bRyD+NG/qZKmujWPa3v+krtjxz7pux3v1q/qm+oYPqJKNK81jMJdrIuxrSIUU39gNPmjiZ6DVHOK6WIq7N9dIMfSdnJ2axH2m19SGqRk3NcdM+wh4+94Vv9uYZCa2kNjC5FeV+JpS25hYwJvavE9GFU55WmHDtxQuuEH+VR9SuvFeueV71SgPq14as5vD7qVgpViZ5OvWWWfrLS1uvm9si100RrYu6g5dQQABBBBAAAEEEEDg6ALsgQACCCCAAAIIIIAAAggggAACJ1MgqFQUSrOaVo8d1F9uu0Y3X/AOvWnodlWDhXdlC3etOc5CPZtMjJb3NWds2gwDbaEZ8FpmN/1NYFs9Y4z7xIorj7la547TYz6YAxZSIGa+c8/3Ml9MXB0TzySX85lcOiqt/bb8+V9U+cJb5Db+UGHwgPLyIRV2MxWuZHdaomDhsSw8lmvMvVSHr4kcHd4Fmo8AAggggAACCCCAAAIIzFuAHRFAAAEEEEAAAQQQQAABBE6ygLNEtpJl+pWV9+m2c/9Gb11/ndbXX1J/aChLJIvtmi0KwdLeONeaxvlp5SY3T1t17LPxHLGaKXJMDo/9FByxhALOvrPZZc2xtfYpOUs+g1VRaqhIgwW/Tyk98x65nbuVXLjHwuBHVFv+vO3XkAt286kk+dzKSd5pqtTZgxF0dgdoPQIIIIAAAggggAACCCCAAALzE2AvBBBAAAEEEEAAAQQQWFwBS1ZtbF5jcpqGmpYXT+mKV7xPX9jyHl2w4iGtGN+vRvmgXCGVM8vcXibwbZ6HDwSOJuCcYp5vn5Ldd3HqbepDLhcKq1wq1aTBn8iduUd9Oz4r2VTLnlSwmzA0f2/cDtC0YWoxzvhpGzpjtvNavNCunA8BBBBAAAEEEEAAAQQQQAABBLpfgB4igAACCCCAAAIILJpAM2xTJu9GVc4Ty+IK9alkNaxLT79RP7z4z/UH/XdqILyoigW+ZcvU0sKaE1Mqq9aLlzHHs7UTo7NJq+KsHWMTqbCZWM0F+4j72CSO8Q1hZ2HyRMmCP80d4v6xZOeZqsndDrNqcguTpRaw71VHqti++L3a/WQ3oBSnia1sVfynftO6VBqR+oaljY9Kr/y8sldcr5fWPqxQfU7Bj9sBzsoC43q/lNvNGv+t4LiqdZPOd2pnWcrRL+XFuTYCSy3A9RFAAAEEEEAAAQQQQAABBBBAoPsF6CECCCCAAAIILLZAatlcnwq3TPXUNfO39eVvaff2f9OVGz6gM5InlAYL3xa7GZwfgfkKxH/712cqr3hSQ1tuU3beZ5Wte0B55YBUpFLJ7tfE29ksQXbxLwNstoPG2PIOai5NRQABBBZMgBMhgAACCCCAAAIIIIAAAggggED3C9BDBBBAAIGTIFC4hkJ5ROUsVRKG9Wsrv6S7dl6uN1Tvks/H1Hwb0514QzowhzvxTnOGRRCYDHSDxaSFBbxJpmLVIaVb71Oy43PS+rtVDO1THn+f3Nl25daGyWNsrhNG61knNJM2IoAAAgggsJACnAsBBBBAAAEEEEAAAQQQQAABBLpfgB4igMDiCwQ5Nxk1+Uz9bq8+uv0q3bD5Sp1ePK4iPaQ8bi6sJbFswohAewjYjenspkwt3LWMt1QfUOGC8pUW/G79tvyOT8qv+4qK+NPQ8R4P1upYNpkYWwt2nokVbfXZnq1qKyIagwACCCCAAAJdJUBnEEAAAQQQQAABBBBAAAEEEECg+wXo4aILONeQt9A3qCzXOKRXp9/RPZf8vd644jqlyU+VKKiUS0nMyWIteou4AALHImA3pY3x5V4X71M3otTy4CSWyxSW1aVNP1B+wR0aOftOaWCf5G1j8xJBIRmxwLi17Jpr2+mDALidvg3aggACCCCAAAIIILCoApwcAQQQQAABBBBAAAEEEEAAAQQWQmAiOSt8Sf2jT+nSzZ/WTRe8RxdmP1Kae1VriZzt4lq5WJzG0skZuAoCRxewG/RIO8X71WdKLfjtP+MRFeffoGKjBcGVg1IYV1EsU7CbvLD0ODR/47y9Itf2as2RoNmGAAIIIIAAAggggAACCBy/AEcigAACCCCAAAIIIIAAAggsmIBTKC3T8uoT+vfzdunKNdfr1OyAfJJqQGNSfI3SLdjFOBECxyKwgPvaTWwBr8qH1BgakV+/V9rxOWntg0oqdbtOxcLgsgXBuRT3U/sMBMDt813QEgQQQAABBBBAAAEEEEAAgUUR4KQIIIAAAggggAACCCBwogKu+cJk80NpqOns4hu69Zx/1KUr77W895CUxSysrhAsNMtLJ3o5jkdgaQXsNlZRlvJBy3a90ka/QmlYYcU+6Zw9Vp9Qctp3FNJDCt7C4Hjfy4Y4nXhMbGHpxt4NgJfOnCsjgAACCCCAAAIIIIAAAggggMDJEuA6CCCAAAIIIIAAAics4CzQqjZSeT+mUn5Avz54l+678DK9yj0on4/IBUt/05oFZZIPtrMFYvHnn2Od8MU5AQJLIOAKyTm7p73d3yrk3aia64Kab/yGFS8onHOrivO/rNFTh+ONL9tNyipSzYJjJfEEtt7JDp5bWtyBAHhxfTl7mwrQLAQQQAABBBBAAAEEEEAAAQQQ6H4BeogAAggggAACCyMQX2oskhH15aN6+xnXa/eOD2m122eBVzZ5AUvFnM3axD6lOC8GBLpBoHVTz+6LtyC4UDL0Iw1uuVbacIuKvhekUk1KvBT/akJLN1gLlu7iXBkBBBBYAgEuiQACCCCAAAIIIIAAAggggAAC3S9ADxFAAAEEFlDAKeiU0n5dtuUKXbbhRg26n1rGW1gd5iLB1sWyCSMC3SjQfLPdxfu/ZM9AKqVj0vofyu/4rLTmRwoDL0kxAHaaOZzE58LPvDJLCCCAAAIIdLMAfUMAAQQQQAABBBBAAAEEEEAAge4XoIcIILCQAk6FlufP6Opz3qe/W323qu5ZNRIpWMDlrGRB2IzrxdAr1oyVLCDQZQLxHveZ5OsKSlQkThraL519i9zWW6SqhcKumOh0DH5jxaU4jRXnF7EIgBcRl1MjgAACCCCAQBsJ0BQEEEAAAQQQQAABBBBAAAEEEOh+AXp4/AK+JiV1S3bLSgpLeN2oklDX9spjumv7O/W6wfvlwkjz/OWG5EOQd5KL/znZ4BR/Klq2PFFiQKBrBeIt3yz78BYC+xj2WuoaypnC6r0qLrpG4ayfKKRxpT0wwcpZYByfj1BadBe76qJfgwsggAACCCCAAAIIILCkAlwcAQQQQAABBBBAAAEEEEAAAQSOIhB/17aoSum48kpN3v67pP+7+sy2d+viwUeUygLi5imcRVhO9qGJYebrjDEEnrlmYq+T8ck1EGgLgRgGl1+UO/Mmuc1fVDH4nPLymAqfWPNi5TZd3NEv7uk5OwIIIIAAAggggAACCCCwpAJcHAEEEEAAAQQQQAABBBBAYD4C+YDkM7lQUWVc+u3Br+gLZ1+mHf5BBRfXy7bJhhjvWjmbjSlT8zVgW3BeziVyFhw7m5dsXbPEgMDJEGiLa8S/o4gVHwuV6tKaB+XPu1P5qv2qlRoq7PmQGoveVr/oV+ACCCCAAAIIIIAAAggggAACCCyJABdFAAEEEEAAAQQQQACBIwukksubMW1SFJLPVclG9doVe3Tl+VfptPI+1dPCQivbTwwIIHBMAs72ToPC4LPy265VdfP9yivPNX9mXc2nTos29F4AvGiUnBgBBBBAAAEEEEAAAQQQQAABBNpGgIYggAACCCCAAAIIHFkgGZXim7ouU1pkyn1D1dFx/dYpX9LHz9mlVY0nbLtT/NdKvc80NQSbswqTpdZMyKXCKk5jyXZolu3PiECvCcTw1x6B+JPocTa1INQBXakAAAywSURBVNit+YbceV/VgdOfkVxcG58Xm7rClq20cAMB8MJZcqYOEKCJCCCAAAIIIIAAAggggAACCCDQ/QL0EAEEEEAAAQSOJmDxUDGkZnhrIXBWLqtaa+j3Vt6jK7ZepVXlZ+RCDKScHCHu0TDZjsBcAQt/40rXnDp71hLZQ6V01V4NbrlBWv1thfhb68mIbbOdgtdCDgt7toVsGedCAAEEFlaAsyGAAAIIIIAAAggggAACCCCAQPcL0EMEEEAAgfkIuExyh6QYPjWqGqgd1BvXfl67tn9Mp+lZVUclb5lUDH9jgNUsycJgTQ3NdbbP1IrWTFwXq7XMFIGeF4gPRHzbtyzlXmlfXdp+j9xZ/ytVZA/bmH3EfWyyQCMB8AJBchoEEEAAgXYWoG0IIIAAAggggAACCCCAAAIIIND9AvQQAQSOLOCmNruQqJylkquovzio3z3tAe06e7f6k+cVhyy1fW2UYigVy9bGyfSyVYcd43GxDruRlQj0qEB8JhILfn0MexOpYg/T2v+TNt0kVQ9IzgJiLdzgF+5UnAkBBBBAAAEEEGhDAZqEAAIIIIAAAggggAACCCCAAALdL0APjyJg6VNRtX0sdHINhZAqC8tVqWf6zZX36n3r/0On5vtUyS2Eck6lYPs1w187ZPrYWj17OrlPsMtMzjJBAIHpAvGZib+qHh8SNy7Ft/BLtmLt09Irb1RY9RNlpXE1XFWFd1ZS3DWWjmMgAD4ONA5BAAEEEEAAAQQQ6AwBWokAAggggAACCCCAAAIIIIAAAlHA0id/SLLwV3FwuULfE3rt6V/W+7d9RKuKx2WRk1XcOKtaoa6dYtaWwy7GwCrWYTcu0kpOi0DHCjgLgSuj0rl3qHHqIwp+XD538rba2TMXS8cxEAAfBxqHIIAAAggggAACCCCAQNsL0EAEEEAAAQQQQAABBBBAAIHpAjFoihFvkSlJ9+sXVz6sT5z9AW2sHVBSau0YUyebd04xeIolW2Vr5j3GY2LN+wB2RODEBLri6FAdV9+2u5VsuEVFaeSE+0QAfMKEnAABBBBAAAEEEEAAAQQQQKC9BGgNAggggAACCCCAAAIIzBGIPwFdlC3szbSu/8e6et0/aVUe/83fmrLUKzQD4jlHsQIBBBZTINjJrXzhJF+XP/Nx1TdbCJwO2zMZrGz7cYy9EwAfBw6HIIAAAggggAACCCCAAAIIIIBAhwnQXAQQQAABBBBAAIFJAUuVmq/vxld4rdJxpSHXGeVHdNumXdrsn1WaS6FUV5Lb9lAoxH/7t1WTZ2lO4qmaM/bhDlO2Ko68+RsVKASOINB6vgp7qGK1lpVNHFQ+pOq6J+QvuFWjAz9TZg9V8JPbJvaY1ycB8LyY2KnTBWg/AggggAACCCCAAAIIIIAAAgh0vwA9RAABBBBAAIHpAhYwTS1aalssU797TFdv/G9tSR+Vb4bDEzu4iQmfCCDQDgKuIQ3u18DWPQqDL1oIXBxzqwiAj5mMAxBAoMMEaC4CCCCAAAIIIIAAAggggAACCHS/AD1EAAEEEDiCgLOwd3n+uD657YN6Tf83VClqc/aOIXCsqQ0xP46laWunzU7tN3smHhNr9nqWEUBgfgLxOUvr0oofq3L2rXJDz0nH+BPtBMBiQAABBBDoXgF6hgACCCCAAAIIIIAAAggggAAC3S9ADxFA4LACMUSyDU5BfcVLeu/Gm/T6VfdKzoKlfKUUJncQAwIItJNAfDRDMmZNSqWhfSptuV2qjktu/n9ZQQAsBgQQQAABBBDoSgE6hQACCCCAAAIIIIAAAggggAAC3S9AD19GwIIibwGSy9RfjOjNZ9ytPzr1WvXXMpWKXCrtVwyGY57kLG1ytrtixbPFXHhG2YbWctxOIYDAogo0n8d4hfhT0EnDQuAD0o7dylbuUyOtyx7ZuPWI5Y+4lY0IIIAAAggggAACCHSgAE1GAAEEEEAAAQQQQAABBBBAoOcFfM1CXumCFffpH866Rv3BQqQY5DZhQvNzzkdc3aq4b6w5O7XPClqCQLcKTIXAsYNxYdmwSptuVKM6psxC4Lj6SEUAfCQdtiGAAAIIIIAAAggggECnCdBeBBBAAAEEEEAAAQQQQKDnBZy8KsVKbXSP6qPrd2tt/pyc06whrphWMfidvsfs5altrWOmVjCDwFII9NQ1w+SbwNXtn1GyLP4xx9wHNL4Z3CrfUzp0FgEEEEAAAQQQQAABBBBAoIsF6BoCCCCAAAIIIIAAAghIMRgq1N94Xpdv/5g2DzyscqgDgwACHSoQQ90iJrqxlr2kZPPNUnlEwRVWh+9U3PXwW7plLf1AAAEEEEAAAQQQQAABBBBAAIHuF6CHCCCAAAIIIIBADwt4y3x9yOVCSd6NqZof0Nu23K7fr3xHSUhMxnawUdNrxoJtiC/22p4zRls9Y7m5EFfGai7M/YjniTV3C2sQQOA4BOIvQCeFHRgfO59JQy9K5+1WbfmTaiSZcqsYEtseUyMB8BQFM90oQJ8QQAABBBBAAAEEEEAAAQQQQKD7BeghAggggAACvS4Qc6FKkSv4MQWX6pcH7tBfn3KNKm5YaXx1MBAH9fo9Qv+7SMDZEz90SNWNexQGhpW7kopZf3TBE99F3zddQQCBGQIsIIAAAggggAACCCCAAAIIIIBA9wvQQwQQQACBKGDhz7jvk2y6pfSQdm29Ri4dVsNXLACuabwsG2yjfc4dLUyau5I1CCDQzgIxBF7xrMpn3Sk/sN8C4GClqSIAbucvj7YhgAACCBynAIchgAACCCCAAAIIIIAAAggggED3C9BDBHpbwAULdF0uP5nfVsJBDdVHtGvT9Vp3ys/U1xhX2qirltp+SaHgbEebjSFxs3qbj94j0LECwZ7jwhVSqEpDLyjdeLt8OjqjPwTAMzhYQAABBBBAAIGOF6ADCCCAAAIIIIAAAggggAACCCDQ/QI93kNnCdDg2JApOMtyY7jrlDunP1l7nV53yv+oVNSkmAAlQZVcqtYl55zknaZKDAgg0IkCLv4tR/P5HlcoDUsrn5Y/504l6biShleQU9wsBgQQQAABBBBAAAEEukGAPiCAAAIIIIAAAggggAACCCDQCwLBNzQ8sF9yFvZ4S3f9iHaueEh/sel29dUyK00MziYxLbJAKI6WG9uKiTHOx5pY6qxPWotArws0H+uIYM94cLnc8qekTfcqLwVbWyUANgVGBBBAAAEEEEAAAQQQ6HwBeoAAAggggAACCCCAAAII9IyALxIlheTDuApVdapNP3jWbq12j5uBU9Bgc2ofM8ZmaBTzoVgztrCAQMcI0NBpAs5JsZSOSGu+r/y076rwLxIAiwEBBBBAAAEEEEAAAQQQQKDDBWg+AggggAACCCCAAAK9JVBY6JP71IIer/58WH94+m7tTL6vfguFldbkQq23QOgtAj0vkChPc5W3fl3llc90cQDc8180AAgggAACCCCAAAIIIIAAAgj0gABdRAABBBBAAAEEelUgJHKNQe0oP6y3bL5FJf+iVATJwmH5TMH+U7DlVtm20Jq3qbNNscSAAAKdL+BzJa6QSvul824mAO78b5QeHE6AdQgggAACCCCAAAIIIIAAAggg0P0C9BABBBBAAIGeFnB1LSue1vvPvVKbxw/ODHxiCNzTOHQegR4W8PWZ/z/oYQq6jgAC3SNATxBAAAEEEEAAAQQQQAABBBBAoPsF6CECCCDQ4wKW8CZObzrzRr26/APNeJM32LZYJjQ5sbmJsblfsPlYNmFEAIHuFPDd2S16hQACCCDQmwL0GgEEEEAAAQQQQAABBBBAAAEEul+AHiLQowIW2rr4s85WXoU2J9/Tv1oAXHE1A6lbzXO0fLj5M9Hz3J3dEECgAwTicz2tmQTA0zCYRQABBBBAAIEOFqDpCCCAAAIIIIAAAggggAACCCDQ/QK92kMLf8t5RdVMStOaBkNd7zrz4yolz8uyYI2VkmYsrJjsBi9ZuWBLVrZBrWH2G8Gt9UwRQKC7BOz/At3VIXqDAAIIIIAAAggg0HsC9BgBBBBAAAEEEEAAAQQQQACBrhZwTvXUW9BbVjLm9ZqV9+g3VjygamGJsEtUyfzkz0DPeg1Qc4cYAseau6X919BCBBCYn4Cf327shQACCCCAAAIIIIAAAgi0pQCNQgABBBBAAAEEEEAAAQR6QCBIflhyDfWn+3X5WTdrTTEunydSmsunmZzzcrJltQZnM7FswohA5wvQg2MQ8MewL7sigAACCCCAAAIIIIAAAggg0EYCNAUBBBBAAAEEEEAAgV4RsADYFUrDuC5de7surDymsYpXcKlkm0JeMYjZYe/sZduFEQEEekLg/wEAAP//VqCE8AAAAAZJREFUAwBh9JyZ0xLO8gAAAABJRU5ErkJggg=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127" name="Image 2" descr="data:image/png;base64,iVBORw0KGgoAAAANSUhEUgAAANMAAADTCAYAAAAbBybZAAAQAElEQVR4Aey9+ZNdx3Xn+Tl533u1A6gCCkRhIVYCJMAdlCguosixxw6r3T/MD+Qv7rZNS7Ii3NOOaP8DKP4+0RPhnnYE1bZle7pjIsifpttjd9tykzIlUtwJkMS+L8RS2Guv9+498z2vQEmkqgpFsgqo5WVl1s2bNzNv5snzzXPy5L33JRquQYEGBWaEAg0wzQgZG5U0KAANMDW4oEGBGaJAA0wzRMhGNQ0KNMDU4IGFQoHb3o8GmG77EDQasFAo0ADTQhnJRj9uOwUaYLrtQ9BowEKhQANMC2UkG/247RRogOm2D8FCaUCjHw0wNXigQYEZokADTDNEyEY1DQo0wNTggQYFZogCDTDNECEb1TQo0ADTQuGBL9EPx81dodeTv/RS5i++WNax4i++U66H3ldKOs+8tzc5GA03JQUaYJqSPAv3YoCIPz1c4S9/2s7Gtzq5tG4d3H03/Wt2kg09RHPtHtaVNzOwYTVrf2MZL31cXrjUmJmeNcA0M3Scf7W8/LLG/lITtaKdat5JxdaSpbshf4RkDyptO4nN2NgaUr4MLlTmXydvbYtF0Ft7w8bd5ggF9nYbTaUK7u1kpU6sWCet72487aQQmMy369oWtXY1lJZxvakBJhFjKp+muti4trAoUF//vPjfWv2H7y9jDatII1vISg9QG3sCLx6SJNqmldGd4Bt13Apph4B1PxQPCGwP+H964x7/i5+s9v/4SvvCoszM9KYBppmhI/OkmgzaW/GBLipNq0m+lcwfFoieUvt34i7JxDosrcfZqvP7MH9Q8YcErp1S9+J8Ha1t7fU1lwo1/C8o0ADTL2ixCGJrM7KiDcuXU8vXCCx3U/CIwPItsJ0CzN0KawWgDcA2pd+n6w9JMu3UufK5pFRap/MOnau4WxwbYZwCafzQ+L9QKeDjZu+Kv/R6C1dqy7BsNZ5tEWh2QNoEvlrxTh2XgLUBzQJRi46tSm9X6MTsDp2vx2SQ8GILhW/hr1/fxP/z5kr/m91RRpcbvgGmhc4DPe9mnGtvZsQ7qPgKgWkDbveCPSQJpLWRLQPBZDwwgSvjLBGA7lAuradC/avdL7H0ANVC6uBglJ+g2OJLaoBpoY95pT+jvb2JYqSDIlsBFircvQKIwFSP3wwMZRCYzFbith5sK2b34Twgs/oG8tpSGq5OgYUCpnpnGv/GKRDGgbp61/tKicE81LBuipKAIBVtHExa99CD06kSzQpTeRktaFKGqCfy90gl3EjBNh034Wl93cL35693eVgKffGuoxpgEpcsOB8bsl1/X6ano0Jz1oklSaNM5u3sIQFgo/ob0kgg8QRmTN+pDDI+2EqMO7F0l4pKyvlOrNhE6u7ihVcjj5IXnxcxF1+nF3yPr2xKLMtK5MNS76xT650A0ANa5zwsabRRQLgBJkvYF5IkJZVtB+sGgQkXmPxepT1MwWZSdTldww0wiTgNP88p4AgaoWbV+psYblkC1ZWktAYzGR1kOEAMD3cIUAKEdpeUX3Fj+i5T/hZJt6Uq0q14qItbFL9XtW0GW01Te5fUvg7/u0NNLksii8ilRdTXBd3VWCdJ8lhdzVrasoyMTTQ3PywgPcj4OqkTiLVPGBS+CIBUbEIfvNMGJqMGApWNg6qs/apMm8F95+5g+xtN0a4AOYvApZnpY6OW206BFzBefTWxfWWSyVrAsU3gO3ETmHyj2qe0OphKYDMw7vU6BCYEJhOYinGVz4l7bqPI72BwtIkXXjCBnMXgZoCoi4FM86CPsZ90UAaHK5+0kIoVJBOAXEYH0+ZsSA5CNauoJwJTGB4U+2UvltephIhWP1hxI+6CqCs+ga/X0aoLXQo9EPfjbuBBrdG2ynrYQ4121n+rwg9+UIp3oljgrgGmhTLAxWgnTSMbqTQ/RI4AZOtxWy7p1K5jqHfZlF11xnR9QOGKJMk1HRW3YcbTazqfBFS6YhGsGawLWK0gk7nfg5XUlnQPbO+h57d1XVcWsG+AaaEMbmuxTBJhI24P4QKTsx7z5QKGjA0eYJp6rN2rAt4gzhVJo6sqJzD5iNKUToCpmJRUrhJOi66HKjkOJmM7ZlIxM4GJHprzuK4sC9dPTeCF2+8F1TPHTdKoE08Ck9YsJjCBJBPLpe7FuiakwtSSyUySyQYEwMs41zAUZxgi3XNQqv5N6o0ASxckgck26XiPAPmw7n8Pmfcw5nF90uJz58KXb0kDTF+edre1pKxkyV/8x6X+16+v4YdvbMNMpmnWq1GrxcQrxPuSSJQIqaHECbwrrap8kj70K/6JwgGFdzB+BvaG6nkD+AC348BVQIALKVVfU+n0l7wL0KikEA0ClnsXZj0U2sw1uxvLH/A//+m9/p9+trZuOld+NcCUd8H4Bpjm61D+4N2MrHUZNb8Tiu0UJmsa42AaX7uERJpCGlnwchU3SZ8Ak5/B2CdyvKm01yWhfoql13T+rsJRsCsKoxBgKlRWscl9k+paitOjOjaA3aP6ZKb3B8gKtZeOT618qmjBACrRcPOTAvEAazlbCr6O3LQ+YYsYeL1CjzrUpdCq+BRgcvGx15RHYPJ+HQUm30fF3qTE61D+iQD6mtIFJhOYEJgkmTzAZJOvn3RjsCacZSq7Su3biNk9YA8DD0C+nlp1Cdu3a09sYZnNkzrY8POEAvXXzl96vcV/+MoyxkorGautlSq2UQy7DWed4jI4EGuTsroUTyt8dtY3E4AQEDzWQKMYfcp3VMc9Kn+IIp1mqHqJ1qaLNJcuYMV5qWmnVf9h5ftYx33Kq3OuKX9NaVFP1KnoL3tPmCAJYYqXNdG7VXatcsjKZ1solbfSv3oL6359VXwdSRV8tp3KOB99mo+NXrxt3pExUGtnNHVTztZivkFq1CYxrlS8YrXAtES0mXxMQxhJNIBprcQQoHWS7cXtddWzTxut5+hcqTXU2Bil/hFqzYMUJsD5YZx3wN7SvQ5hdhFjFBCgXOBUbHIfwO4AC0AJ8GzF7H7qVsdio9TUTnp7TWvAQLrB/HWTE37+9mnhtvzK0RJYB4lu8mIdsF5hMy4GxXrEpFODSeJB+UOaVDGGKPgELwSm9Dq1Yh9Z+1muDAskp8fYy4jyDgkufZTSIbB3dJ+3VeYwhV9S+cmNEXzGhXQSmNRmbJ0mgK2q5wEdZenLNpJ82UJR+Rpg+sy4z70T7+2V1e6dslS7ZlJ3B57fQco2YEVY8HT0VWLs2N9pV+uDcX9VZRpX71zXAwDXdBSI7JjKKZSO4ekE5doFro4M8Ic7a/bcc7n1PlOz7z9SZUXXIKNS+/LaKTKOYK6go9sx1XMes+vCaAA0JFTcQ8mf8cFjape3KnUZpDt03AB2l4C8mZQ2cH3NWu78X5bzZ6+2RX+Zpy7N03Yvnmb3/HbGaK2FrLKEUrESL0sa+XapZfeLCLGXJAZVbDIfQHLJAiRTjGEx/xmwj8Df0vEAVjtPi9LHOsZoq9QwPuv2XijolNpH65CuXaaog+h9KH6m8/0CxAUwSTOqQI6Z6ziZz8DbFcJ0r/WeyWhi95HyryntLkncFai/81Xla4BpsmGfK+mV5RktAy3118Pz2kqs2CCG3a7mPaAgYLFUx8l9fZ0U/6zABRpHUsk/Vh1vYbWDFOkchztGONs/xtmdufE5MOx6OmfvaJXOlmHKxWVKSQaL4n2B+Q3cBCY7LyBI4nlNjdA9psJS3SgRJvvlyrtG4ImPs9wH2SN42kJLabmAW/rUbK4888o3wDQHh6s+M/dKvXvppYzh0y0UrZ3kpR6w9QLBBpx40mEDxDqEYE5FJ/XB5MNi+GsYkiKc1PGg1ir7VOIUzdkV690xVlfreq1Q2me8mXn92nM7xhhoGYDRc2QlrZtMgOQwiROQzoJd1j2G1LZc8QKdKHzeB781K1FrKJPl0deq/BaVuRdsC0Vay0B1Bdt/u4OX32gO6yXzyEXn5lFzF0lTXxaLxdPWfd0tVLLlUu82KuVBzB4W423EWKpgYArcxFkw+LjVDnZL8BzG7CzV0jWZwYeoFKGe3aSOG5c7jxaskDpYDQlXvYqn47jt0dWfKAhcdoak++EBYIGKKcSUJ7BW5dCemK8GZDb3HarzEQaG72ZwVGurtZX6xALT6Ce33alDt70NjQb8CgX2ZhTlMp0dzZTpItlGZQkwPaRjSKZYJ2nsPJgsgpIn9I57rHW0TvK9FAhM2WFKkiSpdo0xrYO6pcJNWHSCxGefDftflWx0iGq6itkJrBCYCoHJPlYJqZACGl5VXGCyKcBkCdNqDReYkFmfzRJmIaGk8rENLwlMlcp8UvmSOt3wc4gC4j5j5HSZotTK0NgymaxXCQSbxhnN7xUDrlPoUJMDRBEU/by3QjN+SIeq8sYG6xnM9intI5nUw3p3wb7zZL/9yePD9swzke/zFUx4bqHyycJnzz8zwoqz16n2nyHL9pGyt9Q+qY12CuMK2CAwJiAXOleXdPYr3hMeYLKlurRSQcYUuxuzB8EEJlYzMLiE7b/RxA/enRfvQzXAxNxwYRKurxFefKdEWtpJVmwmFTsxHlRYL8Zbils8uCqLmFKYyvkg5ueU4yDOAR2P4sUpKJ0XmK5Tq44p7av5vXsFks4qVYZJ9GPFad0rpJM2gNktcJ3CGFBagFVSSrGp7xhrqWXaw+pRWUliu0ftfZihfDtF/xq6v9U611W+NHX/GldvGQXiWTV2ZHVrVo5UH98kiRQqz4O4b1A7NIN7WccA083GbQgswHRIjDkOJiQ1SsMyQLRcY/D6VwfTrl0OgtISgSlL/VAReOxj3F9nfB11CmxAoUqYzNUQHSfzRmIcTLBK5QUmtquunTK276ApraYla5nrKt/NBoWGu0UU6O42uJbRX5Q0O3fhbNbMvlN3H18ngcCkFRRkSjOFqfygePecmFFgkmTy2lGpjaf4/afP8/2d1+2Pvx37QlOVv+k1+1Tle+7xYX7n0X4qnCYf/Zhy9jpoHeUCr7nA5DX14+aSyWlRvmUKqxTGwYQ9jCVtA9hqiqz10yclhOKb9f+m7Z+NDA0wzQZVv0CdwRihvnAs62QgbZS69LDAtENVhGq3XMc2hSaFAJEOk3qZv7msq2cUTkA6inmYrk+Sp0sUpRELAChR12fUR711q6A1yXLo1wWGTzDbT8E7GLtxTipc102rClMBy3RdwcellPkq0WIDZNvU7Ae4tmoHPb+2lr/4Sf0nbZy6AUZF5oZvgOk2jkMASdKDcfUldYlhNuPawLRCG5m+HqNTzWtRqCjcZKzqJulLGFKvXCbr4qgkxGFqYuSsconBeIpBtcyWv1KpkVdGGBkcINlZrDhA4k2w90HtMa6BWoMUNwQznUzqzaK/S0WbO1THegHqbvCHyLL7yUrrGBtdwgsYrlTcJq3nFl+4yQDd4tYsttu5uOGFF6yuvmBdYprNIoHWSX4fznqcAFOr0iqYTT1WXgzjdkkMKEOAH1cZqXbNhyjXTkoqXeb6P3xl1U51QYAUxQAAEABJREFUTu7/cGeNsztH6LwyQE2m9yKTZCrewnkfs2hPgOlmkmm8freQxEsgrcSJSUVgSrF2vF9bWHeSWjq0ojJuAGq80O3/n25/E+ZSC25dWzy+dvqDHy1h4zd7iHd78E2YS6XxdWArMZYoVBBHKWgW/pUZ2DELQ4KMDX5N8XMqL7O379XxSP11iqK/P8zY8cCq9fYWqmfWfKh61mtFPCSrlg9r/XQVsvMYAjPaKCYsffvUgDMCvAwWHupetMmV9jnvwZclyZ3of7surlBYq7CJZFso+zYuv7aNNa+u5j+82eG4qRLT9dvqo9G3tQGL9uY972akShe1itZJxKx7t5jsTgJIsFTxUO8SkzvxkIe0uY7bRWWTeodM4Wk3lg6L4foYbAuw6dIt9qHy1RgB6yd5AOog8M548CMChNZ2Nj0pBWHBjH21buIVDog9qAepZGGc2ERr3kmvICsp7yIEt9Gl23jvxX3rSr8MClonORul3j1EEpPg6zUbi2k0t5vFIlx5JiOTi3cQmOqvnAtMdkq8dJCy7WZo9DDZWB9rT98eMJ3925w+gen06QFGq+dJ6SAWYDIBKh1RjwQmr+n4qXRSdFIf0klg8pVQaLIRndwfwvOdpEy0o5PtGHNA5WuAadIxnPkLLtUu3kvy//yzJdRaVmCsJj6qb2wlZl23FcCn1ruS4p9XXaTN1BfwVZxhkglE6aTyHcDtKBmnZGg4z8WfXOFf/8ZQXeXSxVvtrbe3sHgfqve5MSrIIJH1kdtJSSlJJY5I6gpQdhxD+166DgKVTaLyETwagJKkNm0PyMKX0KST7sLZLIBtVH/Xs+bNbl7e2xY0vtX9/fR+0dBP443jbFMgfjOp1rKUarEaH5Pljo3UwWQx43ZjdSBNPiYu9jEkbXxIea/ixWlwrZHsZ1hxEFIfrdTYtcsxm+3eTK/+sY6cgaFRyiUZJvKL5PlRnA/U7jdxV5s9XouXlHIBigAUkzozSWoLg0yX8qwG20LJ7qPiXydV7+LaxW6kPsdWg0h1ywkw+cBxG9xCv+WyrIRXl1Lz1ZhtItlGMdQGqXmaaelWvF0kmHxMTMzmVMGGxJDXgFMYWtinN7GmAyRJgBPUrL6fpBzKcNt9qHyljlGKoUHa2vpk2j4i4L9fBxMcVPsFphvrJyEAtX3SNruXdK1NPbsBJt+i+P0q8zUMSSpfIclc4japfJMPnFo9X3084+YvfVyp/yzkX/ykQ6rVMv/rN5f7X/5zt7/4yop6/P/60XL/L6911q/FxxyletU/jvgfX2n3v/kfbf7iO63+719vqf/OUL2ud8r+yiulet29vWl89uOms189X6/K/enfNUF7GxkryYr1JLYKPLLesZqUlospZL2rm4QnqtMRBwIhla7reAGzk5gfF1MeoX2JmHLFJ4xk1+l9OmZ4ZZkbvq7yffpwbKnluvaItAclA4m5JgE7pH6fVEvPqR9XMDRJFIXOXXHX8fM++FV0JCadANQaZdgCdi8uKZVla2nLu1n5k6X84G9bXGo1t9BF427h7W7Rra5sauJafyfZ8tUk26x9lnulXmj/Jj1GVnmUWvXrtLTsZMQepFa+j0rLPQyNyEqUttDatJHRJXdSGVxDp93BmUvdDA52UR5axr5SB/GOUdfvlImfuuyVSdbdpuzVCy+X6eloo2NFJ9VSD/WfxEzbwLRstjD3LhGopqjDClxrCo/3jkwmZTsFfET9S0GZQJQuMnihxn2XcjqPFiaEMVdd94WCUnmUUhrAs0t4ockAWR/5qZq8V0FAM1kBqanPBab/SpzEq6u04N6p66vAJOXZQYmdNLOVrKub9a9WuIVuYYKpfbiJUtFJqq2R1Wd85iryr4muj0HxDQ3S18RzO3V8UMf7yH07WWkr5Fsoio1kfideXq3zVVjRjRddAuRSHdvrD1y2na+wF+nvr6b60wuqeFLf01KiNCLVRHWkvEf1bxCLCLgaeFircksUpvDuameN2FNyFxN6rJM+Uh1vq22HNFn0IdWOo0cLnn22mKKi23/pxz8u6OgcZbhJ66fqJcyOqf17wF9XfJ+O59SvUTU0pGuhuKKTeUu63qJyyzBWQSG1OW0H06TJNo3OSopymVvoFgyYQqTX1bBQp4bHlpBXRUy7E9Jdoud2zB4EfwTsYerfbONBnPshmNrv0XGb8iivbxFoYpZbL5CtI+VrBIAeqN1ByQSs1IXly+jpXsJdklQ9T3R4XTXc3fZz9TBUxPjl8Zdeb6Glqx23rvE6fJ3usUHt2IKxWfcUExAqi6KTecuVPxgsHhoVA6aTWNpHc6YZvXJcc/Nl632mFpY7M/PJapkL6XWV77kdY9pEHuIsVxkePU2WB4jeEX0OiCZn1NdYCw4pLpWWKSYHD95tBiTZTVZQW6dx2wb2APHD1Z5rMqTDxQ91vnA3ZtlFg35+i3kd6Xm3gyOVNbR13A3N95Ky+zUgAhD3ql/BvGuIDVGzYGARuq5irVeezSL+Vg2iAOX3Yna/4g9r1pf04hsCwhNQPKX6nqaUfk3XfxOyb1Ou/EvG0m+TtfwLmsvfJu//Taptv0Zl5GnKY9+kvOxx+iUFqx6SUBIxfwz3ncBGTAygyPS8ax1hp5X3Q7B3wQ/jXCC3YamrYrilAhvzz+16umBlpkmiNAh2FfOTOn6E2RuAJK9/on4OK67+WaH0KSaKAIoJWLYMCk18vklld6jsI7R03Fvni//jH1p1Pqt+4YAp1ToopNaZ3S3C30fBA2AP4gGmkDa+FrhDDB3EFrAkJUBSwjYDW1VGYLJ7b5R7SOW+pvRv6Cgw8ZSOz+j818F/k4J/oXr+JYX/Nklx49uKR/qv69rTin8TT08ovwAkQJoCFvEAk9Q8136Jrk7PD2JoQ5Y9Or5LlrRotz5GsuG6ysR2Mdv0KppjuQSOlZoM2gcpBq+SSidFYxklEJgsQHWGZENg6p9L5VN2JnFmCIxaP6H1k63SGAhMaYfG6GuaBHdgrGZJpYVZdgsHTHgHpdJqcqls8dR1XcLwIAgg2BYdBSBWirCrQMSFAJfARIBJaxgLMInwJslkDyvP18C+ofxPKDylgXkG+DUN+G/q/NuK/8t6cP8XStO5/aY2JX9NaU8LcE8pf5T7BolH8eIxpSvU692IpSU6n6b3Id3vtOrcQ7J3ZVY/THO6EKqShcr0nInZplnVHMpmZl5v/+8+MMh3fvOKJO1JMvtYtNSemSRTwbhkMqJ/QpIpTNIBl2RyKbzJlilHD2aiMTGWj0Bxr9JWU04NMIkQE/r6a95hzv7r19fIpL0NqwoQvlUMpzWPCSjeBd6kEBOGqZKbBFe+Xw7o/JeC1eMyOjAerH4saeAquGugvA0EEifuuwJjpRijB6xbYYnOf9GWGHymdLLa+Snl2AO2R/Uf0cx9VvVrBs+HqIRlj4XjzGB0dIxqNkDNrlDEZrRpLcXb6vse0U4qIEGTAFahjk8MrHG6qjKk8rFU+e5QCFX+bor0oP/w9fv8P/9sbaxxlT7jPhhmxiu9NRV+K2nPYqlM3mtJ6R7q6h1bdW9JIReY0Cxls2fNcWLQEk4AKu4jNaPoUOpSzAQoBCJCrVwB3g5WYrrOTHtJdgJsNxAv12mjc+y8pO51hvNhrlRqSl8wXoR08uEqqTZEc+kqZKcxBCaPD7VE/2+AycZN5tLppu68N+n6EoWVCusVpPqnhynsfsaKO2lt03godYb9/AXT9r5EUVqK+1q8uAe3u/E6mGSRY43oJDARTK7orPmQUiXVXgFrwSwGaZnasRzo1nnMjAJTpPv02+LerzpOaoYeBxOZjA52jiWPXaPv6aH4HrjqX1j+3/7WGH/wxCDHhq4JVAJTvg+3N7H0gTqqiaWQZJLKZwq4K20KbxoPX6oMApOvp3BNtjwEudbRxToY7tC1GfdpxmucxQrrTx/8xU86/G9+upLra+/UYlwmbJMkYhvGnbp1N4S6hVQqSQyUyqw70x0iBC3HwWX1e5c15hpUAkTZjTw6TOqHdKVPQYzDMbDxUHiYiy+HRDKtj6zXCtN6gwXmok8KhfU+U6O0dAhrvkyWnZUQOqFwGEsyTth+dfsTjbG2CQJUVmiEJwBWqOsWNBftrQ0zTW6adM02KL6BWrbB//KtdR5PxcT2hSqdCR8MMBP13Jo62h8qEXs8o5pdUi5JlG8jpa2MSySZu12SyoKIt6Y9M3uXfg10ACcYRnsufkwz6hkKBDDrr6tBM3u/uVvb1TM1ysWQ9qCugQV4DuDFu7i/h3FMwLqCxIxAVeA2AZh09RdegCIkUbfKS4vxjXWeYXQb1VpP/feufpH3K8XmF5guDglM5WVkaS3ONvU8jA462lbFpdrZEhF7noLJrgs8YhwtvAs7SPzaRKG1Q2fWx+nTA1z+rar6uDh89HXN8BBXr12jNizpVNLkwjsaWwGKYwLRVbBYNxaK3wxMoR104HSr/BrcNqrMVnLxj8mqmze1M0NuzoPJ4yHReKLgz17rZHhgFXntThHlhjmbDYqvAjoVgiih3pnik/kgfDDliDIMfi4M6XxYIa6NUn98hxiwHKzAiLLMoIv6RlVrqCyXNWuew+y4wkFKdkyz8jmK0Wv23OPD1vvcmPWqDTN481mu6itVH321Z56pWXySbGnrdRjt00icFI1En3RGNLsoQPQrDCstxmiq+4nHPQAlAxFLlL9b5daQLCbkLrLRlqkKf5FrutEXyX4b8vZ0VKgNLqeJOyn5VizbRsHdYJJImllAItyNaTkvlE1gMakPaEB+Kbhf1rVQH+LagIg+hDFCgArPNYDB/MoyY15tsQES5zW4x1XrUSiOQDrEWFUMk66ycW0AX5cWsz+dM1YbxsoaF42Re4ybaCa6ucbR0sgXoE6G0ar849bWVCyRNhATsJK+uk9fvYpZrqGSVWhOXWLmO3Gtjyi2idEFprrlbrXSl6gFpnBzb0lSRgCh0Gznl+BGsACVBZikPriuxZ4GQ6pwRPeqagA0+/ksgMkFWrtASscEqqNYOqJ7HaY9nabWfJWB93VftWIx+73P1jh7ZZilGrNSdklKwkWN+QWR5AJm1zAfVXy6vqSMrSrfSbzV7KlDtK8obUZ8mpFaZriSutXuTw81+d/sbsMHushttW6xScwvY4NtxJB5k1Dvlim9WWEK7wKQBTCu4t6nOmJdIgtREuMquEJhYmSOgI5wFAi9/DjOCcVP6Kh9DjuBoSPaTDWZbk3GAlQXZ5XnnELMlhd07NN9Yva8pLgAapdVLiTeVZ1HuKxjXFfesNRxXLPjIQXdM6nukXP2O9+8Mv6Ew3NqO4vSucuyoAAvl+jurnCdFmoKJEkXd41JTXT94hqDS4uxGyHiM0jdOQkmRrY1U+5bQe3aemrZXYTFDtNeQbFVfe9RaFOYpheQ3MXwvpfxn558QwPxOhQ/qQfXsR54TSD4sa69otnunyD9A/h/V9rfadD+m272Xyn4r5j9LRR/jxe6zrpMjX4AABAASURBVI+U/j9V5sfgryn+U4U3sPSmzt9R/D3c96jcRzrX/ZF5l9g70jX7mfK9rTzvYnygcIx87ArxmjeL23lvb6q/L/aDd0vcuWopTZUNUHuIxNdEmXs1NptErx7RXWtlu8lkqhK/8NIykiY2O63xOK7kPiwb0nFG/NwEk480U6ot16as9pLYQqh28YQDdpeIuEo9b1eYnjeGlVESJAUjx0cRxcQmpneBSSFTKBTc/1l1vwr+Crn9kwwd/0ip9Pdk9v9BIQDxX0n+/wpoEf97zP6HgPIjAf1/YrwqwLwGrnqTwKqde08CTHqfeIrB7EPcBCaLZ88+UFzX/E2VF5j8ParV3ZSyYxRjl7UhOwPSiPnt4kcM9pIxOFYSDyylKDZg9iCFf000E5g8DFDSVlxg8i8CpjGNn7QDP6N6jmspLDD5wgSTZLeFeCcfacXoxkRE97vEGQIUQcD1iq9QuJkFJicMBwGkgqskpD4V+zF/Hy/ex/L37Q+eeu/n4fuKf++b79p3nnzHvvvUW/a9J39mf/it1+33H/upPf/ka8r3Y117hfazr5B1/JhS5Z/J0k9U70/x2s/wJElkb5H7OwLXuwLV+1Ds1v32qB0CEgHkvWKGfST7kJBEnt6jlu+hbB/b95/Zb7/3+Bn7/v96zcwKFqmLsY/AYHeZns4WWryDVF1JljZqArpPZHkQJ9bMdyrerbBE4WYGhFjr1sDGgEHcpX7bacJyWir1yWq68MAU6yR6Xy7zV682UUVroUwzj92FsVkMKMJ5C1M5syCagpjRuI4XJ4jvXCdCCuwl1kG1/DyWXaNS+SKLVhW94fc+66xordXfI6oyTF4eJM91r+pVSqVLlAgT7nlK5U+wdJoCmXNrx0l2REA6hBWHcD9ev5ZzAdI1hpu+XFtuNGmhHPwlz3h5bzl+y5a8cgfNbduo+Dfw7Ovg28UH63Rcjnk7ZuUv0G9pJn5RZbUm9UMqdwS345SyM3W1ut9GlDYjfu6oeVc2JXo2lbhKM6W0FFgtwt0FxWYx4EqdTw0md2VB/woFu4aLYO6SEAKTs1cS4xhlzpGNXePy5S/HwLtw3pKptqNzlCUC09jwIC0t14mfpEwWhoU+xoYvkNfOYrXTwAkBSeobRxSPjdhDFPlxcjtDGhKYWq5R6f9ybVGFC8vvzei7UKHaLrUtv4MaYbGN11YEJrsHbB3xWJDTDhpJ/ZumF1isT3mPafQOEhZTaicYG/0Emi4zkum6rs6ATzNQx8xUMbpUbblSpj1vwlgmIK3RbC6Dg4V6d3MwUXcBpAKXGbX+5R7eF/NK7Yr1ythxnn/mvD3/zNX6ZmA9+xf7Z2Y//+Xx+mbqv3lmwP7VN67bH8n69nuPXuIPnrrIv3nmPN958qzip/nu4yd5/sljfOexI3zvyUPj4anjfO/RM3zv1y/IYndN7ZmxwfxivZlrua9lLCuVGbneAnYHVghM9ph4QWCSZMLXAZJM9sXB5MicbpJMHMQ5Qp40Bk+fse8+fjl+ilT1zohPM1LLTFSy7GhJs3gzWVMbedEG1qSgfQGJf7h5O50cvAqIOW1Qx36K4hpF6To1H2aImimD0mfNR/31oPsY5vUQAPzl8Gm68sxaQ+ZBxbE2qn+OLT6r9sNXljE4up5Rv19Nf5Jk8aZzTKLLcQ/wiBfIdG26/rpAeFKZ9yi8r/r2yHi0l5QdIREawVCMja7NqL85k87o7aaobDiVqDQ1aR3STlZqFc81YSYCmqnUp0HRSbwFmOqLzNho1aIy9RNrEqefQrvko00C2yRlG8m3ngIvYHW1bpA2akmbqNl6LBOY/ClJj3i9fxP4cjWsVaGi8AV41a8r/wmV363je5pUBarQTmpHGRnpo6WsdZSuzLD/Ag2c4Tt/vrqsTcCpSDIV7bi1KjQhsaJs0UbT8Wa+UAZJJh/BJJnis1iWJJkEpqr04raF9UKd+jrP/auJpqYKpeY2jGWa8DZQ+ANgT4E/jBOSKR77aQPEC2Q6Ts/HkxGYwMRuvHgPsz0y5u3F8qOkpRc4ev8CB1M+KMkxNkJWG5BUuob7FbBLIqqODOpYY2pnuiyCWxlMBoy0GvJtlNNdtNV6qOZL/MV3ymE1ChWDhrvlFAiLrf/wlWb/zz9bQk8mCy3rKWX3YNnDGFoj6RzvJsbPXBLJNJZSzJTAhM5iAhXfoEkUmbw5pmy7KdAmeXGAUOvCqtosA0Q21h/rU61Tq9ZbL6esM+vTzFb3FWobbBsjvgGATMweei3nROAzCudV63Udx3Sc3DslXYwZTIPgdxAbvVgsXh/RcGymzbsk3iucO1ziZaUoc8PfagrsyEitbQyPLqeU1oBvoyh2amy/qZbEZqzSQivxCh4qvpvSJ/MyNrnA5DHJjirTWdX3Mc5rmGnPz/aSc4KSX2DY+mme/YeGkxoxN/y/e2yUvKL1zeglsfoFLRjPqWEyX9aBdV3xqcFkSCoRunUrsBKzrQrjYCoszOtdjA02kZ0uc+XdudNvNXbxeFnsGGuD1EVha7BiG24Pq/9PKuxQejy43KpxK2P18TSmdgIT42ByzhJv41r2GoW/TZH2qugJLmV9db7a+3LkU9Ls+TnDVGZW1EXw88+MQLpKkc6IKIfVdW20+WkcqXw+oHNdrxNQ0c9401kAKiRUGxaLV1+r40alb6EotpL5Zunpq6heXeLxntRLL2UNlU/UmUXv8WMHYbH7L691ci1bxZit1+22kop7iI/tm86dNUpbIcnSLhDF+CWdx3jq8Bkf0igH08TqQ8rbp7jWRr4fOICZ9pE4TCk7JSheYPPo9TB91/mqtzeAp2yz56PRs1f7l615bGQAK06LuNJ9bbeIflDxU8j+o3Bd1YqY+j+Zd5HSGVf5nG6tv7aovkco+AaZQNXW2s2msSbOPVTihVcDgJPV1Ej/qhQ41dVErbmLWnkdWb6VzO5VCGkU6l1oDGGx0xi4eNEmAtAvt6AggOTFMM4VnGPih/dw4plK7SkWxzRpXiL4p9I2Sl+fcwudOnAL7zbdW1UYoFQ5TW7xXNtuEewgZidVvE+AkMnbpwaTWfSrovxSGdCMxxawncCjIvw2cl/JWEdTXeXbvjLy6lLDzwoFrvc141Lr8uqdmG8V/bU2YhxMSFMwC4udwGRJ16cHJmwIMxmm/JgmyvdJCEzZ+8SvJ5pfJvhn3eVRnr21P2SQmIvu+adHOfb3V+g8e4a8OK4mHpVkOipixUx0FkRIYxgIUEnsK/YZH7McJSVVFDow4knzMLXeUC2KDeRSLZoqy7l4ua1u4ev11FD5RK0Z8HWraah28amBJW1av2brNAYhhbSO9buom71N6p51K71Ntww+NKVPACYrlF5THhkZfFB8cEllzuj8GNghSaL9lP1jWvLjLLEL/META3WrXbz2bjbvJRNf3Ymmu3Y5e/c6zZVBChfxXCof74DFwvI4jnayuQaMMCXR6sAqaxBaFJYpbMTtQUrFE5oJt9PsPYzsaabr78uh8rkuqs6G/xIUCNpFIBvroNq2llbfTq32IF7cT2H3qcptYDGxBYAMQ8NR/6/IZN5rGieBiMtgUv1tH87bqvOnOt+r0mep5cPkQ5pYT+fcVFNk1lzMCLNW+ZetWDT2OlF6dzmX8iFKNYEpfURee1fU36d6tej8OZhGcVfSZF7qgyMwmdQNOsE2APG4yhNg27Uv3EO8P5W1lOkazjRQNNxXoEB9KLwDL9ZSmCx0aCPWFQQmR2qeJi9jHEyO3fRORhUswCS1zsQH7CdM3/BTwmKXFWfpHx5meLnARK4Kndvk5iSYghZBFNOUxJ88PsKJH1/gv39ymLIAhaw2cBTjFM5F5e3HTAQnByv4Vadq6ipfE0aHwhqFuxW0y+46+jpJvi5KWQddWiy/8GoW6p5GxH61qkbKRBRw3EK144fHm/izvW14toKU3alkqdUEoO4GGX5Aqh0rcKQlTFTTp2n1cazpLAASQAqpdBbzUPkP4LabvPV9hq8cpa2vLx5crlvsnru9r/nPWTCJkHUvjnZ27XJ2SOWL95A8ncNC1GsvAUL1Owp+Tpk1c3msoyYClC7Lu5aq7pJSSEr5Eg3OOqXep3XZNwWm+xiqrSN+MvM//H2F3lfqoNL1hp+EAt7bm+KpBl58t0RppJvaqa20XP06KddEVezA6waGHuKJBizozvRcEeMoszehzu+n/r11fwvSexorGR2qVxm9kNN0qiDeMVOGueDnPJjqRDKjDqjLy0ex4jwF+7Ek4tbXUWGYCDBdVd4YhELHib1hulBSaFasA2wd5vcpxA78fZTSWjFFG3WVb23GC0R+Gu5XKeCINp++Xs7ZMlXvljSScaH4Ol7IcioVOtkmSf3VuC8DKgrT9DakjKF1SBL5fsV3g8bbM5nB0zHi/bFVv1Xj7B/m7MKZPfeFap4XYDKJHgsjwx/fNcapH51jyeNahEoyJT7WYGmmEsCMK8o2NZgQA0DMkM2QBCbW4dyncvFw5f2KryX3dpYtL9Ok3frtLxsNNzEFXDx85UpifXditLskmd8t0GhNxKOYPaxC23W+WfEehaU6LytM1weY+lTuuCa6/ar7A6x4i1Nff48/fPwof/TkVZuD311P0+3dXMgnzh5X+faK7a99UtP/PoyDapuklH0IFk9MnAWkY6MB8VzxSbybypZ0UcAiFsSrBartJHuMof6HKA9t4PrapfV3buJpCVd+ZV7Mvr6WDFq89HGFv/xpO+Xt68ib7qe5+hSZPYT5XYxb6zqBVizdnL9Mo4jWSDEZmh1XOUkhIuzRlfg5ziNUrQ9PI+zCMeTNmYPu5p2da402UXOXiNq2SQtUEbmoHcLtTYpij8BwGPOw+ASYtHA15WFip2pwShqZJmVo1Sy6BqTnmz9B4iHytEEMsoR4lbpLKt/LLyflW9w+1N71oln/laBZBzl3it4PkOxbxGsT2F0YPSKS1DoPmmaKT+4DSLJdqGyhsQjN4gaY7H2w3RrTDzE7TOYXyC9pC0SpuiFz1M07BhEG3ELl+8OdNU59chHvOEgx/JaIvgdLh0XnTzQ4N8Ck4VbChN4x/ZU0iL8kmaTnuz2u8jHLbqBIS4l3bpYNlejutgnrWUyJ20WxrCujVK4otIve60SrBzB7ivoDqwITrFKaJFNqUfrU/OUinrljFApXcAQm2y1wfoDle6hUPmRg4Aibqhc4++6IzWEgITd1Z5Vhrnozk8r3bJWzO0f40ZUBrHQe8qMU/iGxsTtuRlUaMkzYEPCrUiqGEQ0jJMzGZ1tjuZLW6vwuGHsAl7QaHlzHydalYf6tPy3hbiwS570eFruKx+8YDbzWBUMyedd2kOc7SX6PyKB9O78DQwAq2sHKCpJInvg8nWLMsALqk9yIjhcEoCPK94HiH5FsP8YRgfEMWetFiqHButk7nmbonf0HVdWGr+TTVyp9uwubeHqXhiPM5tUxqQnITI42dtmt1IMYpxUuYS6wUWUqFyqfmZtHAAAQAElEQVQfBKBaNZh3KKt265MW0zwiNWMzwyNdtGhGXmzvQ/W8m9G/uomBmoBCN9X8LvIiPgb5pEAg4w1rRStt0tICVhLtNChM7Nx12QUm18SmCc7sjMZH2xvpJ2DvaSKUYak4Ts4FqmMDbED5mDduXoNJo+am2c56NWtV8ivEa8mj+bsalJjpDhKPn8RHB50BgWvqgTEyoKIgXZ9xMLk/SuIRvJBVKnXV34cKlW8xvQ9V6c+oNTcRVk4EJlwSWzTBtZ1g8dCqVD06BIpmMEklxZjUua7mulrTBCfLq59RXGCyn5DSu6TSPjpajnPdtEaq9PP005FXWeaHn9dg+gyJn396lBM/vs6rfX3kxRkKOyYQHMDtIGanNCVqfSUJBaFe1D5TdvxE2KwDqoTRqvzLdVyDs1EDvZksbYXaFgGqZ6G/D+VhsfvhK83+Fz/pkGxYQTa2jsy24ukezAJMG3FfKxp16zwkVoCopPOJ+MmVnivfGMaASH0B7BggKaSxiYdVS0mqHmeoVC+yd2f/z99BMlNZ5ZwnfqLOz5Omf76ZwsKuXV5/UiJruq4BPEH8uLD5+3hxQLlPajDDlK5rjOl8cu9kYJJS1qJ6VuC+BSsewbJHBahttLV2s6mracG+D9UzUGGksgRzgSVbD/m9uH0DeFS02IrZClLQhxJeiFa6MrnP+cU7SJcxtCbiHdUn1U4WWM+k1o1e0YTVz0DLKLuYVwDil9yCAZOgVFf56N3lxG/5DPtJRsd2U/AeZvvV55MKfQr9ClODySzoUsbq64Dlyr9FQeqei6FCQhXdklBNC/Z9qEp7RT3vALolkdeT2AGmiURqL9yFC0yO1pdWUnpialdoQgp6D4uel5RVFld/R/HXoLIbGz1BaeQy3V0DnO0fwzSSyjQf/c0IMe/6ZJpOee6xES7/z0ss7ztFwVFcs6GZBjHirk1dvwIWFr5RDbRmTj7nPOiiWdcruqD1gN0BtklMtU2DvYXctAfFGuJ9qOvX2utqUVi93I156uqvl//711vqqp1VllOrrcHSRtFHap1UO2MrmM6DFt4BkkqEBMcU/7yPfaOaEkcx68ftIrF+xY5qPXsYz/bjvp/msZNY0We/+5uD9u27Rq33mVn/UCiz6NIs1n0bq9b47trlfPo+VLwC72Eyl3qBacGbZPXzG8/z2fDUDQ1gCVTuLTidGBvEYA9RFE9gabuOPawrt7D+1Qo/eLcUTwkwH93Bjjba8m5q+QaFu0nZ/eT+ddziMSuZwwkAZepa8IwIrNjkvio6aX3k2jvy04p/rPCzekhJWoKfZ9SHyZeMMdaRT17N/LoShJlfLZ5GazXSjul/rwBVfx8qO63Z8EO8eBvjY9y1AP4UTDJIGD55tZZ0tYxZs46deLER40HFn4BiO6WsB2ttptxSISxfzD+nzptUrTZJ3lDrNmDZNgq0GcvXwML8vQ4IQ0OmY8JEW0Wm8AGmQV2XBsBp1bsX52e4CVB2gCoX2LBqiOHqmPYJG2ASoea013BL5zKvW4Z+94kL9t3HD0P5I4wDmMciWCqGBhWXGqLhxTWoJv3+V7plKqO1gdYIFrOzrQG/R7kewv1uitqd2MhyhoeXKK2ZVz99H0q3V8Jc9iFFx1+heKdESktwetTeTVBsY7yPMjy41DzuUHqrQlLQ1DNh34J2odqNqWxsRVwGOyvaHVO9Uuuqu/HiQxg9zvmxy3W17vuPzNoHIbkNLohzG257m265ZHSMWnGe0NdTeluD/DFYAOusjhr8Yhg0J+vfJN6UXlZoFpMsESjXkUwMVzxJqele8spaji9r569ebeKVcVAp75f2s1kw3kXi/3yjmcHuDknU5ZpL1pKyzaD+xPowLHYQfWVazok1aKyNTkI6AP6B6PyGaPS+1MUTpHSNeDi5rtY9HcCbVrXzKVOaT4396m1dqVlz7DyW9mmw31b4SOGoBv2sgCWVREYJnxJMQS9JKZPK50uI96Gc+1T2m1o73SfGWYdf76irfMdRPkGOOeriXaTO0SY8dVAty2IpiWvFXWrxfWqxpBMrdKwoTMe7yt0Ak5+E4gBm2pKw1wUsWVPTMSpN13iou0rn0YJdOAvQBXMswG5N3CV7bseYfe/Xz9t3njzAlfSOYPOxgCXJZJ+ohCSTZldTqk4m8ab0mK2bVS4W5Ot0LsnEEwKkmNDWUqq0MzbWRNvKEi+8mnR9bvp4cLfW0gTWQcoFJl8LSDIRTzUEmJQ2XclkAY5BQUSSCYFJkinPd9Pqb9jzT3xg333iRP13rOIZu+eey22ebcaKLtPyc3ewp9X8r5Bp7dIcSxfx4hD4W5Iqe3RUnNOqNZhC1ihiDaDTiXx93SDp4wIWbZqJtd7w7Yz5Y+TpQa5f3cDG1qX+p3/XVDc79/amiWq5bWkHO8YnhmTamC51aArRkZBEkT6NZmmN6Uiac0J0+0gFtB6y3bh/oPPDlMp9XK1Vlb5o/Nwa4FtK9u052dhFPB1i/Gs3e3A7pCacxggwyRolhlHChH6c5QQm0+wuMMFqMBkmisdIPAisJx9bSldXE+83ldm+a7yELswJ39liZNUKbq2kYgmWwvQfUnea7bSa6CQw2QmcjzDbo37vJglMVjoMpT7y4QaYWAzuOVnuTgg0Q9cOUWt+U13WbjwHdTwl5hDIkGQSwyhhQu+Y/gQmmnW9TWE1YSqHxxR/QGE9Rba0rvItLUrMtYdjz50w3MpUi1YKWwIe1rovACZyfi6ZBKb6Pl7aTXX0AwYuH+HE4EX+7W9pjSpKLBKfFkk/f6WbJu6xXu24//G3R+37j2jxbH1YITOuf4jZXs2yR8FuGCaI9UCNz7sAFKgq5SZAZR384gcDtJh3gaq0HStibfWLV+DnisqXu3qQwrKWixyFeqJzQYTJnBW6EgARvYgPgMoyykmSSaLbKRlhLrG1NP4OUtB2ga6NRIMJ/aIF069Qo2xXNNceIzNZn5DuH1LKT2FcUN5+HW+mssSGplQ+qU1Y7Mts0/rh6wo7obSJ5ryLeN17iVQ+vpVU5+31q9Y7lRQgUr9sFEs6igJTtsoLXR5VGBA9LgtE5xROSrIdoVw6B9bPLf5YPnPI3f5BnSvEaF52lSQTbioLTLlUPj8ohjmp5vVp1u7XMZhNh0l9SVcqCq2a2wUmj43PcTAV+WZqteWSUM2EyjdXfiygWisEgiruY2pzTW0vdNRhUh9gGhFdYqP7CoVLMhWnGEpHNFmc0z5bP8/d2o/lT9rS23ChAaYbRK+bzb/zZL/93qOXqPonFITKtx/zg2Ahofowu44RG7vBeHzOhboX0qmkPFp/WBfYapXfgNlmHbfi2RZZuXq4MvyLnwTtvU1Wvr0fQ5FyRms1rJC08ZgsJKnMmY5zXP0aU9kh++NvXLfnHh+Wulw1pll+OveYZ3nmMJhuIyXb2voxQn2RudziSzn7wcJqdUEsdB0YU5jcOwKVSUq5pJStUF2bVW4nXnydPN9KeWglpZFmTr9R4Vu3SeXr2eQ0ZzlZpr6URtSZqoLA5DpM6k1XyupLs/rUItyoj5n6qtSGpwGmiZhgtH+AZk5SkXUqZQIT+3Ht7NfXT3ZdjKSZfKKCN9LMRFevEOZmY4Wk3BZwrZ0s1L6tUOrGimZWpjIfDmc3St3aw9Z+pygFeKpqS/SnqgYUClP5AFNJGZowZEp3Hf32tF+NmGs+zbUGzYX21H/f53e+ecV+7/EzFGNaNxXae7IzmpHDGHFNR83mU7XUg65iOgEKaxeQ7sBto45hlNgiYG4UI69lrLqCpcvH34dyv7W/D/Vjtd9HcmxUILIRtS/6lEeqwmT+Rr9oUoZmMEmpFGk0HDQIcTMusJYqVtKC2y9iWnDjN5dMn6nTEyYJFDO50YmxQaCSydwf05rlHqq1HravbOavXq3w6quZi6u5FW770y5A5xRS87w2ghVVtUtgmkrNs2hZhlkJp6KgY5EisRFogOmmTDA2WNM6Z0D5+vDihmSSKVkJ0/NS+TwkVKhF1qkyIaHiI5ePY74d9x4GLrUQ70MdR8ypHLfEvwz5YE6lPEZWHhZAZNEzgckmR5PVH6HK1OaymlghmeLqn04afiowLWLqjL/n41l8dJLUopk4FWKgUINGRJaqZvBCx2n6kEwCCVKNjA4VWq2wTbN6vGC4lVKKDd1uxkaXMlxqqUsnd4s2KN/s+b3POi0rNVHU1C+peaQxASq+3z75PR3TxZBEUmFNQf0y0Sle2e/tvbVqqhoy13wQZq616fa3569ebeLCPy2jPLiKrBpqmfaMuB+yeKI6mD9A8WXaaSqkWd2aJZWWiDXvFEhVb/omlt1HS7aW47QT95/tV+B34eSXc6qtY9RsWO0Y0ySRq03OtJyklHsAqpntr7ayZHsTP/hBSYWjj9OqYaFlaoBpohEdqzXR2rSUWmkVXloPxTbM7hfD3afsaxU6FL6MTyo0zoDOEsXvVBh/Hwq7j6JYS62lva7yVfozXmB2GTNe1BscG5MCegNMlqs90/Outpkkk8uidy1vw7qbqGyV2ufTK78Ac8XgLsBuffkuOZpxi9YmbdwuI6VVWLFBR224+n1inx2q+auAKcAhyYQkUxIgfd0NgD5J4arf14F3MFZpoigr3+y9D2Xx3NzZv8154/QYh0+OaP2jNZMHmKaHhlg/ucCENUG5leWVCkM6f+GF6KPItPh8WnxdnrjHHp+5+vPXu/jrN1bT7JsopXtIeXznYQderMGs9UbJGWIWgRYt4NFaCloxeoTje7DaY+RDWk/Zejbms/s+1K5dXv9oZ2zguqSSWVV9lLpHHHO1aQpg1cmQCYRllWlmdKxCqZbBLp3OMX+LmpNu0X3m/m2W0KJGdomN1kCKN01laTNZ3ZA0sjU4bbpuCjPjoybXTA4V4vUHtx5VvB3sMTHxA8B6cqmaXZ++D7U9Sih5Br2pyl0CVOfOAopcNQeIxsaPApfsIIpP4m9MBkUhEJUknVKZrC1j1yTZF0FyA0yfDnI8kZB5J5avoSg2i6HvAZdkQmBiNb+QTJ+W+GpHxzSrZxCSKbXgxWrFdU8eAxsHU1EsJV6Bj4djr2ya8bESlNzMnPgQV0gmqAGjYFUsVD5ncqfmmGekTJLJm6k0l0mSTC8v3p8uTZMTa2FfCdNzXbX74fvL/IevrAJbj+dhaLgPJ9ZIa8TuS0DrGwiGSYpP5Qd08ZzCYYWjCqcUzqmuKzpO8j6Ui591FzxhsfbwDjHxcoF4rY53YaUHyG0H9feh+mfxfagXwLzAqCoyihdVtTsk1RRoirZLTXVJJrJmbT5XsDyDZ1msLi3WjhM/q7k8ayUfXgEVGQLYAmk7bqHabSPeSfJgcKbrrmMmANlHAsNejCMqeFrHCzrGg7NiVMUm9xn1xbzWZmZ3ANqL8q+T0sPU34cqdc3u+1BS64gnx30UM6l6niNrjNoxsTdTN8M07hVFmsHKMpok9r6qCyxKlxZlr6PT8XUextrIF27nFgAAEABJREFUCoHJw4q2RcwjY4OLeW0rxkoxidYCkXla4bryn1IdH6tsKE4BJoGLPuKlObgZmEqAGJNW3CUpBSaIB2N3ajmzmcK6CFU0VL7ZeB/KikL3r6rtIwSYLNUw9UaJE3ptLKu/GWithKR3yitYJeNbv5p7saQsKjB57NT/6aGm+sfpD+fLxaCxTtlE7tvFOJvFHGsxC3AtxQmDhJhlUlYI5hvAkOSx48ov1c4OY3aQggOqa59AsVfHQ5gHqC6qpn6FEYWawue9KSHuV8JoVVzgYbXKbiDehyrsbijdpfTV1GbhfajxNVOod1LzfFwyqfG638TeMcwyta+ibM14uSwpX2L8q0cTl1ngqWmB9++z3YuflFx6uZ0iX0G5fS1uW8T4WpPwMIbAZMvFGKXPFprgLGZsswDEJbyuzr2r8ntkuBCI8qOKH8Syj3B7D+cXr8B7PCyLJJiJWSeo99MkJ0PTvNoiKWUCd6ig/ggUj5KyrYzMwvtQJslUSM1zRoEx0WXqNZMpFzfaGROPhWQq1O56+qL8t7jAFE8VVGvtmHVTK8bXSc4OsIcpXGsmD8adGkwBJEfOc4z4itERSSCByfdQ/1KsHaWcDoolP6JWfU/1foAXB3E7pfxS+ZB0iplfVUzmzTQuhVRMCwnVrWySSP41HR9l3EiyklD5Zup9qF27nE8lE4zgVDFisqj3VPedyAclSuqfNpiLFswqWLkBpokotVDSPFS7lz6u+IvvBGMuIy+0HimtBw+L3WaMDUCod5JK1qa4GFn/J/a5kocUrojhzuNS38wOQ7FPaUcpFWc49clFfvfxPs7/w9n670Ol7Dgpk7Tyw/U88ImOsvBZ1CMJJVAq4bPe1QbLlFZW+9p1vAOzDbhtVXwLOZtIdie1vPvn70O99FIWFkpd/3I+l2QygSjZCFYHe07AZfLaDNTGZGpjaqaQVc8kmeJ7fCxOp0Fb4B3vOlyONQbl4VXUyhvI0laS34/xkHq+EacTTIxBBCZ144yl9QQXlFNqHO9hKYwNkkx2imq6CJVB6C5QBnbt8vrvQ+VNgwLwaQr7ELd3FWItdUIMewG4BmJepnQJo4Qji5lHWzdg9iB5elzSdbtM0j1s17XB7vL4g6Zun6tteqellEOKNdOIjlL1rKZ7TiWZUB8yCq+A3wBTKWMRu7Tg+77qdJn+URkUkmb3YoP6Gybn+8UAD2FsxOhU3JQ+uQ8g1dmqPmNfwP2QmOh9hb1iKEmc0dPQdJFiSGD6caHKHNP/3l2C6pjSyqcplQQmf0f32qdrx3G/ASYphJPfOa4kMXVZkQDTMpXbqPhDCo+T0j1k3kOto5l4H6r+oKmufBkfap6ZJCUCk+tYl5g+RVXqIBmGwEQzmSRU1TPOnYj0KYot3EtpIXYtfi7Fe18pudQ7BtvaKd8wfyfbLObX+oNQlyL0qP8dClMxQCFmDuaSWmZXBYZPwA7p+JEY6JAY+hTf+7UL9v1HrtVfd+/tLZAzZTDdjPhJ0DP/vY+/O3kUyvtIHNTlo2LCk8oSgJJBgjHdI9Yo9bK6/svedBLrODGttSveo7Jqu8cnmLdBWqe12Vd/HyoMECY1z3xU9Y8pRHtc95vYWyRbpv/jQPesjEnNU8Ji9WlBdnzJbzRxZ9bJ4PXVeG0T2N2a0e8Xw376PtISxl2dJcajk/33YV05p7L7xfwfgO0DjlJkZ8Rwl8V+w4ZNynT1a7t2ef2B0oHhUaln8VtQ2oeytzD7UHVJsjFeFwiwTAQoZav7GK8ydZWPDknGdRTFfVSLJ/HsXippDcdp58u8DxWSKc+ruvsILsnkTA0mR/JakggEckmmeBLCdL4l5ioWpYvBWXgdj98dssoyMcVqAWATzt0kux+z+3SuDVoxIhjTcjas8gGAANFuzHSsHZV6dUYS7zLXCbBNXZPpVqHyLWOErHSWorYXK95S+z7EiM3dT1TBZcVvBiYxsNZPEJa+dszWqo7o05Mqr4miWEtqahtX+b7g+1CecpKNgY2o3lHRKSfuxiTO62uzTFfLYE0qWyZLifOn1VkWpVtQYHLcxi1abc14tUvMsEZMsUlHqUMCkuQDiAEhVDtu4hyswBnC/KyMFpJMaM/I9yt+zL7z5CcWXzD6k8dvAibVokaYKqmrgc9//Zx971v7qLa+raSPgHHJhMee1ZDOCyZnYlXzKZhcffCwQu5QG59Q2CGGXivJIomVN/NF34dKufpqNShGVUcVLEfkZDIXEwQ2DiYTmKAsQ0ucT1ZiwaenhdJDf/G/tfLiq8v5wU/WiQ8241qc5/6AZu57cEJCtU67r+4Dyiujgn9MQgCy/RR2DOMTgVTrJkkYZfhKfvRCrvWWLIBafzlvg4WU0lqM02rvJUBt8FzHybzpQomwpJm3CZiaONJ2pT1Ovd+2nvr7UIcm/H2o+sTTq3Xln/5dE//3P4g2vowiX0lMNkYc26FQ/UzmdH+pdQhE8batUyJLiStNSp+syMJOTwume80tLTSXuihna7X/sgUv7sGKB7B0t0DQIwZtnXZfjQHlPwMCU+HajJU0MjtGlbOUW6+IYaQGTbu2iTNebsmpli5Sc0kmG1f5QkoZZ1QgwCQrYEgKnU3uxewhFawNTOvDYofWUI9TEMaJ9VjHErouNVH/fajPvQ/lQNdwRtuSCsOVFjxbSrKVotVaXdFGcdEBdjNJk5S/hFlF9C6rLzfLz0J2acF0bixroZaWkxeSTGwGE5hMRge/R8wlyWTTBxM2gPlpjI8ASaZMqt3YMbbWPqHlxFX+3WMjSv9qvveZnKUnL7Ks8xDX7W0yk+ncDuMuMPmnYMqnuIlhlHS9GUxgckkm367yjwMPKKwnry2d9H2oF14wlmUlSuUK5dSi/i4DE4g8wLRS8Xa8Xj+TONNkk+laWfdsIqVxyRSllbgY/bwFU6yN/KXXW/zPX+/yv/jJalJpgxhiq5hSC3G/S4wW0miJBrVJ8ZIGfuq+hmrnkjyOTNdS68xC5ZIJO52mJObuHx6yGfxN1uBEi993jd/ZjXVXgfav8qNq726FjxWOiknP6nhZbZ/kfSj1jAiuvtUlVDtmnRhrSMh8zoNYeQdWWqdV4vgr8FLr6lsGm/43TT6td1CrbcXKOwUc7b8hKNhSoEWhonrUTMUm9o6l2Ngd0+VhtVXHPOe0zhap1yDM057H+0gD8ZxdodnU1mtm3AKmNYPWSWZ3iTk0u9IE03Rm18SAJzDbI+aNh1QP4uk4Re0claZrdLSIWaZZ15fJVoxcVZuPkuxdFZc09IMYJxXvU+hXXEYBxSb3ISU0cVir6lkl5t5GYY9K7duJVTdTzbtYtbKZpnIzY/3NjPa165rAw70ULmugaRIizqXeIWlHCWxqMLnXMIZFrwHlHaGgRueos0hdmrf97u42zahtGshuSaQ7xRB3qS+h5jwIApOxUkzVxPRdfENczCswpfShWOkAtfw4/eVz9HONE0/PLpiW9lxhqSRTnsbBlDhAgMkksVAL4GZgKtX7696qcneo29tEm0cV3wnZJgpZNwf7W0jWTCFrX9bURiqvgUIgcoGJewlTO5JhILqZwBQSTzVN7AUarwpAI+Ba3+U6lm7WxolrWiCp8wpM3uup/qr5i+8s5Wh5pZhd6yOT5Q6pMmwWoDSzpuWalUO9a8aYon9WAAPKcwGz42BSqziisofI7QQjYuKW4ev2J4+P/+5Qr0V+ZsvVfx/quWcG7LuPX8b4REx6TP3Zp+MB3fOEwgUx7TUdhwSamo6f96Zy0d8AVStYl/LLKOEblF8GmVhDNu0ga9lB1XcAmnhyqXgWjyeJbnQrf0ilsq5likddin7Gu+qSaudhgBGA7LLynQM7ofQ+imKQtpWzSifmsJuIYHO4uS+XWOEdNA/fgRcbKXmoczvERJJGaD/Jl2twNaNOowvuGnS/IiY4pro+wIqPMTtIlglYfp5yfp3mtbdppvVQ606qLbsx/wA37XG52mViXK4pLZh5qk5mylNRhhawFbjoVPjXBMyncJ5SWgQZKmw7sFo0CwkvacRNaCeamY9iNqBy8eR7rOlEP1k760+ElK6x94LoqquL0M8vMG1fm1HQQbVYhaWYcTWzSio5ApNtAhOYbsYQjDsjh/rMegz4AJLWSfkhWb9OYMV5VvVcZ+/2iSQAs+7i3qOc1Ey/B8vex8Ssbsd13/MK18BGmdplAs04mMxXYGwhWbxcKBC5QvEtXX9CYYeAJlUvhST7FEw2edUmoOjejqQSAhNniS2DWnk/3nSaYa7Dj5Vn8hoW8pU02537qvV7qHZhgfqb3W30F50yffcQQIpPFnuodqzXPdaIKZbrKKZgqj4JQBpy/CqGGNNPychwhHjershjhv2EzuWX7DtP9tu37xq1WVbtmMTV7/1H37yidnxCxglCBU1hXXS1VSogXIY6QweoJgK86XqmUMZpF21WUvhGCrSOimBbdU0Gm5BKyCQer1EQUmki2jkQ99Ca0QNE2mjmFFi05YTG4jRlGWkGx67SVBqmd1fkZzG6iYg3t+iw/tUK5aVLGRuUqbvYiGdbNYA7iG9zk+7EEDPoP9NxHmqb1h5iTEfqE3ux/DDmJ8gqF8hsYM6pKdXrYS37BIq9kN4H9ikcV9BkwFWQ2sWULsa4LAo1KbTUg6NJp26okPSyAN0UFVgAaUQZ+nG7gJnoZe8p/jPFtZ6r9ZGqVa6fzuk8WpiIqbyL0geh53bH4xmz5mwpWdFDyrRYzmXy9XvB7hcjhVRaqkFlGk4zpo0pX5/KaXOUDzA+xjmENZ2A4T6ulrQWmGNqStY0JP4UmAT85NHm/Wq3wOSxfhKYLBidKVxSfwUma1KeFvV3HEhYi84FJm4CJg9pHvfo1321F+ZHsOJ9kv1MBqCDVFsv0Pa0Jqlnazz77KJV8URLROg4zK1Qfx/plRvPjUEHXnRLRblTjLBFUmmzWrtFQWskwgQcaozpfGLvKgkBIlnBXMyHGDNmVwEpLw6T/CS//7Xz9vwzV+uWu97x95Emruw2pD7/zCjPf/MiJ//pOJkdkLp2WK3Q5m4KC9oFxbWGUv+8ropNxMyijaSP11W5AFQTVgdWk8qWFSbiARetoy5JJReQLOh2HuMkJtrBXtpHPpZ6d5Kz/VftOcut1wozc9W3aP1EhLz9xNj+G00cW9pJe4cWx649kvxuDeJ9apjUO1+rY4fC9Lz5sBjjnMJBMFnHbJ/iR7QMkN6fLpI1a+ZnzjqTWKk3btcuZ3holCypL75fae9gmhDcj2H2CYlYRw0hscFXdWaSNK66CKBq8vEDGG/jCkV+BCtfZlDgjZ+k2d63aAB0M7LOTTANtjThQ13kJjBpwzGlUO3GwWT2RcCkgbZYc0glEkMEmArfB5JIhYwPY6OXaMmHjLk9o1rM+GawbsOIhOw5imI/lr8r5v5YAxz7Y2cVv6K4+lqoz4p9Fe9ew2wIQxLJxsHk/jb4OzSlwyS7zAmBqfNowYMB7oIAAAwPSURBVLOLW7Xjl9ycApO7W6h4jGmnHotNx7V4oc1YtmGEVLoH9zWKt/9SHyaKBkOFmlKIyYbAgtmkItU+lFq3n5yj9r1nTtv//uuX7LnHxYDMeScoeVj5+P2nz3PmlQN4ek9MvRfSETG5GN4ugQ0qxBrHMXO+qDNRS5WpWKjFAzq7gnFG4YBUzHfpyN6l6ZNjtJy4ar3P1OrPFn6Z++gGC9HPGTDVP8X1w9dWsOaZ9WSZNmPtHjHL/RrIuxV6RHwtnPV/el5M5WIw9qnsh+KPAySOUiqf1nx6hXbTDD+9iuZsro4U0qOP2GiGNzXJfCgBe0jtjUdNL+o8aBDAUtK0/KjAI4udC5ScIFTIFPXyAWQ6935YmtPdXdS/ukTDfZ4CcwZMaliApRvSejHFXQrbNbj3K/1ugUFgkilXJ9P0g5idUV7N3Egapf2KH6XwM3jtMuVs3oLJQhLs2uVcqdSg1If7ISy9BbYHN8VNa0G7iCHLpCkP03Nmo8rYj5mAyEnRfK/o9Zbqfh/jBCX64eOcHz9d1D9jpswN/1kKpM+e3s6z4VaKbAUpu5N46hvfLkDdABMCUwpT7vQaGIzkSDJpfeR8CLUDVFqOcHrsDJ19V3h2Bt5Hml5LZiWXBaC+/0iNtuN9nD5zkKvceLlQYHIkmerSZRCk0OrftHxRhGrXL3BeUv4TFEnrMXuTauUDxi6d5FCtv67W3T6rnZo1t/1tA1N9ffTiO63+4isr/C9/vI7EJoxtUNyrAQ3T9yqwWBtVgBJ40nEqr5mYs8p3CEzWJzFW0nqiXDpJLV1k6MrQQtLzTR0dZ+7nxsKkT0Jm8kImc99N/dEotJaykM4Bjlj/fF5KxZpKEtquie4XMDuOsRezt6mreHaSonSVzpZhzraPsevpL6IyshjdzRh0NmlitIy2U85WatA26kbxuWIZGAirncDk3UprUpiuv66MmpXRRqxHOEhRHGMkP0uerlLZMqrrC9eX7QopHolK70mi71FHD0AR6toFTU79AojM3Ur9hQ/jzLDSr1D4OZwjyhfl3gD/iIIzpJqMN9sFIql29ouCjdjEFEgTJ9+C1BdeTdSKdjzdoQHdRGZaJ3GP4gGmzWBfDEzGdZU9haWPdPxYzHBQdRxlUKbd1HSFExtCjWHBuuYzV8mWHWUsf4/YAnAOig4yHNh5zK4DvwqmhDayCYudJLodVp49WP4GtZYPWcIZOp4Y4lkKes1NCKXhpqTALQWT93qKrwj5n73WyRpWkaP1EZuJj5/AJrV0NVgnEOpdSKWp2ic1xWNd0Ad2AucY9dnVDpG7zv08I9Vb9j4St9lJ5Ruz331g0P7om1e0VNK+mqRyPMDrvld02Y8hSSXawGEI4NSDTOyFLJ72obYMQj0+hRV99a/TasvA4skGCyCpBhruZhSYillvVvaLX9++t0SlfQnN3kOWbcZMayS263gfbhuo7y3F+ojpOKkfSYyDZl/fQ+j5xkFIR0l2Vrv018iHPz8bT6fe+Z+nueU6WawVCxlf0tsk3lSnwnw+fqR4W6rc27i/NX7NlJ4f0hj0EU81KPOv+kbKzShwa8HEtYyivJT6Z6nSFsy2Kr4diK8IxbqpS4Nc0vk0vMWm7BXVcZwwC2N7KXKBqXaUwetnKQ1f49/+1uIE08UL/TB6CmcPmQtMYTov3sT8Z6LVmwqy/tUB9RaxR0X5TaptB6kMXOTs32qSUmrDf2EKzDqYPH436O8ONflLr7QzTJcWuz2aETcKBGFwCBXvTrW6B0PqnbcqPlWbCl0fVrgKxQXw0xAWLPaDHaVUOiMgXbI//vZ1e/6ZETOL/Cw2p/6Pqv9X7ftPnaW1eoJq9SiWHcBCpVPIFQrbrzXrYUrpmP3B109Jtbtov/ubg9Y7xx70nUeDNxXjzkw34neDjp3upL+8hqpvlnq3FUthtduB+TqwkFRMz3lImosEcEgyAUsaeXaQlI5hnCfRz30tjZmVX3KD1Ij3tLyQidzOESpw2bUHJ1U4DDNp/m5g/1Iv50R09sHUP1zRKmiZVLA1JDbruE2SabuYfweYwORLBSpjWs6qUl3EFJJGpnVSCjC5DA4yCVfy8zRbPz+eY+8jTatfs5gp3jWK97Qq5YsUpXPU0llS8yeagM4yNnyVSsfILN59UVU9K2Aat9q9U/YfvtLM0mUdZJWVxGNChd8FtlnxTQKUDA7I/G1tAogxuQtVTWZt056HXRUIz0qyxYbkXlntDpONneTUj87VP6IfFqiFqqZMTp8pr1hY5OILS//qG9fjy0f18HuPXqof/80zA/FVpCkraFycNgVmBUz0/G2zNvy6yJvWMlqToYFtmglDEsU+0hqtc6b/PhJo5vRYHx0C/1Bhn4B4SNJM5u9aH54NNp4Vm/Z4NzLOIgVmB0zty5rE9F1YsU5SZAsU8bDqDsxjrSQwWfsX6NMIZueJX+sz24Ob9kWKw3jlOEXRR7V10MychmtQ4DZTYEbBVH/ezt0YsRZJpuU4stR5fABR6yS2q6/bMHp0nBpMppLULXFS8Uy79Fo4m9ZG8BHx2as8PzJugXrmoqxQUv9UY8M3KHCbKTBjYKqvj/7q1aX81dt3yNBwJ5buEnAkjWyr+rhK8RYdp+fdBRA/p8wyeftHkmwy66bDqvekpNElKvmwrjV8gwJzigIzBibGak3klaUUo3dQcKfWNZJI7FBvQxqt0jH2kHSYhjcbFPjOgmsT1j4mpf147QjV2imyjouMLLvlYJpGqxtZFjkFZg5MRWsTmS0hlVdSN3mzRYDYoTAumWD6YHIkmeyspJskEh+Tc4CsdJgzxSlOPnSJP9zZABMNN9coMHNgak6tAs5KSZBNUEjNY4U626pQVohvs5mOU3gf1MVQ7Q7rKImkNVLhET9Byi8ymI+/j9RrhTUMDiJRw881CswcmCzXflFxh0wH2kfSZmxBlzobQNJhOt6uC4xnFGStkzQqJI1cYKoVp7H8MisaO/XToWIjz+2jwMyBqVaMgwk2yeIWkqlT3aooTNf3C4hnqH+Ki71acx2A2mGWZado67vM3scW9st906VSI9+cpcDMgYmSOhnVeRIoTBLG0D8md7E3FKrdRWU7qWzHdTwCUu/w45Syc1p/XbN4quG558ZM6p3yNHyDAnOWAsH9M9W4qkA0jKWrqjCkzIiAoX0inU3s49o1sJMq9zFIGhGqnR0mL52B0tX6B+F1oeEbFJgPFEgz1si8WhN4tMHq1yD1q16pZZbrOJkPMF2VOndKGT4i3kdyZHiQatdiAtPgVal38ZQ4DdegwHygwMyBqcKIJMwVXCZt14arcwmKAJXM3LoGAkb9VygGMNM15YGTWl8dEaD2y6x+lNzPSFu8aPFQZryP9NxzU4FxPtC30cZFRIGZA1PJBoiPyltxCGSFMzsOkjBmF4CrGANKV+ATQp0jxQ8hx4Or+0l+hLHiHOXa9cZr06JOw89LCkwTTNPom1UGtcd0rv72ppsAVZxQKQHH+3S8Kok1WAeUfQomf08SSWCyfcSGbEpnBaTrnN3ZkEYiWMPPPwrMHJgGS8OURi6Tp9OSQAJSCsl0DOoSKtQ5rYNM1+wYRXFAeT4iaY3UVD7OsX84W3+/5vuPaGPWYi1FwzUoMN8okGaswZ07C67mNdqHxqC4jOXHJInex+ynWhe9CvaP4D/S8U2l7SMJdEV2iZFiqPE+Eg23ACgwc2Da+4Kz6rdqDC8fo1RcoRoSiA8EoNch/VhS6B8p8n+i4C1SaR+l/DQt+SWuI3O60XANCsx3CswYmOKrNhavSH//ker4l3G+edK++8RH9vwTb9sfPP66/f4T/2zf/ZbC4+/b8984ZP/6qbP1V83jlWohbr4TstH++UKB2WvnjIFp9prYqLlBgflBgQaY5sc4NVo5DyjQANM8GKRGE+cHBRpgmh/j1GjlPKBAA0zzYJAWVBMXcGcaYFrAg9vo2q2lQANMt5bejbstYAo0wLSAB7fRtVtLgQaYbi29G3dbwBRogGkBD+5EXWukzR4FGmCaPdo2al5kFGiAaZENeKO7s0eBBphmj7aNmhcZBRpgWmQD3uju7FGgAabZo+1ENTfSFjAFGmBawIPb6NqtpUADTLeW3o27LWAK/P8AAAD//y10wK4AAAAGSURBVAMAqhshwwo1WHcAAAAASUVORK5CYII="/>
          <p:cNvPicPr/>
          <p:nvPr/>
        </p:nvPicPr>
        <p:blipFill>
          <a:blip r:embed="rId3"/>
          <a:stretch/>
        </p:blipFill>
        <p:spPr>
          <a:xfrm>
            <a:off x="1326240" y="2513880"/>
            <a:ext cx="1928880" cy="1928880"/>
          </a:xfrm>
          <a:prstGeom prst="rect">
            <a:avLst/>
          </a:prstGeom>
          <a:ln w="0">
            <a:noFill/>
          </a:ln>
        </p:spPr>
      </p:pic>
      <p:pic>
        <p:nvPicPr>
          <p:cNvPr id="128" name="Image 3" descr="data:image/png;base64,iVBORw0KGgoAAAANSUhEUgAAANMAAADTCAYAAAAbBybZAAAQAElEQVR4Aex9W5NdxZXmt3Kfc+rUXVVSlS7oCgKEwLTdgBmDuNk8ADG2ex7g1WH3zBATEzERM39A8h+YB090dBDTtsfd/SQeZ8ITPT094OHuBtM2jWxwWwYEEqC76nIue+9c/a1dQha06nJKZ9fl1MrIrH3LzJ3ry/z2Wrlyn10BHhwBR6ArCDiZugKjV+IIAE4mHwWOQJcQcDJ1CUivxhFwMvkY6BUEVl0OJ9Oqd4E3oFcQcDL1Sk+6HKuOgJNp1bvAG9ArCDiZeqUnXY5VR8DJtOpd0CsNcDmcTD4GHIEuIeBk6hKQXo0j4GTyMeAIdAkBJ1OXgPRqHAEnU6+MAZdj1RFwMq16F3gDegUBJ1Ov9KTLseoIOJlWvQu8Ab2CgJOpV3rS5Vh1BJxMXeoCr8YRcDL5GHAEuoSAk6lLQHo1joCTyceAI9AlBJxMXQLSq3EEeoVM66InFSp69Giiz7xe1R8/V9dn/nZU//ylSf3rV3fqj36+S3/ywm79i5f2XEnP8PhHP+P5l2/QH764g2W2Ffl/8tpm/fGbm/TPnhvSn/62r6jziAZVlXUBRI820sm0kh17BIKZe6rA+QFk/aOQ/p3oy29DK78X2v4a0nAfRA8hkfsR4n2oyteAyr1Is3vIw68g1u4s8rfTmxHbe9A/NImPp0bw4c4aDh6r4Nlng4L3gIfVQCCsxk037j2fD6h+UkNttB81GUUl7ISG26Dxq1D8K9LgPgCHkMdDiHIfVHms9wJyNwK+AuBLRf5E9kOyvSTgVoTGCCZDFecbFZy/MbAMs3lcDQScTCuJ+ngjQRoGoHEc7fYOROyFhFsg8iUIiQLcCcid3GfiVpnAa5A7EPUOnj8IkQMAbiX59gN6IyL2sK6dqDa2IV6cxF/+fJxm4whNyQGafzU9qomaCQg3AYlbqdHJVCq8X6h8cKQGZBMkxk1AuJNXb0XM90GxnfvbmCZJkC08nuB2EoJJqG7n9gam3Tx3IzTeCtXbuW+a6muI8euI4QmWfRTV+gOI6b00G29Hrb0bpyfG8fFrg9jzXg1Hn/W+Jkhlxi4BXGYTe6hupTkW4xbOi25CUJJJbwWE2gk7AGwlQSYB4XVs4ZaEIplEjGQ7IUIy4UaevwXA7RB8GeCcSuTr3H+CGupRbh9ADpqF+R0k5B7U6mMYDgNon+2DmYDwUCYCTqYy0b1ct3nZzNSCxDpPTQDRSHEQ0P0kwC6eI4nA89jMc+M8ZlLuk1Sqdm0btdENJMhlQuEW7t/OvH/MvHRS4BFADgHR5l13AeEgNO5DyLchy8dQbw+h0qzrc89VaPol1h546DoCTqauQ/r5Cm0A46/+zwB2vrIJIWyGCBNJoySLYIi5afrx7/XGABJVNkFgmuxmQGgGyoOQ/EESig6OeCfe69uPqR1b8Ve/GoCHriPgZOo6pF+o8D1U6AYfoJbYxPnNFqgyYQsHPbUPhpm7xtSNSDJhEzXWdgD7ASWZ8AD3HwTkqwjJndB8P9NWZBedTOh+cDJ1H9PP15iMJ3QKcPAqNROJhM8StdOcZur7fIHlHomRaQyQy5oJNAH1IYhpJ5JJOUdTIcnCVsSE7YGHayKw/JNOpuVjt7SSerqOMEDTLuylk+AmDu6tgAwCEGoRQbeCqtXFpIFVWkq4rUB0kNrQ5l17gXArgtyGRG/X//7KbfqT4s0K047M6vF6ETDQr7cOL78QAlmdmiedQA5zOtDMUnMmGJkWKtW9awrTWCQz9kLiAUAOIheua2V30OzcRa05Cg9dQcDJ1BUYF6hEtA4NnCPJPuYyx8BWiKygmSUkM7ZQC+5lOkAtdTtEvwQIyYTdSJIReOgKAk6mrsD4+Ur0CF3Q//Xlfv3hi8PIMYZAMkG3AjIBwAZvt5wOrG6xWJh9VeYyDTVCQk1CsJvpJp7bA0126o9/vq14cdbaPGcu8pLHThFwMnWK2FLyj/RVMdgaRDvdzCc/tQKdDkKHA5QOAphWssGNVQicQ8EIRY+f7iOxmLiN6T7Ema3YlA3Zy7Kr0K4/3HId7zmZyui8SqiixjWkvmQceTZB04qEMjJhEwCbL1W5XYUoFd50hG5zkkk4h8JeBJJJuB8wiVyH/E0JLDs4mZYN3QIFqxc5TyKRVHdC5AYO3i3MbV6zOrdGpFXCvTD5+mDeRMEYxN4JJJEAOiawCwjjyKb6CjO1eDmWOeBhqQisUqcutXnrNF91qB8atkKSmzgc6cUrXhUyIq0dgRSmpcapNWnixT9CxE2oyFbU+gcx2O4rfh915IisnQav/ZY4mcroIw0DJNEkB+p+iOzjLczxsLbIBCScM42zfWbu3cn9m6AkU8yHMDbcV/w+6uBBYds9LhEBJ9MSgVosm5pZZD9H/8FP+5BkNsmfZJndUNDME5sr1Xi8lqL1/RDbx3bKHrrLb4DGrRCM0ywdRtKu+/yps+4yQDsr4bmvjcDIK30cgMMY3bSFGeacDrCBiVEO0H6eqzCt0agCm0epTCLRfZB0BzQdxUx7DbcZay44mbrVJWOtPqStEbTUTLoJFG+HC5/yMC1lZLLXe7p1txLq0UEIPXpKMoXKdmhlFKPRydQB0k6mDsBaMGvW34caB6BN4hVboTB3+BjLDDPVmdY2mVTmyBSwj23fgUo+irpW2G6PS0TAybREoBbNJpGkkR3Ic/v17B4EjLNMlWntRzErzxaTZTMgdJEXb2sMU8s6mbD04GRaOlaL5EyHEcJ2BLkFqvYe3GY+4WuLFPri5dU5Ll4h0gFAbb63i+3eyoYMQ+prW5uykWspOpm61RtJMkStZN9yuBWCPax2nNv1oZnYWEAGYKYpbPGWLnIkw8hmXDNh6cHJtHSsPpfTvqOgV77K+jeTyLgwa04H6DgQhpnZ5knrCF+1ttrak2nTOmIcRKVvSP/ybwaV7n5z/VMmjwsgYAAucNkvzYvA96l3sKmOen0U1aFJJMWb4Tbn4JqSzZ/Qx7LrCF+bOHEhV6RCc68PoTD7hoGhQdgnyra/4SYfO3ShuI46eyExVuPa8wHtqX60leTJtwJ0iatsJsXowZMhQPogsp7wDRCSSbUKYdu1MPtIpsog+ut92DUa4GFBBBygz8HTycHpwEE3jJBso1m3H1FvgJBYihpr4VOcZlMxsefReokKYVOFcydqJ6kjxzDa2SDSdh9OXKRMvOpxXgTCvFf8wsII7JkIqIZRaNzJIXgAATsBUEvx6Y51HoqXYGMdFa49hTBIx0ofsikfK4t0qwO0CEDzXm4PBxJplOadkegAn+bcCo97gEwi1EJm6mEIoCNCkhpG+32szDsY5i44QHM4LOmvHjkS9MjRmj7zPwdQmxqByjgkTMJ+syTYDOggK1r/mIqaDFWo9iFKDblWkDbsHMXzOB8CDtB8yFzr/EMPBeyZGEB98xhiZc7pAOXibDSnA4nEgUdmXavoujpncyel4QqlhmLSnOPELNh1JcWKN5Ygrfg957/hWr/yViNBrA4gptRISscD15YU1EiyCTHSJKLzQVTWuhiLt09MBo4NSehUSaBJQGPazi1edAPnIGAbWPpORd+U0MtFD5fIJIvuAmQrgtgje5AKqQ9ABfZU5876jnwgCBNo7okIqpTGZoPceJwfgTD/Jb/yLxBobK4ggCZespvj7BZet9eHhrntsSh8JDBBIudNipTiXWTyuCACTqYF4fnixakqz4xD4x4g2jt423k8DOHfnooR1LAKRIWqIuG2p+QrRxgn0yK4cjSJ2k/Sjx5NqJXqsH+hCdANHm6Ect6kOsSB12N0olZSSmWaCRrJKUX/EMm1CFgb/HK4Wn7fvwYCz7xRwf7XhnBx9xaE6jZETECE3jvlLEL6ATFthR4LEYIMqm0kgYn77dzJtEgnO5kWAQhj7Qpa2RCq2RYoHQ5iL7RinMVGmAaYepFMppcygGTKNIWGHIOZk4mdvVB0Mi2Ejl1rhyoq1SHEsAVCsw46ASWZJPQymS5rJqFWim1omvOB4mSy8bBAcjItAE5xqd3uQ9qiaaf7EGDfwdtGE2iQJlCPzZMKaS//kRwgkQQNoNZkSlGdifCwIAJOpgXh4cVarY9/JzgJp8MBt1ArbSORBnmuhyOdDigc4k1keYsaOUV9eF2RaTU6x8m0GOrNRh3Fv4SBkelmziO2AdLjZEJOArURKg2oNCEDKWZaCg8LIuBkugY8xYfr7X8V2f9XkuomQOhw0M0kEr14BZGq6O0Q6bVMmRqIRiZJMTgZe1vk65fOyXQtDD/7/0pzb4XPvcg653AY4nzJzL7kWsV66FyOwDmTZk0MJE3MXsgw8amTaZEOdjJdC6DRWEFSG0SCMcRIjSSbEIt1JXM81FnE3tHjpmdj5LywjUQbkAtN5I0UDz/sZFqku51M1wIopAmSpMb5wgAkkkDoh4j9HL0KiGklQe8FmxORMJoDNOtAB0SstFHfmeJcP8/BrmOJYUNmCxtS6sWErlUE7ZhQG1EDhYREMpx6kUBXIfGZBy+0ODdMSZ2sWF86Zuada6WrgJp31wbJvBc37IVGIqhmxCavQlCBkliiPU4miezvjERqc9tGoGZK+jMcfjjHYaiIuGbCwoEDZuEMG/JqlWSKSYCGQO2UkFD2xR7pcSzMlEspo2mmNhQZkiwaiSzxvMdFEHAyLQLQBrqc86FhWqkBSKsgU+Y/vUAHwcnUAVjrJ+uyWppDxcg0C9UWiZXBydQRkCtCJlWV4ss+R48mxdd9im90vz6gf/bckHJhVP/61ZHS0g9fHC6+l3305f7im9nPPFPVI7oicnfUE6ufmXMmevJUMxTzI6kiqQxqmX1zvXX/gOPmBz8dKcbQD9nPNp7s2+jPcGxZf//49/W5Pn+9qsXYOxKKsQiUYrKXPqiKgfvf/ncNN/6bfpyfGMOerXuQ992JSusQ6tWvI4TH0My/jVb6J6WkiCeQDz6EmXg3BocPoH5we/H7JHj4HAKCKo+5FCCj3O4D4j0QfbyUPulGX9uYGcq/hf6hb3EMfZPa9DH0JY8WfV1N78MlvQfx5FcwOn4rqo1dOHvDZux6dBD/4/k+HNVSxn0plbIz/hAfej4UH37PLg6gFsaQJXsh2R8BeggiX+cE/3EIvg2RclKCx5HrQ1DczXscQJQdaGVDf2ig7xUIKGoQDHB/lAOTZAp3c/sYyuqX660X+ifs028jhG9yDH2T28eYvoFcHgLy+zi+vgrBl5FlB4BkF4KMo1kbRHu4DziWoIRQPplOTwZoqCKmAxR0DAn28PhOynKIIHwDiI8zGTBlpScgQoBJJhUCix0IlUHe3+PnEahCYbhsIl57AT7ZRR7jubL65frqtQcw9NsU4Vts6zfZTmvro9Sm9uC8H4J7eO7LQLiVD9NdqGIclXQQsUUylfPd9PLJNHW+D1m6Gdq3m4LtJ4HYURzQwAQCRihwPyDWjhKTCJ+yrD8KIvfTVFBmWP91Gz5MhTlE3NhTWHPJtIulCuGukkQ2t7cm5AAAEABJREFUjoZhLyUrJgHcQJLtJakO8NofI+YPoIIHUAt34WJ+UP/8lb36o/8/oZxfMW9XogHVlYrmraRSrVGAcXbFbojcDMgeCrmDaQsH+AgEfFLwLzw4Ah0jICwROJYSPpTtnckhaBzjaLpMJo41jbfx+C6IPMC8D0LzezgWbyex9vJ4Apga4LYrkQ3pSj3zVxJaNeRxMxCNRCQT9lCw7VDZAsgwEGrw4AgsDwFhsQAJARA+lHWIY2sTQKsHZv2oEeYAoHfx3ANQfRABdzP/QSByXliZQL0ywGtdiWxEV+qZv5JmniCEPmgYAnSUwppdXofA1HPCc2H+wn7FEVgCAqokVWGScjwV46rKUvaQJsFg5p+NObOCON3ATij2I+htiPFmpGGv/uTlG/QvXh63f8hgrnOWXVYsfyAngwJNKhB7ckidTwcTsvz7LgsOL9TjCBi5bHpxE+W8g3Op2yD5rRyTNyFk29A/PoTvg8Tk1WXE8gd1THmPSE9RrLN9dTbVnhr2BOFhOdFrdQTmQcAe5BMcgzcy3Q4IyRRuQQTJlWzjdhjgUg6WFzjQl1ewo1KSCCThvYQkkkA1Kx2V98yOQHcQ4PhDnVWZF5lzds6rFPuomW7huR0QGcHByctvSZjpyLMdRA7wDnJ7VkegdxCo8KE+BsguztsPwP6dahY3oflhFc/STXHk+x0/8J1M8LBBEUggoOcv7gaEHj/ZSTNvDI1QwY1vBBw8KIrOtJOTCR42JAJC7QPQyxfGAZp7oDs9kVEMjA3geH8fPh6qoEPtVAaZ2DaPjsAaR0Cpl2Dpsktd6UJXHUVzdgIXP92E4f5+4KGO+NFRZnhwBHoLAc6L6BADzOQjeUgmoYbS6iiVVh0HT3fEj44y9xaOLo0jcJVmAr18Ci7shs1APoqs0Y+ZiY740VFmB98R6EkE5ky+KiD9MEJVwgBCUsNgn6CD4GTqACzP2qMIFJQRkgkDsLWmXAeR5TU0pzriR0eZexRKF8sRMASqEDohEEeQVKiZQg1TtYJmdnEpycm0FJQ8zwZAwNaUzLMngQu4AVUAE0wdRCdTB2B51h5GwOZNKgIloWIU5NwvfmO4dJmdTEvHynP2LAL6mTknEJlLRqap89KJyE6mTtDyvCuMwErdTkwvRYhmgMx9zbYScjRTRQfBydQBWJ61hxFQ5LCPcCqaCEpCZTmGx51MPdzlLloZCBhlAskkmgLSnCMVydRwzQQPjkDHCKjmgLRo6s2STE1INcVY22iGpQY385aKlOfrXQTow6NwnC/RxJM4TTOvQVKl6PCfYjuZiKLHeRDYUKcDTTxtImKaqQHEFFMN10wbagy4sF1CIGZ0izeYppEotyTTtmknU5fQ9Wo2DAJ0jQMZQOdDkGnkJFPIU0xMRHQQ3MzrACzP2qsImAISkolzpiybRiU2cLGd4vRpu7BkoZ1MS4bKM/YkAlJoJZJGOGeiZophBheMVJtSHHuS57Hk4GRaMlQrn9HvWDYCEqFqplwGQcr9NkK1hYHhNnaO5jgMJxM8OAKLISBGlKgQsfWlDOCCbZA2Ko0Wi6bA2zk6ejMPxRdaWNajI7DBEFCTl5oJXKwVcz5c1kzn+1ry9N2pPPVULihMQMu4pORm3pJg8kw9iIBS87QBmaV5N0U91UDMM4y1FMsMTqZlAufF1jsCqiSQzZNmAb3E/QYlonnHv8uMTqb5gfMrPY0ATTwBNRNIJrmEQA0lScdvPVwNkZPpajR8fwMhwPmQ2jwJDZp504ixSQ3lmmkDjQAXtWsI0MwDySQkk2AasDUmOiK27fE5Ezw4Ap0hQNLQHQ6SCZgCqJlCRhf5253VclVuN/OuAsN3NxQCJJO99WBkkmlIoAOikuL8jTy/PBzWMJmWJ5CXcgSWiICRhnMkadBFPs0yTTohqJm4t8zoZFomcF5svSNwec5kZp5enjPlnDPdMmUkW5ZwTqZlweaF1j0CSm/eFQcEzbyg1FCcQ/1s+ZI5mZaPnZdczwgU7+bRm2eaKcZpKL15SfEzjGVL5WRaNnRecJ0jQHOOmkipkZKE3jySSWKKg539hulqDOYn09W5fN8R6DUElHMmW7S1dSbTTMiayFwz9Vo3uzwrgUCQCNA1bm8+RDog8moDbZKpwx8E4qrgmukqMHx3AyFgr7lecUDkdI23mxihmYfvLxsEJ9OyofOC6xuBy9485aJtRs0UOWdqUjMdPqzLlcvJtFzkvNz6QeCLLTVPnkYjTQpFE9VkBslsC8PBF22/iJUfOwILIDBn4AnnTMW3xUmmrD6DfEsTxz7MIbJA0YUvuWZaGB+/2pMIFCYeHRBcZ5KkAbwxi7HjLeBYRirpckV2Mi0XOS+3DhGgNjIPHrTJxs9CQrP4qfqpUzmefDLi8PLnS6wPTiZDwdMGQcA+66VtCjsLyAxUW6gk6WckEik0FpYbnEzLRc7LLRmBNZNRqJlsodZeIVKdYbuombhUK6LXSyTW5ZrJQPC0QRCI9OAV330QaiaSKVIzIc+7Jb1rpm4h6fWsfQSEmglo07xrIIRppiYC15a61HInU5eA9GrWAwKcM5lmCjoLUDPZnCngutaWrpbayXQ1Gr7f4whQMxVzJjPzhJqJa0wa3Mzr8V7vpnhe1xUESCYz86BcW6JmsjlT7prpCjy+4wgsGQGhmVeQiZpJMY3ENFPmmmnJAHpGR+AKAtRMIlxnMjKZZhKuM7lmugKP7zgCS0bAXOPgoq3QASHUTJAmkro7IJYMoGd0BD5DwFzjESlimIXQAWFmXqPtZt5n+Kz9rbdw7SDAOZPYOlOkA0JmECPNPF9nWjv94y1ZRwhIZGPn5kymmZQOiNh0zURQPDoCHSJAMplmEvs3MnEGIWmhNuxzpg5R9OyOAGCucaU3zz7vlYdpnmiimTiZ4MER6BQBpWZS+2gKNVPMZ9BOW8im3MxbMo6e0RG4goA5IKiZQG9e3p7BkDQxANdMV/DxHUdgqQgUX3/gOlPMGghxGtMXWmgP50stvlg+f9F1MYT8+npHwL7pYIRJOWdqw+ZMIi3MDLZxqpFh7Lh5+Loio5OpKzB6JWsYgQhVM+VasDceFG2SKsVgLcPBJ3McO2ZkQzeCk6kbKHodaxmBCJGUDSSZuK6UgNtKilP/K8eTiDhyRHmtK7F0MnWllV6JI7BcBJROh+JNcXrwVGdhP7sIWSZHjkT77sP1fNrri01yMn0RET/uLQREMmqmBgSXIHIJITSQ08QrQUonUwmgepVrCoGc2qhJg24KSkIpGki65w6/WlIn09Vo+H4vIpAhyCxEL3J7AaCpl1BblSCpk6kEUL3KtYSAOR90hi06RyKdg8YZ5O2Mxx3HxQo4mRZDyK+vcwToFp/74OQ5mnrnqJ2mgeKVoq7L5WTqOqRe4RpDIIXKNNNZBD1LJ8Q0xMm0xvrIm7NmERBRto1JIrctCC4C+gny+Ala8RJqlRbPdz26Zuo6pF7hqiOg5BFo1HGCxLY0IXIBQjIl8jG0chH5SJvnux6dTF2H1CssCYEOqr2smcQ0k7Sg9ORp9WMkfZ8gti6ikTqZOkDTs25oBNTMuAtQnAL0Y0JxDpJxrlRvIt+ZdvPlVtZ9JbpmugKF7/QQAg3Kco5E+hAIJ5noxavOol5Jce7DvJsvt/I+V6KT6QoUvtNDCDQBMc/dh9B4CpqfR9Zo4NizGQ4/nNt7eSghOJlKANWrXBUEzHNni7E2HzKHA0mkv4OE95jO0B3RNBKJFPOpUhoYSqnVK+1BBNa8SDlbSCLJZRNPTnCB9jeI7d8jZGdQqdo8ilnKi06m8rD1mlcWgTkyiTboCj9L8+4E8vwd1PLjQDyNEyedTCvbH363dYaALShFeu3MvJti2z9leh/QE1D9CEFPYaJ1Bnvtu+LHMpQcXDOVDLBXXxICQgoBpo1SCMzhYC7w35BEr/HK2yTUSaSxgRMnIk6fVhw+bMQrqTFz1TqZ5nDwv+sNgTlq0OmgpnFakGI96R0S61UEkEzxJPrbDZw6lePJJ4tf1ZYt4gqRyR4gZYvS4/W7eEDhibO3GgqN1IZiBgjneYHmHR0OgncRw1sI4ThGhk/jeK1VtgcPV4UVIpPdkQ8RSg/6KO3IkyPQMQLF9xzs7QadJrHOUAPRuYB/4Jh6EapvcXsCoXoRKRo4z7+HH7ZBh5UKK0emuacKlTP9/AJuV0pEv08PIUByGJnCFMlzFpDjEPwDR9ML0PgWcv0AabiESyQTSCbwClYurAyZlEJZQjQSWVo5Cf1O6xeB4gHMsQMhiWjaFf/BIszAfoIOfMrt7yjcL4HsFST52wjJh/j3d12S/3JfQ56+Oy1zgZb3/RexfDLVkxwSW3xyTANyiU+SBig9k0dHYD4Ecl7gmNFZbqmBlO5uHIPKG1B9FYoXOI5MG73N/Y+QmOubHr2LwZwRLLI6sXwytTKuAyRN2D+Xss8taaGCV1Xo5UDtZVYUASNTm8SxB6+R6QOS5hittl+wFa8xvYgYX0LUt1GJHyFWZ3C+r4XBtzKOM15enVg+mWIlR6BmkjhNcD7TTOnqiOt3XScIGJlagFAzCckk70PwNkTeQAA1k7yIHdtfRD74j+g/9BG+d/80/vPXmnj66UzIOKxSKJ9MA2mb1i7dlwlXpfE7Eup9yvsR5eUim57m9iyfOudLTBeAOMWOIJlDAxrbqAXrLN56npjmnOFlzKMkvTShMsOcF6Eos529WzfkHPGzRGLA+vxj9sdHUHzA88cB/S33zWR7k/uvAfIyj1+CgKac8lh/xf13EfABncGfoh0vyRM3t4p50VOSC+dWRWJhrGIon0z5bBuVylmC8T7TuwTpOBNB1JNQOUXZP4HImfIS2IlyAREkFGZpGtB8WIRMSYumKfOIkkxoso1TTOfLa2OZ8q+BuqFniJ8lI9IpKEgk/QBSPFxtTFDr6C8g8gokPI8Yn+P+3wHyfyH6Are/AOJvAZarynkkF1rcX3MxlN6ixuY2Yn6WQ/J95PIuzJ2J8H4BqIgB+ykAA7qsdJb1UzuRTPYBQrGfMbepdXh2vtjOFBVkvJxCijneHJnKbWdZ8q+BeoVtKAhlfU2tRFJc0Up4hzi/DcgvaDXQhNOfIYT/B0n+DhX5W2TZCwjpmxjK38U5OYnjH13AqX9tDzistVA+mU7dlePEWAubZQrVGge2fAjoP0HkLdhCm8iveEz3piyUrucazQcxM+IDrkNQCyYXqSkXfrL1T2ZQM+90ig+CMxCaFyK/Bkpr4/XIt8bLKtunvyKev4TC+pr9zr4P8o/E8xhEfgOQUDnHBPQ4YvIe0wlI30n8vvWJPP3IGfnuIxfkqUemC5f3kafackTMVc5iayuWT6bDhPDgwRzHRnO0LzaQJKeoun/Dgf06grwGzV8B8CIg5SSNr7HuXyLqO7wvCUUtmap5iTBvuPBRxqfhLKLQPIwnSfZ3mPd1lNXGnq7X+pZJ8BKCvgwJrxLH1xHxJvvkLUxdIFYAAAIBSURBVOTx11A+7EQ/QCX5GDG9gDSdQTtv4/DKvsGA6wylk0k4OYT9HxwcpNk0xgGaUc3bwM7+nstNr6EqnGzKi9BYTgrxVeTZL1HlPSv5B0D/GWT1hc2Ec4+naA/PoLbrPFqNkyThO0jk9dLaWJbsa6Je69vLKbZfLvpcW68T0zdRSUmm5NeoVX8L65uZ9ieYqVzAlvEZjN1l1sO6WuAvnUxGdiOUUDUX3pc/PTQl33vwtPy7Rz6U7z10Qr7zwAfyb+9/v7Rk93j6wVNi9/wuzYWn7561dli75ktX2vrdfU35T09cKsp+576PpMx2boi6v/G+WH9Y3//poZM03z6W/3D/p/Kde89y/4L8x0fmTLmnbm/LZS/dfH20Fs+vCJnWouDeJkeg2wgskUzdvq3X5wj0HgJOpt7rU5dolRBwMq0S8H7b3kPAydR7feoSrRICTqZVAt5vu1oIlHdfJ1N52HrNGwwBJ9MG63AXtzwEnEzlYes1bzAEnEwbrMNd3PIQcDKVh63XfC0Eevick6mHO9dFW1kEnEwri7ffrYcRcDL1cOe6aCuLgJNpZfH2u/UwAk6mHu7ca4nm58pDwMlUHrZe8wZDwMm0wTrcxS0PASdTedh6zRsMASfTButwF7c8BJxM5WF7rZr9XA8j4GTq4c510VYWASfTyuLtd+thBP4ZAAD//zTGA3cAAAAGSURBVAMAyZhQl5r3eBkAAAAASUVORK5CYII="/>
          <p:cNvPicPr/>
          <p:nvPr/>
        </p:nvPicPr>
        <p:blipFill>
          <a:blip r:embed="rId4"/>
          <a:stretch/>
        </p:blipFill>
        <p:spPr>
          <a:xfrm>
            <a:off x="5171400" y="2513880"/>
            <a:ext cx="1928880" cy="1928880"/>
          </a:xfrm>
          <a:prstGeom prst="rect">
            <a:avLst/>
          </a:prstGeom>
          <a:ln w="0">
            <a:noFill/>
          </a:ln>
        </p:spPr>
      </p:pic>
      <p:pic>
        <p:nvPicPr>
          <p:cNvPr id="129" name="Image 4" descr="data:image/png;base64,iVBORw0KGgoAAAANSUhEUgAAANMAAADTCAYAAAAbBybZAAAQAElEQVR4Aez9V5MlV3Lni/58xRYpK0trLSAKqiEaWrYi2TN3rtk1azycM0MOqNrujF0+zBdA4gvMNaPdmTGQzW6SdmYe0A/3zCGHqtmE1kBDF0QBhdK6KiszK8UWEX7+HgmgG+jKnVk6UZ1Ra1VELOnLl//dfa2I2JmYP+Y5MM+BC8KBeTBdEDbONzLPAZgH07wUzHPgAnFgHkwXiJHzzcxzYB5M8zJwpXDgso9jHkyXfQrmCbhSODAPpitlJufHcdk5MA+myz4F8wRcKRyYB9NFnkl3N3/iicyffLLig0/U/E//ru4/ebLL//ML3f74az3+1//Y60882ed/8Vy//x8vLVDagP/kjYX+359d5D96YbH/1ctLvohxH+mR//hrA2X5v1C9/6L60c7jai/ajfajn+gv+o3+RcdFHupvfPPzYLrYIvDTnybGllXZVe1m+ape6t39tLsHGCgWUS2W0OhazggrRcZqms211JrrYXwjrepmUr6NovXLGPeRHvlRLsrDanprK8gXLCvbi3aj/ehnw7Yeji3vKvsPOtTJxQvzLad5FlxkDgxtThTVKlZ0UW33klI/bgNktUUU7aVYdRn2GZg8W0vuApNtxIvNKrdV99u+iG5by3SUH+WifMpW0c5Xqszysr1oN9qPftJEL+2JLnqXVwg6LvJQf9ObnwfTLCXAJdk+OJi8dJveq5VuWrhW4WY9/rMB/69yy8Il+/Ezy/yvn1/uf/7SCv/JKyvpmpCwt9ZQ+FpSbZ2aWY+1NtBubcTyjaRiE6mySWRsFqi2kAkwRbEN96t0f5XA98toXFWmR36UM7ZQ5FvABDy1U6i9sl21b5V1FGkdjcZaRofWBB1BT0lX0Bd0/v/+eUlJd9D/xHt9cjF7PFzEJzS+wXBLNV41zvwxKw7Mg2kGNn0OIp6Qu3b7/17lYKWfE8PLWMAa8v4Q4mux+jfoym4nb99Lwbdp8lsCzL8ib/4/ye3fUKl9H0u/heffpZK+RbIH1e39kO4Fu5si3anz7cBtFMUtAtE3BJob1db1Ol/3RSyI+xvL/CgX5THVU/2kdrJoj/vL9pN/m6L9XbX322Cixf5NSY+1/hVtvkcuOrq77qGevkmt+0YB7hrqk5vwymqGTixhA30svr3KE0+kUomoEeaPjhyYB1NH9ijTFbdvt9JNOnSkRpt+avlSksDkvlmAuJZKdhNe3I5zH5Z9C/PfwtL3VfPfUPBvwP+VriXU6Tsq823dP6QyD+h8H+53K+9O3au+36brW1TmG2A3CDTXAb+MFtdKd5SPyqm8++0qd6fainbuVTvR7kNq49uK38Xst5T3ryjp4N/o/vsUoi/5t4B7seKb5Nyk9GuUvok8X0OWLaFNH1l3laGhRIzfgxGqMR+m5cA8mD5jTWmBXDtvg56+2H17/LUqf/lUncmru1hED9BPS4Jm2UpZmQ2Em2VcI0DciHOr8u9QvA9MlkeWwUzCzHcBCa49oPLK4x7d36UYZb+p820SdgGDAMiNwPWK25V2rc5XK171K1H3HunKL8vdqDZVz28BWTUELIh2o/17lHef6BIt6t9Ex1T8ltIfALuXKFuYLKHfQFFcQ8EWwj1MhTZEssX09PbRe1M3kwNd/P3HNbmBVQ/37wntTobLG/xCrTF/BAfmwRRciPinf1/jx8/3cdVTi5lYtYaPu7ZRmZTFye4gH32A043vElrecmn94h6w20oQwdW63qi8VQLAUsV+xW6gqnPSeQ4FT6K5JoJ6dF6g81LM1+C2SfRfg3GT4jdx7iXJDSxav01Drmnefx9HjtxOtXUD66pbmFi7km3/rwH+61O9DD6hcaql+cAcm+zLOCO9CyRk4/1MuFyctKbcloabQGByvx8vvqcoV42HRKXAFJZALleAyX2j0lYrLlEUmKwLMwmZme7nUEiiJ+iiG0v9GEvBVuustZIsrNmNUgC3Ky3GJ6Xhvy2wfZe8uJ8i1ma5LJisV7tYxfjEQlKth80DGifzhzgwDyYxoQyequTdfZAWCzRrJVTblC4w+R243Q/2XUDrDx7SOdYnt+Eewnc1hsDkq8GmwGTerTyBU5aAuXSU9IgugQlfoHEJTKwRhbJMHm6exmvhet6LE+7gb+n8XY3vPvHjdo3pRpJt0XmVdiIX0pV6yGvzYBIDI/xGgck91kMvdGv7d6HiSn/8+S3+58/c6H/x/F0SlrvIuBOrKHKLmBMLf+3WSdjMlupebpF1g9UVQyBDiCq6zkA1QbwshdUkgKa0uRyCPsWSXtEd9Fsm0Gg84Z5ajK9LA9B40bhZJv6sxW0LFFrTZbep7N0C1V3klTv9Ry/c7n/53HX+kxc3emy5x5scscWu9afa+I0JwcjfmMHyZ69nDDV6tf27mGa2mopfRcq0+Jcbg6KZNLDWC7EewmKRv0nM0WaDL9Q5hCv4pegSRKX8SriyLjU+E1wIkMmKGYvAZI3YIvfwerl+stb+AP4Zz8zvJecb5L6FIl/BWGshE5VuVv1Zxm/QIcH4DRptbVSTW9Hi2xZjthoXmOAWUrpf9xIO7scJQGndQFimz8CEhIkuDNUneGZc2YdhFuOM8cplJcYvNxaBxeXaFrLeAaaIoYAEJtJNslpbIVtBrRigbt001kUbVzanfmV0V+RgXe5FuY0brsZPnlzo/+3na/wnL22jVbuBLN0gEN1IZhIK0zazbxWA1mOsAl8u3ixWDNemT+duxbrywv3RTpiulHAOwcEKtZ8DTcUJxVHRMazzScVjikcUD4LtV/p+YN/MUWXhoOg/pLLHdB7SeVRxAjP1E33q7lyCyzqBQak8qjrXFbuVIr7YgK4Xy0otJ3YDsQ0a2zZdb8ftG7TtJvLiBnoWbi9d6Z88udLjTZFfebNC9a+4cEWCiVVy5yqTXRJbTXz3MurdAkzrNrl195L8HpLdhXO7ZjNcuXUShMW6V9mktYKZ0i9kcLWt6AKTtQSUCbARpUnwLQAgIFgAZ7cE9RPR8hFmHwAf6rpDLPN3gu3E+ERxr4T5sM4nlKb2vaH66pOLdUh2ii6NY4H6XaqoTRi7noSsVrqbpGj53VTyb1DUNtFsLWFooptVp2s88IDqXiyyLl+7V+SgGGtWaLfqZLVe8uZyPZDcBulWTfx9uN0jdt8lofumoiwT63W/GExg8rrSjAt/FGq3wGnrLDD5qM4CE8d0Fphc1ojdyv8ENwGoBMqHmEA1XcQ/FDA/EmA+xgUmdwHSDistLN0oMAnnYZmY4TAMtBlj9OO2lMLDJb5BaXeJpnsw1wYFivYN0bSJeraY2mg3rKryzkS4j1xpx5UCJsrvhMKV+B+vLWWxa3OhulHTfTWkazG7RhN6DZhAVcQOXQAo1gBLgQWKXRKAms6ZypnOM4fYs4OWCgochPCGEB9VXwcw9ir9U0LIQQIf4OB9sB24vY/r2l33il58gEWaf6C+PyChe0W3qXv/LP2r589B5iprKhNtoHYimtpFfZjvAOVjO3XepX6DrgO6PqwYQB5Sn6d1PSka5BaS63p2wQk+hftbF+96MAvXT7t+rNG1+GubdRa/0Rz4tbjmIa9dRWViIz0DK7UDuNj/y5N9/sQTwffZ9TnHS10xYGJgSZ94vZrx8aslEtKG3KlJfqDUkHhsJsSzo0VgPUBV8fyCHDc1MKEogeSQBPVTDAmv/0LXL6nvZ9X3z8H+Efh7Cv6X0iL+o/L/RUL8jNKf1/XLFMXrKvum8t/VOUD2AZUk0AkkPk1MykfgzNK7EtR3wH4hIL6EpWfUptrnH3T+G9H0t2r3nxSfVtsvKO014G3FDxX3YBbAOqX8MYwAlCv9fIMA4v1qcylmUmp2I8Z9ig9Bup1U3IBJqXVXlnN8Ve/5djZX6qe5Qsh509Fq95GyVYpXaRJvUntT27fxVjZ8BiZiizsm7/zBhOABExLOIcwPkUyaX5bA7HXgRbAQ6n/G83/C7e+V/7cC0P+iSP8ooPycjKfJ2y9oHfcyidfJqm+S2ztyT98ny97H+IBqZfoY+UUmS9d6j2ohMBW/oFW8TMWeJaWfQ/4PwP8l4RWYEJh4StcvgL2mtt/GTJbPYp12GOMUzjhuFw5MZlJuthR8I/EmSeH36ywwueaF63UtDyGtKL/x0s2VEL52YNKDV/PBwamXUeMT7XhA+PiTS6mire4i/Ha5FWyXgFynGJMW9+s0WfF2QgBJbolEWQkdgiuvUJTbUwpYWKBRtTektOOKRxW11mGf0rTWSVrr+E7C1fL8PZ3fpnBZmvYbZPnrFOOvs+/A6/ZH971uf3zPm/bI3e/Y79+/w3740Af2yAM77ffv22WP3LXbfnjfXvujh/bb7919YFbxj+7cb7//wD77PdWLNv74vo/sd+96v2z/Dx94w/7g3teojL5GUZHVyt4o6cLeJSxa4bJMn7t/LgulseAxpthV1CYGslaMEgoDAmTiBa42XGkzhYpKan1EP9gyYIPqydXzsFDXgYXrvU1KaD2pOuXyhYv+kye7PHZitZPouPE1O75WYAog8dRTGbffXmV0dQ8LGmtoNq4nq99L2+8Q72WRXGsjD/CES1dV2jkEDyCFAI1LswaAtNZwuV3I6thzavBninLZkOVxWQJ7GbK3SPYR2D6SH6FeO4l3hzBOwqTWVsuiTS75cSrXpkcxTjMfJrejWLEfbJcs2Psk3gR7CZDV4klAFs00JmKMb+hemxzswwlwhRXOZV1jHLMBlKp/JZjX1NZSxU14cb3O31CJ20RTzN3V5LUVbH+xrofrFZ74afq6ASppMBcgXKImHnvMmNBO0KEFNbr18LVSW41VrpPw3kv5kZzfpAkSmExgcoFJ9opzOSy0cIBJFsliY2GfWtHGgAtMxXMYP8P8f0kg/rlco7T9FdHwNq32Tqrde6l1HSEfH6I+fJrRtWrjoMD0dAihmrnEYeXvtBlhgkb1FLV0lFTbTyv/VFTIzWu/SSEwJXuKHIEpCUzFPyvvObBY+32ESTkYU2AyBCYEJFPkHA6rYSxRlOtn4TVMgQmbAhO2grHuunb9svL7sXPs5RwIuyBV0gVp5SI3EhYpIqv+dca+ahep1UtjYhFFvl5TG1+i3qkJulnXemjIFpGzCmwAZgCTWUzX5zEAJKFHz2e0foBR1R8SaOT2+B5dvz/luvGynp08Q+vUvzB++jn6D7zymev2gf3RA5/av7vtkP1vtx23Rx46Zb/7W2P2J9sa9sMftmxw8LKAyR623P7T3RP2J3eO2O/dccIeuf1w6U7++3s+sXA1//DuN+yRe1+i3v8CTX+eonhWfHxZ8S3x9APw3Rr7YTC5fRabFFIOHjwKXrWBgik+6nLGUFW7oeSk7ExrWzR3BKBuBcIdX03KFxCvIsXc/VQqyj0myZQ/50Oa6xRq6zTjL5+ql98a9bCU1LUVr9xGXn0Az75B4dqCZQl4P1gd0z9mcZim1b2t0nLD0Pawa71gH6rma8qJXa+nwX4uUXlGo4eg3QAAEABJREFU1kcWiQ+psI+ikJaujNHIcur7Cnb8wLkSjqU9bdJ4g7bGRnZcQr0X9w9IslDY8+KvrJaHC6hrfqEhC2gml5FTKtdWfg5WMOvDQ/Z61P5C1V+luI3EzeSN++lKN2tjYiNHf76wnPvHX6u41smzbvoyFYwBXaauZ9lt/KpOb79Mf9HH5PgysK1yNuRn2wOawJsxk//NEgFAYPK68o3ZHFMQkBDwGZhM29v+kSY1druel04UmPJ/geIZCnsd8w+107afzI4z2hwn3KdDf5zzKFMt8TU/XtmfU6s06O0b0xr0OLnvhfQ+eADnBfH552D/rPvPwRR5U2CCtvIEpuJseBGy1y1+L1LbK1V/m3Y+p146djSv7Y2k+gCn6IJDVbY/aszxIwY0t0mMl1OHT3XRrvWRZUslzFtJFt8SPSgxvlmTK7fOlmD0ayBivM9yTOaYtdTGpM6nFQ+q/ocCzqu4Paf4NO3GP7M/f5oF+1/nkfs+YP+z+3Q+zn98cMzCfRq0wmbv4qj5uRts8KG2XNNJfvfGcR65+TgHntzDggPv07voF1RPP481/1lb7j8j4zmm1lMfCAgCk8v9I1y+XOkFhjO7I2HWraKLNIerMLaBxacvD2B+C/FGRS0boE9rqMayCkOvJy7Jce6dzEkCPX5n4D+/0O3a9iZ2eKy2laJ9M0XxTU1g+NorMOvBqGvoFU1G0hTOrLm81KDxcukhKD5RXW0TI/D4M2r3dTDtcOX78HSMVBtm3cbJUsgefjgXaIpY9+jsptnmCj1ibOUYBwcL07jZsb3NxJKmhjtJc/I0LTsGHmvID5Wm3UBeFO+f1FxoR9P0AJnY3DiC2QjB707KRushtWGKSW3WFHt0HW+krFZ9bSQVt2Otm+nKN2tTYok/IZl44oma1s8qr5JzLMxJothAhQV002wMSMjlT1sA6DZZpNtx4nqZGC8gmYDEzGMIbRkxIQ3qoUkPgH0EvAXpRVL6F/XzqrTuB+SVyDvJ6PFxuvdL26rUb3J4VBxftKug2Z/TvXiCauuElI0UjtzezLTjl56TbvkZbi/o/DawC0MuczGisyy/K4nyv7iYPlpGuea1HpWOOb8WuEvxNir5VinVpUxkPbCspq1zlVXOHAszC+LlIHhcYPJGD0VlCkzJAkDxouodmqC4Xg4WmqyK2ezGMDWdAaZhjAOKApO/pYX2S1TaT0L2CoUW3LXmAfV7kpWnx3jwwd94MIWV4uGHC/741ja7bpwQqE6QNfbTbH9Is/UGnj1Hzs+wQhbK3hZfP8HTIcyGofQEpjivmxmCFKPVBaRe1V0F/hmY7Dbil2yzYin5ZA8j9Zqs1DyYOjHTw7WLJ+BPvNdHrWcZqbJR1kLPkNATczaDicHIv6YPCCAFiExlTPdfDTGBhRLbmpQxHG3tslPX72L2rtJ36Fo+v31K4iD1JSdYcNcw+/55LNYN9sPbWuHiWCcXRY38pgQx2IMXNmhFyZtHHprkPzw4Bv3DpeLx7iPisZ7F+cdgOwSs93R+V7x+R/OjtJL/Ki/YQcxLzA9fOQw85jRTnW7lLcBYqrhG17JMdj1Fkiy0NlBUF3vIyuOvVcvdXhWYCyGInwt0wPZ6ldTTy+njAkxrLfGmd7JvgmmTAe3Y+UKgopjAxHg6Ha5MWRUXmCw05G4MPdE3uSJojcSbeHUH1bQPS3L7tufswHn00ajH/DELDpimINy/RbvajDWbWtOeoFLZjfs7kOT+8YrA8YKUlawXWmPZsPI0HyWgpufzVNdJp6qiXHmWYKZNJm5Te7eTsqu066eHu3kvi7qVf12mcnMiBNFzghCGxmq0TveRm8Dka+Vyxbtc3xQjY4dno84DYBUgw/RPFx2CtJ8LTDbl1sWC2UyT6i+o3deo+JtU7H1a+X5OLR/mB9KWg7jNW6IOLP1ylkmy+cEPCnbsaLN2f5PR+gkmR/fIKmkTovgFFK8IPC8ovonZbtUe0TnWUJobXPedQsilwOTanWWp2tgqUApM6XbNlB7uphVU670MHe1iaFfIRKe2LlleEH3JOvtqR2GiPf6GkEw2tb5FFJU10jzbxPRtKrtZ5/Xg8QwirJIYW7oB07l2haYoNF/sPI2AHdYkfKo2PipjYR+p7Y812Xto26HybYA/uHe0fENBIDJspglm/vgyB0L5lDuc2vUr37L44XeH7ffv124fB7FiT8nvJL4TLwErYjEfmhc0PzQ/m68A15cbBgMkm5bpLJcvLZYSlLfimzDforiNim0hq62U3Cwof6Lgs1+ZVfnLFkTw5elb25vG/rU1NizrEQUL9UxnHVl2LRbboX4DZmtxPajFxNAAkZvKdQjWxphUgdMCYKyR3sfk1hWuhTHv6SHsfrl1QxTVMVJLFksl58PF4UDwN/hcTUPkxX5M/IcX1VlEzQuHdH1a6ZovzZtupg0eoPIKlmSp0gKV20D8eItzp3K0fS5ANY52g2Rp1b/OpBFNZS5LuGxg4rHHjOVi0KTMdRNZnmwt8Wo+drvONyDuYNars8AktsEMTHK5dTQEpNhw0Nasvy8AvQDaZco0mU25dEX3EKuXjdH74DyYuIhH8Df4HPyu9+wTEHZgWQApFNv7YAKTx4ZEzFfMG9Mepnl3KuA1xXD1NyjlG4p3QnGNwLqS7lo3Q7VaucvngtO0jV3cjEsOprBIiontP6iIEf1kvoxUXSfBj02GrTL9V2vIGxSXgGmBGVZJrOOMR67UAIYmhRFdH8MtNOEuEh/iLotk75OzF3qO2+/eNGbf39awhy3qqfh8+CoHLsR98Lfks/hNvfsEzZr4n30A/i4pxbx8SvwKE4RLGPPW2eUzQk4FKHoAPRZhs9q6lni1LJmeSnavIo0tJq/38NOfJsmXCVLGJT6CyEvWZQySx35a1UO3LkaG+2ixhqpvF5DuhrQd0/a3obWRNhmUIIZZB+LELz4DkcWk7MJ5S/E51dMCmF3kPkSt1mA4tVl0a9Ghrfmsi8WBHUeD7y1604R040kpuE9xbVA4z6vLtxV3a85O6Bxv6cd8xrzq9owh5CHDw0pZH25rVep6KO6mkl1Laq+UQ1PjsacyBi/92+aXFEw8hrFqc4W+iTrVvE93a8QQgSjdBaazr9L5V8CkEkx7BNPlc/sI5sfFYGk7BKZcDxGL12k1P6VSCEz9k9zcaLHjsSg/bWPzGReLA08XXDXa5PDAJPXJIby5i1rldZI9pznTcyh2Y5xg6pOX2YBJFsrk8iEwFetU73qce7RBcS2eVjDWqLN4QkuDp5LaV/alC+nSdaWeHtAAcwGpUe/TA7jFAsE6DTh+OehWKPT8gBW6DzAFXaGFVOnXQoAi3LQWuPxuO0FRHFRbn+he27L2Kqdr78LAXvY8PWIPX9e0hx5qx67Tr7U0n3DRORB8L/n/J9sa7Pz5MAuW72Wx5iez18gyzZM8CEdrKOIjTM0nmldifmOev0pfyISAQlUZPQJk/HS15IfbsBRvxqym2t1HfXkXC/TcMpS3Cl6qEEJ70ftyl8lVZN/iOtVCDGjJ32XqpVWTD2xI05jMN2kGYsRkH1eZIUVNgGmr2+UqmBa2mRa5dojcJhnZn5du3aOPnmlCVHU+XBYOxHwsk9v36dFckJnQw1dtFBWaN9dGEW9h7BRdmlc0vx7zrPlWyhmDGU5VWVK+1idFKq/Gt9Fo30Jlchu9+TIWfxz5KnJpwkzCe95USJqt3LnTwpDmWJ1KTdankEn228WMqxRjQSkwUREzg57QPtP1W4CJySZm20Fdf0yBwKSdIivep2gdZjKbZDt56daJ33y9jiub2pjZpx8sONmdk5+YpCWLZJX3IE2BqeBjyYPAVM6v5lmzOy1HykclFWULTPSp3irc9HzSbpaXEh8aLmNls6r8SxZCeC9yZ4ITj8KOZUa9VieXZbIsTPM3SRp8WCanLiKCMUnnTiFXppjs4RIcEvg+Jqu8xdDoS+w79D4DDx7iP901Wb5XNzhYGLjKz4c5wgGTlNugFTb4UJs//tcTHGofZPzUDo4fl2eRvwUmTyOUZDm/mmcpRaY9TDkCi02BCVspedgma3cLRSlXy7TJFUpaxS5NmEl4z5+Kv/u4xooXlrK2vlGbAvJrC217FyvU8ELceyXuNSz4opQzh7aSxxQDQFPWyHkH7DVy/5i8OM6CJU34QZsfiI2aMOaPOc8BM5Oi0+bEytNtuqtNCo7pMYncPM0rTK2ljKNgwxgTMCOw9OCWRVhaJRFYI0W9FsvX+f94aUV8FxdvSaiNixouPphOnqhTz5eSFZuIh2yYwMRygWiBRhYMqApUndDUxvgMTC4w+U4x7E28/SqVtJOsepx44fJRtdipFeaPOceBRx91duzw0u3DjtMu5OZpXotYBxOPOo4IGMP4DGCymHgPWVooWdEywtZQoJ0+yVojX1V+FweyYheXA+niNq/Wm806RbaUnM14cQ1m68GWi0kBph6YcZBt3ANMJ3A7QLznhVwCS6/Qy8c004n43sbM3NSo2psPXxMOlHM2OFgwGN+N9RxnoBKK8hWR/zbGJ4qHcYZ1L8tkbZ3PHGJzi/L55EKVD3dvNclkmVhP4asoKgOq+PUEk3bvkj/xXi0+M5Z8S1u4BugbNaDNul8pQPSDdu8gAcavHVYoKZgn9414mHcIpLXM3yfZbioctXhJ9eG7J8rvaxALVeH8w8VtwdGuZryQGd/h/OTJrvJvFv3ohfg2Z6X/1Qtr/K+eXe8/fnaz/+iFrcq72v/8xWv9x89s/yLG/V88d3WZH+WifNT7c7ky0c5fPNf/q9/5RH8Xd0QXpnWTUJTzGPOpeaVeOaIp3a34vqLWURzWORRqyETIhp+h55ClitJrUr4Cla8G0xrKN+lh7nJ66PH4Zs49ST6Ni3AEARe+2Z/+tEJztItJ78eTnidpcQgbcNtIwTJ1GBZJp+mCF4JYS3FSTDylUnuxpF0f3qbV3kdRH1Ha1y8MPmYc7qvQXa0Rr75UfBFFsYp2dSM5W8kzPTJIN2h5cDOJW0nFHRR25xcx7j3S/Rvi5fW0kzZyfAtZayMpraSt9qLdaD/6if74Gh7uIxSuObe3JAPvUbBfo5BS9QBTbEK57qcPyXqVuRrnaixtgeoKJib6iW/mQjYfU6sqcKFDutANTrW3NmM076JdaMvSFktTrFL6BkxgMoHJpSeU0CEUymspTooZQ2D7xJj3yJLMf3sv2ZAYy9fv2L7d9EAxKx8ReOqhkRZTkRuSsQHa2/BCYCpuEJ++IXDdhnO7xn/nF7G8t1txj+3fG4jyXmzFTfXzlVRYRLQbjyDqyzOiv68fl8SKYgTP92jD6i3it9ET+zCkQE0y4QGmkA+mPdz6lBcyd7WU8VYoxBvv05KgCpJNnkrKv+DhojTKWHedmi+iKNbirFdcpbhU1C9Q7BZjKjpPH8wmVT527/aB71b5vWR+gLHmESrZMLtq8drJ9PUvc44PDqbSpXjiiZr/9TUg06QAABAASURBVD/2yi1bLLdtNUNrZEHaWymQRSmuI/l2CX88c1M0rSf9GjAJQGhUu0reT1xfBUxF87ifip6uJikWUU/tobYsU3tqN9pP6kf9Rb9l/0FHfDsWro7oU5tzN7S7JmlyitQ8JBmKPwS3VzzbA7ZfMeRihvn3GqClhIfMraCwlRTZKtqVZaW3FBZKBS50uDhgShO9EpRVZJWrsVIoVurcPWvi3U8LTPvA3iY+g3b20haINq1tEb+Sgx78MYePVf86o7dZZ2xbD82+pcTfIkrpRlkhWZn2/Tp/S8rhuyTuB78Dt2+AXQcCkSO3BLnExTrlSbv6Sp2nosuK4WtVbgOmcu4CH9fjdjPYHRK8B8p2K/4trOznToFV/aZNNCtLy2/HVvXXmOt/BjNeSt400aJmDfFIngl7MOSV+NuA5ILTOncKIdeZZKeqen2YrySxhWJ8K3lbLt94T6fK55oXnZ5r3enrNfJeXJogNCQSEKQZsJkH8HmLXjJrH4W/QxKgcturReQwp99oc+hv5/6vqMYPZ67uqRFKxYulmtRN5H6Thhcv9N4vcHxb8XsCga65QxMuMPn1FFwNtll5GzETaEwWXYLgn8V4qx7ifcaNajNAp/ICk6E1lAuopvb8e6qv9uOauyC/iSLfROpZQlHtIZ+o8064Oszd4wfixGk9f1onD6TFEJ7knZgUK29rbPvAZnLzTWUy8bCilmShWEkoqcK2kNtyKbjZK3Zmf6TZF+1csvwE/bNdKqppgPBT8U2qtUFxKXg8qdbltCEWl+HenZYmOU6yfSQ9R2qmXfKfj9DqGfvizQYzn7aVy5RRunV/urMebh30LqSZraCQdTE2axxXaUzbRZrWQ661DjeW11M/ZyWfHvFI4CnB4nqgbeIXi1VmoQRi4IsIC0HpVuarHKt1PwUuUDuuNRdT7Zv6Qddmcv38Kig2i4Z1ZNLM2f5FQWf5p0uf8ExtzKlgmt9yrh96qE07HyXPD2PoGZTvpHT1ipO6j909uXseayi+cghMHrKdqVwPznIpHykUkzymFVSKvnK+YmfVXWW/Uvscb6PDc6z6lWpDWifBAPELrG4riAFgSzSJIQDdKt15nYSJOXZEg/8EUnxOcZB4u6FSjFDrn2BRd4BNzczRsK7azcCxpTQWrKdoXisg3Sr678fsblEcAq6J1KTCAt3XFC9miPajn+VgsmIIvEFHdh9Z9Ra661eT19bRu2AJo8/P3mPgMhw9tOmqjZEzpKXDUVFwkKkNKa2fOKHreO2IDkedZAtJUjwF67CYg2IhW7t7YG2Np57KOtQ9q6x0VqU7Fc4X1qk3BuRWrJAgrVTRZeDSsKY0RDgVpXUILjD5UQ1WlojdwEEsHWeyNcJonx7avXcmDaRicyQUFU17vOnh6zHTBgO36nwfSIi9uBFjIyDhZoHOdcWLGaL96Ef9+Sb1LTDn90BxP8lu0Vlrreo6zdNSqhaK7mLScn5t7xGYTuTjdGVD5CEfhZ45IlfPFTmhsUk2OnZRx4tFuK8pLTNh+X0h3uwtv33aPZNcdmz7S5kXDkyZ3Li8uYjEKg1wlXoRmFikc/isXTr/ugaQOVe6gxXAaQw98bZd0kC7SekQ1fEh+48PnbY/2dYIs68ycyro4V+Kd77CXdKaThOksXuxCS+u0Vhuwu2b4LE5IDeLtSJ+sWKfYlXxYoZoP/qJ/qJfra3sZpzbRM+N6vhqCttIJa1gslgY9Pvjj1djPMqbU8EGH2rbf9LD+X975wjxF0gKDom3e0XkHsVjGpOUsP7XwHR/plADW6C4HDQ/yZZJiSyR+zhArCF7mUHJq9Ysw5fANMs6Zy6WVXqxykqKtE0FtAZALh4aiO6mCy5/170JxYTYcVLxAGYfYeyhxUnaXcqbrvLlTY81In/x4kLS2Fr6B66VErkOsxtE1U06a/2iSTNkIUrf3TDlXI4w1W/8b6KhSzzWWss0R8U3KPxGMq6jq1v0X7OWv/jHheW4Lgeds+mz1WhidhxsF/C+4l5McmJM6lrPoDiz92LKRSXNahr/YuKVtjzborX4Coa7e7lAR7pA7QgP3kfs2pkmyj1cmpnA5ASYzLSItHEMmWzfT1bspGCv2jrJqhVN5uoRfzfKWwNUMj1L08PWQkKJT4HJEZh8uUiXRU4xlaZJjLOSLnFwcZaIlkRDN7BCfBeY0A4iNypHSqCijQvXOLoHyj9/yRw9alsb4vdxLMBkO7AUz59OilqByVs65wSndfGlEDwI7nsod1uMp/Uk2wKyzFmr90tlz+PmwoGplno1Wavw4irMNoDPBCZUrq1yTQz5vS6mmMBU2Ulq7aGonOSV/x4MYk4ejYFEpTKAJwmhhTBej39mmSCE9TMwfWaZuKyHic8x1wI3QddVYAKT6C3semKNRygFjadxNMoxJ489G5sMnzpO1qulQCbLVOwT7SdwQiG3MHJdn5n0ABTU8ZBLW6dCWwSoFVh2+cEks2JTL1X+bMD/2/PLabe0RioWY6YNB5eVSuHidZqYQgMaxgUg9/cJ1w4/QbPZIB7MLtpVzLXf/nZtI/sT7/X5j3+xjNpB7doVsT4KK6Q1CVrgorETPrhpbBF1mja4cppQbrycwuwAmLZ+eQvndV2/ovNLwItfREf3FunKV7mp8gfVxinFWDuoPdVShQ4h6IoYdC7ERDdcrbOEK99IT/c6//Ezy/y/PNkX4+3QzqXPelRju6E759QBKeHJSQHjhMa9D/hI8aByRxWDr7o9Y4gx9xMPcbFYS2r9lA94/C2w8sXsJ7Iz1pplYidh79zE1EuUXXR1DVCVtktpKZYWqZIEyoR213qBTu0LTD78GTPew203nk4QfnEAKb5zMVNzcygc/vsKjRP9WuKtoFJdL8o2lULoFpp+te41dp/thMSkh0Y9DXaSohCYiD8g9obuX4HiJU16/BzWc8BUNNe90hGgQOVcQiTXGIbATku4ZgMmpo6SzqA3lMBVmNweSxsx7fLBMipZPzHeqcJz4/8Qh6cfnPrsvVZpiD/yZmSd8A8xgn8jOkuuYBqCq8pfID6tIH4mzCW3ngZYQDfHjkr5X5dpUqKXaap3Tk6dszvlPhqZXRSZJiRfoZtliosVdU8PmIjT8pZpjzBuwxrcPpz3tO25h7w4QTDp4YcLGxwsNCqftvblyKgvz5iwfqmI5dpxXI/bJgrfqjFcJXLWgA9gabY81disiXNa9QMM8dxE4LBfkIpXlfaS2hR4mALSFKCeL9Mjv/A3wD4EDihN9X2MlBq6V7v6f6ZgFnQuABPdXC3atypu0qJ8PfGWQE3eRYyXuXOY0GODVjD4YM7p7oZuT2LZXlL6gIKw0AKT8qcnuSIgxZhXaKyfWSZfSEtgqtdr5R8BcJ++9gw5wdAZikyTvR0t9SoCTb5Eg5kizH0BZlXVkHYu1wq6/FIQpZ4rpalBxTrpFG5HSOwVY46S2elw8UwjVZk5EbRdbD7o5YurdOXdJJdrYHoQ6toBs3Ua7xIRGgt7KQ/LNC7T/S+DuKSbQkOKcWvMHNN97Ea9i/EWZm+ozus6vy0evC9h3kXOp7QLrRvFF8+lbD6Lhe4jPfLN9XA7/wDSW2rvNSjbeVv9xKcqn+p8HNDCXK0hAZt6DKGkz4Jjugq3R3RLmEgaR4wnXaMxbtSadSlZsyt298oXd/EoryqXPxjmxEP8vD0CxWGK4lONRlvmdkq8DOssN1Dw+uqYUSmhD6jiGrOxgIotoZKvJFUXki3pKn/8RwXOJaRzqVTWWfaUUaQePC0FTYKzHLM+DUZAYrrDwVrEJJuAY2kILyRcflAW6YS2wscIF08F5kx47DFj1esZGzZK8PSgL37okGKrJuM6xXWKskY2PbluGnMp0DHu0+LRPhV+V/VewD0szbO4PY3zGkUsqrM9uj5IJUlIBLzEcT6Phe4j3ZEWVrmsukNlX8OLZwQAteMvqO2waDvADgDjYDkqQCeNW5LvA8A6sO2QNmMsxxs95fdXPBA7gcypY8dRKajuUaxyRNiKZ05HNMZh0RgKJHitzYhgvVLOFMxiTH0ULCPTJlIxsZT4fOU8Pls5dzA9fSyRCq2N8mV4sZ6S+fSJ7kxxuhCji4HGgE/jfoqUHdV8H6RonFClcX7wAzFJV3MlBHNroxnFgaqEvUfWc4XGukXxOgnpOp0XaBw2PbnuypNAE+OOMe/X/bskewFLz1OYQNB6Bs9kXVwbMb6HVvsgre7DLMqOcap6/IsY95Ee+aZybZWPekXxNG2ew+x5SC+KnvdEmwCHNiU8V3rwNOhQ12cIjil1gWKM5zrd6RmMwFTp7i6/v9q+PPEYUUZF5kh4VK7e/v3yZKpHZUV3U/gRUaaNGAvZCl7nCGVMd3ghOZUri0t+bS0my1yzHuJXtKarM0N6miH/17I/d3vYvlYCJmIKk3vAWmnIpWC9QIc2Q0sibclJTfZhlT2G2yn2cNoeeWiy/HTZzJU+d0J8sZp6ekXnYhwtXJEFVoRlIlIC6F06dwpyOzzWNPsxPta4P8YyrY3STiztYnJ8r/3RQ/vtj+48Yn9498nyc/x46+OHt41bfMYdT/8/j3Ef6ZH/B/eOWpSPeqpP0Q7tvEtu4k6S7QT7WDHcyQMCl4QM0cH0h9Ml+qQYNLby3cpiBbkvJ7UXc/xkL9t3yDJPX/0rORf91iQnNvhwUzIzzpbGiGgXj02ubXFU8yR3jwmNO5TImWkxk5xaL+VLw4XAJDku2j2s6rczV5g5VQ3OXOjzEo5b/JUBtv+0wtBYjZT1iZglinq+hM7eq7Id2pSWdIYJF8SRzy9tkvLTbD82twDErxy9C2oUk4uxYh1FsVE5yym8X+cKjrSbzcB8l3WwvSr/purFtvZ75CH47WO0GWHBstCkyj7PsIhJUk28ldsz9UHle5i/CvYWhlxLG6PTYSrlBGCqKtaPpeXEq1EpX0eWFiutpjg3w7EHXdSflqI6IrolVxzU/bBirJ3OTLNrN9PpU51QijG3S8jzXq3F7MwVZk7tIPhnqOxKiyf/yCpVtfvhskzxcNZZLcIXS7h6VCJTnC60VW4YCg3WPsHtMG07zQ9+EC1PV+fypleqNeJPg8bDWXOBqZBlMk2CBM8s+DcD8yXEZvtwJNTFKyTeo1LZjdsxRosR1p1sXJABDvU36G0P05WOykrtxthByl4Vr+M3BveDh0fQqasYS8zdFJjihVArNF6X69dazNFD9U6VL2/eTyFPpwWkI8RmBBwUPZIzz3U+czBLGH24C0y+FrMlpGo3h/fMMJ9nbi5SU/x3FjE6qjJCNxXvEwFycywWrgvVRp9iXTHK6HSmEIOzEco/kclu4BhJYHrsMV3O0TDZqEnDL8SK1QLAWsrPSjyUhnhX7lieabxtkKUALZA5rgnbr7pyvfIPqfpesp5jpTsX7lt8s6PC5xvk7rRKtzBeCO3qPioFsJe8/aH4uxMnNiPkWjOmfgK8ZxKyGIfGRCZ6e1UfBSeGAAAQAElEQVRuqequpZCirOjxR++CAJmS52DYIWUccuQclUxqZ88PY0jOUszDdATHWGMXdqH4IyvMIopWH/JEfPDJimsHd7qK06VHg9Pl/Xr6n2lXqzoejF4sUZFrly8Ck68d88AsDssxTqugdvBsP1lxgpZ820cfdaXN0WASIusHW0Zihc5SHhZKgw7HhMZ5VNbgUzCtYziA5cepVUZo5xOc6uk0yZz3USta5M0xPJ3Cs6Oi5SBOuJoCNQGqzq6lUVf5AQq0ZcwyXffjE9XzpuuiNSBlbMW4rNIJ3Papm6N4yFkob92dOYTQVsWbbmIXGmKOFXWOb9M2PFXzwcF05qpnTj2rwqwbSBRZD1UWY9lKSEK1d+NaS525/a+m5hqwtKNcnAohYCdZ0hzHvlpsDt1XqYiaYLKEylZgLjBRU1qnMCFBlMLQBkM8D0p+gGSyUAMjrFg7wco3Li6YdjRaLKqP0ZUN4VqbhVud2COC92HErmlnMOF1lYtxrpBCWKZ6Gn+q6jw3w6OPOqklOUricbaPQq5ueAVy/joQbDhVxW6V6dd4+8oz9BPfphXV6tn+ulNSA7MP+4blAqQeWZPFZBIsfCFmXSJoejiYOVgB5JqYpoRqVOeT5S8NwSmWMWlEGebUUe5aupREq13DknxrlopuAYpwbWszEDtBCpfDP8WTrFN2EMtP2u/eNGbfv/jfZtngQ+0vXL6iHdr6sJTYPs3TftE9s2XCNL6wxpodTOOmH7dqyRNdqI05FczMGZWSCuWRNQ9hhXb1kJzRFKGSO8lflNHNrwSJHRXJbx20JY4JTEnjLAZotXqpaK08NHRW+DirwrRHE1mrW0K1UFGCZRIs78KY/ijC1JaL3yHMpDkYoWCCHtrxtgPH5t5Onoe//GevV/j/vthFlroJZhu9RAQx3yt0OswmcEJo91HIKmVpiLwRE9up1sXJy7IGCfE+yRNgn+btpMYxOUNnGRRdKhNKREImYcutm798qs7jr5/TekJtXdxQHy4I97ZWa+Am78eH1WGASo8FJH8ecqiUMwY3LKyxLyCXAqllAzTHu2msOyt8nFVhBrrl5mnzIVm4AMs0KQJTCJeuzkikEk2ggXGwIUBg8hGST7CHNvG2ww/m2ENaEckD5Y8UVlnUqJc7PIX34oRg9SpbYELCpqtpg0tYXe5UsY+seUBAGqK2qjFt8YuZ0epp0kynxPMDxG8nYKIL0UeHI5SF1bFSgfRJIfRq46SLZrvOomYFSv50qH8Zsv741pyhWpuTSxpkxRhmw6IixjqESf46gsmgoEtzvIAsLcXzAXIp0fbCpDZmHc6qMK2JRKXSRZHLMgnBMAUmF7lMd3iunDHFIcUTInZYojgx5Yo8nNuvm18Vu8zhmJ74M1Sl3l2nCOUhO2oWQIpYF3UzgIlJzDSRtk+qZj9+6hQTrabqXfow1pRrncT7qsDks3XzYnxTlgkpkWQ9JR/iccjhU1U9Fzw7ubkEo5YcFeWO5p9sk2VKY1IAwxjHEfPV/ThmHdapYZk0UybLhOTafCH1ahdL5Ymp8mxDmm3Bslxen7JMZgt1L8sUbh5dIlS304YYhMDk8t3RLossUztdHi09LYlfydivtWH/oqo0VJcmQ9GqmM/Eq1AaAoyNg43jTJDLAhcTEuYFrdIKf6WbS3K7diCnMtGgaMccjDJFW1P0xbwEzU6nw+UkGhXc60x4Fz0LK4wtm4kXnVq8+HlukyTTTiZH1NkxjfW05jHGq9szBYEJpCStH2MJJFmmdjet3rMa51kVpqeW1Fk3ZgNgWjMxZZkoieHMhzSCcRpHYPIpMBWFhO7MpedE6lIxMadKU+sEk7JwXbulGWjLld/QpI1L8CYwJqhpUhdLUzY/ysu/Q6QClz5szxmqN6hXTqvvUdEl+mjoHMJVKC2iTtMEU8lC40+pTr1ax1NVa92ZeDFNY5coOWs3wE4Rb5SDdlUZ1X2LaQ9D8lnXvC3QaOXmueQ766ItT2zaOr+ecXZMaTemLBPIMvkyUaBOJWyihemPtkzumIjUeomjWBomzXHL1JJ5b+hhLdLEZSyqGusMvJLSQEKKQOSyTAWTYskkv7O1yR//cTu+z9L9pQ8PW8HIPzWo7Y05GJW1FdC9IcFpi5hcQuQ6dwpJc1dR+TqVQtpbz5tiI6pTjcud15R85cUw8YbNF2AixjsdZSbPoy7Z7FedpbJqA6S8m7wrTVfhTOkzFnZ3i8+XffCJGhPa4fGiG0dRWrvcQiXTvZ2p8TLNQsgkXKWm8JMUdpp6vVnmzdX/QiOlIhN5VbCqmBzX04+ROAoJpYV1ammx3yLG3awWpjVhxChxOaKI9gBy+VNpWQhUauHWFH3S3ohOOlsmUBMW46/STjVNeUZXVWnM4cM1xnxMI9Na0QJUEyI25kanM4UYjmlsrjVxsUiKo08WuE4h43Gm4tOkzQgmfvrTxNhTVdatrlMJAElbu0BlqHMqajcpdgiekxiXdRqWdheYijHGR1sdKlz+rFrFMIHJA0hewTUCzDoSJp2j8RWKOYX+SQshI9WxzqXOzAV4D0DRVNdhOVsYHYRMpVAJk8IMpUK4ezVB8uw0Npf8yFtQGSczrZvSCPikRtFhnFqmmMbm9IItVFmBSWvEamacxZFmLLtsmQkKWnQKQPGsAbowbZvGgtRnASbXZLmkKtkpjCHy1hi0NdgZez7nAuddMcBENZOFqTA1xkxtmuL0wVQSgYjUVqEcoZFaXdaKuXPkosesLdUQViliS1pYCqAjiQk8U50qFavSnqxQOzsh69j6Rcnsb2G5dvAyKfB8VLRPanbyjl2515Tfi1ksXfp0rlFoj0CJsw1pxoKxTVzX+qHPu8TMHkxgQihGJOJJ9U2xQyhdn0kV0KCSBlcbh0Ut3c/dICopQou7a7yKOms2ZkGweBE8UbTCaDZ0P4tal7JIIbpcmniqz5npM/OyaEAudGC1OnVfJs7R/7pPSKHVwxsagUzrRNcaMRTdNPROOR0V5dY1731gXZjVSHkW7+fJyTBmcQQYOhcbO5rwhVUmsx7yoheXVYLQ1J3rfZHrmgbXVqzcO3yU1vAk8f3+F/lz8KK77XiSuyYt7nKLPCbCZhKi4GVFmr6GpQoWPOpmTh2ZwG0ec1cFCQtUdE50OiRJUCpEKcCKLFmW08xn4gWX9TiVt7Wqn6DmI1hxGtKk5iOflqZQLq51oclImOTbqIOscFUufvwtKy11xAZjhiPNkE+5DZrJMlW0XrLUK5MfHWUz1vtlAYHJpBlsTHMySn35BDu2S3P8ssCcu6p2F7iEBpcAJUW5qvhMAhS8rAhIEtSiilsihHcuDa6VjFRJoi1o1DwGmDzopsPhFFKIJqUCLRrtQnEmXnRo7hJkrTzdZqwyQb56RP6TwCTLRCjEDn2b5su9phJduMBUFDXpm4x3JjJiqaOMmcJMjKR8H69VqelCLp4skwm5FJUZGg5mhyYIQQzffBJvT37xafqgCWAztHA5sxttJ5NVKipNKQCNQZsoiMWdaQpeii9auGoWVLQqCFYu96/7hEb1QZ/6dSVSlVJIQmisqhGJXgmRiO0QHBOQXN5F8KMy2SabKDqUv+xZsXNZvg3xyKZJWm3JnsAU9IcyQLOCRv5rVIZSkXVC1glqmHhU5HVWdleZEKAQF+h8pM7Zys27E6ld0zx0S+vKzRNqKTtV5hlDJLZF76QuRj+Lk6Sa0nT3dQjtrlysk0vT0kSgcVgAqrMAOZmGVlW9us6h3brJrZuhzXW2/6DCoHK4DIdcFDY8VSO+0Ul5r6johlCIITBBcwgRnY5CmRq/+FCxCdq1JsvqudK+HqGSclLp5p3W2E+L6JjTGeiXKxzLmUrq4XTWzaEFNZ6a+X3EmcHUH0+B61XIe6TVNBkmYZkRTCLWJkS4wOQagGkAbaUp5esQaqOFdvJaUhuTUFGUe2MzWFOTQ+HSak4XWJfuuqhVu8o/e7lnv/g382RwMY74mYFqd03ORA8p65VAdauburzWms6zsUwCk55LFUxQ1Zx2NZscPqU01f46BNd6r5BlwuItHMkiDfGg3Zl0yXemNWVbyieTQoy3PmIjrnMlTfkMBcj14CosU6FG8V5ZHIHJNQkdKwaxItqDeMWiQVUaomOVOZTZu7wg8xYmjVbJJzEJk8vVoQSU697PQG3CYg0ijY93U1gvbe+nWu1l9aoai0tX4QzVLnLSWLNCkXeJdD3dLwaIN+BNgDeLOczU+68vrM1ifBELjamNycWDSdLEJFmzpXVvoXpfjxAbSWYNETsm2R2Xg9dQnIn+TMpGci7L1LZurX1rxEacGukUUqfMMm+yYmJmJoegigmtXgqMlXnT/WcEsS39L4tkk5g0eyuLtOlqzK30ZUcLakWLifGGNPqE6B/HbEwMHhehDZ1znTuFLvFsCRVfB+21NBqL6JWr0KnGxcrrrdWYsMV4vlZCtF7dLFXsUpw+uMf4JvlcmzsTVDSP+YImSze3L9tLu5zDUWjjyAuNR8oRKUWTUjRJZsemws3TmsmQFdcjoWp3hebp1LGKMmcsQDUTcLJMGq0mgVJEGs061/MgNoiXNqOMLVL+9QHT0w8WxLcx6zZOUsi1KXxcABrHGBfPmoqaHP0/bbAQVgmwryfZGo19EZVqbdriFzOjaNQF6kXEr5ZmSeC2JQKVhKRDp16CKZTGmEqdBo0fm6Trwxav7L+ML+2KmrMNJiWeBKDyFarSwuaaxxlkUfJtqQreRSWrM9Go0r3eZuq6MyiidoDJiqy0TIXXREhFWjdFVodYYNIClECShtP28tcITKbdxnI36PvbGlIdE5AEJkKwIsplkB/eYfASPoFJQgvr8GKtFNEi2i25DR0rXZzMSlbT+m8RbmtxgdtYoo66FKcPZm1lTmoOBSSN2zT+Vt7QLlmz/A5tcLBQ/tcjFJOOCUxJQApAoWttcXYm3jJcsu5y8VqyTJV6hXj5uXMlZgLFVPXcDCJq5ydIi0jHw3EKYhDyLyRMBXnVO9aYq5l5s40XIVTHMDsCNgyaGDoe0vzxVj0bSWmT1iyyTmmJ/8Vz/eXfAhp8ssJFPPzx16r+1//Y6//1WVkkX04h60ixQXMiN89nBpOX7+7FODVejonUUUxury6+dqGrUhCbEFhLtEeUZSrXvrqdLkjOTWrU9Zgj6XlTu1GhruXOdMU/S58dmFJu5EXCkkBFxM+qT3sK4BSQ2qrThqKQqxFp01aYuxkSIkt6ks5R8COYS8iQdepIscDEMpXYhLNJKmu1WLCUZlrACm0GbNBEKfMihipjfb10sUj0Llffa5j606jrwAQmm8EyucZnMc4j8BmYqIcg6vZrFopQ4qUnIfq9hYVl0qx0HkaioIrFHoHpXMkYG7XOVdA0z1SioTVTbqaGTUUVde2us+6mD67yOWGVTMRnlVwT6tMXn8M51t0S7VOWyT2EaxibCUzWremaAhO+WdchzEsl3P1MKm/8YoNpH8ngCwAAEABJREFUqEql3UteXSQluIKUVmO2XlFgYrG43RlMmMDkI2Aarx2TZT1NZaLN1/GIN+X5HEzW0lxILvV/p7EYMhyao7BMJstUaEe0fPmZjkfqmPt5ZkVeiWHgKi8gCU+fZ53xbCLWvVCNmIA2ha4rta8nmMZGWmLtkNYdB0gWvz13TFo+1k4xKYXGf4ZxiU/hJkBN+QPixlrVvZbCbiSxhXp9pVyxAcUexarKnHfwJ96rlW7kX728hGr/Gi2ct5LyGzQH12je1qqDAZ2DHk2m6FPCV0KMI8ajOXONzzRO9mruNO7qEPnl+AbtKxSey23uTuzmuZS60SKA5Uqjw+GWxLcKmeavkHWqyTJdEDDpyZI0k+BhApOiqxtmOD7/ticGUMTOkNy8xuQMleZo9vKsIVfpJOUv+6TdAobcPTsNmhwIQLmuO4VezLQRwTeguJ2C66C9gerEElK7n/ZonQtxNEe7JCcLabRWar42TfXDN0XvjWp+DUaPzp1CACnGIzDZqARQ48z3ULF95M0hGpfpp8o6UTybvGrhFFaID+2pKMWeUoy1Q+1S2VRVvk64egUVJuShdagRWSn+mzEWApGZwKRODFP5iDpNFwL5KVfJdhk1y7Q1qOmKz+n05U2s7yQp7RNzBSY/itmoSG4jidN5hokJIfZ1KncTFHfovJ1k66Xxl2JFv6xUWAsln2coH8yykFSsFLvjj5VdB9yGcYPO2skLOnQ1XXCNLtxyPMZ1GtM4Pe2mme+n6D1Jpb8xXdU5nR5uXrIpWXRrY7oux9qBarMkblTABCbX/OjRULy8QOcjdc4+n1wp7F8Vs+rX1M3jvRxOTdI9MCzsnMCS1hHEb3cfYOo36LR1TqejCr5ABZarbrhbmyFdTcquI8uvxfxq/7Nnr/IfP7vZH392vVy11f7nL62Q+7fU//uzi/wnbyyMXbky/uiFxf7jZ5b5T55c6X/1whr/0fMb/C+f3+KPP3kNbbVVZGov2y5v/CrcN6nftRhL1Xc/aCFNhyMxztTPk+0H09g0zkp+gu6JERpHJzl0q/jA1/QQ6Z5c4/NZDaCQ0UBOHgSgMjxP9IuFM1ROM+RPZSf3KUKswITZqdTO/6sGZlHaZGaNrGl8HY8dO5xmf87Y0TZFRWsJbUJ48QnGexLYELzYkPDphxY8sEyCLbfBNSMul89vVN17xJf78OJ+Kna/ru8k81vArpdluVr82sy4ytrYGmppDd3ZWmhtwNIWqAg8xY2i4TZtMNxDtfaQAHS/+rhH8Q7MrgVW67pHs1XRddL19Pw3lXLXhgP7VO5d0aTxaZyT1XHi26CT3TmP0mGMzOGjC3kCRvKkcWkeMI1RkekPcUulVEZ1SKmsPzmu++mrRE5Ui/PMsTSNAlW5HpqRsTZFTPxvus4NNKiZe5l7JQYHnUN/m9N7rIUV0t4SMksf4/Ye8XeX8BG8A9mG/pn4bBVNYh9u4fLdqBr3ltFMgPL7VepOLAlMXK+Jvwram7FsHYUe+qIY51RZL4HYKuBdI1pu0PU3Id2j87fU9v1gdyveoevtOq9SjHVShgopmuKZQ9DvNqx6ApOUBBpf4UfxfJz4NoinpUSnr37mRudIaijxWKY4STwWoDzOnYlzlXSVQ/PmeiQUsXONMjeV/3f6T7qYIkCkiBUq6mK6Th1DcF5tFyFAMpMp0f56WiYN5Je/7pPXJimyExTsheIjsNjdOwI+LPaLU9ZEN4q/DO7RhHiBhDp8cBYpc43iVsWrMWRFkqxRbEwgEHCNAHcNKQlQfhVF2oYpuq4jFqY6pjLpWlKUL65XOzdAWCPbpu43AwISCwH5+yqFeuHXDs0jQe+Yck8pahy2R31/hPleco0zOxVvPeQ2OFjEIH6tha9LQoDBxH+3hJnhaDhc8CPN2GI9V9epkLYMxzOiAGU+Qz0RG66N1bCIKSNLSpuh1lzPjs/tPY2S2VFIeyR0n2piPhHZH+F2EIoRXYtH+n/GoEmdEvY+8HiPbyWYrJZvVbvX4txIsltI3Kb827B0q/JvxmS5vLgG0POrFKBcprILFGWFvKZ0U5xNCDqHVfCA6n4EJmvru9W3FIW2xbsZZdHmNl/3IyUjWRIPMxKZxpdAXKTDUXph2kCLLXVtjZJL/jsU/zwrGv78+sznrh7HCgEIMd8UiW1GP3PhL1LVrldwTW6hmPIKRaa0L/K/phfajCgqo+QcpdXcS7JPySSEZhLG4iBTPxYfvJrF+MJiUcetD2MRpBWa8PWquBXnWjCtq7hV13LlAlDFbcqXGxhWLF0NaO3ka4k/cGwswIgHxVWdlTWroLm0KTDBh1qnfVKOx9M+urSTN1E/Tbn5Mqu25m6htpn4FrKX4UVF/IxrpXUgOWyXe8h5G5fMh/y38plknmi4Q6vKGtUusLvL1VPjRa7JKhRnajiIrWBWw+RqFFSuBMtkDz+c2w9vG7c/vPskrYlDEsB9YPGXAQWmtBfnOCAhpKHrtq478Sl4VNVExybBAp2XqPxKRVknYicuXDaBinD9FMONQyBygc03qlxYpeXqZxFYL9CFEcIS7er2jMFVXgLisc09phLHVEeWiA9JmSysgDQ+fNj+9/uGynFqvCrz9Q5ZS9CwBJZhipQyb3Q8JO8gOU9tVYtYEEalYx3KhjsXiUYsK5DklLFQJ5Sd0eHQQk8Ti6xSREsZRVsD6lDj65ZVX17QyoalZGJHbwep0IYE72C8raF8ovMx8Kauzzlc8IoueoyjmO1U228qviNwvScxeJ+WHyDlw9ygnTtlXDEhfkQGzzQXobgUBSjDOo4vVA7yP7QnDmFA5JmFUelYCWYh4LJMpsZSNEpbNXKmdvQ6NZ0wr6hATWVlnXSdkun+ygnx3CWvn6LI9lGkHeTpXXAJpweYPtZAZaVsboEpWVgkgZydmL0BRdD6rub0fWppH5OTw8S3XCL+igmZGUYmOZTVLndUda0UOhxmjpkMiIes55jWTGFUOlSJrBT/dYytWDOpMSxnKhYYTufDQBrALYAkQMlK+ZVlmWzQ4u8BDdsf3bnf/uiu98nSexLOdzXut8WfT4AQ2oauHdPkKOGyheg/5swJemSZfCdF8RbJ3qbi79kjd39gv3f3Afvhd4djXJeNzovRcSjxwj+zTFQlubo269yVFaA1k4WbF2d5Zt0XYs0UPzjouRCapGULrQWKdtlRR2o8YQKQhZsnQJEyYlAd63zNM7NCz6Cqx2SRtb1cvI/ZqxrR07g/r/i2rj9VVL7Fjp94qbuLF6L9EcKlw7Xj6G/LOX8Os6fU5WuKH0io9uHFCXKf6Q0OFf8aB0+JlFUxujWKbp1rkt9M19MHE4CgRaG1pcmaNyX/zbZPX2EqJ02dOvzfrUaycO+KJtEwqQVhpehwyKVzgQkBybUB4drN83zmvjq0OOezRpvjNNvHsUJgQm5f/hqGhNeek+C+A+wmrJX7qO6bur54wbU2wkYEoGNgAeK3RMuzik9pJSC6TJa0ay957QSVgXGu5MMaGUUR3pGAZN0aqsBknWXRxTmshZmMh3iZJP8XBEzx66aN2HNXo9E4YZmiM5E1bfAgVj4qNcI6mYCV6jZt8bmZcXZUHXt6nEP5MXqP7KFpO7DsVVr503gJJlkmE5gshDssxsUFU0oNad/o56gG8ancubdI6Vmq2VNkNVnM1ge0bB8HJk6w6/9/ZVumQpbJTHKIgOQ9mGSSIhNfOgW5ebRUYJKQ+czaNFoXwDLFr5tWK00KuQMF0mJCK9Jv6qlDSGAVjLrO0gqpQnFlW6byLYHBh9raPm/SHh0na+oZjh2X2tFDUf9YSiWs0+sS8ldxXhJfXhR/dG+R/qHSPsECcL5f14eAI7gf1/nEF3Hq/ojuD6qd/ToHQD/W+UPFdzCivRc1Vy/rWqCxXyj9XTz/hHb7IBOcoDU8Qu/ycW19tyzoHRwMwVGxKyc44rZrl2xwMIn/kkMtNxyBiS7xtqrsRMfDc/FXCs/HVX6CprfIumfk0wyNqsfqmBqZUGMCUyrGRKa0HupMedMFR+26iPYAU113FU2o0qarcIWlx4uhvfUGvTXxq3mcjF3k9pYUyosa6TOY/VxA+RkFz4ifIfhvktDmBR9iaQpUxn6VO6TJPPxFNIv7/Wpjj+Inih8oqp5rZ85eKttz/5nq/ZwiPaO86O8tcmSd0nFSe5za1gY7jhbKu3KDC07xS7bxo/sZFQpZJkogdWnQkktxWxfTh9TW/MjFS2Pi3QTVdpNK/4w8m1nAj6uRotqUoQmrNEZBA5MPOT0lKN9Ag8D0hF+A8qJKqkWakn8DwqMPStnsb/LxxLi4IOtiuzATYNILeHoaip9D9k86h8C/rIl7E0e7gchCFbvEoT3ic4DmkOod/iI6h5S3X/e7MT7BTOBDloc3wV8mmdou21X7qG1/Uf29JRfvU1atOMG+1gR7NjZ5NOjjyj0ee8zKH9uPX2EtvIJR02ADSBGruk+67xBkmSxN4sUYVMbJ603iV3471IisFP91jJVTBd1dTbkOE5qwccyEWCQsHWupXc9UVjEGEqBq9/jjr/X4n/5dPX7MvmPtr3mmmbncvbx0ox55aNL+4N7R8q2J/oNHyGsHabAXyz8lq3yi3bSPSfaRePuhhi1LY+/rWmsuE7hMVqcEma51Nt1PffrxPoXKuas8H2J8RGba7uaTst1oP/pRf9Fv2f/3tzVKemJL30yqW71dqSEs0hv1KqNDU8ocDzBVNdxMMUlxmc7TB5OxcG9oXk7Lcxin1Wqy59gFsEzxpH9Ui7GqT2jip8A085pJhJoJ2UF8FbMePA1QmVzIkv4expZVVWCGcAVmx7dR8bJs1t0g9Y7TbgxpwuS6ZbuppJ0EONzjwe+bUl6vK76CFS99EQt/hYLXVU5WrnhH+bHF/QkV1bfKYaqm9tRutB/9RH9XIBtnHFL8GZj4Jdui0iPedIGFvHUGEL9yuMBkTGideZqe1pjWSw22/2AmA4IsyK80cqbLRbcGIlu0+yeodI1pIpsqNlPDRvzDQgvEQASmYoCcRYxXeymqkaZmfsPC4KCXf5vq0GhT66lxiv6T1CuHyMb2kOcfk1rvY/Y2XdU3qPlrEoSXyQWmz2Mle7lMd+V7eodK+wNM9VrsIfPDTNaGynaj/fgbWIPq7zeMxeVw68szikadrCVZs9h4kLzZzLJeVo7/5OZhk9Rqo1QXjxH8/IHUWGR1iDN3sENGMbRcMxeIWpOEm4fpWtYKwUNq84ztO6Z00/8V8B7FhWSVRVoE9+JJg1Pu1yS4a2co4hNPZKWbGu5q/KDk//HSAn/itYHy0/KfPLlQbuyAR9pfv9Xrf7ez7oNPVn71zziamGDhZsUu2sPXNbWjNm7/9s4R+73vnLDfv/+YPfLQYblkB5W2337vvr32yF277Y8e+PSLGPeRHm9d/MG9B8vyUe8P7z6pOiNle9FutB/9qD9HtA8OpnCtRV/Vf/Jkl/+XJ/tKOh8P2nU4XhQAABAASURBVEX3T95YWI4jaP+L5/pV7gt3/POxf02maorM3naFKvEWfb+Ufx/l2r3I6HwUuCwSSLatIbFuQDZpn/PTzDtXZxaW6VF1Ebs/ASgrWgRizceBMUWBqyRAl9OGijAtALEIy+PN6H6BqjZt6TmWEcJE7Az92esVJge66F68kHpjFUWxibHmVsYaV4kV15DXr5Ibu43JYgut0bWcGF7Mdu0gbd9e4bGnsrKdyzG2J36aWHx7lT2iPWtKuNIyeuprSzork9tKuhm7hrHTV5VpMa4YX4wzxhvj1vgvG/3nwrOxiRop6wVbLH2yUICSMrfpwWQCinsLY1xlR0Cy7UmPOIoZAaSyX4SZLZOZCj8tV++9nKQOiVeK1Gn8hQSTKQw0mwCnUtOETJDtwVL83vXUj3ukxtcGTDz2mBF/4yj+NItnXRQTi2j5asg2adG/hcKvwv1ayK/GfJt4tAWzNTQaS4g/lDXUXWH78sRj2DT8ubjJy5YZC9dU6BbtTPTLxV5Ku1g3RafoDbqD/sKkFPKtpLRRruUqeRAL6eqvS2FUyvE/9tjloZ9zObIqRdFHgEmjF6B6SB3A5CVmWlDK9bDKTy1nsqbkXqmzDGnacp9liIO//GxbKyclyxpZWKVRQSh2+LQnr9TpQ0XlepQtMOVLSVkfrWzOgSk0rw+63CHP5OZMuUNy59j6231Ux7VxwmKKnmVUa6sFog1QbMVsG8ZVsrzx5evVGqcEUmnxy0AVVtNOy+nqWcTQ0QWse77X/1SuX/wOuPrhIh7lOKIfuXTspo/GyUXakV1K6lkp4K8nS5sg6BTtcHVJv2VXlcoA17h8I6EQxljOEo27n4Hgg/jSU7qv0Xa4vBpH8I25dmSZLJP3CVBLwBZqLN0at5YbTH9YLF18XAVOMWUoGrRy5yyOGcH0pbZKpBaTFD4ixh+XQI2K0El0w3SHkeH0AovAloL3S+vNOTDx0x1Vtj/Vw8iLA1QLCV22max5vVyfb+J2L63iO5qQ7+Hcr/PtJG7SWG7AuY5kVyteK+t7XZmG3SLtfrc2BR6k1XWf3NrbxKLt9B7ZSA9L2fx2NxfzEHDF4xXkta2KN5Jqd6i7h/D827JI9+h8W0mnpaD9WtF+Ndh2LLses5vwdDvxq0nu36PNt5mYuI9mfhu1xnUcOLi5bLu1akE5jsd+WmWuHZnAVNgCkEvrvkRz1CcSO4HJVaaB25Rcx4/LJO1eZ/VC9WYdzg5MY2rcs7BGwzgCkzqP/XjdTNujU5EgCUy+WJOmgRX9mrS5B6bJ/VUmaz3UsgGstRJsM1bcgBFgug/4DiFc+P26vh3sJsXrJZTbNfxrFHX261TmBqXF7zXcBTyo+veRku6ThDVtZHJ8Ge3hHi7mEVvC1dYKElvUv8Dhd6q7hxS/A3aPhOzWkk4PehHdiP5iinb3bwAxvvtV5nsai+pwL0XxTQopjnBvUdsTaQGVVjerNldUfm6FPK9j+QIylmFpsXgg+dPd9FS6yjQUBSY7pvMp2vkkWeMigimbLPD2pAgMv1JgYhSsgTiuOF0Qs60HM1kml2Win9zmBJikjizclNhxI+sRTZVePftZROGrJHCbNaDrcQmR2T0Y39K9BEtWCuJ3GW7UvcBk1+oszS6BhO26Vhrxwyd3YknA8/vUxm2KEtZiE5ktp8h6os+yb9du2+cRXYMxi8PBvqD/8/pxHhxMFHkf7STrylbcb8QswPEA8JCm6m7FW3QddAa91+ha9JfjUJrdqHuNz+7VWeP1bxMATKEQuF6KYRMVW0E1H2C80UtttPbFOEQ/c+FIqSZSZJl8mbi0RCQFmCSHupoumNb/8aZ9GAnzYVJlgtGJiwimSndBpk6cUyL2OI6Q7AKT0+GIXZTwWReovASVfrkJ3fK/q+V2bUx+h8oXMqsU4CeeqKnvntjO5r89tYEfP3cj6791HxP+AK22BC49IDrvnBJCtqj/1YpSBNalc5IgKjKTwCe1UVWsq44m1VbhprVIKah3yNV6UH1+lx89fy8/eu4W/vLFq/mzFzbz42fW8ucvLff45dbYotaap/xB/nhrJLbaH/+bHo/t67/65yX8lydX8ONX1/JXqvejZ67hr6Idtbf+e98lKx4QhQIE15HYIJqlxDxoETmzChqfxzgjxrgX4awRT7Zqo+Um3O4izx7E1E9RvZ+/VL8/evYG0bCupO8/v9AtHlcDZLPq7QIUir481nCDT1YoZDGNBRQsw1kE9KqLTmByja2hOCK+HQU7Rc4EC9fknMURzJp98ZNjRdlJiVzCHI7gJjBJSU7bimfK6hKREioWYtaHnv7CoSqH+ypsf9S4VMf27caxZTUY7YHJhdSzDaR0I4XJjUthRR4AewDjTp1jPfQZmHyRBLIbJJqYYbrqHJKyNXkSYGOByq9STVmJIlzDO3AexO27AtU9ZHYzcA1VbQp4ZS2VYjkV9VfTblRTu2nHjtboXVDj5Ik6Xd3dWr8soKgupquyAtrryNtbNAZtzadbcO7F8+9hMQafApP7RrAlQJfi7EI5Pov/NQ4pEffFGv+acgxIITh34cVDmBSPcV/ZbyXJivs6dbCAFXn0VS0fKSjhkoSH9Qhg1esZiycykoXyHhAflqpv0U6PaKzo+szBlRzLlWTyuCTXpFNkPkGX5F1Zsw1ptgXLckuvElKbk1gxLFdIbp6NiMkCk0gtC5zhP0vRRzcFA8qVUBb9FG0JZleVep4x9HrkK+sShNjitkoVKj3aUNDzB9tAIQE3gSkhMPGAhORBsDs0rnB3tmpC5PIhukthzJSecELQ6HAklYjJq6ushJ/VOm8jBBHUNuqD76rMPbgJTC43yzer77UCwwpygWnC+mXBu6jXa7RbdUaHu2hm3WTZArwmAUkqV6yDbDNmctU8XDe5ZvY9SrAiMPl1WNoARQjV7C1TOT5PqHHwbrUf4/9sDEgh+F1gGoOsufv9FAJx4TdQ2HqazQVMSpgZqrJjmXGpjuvUV2Mg0chkmegGk7wVywDxynpJZLo+czA0YptU5gi5HZOrP0zbJzh86iK6eb3jBVYd1w7REPHzuWanwGI7USCzAnFe8cvB3ZRgmIZjSJBTP5Yto1qXpuvTQId6wkRzkY7S3QjX6M9fWkFtbCNd2bXSOreQBBizGyB9Zn0Q411CE5bTe0ROl2JNQxLN5USY7mcfND0qHHUyjT2ApbZiktH4WQjqz22N2heI/FoB6XpSuomCW5V2h9Yld2k3URazfT+Vyn3Uuu8T3+7FKneq7O1gt6jdmxS1FvNrMNskkVB7LMWI9vtB/bmrX8t0HbTodNYh6kX94IPaIvjSIxr71V/waznma9SnLK/diCfRbTfT1Xs1a9I6/x+vLfUnnuzzJ+V+nXXXs6vguImbXXSfWMiCykosLRE9fWBBr2iXYpiaD75yhMy2ldbCfRwvTqmpY1TtFFWBKd5LVeZsQ2if2Zal/A6moU6yNEQ1OwLq3EQEtHEv1FCBmet85uBUVG4BuBbHaQNZtpxKd++ZC1+g1O5qjcl8EVXW4ulqPL9ZzL5bAhCu1s2iJYR5iYRYwmfS3mYXqOczNRNWraIM9ZNCIAVg1uNcIzokiMVtAnlo/dD23xG9vy1+fh/S72Aprr9HUXwLivsV78IEPCcsaOzGrVe7S5WmdvlMiHSnxIsTzNRuF2bBt6UUWhO66DH/FoXfI81+E1naQqO5ion6AB+dDppU5SKEkLiknVgfX0q1uhY8+Cq6EJCm7U8YpFBuG6OheJpYK1XTMdxOMZFPsGhX5DPb4+zAxNMFG1cKwc1TYtjUQq0gLFMQlKtTEeg6TRcsE9ECk63ETL58ZRkp7+UxbLoa552ejdTE0kUUucDE1ZjF1u/dYni4KQITmzBbjNGnvjThfpY8Ua3ZB1NRKRTq6r+XqeducsNcYJBWx26TshFtPAB8W/G3CSDh38f5HbDfAgQmu0/nuxRvFd03qMzVuhYotVvqfA6mAK0p/eIEs2i7LnrldqpfY4to0brNHsJNY/CbwLZoM2CV1nVyuVaFZeOiHI89ZnQ1e0jZEikgzbPWncR8luv16bs0chwZApq4jSnK05o4Rt/hYZY9OMHDP7iIYBp81Dn9Rpt21yT9XWOichSzYZ2HFIVsGjp3QFMREyww+SqBURYhX6EB9KOFo3tsC8tcq4HzDeXLqD95cqE//swqmrKAhSYaQuAUTWsMtNZgpfpZrBgaTMIt2wWZ7juFGFtLBcK/jvGK+WjtyGGMIaVPgBV0PkzZAdjgRRflr7HagOrLZWKJ7kOrrtB9rNXWgEvTonMZVwORvkLnKCfhQfV8gGjHLMYR7Ub70Q/THyWdotdPYaKfchynVD7GFeOLcbruzxy8nKvgV5WpfoOPoj/o87CSW0S7HhvY1RQCFWPrp/7u1M8GYofyzI2eY2psLLWqvZiUs7mUdNLcuuTMgr7pGtU82STGiOg8QbJTpKIcuz38cNMettwwn67ymdKD6WdKP2Na2fiOHV6av8mqEO0ClJ8EOySCdJaVckQk0xzl4DTxhFBIqGPQlX49q8j4KYlBaZhpap5Vcnwz1U6rSHY1OdLchRbHWiCje/dYSPedVXtfFPaC2PXBR5V0QmM+pPs9uv5I8aDisO47jF8l5kpwjcUYxuyASNqJoXGY5pEY16jGIcWoMso8hxDAkoWw6yDdRKxNq9rtS61tdHWtYExW5Bwa7Vil4n14ISWTJFchX7ZA5UOx6HSGYCZPKuRXSsQRD1zym8b1bOmsAPSrLZ8VmMqKg486P5D5y0/mxN8r8kIa2Q+JYZoEgcnIy3Jn/q+CEYNcTWIzsXayeFK9eGpXTxpGI7EzVz2L1PhmKpOGzOxqkt9ITKYhUKG1STCa3rNo7ZdFLeUY0mY2pc1IB4kfQXE+IibEfQQj/2WFOXwVdDojojD+CmLQvxs0j9gJTOMrx6nxqsDZB58CE349RrjVN+GmrXOuoiUFOnny3PjPNEfsGhZZH2ZaiyOLSCjrAd1Pb5lCmSAwmcCU0n7cT+CtCVaelghO088MyWcNJsPcYpOh2Z/jaQxLJyg4qHhCkzGm/jpoZkuUPr3FtvRy3JYqLtaYFso6icFrawwOmto46+CDehgb3xH992cXkdorydMGMegqHEXbpAbDXVquc4A53CFdThNcozFrYkwQghUukEvQnL26/1RtfoKbtLmHRfpQLPkA7GPl7cbZD2g9SbhME0BLfAmAnfMkqY3zCdGv1rQaz9TOa9B19DM6BSBEN6KfD9WJQOU7lfcJmPJ8H3BIUXNLWONJXWs84o8upg8W/F0IpXCHy7dZvLlKUY8Hig3Ue1aUf1Y05uvx16qcw+HuFjuErgfbrOrv1RxIplgqXq9Uc+G+92j+pwcTMQYLt04bDr6fJDmuaOkytDn4pSbOPpw1mL7o4qpRJyyT2XHRtY/yDwoTxIXgfFHsyxduYOrTxUDXeoEB3a+QLt9A6lnO6a7aM4m0AAAQAElEQVQ+4vt9zuFYu7aPyZE1TKZYzF9LEojMpKVsLeXfPyImeHYNG00VlKuDxsYejHdJ6Xmd/wXnKeBpjfdZ3F7RhL1JUbyvtDcV45eGntX5dcWPcY7pLCG0SV134ItKXazgRL8BglGMAHmA5zVdB50vizdv6noHyd8Ee7kcl/kzSntKNMdYXwLe0/1esODHKBD80WlWQfPsS8QnbbQgMHG1dlSvpWpXk59are3/sGKzauhLhX6qh7QHunuIB9g17RiaLxXtAjB9Kqc+kYyJat1ME2QMOI3bUZXaixfH9exxnEOS62kqzJQswZ6pyDT5x45Jf2dj2iU7TpZEjATHSqR3sEwiG6QtSjDVdTeAs0I9bNCuj85j/cT3+0o4++D9am81VlwjwbgWt6uke7ZiLjCxWHn1WbcZYHI/rfIhPHtw3pHQvaD4L0p7Uox/mkr1WarpZbLiTSrFDgnIW+pL4EoBstdVR9rdpfViwmio/xBqVb/UwaPfKTC56EEW1RF9/mxJr6U3NCU7QOOw/JVyXM7T4E+T8SRWvITzHoXvU9oJTOOBsE6zG4iZ+G5LVHi9oqwTApNdq3bivFpt9iv97EM8gG/p8YK3FlMUqyhcGzIWYOpVYwKTzwymGEsoGLe9tNNx7TqOsV1yrQbOJZw7mHb8wGmdnsD9pOIBMGlhlw/uobU0gVYQ7iBfPVx9mgBlNTFSlgmBiI24aWePfuL7fWZ3eLyLpYeBsXuniV9ElgI4mqSwSmwigOSEaxcTFsz9csNT9DmI1ikBCbcsLJIWoxwGJEAIFAJL7hI6f5WqvU7e84b93p1v2+/e9b498sBOe+Sh3WT5RzQq72pSf6H4DoZcJqTN/bCuxRtOAaHV41FCCHcTp6008UpXYgZT9ChplmGq/Of0Rzsh5MH/aD9c7lG1OUSsC8JdM9tD/PnQ+J0J43WK9A40Rf9du8tx/P79O2JcVBe8QbX7dTJeI8CW2IGZ+IDWFuj5IsGfUVEZ/Io+RYPGMEWPkn8llA+NWaCUmOfYRd3MlNcgZZfWiPULY3fPYx41nyo3u7BuIEn4+8gqS8HXib7liiFPnz0aMMkY9pXGgs5clAbfG2DDkt14x/QgXpyklk8QG2yc2yHBPreKPIrTPzBJrTpCO35j26TF7QQwpMEFo+XaeKH76YJR0K+yqxS3QrGaZAuoTAYTpqvzRboPDqby+6OPu5fQ17+Gdr4B903EC6UQoFoI9usA4lcOD/qspb4lgH4E50OxX5rYX9D5BfAXZXHkxqVPyPwoeWOMifEGjaMhuL/SkC6b/U3qrTHydIrMAoTvkpBraNLyPKcSao/XwOLnu3ZRCjfiV2kB1T+xO9qJX6ryKyEEN+i3oN9V34PnmgNCsX2skurHZCl5Abdndf+MxqNr3sNcoBCdKR8n6Fbml0JsLo1OTNJklHZxRMpBLqv/QmU0BvEk+ILahlgzHhXf1f+s6K/hLFJ763TeRjLNF+sZG1nNvtpilj3VU86rOpoxHN9V0ZwsIrcNWNqusa1TDDB9FUC/bMqJeRvHCGVwRHwIfp0kVYehPcWLRx8NwP2yzllcpbMo++WiQfLJkw0xW9aI45h8ToJIC0JH8aKBWRD/5Xqf3zkJQ2BiJe5blbxa5wFSa1ZgQjt/TNZ65HMvwWwNKZMbYbJGbFFbAaZFOlcVpwtimuhzb+MErUdU8ENi3QDPa8JfxLIXdf+GJi208jHq+WkarUnt+IRm4ytHi1bPGF2Tpyia+7DiXZI9jxdPYzyLJQmyvao674EJTHYQEJjstM5NlYk2C51Fl1JmCq5i9hn9WNCveZBCc6Rl/RPM3lF8RfF5KJ7D/WlyXpQL/B4p7WNB/VRJL2dw2fbQprs9IRJGqWeHqaSdZOkXun+Rwl4AjcX8FfDYrDimPprKmw39VYxFmK3F2CqaNqnddTqvplVbRHfWXc6rGpsxTKQKBWoLzbsLTGrTLcCUpq1rGpd2u8BOYBzBTXLrJ6kVw9A/TvDCTKdzC9N3PEN7hrn9yfcb9gf3jtoPHzqOpxOaqBOqdhKzEcUJManQ/ZmDGlBGn+JKjC0a2CrFAZpU3LVToxvlTR+GhhKNdi/xHpb7WtAukXlougDTGlVcqFhV7BA81zCa6n+CQsyFDykKCYlAlLRWOMUr9gf3vWW/f98u+/37j9nv/tZYOeYz/HlK++FtLcVxuXyn7I8e2q/yO+yRe19ivCYg5QJS/hKZyTLxnvr7BDzAdFzEaSKZFK+aYC3RkYPEfqYYWta9RSgCfAK3aOcY2H7MPqawd8mL6O9FCawAxXP2R/e+VNIVf4vp4duGS3pFN185bPChtsYxaTG3v3vPUfv393xij9zzJv3pJbX9kqiT9U5SDPaR+Ccl5JNqQhZeOcK4rqcLmg/TvMR8lQo05ms9Rb5GQ19CkfUQv1nB9Ieat5APuhYITL4IZz1u16rGWvG0M5jQfMebDsilA9FdaJ3E0Be/7CRemBpRW+cUzhlMv9ZbstO4HVZ6uBjyzTmpawmI/j9TENVKDiskBqMFI0sIxtSq1xLf6Pz42aXlWkiFPg/BRB98shI+NmyWb5xpnaVJcbsZbLPqLwEqimcOphJOof9Di4bm1bavvYebLAixm/WxBO8wtUxau5hg7UAINud1rCxaNMWbonIC54B6/1jAmbIa7s+q7Z9j/B3Y3yr9b3T9P4H/k5liMpXxv1G5/wX292r7X3B7TvVfBd4l8YnOAqw0rzfHGE4xZiWdTxA/wjVMNiSZ01ybHg8gvhH820G4rhDAir4KwhVV4jQh5mkJXmzB0jcofAsZy9lV7S5fTo7fmNCAfrVupPOTNwb46xdX025tIiUtEVgsWqRUqWNEm79a5cvXbk3MTijuwV1ymg5TtGNt+eVy53iXzrHer1fzXESJuNgtgpnB5JgayRRrON26W6IoLZO0E+ebyX0p8R2PCnwRHnvMyu9V4hsfPayAYgVF2qL63xBztqjcEsXpGerKNXJp05jsmPRwiXZoMiWE/qb6/5hmcYRmPkx3U2B7L1eN8wtDtTaN02PUixMSmANk2U6SvU24k8kDTP8s+v8Ot7+VMP1fmP2fGsv/nDGCytjfkPhbvPh74vfLsyR3jlfB3yVvfUJN1s+khYvqGL2ig/M9tufl33OqZkOkJEVUfKwxaU3pL6hP8dEOYV+ASQt9n75DM829LRHvN6vuzRhbNDPaRCi6hMkqO8j49epSvJMLaSFLZhsp19kITPSpbJdiBbMOfdIEKZdSPu1jMslr6g43e/o6Z5Fz4cAUi/N2Q6ZTiC8swHRCdIh4/T9dMBNDqSm7m/iAzZD/m8dvEmymki2lUo08vjhinRS7ffGND3IJUrZczNF6y28mLBMsASqK0wVNjxfIp2DqgewhyN4TcOUGZW+I1Z/QGD3Cgv3D/LvvjdsZ3DnO9vjhrW1OvnKargMn2NI8QF//x6xY/jZyIbVmeZbq2M+ZbP0dC5p/S8Hf4P4/CUDNFMtyKt/X+l9yd/+e2vi/0Dz2PCP2KmMr3mHgyCesbx+k7/BJ9v3zGEEH53fYw5aXf8+pe88pViw9xGT7Y/L8TdH8PIYeD3i8XjWpXtqKwWfxW1dnCh7z5EsFAClB1/z5VlKxnMy6oavKhmWJx7CvVK3qWdBCMmJ9vQkzLQ3QnFuvynVhalNLBF1PF5oqo91n9lJJO2lPHiF+/ni60meZns6y/PTFi4WTVLtO4emwCBao7JgKn1TU+glpefmruvlSmBp4MEwOmMf6aYXyN4vB2ioXw9qtpV98Bi33Dq7LqBULyjccsnyjLMyUmbfUoz7rIGZaNKerM4cWsfiET3Hek1b9WG3sp5qOkbqGKZrjnPydVoDIOrsozPYwdWCDg0XZ5kNaizx8XdO+v61h/+nuiXLNEuuw//jQaXtYMdYoZxujXtSPdn74/xgv2/0TtR8va5b9PZyX/YuO2dLcqVzZViiZ02+06ZLFa3NKIDgKto9YqyG+wm7KzRWt6XRxxmBuSq9IGXaBBRgWU9hK2qyn1r8cz/rLF6AHB1O5bf6nf1fXvPeTobwigKQNjCLmv09tJEAypMivHZpzZH3shOb8aBmxY7Q4SU/3KPmC5q/VOMeEIOIcq36l2lizydjYKF0SzPhw0DkmwrUxgQBm44Q1oOPRKw0nS5M2gglMvlbrxRVM5otYIiu0gQpDE2J+e6EYvVZuhpjJKrFvgZipdJLqiaHlJPHF8eWLYNwRzD4Uba+rhnbvOKi2RpmoT5BPtHgUZ/6YmQPxfmZqtcSzcVI2rDk4iBUfYfwCxF9DACP4zRkPV0k0AwgeIPeNBZitVFkp02I1RWWARU3N6wOp/BZq5fIulVwAKuNskqxsY6q8wESnI8A0AsVR9SYa0Vkud2oPM9Eep6sS+Z3qzzovzbrkTAVH7mpQXThCa+K4iBYjhX6z4xhD4AKTdE7nNnrAlolJm0Cax03b3ZXlYuAiJpu9jAtM8RvS7WKh2lwDyL1jNZgYrFKmXvGZxqPJddHGh5i9jttHOAf5dM8oy7ZPyB1rXSiLxBV+lHza82CTk93j9C2RVS9ic+UjsF9gLr7aUfFY/Gb6Q40oM1OsqKzm0QWmpDWU5tXzAUaLSvlruKyqMjbaLeU6oLZVhihzleYulOlMYAoaRtT+EVxrOueo8HtCLvYp9rUm2PHTtvq/IGEm4Zt1JzZohdyWVmyp0sqHZfoPg3+qBvaAQEW5MKXDUVFel6KYY0tIFlud2yjYQi2toKe3j9G8i8QilQkQbcSQJXOVV+qUplPWr4Vg1phST6q8aLL9mpS9ZMVu+cxi7Ogogw/LtbPSHVK5+TBLDpRzPvhQm4e3t6i1RjTnRzTnu3HizQ9t7sgaOENq7szK1N2Up2hJSlTPHH2F6svq5KuxbGG5Zh5r9lBrLyfVQsluUzmtq1mhcgsVe/HSqqmZXwlTLrqDFcC4yshLsnDtdxE7zpON0VJWRXu4rSpzQcIFA9OXqKlmYxShBfyzt5H9sAQ5GPqlYtPfCCDlsyOuV5nrJfwboL1QbJN2YpEYugovtPPHUrAeOh/STBYTKhC5wG37MNEW72JVqyPUrKHZFOM7NzKfOz0HDHM5FZParh5RqWMUxSGd91G+ec5B4BTQUpwmCFRGj+Yl5lNznWRxfKHaq2tjZQBvbdBO3zeUr11bBCoEJKvgZMCvy7C7kikEtlwXpzFET/GR6PpIcnOYuuRTGRc6/DohF6KHdtcYWfuQNNUHpPQBIbzOxKybdgtrozWTwGSKnq2n8EV4bDToTPjNtg5jieaxR+2a4nRBYPIhMX4/JGmmYp8m5hC108dZuWqEXbXGdBXn08+CA+tONqho7TTRPqrzQc2LlBe74XMwueZBd2cKZpJ7YhNimS424L5K54Vqo4vJYiFuApjfpLSbNecb1UR4J1UsJd2rslK+HAJNhcpHPK32DlHYR1T8Q9rxRsfAWSj2Lzfc6S512Y0DPwAAEABJREFUyjznvNpoQ7tjJynaB0DC67JMcFztheaawGnrevpg1JUZDBOgXMxTtGIj1hZTbbWYE+7dYrXTp1hT2V8PZq7EiA0x/ITiXsVPlHZQNJ0s32aIXTWZeqXNh/PkgMXO4SMPTZp2FnEt8It0QE3uEs/36nwSbHowuQsQFs8b5eqFgrQVmtc1UnrrBZiNgDYltHXuFtfL1GYo0ARaI7vuVOArQX35mNpQvxyDdIjMtaar6CFtY5iJlvK/UuMC3IqgC9DKV5uIDwe7xxvkaYxWWybeDmvgezW48KePafgzaQbR5VU1GwxepLMWnHaLGHsHZtrFKRmuMiiaKf+rwdWXK7FQlEW0Y5rgT/U8SQ8Z02HalVhDKWs+XBQO5LFl3tT6SQ91zeRau3Z1vdG5LwEDC7dN8+5LNbNXk9ldFHxTsnMVmBQoYb26dB3lmP4wza9kztJO3ALQosVHaTSa5GtbnOWvDk3fz5dzJIxfTrggd4duzRnqb1DjNMnlYmlg2B6M3WLSMWAWYLKKytVVJ8CkRSm34n6nGLtN6UsUg6FJrsCZwKTs4nMwTS1A0aTGKySeH6G3b0wF5sPF4kBqj5MhKyBhLlwLfzuOpckZukua35jziMtU9mrFuzS/AhMCE8slC32Y1T8rp+xpgvkYpv4NPUcsAsxTYKpIJlfq+Vhs609T9XyS0/lUnq6uDVpR7pbI7NOqjcjdOyqTvUfld0nTHMEFMu0o6D4sRwi9Lr8UTHcBFmkpZPo9tsKvwUybEaxX3oBi0G5qK8rq9ktB7VpLKaENxwTAExTauvVT+1m05ARdH840sao6H86ZA7HlPFo/wWRlH0l8T3ZCcxAKNOYkNgXOPOcmVQsBJq2PXWsnbgTbrnlfp7PS6BaQwq1P/NphmnOi7ZZkYoRyGzz/BMs+pfCjFBNjpUzqgbNNLQF+rYXzTTgDUefb5FfqJ7l7FY6R2S4N9UPl7sE4onOsnz5nsG6nC6X5F6i8W/W6VaqGWWe6jaaYflplj5fRGaFikyza3GbH0eJ8PgBTe/NhJg7E16ojAzntokVRmdBcxFwLUCh6zEtzhiakSGWBQGsj78GpCYyd5xyPNkfVbvRxGNda3dIncu33kzFEox75yj73MFPNGQicqfos8tdtnKSRHaf0Xf0DMWWPah0FCwZP6L5F2BemO1JYnipYF+5irmkd5WI20x9OtBmMDTAdI3n0JWsUL64+WPDoo2fSjNO3N59zdhwIN2q7eH1zo4W3Jwllhp/QWYJuAabWDA3G/ApA9Eo2phQo1klWNZ8eXsioyqsPbThMvd60C1r7mWSIZceuADB9f2uTI3cfZ39jN0W3LFPag9lh+cKnxNAxXcuK6Gra4MFEgQktPBFjPZgczJ62hjLEOBsVUAViacMijdDKGuX7ceGCXiQzr37ngzhg4m/Ja+3waTt6QnMtt0vzYIpwGmM2YKqrqbBKmnM0/6UcKOlMwQSmNKl2Q2ke0/kQyfZRr3/KHz54wP7DfUOiRzJxproXLi0E9cK1dsaWwrA8BmH6s2aDrDisYh/g9irOTgqO6V4Ddfm7Fn6vbs83eBtiRyfFw9pTmsxxmXqlMX9cag60aWNpHDNtRKH50OZAfN18vnRMeTNtNSPZKSakOEOupKx5jaL4UHN+RGt15anEJQoXHUyCkpduVZj+Wm9DfvQRnA804NfEgJ2Kx3QvTWUCkxdMMek8h29qD+3i+Sm5eAJTNk7VgvHn2e589bPmQEZb65apuTAEqFBy5fycdVNfquBxFwqYBliAVeskPsJ5lZR9QFY9QmtF02QluUTHRQdTjCMGFJF4St5KhwWoD7BClsl2YnZUZUL4BSaxomSSUs4rhGWSBgxtaGGdfJxmmgfTefH0HCu3QomJ/9gpze4QxphaivnW6azCVws7praNsD7jUsqHdf8R5q+RZR/CqaP0vnoh+vlqv9PeXxIwfdH701r8Z91y9cZOQ/tk6dfGG8bGm8AnitowsJaY4ro+jyArZyaNJUAVslApNbSrFGA9jzbnq54TB7qznOC/lWul0wKU5oXzmYuQjUK0NNTWMdw/FpDeUNwJdpBWe4TJoxNMLGnygx9EOS7VcWnB9KiGf2iXzP7SSSbLLdKDYsYHYsTLinGWlSpaSkNHME2ncwq52mhqEqUFpRW9aJI1Lyljz4nqK7HShPhuuQQ/jWlOxmQ5BKbSPTuX0YZMxDzmGJOSpsNg7+v8Ep4+oO1H5FROwqoW8ZaDcUmPSwqm0tV79Acx0AZFM7TUQUzMSP6yGCLTbEd0L7NtwbTzYYSYbepDQIqfcC4EpryWn0+D83XPkQN55TPL1JIrpvWSl2ucc5+LeFEMWTYXmOJtcC8CTJKf5odUm4fZrvQ/vrXNwz8oTMg9R6rPqdolBVNQGIAyPYWOD/FgdJRKcVQL1D1y+XaD7cYV8UPAsGJL8VxCDS/iY7NlFLYc2otJ7X5/4oVuf+KJmuJMW+vn0ud8nc84EPxVFJ9f6NYuar/mdxGeLcV9KUafora6Pyt8Vidvqu5JnP2Kcu9sFx6PWtr71c9x4odjHnwwL2XsEgMphnHJwRSdlvHRR52arMdEMUqeTlC4GOQ7xYO3cXaqjFy+0GK6OvvQQ/zcMmwjcRVU1mHFMrmW/TTXd5V/5f3s2/wNr3EWwz/cVyn5POn9VF0gSms1D1sx20K8sFqgh+/M/jCciJi2wJGitfcgaTeYD7Vbe4BWc4Rme4LUas2+0QtfMl34JmfXYmiP8luixsQodGvjIe0n2U7c3tb5I7VyfmAyj8+bt1FwNc56zGWl6GeCbjYtn7dMYvBFC8Hf4HMhfodFSr6WQoqNYgpMpjk42849KrjWSeG1+A6seJ08/0ggO0hXTQ9rF43Te+yy/uzAZQNTsMYGH2pb/CrsD28b13OB49I2+zDTswKTCWePykgLcUJn7f5xNlqnDraQ+CuB2AbMNuHFVgrbSiVfz4nGKv+rl5f4XzzX73+3s+6Dg6n8gUtVYv6YNQck31byLfj3kye7/E//boE//uTS4G/J5+B38N3Ff1hPfNSJLwQ0P/q/c3CEGG1MNYg/IgdSrrZfafEW+Md42knKD6ilIXvkocnPX2LlMh6XFUxfGndvmsA4ibkY5ruIjQl4S2XeVzyoOKYoBsvO6KJzsEz5XZiFf641k1+FpW9qYu7TxNxBwc00W9sxuX9H9i9i1b/OiL/3MzhoqjcfZsuB4NdjT2Vs316B3oV0LVhHlrbTLm4Rj+/Ei/s/47v4z3JiPqALLOaHDkfMs3btPFedWDvv0flNjNfl1n1AYq+AdBzPtUQYb3Zo55JmzR0wHT46yeiQFpfSNolPBJkPIL2F2Q5dHxRXBCYLJqO0qTPTHO4VsNB+faq7AuMqAel2rcvu170mmfj8eTsU66C+kNpoRvy9n+3bowNj/piRA5oAE4gUjyWGuiu0JxZpE2C9cCK+2s3gd4jX9+l8O8F/Z4Ua7SPmpZwfOh1qXnAEPeJgBLM9ULyF2+vEFrjbPlqTJyi0RIjnSZ1auoR5cwZMpbv3J98fsd+//5g0zgECUEZse34ofoiZdlRWS1rK49WUcPmC4RGV/ZVgqo3HC7HdGNpJQqCxazBuAotvoq7T9TXgm8nba6h2L6U6vpCxZf08/pp2/N6r+eCTlXBhmCvHZaZDjLbSHY6/oxQ/CCk+lfwaXryIroVLydKakp94/Ih+/BDODeJx8PsaXPyPeSDWSpoXi/nhq0d0IWtEDjapOArIU0GuvnbtkFI1bTyk9qfaaDhiP/zusMWPbv7wtpAFFb38IV1+Es5AwenTerCXThFPtI14M+Jd4FVNiqI2KUDrK/RwFzGemABlzxRcFscqKrVQoFyjtsJaxWTfpZ2gb0vj3QXVG2BsCyOnVrG2voDHflpV+d/o4HgJIp54IrH9e3U+zRbR3buaNL4Vz27CandpFsQ/uwvnJrD4Eno1zkLEUAFMfNfVTMHVCtr6diZU5zAU8kzsRVXTA30BydlLlmneu0c509+UUsHLHdLlJmCa/hv0Voew7CCp+jEpvQP2Cq4YO34lmLwlzddGXFecKRhmUSbAsRBnje636fwNUgiBfVuZd8kNvJFqZbP6W4m3Bli1OcCnrN/gIHvB9keNcIPHGnXMF4p3q8W3LQJTfAl7F/4Z/0Bg0q6dsVplBkDKa4rvJfPpeGh9BE0S4+ACk8Va+UXNieY930Fme2H0BOPxKhqtjk1dpsw5CabS5Yu/H/TI7YdpJO3eVHZo4anFJ6/h7MQ4SjxzMGLxGYBypTmdDg/L5AKTD6jsKk2YnnsQLp98en9QVePHWm4g165fnq/R5C0ia3aVv3MdLt8TT2Q+6Kl0dTzaUo0rNIR7W45T4+XPXq8w9lSV9midVPRCtgRLsuweFugGkt0O9gBwO/GzArBF18HfAfG4SideTb3R7SpfqG7MZbjwp3V/UPP8wRSQaq/R7v6AkeH99nvfORG/fmRzyLUTrV+EOQmmL6iLi/iTl62xCdrtYShCY8Ua6lUx/ynctMNju1VsCEcbFCW4YnKUNIswtRCuq263Si/TeZPavYFMAlKkB0j8Fruq32VD9S5Or7yJTa9sZdP3VvGXTw3E34iaAprPfR5qcDOFUlF8vh76b88tZM1vr2bDi1dRmbyJQuPvqn6LvP4dOdX3YXyTEji+SffL1Hbwr6ZzpjjLYIX4PaEod56YVz1j5Be6f4qC1wWkT6TY9FhkdJxGu0l9eTHLhi9bsbkvCCe7tS7qH6cnnSLjEEWh51CutRPxN1q1w1Noc4KYkHFpwaYmY3ZgMgMsJj+EIJ7ISyhsk9yYG9SOtCzaRi++pzLfxu0uPLuRorVV276rSP0LiL8RtRu5gU8lroTjAY3jjXq1/JtY3ZUBstYa8nwbXnxDSuwugedbwHcU78X9m8RGDmzEWAr+SzBZ8JVZHF6onjYaPObuiNrRcyMLMD1NVnlN8/AJWe0EzUxKckmDeHF1Fq1eziJzXhBs8KE2f3zrBDt/Pkz34sO0/EMmi9co8qfFuNg63y3Ga0J8DLMmJr2mjBnDlPtRUfkAUwjDUgnJJixdr0kWmOx+tSEw+XdwQphuxG0rKVtF0Rxg4ZIq41TYvnzO81DjmDkc0zgGigqVak3bzrGuXC3ebFPFm8ST+Im1b4k/wYv7wG4DucgBJhCY6FbZmtIqKjNrNKn8BGaaO1mmgo/F31+or6eZ7H2dUxOfcGDiBP/hwTH+ZGuzfJ9TFeZy+FoIgsm3tsHBgh3b20xmk/QUo5Br29T3CDrv4mjXx34hELwvZu9WlKazEaXHekq3HYJjyo2Y6aoiYQih6NK5Fyx+ZmyJ2o01ghbcXCfLeKviPTRHHqK7fg9jQ3f4nz97q//o+ev9z569SucN/pNXVvp/fXaRP/43PT4YL9Z6FusQLsPhg4Na52mb/wlt9//1P/b6j15Y7I8/s8p/8uJG/4vnrvafvKSxGoQAAA6eSURBVHCDzrcxckqA4V650w+SKneLF7cQP7MFm4HV4of4QL8UV4/u9eAVrT+p6DpTNPE6eKjLjqGlckPi5z6V+kDndzF7Q9evkfiAdn6QZjFC94kJFixp8ujle2lVNJ11+FqA6YtRPaqp6K21Gao3NI2niYd3GbJO6SngZd2/rQn6WNdawPowRkvX5xCSQbiAeiaCTT34xSVURVitO4CHyPkdKL5D7g+Q/G7wW+WGXge2VZZrLbVsCdWBXpYtq3H440r5hgWX4dCDaBYcq9Ic7aIx0Ec1Xyo610lwZXXsej3Tu01AuUf0axNGVpjid0jpQTx9E+c6zDbqvFyUh3LRhkLwxUz35xIaAqO2t9MujNihfUN9vyogvUSbD4k/i7lUyjJ+ETjcunPt5VwouwB10gVo45I1YbJQcvnaxN+C2sNp+tNeml0CkFy+xEuaIF2Xz6HijYnzAJOLLy6ta6F9+yRoKzTITUytE24nwGT22zp/B7MHwO4m2S0Suuug2IoXaxWX0qj2Uq/XWDheEaguj2jElvbA6grNZl0boP1yk5dhrCMT6OF6WfbbSOkepT0g+r+jsfw27g8q3q60eJthI7AcrFexojRZouAP53I0wQQm/1TW/V3gDTKtf/P0ks4fkDWPsOOuRjnHD1/675FEz3kFCc151b9Ulb/oJwBlg1aY1lL28N0T2iYdnnprwg+A7ZIQfADs0KS/J0HZAR5b6crzU7rWgpdwNbT4VanOwVQ++CMBsrqKSphYoPNixWXKW6W+1up6Pdgm3W/V+WqB6lqdr1f/N1HJbyEpNoe/wSf1G/zPnrvO//zFa+VWXV26hD95epvcrq3+l89v8R8/u9n//OlN/pMnN5au4o9fWed//tJa//MnfyXqPtJ/9PwG/4nctCgf9aL+j17Y6tFeuJqPP3mN//iZ7f6jJ6+n2rqBoq1NBG7Rwv5m0RZroOtE+7WyEldhSe6rb8LZgNkaYKXiMoxFOsd4w62L8Vc0xuCH+KKczqGNEeuhEZ2PEt+pTc1JfF7zHmbvk9C8+B4sO2x/ePdJ+4N7R8sXVgetMClNE3F8zY5gzteM5OnI9VEs208mILn9QqVexngWt5dxuRBYbL+qTEwybeWfZzCtE6wLbEBCtlx9rJeAyCpxvdJigX6v7r9L4b+FZd+RbHxL8UGy9n0S5HvIuJMiu11g+6ZcxVsh3UKqfoN27SZScQPevF55sgzVa+GzmPLtU+l2A3lLAMkEjnSLrI2sC9+kXbmjbDdV76FI96meLEz+bazyHTz7LuXDVbsH51bMAlBbRVMoBIHHAzgCjRnnfzTVx6jGeVxxt+JbavIZxSfFE82Lv0tun1KpHaVojCn9igjpihhFDOL06RFaowfkd++gWvxCawKByJ9V1stgH2hCDyueBsI6nT+YDFNbApMLTMgN8nUSIK1D/Hrl3IbZvcr/Dpa+J7BJmP1bou0BCrtPeXfjFgv+O8C+CdymMrdAcbOE+yawG1TvOpJdK/fnlxHfDgKrFzdi2U1kdrPGJGCovhe3q+4dav8upd+tcveDP6T4baV/R+fvUfAdjHsUb8W5jtIq2VqVXar7AFOX8mJcSjqvMAUm/DjlX8HgLfX1DDlPkhevkASmHnZB11H2HBs/r57mUOUrBkxWfhf13WH73XuOMtm9n2r3LoqwSOl94kcJ0bWZHgy6NCX7NQeyVJzUeVSxodhSzBVnF9wNo6LCXUytJwJUseMV6yu5Sx5rja3AVRL4a3S+VudrScjS+LWqe00Z4VfOpmvFQvleXEOhPE9X83k03ZvyiahrV4zrMk3XZb7OrvoW/USMshZ/UUIuHfF2wgacoG+F6FkikAXdvZjJKmk8MS4RO2OQXVaZUErBuwDEKYyjSjuguEdxF24faQwfCjwfCNDaaa18RHdtdzzisP/9viH73ZvGbPBhraNU+goIVwyYvjQX8dZEM01QrY8ISIe1wJZlQpaKpyA9p0l/Cex1AmBwUAI1AhYCIUDZbNZTnMWREYJq9FF+sIgEOC1TnyslaKtxCXbBOmC9riXorvUX2jlkmwTwKqUHED6LpoeoLoD6ZuUJrL4BCtXzsC5rVH8VxtSaBxZjNqD6vYp15WU6X7jgajGsvDGMWYDoU4HzHV2/APa86NPZX1QpWSX7lJwhuuVi14oWO45eaB4zF45ZgmkukHoWNKw83WZR9wTNNCIgHaJdfEDuL1Okp8EEJhOYPJ62f4QhTWrDEsoJQGBy1/lChhBiWa8Aky/EbDFeaI1lKzFWqaM1Ejzt/glMsEFpGzHbrPRYfwlMhYD0WXR0j8DEZpwA3QawdRgBptU6a1MEWUYXWFkMPgAIxNQxu9BzLUD4pOgYUT/H1M8und+hEIBwASkpZi/KTX1TbN2tMZ6k1j/JjoZ4/LTqqsYVFi40g+cEe+JpuT18XVM7feOxU8QP793HD+97n+HetzS5b5NSxHc0wR+I4F247wc7BIRQnMIsBGSM2JGCcEPCnXHln0sIHldVsVuxT30tICyGEbtlEviwVLZUeQKACwilZQmQrZZwCiSxpvk8lhZI6SUIo+zyqXpEfVk8Aahs1wJE/WBhlQLI6t+DDmZ9TLlxMeZwfQUAYq0Z1ntUbZxSPInZEdF4QGPaQ7k7l7RTx5u4vUUtf4fxUzvs9+/bpV26w+VuXczJ4ENtG9QDeK684+wY/HUev4n4ek+bVnaaPD8OxT6BSX68vyqh+BfdP43xrOILIKuFvS+h2K37WFsJXCWo1MhvRJAT52E9QokIQH5Co96P85HObym+KL48idvTuHiWeE6Aelt83SV37iipPcyoTXJDvFep0r8h4TcCTCbURGTl1jb14dN4OsZkYx9tAaYoXiXL/kVC8bTm/DlF+fmmrXXl4bFZEeuBEeWHdlb2b0QQkFJYpCkwuZ0QePaTbKdG/5Z48RJ5ACmX8knPQrh0/hZW+YS+riOcrg/T3Z7g6QfVjmr8hoTfCDB9Ppf2sOX2u781Fq6f/b+/fcD++L6P7A8feMP+/V3P08peoLCXKGLrljeFP1kt+xQ4KEEKYTqta7l8pkg8+A1BU/QQuoghOK6yrnJzPQSNilYIGEF30N/WtcajsZWurdZDMK60YY3piM57te7UbijvUPAq5M8LUC/QHn/ZHrnnVT0432F/eM8e+99uO25/cueIXLtJG1T7c44TF4+g3ygwdWRjGm/o+dQIWeUobnslQB+qvPx/XtJ9WK1/wuzvlfYk2AsYryu+q2sJmO+VmyOB81MqGxsZAlwJMmdOHaVwN0W3XDeG5c4eE3laL/KJzu9jvAnouRyyNvwcJ8b7Tzo/R+ExXq2J8k9J6TCWDVN1jXVRS3XmgzgwDyYxoQy1SoOirbVR4xiVbApMiTclYLHz97QE6B8FmH+QYAlM/qLOsRv4ntJ2yv3Zg9lhQAvz0OguAbPQ8nMMTEXQoweqPoGhsXJMFni/xrBLwNIakTd1fkVpApP/HAQm42d6TvQsXsQ3Ru/R4lOsOELWM0xlIkCpsarkfGAeTJ8LwSMPNtjz9Ah7HjxK1+172dD6kGb9TYbTS9QrT9Gs/RPN7B/Ii6dwbf2GZSr8XSx9pPu9EsIjAtyQmpOgWlPncJ1CeHU5V4IskwvoZuM4U2DC9mP2iVw3WSYXmEyWyZ8lZT+n2/+e1PonTo8+y8Ijr9Hu3sHh4lP6Dx5hz/8c4d99b5wf3hZKY64M8LLSMQ+mz9hvmMeWrcnPt1hbPaQt3B/e1irfUB+rTDDWHMO1S1XlmATxILnvIaWdeLFDTbwF9qoA9QLwFPAkRpyfJna74EWwVxS1scHbKhd1PgTtjpVvZfCJyp1fjBd64yG0+/tq9x3FN7CgyV7ESrftSfX7LyR7UsB5RvnP4S6a/A1dv0uG6LFdWL5fY9OmS+MU1cVj5don3i55+OF41NCy2Np++OG85JWZmxpV/fkgDsyDSUzoGB6VmMe3Nb21Nll3g6w2TFYcpY6sURFfhwoY+Rskra3yQuDxf8TtH8oI/yBB/hkBLrR9DC9hJnfJZAF4V3K4QwL9PsYH5x3dRIe9o3YEbF5Xny+r7efVR6z3/hkTTcbf6f4fpTc+p+l5jNfw4h2ofIgVe8jR87b6SeIvSlyMNxVE2JUa0pU6sAs1LpP25eEfFOU3NodunWQyG+H02FG6s31UF3wsEL1Hu+8XxDc5Rf4UtSRhbf8DefGPVBRT5WeyBE9B8ZyE9iXRJeFFYAoXkfcwWRIzgek8I2EhCwEUgcl+AfYyVggsSX2nANPfy5L+L1mgf6DtP6O7618gU377Nbpq7zAx+RGtnt2i+RAH9g7Rf3CcRx/MmT9mzYE065K/wQUNuTMClQ1aYXL9ypdq41uqeFEzvsP54W3DFt/k/PCh4+WLtq3ew7TaB+mu6NlMsQ/3cAk/hcounE8k1DuxTJYgfSi2KvoHcN7xQ0xuI3I9cVlMdpHsU6XtgdY+cg7QqB+ie/FhFh0+Wm5hB82PPHTK/q22sv/jQ6c1tvHSrRuUSxeunMYs+ubDLDmQZlluvtjZcCDcwnxti8neBkX3GFYdxqsnYPIIpjVJPAwu2p8IQDsh+1Bg++C8o1U+wtLHav9T3PaRZYdop+NQOUU9naY22mBRd5tw3Xbs8LMZznzZ2XEgza7YfKmz4kD8YeL/z9YWu0422LNznMrEMK10ggaHqdX2g9wpKh+TqjtpNT6iu/uD844VgSm3T5iUNcrH92mb/zB5/RiMlRsJ7Ko1iB+keVSu2+Cgn9V45gvPigPzYJoVm86ukJm5YlHufIXL9Ej594PGy18jDZfqkZtPlW7h791xwn4o1zDeGjjfGG2F2/Yf7hsqf9R+yv2cctu+eMHUCtHlJpN4diOaLz0bDsyDaTZcmi8zz4FZcGAeTLNg0nyReQ7MhgPzYJoNl+bLzHNgFhyYB9MsmDRfZJ4Ds+HAPJhmw6ULV2a+pSuYA/NguoInd35ol5YD82C6tPye7+0K5sD/DQAA//9lJ0hmAAAABklEQVQDAPPdYitcl4QhAAAAAElFTkSuQmCC"/>
          <p:cNvPicPr/>
          <p:nvPr/>
        </p:nvPicPr>
        <p:blipFill>
          <a:blip r:embed="rId5"/>
          <a:stretch/>
        </p:blipFill>
        <p:spPr>
          <a:xfrm>
            <a:off x="9144360" y="2513880"/>
            <a:ext cx="1928880" cy="1928880"/>
          </a:xfrm>
          <a:prstGeom prst="rect">
            <a:avLst/>
          </a:prstGeom>
          <a:ln w="0">
            <a:noFill/>
          </a:ln>
        </p:spPr>
      </p:pic>
      <p:pic>
        <p:nvPicPr>
          <p:cNvPr id="130" name="Image 5" descr="data:image/png;base64,iVBORw0KGgoAAAANSUhEUgAAANMAAADTCAYAAAAbBybZAAAQAElEQVR4Aez9W5Bex3Xnif5W7u9SVxQKKNwvBMGLRFCSRUuW27JskSd6psOO6Ufy4fQZ90h2t2JOn/FDR5xnFJ5PRD/0HJ85attSt3t6HqjH7mjHdM8EqbYtt2TKkiURkkjwAuJKVKEKda/vsnPNf+0CQZCsKhRAoFBV/LIya++dmSsva61/5srM/X1foue2HAf8pZdq/s1/P+Av/ucR/3d/MXorxHPEK33LNbrXIHpg6ilBjwP3iQM9MN0nRn7cYvxffK/f/91PRv1P//Iwb6dHaex5ktnmZ2j5526FeI54pUe+asYS3cetu0d/fzjQA9P94ePHL2UX/bQXx7DiGLl4nNJPYbXP48UXbgWzz1fxkW5+jHYeI+g+fu29Eu4DB3pgug9MvC9FeBpQOXshHwN7XOGU7p9R+OL7wfRsEa/0pHzFXrwVdPQcD50FPTA9dBHcbEC91qTMu8l2EEv7wcdwRnEbeT/oOeKt2E/2g5S+m3qjebOE3uUhc6AHpocsgFvVt5f7MNulLaF95LxH9zHjFLfSV26KKj7SU9qn+120vW8lqff/YXOgB6aHLYH36q9lzTBZsxD7MUYVPSBgfVA+STEwoJlLM5byoVmrolPunn/oHPigsB56cz5ZDXDZb+5uPj4uOVhdve/DfUjXfl0b5Ao8erzp49m9oadIj3yalawe9FU5Kk9pPf+QOCAhPqSae9XCOMaZlwsO/XcFFApeKKYAgcjMkNf9+z6ezUwRCUP5lD/ogj7KGVcsD8v16k09FjwcDjhS/FMR9icW2jUsCxxW4AKSB0jcNDsFcLjlNItpYyLiV/Kh/EEX9KdUjsqryr1F0LvZTA70wLSZ3P5AXVL7fS8bC9cSY4MJT5KFKwhMCGSuwCpuJT5AprzKH3RBH+VEeULjKlS9qE3ggASyCbX0quhx4BPAgR6YPgFC7nVxczjQA9Pm8PnB19Kr4aFzoAemhy6CXgN2Cgd6YNopkuz146FzoAemhy6CXgN2Cgd6YNopkuz146FzoAem+ySCXjE9DvTA1NOBHgfuEwd6YLpPjOwV0+NAD0w9Hehx4D5xoAem+8TIXjE9DuwUMG1DSRpMPOsM7s/0LWSyO/FnuqI7U1itVyvxTuSL/EEX9FFOlLfG+7GrFdWLu78c6IHp/vJzw6UJSs5ZAWbftQwjJZQKKHgExZkAo3B7iRbPEVzpkS/yB53ooxyVV5V7O03vftM40APTprF6lYpOC0zf/W7m7Kkuqd7FBRC3Eizr3mOC4gMuomLminTli/xBF/RRzmmVR889LA48dDBVH7d2N3/RC//mK3X/l683/V/+x2Z1H3Hjnqo87Dz7xTTT2Ph4tnGBo+x2MWspLGHo6l2ByfmAc8cUX6Wb8im/6IK+KkflfSD7Dnhw1GOXfoQehD5UOiL9CD2J+xdfLCr9UB4esnuoYHIxqPrY9g9/WGPurwaop900rx5gZPeY+DLC1e8Pcuqvm5z5Tp1xN8XtXG+pRfJZ8AnNL9Ngi1SzFO+76jniUbryRf6gez/HzrsLuZ85W6/0IPShtbi70o/Qk7ru5w4P8K+kP2deLuK7MB4mA9L9qfweSzmlMTg+bv3mgRr9tQG6C6PUbD/dcoxibjfDaYCFVpNDJ2vw8sNtKw/YFV3NRvUZ1TJBSlMC1aLuZfLp//tez764ks4EpvxB9376DryT3A8t1Vjob9JsDzJQG6Hl+1b0xEbJ0pvRdo3Qo1On7WEy4KEpqMe0PHROM9J0E2b7Zdjsokh7Kf0g5APQ3ENuj5CagxTtPnY1666ZLOhi6n+YTHsgdXv/MuYzWHoX9+uQNEuxDN5+P8Sz4iM98kX+oHsgDXp4hToy66QfLnmH3Cv5d1tDICCV5V4K9ld6Uui+1trFLP3MSY+u/nkt9ONhtTxtdsXR2YpJYbpdv7JHo+wJMeJXKPPTUqInNVedxNPjWPeUnj9Hq/sZLJ9kd3mIR38wynfODvLii/XNbvcDr6+zsKT+XlffL4gH5xReVZ0/En9euRXgR1W8ca7KF6AKOmXcUf5FmXXf+quhSt4h9+yP4dIPy5+jlp7SvfQD6UntSbwmPSk/h9sjDI+NhskX5l7o2WbzZFPBVM0oZ6QOxNTdX6NMe7QjfAL3zwkwp5TyJMkeBXtczHlKSvQ5iuJp4KTOYQ6RylEWrg2xPLLzwMSw1khdgam8oLXTOchnqSWBJ/9QvFkJ8RzxyQUm5XPlDzoxaEf55W6d1BiUzGWd1A5hfpLCnxZfBJr8FKEfSXriCExl6MfnyFl6tLyHxt6CU6eMM2eMTXabCiYQnDiTODWhepfqWhvtxdIJ9flzSvuMkj+l+5Ni3hNgT5H9VyB/RiB7jFQcouujmJhcNnYemL7xxSW+9luTXPzPF5idPcdQ91W6/Ihm95VbIZ4jPtIjX+QPOnaYK3Md6wzKWhkFP0ziMfXwM2DSE+mFufSDkwKXwGQrYEomMNkeBt+use954/RppG3GXbt7J0j3TnoPlC9+J7Hvq33MHxyhfmivQLKb+AZTk80rlKjEmjhQ4BbtKvSse6W57cXzcR1RPqbrMWge9P/v9/f6n/7lsL/4anzDqbJuby+pu5m5jY9nDs53ubrUoTHXoqZ10nshniNe6ZGvyi9t2949X2l9dRwS8vw3399Ld/YQpR/Hy8c0sB7DPeTfr5xFFUI/HOmG1aVDDYV+5RvSdTcLjPHOD0b4t/+pX8uB0CORbI7f1MqYPpnoL/q1AzNCh33ktFu6MAipjlNTlxNmutzuraGnPWACUX6c0h7RDHWY/k5snw9rvdV0JbKT3NmzzlR/Sd9MpwJVAChCPEd8pO+g/jouoe/RRtTAMN2knVyZds5xLD3GylUzVKUH7/faRAIJvwkoT5rJfDcd28dydzdLjf5K396neOB36YHXcHsFrZGkzmoUybsxgSmlEcwGwQMwNd2LOcHY24hMTHTfQzAVi4XncU3vh/AsMDXF/L4m7rcRbP/bmHU4/WzJ8893+J9+p30rxLPiq/Tt3833exDiG6s1SMu7KLpjlBxW4iPSi8cVYmbaI90IHVH0Te/SE6ssmBqVVeODWJJeCUz1UpZP6qd1LbGJblMrg9ehrygprSsmdQSQUkEDE6Y+m0ARV93e5t2jjXXF9CkMESYfYnaqHYeW7OnOPv63v9ztf/Z3g2HyPYxdHLXrvnsLk2+NcN8rewgFhpwqeUluIT+WF/dL/ocVHqkGS5NpB0NqWshdlkulB3q8zQegkO64grn0KJcUqU1JF5eeHXzE2UQXirp51TX3Z8pum3qxgKUZPC9VoJLSEOFOLTErZBuPKNthsuxp7BGNZEdYtv0sTO5m+nI/39G6TBl6fotzIOQU8gq5hfywwzjHyfkxtVwzk+3CJG89rOtDbzQMi7YjnVrUptVspV/dTpvppR0MpitzTmegzfLCIkWeJV6ZSRpJNKgQIRjDuq4m8I1gaLvUHhOwjouJEkJ5gGZ9hDTct9l28rqt7SWuzYFYP4e8Qm4u+bmsDdOmA5ys5IuPiFjy1v+1fOiLCy8648WsTbKbg3R7gdZSm9Ev5LVIH0T85s5MpybUczrU+5fo2LxGkhnKfENMmBQzZgWolq55zY6GyeemNRIy9xhVvn0C0yEojoIfxBfH6Ct3+TdfGahMiPHxze2fGtTza3OgOkzV7mvIJ+RUySvkFvJzDZAQ8hyVTCXfkPMqpt17xZvlm/oyS+I6xjTOLLU0ryzLHNzd4axi9LBZfnOVLXahRvu7NAZb0F1UmBKgLokpb0C+ok4HoEpd1/cu1iFGZ4bBDoDrUDedoFY7Sqd7iPrCXianBld+94ie2yociN+RCrmEfJaXD1fyypJbyC/kWMnTtQkV8r1Do91DT2YJvXGX/nAZfIoOS7SH25y9WHIaZxNd2sS6YHzc4dWSpf/aZrS5QK3Qib9fIvMGbldkts2qPcEkXe7kYyfHh0kcEOtPEusnT0cpXDt9aQ/1+mD1u0f03JbhwEK7Vsmlm/fqIOSQ5B47dScq+YUckTw1um6wvWWlL6E3oT+lwNS1aWZZ4spcG57vYrbBou5Ptk0Fk7rm9sILpX3jGx3O/kaLRnOGxDWSvYNxRTPUdXVrTvdLunaIqVw3a3gVZ30SiA5+7YBGJZl7HCbbEYX9OtLbxWir6fF5l/Hx5ELrGuVsSnTU7y7jvmrPSzWZOvUqhNkTIT7DFZ/R+fZLff5e+Bff6/cXbwvx/F5aXCN/0AX9iy82qvLiMz7jKj/qifrust/3mxlVv4P/ak/IA++O4Gk/OR3B0iHJWOa55JfZDZKn/rGWW9GHjpJDP+bAtDyQ3oT+JK4xLH2a/Y2WjT/XtXHLJqVgE92mgukD/TqNs7TcoquNiFRMiqkCk13Q9S2yRhm4IV4E49iYs37R7hUgjwucR+i299Gu7WJiXz+PfLVBvH2xsYLuay5NxRZrhar++NzN9Mkmj2jNx9wIuTXKzNwo09f3Ut89xp7r+0i1/WrAQYqBQ+zxw8y2jtwK8RzxcLDKF/mDLuhnjo9SX9xNlHtoeJCoJ+ob1/hdgQrplkrebB98D/4jOYQ8ajofTAGkOIT3MZDc2Kjz0IcbmF1Sr96CSl+uEPoTehT6dBqxnIfiHh6YQrTDowJTOUejMwnlVc0mFyC/VTEr2Q1xJJiny4b8gIAk4XAM4whFMUZOu6jeuKjXpVwPp68u2caLl9MnE/G5m/g4SXyspNkYochS/tYetXUvjXKMdnu/tvwP0K0fpFseUn+0rkjvBxe4Ij7Ss3bAIn/QFcVeUDnW2E1dA0hteZChRvOmmZt4QccF0Y4NsfE+Z4p+Z/F/vuinkDxK9lXycT8OpnYzwMad9EF64fmyZrc3cZO+SG9Cf7rSo9An23hh9zvnw1Ew9cI0tNgLT7ftnz03b//ot6bplNcoa5fEpLcFKDErT6O5S1m7CqWCtFL/1/Z9yj+q5MM6a5DpoFGvsF20ykG6nSaNuUJp992rUebIfLtpyniYWC/JzApzS+YX//rlJssjfQx2+5nvDhFt6viowLKXGKVNyuXd/ZpN9+PpABSadfwQ8YIn+QhoFL8V4lmASpGufJE/6Ywt6GsxeAiQ3XIvJaMsze1isDHIsV/28yXVr3bI5F0xBaN90U6ZXjFrVu0H40G44Hvw3ySHJHlY2quaDmKmwYJRVdmnsJ4Xi9Uj0EEsS+LLlPh0icLfpuAS0pvQn0qPQp+kV+sV9iDTHhqYPtKpWl07fMtzpHKSxBW80KjDefHmIrHtqaH3IzRrR9QxG4RyD30arakNsKgl79r57ynFxz0x/lJBfP7m2N8f1Ow3yqPNA1wYOEZt+SQLM58i1z9Du//zLJVfxNMXyd1nSPmzGKfI6dOYfYqieILSn4D8uNRGmyk8Cn6CeA/R03HRrYR4jniUXqJ8kV90QZ/zp/H8lMy/UyT7LNgz2PKvweQX2Tv8K1j/0ywc+FTVrnPpWNXOP8SIJgAAEABJREFU6X2jRLtfjK8FeKmo+sN9dsH3QqAum6NkAT1ebIb6XdTSwpiu9ADOiy/SB7tCtwg9maMWenMXpT3ArOkBln13RS/Mtunvn4WhCSlD7OxdJLlmKdds5WKmtTZeoElYPkhKEqBmgZQHGbi/YHIweDnxpaMF733+ptEdxcuD5O4xEo9Rlp+G+AiJfR4LMCHllpJnKbvbU+AK9incn5SyPIEXOohOJ3F7VHGxy3Vc68f3g3G8io90i3yF8rvoRI/KMVN9fkplCUz5GYr0RUAA9s+rTZ9RuTc/4sIx2uVBGuJP6gxq5qzzpSXN3C9royb6Jar75Qd21zRAamDr7gHbg2mQs1Rjo86spT5Pi1eXKn2wdJGctSTQ0qBIc4TebLSsB5xvy4DJ/vB3W/w/fn2Orz0zyfzyVSnfRcqskcguEiMTfhdgis/DSGjkPVLqUeppgDYbF+BGmO5O9b0Dk4s1tbNOfP6meiG3LlNNI79zkoSU1z4DSTND+oKKlXK7Zgz/rPokpQ/ljzzpSSgeV9xjynMSsxOQHlE4rufbgmapiK/SUT4BNugI+ijHnyJmPPxzUsBfxbPAyxex/HkC1EmAw0VXHKNmBzTjSblj1mjUmSxq1efMol+q9L55n6trk0kDWzGqMvfgDCnUdb9B7y31SWCSHoQ+WHmRtvQjPsslfan0ZoMlPehsWwZM0VHD3MwcK1rgmsKZINsVECMdbZ/7RWBKacu6ruNTh1wuVkLw8gadvEiDWHutQ7N2UrWl7VoXrayDhrQFPca/+/4RpmdO0lr6NOWilDedgvwEufOolPgocQgZIzFpGHwA9wZQ4JY+GlxxHzd8qFzTc9QHUlxT/baLbHuJdrkfpeuPEqZlN5+iTJ+jNfBp5g4/yp+8fMS/+dKY/9FL6uc36+/1nXt1yya+1xZV14x4cIN45YesuPUK9JDvlNThIs47hPxDD2rSh9AL6YdJT0wZ2EIubaG2vN+UcqmD5TnaNqkR/4ruBSI/j4mxxiRuWoi+n/2jdy56m5fwrtOtTZHTAovcQYAfLSViXJVVH4GOFzORYraWhunv7NPGxjEtgh/DSoHIniH706rvScxOSHGO4uwnswfysO77FJ+ivIcQZL5ZU/XHjKDZwQ/o/ojCCZJmNONpSM9QpKdIPAb1ozr/G6NWDDP62RrR7zNnNMJh99T2pnWpdxaItxOSXRePdK/Bbr3CQr4h55A3Ifd8sdKDSh+kF6Ef69E/pLT0kOpdv9r4DM/ghA7lBiapl1foyk4Oppb5goRxXWJdWr8ANDMxTzdP4Qqd1gLl0c4daFZPdkXH1nZ8FHpwpEYuh8l5H6RjYDLN/BTmnyfMKOdJAedRte8IsF9BaygbwqTMIKVWzOZ71Zv7BOxhtU3gTtGuoxiP6vlJsM9gpvarH9keU1+OiW/7FDdM+0adffus+k4Fd+7JpU4HLxZoNqYIQJnkgq8vC2OJ+LKYkHfIPeQfeoD0IfQi9OOeGvNgibYkmMzs5psSX+ywvLSkUWlGgp+QgC/pekksiZ0+BdPaSqOduTYumJIivKtwUemXIU9Cd4a57iIyC2jOZMXfwa8kawu58P/4ejNMHf7o/9zDzPFDvP39R1m6+oS2Yk9qjntE5R9VOAC2l3jD2W1II7vMKfrVxqaUIcy6WKfJtHOZcRgPw7nqdQs5C1TUqnY5ap/amYj2Dt1s/16yHwRTv+wRav4o7aHHeTup30cP8qd/PVp9ZizeutCWOht17eGSRkNme3dBa1edHdqESC9XcjJ/V/chN8lPckTyBMlVwblEHM46E5X8pQf2jS92qjdopB+i23I+mLzlGvWBBo0udaUC8zrYvS5llcnn72C8gdlrUoLzUlxtoweQuCK682Rek8K8rfirFMWsVGaZMAtG38xK35gfeqbG9NUBhpojDDQOUOtqfZGfptDawvKnMU6qoCOY7VVdg7qXoroAY6b77eO9aq90wAT4rMHAx8TTo1L0k5Q8RWm/QnyVVrfULGYH6MyNUBNfroo/G+1l8L2z1KbjS3TrMxTpqmSjXdok+aXzkON5Stcrqlfx/BIr31C+8yTJtNG5Xsk/9GCjdT6kfGLkQ6p5o9WePdulPbygdc91mnZF65R3BBgxuyamp7fBr6qoqerq9rYEISHZW1KCd1lamtW4tszU73R4/vmNg+mti3W6xQBlGiEORrNLmcqnVe+vqJ6nFAQmLeJxzUoMSjkKTKJ3AYpt5KK9Fu2mANOgYOqPHdEAIXPPPk2yz2mr/2n171HN8gfIxYhk0M9u7WCyQRd8H5zocLKzRCPP0NVsZPYWKcDEeay4opKmMMnW/W3Ir2HpHNneYVlxOV2v5B96oIxb2aet3LhoW3zfQTW9f+25Zeb750l9UzTr7+ImM8AvSuBaR7ES0EIVuyjAXYP2DAcfWbbxmy89mnmUt1bQDl28eDqgqxSmsbc6h/HyKPgxhaMYh3UNM0gKx26cIYV+oK5gujddN+IdswB2qcwdjJbCku6XNDIvgi3oeR7QmtFl/nw4KN5QeuRz5Ud0VWiJpqNQslK+6/7O3ol2R6irD9GfYcx2g40JVNHfw1hxhCIdpUCzcT5Ie34s+KQQ/Ir+s5YzsxWT/bnnujSGl0ldzU5cU12XsJCXZOhcIOves+LsImW+xvLiNEX/vEnulfzHx4Nna1WzJeLTlmjFRhsRJsP8Yotua57UmtLMIRPP36YofkmR3ibMArpTUvo54mT87LWNCyBe94nP2djyUZKdwArNPvaEmqZZqdgvBRvSfSic1kGedH/3PiAHWUpaKnRVwDL4vO5nMNdmiV3X86QU7ZracBVLlxWkYOm9cLmKdykjrnzKb0HnM6ITwFhWWV2FUmVnVurT7V17AyswU39N/c6alVymX/dTxCZFxR/xKfgVfGODLuThaVnQnxN41Nd69OctQn4paVZCm03L00qbU/UtQt4bLHorZEtboRG32nCnmzAZasMtrJxjXqCp9V3B8nk6Xa2TyrcJs6AlsyDSu31S1O/mOxV5K30JbRykPdQ0ApMFpvIxKLU7Z49i2plzzUR4HXOtL0zKdoty4zceWbP+e0lCs0iW8luA4AbOtOrRujBN6KqR27SW8CuiuHwruJ5d8SYwpSrfdYIORB/lqLyqXJWP6lFN3JtLWK4JlLGJMkycTcXuX+JJtU18EX+CTy5+Bd/YqJM8Qi5LNseu3ddZ7mgwlNxCfiHHWhaYdJTR0Mxbe63F83dhmm+0CQ8wX3qAZd/3os1kMsSOTkz9/+w5mQDP3LCv//aEfeO3r1TX/+dvTVcvPEZ65Bv/qGngYO46gB33VH20/c/+90GZKyMU7KX0g3g+Kj08hmvtAIeBfbiP6NoHVig+eLY+mMwzZm2MJdEsECabxeyBABOzCZpVXKYo76rsd0FrA1dAM1HmMkkzkfslxWtnMt0WTIeYio/0yBf5KzrRutYiVOVdU72TmOqhqm+GqD/MR9AAIxBH+xS5jjfc1E/1F/rURq0d2a/8hxV/ZIU/4lPwq2Cvf/M/j/j/R3x88dVG9eKs+6r8uWWy//MvL9kLT89byOt2+X3tuRvvy+8bHZO8Vee28WLYtmnrx25oAIlxCfo7mhf2nKszsbCHcvgYtdYpcn6SlE6AH4U0hiHzplKme6i3ep9sRkr4LpbfUZmxoP65yvwJmR/r+kPV8YoU88dgP4WsNP8FKb8G3XM42q0s3lK+8+RSGy43g3EeU3ykR77Ib6IL+ijHTeWlVzB+eLMe1ec/XymPd7BqVhO41D7uxZlMv+CL+BN8qvhVPkGj/yl2NY4xMzfKni/VEX8DVPdSw3amSdu58XfddhecTmGcPVuw9G6DRjlK9uPgis1aH9mjkLTI9jHFxQZD7a7rCIJqU8FnCOVF27+xO5XsrMD1U4Hrx7j9LTVeoVb8iFr5U5JJ4fMvZfa8Tt1eh86b1PJbasN5+vreD3GAWcUrPfItd17HRRf0UU5VnsqN8i2pHv8pqGzsHIbAVM1eMyq3zb04V6vxISz4E3wiBp8ncH+KVNeglEe1aVBn+oeJU6fN3Y1PkEufoL7CGYyr52r0TzfZMzIApXas7ChmUggByfyoFOMgzihuSqdgfeeYZWUpFbo3lVTrIJ9X/HWMKwpS4vItzTCva233C8rBswynV+1/+Mqr9rUv/8K+9tXX7eu/9ab9k6++Zf/jc2/bP/6td+zrX71g//jLl+z3v3LZ/vsvXrkV4jniq3Tli/xBF/RRTpSncqN8yuZZOjXVlwXO9Jb6c0Fm7FWw65DmqEw+C1B1BY7MSj9c8ev5QuUMUPEnB5+CXxqAxL9CvMvi53BjgG5/s+Jz8Hu90nZY2gfAtMP69oHuSEuMPX9eZ3h6lJF8DBZl1qFZKR+Qko1geZB4GVXLsg8Qrv3gGG3RaE3kN5TtEh6zSv47XX9KDpPN31ae2EDQpkIxQ7NYoHVNCjwS4BPJg/Iqv9Vt04wvrUnanCgncC6BvVW1y2LG4u8E/nMgwGMxW2mbvXrNxxV3Z2/EXwM38c1GcA7gdpxO8SSN2WMMX5TJ9+d1FWZ3Lmxn5Eg7oxvr96ISqOt/0V+nK9OuUTtGip06gcnYL7XYpRIGkK0ihTDd39nLiMEFJmMeS9MC1SXNY6/p/sdSWJlXOlTOxdskWwFT0Z6htiSFpQWvPmAwRfl7WzIjF4l6SxOYWpdlUr5NoXaV/jPIP1EnA0xqnwlMLFJtmpgYpZQ7eTdTn7XbZ5qpss7dTHxMx/FYe2qw6qYVk098V4Eb4+md6tzi6Z8IMFUyOHPGsFqdwkelSMdwfxITmPADStfIKqXApRyKVcQdvTYElVPAcM1MTGvzQiN/fp2a/5i0+FMac69xsfU2v/cbl/n6b03ytedm7Pf+wYL94e+24v2yO5b/MTJE+faHT7Ts935lIerlf/zyBH/w7CVOaB22tPwajcZP1f+/g3QOsyvgs8S362Y6inc25gxM/PJ4c2IENDPl/AjJn1R5xzSwjFb8PnNG+ZT6CfA7Hkyx/c3/7y92c+Srh6mlR6B7WAozhvkuyVezEXVd1xe4abQ2Qsk6otMobjGav6mYN6DQbGS/xHiHbppkubtIw1r0xVvq380mWhORScNUz6b7qNeifrWD7z6bibfn54dadGsLeHdCDTqvpv0cN/WDN9SPt/WstVUATOCKfgetMq7jo4qGgDRAZtcKf4uD1P0Yx/7+Qb790oiPvyjgrVPCDkja8WBi4lpDJyUyOWpHZNqdoDSByfaCDUuB+iHVuJOTqYIUUl4jt2l95JdJdk7K8zqxPd3pCkzdC9Q71+lvL1VAitP+06cDgGwZdxpn6mJJeb5Dbi+SBwQmPw92Fspfqk/arOBNqnUUM1V/9Y+q/4pdz7v46PQru8Ak/mY/JJPyuEgOs8xuTn4qBi02yz2MetLDqHRT62w2NSLWZNOno1g6IYU5hEnYrpnJcr8UZX0hx6hcBU/BzWgAABAASURBVGlUrCngRmXSucW30L4ucL4GA79gbuEd2sPXefO/XeL5Ux3Gny0t6Ng6rmqP2lX93tPEs4tq2SSHDrzN1IJmpvxLbcSc03rvLYwrSpuB1BE4nOhHBEWu7b2OCUzOLtHsFWzFZ18BU6M2wvys5LA29U5ISTuhEx/ug8dXWcWX93/7pd0UaS+5ux/Xrp2xX3l3Q+7XtcAt+m+6/7CXAnmWcnSVd0nKcZ3MRZy3FfcO2bVz51fJ9eu086x944uL1VqoeuvCciitiYgt6KJdVfvG1c5o7+9qbfX//gcLWH0G60yqf1ewdFHXd4i3uLNdJD7UB0vqTqluZV1d4cPe8IqfhWj7iZdlsx9U/oNk20+ju7d6U+Kb/34g5PNh4p3wHMq0E/rxwT68Niz7vTuss5Yxut2DrLxbtl8g0LkSQxL6+qOkaRZyK3EEJpsX/VUSYQLJHLI3tbi+JOtwkgazOqRssRNcY65FKmYoymuUOQaON8B+jnFOoLqqsIBOkwm+BH/0sLa34O+w0vcp/wEKOwCFwsAY/XuGmGjWlbbj/M4EU2OugeVhzPcpHJRC7JdQ94NprcSwFKPBus5i9C1JdHDire6rAqJ2vgqZQ/YmXl7iRneS/qE5Rt/cGWDqm1lmaO8M7flrNNMFivobdP3nZAJUVys+GF2xTYOMNmR0s6Z3DTNhRjsCk2ansAo8HRCo9tLNQ0wv3IH/a5a8pRN2DJji1RUfH0/xkXPaRX+1BZ61CHYOCTxjxIYD9AF1zJKuH/UmlSGCtzGb0d01AUo7d1ymVr8sEF2lXV7HyjlbeVmzHdvQHy1o+8VEPyy+EfUb/3CRsj2r2ek6RS1AdJlsV8SWKxU/jFnxpqXgVVi9qwVUs1O/rruAMZJkUQVGadT6Q06VvNxN6TvCr65U27Fr8S068fs/C/vqUoJBzSRjGgmPUqTDWNqtLjUV1vMuhVEgQ5h2+V1MO3bZzyleCtXRWdLgYmXWxfcasINd9K8x2KLT0fY5U5rdL5FMZm46p4HpXYUF9T545eKR635tbzRwi9ezjoiPxzS37aNkiJBTyCvktjb1tkpJ26q16zV23z5j4c2aNgUEJte6yMck9KM4hyVEgcnvbFp4mC9ZyuGhRFfJ5RuU/gY5X2KZaQYbi8Rv/1z5D+V6Tdn2aVe+UHJsSmdRcxo8bFqz/CWsOKejhTd0vSoALWBo0Imeil1xWSs4TRK7lX/loxspjYlyqJJTyCvkxs5wOwdMb1PjwCGZcYtaE5UjpDSKWayRRiWqQd3XdF3He0fgWyLeU3O7LgDGzHSRRnlZZzJTXLuyUJlB4891bfyjn5NiBzkbt2zPqZ9/+Lstdl2cp9N/XbPUFVZ2+cQXpsSrOVY+r9VZt+smubiJ/4xSySPvoVaMgOQU8gq5rVvA9kncOWBaqvXTYlRm2CFiKxYEqlwXKKwSxx1tc5vXCKpRlzdEc17Kck0z0iw3NCexLIXZl/kkurNVvzsaVJbwPCseXcN5h4QOd10mX47zqrU54xjBe7eQg+TBsDLvq+RU5t261wCo/zvA7xwwFd5HySjdMOvSPslGYNJmA5JhCFQRq3qJWllcAFpQeJcssy4+N+TFuzQ6sxRLSzw51Ibv5lXpt2Tk/WyU+v3kXJu5o0t0urMC0jVtwLwjgLxV3YP4dof6Khy5BGF1zIaUW/JJB+naKAz2wCSGbAkvFFjs5JGafVixG5OQjH1khrEwMUKIazTVLCtPhK6ANFcpRzIdzKaL2PIkM+356jA2TJ7xnW3arcEhwqRdMfmeaGkrYZ5aY1Im9EXKfF68E7CYE+9KTIfculm1nGpmUm4tlFbkkrRu8kNQ7Ka71B/ycyKdbe229czk45546aWC//nPG1h3UALdLXnuEyg04vkAWMHaTvLzlvLGaDtJUUwS35tQasGNFCTvXqa5P69N/glMiV2+tLSsjZlZAeo61QcNtb60NEnwDBnaEoDu1/AmediAALVHGfZV8qoXA5X8JMdKnkrYrn7bgklIML76ciIWsEV/HUqBxwUmzUqWRzH0jITH6s7cBaQ4L5nFLL7g5LqwNyWKaRHM0ZhrEbtaeuj5mxyIr956t1imo3OoeJUqvg/cuS6T77pyzAkc4qf4qoc1vOThGvQYFe/3C3e7dYg7qPVTnZCj5OlgbFO3bcEkAcLE/sSiTLlmSzNTHgTTLpHA5IxKUAN6lvBY3QWUkmmUzXMQYIqvCGOK4TRtv/+VOYtvOBqXGUjPvceB6mA3Dqu/8d/MMJKvU6sJSLqaX8dMM7xppjfh4T2KD19jZpLFUMlHcsppNya5hfxCjiHPdbH44fK21nPaWs25i9acOWO0z/fR19lFro3haQTPApAXmP7cDHf7SIlmHqmKL5W+QComIF+AcoKimIeRUmkfz38SqK/eyCyXC5phxD+7oI2bMPXEP9Y2jUMeLrkg85xKTv2E3EJ+IcerkueZMx+V2Tbh5/YFU/zMS3uoSarvolYfIwlMZv1YKgiBrSUSd4nGHLMSJ967k4ln74BNsNBdYN9dfAssn2D32f6SpMGnxoTg8474OUmyBUxP1YAlHq/GnpBLyMclp0w/SG4hPwaGGZI8Q66r0W2DuO0LprP7DLQdnopdYPt0LxPP+jRCFiCRugKruErQQpRr98kCTKEMxQU8TWhHcJ7vait4FbJe1Ic4EJ/abS8tKHaCbkczu/jo1ZsjWTO+otfwK3IJ2RWSUD9mu/BiTECUHCXPSq5r0G7x6O0LpkPDRqo1KH0IK0aJ30fCm5j+WMNZAMjbGjsXMZsFmyOV89Sa85SNZUbf7HL6tNNzd+bAabz6qZ6lvUsMDGjdWVNg7iZfFzW4tXW/tslXySnkZZIfoxoEh+hInodeM7ap275gCoZ3ug1yipdad0u0QwpNhXX6ZBnXdjgSOkwRP5JmxSLtss1ofxeeL7FtK8vgyOaFYNOUTL2y0SF+TME6i+LtrBowraAzu+CzBi89rOodyckaeB4SkLQRoV2+hmlXNn5He1WKLR+pDm35Nq7ewNF+I6WGRsBBhRVhGA0MYy0Xph0sr4CIaeWdo+OL1curZ7/T5XmydKQ3M63Fv9viTUzk9LMlU493OCWedqrXiuYEjBvKNgfWUsis5UzcN5e8bJBk2jzS+VNX8gy5rkWzxePTFm/fR5onTTd3NxauJUoxHwnBbRceVwnHJaSPUL0XYVn5lvU0pxFxWoeP8zRsOZSiOumP9ZQSe35jHDDxy8bF02cFKheg0IyffAqywKRn97XBFHLymJkYwD3WuwMkWRqSq3v1+r5trBVbJ9e2A5MYDy98JzG5pyAJTFb0gw2DhILMBElY96t7k3Ata8RMMkfSlGA3T663V8/ci70rDvSnVsVPQ3x18deXNXmtDaYVOdXBByANkyQ/z02KdkF8xml83O6q/i2QOW2BNmy4Ca5phTMYTz9v7GkmrGxAnC0xrNh+hRDOOkLQKIpmIso5CW+awubpyz0wbVgC62TM3TZlV+dMPqUBb1Y5lyH4zRrOJSdZEhbb45KfC1SmwTGNFEyfTGiLvJL3GtRbMTptxUat2SZXyqEfFjzydo3aTANP2nCwJub9OA2wQlcJiTWclUpYxtIsmWm8WGAxd7B1SETQ83fgQLCvbLY1QM1jxRRJ/K3MvorfqxM7QSV5ydQL+WXvEwibLCw1WGjXKkD56qRbNfZBgOnB9TVmpVExeuliP8vtwYr5Ro2Qi0k2srVZzRkhFg10Hge1AhNzFCYwtRfY1WoH5WpkvbiNccA0mrFrpE0xOE9NfM0Ck6UlyScGL5d4fPWSTNGaoVw5Qo4mYNVTP6OtJiHnkLdybBe/vcDEy4l2qhOfXUp5kDi0dWoSmuAioazGdTOBSAnmrpGz1N2ywhxWu6H1kg4d9/fMPDHkY/ur1bfELpCLaZU1B3m54nfw3RUTctDlA95DZoaGOsNSITk26QpM3bLJXK5xSiD7AMHWftheYIqD2mUxOdebFA2tkTSSoWcLoazBaA9JyqhzmRxOl6Q1U5h3TxezXOgscfZUdw3KXvTdcGDqdzoVP4OvKc2v8Fn8tlSqmCyg6LKKd8ku5OchR8mz0BqqqDdoeY19L9sqFFs2anuBKdiYugV1MRrqhADcUkSvE7LSOhr9WgpLlN6mtC7/Yc61JZ45TYU2eu7jceC0+Hj62VzxtRB/sbbmlTD1WrICY8AKObCmcyRHL0A7sjVZG4ONxGvDxjZy6sA2au3om0YpJpdidhkfu9CGQ/I79SHMvK5EtVwJ13SYWLQlXAkeKcC2EtcWltUKHx3E11IzkmvQyjprIoJ11HKl6f9a3swkjRoBprKS753kyia4u6pimzX4acjtRBEzk0Yw3am3EuN63fCsPBKmzLssO961Fd61ro1bNjM3DZtK7/mPyYHgY8XPcZNJ1y2JQctYmZncNXgpft06NCiGpWEaJL1Tx8qCbfY2xC0t9H/xvX7/k+/t8T9+6aj/6796zL/1X075t//q8/6nf/lFXX/Nv/UXv+5//Jd/765D0P3Jf/lSVc6ffO8Z/1d/+bTqedy/9d1j/s2Xxvybrww4GBtxV88bfbWAUE27cXW8AtWtPqxahJlrVirBO1iYHrUuOb4bb9Xcvcj7wYFUClBZPEc8Tx0VWWrMkph1t6qXCD3MdVkaMTNZvSDXEyHvVfN/MFIFW6VHoU/f+sEx/5PvPX5Tz55Z0TvpX+jhvervt//q16pyAg9//NdP+TeFj3/zvSOqZ0/g5r3WqBc3bw+UfRSdvdTqR8n2OBSnNO0+IwX8Na0zfp3M38P4jbsOpYmm+HXcvyTaX6XgaSw/QbbjqnmM+mJscet2A/7xJ2BZI1YOENXqmHaA0Ii2HmkYeXipLB1SakNZYrWs555/UBwoY7DShk8MYOQupvtKDutVKDmGPK1Wo5SZlzvv6+Z6ZJHmTqVHjeYYqTxO6FdRSM/41RW9k/5VengP+ht6X/qvqw+/VuGBjsotH6fdOqaq9xC40U34FP+qsGz90ss9uB2V7glMvgIm59dU0JeU5+9pdP+Nuw7JVoCE/Zpo1TmBiQqsakxtjFwMcOaMqfw7+3cvGg3NTPWiwKkraFvc0h0IJUYJEzRCekd96dLfA9MdePbxkpP46zEzaVYyBY1gmKS1XqmmHGgDopRcY7AMOQ/323okt9LOnLFKj3IpfeoKTKZRt/xMpW+hdzGQhx7id6+/xCRiX1Lrf03A1OSSTpHsMVLjiMblvQRubjYkxc9URqDmQ5S2V0SHiJ9gccaA3Spgl+LidZ0hsMG7D4iOoB9WWbvVQXXY45cpDpNcM6Hq/dI/qvv4SzUf1+jEOm66abjA1OnWKawOVkgE6zPcNGwlSuXrUgFKwKpGTj31/IPhQPC3EJ+TZiUQ32Pdar5uZWHmGTXMGxT1GllyZm0KFWbVl/9/85U6u/7bpnKGfo1JVw9Lzw6ASZd9t+Q+DESQHt6D/hphh7B/AAAQAElEQVRDKjPKFg5MeGAMs4Oq4xA126OZcFAmZj1CYvpyfxVcFRZKRIruvl8NGFEhfSIsEOxxM8XdvXcPuoQjRlkD0rBApAb5IZWtDqveqetNHlH6oR8WvpJ/9XqOKtoWC1JNzM4NLNcIIaxH48nJ+nMkVI2SLjMvdXtmnlj5wHxlRgtM8cuDBN/j/g4sN1vRkVTUpR81ybYgBs+1GukeKdJNzWRhaiXbhaW90q9DYGMgvTLpW+idIqX8pri7926iywVmhYj7MHbpuo/ACeyhrA/RndNh81wzkayvCgGmnPeq0oNg+6SkIvI+oAbqqP5xb06NIYlUiu9NNSIQPkb2w8R3T+dyF+12k1yv0xpJ65p80w0jFytMzwJTxag7zGYxM0Gp+ju4RkqXYGPkVETPPyAO1LVmCj5X/K7AlHH9rVWdu3REcjQpbMg1Sedcco7BkzXcmTOiOVrQmGtUplaWkruP4RqkV67Ss9A3lUWlf8a9OdFV+i8cBB5sRMXsw0w4yXso8hDxU68KAlNfQVKITpCawk2/MgtE3tC1UOOSripQ/+/dB32EQkXIPEPlM6D7PlwbCR11OHUKuhNRl6LX8SkZnpVPHXQMM1snN8SAKAo05QnAEqr7uvl7iR+fA2VT0Ak+W8bCxNN97KquV7IjKUmmhnQuJe1byGrS4Mla7jTE4FpqQjBtSpkGVwu98hW9QjMWKguVuxL4GE5tE9ir8oQLRxixAeJF61L1NryGQvoYFXx8Us9GEhiydm6WasZ6IxE3nfbjBAoJ672RLt9M6F22DgeWuCWjLPmEtDbSOI8ZSiqZS9tI9oeexwTU0N9WYSio5Q+zSarexLjaoNFQg2Kk4fT6DarJhIgc5k5MO5JVPK4bArTrZuglrsqBjxNZFIKQZBRr1rspJ2uAvZv8DzNv6FUZk0E7xcsE+rdckiOkNollPC8Jb0tgMQfEWkNKSwQ+hgv6CFFeR+Usgy2CtyiLDrEhULQyo23lOcPa7go683IsZ3ISjCxzJ/MhqTRXhzUnk8KMiHvF9fyD5UBZatwWr03gcLc7V+YQA2TINbtXckbyZi13hkpfQm+8KCXetrT0pl5Jj4mjEELfHFPKWsVsLF5lWFZWlSdcGEsVTlKh+lz6286kttYe2Zc1JSuSOe2bT0GKHkxgeRaTsoN2wTwKchV2Lz7ogr6LWQssyp0kcVnPcZ2lz5doD7fhYrnuV22N7nVSkUm1LoU6gZUQ05P+r+VdgjRLYqc2QLQ2My/I3YDYWhS9+I/LgeBv8BmtWyzVsOC/gLVuuaGscbguuWbpXMg55L0WzenTXulL6E3oT0J6ZaFP0iufJL7KzZBOZQGt0hHlX6uwdeNFV+l/F0w48RlgosJJWQovws1NDCVGDy9VwRWZ0nXwqyuZbQaviKWw6qi5K/7uvVnQZUwMgpYAOkt84aPbFeIL87PPEl8GDzFjlYpbu46LSopXVZKpY5rRokwTo1bqUOIq3jDFJlIqINdVf0EnRZyie/6BcKAYMEwH6xaDl0IiYZqh1qos5GchxyS5Sg+SdCXkHPJemyZSSv3rVPoTehT6FHoV3x1ffamLC0yhK1G2hR4q+136Su+TABlA14xnNoOlawROUrqOM1fhRzhK1U9LvvB0m8LmcSUWhZAdis4k5BsEwmFORPPgC3cfEF1FP6duCKBcx3hXDbpETqpDabP/qWXf+GKn+mJ4VaB8q/vRlmNxul6KiRrB0MzkatnquVdi3SRYS8R7fKZRMtUTtWT03IPjQBH8lQWAZianJlUuCDmsV6PHWjgUVnJN9S4tnQWGvNegkQC90hfpDdIfZZur9MnSJTBNCH5dFteM1GkOz9Lte9Fd0Tjz0tc5AgfmN1S2dFYTTuCkwovNv4ehxHsupkqYwruXcN6AfBbsR7j/jUaVHwD/Feyv7zpk/74aInqVg/0txqskex38grAwyUBzYV3Tjg+5tpicxWwvu7jAZJY/lOODj+I6ToEJSEZNtnhBEcL+YLat+LRt27QkM9rCErC6+lDHvNA1JKHLGj7kaGllZnINlvFK0oGjvkbuD0afPu2VHlkZin5BunVOQHpVcv4hLr1LhXTwHvU39N79B9Jb4UB4yN2fE/gInAReVnBTtSdV/+Nf+6g2HQSmorhIN8CEwJR/hNkPRPx9khrj/LXu7y4UrvylOlOVIzDVfkbJOehcoFafZI5F1REtuHOYW3JSPRPMRmYesoep7Nm1aR3TX/QzRsgVwWYJe22KXsrH5UBhJoUOAInfGsBMloG54tYrWIOiV/LsUMo069OmwjmNueuRvJcW1YUehT6FXnl6HS9+Rif/LQEED/0LPbwH/Q29L+z7Kkdg4kdQf5XAR+AkwLSCm6olqfqvf/a1R5ftD748Zf/4y5fsG7/5hn39t8/aH3z1R/b7X3nF/uC3f2Bf/63v2z/5yn+96xB0QV+V8+Uf2df/nsr98jn7+lcv2D/+9esy7xbFZVcTNuarnT91J5crM5OzPq1hyhGC1UI41UAjZtFvG6usl+ueOJDLJJ7XFOqir5ORmSc56GFtr0HRrIt5RwN3l2VZIAcf8bXzv58iYXqlR6FPoVd/IP36p1951b7x239r//TZv/nY+vu13/ybCgdf+80f2z/5jZ9X+AicBF6Em/dacgtM70Vs6WswN3UyXTE9pXbF9DAP1mu05jKqjQf6JM5+LDfotmrubhHWI+2l3R0Hgp8RsFpR8dlzvwDVVCkCVUwfulvV54h1MiUITDEzpYYiX434bRO2F5imZeb5SElNYDLt+qyYBWK6/Josd/VRtnsINn6q071ZCRtB6ww9QHF/XAUi8VOlGTWvka2BpT6ZR30CiMCkoU+Ja/psWXlLimZb81iXQmc30yd9zfxbMEGKtgVbtV6Tio6Y3imh1gFtQEiKrOcsyQrQljiamRzNTBJyQY2XJdzTrOd6aXfLgeBn8FULFkx8ds1MwXezmopKCmt7CzPv5gZER4NlrknGa2ffiinrd3CrtfjKnLNcdPHBZYqONkysJaHp2dYewWTOkZJBtaMU9rtGSxtg4oeD/Icf9vGvfhiC3mo93X7tCT7+25/08/aPh3T4PwhlH5qjMJOOhXWwRpdMhqArICC5t2XoLZE6Lfr0HPJeg2wrRqujW7FZa7Tp1IQze13gWV4WNhaw3JIYuph5FVYjM+EoaxYihGqF8jVlTgwxvTTCZQZEEiaILj3/sTgwe71Bd2aAcnGEXBvCU1Oy0UAlILlJCET4YBUBJMxBJp7lLoUtY3mRIV0Xal1C3mwft73AdPas88hRbZ02llkW03PMTHSR1AQQCFDxIRczE0iQEqjLvDOZe9ggRdpFPfcD9ZCmrj1/jxyo+DfW0KxfDODlCIUPSSZ9YAWEVRD856NOhKD1rnnMTV3idbNULjJ/o8UXtCZ+/nklfpRsq8akrdqwVdt1+rTYf6okfuWvr92m0AgGy8RLs4kWeImhPHzUuVKgIGcJuRzG8m6sO8gwddF9NH8v5i444GJhUadbDgo/u2XmDYtYfBa/3U33q3kRxUAYA6ItSjpLkk2LTqvNFw51ePPNvBrRVo7bwmBahW0muZwVWM5eyyxKELmUmecLyjmrAW5REm0rhJAUtZqXyWHWVMowVghMEv7SckMlKqrn75kDwfFWrUEqBjWejaqcYQg+i9+s4cxdk5bkheRnM2ALmOTZv7/Lm1/IyAoxCxOQbeO2FZgEJWdcqn/62VKrHZkFqSWBLJB8BvNFzNro+Ig1nUV/Y8QcJpcSehrUYrexZvZewsY5UOs0sCwwMar5SGBCfK74vXoZYdjFhgMaFsmzlRxLybOcKnleQ+N4WCGrk27V2FCurdq2VdtlmFcj1uBEJmkkIy/gPqPM8zgx0rnuV/cWI2WMmDZMSqMySwSqepMzLxc+Pp60y26rE/ZiV+NA8Cv4FvyjJj6ajObga3xpDgKTsY5+WZYV0cYIud3QvWYmgUlyDfma5Mw2c+t0dov3JA70kphPbU6CmMIthKJ1Uwhpjba7qb/VpsOIADgGaYQYTU81tW46VeM730lCoq1B3Yu+jQMVn8QvDv13BcE/7w5gtgtnTGFEWXUEsR6YPIqQvJjDWPlcUFG0CLmKeDt6Kdd2bLba/KTOnBa7bXJ3njKtCMO8JXBISEpf3Ud/+1eEbXtJWaCyAaYXGhzqr0mQSSBbnbIX+0EOBBbi5zJH2+Kb+Ofio/sI5nuVcURBfPZC1zW8ZfE61rzzIPllDYZl2WabnS3d3rlQrtuf37/f6ncTzzpJI1lXQiiK63iaFUiWJZi1d/SUCCbbXlu35rvJtgu0s5fTEEVdNv6V+rpfNUbP3eLAmTNGAKmjw9ld/YNgw7IQBCLxFYYElCbJjNWcSVJmWUnLxOeEYEp55yWDFqd0lqiE7ei3L5hiV69YbFFo8drNk9DRukk7QuSOBCFAxespEpoebvlKtq4+W1JKTfHDeG0/zdojlM395D1DfPWrSldKz6/PgeDTsg/TLg6wlE6AHQCtmcxiNjJSErb4IJgqEEkuUFLJybRplGYoikkaPstSq8XZ551t6tTjbdry04JDObZMozOLtSdxuyEZLYIO+/BSzzIj9HS7dzfFG5rGFOq63yVx74f0CEUSqPIQP10KZbidqne/GgeCT0sMy6zbj+UTK3zUsxODVCJ4/WG6CibVjFQqqYNp8Ms+A/k6SzZH0d/iNFUutqHbtmAyM2f0zRbLu2clvklqdgOXcKrtVoEJjYDmqwkmACVhW43YfTL24zyCW1yHObh72/JkU/Uv+FTT4OM5ZqQTYvcBTOYyFoORqS0RdLnNh8yUESQfs9jJWxQQZ8it65SNuZCnVXluo9lGt9tbcXSwVy1Y28MlpS8JHNMKV3AmJLDY3euuKQtzw7yJu3agbC+WVsJ8Z8y//dJuf/F7/fHF8GvSfwITgh/+zX8/4N/+0W6Wyn0UxRjZ9pJ9L1RAaoqntiZrPIc85pR+TeGyZDSFFYuE/GLjIeSphPvuN6nA7Q2m06c183w3a0TLWLkoQU6RuQJJYEoSmoU5sTor3WKGaipRpooUYuX7qaUc9TGNkiPM0s9ZYpRVlp6/yYGCvv39sLybdn0fOY8RfMP2KF3rzxicxFc9rOqNLm7avdNgl7lMicCkw/bReHVIcjx9WvJclXJbRG5rMJlpehkfz/bCCyVWX9TstDIzWZ7UDBVCi5FwLUGYEpoKUgIpRfyIQCiG6z5e1qwLTI/s29b8Ud/ur794tKDtAlPejWWBiX1UfEMzUx5WZcFP03UtL3n4nECowc5XZqZWuRjys5Cj5LkW4XaI3znK4mkZihkJ+V2yTeLaHdIQKiFIgBoDwXX/YW9UB7lWSCmGsLSPxHFSOkK3HKM5POT/8fVm/PZOddL/YepPwLOPe6r6/+2X+tjdN0RNfCk5gotPZpqZGEKMp+IjpvsP++B7qUjJQTJyZnU/KYlcwySvQjuyCCv+3gAAEABJREFUitgJfueAqTGoA9v6DN36NYraBJYELLSO0kIXK7FVNyPel6G7zkp8n5TiUdEew2r7aLdGeHdeIzF1+IRumX/15UR/vUHZHCAvj5DR7p2LP1mbDh734tv7bPzIXcV38R86Gs+WNVDNYvVJHZhfo6MBb9paH6HZphE7B0zHplrUDswwuvtdTOcWlmZBi9sQYkKjYrUlu56YBjHt6BWcAJOyhKLYLo3E/dVvAJ3av3N4xV242AKfn23gaUBhBBOY4BiJRzRAxeAzsH5plpVPg5kGNdfgFhZD9uu08wR97VkWGq316bdP6s5RkGefLTl/og2nNBulOQl9qhr9LE3gxPqps65YjJry9SvEGmoPri3fkiOUS4fx2h5mZ4b8X/7Hpr/0Ui1Mn3XL2uaJ0b+qn+ovA7sHaRR78fIQlEfFHx0h2Ki6OAypT3yu6X49H3yf06ykdaxfg2JKZczx8sQS57/bZlxyW496G6XtHDCZuH5aYoo3I8rlJZkTk7i9IyW4CDkEeIcRMAoAXGOuVSbfAQHqcTr5cUo7Qs1HqQ0PcGFPk0M/LJRz5/roX/Rzr/oL2qnzwyQe0wxzUjw5oOsgboa7mCa/HieclvJp1y69I+Cdx7Q5VPMlnj7rnD6t9dQd6Ncre4ul7RgwGeZm5owjOAwukn0SkPB4R3a+hOnrg6lSDEw0oSShLAKTFIj0OJaP0GYP9fog7YWmzL6dDabGXFH1c1H9pSswodlZvHAF4rUhC9PuPV7FVWxbw1cvH9t1ynwB8nlSV+ulziLj45W8ROxrUG676B0Dpvc4bwhQ7YttuvOz5JbMinSV+HUEbIbq05wBKi9ZzQWgqkBTkNylovYr2yFIhzApFBygm/ZSNHatHOq+2oiDTOXZ9j764S+qPzqU1U7mCIX6mboHScUhkt8M7FNHZQa7+OOm+zW8+OuuwcsXiNe8LE3i+Sqp9i5FbYb2fFvEOwZE7zFhx4Gp6tjoyS79Q0t4/xxldxpLAhWXSQqWpiEtV/nW+meCDhRShJoANQQupeIxivIpGvmklO0os0v76S7tYvpknK2sVdJWiN9YG5ZH+pi/PkJjSANI8yhl5zH1/ymB4HHN8gdxhhRqKqwQT0zXdbz4a4jP4jcK3XKCem1K/J8TOJcJ+axDvV2TdiaYeLWkMbxMrs1R+DRImCHUzBUpxw2Bo7WuwNxMClMoXx2zQYVQpsdxniKXUrJ0FGvuq7bOi8m+dcvaLont4ab6NkJZ7FfftZupwQN/Ckxmrh0UDwYB8cNjkDHdr+eXqQYt1wCWLmlmu6YZfZqlqflKLiGf9ai3aVrapu1et9nVifoLT7fjy9xpNGc0Gk5KGa5QaJS0NKURcgGjK6XJKmg1c8NwE29MgEr9xOsyyY9CflS0xzE7IlopWCmTb2SXDjUH/F++d7irQ06PL6LwOykcD8O5OubRvvcOY1faPYB3RvD6GM6hqn9O9PMEph3N6D+ID+KgB18U+9HGu3gifsrEwxfBY9PnMmV5RcCaZIlZ+8Y/XFz5LaMXVjezP1rmtoqRwmyr9t59Yxu5Q2KOzDXMLkvI7+o+BD0LFkKPrVvWdFI8qmABjvjYxgjkwyrjMY22T0gJP0Vaeoq+q4/IBNzLyf/Uz3fO1hl/uQilXbPch5BQtUftqtoX7WzkvVW7o/2WPqV+PU5Kj1aAguhn9FcDiwaG4MG6bXbxMfhpWpsS/L0GxWXcJkQ2x0HJQTc72aed3Lmqb9ONLt08S0Ng6piEq6vZdYwZpQtMSAl0t543U2oolNXBNIKbRm9O6v5xbZtLCWUO1TiudcYYS41+li/WiUPeM2eCkC3jzpyxql3Rvmhn2RnT6dpxwpxzniRMOqJfHCLA5NFf9bvqv2LW9amDa/4x1yDFFCY+Z/G7lgUqDWb7Wnfm87rlb/3EHQ8mmXod+/2vzPHff3mC2vIVkoQMApPdkHhk7llbV1dY28eo7FIPtGZwF5ikbG4awT3WE09g9mkyx4mXZIs8SFu7XaGwfDW5r5h8DsZDcFHve6Ydak8F9GhftDPaG+2O9ptFPx4TIE6AHVTYRdVftdsFKD2s41VN7mAW/JzRGun6Cp8XrtjXf3si+G/PPdddh35HJKUd0YuNdqLY04F0A0sXpTTncNPZBxOy9WcVFqUMdwbWe3WZhfnTEN0g1WzlR2QiSSGbv0Ie+Czt4Sc52jzB//+vD/Otvxjj2y+N+J/974PVWxQvvqi1GA/MVdvcsRb6s78bjHr5X763jz9TO6I90a6k9pnamdITuNod7Tcf1L36o35trGVe8cu0PorZyEwzUBY/7XVKu0hbfJ7NOx5At7Mq3f6wk+8tDnRvXOrSTNMCwEXI5ygEJtdM5cyCLeJ0lOZsxMVonaxORmBit0B6GFzKmT8vUH0Wup/S7tgJ7SYqnn06tByh2z/A4K4GPP1AwbRS/vWmtvAHKBsjNIsxOt0jeH5UbVS70md1/3ndP7HSbrU/+hH9iX6xAWeuCY8Owbc4wws+lsHP4nUoLtJt3SC+F55PjvvEgKkS6dTvdNi99wY5X6K/LqHHSMoEbrO4L0m5Orr3Ku+d/xlOg5TibYARjMMqI5TzV3QVmNKTJDtRxedijKJ/F7kzQLfThJkHDCaV36w1aLUG8WIE8j4dlh4mZbUnf0oDRrQv2vlE1T4YqfoR/UExbMCF9WrETK5ByGaJszyrx9smrzNVXqQ8Os3ZU90NlLRjsnyywHQaZ/7xLsOjLZa6UoIs2z5dkPq8BuktKd1lKdokVIvoZeBOW7gm4AQPAxw1MM068U2mNqRy9qq2QySOY+VJcvdJUv3TNOpPMdd62v/1Xz7t3/7ep/3b333Cv/UXJ/2Pv/uo/y8vnfB/8xfH/VvfPeb/5ntH/E//8rD/21cOVde4/9O/Pex//F+P+rd+oHTli/xBF/RRTpSncpnLT1O0TlHvflr1P0HpJ/FS7UjaWLC9wLCCzseq9qrdFDf7YYpfzwc/xBcXeDz4dBm3tzEL/l2gbF1nqrvIkvh7UHw+zUYHJnaCC0XYCf1Yuw+3p5hBvAjLqZJDB9pY35R24N4hl2cxzkE6j9tVMJmCFovpUB7uwTVVzogApcNe18aEPa7np/D0Obr+DFb7Vbp8UWbYM3SLz5K1G2jamu6rP0FHpiL1k0p7lFQ7TqdznMxxsEew5RPUuo9KaR+r8kX+oAv6KKdbqjyVa/6reP48Ziq7ewrjMTwdVxsOaKAYUVkN7sWZlZj4EvwJPjnvUCTN8H6W3LpAU/zsF19Pib9nceW9l1q2Lc0nCkwmTWLcnOfJ/ODxDoODUzSX38EHXxWgXsekHO4BJp2T+KKyl9yLM29iNqIQyvsICEzGKanX50h8XtcvQP4i5p8HD5NLQDPtCCZtT9ceV+sew9IJvPsIXj5CKo7r+bjiT5DTo9SKkxD5lN9FR3qqKqcqT+U6X7hZj+qzSHtcdR4XwARutQu1j3txXuLBFwv+XCX41e2co9s8W/Ex+DklvgZ/xeeK3/dSzTalSdup3XHo6N98pe7ffqnP/+ilIV13+//2yph/878c8m/9l33+7R/tvhnfV+UbH/9I/0LAZuY2brk6jf+9f7Cg7fMZUpokmU7ri3ek5Bcx3cei2plWvGYpzSUbZZZbktI1cPrBYoNiGLcRYFTxYf6NER9EhAO6HhAQDqnOQ8RhcOIw8Za656OiOQqmEPcKxhEiZF0jX+Q3F52CmcqpytuPM1bVs1LfCIRZ54NoKgbqRPt0syFv6nfSbBR8CH4EX8zFH/Ep+CW+Bf8s+BhvnQRfg7/gHy7fJY9KLv8ivvnp1aFKXpXcfnDQv/nSWCXPP6rkuiI/d/twGVv5OW3lxn2kbfFF8d05mVDFMEO1PXT7DrEk06fOk1LAExTLh6p4V/pofxPu4qPmqaOZKE2ozvOUOdZPEd6GrHVBvgHeVtrH85VqJP23QrOMDoBTH+ZDKnS3QCKgsZeszQJHgEgHCbAgcHk+ojza4OCQQKLZJe+/mW9vRQeij3JS30q5Kl8jgNL4+E79dvXf/JLKC568tcIfzhPfAlXxbaO1SB615T76fZjZG3vxOfUpPSJT+0niW3W76RA1yXVO8gs5h7w3WvQWyLe9wDR9MjE00KTWHCI391DkQxQmU4gnKYsTtDuHyWkP2DDT1/qq03426M5PLFIMTNBfvk298Sae3yb725hdAhOYrMXHdY6piIRJ2c1quu8DG8JsBLc9AtZePWvWYj+4QCMgBZgieNaMpRnI/QAW6aZ8LoUMOtGjcqCPKNdUPmh2xPjYTv22pNk5XcLsLZJC8Cf4FPwKvm20jngrxHIf/ZopU9pLrh1SmSeouY4U7BFScRCT/Po1MLjkHPLeaNlbIF960G34uOXfbhpQtIel4HsoQ6E8zk2O6v4YpGMS8lGsdjPO9tPU+Up7rs/HX6pVh5h3MBls/IW2/d6vLNg/+q1pWJqg4IrKvIS7Qr4C9q7uJzGUzhxmmsk0akPJ3TlTOcH3QmR1HM20Ui8U3AYEokHFDSltGGyX8o5U15X7XYTJ5ijdlS/yB10VNBPLhINCNFG+Ke/dePVD/an6hfrHtMqZVHui31dwLlHULlFLV4I/waeKX+LbepVUprkOqf2ll2pMX+4XgEbEsf1YmKoyXfFjdDleydH9KEnxFAeoLe+hmBz2MAnDtJeJuF49WyEtmL4V2rF2G049X2NoaYjdnTEJ9jDeeUQ7XY9T6lCU4hEJPEyfvRK2Rrl8AteivPBHlecg7TTCsXo/C/vq3I3J0B5us5jnKPwahV0AO4fnVzH7qe5fBy7gPgE2o9mkxU5w5uqH+lP1S/3DXpdi/wRLP1M4R80ukMoJltMcwZ+N9vk7KuXi0QaXdGDd1zeClZpxJZ+cn1QRj4BpNtIMm2TimZ0g509BfpyUlNY8zHDaSyn5hx6wtV3a2s1T66aXarTyEJkx7bhp5jGZA2ir15+UQp+QoAUi9lRgqraPI94exWQy5M4Ibetnrr/B3ZgMT861qQ3PSqhxoHuBojrVl1LZT1Tn6woCGBMYs1Tf16d2bncf/Yj+EP0y7XC6Bo30U/FcgwjascsX6bYmNbPMEfzZcH+/UzC40CBp9my71nZpBUwITO4nKrk5ewWiw7jAlOxJkj2G5UewpLilMfok/9CDDdf5cDJuSTDdMg00vcPcAFbfTbb9YvIRkCmATAM4pvsQzF4JYZfYt4esdUaOeA4rbR9l3k2tNgjtJvG9Bsq0ER8vZWqHatG+9twNTnausThykVLrqFY+h9lbJC5gyNyR4uE3VOac6lsg3lODZaW1MIsNi67SSsVnZNzpfvN91GueVXGp0CXaZbR0r3b6YtVuMRkjzNcYINQvASf6mbuvU2++wWLrYvAh+FHx5W5eWr1IQc5N2gtD4sNuKPeRTNaEHcW1A+malcKExfaqLQfVrmNkydCKI+R0hCLtp8Nu+sr+aicwTMY7mLHZhwQAABAASURBVOw8JLclwcT//OcNmWZaMyyOUTQOShhHJZLjYvZR8WmPQp/COt7ryjtIURulyKMMFAMMUluHYO2kiQln4FpXNnxLI+W8AHpdM9MlEm/o+gssyxTKP9T9T3F+ibl2vLgI+ZoUdEr55lj5mHwo89r1PLgU1ZuWVfxc1Z5oF2pftDPaCyvtp1T7/RdEv1LS4JGv060t0O20GaBL8EGF3LUfOVyjb9cAZXOUJHnkpMHNJB/Wdsn6xMe9pABccVyAOkKnewikDwv7hiv9WJv6gaXcqeCtCaaiv46nYRo+JiU9hGtr2O04JubGry44/et2zFJNeSW0UrNVR0IsB1nYXVuXZq3E55/PnJcyDY+2GJxfIBWTAtVF3N8QUAUmkzL6DzG0nuKXKuYtpV0iNixitHefh1iPIKXmYTgdtGq2TMyBTSnEhoLaR4D+l6T0U2rpFcx+UvUn+pX9EtHP6G/0O/offOAeXMtrdMT/zCjkPeLNkK7rgynkG7ub7scwjoOsEfdDK/ogvQj9uIemPGiSLQUmxy1MPLxsgg1LhfeRxESzIwSQPK5IKPSxnstZwrIBCWG3RrURjXD9tG/cE5jMTAe8z3VvHfD+wZen7Pe/cpmvfeUt5hZeY6n7KnnpxzJffkbiNZK9hdlF1f2u2n5dI6zWXmFO0VGTpdgyuezDwbJoPmb4UJmuZzVKdXYwFok345Nfr9oV7Yt2Rntz+1VtTf+Y2q6fMTj2y+hX9M+in7cOYtV/8UFl3b3vE5joDlDYCNl2Q8hFgx3rupDvHpC8QYDSNfSgyz7FDSP9cJeu4MYWclsGTPE5H/7X7w/z7R+NMdR3EC+OCgiPSPiyrRkFE8DYoEsdjYALkKbITNPJizQEzQ1SbyibGXy2v2RA5baabcpCJpHq6rpG/vIC2Jtk10yVBLIksPEKRPAfqW0yqTgL9nOI2Sy/Jr3XjiFv6PlNpb8N+bzCO3q+LWTdR7y/pTTly8pfntO96KMcledVuT/B7G+x9DeifwXn7xRexaMeE53aF+3sMk0xKNN1l9o/VbLvWgBaJPfR23CHWlrQRsa0Sp3CmFfo6H6D3po4kr9mp0I7fKEXDenHt/9iLPSl0psNlvSgs6UHXcGGyx/c1WBpaRfM75MSHsIrk+4EMTqZjeJ+F2ByCcskwDytmWKaLGEu0uU+OkHJ+e6zmRMqd9/+thRmHu9O0Siu4ghMvKlZ6Ze6f5Wy/DspU5iCf4Pbj6D4CdhZ9ekXIMDFW9dur2Ol1mE56N7C7G2cd0i8Hyydr+INmZIqP5kAGHQmMKkc15qnKtd+CulHWt+tADjZj6nVtBupPIjO1b6qnWpvbi/QV+sQ/VB/TA3ifrrFG12yBhpqUyp6Sn1eYOVHzzZWS8g95B96kE27f/koKR2krI+pf8Mrnw/bWFEPOtfWAVO3I7D0DYvxY2QOSbGOqfM6R7KbMxNKV8zGfAf3BeJ7rZfbN6C7WM0gG6PdcC4bt8xzz5U8f6rDhf9jgdGJad5qvcvj+QLdvjcZfPeXpM7PaCz9mP7mK/T3/Q1l90caLH5K7p7F0s+lGL+gLF+nEChI5yh4Uw14C+xtCj+PaTa6FcqYmd5W3FvUNYu5QtAFfUq/qMqLcrMLTP4jXPUx9grX5/4OX3q1ak+0K9oX7Yz2Rruj/eqHjas/3GcXM3cpwBataVJxXYPBvGroKGzUr8xMbrH5JEsl9MEPUSvHyAxrg+Ru9GKjdd5TvocGJkc2b3yD6B+9NOT/7i9GqRf7KbpHpCiajXS+YGkUIzYaYq0TbwvY+j30ZZwwJS4LSFcxm4Q8Q1OjYq3e0kFjuT79vaWqUW5mWleN5+orxsa1vnhO4Rtf7Oi5zf/wbIu+mWUWakvUpFT15ixl6wY1KVYqJnW4PInVrglg2v3L70J5lWzanrbLkLRRkG8L8ezqn9LNrlJLyquD5aDvlpNS1kmi3EJ86Nc52YLqu/CpJX6g+tWOaI+2tjsW7Yt2vvBCaeNqd7Qf/N44cAeq9nBJ8N8lh5RnKrlk1D/UDyQvyW39IkzJIf8alT74Hg04hyn9BCVHQm9Cf6oXnEOf8Mgvks33Dw1MuDo7N92U8Idpa8qm0DopHVWsDlw5LOXSYlXjryI25m2RxIR0QqO5abdN97XGLEvlkmaHDqPxU48bK+m+5jLJ9uxZr+qPb0oqG8ukkXk63Vk8Zs3mlGam67QFrEbjmgDxLrWOgFJcwewy3fx+iOeaFLEpELlAVKQJ2u3Jih6VE+VFud2+BebbLQYbXfUl8+Lz938tpII35IPvqdNhSHLIkodLLrEBgp9fkZctbqiclUx1yXc3sbubTHrisl6kN6E/tWKY0KfQq5W8m/7/4YHpDCazp0kt7SJryjbXgV0wx05odjqM2QhYnY26ODA1nxSjwxQSmLoTdNIs+27+dMkLUqiNlnUf85mkH6M/Uf8//UJXoGpxZW4BhmfoDNxg5J1pRvdep3Njkqm9E+TuNVV/lXLxClN2mV3NS7dCPJf5igD0bpVvamqCTmuyoo9yorwoN8offbNF1DeO24OcedTYdX30+/x32yA5hDxcckGHwh7mq+QVclu3gNsTpQ+VXmiwdR4Va48RehP6E3rU39ck9Op2kk2833QwVS+u6hSbR15usKwNh8x+MeS4puwA0F7cd0n8/bo2FNZrn4tPy6IN0+Fd0cjk0ahtdgnX6NfQyN+Ya9l7powyKv9D86b6K6Wu2nPTDLxpClbb7n/4uy37wyda9rXnlm+Ff/7lJXvhthDPt6dXNKKLzxG98EK7MuGizHGVH/VUILLg08Pt97hMSbUHyYOQS8gn5JQlr/jELlwTe2bUyGUFV1jduyfcGmChH7sw27uiNx5nUfsqffrSuXr1YvP4Rz/LxgN26ynrfa86zgY4dKhgYV+d9nBTjBhVJYfB4vvnDgk8MRsVOMadXVaWOUIYzpskextLF8kygSindF1QHaXy9Px94cB9KCTWT7GzuiIfrWslrzD3TPLDtF5kTrWEXHVZx1f6YdITH8HsEKE/1KRHtd1MXW8y9EyNr658ZyGb6DYVTJw5Y7T+b4lcr5O6fRSMYsT66HHIh3FitInF5kZYECydB5cQPHbAzmPFRdrLmqHmpxicWOTKf+iBaSOc3Kw8IY+QS5Z8Qk6la3PFz6t6yU9yjDMoCVTPd/YWYJK+hN5kfxwvj2idPUq70WRyscZPl4pK3+5c0n3LsblgOnXKOHhRs9JCP7Y0jCeNLIyqN3tx26Vrn2antdtkljFaCvMKU+L7hK5XtAN2UeGqZrrr1Hff/IJ4mT3j41ll9vwW4UCsHWV2yxz9h4shJ+qd64QlUdgFyV9ytAk1dVoynVeQnG1t+YXJB9IXC73ZCyk2JkZgYZilTj+7j9QIfVOBm+XTZlVU1RMfg5gWA+oNMaDYI+AMKdzNOUEXZ4asHa54h4x0XgC6rBnpXVo1xc8ta4G/tgCqRvT+bQkOxC5fe3iJZrqB2zVSzFKcx3lD7busEGuo2I3U7UZ8KT1y6ZPtoa61uC/33dXHbjZSxR3ypDuk39/k1rVEEphIw6BOk4cxLSjNjY04d5ltPoPpvKViup/HdA7Tp23iwcEbjB5e4vmHs2u3keb38tzGgZDTaP8S860ZSq6Bzs9y9x2MN5TrMm4zGmglbz3dyVf6E3rEEN1SgzTDLJZ9hL7difY+pm8umIb7jS41Umqg43n1o65rQie4unfMXNcPerOsiDgxX8aIDYfrehaz83loX9YsNcH//Ss3qo9Qx66WrVKGCLabj82aDwTXIffNsN36slp7TXKqdjH/2XPz/P5vTNMpNTsVWkOFXLmMech5XrTLCh2s0gPd3uatknVoj/RGO33oXNI0WJfSr1QWPP7EbZkf/G168FXcVsP5iUytXKLTnVHsBG43FBbEKJ1D5FLAcN270t737m3FTWG8o5HqDZkD53Uv+zpNQneOOF03ez//DriL4wPOvFzwne/Uq8/uxOe7IsSz4qv0HdDPW10I+YUc0WBp3UlyeQWXvPFzoPWU2ZRk3+Z2F0Byj4G2S/WBR1sAu0FRmyDefMlpmQszkc5muc0F0ylKUt+iZqcbZC02nRvodFKM6oB1NRpl3fNBJzDBFPgFSOfIYnJKV4hXcYbrswyPtkyJH6TZ5k+xcN6j3ajlkToH+98P8Rzxkb7Nu3h78yv5SY6Km2MpT2qAvEw1ePLGyjVPS8QfBJNXY25WehesTfZFkt3ApVd96QYNX9rs9XNiM13Yyd2+ZVoTM8wvTGo7Mzo/DxZTeRtLApVGG1MQyohgLAlk15X2DoWYW08XoHW1+rzNC8/Nh6mgfNveO+qly5Qb12Hj1aFaBaI4i+vKbHkvxHOAS+kxO3nkFx07wIUc7fe/Mmf/r79/HfqvUpjWT8UbAscFzK5L/kvqZqyhSnEqQKSrhuUAEiwT2+plnqFdXqdsz3LyN5d4fnPXz5sLJhM7YhdnlpJms02jIVONt8SIv1PKqzivYRYMfF0j0c810ig+/Uzxb1RTf82m8fYCRVugE8VO8t98pZ/4jM7R/+YYu3Y9znztaa0un9Eu5RdvhRrPVPGRHvkif9DtJD5EXwoNql6XnJNmJNO6mDcU/TPpxE8Ufk58XAV0NmW/xHi10hOzt4iXfId2tavD+onvuNJEtnl+U8FkGlKIlz7D3CuXOuR8XV0VmMqfqONiCmKOmIKd00j0c7L9hLJ8VXneFMOukItpBvfP0zez6WBSGx6wjy+Oqe3FimPqtw6x0ym6+Rk8feFWiGcUn+1xLB/DlB/RPeCWbXrx8fmqrEEz2RSpe0XgeZPSXhVfpCfp51T6YW9hHoOv9Cb/hJTeqvQpaGPAlp5V+sbmuU0FU3Tr5sFdyf/0O20OHbheMaEjZtQ0whT2GtibAtY5anaW+LKSZk0zU3qTG8UV3vrSNM+fWuCFF3YemOqD/cS7ZgESRyf6PA08IwX54q2AP4PnpxUEJgQm20vQKeOO8i+c6vD135yv5B1yT7JWLL2KpxUwGedAehL60lA89Z+IR28T+vT8qfjoS/XREjbZbTqY3uufmTk/uFiyMNuG4UVydxZq16kVV2nU3qXDFKkxQ24tEB9bmG11bNxy0Jnm+vfK2TFXW+rTCDyCc4AAFehgmz6wxm1Bz4qP9OprssoRgo6d5QzzSs7jlpHcK/nXmvOgXeCsLfPEtUpPQl+MWfoPL8ZGFPOPd4PuYXEjPayKV+p9NjPVXzL6ZpdcX8C62pBoXyOXkww0blDPiww2W1xROsq7QrQz/5e1pmacEfB9GmX36DqgjhYKt3s92wAZpds+3EcIuttz7Lh7yf1Kf5fBpRaDjQWZfTMkm9Da+Rr99WniR+tOvtvl7LXMWQ1FD7H/DxVMFiPP6WdLnn++w/BvLrLUnGbfwXeZuTHJHDM0fn2Bs7/R4rTSx80fIp8efNWemwJJzEb7MEZV4QBmAo/u3vMrz4pr8GfIAAADxUlEQVQn0veRi10E3XvpO/Eacj99qlPpQehDfGYr9CP0ZDrfqPTmC1/oIj2yccsPkwUPFUzR8ZiWq/CCldXncX73iZbF53S+ER/7VpwYZGZuGqoj/04K1da2tsJ9XKf3Ra2Ge1Nja79CXGvqsrp9e4/FBkf5iHTlU37RBf17W+W3594J92KAV/oxbtne05HQj9CT93TEzCPPw+7vQwfTw2bAQ63/DBafu+HU2Rq5U9NSoVBMoTYlpB0gVeJ2p+cqHqVTVPmDLui/+tVElHd79t79pnIgbWptvcpucUA2q3EKY2K/ZDBTQKEggOBxVZzS3O0WQdysPEec0qt8yht0oo9yVF5VbuTthU3ngISy6XX2Kqw4ILXf97KxcC2xPJhIZoKP4bqiuxXg8BG3Er+SLyiCLuijnCgPlfsRol7EZnCgB6bN4HKvjk8EBzYIpk8EL3qd7HHgY3GgB6aPxb4ecY8D73OgB6b3edG763HgY3GgB6aPxb4ecY8D73OgB6b3edG7+0Rw4MF1sgemB8fbXsmfMA70wPQJE3ivuw+OAz0wPTje9kr+hHGgB6ZPmMB73X1wHOiB6cHxtlfyahzYwXE9MO1g4fa6trkc6IFpc/l9W20GE886g/szkwsZyxn9g+przjxedWU1Z9WbrL6Sz7JIVuijnChPhKuR9eIePAd6YHrwPF61BkHJq49Zx8etBxtdPJUCSEl8Z6BRgjtm/gHi6jnilR758JKgC/oo5yxelfsBot7DZnGgB6bN4vRq9Yzj8XHrld+RKgUgEzgU0IzjShNuPkAWzxFfpVf5RCO6+N2j08+WRHn03MPiQA9MD4vzqtcwN8028fVnmok6UK58Myl5SbNSm0RWtvd9PJu1qdKZr/LjnaCvylF572de/a4X++A40APTg+Pt3ZXcTS1IM1i6pjlpGmxRUPogmLJiIt6ZrvJF/oqOntsCHOiBaQsIoWpCw5bxNEvOE6TalJZMi4qXGaf/73uZgfEF9UqPfJE/6N5P7909RA70wPQQmf+BqjtFiyLdINlVPF8Dm8RiBvIZWW83g54jPtKT8kX+oKPntgIH0lZoRK8N4oDlmImuy9S7QPW7RH5W9z9SeOW2oOeIj98tSsrHdVboVEDPP2wO9MC0uRJYu7ZZlmgMTGq3+wKpPEdh2uju/hgrf3gruJ4jPtK9vFDlD7q1S+2lbCIHemDaRGavV5X98y8v2T/63LT9/lcucyK/RXvqNXa1fkbTfnIrxHPEKz3yVflFt165vbTN40APTJvH615NO5wD/xcAAAD//z3kcOEAAAAGSURBVAMA+SjuRMoefvAAAAAASUVORK5CYII="/>
          <p:cNvPicPr/>
          <p:nvPr/>
        </p:nvPicPr>
        <p:blipFill>
          <a:blip r:embed="rId6"/>
          <a:stretch/>
        </p:blipFill>
        <p:spPr>
          <a:xfrm>
            <a:off x="13039560" y="2513880"/>
            <a:ext cx="1928880" cy="1928880"/>
          </a:xfrm>
          <a:prstGeom prst="rect">
            <a:avLst/>
          </a:prstGeom>
          <a:ln w="0">
            <a:noFill/>
          </a:ln>
        </p:spPr>
      </p:pic>
      <p:sp>
        <p:nvSpPr>
          <p:cNvPr id="131" name="Text 0"/>
          <p:cNvSpPr/>
          <p:nvPr/>
        </p:nvSpPr>
        <p:spPr>
          <a:xfrm>
            <a:off x="1326240" y="87444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Инклюзия и индивидуальные траектории в творчестве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 1"/>
          <p:cNvSpPr/>
          <p:nvPr/>
        </p:nvSpPr>
        <p:spPr>
          <a:xfrm>
            <a:off x="128880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Равный доступ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 2"/>
          <p:cNvSpPr/>
          <p:nvPr/>
        </p:nvSpPr>
        <p:spPr>
          <a:xfrm>
            <a:off x="130788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1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Создаем условия для участия каждого ребенка в творчестве на его возможном уровне.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 3"/>
          <p:cNvSpPr/>
          <p:nvPr/>
        </p:nvSpPr>
        <p:spPr>
          <a:xfrm>
            <a:off x="513432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Индивид. путь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 4"/>
          <p:cNvSpPr/>
          <p:nvPr/>
        </p:nvSpPr>
        <p:spPr>
          <a:xfrm>
            <a:off x="515304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4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Планируем задачи и материалы, опираясь на интересы, темп и стиль ребенка.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 5"/>
          <p:cNvSpPr/>
          <p:nvPr/>
        </p:nvSpPr>
        <p:spPr>
          <a:xfrm>
            <a:off x="910692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Среда и выбор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 6"/>
          <p:cNvSpPr/>
          <p:nvPr/>
        </p:nvSpPr>
        <p:spPr>
          <a:xfrm>
            <a:off x="9126000" y="5773320"/>
            <a:ext cx="3163320" cy="242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Предлагаем вариативные форматы: музыка, пластика, изо, драматизация, медиа.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 7"/>
          <p:cNvSpPr/>
          <p:nvPr/>
        </p:nvSpPr>
        <p:spPr>
          <a:xfrm>
            <a:off x="13002480" y="4690440"/>
            <a:ext cx="317268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e9e9e9"/>
                </a:solidFill>
                <a:latin typeface="Onest"/>
                <a:ea typeface="Onest"/>
              </a:rPr>
              <a:t>Поддержка семьи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 8"/>
          <p:cNvSpPr/>
          <p:nvPr/>
        </p:nvSpPr>
        <p:spPr>
          <a:xfrm>
            <a:off x="13021560" y="5773320"/>
            <a:ext cx="3163320" cy="282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1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Налаживаем диалог с родителями, делимся техниками адаптаций и обратной связью.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0" descr="https://storage.yandexcloud.net/prs-editor/themes/fun-doodles/list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41" name="Image 1" descr="data:image/png;base64,iVBORw0KGgoAAAANSUhEUgAAB4AAAAQ4CAYAAADo08FDAAAQAElEQVR4Aez9WZAlWX7eiX3/4363iMilKmuvrrW7eq1Gb+gFvVTvO3rvBtA92EGQIEEQwxUESZAgekBqCIokoAdJrzKTSXqQyWxkehBNepgHmcY0Jo1sjMJAJjPZkOAQBFBVWVWZEfdeX86Z73/8esSNyIjMiMxYb36e5/Ozbz/3e/z6+UdEhth+Kh1eL6UYP059tFP7UmrrT1OfSbH+ZErtx7Ni+3n6X00x/Tj1deoXUjP7V2n2+n+Zrr/yp+nl6y+nV159Ob26pOuvvMK8V7f16ivXU6dXWW6PXnl1qdyrt+a/elDaK+nmq3+U6q2fTWn+2dS2n+U4uzGn5qV0NH2K5V1HrXfM5WuOoRfnENuXUpuv0cdTvlaMe9rR5nbMY+S4cv/tJ3mvfTm98fq/Tn/C++BPr/9JeiVf59fSzrV+hddz973xar5PPH1xXXn9u/J+jyzSDrzmy/lsg33muq//d+nV2f8mpdmvpDT/fkr111KKn6Q+wPviwyk2H0t5zDXvkeYLDNNvmd98lGHXx+m7Fqz8GjSfSv5ZaqP7LzG8o9xW8xLr9PoUw65Pp9T+WErVl1P8D/9leuXPt9L1V6+n167/R+pP+Tn58/x5eZmfmWW98uor5LSYG3lcf/n64jPxCv1lfq/slOsZefmFXqX/ap8u/1ZWYnJyTPzee3krf/avv/Ef0rT6H1Ka/ofd2mRa1r9n+h9T/y61s3+7rTT9d0z742NRnP57juWVbk3idX+F43uZn7NOr6aXmfbay6+m16n8eXv5Oj9rr2bpc/Tqyd0n5H4ya9QrHPPL23qFz5k/vX4j/en16+lPX/vz9Gev/8e0+WevpenLf5bmr//bVN34//E+232/tdM/5r24R0xLe7X1x6zbyeukfN/+W6a5mD77s9S+8R/TG6+9yvvp5fTqyxwbdZ33YBbvNb/HXvH7celZ4PGTYfMquewRx/LqK69zbDeoTepGirvm4XPp9e9SWmaw9e9T2vofblG79Wf8PvZKevX6n6WXOfdXXnsluV69/kq6Tr3Ka+K6zu+Hr7L/V3gvvJx1nZ/H63w+vppObf7sV32J90H3wMuvvp7+9/+319Nn/8l/m1784R+m9/3TP0of+s/+u/Sj/+S/Tu/5J/9N+pHf+f+n9/7OH6b3/+M76wMs84Hf/sP0wYU+9I+6sKd5/ZzvZVyLMn3ZZd/L7yrr5aUkJn/oDM5cfi/38nv1g//oj/I9/77f+TfpR37436b3/fD/lT75z/4f6X/9/34tvfwG1x7q+hvX85r/ij8TfE3mc+H6eXg++likfG0OWiOVzntY94juEd0Dugd0D+ge0D2ge0D3gO6BM7oHAu7isAR0igjWIKCG0QcTYyhRhRFm6XlMZ1/A1o2/is1X/yE23/glbLXvRBsK6DgvBO7DcaSCt6kh1I8h3Pg0btz8u7gx+yVsxk9hnnh/4jLzJzCMAJ4RKnpTqkV3hM47rrN/btIQKG4iXvnX7PVPYDEgxglaA5J5v+ng3m6TdXAl5YjAOSFgNQcSeaPzc5VKhs/SJYzXtjAZ1zB+9gKGCIYsj5sZ03frLEervo+fQJEaFClS7jcYT4DhyK954j1qB3fI7IMzb82JMHTiWo+Auo6YVhFNXXPtb5FiZKWExLEwcH5c4ueU3/Ng/lycn59xaSQicMYEDC0+/PYB/vpXnsZDw4gwa9C0Y8RqA8NqgFGccV0540GqexE4xwQCny2Jz8bWCsQQ8OxGxG995Tl8+vEZ2jBEbNPiGRn5bEzneCYXYWgaowiIgAiIgAiIgAiIgAiIwP1EgLt5R59uMtAwxXqFIWEA2AY3Mx9Cgycxrz+IevP7mL3xy5hv/gTm8w9ibpdRDfwFjhuarMF3PL7iIR85fNrvceabq979aXfsfZ68eHl4gXhpU8icnfHJ93q4HszHROw+xsBwV4sJXeBkz/nGHSIFbrKHBpEbCnNcQdW8B9UN3rPXfwObr/9tbNU0BtsjqMMD3GS4TJbrHFdvnIoMH975PO1206NBGjQAwGrY5P+OYvJ/QQh/ws9SicoA3whBvorIh7eV5TG2yyJLuZ7Yq89xv0/b4ysqAmdGwG9eVw0YN/P4sar9hsd+B8stJQdGAz/LLhxw9+MuDkPCKMyzLnEDf1L42Pjx94+Q6y7aVJWLQ8AvsRuAy1RhXACTAMRiCygrFIMCgwG/6+w3Hd6P5un03TuMePsimiGipJGoQNUGrvVDgGlmBgsGP8yCe7fI2EAWunK3FDixBB9Pi8TPyXBcs5cjTJqfL1a4xdU0enviUWZi7LaX15VE4OwJJK4bU/zYMwm//51H8Y6n1nAZr2DS1jT8lvCPqvEmN362bysWMjMEL0ffjGHKzGB70oIxLzCdvtmtvvcJHSJwEQiEApHvQqHexNXZf8RnnhviH3/9bfiRJ65gNCgxql9BiC0sBMoQ6OOAw87s+XjAgJQsAueNgMYjAiIgAiIgAiIgAiJw3xEIt51xAqxXXIQtIFHRStTcvKyKBzGP78Ns62cxvf4PUNGAVs8+jZgeQsq/QTWAG/pCSggRCN4e9jtsKZGFWBtZTO6jDLrju13O8eS72+BovBmKhgd2e3ftcDJ8XWUjJ+z2XCIbItkY8JdfbvzAOI6sA4aRJ3dA3lklc7yGxcAY7q4z436zHTgm28nJ5Vje21hK3ilwQMjr0dCKOALiBgsVKMMMBcdgWEebHkEV34utrb+IGzf+AV7f+mVg9n6gfpY9XUbiBkUqDDAXAHrgkRbxtIizMFMXER8mY7e6yCRe21TQb4FUIliFweRfoyj+vzQ8N2hRILKZ3ISXywH03YKVFqK313lZH1D2mek+PXfLyUuNeZZ0HxE4u6n6zdjLPwccSQpoavC54emM5w8Rw9bL0/aKH469SfcYDy0/hymisE2MhjcxKAM/Ign8QHY+22eMZ7rcvcf2E/Plzh8Bv1R5VF3AzC+ih10Rk0HAmJqUxk3nxMcsb0prEBBZy8taDnnMxcTsPCcHvJkc2HNaFMg/AteH2XfLBd5/87dqgCbXXWRuV8+J27EcWCQZ78gcP8WTjx8kYHxWWZjfpmfbndd/jpnKKaPXnMbftm33nYlP08UqdMvtMZXtma8Ry8ksJScCZ0XA+MVq2BoGqcaTj47wT7+1jr/4lafw9OUZjN87p4PE+373DWu8lf023qV9JuDF9iYnVnItp3MI7IOfUHbjn7HlPIVF4F4J+P0a9t6MHj+M2LkXo0fnIRdvVMbcpdSi4uP2+YfX8Otfey9+4/PP4PnLCSM+f5MN0GANMeSSflrc/Wxjp4mczozsGyz7OomACIiACOwmoJgIiIAIiIAIiMD9SSC/Tu1M3bc0uRnn71TtABYHADfm4bsKXsgKGsnWUMGNvu/CvPoG5i//E0xf/xXMZx9BjUfR+jtXGML4wma0+KYwA6yl4dfg/0LfFmPMQKKfEBY+u2MoWZfqG3wGsEQnZrnrxIztpnCUI4ITA7xVYxg8vC163l4vcEy3ioXc9fU8fKLyy5PYQ0MwDNsE1dYX0bzxC2jjA/DfGnVWPmagM2YbePCauU+MjJwj51PhYAMNLJZlfhUAH6iru7LoDqPXi3NnvZydT2zIy7tY6vDO22Nb3FCATVmtZWs0qKOE/6nlVPBexRCgkR3to8D8g3h169fwiv+J6OnXMZ9/HFV6gvf5w2jDGpXQFAktBoi837E4QgKnZBT72nUfoTu27x9eV2u7NF4ztIGfkz9BOfkvMLA/wqBpEeKc7RRUoOh3pXnOnXDciYoU/ZzafWrYe2ZrTOsFVqFzDxmnZzBfTgROl4DfeL0Kdu3hAomflZsxoWZSCvxcGHcDXcyBK9+8XrYXqx6rY7sWABc4CI5nrZji8nCG9WILI9zgRzSh4Qe8LRqGGyR+ll38cCKPEXmQizC98+vuv5H5pfFVkb5xFQ/GtZWrd8k1fFDMMeA1Hg6mGA4qhNAgmCFwoXSB9WIW8sE7BbxTtuWJfdzDkadlsUvExb3hjy1LQ9SzAtVsxNtmjS0PYBZgC/UNJxZO+R5jC+zUsPOPXZyeY/dEAR9L4EyuDEdYY4LtHUEacD6uQH85N7EWEMnUq7Aqw0xrR0hpxI8PyyPR91wgsRxjcEXCSJy351hO8VjCdmHoEIFzQIC3e8v7trUSgd/d1sMAX3hzgd/6/nvxE++/hhf8T0Bby2+bXF+4/iTe0xvzAdaqAYb5B48CU5Bva37s+SHIjnc84IavlmtDxACJfcRQI4WK4YQEINlCHl4Sg3IicCwEjDfagPcpuMYnyu9FpDL/dnvB9xc+RlEgUs0+avksBaZlgTqA+TOMcROTeBlWBa7wc1y7WuNvfvwSfucn3oFPvLXEevHn8Hvc0hSD1KBkH8bPgIsV4EqWEI1P1pAAc2f0OkGHCIiACIiACIjAXgKKi4AIiIAI3McE+Cq2d/bGzQS+UBXcYOCmaH5rc4MYrgDxcdyov4Xpjd/E7PW/h/nmt1GHq2jDGLHgxgRfvYK/oPm7GHck+G623XjipgWYj/5gGSQDcjp2DiZ1kVyAQffp7XGe2mtP1u2jFgFrACT+4zxziKejutwO2zpqvSOVZ/tGoyQ3e2K4hKp9B5rZl9DUH0Ha+joiLiGFxfXa5rbowOEsgufKy9zI3/0UODQfaC9GdzmfFOXZu9I94om9PH5YsT069OoDjNPB798C3JDw+5h5RcFw+zTi9Auo3/hl1K/+XdRbX0XbvBkxPcxOSxjvJ0MD43B8WryxmH4H5wVdvIrLJS2OUAz+DcaX/1cY2Z+iqK8B3GThCcZxwX8TGPsc5p0z3SfBkgzd1rF0Hqb7ty2oTBE4EQJ+o7qWGzc0raGNXNPyvR4Af0bA71JXX3ZvvT79OPy9bSeYGQaDAsPhgH5EQeOg8fMeKOTPbwLyGOkd5LzIQXlKPwYCDth1QFPM8itrccB1mms2/cB1tUDindbCf+N3MigZ674T7LSSazHqfuf5LemKjB7ovDjl5Vy8pZF4H2UjDg1E/lu/88pbMPbPggC6M/Y/fH1f5JiX5HzgWqQd3TtCDfZjXjwxEOb8DNDPz66c6jl3EMv7YL0On5WJfuQc4sKYBXIB9mlrKd1bwOLoSnpKr0WGPBE4awL55jSuMcZXp4BhLPHkeIqf/bEN/N7PPIVf+NjDePOjI5RFgxFuAGELKcwQrQX4GQgsX3BdCnuV01mchmPjc6f7IUrWSBTA/gAGOxnAprL6NOgQgXsk4LdV4395yu8y3q/GezHRb7me82sbbqdkfic22KgrjNsWge85TbuOIV7F+55o8Dc+8xj+1ffejM997BGsDfmZSIY2rbFNy6PuzuB93oew6/C3+T7B/Ob37lx9onwREAEREAEREAERuO8JCIAIiMD9ToA77MsIPJrgm5UNN9+aMETdPou6+hjmN34OW6/9HcQb30HbvpVl1pGM4vblUd+z/F3Q2K0LR63MevfmVx4V5gAAEABJREFUIqu3FPiamCj3O+E8HmkI5zy3CaZb38HcHkYTRmjm70Nbv4C0l38CX5IBJF5LF4PnynFMBm4A0A/UeRqb3487MrgxGCRsZoihQFOUyL8BvPU1zF/7T6lfzz8EUTVvRWVrnNUGwLJZ6FvCEQ5evGITBTfax+UfYjL5P6Eo/gPr1xxGQT+y1TZfX2NRFxP3dYklXftmKlEEzg2B/nPiPm/zWKCa008DjrAE8ucJu4/EaGJ5F4On4xJCSBiXNdZHLTcpWwxChcjNTNdtx5AAjpaTgo4TIUDAXKcdcKK/E2NnfYRB+P1iNUCFQUIoE9Z5i60XCYVFcIVHQMrCbY58Lffmp70JO3HP6lUl3t+8x2vKyjG/RwGRRS0YzJYVGA/M2cexMeNcXBzuPgVOIomdstnBsEI5bBjyUdO7xXl6V3YnyxikOGbYHImsGxabTls0MXKjvyvPjxfLHc4Zq7hA/3A1VGoXAUVOnEDLz/NsYJjzUcaPOx7YWMO33rOBf/Xdx/Evv/0EfobG4BffNsRj12ZYK1/HIN3g2jNDPXsDIc1yuMCc61KnMlRwtfUM1gaEdgjwZS1FfQhO/GKqA7Rcwn1foA0Rqd1EybW8tIrvKC3Kos1+sfCNz1igIrWKz7EaifExH7aj8QCPXC7wkTdv4Odeegq/9/1n8Nvfezs++/bLeHRYY1i/xu9VM0S2UxWBt7eBj4osNnY4l8B3JMsCw9AhAiIgAiIgAiIgAiIgAvc7Ac1fBEggmPFFycCXtEAVaAJQp6fRbH0Z1Wu/gub6b6K++bOom4+gSU/SODXgRoVxUwIIsQQbgPEfLsph/jq5561wT/TMpuJj4ws13M+D4MCs4DvsVV6P7+Tr4n+BqykK1PF5pn2TeeswljGWN7Q8u/OY++dRC/6c2nkc3a4xccM6s/WdaRp+fBOvLUaoBiVm5WXM0tsxn38Z0zd+nfprmM2/xM/PVaQwBsKA4odpuUEDkiXKfcrzmOZeFvOAkhkBlhoMy/8aYfxfIYU3EGkQs/xnq1MuestpKZnDviVbCSJwfgn0HwL6qaRR1dA0Hi4OHrLf766DSxxDjnfQy5tLfP7NqRmGXKcnZYvRaIjhaMDM5XJLUU9mdNv1cfdd2xkKHI2Aw6MStVQxwZAY78W7KKd4auDzcTSuec0qjEcVhsMZ8/jMTAuhYc2uBgP7u75h9/cv0aXmcSVES/D1OPF7VrKAWRUppqUApALejD8Tukq3nnM+kzufZzpGT8113SU+jyJZRQwGLQI5ApFjuB2rxPxl52U97vWAlIxz57POk5bUl2ImCy1lKCgCF4mAJYSUMGoKDFp+FsImUnGdz403YNbgzY+N8JPvW8c//MoD+N1vP4l//pMv4Iffeg6//uXH8Ve//Ch+8ZOX8Uufuopf/swD+Euffwh/9SuP41e/9AR++VOP4Zc+8QS++eJVvPRkwEOXRmwzsq8W5p9J6yFxjbmNYbgvJV8Elgn4q85yPG1HEu8v3lO8dw1zPPrACC8+fxXfeXGMX/7oNfza596EX//8U9TT+KufeRJ/+ZOP4S99/JFOn3gEf+NLz+FvfelZ/M9/8Bj+Zz/9DH7jxx/C9z5geOGxBpeLV7CW3sC4naFsI+/lhFjMUA+msBS3R+CB7dvbI5IIiIAIiIAIiIAIiIAIiIAIiMAdCfQFAnfiuo225iqw9W5MX/9bmF3/y5hufgfV/LOY4QFUtoHaxmiLIZqi4fZfxf25CrAGxn/+m5KBRkhXYnxZLAQwrddyXgIPW4gt5mL5ZIwtqxuiZ/XFl322cEjnPfKF0hZig5YCXzJD7sCY7e16Y4llXPBNlW15DsU66MXo8bkGYL/wwwdS1IBNkKp3Ic0/wPAQSCOkOEQbWrTVOxGnLwHxISCxQmw738M4hwc3xECWicZNcDPcjGN2jrwO2FfoDhYD+ovjkb3qih37md34HlqkUSq1E16aYf7Bh4Jb4AWvgdEoG3EFEY8g1u9F638S/eV/iub1X0VTfZTpj6EtSn5eRtQE0ecb/LMTkVg30djLWcEvVxbb9TSA15lhhNcwnPxfUQ7/DUJ4hQhqIEb4vzafI4wVs5wfG6NDluVzFyYYj3kRTsm9XWK2nAicOQG/Za29hBTXUHMprAJvd79hfWTuL8vTTlJ5MImfwoW4dvnmqDHFuAq4/Hm3MZzjEnVlNMdacZOfKw46FfAfjAocb+Bn3mVmizSDmSvQd3n4YEHHPgQS0zrlbwm8NovLBSSunXxGgjIMaKy3vMqWVsO4qVwOKpSDBsYVOSAg0ojP5R0wA/K66z6DbBMuBnsXGHDRY01keTjL8jmfvEzgymusX5bsqTVMb5bYemODX5nWgXbI7gpw8WYXMStyozuyfPe8AdMAj3N5R6cE/2eMuFgZJ330hH1qwVpcHiSMOEDjSDwN+bTfKFjTFuJ44WIx5+LXpY3Gz3eDxGcYMkXjXJHnTATIyazuCcZ6nZjggdypsW4n5OvGQnIicA4IJN7AO4pcZfh9j5/t4N8X+Vwzrk+Bn4fgnyN+9y25Oj20PsKz1wzvfcrw+RdKfP3dG/jWe6/gmz9yCV97cR1ffccYX3hLgS++ucA33jnCT31gHX/xM1fwG99+Av+L7z+G3/up5/EzNLK9/eEatJ5xWZkj0piWvJ9miLIeAOyLnyB+bs4BJA3hrAns3z/vkcjvNp7pP7hU852eT0tErrGjcoZ3P7+Bv/yRNfzL778F/+r7j+OHXxvhFz/9KL75/gm+9Dbgi281fPkFw4+/fYhvvXsd333fZXyb+tZ7L/G+Dvjomyo8finh0mCOgVUwNGj5PtNYQF2WqKhYBgQDxnXA+ryE37Ap0aP4kfFHAhA5woWM93gWW2Nq51g/WYJrObnL1FkEREAEREAEREAEREAEREAE7k8C4UZ4L27MfxE3bvwm3pj/BbT1+7kZ9xxgV8DdU6SiQAoB/lbGdzD4wXcueLgX8luWAe7zZRHLwiK997fzgJyExeHFFkF4xt5yS/ke7IUjH4s3x1yPrfgkcnhx2htfJJ+O5y+8Q4AGBJ7YJTc522dpWPwKEB/lxk6imEw+iW/JrdEQPPss2vQIr8cIMG70MA93PM6wgJG/pT0D4HXI41729ymynXSbcttljingXS3GZvSNzWbx/gz8XHC7gh+NALMSifwbu8rN7fegvvEzqF/9+4hbP4emfT8qXOF1WofFEiEWVKIAR2HYfWzTIasB/gyjyf8R7hfNBhL7NW6YBMr9rubeFrpUePKy9kleJMkTgXNBwGhoAj8UTQTa1m/eczGspUH4mJbln9aEUBhGowHGXIYHZQNwgxM0OobIFYKfd/ianhXADzGQP5zQcWwEFtcBNb+2VJ1izbWzRf6t33GF8bjmrZUQWJRXobsCxsvhY+C6CpeHj0PJn+MjzOaBAves+T2KfQHGf9g5jMFb5AlMP9DdKf/AikfMICiOnFZrDIcB/CoIMMlcR2ypK26I/DzUFZtJJZIVXXIm4nPqZIwbc5bFJKb0jjl+rVx9knwROG8EeJvm+5a+MeBC9v0MHpbVnRNzuDbx8xbuoIJm5SI1NB1XuDqa4x0PNfjue9fxT7/3VvzBDx7E119cw3PjCR6aRlRFiVkxRuI3SH762Edkn3IicCuByPcN/wFv94ctDbV1g7fwmfnTH3wUv/9T78S/+Nqj+PaHHsI7riU8QkPtpBryWRr5TG0ReE+G1DLs8R2FtBM2hrMFN4EPABeNtPTAuzJrsZ53nwdjqvG+NYChZRnje4W9hzHBRU9uLwHFRUAEREAEREAEREAEREAE7kcCYev6b2Fr9kXM7GnM8Thau8KXrkswGrQcSH4n2/Ui1W+deqKHvdQFkkUO1t9A6cHn4P6t8hzri92afTIpyXlSbgRJA7TxcUynX8EsPodYbCK0l/mCbRx1N7DEDdSmeQrNza+gtmtIdgkwr2/0qUDhvB0cuzUc1HkcG4d1RGdmMDOALtIg3IYBKlvHnNdjhicxnX8C882/gObG38D8xi8w/klU6VG0XtbWEFmXRLD/kdjs65ikP8Zk/F/AiteA47im+3emVBE4ewI25xgi73t+juYG7kPyMwIkpu5yxpiL3qk4fxi4DuzMBxMwDFOsDStMhi3Dc35cuSmKBoFyQxonxhaMkjs+An53JKJtMQgVymKO8bDB2iQhhAahaFCEFoHyLeVd/aY+dvhrwidsX2mP741F3qwlNUY1HaKaD/jMHsO/TxkrmhnDtqfeQVGWSwsdVOTE0hdzsRpF0aIoGWcYHM6du2Sh7XEz7JVyPKBtAo3ABe0AAzIa8LO9uCJe7M4Nq4QIiAAJJK4jtZWYFkMqIHKdK4sZ3n61wa9/ag2/+588hO9+fog3Xf4TrNsbsEhjm7WsqQ8aIcjtQyDkb1k3sF4nvHVs+CuffwT/4iefxi9+eA3PX93i15dXMWiuYxA3WbtFy3eY5Gs7Y7f9asT83vndt1d93m5/UYr3eWKGa9EVY3IiIAJ3TUAVRUAEREAEREAEREAE7lsCoUSBkm9vBY1yBTdPAzewAzcSLESYGcH4q1cEWAb5BRE8PN3F4EVzeRPTN0LuMHCf9h2KnEx2zWbn1DrC/K2YNe9Ew42eRBMCrIIhMs8H5xs64Es4X8Tr9yBNP80wd5j915v80rDOzvVilXPkEueRLCL6PeVjPUdju+uhcB6J88l/mruo0FINP0M1LqO2dTR4HE38Mcynv4DZG38Ls80fYN6+hcbiCfNLxPxZAz9mBovGS0fxaod2AkQaNQb/DYaj/wpFnCNfYpY3M9bjfbD9uYQOEbgjgXNbgJ8fWMu73tc3wFKJum15j/MjwI+Dr3z5Vve/CdgFcH4OH3PkZ7PhSh1piIwYDQNG402Uw5sIxRsI4SZH7bNIHLaLHp2HXAzSeWg/Mes+dN3qtvu8G8MOK2PG2ijBNRq2KGnwDSnA4gBIAxjvJ+MVcLEo08Br1SnH7/nUtZzY53yeUFWMpzF7HFIM83z0LuzoVY6jRvJ+yY7fCweDQE4NW3WBYQbv6IwlXIm+Xz+fvyG2gdzLfC3A65FzvRhLyYmACByOgHEtKfitcpg24TIagGMR+f1wgMg155HJAN9694P47Z95EV9852WsYys/R1NuvjuD61SO6nQfE/B7oZNxzX84XsNXPnAVf/9n34JvveMKHl6vuT+wicRnaWN8T+Gd1GANFY2//n7DxfyW50HXmudQ+6ztnmQs5Lo9eC/JEu65GJQTAREQARG4ewKqKQIiIAIiIAIicH8TCNwzQNGOENo1aoyQ/6+qsqNi3KzOb2n04eJbW87hJl5+7XM/J1yQE8dvFcBNTeT5ALQ2YO+Rp7w38dTiBXtaQ52u4ZX6J9GkK0g2QKKhHn49mAsO2viybpwOgqGxMeqtz6Fu3o05X5QbGvIBXhu+tLMYzs1hHAkVC9+M4qYwJ+BTYOoKOE6M1wXOPQ2A5NdxMZlYBq0AABAASURBVDvGY1pDiwmSPcgNujejnf84Ig3BWfWX0doTaEOJlNZZ9xLQTIDWsUwZ9433TQwm/weU4Q/5GW2RYuAdHJDYZ6IhOHlRA2M7gg4RuFAEeAPzDvZ7OTEYQ8K0vYQZPweeBhqMwLsevOt3dM4mGPi55+fRzMClGf6AHQ4T/E9Du2FyvWwxQs1N+xqD2HAmkeJayHPk3LsPPSfM+M4cffYuHMdxYdroqCydjeH8DIycQ4KvfmHAdXG4hfWNBhMq8NkerCbJCmYzBJtTdS4P8JkIY9hF716c36Db4kj83qSh+fWtNbw2K7GVIhoaocGx7FK+rvfS8WnU9XvNYClgnTxHaBAS04z8fM6Z4WHG4XUaRH4PqQvDzRao0ggJfD6yesEHXPAiDMuJgAgchQA/n/wc+g+1BK49gxYYNcanI9/d+Dk1iygYfC5M8Zc/N8Df+eY1vGVUox1USGGGgusT/J3iKF2q7IoR4HcP3gs1n6EtNvEkXzt++N2An//UJTwwuYnN4ibmRQKfpHwWFAhWgJsEsKJGYQBjQIxZye8nKh6g7XIsHym+wAD+TNkmagztFZPkREAEREAEREAEjoOA2hABERABERABBL6FLTD0L1+MWuJpWYyCcW4qeOhCyyoOny+tPLvjrJD3ND1yHpSGfC/eQD39Et+1H0QIBV++jfJLVXCERrnzkTMcaTAMLbdSL6Pd+jzrPs5Mzs/m4G4Q6zF6jlziplWigTrxXsq/AYx0jkZ3b0Mxzs14M2Xfw2zOsizH/AyGEjdSmjBEHdZRxXdhfvNnMX/j76Ka/gXM4/tR20Noi0AyEyT/CY2SBoyS1zO8isHl/y3K4r9HiC2sHQPeHgB2y3PnzD3H6vKwJAIXhgDvXjofbr59eWM3dYkUKVtkeCY8t1dOONcnMwMdisEUo8kM5WgTYfgGBly5B6nhZqqr4geZu/ZpQL/oBOO8ejF4P7jFZTX63H+msQKd+Fgr0hxmU/ifeB6PGozLEYaDIZ9zRjkcFnJvW2xkO2wMuejdq+Pg8jOMz7LIJudzw3Q+RuLaDsa3lftZHkNOOMPTnbr2sVL+PYnfIcpQcCo+ob7ecrhPO8hnWX5+I0pUVULbMs7WkAUe7IdnOREQgbsh0H2ejJ+nXvCHDJvix45rkfG5Msw/cPTR58f4re++iHc+/CCGNLw1fGeoihY67mcCBv/BnrKe4ENPbeB3f/opPP/EAyhT6xsDMPjh507mKYb8nC35mB1Ey+WwdPiK3t17/PrCsktZ28EDkpnvOQvlhpgkJwIiIAIiIAIiIAIicI8EVF0EREAEOgIh5Y3M/d62Fi9i/tK3ra4SkhsjqUX0Qnnmmx4+N77Bch4eMp/+uZiEIaZ1bNUfpz6WwztjyyNdjJIDzhm8BpwD+BqeuFEbZ++jEfhztPvSCBxpTGh8rosq58TjDHk3tXkTgTcfR2XU6jjj7IzTOUjM4sZctzkSLaDBOmobom6fxHz6OVSbv4zqxt9GvfkrmFefRY0nqAdpJloDuLlXFP8fDC7972g4+jMM4k2wJWqP89uDST4GMMygnAhcSAIGQ4oTNLX/5uDSFGwpfA9BPgW4XmJbuanExnvlhLs/mRnMlsSNdwsNyiLScAmsjSLWxwlrZYMhDW4hRFhWC1iD7rDOux/OCfDZGo0UgeEizFHaDKOiwvqwxcY4YmMEDEPN9AoFeQZevZAiAuuAz0Ic+5F2tRgZi1xYuf+NJhbYonGzSjRy8p4xM5i5Av3Aku6MJ1cfZ/Q8Op9m/j7RIpQ1JusJoTjqmL28z3WhNEBsS6oAyKiftuf2YfmnSEBdrT6BhPz9uvD1iGtiiyFC3MJbLl3Hb371Cn7sHdeYP8J4C/xMUnL3LYFBWeJ7bx/h73z2TXh0NIf/Zm+wgH59Nv8zJqRjZjBbiGlmHmY5O6RCgLdbsLz7Rt+MbSzuVT5O2cvCMQ0wwJXD0CECIiACIiACIiACIiACInA3BFRHBJYI8O1tKbbrLWw53V/GluMXOcyN9eXhn/ULpsWd0XDDpsWDqLa+RIPfJZgNuFFjsO0SewfLum7Q9o1Vq9EUhnr6BcT6bYCVAFs5fzs8nIOP+cB7jcNecee2+4IY/M/wlWmGElsoMAf3QxDTGE16AHX9o2hv/iyqV/8+avpN+15ezaukdpmX9t+gvPR/RsDNXaTYJFhgV5oiInDhCcQRmrbgZ2PvTHxldO1NP0q8YOFALTtv07WcdnfhnVa8Dxf743ptWQUC1+1gFQZFjckwYjCeYzieoRxN4b8t3H2guc7TyImsxIEsi1F3y0kM0+Wl4FY/MX1HYCyLhgL08rQ+vJ/v+QvttNSHcmuL3J2wD7HTrSPaKcU8Pg8T5zkYDcigxPpghrXhDOPhFhndQImKahDQwNiLcVV0YzEY7tq/zZnN52K9f5uiO1m7C3vMmFlXfN7OG8zqCeqWRk4u3omGfXDsyJ2w0C7ntXYl3EPER+G6hya2q3o7vTwx+Anmz2ga3ru5eH5OPsKpq5NiiaZhK/m/ROC9j+PkcIThqKgI3A8E8sfOP2Pd6lgkQ2MjbJbrmBclnh6P8DdfehO+/XYgjKq8UqV8vh/gaI7+7uEU/JlZpBrfes9V/NSX34xH12tszCewZBS4StMHj3w/gXHoEAEREAEREAEREAEREAEREAERuEAE9g51sdsH9L8JnH0vxRdB+Gtf9sGDL4QMG18ILcfAF8VI4QIdHDy4G8nt49sNmtO8Xfbx5ZmPpV20R6rpMmY3v8kt5HUU/ps4MfkVWOQn+gt5UY9xkzaxDU9lFL4B3YQxDYbfQBufB8ohEAJlQDDsK694WloM1FKDwJkZ52iLtNMawrnox/h540ASGSQrkDDmNR/TZ5iG+8gNu8aGqEpunttTqOefQPXar2H+8j9DNf8O6vQ2pNH/E8Xkj9hCZEt9e2C8E3SIwAUmkGh4pOONHYBQoU0R060C09JQlUy+xzvdPzWJpsQUaZSikSolbpinxM9hQKQxr0Nn7GihLuHWM+vgdmJHtGnCfC3PAnzNMzME49ywOBgH4+PUwrXG1WCD2VfHU7guDW5ibK8j+G+8+m8IeyNg4yzHQbIRjnObCefCcKLYZTactwloXHz+tVT/f/WlRf2udmINimMwpu8WujxPZz5oeE0ua5Eo/39es8zg/NgKOnWj684JgI85Mq/JQqjRqYKFOa5OZri6NsVa+Tr1BkIxoIYwrofYVsl4mfkFNhnYEhteOCZ4yD0XzGMgyn2VMw88eQMVc+nz/gDvk8rWsNmOsBXXqAlaB8s+bncLdHkkzUByZryXu/ub7bL1g5yPvJPxnqG8H173/B1t4TPpoOqHSPf+lxUx4TN5IwywzufQqAUs37wsw/7AwznSW3LGcC/P5fXl/QBeE78vNtMQsxnvicirxGYiGXSKvC+9LKvLiYAIHA8B/yjys+efP1dk3P8ywthfNVBw9Ym4Fl7HDz79An70LWMahRvEMEXk2hYTCx/PKNTK+SSA1i8xr/OlehNffv8YP/PRh7HR3ERtAdOy3v4qYyzj6hP651Xvd2s4n2mcJ5d1nv1uA58XFADvZq880cvuyHindoJ5aXRHDi5K5XCXrLMIiIAIiIAIiIAIiIAIiIAIiMDdE/Adu662v2j16lL2PecifDcz174lznkiDabnZoSp5FACEl++o00wrz+O1L6NG9U0AGOGsP0bOCzWO78AcPh7BGbQAYGbOU+hmX4ebZgAbBvbx/kImHFnmXOw8zGcsxmFT97l120/GTPpEvNiGMKvZWsPoLn5bbTX/1O0b/wq2mKLFLmJfjYzUK8icCoE+DHI/fg6WdcF9ySH3G2k4Tan3t3Jty7bWKNtGtRU5Mco5d9SNH7ibKnR5fBS8qGDXt91pwpdGT9viwFbqCwLjEcDjMYVNcdwtIVysIkyNJ2KCuVCxcIvixqlFVSJwkqUITA8YniAQCNfsBIGcuS8E0quJWTLeNpXu/PBOn3dHKYh3VwJsKxIn0IEn0gMt51sCqPGw4jJOGE8TJiMQBnj/DpC47KxTi9eaNxexnwXvW3n8V7biUcM+B2SEMkokmGnEnVtvGfYNucPGkvB2XXy5o2nhRKDLnic4WW3T9Jy9nLYi3YytmTgabdwnEdCQSPAYGQw4+CTHbJxL+dinfz9Knb1+P2G9l50zXg+k91bFpPkREAEjpGAf74WzUV+jgP4uWTcz7MSmJUV1os/xy989k14z6MVRi2fAWETRiPwoihLy60igTqUKPll521vW8fPffBxDFINyxe9u2mMi3Wg3LcEZGGfw4v32pPdJy/720WWE3OYJ6O2CywCnuRaROUdBwG1IQIiIAIiIAIiIAIiIAIicD8T4I7rbabPF0Hw9XBb+YXM3wqBnOwvjjkNF+TwsUeY+bTPycC5kez7yPPmXZjPP4k2PgHDCBYS/cGCa1r47nnY5WGfQyc3jnQv6wVaXMa0/ghm1ScYDkBkeTqvcfaKCCmiiOD8oONOBLrL6580tLzAbWhR2wjz6n28Xz5EhiV1p0YW+fJE4AIR8Fufq1c34mAwrttNNUJbl/w8GNO5iDDEwJGdwRDYZigj19qIpgVoB0bkZnjic69lfov9jrRf4qmkmRmGaDFMiT4wKQpMhjUmg3ahSD9hbZAwspqqUKQZNUWZqDhHSaN3GVv6LQr6RiE2fEZQqeWs4+HFdXyw0JC+a0QDoGutBC6NAjbGU2qLcn/KNMPlccC4aDk+V+JcYpa3ZTREg8/EQ4ujdfiBJxe9e3aRLUS221INjdp1NNyctbgxj6grQ2xLdONz33s11nDRc5f85HFqOcz2kIVzd7S8D0IRUAxmSHETZu3djdEq1otUgWoONG2LoiAnpuw4h9JrJ1UhERCBYyLApYeLFBtLyEGGIkMDrv8JAQM0eHp0E7/ymRfwoBt/+Rw1ROhYbQJDruvXHgT+0mcfxpVBzXexlGX8TuH3S3+vHIkCKyWvQN89SQRE4BwS0JBEQAREQAREQAREQATuewK+e9lByG9wi6Al9H9mkHsGTFx6s1sKdnnMvkgub1D6ZJcncoYT4IZ5Ao221Ue5JfMsIjdLza9K4qZpXOPAfKwuBm9xPocdGTd2fBMnhZptXcJ061uwdBmwwt/tqYjzcJhxZ5gDSb7h5MNnWO7OBBKvb5vWaAJa532yhcgbxe8M151rq8T9TuCizz/5WpFG2QjX5D+96zPyRPePKn5qLMJCi8D11vc/2wjMqhazOqFpDDkNCf4s7FpP/MxR2FGXfgpnnzwVaJAM9EsaJUtOoUyRJtOGqigaeDGjP8N4lLLWaIDNmkyx5hpXWBvXmNAfuyYV3B+O5xiOZhgMpxiMKPcPEvOHzBtRw8EUI9YbD2eYjCpqi9rEaLiJsriBAS/PwAylBcpQ0DAdUHElqyn6iX5Wi0ADNMgWJ34k9rC/PJVD5lcbQ8ERbtUNprwfWpQcGZ/JbpxmOhjs1iunAAAQAElEQVRH9gOHbOBpRx5l6ZyWw8xii8jC+ToSh8MbfVCWvF8GgD+b+Z0kjz2Pd3sCOMyRaGBI/FzNqwZVFXMz3kVuqmdyi3+YllVGBETgSAT8o+tiJT7NUHJ9nTRcZ+MIMV5BaCd48WqBb3z+nUCcIPi70aI8q8itBAGuwVxvfU0GF+HA7w2/+NIQj60N0A5HngNefIDv/GDM7xP3cdRD981Riam8CIiACJwaAXUkAiIgAiIgAiIgAk6Au5f0uENn3FTm+x9d6mT0KeauluMGp8GnvdA+L64nOu3km6wE7mNIQyA+gDT9LFL1fkSMYDRIgJvMxu1nC/7yDvC9HeBV6XwfcC8m73HGzVej+ddC4jv9A6hf/0WgfQSIvJ5sw/8PJw/vqXY60TzsCDcAG++3aN2YTqfzFemFG+zgdcyziWN6DpWenAjcBwQC730uHZjGgKmNuJSlrKNOPcAQ2JCZwdfMQRnhR+T6XLcDzBmd0SJc8DNmjLMTOiZ6Ia5bXFyRxfHgNI7lPj1csNPgMiAY4FbsZXG954BRhJBVWkBpBUo+U0o+Y8rQYFi0GNLYN6I/KRpMitiJ7W6H+7Q9+eMCGBXAkDbRQUgoisQhtCgsZBmH1otBIEf8xApwFQAo8kcWo+ZKyFx9jocRjnqw/XzN3G9ZmaJRGlkVpjBM0wivz4Z4fbqO1Fyh1jkkrrX+XCY/47jMfXICn9rMZDve3pJYpktn1nl1vP9HbYk1zvnSoMIQ1xnySRlH3IvBQzqffRWGZOiigWGwzppshw7w3GUxa9t5+nZEAREQgeMmsPiINVxywfU2FTVCqDFsp/jK2xt86M1rSEw/7m7V3lkSiLymkQNoeckT/P///fK71/DhZ57CWrOJpq1hfH4Z/OZIDCeGOvm7WczrNqvLiYAIiIAIiIAIXFQCGrcIiIAIiIAIbBMIfOPbjmwH+OKXuIGZtW+B7ZIXLJAA/yl37BxMQeJ8d1JOMsTeite4F+od+ou5oW2fQ7z5bbghuOSGOPfSOQDmk/+usTKJGQvHCJvCXuWEyBd55L1n44Z13bwbTfMikm0A8M1demfqEscWOR5uNNBYfaZDuUidG3hdyQ6g34uJ0CEC9xEBN9SBa0cKXDsDty/BGLIfj4yBnx8u/maBBkzDYGBw4x64TqZYIDYlbtYNtpqI2kr2EdgX07lOp4UijOlH7vgEKhjbvJNYZOHuVPJu87vml2t3KTvn5bzl8E6Jkw3t9Jl4DSON0TENaSunMMZ8ZphX3f3FBxWHkjr5s2pZvBPg8ue0+yy14xZ1crqHd3LOLrRfzyRAw/6Qtu3gc0v9WHtG+9W5XZohxXH+DX3w87l/Se+jl5fow+57XBIBETh2AjTuJj6r4M8260LeR10MMObz7+d/7Bqujgd5SfN0aRUIBD7CAiLXdv9rIQ8PruNzH3oYA5vxOo9QtP4DOokTjZT7fO7xmcWvRFgWM+VEQAREQAREQAREQAQuHAENWAREQAR2EwjGNz3X7uQVjuXfoPT5FTwF6jSd5RdvcMMZ1qDFA5htfRuzYoMv6WvMK8ESdx6Qv6vnkl56SUvpxo2ewM3tFK9gOv06ZvYUEq6yFufMzSD4kct74DQVOLLIcSTqNPtdgb54qekyN/dXYEaagggcgUAC/Ad4uKGZImhoAo3ALfzwv2zg8vBRFPhpCosKZZFQDrkJyrW5oQGriSM0sUBFQ+F0HjGvgaoxNG1AjCWQCtZ08dPI5ygjF86ZGcyOT+cdAG8bRFhWy8H6Na7bETZp+L1Bob0EtGOY+XVNoG0kixebpdM+YtIFdoNxDbM5vxs0dzeLXfe9oZoPEP035vmZAT+nsLtrVrWOmYCaEwHb+TAGhi0YUigwjIa3XJ3hcy88mL+bQ8dqEODjqmzGiH6tY4svfOAanhvPUcSKaQUGac7lOcB2reGrMXXNQgREQAREQAREQAREQATuawKavAjsQyDsk7aySdzaR0q+7etTjH46ZfGN3H+DjRuuSJcRNn8MVXo7YlhDomHDbMbxHMe4jO24gJYv/3V6AtXsS2jCpNvHZi5o4AANxB48bRkx0J12t+pPBETgohOwfn0MXMsGNMi2qNuWG5qMcmG5t3UlYuBG4IGvnYaY10fvp0C0ARoMUc0t/5ZoXRdo45A0fTwJ3EVFdzCM/dTl6nzcBJZZs+3lqIeZdJAzmju25sCsCmjSiN8NxryJRpQb9/0ewModxi1/FycL42fJQsW7teY8HZbRd9E7ikte1ysY2rrkR4EM4e14ei/Pl0RABM6CwEF9Gp9qBR9hcTjAl14Yo0hN/uSC7wf+yT2ontIvAgFfgwv4X/J6YG0dL734GC63ide35Hsh34NtClgDHSIgAiIgAiIgAiIgAiIgAiIgAqtD4KCZBH857MU3QzrjBt6SmHJQ5YuW7r8hFmkATuCOhyXwzZizSxTjt0yGG//cIL4l+agJ3GTFthL7dKPBAPX8Q3glfRmNDcF3co6oomjISBExi6P0jVXbp8OcxrawRzT2grPB8sHdncQ+mur9mM8/Dhhf/MNNcCCUz9vnyeApueTj63l4+JT6XcVu/DbYq8SJLkuICUTuwhJIXAN3xFWrHSNFX7NcicvZNTT1hGnMy5uZ6a7m6q2xBZjNMSkqbJQ1zb1bngREfsoSN1JjybW5RGK4rQ31LKFufL02pnWK3EB3Ye/anON3NTRVOpAAn5F8jsdt8XmWSqL3P2Va0Hfxyia/Nozy1qhooJzOi/wbv5vc/wYNHZH54LM+uR82AZvzekaqq5NY7yCxMAADbiucj4PzGLcDjGPElVGNy+MtjtpgFmDb8viObjtwtgciBz93dRuxuUX2cNae0df0cC9PM556Mcjy2BZ0iIAInCCBxIVsWTBfQ4GibfHEk8CHn9rAsG2QQkDBz6Ur8L3iIJ3gUNX0PRPgtQ0N1uZr+OiTBV4Y8ftKwbU4cI0uCkQXSkTGwWudKDPjuY95CnSIgAiIgAiIgAiIgAiIgAiIgAisAAHu/HEWthA9d8ZXwF4eXxnlzY92MR3fuVwET9ULSO2TaKZfRkgTmDlp0AcPQw7QQy8ccPT5y/6eoolt+yu8gXOO60hbn8Q0vR0NJgA3BnyjG3kHd0/FE42a7znJHHJMjI3tLGv7vukTmS8nAqtDwG/swOm4D3RrXEDdFjTY+Q/XdOkscESX4AuT1+b2KAaDiOEwIRQRZsYs75My9kO1BvjvTc6rEaZzqhpiRrU0G7c25KrKjVVuroKGRTYMwKDj5AkkPtdSqLmp7ZvflAVEXq8ZL9YW1bjhPhraOKAxf8D7h2MyXnt62fll6pWvWR+5Wz+3ej5OnIIVFULRwCzynmYClnUXw+RnA2mEeWWo+f3qcC14n8sl98aX8xQWARE4OQIGNwAGfo6DtfjEiyPUcYj5oKEhOCGdXMdq+RQImM14fef42FvHsGIA0LCfzLq1PxX5+sbtcVgO+blXTtDpghPQ8EVABERABERABERABERABEQAeXf6vuJQoN2er22HTimQuNkSH6DB4BvYCk/TYHGVRmDLW7DdCKzz7unsbfTi9o1xs5c9BAtomrdivvldVNjgBvgIoNHknrq6q8ocm/EaWOQmRODI7qoRVToKAZUVgZUiwDVkMZ+8Rc2NzNgM0dRjrqlc8xZ5yNub25E7BCyvxeAaDa5PiRunoawwDIYCiWtVBC2GyAe7j1y5XC2NvE0KmKWSKrIRuJoPUdUjrrdjtDSKRVbqf+uKQbkTJBB5Pfya1AmoCH5rVmJzWmDO+6NuRryEBUL031QNHEXB62pZ8OvOlFV2hoRiMMdg2MJo9Dbe23c3X8L1igZEGhO25gVqTNAWJXvwjMOIldHrMOVVRgRE4GQI+OcQCFwTXnw64JmHIkKa8rNcnEx3avV0CBjQtjVeeNLwrmcHfPZx3ef3EaP6ARjXYFei765Ply8CIrAiBDQNERABERABERABERABEVgQ8F3QRfD+8Pz/uMozpQGS25cMJuoUnHeTCsTmRdTNu7hxugEzbrB4+rF3b2xxIZszHJCsRiy20KRn0cy+TUPJVcD7R0M/AvBboRejJ+iMfWbDzZIx/gS7U9MicF8TWOXJu90uWkDEgAbXkorc6OxWFyBx6i56h3LGjW9fA1mH6yXCTQRGQ+HxFmAvtBZ2rXKzPAX2Yy3jzLMGiWpogKw4lmlt8N84reY1airB0An02dQtLjFlPzFZbg+BntPu5Mhn2LQaIv9G9nyCGVUn3hf5t7JpjMeI7AuKF5UGe/B5DF6XTljNI3FaecM/5XvZQsXHfgSMSoajH7lBMuzu41ndYN4WfJIPcPTm7qb/o49YNURABA5DIGFjo8An3jPCWtNiuviBDv/hpcPUVpmzJeArc8t13b+HdKtzQlEO8cX3PYRiyNw04wDjHoFPQK7DdNAhAiIgAiKwUgQ0GREQAREQAREQARFYJhCWI6se9i34AnNs/wQ0N+9PdM58GQf44h3d0DsA2kcxf+PnaHy9hoLGgmDcjD3pF2/f6PYx8DWf++OI9TOIWy8htk9zaBtAHiO6I2+Id8GTO/cbELz1lvs+uQ7VsgiIwMoTSFzlEm7S+HozBTRmiHlt5frLnENP31I2AhsmKHEJoYgYDhIGJRujUThwzQosU1hAwX+BxkVXEYco4gD+SLG2BVjGRzTHVUzTVdyYr2OruYSqNQpoOLjIBTlhcSSGXIhM6MW0PPbeZ9bR3cWs4dbEXSqA/Bx1Nk42wX+7OrUTGv3HqKoR5rMCFcvUvP6Rz7vIeyD5daDMmBIi2sKogEjftU3WLiam246akxvxVhzFOS4NNnFp/AaKUAI919tW3i8zMbFCJM80HGDK+7eK6zAaigqmlWw3mMHMWG6v87S92ltGcREQgbMi4J/OMZ9d33jHBq5cHiKm1/iuEqnEcKezGpv6PQqBCIQpv51s4sVH5/jIs0OUdYGaa78hwRAp9zvxgXCUxlVWBERABERABETg/BPQCEVABERABETgFgLhlpQVTwip4csvJ2kUX4T9fGLiRjS4Ker/3260K5hPv83oZfYfaCzwXhNPLnon4nySA7YcqYI2iYQQ3oDFBxG3voAW14Cw9P9mWmS5E3bG+VrNTrwvF4NyIiACInAMBFIqaRA0tNGQUFD+iLMjtszyvm77Sl00CEWLwdAw4FJacI00GhK7BhNLdOrirMcePZyXuZRDPHEMDLdNi3k9zqoqN1qO0aQCDU3N0bjhbuzAGsDaTvn5xHBukw1kHyt5RM6qF4MAAbrxNoYWnfwvWFBkFGl0n1VA1jyhmgMVHylNS87Yc/gl2aulIovLvJRyQYP97bHs+/1iMxS8f8vSYMWCj5fhnXu0mXolip8v8J6dzxvM5y2bMApsLVG4w+FlF0os6qInJwIicPYE/OOY+D4wHo/xSx95mKtsyxUk0QB89mPTCO5AgBevTBGjNiHEMRDXWSHgq594CpfHGWlIhwAAEABJREFUAdFKpLjBtMR1ekfgFd4Rs+VEQAREQAREQAREQAQuOAENXwREQAT2J7DYEdw/cxVTi9QupmV8Ee7Di6QT8Qoku8TN0g9jNnsJNTf6W/YcE1+7KTCMEz0M3oXxZADceNHaCLP6/ZhWH0ab1jiQghktxV10N0DghA/vwyI7yQDoy4mACIjAvRMwGqeQBqhrQ2y5ru1q8ojrDYtbVkRIFUYlfRqELXCdDFMkTGmn5KrqVsTUdWRmMNtRl8ollmmJamjsbVBgFg1bbcTN+RA3Z4w3XJObIVJylfQp+OPZ52BspheDq+j66dGPnF8kXSJCG4tsJJ+35FUnbM4L8gqYN2PU7Zj5ATFRGLAGDeis647NwMVEj662eO/5XJfVNg0GRYHxWsJo4tOPABl6CLwPO/n9lVPueIrw1r18iYYXZk7Du3/Odir2+TspB4Y4XuT2WCeHoeOkCKhdETgCgcRnjlEffWqEjz07hsUWOvYQ4PMmP1fOw9q1NAaLAUUsEfkdw9qb+NQ7r+JH37SGgt+DotUo+R3GUonuO02inzgxrsF5LWZQTgREQAREQAREQAREQARE4GIT0OhF4DYEfEfvNtkrmGWxm5S/+3ah4z3n9+kG6PuxgNQ8jWb+edSDCdrgP1FPcRM2neaLd+KQuHFhcYwUWtQljQ71ZxDah5jBjfPkGz0unMLBwXCb4hQ6UhciIAL3DQEuvlzjwA3sSMNhRYMhfI315QZ+eMDl4btTWRgC10/LP8RSe+vA4owDD+8zcc+Ysjavv5HPgZifAYErYYlZZaiqAvPpENV0lFXPRnDjZkrGuoFyH/SXO+ra7lIPE16uexLhO42h67Mv5U/jaMujZ4Q8q6pBPW+wtfg/ff03p5tmjQZfZzJihWFWtIBoBcP8KpOvfdd+10oXzsD6Dt1fJK+Et+98EkajIYbDEghzwCoQEEVn1F067yrSiFzNedVoSIDrLttSNREQgZMncPgeElfdhDLG7K+tb+AHH3kalyZcQ7yR5KfzqcCxGbVrnd+O+JgTLEUEvuMUqcHt5GW87PZ66dWplLoUekhcQ0Mq2I6x3cDcs3E+54Lfc4IPzoCa302qMEBTRDx+dQs/eOlhXG75HaXhs5LPAQtbMKsXg2UFuPKMFmnyREAEREAEREAEREAEREAEREAELiqBO4377N5e7zSyE8tv2XJEfvcFD980djG427EMXLtTbxvz92k06P6EJ1+sfWPahmg2v4rYPoOW8eh/hjEEMHdbOI0jjy1x2pFCt3nRPoiXt/4aajwC7mQAOQcnf/jOxcn3oh5EQARWmYCBBtK0I66ovhcKWhST/yZMPaQR0Y2DA3D/N5cDy3S6PRh/MLqMm8YurxO4PgYacCcB2BgGjEJEYsO+mru6Fo3ejjy/U2JZZkWqDdyMtqx+OG7aZQlM0wBbC23GAV6fjfHabA2v0Sj8Og3CszqgYX7LvNZ9RLT8l+h3SmxyR2DeLrnRjvWQCk5pWRyz72wfWst1PTxge24s8OfrrUocR/Ix8lnbUg1V8zo1LvKoaQCfz4Dp5gg3t4aYNRtZkRvcMQYk+olj7lhG+J+HzuI1SeBhPFMWCTgxPyUkiieOi3m3hLtynDUrX1DHafn4LV8zvwYUeZRli/FoExb+DDyRepfeseC8eS1ARlm4w8G2vQYvE6a89280I0T/86JpyK8Mfl0cb8faeSe228nTve08Qgbcp+cuBzl4UDnsiZIIiMBpE0hcF5cFrstF5DtM3MLzjxj+yqcexaiuEeIQfPTwE8vPLFcUZCX4//l9O53sfCJXu8guDGU7oCZ89RrkvwVRxhlS2sJ4HPHcowN85u3r+JmPPoRf/8QD+O2vP4sffvPN+J1vvBn/+OvP4be/9iz+1mcewi99YIjPvFDgrQ/XfL5XCAWb5rtaBJ+5oeT8C7TGh78n85kU4oj9M5Ko03bs0w3fgc9zX0K5AqNNl9CWAzxfXsevfvwFvFA2ZNDwEXADSL5eGxJHnIz+QmB8R9AhAiIgAiIgAiIgAiIgAiIgAiKwogS6t9kVndyt00qA+YYBfToc+9GAOxAAN0uAFgjcmp9+Hm37NsQwQAjMx2kee/oyxik6gBsAkbL4MKrpl+F/phpWwjeAcOIH4ZtfhzySE+9NHYiACKwoAV9CFuKq0k0yGYxKXN/mjdGQmBCtQELe0WUZo+7GJQS26bWL4RDD4QDloGG7FRuLVO+8hKuPd75hv39gKpBPBoDt7xL6R7RxM9cwr8fYmg0wnbsKTGfr1Brm1QaauIGW9TsFhgMiyoWG9Clr4H8OMoYaxypje9422Mc+mhPRrAZmFcdNzeZDzKlp1gAV59U0Y9B0S/ExZAGJc2EIneiBgOjc2yXPWpIXgd8MlIdvp6VqFzOYODvziRKwzVCWNQYjn0qbEXkIOcRy8INl3TusvG3eg91v/gYaf41ova1eexraldxH3L9duT15ioqACJwyAf+MdurO4KoR8fG3PYhf+NgDsDBFtw4vrx/LYWafuvNn7hyJY5sPasx97QszXL2yjg+/60n8ja+8gN//qTfjX/7km/F3Pv8ofvp9Q3zlvRN85LmIDz5b44PPVFk/Sv+Tbx/gmx96EH/9c4/jn//Uu/AHP3gH/sYn1vD+Zwd4eHwDG7iBUaxQRKMSjM+7ZM6EY3BgOP0j+bpsLS+LMdSitNexll7nPJ7Ej7xpDVs2QDKDAfn7kHUhIPtYOmwprODqENBMREAEREAEREAEREAEREAERGCHQL+7vJOycqHEGfViEA1P/sLrxgAGj9V5m5Ev5CNqjLZ6F6bzz2KGx7jZXvG1O3LzwPte1rEO4EiNBW4bIK1hWn8Um1RK6wA3DHYJx334LUdGeZvfORx3+2pvm4ACInAfEfDVJIsn7tMiCwXmTcCsNrSgMXTxG08dltR5hzgHJK6WLE/n62OsfD0HRkNuCnPzOf/gD9jxHdryEq47FFvK9g67qIdaGrKbVKJyxSGqWKKmP6sLbM4Cbm6uYXNrQiOxG4qpeafOYDygMdw6kUdFLq46t1GynaPJ67qc7azxdp3zELNqhC0aqDenBW5uFbixFXgNxtQI87ZE3Q5orB6iSSOk2An0wTg4L/CaIRknvVdM2uOciRfNvud5FUbcc4FhT15d+fO0RbA5BoMZhrwfeSUQeLfbLXN3Iq470dhdsW0T5lWB1E7gt7jzhg4REIEVI7B7bbCUcDnexDc//AA+/+IAD9gm7DYL6u5V4xTQpAGfH5dQtCNspApPX27w/Q9exR9870n8g08O8bnnWzx9aY5Jep1PlJsIoYX/hYiiaVHULQac3yDyGZ4Mk6LAuCy5fgKDYopHr7b41HsfxW9/8xH8zvffha+//zE8uRaxUWyhtBlatlUXAa2dwjyXuggJ6Nb1kL/f+J97jhZQpAZj+3P85Icfw+fe8wjWB1M01qI/bh2mp/TqS8kXARFYGQKaiAiIgAiIgAiIgAiIgAjsIRD2xFcoyjflvFnR+3zTN1cDuI8TOBJfqNMQiS/kSA/ANj+FaXoMjf+p0FAvOnTkLMetlEXCmXj9CJxOg0topl/hhsIDQPLxcUicB1AycNyOPZpfA+q4m1Z7IiAC2wTux4Cvaz7vxEDkGttyLXZV0Wh8ZI5ncAliiM4DLgYP6YKX8youJJhVGA4TuH/MtZPOEvKfJs6+F15WYqQXg8vOk7fjfcT9Xl1m4tqZ+CyJCyU+yyLVcme4ZZ++Id2YoWa1OgJ1DDS4BlRtkTWvJ+g1Y7jTGJ0/OYK/U6dvb16PMW9KzNmXG3lrGnQbjNDCf7N3nP02NIgcezI+D6kcZtz9yLnxMnGivHig8rXqfSYvXFryPZy1VCxXYxlP92YYXBmX55RnwxCvN7JaFGWL4SgCYc7chmJ+nrwxvOw8ncr16C9n5TDTaBjxIENo2xZ1FRFpuHcDfcxteu5CbN7LLWLyREAEVohATC3KssJf+OQj+PjbrmVDo08v8eTLROIpi6t7opnV05l1oo5LDttnT1zDUqhorJ3hJ166hn/wE8/ipz/0AB4czfJ6uEZD7hCb8Gd0ywd3HQzzIqHiWrmf5mVCHQq+BxkCas71dQzqV/H2KzfwKx+5in/xzafxhY8+jrXRJp/xAW3aQEI3GgaA/t0JJ3NY6trNPVpEy/dKV+QYSo73K596F775ow9gQAN1HQIN3FvMWVTCfkduab8MpYmACIiACFxgAhq6CIiACIiACIiACOxHgK/F+yVf9DR/6d1PETBuPOe3dfA4gelz0ztyE2E++xBm1UfZxwiJG/IWB9yr9f58XGB4Rzijw1//C+4qlO0aN3ivYTr9PFK8zI0MH5Dnun/MSs6A1wHkkMPH3L6aEwERuK8JcGXx1QWJS1ji2pu4ndtigHkzQFuVANfiFOlx8xpIZOWid0jnK1hW8g5KlGxnMqywMb4Bo4ETaNiS//aNq2/b/b1iMXeezK3aPJR88gSXZ+4We/SSS0oMJxZyLXI5LkuB6Rwlw8zE9gNnu31DZBUfYcNAS8ux/5nfbTXMv61IjtbaRMHX8dyPsfWEyHO0hLRHrEFXdOLo0kLRfQ7dm0hgNmWMZHl4ITCTzr0sJm+75fQcXrS3XWAFAnleZNURqhFsimJwHZNxTeNvyUs8wLAdYRiHNF6UVIFAjq6uTtfC7vAyGObHign0y0H+4YFpcxlVWkeywJ79vgaaAPB2yYpdabAGQ3IiIAIrQ8ASP+st3wkSLoUWv/zRDXznR65gnZ//WSyQuAhYiojhBhpraRANeR04qbUgsC9X4kqUQkVz8xxf+5EJ/s733opv/sgIby9vIhU1UPCpVpQ0ia6hDSPAShjXr0AVYDgVCBjC38ncd3m44FpZpprP8znXzjqvnYYJas6ztk1cebDBX3kx4Xe/9yI+9rYSxeDP0JYjzjmwvAGg/FmIkznYOpfusGg8st8GwbZwef0NfPdjj+Dn3jXEenEDpTOgAdg4V1Zg+UR57b1ispwIiIAIiIAIiMAqEdBcREAEREAEROBAAv3b5IEFLnaGv/i6OAvjVqVxA9N9RvOLMV/4c/CYTsksbzjE9mm0sy+gKQJf0I3bAgakAXuhz7M7D7k8fGZKhkBjSIkK5j/NPvsw5ultiLgC2JxjpnACh/GaWNNxOYHm1aQIiIAI7BAwJK42oObczK1acI3jBja3kAF/BBru5uhqGVsFlcA9V0yGM5TcnDaurRbHXFeZn3AXh1dy7VQ1Bo1Ju+Rpu2Qcy0I+hj5vTz0msxw4voXgh/FE5XrG/KOIVdkHzwc6Y44d0CqzwKxOuPPhXbkOKul5vQ4qc9HS/boXNIJYanjX8vmZWgzLEoPhoLuODpDXrpuX0evF4C2up+O+Z9JPlJWAFaiqBlN+UNoIHjvtbDfPVDkREIEVJ8CPvnFdCWZYHwd856Un8EtfegTPrQ0Q+Cy9ESaY4RJaGwD8Tg+uTDiJg0tTYtsl+yyi4QgQ3i0AABAASURBVPnxg/h7P/4UfvUzT+Jt6zOso0UsbNFzLgwOG8gnT3dhcfRh93sxi9XAbwoMLZzBzLpw9iJo9cUzDwzwq196K37zS2/Gk0PDCA2aokJb1IiBZboax3vOY+ubNLRco2Mo8ezaGn7js8/gB++fIAymLND3b0jmBnljmose3F/I23N5siQCIiACIiACIiACIrACBDQFERABEbg9gXD77BXKTf7i62+8Oy/IyD8hfY9ztL49tsMX7qZ9DPXmt9GkJ9CGMROB4N3ml2/kjVqP+2auC2d19GNKBWAtRzdE0z6BauubmNs1eAraIY77sBTIIFGRCkC+Lsfdi9oTAREQgR0Ctgj6xumsDagaoxG4pJC1yD6yxxVsu44h0aTcYjQAxoOEMriRrsv2td7Vxfac8+ASuAjj4CMXykU81Ksv38d7v0+/k3/U8ndq73b5fV/u9+U87Orj8vcjwHsjJydYPcWYRoZL4wE2JiUGRQHQSlvwzggUAmnSwQ0XrlzvMCdW4veXaCWqaJjFgDoM4X/edbm238Ou5TSFzyEBDUkEjplA4HpSllv46tND/O5PPIwPPn8Vl+LLGDctyshnqb8L8V3imLvNzSU+W2ezGdbmBT773CX8vR+s4xPPJqzVf4pJU6Pke0Xi89bfZcCy4HKWKy5O/ZplwWBmi9T9PM/rZBZYwGD0jU92cG0Ew0Ob48H6dXzqGcPvfO8q3v004H9OY9LWCJEjpZhyvM7YnBVc3rnSV1t4oPlzfO75Mf7xtx7Ge57dQGFjTOoChf8QD+dvZjCOFTDcciRP8XQqhz0uiYAIiIAIiIAIiIAIiIAIXFgCGrgIHIJAOESZFSiymKZvUOTZePw433y7tiwN0NbvR1O/G9EmcNtq7o4v5NhXXe6ZnPnun8eUmTBiDeLwdVTpKdQ3v8fRXuKwaMnoNxByOSbds4tdC9Yx6yI6i4AIiMDJEfDlxpKh4aaoa+ZGrhZc3Qz+NMC9Hmwb3IQO3AgfcBN2ZDXW/Ddy8oa4r3Wu5U645nKVRS/zfNdyGYXvdwI0J/AO8T/3yXuD98hkWGBMBTS8b1sY7zUm3z0m1u/uwe7c8HMxrSPmjaGlEZi93n3bqikCInAmBE6iU+PTclIntEWFp68U+Ec/PsCvfeYJvPtqi3GcIYYI+HOw75yLh69PoN8n5bDH99N2oZ2Ar23eRokWb3n2Ufz89x/FX//WZbxQ1mjY11YxwcyuMHcCs2pRkY37ukZvkbDj7UrzSK+dIoAB20J3WGKKr8bGKRSca0Dkd4nn14f4e198Br/6mWu49rB/k6hZjhxYijBYN1F36barMsD5JP/LDyHgnW96AL/2lffgb3/pGTyzPkbRNJx/izZQPnSO4C57VDUREAEREAEREAEREAEREAEREIELRuCww/U31sOWvUDl/C241/IU/cX8eKfhWwIIM77rD4HqLag3v8rNgRFQ8KU9d+V9Jr6S74iF0f//iMzIpc7kZD6STtG4sZE2EDFGqt6KNP0QEEpmrgPc6MgKBuwVjnikFuwEFt2nkI7YgIqLgAiIwMEEjFkHy2A01CIO0FQD1PMSieEYDZGbrKwKJNtRTjjEiRvEbDgvk+AjJxYtErW+PqXBbsakBIt8RrRcT+O4ax+JDfdicDvuYY4hPxx6fznNw736fPf7tIXPpK51Y8u7hV1ts2COozsY7epxmEw5bNibYFX39hWbOpxjI/3zcblvb5RZ7h1Jh+v0/JXy7xbJIpI1SGGKMJyiHPG+QtUNlvcxs3lfsWRiOX+20hQAf8Bmv3++HkDN4XpLvO8j79B5LLBVjdE0E4R2gLLljUzSiWWyvBmG3XlwrzxdEgERWBUCez/hhoJLQuD7QIxzDErD199xGb/53XfgL3/mSbxvsomS7wx1HdHm3wpuMGnnGMUayX84lu8WSCMUfN66AtNcgP+g6QCJa5CvM75+WWoYa7HeGN5xucZf+/QD+L3vXMUXnytZP2Je0vDJvgLbQKiz8bNJG/A24AfXQ7giIy5veOH7XzVIzHPlMgx3/qKs/wbvQsbvAtviWtg9RVsUXJNLq/m8n+PSuMbX3rmO3/vqQ/i5Lz+AZ69NMSkrWDFFwe8AhbUAmcH4PmUFWyk4t90yFADzEgUz5kemNEDL7w7tFi6FTbz7iRH+4Sfm+J1vXcMn3hYxtD9HW9Tw//O3TICRRYrm+LZlMGBb6A5PIim4crhL1lkEREAEREAEREAEREAEREAERGB1CYTVndrSzLhR2sV8B4AhvtTnl18G79VZflVfQ1OMMdv6cTa7ztfq7q065H66MHjkkJ+WxfTjd0doMY8ln7iBYOjGfAXt5rfQxmeA8jpgLefFDQrOjAHc27G4BnmT+t5aUm0REAER2I9At6Jhe+tzO86N0sBUjwcavmZc2uZUazQEcy1H8pxeuLfDEls0DMsSo6HBQgW4jBu7Fg/RtrHMQtvjYtItzsvcktgleFYWT7YkMsAuYffBoruyDxNftLBf0UXW4b3bNLJf1kFph+/wHJXkPQrem8ZnZJGabAgYFgmTgc9yeZx748t5e8Nedo/8fmCxRONE/rPP/tt9rd+XXo4Z7jy4kA/Lk3otkvNt0qfJFwERWCUCt37KbfsTH/i4jHh4fQtf/JGI/+znn8U//Mrj+NY7R3jqUoOKa9esKFEHQ2FbKHEDgX4sZmiLOdrgqthGhchnYuLzsmHZYDM8sVHjszQu//C7D+CHP3gLvvTeNVzCy3w/mSK/gyzWLmyPBTyM2nEe68Qzn5+2q+x+5ZBLGLDHN8YN4Hnh3Mvyk+eUAXjk0hg/eNtD+M9/9ln8za89jE8/fQ2PjSPN3ps0cW8iYEY1rNIA2C3L86fhnPN3BilEhNDgqUcafPkDl/BbP/Ecfvub1/Ch9z6LEY3KiFynU0l2gJl1Av09Yi7ANOw9jAkuenKrRkDzEQEREAEREAEREAEREAEREIFbCfC19dbE1Urp33JpwPRNd2uPd3pxgoQ1zDe/iFnzItpQIKbI/dtEIb96+whcOMeHcaTG8RnGaLGOWbGGmRuB2yeB6D+5zg2LbEj3Uix4j87ADQz2iSzoOE4CaksERGB/Aly+EnMS151oAcmGmLcBszpingp4OrOPyXln/oiNGJQN1scNymENK2q2nyjm89w5j3ehW845i2Wz3+cyzjkgCzpWhQCvcb6y9EMMGA8CNsYDTAZAmVrQPgAznywL8G7FQoHR4MmLOOCFeuGAwxCthP/m76w2NJH3f9f4vuX71np/30JKFAERWH0CNNbCWqRQ0yjbYNIM8WC7hk88bfhrX3gT/uD7L+Bf0WD50x+6hI8+Z3jmoYBL6wEPjko8ODBcKxs8GGZ4wG7iibUK73g04MPPr+EvfsDwP/nOc/iXP3gr/tbnH8S7nikxGc8wTwntYA0RXKP4foW8zmH7sNQHGciRfpWi70meTd89F1PRy+M76lOX/Z3cg0J820Pi+2WKb+CBNuLTj43xW1+8jN/73nP4zW+8gJ/42JvwoReu4qmNCR4ZFLjGBdv1IOtc5RvX1djgiWHAWx4t8PFnA37hw5fwz777PP75Tz6Pv/Tpx/HOxwyjQYOELRifBUbjr8URLHGcu+bF+EGDVLoIiMDqE9AMRUAEREAEREAEREAEROAAAuGA9NVJzkZLTsdfkq1hwA3AnDZfvMHtBCbcm+OGaVv9COr646j5At/yxX65QX8ddy2nnc9w4oZIhNkMiZs6jW1gGt+GsPURIK1zyBWw/adLGb1bZ9wqoWAVkvt3247qiYAI7EtAiXcg4AsylXzttsDt1xI1jb/zJiJGrk93qH7o7NSXjPD1zooKg2GD4QgoigQugOB5l7DrWOTarsSlyIEZS2UUPM8EFleY94Dfd4zxe0ni95LBaIABDb9jflUpGS9jpKGF95FPxp+be+Xpt2if+yOxkIuet1ZFw6xJNP4aGn4WvFlmHei8RdeBBZQhAiJwnxBIMK5Nke8L8+EUM6otZgg2x9XLBd7x3DX8/EuP4+999Wn8i+8+g//l95/B7373Ufzu957AD7/7JvyT7z2N3//Zt+EPfubt+KffeRb/6Mcfx/c/9gTe96YCVyZ8P8CcrRtKLlSTpsWIhtXu9apfgRI592Jwj0scXfK0vriHl3RAMkt4Ti9GD+G8dGC5QON0onG2thG2iiHW1w3vfXqEn/3wZfzG5y/jf/rzj+M//4XH8cP/5GH8zg+uZf2Q/j/7xSfxz3/hCfz+N67hH37lCXzng4/gbY8HPFga1poGhf8QbhwBViPwG0tgh5aGAJ8cnCZ9OREQAREQgfudgOYvAiIgAiIgAiIgArcj4O+st8u/wHl8Q87G36UpcmMC1nJOzMsvzm4QZvRIrgD6XdIQUNslNDe/i5gegZnx5TzAmI4LdzgTg3HcZi3MfJ4TvNJ+DTUeB9oSCNcBbnBwsix1ty7C/7yZhS2/AoBBhwiIgAicOgFfekJehRhKA1icYDq7hHk15BarIYaGG9Bujjv60AKrLAvJ+zD4/4c4wQyXhjNsjG7yWWHwTerEhbATK2aXeO4VAWOYTTAAsGwn7Hco7YIQ4BXltffrn5C4sZ/CFGvFJo0fc0zCDYztBmD8jpK8JJ/HCIx7eB/5/QE//Cbp5fGFFvcfaPAFvxdFlJhVoGhU4H1vGGCYCgR+d1nWorY8ERABEVgi4GuMPz0LPppGKNphZ6TkGpUsIrZThirEeopBaLFe1rg2afDcNcObHwp4y8MF3vzIAI9fjrhCw/GlcgujtAmLLeA/7MJnXIGCbRSAlYhhyPAQ4Jkn5qZ9BKYZuJiiy2UQAJ+e8OWPme62xaxjdgaz8WINrTnvGmNUXFcrWDXFRpFwxWZ4fBTx3JUBNcTzV0d48wNjPL0R8DAZrQ8ShnwWDNIcZWqQyCBaAVbFwBoErt8F38EMDb873ASBASzFk5wIiIAIiIAIiMD9S0AzFwEREAEREIE7Egh3LHHhC/gUE2CuFuCLM09371KJlMZoi4jaBqinX2WLj3I7NaCMa+yGmwC4qIdx4AZbnFMOFKg2v4mYaAR2hsubDdxIZtEjOW+z9TaMm0Nsj1flSPVVWAREQASOk4A/IcJi1Wu5JlUxYd6Aa94QyXwRZPieO+za8bOvea5QGtaHNzGk4c9/w7OIZR7F/l15jT6HrXjU1SfJvxgE/JotZDTs+mZ+wW8QrjK1GA4KBN5zhsR7Ie2ZU2Dc0w4Ss+Hi/eHesnhf57u4qMCGMZ+HzvgLb9OY1Ak6REAEROBQBIylDl4/PJcFtp3HbbGu7fjg2rNXxjTDzuFhQ+S6COZgcXSp2E7xOPKxE8pRnnzFpJddzvUEV045jpO32gvwoXoMPNzfrQQ7gAOLZ+flcyCfPMY6fF6ABmEkY2qkEuXOfZeHJREQAREQAREQAREQgfuLgGYrAiIgAocj4G/vhyt5UUvl92JOMxsruatv/uJM5XjOPOLMWrA4G8ofAAAQAElEQVQ2amxg1nwQ89knGd9ASEMagAu+ngeY2baO2Pg5KG7bY+BMGA6Y1h/BVv1JGr4fBCxQLJM3IXDkwxb1DO2R66qCCIiACJwkgTYkNFZiFofYaobwxwVXvGwmu5d+l9vowonPjISSBrm1UcRkWGNo88N1kR9bXINB5fDhqqnUWRLghaLjFfOrRiV+V+D1Dw2vewv/f34vjUumswQ3+s0MZnb3A/bnrGu5BbYXMeD3FuP9HRCLIVLOT8hGZ+abWe7XrPNztk4Xh4BGKgKnSsDu2JuZ5TXFC5qZezluZtt+TrzNyWynrNlOOFfhImYeoO9eJ09xdbFdZ5bzHNdiAdyVffeR3OKu6v7XFDzBbCfPzPK8Pa+Xl1mWWVemTzNjPBgC/xnfwToxzedCHe88oEMEREAEREAEREAEREAEROAiENAYReAIBHwv+gjFL3hRi5yAi152ls9HOvkmfagR4+Nob34RTdigAdgQ4pgG4BYwChf/cDIGo9F3hKYEmtln0LYvAKng5Ixy/25uH6/L6jIAOwRJBETgnBDI+6hcnlputLZWom4HaJrINZDLHseY8i5rLsXYvbiuDWN7gX34n3ccDuaYjLcwHAQE9g8+VcD87V4SB+bVthO6wAHJXdV9yne1dD4tAn4J/L5Jfj3NY95z5/POwsagxBpVpgaBuvXCeVmX17sbdXVTfpYHVNUEW5WhpUEhhYYN+vehRN9FT04ERODCElilgdv2ZHxtWha4mmHlj+X574R92rtjniKJgAiIgAiIgAiIgAiIgAiIgAjcXwSOOtu7seAdtY9zUJ6bB2783c84m9N9E3T/YeYNdr5v+/9r1ankVu4a0o2vwOZv56ZtgRQS5sUc04JbuikhRbYX2aeL3v4tX4RU4/zG+f+fauPDmL72Vzm3B4BtIzCOfhCo33QBTd7EIdqjt6EaIiACInAMBJKv10sC1+yiTSjaCIstNuvLeKMeYovr+LxoEZOv8bHrmWtZFzjq2Ve9hYyrIY1xQAELBdbKLVweTXF5OMUk3ISlIRBHQBqwk5I+PaNoHE7GZw2DHBpjDPSOCV7EtTujLyD/NAjwMhC/m/l52fjdI4YZA7zOvIdGozk21qdoy5uI5RQpfw/hFeM15UXn8FKnPu4+U7D91GTZW8LYPiLLR7bZokbL+3Q6G2BrawOzNvA+G/K5bigi22A3vP3RKdHfLegQAREQgTsQ2Psc3Rvvq+9Nv1McXCv3U18vt9stY/DlkEH3qLRQTmYYOwcLJcZcuzOYeEKuH2/vH9RNn9/7/dwTOfga7d88+A2E76DgdxEgcQIuGCcFHNSs0kVABERABERABERABERABERABO5zAuH+mH//cty9Pm/POf8Z6O3Y7QNswvdLm2CI8w8hzX4MRoMAmO4VuccKmOUXcgZwNsfx9upTM5ibJgAaKhIuYzb9OhpbY7z23Qfc9cENcad11/VVUQREQASOkYCxrV1KTKCjHRgVl7tqzsdlGnHdo1HWnx00sjH7Lt2untiGx8HVlgY4f4oUAYPRABPafYd8zpRWw39oBv1hfUD+uSPg9w1l3LEvuHFfoOEzlEothqNEAcMyIPCZ2l/G7lnYx+40Iy+3Vzt14iKYzBAxYu9DtBxBG/ze4u3Lu8wWAv1O0CECIiAC54qAcTT7icm7nRdapHhwrxZZO15fYCflXIa2h+mBvSPk+o5ee/MUvw8JaMoiIAIiIAIiIAIiIAIiIAIicDAB7mgfnLkSOebbof727DuyDfJv1+S0o0/drEDbvAX1ze+hDRNqDMv/2CwWh7+QL4Kr4Bkn4QqB5ocwwLz6KI0h70ObfyONVhHmH9rxEoCGE+5DwzfGLccPXVsF70RA+SIgAvdEwNe67QZyxBepEmjHaOsxmvkIKVLJkGjQc3PadvljCviTqVNCGeYYDxqMhw1GRQXLi+YxdaRmjk4gscqyGN3lmOe3De8OBBp/Q6r4rKswKQ0b4xKDYgtFWdPE38J/q2tX3WOK5HunKJCaiJv1AJtNwLRtUfF+bVNi38g6pu7UjAiIgAiIwKkQ6J4ugPvQIQIiIAIdAZ1FQAREQAREQAREQARE4A4EfK/wDkUuenbkBHrRAAwPM6n3aZCEy5P2kS02dMEN/5ho9J1+nsbPJxCLRHX48qs4y/XVWRQeda3Ke7rPJXK6dVmgnn0SbfsYp+ssffbMcFCgn8Ws/ZwXNa/TAjaHc1oVPtAhAmdMQN2fAAFfs3yhSjQCRxqA6xJNHWi8o7YXL18dex3fGLzrAnMEm9EQXGFUNii5/hq8r8jeIzvz8JJo4EPO79NYRO54CDhSUseSPGlZzj6Rv98yvHBYo+F3jddsVBh45wChYvWaLfAZCD/MT1TvM8j63Q+qecseP4y6soktu9qqxpyKaYiYBkihQDTm8P7wnlyHaVVlREAEREAEzhMBrd7n6WpoLCIgAiJw1gTUvwiIgAiIgAiIgAgchoBb7A5T7mKWye/J3CR3o2OvQ8+EaPIuLo3GqUVqH0C79Xk08w8jFi0sGPdo2ba3l8BtV/jer2/ddjJGKaaujEsWaPy+hqZ5B9rNbyCGdU5yuDQ/gsCCyVLq3qD5JnTYQuKGtNfYm6+4CIiACJwbAnkd50plLeY0wm6miBv1ENP2CmLL9Ojiuud/KxoMH+fAi8RnzUIMr5c3cWm4ifXiDYzwGrgi89kTXQDXXjcOu5DHkZhGt/AYkrtnAvxeQOqgUpbT7gWM0WJic1wdV7g8maEYVAi8Z8B7x69JyWsx4P0T+AzsxJb8B9Dydw0fHAtsXzsPe9pttF2EAbY5i5dxs97g/bmB2h5E4P1ZtC3KCBQcr4XAe+U27SlLBERABERABERABERABERABETgvBPQ+ERABERABETg0ATCoUteyIIJtNJyO5W7n9wcD6hx5MM3buMVtPFptNOPsK0x+h3UwJgbM7HPwZ6Zi6x9si9oUqIxgobbdBlt/T4005e4q9z9RhP8N+SMfJ3X7WZHoy+M18MqRPdXjNDtpq48ERCBC0rAOG5X9mjw4xLWzFts1WPMYomaT9K24FrI/JN0xvWz8N8mHZYYjgYY0yg8QkPjXo2QKI4lxAHjZRbyw8pW7UGEszt44eFqSJbc00KoUKYK43HCaGzMi1S6ZZieY0ztxeABzuv22r+I50Y2FJkdMeSoxmho8K2qhim8ITkCBrILC8Mvi+e4TiIgAiIgAiIgAiIgAiIgAiIgAiIgAheRgMYsAiIgAkcj4LuER6txwUp3f44xwZJxg9y3ShMOfRg3+mnsbOwa6ptfQROfQbKAmCJSYsuUb6i6Dt3mBS4YaOS1NEYavoppsYEb868izd+6mBEphCnDd7qlyD8Fbk23LMs6PMuJgAiIwIUgwCWLKz9ckeEmFpjVwLw1NDbgs4E5fC70c/EnjquPH5cf2FBJo57//8Br44h1/3+CizlC0WQBbgRsuM6mhVghUXJ3T8AI0JypK9LAnlAWM4zKGTYmwCXKiiks1OCXDcAKmAUYBX7/YCIAAxAoWxKDd3Je38VysRfH4z9E1VrJe7DAzXmBpm7gxl4WucV5j7ckKmE1CGgWIiACIiACIiACIiACIiACIiACIiACq09AMxSBuyDgO5F3Ue2CVEnI261YHAHtInSAZzTscpc0UX2JeTHBvP4wjb9vR1sMun3cPvO+81uY1ZlBHYaowoNoZ59g/ArAjXGeADLHoQ7fxj504UO1qEIiIAIicLIEuGbR8IaFUn5mFKhrrofVGrsu8hLIUvR5XpTbWRiZxpwu7mFWObJjPTcyp8j1uMoqaPgdDRPG44aqEYotWKC8/0V/5j6rLnkM0mC9dM7j8ra3x7SowDI5b9vfLtAFvFgX4pkRb8PF2Pl0HOP2XHbCO6F+tjt8fB7mhnU+64ZDw3BsWB9ETKgyzWjWnQOBsopFI+WtGf2F/ItFCoy7ltM8zOR93a15uTabtmiYxRrTusW8DWjjgC14eWZuz41JciIgAitNQJMTAREQAREQAREQAREQAREQAREQARFYfQJ3O0PfS7zbuue7HvdAfSs073/7SLnxWtAA7L+569FbZL5h66m9XwLBMMVzmM2+irrYQFtuAmZMDv3+//Y2K7sDLDv3dgkrcHBqeU5FLFA06xjFhGGzhq35ZzGbfhLRyCuNONOEzigSs8+EPY6kfCMcztm1J1tRERABETi3BPqV0H0fZAGkAdfGEdpmiBvzS7hRjzDjGlcXvga2XAdbRD6IGOt8hgGug9vydo4i9s3nEFxg/y5ffykLNVxjGifHk4DRwFCGuC3AAIqrNHvnmWNJVB4ffdBomw3FzPUxsgRDy2NdDqM7PIltsiDjHkmMdfL2mHjOXOJ49qrl8F0+exdnTlQJfEb5d4PAvNBgY62lGgwHUwxoZE8hIJp1CkCMI0R+14j8rhHdWMxW0cv5utj7tvN4r5zITsGGUsFqBSJJZi36SGw7pRKR91o1HaKe+X/HwOduYmU3PPtY2V9KvNsoNsIMOREQAREQgRUloGmJgAiIgAiIgAiIgAiIgAiIgAiIwG0JcKfxtvkrk2ncFA3ckPXt1QMnxc1Vi4HG3YQUZmjjw2hmn0PEFfifdLS0zqpG7XGe5Foke7DXIumEvdNpvpuTcUua4oY0bRyoBgNUs8+jbZ/lILgRbfR6MXig841q14EFlCECIiAC55FAv8Dd6rsdzo10dW1omwHtn2MgDTmJAD5YcHzHrX3DV2YOoM8JSChoqBxNKgzHc4p+WSPYHN2zsOGQ0kJG37wJ+LrOQYNPQXg4C6d8JPbnonf8jvMkK7gWhtZsxKdhtUgVOjXZXxvXmIwqTIaummmGInYK9APhBH5v2K2CXxeMAgh1RzjqsTTORdXWAlorMWsNc/ZrWV5uUUCeCIiACIiACIjAfUJA0xQBERABERABERABERABERCBOxMIdy5y8UskTsG45V2k5Fu+OPBgPhoaMdshWqxjWn0MYeu93MMNFDdZuUGM27eA++EgiTzNFHwzeoQmPYHq5jfQtI8B+f89NJi5Ctx6GJNcDX25YyGgRkRABM6AgK9ju7tNqUWKRf4Nzfm0xGw64Lo4oD3Vy0YWTtQJO+/CxW6CNXCV1qJkeDJscGmSsEaD5ihMMUKigCGfeKX/gJQ/A1nvuF1igy56d3Ys6LRcHJ67XXWYndMO4++quCuSW0cik2T+3xrUAMPjosa4qLA+rHFpHDEy8mHRzk/8HsBisO1/HuuEPYct4mnh36OXvL2AG7MGb1BzGq5bGoITk123ts4MjhJZ0CECIiACIiACIiACIrBKBDQXERABERABERABERABETgkgXDIche4WL8BG2E25zz6OIO3uEVeXEPbPo96+lluEHMjlRvEcOMvN4O5k4/IpF5g+JZm7osEZ5XIpyWPMdr6vajb9xKP/yno2wEgMOdIgwQL366g8kRABA5BQEXOGYG8NPo6OKYhuMR8BjSN5kbPVAAAEABJREFUj9EQaK0Lno/lwxN6LacfPewPdBf8wcS+jMZoF5IboQcIqDmGCqMCWBsG5N9uHc0xHjAtzBHMmA+Aw+FKTYNn6uQJWcyjY2qOJQ+z4I5vOZ3J2XEIjPM5sXTOjTN+oO/Ph0W+/3nqI9Ze1NxpfXcCR5qN3ImEEoac+2g8h8t/S3o8bDEeRgzKhMIiWSQKCOToypPa3SCTEnVcbm9bztNQ1TXmVQ2OjL2XVEAyirM4uGc7OEs5IiACIiACIiACIiACIiACF5KABi0CIiACIiACIiACRyHQ7RUfpcaFK9tvqHIb2TbB88Ez4OY3QoEYrmH++g+4ef8cd5FHyNus3JSmg29oewPuZzHS98DgfeISt50T/DeqSQuggbwOQ8xvfhOxfgop0brgcEgOWdg5cnpk3HUf3H6cqZwIiMD9QcDMYMEALoEoIlLR8plRYFqPsTnbQFOvIbVrfK4MCcTXv0R/r5h0eLdvSX9mLQtoWc7FPs0YBswMIaQsN3iOR4ZL4ykuT6a4Mt7C5dEUw0HI+cZy5lVRcuwFEmyXIvMi2+tUoCGDTonhxGcqOQTvf39Zamlo7gSONVmLluXdh7W5vse9fbDvO8n4nOmEfATWKRhaK2dYK6ecY41LkxpjohgxfcTZuCInmfvgXFgF0RKSRYBjyfIw0zhY3CL4YTxRaSFvhCmHc4ls2VeiEJHIYbMd40Y1wlZaxzStwaykOJsQYaFhs6zDM8D+bhF0iIAIiIAIiIAIiIAIiIAIiIAIrA4BzUQEREAEREAEjkwgHLnGRavgm7V5YzQixhlS/u2fAybBsu0goZp9Bik+C3CDNZixtrFCv9HKPVrGeuepvfq0+8n3GygQTwoMpUuYb30TbXoQhEZQvuUesftgOW5u+6Y+d7h3ZykmAiIgAitDwJ8M/WSMzx9DVQPzOqJujesk10f/yxL5B2Y8TOWFs69zUj4X7AOa5uMOLnBRpy0U48EM6/n/wJ1jMpxjVDYYFDVKm9PG7ZrRnyHANUeItlBJv6QNvMgKcQCjsPhN5L2+MT30WpTbVZ5pHi/bwPZ6GfueU7NbVGKexzgabWI82sJaFg3aNHIPR6xP42qRWo47UonCkgz9ERjIscTAoeU1FurrsPphXCwaRIKfVSWmswmaJqGN3siiPbi/3NJy2PMW8iqu5WyFRUAEREAEREAEREAEREAEREAEREAELigBDVsEREAE7o6A72/eXc0LVSsgJQO3Um876jYMMKvfzw36j3AT9hJCMUNICca6lnaq+hbrTkwhcFPaLCCGIfl9FPPqU2jTQwAikK0JWBxOzm85yhrAo9AhAiIgAvcDAUNDU2UdCxqCLatuC8Q0BHqdEAauuNnAedjm+/JFalDSWDq0iKG1GJcV1octLo0i/P/Izb6HqQ1qraxZboYBDbADGomHYJzyNlyh/03aJd8Y9nRj+65Af+B9Ul7HNaKx1lWEOVyltx0qjIqaY2q3tTZKuDQJ2FgzbIzB/AbDomKdCiXLJo4FfPakkOB2d/C5tazIh5IrkZYrLuKgf1fyZ5wLfiQ/7Sv/wbTEPqb1ADerArM0RpUm4JcWjmS7gaW6TOP3kqWEnWDyIPPZntf3mLSiBDQtERABERABERABERABERABERABERCB1SegGYrAPRDwfd57qH5RqvbTzDuji0H7BqkHaYikkdc3gSMuYT7/cbThMlA0CLZc3stKBxMwRAPaokSz9QXUzXMAN9l3ly+WopFhFz05ERABEVh5AolrJE2bVqKm4XEeA5oKVELTBBqCuT7uMur582evTgmSj4OyVCBr8Ru4lmqaFSsE1G7KRkFjqmtAf2A1RsMtrI1nmIynmIyo4RwT14g+5f/Prv9/u8vKaczbm+bpE6bv1hYmo82s8WgL/v/1LmtYthzTnOOjaCT2R3jgPELGmE8E6M+dhawFXOjzFj4N3nD16d7QUdTXQ38s2t1O9zgYs6yqalDNG9TVJbQNLdekjFDnvOThvpneT31AvgiIwP1KQPMWAREQAREQAREQAREQAREQAREQARFYfQL3OsPeMnqv7Zzf+olTdPkI84auB1zGE8VNa3DzOsUHML/589x8fSs3XSfcch3SdwX63SatMdW4mQzK/SxP61ri+X5xxolannlmkHkAZgBChTasYb71LdzAo2hCgxR8s924212wAHeu6XJZeDqT5ERABETgAhPIv8GZEnb7oFF3txINqClFluNzJZWYYYDNWFIFNtuChuAhIo2tkSZM//9nbxHS6ayaloBdWhhK/U/9++K9V7Dtf4HG7ZLlsrjkl9SAzwDXhKPfT0URsayS8XJRx+vleE4rUIaCZQsE9mHslUiwrZgYNnSHIVgBo8A6oB/8WcXHjrGcK7B4FhsIAHp5nquPM+tozlicYlecMShDZDyxn4SWZ1fEzWqMG9UEW3EjK4E1+D0lJeZT4L2SxWTP2hbHzUZg/IdtoTvMve0CHpFEQAREQARWi4BmIwIiIAIiIAIiIAIiIAIiIAIiIAKHIuD7m4cqeLEL5R1RTsF3Uen1zvdI85bvGur2RbT1uxgbouAZvruaCpYMC3kbu2XceDXmuuidgTvLLn3WlgkYh5FFnkYjSGjHsPlzCNPPcqt7hNZaihzd2O5cWQtMAze6wfKsLicCIiACq0fAuDLuEqfIJPga6FrkRa6DTduiqhNqqm0MKRZcLTvBn0Uur4MzOHzMrty1B+6kXHD7dKfS5s8Olu7LceKMIc/W07Dr8JTbyQvfLp/Pou2Wl8t5vZMS++H1a63ks3CIrTpQhmpeo6aQv3PYLZ17yo6Mo17IeVFgSifsPoxRFz05ERABERABERCBVSKguYiACIiACIiACIiACIiACIjA4Qn4TujhS1/Ikj5F3wml7wbHPIe8c8oQ09srmNtT2Jp+HSk9SOMv0/rdZ5bY6zy31968+zfeEbEUuI095Jb0CJYuATdfAuY/hoQBLP+aFQ3wxrJUSg1t7InM+2tx/9K765mrogiIwOoQSIYKJaZtwKxJmNMIXLcF2jgE0kKrM9tbZ+KPgoX4tOaz5NYi957C5w+fULhFOLnDu+RT0DuY1UNszktUcYK6HSOUBRWY5ROndxiXi3qjVA4fppLKiIAIiIAIiIAIiIAIXHgCmoAIiIAIiIAIiIAIiIAIHJGA7zwescpFLL7YJfXfQM2/alRxEjRG8ow0wXzri6jjk4x5OU93eXhJ3GtlgeyWgjmuEwnQeIG8Zc9byloGZ0DzEI3AX0FI11igphGjpO9MydcabonTCMwUOREQgaMTUI3VIuBLaGsByUo0qUDVJlS1oeIyWcWAlmlGw6Xtmravp8valXlhInxq9E+P7F+Yge8d6C2XwpB4zaqqxpyqmgJNO0RKJSKN/UDB5yLFMnub2h23nah/h2GrrIg7VoMOERABERABERABERABERCBVSCgOYiACIiACIiACIjA3RDwfde7qXeB6nDjNBt+aZQ0GiXRwmwOhE0q4BW8hGr+cRg3Yltuynb/P2ML+G8LZwHMhI47EDDPT36C/1+HTcGN7qGhrd+BdvNLiGmNW9YN81nGuYJG4CwmyYmACIjAfU7Al1A3FyI/cAY0Ek7QxgGausC0MmzOE2ZVRENjcEwlV88CySoWp9CL6yt0nDgBt9bv0gBIriHAa5Zo5I3+277NOm7MJ9hKlzCLl1DGEoNYoHClAGMbft1vHa+n9grghaa8lF9fyhbyJEkEREAEREAEREAEREAEREAERGCVCWhuIiACIiACInDXBLizeNd1L0hFbpTCRYMjDcEBNWMDtLiMmT2AYvMT3IS9xC13N04ShxsnfXOVpbCtCzLVsx6m71c7s+zTlEGOTVmhmX0Scf6jaEMBOF9ElloY2aFDBERABETACeSl0wN8ImGhRJ9LaX4czZsJtuYDzKshGoZbjNBQ0UZcVUcAy0LHyRPwC0LF0KLTnH5FAz2N9DVosKfo101NIz6fdbwuieKDz8/d+FLnHXz2u4Hat5wn9jq4BeWIgAiIgAiIgAiIgAiIgAiIgAiIgAhcZAIauwiIgAjcGwFaPO+tgfNfmxuo3HU1iwgpcbgDtGkNc1vDbOvbaJu3Ms0QLCCEOfIuO89yd0nAcXtV+pFb3W0Y0kBxBe3mNxDJOiZm+HVYKPHaJA97HUkEREAERGA3AV8ymZLM0Pqfh8Yg/z/BmzQw3pgF3JwZpvUAdRpzNWXBc+/8Odxrv8H2ee6fRf5+fe5Oi4x2Kml4LzFrgK2qxTwVVIkqFKgpA79XUOCz0F3i95BIwzF0iMC9EFBdERABERABERABERABERABERABERCB1SegGYrAMRC4DwzA3SZyTC24fw745is31JvpN1BXH0EqafQNFZCGzOMurnFX/YJso+McH049kXMk9CaUqPEo2q0vINoaYAHMyoIOERABERCB2xPggpl/WMZapFAjFjVa9/ncatMIlf+ZaD7K6joiRi9pfIoZOiPl3qbz6sxE9+ndlfO6t9N+jR5Uvi97hvnedT+M2/iJTy0XLwe/Mxhm9YiG3xHm9RrqZgOJz7ZknhvYSmDcshjZ4xLYFHSIgAiIwFEJqLwIiIAIiIAIiIAIiIAIiIAIiIAIiMDqEziuGfou5XG1dW7bSck3ZCMSd1xTfACxfg/S1kuI7VO0Bw/gv/0LEEUac1PX/4wmN24TgxRYBzqOTMBYo1MiwYA2baCZfZBG4M8Q7BhmLYnTKA+DmbG0nAiIgAiIwP4EfI00GJ9lFguEhSz/P7KBVfyZFbDZrOP12Rpe3xpTI8yqxLXX198SEZQl5N9ATYnr8JJoNAbVG4zv6C/a8bb2FUd0SxvbdcAxLLRc7hTz2W3niADOAgy4T6/LAJMTBbhBvRNws1rDjWodr00n5DxGXRvaxgBeB/CJlptgG72PJQgWaQxmRkqRyRR9FmXPxi73E5PdeRZLIft+2isvJImACIiACNwHBDRFERABERABERABERABERABERABETgSAd85PlKFi1fYd2C5P5v8N6cMLR6kEfIL3Nh9EKF8HWa+Bbt3Q3U5fh5nfDHG1FMkZEQaeZtiTCPwZxh+DLAaBTfA4Rvb0CECIiACInA7AoaD/4F5nfhI999CBQ3CVNVMsDUbYlqPUbVrSHEExDFXXdcIKTRUDYROgQbmwyng4HIH5fXp7K7vh+PmiBdtnV4+8sFnv7XAkhIKxIWSDTAju/l8BNcs+w3DZOUGXxfHzwaAW3zkw5jei9Bz2vbJGOrFctgl7D683HaKR3ptJyogAiIgAiIgAiKw0gQ0OREQAREQAREQAREQAREQARE4OgHfez16rQtWI0/SEhpujM/mH8G8ej8NwSNuj3Pz94LN5aIO10JAEwpM8TRmm19HBDf7udGOvOkNHUchoLIiIAL3JYHDmv0Sn3e0saK1Eg1KVA0wrSLemFvW5jxgsyowawNqDNBimOU/qONCXpf73vb6WBx7015SfmAAABAASURBVPv4IntXG33asu/ll+N7wyefH8mmV8vw3BVLTJtAPgnzVFBlVsVwUQxQUujnlnD4g9PprgsrMXz4iiopAiIgAiIgAiIgAiJwXxPQ5EVABERABERABERABETgLglk2+hd1r0w1bjdimQFWruEZvYpNEUJ/80na9fzn9S8MBO56APlpndb1miqD6CuPwiELc7Irw49OREQgUMRUCERuB2BhMU/49pqLfw3XGNR8/lHpSGaNEIdh6jbAWbVGNP5iMbhTm0TAbpEA+fBCuzB7qC9Zfr4Xn9vO6eTzymi5RznnL//dq8z2KpGqCoafSk3mDeRY7MGyeptZaSJSBfCUQ9jBRc9OREQAREQAREQAREQAREQARG4EwHli4AIiIAIiIAIiMC9EFhdAzA3WblHy43bwG1eg8UraK7/GmK6lnkFYxo3dpmZ4zqdPAH/k6FlHKO1dbRv/Aza+i0IoTz5jtWDCIiACKwGgTvOgk82PtZ4TgY+ALNCLBAShYiAlm24aAZNA8S2pDG4yLpZr+H1+Rivz0a313SC12+n/epvl1+/te6MfZ5i/hvTDdyYrmNOLvPE+VMNOTRtgZYCuYDGcmBAVjvqf4O39wma+XIiIAIiIAIiIAIiIAIiIAIiIAIicOwE1KAIiIAIiIAI3DOBcM8tnOcGaORN/Q5t8E3cNVgoECx0qdwfP8/DX6WxOepOPJvRBDGkKaJYpSlqLiIgAiJwLggYn3D7C8wB8snAw0+3yp+b94OwDcIZgMey7+E92hNlhVN26k4EREAEREAEREAEREAEREAEREAERGD1CWiGIiACInA8BMLxNHN+WzFu8LpA3x14GCV3+gScu8t7DiHA5WFJBERABETg+An4eus6/pZXr0Uzg5npuQQd55aABiYCIiACIiACIiACIiACIiACIiACIrD6BDRDEThGAitvAHZW5idJBERABERABERABERABERABC4YAQ1XBERABERABERABERABERABERABERg9Qkc9wzvCwPwcUNTeyIgAiIgAiIgAhebQEoJy7rYs9HoRUAEREAEVpSApiUCIiACIiACIiACIiACIiACIiACd0VABuC7wnZWldSvCIiACIiACIiACIiACIiACIiACIjA6hPQDEVABERABERABERABERABETg7gnIAHz37FRTBE6XgHoTAREQAREQAREQAREQAREQAREQARFYfQKaoQiIgAiIgAiIgAiIgAjcIwEZgO8RoKqLgAiIwGkQUB8iIAIiIAIiIAIiIAIiIAIiIAIiIAKrT0AzFAEREAEREAEREIHjICAD8HFQVBsiIAIiIAIicHIE1LIIiIAIiIAIiIAIiIAIiIAIiIAIiMDqE9AMRUAEREAERODYCMgAfGwo1ZAIiIAIiIAIiIAIHDcBtScCIiACIiACIiACIiACIiACIiACIrD6BDRDERABETheAjIAHy9PtSYCIiACIiACIiACIiACx0NArYiACIiACIiACIiACIiACIiACIiACKw+Ac1QBE6AgAzAJwBVTYqACIiACIiACIiACIiACIjAvRBQXREQAREQAREQAREQAREQAREQAREQgdUncFIzlAH4pMiqXREQAREQAREQAREQAREQAREQARE4OgHVEAEREAEREAEREAEREAEREAEREIF7IiAD8D3hO63K6kcEREAEREAEREAEREAEREAEREAERGD1CWiGIiACIiACIiACIiACIiACInDvBGQAvneGakEETpaAWhcBERABERABERABERABERABERABEVh9ApqhCIiACIiACIiACIiACBwTARmAjwmkmhEBERCBkyCgNkVABERABERABERABERABERABERABFafgGYoAiIgAiIgAiIgAsdJQAbg46SptkRABERABETg+AioJREQAREQAREQAREQAREQAREQAREQgdUnoBmKgAiIgAiIwLETkAH42JGqQREQAREQAREQARG4VwKqLwIiIAIiIAIiIAIiIAIiIAIiIAIisPoENEMREAEROBkCMgCfDFe1KgIiIAIiIAIiIAIiIAJ3R0C1REAEREAEREAEREAEREAEREAEREAEVp+AZigCJ0hABuAThKumRUAEREAEREAEREAEREAEROAoBFRWBERABERABERABERABERABERABERg9Qmc9AxlAD5pwmpfBERABERABERABERABERABERABO5MQCVEQAREQAREQAREQAREQAREQARE4FgIyAB8LBhPqhG1KwIiIAIiIAIiIAIiIAIiIAIiIAIisPoENEMREAEREAEREAEREAEREAEROD4CMgAfH0u1JALHS0CtiYAIiIAIiIAIiIAIiIAIiIAIiIAIrD4BzVAEREAEREAEREAEREAEjpmADMDHDFTNiYAIiMBxEFAbIiACIiACIiACIiACIiACIiACIiACq09AMxQBERABERABERCBkyAgA/BJUFWbIiACIiACInD3BFRTBERABERABERABERABERABERABERg9QlohiIgAiIgAiJwYgRkAD4xtGpYBERABERABERABI5KQOVFQAREQAREQAREQAREQAREQAREQARWn4BmKAIiIAInS0AG4JPlq9ZFQAREQAREQAREQARE4HAEVEoEREAEREAEREAEREAEREAEREAERGD1CWiGInAKBGQAPgXI6kIEREAEREAEREAEREAEREAEbkdAeSIgAiIgAiIgAiIgAiIgAiIgAiIgAqtP4LRmKAPwaZFWPyIgAiIgAiIgAiIgAiIgAiIgAiJwKwGliIAIiIAIiIAIiIAIiIAIiIAIiMCxEpAB+FhxHldjakcEREAEREAEREAEREAEREAEREAERGD1CWiGIiACIiACIiACIiACIiACInD8BGQAPn6malEE7o2AaouACIiACIiACIiACIiACIiACIiACKw+Ac1QBERABERABERABERABE6IgAzAJwRWzYqACIjA3RBQHREQAREQAREQAREQAREQAREQAREQgdUnoBmKgAiIgAiIgAiIwEkSkAH4JOmqbREQAREQARE4PAGVFAEREAEREAEREAEREAEREAEREAERWH0CmqEIiIAIiIAInDgBGYBPHLE6EAEREAEREAEREIE7EVC+CIiACIiACIiACIiACIiACIiACIjA6hPQDEVABETgdAjIAHw6nNWLCIiACIiACIiACIiACOxPQKkiIAIiIAIiIAIiIAIiIAIiIAIiIAKrT0AzFIFTJCAD8CnCVlciIAIiIAIiIAIiIAIiIAIisExAYREQAREQAREQAREQAREQAREQAREQgdUncNozlAH4tImrPxEQAREQAREQAREQAREQAREQAREAxEAEREAEREAEREAEREAEREAEREAEToSADMAngvVuG1U9ERABERABERABERABERABERABERCB1SegGYqACIiACIiACIiACIiACIjAyRGQAfjk2KplETgaAZUWAREQAREQAREQAREQAREQAREQARFYfQKaoQiIgAiIgAiIgAiIgAicMAEZgE8YsJoXAREQgcMQUBkREAEREAEREAEREAEREAEREAEREIHVJ6AZioAIiIAIiIAIiMBpEJAB+DQoqw8REAEREAEROJiAckRABERABERABERABERABERABERABFafgGYoAiIgAiIgAqdGQAbgU0OtjkRABERABERABERgLwHFRUAEREAEREAEREAEREAEREAEREAEVp+AZigCIiACp0tABuDT5a3eREAEREAEREAEREAERKAjoLMIiIAIiIAIiIAIiIAIiIAIiIAIiMDqE9AMReAMCMgAfAbQ1aUIiIAIiIAIiIAIiIAIiMD9TUCzFwEREAEREAEREAEREAEREAEREAERWH0CZzVDGYDPirz6FQEREAEREAEREAEREAEREAERuB8JaM4iIAIiIAIiIAIiIAIiIAIiIAIicKIEZAA+UbyHbVzlREAEREAEREAEREAEREAEREAEREAEVp+AZigCIiACIiACIiACIiACIiACJ09ABuCTZ6weROD2BJQrAiIgAiIgAiIgAiIgAiIgAiIgAiKw+gQ0QxEQAREQAREQAREQARE4JQIyAJ8SaHUjAiIgAvsRUJoIiIAIiIAIiIAIiIAIiIAIiIAIiMDqE9AMRUAEREAEREAEROA0CcgAfJq01ZcIiIAIiIAI7BBQSAREQAREQAREQAREQAREQAREQAREYPUJaIYiIAIiIAIicOoEZAA+deTqUAREQAREQAREQAREQAREQAREQAREQAREQAREQAREQAREYPUJaIYiIAIicDYEZAA+G+7qVQREQAREQAREQARE4H4loHmLgAiIgAiIgAiIgAiIgAiIgAiIgAisPgHNUATOkIAMwGcIX12LgAiIgAiIgAiIgAiIgAjcXwQ0WxEQAREQAREQAREQAREQAREQAREQgdUncNYzlAH4rK+A+hcBERABERABERABERABERABEbgfCGiOIiACIiACIiACIiACIiACIiACInAqBGQAPhXMB3WidBEQAREQAREQAREQAREQAREQAREQgdUnoBmKgAiIgAiIgAiIgAiIgAiIwOkRkAH49FirJxHYTUAxERABERABERABERABERABERABERCB1SegGYqACIiACIiACIiACIjAKROQAfiUgas7ERABEXACkgiIgAiIgAiIgAiIgAiIgAiIgAiIwOoT0AxFQAREQAREQARE4CwIyAB8FtTVpwiIgAiIwP1MQHMXAREQAREQAREQAREQAREQAREQARFYfQKaoQiIgAiIgAicGQEZgM8MvToWAREQAREQARG4/whoxiIgAiIgAiIgAiIgAiIgAiIgAiIgAqtPQDMUAREQgbMlIAPw2fJX7yIgAiIgAiIgAiIgAvcLAc1TBERABERABERABERABERABERABERg9QlohiJwDgjIAHwOLoKGIAIiIAIiIAIiIAIiIAIisNoENDsREAEREAEREAEREAEREAEREAEREIHVJ3BeZigD8Hm5EhqHCIiACIiACIiACIiACIiACIjAKhLQnERABERABERABERABERABERABETgVAnIAHyquPvO5IuACIiACIiACIiACIiACIiACIiACKw+Ac1QBERABERABERABERABERABE6fgAzAp89cPd7vBDR/ERABERABERABERABERABERABERCB1SegGYqACIiACIiACIiACIjAGRGQAfiMwKtbERCB+5OAZi0CIiACIiACIiACIiACIiACIiACIrD6BDRDERABERABERABEThLAjIAnyV99S0CIiACInA/EdBcRUAEREAEREAEREAEREAEREAEREAEVp+AZigCIiACIiACZ05ABuAzvwQagAiIgAiIgAiIwOoT0AxFQAREQAREQAREQAREQAREQAREQARWn4BmKAIiIALng4AMwOfjOmgUIiACIiACIiACIiACq0pA8xIBERABERABERABERABERABERABEViileF6AAAQAElEQVR9ApqhCJwjAjIAn6OLoaGIgAiIgAiIgAiIgAiIgAisFgHNRgREQAREQAREQAREQAREQAREQAREYPUJnLcZygB83q6IxiMCIiACIiACIiACIiACIiACIrAKBDQHERABERABERABERABERABERABETgTAjIAnyp2dSYCIiACIiACIiACIiACIiACIiACIrD6BDRDERABERABERABERABERABETg7AjIAnx179Xy/EdB8RUAEREAEREAEREAEREAEREAEREAEVp+AZigCIiACIiACIiACIiACZ0xABuAzvgDqXgRE4P4goFmKgAiIgAiIgAiIgAiIgAiIgAiIgAisPgHNUAREQAREQAREQATOAwEZgM/DVdAYREAEREAEVpmA5iYCIiACIiACIiACIiACIiACIiACIrD6BDRDERABERABETg3BGQAPjeXQgMRAREQAREQARFYPQKakQiIgAiIgAiIgAiIgAiIgAiIgAiIwOoT0AxFQARE4HwRkAH4fF0PjUYEREAEREAEREAERGBVCGgeIiACIiACIiACIiACIiACIiACIiACq09AMxSBc0hABuBzeFE0JBEQAREQAREQAREQAREQgYtNQKMXAREQAREQAREQAREQAREQAREQARFYfQLndYYyAJ/XK6NxiYAIiIAIiIAIiIAIiIAIiIAIXEQCGrMIiIAIiIAIiIAIiIAIiIAIiIAInCkBGYBPBb86EQEREAEREAEREAEREAEREAEREAERWH0CmqEIiIAIiIAIiIAIiIAIiIAInD0BGYDP/hpoBKtOQPMTAREQAREQAREQAREQAREQAREQARFYfQKaoQiIgAiIgAiIgAiIgAicEwIyAJ+TC6FhiIAIrCYBzUoEREAEREAEREAEREAEREAEREAERGD1CWiGIiACIiACIiACInCeCMgAfJ6uhsYiAiIgAiKwSgQ0FxEQAREQAREQAREQAREQAREQAREQgdUnoBmKgAiIgAiIwLkjIAPwubskGpAIiIAIiIAIiMDFJ6AZiIAIiIAIiIAIiIAIiIAIiIAIiIAIrD4BzVAEREAEzicBGYDP53XRqERABERABERABERABC4qAY1bBERABERABERABERABERABERABERg9QlohiJwjgnIAHyOL46GJgIiIAIiIAIiIAIiIAIicLEIaLQiIAIiIAIiIAIiIAIiIAIiIAIiIAKrT+C8z1AG4PN+hTQ+ERABERABERABERABERABERCBi0BAYxQBERABERABERABERABERABERCBc0FABuATvQxqXAREQAREQAREQAREQAREQAREQAREYPUJaIYiIAIiIAIiIAIiIAIiIAIicH4IyAB8fq6FRrJqBDQfERABERABERABERABERABERABERCB1SegGYqACIiACIiACIiACIjAOSMgA/A5uyAajgiIwGoQ0CxEQAREQAREQAREQAREQAREQAREQARWn4BmKAIiIAIiIAIiIALnkYAMwOfxqmhMIiACIiACF5mAxi4CIiACIiACIiACIiACIiACIiACIrD6BDRDERABERABETi3BGQAPreXRgMTAREQAREQARG4eAQ0YhEQAREQAREQAREQAREQAREQAREQgdUnoBmKgAiIwPkmIAPw+b4+Gp0IiIAIiIAIiIAIiMBFIaBxioAIiIAIiIAIiIAIiIAIiIAIiIAIrD4BzVAELgABGYAvwEXSEEVABERABERABERABERABM43AY1OBERABERABERABERABERABERABERg9QlclBnKAHxRrpTGKQIiIAIiIAIiIAIiIAIiIAIicB4JaEwiIAIiIAIiIAIiIAIiIAIiIAIicK4IyAB8IpdDjYqACIiACIiACIiACIiACIiACIiACKw+Ac1QBERABERABERABERABERABM4fARmAz9810YguOgGNXwREQAREQAREQAREQAREQAREQAREYPUJaIYiIAIiIAIiIAIiIAIicE4JyAB8Ti+MhiUCInAxCWjUIiACIiACIiACIiACIiACIiACIiACq09AMxQBERABERABERCB80xABuDzfHU0NhEQAREQgYtEQGMVAREQAREQAREQAREQAREQAREQARFYfQKaoQiIgAiIgAicewIyAJ/7S6QBioAIiIAIiIAInH8CGqEIiIAIiIAIiIAIiIAIiIAIiIAIiMDqE9AMRUAEROBiEJAB+GJcJ41SBERABERABERABETgvBLQuERABERABERABERABERABERABERABFafgGYoAheIgAzAF+hiaagiIAIiIAIiIAIiIAIiIALni4BGIwIiIAIi8D+yb2dJciQ5EkBT5v6HnmaxWMwlFt8dUDyRLjIzwt0M+sA/lSZAgAABAgQIECBAgEA1AQVwtY2Yh0CCgAwECBAgQIAAAQIECBAgQIBAvoCEBAgQIECAAAECJQUUwCXXYigCBAj0FTA5AQIECBAgQIAAAQIECBAgkC8gIQECBAgQIFBXQAFcdzcmI0CAAAEC3QTMS4AAAQIECBAgQIAAAQIECOQLSEiAAAECxQUUwMUXZDwCBAgQIECAQA8BUxIgQIAAAQIECBAgQIAAAQL5AhISINBBQAHcYUtmJECAAAECBAgQIFBZwGwECBAgQIAAAQIECBAgQIBAvoCEbQQUwG1WZVACBAgQIECAAAECBAjUEzARAQIECBAgQIAAAQIECBAgUEvgjAK4VkLTECBAgAABAgQIECBAgAABAmcIOJMAAQIECBAgQIAAAQIECgoogAsupfdIpidAgAABAgQIECBAgAABAgTyBSQkQIAAAQIECBAgQKCqgAK46mbMRaCjgJkJECBAgAABAgQIECBAgACBfAEJCRAgQIAAAQIESgsogEuvx3AECBDoI2BSAgQIECBAgAABAgQIECBAIF9AQgIECBAgQKC+gAK4/o5MSIAAAQIEqguYjwABAgQIECBAgAABAgQIEMgXkJAAAQIEmggogJssypgECBAgQIAAgZoCpiJAgAABAgQIECBAgAABAgTyBSQkQKCTgAK407bMSoAAAQIECBAgQKCSgFkIECBAgAABAgQIECBAgACBfAEJ2wkogNutzMAECBAgQIAAAQIECBC4X8AEBAgQIECAAAECBAgQIECAQE2BIwvgmglNRYAAAQIECBAgQIAAAQIECBwp4CwCBAgQIECAAAECBAgQKCygAC68nF6jmZYAAQIECBAgQIAAAQIECBDIF5CQAAECBAgQIECAAIHqAgrg6hsyH4EOAmYkQIAAAQIECBAgQIAAAQIE8gUkJECAAAECBAgQaCGgAG6xJkMSIECgroDJCBAgQIAAAQIECBAgQIAAgXwBCQkQIECAAIE+AgrgPrsyKQECBAgQqCZgHgIECBAgQIAAAQIECBAgQCBfQEICBAgQaCagAG62MOMSIECAAAECBGoImIIAAQIECBAgQIAAAQIECBDIF5CQAIGOAgrgjlszMwECBAgQIECAAIE7BdxNgAABAgQIECBAgAABAgQI5AtI2FZAAdx2dQYnQIAAAQIECBAgQIDA9QJuJECAAAECBAgQIECAAAECBGoLHFEA105oOgIECBAgQIAAAQIECBAgQOAIAWcQIECAAAECBAgQIECAQAMBBXCDJdUe0XQECBAgQIAAAQIECBAgQIBAvoCEBAgQIECAAAECBAh0EVAAd9mUOQlUFDATAQIECBAgQIAAAQIECBAgkC8gIQECBAgQIECAQCsBBXCrdRmWAAECdQRMQoAAAQIECBAgQIAAAQIECOQLSEiAAAECBAj0E1AA99uZiQkQIECAwN0C7idAgAABAgQIECBAgAABAgTyBSQkQIAAgaYCCuCmizM2AQIECBAgQOAeAbcSIECAAAECBAgQIECAAAEC+QISEiDQWUAB3Hl7ZidAgAABAgQIECBwpYC7CBAgQIAAAQIECBAgQIAAgXwBCdsLKIDbr1AAAgQIECBAgAABAgQInC/gBgIECBAgQIAAAQIECBAgQKCHwJ4CuEdCUxIgQIAAAQIECBAgQIAAAQJ7BLxLgAABAgQIECBAgAABAo0EFMCNllVrVNMQIECAAAECBAgQIECAAAEC+QISEiBAgAABAgQIECDQTUAB3G1j5iVQQcAMBAgQIECAAAECBAgQIECAQL6AhAQIECBAgAABAi0FFMAt12ZoAgQI3CfgZgIECBAgQIAAAQIECBAgQCBfQEICBAgQIECgr4ACuO/uTE6AAAECBK4WcB8BAgQIECBAgAABAgQIECCQLyAhAQIECDQXUAA3X6DxCRAgQIAAAQLXCLiFAAECBAgQIECAAAECBAgQyBeQkACBBAEFcMIWZSBAgAABAgQIECBwpoCzCRAgQIAAAQIECBAgQIAAgXwBCWMEFMAxqxSEAAECBAgQIECAAAECxws4kQABAgQIECBAgAABAgQIEOglsKUA7pXQtAQIECBAgAABAgQIECBAgMAWAe8QIECAAAECBAgQIECAQEMBBXDDpd07stsJECBAgAABAgQIECBAgACBfAEJCRAgQIAAAQIECBDoKqAA7ro5cxO4Q8CdBAgQIECAAAECBAgQIECAQL6AhAQIECBAgAABAq0FFMCt12d4AgQIXCfgJgIECBAgQIAAAQIECBAgQCBfQEICBAgQIECgv4ACuP8OJSBAgAABAmcLOJ8AAQIECBAgQIAAAQIECBDIF5CQAAECBEIEFMAhixSDAAECBAgQIHCOgFMJECBAgAABAgQIECBAgACBfAEJCRBIElAAJ21TFgIECBAgQIAAAQJHCjiLAAECBAgQIECAAAECBAgQyBeQME5AARy3UoEIECBAgAABAgQIECCwX8AJBAgQIECAAAECBAgQIECAQE+BNQVwz4SmJkCAAAECBAgQIECAAAECBNYIeJYAAQIECBAgQIAAAQIEGgsogBsv79rR3UaAAAECBAgQIECAAAECBAjkC0hIgAABAgQIECBAgEB3AQVw9w2an8AVAu4gQIAAAQIECBAgQIAAAQIE8gUkJECAAAECBAgQiBBQAEesUQgCBAicJ+BkAgQIECBAgAABAgQIECBAIF9AQgIECBAgQCBHQAGcs0tJCBAgQIDA0QLOI0CAAAECBAgQIECAAAECBPIFJCRAgACBMAEFcNhCxSFAgAABAgQIHCPgFAIECBAgQIAAAQIECBAgQCBfQEICBBIFFMCJW5WJAAECBAgQIECAwB4B7xIgQIAAAQIECBAgQIAAAQL5AhLGCiiAY1crGAECBAgQIECAAAECBNYLeIMAAQIECBAgQIAAAQIECBDoLbCkAO6d0PQECBAgQIAAAQIECBAgQIDAEgHPECBAgAABAgQIECBAgECAgAI4YInnRnA6AQIECBAgQIAAAQIECBAgkC8gIQECBAgQIECAAAECKQIK4JRNykHgDAFnEiBAgAABAgQIECBAgAABAvkCEhIgQIAAAQIECEQJKICj1ikMMfzOFAAAEABJREFUAQIEjhNwEgECBAgQIECAAAECBAgQIJAvICEBAgQIECCQJ6AAztupRAQIECBAYK+A9wkQIECAAAECBAgQIECAAIF8AQkJECBAIFRAARy6WLEIECBAgAABAtsEvEWAAAECBAgQIECAAAECBAjkC0hIgECygAI4ebuyESBAgAABAgQIEFgj4FkCBAgQIECAAAECBAgQIEAgX0DCeAEFcPyKBSRAgAABAgQIECBAgMB7AU8QIECAAAECBAgQIECAAAECGQKvCuCMhFIQIECAAAECBAgQIECAAAECrwR8R4AAAQIECBAgQIAAAQJBAgrgoGUeG8VpBAgQIECAAAECBAgQIECAQL6AhAQIECBAgAABAgQIpAkogNM2Kg+BIwScQYAAAQIECBAgQIAAAQIECOQLSEiAAAECBAgQIBApoACOXKtQBAgQ2C7gTQIECBAgQIAAAQIECBAgQCBfQEICBAgQIEAgV0ABnLtbyQgQIECAwFoBzxMgQIAAAQIECBAgQIAAAQL5AhISIECAQLiAAjh8weIRIECAAAECBJYJeIoAAQIECBAgQIAAAQIECBDIF5CQAIEJAgrgCVuWkQABAgQIECBAgMArAd8RIECAAAECBAgQIECAAAEC+QISjhFQAI9ZtaAECBAgQIAAAQIECBD4KeATAgQIECBAgAABAgQIECBAIEvgUQGclVAaAgQIECBAgAABAgQIECBA4JGAzwgQIECAAAECBAgQIEAgUEABHLjUfZG8TYAAAQIECBAgQIAAAQIECOQLSEiAAAECBAgQIECAQKqAAjh1s3IR2CLgHQIECBAgQIAAAQIECBAgQCBfQEICBAgQIECAAIFoAQVw9HqFI0CAwHIBTxIgQIAAAQIECBAgQIAAAQL5AhISIECAAAEC+QIK4PwdS0iAAAECBN4J+J4AAQIECBAgQIAAAQIECBDIF5CQAAECBIYIKICHLFpMAgQIECBAgMBjAZ8SIECAAAECBAgQIECAAAEC+QISEiAwSUABPGnbshIgQIAAAQIECBD4LOBnAgQIECBAgAABAgQIECBAIF9AwnECCuBxKxeYAAECBAgQIECAAAECHx8MCBAgQIAAAQIECBAgQIAAgUyBzwVwZkKpCBAgQIAAAQIECBAgQIAAgc8CfiZAgAABAgQIECBAgACBYAEFcPBy10XzNAECBAgQIECAAAECBAgQIJAvICEBAgQIECBAgAABAukCCuD0DctHYImAZwgQIECAAAECBAgQIECAAIF8AQkJECBAgAABAgRGCCiAR6xZSAIECDwX8A0BAgQIECBAgAABAgQIECCQLyAhAQIECBAgMEdAATxn15ISIECAAIHvAn4nQIAAAQIECBAgQIAAAQIE8gUkJECAAIFhAgrgYQsXlwABAgQIECDwW8CfBAgQIECAAAECBAgQIECAQL6AhAQITBRQAE/cuswECBAgQIAAAQKzBaQnQIAAAQIECBAgQIAAAQIE8gUkHCugAB67esEJECBAgAABAgQIEJgoIDMBAgQIECBAgAABAgQIECCQLfCrAM5OKB0BAgQIECBAgAABAgQIECDwS8B/BAgQIECAAAECBAgQIDBAQAE8YMmvI/qWAAECBAgQIECAAAECBAgQyBeQkAABAgQIECBAgACBKQIK4CmblpPAIwGfESBAgAABAgQIECBAgAABAvkCEhIgQIAAAQIECIwSUACPWrewBAgQ+CvgJwIECBAgQIAAAQIECBAgQCBfQEICBAgQIEBgnoACeN7OJSZAgAABAgQIECBAgAABAgQIECBAgACBfAEJCRAgQGCogAJ46OLFJkCAAAECBKYKyE2AAAECBAgQIECAAAECBAjkC0hIgMBkAQXw5O3LToAAAQIECBAgMEtAWgIECBAgQIAAAQIECBAgQCBfQMLxAgrg8f8EABAgQIAAAQIECBAgMEFARgIECBAgQIAAAQIECBAgQCBf4FdCBfAvBf8RIECAAAECBAgQIECAAIFcAckIECBAgAABAgQIECBAYJCAAnjQsr9G9RsBAgQIECBAgAABAgQIECCQLyAhAQIECBAgQIAAAQLTBBTA0zYuL4FfAv4jQIAAAQIECBAgQIAAAQIE8gUkJECAAAECBAgQGCmgAB65dqEJEJgsIDsBAgQIECBAgAABAgQIECCQLyAhAQIECBAgMFdAATx395ITIECAwDwBiQkQIECAAAECBAgQIECAAIF8AQkJECBAYLiAAnj4PwDxCRAgQIAAgSkCchIgQIAAAQIECBAgQIAAAQL5AhISIEDg40MB7F8BAQIECBAgQIAAgXQB+QgQIECAAAECBAgQIECAAIF8AQkJ/CugAP4Xwl8ECBAgQIAAAQIECBBIFJCJAAECBAgQIECAAAECBAgQyBf4nFAB/FnDzwQIECBAgAABAgQIECBAIEdAEgIECBAgQIAAAQIECBAYKKAAHrd0gQkQIECAAAECBAgQIECAAIF8AQkJECBAgAABAgQIEJgqoACeunm5ZwpITYAAAQIECBAgQIAAAQIECOQLSEiAAAECBAgQIDBaQAE8ev3CEyAwSUBWAgQIECBAgAABAgQIECBAIF9AQgIECBAgQICAAti/AQIECBAgkC8gIQECBAgQIECAAAECBAgQIJAvICEBAgQIEPhHQAH8D4M/CBAgQIAAAQKpAnIRIECAAAECBAgQIECAAAEC+QISEiBA4K+AAvivhZ8IECBAgAABAgQIZAlIQ4AAAQIECBAgQIAAAQIECOQLSEjgm4AC+BuIXwkQIECAAAECBAgQIJAgIAMBAgQIECBAgAABAgQIECCQL/AooQL4kYrPCBAgQIAAAQIECBAgQIBAXwGTEyBAgAABAgQIECBAgMBgAQXwmOULSoAAAQIECBAgQIAAAQIECOQLSEiAAAECBAgQIECAwHQBBfD0fwHyzxCQkgABAgQIECBAgAABAgQIEMgXkJAAAQIECBAgQIDA/wQUwP9D8D8CBAgkC8hGgAABAgQIECBAgAABAgQI5AtISIAAAQIECBD4I6AA/iPhbwIECBAgkCcgEQECBAgQIECAAAECBAgQIJAvICEBAgQIEPgioAD+wuEXAgQIECBAgECKgBwECBAgQIAAAQIECBAgQIBAvoCEBAgQ+CmgAP5p4hMCBAgQIECAAAECvQVMT4AAAQIECBAgQIAAAQIECOQLSEjgiYAC+AmMjwkQIECAAAECBAgQINBRwMwECBAgQIAAAQIECBAgQIBAvsCrhArgVzq+I0CAAAECBAgQIECAAAECfQRMSoAAAQIECBAgQIAAAQIEPhTA8f8IBCRAgAABAgQIECBAgAABAgTyBSQkQIAAAQIECBAgQIDAbwEF8G8HfxLIFJCKAAECBAgQIECAAAECBAgQyBeQkAABAgQIECBAgMAnAQXwJww/EiBAIElAFgIECBAgQIAAAQIECBAgQCBfQEICBAgQIECAwHcBBfB3Eb8TIECAAIH+AhIQIECAAAECBAgQIECAAAEC+QISEiBAgACBhwIK4IcsPiRAgAABAgQIdBUwNwECBAgQIECAAAECBAgQIJAvICEBAgSeCyiAn9v4hgABAgQIECBAgEAvAdMSIECAAAECBAgQIECAAAEC+QISEngjoAB+A+RrAgQIECBAgAABAgQIdBAwIwECBAgQIECAAAECBAgQIJAvsCShAniJkmcIECBAgAABAgQIECBAgEBdAZMRIECAAAECBAgQIECAAIH/BBTA/1Gk/SAPAQIECBAgQIAAAQIECBAgkC8gIQECBAgQIECAAAECBL4KKIC/eviNQIaAFAQIECBAgAABAgQIECBAgEC+gIQECBAgQIAAAQIEHggogB+g+IgAAQKdBcxOgAABAgQIECBAgAABAgQI5AtISIAAAQIECBB4JqAAfibjcwIECBAg0E/AxAQIECBAgAABAgQIECBAgEC+gIQECBAgQOClgAL4JY8vCRAgQIAAAQJdBMxJgAABAgQIECBAgAABAgQI5AtISIAAgfcCCuD3Rp4gQIAAAQIECBAgUFvAdAQIECBAgAABAgQIECBAgEC+gIQEFgoogBdCeYwAAQIECBAgQIAAAQIVBcxEgAABAgQIECBAgAABAgQI5AusSagAXqPlWQIECBAgQIAAAQIECBAgUEfAJAQIECBAgAABAgQIECBA4IeAAvgHSfcPzE+AAAECBAgQIECAAAECBAjkC0hIgAABAgQIECBAgACBxwIK4McuPiXQU8DUBAgQIECAAAECBAgQIECAQL6AhAQIECBAgAABAgReCCiAX+D4igABAp0EzEqAAAECBAgQIECAAAECBAjkC0hIgAABAgQIEHgnoAB+J+R7AgQIECBQX8CEBAgQIECAAAECBAgQIECAQL6AhAQIECBAYJGAAngRk4cIECBAgAABAlUFzEWAAAECBAgQIECAAAECBAjkC0hIgACB5QIK4OVWniRAgAABAgQIECBQS8A0BAgQIECAAAECBAgQIECAQL6AhARWCiiAV4J5nAABAgQIECBAgAABAhUEzECAAAECBAgQIECAAAECBAjkC2xJqADeouYdAgQIECBAgAABAgQIECBwn4CbCRAgQIAAAQIECBAgQIDAUwEF8FOabl+YlwABAgQIECBAgAABAgQIEMgXkJAAAQIECBAgQIAAAQKvBRTAr318S6CHgCkJECBAgAABAgQIECBAgACBfAEJCRAgQIAAAQIECCwQUAAvQPIIAQIEKguYjQABAgQIECBAgAABAgQIEMgXkJAAAQIECBAgsFRAAbxUynMECBAgQKCegIkIECBAgAABAgQIECBAgACBfAEJCRAgQIDAKgEF8CouDxMgQIAAAQIEqgiYgwABAgQIECBAgAABAgQIEMgXkJAAAQLrBRTA6828QYAAAQIECBAgQOBeAbcTIECAAAECBAgQIECAAAEC+QISEtgooADeCOc1AgQIECBAgAABAgQI3CHgTgIECBAgQIAAAQIECBAgQCBfYE9CBfAePe8SIECAAAECBAgQIECAAIHrBNxEgAABAgQIECBAgAABAgTeCiiA3xJVf8B8BAgQIECAAAECBAgQIECAQL6AhAQIECBAgAABAgQIEFgmoABe5uQpAjUFTEWAAAECBAgQIECAAAECBAjkC0hIgAABAgQIECBAYIWAAngFlkcJECBQScAsBAgQIECAAAECBAgQIECAQL6AhAQIECBAgACBtQIK4LVinidAgAABAvcLmIAAAQIECBAgQIAAAQIECBDIF5CQAAECBAhsElAAb2LzEgECBAgQIEDgLgH3EiBAgAABAgQIECBAgAABAvkCEhIgQGC7gAJ4u503CRAgQIAAAQIECFwr4DYCBAgQIECAAAECBAgQIEAgX0BCAjsFFMA7Ab1OgAABAgQIECBAgACBKwTcQYAAAQIECBAgQIAAAQIECOQLHJFQAXyEojMIECBAgAABAgQIEF9MnScAABAASURBVCBAgMB5Ak4mQIAAAQIECBAgQIAAAQKLBRTAi6mqPWgeAgQIECBAgAABAgQIECBAIF9AQgIECBAgQIAAAQIECKwTUACv8/I0gRoCpiBAgAABAgQIECBAgAABAgTyBSQkQIAAAQIECBAgsEFAAbwBzSsECBC4U8DdBAgQIECAAAECBAgQIECAQL6AhAQIECBAgACBrQIK4K1y3iNAgAABAtcLuJEAAQIECBAgQIAAAQIECBDIF5CQAAECBAjsElAA7+LzMgECBAgQIEDgKgH3ECBAgAABAgQIECBAgAABAvkCEhIgQGC/gAJ4v6ETCBAgQIAAAQIECJwr4HQCBAgQIECAAAECBAgQIEAgX0BCAgcJKIAPgnQMAQIECBAgQIAAAQIEzhBwJgECBAgQIECAAAECBAgQIJAvcGRCBfCRms4iQIAAAQIECBAgQIAAAQLHCTiJAAECBAgQIECAAAECBAisFlAArya7+wX3EyBAgAABAgQIECBAgAABAvkCEhIgQIAAAQIECBAgQGCbgAJ4m5u3CNwj4FYCBAgQIECAAAECBAgQIEAgX0BCAgQIECBAgAABAjsEFMA78LxKgACBKwXcRYAAAQIECBAgQIAAAQIECOQLSEiAAAECBAgQ2CugAN4r6H0CBAgQIHC+gBsIECBAgAABAgQIECBAgACBfAEJCRAgQIDAIQIK4EMYHUKAAAECBAgQOEvAuQQIECBAgAABAgQIECBAgEC+gIQECBA4TkABfJylkwgQIECAAAECBAgcK+A0AgQIECBAgAABAgQIECBAIF9AQgIHCyiADwZ1HAECBAgQIECAAAECBI4QcAYBAgQIECBAgAABAgQIECCQL3BGQgXwGarOJECAAAECBAgQIECAAAEC2wW8SYAAAQIECBAgQIAAAQIENgsogDfTXf2i+wgQIECAAAECBAgQIECAAIF8AQkJECBAgAABAgQIECCwT0ABvM/P2wSuEXALAQIECBAgQIAAAQIECBAgkC8gIQECBAgQIECAAIEDBBTAByA6ggABAmcKOJsAAQIECBAgQIAAAQIECBDIF5CQAAECBAgQIHCUgAL4KEnnECBAgACB4wWcSIAAAQIECBAgQIAAAQIECOQLSEiAAAECBA4VUAAfyukwAgQIECBAgMBRAs4hQIAAAQIECBAgQIAAAQIE8gUkJECAwPECCuDjTZ1IgAABAgQIECBAYJ+AtwkQIECAAAECBAgQIECAAIF8AQkJnCSgAD4J1rEECBAgQIAAAQIECBDYIuAdAgQIECBAgAABAgQIECBAIF/gzIQK4DN1nU2AAAECBAgQIECAAAECBJYLeJIAAQIECBAgQIAAAQIECOwWUADvJjz7AOcTIECAAAECBAgQIECAAAEC+QISEiBAgAABAgQIECBA4BgBBfAxjk4hcI6AUwkQIECAAAECBAgQIECAAIF8AQkJECBAgAABAgQIHCigAD4Q01EECBA4UsBZBAgQIECAAAECBAgQIECAQL6AhAQIECBAgACBowUUwEeLOo8AAQIECOwXcAIBAgQIECBAgAABAgQIECCQLyAhAQIECBA4RUABfAqrQwkQIECAAAECWwW8R4AAAQIECBAgQIAAAQIECOQLSEiAAIHzBBTA59k6mQABAgQIECBAgMA6AU8TIECAAAECBAgQIECAAAEC+QISEjhZQAF8MrDjCRAgQIAAAQIECBAgsETAMwQIECBAgAABAgQIECBAgEC+wBUJFcBXKLuDAAECBAgQIECAAAECBAg8F/ANAQIECBAgQIAAAQIECBA4TEABfBjl0Qc5jwABAgQIECBAgAABAgQIEMgXkJAAAQIECBAgQIAAAQLHCiiAj/V0GoFjBJxCgAABAgQIECBAgAABAgQI5AtISIAAAQIECBAgQOAEAQXwCaiOJECAwB4B7xIgQIAAAQIECBAgQIAAAQL5AhISIECAAAECBM4SUACfJetcAgQIECCwXsAbBAgQIECAAAECBAgQIECAQL6AhAQIECBA4FQBBfCpvA4nQIAAAQIECCwV8BwBAgQIECBAgAABAgQIECCQLyAhAQIEzhdQAJ9v7AYCBAgQIECAAAECrwV8S4AAAQIECBAgQIAAAQIECOQLSEjgIgEF8EXQriFAgAABAgQIECBAgMAjAZ8RIECAAAECBAgQIECAAAEC+QJXJlQAX6ntLgIECBAgQIAAAQIECBAg8FfATwQIECBAgAABAgQIECBA4HABBfDhpHsP9D4BAgQIECBAgAABAgQIECCQLyAhAQIECBAgQIAAAQIEzhFQAJ/j6lQC2wS8RYAAAQIECBAgQIAAAQIECOQLSEiAAAECBAgQIEDgRAEF8Im4jiZAgMAaAc8SIECAAAECBAgQIECAAAEC+QISEiBAgAABAgTOFlAAny3sfAIECBAg8F7AEwQIECBAgAABAgQIECBAgEC+gIQECBAgQOASAQXwJcwuIUCAAAECBAg8E/A5AQIECBAgQIAAAQIECBAgkC8gIQECBK4TUABfZ+0mAgQIECBAgAABAl8F/EaAAAECBAgQIECAAAECBAjkC0hI4GIBBfDF4K4jQIAAAQIECBAgQIDALwH/ESBAgAABAgQIECBAgAABAvkCdyRUAN+h7k4CBAgQIECAAAECBAgQmCwgOwECBAgQIECAAAECBAgQOE1AAXwa7dqDPU+AAAECBAgQIECAAAECBAjkC0hIgAABAgQIECBAgACBcwUUwOf6Op3AMgFPESBAgAABAgQIECBAgAABAvkCEhIgQIAAAQIECBC4QEABfAGyKwgQIPBKwHcECBAgQIAAAQIECBAgQIBAvoCEBAgQIECAAIGrBBTAV0m7hwABAgQI/BTwCQECBAgQIECAAAECBAgQIJAvICEBAgQIELhUQAF8KbfLCBAgQIAAAQJ/BPxNgAABAgQIECBAgAABAgQI5AtISIAAgesFFMDXm7uRAAECBAgQIEBguoD8BAgQIECAAAECBAgQIECAQL6AhARuElAA3wTvWgIECBAgQIAAAQIEZgpITYAAAQIECBAgQIAAAQIECOQL3JlQAXynvrsJECBAgAABAgQIECBAYJKArAQIECBAgAABAgQIECBA4HQBBfDpxO8u8D0BAgQIECBAgAABAgQIECCQLyAhAQIECBAgQIAAAQIErhFQAF/j7BYCjwV8SoAAAQIECBAgQIAAAQIECOQLSEiAAAECBAgQIEDgQgEF8IXYriJAgMBnAT8TIECAAAECBAgQIECAAAEC+QISEiBAgAABAgSuFlAAXy3uPgIECBAg8PHBgAABAgQIECBAgAABAgQIEMgXkJAAAQIECNwioAC+hd2lBAgQIECAwFwByQkQIECAAAECBAgQIECAAIF8AQkJECBwn4AC+D57NxMgQIAAAQIECEwTkJcAAQIECBAgQIAAAQIECBDIF5CQwM0CCuCbF+B6AgQIECBAgAABAgRmCEhJgAABAgQIECBAgAABAgQI5AtUSKgArrAFMxAgQIAAAQIECBAgQIBAsoBsBAgQIECAAAECBAgQIEDgMgEF8GXU3y/yOwECBAgQIECAAAECBAgQIJAvICEBAgQIECBAgAABAgSuFVAAX+vtNgK/BfxJgAABAgQIECBAgAABAgQI5AtISIAAAQIECBAgQOAGAQXwDeiuJEBgtoD0BAgQIECAAAECBAgQIECAQL6AhAQIECBAgACBuwQUwHfJu5cAAQIEJgrITIAAAQIECBAgQIAAAQIECOQLSEiAAAECBG4VUADfyu9yAgQIECBAYI6ApAQIECBAgAABAgQIECBAgEC+gIQECBC4X0ABfP8OTECAAAECBAgQIJAuIB8BAgQIECBAgAABAgQIECCQLyAhgSICCuAiizAGAQIECBAgQIAAAQKZAlIRIECAAAECBAgQIECAAAEC+QKVEiqAK23DLAQIECBAgAABAgQIECCQJCALAQIECBAgQIAAAQIECBC4XEABfDm5CwkQIECAAAECBAgQIECAAIF8AQkJECBAgAABAgQIECBwj4AC+B53t04VkJsAAQIECBAgQIAAAQIECBDIF5CQAAECBAgQIECAwI0CCuAb8V1NgMAsAWkJECBAgAABAgQIECBAgACBfAEJCRAgQIAAAQJ3CyiA796A+wkQIEBggoCMBAgQIECAAAECBAgQIECAQL6AhAQIECBAoISAArjEGgxBgAABAgQI5ApIRoAAAQIECBAgQIAAAQIECOQLSEiAAIE6AgrgOrswCQECBAgQIECAQJqAPAQIECBAgAABAgQIECBAgEC+gIQEigkogIstxDgECBAgQIAAAQIECGQISEGAAAECBAgQIECAAAECBAjkC1RMqACuuBUzESBAgAABAgQIECBAgEBnAbMTIECAAAECBAgQIECAAIHbBBTAl9G7iAABAgQIECBAgAABAgQIEMgXkJAAAQIECBAgQIAAAQL3CiiA7/V3+xQBOQkQIECAAAECBAgQIECAAIF8AQkJECBAgAABAgQIFBBQABdYghEIEMgWkI4AAQIECBAgQIAAAQIECBDIF5CQAAECBAgQIFBFQAFcZRPmIECAAIFEAZkIECBAgAABAgQIECBAgACBfAEJCRAgQIBAKQEFcKl1GIYAAQIECBDIEZCEAAECBAgQIECAAAECBAgQyBeQkAABAvUEFMD1dmIiAgQIECBAgACB7gLmJ0CAAAECBAgQIECAAAECBPIFJCRQVEABXHQxxiJAgAABAgQIECBAoKeAqQkQIECAAAECBAgQIECAAIF8gcoJFcCVt2M2AgQIECBAgAABAgQIEOgkYFYCBAgQIECAAAECBAgQIHC7gAL49BW4gAABAgQIECBAgAABAgQIEMgXkJAAAQIECBAgQIAAAQI1BBTANfZgilQBuQgQIECAAAECBAgQIECAAIF8AQkJECBAgAABAgQIFBJQABdahlEIEMgSkIYAAQIECBAgQIAAAQIECBDIF5CQAAECBAgQIFBNQAFcbSPmIUCAAIEEARkIECBAgAABAgQIECBAgACBfAEJCRAgQIBASQEFcMm1GIoAAQIECBDoK2ByAgQIECBAgAABAgQIECBAIF9AQgIECNQVUADX3Y3JCBAgQIAAAQIEugmYlwABAgQIECBAgAABAgQIEMgXkJBAcQEFcPEFGY8AAQIECBAgQIAAgR4CpiRAgAABAgQIECBAgAABAgTyBTokVAB32JIZCRAgQIAAAQIECBAgQKCygNkIECBAgAABAgQIECBAgEAZAQXwaatwMAECBAgQIECAAAECBAgQIJAvICEBAgQIECBAgAABAgRqCSiAa+3DNCkCchAgQIAAAQIECBAgQIAAAQL5AhISIECAAAECBAgQKCigAC64FCMRINBbwPQECBAgQIAAAQIECBAgQIBAvoCEBAgQIECAAIGqAgrgqpsxFwECBAh0FDAzAQIECBAgQIAAAQIECBAJ8SItAAAQAElEQVQgkC8gIQECBAgQKC2gAC69HsMRIECAAAECfQRMSoAAAQIECBAgQIAAAQIECOQLSEiAAIH6Agrg+jsyIQECBAgQIECAQHUB8xEgQIAAAQIECBAgQIAAAQL5AhISaCKgAG6yKGMSIECAAAECBAgQIFBTwFQECBAgQIAAAQIECBAgQIBAvkCnhArgTtsyKwECBAgQIECAAAECBAhUEjALAQIECBAgQIAAAQIECBAoJ6AAPnwlDiRAgAABAgQIECBAgAABAgTyBSQkQIAAAQIECBAgQIBATQEFcM29mKqrgLkJECBAgAABAgQIECBAgACBfAEJCRAgQIAAAQIECBQWUAAXXo7RCBDoJWBaAgQIECBAgAABAgQIECBAIF9AQgIECBAgQIBAdQEFcPUNmY8AAQIEOgiYkQABAgQIECBAgAABAgQIEMgXkJAAAQIECLQQUAC3WJMhCRAgQIAAgboCJiNAgAABAgQIECBAgAABAgTyBSQkQIBAHwEFcJ9dmZQAAQIECBAgQKCagHkIECBAgAABAgQIECBAgACBfAEJCTQTUAA3W5hxCRAgQIAAAQIECBCoIWAKAgQIECBAgAABAgQIECBAIF+gY0IFcMetmZkAAQIECBAgQIAAAQIE7hRwNwECBAgQIECAAAECBAgQKCugAD5sNQ4iQIAAAQIECBAgQIAAAQIE8gUkJECAAAECBAgQIECAQG0BBXDt/Ziui4A5CRAgQIAAAQIECBAgQIAAgXwBCQkQIECAAAECBAg0EFAAN1iSEQkQqC1gOgIECBAgQIAAAQIECBAgQCBfQEICBAgQIECAQBcBBXCXTZmTAAECBCoKmIkAAQIECBAgQIAAAQIECBDIF5CQAAECBAi0ElAAt1qXYQkQIECAAIE6AiYhQIAAAQIECBAgQIAAAQIE8gUkJECAQD8BBXC/nZmYAAECBAgQIEDgbgH3EyBAgAABAgQIECBAgAABAvkCEhJoKqAAbro4YxMgQIAAAQIECBAgcI+AWwkQIECAAAECBAgQIECAAIF8gc4JFcCdt2d2AgQIECBAgAABAgQIELhSwF0ECBAgQIAAAQIECBAgQKC8gAJ494ocQIAAAQIECBAgQIAAAQIECOQLSEiAAAECBAgQIECAAIEeAgrgHnsyZVUBcxEgQIAAAQIECBAgQIAAAQL5AhISIECAAAECBAgQaCSgAG60LKMSIFBLwDQECBAgQIAAAQIECBAgQIBAvoCEBAgQIECAAIFuAgrgbhszLwECBAhUEDADAQIECBAgQIAAAQIECBAgkC8gIQECBAgQaCmgAG65NkMTIECAAAEC9wm4mQABAgQIECBAgAABAgQIEMgXkJAAAQJ9BRTAfXdncgIECBAgQIAAgasF3EeAAAECBAgQIECAAAECBAjkC0hIoLmAArj5Ao1PgAABAgQIECBAgMA1Am4hQIAAAQIECBAgQIAAAQIE8gUSEiqAE7YoAwECBAgQIECAAAECBAicKeBsAgQIECBAgAABAgQIECDQRkABvHlVXiRAgAABAgQIECBAgAABAgTyBSQkQIAAAQIECBAgQIBALwEFcK99mbaKgDkIECBAgAABAgQIECBAgACBfAEJCRAgQIAAAQIECDQUUAA3XJqRCRC4V8DtBAgQIECAAAECBAgQIECAQL6AhAQIECBAgACBrgIK4K6bMzcBAgQI3CHgTgIECBAgQIAAAQIECBAgQCBfQEICBAgQINBaQAHcen2GJ0CAAAECBK4TcBMBAgQIECBAgAABAgQIECCQLyAhAQIE+gsogPvvUAICBAgQIECAAIGzBZxPgAABAgQIECBAgAABAgQI5AtISCBEQAEcskgxCBAgQIAAAQIECBA4R8CpBAgQIECAAAECBAgQIECAQL5AUkIFcNI2ZSFAgAABAgQIECBAgACBIwWcRYAAAQIECBAgQIAAAQIE2gkogFevzAsECBAgQIAAAQIECBAgQIBAvoCEBAgQIECAAAECBAgQ6CmgAO65N1PfJeBeAgQIECBAgAABAgQIECBAIF9AQgIECBAgQIAAAQKNBRTAjZdndAIErhVwGwECBAgQIECAAAECBAgQIJAvICEBAgQIECBAoLuAArj7Bs1PgAABAlcIuIMAAQIECBAgQIAAAQIECBDIF5CQAAECBAhECCiAI9YoBAECBAgQIHCegJMJECBAgAABAgQIECBAgACBfAEJCRAgkCOgAM7ZpSQECBAgQIAAAQJHCziPAAECBAgQIECAAAECBAgQyBeQkECYgAI4bKHiECBAgAABAgQIECBwjIBTCBAgQIAAAQIECBAgQIAAgXyBxIQK4MStykSAAAECBAgQIECAAAECewS8S4AAAQIECBAgQIAAAQIE2googBevzoMECBAgQIAAAQIECBAgQIBAvoCEBAgQIECAAAECBAgQ6C2gAO69P9NfJeAeAgQIECBAgAABAgQIECBAIF9AQgIECBAgQIAAAQIBAgrggCWKQIDAuQJOJ0CAAAECBAgQIECAAAECBPIFJCRAgAABAgQIpAgogFM2KQcBAgQInCHgTAIECBAgQIAAAQIECBAgQCBfQEICBAgQIBAloACOWqcwBAgQIECAwHECTiJAgAABAgQIECBAgAABAgTyBSQkQIBAnoACOG+nEhEgQIAAAQIECOwV8D4BAgQIECBAgAABAgQIECCQLyAhgVABBXDoYsUiQIAAAQIECBAgQGCbgLcIECBAgAABAgQIECBAgACBfIHkhArg5O3KRoAAAQIECBAgQIAAAQJrBDxLgAABAgQIECBAgAABAgTaCyiA367QAwQIECBAgAABAgQIECBAgEC+gIQECBAgQIAAAQIECBDIEFAAZ+xRirMEnEuAAAECBAgQIECAAAECBAjkC0hIgAABAgQIECBAIEhAARy0TFEIEDhWwGkECBAgQIAAAQIECBAgQIBAvoCEBAgQIECAAIE0AQVw2kblIUCAAIEjBJxBgAABAgQIECBAgAABAgQI5AtISIAAAQIEIgUUwJFrFYoAAQIECBDYLuBNAgQIECBAgAABAgQIECBAIF9AQgIECOQKKIBzdysZAQIECBAgQIDAWgHPEyBAgAABAgQIECBAgAABAvkCEhIIF1AAhy9YPAIECBAgQIAAAQIElgl4igABAgQIECBAgAABAgQIEMgXmJBQATxhyzISIECAAAECBAgQIECAwCsB3xEgQIAAAQIECBAgQIAAgRgBBfDTVfqCAAECBAgQIECAAAECBAgQyBeQkAABAgQIECBAgAABAlkCCuCsfUpzlIBzCBAgQIAAAQIECBAgQIAAgXwBCQkQIECAAAECBAgECiiAA5cqEgEC+wS8TYAAAQIECBAgQIAAAQIECOQLSEiAAAECBAgQSBVQAKduVi4CBAgQ2CLgHQIECBAgQIAAAQIECBAgQCBfQEICBAgQIBAtoACOXq9wBAgQIECAwHIBTxIgQIAAAQIECBAgQIAAAQL5AhISIEAgX0ABnL9jCQkQIECAAAECBN4J+J4AAQIECBAgQIAAAQIECBDIF5CQwBABBfCQRYtJgAABAgQIECBAgMBjAZ8SIECAAAECBAgQIECAAAEC+QKTEiqAJ21bVgIECBAgQIAAAQIECBD4LOBnAgQIECBAgAABAgQIECAQJ6AA/rFSHxAgQIAAAQIECBAgQIAAAQL5AhISIECAAAECBAgQIEAgU0ABnLlXqbYKeI8AAQIECBAgQIAAAQIECBDIF5CQAAECBAgQIECAQLCAAjh4uaIRILBOwNMECBAgQIAAAQIECBAgQIBAvoCEBAgQIECAAIF0AQVw+oblI0CAAIElAp4hQIAAAQIECBAgQIAAAQIE8gUkJECAAAECIwQUwCPWLCQBAgQIECDwXMA3BAgQIECAAAECBAgQIECAQL6AhAQIEJgjoACes2tJCRAgQIAAAQIEvgv4nQABAgQIECBAgAABAgQIEMgXkJDAMAEF8LCFi0uAAAECBAgQIECAwG8BfxIgQIAAAQIECBAgQIAAAQL5AhMTKoAnbl1mAgQIECBAgAABAgQIzBaQngABAgQIECBAgAABAgQIxAoogP9brR8IECBAgAABAgQIECBAgACBfAEJCRAgQIAAAQIECBAgkC2gAM7er3RLBTxHgAABAgQIECBAgAABAgQI5AtISIAAAQIECBAgQGCAgAJ4wJJFJEDgtYBvCRAgQIAAAQIECBAgQIAAgXwBCQkQIECAAAECUwQUwFM2LScBAgQIPBLwGQECBAgQIECAAAECBAgQIJAvICEBAgQIEBgloAAetW5hCRAgQIAAgb8CfiJAgAABAgQIECBAgAABAgTyBSQkQIDAPAEF8LydS0yAAAECBAgQIECAAAECBAgQIECAAAECBAgQyBeQkMBQAQXw0MWLTYAAAQIECBAgQGCqgNwECBAgQIAAAQIECBAgQIBAvsDkhArgyduXnQABAgQIECBAgAABArMEpCVAgAABAgQIECBAgAABAvECCuCP+B0LSIAAAQIECBAgQIAAAQIECHwgIECAAAECBAgQIECAwAwBBfCMPUv5TMDnBAgQIECAAAECBAgQIECAQL6AhAQIECBAgAABAgQGCSiABy1bVAIEvgr4jQABAgQIECBAgAABAgQIEMgXkJAAAQIECBAgME1AATxt4/ISIECAwC8B/xEgQIAAAQIECBAgQIAAAQL5AhISIECAAIGRAgrgkWsXmgABAgQITBaQnQABAgQIECBAgAABAgQIEMgXkJAAAQJzBRTAc3cvOQECBAgQIEBgnoDEBAgQIECAAAECBAgQIECAQL6AhASGCyiAh/8DEJ8AAQIECBAgQIDAFAE5CRAgQIAAAQIECBAgQIAAgXwBCT8+FMD+FRAgQIAAAQIECBAgQIBAuoB8BAgQIECAAAECBAgQIEBgjMDgAnjMjgUlQIAAAQIECBAgQIAAAQKDBUQnQIAAAQIECBAgQIDALAEF8Kx9S/tHwN8ECBAgQIAAAQIECBAgQIBAvoCEBAgQIECAAAECBAYKKIAHLl1kAtMF5CdAgAABAgQIECBAgAABAgTyBSQkQIAAAQIECEwVUABP3bzcBAgQmCkgNQECBAgQIECAAAECBAgQIJAvICEBAgQIEBgtoAAevX7hCRAgQIDAJAFZCRAgQIAAAQIECBAgQIAAgXwBCQkQIEBAAezfAAECBAgQIECAQL6AhAQIECBAgAABAgQIECBAgEC+gIQECPwjoAD+h8EfBAgQIECAAAECBAikCshFgAABAgQIECBAgAABAgQI5AtI+FdAAfzXwk8ECBAgQIAAAQIECBAgkCUgDQECBAgQIECAAAECBAgQGCcwsAAet2OBCRAgQIAAAQIECBAgQIDAQAGRCRAgQIAAAQIECBAgMFNAATxz73NTS06AAAECBAgQIECAAAECBAjkC0hIgAABAgQIECBAYLCAAnjw8kUnME1AsqbA9wAAEABJREFUXgIECBAgQIAAAQIECBAgQCBfQEICBAgQIECAwHQBBfD0fwHyEyBAYIaAlAQIECBAgAABAgQIECBAgEC+gIQECBAgQIDA/wQUwP9D8D8CBAgQIEAgWUA2AgQIECBAgAABAgQIECBAIF9AQgIECBD4I6AA/iPhbwIECBAgQIAAgTwBiQgQIECAAAECBAgQIECAAIF8AQkJEPgioAD+wuEXAgQIECBAgAABAgRSBOQgQIAAAQIECBAgQIAAAQIE8gUk/CmgAP5p4hMCBAgQIECAAAECBAgQ6C1gegIECBAgQIAAAQIECBAgMFZgUAE8dseCEyBAgAABAgQIECBAgACBQQKiEiBAgAABAgQIECBAYLaAAnj2/uekl5QAAQIECBAgQIAAAQIECBDIF5CQAAECBAgQIECAAIEPBbB/BAQIxAsISIAAAQIECBAgQIAAAQIECOQLSEiAAAECBAgQIPBbQAH828GfBAgQIJApIBUBAgQIECBAgAABAgQIECCQLyAhAQIECBAg8ElAAfwJw48ECBAgQIBAkoAsBAgQIECAAAECBAgQIECAQL6AhAQIECDwXUAB/F3E7wQIECBAgAABAv0FJCBAgAABAgQIECBAgAABAgTyBSQkQOChgAL4IYsPCRAgQIAAAQIECBDoKmBuAgQIECBAgAABAgQIECBAIF9AwucCCuDnNr4hQIAAAQIECBAgQIAAgV4CpiVAgAABAgQIECBAgAABAuMFBhTA43cMgAABAgQIECBAgAABAgQIDBAQkQABAgQIECBAgAABAgR+CSiAfyn4L1dAMgIECBAgQIAAAQIECBAgQCBfQEICBAgQIECAAAECBP4TUAD/R+EHAgTSBOQhQIAAAQIECBAgQIAAAQIE8gUkJECAAAECBAgQ+CqgAP7q4TcCBAgQyBCQggABAgQIECBAgAABAgQIEMgXkJAAAQIECBB4IKAAfoDiIwIECBAgQKCzgNkJECBAgAABAgQIECBAgACBfAEJCRAgQOCZgAL4mYzPCRAgQIAAAQIE+gmYmAABAgQIECBAgAABAgQIEMgXkJAAgZcCCuCXPL4kQIAAAQIECBAgQKCLgDkJECBAgAABAgQIECBAgACBfAEJ3wsogN8beYIAAQIECBAgQIAAAQIEaguYjgABAgQIECBAgAABAgQIEPhXILgA/jehvwgQIECAAAECBAgQIECAAIFgAdEIECBAgAABAgQIECBA4LOAAvizhp9zBCQhQIAAAQIECBAgQIAAAQIE8gUkJECAAAECBAgQIEDgh4AC+AeJDwgQ6C5gfgIECBAgQIAAAQIECBAgQCBfQEICBAgQIECAAIHHAgrgxy4+JUCAAIGeAqYmQIAAAQIECBAgQIAAAQIE8gUkJECAAAECBF4IKIBf4PiKAAECBAgQ6CRgVgIECBAgQIAAAQIECBAgQCBfQEICBAgQeCegAH4n5HsCBAgQIECAAIH6AiYkQIAAAQIECBAgQIAAAQIE8gUkJEBgkYACeBGThwgQIECAAAECBAgQqCpgLgIECBAgQIAAAQIECBAgQCBfQMLlAgrg5VaeJECAAAECBAgQIECAAIFaAqYhQIAAAQIECBAgQIAAAQIEvgkEFsDfEvqVAAECBAgQIECAAAECBAgQCBQQiQABAgQIECBAgAABAgQeCSiAH6n4rK+AyQkQIECAAAECBAgQIECAAIF8AQkJECBAgAABAgQIEHgqoAB+SuMLAgS6CZiXAAECBAgQIECAAAECBAgQyBeQkAABAgQIECBA4LWAAvi1j28JECBAoIeAKQkQIECAAAECBAgQIECAAIF8AQkJECBAgACBBQIK4AVIHiFAgAABAgQqC5iNAAECBAgQIECAAAECBAgQyBeQkAABAgSWCiiAl0p5jgABAgQIECBAoJ6AiQgQIECAAAECBAgQIECAAIF8AQkJEFgloABexeVhAgQIECBAgAABAgSqCJiDAAECBAgQIECAAAECBAgQyBeQcL2AAni9mTcIECBAgAABAgQIECBA4F4BtxMgQIAAAQIECBAgQIAAAQJPBIIK4CcJfUyAAAECBAgQIECAAAECBAgECYhCgAABAgQIECBAgAABAq8EFMCvdHzXR8CkBAgQIECAAAECBAgQIECAQL6AhAQIECBAgAABAgQIvBVQAL8l8gABAtUFzEeAAAECBAgQIECAAAECBAjkC0hIgAABAgQIECCwTEABvMzJUwQIECBQU8BUBAgQIECAAAECBAgQIECAQL6AhAQIECBAgMAKAQXwCiyPEiBAgAABApUEzEKAAAECBAgQIECAAAECBAjkC0hIgAABAmsFFMBrxTxPgAABAgQIECBwv4AJCBAgQIAAAQIECBAgQIAAgXwBCQkQ2CSgAN7E5iUCBAgQIECAAAECBO4ScC8BAgQIECBAgAABAgQIECCQLyDhdgEF8HY7bxIgQIAAAQIECBAgQIDAtQJuI0CAAAECBAgQIECAAAECBN4IBBTAbxL6mgABAgQIECBAgAABAgQIEAgQEIEAAQIECBAgQIAAAQIElggogJcoeaaugMkIECBAgAABAgQIECBAgACBfAEJCRAgQIAAAQIECBBYLKAAXkzlQQIEqgmYhwABAgQIECBAgAABAgQIEMgXkJAAAQIECBAgQGCdgAJ4nZenCRAgQKCGgCkIECBAgAABAgQIECBAgACBfAEJCRAgQIAAgQ0CCuANaF4hQIAAAQIE7hRwNwECBAgQIECAAAECBAgQIJAvICEBAgQIbBVQAG+V8x4BAgQIECBAgMD1Am4kQIAAAQIECBAgQIAAAQIE8gUkJEBgl4ACeBeflwkQIECAAAECBAgQuErAPQQIECBAgAABAgQIECBAgEC+gIT7BRTA+w2dQIAAAQIECBAgQIAAAQLnCjidAAECBAgQIECAAAECBAgQWCjQuABemNBjBAgQIECAAAECBAgQIECAQGMBoxMgQIAAAQIECBAgQIDAGgEF8Botz9YRMAkBAgQIECBAgAABAgQIECCQLyAhAQIECBAgQIAAAQKrBRTAq8m8QIDA3QLuJ0CAAAECBAgQIECAAAECBPIFJCRAgAABAgQIENgmoADe5uYtAgQIELhHwK0ECBAgQIAAAQIECBAgQIBAvoCEBAgQIECAwA4BBfAOPK8SIECAAAECVwq4iwABAgQIECBAgAABAgQIEMgXkJAAAQIE9googPcKep8AAQIECBAgQOB8ATcQIECAAAECBAgQIECAAAEC+QISEiBwiIAC+BBGhxAgQIAAAQIECBAgcJaAcwkQIECAAAECBAgQIECAAIF8AQmPE1AAH2fpJAIECBAgQIAAAQIECBA4VsBpBAgQIECAAAECBAgQIECAwEqBhgXwyoQeJ0CAAAECBAgQIECAAAECBBoKGJkAAQIECBAgQIAAAQIEtggogLeoeec+ATcTIECAAAECBAgQIECAAAEC+QISEiBAgAABAgQIECCwWUABvJnOiwQIXC3gPgIECBAgQIAAAQIECBAgQCBfQEICBAgQIECAAIF9AgrgfX7eJkCAAIFrBNxCgAABAgQIECBAgAABAgQI5AtISIAAAQIECBwgoAA+ANERBAgQIECAwJkCziZAgAABAgQIECBAgAABAgTyBSQkQIAAgaMEFMBHSTqHAAECBAgQIEDgeAEnEiBAgAABAgQIECBAgAABAvkCEhIgcKiAAvhQTocRIECAAAECBAgQIHCUgHMIECBAgAABAgQIECBAgACBfAEJjxdQAB9v6kQCBAgQIECAAAECBAgQ2CfgbQIECBAgQIAAAQIECBAgQGCjQKMCeGNCrxEgQIAAAQIECBAgQIAAAQKNBIxKgAABAgQIECBAgAABAnsEFMB79Lx7nYCbCBAgQIAAAQIECBAgQIAAgXwBCQkQIECAAAECBAgQ2C2gAN5N6AACBM4WcD4BAgQIECBAgAABAgQIECCQLyAhAQIECBAgQIDAMQIK4GMcnUKAAAEC5wg4lQABAgQIECBAgAABAgQIEMgXkJAAAQIECBA4UEABfCCmowgQIECAAIEjBZxFgAABAgQIECBAgAABAgQI5AtISIAAAQJHCyiAjxZ1HgECBAgQIECAwH4BJxAgQIAAAQIECBAgQIAAAQL5AhISIHCKgAL4FFaHEiBAgAABAgQIECCwVcB7BAgQIECAAAECBAgQIECAQL6AhOcJKIDPs3UyAQIECBAgQIAAAQIECKwT8DQBAgQIECBAgAABAgQIECCwU6BBAbwzodcJECBAgAABAgQIECBAgACBBgJGJECAAAECBAgQIECAAIEjBBTARyg64zwBJxMgQIAAAQIECBAgQIAAAQL5AhISIECAAAECBAgQIHCYgAL4MEoHESBwtIDzCBAgQIAAAQIECBAgQIAAgXwBCQkQIECAAAECBI4VUAAf6+k0AgQIEDhGwCkECBAgQIAAAQIECBAgQIBAvoCEBAgQIECAwAkCCuATUB1JgAABAgQI7BHwLgECBAgQIECAAAECBAgQIJAvICEBAgQInCWgAD5L1rkECBAgQIAAAQLrBbxBgAABAgQIECBAgAABAgQI5AtISIDAqQIK4FN5HU6AAAECBAgQIECAwFIBzxEgQIAAAQIECBAgQIAAAQL5AhKeL6AAPt/YDQQIECBAgAABAgQIECDwWsC3BAgQIECAAAECBAgQIECAwEEChQvggxI6hgABAgQIECBAgAABAgQIECgsYDQCBAgQIECAAAECBAgQOFJAAXykprOOE3ASAQIECBAgQIAAAQIECBAgkC8gIQECBAgQIECAAAEChwsogA8ndSABAnsFvE+AAAECBAgQIECAAAECBAjkC0hIgAABAgQIECBwjoAC+BxXpxIgQIDANgFvESBAgAABAgQIECBAgAABAvkCEhIgQIAAAQInCiiAT8R1NAECBAgQILBGwLMECBAgQIAAAQIECBAgQIBAvoCEBAgQIHC2gAL4bGHnEyBAgAABAgQIvBfwBAECBAgQIECAAAECBAgQIJAvICEBApcIKIAvYXYJAQIECBAgQIAAAQLPBHxOgAABAgQIECBAgAABAgQI5AtIeJ2AAvg6azcRIECAAAECBAgQIECAwFcBvxEgQIAAAQIECBAgQIAAAQIHCxQsgA9O6DgCBAgQIECAAAECBAgQIECgoICRCBAgQIAAAQIECBAgQOAMAQXwGarO3C7gTQIECBAgQIAAAQIECBAgQCBfQEICBAgQIECAAAECBE4TUACfRutgAgTWCnieAAECBAgQIECAAAECBAgQyBeQkAABAgQIECBA4FwBBfC5vk4nQIAAgWUCniJAgAABAgQIECBAgAABAgTyBSQkQIAAAQIELhBQAF+A7AoCBAgQIEDglYDvCBAgQIAAAQIECBAgQIAAgXwBCQkQIEDgKgEF8FXS7iFAgAABAgQIEPgp4BMCBAgQIECAAAECBAgQIEAgXwbfuhkAABAASURBVEBCAgQuFVAAX8rtMgIECBAgQIAAAQIE/gj4mwABAgQIECBAgAABAgQIEMgXkPB6AQXw9eZuJECAAAECBAgQIECAwHQB+QkQIECAAAECBAgQIECAAIGTBAoVwCcldCwBAgQIECBAgAABAgQIECBQSMAoBAgQIECAAAECBAgQIHCmgAL4TF1nLxfwJAECBAgQIECAAAECBAgQIJAvICEBAgQIECBAgAABAqcLKIBPJ3YBAQLvBHxPgAABAgQIECBAgAABAgQI5AtISIAAAQIECBAgcI2AAvgaZ7cQIECAwGMBnxIgQIAAAQIECBAgQIAAAQL5AhISIECAAAECFwoogC/EdhUBAgQIECDwWcDPBAgQIECAAAECBAgQIECAQL6AhAQIECBwtYAC+Gpx9xEgQIAAAQIECHx8MCBAgAABAgQIECBAgAABAgTyBSQkQOAWAQXwLewuJUCAAAECBAgQIDBXQHICBAgQIECAAAECBAgQIEAgX0DC+wQUwPfZu5kAAQIECBAgQIAAAQLTBOQlQIAAAQIECBAgQIAAAQIEThYoUACfnNDxBAgQIECAAAECBAgQIECAQAEBIxAgQIAAAQIECBAgQIDAFQIK4CuU3fFcwDcECBAgQIAAAQIECBAgQIBAvoCEBAgQIECAAAECBAhcJqAAvozaRQQIfBfwOwECBAgQIECAAAECBAgQIJAvICEBAgQIECBAgMC1Agrga73dRoAAAQK/BfxJgAABAgQIECBAgAABAgQI5AtISIAAAQIECNwgoAC+Ad2VBAgQIEBgtoD0BAgQIECAAAECBAgQIECAQL6AhAQIECBwl4AC+C559xIgQIAAAQIEJgrITIAAAQIECBAgQIAAAQIECOQLSEiAwK0CCuBb+V1OgAABAgQIECBAYI6ApAQIECBAgAABAgQIECBAgEC+gIT3CyiA79+BCQgQIECAAAECBAgQIJAuIB8BAgQIECBAgAABAgQIECBwkcCNBfBFCV1DgAABAgQIECBAgAABAgQI3CjgagIECBAgQIAAAQIECBC4UkABfKW2u/4K+IkAAQIECBAgQIAAAQIECBDIF5CQAAECBAgQIECAAIHLBRTAl5O7kAABAgQIECBAgAABAgQIECBAgEC+gIQECBAgQIAAAQL3CCiA73F3KwECBKYKyE2AAAECBAgQIECAAAECBAjkC0hIgAABAgQI3CigAL4R39UECBAgQGCWgLQECBAgQIAAAQIECBAgQIBAvoCEBAgQIHC3gAL47g24nwABAgQIECAwQUBGAgQIECBAgAABAgQIECBAIF9AQgIESggogEuswRAECBAgQIAAAQIEcgUkI0CAAAECBAgQIECAAAECBPIFJKwjoACuswuTECBAgAABAgQIECBAIE1AHgIECBAgQIAAAQIECBAgQOBigRsK4IsTuo4AAQIECBAgQIAAAQIECBC4QcCVBAgQIECAAAECBAgQIHCHgAL4DvXJd8pOgAABAgQIECBAgAABAgQI5AtISIAAAQIECBAgQIDAbQIK4NvoXUxgnoDEBAgQIECAAAECBAgQIECAQL6AhAQIECBAgAABAvcKKIDv9Xc7AQIEpgjISYAAAQIECBAgQIAAAQIECOQLSEiAAAECBAgUEFAAF1iCEQgQIECAQLaAdAQIECBAgAABAgQIECBAgEC+gIQECBAgUEVAAVxlE+YgQIAAAQIECCQKyESAAAECBAgQIECAAAECBAjkC0hIgEApAQVwqXUYhgABAgQIECBAgECOgCQECBAgQIAAAQIECBAgQIBAvoCE9QQUwPV2YiICBAgQIECAAAECBAh0FzA/AQIECBAgQIAAAQIECBAgcJPAhQXwTQldS4AAAQIECBAgQIAAAQIECFwo4CoCBAgQIECAAAECBAgQuFNAAXyn/qS7ZSVAgAABAgQIECBAgAABAgTyBSQkQIAAAQIECBAgQOB2AQXw7SswAIF8AQkJECBAgAABAgQIECBAgACBfAEJCRAgQIAAAQIEaggogGvswRQECBBIFZCLAAECBAgQIECAAAECBAgQyBeQkAABAgQIECgkoAAutAyjECBAgACBLAFpCBAgQIAAAQIECBAgQIAAgXwBCQkQIECgmoACuNpGzEOAAAECBAgQSBCQgQABAgQIECBAgAABAgQIEMgXkJAAgZICCuCSazEUAQIECBAgQIAAgb4CJidAgAABAgQIECBAgAABAgTyBSSsK6AArrsbkxEgQIAAAQIECBAgQKCbgHkJECBAgAABAgQIECBAgACBmwUuKIBvTuh6AgQIECBAgAABAgQIECBA4AIBVxAgQIAAAQIECBAgQIBABQEFcIUtJM8gGwECBAgQIECAAAECBAgQIJAvICEBAgQIECBAgAABAmUEFMBlVmEQAnkCEhEgQIAAAQIECBAgQIAAAQL5AhISIECAAAECBAjUElAA19qHaQgQIJAiIAcBAgQIECBAgAABAgQIECCQLyAhAQIECBAgUFBAAVxwKUYiQIAAAQK9BUxPgAABAgQIECBAgAABAgQI5AtISIAAAQJVBRTAVTdjLgIECBAgQIBARwEzEyBAgAABAgQIECBAgAABAvkCEhIgUFpAAVx6PYYjQIAAAQIECBAg0EfApAQIECBAgAABAgQIECBAgEC+gIT1BRTA9XdkQgIECBAgQIAAAQIECFQXMB8BAgQIECBAgAABAgQIECBQRODEArhIQmMQIECAAAECBAgQIECAAAECJwo4mgABAgQIECBAgAABAgQqCSiAK20jaRZZCBAgQIAAAQIECBAgQIAAgXwBCQkQIECAAAECBAgQKCegAC63EgMR6C8gAQECBAgQIECAAAECBAgQIJAvICEBAgQIECBAgEBNAQVwzb2YigABAl0FzE2AAAECBAgQIECAAAECBAjkC0hIgAABAgQIFBZQABdejtEIECBAgEAvAdMSIECAAAECBAgQIECAAAEC+QISEiBAgEB1AQVw9Q2ZjwABAgQIECDQQcCMBAgQIECAAAECBAgQIECAQL6AhAQItBBQALdYkyEJECBAgAABAgQI1BUwGQECBAgQIECAAAECBAgQIJAvIGEfAQVwn12ZlAABAgQIECBAgAABAtUEzEOAAAECBAgQIECAAAECBAgUEzihAC6W0DgECBAgQIAAAQIECBAgQIDACQKOJECAAAECBAgQIECAAIGKAgrgilvpPJPZCRAgQIAAAQIECBAgQIAAgXwBCQkQIECAAAECBAgQKCugAC67GoMR6CdgYgIECBAgQIAAAQIECBAgQCBfQEICBAgQIECAAIHaAgrg2vsxHQECBLoImJMAAQIECBAgQIAAAQIECBDIF5CQAAECBAgQaCCgAG6wJCMSIECAAIHaAqYjQIAAAQIECBAgQIAAAQIE8gUkJECAAIEuAgrgLpsyJwECBAgQIECgooCZCBAgQIAAAQIECBAgQIAAgXwBCQkQaCWgAG61LsMSIECAAAECBAgQqCNgEgIECBAgQIAAAQIECBAgQCBfQMJ+AgrgfjszMQECBAgQIECAAAECBO4WcD8BAgQIECBAgAABAgQIECBQVODAArhoQmMRIECAAAECBAgQIECAAAECBwo4igABAgQIECBAgAABAgQqCyiAK2+n02xmJUCAAAECBAgQIECAAAECBPIFJCRAgAABAgQIECBAoLyAArj8igxIoL6ACQkQIECAAAECBAgQIECAAIF8AQkJECBAgAABAgR6CCiAe+zJlAQIEKgqYC4CBAgQIECAAAECBAgQIEAgX0BCAgQIECBAoJGAArjRsoxKgAABAgRqCZiGAAECBAgQIECAAAECBAgQyBeQkAABAgS6CSiAu23MvAQIECBAgACBCgJmIECAAAECBAgQIECAAAECBPIFJCRAoKWAArjl2gxNgAABAgQIECBA4D4BNxMgQIAAAQIECBAgQIAAAQL5AhL2FVAA992dyQkQIECAAAECBAgQIHC1gPsIECBAgAABAgQIECBAgACB4gIHFMDFExqPAAECBAgQIECAAAECBAgQOEDAEQQIECBAgAABAgQIECDQQUAB3GFLlWc0GwECBAgQIECAAAECBAgQIJAvICEBAgQIECBAgAABAm0EFMBtVmVQAvUETESAAAECBAgQIECAAAECBAjkC0hIgAABAgQIECDQS0AB3GtfpiVAgEAVAXMQIECAAAECBAgQIECAAAEC+QISEiBAgAABAg0FFMANl2ZkAgQIECBwr4DbCRAgQIAAAQIECBAgQIAAgXwBCQkQIECgq4ACuOvmzE2AAAECBAgQuEPAnQQIECBAgAABAgQIECBAgEC+gIQECLQWUAC3Xp/hCRAgQIAAAQIECFwn4CYCBAgQIECAAAECBAgQIEAgX0DC/gIK4P47lIAAAQIECBAgQIAAAQJnCzifAAECBAgQIECAAAECBAgQaCKwowBuktCYBAgQIECAAAECBAgQIECAwA4BrxIgQIAAAQIECBAgQIBAJwEFcKdtVZrVLAQIECBAgAABAgQIECBAgEC+gIQECBAgQIAAAQIECLQTUAC3W5mBCdwvYAICBAgQIECAAAECBAgQIEAgX0BCAgQIECBAgACBngIK4J57MzUBAgTuEnAvAQIECBAgQIAAAQIECBAgkC8gIQECBAgQINBYQAHceHlGJ0CAAAEC1wq4jQABAgQIECBAgAABAgQIEMgXkJAAAQIEugsogLtv0PwECBAgQIAAgSsE3EGAAAECBAgQIECAAAECBAjkC0hIgECEgAI4Yo1CECBAgAABAgQIEDhPwMkECBAgQIAAAQIECBAgQIBAvoCEOQIK4JxdSkKAAAECBAgQIECAAIGjBZxHgAABAgQIECBAgAABAgQINBPYUAA3S2hcAgQIECBAgAABAgQIECBAYIOAVwgQIECAAAECBAgQIECgo4ACuOPW7pzZ3QQIECBAgAABAgQIECBAgEC+gIQECBAgQIAAAQIECLQVUAC3XZ3BCVwv4EYCBAgQIECAAAECBAgQIEAgX0BCAgQIECBAgACB3gIK4N77Mz0BAgSuEnAPAQIECBAgQIAAAQIECBAgkC8gIQECBAgQIBAgoAAOWKIIBAgQIEDgXAGnEyBAgAABAgQIECBAgAABAvkCEhIgQIBAioACOGWTchAgQIAAAQIEzhBwJgECBAgQIECAAAECBAgQIJAvICEBAlECCuCodQpDgAABAgQIECBA4DgBJxEgQIAAAQIECBAgQIAAAQL5AhLmCSiA83YqEQECBAgQIECAAAECBPYKeJ8AAQIECBAgQIAAAQIECBBoKrCiAG6a0NgECBAgQIAAAQIECBAgQIDACgGPEiBAgAABAgQIECBAgEBnAQVw5+1dObu7CBAgQIAAAQIECBAgQIAAgXwBCQkQIECAAAECBAgQaC+gAG6/QgEInC/gBgIECBAgQIAAAQIECBAgQCBfQEICBAgQIEDTm+CpAAAQAElEQVSAAIEMAQVwxh6lIECAwFkCziVAgAABAgQIECBAgAABAgTyBSQkQIAAAQIEggQUwEHLFIUAAQIECBwr4DQCBAgQIECAAAECBAgQIEAgX0BCAgQIEEgTUACnbVQeAgQIECBAgMARAs4gQIAAAQIECBAgQIAAAQIE8gUkJEAgUkABHLlWoQgQIECAAAECBAhsF/AmAQIECBAgQIAAAQIECBAgkC8gYa6AAjh3t5IRIECAAAECBAgQIEBgrYDnCRAgQIAAAQIECBAgQIAAgeYCCwrg5gmNT4AAAQIECBAgQIAAAQIECCwQ8AgBAgQIECBAgAABAgQIJAgogBO2eGYGZxMgQIAAAQIECBAgQIAAAQL5AhISIECAAAECBAgQIBAjoACOWaUgBI4XcCIBAgQIECBAgAABAgQIECCQLyAhAQIECBAgQIBAloACOGuf0hAgQOAoAecQIECAAAECBAgQIECAAAEC+QISEiBAgAABAoECCuDApYpEgAABAgT2CXibAAECBAgQIECAAAECBAgQyBeQkAABAgRSBRTAqZuViwABAgQIECCwRcA7BAgQIECAAAECBAgQIECAQL6AhAQIRAsogKPXKxwBAgQIECBAgACB5QKeJECAAAECBAgQIECAAAECBPIFJMwXUADn71hCAgQIECBAgAABAgQIvBPwPQECBAgQIECAAAECBAgQIBAi8KIADkkoBgECBAgQIECAAAECBAgQIPBCwFcECBAgQIAAAQIECBAgkCSgAE7a5pFZnEWAAAECBAgQIECAAAECBAjkC0hIgAABAgQIECBAgECcgAI4bqUCEdgv4AQCBAgQIECAAAECBAgQIEAgX0BCAgQIECBAgACBTAEFcOZepSJAgMBWAe8RIECAAAECBAgQIECAAAEC+QISEiBAgAABAsECCuDg5YpGgAABAgTWCXiaAAECBAgQIECAAAECBAgQyBeQkAABAgTSBRTA6RuWjwABAgQIECCwRMAzBAgQIECAAAECBAgQIECAQL6AhAQIjBBQAI9Ys5AECBAgQIAAAQIEngv4hgABAgQIECBAgAABAgQIEMgXkHCOgAJ4zq4lJUCAAAECBAgQIECAwHcBvxMgQIAAAQIECBAgQIAAAQJhAg8K4LCE4hAgQIAAAQIECBAgQIAAAQIPBHxEgAABAgQIECBAgAABAokCCuDEre7J5F0CBAgQIECAAAECBAgQIEAgX0BCAgQIECBAgAABAgRiBRTAsasVjMB6AW8QIECAAAECBAgQIECAAAEC+QISEiBAgAABAgQIZAsogLP3Kx0BAgSWCniOAAECBAgQIECAAAECBAgQyBeQkAABAgQIEBggoAAesGQRCRAgQIDAawHfEiBAgAABAgQIECBAgAABAvkCEhIgQIDAFAEF8JRNy0mAAAECBAgQeCTgMwIECBAgQIAAAQIECBAgQCBfQEICBEYJKIBHrVtYAgQIECBAgAABAn8F/ESAAAECBAgQIECAAAECBAjkC0g4T0ABPG/nEhMgQIAAAQIECBAgQIAAAQIECBAgQIAAAQIECBAgECrwqQAOTSgWAQIECBAgQIAAAQIECBAg8EnAjwQIECBAgAABAgQIECCQLKAATt7ummyeJUCAAAECBAgQIECAAAECBPIFJCRAgAABAgQIECBAIF5AARy/YgEJvBfwBAECBAgQIECAAAECBAgQIJAvICEBAgQIECBAgMAMAQXwjD1LSYAAgWcCPidAgAABAgQIECBAgAABAgTyBSQkQIAAAQIEBgkogActW1QCBAgQIPBVwG8ECBAgQIAAAQIECBAgQIBAvoCEBAgQIDBNQAE8bePyEiBAgAABAgR+CfiPAAECBAgQIECAAAECBAgQyBeQkACBkQIK4JFrF5oAAQIECBAgQGCygOwECBAgQIAAAQIECBAgQIBAvoCEcwUUwHN3LzkBAgQIECBAgAABAvMEJCZAgAABAgQIECBAgAABAgTCBf7v4yM8oXgECBAgQIAAAQIECBAgQIDAx8cHBAIECBAgQIAAAQIECBCYIOD/ATxhy68y+o4AAQIECBAgQIAAAQIECBDIF5CQAAECBAgQIECAAIExAgrgMasWlMBPAZ8QIECAAAECBAgQIECAAAEC+QISEiBAgAABAgQIzBJQAM/at7QECBD4I+BvAgQIECBAgAABAgQIECBAIF9AQgIECBAgQGCggAJ44NJFJkCAAIHpAvITIECAAAECBAgQIECAAAEC+QISEiBAgMBUAQXw1M3LTYAAAQIECMwUkJoAAQIECBAgQIAAAQIECBDIF5CQAIHRAgrg0esXngABAgQIECBAYJKArAQIECBAgAABAgQIECBAgEC+gIQEFMD+DRAgQIAAAQIECBAgQCBfQEICBAgQIECAAAECBAgQIEAgX+CfhArgfxj8QYAAAQIECBAgQIAAAQIEUgXkIkCAAAECBAgQIECAAIFJAgrgSdv+nNXPBAgQIECAAAECBAgQIECAQL6AhAQIECBAgAABAgQIjBNQAI9bucAEPj4YECBAgAABAgQIECBAgAABAvkCEhIgQIAAAQIECMwUUADP3LvUBAjMFZCcAAECBAgQIECAAAECBAgQyBeQkAABAgQIEBgsoAAevHzRCRAgQGCagLwECBAgQIAAAQIECBAgQIBAvoCEBAgQIDBdQAE8/V+A/AQIECBAgMAMASkJECBAgAABAgQIECBAgACBfAEJCRAg8D8BBfD/EPyPAAECBAgQIECAQLKAbAQIECBAgAABAgQIECBAgEC+gIQE/ggogP9I+JsAAQIECBAgQIAAAQJ5AhIRIECAAAECBAgQIECAAAEC+QJfEiqAv3D4hQABAgQIECBAgAABAgQIpAjIQYAAAQIECBAgQIAAAQITBRTA07YuLwECBAgQIECAAAECBAgQIJAvICEBAgQIECBAgAABAmMFFMBjVy/4RAGZCRAgQIAAAQIECBAgQIAAgXwBCQkQIECAAAECBGYLKIBn7196AgTmCEhKgAABAgQIECBAgAABAgQI5AtISIAAAQIECBD4UAD7R0CAAAECBOIFBCRAgAABAgQIECBAgAABAgTyBSQkQIAAAQK/BRTAvx38SYAAAQIECBDIFJCKAAECBAgQIECAAAECBAgQyBeQkAABAp8EFMCfMPxIgAABAgQIECBAIElAFgIECBAgQIAAAQIECBAgQCBfQEIC3wUUwN9F/E6AAAECBAgQIECAAIH+AhIQIECAAAECBAgQIECAAAEC+QIPEyqAH7L4kAABAgQIECBAgAABAgQIdBUwNwECBAgQIECAAAECBAhMFlAAT9m+nAQIECBAgAABAgQIECBAgEC+gIQECBAgQIAAAQIECIwXUACP/ycAYIKAjAQIECBAgAABAgQIECBAgEC+gIQECBAgQIAAAQIEfgkogH8p+I8AAQK5ApIRIECAAAECBAgQIECAAAEC+QISEiBAgAABAgT+E1AA/0fhBwIECBAgkCYgDwECBAgQIECAAAECBAgQIJAvICEBAgQIEPgqoAD+6uE3AgQIECBAgECGgBQECBAgQIAAAQIECBAgQIBAvoCEBAgQeCCgAH6A4iMCBAgQIECAAAECnQXMToAAAQIECBAgQIAAAQIECOQLSEjgmYAC+JmMzwkQIECAAAECBAgQINBPwMQECBAgQIAAAQIECBAgQIBAvsDLhArglzy+JECAAAECBAgQIECAAAECXQTMSYAAAQIECBAgQIAAAQIEPj4UwOn/CuQjQIAAAQIECBAgQIAAAQIE8gUkJECAAAECBAgQIECAwL8CCuB/IfxFIFFAJgIECBAgQIAAAQIECBAgQCBfQEICBAgQIECAAAECnwUUwJ81/EyAAIEcAUkIECBAgAABAgQIECBAgACBfAEJCRAgQIAAAQI/BBTAP0h8QIAAAQIEuguYnwABAgQIECBAgAABAgQIEMgXkJAAAQIECDwWUAA/dvEpAQIECBAgQKCngKkJECBAgAABAgQIECBAgACBfAEJCRAg8EJAAfwCx1cECBAgQIAAAQIEOgmYlQABAgQIECBAgAABAgQIEMgXkJDAOwEF8Dsh3xMgQIAAAQIECBAgQKC+gAkJECBAgAABAgQIECBAgACBfIFFCRXAi5g8RIAAAQIECBAgQIAAAQIEqgqYiwABAgQIECBAgAABAgQI/BVQAP+1yPpJGgIECBAgQIAAAQIECBAgQCBfQEICBAgQIECAAAECBAh8E1AAfwPxK4EEARkIECBAgAABAgQIECBAgACBfAEJCRAgQIAAAQIECDwSUAA/UvEZAQIE+gqYnAABAgQIECBAgAABAgQIEMgXkJAAAQIECBAg8FRAAfyUxhcECBAgQKCbgHkJECBAgAABAgQIECBAgACBfAEJCRAgQIDAawEF8Gsf3xIgQIAAAQIEegiYkgABAgQIECBAgAABAgQIEMgXkJAAAQILBBTAC5A8QoAAAQIECBAgQKCygNkIECBAgAABAgQIECBAgACBfAEJCSwVUAAvlfIcAQIECBAgQIAAAQIE6gmYiAABAgQIECBAgAABAgQIEMgXWJVQAbyKy8MECBAgQIAAAQIECBAgQKCKgDkIECBAgAABAgQIECBAgMBPAQXwT5Pen5ieAAECBAgQIECAAAECBAgQyBeQkAABAgQIECBAgAABAk8EFMBPYHxMoKOAmQkQIECAAAECBAgQIECAAIF8AQkJECBAgAABAgQIvBJQAL/S8R0BAgT6CJiUAAECBAgQIECAAAECBAgQyBeQkAABAgQIECDwVkAB/JbIAwQIECBAoLqA+QgQIECAAAECBAgQIECAAIF8AQkJECBAgMAyAQXwMidPESBAgAABAgRqCpiKAAECBAgQIECAAAECBAgQyBeQkAABAisEFMArsDxKgAABAgQIECBAoJKAWQgQIECAAAECBAgQIECAAIF8AQkJrBVQAK8V8zwBAgQIECBAgAABAgTuFzABAQIECBAgQIAAAQIECBAgkC+wKaECeBOblwgQIECAAAECBAgQIECAwF0C7iVAgAABAgQIECBAgAABAs8FFMDPbXp9Y1oCBAgQIECAAAECBAgQIEAgX0BCAgQIECBAgAABAgQIvBFQAL8B8jWBDgJmJECAAAECBAgQIECAAAECBPIFJCRAgAABAgQIECCwREABvETJMwQIEKgrYDICBAgQIECAAAECBAgQIEAgX0BCAgQIECBAgMBiAQXwYioPEiBAgACBagLmIUCAAAECBAgQIECAAAECBPIFJCRAgAABAusEFMDrvDxNgAABAgQIEKghYAoCBAgQIECAAAECBAgQIEAgX0BCAgQIbBBQAG9A8woBAgQIECBAgACBOwXcTYAAAQIECBAgQIAAAQIECOQLSEhgq4ACeKuc9wgQIECAAAECBAgQIHC9gBsJECBAgAABAgQIECBAgACBfIFdCRXAu/i8TIAAAQIEeZijzgAAEABJREFUCBAgQIAAAQIErhJwDwECBAgQIECAAAECBAgQeC+gAH5vVPsJ0xEgQIAAAQIECBAgQIAAAQL5AhISIECAAAECBAgQIEBgoYACeCGUxwhUFDATAQIECBAgQIAAAQIECBAgkC8gIQECBAgQIECAAIE1AgrgNVqeJUCAQB0BkxAgQIAAAQIECBAgQIAAAQL5AhISIECAAAECBFYLKIBXk3mBAAECBAjcLeB+AgQIECBAgAABAgQIECBAIF9AQgIECBAgsE1AAbzNzVsECPw/e38WJMl233l+v3PcPSIyq+peAOyW9CCTSQ/SyGR60IPM9CaTmZ4kMy2mBz3pacxkYy11qzf1THfPTO/dZI+x2d1kc9g9093D5g6QBAiQIBaCIABiJQkSIEEQ+3KBiwvculstmRmLu5/5/T0isjKrsupmVeUSGfX16//w7fjxcz4ecTzjnMq8CCCAAAIIXI4AV0UAAQQQQAABBBBAAAEEEEAAge0XoIYIIIDAUwgwAPwUeJyKAAIIIIAAAggggMBFCnAtBBBAAAEEEEAAAQQQQAABBBDYfgFqiMDTCjAA/LSCnI8AAggggAACCCCAAAIInL8AV0AAAQQQQAABBBBAAAEEEEAAge0XOJMaMgB8JoxkggACCCCAAAIIIIAAAggggMB5CZAvAggggAACCCCAAAIIIIAAAqcXYAD49FablZLSIIAAAggggAACCCCAAAIIIIDA9gtQQwQQQAABBBBAAAEEEEDgMQUYAH5MMJIjsAkClAEBBBBAAAEEEEAAAQQQQAABBLZfgBoigAACCCCAAAIIIPAkAgwAP4ka5yCAAAKXJ8CVEUAAAQQQQAABBBBAAAEEEEBg+wWoIQIIIIAAAggg8MQCDAA/MR0nIoAAAgggcNECXA8BBBBAAAEEEEAAAQQQQAABBLZfgBoigAACCCDwdAIMAD+dH2cjgAACCCCAAAIXI8BVEEAAAQQQQAABBBBAAAEEEEBg+wWoIQIIIHAGAgwAnwEiWSCAAAIIIIAAAgggcJ4C5I0AAggggAACCCCAAAIIIIAAAtsvQA0ROCsBBoDPSpJ8EEAAAQQQQAABBBBAAIGzFyBHBBBAAAEEEEAAAQQQQAABBBDYfoEzrSEDwGfKSWYIIIAAAggggAACCCCAAAIInJUA+SCAAAIIIIAAAggggAACCCDw+AIMAD++2eWewdURQAABBBBAAAEEEEAAAQQQQGD7BaghAggggAACCCCAAAIIIPCEAgwAPyEcpyFwGQJcEwEEEEAAAQQQQAABBBBAAAEEtl+AGiKAAAIIIIAAAggg8DQCDAA/jR7nIoAAAhcnwJUQQAABBBBAAAEEEEAAAQQQQGD7BaghAggggAACCCDw1AIMAD81IRkggAACCCBw3gLkjwACCCCAAAIIIIAAAggggAAC2y9ADRFAAAEEEDgbAQaAz8aRXBBAAAEEEEAAgfMRIFcEEEAAAQQQQAABBBBAAAEEENh+AWqIAAIInKEAA8BniElWCCCAAAIIIIAAAgicpQB5IYAAAggggAACCCCAAAIIIIDA9gtQQwTOWoAB4LMWJT8EEEAAAQQQQAABBBBA4OkFyAEBBBBAAAEEEEAAAQQQQAABBLZf4FxqyADwubCSKQIIIIAAAggggAACCCCAAAJPKsB5CCCAAAIIIIAAAggggAACCDy5AAPAT253sWdyNQQQQAABBBBAAAEEEEAAAQQQ2H4BaogAAggggAACCCCAAAIIPKUAA8BPCcjpCFyEANdAAAEEEEAAAQQQQAABBBBAAIHtF6CGCCCAAAIIIIAAAgichQADwGehSB4IIIDA+QmQMwIIIIAAAggggAACCCCAAAIIbL8ANUQAAQQQQAABBM5MgAHgM6MkIwQQQAABBM5agPwQQAABBBBAAAEEEEAAAQQQQGD7BaghAggggAACZyvAAPDZepIbAggggAACCCBwNgLkggACCCCAAAIIIIAAAggggAAC2y9ADRFAAIFzEGAA+BxQyRIBBBBAAAEEEEAAgacR4FwEEEAAAQQQQAABBBBAAAEEENh+AWqIwHkJMAB8XrLkiwACCCCAAAIIIIAAAgg8vgBnIIAAAggggAACCCCAAAIIIIDA9gucaw0ZAD5XXjJHAAEEEEAAAQQQQAABBBBA4LQCpEMAAQQQQAABBBBAAAEEEEDg6QUYAH56w/PNgdwRQAABBBBAAAEEEEAAAQQQQGD7BaghAggggAACCCCAAAIIIHBGAgwAnxEk2SBwHgLkiQACCCCAAAIIIIAAAggggAAC2y9ADRFAAAEEEEAAAQQQOEsBBoDPUpO8EEAAgbMTICcEEEAAAQQQQAABBBBAAAEEENh+AWqIAAIIIIAAAgicuQADwGdOSoYIIIAAAgg8rQDnI4AAAggggAACCCCAAAIIIIDA9gtQQwQQQAABBM5HgAHg83ElVwQQQAABBBBA4MkEOAsBBBBAAAEEEEAAAQQQQAABBLZfgBoigAAC5yjAAPA54pI1AggggAACCCCAAAKPI0BaBBBAAAEEEEAAAQQQQAABBBDYfgFqiMB5CzAAfN7C5I8AAggggAACCCCAAAIIvLkAKRBAAAEEEEAAAQQQQAABBBBAYPsFLqSGDABfCDMXQQABBBBAAAEEEEAAAQQQQOBhAuxHAAEEEEAAAQQQQAABBBBA4OwEGAA+O8uzzYncEEAAAQQQQAABBBBAAAEEEEBg+wWoIQIIIIAAAggggAACCCBwxgIMAJ8xKNkhcBYC5IEAAggggAACCCCAAAIIIIAAAtsvQA0RQAABBBBAAAEEEDgPAQaAz0OVPBFAAIEnF+BMBBBAAAEEEEAAAQQQQAABBBDYfgFqiAACCCCAAAIInJsAA8DnRkvGCCCAAAIIPK4A6RFAAAEEEEAAAQQQQAABBBBAYPsFqCECCCCAAALnK8AA8Pn6kjsCCCCAAAIIIHA6AVIhgAACCCCAAAIIIIAAAggggMD2C1BDBBBA4AIEGAC+AGQugQACCCCAAAIIIIDAowQ4hgACCCCAAAIIIIAAAggggAAC2y9ADRG4KAEGgC9KmusggAACCCCAAAIIIIAAAg8KsAcBBBBAAAEEEEAAAQQQQAABBLZf4EJryADwhXJzMQQQQAABBBBAAAEEEEAAAQTWAiwRQAABBBBAAAEEEEAAAQQQOHsBBoDP3vTpcuRsBBBAAAEEEEAAAQQQQAABBBDYfgFqiAACCCCAAAIIIIAAAgickwADwOcES7YIPIkA5yCAAAIIIIAAAggggAACCCCAwPYLUEMEEEAAAQQQQAABBM5TgAHg89QlbwQQQOD0AqREAAEEEEAAAQQQQAABBBBAAIHtF6CGCCCAAAIIIIDAuQswAHzuxFwAAQQQQACBNxPgOAIIIIAAAggggAACCCCAAAIIbL8ANUQAAQQQQOBiBBgAvhhnroIAAggggAACCJwswF4EEEAAAQQQQAABBBBAAAEEENh+AWqIAAIIXKAAA8AXiM2lEEAAAQQQQAABBBA4KsA6AggggAACCCCAAAIIIIAAAghsvwA1ROCiBRgAvmhxrocAAggggAACCCCAAAIISBgggAACCCCAAAIIIIAAAggggMD2C1xKDRkAvhR2LooAAggggAACCCCAAAIIIPDsClBzBBBAAAEEEEAAAQQQQAABBM5PgAHg87N9vJxJjQACCCCAAAIIIIAAAggggAAC2y9ADRFAAAEEEEAAAQQQQACBcxZgAPicgckegdMIkAYBBBBAAAEEEEAAAQQQQAABBLZfgBoigAACCCCAAAIIIHARAgwAX4Qy10AAAQQeLsARBBBAAAEEEEAAAQQQQAABBBDYfgFqiAACCCCAAAIIXJgAA8AXRs2FEEAAAQQQuF+AbQQQQAABBBBAAAEEEEAAAQQQ2H4BaogAAggggMDFCjAAfLHeXA0BBBBAAAEEEFgK8IoAAggggAACCCCAAAIIIIAAAtsvQA0RQACBSxBgAPgS0LkkAggggAACCCCAwLMtQO0RQAABBBBAAAEEEEAAAQQQQGD7BaghApclwADwZclzXQQQQAABBBBAAAEEEHgWBagzAggggAACCCCAAAIIIIAAAghsv8Cl1pAB4Evl5+IIIIAAAggggAACCCCAAALPjgA1RQABBBBAAAEEEEAAAQQQQOD8BRgAPn/jR1+BowgggAACCCCAAAIIIIAAAgggsP0C1BABBBBAAAEEEEAAAQQQuCABBoAvCJrLIHCSAPsQQAABBBBAAAEEEEAAAQQQQGD7BaghAggggAACCCCAAAIXKcAA8EVqcy0EEEDgngBrCCCAAAIIIIAAAggggAACCCCw/QLUEAEEEEAAAQQQuHABBoAvnJwLIoAAAggggAACCCCAAAIIIIAAAggggAACCGy/ADVEAAEEEEDgcgQYAL4cd66KAAIIIIAAAs+qAPVGAAEEEEAAAQQQQAABBBBAAIHtF6CGCCCAwCUKMAB8ifhcGgEEEEAAAQQQQODZEqC2CCCAAAIIIIAAAggggAACCCCw/QLUEIHLFmAA+LLvANdHAAEEEEAAAQQQQACBZ0GAOiKAAAIIIIAAAggggAACCCCAwPYLbEQNGQDeiNtAIRBAAAEEEEAAAQQQQAABBLZXgJohgAACCCCAAAIIIIAAAgggcHECDABfnPXxK7GFAAIIIIAAAggggAACCCCAAALbL0ANEUAAAQQQQAABBBBAAIELFmAA+ILBuRwCIUAggAACCCCAAAIIIIAAAggggMD2C1BDBBBAAAEEEEAAAQQuQ4AB4MtQ55oIIPAsC1B3BBBAAAEEEEAAAQQQQAABBBDYfgFqiAACCCCAAAIIXJoAA8CXRs+FEUAAAQSePQFqjAACCCCAAAIIIIAAAggggAAC2y9ADRFAAAEEELhcAQaAL9efqyOAAAIIIIDAsyJAPRFAAAEEEEAAAQQQQAABBBBAYPsFqCECCCCwAQIMAG/ATaAICCCAAAIIIIAAAtstQO0QQAABBBBAAAEEEEAAAQQQQGD7BaghApsiwADwptwJyoEAAggggAACCCCAAALbKECdEEAAAQQQQAABBBBAAAEEEEBg+wU2qoYMAG/U7aAwCCCAAAIIIIAAAggggAAC2yNATRBAAAEEEEAAAQQQQAABBBC4eAEGgC/anOshgAACCCCAAAIIIIAAAggggMD2C1BDBBBAAAEEEEAAAQQQQOCSBBgAviR4LvtsClBrBBBAAAEEEEAAAQQQQAABBBDYfgFqiAACCCCAAAIIIIDAZQowAHyZ+lwbAQSeJQHqigACCCCAAAIIIIAAAggggAAC2y9ADRFAAAEEEEAAgUsXYAD40m8BBUAAAQQQ2H4BaogAAggggAACCCCAAAIIIIAAAtsvQA0RQAABBBDYDAEGgDfjPlAKBBBAAAEEENhWAeqFAAIIIIAAAggggAACCCCAAALbL0ANEUAAgQ0SYAB4g24GRUEAAQe2rLMAABAASURBVAQQQAABBBDYLgFqgwACCCCAAAIIIIAAAggggAAC2y9ADRHYNAEGgDftjlAeBBBAAAEEEEAAAQQQ2AYB6oAAAggggAACCCCAAAIIIIAAAtsvsJE1ZAB4I28LhUIAAQQQQAABBBBAAAEEELi6ApQcAQQQQAABBBBAAAEEEEAAgcsTYAD4ouy5DgIIIIAAAggggAACCCCAAAIIbL8ANUQAAQQQQAABBBBAAAEELlmAAeBLvgFc/tkQoJYIIIAAAggggAACCCCAAAIIILD9AtQQAQQQQAABBBBAAIFNEGAAeBPuAmVAAIFtFqBuCCCAAAIIIIAAAggggAACCCCw/QLUEAEEEEAAAQQQ2BgBBoA35lZQEAQQQACB7ROgRggggAACCCCAAAIIIIAAAgggsP0C1BABBBBAAIHNEmAAeLPuB6VBAAEEEEAAgW0RoB4IIIAAAggggAACCCCAAAIIILD9AtQQAQQQ2EABBoA38KZQJAQQQAABBBBAAIGrLUDpEUAAAQQQQAABBBBAAAEEEEBg+wWoIQKbKsAA8KbeGcqFAAIIIIAAAggggAACV1GAMiOAAAIIIIAAAggggAACCCCAwPYLbHQNGQDe6NtD4RBAAAEEEEAAAQQQQAABBK6OACVFAAEEEEAAAQQQQAABBBBA4PIFGAA+73tA/ggggAACCCCAAAIIIIAAAgggsP0C1BABBBBAAAEEEEAAAQQQ2BABBoA35EZQjO0UoFYIIIAAAggggAACCCCAAAIIILD9AtQQAQQQQAABBBBAAIFNEmAAeJPuBmVBAIFtEqAuCCCAAAIIIIAAAggggAACCCCw/QLUEAEEEEAAAQQQ2DgBBoA37pZQIAQQQACBqy9ADRBAAAEEEEAAAQQQQAABBBBAYPsFqCECCCCAAAKbKcAA8GbeF0qFAAIIIIAAAldVgHIjgAACCCCAAAIIIIAAAggggMD2C1BDBBBAYIMFGADe4JtD0RBAAAEEEEAAAQSulgClRQABBBBAAAEEEEAAAQQQQACB7ReghghsugADwJt+hygfAggggAACCCCAAAIIXAUByogAAggggAACCCCAAAIIIIAAAtsvcCVqyADwlbhNFBIBBBBAAAEEEEAAAQQQQGBzBSgZAggggAACCCCAAAIIIIAAApsjwADwed0L8kUAAQQQQAABBBBAAAEEEEAAge0XoIYIIIAAAggggAACCCCAwIYJMAC8YTeE4myHALVAAAEEEEAAAQQQQAABBBBAAIHtF6CGCCCAAAIIIIAAAghsogADwJt4VygTAghcZQHKjgACCCCAAAIIIIAAAggggAAC2y9ADRFAAAEEEEAAgY0VYAB4Y28NBUMAAQQQuHoClBgBBBBAAAEEEEAAAQQQQAABBLZfgBoigAACCCCw2QIMAG/2/aF0CCCAAAIIIHBVBCgnAggggAACCCCAAAIIIIAAAghsvwA1RAABBK6AAAPAV+AmUUQEEEAAAQQQQACBzRagdAgggAACCCCAAAIIIIAAAgggsP0C1BCBqyLAAPBVuVOUEwEEEEAAAQQQQAABBDZRgDIhgAACCCCAAAIIIIAAAggggMD2C1ypGjIAfKVuF4VFAAEEEEAAAQQQQAABBBDYHAFKggACCCCAAAIIIIAAAggggMDmCTAAfNb3hPwQQAABBBBAAAEEEEAAAQQQQGD7BaghAggggAACCCCAAAIIILChAgwAb+iNoVhXU4BSI4AAAggggAACCCCAAAIIIIDA9gtQQwQQQAABBBBAAAEENlmAAeBNvjuUDQEErpIAZUUAAQQQQAABBBBAAAEEEEAAge0XoIYIIIAAAggggMDGCzAAvPG3iAIigAACCGy+ACVEAAEEEEAAAQQQQAABBBBAAIHtF6CGCCCAAAIIXA0BBoCvxn2ilAgggAACCCCwqQKUCwEEEEAAAQQQQAABBBBAAAEEtl+AGiKAAAJXSIAB4Ct0sygqAggggAACCCCAwGYJUBoEEEAAAQQQQAABBBBAAAEEENh+AWqIwFUTYAD4qt0xyosAAggggAACCCCAAAKbIEAZEEAAAQQQQAABBBBAAAEEEEBg+wWuZA0ZAL6St41CI4AAAggggAACCCCAAAIIXJ4AV0YAAQQQQAABBBBAAAEEEEBgcwUYAD6re0M+CCCAAAIIIIAAAggggAACCCCw/QLUEAEEEEAAAQQQQAABBBDYcAEGgDf8BlG8qyFAKRFAAAEEEEAAAQQQQAABBBBAYPsFqCECCCCAAAIIIIAAAldBgAHgq3CXKCMCCGyyAGVDAAEEEEAAAQQQQAABBBBAAIHtF6CGCCCAAAIIIIDAlRFgAPjK3CoKigACCCCweQKUCAEEEEAAAQQQQAABBBBAAAEEtl+AGiKAAAIIIHC1BBgAvlr3i9IigAACCCCAwKYIUA4EEEAAAQQQQAABBBBAAAEEENh+AWqIAAIIXEEBBoCv4E2jyAgggAACCCCAAAKXK8DVEUAAAQQQQAABBBBAAAEEEEBg+wWoIQJXVYAB4Kt65yg3AggggAACCCCAAAIIXIYA10QAAQQQQAABBBBAAAEEEEAAge0XuNI1ZAD4St8+Co8AAggggAACCCCAAAIIIHBxAlwJAQQQQAABBBBAAAEEEEAAgc0XYAD4ae8R5yOAAAIIIIAAAggggAACCCCAwPYLUEMEEEAAAQQQQAABBBBA4IoIMAB8RW4UxdxMAUqFAAIIIIAAAggggAACCCCAAALbL0ANEUAAAQQQQAABBBC4SgIMAF+lu0VZEUBgkwQoCwIIIIAAAggggAACCCCAAAIIbL8ANUQAAQQQQAABBK6cAAPAV+6WUWAEEEAAgcsXoAQIIIAAAggggAACCCCAAAIIILD9AtQQAQQQQACBqynAAPDVvG+UGgEEEEAAAQQuS4DrIoAAAggggAACCCCAAAIIIIDA9gtQQwQQQOAKCzAAfIVvHkVHAAEEEEAAAQQQuFgBroYAAggggAACCCCAAAIIIIAAAtsvQA0RuOoCDABf9TtI+RFAAAEEEEAAAQQQQOAiBLgGAggggAACCCCAAAIIIIAAAghsv8BW1JAB4K24jVQCAQQQQAABBBBAAAEEEEDg/ATIGQEEEEAAAQQQQAABBBBAAIGrI8AA8JPeK85DAAEEEEAAAQQQQAABBBBAAIHtF6CGCCCAAAIIIIAAAggggMAVE2AA+IrdMIq7GQKUAgEEEEAAAQQQQAABBBBAAAEEtl+AGiKAAAIIIIAAAgggcBUFGAC+ineNMiOAwGUKcG0EEEAAAQQQQAABBBBAAAEEENh+AWqIAAIIIIAAAghcWQEGgK/sraPgCCCAAAIXL8AVEUAAAQQQQAABBBBAAAEEEEBg+wWoIQIIIIAAAldbgAHgq33/KD0CCCCAAAIIXJQA10EAAQQQQAABBBBAAAEEEEAAge0XoIYIIIDAFggwALwFN5EqIIAAAggggAACCJyvALkjgAACCCCAAAIIIIAAAggggMD2C1BDBLZFgAHgbbmT1AMBBBBAAAEEEEAAAQTOQ4A8EUAAAQQQQAABBBBAAAEEEEBg+wW2qoYMAG/V7aQyCCCAAAIIIIAAAggggAACZydATggggAACCCCAAAIIIIAAAghcPQEGgB/3npEeAQQQQAABBBBAAAEEEEAAAQS2X4AaIoAAAggggAACCCCAAAJXVIAB4Ct64yj25QhwVQQQQAABBBBAAAEEEEAAAQQQ2H4BaogAAggggAACCCCAwFUWYAD4Kt89yo4AAhcpwLUQQAABBBBAAAEEEEAAAQQQQGD7BaghAggggAACCCBw5QUYAL7yt5AKIIAAAgicvwBXQAABBBBAAAEEEEAAAQQQQACB7ReghggggAACCGyHAAPA23EfqQUCCCCAAAIInJcA+SKAAAIIIIAAAggggAACCCCAwPYLUEMEEEBgiwQYAN6im0lVEEAAAQQQQAABBM5WgNwQQAABBBBAAAEEEEAAAQQQQGD7BaghAtsmwADwtt1R6oMAAggggAACCCCAAAJnIUAeCCCAAAIIIIAAAggggAACCCCw/QJbWUMGgLfytlIpBBBAAAEEEEAAAQQQQACBJxfgTAQQQAABBBBAAAEEEEAAAQSurgADwKe9d6RDAAEEEEAAAQQQQAABBBBAAIHtF6CGCCCAAAIIIIAAAggggMAVF2AA+IrfQIp/MQJcBQEEEEAAAQQQQAABBBBAAAEEtl+AGiKAAAIIIIAAAgggsA0CDABvw12kDgggcJ4C5I0AAggggAACCCCAAAIIIIAAAtsvQA0RQAABBBBAAIGtEWAAeGtuJRVBAAEEEDh7AXJEAAEEEEAAAQQQQAABBBBAAIHtF6CGCCCAAAIIbJcAA8DbdT+pDQIIIIAAAgiclQD5IIAAAggggAACCCCAAAIIIIDA9gtQQwQQQGALBRgA3sKbSpUQQAABBBBAAAEEnk6AsxFAAAEEEEAAAQQQQAABBBBAYPsFqCEC2yrAAPC23lnqhQACCCCAAAIIIIAAAk8iwDkIIIAAAggggAACCCCAAAIIILD9AltdQwaAt/r2UjkEEEAAAQQQQAABBBBAAIHTC5ASAQQQQAABBBBAAAEEEEAAgasvwADwm91DjiOAAAIIIIAAAggggAACCCCAwPYLUEMEEEAAAQQQQAABBBBAYEsEGADekhtJNc5HgFwRQAABBBBAAAEEEEAAAQQQQGD7BaghAggggAACCCCAAALbJMAA8DbdTeqCAAJnKUBeCCCAAAIIIIAAAggggAACCCCw/QLUEAEEEEAAAQQQ2DoBBoC37pZSIQQQQACBpxcgBwQQQAABBBBAAAEEEEAAgasvUFyFB6No/Z+8tn3xYI3MwPwQAXYjgAAC5ymwfgb5GrHqBfNlCsRNWEUsLrMoF3BtBoAvAJlLIIAAAggggMAVEqCoCCCAAAIIIIAAAgggcDUFojP3MA5XXJd768uh314l9epT2apoc1FE0b363hsMNgMzAggcF2ALgXMViLa48xUcsdrvLptk72G+DIG4Cb4Xec8X7x1p6+8HA8C+zcwIIIAAAggggAACCIQAgQACCCCAAAIIIHBFBdyv665c3YukVJahUrmTdxmpZFWlqOqLcum2KirXpyq96+Qu31Wdk2rXPV3Rm0qxEUAAgfMTuLCcy8jtsp85ai/sklzoBAH/TCDfC/U7KnE4+X6kYS22tjL808BW1otKIYAAAggggAACCCCAAAKPI0BaBBBAAAEEELiqAg/tv10NfLqTt6SFlDul3KvpxxpFdF5uWTT9SJV61zPq2kmuu0fCxYQAAgggcMECHnAspVafp6rKQlW64wIs/0aDVzw/9OHlY8xnJ7Ay92BvSXMP/naOSqU0W/8PpBgAPrt3ETkhgAACCCCAAAIIIIAAAghcSQEKjQACCCCwmQLROf5gHN3j3lsld+VG5FKWv2U1/BZs73WHj41GM03GM40nM40cO5OH8gr3AAAQAElEQVQ7mjh2du5oq8J12h3fGeq54zrX+a5yuquUfHdt495ucxVvLOfoEj8pTOZ0ThNJI7zKjAACCCDwmAIecFSeSZM/U37u7Uplqjb1qyY2Gtd1PGa+JD+FwNp2+ZTr/Qzs+97neRD+rf9eql71+vbPDAA/7B6zHwEEEEAAAQQQQAABBBBAAAEEtl+AGiKAwIYK3Ou8vTcaGb+1ExHDvctO3eIO9vizx7U6peE3fOfaub6M3etT7V6batQUNbW0o36IXBdFVLloiMrLLYj6sA69mqrX7qjR9XGjG7GeFppoPkTohWmJgYghbJpa9XkxRIxOpJI8WLGM2N7QNwnFQgABBDZWoLhkEfGPb6rRJ1SP/1hKs9hUyXtuWn20eIjOCzGdoUCALiN+Uuj9PFPxTwnVgZ5v3q23Ll6IR6CG3ekML7uBWfndtYGlokgIXLIAl0cAAQQQQAABBBBAAAEEEEAAge0XoIabLBC9sqsolTtrIxoPStaqytzRqi6tqr7VePdAo50DjScRc8UAZ/Jgb1IZ1j0uqohVbptc6acu21DHIuUhipdFVT21zUKTnYhW41GvurJd6pTV2rQ4pNTXjsYrkoI7md3hLWYEEEAAgScRSK0b0rGfRQdKu7+jcf+amn7htjmeULWfUgzRPQnro8+JB5d9Pbhe+mu2rlSXPY3zF5V2PuZTpyq93ePe+A54x9bOruXW1o2KIYAAAk8iwDkIIIAAAggggAACCCCAAAIIIHDuAsVXWIdXT5zTsLe4k7akhTT8hm+nSb3QtVGna5Oi647a++vcq6qW4W5fd7YPp65eijvgHaut1eIMF5F3xJNmGedGnNX5kVcvj+Y6Okest0oe8E15oXE1s1+r6+NWNya9rtWVxpJGHgxubJ2Tu4xLcvpV5NUynbz0qcwIIIAAAicJFA/y9iMPQjbK1Z9qd/Iejbs7yvO3euhxpuXz7aQT2fc0AkX+SSA5Bz/TKu1rp9/Tjd1fVqq+ozimvPDB4tju2U/z7a4gtUMAAQQQQOD0AqREAAEEEEAAAQQQQAABBBA4X4HocD0ex7d89eI9EUM3bdEo/v+947mW/w9fL+tWTZ6r0lzJA8O5VEoRfaMU4dOTz0+rpUd/pdiQdxyNoXNYD5ki7UMODbvXx2P5sBgSPuQlzolDsXxYxPGHRZwTx2J5PJYdvuvKrZeVEzs8GJHtljVTrcVgOGr2PSgxdcy1O14op95RlOLPaqv3efFHNJeho34PrDvplZkpKAIIIHDeAm5/y8gXSaq6HVVuf+vx76oaf04l31b8dqofVWI6S4EyPKaSn08RnZ9nql5XfeNX/Vz7ttS/RX2ZSGmu4vvhFW3ztPx5YJtrSN0QQAABBBBAAIHTCJAGAQQQQAABBBBAAAEEzlnAHbPulNVhRPfs0ajcIZs1SVPtpANdr6Z6btRqV1k7Ho6c9EWT0knJ56TipcN59fK2Q8O03BfXyD4WnZ/LP4fsg0NP+/J4H+f7uPfem4s764etZZrIY9hcv7zZ8SG/o+fG+vpkLy/t/ChHhMswONVecRQPmA+RvbfyYHD2oHDS9fFUN8b298Dw2IMUSvH/CO4V/8/gPjrTPTCsISLP+0NMCGy+ACVE4MIE/CQq8Y9vIlqp35Ou/5pS/UWl6qZL0TuYz0Zg/TyKZ7mfWZqq6EApe+B3/BnbZ1/G+1NSbp+X/NTzy1bPUeOtriCVQwABBBBAAAEEEEDgzQQ4jgACCCCAAAIIIHCRAutO2tYDj627YOermHoAcqbJJGs8qdSMsnLulT1Ym9yNO8QwiNq5sMURHeexjPDmenb647/xuz5wfBlnRxzf+zhbcd2IxznnaNo4N+LovsdZj3MjHnZOHIu4/3jyjggvfAd0LGKrKJhTXakZT7TTtBrnmUYemK81k+K3pjxwrNWgRnLiiOEkMSGAAAKbLXCxpUtuM2MYzk+wEleulKrvq558TE3XKXufU8QB4qkEDBnnx3Mp+WcEP6eq9pom6Zuqr79HKf/A92EpHSmTn1sl0sU5Wxzxztvi6lE1BBBAAAEEEEAAAQQQQOCRAhxEAAEEEEAAgfMQiB7WR+TrrvBhjNZd4arzXONqrus70o2d4o7aboj4zVN5ANi9tkrut00pKbk3M6Xa2z4zVR4czr5KcjzB/ISnPcGVzvmUqMg6zuZSufRaRqsmt9ppeu2Mel0b92pGSanqpNQuQzF5XyxKvBAIIIAAAkuB3gs/pzzgODz0/Pyqyly7o8+5Xf206r5V6YuKU0V4wfzYAiG3jBjULcMgcKs6v+KfK96rnfRtpe66VN/2jxPF1v4ZQr2Xj32hK3dCvnIlpsAIIIAAAggggAACCCCAAAIInIkAmSCAAAIInI3AsuPVPavOzuuepXRsM7q3Y3cs5SnWm3Gj2nGtkTvCpdqd4lkzH+2PR3LqCO99cPZ17t/p5PfvOnH7tOlOPHnTdp7gcKoiBsIJEd6OlLrlQLBaVeocC9XNvsaTuZrxVLnaV/Z18urPa6foUl+tezczAggggMAxgaTUj/2EPNBo59eV013FoGXn9jaej9EaH0vOxkMEQmodyySDn59ZXaoVf/o5N19QVX9RyT9bpOKfK/pdJ0yriIX3ebHNczyft7l+j183zkAAAQQQQAABBBBAAAEEEEAAge0XoIYIIHBGAusO2KPLdQdrdMJGeFgw9SppJuWprjczPT/utJMONNGeUoouyiR5VvLLkJVfPCtCq8kd5Ms1p9E6pDh7GWW1njxomaTDNKv1yHu1L5fktBG6Nz0k/94phvDxYek8+lOH1K/Ody+012Jelcd56E1D9yZff7lx0vlxneRrrcJJ+lXo2DV0b4r8HhZDqhX+4FZ5T0StUd9p3LfayUXXRlnjcXYne7Fn7ys5vD9OeTCSUnownDEzAgggsKUC0Y4un1DRSsvPQrm1lOZSel2T539KuXpJXVqo83869tAT04kCYXp/LBP2qai3Zco3Vd14l5RuS5o5etP6Pnhe+sf53rfl3kN1XXtmBBCQBAICCCCAAAIIIIAAAggggAACCGy/ADU8b4HocozO1YUH/Gaq3NFdlVY7o6RJIzV1pRwDge54TUNRIu2w4pfYc3949wNzpHlg55EdcfzN4kjyB1bj3CM7Y/NYeMN1cAX18JDkZEPo/ml94FHL+885un30vCP7hzId2T5cjfSHG6dciXMejPUe3z5Xraiu9zUezzTemaoe7asqneK3rdYhrTvZj97nUxaBZAgggMCVFli3e9FyrivSecX7c68qf02j8e+obr0rzd1almhavcH8OAKhVkyc/FSqtafRzvtVpdel+M3fISM/h1K4x0b2S3F4n1+3eY6abnP9qBsCCCBwWgHSIYAAAggggAACCCCAAAIIIIDAWQiU7C7YXlW9UF0daNwUXZskjXKn8fDbT9HT3Ssld9UmXzAVecRQx6c4cHzPGW2deTald9fzm0Up6h3lhHjqAkWvd4RsZkqt14dt74vlE18kzn+zk1ul3Kp25/qklgf5s++1VKtT9nBGdp2Xt3go3JtlxnEEEEBgSwTc5rnxS33lgUiHetcrwvu9pr5TSq+7zfwdTepP+THYLZ8TfaSJBJEuItaJhwuEUfGjr1fSgS1/V+Pqd5X7Oz6ldxyds+9FfXTHVq+7tltdPyqHAAIIIIDAKQRIggACCCCAAAIIIIAAAgggcGqBZV+rO1HjjKR7m+6AjS0P8hYPBo5i0HdH2qmSGg8G1qVVpdbnJZ+4PsurlzKvr3//8l5h1kfkLmV5ULV4eSxiX8T9+x+yHfkcO/8h6YpMdCS8eoo5Kbssy85e+3pdzn8ZOqdpeZ1UKqW+kvrREFVq3QHfaqfuNfG6PAw8FOfcy3OaapIGAQQQuFiB5DawS1nRtruRlFKsxcBkRFKVfqDRtXd7dz+kifYyUmi5peXSC+YTBYafPAbToj6/otHO+1Trrp843cl0fmbJR/UMTMufCZ6BilJFBBBAAAEEEEDgRAF2IoAAAggggAACCCCAwOkFhl7p5PTLKO6pLu5ILe58LWku5QNdH72ht0xmmpSFxr27H/PC+4vkDnClxstYPxI6p8ll07GIQUpH/EnI4uurHPsvut479Wpd5rZLWvQRWfP5NU0PdjTdnwxxZzbRndmO7s52lzH10rF3cF13vYy44zSxPBp3fPy2j0fc8vHb98Xd6UTDvkXSLcfdknVgr654+Lx3lFqdO66jjJ1LHr9RvPxFsWRAR9Q1BmK95VsSr+caMZxxNFLufItb5apVcpR6oTxuNR5PNfJ7IMX/l3H489Crsp5r6cgcgRME2IXABQkUX2eI1Htgt3aLXbtZ7r13Fd7vcWGp2x32jdJrelvzTuX+QMXtZO/nUF8iB7eXPtOJmA8FViZ+HpaI2FSnSrf0Q6NfUF1elUpv98MT7q34uaoB3j+bKN3bv6VrUcstrRrVQgABBBBAAAEEEEDg0QIcRQABBBBAAAEEEHhMAQ/0Kn6rcxXJy8odrVVptdNkTRxNUynlkzpWY1/EY17zMZP36/QuawxM9x6YXMZCfeXwoGqfRmo18oDqSNP5rqYezD0YYkcHs5EO5iPNvJzNGs3bzoPCRZ0zbh1d5z77PraLYgC2O1xf7ltu30uz3I60R4/fW488IiL/WPaLHfXtjtrp2NEMZZkuRi5nM5RpPk8elHZ+7sTuU1Jv0j7q6nqWCG8XGwyxWvfmpc0592qaolG8N6riUs+k+McCHhIREwIIIHBBApdyGQ84Jkfx8KSGAcdomXtJEV7PHvD1s0j5rsr1T2u3+rJq7Sn1jUqZONyIOzXz/QJJZfhvrNyN1XS1f/74I3XV92228JHV0GcKZx2fSr3aXqVZbW3jYvtruI13jTohgAACCCCAAAIIIIDA0wpwPgIIIIAAAgg8qUD8Jqfm7speeDBv4U5X6fqk0siDe+PobI3fWorQfZMHK3VS3JfsLDajy7d3F/AwOOru9M6x6LMOPHi7P691d1bpzlS6PU06aBsddI2mjlk/cs1qR6NFqdQ6eiX1LndxweKXbL3ptXtzzlk5ZaWUlksPfqdVDMdOPB7pl+fpvqmocQf2SL2Xi75WxNzLiJnLMy1jRezNakVd9mYLLxceqJbiN4SDvrigHpdWxH3Zn9tmds4RXgxzSknJOyq/J6rcqvLgdN1IzbhVrlspdZLLqYBVTIcrsUEggAACWyDgdtADwDocdEyuU0SWR3ml7CdMcsPo52qVXtT4+rs0afeUta/e+0rp5YZymIe28plvJg0wzEXx+AiYyiuT+gtq6t9Rlb7nZ7GfLxYcnjEKPxMmSUnLKe5FxLBjvXN5aNte/S7btipRHwQQQAABBBBAAAEEEEAAAQQeJcAxBBBAAIHTCbiXVe5kPRZxpodWPajXjCs1k1qTqqgujr6Vh0wVHbLL8Oq5zMtynZT1cCQlH4rfkm21mLXDb/ROZx40XexosdhV243Ue6C3newtcQAAEABJREFUj9+u0ljxW8JDZNd1+E3ahRQd7x6wLB6kjGNRH/cx69RTFORRiR953J3Xvn6UIaLPC5VV9FXr7uyxY6JOIw9Qjzzo+5za/oam7Y4O5mPNFp2jVXEHeHEHd5S7d1nKKrzwHFtenOsc14iIi/RKrlNKc1XVXPEbwVUVXdO+VynSRPROGEsvmBFAAIErL+D2TY6hWYv2bl0h74vVGBh2Oz0MVMaAZPs21dW3lG/8qkp63W2828QhaWQQK6uIzTj/mYuoeOdah2Us/czOU6V8S2n8QVX5T4d1Wc6J7s3BdrgVG3G+d8TD0Yttnlc13eYqnrJuJEMAAQQQQAABBBBAAAEEEEAAge0XoIYIIHBKgehodeeqVpG8TMuByV0PjD4/TtrRQpMyVwxSKo5ld6ym9Z9WLB4zdQdtiXAntgeI9bDQY07rfHxa8Xrpswd0k7q+8rLW/t2x7u5NPCD6nOOGujarbZP6Lqk4jaIuHkL1lrvmy2Fk5zWE06RSOZnDQ9o6TOH6eT270zhFeF3ryYeGgWIvk/evY33Yu3Ty8eQky4iSyAmTNz37+mkZwTdEVuocfa/kUJEiXGwVl6fvk1pzt/Pr6hz7+2Md7E9096DVngfC9/qiWco+ZXWiTx9mn6shKi2Xadj9tC8uqcJqmU9SvD1y6pVtOim9rtcHen7njupmT8qOeA/5vrgQYkIAAQS2Q8AtYXarNrSxXnELKLfzWg/+ul0ufk4WP0+V3/Chu8q7n1IefUF136kfjmmYUkrD8tl+KcZs5IehCWfW3JfGH1aqvqrk50vqdpWG36qW01VSPHhiNfnFc9wG+fnu1Wdizs9ELakkAm8iwGEEEEAAAQQQQAABBBBAAAEEENh+AWr4GALRS+pI7qSu+pEqd1LvjIom46lGTeU+1azoT404zNXpNezV+UyRv6P3IHNEq1pdGml/1uhg5sHOeaP9ea3eZfA4qZx0GVGaFCWNcJ9wcQey98XWyZGcwzLktSEOz0/OIHlv0gPTkV3JKd78eHKSI3F4DQ1nJ7+eHOvjy6XW0+r84mXvgV4pqziPrlxX21/XYraj6cFY80XlwfJwishO4wxSkZJHj4fwus5qSoOXSizl0kQkxRWKX3tfd6fJGuWiygMdSa2YEEAAga0R8DN0WZe8XAyvaXgdXjxoKbeF8pNriD4plVb1+NNq8ne87pay97luK5VnUlo4ogXVMzgl17mWUmuXkfLiLX7KfVN595dV5VvS4BhpvDq4eukU8Xo87Omn0Srl8UNbthU13bIqUR0EEEDgsQRIjAACCCCAAAIIIIAAAggggAACRwXctxwdo8kdpB6XU6WFJk1So04T9yamnIbUHmdUxLLTtQz7zvPF3eBD9+6839HBYqK700p3DirNlDRzJ3vE3MuyLNS9oiyLe2/7Sdecz1BLL580iyc9Ly4Z8XjnD6WV4k+LrqJ4IOFgUWtv2ujufqX9/VqztldXkocffHMj3eNd5E1TZ9+f7FQRww10sWJ9CA/GZ7+/dpqs3VHWOH5zy+md/MTZp564n50IIIDAxgr4uSS3sUP5DtfTsLl8GVrDVZKiyoPAk+aLGk8+qjq/5CRzR6RxC3g4sOldz+hcYhDcjnX1He3svFOTbt9PjQMdDo6bSevpyHqsxjj68Ez0wHBa35N12i1cxrtmC6tFlRBAAAEEEDiNAGkQQAABBBBAAAEEEEAAAQQOBaJ3NMI7ilb/pU47zYFGaeYB4KRcxpKPKTqhkxPfH3HMKR5vdj7DebF88Mzirt2I+XyhIRZZi672cHQ9DFoWD/iW7PK6LMOfWXZeXlUqaQh5+WCuT7gnPeF5F3Way1d8LWu42n5N3vI91BAL72vVpbEWqRlinmw4u6b5/kTddFd9d01l8JaXy3B2q7l4GeHFE87RGR2xPt3F9Xuqc1d8p9r3cKepNB43qqtI1Uu+w8Wv94d3PeZMcgQQQOAyBKIt83XLKF6k9bNzaGHdxnkgc1jVanJbndSqLgfaGX1c1ehrUjpQp7G60qg4vEPP5hTPtJm5skraV7n+KY2bL6vK+1L846WyY5Z4qnhxdI4HyGo7+eeBYsthVxpeV0e2c7F6921n5agVAggggAACCCDwUAEOIIAAAggggAACCCCAwBGB6Ah1x2mpNGprjbteN5qZnts5UNW0StVCyg7FbyJpOaUkRWg9RR7rWO97s6XTF4dWUXqprx2VSpvVt5X2F9d1e7arg/L8EH2JtL0qJeWUldyhG5G9jCguU/GxdXhVz9Tk2yIbSMOKdLgMsYjee5Y6cWyWk6ZOf7fvdWvR6k7b60BZs1xpnpf3QiXy6qTh/hcvz2qOfGNgxMthYGShSb6l66O7ulbf0UhvqM9JnQeEu8ppvJ5SUkr3QkwIvJkAxxG4LIGh7XR7pWurEvReOpLDa8s5nmPLWG63kgeApZsa775Lyje10J6Wz75limf21QPgRb2a+rN6vnxY8kCw5OdUJTtlR5L8nJCSZ4eWUyqKPZJf+/6a+niGKO6BD2h7J4tsb+WoGQIIIIAAAggggAACJwmwDwEEEEAAAQQQQOCoQHSAOpIHd/NU43HRaCzVTXY/alLyIKuUpMPQQ6ajae5fP/mU4jz7VLkbdhWp1nRea38+coy152XnQcniAelU1nney2u5JzmXeyFvyZ27StIQelanNcDx5fEt2ww7/OLZW+oWO5ofNFpMxyqLiea+J63vUetl/L+XpeJkEV6cyRwXjnBmXiTnH9HUlTv5Kw/0z1SVueL/Q5182eRkzAgggMBpBS41XTRa8SDywGUa1mPQcRVHB4Hdtmn4beBo4Xw8Fqmo0Rua7H7AQ5x3VFKrIZmeoSkqvKpu8c8AqXtOdX5Z42u/IdU3faSoxIBvWEZ4zyNn51c0kbNyMjv7dZvnvM2Vo24IIIAAAggggAACCCCAwH0CbCKAAAIIIPDMC7j/U0fDvac26aQ8UzOeK9X7Hvxtvc+dozGQ6s7rdGwQ2IceOicfuT+86765V/Kgb8Ry4LdzN/fUl9ybF81KrUVfxx/BVAw49tldmI4ylOW+jNg8YwHfO/vHnxlt26yDWdH+tNfdaafZQpqXStEJL98/nenk6x7Jr/d63O9qVOta02mcW79Deg8CJx9hRgABBK6GQDzlorksbleHB6/8PIsdsSyxHvWIZUSsR3h9OJaU0r52R59wfFI57amkOL78ZzjLtS1+LVE3V9hLz0Pdc35DO+N3a9S9YITXVNR7GUcj7QlR5J1OE+kiAnBIXpRs7Nx9fHvnvL1Vo2YIIIAAAggggAACCCCAAAIIHBVgHQEEEECgmGAZSctlvHqnt5omqaoXytVcyh4QHn6bJrlz9b5QdCkeiaFD9b40D+yT84lrOTznUtz5GtFpGgONHlycdR707T3AmOcqLkNxGUpyOVw2nxwZOJjPV6BIYZ58Q4Zore97okrzrmg677VoO3V98f40hM5hindXZJv8PqmrhXZqaVzXGuUqdjvKCeFdzAgggMBGCcTgYxRo3arFup+XsXiziGZOnZ+Ve5pM3ielV9WXbohogYfDw4u2ehp+nHANS2qVR59U0/yh1PvnlH4sP4R85KT5Ycax/+i9OOnc7dn37NT0YfeM/QgggAACCCCAAAIIIIAAAgggsP0C1BABBJYC7iwuGmnoUM3umPYg67Xmlm40U11LRRMPwiYld6pGwgin8X73QOsw3AGto3H/8fW2fH5E/OZT5OmObMWgYj9RKTtq543m00qLeaVu4RG+vvF1Xba+VomBYJ/u8T8dD3d7e0c5EmI6IwHf9+E+xTIGWtfhLuQykvprvu3Xtdc+p7tzLxc3NO2f9/1JcZeHULwOby7nsV4+Yel8VWWXJ5esnDrV+Y7GozdU153kgYDhWr5e/GL4vUhK6XiICQEEELhggeTrRXih3s/E4nZpaLPcnkk+MiyzlpOfs4qILe/z4UgyROwvrSq9ph9qfkEp31Sp4jeBHW7/SiQqcd6WxVCn48+WKr2myfWfUdbLUl64wslhr7Dsvd45YhkR5/vnBMXPHXZyQiknKdl5+Isi/lnCdsWhLZ6ss8W1o2oIvIkAhxFAAAEEEEAAAQQQQAABBBBAYPsFqOFKoMQyubtzoVR6R+f1uUaTserxSCn5mENKOpNpyMYvKS4cv0U6Ul/Gmi56Hcx7Dx5Ks1L5ai7L0EEb6eLKPsd79UCI6dwFHmZ/ZH9J8ttH7aJTO2t1sNjRoh+py736PFuVcJ1+tflUi8hLSvE+cjTNvpo63sNFqa8lRRd38jLCC2YEEEBgYwT6ZUlikHK55tfTtFXF6VbnevhXxW1e9ZLit19zWyn+QY78PC1uE90kO+2WzSZa1y33jRrd1uTau5S8lH9eiDqX1MvVX1Y8uJZrp3iNZ8Ypkm1Bkmenpltws6gCAgicqQCZIYAAAggggAACCJy7QHwTPxrnfkEugAACCCDwKAF3qHroTlXpVPetdhvpxrhW5/W+69Q/6tw3PVYeSBH5xS/iDEt3YM/caX0wrTWNdWW1qVbJjlS5O9eFc9euhpCnyG8d3nzymTPPWsC3Kn53KqL1SPC8LdqfxaB+0dwD+nHXzvqSkV9KSfELXLUHQkZV0Y7fv00uqnp5ECA5tJqiBEdjtZsFAgggcIEC8bxNfrLGYGWv2m1UDMc5Yoe8HELer+PTMFjsQd5hb7RlSYq/etC8pOuT92snf1tVe02luqMYDB0ikvlJ6h1bMUd1IqIyWXc0qj+pcf07w88usS+lpJRSrD7oN+xdv4Tzej2W3o6MPXislX/s3dZwbbe1atQLAQQQQACBhwmwHwEEEEAAAQTOXyC+WR+P6Cg+vmforjj/olzyFU6q89F9l1w8Lo8AAlstsGxtlu3v8jV6SnearMkoaeL+5TqV2GWF8pRdoSW6uYdwZofd0L3XZl38lmineZu16Bunqb13Gb1Wg79DR27yqeUh4d3MGyLge+T3TbxxSurU5V6d79+8HWt/OlbbFd9fHcbhSvw5zognrUUMmnhgpOpHanyNUZp7EPhAuU4qUZ7DfF0+rWO9PDzICgIIIHAhAkPr47ax96OtxLPO68cuHAmO7bhvI9o1n6vkYbzcSemO6vSSmuu/4nbv2yrdjqJZlHxseIIvtGx5vbiyc6BELCsQa2n0HdXXfts1nC53pkBZrj7Raxn7tMij93K7Z79ztruC1A4BBBBAAAEEEDgmwAYCCCCAwIUJJPXuG46v7dEVkRRrRbE8GnHswop04RcqvmJ5oM6VLdYG211/V58ZAQQuTaD4yjEQt4qhI7lTPZLq6pZGzb5Smilp4U7V3lGG9H459dw75TKS+sg/u3O22nPDlpQ8SKf5WGm2q1m3q7k7XNtUq8/ZZ62vtV561zCvt9fLYefqJfatVllcskDy9ZeRPKiRSuV73jj85uonw/8f+Pai1r7fE/O6lXof752+xCDFXNIT3kvnp4h4C0WWVadStXxmWKcAABAASURBVGrGtzSuDvxe7pT6WmnIfnjxtdbz/dvr/Sy3WoDKIXBJAtHiFLdK8ght8RO2j0FcL09TnOLmMk6Vol11Yzec5J3ddalbeBD4m6rqP1St21IfB4tffDx+S9hrV3eOesQgtp8b8VxRMYN/rtj9DZX0zaHuin9EFHGqSuZlqhJLRywDt99d7k+BV5brW/rqWm9pzagWAggggAACCCCAAAL3CbCJAAIXJxDfyzt3dHQ5afm1uvgLfESn+NOjEdlH3FXh/RdXrgu/kiFCIOoadV7GYjCIfVtf/wsH54IIIHAoEJ2cjuQOz8qDsVVfNG46NdVdxRhsOqtewaEhK75stHaN+2bH6t0t3fsCB4te07aoLz7mUPzWzpB+SC7Fuk6aIr91xPH1eixjm7h8gbh5y0i+kYcR99mF6ztpPi+azeLeewAjRdQ+EhH3McKbTzun4iFoqXa2dd0rD/+ooXeuZRVeaL2+XsY+AgEEtl1gE+rX+1nY+9lXip+PJxUomqUT9sfuCCkfOZq8XpTy6xpdf5ea9IKqdlfJeQ8jwWU8HNfQ5nn1Ss6ur+uT0sI171TvfFB19SU/ZTwwPAwKP2WlUjyTRs4k2a14ebW1hgo84sWajzjKIQQQQAABBBBAAAEEEEBgOwSoxRkJLL8mnyIzf7leuLM3oqsa9XWjhQchIrpUq8vNMhMPkBZH30dn7XLXw19PffWHZ3HBR1JK7lUoQzdM1Hkd/ar+OY6fukyuv638OuQXy1OfSkIEEHi2BNxAuIvTHaZJ2etZC008QDZKvUYeMEtun1XOuFuwVGq7Rm070d6s051Zr3lqHLXS8J80NF5evPmcnGQdXmXeeIHDuxUrvtGp+L77vVDmE91dFB208s8BtXq/J/woU8TZVCq5Ez+rSlJTL1Q3U7/byiOyjmMRj0jCIQQQQOCMBLIbu1SS26lqiKfKNsXZHgjVgUb9gXauv1PV6GveGd813K4VD2z6WSxfzzuv5pwPpNT554WkKn9Hk/HvaKyXlLuRiio9xnRyUvsUDy3HPZGXVnO+vtzJqa/83nzla0AFEEAAAQQQQAABBBBAAAEELkRg+QU5hhSWX5JXXQ3Dl+ZhjxMUd7v2/nLeqdb+otLeotYP7sz19e+9rm/enDsW+vprrV6ejXzMncF9VudOivgiXlyLCC88F+d7POQ9y/Dhx5rPKXEU1uF5WaxYcXh2SZO6lcOB+2n250kv3kn60kv7+urNmWOql1/f0/68V6tmiN6dEL39ShTXnUXL3vHivGJPcadRNxz1mvfFfYiIxAQCCCCwEiheRiS3HR7slVuL4uVOva9xnru1SR4Qjt8Q0tlNvp6vpt5t3mwqzWbZbVrlK9e+hjtrh87WKIk3Yy5+ORrePHlOJ+9m7+YL+NYVP7HkQeBSxn7OV5p1SbNFN/xGePFz32+QVT2KlxFePMk8nOoL+h2Yc6+67tRU2Vcvy9xWi+UGrwgggMBFCxS3R26j/CyU13T/5EPHdt2/ffRg5FF2pD4GevdUpS+qXP+olPfUp9rNau/UDv8MIG8tw7uuyhzPhvatLrZ/dkh3pOferXF5UVVrw/hfCUSdhro9RYXS6lxfK5fV+moRm+tY7bryi3zla/CkFeA8BBBAAAEEEEAAAQQQQACBxxDw12HPcUKXKnXJg48eVBj+n49VpZSS9qZZf/Kdud7+2dv6kQ+8rL/97tv6Cz/9bf3F//Bd/fW3v6y/9c7v62+/6/v6m7/yPf1/f/qr+su//Ip++Ddf0S9/8jX98TfmujlttO8OjdZfyIt6LVKrub/kd75OSXN/5V8VIApx2eGi3JhVqrqJOk2GjoqmTWq7Wq/PG33upbv62c/d1j9538v6G2+/rf/4v3ld//+ff1F//52v6r98+0v6W7/4gv7ar7ym//d/+Jb+0ttf1N/5wB394u+/os9+t9Vet6ucRh5Ct6vr2dqi01zJS1lByurcyeNDzKcRIA0Cz4qA26Xkuia3E6n0Huht1dRzXduZK0cz5YGxkjunaN2UlFV406tyC3Mv9PCp+AqHkZX72tFo7+6O9vdGUr+j0jdSdFL3cq694s84puKLPCKcq5ZTrK0j9qzXjy5jP7HxAr5lJRWVeIb7uVXUqC27mrc7ahcjldKo75N6v1f9hnF1/B7x6+PM2YkjhvN9Pc+Kv6xRj+/qerPQpJfGbbwvd53E70sVn+GdfmVGAAEEzlMg2qMUbY7bQc+q3AamlO5dcv1MvLdHw+N1tR0p4zw3kjoMdfJDV/J3sVL5WV5N9bw+pGr0KZV0V0XeN5xUJG/dC29ehTnKnqfK2tdo/HGN0x+41AcO+WeJ1uF6GcmzSspD6JHTqr33c0iKdT+TnLsRfVY6EpJzfiCc4MrPy2fkla8GFUDg8QRIjQACCCCAAAIIIIAAAo8jEF+JO6U8c+fFVONuoZ1FUZdbf1Eu+uK35/rx33xVf/Hnv6+//56X9YufvKuPfGFPX/7263p1L+muO3qn5ZruzEe6PWsclW57/asvd/ro1+f66c/u6+9+8BX9hV/4lv6r33pFH/tmpR9M36rsAYS6L6pKVvKAQlJ6nEKfW9rinLss3Zp4LS1UFw/aun/54y/P9S9/6yv6T3/ui/oH73pNv/bJN/TRL93Wl1+9q1f7A91eOF3Xe4BXOnB9XttP9qn1jRf39XtffFn/3af39A9+/SX9xZ/5sv7xh+7q9769r1e6a5rlHbUeEO7c0aHBoLdJLyYEEHhzgWc2RXL77Bh5zKuqNLQc8bpsRYuOT7F3HcePPLAVnbPuSO3zXL1POVgk7U1HSql2Uu+Qu7tTUnK7La9rPfmSyesPCx86MkeqI5tDPrEv4uh+1jdeIG7ZEMOLi+tlSWq7pIWjqNYy/FAd7rOTPOns95gzG3LJfq1y1miUlKqFlGaOVhLPTiMwI4DApQj4Yey26aGXTvcdiTbtvl3rTTejy9U+2rR9NeP3q04vel9R/K91vHI1Z9e50kxN9YKand/yd6xuWY/hZ4+F153Ar08zl7SETr4XqaSnyepKnJuvRCkpJAIIIHB2AuSEAAIIIIAAAgggcBqB+Ffp0ZMaaePLcWmUul31/TXN6lo3PbDwga8X/dV3fl9/8zde1W9+udd392vdbSdq3fE/ahqN6qwqZ+VVaMivKKfsAcxOu1Wvpk7qq7H2+kq39rI+/eU39C8/+B39rV/9rt75Wek7i4m60Vhqn1Pp4yvsCV/Un74vIGp5QrgTZSjz8UNRguyB6T41uqmF3v2V1/TXPPj9d3/jpj7w9ZFe3Luug26sO/2uuuZ59XnkXLLtquH/f9iqUTcM6DbqvezzRHKaPo09ONzoxbtZH/GA8H/p/P7hr3xZv/Mnr+vWbOxzJlr0SalfKPczVaXT8rfqQvbksh4vOVsIIPCsCKTUaTyplIZ/qHN/p2kyw9Hw5mPMxZ2mrdu/gy5p1kW7ltW5lYu/CNFHtkNesVK8tg6vPtYc56/jsU48mpj1TRRISQu/f+Z+7+zPO01nvZ9tnXqXNcKLx57jp4N1aPiZJbZ6pTzTaDxXPZpKwyBwr3hi+mU5x9tzucYrAgggcOYCw1PM7UxyyN+P5OfnMnRsGpqtY3vefCNFnpEs39ZO+q6f+b/m3F/387jX8i8rxMGrFUnFA9nfV737q8p6Ubk/0PBwGOyiXT+D+pTKV/H32kC32BnkuNFZnJHaRteRwiGAAAIIILASYIEAAggggAACpxLw4G98AdeyC0Fl6GHoldO+9uuxPvK1Vv/ol76sH//1l/XVFzvNF3MtqoVK3tOidpqm116TfF7vr9WLw8hp4TyW2332eR74bFMtjyyr6Vs1pfWX/Er786xvvTbXf/3Z7+kf/9J39aE/2Nci70mH32CL4j+/KCIXeRkvXp7ZHFeI6H2JWJZlZ4pt5A6DzoO1H/nGXf2dt7+on/zAHX3zZqXag7R137gE7sjOByrVXbk2Grluoza5/6K2aAz+eulB8C4VdXboq7lKFZ3TPidPtfDA+LSpdFdv02e/W+knP/yy/vN3vaBP/Mm3NfUgePIVKltFjrJucnmK7v0nJgQQeHYEoulbh9sBN4aue+9Br6w6mtfUS259dHjMm8McLUnEsHGKl7hI5BLnZM3nu2rbRiUllRhk9nWWz4pI97A4xWWOJYlrHdvBxpYIdH4GLlLlgeBa81yp80Bw3/V+oknx7un9ugwN797HqXb8qBCh1EtpLvm5WjetPw+dhtxiIKEk+RLe9tKvzAgggMC5CERbM7Rscls2crNz1m2OW8z4buJvDZP6T5UmX3Q1/H3KrzGnuH5EbGxkuPwuV7xGm1/SQnXzOeXmT5TLgfyjhQa+YDsa1gzRZeixpt7Pn97f0OIfrT3WiVc08fA8vKJlp9gIIIAAAggggMDpBUiJAAIIIPBEAm0z06wumnW1vjZ9m/7l+17XT7x/T5+/+TYlD4IWjaTUKLsjN3u9LiON3Mc6dqToZFWSSjVEcpoIn6DkfVWZr36LNankWu6eVe+O4Oxvqh4mVT2t9K3XO/3E797UX3rXgb5+U1r08kDsXHOP+o4XY43bWj7b+RRp6ADR2UzF5Y6cUlFXHdjgrg5cwtzO9PKrjf75O1/RT37wdX3lFdctBrF9bJZ7LVz4NkUHz0RV77I5m7b2/sYgchmdX2S7DFe0ZJd/bI8d5d7ndBM1rQ0Xtcb9vnYa51Gu6bs/yPr7vyP909/6jr6012h/9EPaqxqfk1UN//9EOZ80hJgQQODZEIgmxTVNEaX2579Xznc1mTjc1tRtUe4qR6PstiY7hZM+1tw7dXSS9ql1d2vWot3RwfS62kVS31c+OlzdrVtahVR87XU4wXKOZCrLdV5PFgieiJOPbtXe7PdC8vsxxV8X6Xc0K39ee+01xV8DmcY/jPIztfgd5yRPVe+Usn8+yRqXqa7lpGul0dg/z6i/5jfqZJV3vMufEfhVjZ+JBZVE4LIF3KykKIOfv8UrpYxV3CbFrpPCSfx9QIehR0x+zK6OxlmN1DVu697QW8c/o6zXVaJZ8/O/+LvIKuEGLgyksvzPbbPiH/uOv6Lq2nttMFfyzxglRf2yyx7hhWtX5MrF7uRlrMfuh8bqPN8D+VzZP/4BUq9Gw88psW91bvLy/vCuKz+vBK58PagAAggggAACCCCAAAIPFeAAAgg8pkBK/jqdPGgw0c48Kf77kzem+ntv/2P99hde0d3WX9gr953q3pS8en9EJ0dR7S/Y7ur1F+5hPbYd8hfudOQcr0q+rmKnYirDarzOWukb33tN//m7vq5PfKtTV0aqu05VvqWSD7TwwOv+8BvHcd4ZRIk8XMG+UdWNNF6MdH0+0k61o49+b0d/+z3f0G+/2OnurFdfkor/e1BDRyZXKjlV6ryvdUSHhRfDnP3q40Ntjy6l5AFtn+Yjsd9XaA706W/X+pF3vKCPfHFP1fDfzJILl8DldUoxIYDAMyjgRiupFE/PAAAQAElEQVTNFL/tOBpl1U3jBqMMLULya9JTTm7neo39XBhp0Unz3m1YcZ4Rzr8cjcOLlVWCWHrVrZQL5ZX1tleZ7wmYJegiBqp7R7Z2Leqa/N7RKoo76NtF0mLujvky8fN15LdMVkx+x/n9F2uPG2k4Ifk9nJxDPepV162Wfw56oWHydTWUQUwIILAlAptXjewWqHG4TVs2Sw8W0c+BB3e6GXR6N2EnHVrtW+fp7xrVXe1ce5eHN+8o+3uM7j/xIddYZXTBi6TittelVk57ir8GNdl5j3rdVS5Rbx8f6r5eel+U0PtWa/LpDj8hhsFgvenkbH1q7etWWv7jtuOnRNbrOH7k6m753XF1C0/JEUAAAQQQQAABBBBAAIE3EeDw4wh4wNHfildnFKXRvr+Cv1Xv/vS+fviXvqJv3H2bSn1NWXN/ae5UPKBZVqnPYpE9ABwReaXkr9+OlJOGSFlvTCf64d94QT/2oZf17ZsL7dVv00HeUfxL7lx6RVki4vyniuRcPJhSeXC5VHO5S0Lfvl3pX33kdf3YB7+jbx6MPPR6x5coQ9lySl5/2JyVUlpG9jJivf2IZY5jeZne3RrOPGmen/OgvPTq3Vr/8rde0i988gd6WbtaVNkdJU5bnMzzauE1ZgQQ2G6Be5/2ppnp2m7WqK7cHshtTo6XVXhdTzblqlL8ad7bB0m3pr08zKw++7qr9iml5GulEzKPfes44TC7Hi1g4sOH2mWsP7p0pzh6f6EfcUoMUKTWCfx+KWP17Y5m07HarlbnbEryUzCey07x+LMzMGRKtZLft8nP9no8Uz3yO9nrirwV13XOkdQLZgQQQOBsBZbP4OJvUCW5vXnMzKP5i3jkaatsUz/XzvjjmjSfcct229/XFur9HUluB2OW9y6XuqQpGlrHMJdlUfx9q9KBRpPf1Ch9QXXphrKllJRS8npEGEZ4c5hj37By0svD9/m6KrU5HMurK3Jax8NPvLpHjqpd3VpQcgQQQAABBBBAAAEEEEAAgacT8OBvGr4I+8u41+UB1/3Fc3r7p2/ppz/9ml6qbmjUznWtvaNxv+dBRymV+Lrs79BahhfnNqeiYVCjpIl+5ytT/c1f+bp+9iMv6Tu3r6ssdrW76Ifj8VuzUY2oQtGyXMWlcq2G18M9QwIf8TykP3Y0JNwx4A6Cl94Y6zf+YF8/8o5v6v2fu6m9RZLSQgsPfhhAMUUWsXx0+LxIcLrEkfJYJHcaPTet1bubIn7beaFa/+737ug/fOober3NGvUapsi+OE053BpWeEEAgW0RiA93RDRcw+BVbPQajXvVTVQyGoMn7e6LvJaxfJW6+UKz2UKdJo6RupRU3CAv29S4ntzi6CFTesj+q7h7LXL/clWX+3bft6lHbcdBq/oZVoaI9Qejt/NZRnF+D4+oVfHLvfCab2fc92UcPk2j+I/Y8HlDilg6w/vn1c8Rh7vjz4D2Y/X9SO1C6lqpH57Xvvi9RIdrj16Ja0ZEqjjf62ku5ZkHgBf+vHQ+0DvWc1qtON1qjQUCCCDw9ALRzsRzOWLdzpyQ6yMOnZD6wV2r81M3VbX7Ial+Yfhj+tHM9sWNqZ/dD550kXuibV1HFHa17gHquv68mtHHVXnwN4qZUhx/SNnitDgUy4hYf6zITh2xvMZwPe/Z1jlquq11O7le7EUAAQQQQAABBBBAAAEEEDgu4M7VNHTQ9iruJUjuLphppH/9x6/qlz/7BU29r27fqsrfIOdN7cHPkeL/vRtpo2P2vOJ4IeWBh8qldOn6Rq8tfkg//fmF/s47v6Cf/v0X9Wfd8/JBd2hn18GhRm2pHMm7Hf52X9JCcudv0tzDqQtH5/TuOXA6xZY7Gxap0V66pu9Nx/p3fzTTP/yNr+nff+amvrD4H2qRPdjsQeHsKPZRrpyf85bkXJxXfy+8I5U8jBEvl2m57rRpGMY9kvb+7RjUcZRVyMt+iIXzl6o+edm783qs9/yx9HOfuKODWad5ympdflfVVymK/5Yl8+azOFNnBLZNINoV1yn5053cYZrUqkoHuraz8F6pbdthsKz4WClOfBj9cPzRL07vfOUo6jSvig7cNt6e72iuP++BSalyflXnXJydV1V6n7OK7N1piOWr3ErJU3G7Wob14/t96ArNxWV9VPjwYR0rC2ZHcoTmOoq3I9b7Y+nwc0KpUu17matWEaPU6ljkha5fO3DsP33s7una7r6ujdMQu6OkiHHlZ0pauBwLVVqo+EGyjqha8g2ObT8qNUSqpSORnOAwnENKSSk9GLp/8nXk6PyG6vy+jd8xL35P92nm91fSYj7S/O6u1O/4TF/Tr3JaqcTam0Ty8aORXaaRi99oXOxQLXTNz9Zx1ytprJSSw+v29qrXY3sZzogZAQQQeEKBVXtV3IaV9NA8ItUjDiuORTwsg8Pnvp8hVf0t5eu/rrpEWxo59/75oHPEussQi4dldN7747nnayRXJnlg+oemr2uy8+tum9+Qev88E228f7ZILuMyih8Tbpv9jFhuZ2/LEcssRX4ROmnqlzvd1svft3ySBkhfTUOsji9TbeWrhbayXlQKgRMF2IkAAggggAACCCCAAAInCLins/hLcHEHqDRS1We9/8utPvixF7QoN3ykc6fwLZ9YHDEnf3mO5cVFH5d0DFd0h4F7ZiV3Vn/vdqV3fWauv/VvX9Df+8Dr+uUvLPTV1yrNW3fAV/vqswdEXPq+jFVK46/+ySH5sCOpKGnU1tqd7ujm7Vof/rPb+tHf/Kb+0s98Qe/62A/0jVdr7dceAKmjQ1wPTun4rtg8HslX0GOFTphK6hWZJCkWQzRdcV129b7P39QvfH6u2L7W3lWjA0X6qFuEmBB4BgW2vsqpdRVbTSaVmlHl9TJE8uvjz8tz5dZ++acRJ+raWrOZc/IgcBlaHK+v5uTttFo/XBR5r1bTfUf9jNFw9L792obJFXdLrGijY+lIKn6OypEceRkeRq+GmHp49EA7o9YDrzNdG091bbSv0bjT2DEZ+56OF5ociUhbuTPcY/J66vB9qCPygWpHUx0oYjKau0wLRywdY5dxFZPRgZ+iyQMJUZ+ol6N4oLjMXZ6IhYb6h8E6dPqpDEmXr8Pq6qVfvW9iOW9j8CKe4bV6DzbLddCppuRU94d8dnH0qpuI1js6LSenjUEa38PlNq8IIIDA0wgUDe3jMECZJbc8Ou/Jz22VVlX9ZdW7H1Lue5W+ktJcyynKsVy70NcS7avL4adg9iBv01aatDMtnvtt9fW33bbflXefUCQbnrD3yXe5/sP9ePIcrtKZru1VKi5lRQABBJ5YgBMRQAABBBBAAAEE7he47/t06kfuoxjpE99K+tkPf83DiG9VV6654yB7cFEeGuh10pS8M8KLC5lTTkopufvAnQg5az6Sbnow5CMvTPVTH/+u/uqvfFn/ya98Wz/5a3f0Sx+d6/1faPXRbxR96vudPvU96RPfLfr4dzu972u39B/+8Kb+wYdf0n/89q/pL/z89/RjH3xDH/9Krzv7z3vwe0e5c+fEYq5r86lUOsVvvN0fit4KR/zL+wd/G1rDv7Z/cL8Hb33Oafb7qkMeOjKlIlV97fuS1aa36Vd//6Z+90t76tKO7+FUCw+OJ6eP8IIZAQS2TCClTmMP/qbcquumis96drsQy2gfYqlhEMs7T1t3d4j2XaPFbKS5I2mi4f+dGhlqmWNkdW8tth4WkWodD0tzbvufOuNQOxoPz3CdKgYRWxW3vdHJ3qSZRpppUs09wNvp+rjo+uRejLKP57kaR5UXaqqFYpl9P3PudDSSt/3I8x1IDj1lRB5Fyc/M+6Oqeg8YFNV10dhlmgzRug6trk3u6vrOXd3Y2XccaLdp1bisjfOpXb5arZI6Ryupd6QTwruOzMXrEZJf4z0W4X0xD+MEziL+5HiXsqZt0v6809yDs21u4oxI9sSRUqXk6yXfh3o0U9UsJH+m0jBwUrtIlZgQQACBsxVwo6aIs831gdz8LE99o0n6viaTD6mafN5JOsd69npar1/gcrim23t/35Qb+b5M1U8+qXbno35q3PKuaIfjGXKKMrmOp0i1ShLPJEdy+EryN9rhgMswLLf8hQHgLb/BVA8BBBBAIAQIBBBAAAEEEHhAwN+/k8rqv+XR2t+Lb92a6ic/+rIO2lq9O3WLvySnfqyqu+a02bFMexH9F6srnbhw8RW/5ZrcWTue39Du9Dk1i4nkToWDWdKLP9jTb33nQG//49f1rz70Xf3L97+kH/nlm/rhIV7Wj7zjVf2zD8z0M59a6Le+fFdfvlX0xjxpocZVc63TVG11oHnVqXioObnTOT1WZ8OJxT6zncX3pbikozLXjgd/fLP07z7xij73/V5tdue1O7LP7GJkhAACly5QDksQa0WjcaWxI6VebvjcGsR+r64Wklc8wKV1+NDJs9P5QLwWt3VtW2k+c3dh7/a0jHwkOZZHvTLM663oO12vuwDDseMvce7xPVdhq9jueAya3ntveW+td5UccR8c41HSyLEz3nfH+54moz011W3VfqbU7uyu3WbXpVVEVXpVpTjk21Qp98uQn2uH4bbeR6UBuOjedZ9mPe5LRHZ2Hug8er3VevxjgmUUZZcz915GxHrpXKe5B4EX2mnmXsYAalJV9RoGrv0kTU53NHwh+91T7Y9t6XCKUq03ileWkVRSVtdnTee9ly5zeMRBp4m8h8XhyylW4nnu+1VSK+W5YtC7qpOzCpN43x9mforMSIIAAgg8SqBfHox2pzTL9fN6dbvmB4rkAeDUJY31faXrH1LKdzQ8V/JUw3Fd4pQX6vx9q23eUH/j/X4+3lTdTVT1/v6iIkW7PAzUhluEnnJynkMOsXQ77++1imfIENr6KW99DakgAggggAACCDzbAtQeAQQQQOBkgVTcGXBbXe7V+7tw407pPX/v/td/dFPfmbWaevA3uXc/+Yt4DLS21XRI513Dcp2pT12vXugyrhsRnQRdtaeuvuuv8QtV7ryu8kSp2lXnwYvOAxpdrjyg3WnuDuRFrj2oO9KiquNUJVc+pcZlT6rdaV2VhWssdd4qciewB357d8D3zr04Vcxx3aMR+y48Ui8XSb1Le1BVmtaVvrUY6+1/9Lrm+c8p99flQ2JCAIErLuCGx7M/zskf+aLGbdRzTdHEn/7ktjp3lT/vlZbtteuaHE7tHV5ZnvnoxqBEas31Vt1tx9rrey2aTsozKUUsvPT2kGqZ09Fc45kQoW2ZPCAbtSzJLrnTsIz15L2xlFdc1113UEfcqKS3jLLeOun11p1eu35W7lYzZT9jcuVni58/3pBSLeWI7OXRSPIjxsejTT8hFNrytF569cQ5ee+jwocP53VeXg7PkpOuWzn1kUjO+1j43FyUnCR5Oc4H2q1nuj5qdWPS6bmxHJXGHuxu+lbxm9G9n7F+s6o4ffFTtrehkt9bjlQk7/bbNgW0ip2HSEnL95f3G6p4gGB2kFUWkjHwqwAAEABJREFU8Xy2b5HTDy9eOe0cebngw0CM80kjP/E9WF/NfataX7lznDYv0m2cAAVCYOMEoo1duFRuq4Z2J9ogb57xHO3oMktfJ8X13H5qpiZ/Xs3oM8r93G2snz/LRJfzOlR94bb2JdXX36VR+rqyv69lVW53HWlVvqPPprMuadl1jjZShFe3fF6JbnktqR4CCCCAAAIIIIDAMylApRFA4NECpY9Bwlp96nRQZ332han+4IvfVvagaFWyB1PlL+Py8eLQ8DV5I78qJ5fKEX0KEctSL9cUU6xGxHpErDt8yr1KOYuhgnF8CCdY9jpL604IbdZUXK4+u5yeo2Rjd+z8/jdf1Qe/clcew5HccS4mBBC4ugJul4aP9zAo2SupHX7rN8dv/rpWcWwZfh3aKy+9fzkXL+4P77p/dser+rHmi06LRStFu3E0Gz16OnqFR6e8AkddmaSkbMtUKjf9leJ5mGO/70EuvXaapIlj5EHf0ViqR74v1UI+TVLxIqIf1mP77MNZnzgX731U+PAwPyrNkx9L6l33dXgA1YO7Jc012smOpOuNPDhcVJeZY6o0+DbDMse6zeUYnsvOSas4WqLDfd45jfdrn9V7YL33gEEZ0usxpuS065DPLpJ6VXWn7HJ7Q8uyxBqBAAJXRWBjy+nvWkPZSj0szu3F39+GvGMA2E2cZ436otHuB9VU3/F3u7lUhhSX8+JrV36WNuM/0Hj0UTWaKJe0Kkt22RzDlhMOS7/4+44ivPpk8zp/L+Na/pnHF5Ibfoev493a4mktusVVpGoIIIAAAggggAACCCDwDApQ5TcViO7ayh0BrRbuRL2V3qJ3fOoHmqe3uqMgKfej4d9ip5SUPMgYoYdM2d+dIx5y+MJ355TcgZu0nh62HXU6Tazzedgy6h7xsOMXtd9d65rma/rFT31Lb7Sj1WXLsp/H92i1gwUCCFwpAX94U6/igbOmKR6g8nY/ldzOLSMv13WvzdObTs7Dg11yR3TXNpruV5rP468fxP43PfmZSFCV1s/HTuMqaVJl3Zi0urHTa1RNvW+q5AHOpM4WvTSMFK7sUtyPyvseMxT37+pGcr0jXHFJNlDr14WyneqqU5XnavJC18a94v+HvBMD6H5fV35CeRhXycsIn3zfnLwd4cWReZH8vl0UzTufPQwCK97RQxxJdsrVpOyfeCrfx1G10Gi8GMqjYVrd12GdFwQQQOBJBNwmDgOzXrp1eZIcHvucI83m8A9v0vdUX3un6vx9qXTqe/9c4UwvooWLa0S4mXftO9X1V1Xvvlu1bvk5G+2tC7v+mSav12213udynnJ+SDLn5VZex+6BrzOkLsPrNr9E7be5ftQNAQQQQAABBBBAAAEEEEDgBIEYFizukJU7Z6t6V5/90uv605eLZv2ukr8kJ3fmSv5y/Gbfi48eP7quy5yevWsH/SKNVXvQ4qU7vT72pZvuCK/c19I5UtxJd/g8ey7UGIGrKhCf6fjQptJ7fDF5UCprMq4VbbaGgcdliuWHW8spdkUst+57Tce2h2eA2/r5TJo5jh28b+P4mfcd3PjNAHGUVbhFDNf14nDpFlMekAzvbPOd8Uw746njQJPRvmo/K2vN3cbO3WFtMG8rfqMrYrgfTwsRytsStg6XCA/6ym55GBBu4x03xKja185kbt+ZY2HTfogc9ynuxQmcy/esX81U/DOKz9BsIc08CDz8prbPyY7h/g7LU76USOdMfd3kMlfVXJUH/u+VZUgQiQgEEEDgCQWijYlT18tYv6Aoyc+uqermj5XrP1Lu5/7Roah3e1uGtfMrR3HWRdXwqJWfsVU5UN55v2q97L39Q5rr8zY6mv+yhC7m1s7L5+LWVu9IxVhFAAEEEEAAAQQQQAABBBA4FIivvqlkFX/xbxdTvev3bqpLRa0PdMXDC+4U6N1NqwinkyP57AgvNmqODownicetRNQ94v7zeu+MuH//WW8/qo7F9yupc6dOo9zd0Hu/kHVrMZG8f+GCpM6dLF4+EzOVROCKCxSXv7htdtOi5AGpXc10o2r9cT7wZ7objsqDVW6ppeJtf86jg+9oSMPZ0rD0EXcAazUVL2d6i27Ps6a5qOxIOWfl5HRD+uRrOWsndNbDevL+JPn14aGNm1wBP+VcE5e7LMNeySFvRSS7JFdyMrnrAck72rmx5zhQU3eOoqzW0Tl1kfwqOynXWk4Wid1D+MX56EljmeGWvdonHo7++UHu6l9G4zrW3uocrarkpQfTd3dn2tmdarRzR9eau4p7EvdGw/u8V/wvD0oq6lcRx0vy+1SNulmjftE4qe+Lb8NwDxQrvtSbzPGOj1CkT4o77EjaraeqHMnPVamX4rhfmRFAAIHHF4hWxg2MnyYqsXz8HJ76jFKpLnM113/dbdvn3c7ddrM28iBwtKNefeoLPJhBtMLLSD7YK6dXlScfUd38gaq+SJ1/+IjnQ3EbG8/liNgfm36WFltFaEgThs7msefVeZGHYj0iLR8TVnjs7K7gCVHjK1hsiozA4wmQGgEEEEAAAQQQQAABBO4T8Jfqqq/crTnSl77f6gevzZ0gKfpq++SB4fiu7j3MV0egjo6TUuQuFX3/5hv67NfeUFt8I1MnJfemDEfEhMBWC2xP5fyZ9cBY9gBk01SKAa/kD7c/0a7i8tUrbzJHuggni5OjA7TU7ukdazZbaBq/+huHI5zk3hw7jsfxLQ3dpkf3aWMnlzLaQXd+awgPFNoga+qu4Kkm495RNGlqjR3RUeon4ENq47weqPl630NOeSZ3r00etdQgufSO9eL7IY3qRqOm8T2RB+RjX+t0Dj/blp+B5HRJcUtTfB68X+p14EGDWe9PS6rV+2cY+Sw97uT85Bjy9XNzNJIHSnoNv+ktJgQQQOBpBNLq5PVytXkRi+E7gC/k9q3Snuob8eeXZ8plzz9bRCvsY+c4J/8ck9PcrfLLSjsfVqWZoq2V92iYXLBheUEv5eg9cBt/QZe9rMuc/x2+rJpxXQQQQGApwCsCCCCAAAIIIIDACQIxTNi4E7yUXX3w86/ooJ34a3hyZ4AUnZ9yF6tOM6UjiY6uH9nN6gUKJN8E96P07tz41JfuqEsT1e50KZU7OHzoAkvCpRBA4IkF/CFOCyVHM0rKVSudyefX3YD9WPODZvjtl/ForJTSEMsLJEkRuppT0QnlDsviWrV+qrWqbVlXnZ7b0RBNdaCmmqq0vUoX6U7I4sRdl+1UXKqj4c1hPrrv6Ppw8AJfHs8n+30YkXyn5PWx78k4H+j6pNMNx6j0GnvEYKTOgwedBw+KfMfkR516p+/888y0leZdDAL7/f2YNfUnw+8PDeHhZcmfvRj4bZq0HAQWEwIIIPAkAsntVbQwsay93jgTr/v1MubUt2rqL6rZeb+abl+19pX6XkO7p7N9ZkQt40/pNx50Huk1NdfeqyZ/R8nt+ZvXPbtMclo9/RT/+G2Zm7RaT6lSWg+MP/0VNjqHvNGlo3AIIIAAAgg8lQAnI4AAAggggMDDBJKScp/0yhszfe6FA83LSP5W7Oil4Quxl/Ke5JfVvO4WWG0eLpyNIg53sHLpAsXd2J/71m298P3bXnNnuTvNL71QFAABBN5cIBpap0qp1WhUecCyyI2193gxvD7ui893p24ZIit+6Xc6jX0n5ZNO2nk19g1VcvmHpV88u8r3HmLVXam6o/FOO0TS3E/BuarSuo2MKK5nUSoaQp6y171YzWm13IRFFKz4uduvYrntyrpw99Z7P8t7Vyji3jEn2eg5yt8rx31xVGo94Ntqd7LQzniuOu+riQELj/ymI1HcmV9Ua+5B4EUX9yrCFS0R8eLlKeflmZ3fF51S6jxYEnuKCSO8OGU+JEMAAQTuCUQ7EkNxEff2Xvxa8nOvaDT5pKrxF5R7KS0fllpObueObS/3Ps7rMofiXIrzTmrauN5H1DSfV9VXbkTjokfiYZmXhx14zP1+FvqiPsllKp1ymjjiPpzVBZz1Bs9R0w0uHkVDAAEEEEAAAQSeUIDTEEAAAQTeVKDLld7/9Vf1+uKalPwl2F+Kk/yFXPIXdn9VHr4wL7flKbouIo52ivssH2HeJIGUfZcct905/t5vjTVf/JDUOby9SeWkLAggcL9AtKjJzXHWjapo4ja4StF15w7T+5Oeetsdnk4713O6s6h0kPvh//krRb7JRyK8uMpzsA3/iEl+dvX26xxeL0Wjute4Xmhnp9LObq2UuyHkAcNlZJ+TFVM82w6jb/wQjLD98Kej7bQhbWjvwvZ+b7iAXisO39Ohqz3Wpd5FjZD3LcNJDteXaWLPRod/PpEjp6QhfGOyY2fs+zip1UySku9tn1rXt5WG+1VLvleLRe+B4EZ98f2Tp9519nvBa6eck9ONlH2/m77X2APRN3ytUVn4vRKfpzRoOhHzJglQFgQ2UsDtT7TX8ZunEfLzxrsuvKhu1tykuY30lTsPgPYHqm68V6l6WUpTafiHosPTxetPPkfV+lTU5ohes5Q1yV9UM/qIqkWn3EX9nepN2mRn8eSFOHZm1Mk74h7I65Fxv+MdLodfn4X52anps3A3qSMCCCCAAAIIIIDAIMALAgi8uUBJSd+Y9/rUH95R2y1UqlbLP4XlL8fxBXkI9xOsOgyKl0Ou/s5+bOmN2BXhVeZNEYgbkif62Ge+q6+8Ptaivq2SYuemFJByIIDAMYGhM7S4HY7fTJ2priqvrxve9fLYGafbiIHRMtZs3mo6m/sc5+XZK54PV7x+RecS5XY94k/2+rlVUqeSF9oZR8w1Gc81Hs1tWSLhEE49LJcvx7eW+46+xvF1HN1/Puu9sz0pvHuYoxbxPC7uVI+QKu+v1PuZ3sc+D4AWDzAUJbf50e2bfFzL497XD+Ft7+2PhFeHeb1v2NjYl6K6PtBkMvf9nXp9XznNXDP/HOPPUfIgy6zrtRh+E9iDwvmew+mrFG7JecoR1ysajbPXWy31vGBGAIGNEbgaBclScZt0wYUtyZf1NWPpRsxrnrMHgKtvKl/7sOT2M54ZGgaB/Uzxc0RDYj3BVPy8cW6lUe6zmvwtpd3fcgFuK8Vv/2pfy+v0UirL0HlPvlZcYhgEdvnKRL6ycuw7BBk2tvJlWc+trBqVQgABBBBAAAEEEEAAgWdQgCqfUqD1F/t3/OHLeuF28VffdBjZHae53Mskvpvf22LtKgnk3Gier+ntn/6WXutGLnpyLOcjt3i5g1cEELg8AX8gU8nuC+2U3BEbf6bY43lPUR5nKHd4RkezOzrn00bxW5FVVcvjY444vs4+2oV1rPddoeVQ9KIY+E3x54Kb3gOCvcZV0biWh0cXqlKrWnkI79bRZ5zBJQ+c6oGp956jTt585Bxpj8YjEz/8YPKhk8K7hzluoFeK721E7072iOKlvG8dsd17u5c781PjKlZKtUFOyjv2Oc9hPro+7DjtS3HCo+HNs5iTC3RfpJTUeKBiVFqN/EPKTiXtNAuN88fhOxUAABAASURBVFyj0qvu453Q6KCTZl1W8Z2Xs3n84hw9qVXlN09dd9Lwjw2KmBB41gR41z/JHXc74ue7hmeyG6sydibe59fDOQYmIw53nM+Km0uVeN5VrZczX+Su8vijypNPe33ucHvpZ4mfqHqyNlOeom7+eaYvavo3tDv6bWnyOal0PtZLUc/spWKKtBGx/lTxWCf3YaD1uzn73Isvgy96YXPU8MIuxoUQQAABBBBAAAEEEEAAAQQuUcDfdeNLffG3+j/76gv60B/P1O1GB4C/+A5f+E/xFdFJhxqsl8PGprxQjkMB35/iDpZFta/ff+GWPvsnc3d1VA6n8ABCvAeKV5kRQOCSBQ4/iP7QuijjcdbIg5iKnlpvn3qOfEo6TL5s67Nm06L5LPav4zDJ1VpxuzU0YEM9XfRYHtkxapKacdJolDQZNVJfS12E1zvHEZvhNGdxujkutI6TzlgfWy+jYzvWT0ob+44fi62IOCsi1peRPFxwPIqf3fNFq1nEvPd9dcTSMVvFfF50b71fpfE581YLR+RxNHrnGdu9ixZRvAyqWHr1gbn4PhQPsmpAjFT3x2EuD5x7Njv8PvZgSuorJd/jylH3jRoP/k4qedA/e1C4kke71Xvw21XWPAaBi55i8smplRxNnZW81LHJx49ts4HA9gkUf+bjnR7hVTcBsebwvH21Pa8aJbvl88r8dPm6/er880WbanWaKOmmRpP3aVJuqXJbWtJC8ReDlvd7+Xq6jF01J4y3Q3GuWa3b5Rec98d8oDj8HHY77RXPbqOd9kLnYvvVBfv4R0FeT/Es8XLb50t+x10AL5dAAAEEEEAAAQQQQAABBBDwl21p3DbqU69vH0j/4hO12oW/2LfXlVJWygsrubPZ3497b0ve5z0xe68iYj2iT/G6jFhdx3IPr5sikNy1U8pIqezqp//gDb1wa6b9TqpLq+wO/OK7WjalsGdRDvJA4KoJ+AN4r/0squqkqnJr68+oD8kfUZ1qisRl4qTZ4XbdHbzzvKO7fdG+itomK6fKkX085iSP4zmcNtoCh5wujmxkuLAusTmK27PkZXJxs9dbNc2exuPXPWi+75h5yG/h9s3Ps+wHXZ5JfubJU3EexR7D0uvOIPYeCefpnDVE1nIqkjvKj4WOTj4+uMUy9scyonf2zq9EeH/sOgybq7d9ra5Uaj2Auei8HKL2IG3lQfus6d6upvu7Otjb0d7eRHccb+xPtN8+p8XsOXXzHc3biLGXY3WLsRaOfXfgx3K5vePn/K4HgR3Ta5oe7Gr/zuR43J1oL2I/af8gaTFv1HcT9aUeyte5g3wI17OzW4mye733eyZCfs4sw/Uc5qio6z+sP8GLr2EcPTwi784Zexn3NntZObKtq1apPlAe7+u6Bxp2src9CNG1rbOLcvm0p5iT615VC92oOr8lfD07uKDOMfKO8CozAlsoUPw5L9Ud1yw+BfHeT8pauLWMWL73l69ieoRAytlm9UNTLHXdnkXbFvHQlCcfGB45cXvuOzw8xtb7fKOiyWy6onHXatJnjdN3VU/eq5Rel/xccgOnYRA4leVSPml9/imWlZ8PdXpFzfX3+HnsPDWX8p6jk/yziFc0hJ/JfthoXe710gfPeM5y5Vy3rCQv/JNCkuvkOfkZJy+9e2vnvLU1o2IISAIBAQQQQAABBBBAAAEE1gJFbTXT3sE1/ZsPfl/fW0wVX7TT8FXYnQ3u2FynZLkdAsnVSL6/MeBxe9rqn73vBe0vRprmHdWauVOm91EnYkZgCwSudhWKUp6pGXnpjtNclrVZLZYbj3xNWv5ZWnnyugfv5vPkgb9eik7k1Hop93rGMceV++Svy2yR5I7kNNVk1DukSV1rXDXKKkOtale5Kq7r+hSvykeiAzTCyXTytD4hlieneHBvpF1HHF2vZ/XuOF9GrN+L6UKa+t5MZ40OZm6PvZx5eTAf6cCDr/P5RG078eBrr77vY9hlKLL76BXPbFdlWMY/xBq247KOw20XIfbHtncrKI7F6nikiYg0EZ121BYPKLsM01nWwdTlcdmijAexnBcdLHqnaYboNHLZRuq9jCi+A4rCDctBWhc+reom21f+ENV10aiOUszVerCjj/IdrXQcOlU4Y587vBqzrrNy7RvpwWV/qJzDcMRLZgS2T6D4U16aHyjvfkJ180U1Zd/tkzRPy7ag9Wejd7X90RjaG68yP0Qg2SoNA6APSXCeu+MGOf8UbfRqXTF5PbcjpclH3a79vhoPysaPDXHocSP5BDe9GrcLjXbfr6r6upvI2OsDbpf9eonzqhx+BhR/C4qt/AwM/gb4JT2R49IEAgggcK4CZI4AAggggAACCDyDAv4W7/mkipeU9Wr1Fv3yp17S519KOuii83KZMr4ERyy3jn9NvLd/eZTXqyWwvn+9Ozy+/kqlH/vQd3WnL5qPG3nXsco85K1zLA0bCCBwHgJF48lCdTVXGnpe15/cU14rOlaT2/TUubO10mJeqZ1nZXfQy5338uDy8gMf+Tqu4oc9Omo95BgD5eORO5fzgQd+O3fjSpUqZTdo8cug6U3I4gkX8SbJFIOIQ+jNpriiI35rylHif6fg5bxMNOsnOnDH+p7vx51p1u2DpGk3cjQ68IjubEjXaK5Gvc8bItYj/MzuU1KRw8s+lo5h6e3iiPXOy4jYjoh9sYyI/ZHHQ8Ny/RCNr1OrlOWAbteNNVPWrNSOWFaa9buOa7o7q7XnQeJY7k9rD2ZP1HXXPCCUhoj85HrJZdUlTNkeKSWlvFDlz8MwCOxRYJfOn4mZTndPdcKUju2rR86rcvg9qXhvlmOH2UBgKwTibV3cFqj9Hygv3qbxtZ/V9Rv/VPn6L3pw70tK/Z7b3rte+tnT90pxgmsei6PhBkaH4ePP3uz2w+2RhnZx+FcpuoxpuD9xY+6/uMtWp1sa775bI31JuW+X9+v+dA/dLsPtjZe6X2jcfNrxUaV00/m47g89L57GEQ9NcC4HOj9f72V88de/d+2LWdv+Gl6MI1dBAAEEENgoAQqDAAIIIIDAMygQfzbR37yTYzX7S7cdhv1Sm2r94ke/qXf86Wtq2ztq+svrgHCpmC9awB0+lQccPv/tW/rxj3xHt+adhi4Z749uGy/ibTPERReN6yHwLArE525Z7+Wnr65bf/4W7kCPTvRld93wGV0mepNX5+YO3OLB3vmi13zeO73b+BiYGnp8Y9u7htnXG/YNGxv7Uqyxeoi5jKsyu47NqCh7oLzKc6XkTmrXOZKGWIQTH58DMeL43qfYcll8drwOUZIHTrOLUDnq4beuZx4XnE0nmjrm85GfuRP1/Y7T7Tq8rolKbh0LeVRFSgvF/3cxlsuIeslTOoyke//J6xH39iTpyL71eva+dF+sjw3L5BoM4edB6Z0yrutYlad4EPXwz4B6EKgMMVK/GqxuPVA9a7MHhIta1zmiWyR1fVjYRZKvMIRXPd/b6r11NLz5FPP9p/o6fq9oFbnqVdf1EPenfNztPJxQVNULD4B13uodzAhsp0BytSJKf006+F+p2f+P/L7/up4bvU/Xnvsx7b7lRz1o+Bsal9v+XjFVLm7L3Jb4E+jPfbTiEXLbso7lkWXLoGdm8mNCfeo1tKduNzWIaGOm4rYyqVWdbmq880EpHSj5PiomF764vCXWTwzf47Rw/coQKe1rtPsepfyaUr98Dpx42kXvLMvWOy5bfA/i63Fy3YbnROzc4rhX8y2uJFVDAAEEEEAAgWdIgKoigAACz6RAGb6aV/Gv7/0FPjoY5I7ayl9sx710Z97oJz7+Xb33C3N3zEYH9K6/lI8tlRzMz4SAb/U8jdSVG/rUF5P+q9++odn+Qk1Vu8OmVZvLM8FAJRHYBIGi5X/JHZLj1Ootu3uq+5GabuwO9JGj1tAxecqPZSSbV1kHqrXvfNrqOaWUHJWSRo5dOUNJTpkcsRzCuzZwXupEOf0AU6/kzunR5I52d1vVVdSrcamroTpeWc6RfB3LPT5ztfI4Cz83dWIsM4myyR3j01QpYt+773Sdbs/HuhV/ylm7mmrHWSwUv4WacudlfySKKt+D7HtVldpP6uztrJyy65klz0fDu71fim70dUjLiq63Y3l033o9llHeU0WKwYl7kUul7IHcbItluGi+bLLq0ZC3iz0OPMC93+/qbjuxxUi3Zhpir6s083tQUebocY/wOVKlZSQvHb6OIrz1tHO2VpR5md8y75SScs46i8k5auSB7utprImNxm21zNY+yxVeL1SAi527QPIAX8lJt9r/o17P/2vV3Rsady9rXP2+xpN3qf6h/1Sjt/yUmvEn3bL9wMdbtx9zVaVT1ftz57ZOxcvhs98q2qShTTj3kl/yBdxYRLNWXO/iNtbjoX58jBXLB0oW7UcYHY0HEp3XjqL46xXKC2n3M6omv+vH0OsqLmjvnylcDbeqJ1zbZU4O+XkR9cxpX9W1d0npu/LXUfV+N5TkBFEnbdDk8ipqFGVzKbf9vRifPDEhgAACCCCAAAIIILANAtQBgWdVwF+t1flL7LQumledlPeV0m1zFH1rb6Effv+39dsff02ztnh/8v4Ivg4a4tma47YrueMt6w//7Nv6679+S1+7Pde4bbzP7w2/DkmeLRVqi8DFChT5UyjJbbbSzMupFB2Q3q/hSHwKI3Rvum/z3oHhTG/6c+1O2sUi2vWIoyfEekQki4tEeH2D5+Se5KqPQfBek9Fck8memjopxyCeYor6rCO2Hx69D0V4cbo52cfRe+BWHniO+xQd2H3KvktZs7k09eDffNZo5lh44Lf3oGcZBjZ97uFVYv3hkYb2tviOF59xjuG6RB0eN46W71Hr9/J1NXx/5BpFlO6a1F5XO93RYn+kgy5r4cGALo3s6GeOB5R6R7Fz/PZZn4v6KKvOalq9P8pqeVbZrvJJykNN61oaPsfD/ZS88AszAtsjkPymTv70FreHpfsfqdz5v3nP/0TKlbIHeOu+1bi/48Hgz2ty7We189Z/pMnz/0qj8cd9/A2l3t9L0r76fKC+mqvPHgBOvfM4G6NNz6W4gNEM9UlDG1fUeI83/LpZc5SpqKSpmp2Pqk6vqOkXbuf8BI1KnFRYn1KcIru9j/dB3fyeB48/6nr6PvuYVHyWz/erNmYQOAoWDfdQKL+4fLHLa9s6522tGPVCAAEEEEAAAQQQQACBZ0rgylU2vhKfVaHje2tEVu+B4FrT6rpu5+f02e/t6W//8qv6/DeyZrt/Tkp8BRTTSiDra6/1+pu/8AP91veT2sU1FfeBrA6e4SLe6es4w2zJCoGrKOCPQrTVyUuPdynXU4134oMXe0+okDvJ3XvuA5HGi6Nz9Cgfbrt73gORpYuO5fhtxBPSH6bd7JX1QOqkXujGTtGomqnJMw8kSMmDrNmdzfWxuuvR00NoH32Sj5baT9Rana/VueN6/yBr76DSrB0N/w/f0rkDObx7m5eRT4gLPethhpj9/pZ56vFYAAAQAElEQVQqd/3XQ7TFbvNa+9NKe/tJe7actVLv/cXOki3jvIfGkOFDjz7sQPaBdXj1DOeklColf5DrxsPao/kq7ycr5+pkFghspoDbv9S9VeqeV/wjnLT4H2tv//+pRbomFYfbRHULpf6u22kPGqbvatS8V+PrP6GxB4NHN37KQ55f9iDxTdXzpGq2q9S5zfTHJdr7IeSsHhpO6GNXdy5KfprEdzQ/ToY28YG62FiK1uqBI5ewo/Mz9ztqdt/rVtz3s9xW8UD/UJBSfKMcrsXyddjrks+0272knZ1f847vqU+tlxfyc4iv8wSznz1L76iF3WPxBNlsyinlyP2IqtwfruGmFJVyIIAAAggggAACCCCAAALPhsD9X8zW2/7+5i/WNljvWH/RPlz68OExp/MJy82k5F6F3UWrqtvVi7du6B2feF3/6NdmevF2p70mOlc3+It4VOWpgpMfV6D0vaqDVi8dFP3z93xL/+bDX9Nrdxdq++R3lXPze67EwuF3nWdveZ97gYbj3hqWw8tqfxwbYrnTZ65THV16NzMCz6JAfE6O1Dv+Pc5o7M9GWg0epSMHY/X+7dh3XwydfkO65P53t/MxEOlngR8ITum8/brxcxTzMIrGo0ajUeXlXVX5wB3LUvIga7RMERraF51+irxPn3pIWdxdP5uONJ+ONT/YcYzVpYl6jRwTN3MTKTq408LLbhlDuYqWU9yUZy2WNR9eo+rx9z8HnzBqbTb2gO9YncZqi2M20ezAxrMdtd01u/ru+rwQjBjyGV5iax3Djs15Sb1SblWPWmX3sKfhX1HFp3JzikhJEHhqAb/PVb3qbLI/x1l92tGs/d9ocff/JaXrUr3vZeMWcOSo3EQnpVKr9s+ZI31H4/GHtfPcj2ty/T9oZ/x+jevPqS63lfq58+sUP4/GJ7z35yeWx8Ofp+RwzrFfV3BKLnOEhqeZefx88a6T53Ty7ovcm/0zRNVnt2ufUzP5qJq2uMQuWIllRNTh3j3pfX+a8oZGu7/h+/qScj+WfIY2esobXbrHKdxwJ3wPhqVPLMdiuXd7auvKHZvZQAABBBBAAAEEEEAAAQQ2VMDf04aSxZc0j7e5W8Mdn/6yXFYRX76zv2hXpfOX6YWaMne3gTtJ/FpUO707WPwq9f5P7kyVFn2n787epvf90Wv6yXd8Qe/5+C29Md9T8be+UTdX5DVclJdnRqD3e+hh4f4dzetKjXutD9qRPvBn0t9814F+4Y/29eLtVrlN7r5Pw7tMfavKHXUjv8eqyDMVdSmOldU79r6l37fJIcV7VkMexerr8OrZzuSGwKYL+HOT/EmIUHz4/MmZTKaqUqVSdtyOu01357fW4c+O4jPk87SOE+pYUq/4XN1dRMd7DLJFeJ/PKc5rGe4A9Pby9OTFo8KHL3SO0rs8flCNu6TrVdEk3dZu87pSHrnxGCl5UDt70DA7TQ67iJPKmLxzHV6N2Y8/PzU1RGwPEecfhlOUuAcRfrZ60GK2kKazTp07wBeOeUpapKwYpOijuIN4mHqfyxS0D0YcP9sYyn6VXpILezRWbr6pPlD8nq/V2X7eFh1MW03nvX+OyTrw3YooPib7LtP7FH9mdHjfnPH965HkUiIp+/2xm1ul1MklU/FrERMC2yIQ7+ralYl3tZ9ifr/3aVft7H+rdvq/834PAldz+W3vmEnt81I/UXx+k59j2T9DZg8gV80fqbnxS2re9qNqnv8XqicfUKUXlMtt5fgHrL1P79yudmN/hhy+jvcoprjyOmL7yoQLnYbwS4nnjeuniJNr4FSKpu3ko+e3d1lG59+7BB64l39+qMpCo8mHtFP/ie9R51LPvCyKtEMh89ztePFPK1ONRp9QGn/G97xV5f3+iUbZz87sxBHO+SGzb7pzcbIh3/XyIYnPbref9ZLvx9nleEk5FV83wo5+/njD92As9bsq/nSVPFPJ+1tR06FuvCBwVIB1BBBAAAEEEEAAAQQ2VsDf05K/3VeryB4BroZ9knfJ/c1aVO4I9bfneVVpnhvHSJ2/SCtN/X31QJ07GhdV1jzFF7xaL97J+rnPvK6/9ktf1X/78Zv68u1a09FEVd34i3g19MlsrAcFuzyBtL50Uu+OqR+8tq/3/Harf/Azt/Vff2ZP33ppXwfz2l0zYx93aKTiTnm/Pd2ZsFD8o4IYEI73bxXv475SFb+pF//6v4ydtlHxu+9eyNvLWF+ZJQJPK3A1zo8PW0SR0twxVc6xLU+xjPDqA7PTP7BvvcPnlEbzeVbXrdJ5lz9yywRH15d7Vq/rA/cvV4cvbBFldoSHOymbUaeqcudx1Ssed0NjoXUZ14WK7fX6Ey5TXLO4XYu2rVKb7OcWbTofeeB3pFk71qyb+Lj8rC0qTj9EXC4uv47Dsq13rJeRkHhAYM2zWhb7RcjLiEW744Hg0fBb14vpWIu28j2IyPLjxc+T1Ymr9HHOvdAlTlEu+eetoir3Gn4zXF6KCYFtEkiuTFF8/FJJHqxL/ky+Re3d/7ufP/9TKd/xoZlSX3v9ruQtHZ2GQcXWPwDOVPd3Nan/SDvXf0q7b/u72n3+JzVpPq1ReVHjfk+1bvtnyU5xHUU+/rkz1tPy8rq6U1oVPa+WG7xI+5J/pk/pttK131KVfqDk56JvgZ+Lrb+Tjlz4Xk2/0LXuNaWdjyveA/LdS6XEXZOKk2zsnDe2ZKcuWPiuPotV16jqRspd7WXvz9hUTTdVXX6guvlDbUFtT81CQgQQeDYEqCUCCCCAAAIIIHCpAvF97JEFSP5O7F6MPnVqPZDb54UWea7O0avzqb1yzuraVqXtVfqiyl/d/NXOX+pGSv0N3V08p6/frPWeP57qb7zrZf3Vd7yod/7hXd28O1LbR8qZxumOclo4PymlNISYEDhJoEhZSfFuuTO6pW/oQG///C395V+7qb/zmy/rF/9ops/+YKJXDmqVekdl+I2Ouebd2ClHmiZHVevAA1r7qfN2p5nfy7O+H36jq/PgcryL5XeyfB09bHKnkTOXi3MYD0vKfgSunIA/B/LnInuwczJpleL97kokR8y9Pxsx0BXry3iTT4I7/tp542fF2MkrxxWah6plF7hTqhfKzYHqkQcPqrn3+WDvxXr288sPxfWW2yoNsdrxRAtfQTMPKsxKrbuzXnfmRQdd0kGf3Q7a1G1aiev6nmgdw7aYzkogrTOKu+F13ws/YFQ86ND7Phy0Rft+KM1j2/eqz0nx+Yhw6g2cW43GWSl+7ooYnmIbWEyKhMCTCvgz61nLmPjzeF3TalfT/f+Huu5/IQ1tpI+m1uudTpziuedIXVHdTTzoe0tN8xmNn/8pjd/6TzS68RMajd6vyoPBdXnDPzVOvd65zS8O51gcnmNxUviQ5zjixQbN/tqn+PchUlIXg6RealOnof3qXbri8HLyeY1HH/V9uKXWxxZ+Zhff48qDjeN51nj3HX6Gf0XydwOf4GX8TOLzkmPYsWkvyWWMn5m8HN5VsYzYsHIG/6pIsXo0YneUOGL4R7j+yaUuex7wfUVN+Y7GzXu1c/3Htfv8P9bu7k8MtYxzCAQQQAABBLZAgCoggAACCCBwuQLu0xi6/JZf0orXY83fM722fHUHpr+Gdanyl+iJXth7iz73vUqf+MZCv/GHN/Wuz+zrVz5zoF/57IHe/9Ws3/5m1oe/Kb33y1P97Gd+oP/mYzP9PQ/4/rWf+67+ys+/qJ/80Iv64rfvan+v07w8p15j5+tBuWpH+9VEbc6KztJ1XK4OV99kgZLivZLUuZO9uKfK3djqNdKf+P3105/4gf6L97ygv/DLX9Vf/7Vv6p99/JZ+9o9bfeCbU33o6xEL/fbXWv3GF+7qvX+67+WB3vuFPX3may/rSzf39N1p0sv9SG3XSCXCHS/+aBR/LiI0fHCKcundJRZ7ko+sY5PVKBsCjyEQPXXuEB2Nkqq6lT8MDs/+LPjVc6xEePURc+9PR+/jbdurXdTDb+d7c4PnqFNxqY+E25hlgYsm40rjiSQPjKccLlG7LDcGDp8zpI085Gm99Gq6L7x5fF6ljYXDs8uwVk/DnxyeeuC398Bj8TBD8bVLXqikbohImdw2xeVT8cUig+MXYOtpBdLy/sYzR3ZfRtyD1j/LJM36ov22aK9zukUvP5TkU3TvVkQBjm/FnksJf7azWtW13ysp3seXUgouisA5CxQ3zb1SmqpPc7Xpug66/6W093/w5/I5qeol/zypaDN18hSH4t9DleSf8/y5San1N6O7qvWa8vizam78jEbP/7DqnZ9VnT+vur/tbBfKHmCMz7+KPBf13vCq12M7onjd1/drbJ189cvZW5LkWTEV+efgWNnY8M/oviPy/VXcKHs2ux9y2/YtlWpf8xzHKzfXE9XX3q96/HtS54d4qbQ8pza/17XBk5/7Q+mG+q3vzLBnM17iZw+7G3J47V3EeHevo/fxPr4z9QulMvNn4w3l0edUP/+zGv35f6zm+Z9WM/qM6vKyP1e34m5uRr0oBQIIIIAAAggg8FQCnIwAAghcukB0Q/gLb39dnb/cd/VdRYfyIieVUa15P9fXfyC96/df04+872X9Jz/zDf3/fvrL+ltvf0H/5Ndf1U/9bqd/+5lb+veffl3/9mOv6ic/+JJ+7Ddf1I++93v6Fx+4qZ/+zEK//Cev6tMv7unFOwfu+JBGzUj+5u3rxCBA686FqWOh2p2mVZ8tkhWdDuvwDmYEHhRwx0Kv3u+jrJQq5b52Z1tS37rrIfs9lmotPNj06l0PCL/Q67c+P9PPf+yO/tX7f6B/8b7v65/7fRrv1X/9O68p4t985FX964+8rh/+wFz/2dtf0f/nv/22/vrP/UD/5N0v6Nf+4La+8f2i9qDRrN73eHCvuki7rd+37tzzFYfyFXdZDCu8ILAlAkVJTWo09mesab3eSY0jF2kIFXfSeSM5hjonv/pz6PN6r63DvX2K2C877ohNiueMNnaKuqy7LL1M/ux3M1V1r7fsTPWWSa+Jn1eTtnGVxv74O9JIcptTPChQ0sLrnUoMDioElvnpTSencwepvFBppH6ieRlr2o91e5aGSG7nkp+TlTuCK6/XXkY07hCOkN3vhZjORWD5Htcx68pbDt+PVPxe6Ebq5xPtOe5MR9pbjDUruyo+rpjivRHvE63fH7Hz4iN7MKvyZXdy0XWXKQ1vPu9gPj8Bcr4EgeVndniN97mfZ1l+Fu3/nzSf/u/9KXzeZfJRfx688og5Pq+O+Bz3Iym+qCQ/G8rMPxN2GlUvaDL+sOrnfkzVD/1l1ZNf8b4valT2VHngKztt8rct+akZ7bvcvg+Dj/mur+kHq183Yk4aqhZl8aqfc5Xbrl1vxpYXmzj7GaiI8E291PdK6Y7yc+/wzyoHqmdvVZ/uKo0/r3z9PVJ1U0q35YRSpFevjZ+Kfy5Q/ICQpHjvbVKB/bNLE9+H/Fzr7dkmf5f35yT+oVTWwu//uSp/J2u6wXnZ1QAABeVJREFU19VUn1Gz++9U/bm/qua5f6HR6KP+OfO7qjT1PZspp+J7NlHepPpRFgQQQAABBBBAAAEEnkSAcxC4fIH4Etn5y9ZUVbqtsQd7J/Ox9vz98vt39vWbn3lD/8Uv3NXf8GDvv//Evj72pU4vvDbWfptVqrH61Kyi8nIdtdfvj6xeySEVv8a//u39RTGu7t1mGNa8vDcf/V4bRyPuHWUNgZWA+0CWHTfL7XifRCy3lq/Fb7Ll+y+7W6hy3P/+PL7d+X3daaRYvnLrQJ9+sdW///RN/Y1f/Yb+yq+/qnd/cqbXb499vOhuM1Kbo4siCqLhSmJCYFsEUpHyXPWod42SG/B4r3v1cPZxt+o+4D2x7sUwO+2w9MtqtXhQrC8T9cU7PC/P8fFNnKOMjuTO5Mqd/FVftDOOmLm0vT/n67pGRVbh9Mu9RV51uuUcvwETsdySeq9EDGniVG/fm/2cTFltqh2NFrnRbNprPneeHuwtqlWGq2cv3yyS0zxwgXuXYu0pBcL2wUi+P8k5Jy/lWN4vqW07zWYLzRe9Wg/g9+7a7n2vI80ydDlTSb5uUgwEN3WtlGJbTAhsoUC8t5OSa5b9GstF3ajb+7+q7/5nKmkuxTNPJ09x6HhEDvfSxrHsQd5KrcZl6ril8c57NL7+TzW68aMeGH6vJv0rGnf7Gv7Bqz97MShc9ZVSf03DYLCfOSr38rzMtSiGi+giFA/Gyc+u2utXZe5WBS2q6hc0nnxQO+3U/q+pvvY+Kb/mCsWgv5N5sNKv8k1YhjZ5yqvCrZerzcte+M2SXIY2t1L8RrXfx5Vmasqemq71+/2WRvkr2tl5r3be8uPaef5fabzz2xqVWz524MHhheTPjrM4Nm9YLY+VjQ0EEEAAAQQQQAABBBBA4M0ENuN48de10vg778hf7JNmddYr/Y7e+6msv/uOW/qp353rT29K+97Xxpe51GpUFqo2pXdiMxQpxZYKlCIld0gkdxR2ftfvaaIv35zq3/7ubf2Vn/+Gfu73b+n1Owfq6l1392V3kLXuxJg7Op/nk8WEwNUXqOqpUtW6Ir0juuOSl6eZI11EnFe7b2+sxbRxJ1/si/NjuY7Y3pDwR3dZquTPtJS10LgqmtRJVb9wa+AEesopLc+/P6fYjv/H78IDAtOFdDDrVDwIXNz+yIPCKrVSTg6fn5z6VOG0zBshUPxQmXa+r4vigeCkbhgITv75ayOKp5SS6qrejMJQCgTORSAd5tp7rU0jLcrzmt/5v/jz+D/3t5t4xvnA08yrpjmXVjndUsoe5Ko+r3rn59Q8/w89APmvVTcfVpO/5gGyu36uNEr9yFfspBThDLQpU9L6MROlivVNKdmpyuHB3aw7mow+qev1B3S9+oif53+gyoOT8vdfN3qnyuYME51NVjHIqnQ2eZ1BLsVF6Rxt7tWlrMrv/VH/mkb9d2z/bk2e++caPfdjGl//edX1F13yhd9XveLTlrz1sCLE8YcdYz8CCCCAAAIIIIAAAggggMBpBFIk6lWlO5o2rT72tT3941/4pn7qM9/RC/OZ9ut93W1mmldTddVMB42032R1eTgxTiaeSICTNl4g3uKOLtVauIOwTY0Hg3p31i003/khvTTb8QDwXf3Fd97R7372z9S6JzG767AunbsyvLHxFaSACJxGoKjysyGlhRP3jieZi1SSFvOkrq3vy8Afsvv2XPqmi+QSK6J3b/dOta+dplPj6ldddNI7wTkWcjbvNV30HhQcWhR3ktZa/tlnL93p6yLpcWKoyDmWl6wfT6B353jrp8RBV7Tftuq7bugEf7xczi91VVVK6Xzf4+dXenJG4HQCxcmK3+Z9PlDb3Fa3+I/U3v0/q5Ro433wKefIu3j0qnhALP4Ebu915Zmq/JKq8e+puvHfKb31n0g3fklp8ntK1ctSPvBV0yq8YH46AQ/+Dg/LvvGApAfhr/+S6skHVbnNlffJz3ape7prXNrZ8T65tIs/cOEoTUTn70t9dUdt9Rlp9x0aveVHNfrvZVNRNAAAADFJREFU2zBDGwCAEAb2zSfsPwzLsAEL4ODwNKmoqLuamsN98DWk+hXeMXwBPaa1UbcGlQFZQZRw55EAAAAASUVORK5CYII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142" name="Image 2" descr="data:image/png;base64,iVBORw0KGgoAAAANSUhEUgAAAEwAAABMCAYAAADHl1ErAAABG0lEQVR4AezSwQnCABQE0WD/LdiNfUX24N05BCU84eNlCOFlH+fzdbrvDR6HXxIAlriOAxiwKBBzCwMWBWJuYcCiQMwtDFgUiLmFAYsCMf+DhcU3/nEOLH4AYMCiQMwtDFgUiLmFAYsCMbcwYFEg5hYGLArE3MKARYHl4SwsYC0FNoVwwALWUmBTCAcsYC0FNoVwwALWUmBTCAcsYC0FNoVwwALWUmBTCAcsYC29CmzPvuUBi58VGLAoEHMLAxYFYm5hwKJAzC0MWBSIuYUBiwIxtzBgH4Fr/i0sugIDFgVibmHAokDMLQxYFIi5hQGLAjG3MGBRIOYWBiwKxDwtLD77ljmw+FmBAYsCMbcwYFEg5hYGLArE3MIi2BsAAP//qK1PXwAAAAZJREFUAwCejgDcjzNVjAAAAABJRU5ErkJggg=="/>
          <p:cNvPicPr/>
          <p:nvPr/>
        </p:nvPicPr>
        <p:blipFill>
          <a:blip r:embed="rId3"/>
          <a:stretch/>
        </p:blipFill>
        <p:spPr>
          <a:xfrm>
            <a:off x="1343520" y="2332440"/>
            <a:ext cx="694440" cy="694440"/>
          </a:xfrm>
          <a:prstGeom prst="rect">
            <a:avLst/>
          </a:prstGeom>
          <a:ln w="0">
            <a:noFill/>
          </a:ln>
        </p:spPr>
      </p:pic>
      <p:pic>
        <p:nvPicPr>
          <p:cNvPr id="143" name="Image 3" descr="data:image/png;base64,iVBORw0KGgoAAAANSUhEUgAAAEwAAABMCAYAAADHl1ErAAABG0lEQVR4AezSwQnCABQE0WD/LdiNfUX24N05BCU84eNlCOFlH+fzdbrvDR6HXxIAlriOAxiwKBBzCwMWBWJuYcCiQMwtDFgUiLmFAYsCMf+DhcU3/nEOLH4AYMCiQMwtDFgUiLmFAYsCMbcwYFEg5hYGLArE3MKARYHl4SwsYC0FNoVwwALWUmBTCAcsYC0FNoVwwALWUmBTCAcsYC0FNoVwwALWUmBTCAcsYC29CmzPvuUBi58VGLAoEHMLAxYFYm5hwKJAzC0MWBSIuYUBiwIxtzBgH4Fr/i0sugIDFgVibmHAokDMLQxYFIi5hQGLAjG3MGBRIOYWBiwKxDwtLD77ljmw+FmBAYsCMbcwYFEg5hYGLArE3MIi2BsAAP//qK1PXwAAAAZJREFUAwCejgDcjzNVjAAAAABJRU5ErkJggg=="/>
          <p:cNvPicPr/>
          <p:nvPr/>
        </p:nvPicPr>
        <p:blipFill>
          <a:blip r:embed="rId4"/>
          <a:stretch/>
        </p:blipFill>
        <p:spPr>
          <a:xfrm>
            <a:off x="9223560" y="2332440"/>
            <a:ext cx="694440" cy="694440"/>
          </a:xfrm>
          <a:prstGeom prst="rect">
            <a:avLst/>
          </a:prstGeom>
          <a:ln w="0">
            <a:noFill/>
          </a:ln>
        </p:spPr>
      </p:pic>
      <p:pic>
        <p:nvPicPr>
          <p:cNvPr id="144" name="Image 4" descr="data:image/png;base64,iVBORw0KGgoAAAANSUhEUgAAAEwAAABMCAYAAADHl1ErAAABG0lEQVR4AezSwQnCABQE0WD/LdiNfUX24N05BCU84eNlCOFlH+fzdbrvDR6HXxIAlriOAxiwKBBzCwMWBWJuYcCiQMwtDFgUiLmFAYsCMf+DhcU3/nEOLH4AYMCiQMwtDFgUiLmFAYsCMbcwYFEg5hYGLArE3MKARYHl4SwsYC0FNoVwwALWUmBTCAcsYC0FNoVwwALWUmBTCAcsYC0FNoVwwALWUmBTCAcsYC29CmzPvuUBi58VGLAoEHMLAxYFYm5hwKJAzC0MWBSIuYUBiwIxtzBgH4Fr/i0sugIDFgVibmHAokDMLQxYFIi5hQGLAjG3MGBRIOYWBiwKxDwtLD77ljmw+FmBAYsCMbcwYFEg5hYGLArE3MIi2BsAAP//qK1PXwAAAAZJREFUAwCejgDcjzNVjAAAAABJRU5ErkJggg=="/>
          <p:cNvPicPr/>
          <p:nvPr/>
        </p:nvPicPr>
        <p:blipFill>
          <a:blip r:embed="rId5"/>
          <a:stretch/>
        </p:blipFill>
        <p:spPr>
          <a:xfrm>
            <a:off x="1334880" y="5922000"/>
            <a:ext cx="694440" cy="694440"/>
          </a:xfrm>
          <a:prstGeom prst="rect">
            <a:avLst/>
          </a:prstGeom>
          <a:ln w="0">
            <a:noFill/>
          </a:ln>
        </p:spPr>
      </p:pic>
      <p:pic>
        <p:nvPicPr>
          <p:cNvPr id="145" name="Image 5" descr="data:image/png;base64,iVBORw0KGgoAAAANSUhEUgAAAEwAAABMCAYAAADHl1ErAAABG0lEQVR4AezSwQnCABQE0WD/LdiNfUX24N05BCU84eNlCOFlH+fzdbrvDR6HXxIAlriOAxiwKBBzCwMWBWJuYcCiQMwtDFgUiLmFAYsCMf+DhcU3/nEOLH4AYMCiQMwtDFgUiLmFAYsCMbcwYFEg5hYGLArE3MKARYHl4SwsYC0FNoVwwALWUmBTCAcsYC0FNoVwwALWUmBTCAcsYC0FNoVwwALWUmBTCAcsYC29CmzPvuUBi58VGLAoEHMLAxYFYm5hwKJAzC0MWBSIuYUBiwIxtzBgH4Fr/i0sugIDFgVibmHAokDMLQxYFIi5hQGLAjG3MGBRIOYWBiwKxDwtLD77ljmw+FmBAYsCMbcwYFEg5hYGLArE3MIi2BsAAP//qK1PXwAAAAZJREFUAwCejgDcjzNVjAAAAABJRU5ErkJggg=="/>
          <p:cNvPicPr/>
          <p:nvPr/>
        </p:nvPicPr>
        <p:blipFill>
          <a:blip r:embed="rId6"/>
          <a:stretch/>
        </p:blipFill>
        <p:spPr>
          <a:xfrm>
            <a:off x="9232560" y="5922000"/>
            <a:ext cx="694440" cy="694440"/>
          </a:xfrm>
          <a:prstGeom prst="rect">
            <a:avLst/>
          </a:prstGeom>
          <a:ln w="0">
            <a:noFill/>
          </a:ln>
        </p:spPr>
      </p:pic>
      <p:sp>
        <p:nvSpPr>
          <p:cNvPr id="146" name="Text 0"/>
          <p:cNvSpPr/>
          <p:nvPr/>
        </p:nvSpPr>
        <p:spPr>
          <a:xfrm>
            <a:off x="1334880" y="76140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303030"/>
                </a:solidFill>
                <a:latin typeface="Onest"/>
                <a:ea typeface="Onest"/>
              </a:rPr>
              <a:t>Взаимодействие с семьёй: форматы и домашние практики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 1"/>
          <p:cNvSpPr/>
          <p:nvPr/>
        </p:nvSpPr>
        <p:spPr>
          <a:xfrm>
            <a:off x="1615680" y="2478240"/>
            <a:ext cx="365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Onest"/>
                <a:ea typeface="Onest"/>
              </a:rPr>
              <a:t>1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 2"/>
          <p:cNvSpPr/>
          <p:nvPr/>
        </p:nvSpPr>
        <p:spPr>
          <a:xfrm>
            <a:off x="2425680" y="2332440"/>
            <a:ext cx="589752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Единый творческий курс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 3"/>
          <p:cNvSpPr/>
          <p:nvPr/>
        </p:nvSpPr>
        <p:spPr>
          <a:xfrm>
            <a:off x="2425680" y="3412440"/>
            <a:ext cx="5906520" cy="16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4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Согласуем темы и цели: сад и семья поддерживают единый стиль, ребёнок видит ценность красоты в быту.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 4"/>
          <p:cNvSpPr/>
          <p:nvPr/>
        </p:nvSpPr>
        <p:spPr>
          <a:xfrm>
            <a:off x="9459000" y="2478240"/>
            <a:ext cx="365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Onest"/>
                <a:ea typeface="Onest"/>
              </a:rPr>
              <a:t>2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 5"/>
          <p:cNvSpPr/>
          <p:nvPr/>
        </p:nvSpPr>
        <p:spPr>
          <a:xfrm>
            <a:off x="10305360" y="2332440"/>
            <a:ext cx="589752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Мини-мастерские дома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 6"/>
          <p:cNvSpPr/>
          <p:nvPr/>
        </p:nvSpPr>
        <p:spPr>
          <a:xfrm>
            <a:off x="10305360" y="3412440"/>
            <a:ext cx="5906520" cy="16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4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Организуем уголок творчества: бумага, ткани, природный материал; ребёнок свободно пробует и созидает.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 7"/>
          <p:cNvSpPr/>
          <p:nvPr/>
        </p:nvSpPr>
        <p:spPr>
          <a:xfrm>
            <a:off x="1570680" y="6067800"/>
            <a:ext cx="365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Onest"/>
                <a:ea typeface="Onest"/>
              </a:rPr>
              <a:t>3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 8"/>
          <p:cNvSpPr/>
          <p:nvPr/>
        </p:nvSpPr>
        <p:spPr>
          <a:xfrm>
            <a:off x="2417040" y="5922000"/>
            <a:ext cx="589752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Совместные арт-ритуалы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 9"/>
          <p:cNvSpPr/>
          <p:nvPr/>
        </p:nvSpPr>
        <p:spPr>
          <a:xfrm>
            <a:off x="2417040" y="7002000"/>
            <a:ext cx="5906520" cy="16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Вечер цвета, звуковая прогулка, семейный вернисаж; коротко, регулярно, с участием всех членов семьи.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 10"/>
          <p:cNvSpPr/>
          <p:nvPr/>
        </p:nvSpPr>
        <p:spPr>
          <a:xfrm>
            <a:off x="9468000" y="6067800"/>
            <a:ext cx="3654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Onest"/>
                <a:ea typeface="Onest"/>
              </a:rPr>
              <a:t>4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 11"/>
          <p:cNvSpPr/>
          <p:nvPr/>
        </p:nvSpPr>
        <p:spPr>
          <a:xfrm>
            <a:off x="10314360" y="5922000"/>
            <a:ext cx="589752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Обратная связь и обмен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 12"/>
          <p:cNvSpPr/>
          <p:nvPr/>
        </p:nvSpPr>
        <p:spPr>
          <a:xfrm>
            <a:off x="10314360" y="7002000"/>
            <a:ext cx="5906520" cy="16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Фото-отчёты, аудио зарисовки, мини-видео; педагог даёт мягкие советы, отмечает прогресс ребёнка.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 0" descr="https://storage.yandexcloud.net/prs-editor/themes/fun-doodles/columns-1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60" name="Image 1" descr="data:image/png;base64,iVBORw0KGgoAAAANSUhEUgAAB4AAAAQ4CAYAAADo08FDAAAQAElEQVR4AezdaZQk2Xne9+feiMzaet/37ll69h2YfQgMNkIYUCC4igRJQVxEWqJBmqYl+VjysS3bsn1k+4t9fOwvto+O/cE2TWuhREgUJZsCJZEiQazEYB0MMBjMYLae3qoqM+Jev29kZXdWdVV3dXetUf+YePNG3LhxI+6vk58eZiHqv//jfLk+bcd/MlKfsePPXqN8zOg9Vzv2sQvn876r3cM1/fcYLGZQ/A+fzvv+9+fzY7/7av6lL/fyf/d6zv/w7Zz/zVspf/3NlF99czq//tb38ptvv5TfsHrr7Cv53Lm38vlzZ/OZc+fyG2fezm+8+WZ+84038pnXX89vN+XHb+a3Xrd640279lZ+440z+fU3F6u3rP/NedXM53MuVjbfW6+/ZXOfmau3bP4385uLjaUPF74DfAf4DvAd4DvAd4DvAN8BvgN8B1b2O4AnnnwH+A7wHeA7wHeA7wDfAb4DfAf4DvAd2CLfgSi2LSywuZde10lvnXlbX/rKN/Tb/++/0f/6m7+vv/PJz+jv/tEL+pcvX9AXZ0p9tRrTt/KkXit36u3ODr0dujqbpOmqUlVXyjkrKG9uCN4eAQQQQAABBBBAAAEEEEAAgasKcBEBBBBAAAEEEEAAAQS2kgAB8Fb6127VWrNCCEo56kIV9d3poC9dCPon353R//ynr+s//Odf1q/8g0/rv/rDb+l/+coZffJ7Wf/mYqnne4VeroOmzSIUQdHC35CloC24sWQEEEAAAQQQQAABBBBAAAEEEGi/ACtEAAEEEEAAAQQQ2HICFgB79DWs4foXng/7aRHYQAKhkGJXKY6pX0zoYjGpt4opfTdO6pthQl+qxvTPvnNBv/G5l/U//bPP67/9+3+g//H/+4x+8/Mv6I++d06v5476sST8FdtWFGDNCCCAAAIIIIAAAggggAACCCDQfgFWiAACCCCAAAJbU2BBABxMYVh2yI7AhhTw72hUzkE52Vc4WxAcSinacUzWVlKYVW3/ne0X+u7MuL5+fkKfeXtMn/xOX3/n+df1P/zB1/V7r1zQuWz3iQ0BBBDYUgIsFgEEEEAAAQQQQAABBBBAAAEE2i/AChFAAAEEtrCAJWajqw924mUNOwIbWsC/p17Dl8yDg5wUcq2YKwUlKRRKoatemNR03K7zxZReS1293g/qbN+tXJTyO0dLvtnU3ueHumKEX/EaXL2ez2zzDucbHF/P3YxFAAEEEEDgZgW4HwEEEEAAAQQQQAABBBBAAAEE2i/AChFAYKsLLAiAr8bhgddidbV7Fru2cI7FxtCHwLUE/HtkAa+8agt8axUW/HZSVreWxqqg0lqpkkLfQuFKMfUlq4k0q1NTHZ3YVmosZHkQe0VpuNlzbIxk7aI1HLfc1p83qMGcy72PcQgggAACCCCAwE0KcDsCCCCAAAIIIIAAAggggAACCLRfgBUiYAIWAPtPEodlPVfdF4Zgw8HD+xe2w+vDduH9w/PhdVoEliMw/N54mxTmgtlBO7w/WL8d52Q5a61obfRxFhCPW/c9+/Zov7WdVNvn/N3iWeuwTwt+s5WdLGsPNqoZ7q/lZee+20z2ZPu0i818zUC7MmztkB0BBBBAAAEEEEAAgdUUYG4EEEAAAQQQQAABBBBAAAEEEGi/wHCFCwJgT6SGl/zYy5Msr2H/wtbHLFYLx/kcXgv7OUfgZgT8O+XhapDFvKpDUBWjelZ1iCpSVFkHdSyCDcG+p0VX450J3bVvv3ZXlUoLgOf/+tfms6BWXnaPbLMe+xzsNkMTLF9q7eYwUrp0VQs2n8VrQTenCCCAAAIIIIAAAggggMDqCjA7AggggAACCCCAAAIIIIDAFhOIy1uvB1deyxvNqI0u0K73829mU5bKJgt5a6/ovwcOijmqsIDWs1z/sneKQjvHujq6Y5smaouMs4XHkl++oqy76Vt41R4ziHntoZeOfbBV8D4rO5y3e5eXd/oTR8v7KAQQQAABBBBAAAEEEEAAAQRWXoAZEUAAAQQQQAABBBBAYCsKeCa2zHV7fOW1cLj3jdbC6wvPR8f68cLrnCNwPQLDCHape/x6lAfDUq2J3NPRXVPaua2rsrSvvyW2/i1cqppfAtuYpp2Lgy89yadu+kbvvnT1ygMbPz/49fuuHLbqPTwAAQQQQAABBBBAAAEEEEAAAQTaL8AKEUAAAQQQQAABBLasgCVgN7N2D7BG61pzjY7142uN5zoCNyPgiWu0iDZaACzLcCuN1xd1cu82jRdBcfjtt2GDn/RKV7S6xjZ67zWGNpdHxvN/AY0IH2sswOMQQAABBBBAAAEEEEAAAQQQQKD9AqwQAQQQQAABBLa2wDAC29oKrL6lAp62xssBsPrarlnd5gFwtPg11y1dN8tCAAEEFhWgEwEEEEAAAQQQQAABBBBAAAEE2i/AChFAAAEEEBABMF+Clgt4AByU7JseQ9LernRyz4Q6oVZdV8rZguCWC7A8BBBAAAEEJAwQQAABBBBAAAEEEEAAAQQQQKD9AqwQAQQQGAhYLDY44BOBtglkWfAbBmWHKsug43u2a89YVJmTvK8psSGAAAIIIIAAAi0WYGkIIIAAAggggAACCCCAAAIIINB+AVaIwIjADQbA/qd1R2tkxqsejt7jx1cdzEUEbk7AvmIhBuW5Wcbt+PS+XdrWm1U3ZBVFvDL/9cFLlE03GL/w+tz83mQb5OXHo2Xdal5k5N6mb3QQxwgggAACCCCAAAIIrLAA0yGAAAIIIIAAAggggAACCCCAQPsFFq4wXpFKXRoxTKqGHR5XLVbD68N24X3D/sXu9b7hdVoEVlbAv13RQt/mO56zdpSlHj54QEftW9/NteWx2cqe6YntXAWLeK9WfkOwW7ysWWRf+vsfFswtOxcbAggggAACCCCAAAIIILA6AsyKAAIIIIAAAggggAACCCCwRQUsChsGVt4uVPA+r2F/sAMvaxbdfexoLTqIznUT2FoP9m9i8sRWSUVOOrhtUsd2TGlbyIoWAKeU50D8O325ggWzi5UsJPb+uZts1PBorg3Wjpad+h5s5NXKx1AIIIAAAggggAACCCCAAAIIrJwAMyGAAAIIIIAAAggggMBWFrAAeCsvn7W3WyCrqioLe5MmVenwzkmNjUWlkJQsEJZSu5e/cHWcI4AAAggggAACCCCAAAIIIIBA+wVYIQIIIIAAAggggMCWFyAA3vJfgfYCZP+Bb51UWti7I1Q6smNcRUyqQy1ZCKzgA8SGwJYQYJEIIIAAAggggAACCCCAAAIIINB+AVaIAAIIIIAAAgi4wCIBsIdiXn6ZQmATC/jXOAWNKejgWKE7j+xRp8xKsZb/CjjLB3ht4jXy6ggggMC1BRiBAAIIIIAAAggggAACCCCAAALtF2CFCCCAAAIIXBKIl46aAw/DRqvp5AOBTSkQFBWLjsZC1J5SOry9VFkk1SFZAGzf8xv4BbDdpeE2ejzso0UAAQQQQGBjCfA2CCCAAAIIIIAAAggggAACCCDQfgFWiAACCMwXWBAAz7+4+JnHXqO1+Ch6EVh3gSDFWKobo07s3aWdHQuElS38DfY5qBt5x+G3/0bu5R4EEEAAAQQQQGDNBHgQAggggAACCCCAAAIIIIAAAgi0X4AVIrCIwIIAONiQ0bLTefsw+lrYzhvECQIbQiBbzFurr7Lo687DO7WjnlUnVYo5yP/L9um18GWzdSxaQbJbZbfNL7EhgAACCCCAAAIIILCxBHgbBBBAAAEEEEAAAQQQQAABBBBov8BSK1wQAPswS7mahMuPR2sYiY32cYzABhYItXI5re74tO7cX+pYOavtVa2xulBUoRCKK14+W89SZZfYEUAAAQQQQAABBBBAAIGNLsD7IYAAAggggAACCCCAAAIIbHGBuMXXv0WWvzWXGUJSUVTau63Q/qlC480vgK0vB4VsX31rpaDlbnluoLejNddNgwACCCCAAAIIIIAAAggggMA6C/B4BBBAAAEEEEAAAQQQQECyFOx6GUajLz++3vsZj8DaCBSp1s5Q6/Z9ezTZ6Spb2BuyLPy1L76Fv8FC4KDr2+x2Dev67lzH0TwaAQQQQAABBBBAAAEEEEAAAQTaL8AKEUAAAQQQQAABBBCYE7AA2COwYc31LtkMo69hu+RALiCw7gJlqrSzmtGdB/aoY1/ZGMrmnYKShcBZsYlym64b+rApb+g+bkJgLQV4FgIIIIAAAggggAACCCCAAAIItF+AFSKAAAIIIIAAAqMCCwJgD4JHL3OMwOYV6OZaB3Jfd+2e0lRp4W+0r7uFv8pJ0SqkZEHw5l0fb44AAghcQ4DLCCCAAAIIIIAAAggggAACCCDQfgFWiAACCCCAwBUCnohd0UkHAptPII+8sv8/MgRNWOB7z6F9OtiJ6uSsVCfJ2sEvgJOFv36Pl9gQQAABBBBomQDLQQABBBBAAAEEEEAAAQQQQACB9guwQgQQQGBxAQLgxV3o3SwCwQLckGRprpW1GoS/sm2iLHTvsUPaXQQVKalONla2zTV2xI4AAggggAACCLRPgBUhgAACCCCAAAIIIIAAAggggED7BVghAlcRuM4AeBiuDdurzMwlBNZEwNNcLw9/cxP/Rgt7y1xrW0c6umNCk/WsQuorW38zKgTlFXg3/7+CFZiGKRBAAAEEEEAAAQQQWDEBJkIAAQQQQAABBBBAAAEEEEAAgfYLXGuFFgB7FLZYLbzV467FauE4zhFYKwH/3vqzrPVfAnuTskK/r+1F0q0Hd+vgtq7G1Ve0QFge/Iao1LRStnsW+0Yvt8+fTCGAAAIIIIAAAggggAACG0SA10AAAQQQQAABBBBAAAEEEECgEYgWg9lBXqKsm30TC2yBV/ev7nCZFugmJcWYtMvq3sP7tWe8VNf6Q9MfLPS1UrTWvvlhcKM3N1ODWfhEAAEEEEAAAQQQQAABBBBAYL0EeC4CCCCAAAIIIIAAAgggcFnAAuDLJxwhsJkEgoJillUYpLnB2o5V6ml/Kd1/eJemykLe3XzR7ZI8/JWHwEGt31ggAggggAACCCCAAAIIIIAAAgi0X4AVIoAAAggggAACCCCwQKDJxRb0cYrA5hCw8DfkqJALC4CtQpQs8J0Yj7p9z6SOjIXBr38tAQ4hWOwbbF3DskN2BFoswNIQQAABBBBAAAEEEEAAAQQQQKD9AqwQAQQQQAABBBBYTCAu1kkfAptBIFikGz0AToWFwKWUomJO2jte6pGTB7SvzOoqKYQwfzl+7l3Dmn+VMwQQQGCzC/D+CCCAAAIIIIAAAggggAACCCDQfgFWiAACCCCAwJICBMBL0nBh4wv4n3KOyiqaChYGT9RZx7dv020HtmsyzNqVqgmAQwgjrexYtmUrdgQQQAABBNokwFoQQAABBBBAAAEEEEAAAQQQQKD9AqwQAQQQuLoAAfDVfbi6gQU8vk2hkJcs6i1S0K466vbdu7R3KmpirFYMaQOvgFdDAAEEEEAAPv4wUwAAEABJREFUAQRWUICpEEAAAQQQQAABBBBAAAEEEECg/QKsEIFlCBAALwOJIRtTIIdg4a//Anjwft1U65CSHj16QLvLpNw7L+V6cJFPBBBAAAEEEEAAAQRaLMDSEEAAAQQQQAABBBBAAAEEEECg/QLLXSEB8HKlGLcBBYLKbinFYEFvpR25r4f3juueyaC9sdaYhcExpw343rwSAggggAACCCCAAAIIILBiAkyEAAIIIIAAAggggAACCCCAwDwBAuB5HG052SrrSKr6syr8zzz3ZzSRpvXAoZ06WPbVqWcVlK22igXrRAABBBBAAAEEEEAAAQQQ2HoCrBgBBBBAAAEEEEAAAQQQuFKAAPhKE3o2i0DOUtVTkSuNh1rH9+3Q3Sf3a3snqV9VqnKhtBUj4M3y78d7IoAAAggggAACCCCAAAIIIIDAjQtwJwIIIIAAAggggAACSwgQAC8BQ/f6CwR7hdGy03l7kAXAFvEWaVZ7ir4eOnVQh3eW6sa+Usp2xb/eg1E+cmGRDc/j5KQlAiwDAQQQQAABBBBAAAEEEEAAAQTaL8AKEUAAAQQQQACBqwl4Qna161xDYH0FhqntEm8R7Bs8GSod6czqHcd3ajLOKoa+imgXVCiHqwTANqdPbw07Aggg0AYB1oAAAggggAACCCCAAAIIIIAAAu0XYIUIIIAAAghcU8BTsmsOYgAC6yngvwL253vr5ceDGsS3E2XWE7cf1KltWZ3Qk0JWjIWC/Sffgn0sUoO77Ro7AggggAACm16ABSCAAAIIIIAAAggggAACCCCAQPsFWCECCCCwPAEC4OU5MWrdBDymzZ7pStlfwj+8/DQo56xdU109cdsBHenOqghJdSw1yH4H48SGAAIIIIAAAgi0WYC1IYAAAggggAACCCCAAAIIIIBA+wVYIQLXIUAAfB1YDF1rgWw5braHDsriXuWUrE8KMSoqaUcn6b6j+3Rq95S2qVY5d12jW7aTxaqZya6xI4AAAggggAACCCCwSQV4bQQQQAABBBBAAAEEEEAAAQQQaL/A9a6QAPh6xRi/RgKXE1sPfoOFvcq11JuVQlCOhYo0qxPlRb3vzoM6MDmpjiY0kaRxC4EL2WbjpCBdtcSGAAIIIIAAAggggAACCGxGAd4ZAQQQQAABBBBAAAEEEEAAgUUF4qK9dG5SgTa/tgXC9m0NE2MKpYW6odJUmfTOw7t1x2SpCcuGixQtFA6KOSvKS/53ou3Dxi8aAtsldgQQQAABBBBAAAEEEEAAAQQ2nQAvjAACCCCAAAIIIIAAAggsLRCXvsQVBNZTYDS0lSzbVSqCcicoxb5i2dPRnV09deK4jqtQd7ZSsOA3BbtuFTwvtnOfRVtlY50IIIAAAggggAACCCCAAAIIINB+AVaIAAIIIIAAAggggMA1BAiArwHE5XUUyB7fFs1veS3PtRdJUl1J/Rnt7vR19/4p3bt/h7b3KpX9fhMAZwt/s6IdqynZ3YMSGwKtFmBxCCCAAAIIIIAAAggggAACCCDQfgFWiAACCCCAAAIILEcgLmcQYxBYHwH7eubC8tvSHu9hsDWWBJd1XyfLWt9/9wkdmZAmw6w6qizwTRb3BnkILAX7zwbLyn8O7K3YEEAAgVYKsCgEEEAAAQQQQAABBBBAAAEEEGi/ACtEAAEEEEBg2QKWsC17LAMRWGOBYM/zXwBbCGxxrpKFub2knUVHjx3ar7u2j2kiTEvFjEKR5ENshEW9QZYaW9keBj2Xzq2LHQEEEEAAgfYIsBIEEEAAAQQQQAABBBBAAAEEEGi/ACtEAAEErk+AAPj6vBi9hgIe3SZZABzsa5pl+W5QWYzp6Pg2vffUKR0LlVRc1HR3Vv2iVmrCXhuXfXBWDhYK2112IHkrNgQQQAABBBBAoEUCLAUBBBBAAAEEEEAAAQQQQAABBNovwAoRuAEBS9Zu4C5uQWCtBEKtYMFuCFI31TrUyXrk8F7dOt7VzlQpqFZl1z389cpBTd5rEfAibzi/14YuMoYuBBBAAAEEEEAAAQQ2vgBviAACCCCAAAIIIIAAAggggAAC7Re40RXGG72R+xBYfQEPeGdUxJ5CShqrZnXPtqT33bZPu2R9vb5iv1RMHaWclSwsTsr2X5ir0a/3IPxtrtihZcaWFMsCZLEhgAACCCCAAAIIIIAAAptJgHdFAAEEEEAAAQQQQAABBBBA4KoCownZVQdycSMLtPfd/AsacrIAuNKervTMqb26b3ep7Z1s4W2wihbkFlLwaNfCX0t2B78Ctn4Fu2al4ZbtXN7blHyzLm8oBBBAAAEEEEAAAQQQQAABBDa+AG+IAAIIIIAAAggggAACCFxbwFOya49iBALrIBCC/+//jinXUZ1c6fSBnXryxF4dK/vqxqRcxOaXvpq3WQjcnFvwm6NC81/T0d4PVoYAAggggAACCCCAAAIIIIAAAu0XYIUIIIAAAggggAACCCxTIC5zHMMQWHuBbPGthbhjKen4uPToiX06OtVR0Z+WLBAOpV0PUsiDkm92bpmvHV06sGM1XfN7Bn1iQ2CTC/D6CCCAAAIIIIAAAggggAACCCDQfgFWiAACCCCAAAIIXI8AAfD1aDF2bQX8f9e319e2uqfvv+WAvv+2g5rqdJTKrkJMiqoULf0Nlux6Rf9Y5A3tctM72g6Pmwt8IIAAAptTgLdGAAEEEEAAAQQQQAABBBBAAIH2C7BCBBBAAAEErluAAPi6ybhhrQRKJe3qJN2+e1zvOnVIRwvJ/+hzVRRKQcpK/qEw99/V3iv4xSwbqeYeu9kO2BFAAAEEENisArw3AggggAACCCCAAAIIIIAAAgi0X4AVIoAAAjcmEG/sNu5CYPUFytzTvvKC3n33UZ3euV07ZAmwJblVDKpDoZytBpHu6r8MT0AAAQQQQAABBDaKAO+BAAIIIIAAAggggAACCCCAAALtF2CFCNyEAAHwTeBx6woIWKC7cJYQgmzXZKx0396Onr19lw5NSGXdU0y1Qs52S1D2QQqSn84rO7ExNsLGZQuKB2Ung6HBzq38nEIAAQQQQAABBBBAYDMJ8K4IIIAAAggggAACCCCAAAIIINB+gZtdYbzZCbgfgRsWsOx2eK+HtV6K1mlVFEFHd4zpo/ef0h2dSt00LYVZa3tWlaIFvNnCX2ss4LUMOA9qcCI7sd36msTXTn232Ncup3nl/RQCCCCAAAIIIIAAAgggsAkEeEUEEEAAAQQQQAABBBBAAAEEliVAALwspo06aJO/V7awN/tX0KNfKwt+y06pjvraUZ3Vu+44qgcO7dAOC39jnlUISaWSipxko0cWb/NYj+Zq9EwLt9GLw+OFYzhHAAEEEEAAAQQQQAABBBBAYEMJ8DIIIIAAAggggAACCCCAwPIFPH1b/mhGIrCiAkEhlVLuaPDL32zxbtJEPa0n9nX0wdv3arddGj4yhNAcDj6zxb25Od+yHywcAQQQQAABBBBAAAEEEEAAAQTaL8AKEUAAAQQQQAABBBC4TgEC4OsEY/jKCfj/DG/IwYJcn9PC3NxXnD2ro+NJP/zI7Tpt7Vjd84sKITTt8GNwljVoB72jx4MePhForwArQwABBBBAAAEEEEAAAQQQQACB9guwQgQQQAABBBBA4EYECIBvRI17VkTAA9uoWjHXUk7qWNh7pNPTB+87oXt3FdrZf1vdXCkEH7n0I/2q19IjuIIAAgi0SoDFIIAAAggggAACCCCAAAIIIIBA+wVYIQIIIIAAAjcsQAB8w3TcePMCycLdSkXuq0yV9naCPnDvST1zy34dHMvq1n0Lh9PSj8lSkK4osSGAAAIIINBaARaGAAIIIIAAAggggAACCCCAAALtF2CFCCCAwM0JEADfnB93L1vA0lp5jdwQLNwNs4phRpN2fNf+XXrPqX26c0oai1EWCys18e7IPRwigAACCCCAAAJbVYB1I4AAAggggAACCCCAAAIIIIBA+wVYIQIrIEAAvAKITLGUwPD3uaPXPQT28r5s8W7SROrrllL6wK3Hdee2UntiT4VFvzkGZZ/Ch1IIIIAAAggggAACCGxhAZaOAAIIIIAAAggggAACCCCAAALtF1ipFRIAr5Qk8ywh4AnusHxItg+rkKyVitDRobEJ/ejtp/ShQzt0KCYVdc+C4UqxyNY2w/hAAAEEEEAAAQQQQAABBLaqAOtGAAEEEEAAAQQQQAABBBBA4LoE4nWNZvAGEdgkrxGyvahXsNbLv27eWuWgTqq1O/f15MlDet/pgzreSRrPPQt9k2LOiiHasd3KjgACCCCAAAIIIIAAAggggMCWFGDRCCCAAAIIIIAAAggggMD1C8Trv4U7EFiOQJYsxLUPG2zH8q+aV8e6Sgt4o3Yq65kjO/Xhuw9r/0RSEWeUQ23jpSIVKuvCAuDQnPMxIsAhAggggAACCCCAAAIIIIAAAgi0X4AVIoAAAggggAACCCBwgwKeyN3grdyGwHIE8sigqJiyxlOt7amvU5Olnrv7pO7d1dG2wsLfbOW/Gs6FjYsqclTIBMAjgBwiIAgQQAABBBBAAAEEEEAAAQQQQKD9AqwQAQQQQAABBBC4GYF4MzdzLwJLCwyDWw+Akw0LFuomTdSV/M8+3z4V9NF33KEH945rb31BHfWU/X8XuAl9CxsbrYKaAJgQWGwIIICAJBAQQAABBBBAAAEEEEAAAQQQQKD9AqwQAQQQQACBmxaINz0DEyDQCHjQ69WcXPmRszq51vbQ19GxWu89fUiPHt2m/WVSN1WKIVgAXDZ/HjqkUkFRss9BiQ0BBBBAAIEtLsDyEUAAAQQQQAABBBBAAAEEEECg/QKsEAEEEFgZAU/ZVmYmZtmiAh76+i98vR3WkCKoyXAli3OTxnJfB8eznr3nuL7/rgM60ek1oXCKXdVhXEnjimlMMXeU7Q7/4W+2I4uGLRi2SdgRQAABBBBAAIGtKMCaEUAAAQQQQAABBBBAAAEEEECg/QKsEIEVFCAAXkHMrTHVMOTNlu0mC2uztVkKySo3xzF7q7ktWF9q/sTznrKnR49s1/tvP6hTZaU9yQJgu28Q9EohS9HK22QfdZC800PgJgG2eTVSfllsCCCAAAIIIIAAAgi0WIClIYAAAggggAACCCCAAAIIIIBA+wVWeoVxpSdkvrYKWDIrC3k114bastmkMicVHsp6chuThb21oo0L3ucUlu7GVGnHWKUHj2/Xn3vohB7s9HSglzXeDzZHpRR61s42pdyzJ/SVVA/K5rHd+iwCzoManIwc+3MoBBBAAAEEEEAAAQQQQKBdAqwGAQQQQAABBBBAAAEEEEAAgRsSIAC+Ibb1ummDPDf4e2TlmOW/1E1+7mXxb8hRMUU7ihYMS131tbuY1UP7Cn3kwZO6bTJoR91TN2VFC4ctxrXJko0flELSoCzt9TmHpcHmp4Mj2T1iQwABBBBAAAEEEEAAAQQQQKCFAiwJAQQQQAABBBBAAAEEELhxgXjjt8Lma4cAABAASURBVHLn1hLw6NW/LtY2wa1FtyGrKpOSlVTIDhTrruW3XqXKlLQjz+odB8b0U/cd1DN7pG1BqkJXs0VUz2+x863leBOr5VYEEEAAAQQQQAABBBBAAAEEEGi/ACtEAAEEEEAAAQQQQOAmBTzRu8kpuH1rCXhi6+VfHWttV7aPOlr4W6oIhWLOFv72tV3TunN70g89fJuePrZP+1KlwkLhOgSl6L8eTkaXrQa7zTI44BMBBK4QoAMBBBBAAAEEEEAAAQQQQAABBNovwAoRQAABBBBAAIGVEIgrMQlzbDUBi2pzVEgW+lZBhVWnKtS1vm6nlMKsxnROd+yJ+vGHjuqJfWOaqkulNK5k4W+OlY3pK6iyylZ2KjYEEEAAgSUE6EYAAQQQQAABBBBAAAEEEEAAgfYLsEIEEEAAAQRWTCCu2ExMtMUEggW3FgBb6Ft4EJzsvE7qz57TlC7q3v1j+pFH79L3nTykQ/YtK/tJ2cbZp4XA/svfZPfnxizY52jZ6ZL74I7B5dHjQQ+fCCCAAAIItE2A9SCAAAIIIIAAAggggAACCCCAQPsFWCECCCCwsgIWza3shMzWVgGPW70ury9bhJtCoTpGq6AcKnUs/D29b0x/7sFb9Z7DO3WwGFOnXyp6QGy3pphsrMfAHvlGKVvnde5+i9d13sZwBBBAAAEEEEBgcwnwtggggAACCCCAAAIIIIAAAggg0H4BVojAKghYArcKszJlSwQ8pPUaXY5Hr16D7DYH+wrZkEKz2lZc1L37Cv3Qo6f11Mk92lPNqtvvW/ibFZUUQm0TJass2T3ybdj6sXU3gfCw9T6r4Wm2sV7NvXZ8qbUx7AgggAACCCCAAAIItEmAtSCAAAIIIIAAAggggAACCCCAQPsFVmuFlt6t1tTM2w6BhUnrXBwbkjz77Yx1VYRKU/GC7tqb9aMPHNAzBwvtjbXGiqDooW/oW1brVamQFO0sBDvwsoYdAQQQQAABBBBAAAEEEEDgkgAHCCCAAAIIIIAAAggggAACCNyUQLypu7l5jQTW6TFhLuy1wFZN+dfFU1urHBRzUqee1S5d1IN7gn7isdN6+uQ+HepkdXIlD4hDExQnyVtlC3/VlHwL/jG/vMtrfq/szkF5//Cthq33UQgggAACCCCAAAIIIIAAAghsfgFWgAACCCCAAAIIIIAAAgjcvIAnejc/CzO0UMDi1Wx1KXr1r4pXx5LY0sLfqG5VaXt9QY8dntLPP3ZCzx7o6kDZVaExpVgoBTUlC4+DHUcvmzJahUvz6ro2u/UG77yux2yswbwNAggggAACCCCAAAIIIIAAAgi0X4AVIoAAAggggAACCCCwQgKe6K3QVEzTTgGPXIcri4opayzV2lb3dLDo64kj2/TRh261EHi3DoRK47VUWPIbU5KynTQhst8f/MOiYDWl0c0f4TXat4zjG7hlGbMyBIGNJcDbIIAAAggggAACCCCAAAIIIIBA+wVYIQIIIIAAAgggsJICBMArqdmquQaBraW4tioLcy229VB3oq60O/d0y3jSe07u1s89fpse39vVWB1V1+MW/krdVKlb99Wx1n/pm22GwR7kvwSeV3YhjJQdsiOAAAIIDAT4RAABBBBAAAEEEEAAAQQQQACB9guwQgQQQAABBFZcgAB4xUk304Sj0asfX+Xdc1Y319oRKh0bS/rA3cf0I++8Q3dPRO1LFvbWFvXmQsHGFXWt0irWSf7nnufP6s8Z1vwrnCGAAAIIIIDAUIAWAQQQQAABBBBAAAEEEEAAAQTaL8AKEUAAgdURIABeHddNNOvVwli7ZrsvJippTJWObIt6zz3H9cG7Duj0eKXtldTtdyzoDbII2Kq28uA3WF+0QNj7g9gQQAABBBBAAAEElinAMAQQQAABBBBAAAEEEEAAAQQQaL8AK0RgFQXiKs7N1JtKIFpYW1hFWdarqKwieJBbayzNaG8+rzu3Jf3Io6f1/fcc1omxvnblWXVTbWNlYe9gbPCb7V5fevCPkcrWP79GLo4c5pHj4eHCubx/sT7vpxBAAAEEEEAAAQQQ2KwCvDcCCCCAAAIIIIAAAggggAACCLRfYLVXaGnfaj+C+Te+gH0NckdKHYVUWpgrC39rjXeSxkJfe4tpvetwqV9+1+368PGO7i7Py8PfUrVU1MqxUgxVc0+wkNfXmy08TlbZAuGck1LOsv3KssEe+I6WdS26B+sdLTtlRwABBBBAAAEEEEAAAQTaIsA6EEAAAQQQQAABBBBAAAEEEFgRAUv+VmQeJlkVgbWY9HL0mpuwtrYwVypSre70BZ2ygPcDpw7qp564V08dntSRcEHb0wV1UiXPej3oVUx2j5V1BH9l//Cy4zxX1kjedz2lwXatWwaj+EQAAQQQQAABBBBAAAEEEEBgswrw3ggggAACCCCAAAIIIIDAygkQAK+c5aabyX+tG3OyXLaWYk/q9JXLvlKaUZmyTnTH9OO3HtMvPXiHHtkxpqneBRtbqY5SFQtr4zDy3XRr3xQvzEsigAACCCCAAAIIIIAAAggggED7BVghAggggAACCCCAAAIrLGBR3grPyHSbR2Du57nB/zazLAjOPU2GWR0eq/XMqX362FP366MPndId24K254vqBguKQ1YdClujVbaySNhOFt+DdY+WnbIjgMDyBBiFAAIIIIAAAggggAACCCCAAALtF2CFCCCAAAIIIIDAaggQAK+G6iaaM8q+AkkKddZ4XelI7Ov9J3frFx45qudu6Wrf2DlVeku9cFG9WKsfokXFhYKFvzFHaz3hFRsCCCCAwMoJMBMCCCCAAAIIIIAAAggggAACCLRfgBUigAACCCCwagJx1WZm4lUX8Oh1tK73gUFBZSzU6c1qb++8HtwW9cN3H9OP3XdS94zN6mgxo66mbdq+VW7C3phLxVRYBcUsm0FsCCCAAAIIILBiAkyEAAIIIIAAAggggAACCCCAAALtF2CFCCCAwOoKxNWdntlXXcBCWHk1H83Bsh8ZgzRRRh2f6uiDx3fol99xi37m9D49Ppl0yK7laQt+a/uKWOhbVmPqWo31S3XrQqU9avCno+1g2U9kIAIIIIAAAggggMCSAlxAAAEEEEAAAQQQQAABBBBAAIH2C7BCBNZAwNK9NXgKj1hRgWCzeXnm623wg3kVFCy09bKhUvaQNiqqVJELdZM0Vfe0XzO6f1ehH3vkNv2FZ+7Te27Zq+NFT9v6F9TNSSFJwe7yefxXv0WyObxykE06V9awI4AAAggggAACCCCAwE0JcDMCCCCAAAIIIIAAAggggAACCLRfYK1WSAC8VtIr/JxgmW608nYwdS0FL+vM0cLbcTsdG+S0Fg7HUKpbTqqrMe2wUPdEJ+kDx7bp33vqFv3k7dt0x2TSWD2jXJbqlV3VRaFgFW2uwkoxyLJf+Q+CK8t/k82p5uH2PLEhgAACCCCAAAIIIIAAAgjcoAC3IYAAAggggAACCCCAAAIIILCiAnFFZ2OyFRJY3jT+Q1wvT3mDBbJByW6speDxbLazpJCTCrtWpErFzNvaXb2t28f6+si9p/Sxx+/S/duyjuictqWL8jE5BAt5C9UW8marYB/WyMs/PAvOIWtYYkMAAQQQQAABBBBAAAEEEEAAgRsU4DYEEEAAAQQQQAABBBBAYOUFCIBX3nTVZ8z2hGSJrJcHsZbyWo+syZbR1nbQUy4vKJQzKpVV9nsaTxd0bGJaz52e0K+87w796D2HdGuRrb/S1bYQgs0ZRoYkyQJmWQgsm1tsKy/AjAgggAACCCCAAAIIIIAAAggg0H4BVogAAggggAACCCCAwCoJEACvEuzqT5vlIWxWUrZ8NsRorf9zWnk4GyoVmtEOq5PjtZ49tVMff/pu/fTTd+odByZ0pJO0PfdV5KsHwGJDAIE1FeBhCCCAAAIIIIAAAggggAACCCDQfgFWiAACCCCAAAIIrKaApYWrOT1zr45Atmmtci31ZuR/lrmO/lvfQrkcV4hjKmNHO2PWnduzfuyBw/rldx7XDx2f0q1F0PYkRdWKnWBjrYKVgs1puzdWwc69rNHSFcSGAAIIILBiAkyEAAIIIIAAAggggAACCCCAAALtF2CFCCCAAAIIrLpAXPUn8IDVE7DgVuNjUmH/jCFbTps0Gfo6GHu6dyLpo3cf1yf+zOP66L0n9MC2qEP1RW3rT6ubehYAV1Lzp5xlW1C2z+EebKbRYz9frIZjaBFAAAEEEEDgZgW4HwEEEEAAAQQQQAABBBBAAAEE2i/AChFAAIG1EbDkcKkHeSTotdR1+tdPINijo0IopFhKOSuUWTu3BZ0cm9EHjnb1Vx87oX/7rn1637ZSJ6q+4vSsDbNxoVIMsypkfaoVPPoNNh07AggggAACCCCAwPoI8FQEEEAAAQQQQAABBBBAAAEEEGi/ACtEYA0FYpGymrIQMVoFLwsFyQTX4l8h20MWlnVZLKumoqIHvIoW8lrP3L+NJbl2nhXqSt2ZC9rdP687u7XefWibfv7Je/Txx+/UM0fGdVt3Wjv709oesia6XYVYWGWbOUlKc63sXztLNiZbybbc9Fz704ayI4AAAggggAACCCCAwE0IcCsCCCCAAAIIIIAAAggggAACCLRfYK1XGDuplleZkops5cGgBY2DFyEGHjiswqeHrTFLRbKqpWit91n42jzNf90bSqXYtdNCsqA+W3lAr6pn55Wm7J7bLfj98JGd+sR9x/Xr95/UR/eP6d7OjMbjjGbKSufV00yo1Ld/12Rz1znYUbTwV1b2fOuTbR73yo6zXZV9D5Yuu8d2G2rD/cBuZkcAAQQQQAABBBBAAAEEELheAcYjgAACCCCAAAIIIIAAAgggsCoClgQOgsfLv/4MUgiW70VJXsHaYdkh+woJeHjq5f7DsnOzd3/JzSXVtWIM6pZRE6q0I13UwXJG9+zMeu+pnfqFZx/Rn3/iXj1360E9MBl1pJ7RjmrWcuVayaaoLWSuouzYo91s/67W6c/QlVsedtmQ5vEL2+F1WgQQQAABBBBAAAEEEEAAAQQQuAkBbkUAAQQQQAABBBBAAAEEVk8gzpaSV99Cxn6MqkOhJOtUYU+15PBSEmin7CskMIxavbVqfnFtrc/uoaube0jrlSqlmQuKvYvaU/T0wO5CH7vvoP7a08f1K48c0LP7x3TrWNCUjQtWyf7dUu4qpq7K1LHkd/hv6JMvVtk6vaxhX18Bno4AAggggAACCCCAAAIIIIAAAu0XYIUIIIAAAggggAACCKyyQMyhVFPRAl8LfxVGAkMPJr3kAaHXKr/Nlpm+SXmlbK3/TDcPzd04WfybVNSVJvszOpSmdWuY1uN7x/WjD96iX3rvI/qRB0/qif0d3dGd1aF8Xjvqi+pUM8p2T52lZPOFFC0EDjaXFHK20iJbntcX5p1xggACaynAsxBAAAEEEEAAAQQQQAABBBBAoP0CrBABBBBAAAEEEFgLAUseJy0ktArjikWzI5wmAAAQAElEQVRHMVpXSJYi9q169g61lL0sLLTdOthXQsBCWtVRoV8o1IXNaJWTBbWVdpTSkZh0XzfoB4/s1F978h79zfc9oJ+/+5Ce3FbpZJzRNvtX61pgP6lKE3lGMfdtDv9f+ZU8U5bN5f9uQcn6/R8u29yyuzRv89B3WPMucIIAAgggsFYCPAcBBBBAAAEEEEAAAQQQQAABBNovwAoRQAABBBBYM4F4T1nrVk3rUP+cdk6/rbHpM+r2L1qgOAx/PUAcvk8eHtDelIBFrjmYcdC4pKmUtNNC9gNF0u3dWo/sDProvUf1b1no+9OP36b33bJdd47P6rDe1s7qvCbqWZV2T5D9e4RK8vKg107VbPZvFvoa9vs4e6KW2vzaaC017nK/P8jrcg9HCCCAAAIIIHAjAtyDAAIIIIAAAggggAACCCCAAALtF2CFCCCAwNoKxL/9vjv11584ob9w5x59/5Fx3TFR6eBYpW1jWZ1ulMIwGhTbSgoYaxlqbYvmrRk9PB70w8f26t97/G79ladO66fu265H95zTnftmtGvinFScVyor9YugOgYpJGWrmU7WdCeoitHOvd+C2VApx5mmJDuX9TetH+vGN5/m0jw+l1XTd+NTcicCCCCAAAIIILBlBVg4AggggAACCCCAAAIIIIAAAgi0X4AVIrAOAvGRHZWePTqpH3vwuH7h3ffpV597Uj/7fQ/oz951WE8fnNA9Y32dsjDxUL6gXfUFTdXT6uaeoip7XQsAc7CM0YLipg0WNdqxfcoqhCDf/HNQQcHGDSrasdflPtk980sjmz2rCR9Huq55GJpf2cY0aP25uuIZQVqiL2R/v/l1eaxs83dKc601c3uw+YIJqamgELLKXGk8zWhHfV4HdV6nyou6a6Knd5/YqZ9+4h798vsf0cefOK13H9muB3cE3dKd1eHujKbitK1hxmaqVHZLKVjQa2fBHGVbsvPaKoWgbOe5+bSDJXcbZbsPC4uNmbs2/9Kw09rgZVf9Zi87ZEcAAQQQQAABBBBAAIHrE2A0AggggAACCCCAAAIIIIAAAgi0X2C9VhjHyr62d/s6NNbTHeM9Pb2z1o8c6ehX792v/+SpW/W33nuvfv2dJ/QjJ7fpyV1Zt01U2j9ea3IsqSizlCwFrKJUWVsHleWYggeU9tntduU/VpWnjTa0yQ4tVI25UJEuV7S+YOOVg2RBZnNTlNSU3RiTHXvrNXps54NJZWnyXEkKkpc3hb1faeVt9Pm9mot21Z81LO/z8nNvBw+3aUuF5FUo2HvKS7YFe7bsXbKVaqnICoX1273B7i3sJEbrKAsVnUI7x6Sj3Z7un+zpB09N6NeeOK7/8NnT+pV3HtOP3rpDj+6STnZr7S5rjdmc1ijWHfWmo1R35e+Qe8keE1TY/MHnV0elvVthniEE+av58rIFwlnjynlcUlDjb5+++9mwhufeNpX9c+5qc+znw/IOr+E5LQIIIIAAAggggAACCCCAwA0IcAsCCCCAAAIIIIAAAggggAACqyoQY6gsUOxZ6DijqfqC9tbndTSd163xgu7uzOqduwt98Lb9+vNP3aNPPPeE/vIHH9NPP36X9e3Vo/tK3TbW17Gyp/2xp11hVmP9C+rWPcXUV92flUKW/6lihWRRZLboMluIqUGloGKuorVxkF5eziuDZDfNlYWPNpeaStZn5QGszSsvP5aNudTacc52+6A03IZz+rmFprIR82ruHYK9T7Bjf6dobx1tnJ8Pbs/2jlZ+Eu3ukNVJlSZszbvU0z7N6nCc1cliVndP1Xpif0d/9p7D+oX3PKxf/+gz+vgz9+kDt7pfV3dNJR0rZ7UrTWuinrF5zC7X8ufKgt2c7AEq7Q0KW2ZQsHcKlvQOK9qYaOeyzS6pKRudcyl52bEd+NW5kq1kULIl6IY2v3G0bmgSbkIAAQQQQAABBBBAAAEEEEBgiwmwXAQQQAABBBBAAAEEEEBg9QU8XbzyKRaMZosJgyWE3ZC0s0w6Ph5171TUs3uC/tyxrn7t3r36j588pf/4A3fr33rihJ47NaGHdta6ZbynwxNZO7qyYLmvnHtSqCUNKuZk4Way4DerTF6y1itY36CCha/26EFuqdEt28lc8GvzyMNeb72a41qy49AEqMmiz6QUk6qYVVubrLUJLu/ZD4PdE5pgNdpzC6vSy64V9qjgIbLPaS/kf3y5TMneN1lQa2VjOqHQVFFqbxl1xG64vZzV47ukj5zaoV984ID+83fdqv/S6lcePKgfODKmh7dHnRyTdtu7TBZRRYyyx6myeWt7jk3pL2VPa5pLH+HS0VIHfme2+0JTw1F+n5ct0rp8jDU3tfsco3VTk3GzC1AIIIAAAggggAACCCCAAAIIINB+AVaIAAIIIIAAAggggMAaCcTR53hQ6OV93gYlFblvYeesJusZ7exP60D/ok6mGd1TVHpwIumx/VEfvHO3fvbZu/VrH3lMv/jeh/UTj96u527bp3cdntK9Ez3dVlzU8XBeB/M57UrntC2d13i+oE6eVqm+BcK1BbC1BbZWc+GtLAwdVJYlmvPLgtlBX2hiav+MOdj9Xmpa/6WsbKuDLPzN8pA1+012bt2yG618bp8s2ZVBG5rnD97D/3d7u3lW42na1n9R2+tz2pPO6pDO60R5UbeX0+Ywo6d3j+kjdx7Vx5+8V7/63BP6pfc9pJ947Fb9wN0H9djOrDvCWR3rv6XDdv/O/gVNmGOnP6vQ7yvVlXKqbX3ZDLLsQM27aW4bvu/c6Y02Po1Xc/8ij2n6+UAAgTUX4IEIIIAAAggggAACCCCAAAIIINB+AVaIAAIIIIAAAgispcC8ALh5sIWDMWcVFomWSiosEC1SpcKCyqJKKuuoTuqqTOPq5qiJcFG7y7d1rHNed4/P6H0HpI/dMqlff/iw/ubTt+pvf+A+/fUnT+kv3LVbHzra0Tv31LpjZ6XDU7PaOTGrqYmssTGptEA5hL4GVVkO6pUUQ1CMc9FlkpSigj032hsOqrSjjo3pqIhdlWFMMXSl2FEKpbKi3RSssixptTZJNl8so0IZrK9vfVaxsvEWyOaegoXSY0XStm7SvrFKxyb6un1bpft3VHpqv/SRW6f0S48e0994z136r99/v/7TJ2/XJ+45oB89NqEnLfC9e9LuKWe0K1jAbQF6MM9ojw+1PdtC31D1FVOy987W1ooWdkd70zBXsvH2ZvYess2OwqBCCArBS9YuVn5ttIZjRvqy9UkKmtvsfO6IBgEEEEBgbQV4GgIIIIAAAggggAACCCCAAAIItF+AFSKAAAIIILDmAnH+Ez0W9JKFrKEpHxAsJByWLHxVE10WksWIZa40lmabX8ju6J/X/uq8jqYLukUXdEec1oMW8L778A796AO36Ofe9bB++UNP6i9/6HH90gcf1c+/72H9+GO36yP3H9X7b9ujZ46M66Edte6ZmNHdYxd1W+eiThTTOqIZHUoXdSCd14HanmHz768vyGtP/6J2W+3qTWtn76J22rHXLm9tzE4b77/cHdR57bHzA/W5Zr4j9o5H7DnHxy/otslp3bO9p4d2JT1xsKP3ntypH7jroH7yiTv0c+950N77nfq1H3xSn3juCf35p+/Th04f1lMHJvSOHVH3jvd1S7yoI+GCdtvc2+wZE/aunTQtD5NzSJK8spl6yVqvoGgjQpad24dkZ9lKl7YQ1Jxbo0tb02k9C9tLA4YHNsbuHnzKjgYlNgQQQAABBBBYZwEejwACCCCAAAIIIIAAAggggAAC7RdghQgggMD6CMSc8xVPzhZLZgt55ZVLu15afFkohUK1hY79KPWLbMdSTB2VdVfRy46Dj7fK8vsKdWyOKbtvT5COxUp3dys9sS3rz+wv9WPHuvr505P6lft36a8/eUz/2bN36L957gH97Q/eo7/57tv07z91Ur/82C362YeP6yfvOaAfum2XPnRsTB880tEHjpZ63+Guntld6KmdpZW1uwo9uStaWbun0NNWz+yT3rUv69l9Qe8/EPVnT27Tj53eq5+594h+8aFj+sSjB/VXnj6s/+i9t+pvffBu/dcfvl//xfvv0t948qh+9cG9+thtk3rOnvX0LumBsazbLcw9lpMOmNt2kylKc+hkVUUyj6Qm7LUxssqhVgqVkq27KTvPHsNaiB5zIS+ptFmi3WdAdsSOAAIIIIAAAggg0HIBlocAAggggAACCCCAAAIIIIAAAu0XYIUIrKNAHDzbw0cvqQkoPaS0C358uWRhZrYwMyuHZMe1FLKFmFFFKqxicxxyGNwd7HKM6palxstCk0GaypV2VNPa1T+vPTNva//MWzrSe1Mn89u6PV7Qnd1p3R7O697xnh7f29F7ju7Q99+yVx+5+6h+8tHb9bPP3KdffO8j+otezz6sX3zPQ/rEn3mnfuU5qw+9U5+w+retPvHcO+z4HfpV6/93PvS4fu3DT1o9oV+147/4rvv1U4+d1g/fe1QfvuOgPnTbfr3v2E49buHxg5OV7urYO8RzOpnO6Gh1RsfDBR3KF7S3Oqfts2c1MXte4/0ZjdeVOhYEq7FwD3ORl5r1hyyL0YMdB8k+7VSa1/offFazDa41hzaDrHweLzu2i5Y1W9/gus+mpmN4YaQdDLn0OXiCzeND5nrt0OayPvuc66JBAAEEEEAAAQQQQACBNRLgMQgggAACCCCAAAIIIIAAAggg0H6B9V5hzBZKehYYvPXIMtiRVQ6ykDertoCzDrW1tZIqe9/KRlY2sla0AHRQPotXsutetbWDqlNfycJSm00hBKso+1QI9hmiZCGxFJRsrlwndWKhsaKjidjRdhuzP/d0OE/rSJrVMfV0Ila6pah1S5l0a6fW7eO1To/1dcd4X3dae6m6fd3RqXRHWel0rHWb1a1238nYtzl6OhpndNjmO5Cj9qSOduZSkymqk4JiiIpFqViWSpWtx96rCXSjXSujQiE1JtlcbG0p2VqTjbNgNtp8MRcqckeFzVumrryK3FVUaSuNamxjUjJX/5Wwh8hSVrN5Y/PIPJpq+q3Tdj9sfrE9d+zn88suDO+zOWyfm9b77dAb67Rdw2qeOfwIfmCDfNLm2M+H5R2L1fA6LQIIIIAAAggggAACCCCAwFUEuIQAAggggAACCCCAAAIIIIDAmghYGunPGQR7IQSFECTbL1WULLmUggWDVmGu/MZBDS77sCDJrw/HShaKNmGi3+vXvIKNifPKTiQF+Rbt+YUde3UspRy3AHmyntWwpuzYa5u12+oZbasvaFu6XNvteLv17fCqLmh7NX2pttnxVD1tc1mlGU2knsYt3B2z/LZrwW/Hkll/rr2dQrRPL3uXYP3B22Cf0d7SK1gbBuuyo2YPPsYqavhfYUcWJFvwG62CCsnmUJCailJj5Ubyzea7dGznPs4aNYP9JNiR12jP1Y/VbME+52r0+XNddvHyvlifPVVXLbEhgAACCCCAAAIIIIAAAggggMCSAlxAIgOkXAAAEABJREFUAAEEEEAAAQQQQAABBNZOIK7do3jSkgIeujbB7zAAtrbpW/IOLrRBgDUggAACCCCAAAIIIIAAAggggED7BVghAggggAACCCCAAAJrLEAAvMbgSz7OA9/RWnIgFxBAoA0CrAEBBBBAAAEEEEAAAQQQQAABBNovwAoRQAABBBBAAIH1ECAAXg91nokAAgggsJUFWDsCCCCAAAIIIIAAAggggAACCLRfgBUigAACCCCwbgIEwOtGz4MRQAABBBBAYOsJsGIEEEAAAQQQQAABBBBAAAEEEGi/ACtEAAEE1leAAHh9/Xk6AggggAACCCCAwFYRYJ0IIIAAAggggAACCCCAAAIIINB+AVaIwAYQIADeAP8IvAICCCCAAAIIIIAAAgi0W4DVIYAAAggggAACCCCAAAIIIIBA+wU2ygoJgDfKvwTvgQACCCCAAAIIIIAAAggg0EYB1oQAAggggAACCCCAAAIIIIDAmgoQAK8p9/BhtAgggAACCCCAAAIIIIAAAggg0H4BVogAAggggAACCCCAAAIIrL0AAfDam/PErS7A+hFAAAEEEEAAAQQQQAABBBBAoP0CrBABBBBAAAEEEEAAgXUSIABeJ3geiwACW1OAVSOAAAIIIIAAAggggAACCCCAQPsFWCECCCCAAAIIILCeAgTA66nPsxFAAAEEtpIAa0UAAQQQQAABBBBAAAEEEEAAgfYLsEIEEEAAAQTWXYAAeN3/CXgBBBBAAAEEEGi/ACtEAAEEEEAAAQQQQAABBBBAAIH2C7BCBBBAYGMIEABvjH8H3gIBBBBAAAEEEECgrQKsCwEEEEAAAQQQQAABBBBAAAEE2i/AChHYQAIEwBvoH4NXQQABBBBAAAEEEEAAgXYJsBoEEEAAAQQQQAABBBBAAAEEEGi/wEZbIQHwRvsX4X0QQAABBBBAAAEEEEAAAQTaIMAaEEAAAQQQQAABBBBAAAEEEFgXAQLgNWXnYQgggAACCCCAAAIIIIAAAggg0H4BVogAAggggAACCCCAAAIIrJ8AAfD62fPkrSbAehFAAAEEEEAAAQQQQAABBBBAoP0CrBABBBBAAAEEEEAAgXUWIABe538AHo8AAltDgFUigAACCCCAAAIIIIAAAggggED7BVghAggggAACCCCwEQQIgDfCvwLvgAACCCDQZgHWhgACCCCAAAIIIIAAAggggAAC7RdghQgggAACCGwYgbkAONsLjZadsiOAAAIIIIAAAgjcpAC3I4AAAggggAACCCCAAAIIIIBA+wVYIQIIILCxBOYCYH+pYQDsxxQCCCCAAAIIIIAAAgjclAA3I4AAAggggAACCCCAAAIIIIBA+wVYIQIbUCDWqpVk4W+Qgv/nh9k+mhIbAggggAACCCCAAAIIIIDAdQowHAEEEEAAAQQQQAABBBBAAAEE2i+wUVcYq1CpDrWKolC3LFVKcxUUgywSFhsCCCCAAAIIIIAAAggggAACCCxPgFEIIIAAAggggAACCCCAAAIIrKtAvDBWaKYTNd3vq+7XCjkoZl2qYBFwCPa5SIltmQIMQwABBBBAAAEEEEAAAQQQQACB9guwQgQQQAABBBBAAAEEEEBg/QXiv3r5W3o59TWbgnItC4C9LPDN2UJgS4KVle1YbAggcGMC3IUAAggggAACCCCAAAIIIIAAAu0XYIUIIIAAAggggAACCGwQgfh/P/85ff7cGV3sdJTLrupQyHLg5n8X2P+3gQfh7yAEHhxvkDfnNRBAAIFNIMArIoAAAggggAACCCCAAAIIIIBA+wVYIQIIIIAAAgggsJEE4h/U5/WbFgJ/9cxbmo6lZmLQbJD6VnWw4LeJgge/BPYXJwR2BQoBBBBAAIFrCjAAAQQQQAABBBBAAAEEEEAAAQTaL8AKEUAAAQQQ2HAC8bVuqS9eeFu//eLz+nK6oPNltPA3qLYAuPkFsL9ytiDYM2A/HikbMnLGIQIIIIAAAggggMBAgE8EEEAAAQQQQAABBBBAAAEEEGi/ACtEAAEENqZATKnUmzHot8+/pN949Xm9okopFva2lvha8GsHtl8Z9Qa7bBekYduc8IEAAggggAACCCCAwBYXYPkIIIAAAggggAACCCCAAAIIINB+AVaIwAYWiLKQd0a1XkwX9Tvfel6fvvCavteR+qGjUJeKuVBQlOxzkPVaGDw4sJ5gJUJgI2BHAAEEEEAAAQQQQAABBBBAAAEEEEAAAQQQQAABBBBAAIH2C2z0FcYiz1rI21cM0ndnz+vvfOlf6VPTr+t8GFdRT6hIHgIHZYt6vYK1XrLWKwQ7C34kNgQQQAABBBBAAAEEEEAAAQS2qgDrRgABBBBAAAEEEEAAAQQQQGBDCMQckrwsw9VMyPrS+Tf09//00/ry+bd1tizUi1HJQ14LfG2wbIjsBnt5v8Ma24Ndk4+5zrJbW76zPAQQQAABBBBAAAEEEEAAAQQQaL8AK0QAAQQQQAABBBBAAAEENo5ArKJUW2XZf0Hq2bt99a1X9Q9e+Iy+GM/pzFiWjymyVCYpWhtsjO92aHfN5cHeQSGAwGUBjhBAAAEEEEAAAQQQQAABBBBAoP0CrBABBBBAAAEEEEAAgQ0mEBXnAlxPdUNQ7hR6I/f1b85+R7/3xgv6djGjs51kIbDFvdnKFuCfTTX3WAc7AggggMA8AU4QQAABBBBAAAEEEEAAAQQQQKD9AqwQAQQQQAABBBDYiAJRIcorW5tCUF9BM92gb6Tz+kcvfFafshD4xXBRF0uptsDXK1ubrJoQWGwIIIAAAgggMCLAIQIIIIAAAggggAACCCCAAAIItF+AFSKAAAIIILBhBaI8zbXQN1v4m6yyBbv9GHTeAt8Xq3P65Dc+q89eeFVvxr56HQuBC6uQm9s8AB6ubPR42Oet93v5MYUAAggggAACCLRbgNUhgAACCCCAAAIIIIAAAggggED7BVghAgggsLEFLAAevKAHv16Ds9AEvOdj0udn39Anv/k5Pf/2q82vgHsWAKcoWQRssfFg9DDgbVr7sHy4uWCHTesfo8d+TiGAAAIIIIAAAggg0CoBFoMAAggggAACCCCAAAIIIIAAAu0XYIUIbAKBaFmup7mDVw2Xm2zxblUUOt/t6rNvvKZ//LUv6uvVeU1bAFwr2cDaQuCkZGlvsvuy9XhZM9jnTrzxGnTyiQACCCCAAAIIIIAAAgi0T4AVIYAAAggggAACCCCAAAIIIIBA+wU2ywot/7X01sJeeflPgL3sOFjlVCrNdnUmjetT597Sb3z183q1N62q7qvXv2jhb09VzFayY7EhgAACCCCAAAIIIIAAAgggsNUEWC8CCCCAAAIIIIAAAggggAACG0ogygJfD3u99fLjYH3ZSv63nqtCPZV6SZU+9dq39bsvfUWvdrMs/m0WEuzTMmBZkmyRsZ2M7H5ttEYutfyQ5SGAAAIIIIAAAggggAACCCCAQPsFWCECCCCAAAIIIIAAAgggsPEEPLdtgtsrg9ooD4JjLYWUNRuyvpku6v946Qv6nfMv6+LkhFQXGu8HjVdSkWxcHvyxZ/8MkuyWSyU2BLaKAOtEAAEEEEAAAQQQQAABBBBAAIH2C7BCBBBAAAEEEEAAAQQ2qEBs3ssS22FYKztWEwkPPv3Xvd6XQtB5G/387Dn93S/+iT5/7oze7nTUD9Zpwa8HvtmCYvlgsSGAAAJbU4BVI4AAAggggAACCCCAAAIIIIBA+wVYIQIIIIAAAgggsJEFLL316PbK8h7PgbONyBb+yiuWqmJXz7/2uv7ul7+oz9YX9XqZNK1aKqNSTs0vfqOt2HPkbJMMy7rYEUAAAQQQaLMAa0MAAQQQQAABBBBAAAEEEEAAgfYLsEIEEEAAAQQ2vIBltZbSamEt8t7Zhsqq6OpC0dGfvPm6/ukLX9G38ozOjUddSJXqnJVrD4GttSlrKw+CfbZh68cUAggggAACCCDQLgFWgwACCCCAAAIIIIAAAggggAAC7RdghQgggMDmELBEd+kXtfxW0ULd0tLbspaKOiqEjtLEpF4P0h+88m39/ne/oZfCrC6WQf5nootgY3KQDVUVLQie+5PQNnzpB3EFAQQQQAABBBBAAIHNKsB7I4AAAggggAACCCCAAAIIIIBA+wVYIQKbSCCqCWgt4V2kbeLbkBXsmmW5FgbbykJQ6JSa6UZ9e+acfveF5/VHb7ys10Kt2U6hyq6nMBiXk89gx3a/Hw3q8hNtYr9IIYAAAggggAACCCCAAAKbUoCXRgABBBBAAAEEEEAAAQQQQACB9gtsthVG5WSJ7PzK1teUkpIFwJXFxP5r3iok5Vyprnvq5VmdKys9P31Gv/Wlz+pPz7yuM2XQ2zamZyFwsPC3tGntdtnhpcpNGGyPnJPKcy0NAggggAACCCCAAAIIIIAAAptIgFdFAAEEEEAAAQQQQAABBBBAYEMKxMXeyn/AO+zPduIhcLKRfiwLhyULgj3oLbLOd6K+dvGs/t4X/1hfOP+mZse6qhWU+kmlomK0CYaTDVvvsmpf+DtcIC0CCCCAAAIIIIAAAggggAACCLRXgJUhgAACCCCAAAIIIIAAAhtXwGLd5b6cx7Vel8eHEFV0xvVmyPrX06/rk9/5il65eEEhFyos/p3Lii/fwBECbRZgbQgggAACCCCAAAIIIIAAAggg0H4BVogAAggggAACCCCAwAYXiDfzfjkH1VZ5fEKvl9Ifvv6S/sUrL+jFelr9slRdJSX/+88LH+I5spfCwiucI4AAAptSgJdGAAEEEEAAAQQQQAABBBBAAIH2C7BCBBBAAAEEEEBgMwjcWADs4a0Fv7IAt2ch76xVyoVe6k3rN175sv7R2y/qe6mvWHSVbZwP1xWbh79eV1ygAwEEEEAAgc0kwLsigAACCCCAAAIIIIAAAggggED7BVghAggggAACm0bg+gNgS3M9tvWShbvJQuBkrXLUjB1/dfas/sm3vqwvXHxTZ8ai+oU9wq41IsFullVzc9PTfFiP9zbHfCCAAAIIIIAAAptHgDdFAAEEEEAAAQQQQAABBBBAAIH2C7BCBBBAYHMJxGH4OmyX//rBQltLcoMFvIoqUlCZopKFvS+cfVP/59c+rT+cfUPnoo2x64N57Skh2aGXHdvR4NMO2BFAAAEEEEAAAQQQ2EwCvCsCCCCAAAIIIIAAAggggAACCLRfgBUisAkFPL2d99oeyHrN61zqxLNdi4HVlCz8lWbrStPdQn905rv6+1/9nF6oLup8GdS3sbYr52yVrLxd9pOWegP6EUAAAQQQQAABBBBAAIE1F+CBCCCAAAIIIIAAAggggAACCCDQfoHNusIrAuAlF+JZrdelAf4rXiv/s84xKxVSXUq5U+i8ar1eJv3h69/WP/zGF/W1dFEXgo1VsP+yQk5zrawVGwIIIIAAAggggAACCCCAAAKbRYD3RAABBBBAAAEEEEAAAQQQQGBDC8Rsr7ewrGveHuxstGuZAyEAABAASURBVOx0brc7PQC2yjZT9jg5BlU2eKaIejXN6v/91pf1L1/9pl4vsi7Y9ToHhWRV2xQ5y25tQuBgp5t3580RQAABBBBAAAEEEEAAAQQQQKD9AqwQAQQQQAABBBBAAAEEENj4AvFS+uoJrNd1v3O2O0bLTptJpVkLg79VXdA/feFL+uNz39N3Ql99FSpqKwuBi2Rj/VZr2BHYtAK8OAIIIIAAAggggAACCCCAAAIItF+AFSKAAAIIIIAAAgggsEkE4uq9Z1BtAfDseEdfmz6jT37jT/Wl2fM6X5aqi45SCMoeOHstfAkPhUdr4XXOEUAAgQ0iwGsggAACCCCAAAIIIIAAAggggED7BVghAggggAACCCCwmQRuPgC+SlCbLeStiqAzhfTH59/QP/721/WdnNWbmNRMUVgQHAch8GYS410RQAABBBAYCPCJAAIIIIAAAggggAACCCCAAALtF2CFCCCAAAIIbDqBmwqAgy13tORhsPXN2z0EjlGvVbX++JWX9dtf/5K+Uk1rulsoxTB3y/BvQfsEXmr+iLTPLd+8y8uPKQQQQAABBBBAYN0FeAEEEEAAAQQQQAABBBBAAAEEEGi/ACtEAAEENqfATQXAy1lyYdluWUcVVaHXZvr6R698Tb/16lf1Sv+i6mwXg1UTA3vC6zV/1ksh8PxuzhBAAAEEEEAAAQQQWB8BnooAAggggAACCCCAAAIIIIAAAu0XYIUIbGKBVQ+AUwhK9hT/c9AzMesbvfP6py9+Sf/6rZf1jf4FzVj4G3JWsDZZ28TBIRuplzW2EwIbAjsCCCCAAAIIIIAAAgisuwAvgAACCCCAAAIIIIAAAggggAAC7RfY7CuMlrtqXt3sii7ntvLQt19Is6XUKyv1C6tY65vTb+s3Xvma/snZV/RGv6fQT4r2X8pJ2ULibIFxCMF6JGsuldgQQAABBBBAAAEEEEAAAQQQWB8BnooAAggggAACCCCAAAIIIIDAphCI/uvahXWjbz6c59L93uFPsEDXg93UhLtZ51Tr82df07949cXmV8Bnu4WmLfydnJxSDIX8tktzNGfWY0lwCEEhXK7LY9briOcigAACCCCAAAIIIIAAAggggED7BVghAggggAACCCCAAAIIILB5BCyaXYWXzXNzeut/09nLj4OaXwXnkDVTzerrb76i3/neC3p+rNLF8a76VZZdUkxB/iehbbRNlO0ea9gR2GgCvA8CCCCAAAIIIIAAAggggAACCLRfgBUigAACCCCAAAIIILDJBFYnAHaE7B8LyvpsV4pBlvHqzdTTp177tn73lW/qRQuE31ZWFfyV7HrKSikp5azclMXBfvOCKTlFAAEE1kOAZyKAAAIIIIAAAggggAACCCCAQPsFWCECCCCAAAIIILAZBTxtXfH3DjZjUxbY+i96L5X1W1cT/tYx6mKn0DfyrP7hN76kPzzzPb1cSDNlqdpC4GRhcMr2aWXRr+1+56XGZmJHAAEEEEBgXQR4KAIIIIAAAggggAACCCCAAAIItF+AFSKAAAIIILBpBVYlAHaNxQJg75df8I8Q5CHw+ZT01bNn9Pe++Gl94eKbOhOzqtJeywJiG9LckpvsN8gyYfmtuTmwTusadNpx0yc2BBBAAAEEEEBgFQWYGgEEEEAAAQQQQAABBBBAAAEE2i/AChFAAIHNLWBJ6+ouwB/gdcVTmvDWPzrqdcf0hem39Buf/0N96c1XdUFJshC4KKJCsFJsbveYdxj4XgqBm+B3cKUZxAcCCCCAAAIIIIAAAqshwJwIIIAAAggggAACCCCAAAIIINB+AVaIQAsEBsnqei0kWXA701MOhc4WWV94+3v65y99XZ8//6bejkFV7EqhlDwAzkFBNn6u/NjLLrIjgAACCCCAAAIIIIAAAqsqwOQIIIAAAggggAACCCCAAAIIINB+gbascNUD4GRSXtbM3z3LtUg3lh117Epp7dsWAn/yjRf0W298S1/rJ51JHVWyEDgXihYAxywFL8nuTHZsJ/It+AeFAAIIIIAAAggggAACCCCAwEoLMB8CCCCAAAIIIIAAAggggAACm0ogrtbbNtGs57Kj5Q9rLthB02aF5g2y/8ZXPTt+Kc/q915+QX/w+st6rYzWV1jYWyjFoGRz2W5hsN3X/A8DJ5vId+/18uO1KJ6BAAIIIIAAAggggAACCCCAAALtF2CFCCCAAAIIIIAAAggggMDmE7DIdfVeOtvUo2Wng907B0eqY2rKT4NFvcnqzXpWv/PiF/VHZ17S+VQph6BeIfWtggW/0UqySYLfRSGwxgI8DgEEEEAAAQQQQAABBBBAAAEE2i/AChFAAAEEEEAAAQQQ2KQCqxoAL2bimW1Tlt821+0kDd/C+mzXhVzr+Yuv65+88Hl9dfaMzpS1qhgUspeNyEkpWHCs5DFwMw0fCCCAwFoI8AwEEEAAAQQQQAABBBBAAAEEEGi/ACtEAAEEEEAAAQQ2s0Bc95cP9gZW/uedZa0nujMWAL9RVPrjcy/r//nmn+j5+qyqlNStpJhksa/UC1aFHVtrM7AjgAACCCCw2gLMjwACCCCAAAIIIIAAAggggAAC7RdghQgggAACCGx6gXUJgLOxeVlzac8W5A77csiqi6zXQ0//6o0X9cmvfVbfyz35n4Gu7Y5sKXGyMclaP75czUVZ96DslB0BBBBAAAEEELh5AWZAAAEEEEAAAQQQQAABBBBAAIH2C7BCBBBAoB0C6xIAN3QW+Datp75WtiuFoKggy3abALeyg+/U0/rUK1/X7333a3q5qDRbqrlml5pxgbTXQNgRQAABBBBAAAEEVk2AiRFAAAEEEEAAAQQQQAABBBBAoP0CrBCBFgnEdV+LJ79WzS+Aw+BtgoXAso5kcfBMGfWdelaf/Oaf6jMXX9cbRVLP+mRj/M9Bx+xHTSYsO7ReNVttK6uClJozPhBAAAEEEEAAAQQQQACB6xfgDgQQQAABBBBAAAEEEEAAAQQQaL9A21ZoMek6LcnTWnu0ZbSXQlvLfJVjUAjBot9CMVulUheLQp+t3tb/8vlP6U/eflXnu9HG2bU6q7Cbogb32G12n2Sn6pdSvyMbJzYEEEAAAQQQQAABBBBAAAEErleA8QgggAACCCCAAAIIIIAAAghsSoG4Hm8d7KFNeQjsZefz9+aq5bj+elH9GPWmhblfmj2rf/D1z+n5/nldsKC47I4rhmhBcbCxPkOwj2DHVhYMBy8/s2Q4BOtbUDb4OneGI4AAAggggAACCCCAAAIIIIBA+wVYIQIIIIAAAggggAACCCCweQU8YV33tw9zbzBsB5mwn/n/wm9QshA3qdDbMev3zn1X/9c3Pqtv1bOqumNKFgAPbvfxg6MiS+PVoIqk5n8rWGwI3KwA9yOAAAIIIIAAAggggAACCCCAQPsFWCECCCCAAAIIIIAAAptcYEMEwP4/3hsstPV21DNbppuCBcBWUlQvFnqtlH7/lW/p977zDX1j9rymi6Ds1+3+YDdn+8jKijmrSNmiY9mZXWBHAAEEbkKAWxFAAAEEEEAAAQQQQAABBBBAoP0CrBABBBBAAAEEEGiDwMYIgBeV9BhXqmO2CsrNL30LJZV6va71Oy9/U5/8ztf1hirVFvp64OuVlFXZed/K29qSZQ+FF30EnQgggAACCFxbgBEIIIAAAggggAACCCCAAAIIINB+AVaIAAIIIIBAawQ2cADsxoMQ2DJchWSJrgoLe0udj4Wen7mg/++Vb+rTZ76rVzSjmZCUk43Pft+gRg4tFh708YkAAggggAACCCxfgJEIIIAAAggggAACCCCAAAIIINB+AVaIAAIItEtggwfAUtH8KWepk6RoIXCOUb2y1JkY9PyFt/VbL35eX9JZnS2z+jY2Wghc1lLprSXA0cr/yYJ/UAgggAACCCCAAAIILFeAcQgggAACCCCAAAIIIIAAAggg0H4BVohACwXiRl+TB7dBWc2vgP1ls71yCKpj1JmQ9Jmz39M//saf6uuz53S2kCoLhrONz5KaP/1sY2XBcJ4r62ZHAAEEEEAAAQQQQAABBK4qwEUEEEAAAQQQQAABBBBAAAEEEGi/QFtXaGnqxl7aMMitY1byNNiCXNX2zrm2sDfre3b4+y+/pN996et6uZt1zsbM2phZC4N7Vkk+gw2a2z0InjukQQABBBBAAAEEEEAAAQQQQGChAOcIIIAAAggggAACCCCAAAIIbGqBjR8AW6Drwa+XLMy1HFjRAl4vz4E98P12f0b/8pUX9anvfF1nShs1OaHQ7SpZ9pts7M2Hvpv635iXRwABBBBAAAEEEEAAAQQQQACBZQkwCAEEEEAAAQQQQAABBBDY/AJxoy/BMlyLfUff8nKP/4nn2k7Px6CvzJzTP3/xq/riW9/T29mj4UKhygo2KARLkUen4BiB6xFgLAIIIIAAAggggAACCCCAAAIItF+AFSKAAAIIIIAAAggg0BKBDR8AL+Wc7UJufhYclYpSb8akz519Tb/11c/pcxfe1NmclCz89XELEmS7c7gTDA8laBFAYHEBehFAAAEEEEAAAQQQQAABBBBAoP0CrBABBBBAAAEEEGiTwKYMgIehbpD9lwqFUCqVHb3elX73/Hf0/7z0RX1j5qxmQpD/Qng4ft4/nIXDUtDS4bDYEEAAAQS2tgCrRwABBBBAAAEEEEAAAQQQQACB9guwQgQQQAABBFonsCkD4Ev/ChbiFjkq5MK6ouqy0Otl0r987dv6Zy99TS+XtWbsUs5ZTQhso9gRQAABBBBAAIFrCzACAQQQQAABBBBAAAEEEEAAAQTaL8AKEUAAgXYKxM2/rKBoQXBMtpRkaW8o9Eo9o0++8YL+6Vsv6i31lXMSP/U1AnYEEEAAAQQQQACBawswAgEEEEAAAQQQQAABBBBAAAEE2i/AChFosYClpuu/Ov917vXU6Btb9tucBst4Q3MS1OuU+vL0Gf3ut7+iL86c1WudoNkyaHDZn2SD7a5gxY4AAggggAACCCCAAAIIDAVoEUAAAQQQQAABBBBAAAEEEECg/QJtX+H6B8DZAtkbKf+XsQQ3W/KbrLKvxM6lKP/BbxWivvz2W/rfvvxZ/VGe1vTUmMrxUgq1lGsFKyV7ttgQQAABBBBAAAEEEEAAAQQQEAQIIIAAAggggAACCCCAAAIItELAY9NNvJCsHKzioBSkYMFvyEHJ2rMh67Pn3tDf++rn9KWZM3oj1qpsTExSU5b/Bl1t4xoCCCCAAAIIIIAAAggggAACCLRfgBUigAACCCCAAAIIIIAAAu0R2MQBsKW3Wqwu/+NUFgCfDX195rVv6ze/+hl9sX9OMypUpEJliirsdhty+QaOEBgV4BgBBBBAAAEEEEAAAQQQQAABBNovwAoRQAABBBBAAAEEEGiZQGzZeuYtJ8egfifq5f5F/f4r39K/+O639T0LjWdjR5WCcs52NneLhcGXT+b6aBBAYMsKsHAEEEAAAQTFnuE7AAAQAElEQVQQQAABBBBAAAEEEGi/ACtEAAEEEEAAAQTaKNDqADhZottT0uxYqW+nSr/zta/o02+9oe91C50LWf1gIXCwf1YPfy0QlldzLDYEEEAAga0rwMoRQAABBBBAAAEEEEAAAQQQQKD9AqwQAQQQQACB1gq0OgBustyclULUdCz0Um9Wv/XlL+gzF97QuYmi+XVw8gB4wT+v37dYLRjGKQIIIIAAAgi0ToAFIYAAAggggAACCCCAAAIIIIBA+wVYIQIIINBugVYHwL64YElutJS3qEtdzFF/dO41/f0XvqAXeuc005XqOEyAvfW6/A9ut8rrcg9HCCCAAAIIIIAAAq0VYGEIIIAAAggggAACCCCAAAIIINB+AVaIwBYQ8Iy0vcu09DbmIA+Bg62yb6t9o0z6g9df0j/+9pf11XpaF2NUDqVVoazQlI+VHQ0rXzq2SdgRQAABBBBAAAEEEECgdQIsCAEEEEAAAQQQQAABBBBAAAEE2i+wVVZokWibl+qBrsW4lujWoVJd1Ko7Wa+Gnn77rZf0m9/5ur4zWymFcYXumHJRKISoYP81e5DCpbIDsSGAAAIIIIAAAggggAACCLRMgOUggAACCCCAAAIIIIAAAggg0CqB2KrVLLqYueA2ZOWQLOyVLhbS13vn9KlXX9Snz7yql+oZTeekYP+VOahMUpElxwk2p5c1CiHMK++jEEAAAQQQQAABBBBAAAEEEEBgswrw3ggggAACCCCAAAIIIIBA+wQ842zfqq6xIstxVaekl86/qX/wnS/oj9MbOpNmVSapW0ljtdSx48Iqzs0V5lqaLSDAEhFAAAEEEEAAAQQQQAABBBBAoP0CrBABBBBAAAEEEEAAgZYKDPPNli5v6WV5oHtBtT534Xv6h9/4rJ6/8LrO+p+INpGQ7T4va2Stj/VDCgEE2i/AChFAAAEEEEAAAQQQQAABBBBAoP0CrBABBBBAAAEEEGizgMWdbV7e1dfWj1mvpWn98Vvf1m9963P6Qv2mznWS+kVWVUi16WTS36sjchUBBBBojwArQQABBBBAAAEEEEAAAQQQQACB9guwQgQQQAABBFovYBFn69e45AKThbuplM7VM/rKd1/UV17+li7mvipTqf2aVV7ybi4ggAACCCCAQHsEWAkCCCCAAAIIIIAAAggggAACCLRfgBUigAACW0PAos62L9RSXHktXGdWVFaoa3X7tY5P7NTJHXtVxHjpl79ZbAgggAACCCCAAAKtF2CBCCCAAAIIIIAAAggggAACCCDQfgFWiMAWEmh5AHxl8Bss9I0pKaZaU3XWrXlc37f3pD78wOO6fe8hdUNUsi9AtpKNbZpLH957uQaz+/mlARwggAACCCCAAAIIIIDAJhLgVRFAAAEEEEAAAQQQQAABBBBAoP0CW22FLQ6AB/FszEHRMlrbFUJW10LdTqpUVj3dUo7rJw/crb906+N6csdR7awKFcljXxudvWSbtfbpvV7B+ofl5zZdc5UPBBBAAAEEEEAAAQQQQACBTSXAyyKAAAIIIIAAAggggAACCCDQSoHYylUNF2XZrYe1g1M7yUmh6mt7nXXf1B79meN36cO33Kv7J/dp+6yFw/3UhMWEugMxPhFAAAEEEEAAAQQQQAABBBBopwCrQgABBBBAAAEEEEAAAQTaK9DiADhLIStbSalpQ65V1JVuG9+hnzn5sH70yL060p1UVqVoEmPjY2LbwgIsHQEEEEAAAQQQQAABBBBAAAEE2i/AChFAAAEEEEAAAQQQaLmAxZ4tX2FOKqx2pKwj6ujxPUf1Ew88qXcdOKUjVamxOqssokKQZmamlW1sI5Ll+bEkuyA2BBBouwDrQwABBBBAAAEEEEAAAQQQQACB9guwQgQQQAABBBBAYCsIxFYv0sLclPqaskXe2d2uHzx6t/6d+96tD0wd1d5cWPCbFUJWqivlVMsxgqyvKbvp0h7saKmyS+wIIIAAAptZgHdHAAEEEEAAAQQQQAABBBBAAIH2C7BCBBBAAAEEtoyAZ54tW2xW89NdC3Y7OWtnijqurp7af0IfOf2g7it36EAvaCylwTgLe2XjZGGxh8ELY14bJGmuN8+1w3P55n3eUggggAACCCCw+QR4YwQQQAABBBBAAAEEEEAAAQQQaL8AK0QAAQS2lkBs13It/PVAd64mLbC9f2qvfvj0w/ro6Yd0a5zUeLIxIdmIbOWr93MrP6QQQAABBBBAAAEEto4AK0UAAQQQQAABBBBAAAEEEEAAgfYLsEIEtqDAhg+Ao2WzXtbI8lw1rf1DNcdBysGDXAt0vbWSksbqpENV0P1jO/VTDz2l9x+7QyfymLbNVir9l7/KilY+PNhcdmifw5ntcGT3Mc11vzzSPzhs7h4c8okAAggggAACCCCAAAKbRoAXRQABBBBAAAEEEEAAAQQQQACB9gts1RVu6ADYg99OLQtt7Z/Hs1YvO2x2P/Z0NiepN2uDrLewlDb3dLAo9eG9J/Qr9zypp8b26ERVaFu/VmnBcMjZwl8pptDMGy1JDnbroPzTTi79iefBuX8OS/Ouea/YEEAAAQQQQAABBBBAAAEENo8Ab4oAAggggAACCCCAAAIIIIBAqwXiZludv7BX897BAtiiUJgYVydGbbOA945imz50/A79yJ0P65Ht+3Wwsv5+VrfOCinJA2ApNyFwsDDXM2Qp2HRe1lggLOtvqjnWlZv3e115hR4EEEAAAQQQQAABBBBAAAEEENiwArwYAggggAACCCCAAAIIINB+gUtZ6kZcarJMtl9IluFacCvFpOZXu6W1wUrZQt0gC3OTil5Pp7vb9XPHHtTH9t6l24opdapa0X8hbIFvtrGLrzFYHjxSiw+it80CrA0BBBBAAAEEEEAAAQQQQAABBNovwAoRQAABBBBAAAEEENgiAnEjrzPby9WWzXr5sZ0qh6BadmbBbqySxmd6OlQXenL3Ef3kPY/p/Qdv1Z3lNk31a43HaOGwbHSTFvvtan7cq8FmUzcH3g4qDC7b9HbT3LXQtIOP0eNBT/M5HO9t08EHAghsFgHeEwEEEEAAAQQQQAABBBBAAAEE2i/AChFAAAEEEEAAga0ksKED4OYfwjPXuUpFUD1Rqg6V5bOp+YXvqTChD+69Rb98+kn9wO5bdKg7rlhkdQpZmFtLStZKIYRBydphDfsutTauuebtoAafQbJ+NZsfNwdzH34+UoTAcy40CCCAwIYX4AURQAABBBBAAAEEEEAAAQQQQKD9AqwQAQQQQACBLSew8QPg4T9J8GQ1KeVa3fEJba9L3V7u0HO33Kcfv/tRPRC369CMNF4nu6NWmBvvfzs6B+sa7n5sga8NsJ6ghf9Z5/zdH+sTXKr5l2UzXC6xIYAAAggggMCmEOAlEUAAAQQQQAABBBBAAAEEEECg/QKsEAEEENiaAhsgAA4mP1p2esXuKax15qwxy3f39IKe3nlcf/HB9+iHT96vezvbtUtRdW/G8t7KItnU/EI4WwicrLz1EhsCCCCAAAIIIIAAAggggAACCCCAAAIIIIAAAggggED7BVghAltYYF0CYI9zBxUsqB2twb9EsKC3KVnaaxVyUqdO2tWTbqu7et/BW/Tn7ntUzxw4pmO5VOfsBYV+X91OqRA8TJaC/Sf/1a4kf5Y18i5d5+ZTeHi8WA2m8tmHNejhEwEEEEAAAQQQQAABBDamAG+FAAIIIIAAAggggAACCCCAAALtF9jqK1yXALhBD/boeRWsOyhallpYlRb6xlRbettXkSsdUKmHx3fr4ycf0s/d8pAe27FTu+sZdVNfZRkVi6jaguOsaDlvoZC9ot1vJWuClbL95+11lL1HvkpdMZM9xx7HjgACCCCAAAIIIIAAAgggsLEEeBsEEEAAAQQQQAABBBBAAAEEtoTAIB1dj6VayCv/ea3FtU3bHHucahdCst5aYxYAT81WOpXH9IFDt+ovPPi0PnD4Vt03sVN7K7vem1WZa0VbRbCym2wlnsBGOxxWsONg/bZ7M69Woc+mZEcAAQQQQAABBBBAAAEEEEAAgY0kwLsggAACCCCAAAIIIIAAAltHIK7HUj2DLXJWkaxqK2ulQfCbYlIda3utWttszDun9unP3/awfuHkw3p2fL+OdsYV675kwXA3x8vhrt3BjsB1CTAYAQQQQAABBBBAAAEEEEAAAQTaL8AKEUAAAQQQQAABBBDYYgJxPdc7+F//TdLcL35jThqrau3uJ51SVw+P7dLP3P+4PnDoFt2aO9ploW+cnVV/dkbRQuMiFlcNgD1oHi2xIYAAAnMCNAgggAACCCCAAAIIIIAAAggg0H4BVogAAggggAACCGxFgXULgFPISkVWXUp1USuHWuOp1uE66vHx/frEPU/rrz7yPr1rcr9OhlJFmTTbqVTFWiEEZatk2bHYEEAAAQQQuD4BRiOAAAIIIIAAAggggAACCCCAQPsFWCECCCCAAAJbVmAdAuBs2IOyCFhBlbpVrb39pNNhQj942wP6mYee1lN7jureyV3aZyHvRG2hr41LFhIXOcsrZikk+7BdbAgggAACCCCAwLIEGIQAAggggAACCCCAAAIIIIAAAu0XYIUIIIDA1hZYhQB49I8u+/EosKW13hW8zYopadzC3WOh1A8cOq1ff+cH9BPH7tNjk/u1f2xC1q26k1UVtSztVWmB71ht91RSp84WBFu32BBAAAEEEEAAAQQQWIYAQxBAAAEEEEAAAQQQQAABBBBAoP0CrBABBBRvxMDiWy2s0Xmygl33GvZm5ZCUc1KRao1XtXZXWSfV0VM7D+lnH35GH3/oaT26bb9O5THtrYLKXl+5quwev1c2o5qX9V/+RmV5GyR5lmynakpsCCCAAAIIIIAAAggggMCVAvQggAACCCCAAAIIIIAAAggggED7BVjhQOAGAuAmdrW7rQ1edrjY7jPb5WhjQrCDXEn9aY1ZAHysHLPg94A+ftuD+iv3vUs/tOOkbusVTSjclQXFqVInBXXslqKOFhqXKnJhIXBUilF1tHB5bv7FHk0fAggggAACCCCAAAIIIIAAAnMCNAgggAACCCCAAAIIIIAAAghsKQGPUW9swZbpXrpx7me4FstaV7ZKg8pJoU7yP9u8PZU6XEzogbHd+qHbH9DPv+P79JGTd+u+MKWjs0E7ZutmXGx+ypst8JViioPKUcHKepQsTLZu5WCP8H3Y+vGyi4EIIIAAAggggAACCCCAAAIIINB+AVaIAAIIIIAAAggggAACCGw9gXj9S/aAd+kKFvpGJcnawiafsMB2fy71+OR+/dSJh/RXH3m/fvzAXXqo3qaDF7O6/UrZx8+FyHbL3O7J7rD8Nb2G50EeADc1N5oGgWULMBABBBBAAAEEEEAAAQQQQAABBNovwAoRQAABBBBAAAEEENiiAp6qLnPpg9DX/3d85YGt/LyWgoW9VjkmBQtxOylpsp+0rxd0su7okYl9+qHbH9LPPvR9nC5DqQAAEABJREFU+vE7H9FDY7t0zK7tuNjXZJ1UWqbr96mZT3ObdWpY/oqjNey3EHhu9KWhw3NaBBBAYAkBuhFAAAEEEEAAAQQQQAABBBBAoP0CrBABBBBAAAEEENjKAp6sLmP9FvZa7tqEv/1Zy2qT3WNVV1KwEFh9KVYqSmnSgtwTxYSe3nZQP3PiAf0HD75PP3/kAT3Z2aOjFvxOVVmlP7XMSkXW4Fe8Nr+uvvmIhXX1O7iKAAIIIIDAPAFOEEAAAQQQQAABBBBAAAEEEECg/QKsEAEEEEAAgS0v4FHsVRDmItfgrQW+0dpOqeB35druqxVmeurO1trRDzqeOnp630l97IEn9XOPPqsPHrlD98ZtOlGV2tvLmurV6qRKQUnJ5qpjsgDY5g2WKdts19xtnN2sK0psCCCAAAIIIIDA1QS4hgACCCCAAAIIIIAAAggggAAC7RdghQgggAACLuBRrrdLV7CA1gJbj2g9f5XdkS38jUXQ9rFxHe1M6eGpQ/qxY/frVx94r37twffoB/fdrgfCdp3qTGpM/ivf2uZPltsOAt9kwW9dJNVRSjZptqvsCCCAAAIIIIAAAgisigCTIoAAAggggAACCCCAAAIIIIBA+wVYIQIIXBKI2RLdyxUsro3KwcuPpaykYCFwJ9Wa7FfaebGvI72gu+OUntp+WD9x92P6S098QD9975N6ZsdRnU4TOjgj7e5L223uMmRlu182T7bjS0+WJb+XT656REB8VR4uIoAAAggggAACCCCAwBICdCOAAAIIIIAAAggggAACCCCAQPsFWOF8gahQWo9VLiyjnWubPjvPSQq1xjtRe2KhW8KYnpk8oJ85er/+/bvfrb9257v0sX136cmwS7fMFDpQBY33a4t9k8W9larUl/9aWLlWbeFvCkGyq1GFyuQVFXNQsN6Fu4e+w1p4jXMEEEAAAQQQQAABBBBAAAEEriHAZQQQQAABBBBAAAEEEEAAAQS2pEC01FdqfqGbFSzwLatkIW7WjtzRoWKbTscderjYrQ8ePq2PP/J9+sS7ntPH7n1c79p5TPfkKZ3oRe2fsfGztSarbMHuIAD2ebPFwLI5NW8L9hwLfpsgOFr4G6Qsa3XlZpeaC8P2yhHX2cNwBBBAAAEEEEAAAQQQQAABBBBovwArRAABBBBAAAEEEEAAAQS2roAlsD1bfc/i2J4mVOlwWejWOuixMKEf23VSf+P0s/rP7vmg/t3T79JHdt2u+8I2HaoLTVlQ7H8WOnp660Gvt8GTXKvhufdp4TaX5mZrc7TwN1jGGxYO4hyBlRdgRgQQQAABBBBAAAEEEEAAAQQQaL8AK0QAAQQQQAABBBBAYIsLxCOVdCoVulNdPdzZrj974k79xXc+o7/8xLP6yTsf1rO7jlj/Lp3qlzrUC9rRz5pIWWXOFtxmi3hryQPf5lfEyY6z1VK7B73DijYo2ByhaWVHWmLzGa9WS9xGNwIIIHBJgAMEEEAAAQQQQAABBBBAAAEEEGi/ACtEAAEEEEAAAQQQkOJPH7pTf+m2R/QfPfJ+/a0nntMvHLtfH5o6oofjlE6EUuOqVOVpqxk76qmf++rbUR1rpcIC4OCVLAgehr8e1WpVNp95tFblIUyKAAIIINA2AdaDAAIIIIAAAggggAACCCCAAALtF2CFCCCAAAIIIDAnEH/6gcf1kVN36/GpvTqdSp3oS4d6Sbt7taaqvspUKVjgK6scKuVQK8vKgl9Fi2O9HZZdGcxr/c3xtdrB6OV8+kwLxy3Wt3AM5wgggAACCCCwlQVYOwIIIIAAAggggAACCCCAAAIItF+AFSKAAAIIjArEg7W0u04a96A395WCVVEpWtBbKKmTk/zPPRc5yyvaebBwtynr81Z23kwa/NNjWS8/9vLjq5WPoRBAAAEEEEAAAQQQWGEBpkMAAQQQQAABBBBAAAEEEEAAgfYLsEIEELhCIJbTfZWzlQoLgaMHutHGWJCb/Ve9dig7HgS8HuJ6R7aubAfDssO5velpxs91DBufa7FqgmO/aziQFgEEEEAAAQQQQAABBBC4eQFmQAABBBBAAAEEEEAAAQQQQACB9guwwsUFolJUSIViLlSobCqEUikUqmNUFWStVRF8qHIIuhTZ2rXsZXNf6rNjS4jt03us7Lqd2G7HzZ0LW7vEjgACCCCAAAIIIIAAAggggMDKCDALAggggAACCCCAAAIIIIAAAltaIAZLa5uyJDd4KRqIh7zBQmArG5E89J0ru2h7sPJ9rp1rPNr13ibn9b7gPV5Nr334sZcd+u5jvG1u8P5hNZ0r+MFUCCCAAAIIIIAAAggggAACCCDQfgFWiAACCCCAAAIIIIAAAggg4GnvIgpBIcyVBcIhhJExw+OR1oLjSwOaY7vmWW7T6Qej1XSOfIxe8+ORSxwisBICzIEAAggggAACCCCAAAIIIIAAAu0XYIUIIIAAAggggAACCCDQCFwRAOdsIayVt17NKM0Funbp0rkf+LmXX2/KOxcrH+S12DX6EEAAgdUTYGYEEEAAAQQQQAABBBBAAAEEEGi/ACtEAAEEEEAAAQQQuCxwRQDsl0aj2iz7zwJha9SUD7ihshD5qiHxDU3KTQgggAACCCwlQD8CCCCAAAIIIIAAAggggAACCLRfgBUigAACCCCAwAKBkQDYA1rLeD39tcDXf/3rNQh9/dqwFsywrNPhvcN2WTcxCAEEEEAAAQQQuEEBbkMAAQQQQAABBBBAAAEEEEAAgfYLsEIEEEAAgcUELgXAwbLZEIJsH2S+i42mDwEEEEAAAQQQQACBjS7A+yGAAAIIIIAAAggggAACCCCAQPsFWCECCCwpcCkAbn74a8O8VWg+7WxuHz3NQU1CPNo3N8yuzB0tv1lkmmb6hTMsNvdifQvv4xwBBBBAAAEEEEAAAQS2jgArRQABBBBAAAEEEEAAAQQQQACB9guwwqsLRHkE7OWh71yFYNGqVdDl/y6lsp7YjlSw+Ydlh7bPXfROO5PNMSjNbX5hfmUbc7nmhi3SzL9rkQF0IYAAAggggAACCCCAAAIIbFUB1o0AAggggAACCCCAAAIIIIAAAiYQLXu1bDdrYWv5r0II8v803GyYH3rf/JKNm6sgNSfybd6Jd8zVsN9ae4auKBtml+yz2f3watUMWvSDTgQQQAABBBBAAAEEEEAAAQQQaL8AK0QAAQQQQAABBBBAAAEEEBgKRD8IweNVWQ47vxUbAptZgHdHAAEEEEAAAQQQQAABBBBAAIH2C7BCBBBAAAEEEEAAAQQQmCfQBMDeE0JoAuAQgp9eUd7rdcUFOhBAAIENKMArIYAAAggggAACCCCAAAIIIIBA+wVYIQIIIIAAAggggMCVApcC4CsvLezx+NdrYf9yz/1er+WOZxwCCCCAAAI3JMBNCCCAAAIIIIAAAggggAACCCDQfgFWiAACCCCAAAJLCCwrAA6a/98Sc12lO9i10bJTdgQQQAABBBBAYMUFmBABBBBAAAEEEEAAAQQQQAABBNovwAoRQAABBK4msKwA+GoTcA0BBBBAAAEEEEAAgQ0hwEsggAACCCCAAAIIIIAAAggggED7BVghAghcU4AA+JpEDEAAAQQQQAABBBBAAIGNLsD7IYAAAggggAACCCCAAAIIIIBA+wVY4fIECICX58QoBBBAAAEEEEAAAQQQQACBjSnAWyGAAAIIIIAAAggggAACCCCAwIhASwPgkRVyiAACCCCAAAIIIIAAAggggAACLRVgWQgggAACCCCAAAIIIIAAAgsFCIAXinC++QVYAQIIIIAAAggggAACCCCAAAIItF+AFSKAAAIIIIAAAggggMCiAgTAi7LQiQACm1WA90YAAQQQQAABBBBAAAEEEEAAgfYLsEIEEEAAAQQQQACBpQUIgJe24QoCCCCAwOYS4G0RQAABBBBAAAEEEEAAAQQQQKD9AqwQAQQQQAABBK4hQAB8DSAuI4AAAggggMBmEOAdEUAAAQQQQAABBBBAAAEEEECg/QKsEAEEEEBgOQIEwMtRYgwCCCCAAAIIIIDAxhXgzRBAAAEEEEAAAQQQQAABBBBAoP0CrBABBJYtQAC8bCoGIoAAAggggAACCCCAwEYT4H0QQAABBBBAAAEEEEAAAQQQQKD9Aqzw+gQIgK/Pi9EIIIAAAggggAACCCCAAAIbQ4C3QAABBBBAAAEEEEAAAQQQQACBRQRaFgAvskK6EEAAAQQQQAABBBBAAAEEEECgZQIsBwEEEEAAAQQQQAABBBBAYCkBAuClZOjffAK8MQIIIIAAAggggAACCCCAAAIItF+AFSKAAAIIIIAAAggggMBVBQiAr8rDRQQQ2CwCvCcCCCCAAAIIIIAAAggggAACCLRfgBUigAACCCCAAAIIXFuAAPjaRoxAAAEEENjYArwdAggggAACCCCAAAIIIIAAAgi0X4AVIoAAAggggMAyBQiAlwnFMAQQQAABBBDYiAK8EwIIIIAAAggggAACCCCAAAIItF+AFSKAAAIIXI8AAfD1aDEWAQQQQAABBBBAYOMI8CYIIIAAAggggAACCCCAAAIIINB+AVaIAALXLUAAfN1k3IAAAggggAACCCCAAALrLcDzEUAAAQQQQAABBBBAAAEEEECg/QKs8MYECIBvzI27EEAAAQQQQAABBBBAAAEE1keApyKAAAIIIIAAAggggAACCCCAwFUEWhIAX2WFXEIAAQQQQAABBBBAAAEEEEAAgZYIsAwEEEAAAQQQQAABBBBAAIFrCRAAX0uI6xtfgDdEAAEEEEAAAQQQQAABBBBAAIH2C7BCBBBAAAEEEEAAAQQQWJYAAfCymBiEAAIbVYD3QgABBBBAAAEEEEAAAQQQQACB9guwQgQQQAABBBBAAIHlCxAAL9+KkQgggAACG0uAt0EAAQQQQAABBBBAAAEEEEAAgfYLsEIEEEAAAQQQuE4BAuDrBGM4AggggAACCGwEAd4BAQQQQAABBBBAAAEEEEAAAQTaL8AKEUAAAQRuRIAA+EbUuAcBBBBAAAEEEEBg/QR4MgIIIIAAAggggAACCCCAAAIItF+AFSKAwA0LEADfMB03IoAAAggggAACCCCAwFoL8DwEEEAAAQQQQAABBBBAAAEEEGi/ACu8OQEC4Jvz424EEEAAAQQQQAABBBBAAIG1EeApCCCAAAIIIIAAAggggAACCCCwDIFNHgAvY4UMQQABBBBAAAEEEEAAAQQQQACBTS7A6yOAAAIIIIAAAggggAACCCxXgAB4uVKM23gCvBECCCCAAAIIIIAAAggggAACCLRfgBUigAACCCCAAAIIIIDAdQkQAF8XF4MRQGCjCPAeCCCAAAIIIIAAAggggAACCCDQfgFWiAACCCCAAAIIIHD9AgTA12/GHQgggAAC6yvA0xFAAAEEEEAAAQQQQAABBBBAoP0CrBABBBBAAAEEblCAAPgG4bgNAQQQQAABBNZDgGcigAACCCCAANE+ukMAABAASURBVAIIIIAAAggggED7BVghAggggMDNCBAA34we9yKAAAIIIIAAAgisnQBPQgABBBBAAAEEEEAAAQQQQACB9guwQgQQuGkBAuCbJmQCBBBAAAEEEEAAAQQQWG0B5kcAAQQQQAABBBBAAAEEEEAAgfYLsMKVESAAXhlHZkEAAQQQQAABBBBAAAEEEFgdAWZFAAEEEEAAAQQQQAABBBBAAIHrENikAfB1rJChCCCAAAIIIIAAAggggAACCCCwSQV4bQQQQAABBBBAAAEEEEAAgesVIAC+XjHGr78Ab4AAAggggAACCCCAAAIIIIAAAu0XYIUIIIAAAggggAACCCBwQwIEwDfExk0IILBeAjwXAQQQQAABBBBAAAEEEEAAAQTaL8AKEUAAAQQQQAABBG5cgAD4xu24EwEEEEBgbQV4GgIIIIAAAggggAACCCCAAAIItF+AFSKAAAIIIIDATQoQAN8kILcjgAACCCCAwFoI8AwEEEAAAQQQQAABBBBAAAEEEGi/ACtEAAEEEFgJAQLglVBkDgQQQAABBBBAAIHVE2BmBBBAAAEEEEAAAQQQQAABBBBovwArRACBFRMgAF4xSiZCAAEEEEAAAQQQQACBlRZgPgQQQAABBBBAAAEEEEAAAQQQaL8AK1xZAQLglfVkNgQQQAABBBBAAAEEEEAAgZURYBYEEEAAAQQQQAABBBBAAAEEELgBgU0WAN/ACrkFAQQQQAABBBBAAAEEEEAAAQQ2mQCviwACCCCAAAIIIIAAAgggcKMCBMA3Ksd9ay/AExFAAAEEEEAAAQQQQAABBBBAoP0CrBABBBBAAAEEEEAAAQRuSoAA+Kb4uBkBBNZKgOcggAACCCCAAAIIIIAAAggggED7BVghAggggAACCCCAwM0LEADfvCEzIIAAAgisrgCzI4AAAggggAACCCCAAAIIIIBA+wVYIQIIIIAAAgiskAAB8ApBMg0CCCCAAAIIrIYAcyKAAAIIIIAAAggggAACCCCAQPsFWCECCCCAwEoKEACvpCZzIYAAAggggAACCKycADMhgAACCCCAAAIIIIAAAggggED7BVghAgisuAAB8IqTMiECCCCAAAIIIIAAAgjcrAD3I4AAAggggAACCCCAAAIIIIBA+wVY4eoIEACvjiuzIoAAAggggAACCCCAAAII3JgAdyGAAAIIIIAAAggggAACCCCAwE0IbJIA+CZWyK0IIIAAAggggAACCCCAAAIIILBJBHhNBBBAAAEEEEAAAQQQQACBmxUgAL5ZQe5ffQGegAACCCCAAAIIIIAAAggggAAC7RdghQgggAACCCCAAAIIILAiAgTAK8LIJAggsFoCzIsAAggggAACCCCAAAIIIIAAAu0XYIUIIIAAAggggAACKydAALxylsyEAAIIILCyAsyGAAIIIIAAAggggAACCCCAAALtF2CFCCCAAAIIILDCAgTAKwzKdAgggAACCCCwEgLMgQACCCCAAAIIIIAAAggggAAC7RdghQgggAACqyFAALwaqsyJAAIIIIAAAgggcOMC3IkAAggggAACCCCAAAIIIIAAAu0XYIUIILBqAgTAq0bLxAgggAACCCCAAAIIIHC9AoxHAAEEEEAAAQQQQAABBBBAAIH2C7DC1RUgAF5dX2ZHAAEEEEAAAQQQQAABBBBYngCjEEAAAQQQQAABBBBAAAEEEEBgBQQ2eAC8AitkCgQQQAABBBBAAAEEEEAAAQQQ2OACvB4CCCCAAAIIIIAAAggggMBKCRAAr5Qk86y8ADMigAACCCCAAAIIIIAAAggggED7BVghAggggAACCCCAAAIIrKgAAfCKcjIZAgislADzIIAAAggggAACCCCAAAIIIIBA+wVYIQIIIIAAAggggMDKCxAAr7wpMyKAAAII3JwAdyOAAAIIIIAAAggggAACCCCAQPsFWCECCCCAAAIIrJIAAfAqwTItAggggAACCNyIAPcggAACCCCAAAIIIIAAAggggED7BVghAggggMBqChAAr6YucyOAAAIIIIAAAggsX4CRCCCAAAIIIIAAAggggAACCCDQfgFWiAACqy5AALzqxDwAAQQQQAABBBBAAAEEriXAdQQQQAABBBBAAAEEEEAAAQQQaL8AK1wbAQLgtXHmKQgggAACCCCAAAIIIIAAAosL0IsAAggggAACCCCAAAIIIIAAAisosEED4BVcIVMhgAACCCCAAAIIIIAAAggggMAGFeC1EEAAAQQQQAABBBBAAAEEVlqAAHilRZnv5gWYAQEEEEAAAQQQQAABBBBAAAEE2i/AChFAAAEEEEAAAQQQQGBVBAiAV4WVSRFA4EYFuA8BBBBAAAEEEEAAAQQQQAABBNovwAoRQAABBBBAAAEEVk+AAHj1bJkZAQQQQOD6BBiNAAIIIIAAAggggAACCCCAAALtF2CFCCCAAAIIILDKAgTAqwzM9AgggAACCCCwHAHGIIAAAggggAACCCCAAAIIIIBA+wVYIQIIIIDAWggQAK+FMs9AAAEEEEAAAQQQWFqAKwgggAACCCCAAAIIIIAAAggg0H4BVogAAmsmQAC8ZtQ8CAEEEEAAAQQQQAABBBYKcI4AAggggAACCCCAAAIIIIAAAu0XYIVrK0AAvLbePA0BBBBAAAEEEEAAAQQQQGAgwCcCCCCAAAIIIIAAAggggAACCKyCwAYLgFdhhUyJAAIIIIAAAggggAACCCCAAAIbTIDXQQABBBBAAAEEEEAAAQQQWC0BAuDVkmXe6xfgDgQQQAABBBBAAAEEEEAAAQQQaL8AK0QAAQQQQAABBBBAAIFVFSAAXlVeJkcAgeUKMA4BBBBAAAEEEEAAAQQQQAABBNovwAoRQAABBBBAAAEEVl+AAHj1jXkCAggggMDVBbiKAAIIIIAAAggggAACCCCAAALtF2CFCCCAAAIIILBGAgTAawTNYxBAAAEEEEBgMQH6EEAAAQQQQAABBBBAAAEEEECg/QKsEAEEEEBgLQUIgNdSm2chgAACCCCAAAIIXBbgCAEEEEAAAQQQQAABBBBAAAEE2i/AChFAYM0FCIDXnJwHIoAAAggggAACCCCAAAIIIIAAAggggAACCCCAAAIIINB+AVa4PgIEwOvjzlMRQAABBBBAAAEEEEAAga0qwLoRQAABBBBAAAEEEEAAAQQQQGAVBTZIALyKK2RqBBBAAAEEEEAAAQQQQAABBBDYIAK8BgIIIIAAAggggAACCCCAwGoLEACvtjDzX1uAEQgggAACCCCAAAIIIIAAAggg0H4BVogAAggggAACCCCAAAJrIkAAvCbMPAQBBJYSoB8BBBBAAAEEEEAAAQQQQAABBNovwAoRQAABBBBAAAEE1k6AAHjtrHkSAggggMB8Ac4QQAABBBBAAAEEEEAAAQQQQKD9AqwQAQQQQAABBNZYgAB4jcF5HAIIIIAAAgi4AIUAAggggAAC/z979/Zk2XXfh/239zndMyAlUnSZUqzYsSw5VtmyK7FTqUriJJWU44eUq1yVvyUvjh8cJ07KeYhVsVWURN0sygojybqLpESKJCiKpAABBAGCxP02uBAYXGeAuXb3OTu/dXoaGAzm0pdz2XvtT6NXn3322Xvt9f2sfvtWDwgQIECAAAECBAgQIECAAIFVCCiAV6F6/DndSYAAAQIECBAgQIAAAQIECNQvICEBAgQIECBAgAABAgRWJqAAXhmtiQkcVcD1BAgQIECAAAECBAgQIECAQP0CEhIgQIAAAQIECBBYrYACeLW+ZidAgMDhBFxFgAABAgQIECBAgAABAgQI1C8gIQECBAgQIEBgDQIK4DUgewQBAgQIELidgM8IECBAgAABAgQIECBAgACB+gUkJECAAAEC6xJQAK9L2nMIECBAgAABAh8UcIYAAQIECBAgQIAAAQIECBCoX0BCAgQIrFVAAbxWbg8jQIAAAQIECBAgcCDglQABAgQIECBAgAABAgQIEKhfQEIC6xdQAK/f3BMJECBAgAABAgQIEBi7gPwECBAgQIAAAQIECBAgQIBA/QIbSqgA3hC8xxIgQIAAAQIECBAgQIDAOAWkJkCAAAECBAgQIECAAAECqxRQAK9S9/Bzu5IAAQIECBAgQIAAAQIECBCoX0BCAgQIECBAgAABAgQIrFxAAbxyYg8gcCcBnxMgQIAAAQIECBAgQIAAAQL1C0hIgAABAgQIECBAYD0CCuD1OHsKAQIEbi7gLAECBAgQIECAAAECBAgQIFC/gIQECBAgQIAAgTUKKIDXiO1RBAgQIEDgegHHBAgQIECAAAECBAgQIECAQP0CEhIgQIAAgXULKIDXLe55BAgQIECAAIEIBgQIECBAgAABAgQIECBAgED9AhISIEBgIwIK4I2weygBAgQIECBAgMB4BSQnQIAAAQIECBAgQIAAAQIE6heQkMDmBBTAm7P3ZAIECBAgQIAAAQIExiYgLwECBAgQIECAAAECBAgQIFC/wIYTKoA3vAEeT4AAAQIECBAgQIAAAQLjEJCSAAECBAgQIECAAAECBAisQ0ABvA7lWz/DJwQIECBAgAABAgQIECBAgED9AhISIECAAAECBAgQIEBgbQIK4LVRexCBGwW8J0CAAAECBAgQIECAAAECBOoXkJAAAQIECBAgQIDAegUUwOv19jQCBAjsC/hJgAABAgQIECBAgAABAgQI1C8gIQECBAgQIEBgAwIK4A2geyQBAgQIjFtAegIECBAgQIAAAQIECBAgQKB+AQkJECBAgMCmBBTAm5L3XAIECBAgQGCMAjITIECAAAECBAgQIECAAAEC9QtISIAAgY0KKIA3yu/hBAgQIECAAAEC4xGQlAABAgQIECBAgAABAgQIEKhfQEICmxdQAG9+D6yAAAECBAgQIECAAIHaBeQjQIAAAQIECBAgQIAAAQIE6hfoSUIFcE82wjIIECBAgAABAgQIECBAoE4BqQgQIECAAAECBAgQIECAwDoFFMDr1H7vWY4IECBAgAABAgQIECBAgACB+gUkJECAAAECBAgQIECAwNoFFMBrJ/dAAgQIECBAgAABAgQIECBAgACB+gUkJECAAAECBAgQILAZAQXwZtw9lQCBsQrITYAAAQIECBAgQIAAAQIECNQvICEBAgQIECBAYIMCCuAN4ns0AQIECIxLQFoCBAgQIECAAAECBAgQIECgfgEJCRAgQIDApgUUwJveAc8nQIAAAQIExiAgIwECBAgQIECAAAECBAgQIFC/gIQECBDohYACuBfbYBEECBAgQIAAAQL1CkhGgAABAgQIECBAgAABAgQI1C8gIYH+CCiA+7MXVkKAAAECBAgQIECAQG0C8hAgQIAAAQIECBAgQIAAAQL1C/QsoQK4ZxtiOQQIECBAgAABAgQIECBQh4AUBAgQIECAAAECBAgQIEBgEwIK4PWqexoBAgQIECBAgAABAgQIECBQv4CEBAgQIECAAAECBAgQ2JgtfYs+AAAQAElEQVSAAnhj9B48PgGJCRAgQIAAAQIECBAgQIAAgfoFJCRAgAABAgQIECCwWQEF8Gb9PZ0AgbEIyEmAAAECBAgQIECAAAECBAjULyAhAQIECBAgQKAHAgrgHmyCJRAgQIBA3QLSESBAgAABAgQIECBAgAABAvULSEiAAAECBPoioADuy05YBwECBAgQIFCjgEwECBAgQIAAAQIECBAgQIBA/QISEiBAoFcCCuBebYfFECBAgAABAgQI1CMgCQECBAgQIECAAAECBAgQIFC/gIQE+iegAO7fnlgRAQIECBAgQIAAAQJDF7B+AgQIECBAgAABAgQIECBAoH6BniZUAPd0YyyLAAECBAgQIECAAAECBIYpYNUECBAgQIAAAQIECBAgQGCTAgrg9eh7CgECBAgQIECAAAECBAgQIFC/gIQECBAgQIAAAQIECBDYuIACeONbYAH1C0hIgAABAgQIECBAgAABAgQI1C8gIQECBAgQIECAAIF+CCiA+7EPVkGAQK0CchEgQIAAAQIECBAgQIAAAQL1C0hIgAABAgQIEOiRgAK4R5thKQQIECBQl4A0BAgQIECAAAECBAgQIECAQP0CEhIgQIAAgb4JKID7tiPWQ4AAAQIECNQgIAMBAgQIECBAgAABAgQIECBQv4CEBAgQ6KWAAriX22JRBAgQIECAAAECwxWwcgIECBAgQIAAAQIECBAgQKB+AQkJ9FdAAdzfvbEyAgQIECBAgAABAgSGJmC9BAgQIECAAAECBAgQIECAQP0CPU+oAO75BlkeAQIECBAgQIAAAQIECAxDwCoJECBAgAABAgQIECBAgEAfBBTAq90FsxMgQIAAAQIECBAgQIAAAQL1C0hIgAABAgQIECBAgACB3ggogHuzFRZSn4BEBAgQIECAAAECBAgQIECAQP0CEhIgQIAAAQIECBDol4ACuF/7YTUECNQiIAcBAgQIECBAgAABAgQIECBQv4CEBAgQIECAAIEeCiiAe7gplkSAAAECwxawegIECBAgQIAAAQIECBAgQKB+AQkJECBAgEBfBRTAfd0Z6yJAgAABAgSGKGDNBAgQIECAAAECBAgQIECAQP0CEhIgQKDXAgrgXm+PxREgQIAAAQIECAxHwEoJECBAgAABAgQIECBAgACB+gUkJNB/AQVw//fICgkQIECAAAECBAgQ6LuA9REgQIAAAQIECBAgQIAAAQL1CwwkoQJ4IBtlmQQIECBAgAABAgQIECDQTwGrIkCAAAECBAgQIECAAAECfRJQAK9mN8xKgAABAgQIECBAgAABAgQI1C8gIQECBAgQIECAAAECBHonoADu3ZZY0PAFJCBAgAABAgQIECBAgAABAgTqF5CQAAECBAgQIECAQD8FFMD93BerIkBgqALWTYAAAQIECBAgQIAAAQIECNQvICEBAgQIECBAoMcCCuAeb46lESBAgMCwBKyWAAECBAgQIECAAAECBAgQqF9AQgIECBAg0HcBBXDfd8j6CBAgQIAAgSEIWCMBAgQIECBAgAABAgQIECBQv4CEBAgQGISAAngQ22SRBAgQIECAAAEC/RWwMgIECBAgQIAAAQIECBAgQKB+AQkJDEdAATycvbJSAgQIECBAgAABAgT6JmA9BAgQIECAAAECBAgQIECAQP0CA0uoAB7YhlkuAQIECBAgQIAAAQIECPRDwCoIECBAgAABAgQIECBAgEAfBRTAy90VsxEgQIAAAQIECBAgQIAAAQL1C0hIgAABAgQIECBAgACB3googHu7NRY2PAErJkCAAAECBAgQIECAAAECBOoXkJAAAQIECBAgQIBAvwUUwP3eH6sjQGAoAtZJgAABAgQIECBAgAABAgQI1C8gIQECBAgQIEBgAAIK4AFskiUSIECAQL8FrI4AAQIECBAgQIAAAQIECBCoX0BCAgQIECAwFAEF8FB2yjoJECBAgACBPgpYEwECBAgQIECAAAECBAgQIFC/gIQECBAYlIACeFDbZbEECBAgQIAAAQL9EbASAgQIECBAgAABAgQIECBAoH4BCQkMT0ABPLw9s2ICBAgQIECAAAECBDYt4PkECBAgQIAAAQIECBAgQIBA/QIDTagAHujGWTYBAgQIECBAgAABAgQIbEbAUwkQIECAAAECBAgQIECAQJ8FFMDL2R2zECBAgAABAgQIECBAgAABAvULSEiAAAECBAgQIECAAIHeCyiAe79FFth/ASskQIAAAQIECBAgQIAAAQIE6heQkAABAgQIECBAgMAwBBTAw9gnqyRAoK8C1kWAAAECBAgQIECAAAECBAjULyAhAQIECBAgQGBAAgrgAW2WpRIgQIBAvwSshgABAgQIECBAgAABAgQIEKhfQEICBAgQIDA0AQXw0HbMegkQIECAAIE+CFgDAQIECBAgQIAAAQIECBAgUL+AhAQIEBikgAJ4kNtm0QQIECBAgAABApsT8GQCBAgQIECAAAECBAgQIECgfgEJCQxXQAE83L2zcgIECBAgQIAAAQIE1i3geQQIECBAgAABAgQIECBAgED9AgNPqAAe+AZaPgECBAgQIECAAAECBAisR8BTCBAgQIAAAQIECBAgQIDAEAQUwCfbJXcTIECAAAECBAgQIECAAAEC9QtISIAAAQIECBAgQIAAgcEIKIAHs1UW2j8BKyJAgAABAgQIECBAgAABAgTqF5CQAAECBAgQIECAwLAEFMDD2i+rJUCgLwLWQYAAAQIECBAgQIAAAQIECNQvICEBAgQIECBAYIACCuABbpolEyBAgMBmBTydAAECBAgQIECAAAECBAgQqF9AQgIECBAgMFQBBfBQd866CRAgQIAAgU0IeCYBAgQIECBAgAABAgQIECBQv4CEBAgQGLSAAnjQ22fxBAgQIECAAAEC6xPwJAIECBAgQIAAAQIECBAgQKB+AQkJDF9AATz8PZSAAAECBAgQIECAAIFVC5ifAAECBAgQIECAAAECBAgQqF+gkoQK4Eo2UgwCBAgQIECAAAECBAgQWI2AWQkQIECAAAECBAgQIECAwJAEFMDH2y13ESBAgAABAgQIECBAgAABAvULSEiAAAECBAgQIECAAIHBCSiAB7dlFrx5ASsgQIAAAQIECBAgQIAAAQIE6heQkAABAgQIECBAgMAwBRTAw9w3qyZAYFMCnkuAAAECBAgQIECAAAECBAjULyAhAQIECBAgQGDAAgrgAW+epRMgQIDAegU8jQABAgQIECBAgAABAgQIEKhfQEICBAgQIDB0AQXw0HfQ+gkQIECAAIF1CHgGAQIECBAgQIAAAQIECBAgUL+AhAQIEKhCQAFcxTYKQYAAAQIECBAgsDoBMxMgQIAAAQIECBAgQIAAAQL1C0hIoB4BBXA9eykJAQIECBAgQIAAAQLLFjAfAQIECBAgQIAAAQIECBAgUL9AZQkVwJVtqDgECBAgQIAAAQIECBAgsBwBsxAgQIAAAQIECBAgQIAAgSEKKICPtmuuJkCAAAECBAgQIECAAAECBOoXkJAAAQIECBAgQIAAAQKDFVAAD3brLHz9Ap5IgAABAgQIECBAgAABAgQI1C8gIQECBAgQIECAAIFhCyiAh71/Vk+AwLoEPIcAAQIECBAgQIAAAQIECBCoX0BCAgQIECBAgEAFAgrgCjZRBAIECBBYrYDZCRAgQIAAAQIECBAgQIAAgfoFJCRAgAABArUIKIBr2Uk5CBAgQIAAgVUImJMAAQIECBAgQIAAAQIECBCoX0BCAgQIVCWgAK5qO4UhQIAAAQIECBBYnoCZCBAgQIAAAQIECBAgQIAAgfoFJCRQn4ACuL49lYgAAQIECBAgQIAAgZMKuJ8AAQIECBAgQIAAAQIECBCoX6DShArgSjdWLAIECBAgQIAAAQIECBA4noC7CBAgQIAAAQIECBAgQIDAkAUUwIfbPVcRIECAAAECBAgQIECAAAEC9QtISIAAAQIECBAgQIAAgcELKIAHv4UCrF7AEwgQIECAAAECBAgQIECAAIH6BSQkQIAAAQIECBAgUIeAAriOfZSCAIFVCZiXAAECBAgQIECAAAECBAgQqF9AQgIECBAgQIBARQIK4Io2UxQCBAgQWK6A2QgQIECAAAECBAgQIECAAIH6BSQkQIAAAQK1CSiAa9tReQgQIECAAIFlCJiDAAECBAgQIECAAAECBAgQqF9AQgIECFQpoACucluFIkCAAAECBAgQOL6AOwkQIECAAAECBAgQIECAAIH6BSQkUK+AArjevZWMAAECBAgQIECAAIGjCrieAAECBAgQIECAAAECBAgQqF+g8oQK4Mo3WDwCBAgQIECAAAECBAgQOJyAqwgQIECAAAECBAgQIECAQA0CCuDb76JPCRAgQIAAAQIECBAgQIAAgfoFJCRAgAABAgQIECBAgEA1AgrgarZSkOULmJEAAQIECBAgQIAAAQIECBCoX0BCAgQIECBAgAABAnUJKIDr2k9pCBBYloB5CBAgQIAAAQIECBAgQIAAgfoFJCRAgAABAgQIVCigAK5wU0UiQIAAgZMJuJsAAQIECBAgQIAAAQIECBCoX0BCAgQIECBQq4ACuNadlYsAAQIECBA4joB7CBAgQIAAAQIECBAgQIAAgfoFJCRAgEDVAgrgqrdXOAIECBAgQIAAgcMLuJIAAQIECBAgQIAAAQIECBCoX0BCAvULKIDr32MJCRAgQIAAAQIECBC4k4DPCRAgQIAAAQIECBAgQIAAgfoFRpJQATySjRaTAAECBAgQIECAAAECBG4u4CwBAgQIECBAgAABAgQIEKhJQAF88910lgABAgQIECBAgAABAgQIEKhfQEICBAgQIECAAAECBAhUJ6AArm5LBTq5gBkIECBAgAABAgQIECBAgACB+gUkJECAAAECBAgQIFCngAK4zn2VigCB4wq4jwABAgQIECBAgAABAgQIEKhfQEICBAgQIECAQMUCCuCKN1c0AgQIEDiagKsJECBAgAABAgQIECBAgACB+gUkJECAAAECtQsogGvfYfkIECBAgACBwwi4hgABAgQIECBAgAABAgQIEKhfQEICBAiMQkABPIptFpIAAQIECBAgQODWAj4hQIAAAQIECBAgQIAAAQIE6heQkMB4BBTA49lrSQkQIECAAAECBAgQuFHAewIECBAgQIAAAQIECBAgQKB+gZElVACPbMPFJUCAAAECBAgQIECAAIF9AT8JECBAgAABAgQIECBAgECNAgrg9++qdwQIECBAgAABAgQIECBAgED9AhISIECAAAECBAgQIECgWgEFcLVbK9jRBdxBgAABAgQIECBAgAABAgQI1C8gIQECBAgQIECAAIG6BRTAde+vdAQIHFbAdQQIECBAgAABAgQIECBAgED9AhISIECAAAECBEYgoAAewSaLSIAAAQK3F/ApAQIECBAgQIAAAQIECBAgUL+AhAQIECBAYCwCCuCx7LScBAgQIECAPEAiMQAAEABJREFUwM0EnCNAgAABAgQIECBAgAABAgTqF5CQAAECoxJQAI9qu4UlQIAAAQIECBB4T8ARAQIECBAgQIAAAQIECBAgUL+AhATGJ6AAHt+eS0yAAAECBAgQIECAAAECBAgQIECAAAECBAgQIECgfoGRJlQAj3TjxSZAgAABAgQIECBAgMBYBeQmQIAAAQIECBAgQIAAAQI1CyiA93fXTwIECBAgQIAAAQIECBAgQKB+AQkJECBAgAABAgQIECBQvYACuPotFvDOAq4gQIAAAQIECBAgQIAAAQIE6heQkAABAgQIECBAgMA4BBTA49hnKQkQuJWA8wQIECBAgAABAgQIECBAgED9AhISIECAAAECBEYkoAAe0WaLSoAAAQLvF/COAAECBAgQIECAAAECBAgQqF9AQgIECBAgMDYBBfDYdlxeAgQIECBAoAgYBAgQIECAAAECBAgQIECAQP0CEhIgQGCUAgrgUW670AQIECBAgACBMQvIToAAAQIECBAgQIAAAQIECNQvICGB8QoogMe795ITIECAAAECBAgQGJ+AxAQIECBAgAABAgQIECBAgED9AiNPqAAe+S+A+AQIECBAgAABAgQIEBiLgJwECBAgQIAAAQIECBAgQGAMAmMvgMewxzISIECAAAECBAgQIECAAIGxC8hPgAABAgQIECBAgACB0QgogEez1YJ+UMAZAgQIECBAgAABAgQIECBAoH4BCQkQIECAAAECBAiMS0ABPK79lpYAgQMBrwQIECBAgAABAgQIECBAgED9AhISIECAAAECBEYooAAe4aaLTIAAgbELyE+AAAECBAgQIECAAAECBAjULyAhAQIECBAYq4ACeKw7LzcBAgQIEBingNQECBAgQIAAAQIECBAgQIBA/QISEiBAYNQCCuBRb7/wBAgQIECAAIExCchKgAABAgQIECBAgAABAgQI1C8gIQECCmC/AwQIECBAgAABAgQI1C8gIQECBAgQIECAAAECBAgQIFC/gIQLAQXwgsEPAgQIECBAgAABAgQIEKhVQC4CBAgQIECAAAECBAgQIDAmgbEWwGPaY1kJECBAgAABAgQIECBAgMBYBeQmQIAAAQIECBAgQIDA6AQUwKPbcoEjGBAgQIAAAQIECBAgQIAAAQL1C0hIgAABAgQIECBAYJwCCuBx7rvUBMYrIDkBAgQIECBAgAABAgQIECBQv4CEBAgQIECAAIERCyiAR7z5ohMgQGBsAvISIECAAAECBAgQIECAAAEC9QtISIAAAQIExi6gAB77b4D8BAgQIEBgHAJSEiBAgAABAgQIECBAgAABAvULSEiAAAECKaAATgTfBAgQIECAAAECNQvIRoAAAQIECBAgQIAAAQIECNQvICEBAgcCCuADCa8ECBAgQIAAAQIECNQnIBEBAgQIECBAgAABAgQIECBQv4CE7xNQAL+PwxsCBAgQIECAAAECBAgQqEVADgIECBAgQIAAAQIECBAgMEaBsRXAY9xjmQkQIECAAAECBAgQIECAwNgE5CVAgAABAgQIECBAgMBoBRTAo936MQaXmQABAgQIECBAgAABAgQIEKhfQEICBAgQIECAAAEC4xZQAI97/6UnMB4BSQkQIECAAAECBAgQIECAAIH6BSQkQIAAAQIECBAIBbBfAgIECBCoXkBAAgQIECBAgAABAgQIECBAoH4BCQkQIECAAIF9AQXwvoOfBAgQIECAQJ0CUhEgQIAAAQIECBAgQIAAAQL1C0hIgAABAtcJKICvw3BIgAABAgQIECBQk4AsBAgQIECAAAECBAgQIECAQP0CEhIgcKOAAvhGEe8JECBAgAABAgQIEBi+gAQECBAgQIAAAQIECBAgQIBA/QIS3lRAAXxTFicJECBAgAABAgQIECBAYKgC1k2AAAECBAgQIECAAAECBMYsMJYCeMx7LDsBAgQIECBAgAABAgQIEBiLgJwECBAgQIAAAQIECBAYvYACePS/AmMAkJEAAQIECBAgQIAAAQIECBCoX0BCAgQIECBAgAABAgSKgAK4KBgECNQrIBkBAgQIECBAgAABAgQIECBQv4CEBAgQIECAAAEC7woogN+lcECAAAECtQnIQ4AAAQIECBAgQIAAAQIECNQvICEBAgQIECDwfgEF8Ps9vCNAgAABAgTqEJCCAAECBAgQIECAAAECBAgQqF9AQgIECBC4iYAC+CYoThEgQIAAAQIECAxZwNoJECBAgAABAgQIECBAgACB+gUkJEDgVgIK4FvJOE+AAAECBAgQIECAwPAErJgAAQIECBAgQIAAAQIECBCoX0DC2woogG/L40MCBAgQIECAAAECBAgQGIqAdRIgQIAAAQIECBAgQIAAAQIRtRfA9pgAAQIECBAgQIAAAQIECBCoX0BCAgQIECBAgAABAgQIELgmoAC+BuGlRgGZCBAgQIAAAQIECBAgQIAAgfoFJCRAgAABAgQIECBA4HoBBfD1Go4JEKhHQBICBAgQIECAAAECBAgQIECgfgEJCRAgQIAAAQIEPiCgAP4AiRMECBAgMHQB6ydAgAABAgQIECBAgAABAgTqF5CQAAECBAgQuLmAAvjmLs4SIECAAAECwxSwagIECBAgQIAAAQIECBAgQKB+AQkJECBA4DYCCuDb4PiIAAECBAgQIEBgSALWSoAAAQIECBAgQIAAAQIECNQvICEBAncSUADfScjnBAgQIECAAAECBAj0X8AKCRAgQIAAAQIECBAgQIAAgfoFJDyUgAL4UEwuIkCAAAECBAgQIECAAIG+ClgXAQIECBAgQIAAAQIECBAg8J5ArQXwewkdESBAgAABAgQIECBAgAABArUKyEWAAAECBAgQIECAAAECNwgogG8A8bYGARkIECBAgAABAgQIECBAgACB+gUkJECAAAECBAgQIEDgZgIK4JupOEeAwHAFrJwAAQIECBAgQIAAAQIECBCoX0BCAgQIECBAgACBWwoogG9J4wMCBAgQGJqA9RIgQIAAAQIECBAgQIAAAQL1C0hIgAABAgQI3F5AAXx7H58SIECAAAECwxCwSgIECBAgQIAAAQIECBAgQKB+AQkJECBA4BACCuBDILmEAAECBAgQIECgzwLWRoAAAQIECBAgQIAAAQIECNQvICEBAocVUAAfVsp1BAgQIECAAAECBAj0T8CKCBAgQIAAAQIECBAgQIAAgfoFJDySgAL4SFwuJkCAAAECBAgQIECAAIG+CFgHAQIECBAgQIAAAQIECBAg8EGB2grgDyZ0hgABAgQIECBAgAABAgQIEKhNQB4CBAgQIECAAAECBAgQuIWAAvgWME4PUcCaCRAgQIAAAQIECBAgQIAAgfoFJCRAgAABAgQIECBA4HYCCuDb6fiMAIHhCFgpAQIECBAgQIAAAQIECBAgUL+AhAQIECBAgAABAncUUADfkcgFBAgQINB3AesjQIAAAQIECBAgQIAAAQIE6heQkAABAgQIEDicgAL4cE6uIkCAAAECBPopYFUECBAgQIAAAQIECBAgQIBA/QISEiBAgMARBBTAR8ByKQECBAgQIECAQJ8ErIUAAQIECBAgQIAAAQIECBCoX0BCAgSOKqAAPqqY6wkQIECAAAECBAgQ2LyAFRAgQIAAAQIECBAgQIAAAQL1C0h4LAEF8LHY3ESAAAECBAgQIECAAAECmxLwXAIECBAgQIAAAQIECBAgQODWArUUwLdO6BMCBAgQIECAAAECBAgQIECgFgE5CBAgQIAAAQIECBAgQOAOAgrgOwD5eAgC1kiAAAECBAgQIECAAAECBAjULyAhAQIECBAgQIAAAQKHEVAAH0bJNQQI9FfAyggQIECAAAECBAgQIECAAIH6BSQkQIAAAQIECBA4tIAC+NBULiRAgACBvglYDwECBAgQIECAAAECBAgQIFC/gIQECBAgQIDA0QQUwEfzcjUBAgQIECDQDwGrIECAAAECBAgQIECAAAECBOoXkJAAAQIEjiGgAD4GmlsIECBAgAABAgQ2KeDZBAgQIECAAAECBAgQIECAQP0CEhIgcFwBBfBx5dxHgAABAgQIECBAgMD6BTyRAAECBAgQIECAAAECBAgQqF9AwhMJKIBPxOdmAgQIECBAgAABAgQIEFiXgOcQIECAAAECBAgQIECAAAECdxYYegF854SuIECAAAECBAgQIECAAAECBIYuYP0ECBAgQIAAAQIECBAgcEgBBfAhoVzWRwFrIkCAAAECBAgQIECAAAECBOoXkJAAAQIECBAgQIAAgaMIKICPouVaAgT6I2AlBAgQIECAAAECBAgQIECAQP0CEhIgQIAAAQIECBxZQAF8ZDI3ECBAgMCmBTyfAAECBAgQIECAAAECBAgQqF9AQgIECBAgQOB4Agrg47m5iwABAgQIENiMgKcSIECAAAECBAgQIECAAAEC9QtISIAAAQInEFAAnwDPrQQIECBAgAABAusU8CwCBAgQIECAAAECBAgQIECgfgEJCRA4qYAC+KSC7idAgAABAgQIECBAYPUCnkCAAAECBAgQIECAAAECBAjULyDhUgQUwEthNAkBAgQIECBAgAABAgQIrErAvAQIECBAgAABAgQIECBAgMDhBYZaAB8+oSsJECBAgAABAgQIECBAgACBoQpYNwECBAgQIECAAAECBAgcUUABfEQwl/dBwBoIECBAgAABAgQIECBAgACB+gUkJECAAAECBAgQIEDgOAIK4OOouYcAgc0JeDIBAgQIECBAgAABAgQIECBQv4CEBAgQIECAAAECxxZQAB+bzo0ECBAgsG4BzyNAgAABAgQIECBAgAABAgTqF5CQAAECBAgQOJmAAvhkfu4mQIAAAQIE1iPgKQQIECBAgAABAgQIECBAgED9AhISIECAwBIEFMBLQDQFAQIECBAgQIDAKgXMTYAAAQIECBAgQIAAAQIECNQvICEBAssSUAAvS9I8BAgQIECAAAECBAgsX8CMBAgQIECAAAECBAgQIECAQP0CEi5VQAG8VE6TESBAgAABAgQIECBAgMCyBMxDgAABAgQIECBAgAABAgQIHF1gaAXw0RO6gwABAgQIECBAgAABAgQIEBiagPUSIECAAAECBAgQIECAwDEFFMDHhHPbJgQ8kwABAgQIECBAgAABAgQIEKhfQEICBAgQIECAAAECBE4ioAA+iZ57CRBYn4AnESBAgAABAgQIECBAgAABAvULSEiAAAECBAgQIHBiAQXwiQlNQIAAAQKrFjA/AQIECBAgQIAAAQIECBAgUL+AhAQIECBAgMByBBTAy3E0CwECBAgQILAaAbMSIECAAAECBAgQIECAAAEC9QtISIAAAQJLFFAALxHTVAQIECBAgAABAssUMBcBAgQIECBAgAABAgQIECBQv4CEBAgsW0ABvGxR8xEgQIAAAQIECBAgcHIBMxAgQIAAAQIECBAgQIAAAQL1C0i4EgEF8EpYTUqAAAECBM+n4WQAABAASURBVAgQIECAAAECxxVwHwECBAgQIECAAAECBAgQIHB8gaEUwMdP6E4CBAgQIECAAAECBAgQIEBgKALWSYAAAQIECBAgQIAAAQInFFAAnxDQ7esQ8AwCBAgQIECAAAECBAgQIECgfgEJCRAgQIAAAQIECBBYhoACeBmK5iBAYHUCZiZAgAABAgQIECBAgAABAgTqF5CQAAECBAgQIEBgaQIK4KVRmogAAQIEli1gPgIECBAgQIAAAQIECBAgQKB+AQkJECBAgACB5QoogJfraTYCBAgQIEBgOQJmIUCAAAECBAgQIECAAAECBOoXkJAAAQIEViCgAF4BqikJECBAgAABAgROIuBeAgQIECBAgAABAgQIECBAoH4BCQkQWJWAAnhVsuYlQIAAAQIECBAgQODoAu4gQIAAAQIECBAgQIAAAQIE6heQcKUCCuCV8pqcAAECBAgQIECAAAECBA4r4DoCBAgQIECAAAECBAgQIEDg5AJ9L4BPntAMBAgQIECAAAECBAgQIECAQN8FrI8AAQIECBAgQIAAAQIEliSgAF4SpGlWIWBOAgQIECBAgAABAgQIECBAoH4BCQkQIECAAAECBAgQWKaAAniZmuYiQGB5AmYiQIAAAQIECBAgQIAAAQIE6heQkAABAgQIECBAYOkCCuClk5qQAAECBE4q4H4CBAgQIECAAAECBAgQIECgfgEJCRAgQIAAgdUIKIBX42pWAgQIECBA4HgC7iJAgAABAgQIECBAgAABAgTqF5CQAAECBFYooABeIa6pCRAgQIAAAQIEjiLgWgIECBAgQIAAAQIECBAgQKB+AQkJEFi1gAJ41cLmJ0CAAAECBAgQIEDgzgKuIECAAAECBAgQIECAAAECBOoXkHAtAgrgtTB7CAECBAgQIECAAAECBAjcSsB5AgQIECBAgAABAgQIECBAYHkCfS2Al5fQTAQIECBAgAABAgQIECBAgEBfBayLAAECBAgQIECAAAECBJYsoABeMqjpliFgDgIECBAgQIAAAQIECBAgQKB+AQkJECBAgAABAgQIEFiFgAJ4FarmJEDg+ALuJECAAAECBAgQIECAAAECBOoXkJAAAQIECBAgQGBlAgrgldGamAABAgSOKuB6AgQIECBAgAABAgQIECBAoH4BCQkQIECAAIHVCiiAV+trdgIECBAgQOBwAq4iQIAAAQIECBAgQIAAAQIE6heQkAABAgTWIKAAXgOyRxAgQIAAAQIECNxOwGcECBAgQIAAAQIECBAgQIBA/QISEiCwLgEF8LqkPYcAAQIECBAgQIAAgQ8KOEOAAAECBAgQIECAAAECBAjULyDhWgUUwGvl9jACBAgQIECAAAECBAgQOBDwSoAAAQIECBAgQIAAAQIECCxfoG8F8PITmpEAAQIECBAgQIAAAQIECBDom4D1ECBAgAABAgQIECBAgMCKBBTAK4I17XEE3EOAAAECBAgQIECAAAECBAjULyAhAQIECBAgQIAAAQKrFFAAr1LX3AQIHF7AlQQIECBAgAABAgQIECBAgED9AhISIECAAAECBAisXEABvHJiDyBAgACBOwn4nAABAgQIECBAgAABAgQIEKhfQEICBAgQIEBgPQIK4PU4ewoBAgQIECBwcwFnCRAgQIAAAQIECBAgQIAAgfoFJCRAgACBNQoogNeI7VEECBAgQIAAAQLXCzgmQIAAAQIECBAgQIAAAQIE6heQkACBdQsogNct7nkECBAgQIAAAQIECEQwIECAAAECBAgQIECAAAECBOoXkHAjAgrgjbB7KAECBAgQIECAAAECBMYrIDkBAgQIECBAgAABAgQIECCwOoG+FMCrS2hmAgQIECBAgAABAgQIECBAoC8C1kGAAAECBAgQIECAAAECKxZQAK8Y2PSHEXANAQIECBAgQIAAAQIECBAgUL+AhAQIECBAgAABAgQIrENAAbwOZc8gQODWAj4hQIAAAQIECBAgQIAAAQIE6heQkAABAgQIECBAYG0CCuC1UXsQAQIECNwo4D0BAgQIECBAgAABAgQIECBQv4CEBAgQIECAwHoFFMDr9fY0AgQIECBAYF/ATwIECBAgQIAAAQIECBAgQKB+AQkJECBAYAMCCuANoHskAQIECBAgQGDcAtITIECAAAECBAgQIECAAAEC9QtISIDApgQUwJuS91wCBAgQIECAAAECYxSQmQABAgQIECBAgAABAgQIEKhfQMKNCiiAN8rv4QQIECBAgAABAgQIEBiPgKQECBAgQIAAAQIECBAgQIDA6gU2XQCvPqEnECBAgAABAgQIECBAgAABApsW8HwCBAgQIECAAAECBAgQWJOAAnhN0B5zMwHnCBAgQIAAAQIECBAgQIAAgfoFJCRAgAABAgQIECBAYJ0CCuB1ansWAQLvCTgiQIAAAQIECBAgQIAAAQIE6heQkAABAgQIECBAYO0CCuC1k3sgAQIECBAgQIAAAQIECBAgQIAAAQIE6heQkAABAgQIENiMgAJ4M+6eSoAAAQIExiogNwECBAgQIECAAAECBAgQIFC/gIQECBAgsEEBBfAG8T2aAAECBAgQIDAuAWkJECBAgAABAgQIECBAgACB+gUkJEBg0wIK4E3vgOcTIECAAAECBAgQGIOAjAQIECBAgAABAgQIECBAgED9AhL2QkAB3IttsAgCBAgQIECAAAECBAjUKyAZAQIECBAgQIAAAQIECBAgsD6BTRXA60voSQQIECBAgAABAgQIECBAgMCmBDyXAAECBAgQIECAAAECBNYsoABeM7jHFQGDAAECBAgQIECAAAECBAgQqF9AQgIECBAgQIAAAQIENiGgAN6EumcSGLOA7AQIECBAgAABAgQIECBAgED9AhISIECAAAECBAhsTEABvDF6DyZAgMD4BCQmQIAAAQIECBAgQIAAAQIE6heQkAABAgQIENisgAJ4s/6eToAAAQIExiIgJwECBAgQIECAAAECBAgQIFC/gIQECBAg0AMBBXAPNsESCBAgQIAAAQJ1C0hHgAABAgQIECBAgAABAgQI1C8gIQECfRFQAPdlJ6yDAAECBAgQIECAQI0CMhEgQIAAAQIECBAgQIAAAQL1C0jYKwEFcK+2w2IIECBAgAABAgQIECBQj4AkBAgQIECAAAECBAgQIECAwPoF1l0Arz+hJxIgQIAAAQIECBAgQIAAAQLrFvA8AgQIECBAgAABAgQIENiQgAJ4Q/DjfKzUBAgQIECAAAECBAgQIECAQP0CEhIgQIAAAQIECBAgsEkBBfAm9T2bwJgEZCVAgAABAgQIECBAgAABAgTqF5CQAAECBAgQIEBg4wIK4I1vgQUQIECgfgEJCRAgQIAAAQIECBAgQIAAgfoFJCRAgAABAgT6IaAA7sc+WAUBAgQIEKhVQC4CBAgQIECAAAECBAgQIECgfgEJCRAgQKBHAgrgHm2GpRAgQIAAAQIE6hKQhgABAgQIECBAgAABAgQIEKhfQEICBPomoADu245YDwECBAgQIECAAIEaBGQgQIAAAQIECBAgQIAAAQIE6heQsJcCCuBebotFESBAgAABAgQIECBAYLgCVk6AAAECBAgQIECAAAECBAhsTmBdBfDmEnoyAQIECBAgQIAAAQIECBAgsC4BzyFAgAABAgQIECBAgACBDQsogDe8AeN4vJQECBAgQIAAAQIECBAgQIBA/QISEiBAgAABAgQIECDQBwEFcB92wRoI1CwgGwECBAgQIECAAAECBAgQIFC/gIQECBAgQIAAAQK9EVAA92YrLIQAAQL1CUhEgAABAgQIECBAgAABAgQI1C8gIQECBAgQINAvAQVwv/bDaggQIECAQC0CchAgQIAAAQIECBAgQIAAAQL1C0hIgAABAj0UUAD3cFMsiQABAgQIECAwbAGrJ0CAAAECBAgQIECAAAECBOoXkJAAgb4KKID7ujPWRYAAAQIECBAgQGCIAtZMgAABAgQIECBAgAABAgQI1C8gYa8FFMC93h6LI0CAAAECBAgQIECAwHAErJQAAQIECBAgQIAAAQIECBDYvMCqC+DNJ7QCAgQIECBAgAABAgQIECBAYNUC5idAgAABAgQIECBAgACBnggogHuyEXUuQyoCBAgQIECAAAECBAgQIECgfgEJCRAgQIAAAQIECBDok4ACuE+7YS0EahKQhQABAgQIECBAgAABAgQIEKhfQEICBAgQIECAAIHeCSiAe7clFkSAAIHhC0hAgAABAgQIECBAgAABAgQI1C8gIQECBAgQINBPAQVwP/fFqggQIECAwFAFrJsAAQIECBAgQIAAAQIECBCoX0BCAgQIEOixgAK4x5tjaQQIECBAgACBYQlYLQECBAgQIECAAAECBAgQIFC/gIQECPRdQAHc9x2yPgIECBAgQIAAAQJDELBGAgQIECBAgAABAgQIECBAoH4BCQchoAAexDZZJAECBAgQIECAAAECBPorYGUECBAgQIAAAQIECBAgQIBAfwRWVQD3J6GVECBAgAABAgQIECBAgAABAqsSMC8BAgQIECBAgAABAgQI9ExAAdyzDaljOVIQIECAAAECBAgQIECAAAEC9QtISIAAAQIECBAgQIBAHwUUwH3cFWsiMGQBaydAgAABAgQIECBAgAABAgTqF5CQAAECBAgQIECgtwIK4N5ujYURIEBgeAJWTIAAAQIECBAgQIAAAQIECNQvICEBAgQIECDQbwEFcL/3x+oIECBAgMBQBKyTAAECBAgQIECAAAECBAgQqF9AQgIECBAYgIACeACbZIkECBAgQIAAgX4LWB0BAgQIECBAgAABAgQIECBQv4CEBAgMRUABPJSdsk4CBAgQIECAAAECfRSwJgIECBAgQIAAAQIECBAgQKB+AQkHJaAAHtR2WSwBAgQIECBAgAABAgT6I2AlBAgQIECAAAECBAgQIECAQP8Ell0A9y+hFREgQIAAAQIECBAgQIAAAQLLFjAfAQIECBAgQIAAAQIECPRUQAHc040Z5rKsmgABAgQIECBAgAABAgQIEKhfQEICBAgQIECAAAECBPosoADu8+5YG4EhCVgrAQIECBAgQIAAAQIECBAgUL+AhAQIECBAgAABAr0XUAD3fosskAABAv0XsEICBAgQIECAAAECBAgQIECgfgEJCRAgQIAAgWEIKICHsU9WSYAAAQIE+ipgXQQIECBAgAABAgQIECBAgED9AhISIECAwIAEFMAD2ixLJUCAAAECBAj0S8BqCBAgQIAAAQIECBAgQIAAgfoFJCRAYGgCCuCh7Zj1EiBAgAABAgQIEOiDgDUQIECAAAECBAgQIECAAAEC9QtIOEgBBfAgt82iCRAgQIAAAQIECBAgsDkBTyZAgAABAgQIECBAgAABAgT6K7CsAri/Ca2MAAECBAgQIECAAAECBAgQWJaAeQgQIECAAAECBAgQIECg5wIK4J5v0DCWZ5UECBAgQIAAAQL/4uSuAAAQAElEQVQECBAgQIBA/QISEiBAgAABAgQIECAwBAEF8BB2yRoJ9FnA2ggQIECAAAECBAgQIECAAIH6BSQkQIAAAQIECBAYjIACeDBbZaEECBDon4AVESBAgAABAgQIECBAgAABAvULSEiAAAECBAgMS0ABPKz9sloCBAgQINAXAesgQIAAAQIECBAgQIAAAQIE6heQkAABAgQGKKAAHuCmWTIBAgQIECBAYLMCnk6AAAECBAgQIECAAAECBAjULyAhAQJDFVAAD3XnrJsAAQIECBAgQIDAJgQ8kwABAgQIECBAgAABAgQIEKhfQMJBCyiAB719Fk+AAAECBAgQIECAAIH1CXgSAQIECBAgQIAAAQIECBAg0H+BkxbA/U9ohQQIECBAgAABAgQIECBAgMBJBdxPgAABAgQIECBAgAABAgMRUAAPZKP6uUyrIkCAAAECBAgQIECAAAECBOoXkJAAAQIECBAgQIAAgSEJKICHtFvWSqBPAtZCgAABAgQIECBAgAABAgQI1C8gIQECBAgQIECAwOAEFMCD2zILJkCAwOYFrIAAAQIECBAgQIAAAQIECBCoX0BCAgQIECBAYJgCCuBh7ptVEyBAgACBTQl4LgECBAgQIECAAAECBAgQIFC/gIQECBAgMGABBfCAN8/SCRAgQIAAAQLrFfA0AgQIECBAgAABAgQIECBAoH4BCQkQGLqAAnjoO2j9BAgQIECAAAECBNYh4BkECBAgQIAAAQIECBAgQIBA/QISViGgAK5iG4UgQIAAAQIECBAgQIDA6gTMTIAAAQIECBAgQIAAAQIECAxH4LgF8HASWikBAgQIECBAgAABAgQIECBwXAH3ESBAgAABAgQIECBAgMDABBTAA9uwfizXKggQIECAAAECBAgQIECAAIH6BSQkQIAAAQIECBAgQGCIAgrgIe6aNRPYpIBnEyBAgAABAgQIECBAgAABAvULSEiAAAECBAgQIDBYAQXwYLfOwgkQILB+AU8kQIAAAQIECBAgQIAAAQIE6heQkAABAgQIEBi2gAJ42Ptn9QQIECBAYF0CnkOAAAECBAgQIECAAAECBAjULyAhAQIECFQgoACuYBNFIECAAAECBAisVsDsBAgQIECAAAECBAgQIECAQP0CEhIgUIuAAriWnZSDAAECBAgQIECAwCoEzEmAAAECBAgQIECAAAECBAjULyBhVQIK4Kq2UxgCBAgQIECAAAECBAgsT8BMBAgQIECAAAECBAgQIECAwPAEjloADy+hFRMgQIAAAQIECBAgQIAAAQJHFXA9AQIECBAgQIAAAQIECAxUQAE80I3bzLI9lQABAgQIECBAgAABAgQIEKhfQEICBAgQIECAAAECBIYsoAAe8u5ZO4F1CngWAQIECBAgQIAAAQIECBAgUL+AhAQIECBAgAABAoMXUAAPfgsFIECAwOoFPIEAAQIECBAgQIAAAQIECBCoX0BCAgQIECBAoA4BBXAd+ygFAQIECBBYlYB5CRAgQIAAAQIECBAgQIAAgfoFJCRAgACBigQUwBVtpigECBAgQIAAgeUKmI0AAQIECBAgQIAAAQIECBCoX0BCAgRqE1AA17aj8hAgQIAAAQIECBBYhoA5CBAgQIAAAQIECBAgQIAAgfoFJKxSQAFc5bYKRYAAAQIECBAgQIAAgeMLuJMAAQIECBAgQIAAAQIECBAYrsBhC+DhJrRyAgQIECBAgAABAgQIECBA4LACriNAgAABAgQIECBAgACBgQsogAe+getZvqcQIECAAAECBAgQIECAAAEC9QtISIAAAQIECBAgQIBADQIK4Bp2UQYCqxQwNwECBAgQIECAAAECBAgQIFC/gIQECBAgQIAAAQLVCCiAq9lKQQgQILB8ATMSIECAAAECBAgQIECAAAEC9QtISIAAAQIECNQloACuaz+lIUCAAAECyxIwDwECBAgQIECAAAECBAgQIFC/gIQECBAgUKGAArjCTRWJAAECBAgQIHAyAXcTIECAAAECBAgQIECAAAEC9QtISIBArQIK4Fp3Vi4CBAgQIECAAAECxxFwDwECBAgQIECAAAECBAgQIFC/gIRVCyiAq95e4QgQIECAAAECBAgQIHB4AVcSIECAAAECBAgQIECAAAECwxe4UwE8/IQSECBAgAABAgQIECBAgAABAncS8DkBAgQIECBAgAABAgQIVCKgAK5kI1cTw6wECBAgQIAAAQIECBAgQIBA/QISEiBAgAABAgQIECBQk4ACuKbdlIXAMgXMRYAAAQIECBAgQIAAAQIECNQvICEBAgQIECBAgEB1Agrg6rZUIAIECJxcwAwECBAgQIAAAQIECBAgQIBA/QISEiBAgAABAnUKKIDr3FepCBAgQIDAcQXcR4AAAQIECBAgQIAAAQIECNQvICEBAgQIVCygAK54c0UjQIAAAQIECBxNwNUECBAgQIAAAQIECBAgQIBA/QISEiBQu4ACuPYdlo8AAQIECBAgQIDAYQRcQ4AAAQIECBAgQIAAAQIECNQvIOEoBBTAo9hmIQkQIECAAAECBAgQIHBrAZ8QIECAAAECBAgQIECAAAEC9QjcqgCuJ6EkBAgQIECAAAECBAgQIECAwK0EnCdAgAABAgQIECBAgACBygQUwJVt6HLimIUAAQIECBAgQIAAAQIECBCoX0BCAgQIECBAgAABAgRqFFAA17irMhE4iYB7CRAgQIAAAQIECBAgQIAAgfoFJCRAgAABAgQIEKhWQAFc7dYKRoAAgaMLuIMAAQIECBAgQIAAAQIECBCoX0BCAgQIECBAoG4BBXDd+ysdAQIECBA4rIDrCBAgQIAAAQIECBAgQIAAgfoFJCRAgACBEQgogEewySISIECAAAECBG4v4FMCBAgQIECAAAECBAgQIECgfgEJCRAYi4ACeCw7LScBAgQIECBAgACBmwk4R4AAAQIECBAgQIAAAQIECNQvIOGoBBTAo9puYQkQIECAAAECBAgQIPCegCMCBAgQIECAAAECBAgQIECgPoEbC+D6EkpEgAABAgQIECBAgAABAgQI3CjgPQECBAgQIECAAAECBAhUKqAArnRjjxfLXQQIECBAgAABAgQIECBAgED9AhISIECAAAECBAgQIFCzgAK45t2VjcBRBFxLgAABAgQIECBAgAABAgQI1C8gIQECBAgQIECAQPUCCuDqt1hAAgQI3FnAFQQIECBAgAABAgQIECBAgED9AhISIECAAAEC4xBQAI9jn6UkQIAAAQK3EnCeAAECBAgQIECAAAECBAgQqF9AQgIECBAYkYACeESbLSoBAgQIECBA4P0C3hEgQIAAAQIECBAgQIAAAQL1C0hIgMDYBBTAY9txeQkQIECAAAECBAgUAYMAAQIECBAgQIAAAQIECBCoX0DCUQoogEe57UITIECAAAECBAgQIDBmAdkJECBAgAABAgQIECBAgACBegUOCuB6E0pGgAABAgQIECBAgAABAgQIHAh4JUCAAAECBAgQIECAAIHKBRTAlW/w4eK5igABAgQIECBAgAABAgQIEKhfQEICBAgQIECAAAECBMYgoAAewy7LSOB2Aj4jQIAAAQIECBAgQIAAAQIE6heQkAABAgQIECBAYDQCCuDRbLWgBAgQ+KCAMwQIECBAgAABAgQIECBAgED9AhISIECAAAEC4xJQAI9rv6UlQIAAAQIHAl4JECBAgAABAgQIECBAgACB+gUkJECAAIERCiiAR7jpIhMgQIAAAQJjF5CfAAECBAgQIECAAAECBAgQqF9AQgIExiqgAB7rzstNgAABAgQIECAwTgGpCRAgQIAAAQIECBAgQIAAgfoFJBy1gAJ41NsvPAECBAgQIECAAAECYxKQlQABAgQIECBAgAABAgQIEKhfQAFc/x5LSIAAAQIECBAgQIAAAQIECBAgQIAAAQIECBAgQIDASAQUwCPZ6JvHdJYAAQIECBAgQIAAAQIECBCoX0BCAgQIECBAgAABAgTGJKAAHtNuy0rgegHHBAgQIECAAAECBAgQIECAQP0CEhIgQIAAAQIECIxOQAE8ui0XmAABAhEMCBAgQIAAAQIECBAgQIAAgfoFJCRAgAABAgTGKaAAHue+S02AAAEC4xWQnAABAgQIECBAgAABAgQIEKhfQEICBAgQGLGAAnjEmy86AQIECBAgMDYBeQkQIECAAAECBAgQIECAAIH6BSQkQGDsAgrgsf8GyE+AAAECBAgQIDAOASkJECBAgAABAgQIECBAgACB+gUkJJACCuBE8E2AAAECBAgQIECAAIGaBWQjQIAAAQIECBAgQIAAAQIE6hc4SKgAPpDwSoAAAQIECBAgQIAAAQIE6hOQiAABAgQIECBAgAABAgRGJqAAHtmG78f1kwABAgQIECBAgAABAgQIEKhfQEICBAgQIECAAAECBMYooAAe467LPG4B6QkQIECAAAECBAgQIECAAIH6BSQkQIAAAQIECBAYrYACeLRbLzgBAmMUkJkAAQIECBAgQIAAAQIECBCoX0BCAgQIECBAYNwCCuBx77/0BAgQIDAeAUkJECBAgAABAgQIECBAgACB+gUkJECAAAECoQD2S0CAAAECBAgQqF5AQAIECBAgQIAAAQIECBAgQKB+AQkJECCwL6AA3nfwkwABAgQIECBAgECdAlIRIECAAAECBAgQIECAAAEC9QtISOA6AQXwdRgOCRAgQIAAAQIECBAgUJOALAQIECBAgAABAgQIECBAgED9AjcmVADfKOI9AQIECBAgQIAAAQIECBAYvoAEBAgQIECAAAECBAgQIDBSAQXwqDZeWAIECBAgQIAAAQIECBAgQKB+AQkJECBAgAABAgQIEBizgAJ4zLsv+7gEpCVAgAABAgQIECBAgAABAgTqF5CQAAECBAgQIEBg9AIK4NH/CgAgQGAMAjISIECAAAECBAgQIECAAAEC9QtISIAAAQIECBAoAgrgomAQIECAAIF6BSQjQIAAAQIECBAgQIAAAQIE6heQkAABAgQIvCugAH6XwgEBAgQIECBAoDYBeQgQIECAAAECBAgQIECAAIH6BSQkQIDA+wUUwO/38I4AAQIECBAgQIBAHQJSECBAgAABAgQIECBAgAABAvULSEjgJgIK4JugOEWAAAECBAgQIECAAIEhC1g7AQIECBAgQIAAAQIECBAgUL/ArRIqgG8l4zwBAgQIECBAgAABAgQIEBiegBUTIECAAAECBAgQIECAwMgFFMCj+AUQkgABAgQIECBAgAABAgQIEKhfQEICBAgQIECAAAECBAhEKID9FhCoXUA+AgQIECBAgAABAgQIECBAoH4BCQkQIECAAAECBAhcE1AAX4PwQoAAgRoFZCJAgAABAgQIECBAgAABAgTqF5CQAAECBAgQIHC9gAL4eg3HBAgQIECgHgFJCBAgQIAAAQIECBAgQIAAgfoFJCRAgAABAh8QUAB/gMQJAgQILdv/eQAAEABJREFUECBAgMDQBayfAAECBAgQIECAAAECBAgQqF9AQgIECNxcQAF8cxdnCRAgQIAAAQIECAxTwKoJECBAgAABAgQIECBAgACB+gUkJHAbAQXwbXB8RIAAAQIECBAgQIAAgSEJWCsBAgQIECBAgAABAgQIECBQv8CdEiqA7yTkcwIECBAgQIAAAQIECBAg0H8BKyRAgAABAgQIECBAgAABAgsBBfCCodYfchEgQIAAAQIECBAgQIAAAQL1C0hIgAABAgQIECBAgACB9wQUwO9ZOCJQl4A0BAgQIECAAAECBAgQIECAQP0CEhIgQIAAAQIECBC4QUABfAOItwQIEKhBQAYCBAgQIECAAAECBAgQIECgfgEJCRAgQIAAAQI3E1AA30zFOQIECBAgMFwBKydAgAABAgQIECBAgAABAgTqF5CQAAECBAjcUkABfEsaHxAgQIAAAQIEhiZgvQQIECBAgAABAgQIECBAgED9AhISIEDg9gIK4Nv7+JQAAQIECBAgQIDAMASskgABAgQIECBAgAABAgQIEKhfQEIChxBQAB8CySUECBAgQIAAAQIECBDos4C1ESBAgAABAgQIECBAgAABAvULHDahAviwUq4jQIAAAQIECBAgQIAAAQL9E7AiAgQIECBAgAABAgQIECDwPgEF8Ps4ankjBwECBAgQIECAAAECBAgQIFC/gIQECBAgQIAAAQIECBD4oIAC+IMmzhAYtoDVEyBAgAABAgQIECBAgAABAvULSEiAAAECBAgQIEDgFgIK4FvAOE2AAIEhClgzAQIECBAgQIAAAQIECBAgUL+AhAQIECBAgACB2wkogG+n4zMCBAgQIDAcASslQIAAAQIECBAgQIAAAQIE6heQkAABAgQI3FFAAXxHIhcQIECAAAECBPouYH0ECBAgQIAAAQIECBAgQIBA/QISEiBA4HACCuDDObmKAAECBAgQIECAQD8FrIoAAQIECBAgQIAAAQIECBCoX0BCAkcQUAAfAculBAgQIECAAAECBAgQ6JOAtRAgQIAAAQIECBAgQIAAAQL1Cxw1oQL4qGKuJ0CAAAECBAgQIECAAAECmxewAgIECBAgQIAAAQIECBAgcFMBBfBNWYZ60roJECBAgAABAgQIECBAgACB+gUkJECAAAECBAgQIECAwK0FFMC3tvEJgWEJWC0BAgQIECBAgAABAgQIECBQv4CEBAgQIECAAAECBO4goAC+A5CPCRAgMAQBayRAgAABAgQIECBAgAABAgTqF5CQAAECBAgQIHAYAQXwYZRcQ4AAAQIE+itgZQQIECBAgAABAgQIECBAgED9AhISIECAAIFDCyiAD03lQgIECBAgQIBA3wSshwABAgQIECBAgAABAgQIEKhfQEICBAgcTUABfDQvVxMgQIAAAQIECBDoh4BVECBAgAABAgQIECBAgAABAvULSEjgGAIK4GOguYUAAQIECBAgQIAAAQKbFPBsAgQIECBAgAABAgQIECBAoH6B4yZUAB9Xzn0ECBAgQIAAAQIECBAgQGD9Ap5IgAABAgQIECBAgAABAgRuK6AAvi3PUD60TgIECBAgQIAAAQIECBAgQKB+AQkJECBAgAABAgQIECBwZwEF8J2NXEGg3wJWR4AAAQIECBAgQIAAAQIECNQvICEBAgQIECBAgACBQwoogA8J5TICBAj0UcCaCBAgQIAAAQIECBAgQIAAgfoFJCRAgAABAgQIHEVAAXwULdcSIECAAIH+CFgJAQIECBAgQIAAAQIECBAgUL+AhAQIECBA4MgCCuAjk7mBAAECBAgQILBpAc8nQIAAAQIECBAgQIAAAQIE6heQkAABAscTUAAfz81dBAgQIECAAAECBDYj4KkECBAgQIAAAQIECBAgQIBA/QISEjiBgAL4BHhuJUCAAAECBAgQIECAwDoFPIsAAQIECBAgQIAAAQIECBCoX+CkCRXAJxV0PwECBAgQIECAAAECBAgQWL2AJxAgQIAAAQIECBAgQIAAgUMJKIAPxdTXi6yLAAECBAgQIECAAAECBAgQqF9AQgIECBAgQIAAAQIECBxeQAF8eCtXEuiXgNUQIECAAAECBAgQIECAAAEC9QtISIAAAQIECBAgQOCIAgrgI4K5nAABAn0QsAYCBAgQIECAAAECBAgQIECgfgEJCRAgQIAAAQLHEVAAH0fNPQQIECBAYHMCnkyAAAECBAgQIECAAAECBAjULyAhAQIECBA4toAC+Nh0biRAgAABAgQIrFvA8wgQIECAAAECBAgQIECAAIH6BSQkQIDAyQQUwCfzczcBAgQIECBAgACB9Qh4CgECBAgQIECAAAECBAgQIFC/gIQEliCgAF4CoikIECBAgAABAgQIECCwSgFzEyBAgAABAgQIECBAgAABAvULLCuhAnhZkuYhQIAAAQIECBAgQIAAAQLLFzAjAQIECBAgQIAAAQIECBA4koAC+EhcfbnYOggQIECAAAECBAgQIECAAIH6BSQkQIAAAQIECBAgQIDA0QUUwEc3cweBzQp4OgECBAgQIECAAAECBAgQIFC/gIQECBAgQIAAAQIEjimgAD4mnNsIECCwCQHPJECAAAECBAgQIECAAAECBOoXkJAAAQIECBAgcBIBBfBJ9NxLgAABAgTWJ+BJBAgQIECAAAECBAgQIECAQP0CEhIgQIAAgRMLKIBPTGgCAgQIECBAgMCqBcxPgAABAgQIECBAgAABAgQI1C8gIQECBJYjoABejqNZCBAgQIAAAQIECKxGwKwECBAgQIAAAQIECBAgQIBA/QISEliigAJ4iZimIkCAAAECBAgQIECAwDIFzEWAAAECBAgQIECAAAECBAjUL7DshArgZYuajwABAgQIECBAgAABAgQInFzADAQIECBAgAABAgQIECBA4FgCCuBjsW3qJs8lQIAAAQIECBAgQIAAAQIE6heQkAABAgQIECBAgAABAscXUAAf386dBNYr4GkECBAgQIAAAQIECBAgQIBA/QISEiBAgAABAgQIEDihgAL4hIBuJ0CAwDoEPIMAAQIECBAgQIAAAQIECBCoX0BCAgQIECBAgMAyBBTAy1A0BwECBAgQWJ2AmQkQIECAAAECBAgQIECAAIH6BSQkQIAAAQJLE1AAL43SRAQIECBAgACBZQuYjwABAgQIECBAgAABAgQIEKhfQEICBAgsV0ABvFxPsxEgQIAAAQIECBBYjoBZCBAgQIAAAQIECBAgQIAAgfoFJCSwAgEF8ApQTUmAAAECBAgQIECAAIGTCLiXAAECBAgQIECAAAECBAgQqF9gVQkVwKuSNS8BAgQIECBAgAABAgQIEDi6gDsIECBAgAABAgQIECBAgMCJBBTAJ+Jb182eQ4AAAQIECBAgQIAAAQIECNQvICEBAgQIECBAgAABAgROLqAAPrmhGQisVsDsBAgQIECAAAECBAgQIECAQP0CEhIgQIAAAQIECBBYkoACeEmQpiFAgMAqBMxJgAABAgQIECBAgAABAgQI1C8gIQECBAgQIEBgmQIK4GVqmosAAQIECCxPwEwECBAgQIAAAQIECBAgQIBA/QISEiBAgACBpQsogJdOakICBAgQIECAwEkF3E+AAAECBAgQIECAAAECBAjULyAhAQIEViOgAF6Nq1kJECBAgAABAgQIHE/AXQQIECBAgAABAgQIECBAgED9AhISWKGAAniFuKYmQIAAAQIECBAgQIDAUQRcS4AAAQIECBAgQIAAAQIECNxCoMvz1498u5nv6xdxi+Muz+d3lHGTRa76lAJ41cLmJ0CAAAECBAgQIECAAAECdxZwBQECBAgQIECAAAECBAgMRqA0u7cYpfzdcA4F8IY34PaP9ykBAgQIECBAgAABAgQIECBQv4CEBAgQIECAAAECBAgcRqDJixYju9d2HlFGk69lLP7aNs+X12sv5XB/fOBETnScc3nbe9/XJsjCt8nRXhtNXrA/rn2+v4I8u75vBfD6rD2JwNEEXE2AAAECBAgQIECAAAECBAjULyAhAQIECBAgQIDAkQSa7FUnOaZZ/B6MSddEm6PJEZH1a752+VrG4n2USvS60bXRHHLE4t4mIueLLuJgNHlcit9Jnphk+Tudd1FGOS7nFxeWi/LzvGut3+1an+ZhBAgQIHAoARcRIECAAAECBAgQIECAAAEC9QtISIAAAQIECBxNIDvXyG43rn/dn6HLQjdHftIcjCxlF0VsF1nd5o+47iv73HLmduPg6jLfoszNed97Pfj0vTPznLOMxZx5XF7fu2q9Rwrg9Xp7GgECBAgQuJOAzwkQIECAAAECBAgQIECAAIH6BSQkQIAAgSMKLIrfLFZLybqXDedO28XuJGJv0sWs6aJb/DvQ8yyC90cb89gfsyyAZ/m0vYhmL6/bH/N2L242ujwfObq8tlyfT1jc38Rs8ZoPyHm6KOuYNU3stU3sTJq4em2U43K+y8+6vKPrmui6yJE/Yj1fybOeB3kKAQIECBAgQIDAnQR8ToAAAQIECBAgQIAAAQIECNQvICEBAicRKDVqVwrfnGQeWcTma3lfCtku35fPm6bJ6jVHeVNGns8atlyZ5/NE3t/kOChzy/1llPfldTFPfj7Pkf1tvDfKLE1kxRxdmalp8zhHPm++GG10+Rr5WR5ENy/F7/6I/OqyCS4jD1f6rQBeKa/JCRAgQIAAAQIECBxSwGUECBAgQIAAAQIECBAgQIBA/QISHlsgu9jSz8aki5jOm5jmazvPH/OsgfMlu9XYy/d7+b7d2op2shVdZCHbNdF1bT53Gm03zTmmOcd0cTzJ9+Xc/phkU7s/upjEwZg3k5jl+3kzjXnOOW/L+zb2uv05m/ysnbfRztrY6iaL0cxzqnkuqhTBsf9Vit8yyruD13K8ilFWtop5zUmAAAECBAgQIECAAAEChxRwGQECBAgQIECAAAECBAgQGIpAqTUPRrak2XTmysuJfFnad5nv+nGTiZu2jWZrGt2prbi61cSl7SaufGgal7//dLx513a8+uFT8eqHtuOVu7bipa02XppGvJjjhWkXTzezeKrZzbEXz7SzeK6dx3OTLs7k5wfjua2IMp7fbuOlu6bxwqk2np3M4plmL57POc7m+zfumsTbOf+F01v5/ElcaLu4mAX0XmmjuyaKTzncX34T5fXO5e/1wctxuetooz3a5a4mQIAAAQIECBAgQIAAAQIElihgKgIECBAgQIAAAQIECBC4XmDReWZ5uvjr2Wuvi3P7F5VedT6JuNLM4/x8J16fX4lXmqvxQnMpnpy/Ew/NzsdXd8/HF3P88d7b8fmrb8bvvPli/Obrzy/Gr79+Jn7xpUfj5158ND75wiPxs89/J37mzLfjp5/9dnzi6QffHT/91IPx0/m+jF/+3mPx6defjt86/2J85tIr8cdXXo2vzt6K+7uL8Z189nfz9Ym4FM9PduP1LImvdF3M5rOYl38DerHskk80QU4AABAASURBVKMcHLyW49uNEriM211z688UwLe22eAnHk2AAAECBAgQIECAAAECBAjULyAhAQIECBAgQIAAgXoESl05zzjXj3JuMRY/8sPrXrMjzYK0/JFsE12WvV02u/Mcs7aNK9M2LmxP4vx2G2+cauKVUxFntubx1HQ3Hs/xyNZePDC/EF+/+Fp8MYvd33vmkfj1R78Vn/rWN+KT93w5PvG1L8Qn/vTzOb4QP/uNL8WvPnxvfPq7910b98fvPPPd+L1nH4nfe+6R+P3nHl2MPzjzaHz2+cc/OM48Hr/1xEPxG488EJ/+9r3xqw9+Iz71za/FJ7/+xfjJL/1e/F+f//fxU3/yh/Hz994dv/Lgn8W/f+LB+OIbz8c9l9+Mh7vL8Uh3JZ5u9+LMpFv8FfLZzPTWqTbe3o64sBVxOcvs3WxsZ8mTENGkwWLMsyzuis/Nx/XO5TgvjW7xIyKnK7MZBAj0RsBCCBAgQIAAAQIECBAgQIAAgfoFJCRAgAABAgQIDFygKWXjtQzZWUbpK2fZPO4tRpPvc2SxGzeMptSTTRvzeRfzWZmkjbbNNrSZxrybxJX8/I1JE89nafpIdzHu3T0Xf3Tp1fh3rz4RP/n0A/Evn7wv/ulDX4l/+uBX4n//9tfiJx/9Zvzyi0/Eb559Pv7o/GvxZ5fOxyNXz8fTO2/HmdmFeD5L2BeuGy/nE95o9uKtdhbncpTXg/FmPvN9I697PXbi7N6VeHn3crySr9/buxpn9i7FM3sX4/HZpfjO/FL8eT7ryxdej99/84X41CtPxv/5zH3xTx75avzP930h/pf7/jh+8vH74xfOPBK/8eqZ+Pz5V+Kb8/PxaLwTzzWX42y7G+8089htumibNk6lw9Z8Ek2xmTd5bhLRTqJrmujSsox5pF/Txt61McvXci4vzAK5zU/DFwECBAj0RcA6CBAgQIAAAQIECBAgQIAAgfoFJCRAgAABAoMU6HLVObKnzJIxj6/7ztPXvWsiuv2yMrKwnJeR5eUsa8l5FpU7k0lc2prGxQ+djvMfPh2vnd6Kl0438dzpiIez8P3que/FZ194LH7tkT+Pn7/ny/FTd382fvHeu+M3H38wvvjKM/Hl187EN94+G9/KkvfxuBrPZIF6pp3HS5OIs1uTeCPHO9MmLk0jLm01cbmM7TYuXxtXttrYyc93J028O6Zt7N5m7ORn+2MSV/O4/IXypXzOxe1JvHNqGm+dmsTrOV7JZ7243cUz0714dLITDzdX4qEsiO9+7YX4zHOPxa89fH/84j1fiX/z5c/GJ7/+pfj/Hr43fv+Zh+NPszh+eO+deHprL85szeLsqSbO37UdF3Puy5M2ZosCOAOmYbFtE3yxDxGp+95YnI8oV+VP3wQIECBAgMCmBTyfAAECBAgQIECAAAECBAgQqF9AQgIECAxeoMkEB+Vjl/XjPMvd8lqKycmsjemsiem8iTZHZBXZ5Sh/obqXRebVdhpvTybxfDeLJyddPDC/HJ/J8vPnnn0o/o9vfyX+yQOfj//tO3fHzzx5b/z29x6Lr184G493l+LM7qV4dedynN+9Epd2rsbe3l7EfB4R3XUjD9fy3eRTbjaunc6XxbLydZ5QV2IW57qdeCPL6temO/HS9iwejd342sU347defCp+/rFvxk8+/PX4F9/6UvzLx78Wnzz73fjdd16I+5qL8ex0Ht+b7cbFjNnFNLUnMSk/u3lszWexPd/L1/0x6fbys71o87XNZ/smQIAAAQIECBDYqICHEyBAgAABAgQIECBAgAABAvULSEigPoFFDdo10eRor43mWuG7k4Vv+SvZc+UvY09FPFv+Kra9Eg/O3onPvPBE/Ny9d8f/8+XPxC/cc3f81mMPxFdffyG+M78Yz2ztxfe2u3h9u4k3TzXx9nYbF6cRV8tf7LZNLHrl2PRXkwu4fuTbm3x3WY7Pcs17W21cTYdLpzJLjne2t+L89na8eXorzp6exhNZDn9r5+34/Nln41cfuS9+5s/vjn9192fjk/n6mecfi3svvBqPdhfjuelunE2bd9LmaprM2nxok+1wzFO9i1I477VdHud53wQIECBAgAABAgQIbEjAYwkQIECAAAECBAgQIECAAIH6BSpI2GXfWUYpYMtriZRdY0zmEZNZRLPXReTxvGnjyqSJ19t5nGmuxnebi/GlSy/HL734UPyLh74Q//z+P4xfOfNgfPntl+KRLDVfnOzFuSbi8ryLbm8e7W4XsZdTzfJ9HnZZonZtG10WqZHHkcdxcBx542LE/ldXbsix/279P8ujD0Z5ellelrTFbJY4e908djNXpNdk3kYb2eK2W7HbTONS5rgQEW8083iu3Ylvzd+OP3j7+fjk8w/EP//WF+Kfpdsnnr43PnvuufhOcyleavfinXSYtdOYd5OIyXbsnjoVpXTPR+ZMvgkQIECAAAECBAgQIEBg7QIeSIAAAQIECBAgQIAAAQIE1i5wUFB27x7kErK5Xfy7xeVcvi0v1488dfBdTpdCs7yWc13Txe60i3dORbx8ajeenl6Oh/bOx92vPRef/vY98TNf/aP45T//Snzu2e/E/Zdei8fm78RLk514YzqLt7cjC8vI+yNmTWSRGddW0cXBM/afkx9mQRpl7J+IIX1FsS7rLq+ZsCmv5X2G6DLaPBvbLsvcxdiaxN6pSVw53aZPFy9v7cWT7eW47/Jr8ZnnH4l/++DX4ufv+5P49ceyRH/jhXho90K8mNefPbUVb21N462mzWI5J/ZNgAABAgQIECBAgAABAgQIrFXAwwgQIECAAAECBAgQILB5gVJERmkiyyglcC4pD/M7D7KZLIVrGfsn8tx734uCNsvfK5N5vNJcjkebc/HZi0/HTz37tfhf7/1M/NQjX48/eP3p+OaVN+Pxi2/F2SuX4sreLEoZ2nazaLq9xYhmFl2OeTuLWTuPvZyvjHked20+uCnP7KIcHozI0+VsTpYv777J4558L9aca8mlJVE088iYXbSzLiazeXR5ouSb52s5jpjH/sgbIke5qbzm2fJRl3swP70dF+/ajjPpdPf5V+JXv/d4/N+P3BP/7L4vxb96+BvxB2efjyd29+JsN1EAF7f+DCshQIAAAQIECBAgQIAAAQIE6heQkAABAgQIECBAgMAGBLp8Zhn5UvrJMvIwvw/Kx1ke70bX7MU8S8rI0jGaNl/aPJcj38+zWtxp2zh/ahovb7XxdLsX39m7GH/44hPxKw9+Iz71ra/F5557NB6dX4jn2t14eTKLN7cidu86FfPtrejaSZTOucsfi7+CjS4ix7zpYjGy4S1n8mRE0+yPyNdro7n2mh/E+7/KXTeO91+x1nfXlpKxSrxU67LA3h9NLqR8vPiL53xTjvPUe9/lRBnlzDx/5PE8i/O9nGV3Oo0L0zbeOj2Nl9L18bgaD+6+HZ//3jPxS/d/NX7pz+6OL774dF6Z9/kmQKAHApZAgAABAgQIECBAgAABAgQI1C8gIQECBAgQIEBgowJNVqjNuysoR4uSMmYRzW5EeyVfr2ZpOc/rJjGdbEc72YpZM4mdrsm6sYlXsxx+PG/63LlX49889kD8i2/+SfzSc4/Fl869Hs/udPFObMduTGIeOU0pcXOmyNI4mjbL3y668v/6zVKza5pYjPx83jVRRnRZOJf6sptEzHN004h8dlPubfOaHF2OpmkiIkd5LSPKV04aZeRxFsw5Yc6R7+drGuWZ1498bim6czUxzzXOc90HY1aO81xXMpS86RVllNxllOxllM/yuih7sDeP3au70eVWRXpF3tuly07OdW5rHmcmV+KrF1+KX336vnJX+CJAgACBDQt4PAECBAgQIECAAAECBAgQIFC/gIQECBAgQKCXAk0s+sTFX+A282sd7CSu7HVxbnc33ox5vLYV8XTWv/ecPxufe/6x+MV77o5f+/a98YWXn4lvXjkXT3Y7cTaLyEvT7dhrt2NWyskMW/rQaPIBcZvx7uf75W/TtXHjiEWl2cS70+RBsxjvnWoi8kwZWat25XW9I/KZcfCVxwfrOThVFtelURn758oVbR62+VGO7sbR5PnIUV6biFL6zpu0uTbyk/JpKZN3pm1c3G7jjSyCX2qvLrTCFwECBAgQILAxAQ8mQIAAAQIECBAgQIAAAQIE6heQkAABAj0R6GL/v+wTc0XZJ8b+P0Xc5usk9pqt2J1PFn/Bu7e9vfinnp+d7Ma9e+fiN84+Hv/mqXviUy88FPde+F6cmZ2Pc/nZ5XaWFfHi731j0UnGwVe2oAeHY3ktkcu4ad5mH33xeR7f9JrlnGyXM41ZCBAgQIAAAQIEji7gDgIECBAgQIAAAQIECBAgQKB+AQkJ9ESgdI45Fn9ImjXwPI8X/yRxk8VvO4lZux177em4uHUqXmj24snmatx77uX4ze/cFz/zlT+M33vq2/Hgzrl4Zmsnzmbxez6L3yuTiHlpG9/9K97MmvPmz/x+9yCPl/Fd5jsYt5uvXHO7z1fzWXnq9ePmTzm44uaffvDsUa/fn6Fsyf6RnwQIECBAgAABAgQIrE/AkwgQIECAAAECBAgQIECAAIH6BXqYsOu62NnbjVlZ22Qa8+lWjtMx2/pwXI3T8dLuLP7orTPxs0/dE7/w3W/EH599Jp6eX4rXur24mMXxbt63O2liliPaLCibrBtLAZyHi78AXryWHxFNs/8aR/4q991klPb6Zn9Buzif1y9ey8PyuLwMemSGkrWMyOMjZMkdOcLVLiVAgAABAgQIECBAgACBEwuYgAABAgQIECBAgAABAgQIrF+gNIlddrZNbE+z+O3mcXG2F2+3Ea9tNfHU7Ep88aVn45fv/3r8zlMPxZ+89mx89+pb8WJzNc5vt3F5q90vfZu8YVFIttF0bbRZurb7U+9HKl1ljqbJH/tnlvDz+rmuP75+6nL+YFx/fnPHJ3/y8fK0J3+wGQgQIECAAAECBAgQIECAAIFDCriMAAECBAgQIECAAAECGxTosrTtYjsmcWr7dMxOb8Ur7W58/fzL8YuP/3l84ul74w8vvxhP7F6I1/d24sIk4srk2l/75mu2xxGlXSyl7zxie7Y/JnncxDK/upzsYORhlOPyahxGoGzRYa5zzUoFTE6AAAECBAgQIECAAAECBAjULyAhAQIECBAgQIAAgZMLlCp0lm1rGV15kyO/9yvSawfl/OJw8aM8M2/I5raLJnayyH1raxIvTSMeOP9a/O4j34pf+fM/iS++9FQ8Gpfile0uLk2z9G2b6EqTWP6St9ye90YZWf6Wh7Wl9O0WZyLy/OKSOM7Xne7Mh9xy2nJvGbe8YJQflG0bZXChCfRGwEIIECBAgAABAgQIECBAgACB+gUkJECAAAECBAgsSWCefefuJGL3WstX/vnlUpGWkR9lFVsedHC0/9q2k5hOt6JpJnEuIu7bvRi/9NR34qce+Eb81pnH4ru7F+K1dha7pewtBW9es//d7L+Uh84E9zTLAAAQAElEQVTy8GDkw+b5/P11XF8U5/Vljrz0fd9lzluOcmXeV15uOfKBpXV+3+d5z7un8/h9n437TW7NuAGkJ0CAwCYFPJsAAQIECBAgQIAAAQIECBCoX0BCAgQIECCwdIEsPkvlWcb75i7nuy6amOfpeb52MctC9mKWpy/Pd+OJ2ZX4ytkX4tMP3RufffqRePjiuXh1q4mLW5OYtaU2zBmvFbVN3t3k8f6IaLoc8xzlNSJnjFj0wnnbPJ8RZUQTiw/y8w9+52fl85uOG6/OhywmOni98fOD9wdzHrz3WgRyS8qLQYAAAQIECKxZwOMIECBAgAABAgQIECBAgACB+gUkJECAwNIFyj+9vD2LKOPgr38PHrJfh86zYt1djIh57OTJl2a78Y23X49PPP5A/NxTD8aDF16LN7qrcXUSMevy+uxZm3lEO2tiUl7zfRzhK3viRV27/+MIN9700nx4kx8sGudrx8uZOCcdx7cCeBz7LCUBAgQIECDQKwGLIUCAAAECBAgQIECAAAECBOoXkJDAagRKN1qK31IEZz0apXyN8le/ObroYp4XzLLYvTzt4rXpLB7dezt++8kH41MP3RNfePX5eGR2Oc5OZnFlu4nZdhvZJS/+urfNiUpxmLcfe+Hl3kVve+wZ3LgMgbKPy5jHHAQIECBAgAABAgQIHEbANQQIECBAgAABAgQIECBAgED9AitMmD1tzLJp3cuWb5ZjnqVvN5tHKYHL+av52ZVJGy/sXYkvvPlcfOK7X4vfeO3x+Ga8Ha9vNXFl2saltovL2SDv5bVN20T5r82f0TTR5YhyLl+bpoly7sgjTvKVzzxotrtrx5Gvt52yfH79uO3F1X/YVp9QQAIECBAgQIAAAQIECPREwDIIECBAgAABAgQIECBAgMCdBEr3mXVuvDe6KP/FdWcizxzM02Q52raTmE8ncflUG6+fbuKBS2/Fbz31nfi1Rx+IP3vnlXh+uhvvnIqYTfPObAe7LIDnTZczlqdFNE0TpWsthXIZ5TiufTX5epSRly/h+8YnHmbKg3sOc+1qr9n07LnFm16C5xMgQIAAAQIECBAgQIAAgeoFBCRAgAABAgQIECBAgMChBEol22UhO1+MLGyz1yxVbWRdGzGLJl8nXRfTbIjLKGVflwXw1e2teLG5HHefez7+9aP3xqdffTa+efXteD3L3r02J8n7otmLaHZjf64u5+ryOKLL/xbF7yTf5ujK5Xnoe5gC5XdimCuvYtVCECBAgAABAgQIECBAgAABAvULSEiAAAECBAgQIEDgkAL7fWypamOeJez+yHq2/LVuM8/Cdh6Tbh7THG0s/vHnuDpp4/VTbTw2uxSfe+7J+NT9fxb3X3grXtqKuHJqK/bmXTa8OVm+RN63P8qbyPkiv8r8+5fkm3e/yxXHGfsT5PP2D/Ln9cf5dmXfB6td2QMGM7ECeDBbZaHVCQhEgAABAgQIECBAgAABAgQI1C8gIQECBAgQIEDgsAKlv1xUsk2Uv8At5e/B615bStouJtHFVpa40yx/myyEr+TrK+0s/vTSq/Gz3703/t0Tj8XjeeOFZhJR/ofAMY2YbO+3u7NcyPz9o3TD5dSsPLu8KQdllOMuTx5r5DPy1iiLX4x8v8hVXlc1Fg/MyQ9e83DE3wrgEW++6AQIbE7AkwkQIECAAAECBAgQIECAAIH6BSQkQIAAAQJHETioLrssS5ssTrPzjTbb2TaPmzwXZXTZ60bE1UkT5081cWZ7Fp9/6Yn4tYfuiXvfPBuvTNq4sH0qu99SATZ5ZXnNkXNEuf8moyvnyqWRX911Iw+P/10mvH4cfyZ3Hl0gd/zoN7mDAAECBAgQOLaAGwkQIECAAAECBAgQIECAAIH6BSQkQIDA0QWu9aXlpc0idpLl73TexHRWRptlcPlHn6dxaTKJl7rduPfi6/Hzz94fv/T0/fHopXNxbncnZtFF2+TNh3x66YXLOOTlLhuIgAJ4IBtlmQQIECBAgEANAjIQIECAAAECBAgQIECAAAEC9QtISOCkAvsFbtM00ZV2NkfbTWLWbsdbp6bx3LSL+y+fi99+8uH4o+efjKe6K/FGnrsyaWIvy9/5bBbZA590Ee4fsEA74LVbOgECBAgQIECAAIHhCFgpAQIECBAgQIAAAQIECBAgUL/ASRN2XXa3Xcyzwdtr2thr29jJPrdptmP39Ifi0ck8fuN7T8YnHvxGfPn178Xref2s3Yqref3upIsuP++aeZR/1fnaj7jlV+mZbzVueZMPhiCQvw5DWKY1EiBAgAABAgQIECBAYLgCVk6AAAECBAgQIECAAAECBG4tsN/CNln9Nk2X3e3iH4GOeRbA861pzL7/w3F22sSDl96K333qO/G5M0/Eo7uX49VJm8XvVkQzzZGVX37nzXncxR2/8pLylNuNO87hgg8I9OVE+VXoy1qsgwABAgQIECBAgAABAgQI1CYgDwECBAgQIECAAAECBA4hkI1sFsDvXlj+iLeZxNV8PXP1Qnzxwkvxrx/8Svzuk9+O53auxKXJVswjy9+YRHRZ982zyu3KyHnyO7rFj3enczAugfyNGFfgfqS1CgIECBAgQIAAAQIECBAgQKB+AQkJECBAgAABAgQIfFDgoJrtsvDdH3lN+f/95ss8z+1mtXthPo8L25N4cvdC/PGLT8T/++0/iwcuvBavN3txueli3mbZm/fkLfvfpfC9Npqco4x82f/Mz9EJKIBHt+UCb1zAAggQIECAAAECBAgQIECAAIH6BSQkQIAAAQIECNxBYL8I7qLLQjd/xiyL31kzj0uxF29Nu/jWhTfi0889GL+W47Gr5+Kddh7N9lbs977lfwy8F5E9cCy+crZunkf5GmXk4Y3f5fTBuPGzfF+mKiMPfQ9cQAE88A20fAIEhiVgtQQIECBAgAABAgQIECBAgED9AhISIECAAIHbC5S6N0e2rbNs6hb/enN2t5d2duLtacTL03nc9/Yr8W/v+3J86eUn4/npbryzFbF77a9+87ZosihejCyNmzKy/G26Lposf3Pm/JkrKBfmy+K7i/zs/SOu+7r+0uuPr7vE4YAE8tdqQKu1VAIECBAgMFwBKydAgAABAgQIECBAgAABAgTqF5CQAAEChxToYt50sTtpYrdpo20mMf3Q98fTO1ficy8+GZ988CvxjcuvxKtZBl+dttFl+dssZs4md7/eXbyLLIIjsj1u8vy7Iz8qx/nie5wCCuBx7rvUBAgQIECAwFoFPIwAAQIECBAgQIAAAQIECBCoX0BCAncSyJL2Wnm7X+bm9V0WwG0br066ePjSufidR78Vn3ni2/HYlfNxfjKLq7PdmO3uRcy6KJ1uue9g5N373+XE/tG1n921Vy9jFVAAj3Xn5SZAgAABAgQIEFiPgKcQIECAAAECBAgQIECAAAEC9QscOmEpZ8uImMybOLXXxKWuiy++/VL81KNfjy+98UI8H7vRnToVW812nJq1cWo3YjqPaPO290rgZv+fdG7ywTeMZvFJns/rF31zec23N343eeJg5OH7vg/Ol9f3feDNIATaQazSIgkQIECAAAECBAgQIDBAAUsmQIAAAQIECBAgQIAAAQI3EyidbClX266Jq3uzeOR7L8XTF96O16YR5/KD3ckkmmYSk66NaV4TeS6yzZ3Mu5jmaLM0XpzKD5obRuTXe0Vx5Kf7I677aq47vtPhUa6901y1ft63XG3fFmQ9BAgQIECAAAECBAgQIECgAgERCBAgQIAAAQIECBAgcBOBJmvcHNmqznLMc9w1PRV/76/8ePwH049mx5sN8OnTMW+nsde0sdeWEfmaH2Wru53l7/asi1IA709equT9Iz8JHAgogA8k1vLqIQQIECBAgAABAgQIECBAgED9AhISIECAAAECBAgQuJlAtr3R5H+RBW4s/p++kV+nc/yND/+F+O/+2o/HX8zSd3Ll6uKzeWT5O2lidxIxa7sshbMEzvq4/MxbYnFRrP6rW/0jPGHJAgrgJYOajsAtBXxAgAABAgQIECBAgAABAgQI1C8gIQECBAgQIEDgDgLZ5Ub5f/qWv+addF18aDaPv9Y08d9+/OPxX37sB+KHYx4fKn8aPM/Sd9rGfNpE5Pe86eLqtIudSZ4vk8TRvnKKMs1i3OnOUvoejDtd6/P+CSiA+7cnVkSAQIUCIhEgQIAAAQIECBAgQIAAAQL1C0hIgAABAgSOJtBEl6XupJvHD2QJ/Dc//NH4x3/jb8ff/chfjLv25tE0Wdnu7kS0pc5rohSye3m4+Ivg5t2/Az7UI/PyQ13nojoE8tekjiBSECBAgACBngpYFgECBAgQIECAAAECBAgQIFC/gIQECBA4tMA8r5xlububLd1OjlmWwE0Wvqcu7MR/9qEfin/0Y/9J/Iff95E4fWo7oskLru5GM++iyf/mTRPl3vI6b2JRCocvAjcI5G/NDWe8JUCAAAECBAgQWJKAaQgQIECAAAECBAgQIECAAIH6BSQkcDSBJovcOBhNRDmcbk3jw+12fGxnEj/x4R+M/+ZH/kb8YExiK4vfydZWtOW/LvKricgSOBZfeRxlLN68++ODZ979yMFIBBTAI9loMQkQIECAAAECBNYs4HEECBAgQIAAAQIECBAgQIBA/QLHSFgK2q15xPYsYitHm8c781nszecxmTXxw1vfF//DD/1o/Fcf+0vxoSx7522XNW/e1U3yae27o+maPJ9vb/Hd5PmDkYe+RyRQfktGFFdUAgQIECBAgAABAgQIrF7AEwgQIECAAAECBAgQIECAwK0Euvwge96YZUt3UNDOo4t500V2vfF98yZ+rLkr/scf/Vvxt3/gB2P70k4088jP8+pmmndnEdy1Wf7m+3x3s+9bf3Kzq507rkBf72v7ujDrIkCAAAECBAgQIECAAAECAxSwZAIECBAgQIAAAQIECNxWoBS/l7YiLmeXm11vFrn7l5diuMsSeGs+jx9qJvETpz8S//iv/kT8xPbHYjva6Nosftus9vKzaLLizRuaHNkdl+/F2P8Ri5drHy2O95/g51gE8rdkLFE3mdOzCRAgQIAAAQIECBAgQIAAgfoFJCRAgAABAgQIECBwZ4FSzJbit4xyXBra8tplpzvP27Pqjbu6eXx83sbf/9gPxz/8yz8eH29PRTPPq7qs9nI0eXH5a+G8PCLvy0/KNIvjuMlX+fwmp52qVCB/SypNJhaBvghYBwECBAgQIECAAAECBAgQIFC/gIQECBAgQIAAgUMKlOK2/P9/yyjHpcAtt5aSdh7zmOV/u91OnJrtxo/sTuIf/qUfi//0oz8UH91rF/+P4Jh1i/938DTb4iZvyu9y+2Jcf7w4cd2P8tmtxnWXOaxAQAFcwSaKQIBAfwWsjAABAgQIECBAgAABAgQIEKhfQEICBAgQIHAUgVLOTbOJLaMcl3vzbXT5X2SjW0rgvfleTObz+MjOPP5ae1f8ox/7O/F3v+/j8X07dM/3XQAAEABJREFUs2hms7wlr2oiyl8R55tFh5xvy2F0ebAY+W5/3ojymm99j0Tg4PdqJHHFJECAAAECaxPwIAIECBAgQIAAAQIECBAgQKB+AQkJECCwPIEsbktV22Rd23ZdlFGOP5It739x18fjf/qrfyt+7K4Px3azF7uTeexsdTHPpq+UvQeLKMdlLN6X+Q7G4oQfYxHIX4uxRJWTAAECBAgQILAuAc8hQIAAAQIECBAgQIAAAQIE6heQkMAqBPYb2zZb3LaLaGIep2az+Is78/h7H/3B+O//o78ef7nZimmei/wsL4jIsjiufTV5z7VDLyMWUACPePNFJ0CAAAECBAgQWIGAKQkQIECAAAECBAgQIECAAIH6BVaQsCltbtNEm6+TeRPTRQmc77PVncQsPr61Ff/gh34k/vOtj8X3X7gak51ZbOW1Me8iW+Ac+9/NfP/Vz/EKtOONLjkBAgQIECBAgAABAgSWK2A2AgQIECBAgAABAgQIECBwEoFSApdR5ljUutnkdTGPZrYbH+26+NHJqfhHP/534m9/5Afj+67MY3J5N7an04gsjruImOSPMpo89r06gb7PnL82fV+i9REgQIAAAQIECBAgQIAAgd4LWCABAgQIECBAgAABAgSWIpAdbsyzwd3LFm8n29z5JOL7T5+Kj7ZNfGR3J/7mR/9C/IMf/VvxH5/+WEyv7GY5PI8uC+BSArd54zRH0+UE4WusAvmrM9bo68jtGQQIECBAgAABAgQIECBAgED9AhISIECAAAECBAgQOLlA13WxGDlVdriLEri8zqKLvSx+ZztX49R8Hj/QtfH3f/jH4r/+4b8eP7z1oZjs7EWT95YCOKLJq8sIXyMWUACPePNFX7GA6QkQIECAAAECBAgQIECAAIH6BSQkQIAAAQIECCxZIGvgnLH8Be/BiNiJeewsSt6t+HC3FT/SfSj+4V/9m/H3fvCvxMe6SUxm5e+GsyhuI/bavK/JgyyDw9coBcrujzK40AQIEFilgLkJECBAgACB/5+9O3+T7LrrPP8590ZErrVq32XJWmxrbLdpaDD9eBAYGBqYp5kfeJ75M3q6m+4ZeGAY9zNPTwPDYuBpGgMNmNUGg228ybZkW9Zi7UtpqVKVSlKVqkq1L5kZy73n9OfcyMzKWlVVqlJlRr7D9xvn3nPPXc4rIvzLRzcLAQQQQAABBBBAYPQFmCECCCCAAAKXRsABbhPeDtvk9fwkcPTF8nr+E8/T3rhlbFr33vo+3TW5QZMDd/QHiikqOv3jL0AbaxUv/gqs4tkzdQQQQAABBC6+AGdEAAEEEEAAAQQQQAABBBBAAIHRF2CGCCCAwLsr0CS6ORCWUpGkImrSzT9fd51+/Pq7dLPD4LKupVirGZqfFpYHvLt3ydWWiQAB8DL5ILgNBBBAAAEEEBgFAeaAAAIIIIAAAggggAACCCCAAAKjL8AMEbi0AsGnX1reVAi5R26lHO6VygFw0g3FmD528x36watv0S2tKY07/S2a4JfwV6v4lb8jq3j6TB0BBBBAAAEEEEAAgYskwGkQQAABBBBAAAEEEEAAAQQQQGD0BS7DDEMIzVVDGLZFSmpVtcaqSq1eV1erpZ+87r36SGejrixaKmLloJgAuEFbpW8EwKv0g2faCCCAAAIIIIAAAgggcPEEOBMCCCCAAAIIIIAAAggggAACl1IghOBQV8NyAJz/3HPLAXDbtaaKet/4ev3M+z+iG1rjas31VNRRap4EdnPSkqPhpZV35+3c5lq6nrep4wIrZY0AeKV8UtwnAggggAACCCCAAAIIIIDAchTgnhBAAAEEEEAAAQQQQACBd1EgKTjYDQ6BixRVup2ok64tOrpn/dX62HvfrxsnptXxmOMBcDj1/nLXfKXcekSaLzcsK1yAAPiSfICcFAEEEEAAAQQQQAABBBBAAAEERl+AGSKAAAIIIIAAAggg8O4LNEGtQ9smuA1JhaImQtBVRUsfu/42feyG9+qKMKZW9KDo+4v5iGEcPDzGfSctuT+PWlonDWFzBQkQAK+gD4tbXSEC3CYCCCCAAAIIIIAAAggggAACCIy+ADNEAAEEEEAAAQQui0BQcthbF0FVOV9O+/pVT+P9gd5fj+lf33yP3r/mOk0O2ip6teT+kINgH+e0WCp948F18pL7FurkfWyvKAF/JVbU/XKzCCCAwLIW4OYQQAABBBBAAAEEEEAAAQQQQGD0BZghAggggAACl0dgPp11k5zwxfnK6ykkteuoDf2k28tp/fjtH9Qt5ZQmvbMsW8rZb3PPPrZp3+7N45Y+DZzX3+4Q9i8fAX81ls/NcCcIIIAAAgisYAFuHQEEEEAAAQQQQAABBBBAAAEERl+AGSKAAALLRMAJrXItuZ1mM2mN+39ow3X6qVvv1rWdMbWL5J7kga7kQW68IXceL53m5aGLY06zm67lK0AAvHw/G+4MAQQQQAABBFaMADeKAAIIIIAAAggggAACCCCAAAKjL8AMEVguAkuT2by+5L68ORaTbg5tfey6W/Qvrr1JV6VSrTr/DWgnvzkArpeMP+OqxyrXGQewYxkLEAAv4w+HW0MAAQQQQAABBBBYAQLcIgIIIIAAAggggAACCCCAAAIIjL7ACpphK9aampvT7a2O/tUNd+ifT1+p8apSDgXbDoBD7WA358HN472nm5j3L3YvXV/sZGWZC+TPepnfIreHAAIIIIAAAggggAACCCxPAe4KAQQQQAABBBBAAAEEEEAAgeUmUMSoTt3XFW4/uGajfuK29+uO6Q1am/894JgD3RwPBh1/wDf35cqpcK68vlDLbXaX535W2lXzJ7zS7pn7RQABBBBAAAEEEEAAAQQQQOByC3B9BBBAAAEEEEAAAQQQQGBZCgRnu6FI6qRa17XG9KEN1+hfXnOrrk9tFbVz31YpNYN0/BUc/DblAU2bA+Dju1lbWQIEwBf18+JkCCCAAAIIIIAAAggggAACCCAw+gLMEAEEEEAAAQQQQACB5SuQQlJ0ABwdAJf9vq4Obf3Ije/VB8bXa03uU6WQHPB6Gc4iNdshOQTWQqXhLt5XpAAB8Ir82LjpZSnATSGAAAIIIIAAAggggAACCCCAwOgLMEMEEEAAAQQQQGCZC+QIt18E9cuggUPdqRT0wYkN+vl7/pk+sH5KU4Nj6sRKzoilJghOKmNUyxXydv7b0Evz36Xry3zu3N5QgAB46MA7Aggg8I4EOBgBBBBAAAEEEEAAAQQQQAABBEZfgBkigAACCCCwEgSSgmIOcotCzn5Ven19Lb1v7Ub92O136qayrfEqOgBOnk7yaAfAHtMEwu5ZWIJXQpL3D0u8VowAAfCK+ai4UQQQQACBZSrAbSGAAAIIIIAAAggggAACCCCAwOgLMEMEEEBgxQjk0LZVF2pFB8CSUv5fXWm6kn7wylt17013a23RcrCbhuXwN3hMDnzdoabEayULEACv5E+Pe0cAAQQQQACByyzA5RFAAAEEEEAAAQQQQAABBBBAYPQFmCECK0ugcIJbpqBcwetJDoFT1HiUbglT+vit9+juqQ1aV0V1ojuVVIegGKTCxwWvBLfyseK1IgWKFXnX3DQCCCCAAAIIIIAAApdbgOsjgAACCCCAAAIIIIAAAggggMDoC6zEGTrxLZzr5jp++0FtB7vrZ6W7whr93Hs/pA901miijg5+owZlUFWUalelxgdlEwQ7F/bhwcWy0gSKlXbD3C8CCCCAAAIIIIAAAgggcLkFuD4CCCCAAAIIIIAAAggggAACy07AwW8ObRci29wWuc83mh/oDV7v1NKGutD3b7hWP3PXh3R9e0JjDotDHpAKB7/DCl7X/BPAPkxLS6votVKnSgC8Uj857hsBBBBAAAEEEEAAAQQQQOByCHBNBBBAAAEEEEAAAQQQQGBZC+SwNjoBjE6AgzdyCOxGtbdrb7Rj1LVVqR+86kZ97JY7dX0xocmqUOmDkgqPCw58PXg+AG4me9Jm08fbshXwx79s720F3Ri3igACCCCAAAIIIIAAAggggAACoy/ADBFAAAEEEEAAAQQQWAECDmujbzM/1LsQAHtTeTv3FylpclDrurrUj914pz685hqtSaUKJ8YpFYqhVCwcAvvgHBxLw/d8DufD8hAlX6PZ5m1ZChTL8q64KQRWkgD3igACCCCAAAIIIIAAAggggAACoy/ADBFAAAEEEEAAgRUikOPaHNDmNue0S2vhod52Ka2rpQ+laf38Xd+vm9deMcx5HQRLbQe8Pjq4lCtP3G3htjVf+aReZVmeAvmjWp53xl0hgAACK0CAW0QAAQQQQAABBBBAAAEEEEAAgdEXYIYIIIAAAgisCIEcyi6thZt2dpuz3JC84kA3eSM6IWx57Ia60J1j63TvTXfq1vaUJsu2BlXPRw7HNqlwPm5h03sWltN0LeyivcwCxWW+PpdHAAEEEEBgpQpw3wgggAACCCCAAAIIIIAAAgggMPoCzBABBBBY8QLOeZsHf3ObA93olX4p9ZwAD9yuL1r6mStu1/96zZ2aUq3UrqUQXdLwQB8gv3LiW7n1bufIavaJ13IUIABejp8K94QAAggggAACy1yA20MAAQQQQAABBBBAAAEEEEAAgdEXYIYIrHCBnNvO13zTZLb5z0PXIahuOpMmYtJtxYQ+fvMdev/6DVrjdDfUTntzUtwcoeY9uMu7JGfD4rWsBQiAl/XHw80hgAACCCCAAAIILDsBbggBBBBAAAEEEEAAAQQQQAABBEZfYGRnGBScAAeHuUVKKl2tulZr0NVNE+P62dvv1j1hQuv7SW0HwKWj38JhcWpqHiW5XSivsiw/AQLg5feZcEcIIIAAAggggAACCCCwTAW4LQQQQAABBBBAAAEEEEAAAQRWqkBymJsr33/wW5mkMuYQuFaZKq1NUd+/8Rr9L7fdrdvG12o6Fsp/Dbp0+OtD1ZT8CsOab7wxestKnxEB8Er/BLl/BBBAAAEEEEAAAQQQQACBd0OAayCAAAIIIIAAAggggAACIyNQpKAiupIDYCW1S6kz6OvmVOqHr71FH7r6Rl2hljpVVCs4Tiwc97pR03pdvJazQP6olvP9LfN74/YQQAABBBBAAAEEEEAAAQQQQGD0BZghAggggAACCCCAAAKjJBCGfwbaUwquvOSHfMsYNV1Jt42t1b3X364722s0GdVkvs3Tv8Ejc7mRO5Lk6PjM5d0sl0mAAPgywXPZERBgCggggAACCCCAAAIIIIAAAgggMPoCzBABBBBAAAEEEBgxgZzh5srTSg5yo6uOUihaGjgAnuoV+hflFfrf7/w+3bJ+owb1wCmvByRJbhTnjw5uvfhwnVLidTkFCIAvpz7XRgCBFSvAjSOAAAIIIIAAAggggAACCCCAwOgLMEMEEEAAAQRGSeDUrNY9TYgblHIrx4YpqO2Q9yq19KEN1+jeW+/WlVVQq3JncgK8WKMkM3pz8Sc5epNiRggggAACCFxCAfoxinsAABAASURBVE6NAAIIIIAAAggggAACCCCAAAKjL8AMEUAAgdUn4DxYSkohqWolTRaF7t1ws37qqtu1UaU9hiGw42LJY/JY8VqWAgTAy/Jj4aYQQAABBBBAYHkKcFcIIIAAAggggAACCCCAAAIIIDD6AswQgVUs4BA4B8Aqk8Zi1G1hXD958926oz2t6X7d9BVKBsrlhmVZChAAL8uPhZtCAAEEEEAAAQQQWHYC3BACCCCAAAIIIIAAAggggAACCIy+ADNUfsI31LXGU9S6Oun9kxv083d9n+6uxrWmimo5JC48SvnPRp9UIQQN/wfk5RQoLufFuTYCCCCAAAIIIIAAAgggsBIEuEcEEEAAAQQQQAABBBBAAAEERl8gP9XrSskhbq0yRo07CL4ylfrhK2/WT9/xQV3XGtOY+wrFkeQYlUkRAI/KJ8k8EEAAAQQQQAABBBBAAAEELoUA50QAAQQQQAABBBBAAAEEVpFADn+T1ITAUcFtDnyvrQr96Hvepw9fc4OubHfU9hAPmncJ8y3NchEgAL6gT4KDEEAAAQQQQAABBBBAAAEEEEBg9AWYIQIIIIAAAggggAACq1MgzGe6qUgqHAJPVlHXpFI//p73656JjVrrQLgdg0K0T2zSYAWvBq/m1qssl1GAAPgy4nPpFSrAbSOAAAIIIIAAAggggAACCCCAwOgLMEMEEEAAAQQQQGBVCji+bdLfoFQE1a7oNDEpal2V9H3lWv3stXfplmKNpqpSxcAJcA6AT65Vabd8Jl0sn1vhThBAAIHlL8AdIoAAAggggAACCCCAAAIIIIDA6AswQwQQQAABBFangMPf5jlez35+NTlJzBVC0phD3mtiSx/ZeL3uveVuXRs7KnsDD65dSfl/84d5m+VyCvhju5yX59oIIIAAAgisGAFuFAEEEEAAAQQQQAABBBBAAAEERl+AGSKAAAIINAKniXLdVYSgK8bG9aM33q4fWH+1NrZKlUWSiqhhduz15HIcLF6XTaC4bFfmwggggAACCCCAwIoR4EYRQAABBBBAAAEEEEAAAQQQQGD0BZghAggMBYKbpeXNZnGwG5LGY9Kt5Zh+7D136O4NV2jK2y1X8JiQU2APS86D8xPB7mK5DAIEwJcBnUsigAACCCCAAAIIrCABbhUBBBBAAAEEEEAAAQQQQAABBEZfgBmeo0BSK9Za2+/pA+vW60dvu0s3qq1pB76dUCjkvxcttyFHweEcz8mwiy1QXOwTcj4EEEAAAQQQQAABBBBAYFQEmAcCCCCAAAIIIIAAAggggAACCJwoEBTVCbU2loV+4Job9CO33KF1VVCa6SpVtYqiVAgrK/w9cYYrf4sAeOV/hswAAQQQQAABBBBAAAEEEEDg4gtwRgQQQAABBBBAAAEEEEAAgVMEHPQ62607UWXo67ZiXPde/17dc+X1WlO0pZikkgD4FLZ3uYMA+LzAGYwAAggggAACCCCAAAIIIIAAAqMvwAwRQAABBBBAAAEEEEDgVIHgrlxSKgq1orSxDvrA1Eb97J0f1P80vV5ToVZQXyk4CNbwlVeHRw23856lNezl/WIKEABfTE3ONdoCzA4BBBBAAAEEEEAAAQQQQAABBEZfgBkigAACCCCAAAIInFUgqFBRt9SOHZW9qCsH0o9MXql/feNtunmyUEhHlTRQcupbOOnNJbfyK/c5IdZiidelECguxUk5JwIIIDBqAswHAQQQQAABBBBAAAEEEEAAAQRGX4AZIoAAAggggMA5CDjFLWKhlkrlcLcziNo4W+mHrr5R//LmW3V9q63xmJzxhib3jUHyIU2J17siULwrV+EiCCCAAAIIrFwB7hwBBBBAAAEEEEAAAQQQQAABBEZfgBkigAACCJyjgPNcB7/DgDcGbxWFxjtj2liM695r79QPrLlBG1Lb8bAUS1crKeVE0kNPuEQ6YYuNiyiQuS/i6TgVAggggAACCCAwSgLMBQEEEEAAAQQQQAABBBBAAAEERl+AGSKAwHkJLAS3bqOCYkqKVaXJOuj9Y1fop277kG4f26DpulDh/XlR8OB8kYUQ2Jt5NVfupi6uQHFxT8fZEEAAAQQQQAABBBAYEQGmgQACCCCAAAIIIIAAAggggAACoy/ADM9fYD61zX/WeRjuBhWh0HRo65pBSx+cuFr/83V36kZNajw/+uuwV/k1f1xebY5rVni7FAIEwJdClXMigAACCCCAAAIIIIDAihbg5hFAAAEEEEAAAQQQQAABBBBA4PQCOc+NDnNzuzgiBJVOdSeqoGvSmO69+X366HXv1YbQUZDjyGaw33ycO7RcXqN6HxYf1akxLwQQQAABBBBAAAEEEEAAAQTOW4ADEEAAAQQQQAABBBBAAAEEziLgGFc5AI45ZfRG/uvO+Wng3OdNTXjlvcWUfvyW9+vODddpujWmEDw471R+W6izXIRd70jA2u/o+FVyMNNEAAEEEEAAAQQQQAABBBBAAIHRF2CGCCCAAAIIIIAAAgggcC4CCxFufqA3j8/bzn2Vg+AyRq3pV7pjbEofv/kO3dWa1rpYqsg7c2o8/2ehk/JR+WjqYgsUF/uEnA+BkRNgQggggAACCCCAAAIIIIAAAgggMPoCzBABBBBAAAEEEEDgnAVywFjM57c5BM6ruWpvpFCp1IyuTnO6d3yd/rdrbtcNValWN0pum8oh8DlfjYHnK5A/n/M9hvEIIIDAqhFgoggggAACCCCAAAIIIIAAAgggMPoCzBABBBBAAAEEzl0geGj+s88L5U2p6ZTkzqTozYEm6oFuDW199Iob9NHr3qOrYql2lFQEeUBexOvSCBAAXxpXzooAAgggsPIFmAECCCCAAAIIIIAAAggggAACCIy+ADNEAAEEELgAAUe4wwDXK/kvOw9PkYaN+6L3BtdYKnTjxFr95O336J6pjRpLA6lVSSFKSvP/G665g+UiCRQX6TycBgEEEEAAAQQQGCEBpoIAAggggAACCCCAAAIIIIAAAqMvwAwRQOBCBEI+yFlv0+b101QKeW9Qy+Oma+mOzhr9zD0f0U3j4xqPlQrVTfibo1+lHAY3a6c5E10XIkAAfCFqHIMAAggggAACCCAwugLMDAEEEEAAAQQQQAABBBBAAAEERl+AGV4CgRz65tMGh7vDyrFup45aN9fXh9ddoR+99XZdlwqHwA59g9PhNF8+LAQfv1DeZrlwAQLgC7fjSAQQQAABBBBAAAEEEBgxAaaDAAIIIIAAAggggAACCCCAAALvRGAY/Ca5dZ4bXSFFTTgEvqk9oZ+69X36wStv0Nqi5Yt4VFGo1RlTWbZ8RHDpXXmN+kUIgEf9E2Z+CCCAAAIIIIAAAggggAAC5yLAGAQQQAABBBBAAAEEEEDgrAIpP6161hErY2eeR65LfbcpSHWRVJVJMVQqj87ofXFMP3fnh/Xea65Tu91Svo8yh8F5MPHvRftICIDPSslOBBBAAAEEEEAAAQQQQAABBBAYfQFmiAACCCCAAAIIIDDyAskzzDXf5NVc0dsLlbeV33LQu6SaLo/LbfTb0srDnGIqeGVpOfdU4VCzKV+gWCynou6PIahaLKny+U8s73cgWruiCi1U8npyX0rRl618u8OKPsOwosfmSm7l/b6ejwkqfY+lOxwNRlfKFXwOdyWXciWPTz4uVz7HsPKW3Ctfc1jJd+ADPFqLlbdPrOTNXHlwDnsny1KTx/q6e2ydPn7TXbqjvVadftSgP1DMJh6YXM0585+Hbs7tk7Cct4A/3fM+hgMQWB0CzBIBBBBAAAEEEEAAAQQQQAABBEZfgBkigAACCCCAwOgLpDzFHIS6mvW8XTheLBxrukLRrA/DVTURpKNRt4uDm/0xtFQ5OK0cVlYOUWMMinVUqpPaRam2A93Sh7R9ZCeUGvP4TirVivPl9barcBjb99huEdRzdb0+6wB51uearaKaGrjNVSXN+fwDH1ep5fttK183pUox9ZRSX3XsaRC7rp6qMFAdauUnb1NZKLQ6arXH1W5NqlVOqIhjKlJHIbaUYumstVDyfJLv24tiSEqu3MbguS2UomcVHSUPywfqeHlVKb8tqaDg8zYBeG59dF7arVIb6lI/PX2rfv6aD+iWsbU+Z76mD7WDh8qNN7yEhfJK7jyf8qGreSlW8+SZOwIIIHAmAfoRQAABBBBAAAEEEEAAAQQQQGD0BZghAggggMDqFAhNWOlwM7fB4aMZcvB4PMJMymOWloeoKAqHqW0VnXFVY+OabU/oqIPVg+Wk9haT2h2mtSNN69V6Wq9UU3q5P6EXuh1tyjXX1qa5jp7vtvXcbKnv7R/okX09PezK7YO7ZvWd3bN6sKk5PbhnTt915e3v7unqiSPSU0cKPXk46JmZUq+kKW1Lk9rc72hzr63t9YR2hrXaXazX3vYGHWiv1X7f0/7Y0f6q1JE6qOfwOpYtpaJUcEAdPOmUS5IbOc9uqg5JscilZjt5v+R390vRW64w9HNv3uO+ExdHtgr5fz5xc5h35+0iFBqvpJvjuD529Xv0kY3X68rUUiv6TB4YPC6fMISgEHJJQTqvEi+H6iAggAACCCCAwFIB1hFAAAEEEEAAAQQQQAABBBBAYPQFmCECCKwygZRTxSa8dNCYogPFSiEMFJTbynsdaDrUlEPIhbFBtffXDtOiSu9LdaV+r6sj3a729Gvt8J7XyzG9Uk7ou8dKfeVAqb/bXerPXo/65OZj+v+e36dffWKnfumhbfp397+o/+Obm/RvvrFJ/9b1H7/2vP6vr27SL37Ndd+L+tVvb9UnHnxV/893t7tym2u7PvHQdv3qg9v0H+57Qf/ex/z7r2/SL7j+4zde0q98a5v+88M79duP79OnnpvRp1/u6e9eTfrKzqBHD7f17GxbL/dLba+C3qyj9sZKh1NPPc+79tzkWSvP15WfGK4c+ubK69Hha/LsU26dwCZXnB9XF1F5Pfel+e9R8tj51eNrSUvWfYJ8gHu8ptL7rhmb1MdvuEMfHt+g6RwAK/qWXPm+vF/NK49uVng7D4HiPMYyFAEEEEAAAQQQGHEBpocAAggggAACCCCAAAIIIIAAAqMvwAxXm8Aw0HWi6CzReaacQSo/5Zr7C4eNpYPJwmFuCqX6ZVuz7XEd6kxpT3tKO4sJbU8T2hon9fxcS48eqPTAzmP63PPb9ecPb9Lv3/eEfv0Lj+i/fP4h/fbXntAfffd5ffrxLfrM86/rC6/s0f27jumhA309djTpsSMut08eDdo8mNLWakqvVNPDqqe1pakpt8PaXE/pZY95qZrUC71x11jzNPHzcx09flB6ZG/Ud3b1dP8bx/TFl/fob57arj9+cJM++bUn9Z//7mH9+j8+qt/92lP6w289p795epu+uGWXHtw7q6dmpZfqtramjt4I49rjAPtwa1IzrXF1y44GRcsqwSKSM2FnxEHyVpqvmKwWJefoSmbNlVeSV4YlH+PS0lcYbuTxDnt7s7OaqpI+su41VDyzAAAQAElEQVRq/cQtd+kmX3dyMFA7RgXvz4N9Op82f0o+KHdQ5yxAAHzOVAxEAAEEEEAAAQQQGGkBJocAAggggAACCCCAAAIIIIAAAiMnkAPJPKkQgor8p4+LoFpSVTjELEu1Ulud2FFbE6od9B5yKPq665m6o28cKfRXrx3T7z23R7/yna36Dw+8ol/41mv6T4/s1J9u2qcvbD2kB3bN6YmDlbb0S70+SNrZr7V3UOloFTXrgHPO1YtS3+Fp5YC5Uunrl4o5ZC3aSrl1fw6fk/edsUKh6HMkp9e1A9h+VWquLjUbSx3xcfscYu9J0i7v35FKvRLbena21IP7o778Zl9//vIhffKpXfq/v7VVv/C15/TL331Zv/bMa/rTV/bpS2/OeKy0vdfyvbc1W7cUfL62g9jS5yx9vSK5z+eMVUvR106+bh4TvN8prUWXLjm0Pb4dfE95kT8DeR6FgjploYm61vVV0g9tvEY/ct3NurafNFFVCjFKvvbwvM0FdOIZj5+btdMLFKfvphcBBBBAAAEEEEAAAQQQWD0CzBQBBBBAAAEEEEAAAQQQQGD5CAwjPzn0G9Y7ubMQHD+6Cge+VTVQt9t1wJk0M7ZWe9vr9Fqa1MuDMW3qlXrorZ4+v+lN/anD0d/80mP6/W8+rb94Ypv+4eXdut8h6eOHpS2DcW2PU9qpae0JU8r/zu6h1qTmWhPqtcY0KFtNuFw7aI65ghRdzlMX27zuDFRNyS/fn5ryerP4AOVqNvzm9fmDhjZBtUPjSi3lp3Vz1Q6Sc6icq251VOWneX1Px4pJHQxT2u1w+/U4oa3VmF7otfXQ/q7ue22fPvPMNv3xt5/Wb3zu2/qvX31Mn31iu77x6iE9fjA2/1bxtmpcu3z84XJas60pVeWUUjnueyqbfDY/pesNr+c7y2uuJaveapbg+eTKG8FvpavjAHhqMNANDuZ/4tY79NFrbtJUJQWHv0E+SXApSs26331gZsjl07n//JfVcgQB8Gr5pJknAggggAACCCCAAAIIIIDA6QToQwABBBBAAAEEEEAAgRUosPBk77neeoxRhYNGOTk82E16zmHul3fV+oMt+/SJJ7bq39z3tH75Oy/pD57ep89v7evJQxPaMjOpN+bGta/b1mxVNA+lDv8mcq0cQqbgPleS47Yc4PrceWlKSXJ4GVy5bSpEOd08fS2MWzpmoc9tPk8u+RUdhNa5moA5+EreyDfkHfnwokpquzpVVDvWaqVKZap967WPrny2qIFv5Vjd0v66rR3VhJ6b6eiBt5L++uXD+q3H3tS/u3+zfunR1/X7Lx3Q53bO6ntHa23rSvtjSzO+eLWQ/Prq5/tZ+Ca8JDNFV6Vp3+M9Dpf/1W0f0G0brlbbpo2X71T5/IuVt46XT8JyBgF/I8+wZ1V3M3kEEEAAAQQQQAABBBBAAAEEEBh9AWaIAAIIIIAAAgggcDkFki9+YqXFqC85/ItOM5vW67nNpRw8NpUPDh4fmmA2OUqM7lKKig5je0VbR4txHSgntKuY1CuDjl7qj+mhPX195snt+uQXHtUffuMp/d2zr+vrbxzW40eiXui29Fo9qT1pUkfShLppXJWPTe1JqRyTihyr5SslXyk015avq+aV+xYq30nynuQ9udwE13kt88f5mHwl+WrHy52LSz6xywGw31XYpnQ5mvb1o6NpB7+KXk8+IrmVy2dMLYfApboOtmccBM+U09of1jgMHtfWubY2z7T13d09fe75HfrUt57Vb3z+O/qTB5/XV17Zq+/tH2hLNa7XNaG9Pu5oe1rdlq1Cq7lLNddz2BxyUJ6Umid583XlIFqL9xgk75OKKE0Pgu6c2qiP5xC4PaVxz0H5PA7uQ+0BMXm0W+XW5/TWcE1NjzdZlgjkb+qSTVYRQEAQIIAAAggggAACCCCAAAIIIIDA6AswQwQQQAABBBBYNgJLg7zosDCFqGHVqotaMVcYhn+FA97CYWBLhcqQY65SdXJbOnx0aBjl8WWpQ2FcW3qlHj0qfemtvn7nmTf1iw9s0S8/uEOffnWgp4619cZcqQP9tkPQtlJqO0kMir5OCg4vUyXFXF53CCm/Qg5ZXb45NeuOUqXk93xvJ5bP5P4kvzUVvBJ8z8H3nEup9KFLSl53haYKhSVjh+s+g4PtEOZbj9DSe5nvT26jT1XnaiU1beG7cSlf2+eXK8UgxUIKnrfDcjm89YaUz+trK7YU67aOOjjf7bD3xd6kvryzq9978nX9p++8rP/34a361Ev7dd/+Wi8MSu2Kbc34HMHXKLJb6Klo1SrbNsiX8eUKfz4tM3VcLZu6W7WvPSg7GrhdF8b0I9PX6uduultXtlqSP4OyqpXmuvLNqHn5PJLffFo11bw1q+K1KJBtFzdYQQABBFa7APNHAAEEEEAAAQQQQAABBBBAAIHRF2CGCCCAAALLTWAY4p14V/N9Ibdy5JeUA8QcbJXeKoqWBnVQt07qFqUOOdQ8ODatneWUnp2RvrXjmD737A79t28+pT/81jP60pa39PDevl6qp/RGsU6HPa5b5KdWxxTVdoDoM4eg5OulEOXEcUklB74u9zh69NW9Mr8sbPtoFUrzpRPGKL987uDekPzuKrxeePSwgtdyDXvz2rA81uPkY5fWsHc4Ih8RJOVq3j3Wp1cMyeVZeEfebvb5KsqVfKdNZ5CaIwupaTX/cn/e75C6Dh31igkda03rrTCt1+oJbe539PDurr6waac+9c2n9Zuff0iffvgFfX3bXj07W2hbmtSONKWD7bWabU9pzuepfN3gKnze0pWvKF+zEXNo7CtqMkq3+TP54Stv0AfXXqmN/nynxzpqd1oeKSl5gENkr524pBM32ZKlUUAAAQQQQACBLEAhgAACCCCAAAIIIIAAAggggMDoCzBDBBBYhgLB9+To1SFfcsgrh625HI06qCxiboP7c0lFdNoXpaoKCp1JhYlJHWt3tGUgfW3PEf3WU9v1i19/Vr/+7S36h5eP6PljE9pdrdHROKa+zxdT7SCxkuST5DAxl7dYThJwkHxSjz8f+bMJzmFLzQ1K7Zstte2o9OSBpH/cdkS//shW/duvPq1PPLJdf72tr/t3Jb08U2hf1dFcXah2ECy1HJO3rF8ov3w2lbFWOw40HitNec97Jtfo5+/6Pn2os17q9VS1PCp4dHLl1uG211jOIjDUPcsAdiGAAAIIIIAAAqMvwAwRQAABBBBAAAEEEEAAAQQQQGD0BZjhchNosjzf1GnbEFXkqDDJAaEcPBaq3NNttXS4Pa4dGtc2B4qPHaj0uefe0KceeFp//J3n9eXNe/Xc0aDt/UK7o8emtmZjqVotNVlvDg99bvncyaV38krncfD5jD2P017o0LD0wLyRa2lfXj8lBM6TcOX+Vlu1P4deZ0pHOmu0I01qWz2tJw4mfWXbIf3Rd57TJ7/6Pf23BzbpS6/s0+OHpRd6HX9mk9rdmtShzoRm2m1VRelPoVB+MrjwWvDn41hf90xeqXtvvFs3TKz1J12onZbcYL5+E0dr+Fqya9jBOwEw3wEEEEAAAQQQQACB1S3A7BFAAAEEEEAAAQQQQAABBBBAYBkI5BRvvhwCFmWldrt2+FerVUVHv23NpJb2lG09Xwd9+WCl33l6nz7xwCv6vcfe0n07C714eEIHu2PKTwer6CuEoyqiq55VGfsqFZt5Jr8nDa+VQ+Bc7rqwpQkmh+fS/DlPaZsxWjavfLdyiBpCcDMsr+iUkl/BNb8kt7GoVYeBBqHv8NZV1qpKqQqlqtSRyvXqakp7Q0ebeklf3Dmj33lqp37pgc36xQde1ic3vaXP7+vpmTrpNX8cB+pSPQf1+engUHbUKwt1+31tcP9Hb3ivPnrDHboqtjXpTy+HxM6IpeB4MwS386Xg/4nXEgELLdliFQEEEEAAAQQQQAABBBBYRQJMFQEEEEAAAQQQQAABBBBA4FII5Khwab3dNYIHHK/ggK81Nq7aYe9Ma1xHxtdqRzGlV+KUvvn6Uf33h17Unzz4rL74wht69lCt3WGtDhdrNRemVWlCtVqqnYDVZVQKUcE9+d8PDin5Oo5786Xymtvc49ULXHwCn90X0Vkrj2nqAi9zCQ4b3nnwXYXjZ8+ruY73NGs5vx7WUCs5oE8O0/O/MzzsCUqpcJU+X9sUY6rLCYe5UzoSJrWrauuFWemRg3397fOv6nfvf1y/c99j+vRjL+vrOw7pqZmgLdWE3tCUDk2sU5y6QnFQ6spiQt9/xc36Zxtu0FQVlJ8CDkVLqmvfV/K1tFg6yytJOl2d5ZAVv8tf/xU/ByaAAAIIIIAAAggggAACCCCAwPkKMB4BBBBAAAEEEEAAAQQuqUD02XO5OWlJDmJzndS9uBkdJvb6LR2Ok9oSx/StY0l/tnWf/st3N+u3HnhV33yt0s5eRz11VLZKjZVyOFirjA58VaoOHaVyvKkqtB1VlkrzUWHS8JUDzeEa76cILITAC+3igIWO3BYOvQsFf1ZFLNSKwSWVBi69XtRthbqlEJOCQ/iyE1R3Sh1wuL+1W+qR/S19dltPv/bodv2fX39Gv/7Ea/rzLYf18N6gV7ttHXKI3/Fn9+Gpa/XTt35It66/Sp3C56v9nfI15Q8wSVoor559Cd69tLw5yksxypM7/7lxBAIIIIAAAggggAACCCCAAAIIjL4AM0QAAQQQQAABBBC4lALJsdywFgK6oJSTOjm8U+VLV4rucDbo9dxXeztqoEJzxZgOhGm9NDumR/dLf//Cm/q9rz+mv/jeS3pwxxG92h/TW4MxHekHdR0G1j5JivmJ0HyefFWnfKH0eVu+eMt30lIMuUq3hVLI+10ecb5LPnuexqk13HPmd9+KL3bm4/L+Mx99bnuWniOvn0sNz+xbO3U5I1He4UpBYaGaoz274FJUUHLN78/rSYoO5yuvqz2muj2pQ2FKu7VGr8mftT/Pr792QH/5vZf1u196Up/6xgv6p5f36JkDUftmJzQ1fZNuv+WDumLNtWrHcbVCx9f2SVOUmvK68iv4bWl5c5UuBMCr9INn2qcRoAsBBBBAAAEEEEAAAQQQQAABBEZfgBkigAACCCCAwLsm4HzQcWDp2C/HUS6HvoV6vn5ftYJiKBRC7RBvoJhqHXU2/GYc0+NHgz69bUb///d26C+f2aMXjra1rxpTVw512w532w75Cin6zAOXs2BV7qrLoFTkMNDl06p2ZyqUrxOLUrHwQb6m5H7ll8f5eJ1DJflqvv+0WD7Khx/fTjr7+sL4hfZ04/M1LqROd66F65ypPfEYjzKIJ/S2FseHmcKjk6I5o91jERXLelheT2VScuDelD+POPD5a5cXObhNDu6TQ/zKJ5ipS+2tCr08W+ubu2f0B8/u0698c4s+8a2X/R3YpW64Thsn36Pp1lWq53y3Pi5Ff/q1Y2Wfx/myUvLnK38/kkt5PZdvrvm8F1rf/ypY8sxXwTSZIgIIIHB2AfYi5iACigAAEABJREFUgAACCCCAAAIIIIAAAggggMDoCzBDBBBAAIFLK9Dkes0lHMQ6iEvJgW0O41zB4VxogjipKIKrVO0xvTCmubG12t1eq+fngv5h0+v6r/c/qS+8sENP7u1qZ7+jQw6F+2FcdWg54JVP4CvlhCtIXhuW1xW8lSv3JK97ka+ZHAbG+SAyb6t55Z0XWs0JLuLbhd7Hycdd6C2dfJ632z5+neHI5BDYtRAC5/A3lz+L5M8lNZ9Bs+IPLPngJeXV5EG1P9te0dFM2dGBYlw70qQ298f0zKFaj7x6QPc98Lw2b3pLR/cXCoN1Un+Na1oaTEn9calqS9Hft+j9voI3/O7UWdFXj3I6PCz35q9Hbka5ilGeHHNDAAEEEEDgHAQYggACCCCAAAIIIIAAAggggAACoy/ADBFA4F0TCM7XSpfDuNRW4RC4iKWzWUdSDoGjWoqhVFkGFe1xHQnrtGlmTH+59aB+4/Et+sPntuvpmVp7u33FGBUcFqfocNHr4rVKBKIUK393pEGVdOhIX0eOJM0eG9Ngdo3i7JXSzI2um6S5a6XuRqk/pTTIIXDwdy2qUN/Vcw0cAPtcqt0m73NZMbhGeSlGeXLMDQEEEEAAAQQQOLsAexFAAAEEEEAAAQQQQAABBBBAYPQFmOG7LZB8waZCcuhWO4SLLneqVKWO5sKkDpRTeqVf6L5XD+iPHnxBf/7Qi3p096zekkPhOqhfR4e/hcqizAcqhOUc2eV7O1s1U+DtXAUc+Ks7pxRrJX/+tdpK/s7E6JDXQa+601J3nWu9y21vrVv39aYkV+hPqqimVNSTKuO4a0xFbLkKFSk4BJaCRvtFADzany+zQwABBBBAAAEEEDiTAP0IIIAAAggggAACCCCAAAIIIHAJBJLPWasuK8WiJ4WugkuhcohXaK5uaVe/owf29vTbj27Wbz72kr6xt6+91bSqekI+SFJQCIVi7QBQUijyti7sdcmPCr7CuZSHsZxV4ATFVlsxRQ0cAqssHQS3pdDx98NV5WpJdW79nRnk8NdB8OwGxaMbVR25SvXRq6XZa/31u0pFf72aQDh2FGIOgZNbV3JJOuG6Go0XAfBofI7MAgEEEEAAAQQQQAABBM5DgKEIIIAAAggggAACCCCAAAIXKJB8XC43Jy8LQVruDw7Xchvd2S9KHSnb2qmOnp8r9Y8vvak//s6zuv/1g9rWLbWvaqkfJpRSR/nPRRcO6YIKb0v5zz+HkOMsn0i8Rl7A360g/y+4vK5cwbPONd/kp3iL5CA3/2nx2sFwnf8N4EkN/z3gtVJvneLsxqaiQ2F1NzR96q9RyGFx5dA4lf5y+YT5e5qvkcubeZm/VF49ofKQpXXCzmW2kX8xy+yWuB0EEEAAAQQQQAABBBBAAAEELpkAJ0YAAQQQQAABBBBAAIELFcjpl8M55WrWddpXDujK5k/udjQI4zrcmtIraUxf3jOjX3t8iz714i49d0za1w2KA0dV0ZFbEZSa0K+lIrUUHPApX0dneuUbWFonj1u6L6+fvJ/tZSngr0L+tEIK/g4E+c0VXQOp6Psb0VcRBm6jggfm70nhMDe45O9cU/WYQrVWsbtO9WyuDW6vUH3sClXHrlQ1u1b5PzbwSbwEl055hVN65jvyjlzzm8u18a9qud7au3lfXAsBBBBAAAEEEEAAAQQQQAABBEZfgBkigAACCCCAAAIIXAwB525Kjs0cwSn6hLlqb+fK/Sm0FIsxzZaT2hOm9NzRoD9/ZIv+7OEX9fCbh7W7HzRTTkidSanVkfITvjlUczXHq5DzPyVJTdv0e8Ot3700e5a0Xj3tcq7jTnswne+ywMKnlS+bP+pced3fAjfDvUFLW/lbFxwE5yqVg+BhtRSaP/c8LtXjigNXb1Kxt0apm58QdvXXSQO31ZRU5XH+HjpADjlIbr50+dzyK8yXm2YZXl85fVZebzqX3Vux7O6IG0Lg3RbgeggggAACCCCAAAIIIIAAAgggMPoCzBABBBBAAAEELqJAUHJomxzUxhBUF0GDolTl4LcIbYX2uLqdcb1WBX35tTn99v1b9OWts9o6M6YU22o5YCsqx8XOz8qyUNGEaVEKUfnB31gkn987g0vzr2Y9by/UfP9is9C/0C7uYGUFCvgboFx+k/x9Uf5iOJxNKr2d480czOaJ5c9bCm6CxzUlv0IlhYEreryk/Oei/d3LgXAOfuPhjYqHrlR9eL3qY2sU5yaU+uNKVUvydSSfvzmfr9Vs+7q5T/nli8nlIR6cO5Zd+a6X3T1xQwgggMC7JsCFEEAAAQQQQAABBBBAAAEEEEBg9AWYIQIIIIDAxRVw9OX4yyGwA7HkiknqDfrqOww+Uo5pV2rre/tm9GcPvaBPP/y8Nh2T3gpTmguTPq6t0mFeEUMT2in/G6zuDc2zxI78Qq5hrOY17zn1/dTZ+AY8cuGo4+2pI+lZAQLNd8Cfqdvms/SqHMY2lb9v/p7lrhNnEryZK0efuc0jcrnbxwS5P7UktbUQAqu/QU311kndNUpzU4rdaQfB+angMSl6vL+rw9tIPosPX7wPry/jpVjG98atIYAAAgggcCkFODcCCCCAAAIIIIAAAggggAACCIy+ADNEAIGLKZBzNSXNJ7fKr5BKR2ulxjstDVpBL3UH+sJre/Ub33paX3zjoLYNkg6pUixqKdSqQ8vVVnKc1pxOF/pKPvBs5d0sK1Yg+cuR6+QJ5L63rZMPOmW7kPy9VRyT4qQD4bXSYKPUu1KavVpp9grF3lqlQd4f/E2N/o7X/tq7bQLh0uv5HPnEIb81lddyNRuX+c13d5nvgMsjgAACCCCAAALvugAXRAABBBBAAAEEEEAAAQQQQACB0RdghpdEoEm4khSiUlNS36HugTSmZ/f39MWXduivnnhZT++v9Zam1W1PaFB7bKolJcVQKKpUcuuOJUtz4iXbS1fzvqWVvPN4BSWHdEtL3havFSqQfN8L5dUTloX+3J6w45w3Fo6c/z7FUoodqZ6QqmlpsEbqufKTwK7YnVLqTyhVHX/lC4WU/N3KlS+Yz5FbuU+Lr+O9i13v+krxrl+RCyKAAAIIIIAAAgggcDkFuDYCCCCAAAIIIIAAAggggAACCLwjgRCSipbD3KLSIFTa04u6f2dXf/DQq/rsc3v00uGWemGdmicoe0GhcmDmEDik6OsGxeZP+IYmtnWHwzOPCVII4aKVxAuBkwWSO3L5exjyf5BQedtt/l423cFhsAPhekzqr5W6V0gzVykevUJxdq1iz/2xcgjcddUuyUc0pZNeC/2na08aekk2CYAvCSsnRQABBBBAAAEEEEAAgeUowD0hgAACCCCAAAIIIIAAAgi8c4HKpzjqQPdw2dFLxyr900uv66++t1lP7au1L06rX0wpBQdpIbl1suZgd2lKlkMxyf1N+WTNEjxkoeT1XEu3T7c+7Fs6MveI16oXeFuAFPwVzDGpW7lNrtzmb15sSdWUNHAI3F+nYRg8rdSdUt0dV+y3pbrwSH+HvTRf49O1Z7iJfMUz7Lpo3cVFOxMnQgABBBBAAAEEEEAAAQQQQGD5CnBnCCCAAAIIIIAAAgggcJEEKrV0IHX07OGkv3hhr/5m80Ftmi100H1Vt1aZn6hszUntGddAqeUguCyUikIhJRXen8e4ZxiiXaT74jQInF0gR6+5Soe/DnFTfqLXlbyu3Jf35TMUGv5Z6PFhm/+t4Gpa6m2QZq5Xmr1a9aCtGBdSX/l7fGLpMr88g8t8B5f18lwcAQQQQAABBBBAAAEEEEAAAQRGX4AZIoAAAggggAACCJyPQI61akdauaIPjF5PKpT/rd8j5YTe1IQef6unv3j4RX1j6z5t7bZ0KLZUFS0lh2IpVj6qlkKu6DafcaG0+HIsrIXS4lruyVvnXnlkPmqhFi/AykgLLHze59rm74m/Zm5y0Jsj0vlqnv7NfeZa+JouPCGc9y3+G8FrpP5GqXeF1N2o1F2nlP9UdH5a2CFxiGXzSwmKCvm771bJJ/QyvO78+d1c6iXP7FJfg/MjsDwFuCsEEEAAAQQQQAABBBBAAAEEEBh9AWaIAAIIIIAAAuct4PhKdVE40C1Uh0IxBKXQ0oyD382Djr70xjH9wcNb9d3dlfZWHVUaBl9OwxTGCuXMTA6EFdvyiSSHwkpRuVKIPl/yeV1Kiq7m3UFZOqE83MGZuzSs5DbXmfrzvuN13pPmgBUlcOJ35fjn/nb9/hL5C5S/i7XbyuVWruZLZoLoIDh/X/2tlgbe7y9h7qvzd3nM32fXYJ00e4t07L1Kx25UmrvSX/1pJX/f8xPu+bjgY4PPEfz99hkV/KMIOh7L5j5dwtfxK13Ci3BqBBBAYLkJcD8IIIAAAggggAACCCCAAAIIIDD6AswQAQQQQODiCFRqaX8Y17ZBoS++sEN/8+gL2nw06WCYUj90lBT8vyQnYFLh1pcNOeyKjqHyZhOuRclxrzzacZ3X8vtC5V7vvsCluYSPPbl1FwsCpxHI35SF72Nu87bLy/HBDoWVK3cGd+fvcukvqiuOO+N1CNxdL3XXOgCeVuxOKvZcg0ml2iFxajn0Df5duJLLZ/BX3+/5fPma0fvyei53X+TFd3uRz8jpEEAAAQQQWN4C3B0CCCCAAAIIIIAAAggggAACCIy+ADNEAIELFMhPUBZOqsoY1Xa1XHOhrU39Qp/Z/JYD4Nf12mxUTw7CLvAaHIbAyhbIoa3D4fwfNtSOWgdtyeFv/pPQ9ewVil1X/rPQKQfB+XcSPF0fE3xMiF53q9zm8uYlWHxXl+CsnBIBBBBAAAEEEFiWAtwUAggggAACCCCAAAIIIIAAAgiMvgAzfKcCOQSWQ+BBaOmApvTi0aC/emyz/umF7XqjL82klqqQg635K4UccHn95NZdwyXvX1rD3nN/X3psXj/5yNy3tE7ezzYCZxFwNuuv+1kGnGZX/pPm+aDk713sSNWk1F/jIHi9Une9Q+B1ioNppZhD4BzHpuaJ35DHp7zt405z2ovVla9wsc7FeRBAAAEEEEAAAQQQWL4C3BkCCCCAAAIIIIAAAggggAACCJxRYBj6DncP6lr9lLQ3tvWNXVGf/PbLeuC1/dpdSYPSgVbbgdeSsHchysptCH73MjzT0vfcmWtp3/ms52NznemYvC9IjtnUlHghcIkEks87X6mUUts1IdVT/oE4BO5vkOauUpxdr7o3plQXCh5eOPwt/JsqFp8MLnyeS7NcujNfmvvlrAgggAACCCCAAAIIIIDAeQtwAAIIIIAAAggggAACCCCAwNkFQsgBqlQUhcrJtdpbrNF335zVZ5/dqqcO9nTAIVcdWlJYGi051cpPQYoXAstD4N27C3/3kytfMPk3kYNgOQhWx0HwuIPgaam3Tppbo7o7pdjPAfG4g+CWKzSl5j9UCM0vKJ/pTKULePmOLuAoDkEAAQQQQAABBBBAAAEEEEBgZQhwlwgggAACCCCAAAIIINyuuxMAABAASURBVHAOAvkJ4BCC6rrWzqOV7t8V9Feb9unJA4cc/nYVc0wVpSLWKlN0dBV91hxZuWFBYNUK+DfQ/Lu++feQ/23fXO6LDoOrHAJfJc1eqzh3lVL+E9ExR7OVfz8e42WRLXjtdOXuC1nyVS7kuBV+DLePAAIIIIAAAggggAACCCCAAAKjL8AMEUAAAQQQQAABBE4nkHOnXDnUjY52q1SrWw/UbY9p26Ctr7+6T595/BU9t7+nw6lUVUelFBR8UFhsl545SA6P/SYpNP/L7fHSSa/g7aXlzbMuvnAOoM86hp0IvEsC+euYL5W/wrldqNyf/OZF+ang/G8D1/nPQq9V6q1T1V2rmEPg/O8F+3cV/NuTHBgHV7OeQ+R88MIJL7wlAL5wO45cqQLcNwIIIIAAAggggAACCCCAAAIIjL4AM0QAAQQQQACBswokx7TRAdbAwdOgiOq3g17tR/397r4+9cIePX/oiI7FvmPXlkI57tGFK3i7WCy5R/nl8wSvh+AxLqlwbzipvNksZ+pP3nsu5WEnLAvnO6GTDQQuscDCd9WXaVb9PUxLy53Jga4bOeyVQ9/U3aBq5nrVc9cqVW0f6OA3VFIYDKvI25KCzyO/8rFuLmTJv8ALOY5jEEAAgRUpwE0jgAACCCCAAAIIIIAAAggggMDoCzBDBBBAAIGzC+RcKTnGjc6n8sh+2dGuMKmvbXtLf//cq3qlH3SsKPOzid5dKKhUWAi3vJVcal45qHKlvOG26c9t3j6fyic4Wy2ca2HMwjYtApdDYOF7uNAu3EP+7hfeyK2bhSUHwM3TwJNSb43i3LTq7hppMKWiHvNvq5TfpPyLCw6BlX+Y6YJ/TT5R859g5JZCAAEEEEBg1AWYHwIIIIAAAggggAACCCCAAAIIjL4AM0QAgXMUiGkYMBV10O6jUV9+ravPvLhX2/YdUl3lJ3/TOZ6JYQggEPxzOVs1Qh7TtA59NXeV4ux1Un+DQj0pRQfHOfxdeBpYC4ObI877zWc772M4AAEEEEAAAQQQWGEC3C4CCCCAAAIIIIAAAggggAACCIy+ADM8ZwFnS8mBUy+Ma/tc0MNvHtXfP7lNm49KVWtCKlsKzTOEQfLaqaXzfJ18nvM8/G2Hn3z+he23PZABCFy4gH9HS3PahW/dyW2+QO7LbTO+bkuDtUpz6x0Cr5d661VUa6QcDKd80vwUcG6bIy7ojQD4gtg4CAEEEEAAAQQQQGDFCHCjCCCAAAIIIIAAAggggAACCCCwKJAcMMUY1OsH7em39fkdM/qT597QtpmoQepI5ZTHjjmnyhFS8PrJ5a4LWhbOc0EHv/1BpwTV53AIQxC4GAJvk9Xmb75/UM1feS48NqSg0ITAUw6Br1A8dpXUvUrFYL1CbEmJAPhifCycAwEEEEAAAQQQQAABBEZUgGkhgAACCCCAAAIIIIAAAgicKjAoWzrYmdYju4/oa1v2aMvRQl2Ne2Db5QBKhfOq4HUWBFaGwHK/y/xrasoBcOEAuEiFihwCVxNSb0pxbtrtWofAa1TECYVUnjIlH6qldcqAJR35P99YsskqAggggAACCCCAAAIIIIAAAiMhwCQQQAABBBBAAAEEEEDgJIH89G+uA1H65v7D+utN2/T6ESnFKYW6o+bfIXU41aRMPjavumFBAIGLLBD8I8tV+LcYase1/THF7rRS7yqFviv693i6azYp8ul2nNjnM57YMdpbzA4BBBBAAAEEEEAAAQQQQAABBEZfgBkigAACCCCAAAKrXWDpc4JOmJK3neYOQkf7wpSePTjQ3z+1WY/vOaIjdUsqxhRUKHiYcyktfS10LW0VcnSVS81wn9ptWqylx5/bevCws5V3syCwzAWO/wJOv5Z/LXlPnsawTcrfeuWnffN/gNGbUJxdq9TdIPXXKVRT/k3699mMSlLwb9m/MuWXD3TPwlbuOaGKE7bYQGCUBZgbAggggAACCCCAAAIIIIAAAgiMvgAzRAABBBBAAIF5gYV4KLeOnlKhw2lcDx0I+u+Pv65Nb1UalGs0aJWqy1qxqKRwmn971EFTkz8ttjn4zZXPmctRlgNmvzuMioulU175PnKdvGPxxN5xtnXvPuuSz720zjqYnQhcVIH8ZP051eIvJGnh15Lyf0GR/0OMwbg0N6V4bI3rKqW5jdJgUiHm30X+bi8JgPPd5+7cnqYIgE+DQhcCCIyeADNCAAEEEEAAAQQQQAABBBBAAIHRF2CGCCCAAALzAikpuIoUVcSoGEodbU3quQNd/e3jL+vpfT0d04TkvhgKOf5VCrEpHzh/Eoe7XkvnVEkn/m94rA+dX04+y3z3RWtOPv/C9kW7ACdC4B0LLHwrT/yt5F6fOhVSbEn5SeAcBHcnlGYnFecmFHsOhmMppZz45vEnBcE+/OTFZzu5i20EEEAAAQRGSoDJIIAAAggggAACCCCAAAIIIIDA6AswQwQQWCKQY6Iy1WpFV5K6oa1NvaB/3LxDz+49pCPOj1LpsMnHNE8tyoO8zoIAAstAIP8co98GDn1n10qz65ongYtUzv/3Gf4B59+sh5zpbgmAzyRDPwIIIIAAAgiMgABTQAABBBBAAAEEEEAAAQQQQACB0RdY5TPMIVCukxhyV1WU6pZj2tGT7tu2W4/tn9Xh1qR6RVu1gnL4e9JhJ23mKPl0ddIwNhFA4B0LLP7SUlDIT/w2TwNPSv1ppd60NJhyf1shFS6P8RWD63RLcbpO+hBAAAEEEEAAAQQQWPECTAABBBBAAAEEEEAAAQQQQACBURfIKa+DXOVq1tW8YggaBIe/7UntDpO6b/NOffmF7do2FzUb2lLZUvKYZrDfgo8/ueS+05eW14u7QWCUBPw7Dsm/xthW4QoOe1WNSXPrlbpXSNWkQv5T0Tp7xHv2vaMExlwQQAABBBBAAAEEEEBg1QgwUQQQQAABBBBAAAEEEEBgNQtEh7e9sq1D5bge2nVYX31lp3Z0pb7aSsHR0Hz4m5vT1Wq2Y+4rS2A07zb4F+xKpUPg0oFv2z/ecaW5CcXu8Elg5SeE5yfvzFiLFSTnx28TD88fSIMAAggggAACCCCAAAIIIIDAChHgNhFAAAEEEEAAAQQQWPUCdVFo1gHwc/uP6LMvbtembqGuOlJtmhidENUOmBYjI3eetB7ytrtZEEDgMgjk318c/kZTywFwS4pOdgdu59Y5BF6nVHk95XHzt+fdPmB+Q6slAF6cLysIIIAAAggggAACCCCAAAIIIDCyAkwMAQQQQAABBBAYdQEHPjn0yaWk/KSfe5psqA7OiJwA5Wh3thjX1m5L//jsa3rqrRkdKac9pq3gA4IPKHx8kFcartyeqZoB5/Dmi/vaWizxQgCBdyiQmt9TIeUQ2KX8bwL3J6X8FHBv2iHwhFIqfZU0rPzjnv8p+ij3sSAwygLMDQEEEEAAAQQQQAABBBBAAAEERl+AGSKAAAIIILAaBHLO0wS3XvGSp+xMV9ErlUPdqizUL0rtGpT620179Z23go5GB0V1flowR0LBkVLw6IXKJznf8uEnLAvnOrk9YRAbCCBwLgL+GaWQ//OMwr/0XO7wr1apLaUxqXYNcgh8pYPg/G8Cu98jFfL/C+Tfch5f8ATwuVgzBgEEVq4Ad44AAggggAACCCCAAAIIIIAAAqMvwAwRQACBVSnQBD7D0KcIhTpj45qtg/ZqXI/tPKyHXzuoN/sdDcK4g6PCEVKuBanglRwWuWmWvJ6r2VjylvtOV0uGsIoAAhdFYOGXlk+W/Isdln++XleOdPPTvrlyCNxfI/Vc+YngyqFwKqTmCeDkthktXggggAACCIyiAHNCAAEEEEAAAQQQQAABBBBAAIHRF2CGCKwugZCn6zcHPakJgGuVKamISXEQ1Ssm9MT+Sl95eZfemukpxqjk/bnykcfLIVF+ajCXz9UER8d3zq8tGZPHzffSIIDAuyDgn3mT+y60Sy+Zw978VH9/QupukHrrpfznofNPtvl7AHWOi5cewToCCCCAAAIIIDAKAswBAQQQQAABBBBAAAEEEEAAAQRGX2A1ztBpUPPnYYetvC6HQUktzamtHbPSVza9rmf3dzUTi8UAOEvlEDjnQwuV+9QEu7lnuHX8PfctreN7WEMAgUsrsPSXt3R98arJv//Ykqpxh7/rpO5aKT8JnJ8MjqV/1oEAWLwQQAABBBBAAAEERkuA2SCAAAIIIIAAAggggAACCCAw6gKhUKs17vi2pTqUqjoT2lu39e3NO/XUnmPaG9vq5WB4/unfYfibjj8NnPs1/8phUq75zRXTcKMIrFoBB8DJAXB0ADxYI/XmQ+DepNSEwC0C4FX73WDiCCCAAAIIIIAAAgiMoABTQgABBBBAAAEEEEAAAQRGQeD4U39ec1jr5NZhb2r+uKt7PMWgug6qYqm6aOmYA+Fn3prRN196Q3sH0qBKHu9h88d6TcOOZm3JqoMkLa3hft4RWO4Cq/H+Fn+p/j+BwgBFKqU4JlVTap4C7joM7ncUagJg87AggAACCCCAAAIIIIAAAgiMgABTQAABBBBAAAEEEEBgpASc8TRBbWje0zD8dQLU9KegwcAVW+qFUq8cmNU/PLlFW+ek2mGwklPgFI975CD4+BZrCCCwUgX8fwDB/59Q+PcdXEX+bceONFiv4b8HPKbUH/kAeKV+etw3AggggAACCCCAAAIIIIAAAgicuwAjEUAAAQQQQACBURFwuuNwJ8e9KdRSiAoOeJz7ypmvYvAeV5LHxaQqtLRbLT34+h5tOTbQTGdSc1Xl47w/H6T519L1+a7ceFQ+0ymlE54KPsPB4oUAApdLICn60v7/iNzmH3LtELialHrT0tw0fwLaOiyjKsC8EEAAAQQQQAABBBBAAAEEEEBg9AWYIQIIIIAAAiMn4GDH4W8KOcitHMVGFQ6BnQSrdvhbF0nu1FSrUFW09MThSp9/ZbfeHFTqOsqty1JqtT3Gwa2XPHZYPs77Nf/KpxxWUvKKF7daLA0PkhZb8UIAgcst4N/04n8M4vA3qe87GviHW0mVf/vdDdLMNQTAVmFBAIERFGBKCCCAAAIIIIAAAggggAACCCAw+gLMEAEEEBhdgeDY1eWkJzSTzOFtdKiTmjA4ue+Ya/uxrj776HPa7gxo1sFv5YBYIR+RywOa7Tz65PI+FgQQWFECx3/FSc3/QlRySQtPAhdenZAqngBeUR8sN4sAAgggcE4CDEIAAQQQQAABBBBAAAEEEEAAgdEXYIYIjKZAk/CUCrHl6rjaSirlHLgJftsxaqKSUiq13e3Xtr6ql/Yd0LE6qnLmm8epOYc3RlOIWSGAwDkIOAo+h1EMQQABBBBAAAEEVoQAN4kAAggggAACCCCAAAIIIIAAAqMvMMozzMFtUFDhwLclqaUYgnKwm//ycxG9nlqaSW29eLSvR3bu0xF1VNcOhX2UD/Bxoal8FvFCAIFVKVCsylkzaQQQQAABBBBAAIHRE2DWV71wAAABaElEQVRGCCCAAAIIIIAAAggggAACCKx0gZAnkB/hdZvK5knfGJLy/4ID3qi25jSu12ekr73wurYck2brMSmMOwEuh8FvKhRcOudX8MhcblbCwj0igMDbChRvO4IBCCCAAAIIIIAAAggggMAyF+D2EEAAAQQQQAABBBBAAIGREXAWmwPfKL8HvzflUNihbhU62hvben7vjJ7bdVQH+mOKacKB75jD39JtaKqx8CFNyxsCIyTAVM5NgAD43JwYhQACCCCAAAIIIIAAAgggsDwFuCsEEEAAAQQQQAABBEZOIOWnfou+oiuFKkfBSqHQnAPg1yvpu6/t0VuzpWKcUidOqFO3VaYc/poiLCmvsiCAwOoTGNEAePV9kMwYAQQQQAABBBBAAAEEEEAAgdUnwIwRQAABBBBAAIFRFVh4+reWQpTkbQXNVVGvHZzR1rcOai62FMK4CrdFDHJm7HF55LCaDd4QQGBVCvwPAAAA//+lze9EAAAABklEQVQDAEvCgZckr1mR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sp>
        <p:nvSpPr>
          <p:cNvPr id="161" name="Text 0"/>
          <p:cNvSpPr/>
          <p:nvPr/>
        </p:nvSpPr>
        <p:spPr>
          <a:xfrm>
            <a:off x="960120" y="61848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303030"/>
                </a:solidFill>
                <a:latin typeface="Onest"/>
                <a:ea typeface="Onest"/>
              </a:rPr>
              <a:t>Оценка прогресса: наблюдение, чек-листы, выставки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 1"/>
          <p:cNvSpPr/>
          <p:nvPr/>
        </p:nvSpPr>
        <p:spPr>
          <a:xfrm>
            <a:off x="960120" y="2137680"/>
            <a:ext cx="490068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Систематические наблюдения фиксируют динамику интереса и усилий.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 2"/>
          <p:cNvSpPr/>
          <p:nvPr/>
        </p:nvSpPr>
        <p:spPr>
          <a:xfrm>
            <a:off x="960120" y="4128480"/>
            <a:ext cx="41968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Чек-листы позволяют объективно отмечать сформированность навыков, инициативу и устойчивость внимания, а также выявлять зоны роста и подбирать индивидуальные творческие задания.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 3"/>
          <p:cNvSpPr/>
          <p:nvPr/>
        </p:nvSpPr>
        <p:spPr>
          <a:xfrm>
            <a:off x="6332040" y="2137680"/>
            <a:ext cx="490068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Фото- и видеозаписи игр и проектов отражают процесс и результат.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 4"/>
          <p:cNvSpPr/>
          <p:nvPr/>
        </p:nvSpPr>
        <p:spPr>
          <a:xfrm>
            <a:off x="6332040" y="4128480"/>
            <a:ext cx="3986280" cy="443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Портфолио работ демонстрирует развитие от проб к осознанному замыслу, помогает ребенку видеть успехи и стимулирует осмысленное самооценивание и выбор новых творческих задач.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 5"/>
          <p:cNvSpPr/>
          <p:nvPr/>
        </p:nvSpPr>
        <p:spPr>
          <a:xfrm>
            <a:off x="11685960" y="2137680"/>
            <a:ext cx="490068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Мини-выставки вовлекают семью, повышают мотивацию и самооценку.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 6"/>
          <p:cNvSpPr/>
          <p:nvPr/>
        </p:nvSpPr>
        <p:spPr>
          <a:xfrm>
            <a:off x="11685960" y="4128480"/>
            <a:ext cx="4626360" cy="362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0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Рефлексия после выставок и анализ чек-листов с участием детей и родителей укрепляют партнерство, уточняют цели, поддерживают интерес и формируют ответственность за творческий выбор.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0" descr="https://storage.yandexcloud.net/prs-editor/themes/fun-doodles/image-top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69" name="Image 1" descr="data:image/png;base64,iVBORw0KGgoAAAANSUhEUgAAB4AAAAQ4CAYAAADo08FDAAAQAElEQVR4AezdabBl63kX9metvfc5p/vOg3Q1X8myZVsESxbYso2JbAYDMYWxZfAsY4MhpAipSoCQhHzIhxQmlYRUhVBxUiHlpFKkoBxwMDYEQ4HRYHmQS55BlG0wsixd3XulO3Sfc/bea+V5d3ff2923T/cZ9rD2u3/77rWHNbzr/f/e80X61zndtn//r/U3tiY/R9l++K/1cWPL72W/7a/1DBj4GfAz4GfAz4CfAT8Dfgb8DPgZ8DPgZ8DPwJb+DPjftP7/DT8Dfgb8DPgZ8DPgZ8DPgJ8BPwN+BvwM7MjPQBseOywgOgECBAgQIECAAAECBAgQIFC/gIQECBAgQIAAAQIECOySwMkFcJ8MuTX55kmAQIUCIhEgQIAAAQIECBAgQIAAAQL1C0hIgAABAgQIECCwcwJtdrxRtjslV/7eScU+AgQIbL+ABAQIECBAgAABAgQIECBAgED9AhISIECAAAECuynwUgF8owRelL75ZfG+myZSEyBAgACBmgVkI0CAAAECBAgQIECAAAECBOoXkJAAAQIEdligjdL05pad70sM+fWlzz4QIECAAAECBAjUIiAHAQIECBAgQIAAAQIECBAgUL+AhAQI7LpAexJAKYHLdtJx+wkQIECAAAECBAgQ2CIBUyVAgAABAgQIECBAgAABAgTqF5CQQAqcWADnMU8CBAgQIECAAAECBAgQqEBABAIECBAgQIAAAQIECBAgQKB+gRsJ2yh/+zm323/bN3ctDt040TsBAgQIECBAgAABAgQIECCwdQImTIAAAQIECBAgQIAAAQI7JtCW4rdsO5Z7x+OKT4AAAQIECBAgQIAAAQIECNQvICEBAgQIECBAgAABArso4E9A7+Kqy7zbAtITIECAAAECBAgQIECAAAEC9QtISIAAAQIECBAgsLMCCuCdXXrBCRDYRQGZCRAgQIAAAQIECBAgQIAAgfoFJCRAgAABAgR2W0ABvNvrLz0BAgQI7I6ApAQIECBAgAABAgQIECBAgED9AhISIECAAIFQAPshIECAAAECBAhULyAgAQIECBAgQIAAAQIECBAgUL+AhAQIELgmoAC+5uCVAAECBAgQIECAQJ0CUhEgQIAAAQIECBAgQIAAAQL1C0hI4CYBBfBNGD4SIECAAAECBAgQIECgJgFZCBAgQIAAAQIECBAgQIAAgfoFbk+oAL5dxHcCBAgQIECAAAECBAgQILD9AhIQIECAAAECBAgQIECAwI4KKIB3auGFJUCAAAECBAgQIECAAAECBOoXkJAAAQIECBAgQIAAgV0WUADv8urLvlsC0hIgQIAAAQIECBAgQIAAAQL1C0hIgAABAgQIECCw8wIK4J3/EQBAgMAuCMhIgAABAgQIECBAgAABAgQI1C8gIQECBAgQIECgCCiAi4KNAAECBAjUKyAZAQIECBAgQIAAAQIECBAgUL+AhAQIECBA4CUBBfBLFD4QIECAAAECBGoTkIcAAQIECBAgQIAAAQIECBCoX0BCAgQI3CqgAL7VwzcCBAgQIECAAAECdQhIQYAAAQIECBAgQIAAAQIECNQvICGBOwgogO+AYhcBAgQIECBAgAABAgS2WcDcCRAgQIAAAQIECBAgQIAAgfoFTkqoAD5Jxn4CBAgQIECAAAECBAgQILB9AmZMgAABAgQIECBAgAABAjsuoADeiR8AIQkQIECAAAECBAgQIECAAIH6BSQkQIAAAQIECBAgQIBAhALYTwGB2gXkI0CAAAECBAgQIECAAAECBOoXkJAAAQIECBAgQIDAdQEF8HUIbwQIEKhRQCYCBAgQIECAAAECBAgQIECgfgEJCRAgQIAAAQI3CyiAb9bwmQABAgQI1CMgCQECBAgQIECAAAECBAgQIFC/gIQECBAgQOAVAgrgV5DYQYAAAQIECBDYdgHzJ0CAAAECBAgQIECAAAECBOoXkJAAAQJ3FlAA39nFXgIECBAgQIAAAQLbKWDWBAgQIECAAAECBAgQIECAQP0CEhK4i4AC+C44DhEgQIAAAQIECBAgQGCbBMyVAAECBAgQIECAAAECBAgQqF/gXgkVwPcScpwAAQIECBAgQIAAAQIECAxfwAwJECBAgAABAgQIECBAgMBCQAG8YKj1RS4CBAgQIECAAAECBAgQIECgfgEJCRAgQIAAAQIECBAg8LKAAvhlC58I1CUgDQECBAgQIECAAAECBAgQIFC/gIQECBAgQIAAAQIEbhNQAN8G4isBAgRqEJCBAAECBAgQIECAAAECBAgQqF9AQgIECBAgQIDAnQQUwHdSsY8AAQIECGyvgJkTIECAAAECBAgQIECAAAEC9QtISIAAAQIEThRQAJ9I4wABAgQIECBAYNsEzJcAAQIECBAgQIAAAQIECBCoX0BCAgQI3F1AAXx3H0cJECBAgAABAgQIbIeAWRIgQIAAAQIECBAgQIAAAQL1C0hI4BQCCuBTIDmFAAECBAgQIECAAAECQxYwNwIECBAgQIAAAQIECBAgQKB+gdMmVACfVsp5BAgQIECAAAECBAgQIEBgeAJmRIAAAQIECBAgQIAAAQIEbhFQAN/CUcsXOQgQIECAAAECBAgQIECAAIH6BSQkQIAAAQIECBAgQIDAKwUUwK80sYfAdguYPQECBAgQIECAAAECBAgQIFC/gIQECBAgQIAAAQIEThBQAJ8AYzcBAgS2UcCcCRAgQIAAAQIECBAgQIAAgfoFJCRAgAABAgQI3E1AAXw3HccIECBAgMD2CJgpAQIECBAgQIAAAQIECBAgUL+AhAQIECBA4J4CCuB7EjmBAAECBAgQIDB0AfMjQIAAAQIECBAgQIAAAQIE6heQkAABAqcTUACfzslZBAgQIECAAAECBIYpYFYECBAgQIAAAQIECBAgQIBA/QISEjiDgAL4DFhOJUCAAAECBAgQIECAwJAEzIUAAQIECBAgQIAAAQIECBCoX+CsCRXAZxVzPgECBAgQIECAAAECBAgQ2LyAGRAgQIAAAQIECBAgQIAAgTsKKIDvyLKtO82bAAECBAgQIECAAAECBAgQqF9AQgIECBAgQIAAAQIECJwsoAA+2cYRAtslYLYECBAgQIAAAQIECBAgQIBA/QISEiBAgAABAgQIELiHgAL4HkAOEyBAYBsEzJEAAQIECBAgQIAAAQIECBCoX0BCAgQIECBAgMBpBBTAp1FyDgECBAgQGK6AmREgQIAAAQIECBAgQIAAAQL1C0hIgAABAgROLaAAPjWVEwkQIECAAAECQxMwHwIECBAgQIAAAQIECBAgQKB+AQkJECBwNgEF8Nm8nE2AAAECBAgQIEBgGAJmQYAAAQIECBAgQIAAAQIECNQvICGBcwgogM+B5hICBAgQIECAAAECBAhsUsC9CRAgQIAAAQIECBAgQIAAgfoFzptQAXxeOdcRIECAAAECBAgQIECAAIH1C7gjAQIECBAgQIAAAQIECBC4q4AC+K4823LQPAkQIECAAAECBAgQIECAAIH6BSQkQIAAAQIECBAgQIDAvQUUwPc2cgaBYQuYHQECBAgQIECAAAECBAgQIFC/gIQECBAgQIAAAQIETimgAD4llNMIECAwRAFzIkCAAAECBAgQIECAAAECBOoXkJAAAQIECBAgcBYBBfBZtJxLgAABAgSGI2AmBAgQIECAAAECBAgQIECAQP0CEhIgQIAAgTMLKIDPTOYCAgQIECBAgMCmBdyfAAECBAgQIECAAAECBAgQqF9AQgIECJxPQAF8PjdXESBAgAABAgQIENiMgLsSIECAAAECBAgQIECAAAEC9QtISOACAgrgC+C5lAABAgQIECBAgAABAusUcC8CBAgQIECAAAECBAgQIECgfoGLJlQAX1TQ9QQIECBAgAABAgQIECBAYPUC7kCAAAECBAgQIECAAAECBE4loAA+FdNQTzIvAgQIECBAgAABAgQIECBAoH4BCQkQIECAAAECBAgQIHB6AQXw6a2cSWBYAmZDgAABAgQIECBAgAABAgQI1C8gIQECBAgQIECAAIEzCiiAzwjmdAIECAxBwBwIECBAgAABAgQIECBAgACB+gUkJECAAAECBAicR0ABfB411xAgQIAAgc0JuDMBAgQIECBAgAABAgQIECBQv4CEBAgQIEDg3AIK4HPTuZAAAQIECBAgsG4B9yNAgAABAgQIECBAgAABAgTqF5CQAAECFxNQAF/Mz9UECBAgQIAAAQIE1iPgLgQIECBAgAABAgQIECBAgED9AhISWIKAAngJiIYgQIAAAQIECBAgQIDAKgWMTYAAAQIECBAgQIAAAQIECNQvsKyECuBlSRqHAAECBAgQIECAAAECBAgsX8CIBAgQIECAAAECBAgQIEDgTAIK4DNxDeVk8yBAgAABAgQIECBAgAABAgTqF5CQAAECBAgQIECAAAECZxdQAJ/dzBUENivg7gQIECBAgAABAgQIECBAgED9AhISIECAAAECBAgQOKeAAviccC4jQIDAJgTckwABAgQIECBAgAABAgQIEKhfQEICBAgQIECAwEUEFMAX0XMtAQIECBBYn4A7ESBAgAABAgQIECBAgAABAvULSEiAAAECBC4soAC+MKEBCBAgQIAAAQKrFjA+AQIECBAgQIAAAQIECBAgUL+AhAQIEFiOgAJ4OY5GIUCAAAECBAgQILAaAaMSIECAAAECBAgQIECAAAEC9QtISGCJAgrgJWIaigABAgQIECBAgAABAssUMBYBAgQIECBAgAABAgQIECBQv8CyEyqAly1qPAIECBAgQIAAAQIECBAgcHEBIxAgQIAAAQIECBAgQIAAgXMJKIDPxbapi9yXAAECBAgQIECAAAECBAgQqF9AQgIECBAgQIAAAQIECJxfQAF8fjtXElivgLsRIECAAAECBAgQIECAAAEC9QtISIAAAQIECBAgQOCCAgrgCwK6nAABAusQcA8CBAgQIECAAAECBAgQIECgfgEJCRAgQIAAAQLLEFAAL0PRGAQIECBAYHUCRiZAgAABAgQIECBAgAABAgTqF5CQAAECBAgsTUABvDRKAxEgQIAAAQIEli1gPAIECBAgQIAAAQIECBAgQKB+AQkJECCwXAEF8HI9jUaAAAECBAgQIEBgOQJGIUCAAAECBAgQIECAAAECBOoXkJDACgQUwCtANSQBAgQIECBAgAABAgQuIuBaAgQIECBAgAABAgQIECBAoH6BVSVUAK9K1rgECBAgQIAAAQIECBAgQODsAq4gQIAAAQIECBAgQIAAAQIXElAAX4hvXRe7DwECBAgQIECAAAECBAgQIFC/gIQECBAgQIAAAQIECBC4uIAC+OKGRiCwWgGjEyBAgAABAgQIECBAgAABAvULSEiAAAECBAgQIEBgSQIK4CVBGoYAAQKrEDAmAQIECBAgQIAAAQIECBAgUL+AhAQIECBAgACBZQoogJepaSwCBAgQILA8ASMRIECAAAECBAgQUkw1wQAAEABJREFUIECAAAEC9QtISIAAAQIEli6gAF46qQEJECBAgAABAhcVcD0BAgQIECBAgAABAgQIECBQv4CEBAgQWI2AAng1rkYlQIAAAQIECBAgcD4BVxEgQIAAAQIECBAgQIAAAQL1C0hIYIUCCuAV4hqaAAECBAgQIECAAAECZxFwLgECBAgQIECAAAECBAgQIFC/wKoTKoBXLWx8AgQIECBAgAABAgQIECBwbwFnECBAgAABAgQIECBAgACBpQgogJfCuKpBjEuAAAECBAgQIECAAAECBAjULyAhAQIECBAgQIAAAQIEliegAF6epZEILFfAaAQIECBAgAABAgQIECBAgED9AhISIECAAAECBAgQWLKAAnjJoIYjQIDAMgSMQYAAAQIECBAgQIAAAQIECNQvICEBAgQIECBAYBUCCuBVqBqTAAECBAicX8CVBAgQIECAAAECBAgQIECAQP0CEhIgQIAAgZUJKIBXRmtgAgQIECBAgMBZBZxPgAABAgQIECBAgAABAgQI1C8gIQECBFYroABera/RCRAgQIAAAQIECJxOwFkECBAgQIAAAQIECBAgQIBA/QISEliDgAJ4DchuQYAAAQIECBAgQIAAgbsJOEaAAAECBAgQIECAAAECBAjUL7CuhArgdUm7DwECBAgQIECAAAECBAgQeKWAPQQIECBAgAABAgQIECBAYKkCCuClci5rMOMQIECAAAECBAgQIECAAAEC9QtISIAAAQIECBAgQIAAgeULKICXb2pEAhcTcDUBAgQIECBAgAABAgQIECBQv4CEBAgQIECAAAECBFYkoABeEaxhCRAgcB4B1xAgQIAAAQIECBAgQIAAAQL1C0hIgAABAgQIEFilgAJ4lbrGJkCAAAECpxdwJgECBAgQIECAAAECBAgQIFC/gIQECBAgQGDlAgrglRO7AQECBAgQIEDgXgKOEyBAgAABAgQIECBAgAABAvULSEiAAIH1CCiA1+PsLgQIECBAgAABAgTuLGAvAQIECBAgQIAAAQIECBAgUL+AhATWKKAAXiO2WxEgQIAAAQIECBAgQOBmAZ8JECBAgAABAgQIECBAgACB+gXWnVABvG5x9yNAgAABAgQIECBAgAABAhEMCBAgQIAAAQIECBAgQIDASgQUwCthPe+griNAgAABAgQIECBAgAABAgTqF5CQAAECBAgQIECAAAECqxNQAK/O1sgEzibgbAIECBAgQIAAAQIECBAgQKB+AQkJECBAgAABAgQIrFhAAbxiYMMTIEDgNALOIUCAAAECBAgQIECAAAECBOoXkJAAAQIECBAgsA4BBfA6lN2DAAECBAicLOAIAQIECBAgQIAAAQIECBAgUL+AhAQIECBAYG0CCuC1UbsRAQIECBAgQOB2Ad8JECBAgAABAgQIECBAgACB+gUkJECAwHoFFMDr9XY3AgQIECBAgAABAtcEvBIgQIAAAQIECBAgQIAAAQL1C0hIYAMCCuANoLslAQIECBAgQIAAAQK7LSA9AQIECBAgQIAAAQIECBAgUL/AphIqgDcl774ECBAgQIAAAQIECBAgsIsCMhMgQIAAAQIECBAgQIAAgZUKKIBXynvawZ1HgAABAgQIECBAgAABAgQI1C8gIQECBAgQIECAAAECBFYvoABevbE7ELi7gKMECBAgQIAAAQIECBAgQIBA/QISEiBAgAABAgQIEFiTgAJ4TdBuQ4AAgTsJ2EeAAAECBAgQIECAAAECBAjULyAhAQIECBAgQGCdAgrgdWq7FwECBAgQeFnAJwIECBAgQIAAAQIECBAgQKB+AQkJECBAgMDaBRTAayd3QwIECBAgQIAAAQIECBAgQIAAAQIECBAgQKB+AQkJECCwGQEF8Gbc3ZUAAQIECBAgQGBXBeQmQIAAAQIECBAgQIAAAQIE6heQkMAGBRTAG8R3awIECBAgQIAAAQIEdktAWgIECBAgQIAAAQIECBAgQKB+gU0nVABvegXcnwABAgQIECBAgAABAgR2QUBGAgQIECBAgAABAgQIECCwFgEF8FqYT7qJ/QQIECBAgAABAgQIECBAgED9AhISIECAAAECBAgQIEBgfQIK4PVZuxOBWwV8I0CAAAECBAgQIECAAAECBOoXkJAAAQIECBAgQIDAmgUUwGsGdzsCBAgUARsBAgQIECBAgAABAgQIECBQv4CEBAgQIECAAIFNCCiAN6HungQIECCwywKyEyBAgAABAgQIECBAgAABAvULSEiAAAECBDYmoADeGL0bEyBAgAABArsnIDEBAgQIECBAgAABAgQIECBQv4CEBAgQ2KyAAniz/u5OgAABAgQIECCwKwJyEiBAgAABAgQIECBAgAABAvULSEhgAAIK4AEsgikQIECAAAECBAgQIFC3gHQECBAgQIAAAQIECBAgQIBA/QJDSagAHspKmAcBAgQIECBAgAABAgQI1CggEwECBAgQIECAAAECBAgQWKuAAnit3Ddu5p0AAQIECBAgQIAAAQIECBCoX0BCAgQIECBAgAABAgQIrF9AAbx+c3fcdQH5CRAgQIAAAQIECBAgQIAAgfoFJCRAgAABAgQIECCwIQEF8Ibg3ZYAgd0UkJoAAQIECBAgQIAAAQIECBCoX0BCAgQIECBAgMAmBRTAm9R3bwIECBDYJQFZCRAgQIAAAQIECBAgQIAAgfoFJCRAgAABAhsXUABvfAlMgAABAgQIEKhfQEICBAgQIECAAAECBAgQIECgfgEJCRAgMAwBBfAw1sEsCBAgQIAAAQIEahWQiwABAgQIECBAgAABAgQIEKhfQEICAxJQAA9oMUyFAAECBAgQIECAAIG6BKQhQIAAAQIECBAgQIAAAQIE6hcYWkIF8NBWxHwIECBAgAABAgQIECBAoAYBGQgQIECAAAECBAgQIECAwEYEFMBrZXczAgQIECBAgAABAgQIECBAoH4BCQkQIECAAAECBAgQILA5AQXw5uzdedcE5CVAgAABAgQIECBAgAABAgTqF5CQAAECBAgQIECAwIYFFMAbXgC3J0BgNwSkJECAAAECBAgQIECAAAECBOoXkJAAAQIECBAgMAQBBfAQVsEcCBAgQKBmAdkIECBAgAABAgQIECBAgACB+gUkJECAAAECgxFQAA9mKUyEAAECBAgQqE9AIgIECBAgQIAAAQIECBAgQKB+AQkJECAwLAEF8LDWw2wIECBAgAABAgRqEZCDAAECBAgQIECAAAECBAgQqF9AQgIDFFAAD3BRTIkAAQIECBAgQIAAge0WMHsCBAgQIECAAAECBAgQIECgfoGhJlQAD3VlzIsAAQIECBAgQIAAAQIEtlHAnAkQIECAAAECBAgQIECAwEYFFMBr4XcTAgQIECBAgAABAgQIECBAoH4BCQkQIECAAAECBAgQILB5AQXw5tfADGoXkI8AAQIECBAgQIAAAQIECBCoX0BCAgQIECBAgAABAgMRUAAPZCFMgwCBOgWkIkCAAAECBAgQIECAAAECBOoXkJAAAQIECBAgMCQBBfCQVsNcCBAgQKAmAVkIECBAgAABAgQIECBAgACB+gUkJECAAAECgxNQAA9uSUyIAAECBAgQ2H4BCQgQIECAAAECBAgQIECAAIH6BSQkQIDAMAUUwMNcF7MiQIAAAQIECBDYVgHzJkCAAAECBAgQIECAAAECBOoXkJDAgAUUwANeHFMjQIAAAQIECBAgQGC7BMyWAAECBAgQIECAAAECBAgQqF9g6AkVwENfIfMjQIAAAQIECBAgQIAAgW0QMEcCBAgQIECAAAECBAgQIDAIAQXwSpfB4AQIECBAgAABAgQIECBAgED9AhISIECAAAECBAgQIEBgOAIK4OGshZnUJiAPAQIECBAgQIAAAQIECBAgUL+AhAQIECBAgAABAgQGJqAAHtiCmA4BAnUISEGAAAECBAgQIECAAAECBAjULyAhAQIECBAgQGCIAgrgIa6KOREgQIDANguYOwECBAgQIECAAAECBAgQIFC/gIQECBAgQGCwAgrgwS6NiREgQIAAAQLbJ2DGBAgQIECAAAECBAgQIECAQP0CEhIgQGDYAgrgYa+P2REgQIAAAQIECGyLgHkSIECAAAECBAgQIECAAAEC9QtISGALBBTAW7BIpkiAAAECBAgQIECAwLAFzI4AAQIECBAgQIAAAQIECBCoX2BbEiqAt2WlzJMAAQIECBAgQIAAAQIEhihgTgQIECBAgAABAgQIECBAYFACCuCVLIdBCRAgQIAAAQIECBAgQIAAgfoFJCRAgAABAgQIECBAgMDwBBTAw1sTM9p2AfMnQIAAAQIECBAgQIAAAQIE6heQkAABAgQIECBAgMBABRTAA10Y0yJAYDsFzJoAAQIECBAgQIAAAQIECBCoX0BCAgQIECBAgMCQBRTAQ14dcyNAgACBbRIwVwIECBAgQIAAAQIECBAgQKB+AQkJECBAgMDgBRTAg18iEyRAgAABAgSGL2CGBAgQIECAAAECBAgQIECAQP0CEhIgQGA7BBTA27FOZkmAAAECBAgQIDBUAfMiQIAAAQIECBAgQIAAAQIE6heQkMAWCSiAt2ixTJUAAQIECBAgQIAAgWEJmA0BAgQIECBAgAABAgQIECBQv8C2JVQAb9uKmS8BAgQIECBAgAABAgQIDEHAHAgQIECAAAECBAgQIECAwCAFFMBLXRaDESBAgAABAgQIECBAgAABAvULSEiAAAECBAgQIECAAIHhCiiAh7s2ZrZtAuZLgAABAgQIECBAgAABAgQI1C8gIQECBAgQIECAAIGBCyiAB75ApkeAwHYImCUBAgQIECBAgAABAgQIECBQv4CEBAgQIECAAIFtEFAAb8MqmSMBAgQIDFnA3AgQIECAAAECBAgQIECAAIH6BSQkQIAAAQJbI6AA3pqlMlECBAgQIEBgeAJmRIAAAQIECBAgQIAAAQIECNQvICEBAgS2S0ABvF3rZbYECBAgQIAAAQJDETAPAgQIECBAgAABAgQIECBAoH4BCQlsoYACeAsXzZQJECBAgAABAgQIENisgLsTIECAAAECBAgQIECAAAEC9Qtsa0IF8LaunHkTIECAAAECBAgQIECAwCYE3JMAAQIECBAgQIAAAQIECAxaQAG8lOUxCAECBAgQIECAAAECBAgQIFC/gIQECBAgQIAAAQIECBAYvoACePhrZIZDFzA/AgQIECBAgAABAgQIECBAoH4BCQkQIECAAAECBAhsiYACeEsWyjQJEBimgFkRIECAAAECBAgQIECAAAEC9QtISIAAAQIECBDYJgEF8DatlrkSIECAwJAEzIUAAQIECBAgQIAAAQIECBCoX0BCAgQIECCwdQIK4K1bMhMmQIAAAQIENi9gBgQIECBAgAABAgQIECBAgED9AhISIEBgOwUUwNu5bmZNgAABAgQIECCwKQH3JUCAAAECBAgQIECAAAECBOoXkJDAFgsogLS8K6YAABAASURBVLd48UydAAECBAgQIECAAIH1CrgbAQIECBAgQIAAAQIECBAgUL/AtidUAG/7Cpo/AQIECBAgQIAAAQIECKxDwD0IECBAgAABAgQIECBAgMBWCCiAL7RMLiZAgAABAgQIECBAgAABAgTqF5CQAAECBAgQIECAAAEC2yOgAN6etTLToQmYDwECBAgQIECAAAECBAgQIFC/gIQECBAgQIAAAQIEtkxAAbxlC2a6BAgMQ8AsCBAgQIAAAQIECBAgQIAAgfoFJCRAgAABAgQIbKOAAngbV82cCRAgQGCTAu5NgAABAgQIECBAgAABAgQI1C8gIQECBAgQ2FoBBfDWLp2JEyBAgAABAusXcEcCBAgQIECAAAECBAgQIECgfgEJCRAgsN0CCuDtXj+zJ0CAAAECBAgQWJeA+xAgQIAAAQIECBAgQIAAAQL1C0hIoAIBBXAFiygCAQIECBAgQIAAAQKrFTA6AQIECBAgQIAAAQIECBAgUL9ALQkVwLWspBwECBAgQIAAAQIECBAgsAoBYxIgQIAAAQIECBAgQIAAga0SUACfa7lcRIAAAQIECBAgQIAAAQIECNQvICEBAgQIECBAgAABAgS2T0ABvH1rZsabFnB/AgQIECBAgAABAgQIECBAoH4BCQkQIECAAAECBAhsqYACeEsXzrQJENiMgLsSIECAAAECBAgQIECAAAEC9QtISIAAAQIECBDYZgEF8DavnrkTIECAwDoF3IsAAQIECBAgQIAAAQIECBCoX0BCAgQIECCw9QIK4K1fQgEIECBAgACB1Qu4AwECBAgQIECAAAECBAgQIFC/gIQECBCoQ0ABXMc6SkGAAAECBAgQILAqAeMSIECAAAECBAgQIECAAAEC9QtISKAiAQVwRYspCgECBAgQIECAAAECyxUwGgECBAgQIECAAAECBAgQIFC/QG0JFcC1rag8BAgQIECAAAECBAgQILAMAWMQIECAAAECBAgQIECAAIGtFFAAn2nZnEyAAAECBAgQIECAAAECBAjULyAhAQIECBAgQIAAAQIEtldAAby9a2fm6xZwPwIECBAgQIAAAQIECBAgQKB+AQkJECBAgAABAgQIbLmAAnjLF9D0CRBYj4C7ECBAgAABAgQIECBAgAABAvULSEiAAAECBAgQqEFAAVzDKspAgAABAqsUMDYBAgQIECBAgAABAgQIECBQv4CEBAgQIECgGgEFcDVLKQgBAgQIECCwfAEjEiBAgAABAgQIECBAgAABAvULSEiAAIG6BBTAda2nNAQIECBAgAABAssSMA4BAgQIECBAgAABAgQIECBQv4CEBCoUUABXuKgiESBAgAABAgQIECBwMQFXEyBAgAABAgQIECBAgAABAvUL1JpQAVzryspFgAABAgQIECBAgAABAucRcA0BAgQIECBAgAABAgQIENhqAQXwqZbPSQQIECBAgAABAgQIECBAgED9AhISIECAAAECBAgQIEBg+wUUwNu/hhKsWsD4BAgQIECAAAECBAgQIECAQP0CEhIgQIAAAQIECBCoREABXMlCikGAwGoEjEqAAAECBAgQIECAAAECBAjULyAhAQIECBAgQKAmAQVwTaspCwECBAgsU8BYBAgQIECAAAECBAgQIECAQP0CEhIgQIAAgeoEFMDVLalABAgQIECAwMUFjECAAAECBAgQIECAAAECBAjULyAhAQIE6hRQANe5rlIRIECAAAECBAicV8B1BAgQIECAAAECBAgQIECAQP0CEhKoWEABXPHiikaAAAECBAgQIECAwNkEnE2AAAECBAgQIECAAAECBAjUL1B7QgVw7SssHwECBAgQIECAAAECBAicRsA5BAgQIECAAAECBAgQIECgCgEF8F2X0UECBAgQIECAAAECBAgQIECgfgEJCRAgQIAAAQIECBAgUI+AArietZRk2QLGI0CAAAECBAgQIECAAAECBOoXkJAAAQIECBAgQIBAZQIK4MoWVBwCBJYjYBQCBAgQIECAAAECBAgQIECgfgEJCRAgQIAAAQI1CiiAa1xVmQgQIEDgIgKuJUCAAAECBAgQIECAAAECBOoXkJAAAQIECFQroACudmkFI0CAAAECBM4u4AoCBAgQIECAAAECBAgQIECgfgEJCRAgULeAArju9ZWOAAECBAgQIEDgtALOI0CAAAECBAgQIECAAAECBOoXkJDADggogHdgkUUkQIAAAQIECBAgQODuAo4SIECAAAECBAgQIECAAAEC9QvsSkIF8K6stJwECBAgQIAAAQIECBAgcCcB+wgQIECAAAECBAgQIECAQFUCCuA7LqedBAgQIECAAAECBAgQIECAQP0CEhIgQIAAAQIECBAgQKA+AQVwfWsq0UUFXE+AAAECBAgQIECAAAECBAjULyAhAQIECBAgQIAAgUoFFMCVLqxYBAicT8BVBAgQIECAAAECBAgQIECAQP0CEhIgQIAAAQIEahZQANe8urIRIECAwFkEnEuAAAECBAgQIECAAAECBAjULyAhAQIECBCoXkABXP0SC0iAAAECBAjcW8AZBAgQIECAAAECBAgQIECAQP0CEhIgQGA3BBTAu7HOUhIgQIAAAQIECJwkYD8BAgQIECBAgAABAgQIECBQv4CEBHZIQAG8Q4stKgECBAgQIECAAAECtwr4RoAAAQIECBAgQIAAAQIECNQvsGsJFcC7tuLyEiBAgAABAgQIECBAgEARsBEgQIAAAQIECBAgQIAAgSoFFMC3LKsvBAgQIECAAAECBAgQIECAQP0CEhIgQIAAAQIECBAgQKBeAQVwvWsr2VkFnE+AAAECBAgQIECAAAECBAjULyAhAQIECBAgQIAAgcoFFMCVL7B4BAicTsBZBAgQIECAAAECBAgQIECAQP0CEhIgQIAAAQIEdkFAAbwLqywjAQIECNxNwDECBAgQIECAAAECBAgQIECgfgEJCRAgQIDAzggogHdmqQUlQIAAAQIEXilgDwECBAgQIECAAAECBAgQIFC/gIQECBDYLQEF8G6tt7QECBAgQIAAAQI3BLwTIECAAAECBAgQIECAAAEC9QtISGAHBRTAO7joIhMgQIAAAQIECBDYdQH5CRAgQIAAAQIECBAgQIAAgfoFdjWhAnhXV15uAgQIECBAgAABAgQI7KaA1AQIECBAgAABAgQIECBAoGoBBfBieb0QIECAAAECBAgQIECAAAEC9QtISIAAAQIECBAgQIAAgfoFFMD1r7GE9xJwnAABAgQIECBAgAABAgQIEKhfQEICBAgQIECAAAECOyKgAN6RhRaTAIE7C9hLgAABAgQIECBAgAABAgQI1C8gIQECBAgQIEBglwQUwLu02rISIECAwM0CPhMgQIAAAQIECBAgQIAAAQL1C0hIgAABAgR2TkABvHNLLjABAgQIECAQwYAAAQIECBAgQIAAAQIECBCoX0BCAgQI7KaAAng3111qAgQIECBAgMDuCkhOgAABAgQIECBAgAABAgQI1C8gIYEdFlAA7/Dii06AAAECBAgQIEBg1wTkJUCAAAECBAgQIECAAAECBOoX2PWECuBd/wmQnwABAgQIECBAgAABArshICUBAgQIECBAgAABAgQIENgJgR0vgHdijYUkQIAAAQIECBAgQIAAAQI7LiA+AQIECBAgQIAAAQIEdkdAAbw7ay3p7QK+EyBAgAABAgQIECBAgAABAvULSEiAAAECBAgQIEBgxwQUwDu24OISIHBNwCsBAgQIECBAgAABAgQIECBQv4CEBAgQIECAAIFdFFAA7+Kqy0yAAIHdFpCeAAECBAgQIECAAAECBAgQqF9AQgIECBAgsLMCCuCdXXrBCRAgQIDALgrITIAAAQIECBAgQIAAAQIECNQvICEBAgR2W0ABvNvrLz0BAgQIECBAYHcEJCVAgAABAgQIECBAgAABAgTqF5CQAIFQAPshIECAAAECBAgQIECgegEBCRAgQIAAAQIECBAgQIAAgfoFJLwmoAC+5uCVAAECBAgQIECAAAECBOoUkIoAAQIECBAgQIAAAQIECOyUwI4WwDu1xsISIECAAAECBAgQIECAAIEdFRCbAAECBAgQIECAAAECuyegAN69NZeYAAECBAgQIECAAAECBAgQIFC/gIQECBAgQIAAAQIEdlRAAbyjCy82gV0VkJsAAQIECBAgQIAAAQIECBCoX0BCAgQIECBAgMAuCyiAd3n1ZSdAgMBuCUhLgAABAgQIECBAgAABAgQI1C8gIQECBAgQ2HkBBfDO/wgAIECAAAECuyAgIwECBAgQIECAAAECBAgQIFC/gIQECBAgUAQUwEXBRoAAAQIECBAgUK+AZAQIECBAgAABAgQIECBAgED9AhISIPCSgAL4JQofCBAgQIAAAQIECBCoTUAeAgQIECBAgAABAgQIECBAoH4BCW8VUADf6uEbAQIECBAgQIAAAQIECNQhIAUBAgQIECBAgAABAgQIENhJgR0rgHdyjYUmQIAAAQIECBAgQIAAAQI7JiAuAQIECBAgQIAAAQIEdldAAby7a797ySUmQIAAAQIECBAgQIAAAQIE6heQkAABAgQIECBAgMCOCyiAd/wHQHwCuyIgJwECBAgQIECAAAECBAgQIFC/gIQECBAgQIAAAQIRCmA/BQQIECBQu4B8BAgQIECAAAECBAgQIECAQP0CEhIgQIAAAQLXBRTA1yG8ESBAgAABAjUKyESAAAECBAgQIECAAAECBAjULyAhAQIECNwsoAC+WcNnAgQIECBAgACBegQkIUCAAAECBAgQIECAAAECBOoXkJAAgVcIKIBfQWIHAQIECBAgQIAAAQLbLmD+BAgQIECAAAECBAgQIECAQP0CEt5ZQAF8Zxd7CRAgQIAAAQIECBAgQGA7BcyaAAECBAgQIECAAAECBAjstMCOFMA7vcbCEyBAgAABAgQIECBAgACBHREQkwABAgQIECBAgAABAgQUwH4G6heQkAABAgQIECBAgAABAgQIEKhfQEICBAgQIECAAAECBBYCCuAFgxcCBGoVkIsAAQIECBAgQIAAAQIECBCoX0BCAgQIECBAgACBlwUUwC9b+ESAAAECdQlIQ4AAAQIECBAgQIAAAQIECNQvICEBAgQIECBwm4AC+DYQXwkQIECAAIEaBGQgQIAAAQIECBAgQIAAAQIE6heQkAABAgTuJKAAvpOKfQQIECBAgAABAtsrYOYECBAgQIAAAQIECBAgQIBA/QISEiBwooAC+EQaBwgQIECAAAECBAgQ2DYB8yVAgAABAgQIECBAgAABAgTqF5Dw7gIK4Lv7OEqAAAECBAgQIECAAAEC2yFglgQIECBAgAABAgQIECBAgEAKVF4AZ0JPAgQIECBAgAABAgQIECBAoHIB8QgQIECAAAECBAgQIEDghoAC+IaE9/oEJCJAgAABAgQIECBAgAABAgTqF5CQAAECBAgQIECAAIFbBBTJ3mk5AAAQAElEQVTAt3D4QoBALQJyECBAgAABAgQIECBAgAABAvULSEiAAAECBAgQIPBKAQXwK03sIUCAAIHtFjB7AgQIECBAgAABAgQIECBAoH4BCQkQIECAAIETBBTAJ8DYTYAAAQIECGyjgDkTIECAAAECBAgQIECAAAEC9QtISIAAAQJ3E1AA303HMQIECBAgQIAAge0RMFMCBAgQIECAAAECBAgQIECgfgEJCRC4p4AC+J5ETiBAgAABAgQIECBAYOgC5keAAAECBAgQIECAAAECBAjULyDh6QQUwKdzchYBAgQIECBAgAABAgQIDFPArAgQIECAAAECBAgQIECAAIGbBCotgG9K6CMBAgQIECBAgAABAgQIECBQqYBYBAgQIECAAAECBAgQIHC7gAL4dhHft19AAgIECBAgQIAAAQIECBAgQKB+AQkJECBAgAABAgQIELijgAL4jix2EiCwrQLmTYAAAQIECBAgQIAAAQIECNQvICEBAgQIECBAgMDJAgrgk20cIUCAAIHtEjBbAgQIECBAgAABAgQIECBAoH4BCQkQIECAAIF7CCiA7wHkMAECBAgQILANAuZIgAABAgQIECBAgAABAgQI1C8gIQECBAicRkABfBol5xAgQIAAAQIECAxXwMwIECBAgAABAgQIECBAgACB+gUkJEDg1AIK4FNTOZEAAQIECBAgQIAAgaEJmA8BAgQIECBAgAABAgQIECBQv4CEZxNQAJ/Ny9kECBAgQIAAAQIECBAgMAwBsyBAgAABAgQIECBAgAABAgTuIFBZAXyHhHYRIECAAAECBAgQIECAAAEClQmIQ4AAAQIECBAgQIAAAQInCSiAT5Kxf/sEzJgAAQIECBAgQIAAAQIECBCoX0BCAgQIECBAgAABAgTuKqAAviuPgwQIbIuAeRIgQIAAAQIECBAgQIAAAQL1C0hIgAABAgQIECBwbwEF8L2NnEGAAAECwxYwOwIECBAgQIAAAQIECBAgQKB+AQkJECBAgACBUwoogE8J5TQCBAgQIEBgiALmRIAAAQIECBAgQIAAAQIECNQvICEBAgQInEVAAXwWLecSIECAAAECBAgMR8BMCBAgQIAAAQIECBAgQIAAgfoFJCRA4MwCCuAzk7mAAAECBAgQIECAAIFNC7g/AQIECBAgQIAAAQIECBAgUL+AhOcTUACfz81VBAgQIECAAAECBAgQILAZAXclQIAAAQIECBAgQIAAAQIE7iJQSQF8l4QOESBAgAABAgQIECBAgAABApUIiEGAAAECBAgQIECAAAEC9xJQAN9LyPHhC5ghAQIECBAgQIAAAQIECBAgUL+AhAQIECBAgAABAgQInEpAAXwqJicRIDBUAfMiQIAAAQIECBAgQIAAAQIE6heQkAABAgQIECBA4PQCCuDTWzmTAAECBIYlYDYECBAgQIAAAQIECBAgQIBA/QISEiBAgAABAmcUUACfEczpBAgQIECAwBAEzIEAAQIECBAgQIAAAQIECBCoX0BCAgQIEDiPgAL4PGquIUCAAAECBAgQ2JyAOxMgQIAAAQIECBAgQIAAAQL1C0hIgMC5BRTA56ZzIQECBAgQIECAAAEC6xZwPwIECBAgQIAAAQIECBAgQKB+AQkvJqAAvpifqwkQIECAAAECBAgQIEBgPQLuQoAAAQIECBAgQIAAAQIECJxCYMsL4FMkdAoBAgQIECBAgAABAgQIECCw5QKmT4AAAQIECBAgQIAAAQKnFVAAn1bKecMTMCMCBAgQIECAAAECBAgQIECgfgEJCRAgQIAAAQIECBA4k4AC+ExcTiZAYCgC5kGAAAECBAgQIECAAAECBAjULyAhAQIECBAgQIDA2QUUwGc3cwUBAgQIbFbA3QkQIECAAAECBAgQIECAAIH6BSQkQIAAAQIEzimgAD4nnMsIECBAgACBTQi4JwECBAgQIECAAAECBAgQIFC/gIQECBAgcBEBBfBF9FxLgAABAgQIECCwPgF3IkCAAAECBAgQIECAAAECBOoXkJAAgQsLKIAvTGgAAgQIECBAgAABAgRWLWB8AgQIECBAgAABAgQIECBAoH4BCZcjoABejqNRCBAgQIAAAQIECBAgQGA1AkYlQIAAAQIECBAgQIAAAQIEziCwpQXwGRI6lQABAgQIECBAgAABAgQIENhSAdMmQIAAAQIECBAgQIAAgbMKKIDPKub8zQuYAQECBAgQIECAAAECBAgQIFC/gIQECBAgQIAAAQIECJxLQAF8LjYXESCwKQH3JUCAAAECBAgQIECAAAECBOoXkJAAAQIECBAgQOD8Agrg89u5kgABAgTWK+BuBAgQIECAAAECBAgQIECAQP0CEhIgQIAAAQIXFFAAXxDQ5QQIECBAgMA6BNyDAAECBAgQIECAAAECBAgQqF9AQgIECBBYhoACeBmKxiBAgAABAgQIEFidgJEJECBAgAABAgQIECBAgACB+gUkJEBgaQIK4KVRGogAAQIECBAgQIAAgWULGI8AAQIECBAgQIAAAQIECBCoX0DC5QoogJfraTQCBAgQIECAAAECBAgQWI6AUQgQIECAAAECBAgQIECAAIFzCGxZAXyOhC4hQIAAAQIECBAgQIAAAQIEtkzAdAkQIECAAAECBAgQIEDgvAIK4PPKuW79Au5IgAABAgQIECBAgAABAgQI1C8gIQECBAgQIECAAAECFxJQAF+Iz8UECKxLwH0IECBAgAABAgQIECBAgACB+gUkJECAAAECBAgQuLiAAvjihkYgQIAAgdUKGJ0AAQIECBAgQIAAAQIECBCoX0BCAgQIECBAYEkCCuAlQRqGAAECBAgQWIWAMQkQIECAAAECBAgQIECAAIH6BSQkQIAAgWUKKICXqWksAgQIECBAgACB5QkYiQABAgQIECBAgAABAgQIEKhfQEICBJYuoABeOqkBCRAgQIAAAQIECBC4qIDrCRAgQIAAAQIECBAgQIAAgfoFJFyNgAJ4Na5GJUCAAAECBAgQIECAAIHzCbiKAAECBAgQIECAAAECBAgQuIDAlhTAF0joUgIECBAgQIAAAQIECBAgQGBLBEyTAAECBAgQIECAAAECBC4qoAC+qKDrVy/gDgQIECBAgAABAgQIECBAgED9AhISIECAAAECBAgQILAUAQXwUhgNQoDAqgSMS4AAAQIECBAgQIAAAQIECNQvICEBAgQIECBAgMDyBBTAy7M0EgECBAgsV8BoBAgQIECAAAECBAgQIECAQP0CEhIgQIAAAQJLFlAALxnUcAQIECBAgMAyBIxBgAABAgQIECBAgAABAgQI1C8gIQECBAisQkABvApVYxIgQIAAAQIECJxfwJUECBAgQIAAAQIECBAgQIBA/QISEiCwMgEF8MpoDUyAAAECBAgQIECAwFkFnE+AAAECBAgQIECAAAECBAjULyDhagUUwKv1NToBAgQIECBAgAABAgQInE7AWQQIECBAgAABAgQIECBAgMASBAZeAC8hoSEIECBAgAABAgQIECBAgACBgQuYHgECBAgQIECAAAECBAgsS0ABvCxJ4yxfwIgECBAgQIAAAQIECBAgQIBA/QISEiBAgAABAgQIECCwVAEF8FI5DUaAwLIEjEOAAAECBAgQIECAAAECBAjULyAhAQIECBAgQIDA8gUUwMs3NSIBAgQIXEzA1QQIECBAgAABAgQIECBAgED9AhISIECAAAECKxJQAK8I1rAECBAgQIDAeQRcQ4AAAQIECBAgQIAAAQIECNQvICEBAgQIrFJAAbxKXWMTIECAAAECBAicXsCZBAgQIECAAAECBAgQIECAQP0CEhIgsHIBBfDKid2AAAECBAgQIECAAIF7CThOgAABAgQIECBAgAABAgQI1C8g4XoEFMDrcXYXAgQIECBAgAABAgQIELizgL0ECBAgQIAAAQIECBAgQIDAEgUGWgAvMaGhCBAgQIAAAQIECBAgQIAAgYEKmBYBAgQIECBAgAABAgQILFtAAbxsUeNdXMAIBAgQIECAAAECBAgQIECAQP0CEhIgQIAAAQIECBAgsBIBBfBKWA1KgMB5BVxHgAABAgQIECBAgAABAgQI1C8gIQECBAgQIECAwOoEFMCrszUyAQIECJxNwNkECBAgQIAAAQIECBAgQIBA/QISEiBAgAABAisWUACvGNjwBAgQIECAwGkEnEOAAAECBAgQIECAAAECBAjULyAhAQIECKxDQAG8DmX3IECAAAECBAgQOFnAEQIECBAgQIAAAQIECBAgQKB+AQkJEFibgAJ4bdRuRIAAAQIECBAgQIDA7QK+EyBAgAABAgQIECBAgAABAvULSLheAQXwer3djQABAgQIECBAgAABAgSuCXglQIAAAQIECBAgQIAAAQIEViAwsAJ4BQkNSYAAAQIECBAgQIAAAQIECAxMwHQIECBAgAABAgQIECBAYFUCCuBVyRr37AKuIECAAAECBAgQIECAAAECBOoXkJAAAQIECBAgQIAAgZUKKIBXymtwAgROK+A8AgQIECBAgAABAgQIECBAoH4BCQkQIECAAAECBFYvoABevbE7ECBAgMDdBRwlQIAAAQIECBAgQIAAAQIE6heQkAABAgQIEFiTgAJ4TdBuQ4AAAQIECNxJwD4CBAgQIECAAAECBAgQIECgfgEJCRAgQGCdAgrgdWq7FwECBAgQIECAwMsCPhEgQIAAAQIECBAgQIAAAQL1C0hIgMDaBRTAayd3QwIECBAgQIAAAQIECBAgQIAAAQIECBAgQIAAAQL1C0i4GQEF8Gbc3ZUAAQIECBAgQIAAAQK7KiA3AQIECBAgQIAAAQIECBAgsEKBgRTAK0xoaAIECBAgQIAAAQIECBAgQGAgAqZBgAABAgQIECBAgAABAqsWUACvWtj49xZwBgECBAgQIECAAAECBAgQIFC/gIQECBAgQIAAAQIECKxFQAG8FmY3IUDgJAH7CRAgQIAAAQIECBAgQIAAgfoFJCRAgAABAgQIEFifgAJ4fdbuRIAAAQK3CvhGgAABAgQIECBAgAABAgQI1C8gIQECBAgQILBmAQXwmsHdjgABAgQIECgCNgIECBAgQIAAAQIECBAgQKB+AQkJECBAYBMCCuBNqLsnAQIECBAgQGCXBWQnQIAAAQIECBAgQIAAAQIE6heQkACBjQkogDdG78YECBAgQIAAAQIEdk9AYgIECBAgQIAAAQIECBAgQKB+AQk3K6AA3qy/uxMgQIAAAQIECBAgQGBXBOQkQIAAAQIECBAgQIAAAQIE1iCw4QJ4DQndggABAgQIECBAgAABAgQIENiwgNsTIECAAAECBAgQIECAwLoEFMDrknafVwrYQ4AAAQIECBAgQIAAAQIECNQvICEBAgQIECBAgAABAmsVUACvldvNCBC4IeCdAAECBAgQIECAAAECBAgQqF9AQgIECBAgQIAAgfULKIDXb+6OBAgQ2HUB+QkQIECAuo17hgAAEABJREFUAAECBAgQIECAAIH6BSQkQIAAAQIENiSgAN4QvNsSIECAAIHdFJCaAAECBAgQIECAAAECBAgQqF9AQgIECBDYpIACeJP67k2AAAECBAgQ2CUBWQkQIECAAAECBAgQIECAAIH6BSQkQGDjAgrgjS+BCRAgQIAAAQIECBCoX0BCAgQIECBAgAABAgQIECBAoH4BCYchoAAexjqYBQECBAgQIECAAAECBGoVkIsAAQIECBAgQIAAAQIECBBYo8CGCuA1JnQrAgQIECBAgAABAgQIECBAYEMCbkuAAAECBAgQIECAAAEC6xZQAK9b3P0iGBAgQIAAAQIECBAgQIAAAQL1C0hIgAABAgQIECBAgMBGBBTAG2F3UwK7KyA5AQIECBAgQIAAAQIECBAgUL+AhAQIECBAgAABApsTUABvzt6dCRAgsGsC8hIgQIAAAQIECBAgQIAAAQL1C0hIgAABAgQIbFhAAbzhBXB7AgQIECCwGwJSEiBAgAABAgQIECBAgAABAvULSEiAAAECQxBQAA9hFcyBAAECBAgQIFCzgGwECBAgQIAAAQIECBAgQIBA/QISEiAwGAEF8GCWwkQIECBAgAABAgQI1CcgEQECBAgQIECAAAECBAgQIFC/gITDElAAD2s9zIYAAQIECBAgQIAAAQK1CMhBgAABAgQIECBAgAABAgQIbEBgzQXwBhK6JQECBAgQIECAAAECBAgQILBmAbcjQIAAAQIECBAgQIAAgU0JKIA3Jb+L95WZAAECBAgQIECAAAECBAgQqF9AQgIECBAgQIAAAQIENiqgAN4ov5sT2B0BSQkQIECAAAECBAgQIECAAIH6BSQkQIAAAQIECBDYvIACePNrYAYECBCoXUA+AgQIECBAgAABAgQIECBAoH4BCQkQIECAAIGBCCiAB7IQpkGAAAECBOoUkIoAAQIECBAgQIAAAQIECBCoX0BCAgQIEBiSgAJ4SKthLgQIECBAgACBmgRkIUCAAAECBAgQIECAAAECBOoXkJAAgcEJKIAHtyQmRIAAAQIECBAgQGD7BSQgQIAAAQIECBAgQIAAAQIE6heQcJgCCuBhrotZESBAgAABAgQIECBAYFsFzJsAAQIECBAgQIAAAQIECBDYoMCaCuANJnRrAgQIECBAgAABAgQIECBAYE0CbkOAAAECBAgQIECAAAECmxZQAG96BXbh/jISIECAAAECBAgQIECAAAEC9QtISIAAAQIECBAgQIDAIAQUwINYBpMgUK+AZAQIECBAgAABAgQIECBAgED9AhISIECAAAECBAgMR0ABPJy1MBMCBAjUJiAPAQIECBAgQIAAAQIECBAgUL+AhAQIECBAgMDABBTAA1sQ0yFAgAABAnUISEGAAAECBAgQIECAAAECBAjULyAhAQIECAxRQAE8xFUxJwIECBAgQIDANguYOwECBAgQIECAAAECBAgQIFC/gIQECAxWQAE82KUxMQIECBAgQIAAAQLbJ2DGBAgQIECAAAECBAgQIECAQP0CEg5bQAE87PUxOwIECBAgQIAAAQIECGyLgHkSIECAAAECBAgQIECAAAECAxBYcQE8gISmQIAAAQIECBAgQIAAAQIECKxYwPAECBAgQIAAAQIECBAgMBQBBfBQVqLGechEgAABAgQIECBAgAABAgQI1C8gIQECBAgQIECAAAECgxJQAA9qOUyGQD0CkhAgQIAAAQIECBAgQIAAAQL1C0hIgAABAgQIECAwPAEF8PDWxIwIECCw7QLmT4AAAQIECBAgQIAAAQIECNQvICEBAgQIECAwUAEF8EAXxrQIECBAgMB2Cpg1AQIECBAgQIAAAQIECBAgUL+AhAQIECAwZAEF8JBXx9wIECBAgAABAtskYK4ECBAgQIAAAQIECBAgQIBA/QISEiAweAEF8OCXyAQJECBAgAABAgQIDF/ADAkQIECAAAECBAgQIECAAIH6BSTcDgEF8Hask1kSIECAAAECBAgQIEBgqALmRYAAAQIECBAgQIAAAQIECAxIYEUF8IASmgoBAgQIECBAgAABAgQIECCwIgHDEiBAgAABAgQIECBAgMDQBBTAQ1uRGuYjAwECBAgQIECAAAECBAgQIFC/gIQECBAgQIAAAQIECAxSQAE8yGUxKQLbK2DmBAgQIECAAAECBAgQIECAQP0CEhIgQIAAAQIECAxXQAE83LUxMwIECGybgPkSIECAAAECBAgQIECAAAEC9QtISIAAAQIECAxcQAE88AUyPQIECBAgsB0CZkmAAAECBAgQIECAAAECBAjULyAhAQIECGyDgAJ4G1bJHAkQIECAAAECQxYwNwIECBAgQIAAAQIECBAgQKB+AQkJENgaAQXw1iyViRIgQIAAAQIECBAYnoAZESBAgAABAgQIECBAgAABAvULSLhdAgrg7VovsyVAgAABAgQIECBAgMBQBMyDAAECBAgQIECAAAECBAgQGKDAkgvgASY0JQIECBAgQIAAAQIECBAgQGDJAoYjQIAAAQIECBAgQIAAgaEKKICHujLbOC9zJkCAAAECBAgQIECAAAECBOoXkJAAAQIECBAgQIAAgUELKIAHvTwmR2B7BMyUAAECBAgQIECAAAECBAgQqF9AQgIECBAgQIAAgeELKICHv0ZmSIAAgaELmB8BAgQIECBAgAABAgQIECBQv4CEBAgQIECAwJYIKIC3ZKFMkwABAgQIDFPArAgQIECAAAECBAgQIECAAIH6BSQkQIAAgW0SUABv02qZKwECBAgQIEBgSALmQoAAAQIECBAgQIAAAQIECNQvICEBAlsnoADeuiUzYQIECBAgQIAAAQKbFzADAgQIECBAgAABAgQIECBAoH6B2hL2tQU6IY8C+AQYuwkQIECAAAECBAgQIEDgjgJ2EiBAgAABAgQIECBAgACBrRJos/ndn+WUxxF783yv/LmkArhyJfEIECBAgAABAgQIECBAgACBiIBAgAABAgQIECBAgACB7RLI7jfm2YjOcov8crQf5W27QpxxtiXqGS9xOoHbBHwlQIAAAQIECBAgQIAAAQIE6heQkAABAgQIECBAgMAWCjQ558m8j+7SJMbTPg4O+yj7cne1TwVwtUsrGIH1CLgLAQIECBAgQIAAAQIECBAgUL+AhAQIECBAgACBbRUYd3186wNvi8mVo5iN+5iVvwe9+B3gflsj3XPeCuB7EjmBAAECBE4QsJsAAQIECBAgQIAAAQIECBCoX0BCAgQIECCwxQKl5O3jkXYvPq+5L5osg0sJ3De5v2yLIniL450wdQXwCTB2EyBAgAABAncTcIwAAQIECBAgQIAAAQIECBCoX0BCAgQIbL9A1/bxgaPfiG9+7PNjf57Fb99lqHzP11qfCuBaV1YuAgQIECBAgMCqBIxLgAABAgQIECBAgAABAgQI1C8gIYFKBOZNxC+3L8Tnx4Pxef19EbN55K5Fuhs18I33xc4KXhTAFSyiCAQIECBAgAABAgTWJeA+BAgQIECAAAECBAgQIECAQP0CdSVs4spsFk/Nr8ZXP/imGDfj6LMC7kvIbIJveS/7KtgUwBUsoggECBAgQIAAAQIECBBYg4BbECBAgAABAgQIECBAgACBLRMoDW+pQyfxU1efivdNHooHRuOIUe5rR9feJ01E20TTvLxtWchXTDfTvWLfGXY4lQABAgQIECBAgAABAgQIEKhfQEICBAgQIECAAAECBAhsr0Dfd/HRK8/GWyaPxjc1r4vRPLM0ufV9tLOIURfRRD0PBXA9a7n+JO5IgAABAgQIECBAgAABAgQI1C8gIQECBAgQIECAAIGtFuij74/iV7L1/Y2rR/G+/SfjNVezIp2VFriP8SyPb3W+V04+071ypz0ECBC4l4DjBAgQIECAAAECBAgQIECAQP0CEhIgQIAAAQIEahDom1k833bxT68+FV903yPx7gdeuyh+y68CH08UwDWssQwECBAgcDEBVxMgQIAAAQIECBAgQIAAAQL1C0hIgAABAgTqEWja6PpZ/NPxZ2Ke/33P5LEYT16I8fE8ou+q+vPPZdHa8mIjQIAAAQIECJxOwFkECBAgQIAAAQIECBAgQIBA/QISEiBAoDKBvslA8/jp46fj+flRvHvyePzO8RPRtX2U9jdfo6aHArim1ZSFAAECBAgQILBKAWMTIECAAAECBAgQIECAAAEC9QtISKBKgTb66OLp/ig+cvWT8fBsFN9z6Qvi/ivzTNtE0+RbRU8FcEWLKQoBAgQIECBAgACBVQkYlwABAgQIECBAgAABAgQIEKhfoNqE2Yj2uU2O5vFTzWfis6NZ/J7+0fjiS4/HuMsDlf0KcCaqdikFI0CAAAECBAgQIECAAIGLCxiBAAECBAgQIECAAAECBAhst0ApeJuIq5Nx/OPDqxGjSTzYRnzn+PVx/1E5uN3xbp99Rrt912m+O4cAAQIECBAgQIAAAQIECBCoX0BCAgQIECBAgAABAgQIVCBwveOdt3386tXPxm/GLNpZF1/14Ovjyf3L0fR93PivgrShAK5hFdedwf0IECBAgAABAgQIECBAgACB+gUkJECAAAECBAgQILDlAovet20yRW5Z8s7z89P7ffzM9MXo271402wU33jptdF2XfT9PLesgRcX5SVb/FQAb/HimTqBTQi4JwECBAgQIECAAAECBAgQIFC/gIQECBAgQIAAgRoEsvaN6DJJk5+y2C0fj/YjPnT06Zjml+5oGt+5/8Z41cF9ed488qw8efufCuDtX0MJCBAgsC4B9yFAgAABAgQIECBAgAABAgTqF5CQAAECBAjUJ5BlbwlVCt7RtI8PzT4ZL0Yf3f5+PDwax9f398Wk6aNvusi3cupWbwrgrV4+kydAgAABAusScB8CBAgQIECAAAECBAgQIECgfgEJCRAgUJ9AUyJ1cctv9/7G0fPxK+1RRLSxN4/47gc/Px7Nc2LcRduXD3loi58K4C1ePFMnQIAAAQIECKxFwE0IECBAgAABAgQIECBAgACB+gUkJFCxQHNTtj6/PN3O4yPNZ6Pp+pjMI95+eCnee/+bo513txTFN122VR8VwFu1XCZLgAABAgQIECBAYL0C7kaAAAECBAgQIECAAAECBAjUL7BLCfsMezRp48c/82+jz7q3jS5mexHfMnlzPHql7OnyjD637X0qgLd37cycAAECBAgQIECAAAECqxQwNgECBAgQIECAAAECBAgQqEqg77PYzX531Lfxj/c+E58azaJrIi7nyxcePBq/d+91VeQ9YwFcRWYhCBAgQIAAAQIECBAgQIAAgbsKOEiAAAECBAgQIECAAIFaBZpo+iaeOboav9B9Jrq2j7br4pErXXzbg2+L0V4bWRNvdXgF8FYv35on73YECBAgQIAAAQIECBAgQIBA/QISEiBAgAABAgQIEKhdIAvgw2xJPzx/OqZ9FzHvop3N48vjkfiyeDRG/Q2A8qFsN+SzJRQAABAASURBVL5vx3tG246JmiUBApsVcHcCBAgQIECAAAECBAgQIECgfgEJCRAgQIAAAQK7INBHE13bxE88/xtxfD1wN5rH5XEb396+MSZdlsKL3wPuI5rcFp9jax4K4K1ZKhMlQIDAxgTcmAABAgQIECBAgAABAgQIEKhfQEICBAgQILA7Ak0XXbTxkdEL8XQT0bdtNG0fk9lhfP3Bo/H2/QcimlkczLsYlTK46SPPym07nu12TNMsCRAgQIAAgc0IuCsBAgQIECBAgAABAgQIECBQv4CEBAgQ2DWBPrLvjRdn8/jZuBLzdrQAaLPovS9G8adGb4r9/Hx1Us7LOrXPljjKtjht8C8548HP0QQJECBAgAABAgQ2IeCeBAgQIECAAAECBAgQIECAQP0CEhLYQYFRV4rdiPl4HP/o6BMxK91uf602nfRdfP3+a+Od3eWIfhxNN8n3a8e2hWq7ZrstquZJgAABAgQIECBAYMsFTJ8AAQIECBAgQIAAAQIECBCoX2DXE86iiR9/8Tdj3mRlmqVw8eiaLu6fNPHegzfFfcddNP0o8iW26ZFptmm65kqAAAECBAgQIECAAAECKxYwPAECBAgQIECAAAECBAgQqFpg3jbRZek7zQL4X3RX4teaKzHru+j7eXT5fjTp4w+On4jXH+xF0xxFnp1bn1ssthj445QF8MBTmB4BAgQIECBAgAABAgQIECCwBAFDECBAgAABAgQIECBAoH6BronoFzGbmLVt/MThUzHa37u2p+ni0lEXr9+7L75h8ro4PpjnudfOXpywBS8K4C1YpI1P0QQIECBAgAABAgQIECBAgACB+gUkJECAAAECBAgQILBzAs3izz//k+kn4nDeRxtNjHKb5OdLs4hv3XtLPHbcRvR99Is/EV2K4LLFoB8540HPz+QIENiwgNsTIECAAAECBAgQIECAAAEC9QtISIAAAQIECBDYPYHya8Dljzu38ZHZczEbj5Mg9+Vr+Q3hcRfxtv5yfM3+62OUnyO66HOLfG1yK+956iCfCuBBLotJESBAYBACJkGAAAECBAgQIECAAAECBAjULyAhAQIECBDYYYGscrPz/fX5cby/fzq6ts2tifE8dzZ9tG0Xf27+qnisb+NglgXwpI++yfc8FmWLYf42sAJ4h3+kRSdAgAABAicLOEKAAAECBAgQIECAAAECBAjULyAhAQIECEQ0cZQF788cPhPzLHSz9s1dpQCOaPP7mx94VfzuvUeiaecxPi4FcO7tm4iy5bUxwIcCeICLYkoECBAgQIAAgY0KuDkBAgQIECBAgAABAgQIECBQv4CEBAhcF+ija/v4Z1d+Mw5Hfe7rYjZuYt520XbTeKDr4tsvPxmPZB3cxiSivRQRTcRii0E+FMCDXBaTIkCAAAECBAgQILAZAXclQIAAAQIECBAgQIAAAQIE6heQ8GWBPj/OxhE/P/1MHLZN1rqjKPty9+KvPLfzPr5s8mi8477HY5rnRRbB5diQNwXwkFfH3AgQIECAAAECBAgQILA+AXciQIAAAQIECBAgQIAAAQI7KtDEZ0cRH5zN4uq4iXHXxSi3bIOz723ict/GHxu/JS4fHkU7u5q7m0E7tXefnaMECBAgQIAAAQIECBAgQIBA/QISEiBAgAABAgQIECBAYIcF+ohZ08bfP/p47M9H0XRpkfui/C5wdr3701F8xfjV8VsvPRZN2+fexcEY6kMBPNSVGcK8zIEAAQIECBAgQIAAAQIECBCoX0BCAgQIECBAgAABAjsskP3uIv101MYHp5+Ko9kse98sePvcypHyPuvjNbNx/JGDt8T+cRfNjYvK8QFuCuABLoopERiCgDkQIECAAAECBAgQIECAAAEC9QtISIAAAQIECBDYdYHrNW/02Zo+dfh8/JvjF18muVH0tl2M+nl8Xbw2Pnf/oWj67IjzrHzL1+E9M8rwJmVGBAgQILBRATcnQIAAAQIECBAgQIAAAQIE6heQkAABAgQIEEiBGx1vfoyrl/fjx0p7OhtFNOVDbn2eMeqjm3TxOQez+PZL98c4svrN3ZGHIx/lY74N5nl9WoOZj4kQIECAAAECGxVwcwIECBAgQIAAAQIECBAgQKB+AQkJECBA4IZAVrnXP/Zx9egwfubw03G4FzFbtLpdRPkT0Fn4ztpZNIfT+MaDJ+Mt7QORLXCUAvjGbwNfH2QQb+0gZmESBAgQIECAAAECmxcwAwIECBAgQIAAAQIECBAgQKB+AQkJELhNoIlom8W+LoveD84/FZ8+6ONoPo2Yl919dOVwKYLz+5NXDuLb998ak6tZDufhLtvWl0vk3DGAZ05pALMwBQIECBAgQIAAAQIENirg5gQIECBAgAABAgQIECBAgED9AhLeKrAobku5G4uX6LMI/lg8Hx974elo9/fy5Dwj9x1OIsbZ93ajiLJ9W/tkfG5/KQviPH7t0jx3OM92OFMxEwIECBAgQIAAAQIECBDYgIBbEiBAgAABAgQIECBAgACB3RaYZ/zscvssgrvc/tnsShxPskZtujwQcfm4iTZG0Y9GMe5H8cZLffyu+x6PvT6Pd+WqGNQjZ36n+dhHgAABAgQIECBAgAABAgQI1C8gIQECBAgQIECAAAECBHZXoCnR+8jKNyKuv5c/9/yR9rnYn+W+UW7t4qzF8fyWzy7Gh1fjW+5/Uzw6bmLUXG+PYzgPBfBw1mI4MzETAgQIECBAgAABAgQIECBAoH4BCQkQIECAAAECBAgQuFb+psP1mnfx7/3+9NXfjKe7K4vStxTCEaVSbfPcbISbJqKbxpf098XvnT8Uk0kX/eI3hfvIDjlH2vyz3fwUzIAAgSEJmAsBAgQIECBAgAABAgQIECBQv4CEBAgQIECAAAECJws8Mz2Mn5k/m4Vul9Vvd+uJTR+R26ifxb//0Ntibz7Nr02Ww03uj7wmNv5QAG98CUyAAAECgxEwEQIECBAgQIAAAQIECBAgQKB+AQkJECBAgACBuwj0WeXORg/EjzZdHLX3Z6Gbxe7N5/ejbHlHMToaxTvj4fjy0UOx1zXR5ZnZBOfVsfFHu/EZmAABAgQIECAwAAFTIECAAAECBAgQIECAAAECBOoXkJAAAQIE7iVQ6t4ma9yfeP6TcTxqcrvDFf04om3jcjeO75y8Ndo+zxn10XR99E1u+XWTTwXwJvXdmwABAgQIECAwBAFzIECAAAECBAgQIECAAAECBOoXkJAAgTMJ/Er3YvyLw2di3pc/AT2P6OdZC5fP/bVxmnybdfEH9t8YX948ll+6aPo+2iyBm7h+Tu7dxFMBvAl19yRAgAABAgQIECAwEAHTIECAAAECBAgQIECAAAECBOoXkPD0AqW6nY67eGE2jV/snstCt7n14ibPGOWufMtGOC71bbzv0ufG5T5r37aPg3k5kMc3+FQAbxDfrQkQIECAAAECBAgQILBBAbcmQIAAAQIECBAgQIAAAQIE7iSQne/huIkPHR7GbDSOvu8X/8ZveS9bNF3c2PZnXfz+/cvxOe1BHMz6OCrlcGz2cVsBvNnJuDsBAgQIECBAgAABAgQIECCwDgH3IECAAAECBAgQIECAAIETBbLw7fsm/vnRJ+Oo76P8pm+c9MjjD8c4/njzZMzaLubZvuYVefa11/yw9mdOYe33dMOhCpgXAQIECBAgQIAAAQIECBAgUL+AhAQIECBAgAABAgQInCjQlCPZ3TZ9G7/WXImPzZ6L+WJnRFv2x/VHk+/Xt/38+B37b423ze6PmE/z2zz6vos+/8sva38qgNdO7oYEhilgVgQIECBAgAABAgQIECBAgED9AhISIECAAAECBAjcTaBUtqXl7WKebW+bBe9PHz8dXb6Xq/JIeYsbf/752vssIsveR6KN9z7wZIwjosn/oskatmk2UgHnncODAAECBHZbQHoCBAgQIECAAAECBAgQIECgfgEJCRAgQIAAgbsKZL3b9NGUrc8TR/M4zs//X1yNZjaKtmujyd23PJsuFiVwzKNpj+IbDl4Tr+v3Ypy7sw+OGDWx2JommublLVb8aFc8vuEJECBAgACBQQuYHAECBAgQIECAAAECBAgQIFC/gIQECBAgcBaB7H0j8mXW9vGxK0/HUw9E9E3kS3m2+bmPvu3yvWzZFufnZt7F588P4lvHT8Z0P0/OayOyCd5AG7uBWyaOJwECBAgQIECAwOYFzIAAAQIECBAgQIAAAQIECBCoX0BCAgTOJJB1bnRNFrhdk+8R/3p+JT7cPxvTro8umpg2eUY+I783falaR9GV86OPg2kf37z35nj8eBwxn+V9u3zPLT+t81lmtc77uRcBAgQIECBAgAABAgMQMAUCBAgQIECAAAECBAgQIECgfgEJzyZQet2Xrlh8aeLqXsQHnvnX0U4mMc9eOMrfdl4cu35mfl78sm9pXcdNvG3yYPy+8WtjMsviNw/sTSNr41jro0xlrTd0MwIECBAgQIAAAQIECBDYqICbEyBAgAABAgQIECBAgAABAq8QaKIpf+c5t/wUbb5HKXubcXx42sUzk3l0o4hx7m+y9G26NqJrounyS3a9kfuj72I/DuN7Lj8R4/0m2mkf01Eej/U+cmblhjYCBAgQIECAAAECBAgQIECgfgEJCRAgQIAAAQIECBAgQOBkgSx0r/++bil52/zc5/aro8N4bnpU+t5oStF7Y4A+P9zY8mN5tn0fXzJ+LP7d8auia7vo2z7KKeXYurZ2XTdynwELmBoBAgQIECBAgAABAgQIECBQv4CEBAgQIECAAAECBAicSqDJkrdske+RBfCn5lfip+O5yC731gI4yqPUrWXLz035VeAuLh/28V17b437r5bqt4/FPxGch9f1vD6bdd3OfQgQGJqA+RAgQIAAAQIECBAgQIAAAQL1C0hIgAABAgQIECBwVoEmLyhbxGw2jx+6+uv5PZ/z3O72zPZ1OpnF1/SPxRdffizG0Uf0ud3tmiUfyykseUTDESBAgMC2CJgnAQIECBAgQIAAAQIECBAgUL+AhAQIECBAgMCFBJro2zY+PH0mPtvNIkYv5GgnFLpNHoou2n4eD3Xz+O6DN8VBfi9717kpgNep7V4ECBAgQGAwAiZCgAABAgQIECBAgAABAgQI1C8gIQECBAicV6C/+cJ2FJ++eiV+af5cxCii/GXoO255zbX9XZbAXXzV3hPxRaOHo+ljrQ8F8Fq53YwAAQIECBAgMAABUyBAgAABAgQIECBAgAABAgTqF5CQAIELCZQi96UB+j6Ox+N4//RTMb9Du9rkiaXkLe+RZe+4H0U0TbzhsI1v239LtNNZ7s4DixNi5Y87THHl93QDAgQIECBAgAABAgQ2JOC2BAgQIECAAAECBAgQIECAQP0CEi5DIAvbrG0XI2Vxe5Sd7i90z8W8KfVq7lgcuP5STi0f870UwTf+6vOobeIPda+K1zz4cLRZCMeiVc6Byrkr3MoMVzi8oQkQIECAAAF9qybhAAAQAElEQVQCBAgQIEBgIAKmQYAAAQIECBAgQIAAAQIECJxCoC8tbm6L98hWd9TGbDyKfx7PxtPN5YgsgZumiaa5tmW7G4stv0eTBW+bFWzbRJ//PT6exHfF62L/6Dj6pll0w300scJH5N1XObyxCRAgQIAAAQIECBAgQIAAgc0LmAEBAgQIECBAgAABAgQInFWgv/mCLISfO74SH50/lSXuOI/k1p9Qtb7U7/Yx6ebxLePXxmv39qMfz/K6bsX1byiAU3l3n5ITIECAAAECBAgQIECAAAEC9QtISIAAAQIECBAgQIDAmQVK+duUq8qHsnWjOI5R/Oj0kzFr53mki8hSOMqjHC9b+bzY8sryzONt9PEFcRBfO348munViO4o9+S1i/NW83JCLb2amxmVAIHhCJgJAQIECBAgQIAAAQIECBAgUL+AhAQIECBAgAABAhcTyB43srFd/NbuvBnHh658IuZN7u1yuzF0+XjzdmN/ec/98+Yovv3ym+I1i2uul8dl0HJ8BZsCeAWohiRAgMDABUyPAAECBAgQIECAAAECBAgQqF9AQgIECBAgQGApAn2Wv32WwG3Mmr34pSx/fy073L78+ec+290mj51Q5jZNE/mMUdfH5+89HH+gfU3sd7PFvqVM7YRBFMAnwNhNgAABAgTqFJCKAAECBAgQIECAAAECBAgQqF9AQgIECJwkcHJZedIV9t8QaCKaUVyZT+PDh5+KZv8gS+HIRxcv/SnouMOjFMTZyD5w2Me33f+2uDTZz5NuXFPWI78u+Zm3W/KIhiNAgAABAgQIEBimgFkRIECAAAECBAgQIECAAAEC9QtISOBEgSwbSxlZthN+Y/XESx24JtD3Mc8e+MN7z8fRNEvc4pis1w6e/Lr4ReF5xFfE4/F7mydi1F+/9uRLLnREAXwhPhcTIECAAAECBAgQ2A4BsyRAgAABAgQIECBAgAABAgTqFyhd5M1bRLaVUX5RtS9VZX6KxS+rlr1N7rn2nvsiFmfe+B4eJwp0ifTBFz4eV7rjhC1Fbja7J55dDqR0kxeNI/aPu/hTe2+L/XmuR5bAN9aqnLXMTQG8TE1jESBAgAABAgQIECBAYHgCZkSAAAECBAgQIECAAAECOyBQysQoRWNuD44vx7gfL8reUWksx3m0nef3LB7Tory+vGWPudiXL9efeXbWw9e/eLtJIMvcaONfdc/HL45eiG4UUXizy42+L2rXT+3y841tHpH0eTw/7B3Hlx3cH1/RPhrRz/JAFsi5Xn001y+80NtLFyuAX6LwgQABAgQIECBAgAABAgQI1CYgDwECBAgQIECAAAECuyJQqsmIWRzMZvGDD74n3te+Lh6dd1lXHkd004hxF90kom+z+s3isi9bW76/vHX5vWyLPjI7yX5X8M6Qs5h0k3H87PHTcZSWXZ/F7r2uLxctzuljL4vh9z3wtthrEzifB7k0zUvHFydd+CWX8cJjGGDbBMyXAAECBAgQIECAAAECBAgQqF9AQgIECBAgQIAAgR0SyAax6bK3nccopvEl/UF83/1fHD/82O+MP733hvjCo73Yzx44SlnZZWGZxXCULS+L8puri/fkuu09+8nc6Xm7wDylPzB9Ko5Gxfz2oyd/L56TecTvH782viwejybXYFba2nLg5MvOfKQMeeaLXECAwPYKmDkBAgQIECBAgAABAgQIECBQv4CEBAgQIECAwK4JZIPYZ+3XT6L8mm/bPBfjeD5+++hyfO9D/078yKNfG//F5XfGb4mHY7+cF13kide2xd8vzuuz1Iw+33PL1/Itj3veSWAe8/j56TNZAKfUwjPf73Ti7ftKwR59PNo18R17b4rL03nM9me5Z3Hg9rPP/T1/Es59rQsJECBAYLsEzJYAAQIECBAgQIAAAQIECBCoX0BCAgQIENhZgVJCNtE3TXxqNo9pP4rm6jwODtt4cjaN/2Tyhvh7931p/DcPvD3emcXw/fNZjKaH0ZY/D52FZsz7KL+dejC7F+Byy8p73W2Ix8svTX983sZHpk0c9WmeO/qbtyZyHW6d+ct/5rmLeXscf+i+18dr9i9FHE6zbF+uqQL4VnvfCBAgQIBApQJiESBAgAABAgQIECBAgAABAvULSEiAAIGIo1EbX//MR+KD41kcHYyiHx/GdNLFKHGe7PfjeyZvjR966Kvjf3joS+O3XXo4HjmeR9NPI5pZTPOaw2yB+2wr++gja8zcbn7mvjz2yv03n1P35+x2o+27OEyHH//Mv412cnDmwJMs3x/q2viOy58T7Tg1m/Ib2Wl75pHufIEC+M4u9hIgQIAAAQIE6hGQhAABAgQIECBAgAABAgQIEKhfQEIC1wW6bCg/2h5lCfxj8ZePPha/sp8H5n3sH3fRdbO4NJ3F64+zfBy/Pv7upa+M//7RL4nfcfmxeM2si0vdPKLJLebRZMGZzXBkPZmb580CTd/E4aiLD8+fjlnbpNW17cY5TX5o7tLnlkN7s3l8U7w23txdjkX/m9eU0r1s+fFCTwXwhfhcTIAAAQIECBAgQGDYAmZHgAABAgQIECBAgAABAgQI1C9wc8JSLnajq/Hs3jT+8rO/FH/24z8XPzu+Gl3fxqjvY5YFb99cjb3pYbymaeO9+6+Lv7f37vi+h397fN34sXhdP49xd+03UvvyW8DZZPaLG5RaM3JPl9tix86+JEkWvxE/P382njs6fLnATaJ5aV+vgZ3oMx1dO/S2/r742v03xqi09k1eXAbObeF+7ZRzvZYpnOtCFxEgQIAAAQIECBAgQIDAoAVMjgABAgQIECBAgAABAgR2UCBrxGxp83XWxPHeXvzD9tn4+k9+JP7G9N/GbG8S49EsZuN5zMezLC6ncd9sHg9f7eMPtk/E//iq3xl/6773xB+5/MZ4IodousOI6VEqXs7St9SKpdksB0pFWT7noR18dlmcRzJ8Ki1/uD+KeZa32dtG6XFnhekeJm2ha7ros4z/i/tviMfLhTF/+aoyWJSTXt51l0+vOHSKKbziGjsIECBAgAABAgQIECBAgACBQQuYHAECBAgQIECAAAECuyzQZDtZtmIwb5v4xOgo/qOjj8Z3vfiT8dPNUYxmB1kvTiLyWEQXMemi6bt4+Mpx/Lb2wfhfJu+Iv3PpK+I7Lr0x3jQex6S/kiPOoh9nSTnOYrItI+/mlumjK/nzQz7jZ+efiVL69s01j1F37f1urzfOyd44HhntxR9N57aMmcrj+SjXony5PuDdBjrhWLn6hEN2VycgEAECBAgQIECAAAECBAgQIFC/gIQECBAgQIAAAQIEbgiU31TNNnCWXe+V0Sj+n8On4g8/85Px/aPn43h6ELPSWvZZY7Zdlo59jI/ncXA8i/1+Hu8aPxD/2+UvjR98+D3xZ/afiM89msa4/BvB8ywmc2uyrLxxm517L67lt3TbUXxo9lRcyUa3z6I832IyT/B7gJRLmyzey7bXNfEtk9fGG46avGoU4yzn88OFnveewYWGdzEBAkMRMA8CBAgQIECAAAECBAgQIECgfgEJCRAgQIAAAQI3CzT5pe0j2q7PunYUVyeT+PhoHH/2qZ+MPxO/FL88nsYL+3nSNCvDeb43XZ48i8l0FntXpzE6vhpvn0/ie/e/MP7Oq98T//noC+KL5pfjUpaWTRbH5Q9BR1x7zavz2Vzf8q3CZ18yteXl2tbl2y/NPxNPpdMsHZrcYvHvJ+eBez0Xg3XR9l28Y3x/fNXe4/m5jb7ZyyuLY76d83nTFM85gssIECBAYOgC5keAAAECBAgQIECAAAECBAjULyAhAQIECBA4UaBpslBs+ij9bkSWvtkxfv+VX4v3ffqj8YGrfcwuPxD9JGvDPKcf9ZGdb37P4bLkHc372JvP4wtn4/hL+2+IDzzypfG99/878c72IPZGXRzMZlF+ITb6iMk8Ym+W11X6bEqu0vpm1pK3aZqYZbn+Q/1hHO61eTTPaEb5frpncmcxHzEZj+I7L70lDvrn4+jyp3PocpPTjXGns9o77bSPAAECBAgQqEVADgIECBAgQIAAAQIECBAgQKB+AQkJECBwskDpKrvsJcsZTVaL5Rn50o2a+Jn7DuPbnn9//MdXPxr/ZjSPbjyJWTuKttSS+d7EKNosORdfI2LSjeL+o1H8ycnr4u89/JXxV8dfEL9t/8F4/Oosz+vieDKLri0NcLlrXlDr83q88he0i+0Hjz8d4ytZ2hbn7H/L/rKdNv44B3l3+0j81gefyEvKIPl2gWd7gWtdSoAAAQIECBAgMGQBcyNAgAABAgQIECBAgAABAgTqF5CQwHkEstQdZem4f2UeT1/q4vsOfyWL4B+PH508H4ftOPr+eoWY50XZ4vr3cq+mj8l8Gq+72sef2ntz/MDj74m/+qovja9pHoqHmi7mo6Ny1vWtNKVlu/61grcb9eyN92SMjxw+FZ9t0yhb33yeLWXhmXWxl+7/QffWuDTt48bYZxvo5bNzJi9/8YkAAQIECBAgQIAAgToEpCBAgAABAgQIECBAgAABAgTqFzhPwlIu7s0j5vlh3OUI+fk4tw/uvRh/4hM/Ft8/+/X4bClyI0/Iw9H0EU1+Llt+jPzYN7M4ykGO21k8eHgc39y+On7gwd8R37//rvjag1fHg1kYj/ocvMmBy1Yuyq3PLQdbvMbi0efrnbbcPeBnErw0uzL7p6eH8Yvtlegzd9K9dOymoC/vu/1TDjYfR4zT62v7J+K37D+2uKyMW7bbTz/N9/Y0JzmHAAECBAgQIECAAAECBLZGwEQJECBAgAABAgQIECBAgMAdBfq+j7JNS6nb9XFllBVjaYLbcfRXm/j43n78hc/8YvzxF34qfmr0YnSliuyaOG7zvO56rZgfy9dxFpZ73Sz2umk0s6uxPz+Of2/8RPzNg6+Iv/3QF8e37D8aD84OY7+ZxuVybZ9TyvuOui5yEvkld+T3awXzbZ+zSs0TBvrMxrb8mu9ia6Nv2njx0ih+vHs6ZoUojW9MPFPl8RvfXvm+GKLsLg65Ho9MpvEn4qHYyzELffbJ5eji4+LDrS8nfivTOPGgAwQIECBAgAABAgQIECBAgMA2CZgrAQIECBAgQIAAAQIETieQNebixPJ+bWuiz6rxcDSKH+qfiW/+7Pvj+/uPxwvHs2iyqZzm/m7xZ47baPs290WeHdcfWerGPEZZBl+aTuM9/SPxN5p3xT969HfHN+29Lu7P0vdSdHnNPGajLvq2i7jlV2Vjyx7XxMqkmz6i6Ufx/uc+Hl3TRuLEWR+jeRmki/ZoGn/44Mn4vMlDEaM+ylhl/Px0piFzFmc638nbKGDOBAgQIECAAAECBAgQIECAQP0CEhIgQIAAAQIECBBYikAb05jEU9M+/vyzPxV/ZvIL8atxmPu6KL1tuUXXlNesGfvyntvie5a60UXbz2JvNot2Mo93xKX46/vviB9++Kvjz7Zvji84nsR903kWx+XcPiLKlm9b/mwytUCISwAAEABJREFU0S/2V+IT88OY9SXbGQMVhlICj5p49dE43htviL3jJgeZR9dkYZ6fzvJsz3KycwkQ2D4BMyZAgAABAgQIECBAgAABAgTqF5CQAAECBAgQILAsgfIbp6O+jcPxOJ4fT+JvXvn1eN9n3x8/2P5mPD/JyrYtxeS1irF8am4UnuVLTqKUw307i+loFuU3gi8fzeJd/f3xX+9/UfzAw18Vf3H/7fH6g0ux18+i6ed5Rf9SDVx60Nzx0vcy5I19Zf9Qt2nbx7PzafzL6fMJdI5ZFs6uj9koYroX8V0HnxdvziI45umzaN3PplCGO8csXEKAAAECWyBgigQIECBAgAABAgQIECBAgED9AhISIECAAIGlCvTZAC9K3Ghj2u7FcXMQH5408See/aX48y/+6/jl9iDm/UFEP45mGostSgmcHWUpbEv5mEPE/iyyAI6IcW7NZ6OdvBifPxrFX7j/rfFjo6+Mv3zpt8aX7D8UB00X2XtG9H3kLbMUzvPbiMn8ejFcSufcNdRnzjrnPYvDdhw/Mn0uro7aU0+1uX5mnx/6LH6jaRYWr+mejT/y+BMx7hKxYJbtpVo87vk4/QzuOZQTCBAgQIAAgeEImAkBAgQIECBAgAABAgQIECBQv4CEBAgQWJVAqTXLVprJUs+O4sqoj//zxX8V77v6ofjnzQtxONqL6V62s+NSN5bt5rmU77n1ud1odbPEbGIek24eb2zG8R+2b47/+74vj79+6V3x7qsHcTkL34PjPmvOPvKkON7rom/zcz5vHnlon5uc8ajrosmc/+Tqb8Rs8RvScbrH9WypHDnAovwun0tn/t6DJ+O+WRbApVzPe8QZHu0ZznUqAQIECBAgQIDANgiYIwECBAgQIECAAAECBAgQIFC/gIQE1iCw6CebrCS7iFHXZCnbxkemz8S3Pv/++Cvxa/FM7ovxfdG0pbKMmx5ZQd4of8s5eaSPeb522XPOYpSl5qiZx5PH4/iO5vXxI6/9PfG/778rvmT/4bicxyZXsvjMUjWaLqJbzCKvHeqzyYll3ujiV5sX42Oz5+J65Nx/72dT4uVW3kepU96bHPK3HF+Kb77/c2IvKYpB3/eRp917wDyjzCbfPAkQIECAAAECBAgQqEFABgIECBAgQIAAAQIECBAgQKB+gXUlzB4yRtnBTubZw+aXWfa8XdvGJ7O8/Suf/bn47ud/Mv7p7Nk4HuWB6yXwSzVlnv+KxrIUupEDNrOYjudxODnO9+O4NJ/Fe/deGz9y+SvjBy6/O37/+E3xmqP9aOc5SLae+boYKj8uopf3si2+DOCl/AnnWbaufZbVPzN7OkoBXPaVeZftrFMsY5Xr/uTB58WDMXr58myH2yyCX95x5085lTsfsJcAAQIECBAgQIAAAQIEtkrAZAkQIECAAAECBAgQIECAwNIFSplZCsnFwF2+lgIy29ejaOMf9E/HNzz/gfifp78en750EF0ziaPRtcJy3mQNOc0tr+nz3Lwysr8sbxF9G3uzJi4dRxxMuxj3x9GMpnG5P4rfM340/tbD74z/4/F3xh+79Fi8aX41JuW3gaOLMsA47x2jJmLSRNPkGFkSN821z01zuvdY8qOU5F0b0Y0n8Q+6acwi51HmWbacdimDb95ecfs0XfyGb76XY+UvX0+yTP7CeCC+au8gSu5ou3zro+37iEUdnm8nPHMqJxyxmwABAgQIECBAgAABAgQIENgSAdMkQIAAAQIECBAgQIDA6gWavEXZ8m3x7NpRPJtF73/24s/Hn37qg/GxSZcF5SSmo8iyMiImEbPc8tMpnt3inFE3z1J4Gl/ZPBTfe/+74u8+9J747smb4m3TcYybeUwn82jznL1SHOclh+OIUlIvLt7wyzyL6X/1/KfjcNQv8s/biHlalPL3rlPrbz1aCuXskONSBvuO8VvioMlBcqwmz3upjL/1klu+5am3fPelJgFZCBAgQIAAAQIECBAgQIAAgfoFJCRAgAABAgQIECCwZoEmS98bW2Q5eXU0iv+3+3R8/W/+aPzt/hMxnTXRjveyrB3FuDSgce9Hk6c0MYto5hH9NC7N5/Gqq0fxxc3l+J8e/NL4wYe/Ov7S3tvjzYejaGMex+Mujifdovxt486P/s67l753nh7R9zFr+/jE6Dh+fvZMzHP+5UajbIFLcVs+320r5yy2clJidOXPZc9m8fvGr4/fFU9Ek2VwKZIXWznnLttJHne5xCECBLZBwBwJECBAgAABAgQIECBAgACB+gUkJECAAAECBAhsWiC7ytg7amM2Hscv78/jTz79wfhz3c/Fr+0dxXjxp5tLDdtH+e9uc+2bLkq52WWJml1nZOMZsbh0Hu30xfiCGMd/ufc58ROv/pr4S/f99nh793DuaWLcd4vzFqfG4uO1y3JifTah+ZZ7V/ss8y33yeo6Pjuex/tf/Hj0e+NosxSOo7x3mVy+neqZ55bf8s2pR/kHmPeiie+cvDUejL3o2zbGWag3uS9ue+RlL+1ZXPvSNx8IECBAoAYBGQgQIECAAAECBAgQIECAAIH6BSQkQIAAAQIDEegXf/I5SmvZ78XVvQfif33+mfi6f/PP4h/Ep+JwdCXneRQv7vV5Sh+lLF30l02WtdlUlpI2T3jpS9OPItom+vJbtePyeZSfp1l+TqPpj+Ox6Sz+08kT8Q8vvSP+ehbCX9RNY68b5/XjPKecm1sZNy9djLuGlzbb1ya38p6TjR+dz+KFS+OY5zxm90U0TW55vJxTtrjH49o4107KS+M9k8fiC+K+GM+aLJUza9z6KOdEvjRZOO/P+sjb3nqCbwQIECBAgMA2C5g7AQIECBAgQIAAAQIECBAgUL+AhAQIEBiaQJ/9Y9myhYxRzPYifu7ScXzjix+K/+rwV+JT0yYuH06yKG6i7bKrjS76OPnRlFb45i3Pj8UW0eaFB4ezeEO/H989fmv8o1f/wfi+vS+K393dF5e6WZafx3lS3qTrotxr3uSVucWaHuW3mP9l/3w8e/VqdNn2zsok+rPdvFzy8hVNPNJ08Z3tGzLbLEv0+cuH8lMZust8pfwtvz19uN/leXnAkwABAgQIECBAoAIBEQgQIECAAAECBAgQIECAAIH6BSQkMHCB8mePR9lRNv04DvvL8d8d/0Z80wsfjQ/0hzFuD+Jqc5wJsrHM15ef5XdWb94ibj6jaZpommvb4kh+jiai3OfRF/v4o5cfix94/N3xfz34zvhD4wfigRf62OtH0eWQpTAe9bG2R58T+1R/HB88/tTinqMyiegXn8/30sVeN41vvPS6eEd/KaI9ztGujVdemxy0ZCzFc0xncf+8jYydez0JECBAgAABAgQIENhqAZMnQIAAAQIECBAgQIAAAQIE6hfYhoTlt1HLPMdZfO5N92PaXo7373Xxdc+9P/7bF38hXhyXPwNdastyVptlZlzbru8qRebiY2k3yym3b9luZrccpeWct10cTmZ5xlFcnl6Nr40H429c+uL4O6/+ffENzevjoeOIvXmXx19+lmH7LGn767ua6+/LfWviA3vPR2mgJ4v737jbee8yj0dyot90/xti0swjP0YpfSMtynsy/P/s/Xm8ZelZH/b+1tp7n1NVPWpoIUAgLCZJYInBBoQxjmdzbbATExtM8ICMHdsYM9gO4Inc2CF27MT348QOyXUS5yZ2Qgixr5M45mIwmEETEhpAEiChmZZ6rOqqOufsYa37vPvU6a7uruFUdw3n7PPdvd691nrXu971Pt/d//0+61Ra53bX50tnL2rd8SFAgAABAgQIECBAgACB4ytg5QQIECBAgAABAgQIECBA4EgJjN2YxWTMXgtnx0VW/W4e3+7zfY9+KN90/kN5R+ZZbZ1JN/RZ9LNc3Mo6BK7b9g8O8tKD/ZPVtTC32riqcatMan9qNebUqst07LNV871gmOYrs8p/e/dn5Qfve1X+wOxUPnl1KqdX00zqv7G9PTypOeph6z+bXHN31Z7LNo5jntmGWvN8a5I3zh/JcKoKa89r6exzecDBPbXWvlvmt51+IJ86XWZWDzkIfceaeznpsr0YMq1xfyavSH9wnz0BAgQIECBAgAABAgQIECBw3ASslwABAgQIECBAgAABAkdQ4JmJ6rLWWCHthVN9fvTix/K1596e77/w4TwxG7M97ubu3aSyywqKa5/rf545/ZN3jPtH7a3b08sxv218Sf7BqS/JPzvzJXn96ZflgdUip4fFOjxOexN5a0x7lXbYv+3mfVdA+yu75/LBnXNZTNvs9ZznMfswqWVW5v254+n8we5lWcySZfW11Lwy77qYLOr8y2cP5Def+mQB8POwPrq3WhkBAgQIECBAgAABAgQIECCw+QIqJECAAAECBAgQIHBEBQ7izvW+q0VWawHvUF8XTiXvzyLfef7t+dazb82vbI+5sD1J100yGbq0/5JJ3VStTdBanT1tu1LfwYB2rbU+Gfo+Z7pZvnA6zX82e0X+xQtfl2/femles7w/2/Oavz1n7A7urH27sbU6fHJ75vmTF6540Gbrx0l2xjE/s3oomU1r3I3NUTc8tdWExZIW9p7aG/NH73lVXro3S3vLuq+1t5bKmE+vxnzd7DNyf9XVP3W3IwIENkFADQQIECBAgAABAgQIECBAgMDmC6iQAAECBAgQIHAcBCq7XAeX2a5dO1nnoGO2FzvZmw75geUn8rUff2v+2cUPZmdWA5ap0LYNam1VJVay2Q7r6Ia2mip1X1fJ6M7WMmM/r6h3t4LfSf7D2efkf7/738pfvesL8lk7W9kexvQV1qZuGLshYzembl231vdUO9wK2r3trdzpapafWDyUvd153dgWVLvnsLX5+vVX3Tzp8umr7fy+u1+e7bGvNXbZXvU5tVrllbO781WnPinjZMcbwEVlI0CAwKYIqIMAAQIECBAgQIAAAQIECBDYfAEVEiBAgACBYyWwjj53Ly2569P+zvN81qerSHZnMs3bu4v5c098MN998X358NZe+lkFv6vzSb+TdIsk1SqYrYMb3roKTk/V7e2N3KS9iTvNtJvlFf35fM94X370RV+Y7zv1yfl1k9O5dzVPNxlqWLXcVc8/la5LWkDc9l3X1fl+u/ZC6qGV2J6fbeVHx0V2K9SupPbat1znak23P6Km3lr2+YOzT86LqqcbVxnHIZNunq/fflnuTYXd5dnXNRsBAgQIECBw7AUUQIAAAQIECBAgQIAAAQIECGy+gAoJECBwPAW6tuwxafvWnjrqsqpg9bHJPP9g5735Xbs/nX959uNZTk4ny61k7DJUKFu35rl+urHi0PUE7ck1XzvtK+Sdjvm08e58y5nX5J/f8+X5T+5/Tb5ycl9evBjSTZ7I9mo3s2HI7sHbyzeygPa8cZrH93bzruxk6OqhN3L/ZWNbiJ0236W+fhzz67q78rozL6r1LbOYLPJZw+n8nrs/PZOxzqcrbwBfsrIjQIAAAQIECBxfASsnQKX/dX0AABAASURBVIAAAQIECBAgQIAAAQIENl9AhQSOuUCLX69cwlgh8FhBZp9fWO3lDyx+Pt+399GcXc2yrMi4H1fJkIwVfF75/hvr7Wu6bln3tPlWy8z25nnJ0OVP5NPzP9/1Zfn+M1+U3zq5K/ctL2Y+v5DteSpQvVaAe1k6W9Out+rqMmTRJT+6erjqmFQBB3MM6yHP/WvIXeOQb+lenkm3lzPDPH/ozGfm11xMtqq2setqvfEhQIAAAQIECBAgQOC4Clg3AQIECBAgQIAAAQIECBAgsPkCm1zhfixaielQR4vtnBu38h8u3p9/Z/mWvGl2MeemB4FpjbkZEBXK7pyqPLb2qZA23ZDzlZwOk2U+aezy/7jrpfmf7vvSfP8DX5Z/976XZzqM6YdVRdGrjF1rQ/ZX0iaoo67apZ62vNbbTtufbV7W109deDDD+g3gLmO7eNDa4OfS6nnjdJUv6+7Jbzz1onUA/Htnn5JpLaO92Nz+gnZJPpeZ3UOAAAECBAgQIECAAAECd1jA4wkQIECAAAECBAgQIECAwLEXqNwyXVepaB10LcHsWsg65kf7x/OHPvHO/N3VMhf7Sbpxuv7ngNPe3O1r/LXadVROzfuar09aMFvtrr1kuhzTLVY5tbPMS851+b3Di/N3z7w2/+fdX5A/uv0Z+ZR5l3GcZxwWyXgmk1pPrSh9NyZ91jX0XZfWJtVVg9J275xeyEPZS+o5LeMeutRnqHbo7ekDK0XuFmO2+y5/oX9Fre3T8mnp6rntaal19anlxIcAAQIECBAgQIAAAQIECBA4VgIWS4AAAQIECBAgQIAAgc0S6C4rZx2SjpN88NQi33f25/L6cz+fdy52Mq5fc92tkfthZx08p+3yZ7UJnnmeWc0/Dnlglbxu64H8/dkX5ode+tvzJ6avyKeOWzmVC0m3yGIyZDWpqLcmqDvy9M9+z85qyDvHc1mHv08f8JzOKv/N7laXrjLk3zL55Hz71ufWei5N1e3v+/2d740QUAQBAgQIECBAgAABAgQIECCw+QIqJECAAAECBAgQILChAuvItELMvg5my2S2SOYZ84PLT+R3nf+J/LfDR3Nx7JMKP6v7MoW6qfUftMuuPNfDFrBOF322Fl2FvBfzxbuT/L27viA/fOZ1+Yv3fmZetRwyXexlO5N0qy5pbyZf/rD2ZnC6rLpJfiKPZtlP0sb0qVS5+i8feqPHW22KvqarRb5wdiYtFB7TUGqmMqhLdWAjQODYCyiAAAECBAgQIECAAAECBAgQ2HwBFRIgQIAAAQIENlmgYtS03PT0MmmZ6mJWseZkldXWXj5Wnd/2yJvyLRd/Ib+6GLKs6DUHQWp7ZXjMzfm0eZY11TpPra8KWbeXq3TDIlu7u3l1fzrfs3xZfvDFvzF//Z4vyit3T2V7NaZfB8BDunGom/e3NtWq6/NT5x/KhTZHW2+73i7sD7nh71pO+grG9/PeMe3PTa//cvZlMwmAL8NwSIAAgWMqYNkECBAgQIAAAQIECBAgQIDA5guokAABAgQInBiBnel+qd3YV6Da2la6YSsXT78g/3jxeH73+bfmhyaP5HyNW1Y4XGlwWiA6Zv+/pK8JWqvdjW5d3VDzPjlFO++GZDJknFXrh8wqdX3Fqs+fm74k//olX5b/131flC/t78lsWOWeoc9qOmRVY5aTZD7t8+7s5APZrdV1qa88r09NkZq3Zcn92NUyu3Rdl/p6sj3HyuNDgAABAgQIHAkBiyBAgAABAgQIECBAgAABAgQ2X0CFBAgQOJkC7W3gbh0Cd+nG/dRz3nf5uXv38i2PviF//Ymfz+OT09nd2n9juI1vbw7fFK3u2rO0kHVWYe/de33+WF6cH7r7y/IP7v51ee3krpyZz5NuUW2Z04tl5svkratHWkb9/APg1KetrbU6vNLW1nalfn0ECBAgQIAAAQJHXcD6CBAgQIAAAQIECBAgQIAAgc0XUCEBAk8TGNufWt6Z56F+yPdf+HC++kM/lp9ePJKLp6ZJXy23Pv7sKoTuum79pL7WMRtX+aR5nz8yfnL+l3u/PP/4/q/I1yxekHuyzM5sp9bV5cfHT1QAPCZdbt6n1pErtFsvcPNKMBMBAgQIECBAgAABApcE7AgQIECAAAECBAgQIECAAIHNF1DhFQS6MeOkBanTXNg6lbfPuvzhx34sf3/vPfn46THTTDIepKztTzev2xXmuRldNXfXYt0KgYetZYbJIi8akq/pXpz/7b7fmB869bp83exlObVY5R17n8iqVpbu1sezt/4JNwPPHAQIECBAgAABAgQIECBwIGBPgAABAgQIECBAgAABAgQ2WqC95Xu1lrFL2t95rv2qG7M3GfLo1gvyV85/IK9/6J35qb7Po6e3MrQUdCymYciYahW8jpda9T6nrR6XdavJu7EeUK3tW18/DpmMy2rzdMNepsM8v6V/Qf7701+Uf/qiL8jrhrvz7uGxWlfddxBQX3sVV786jMk1WnvC1W92hQABAgQIECBAgAABAgQIEDhCApZCgAABAgQIECBAgACBky1Q8W/Fp121pxwWfZfFtM//3X0iX3/2R/O/XfhoHmx/KnqYZD7pauAtiEQrg62Jk4P9+uTgqzq7IX0Fz9urIV86fVH+zn1fli9e3Z++wuODUbdqfwuqvVVLNe9VBVwgQIAAAQIECBAgQIAAAQIENl9AhQQIECBAgAABAgQIPEtgrHx3OU0myzHDapUP9xfy3U+8Nd989k15dzfPNKfSdZPcik978/e68461tkVyZtmln11aR5db+hEA31JekxO49QKeQIAAAQIECBAgQIAAAQIECGy+gAoJECBAgAABAgSuLFD5ajJk/SJuC4OTPufS54e7R/M1j/9EfmD5sVzo6t6ufdW+DW6729XqsWMF1OlrkXv10LHi2fWi6/gWbfWEWzSzaQkQIEDgVguYnwABAgQIECBAgAABAgQIENh8ARUSIECAAAEC1xDoK0xtLS3gbQnwqs/Qdxm6aX6lgtdvfvzt+fPn3p4H16lol7G9truqMLbuW097sF+f3Jqv9sjKpJOtmn+9jtrfwu02POIWrt7UBAgQIEDgxAoonAABAgQIECBAgAABAgQIENh8ARUSIECAwI0IdDW4tXUYXInr2PW5uDXJ/7v/1fyuiz+RfzM7n1UFw2lv4dbAsVpuQwBcy9rf2vP2j27ptwD4lvKanAABAgQIECBwCwRMSYAAAQIECBAgQIAAAQIECGy+gAoJELhhga7rKvs9aH0d77fVOMs7xp18w6M/mT9/4W351a1F6mK65ZhhkqTLRn36japGMQQIECBAgAABAgQ2XEB5BAgQIECAAAECBAgQIECAwOYLqPAmCoxdxnGaDNN8ZJb8w+WH8kf23pB/fepsltM+i8mluLQbsw6CKwyuW3KcP5cqOs4lWDsBAgQIECBAgAABAgROhIAiCRAgQIAAAQIECBAgQIAAgcsExnGscPfZbaj+J1uGZFwmq7pxMc2F3Jv/36LPN3z05/N3Vg/nbKaZd6uM6bLq+iz6mxCfDmNyrVZLucb2vC/dhAqe9xpMQIAAAQIECBAgQIAAAQIECFxTwEUCBAgQIECAAAECBAgQeK4CXd2439p3C2eX+dj2PH/r0bfn9WffnAfnXXa7rQwVANfQY78JgI/zT2jtBAgQIECAAAECBAgQIECAwOYLqJAAAQIECBAgQIAAgZskUOFvt0r6ZVL789vT/OTuE/mtj/9M/sniE1l00+z/k8A1Lsf3IwA+vr+dlZ9wAeUTIECAAAECBAgQIECAAAECmy+gQgIECBAgQIAAgZsnsI51uyEt/M04ZllJ6dkKgd9/eiv//s5bq70p71g9Wv1drvZZz3G1i0ekv8o6IiuxDAIECBA4rIBxBAgQIECAAAECBAgQIECAwOYLqJAAAQIECBC4yQJdumSYrFvXjmv+rltmGC9m2fX5wdW5fPX8vfk/V5/I7qRi1JYQt3GrZOxqcO0vbtVxHR7lrVZ+lJdnbQQIECBAgMDTBZwRIECAAAECBAgQIECAAAECmy+gQgIECBC4VQJdBbrdWBHpOtFt7/Ouqqf2te0sF/no3sV88xO/mO+5+It5cGs3q8lOMh0zr9x4nCZn5qnxOdKf/kivzuIIECBAgAABAgSeEnBEgAABAgQIECBAgAABAgQIbL6ACgkQuA0CXT2jtdrV1nV13FqFwC0XfqSO/97yA/n9izfnR7tzWU4n2b44pBtS4W+NzdH+CICP9u9jdQQIECBAgAABAgTWAr4IECBAgAABAgQIECBAgACBzRdQ4Z0TaLFu11cC3I0ZJrtZzpI3nHs8f/jjP5e/eeGd+fjpVdJ3lxbYxlUafOnsqO0EwEftF7EeAgQIECBAgAABAgQIPF3AGQECBAgQIECAAAECBAgQIHAbBLpM0lfrhkm6xTTj7Ew+vr2V7917NH985715W38hw3AxybJabWMFwbW7SdtNm6a/aTOZiAABAgQIECBAgAABAgQIELjJAqYjQIAAAQIECBAgQIAAgdst0K3/0HNXj+0y1vEyQ/71xQfzNY/8eP5+91Au9NvJaisZ2pixxh2tTQB8tH6Pw63GKAIECBAgQIAAAQIECBAgQGDzBVRIgAABAgQIECBAgMAdFei6Luu/+lyJ6vnTk3xke5rvPPfe/P6dd+W945Dx1KksuyGp62kDD1ru7Kct586uwNMJELghAYMJECBAgAABAgQIECBAgACBzRdQIQECBAgQIECAwG0S6C69yFv7/Se2N3qfal17B7idDpP0i1N1diY/Oj+b333hR/OPLvxiFrN215M3t5M73vo7vgILIECAAIHDChhHgAABAgQIECBAgAABAgQIbL6ACgkQIECAAIHbKDC0Z1V+O2RIPw6ZDavMxkWmmVfby9jtZhxXybLL+r/VIp++vZMvPfPi9PMxF/uKW8dqbZ4j0o7Wao4IimUQIECAAIGjJ2BFBAgQIECAAAECBAgQIECAwOYLqJAAAQIEbrdAPybrv+JcIe7Y9Vn0k8yrjeM0s+Us9+7O8tnd6XzN9AX5G2c+M//sgdflx0//zvxXp359/r17Picv2pklFRyn5skR+fRHZB2WQYAAAQIECBAgcDUB/QQIECBAgAABAgQIECBAgMDmC6iQAIE7ItDVU7vFMpNqW4tVtvbm+dRhlt88e3H+3NZn5R++8Mvyr7a/NP/47i/Md259en7neFc+eVjlrmEnffaSblGt0t82UY7GRwB8NH4HqyBAgAABAgQIECBwRQGdBAgQIECAAAECBAgQIECAwOYLqPD5C1QEm/HSf6n9QWt9B8ftKW1cO+/GMdMhma7G3DOZ5Yu3Xpw/debV+a9e+G/lJ+/+9fmf7v68/OUXviK/Z3pPPu1Un7uyyKTfy9jPM0zavoLffplMVknXZm0tR+LTH4lVWAQBAgQIECBAgAABAgQIPFPAOQECBAgQIECAAAECBAgQIHDH+K3GAAAQAElEQVQIgXX02v6W86yOtsZMhrHC3TpuQfBkrHx2VedDtervknvS5wu6e/PH8mn5/vu+LO869YX54btflb9+6oH8oclWPn2ynReuupzeXWZrOSSrrFu37NNXm64mlftOkuFSqzA5NSxDTd5aDb+B7aYP7W/6jCYkQIAAAQIECBAgQIAAAQIEnqeA2wkQIECAAAECBAgQIEDgMAJjG1S5awtfu0UFstWW00kWk0kFv7PM5tO8YG+eV8228rWnH8jf2P7M/PB9r8sPvfBL8rfuf2W+cbwnLzt1T+7ppzndTTJL0iXr1vLjXOsz1sh1O1qR69FazbUAXUsYECBAgAABAgQIECBAgAABApsvoEICBAgQIECAAAECBA4t0LWUtlLgrrLYvq+v+SIvXIz55EzzW6cvzPeeeXV+6MWvy7+6/zfmfzj1mvz57ZfnS1fbefl8lTPDbtZ/0jnLy543pr3Qe1nHsTsUAB+7n8yCT6qAugkQIECAAAECBAgQIECAAIHNF1AhAQIECBAgQOCkCVR22yLcS2Xvn1UEW+f7x3Vw2fVcOt6/1ldSOxmHinqHvOjCkN+4d2++9Z7Py3//wtfmR+/5dfnBuz8/f/G+T83rJvfk3uUi/Vht1f6e85ih67PqptmbTGvSikzblJdmr4722Ou3ypufPmj9d6Cf3nUHzqqaO/BUjyRAgACBGxEwlgABAgQIECBAgAABAgQIENh8ARUSIECAAIETJ7DOXFuIWq29yTupQLeFuunGHJyPLZTtukzSZ6sC2365ypnFKp809vnS/u78ye1Pz/++/dr8+Kd8Rf7ZS74o//ns0/N7Vi/IK4ft3LuqcHhnN7NV3buqGYYKe2ue1Oz9mGxXFtzm6us87VN968fVvpbQep5sY1eHB60O97cKfLvL237vnf7u7/QCPJ8AAQIECBC4loBrBAgQIECAAAECBAgQIECAwOYLqJAAAQInU6DlqS1wbW2okHfZT7KaTJJukqHasq/AtgZNx2Umq718xrLL15359PzN+35NfuTFX5J/ec+vz9/Y/sz8tq0X5bNX27l3MaZfLSs/rti4S8aW4lYaOq6Pk0vZb9Z5b7uWG/tULpzWrn7XkLRAOHf2UyXf2QV4OgECBAgQIECAwFUEdBMgQIAAAQIECBAgQIAAAQKbL6BCAidcoLtUf1/Z6XYltLO9Ve67MM/27m4+ZT7md48P5G/PPjP/6sW/IT/6wG/If3X/q/Ontj4zr67A90y3yH0Zc6oS3tlQsedQs/VdxtbqMJM6bvs676qtH9XO1wf11dVJa3WYdSqcjfiUxEbUoQgCBAgQIECAAAECGyWgGAIECBAgQIAAAQIECBAgQGDzBTavwvZ+7DNbKqJ9qtJ2tZ21fcWvaX/yeToOuWsx5GXzSb7i7k/Od73oFfk/XvQledsLvzI/eN9r8mfv/ex82eSevDST3LOzTL/s0g2T9KutmnyW9NOMk5q1r1ZbV5Pvty7rffXlSgFvl0ufJw8unR/v3SWG412E1RMgQIAAAQIECBAgQGCDBJRCgAABAgQIECBAgAABAgSOocB+6tpV3DsbxrTWwt2xztO13mpjBa21zVbJdo15yV6Xrxzuz5+bvjD/8KW/Nv/qgS/JD08/P98x+8z8pskL8kC6Gjekny8y2V3Vvm5cy4xJ3Z82d4baLarVk7ohY7W6bR38pg1f1QPXrW5s97Q21v3rVgPW+0vX2vraW8RjX/NVq+6DratbDloOrl9tf3DTtfe37OrTV37LHmNiAgQIECBAgAABAgQIECBA4PoCRhAgQIAAAQIECBAgQOC4ClTQOk4rl51k3lebTLKaTJNKI++eLyvI3c29i4t5TT/LN933qfmHp16dn3zRb8wPfdLr8n2nvzi/f/eT8rL5NJNxyLQC22n7k84HFOPBQe1bYFu7p22XX28Xnnne+q7VDsYf7K819hhcK/JjsMqTvkT1EyBAgAABAgQIECBAgAABApsvoEICBAgQIECAAAECR0agJaEH7WqLatfbtbav1iV9Sx6HRbrVXmbLee5dDfm0yen8nq178vfu+fz8xP1fmR+75zfm7/avzNee+ZS8bDrN6Ro39kOWkyR9t/9ybR22rauvrqau3SG2ob34u//m7yFGP2tIe5v3WZ3Hs6M/nsu2agInR0ClBAgQIECAAAECBAgQIECAwOYLqJAAAQIECBAgcDQEWtparaWul9qY9l/qex3H1jLbvsa0P71cvemG9HU8HcacHrt80um789X3vSDfde+n55/e+wX52e0vyv9435flm7ZeltdO7soL98ZsL6otu0xXfWbVpkMyG1aZVGDcV5u0eWvO9S438BlvYOwGD+03uDalESBA4LgLWD8BAgQIECBAgAABAgQIECCw+QIqJECAAAECR0Sg0tNuTFepazfWvlqLfdOPWbduWVeGCntX2a5x0729bM93c/8w5Mtm9+Zb7/+M/JN7X5s3nv7S/OPuS/JXpq/Ob8r9eSBbmSwq3J0naW/ZTrpkUscV8LY/99yPy/TdmK49ZzomrdXl6qrvw283Ov7wMx+/kf3xW7IVEyBAgACBkyCgRgIECBAgQIAAAQIECBAgQGDzBVRIgACBoygwZlLhb2v9OKQfVumGZfosM8u88tm9vGpyV17/4lfl++/9krz5xV+VHzn1Ffm+xWfm9yxemJcvprlrlcyWy7p3PGSBQ41rrXbrrY67autjXzcq0N/oDcYTIECAAAECBAjcYgHTEyBAgAABAgQIECBAgAABApsvoEICt1Dg6bHr08+u99g2etGPGSpF3KqT0xXkvnLYzjfOPi3/zZkvzlvu+5358dNfmb87eXX+4PYnV+A7ZHvYzaxbJN1e3TfP2C/ruALcbv2qbx131WqyVN+zWq78acOvfOXqve0N49auPuJEXKmf7kTUqUgCBAgQIECAAAECx0LAIgkQIECAAAECBAgQIECAAIHNF7iVFa5z00oA235MfXftu/Z1vH/01Pf+OvavVeab2WrMqVXyiund+erZp+b7Tr82//cLfkt+5u7fmr8/e02+YfqpeWW3ne2s0q/mmQyLTLJMVy3dKmNXAW+1/Rn3Z7/ud2XD1x1zkwe09T1tylpzLm9Pu3iNk7b28i2A5GCfO/+pn//OL8IKCBAgQIAAAQIECBAgQCAICBAgQIAAAQIECBAgQIDA8xJYB5st/WvB5KSm6rqs+yqc7Cq0XYeU7d/YrbR3Un2zYczWYpGXbM/yGyZ35S/0n55/ev+X56e3vjL/092/Pn/61Cvyuv6+3DsZcrpfZrLazWQ5z2zcy3ScZ1pz1jRJXw/rpum6WfqxWsXCXbWsP21BddBVOFy7Z28H/ZfGtQFdfa1bXWv3Xa3VsP2t3VvtYNx+Z3Jwftm+hdQXtpPdaTK2ZzSgekxqP6avXc3T3iJur0Cvqq5ltXm1tq/rQ9entbH2y7p/0XeZT8Ysaz/U+bLvM9Y+V//c8itVwS1/hgcQIECAAAECBAgQIECAAAEC1xRwkQABAgQIECBAgAABAjdJoILMPNm6dOMk3TCptHOSSSWT0+WYT1lM8pvzgnz36c/J//zCr8hbT31p/q8XvS5/9cWfl986vTcPzMZsV9g7HfYq8lzWwlapSdatqzC1S9Janvlpz1339fXdWu0u35550zPPLx97q47rmWfmqfqSdXidZDmpKLuf1lEu9VW9k1XG2Tyr7XmG09W2lhn66h+HFGZWNc+qn2Tez7Lbb9d+K2OFxvMKy2vAHd2uIH9H1+Phlws4JkCAAAECBAgQIECAAAECBDZfQIUECBAgQIAAAQIEbpJAZZKVTVYKuxrTssrJfJEzFVJ+0mLM523fn6/vXpZ/dPrL85P3fVn+1xd+cb7rzKfnq/vT+ZRVn7t255ktd9MPiwpBVxX8jhXyDnVc+65L1+23OsiTLc/8tOixtYP+y49b35B0l7XUcW7mpz2vtavP2ULfrutSWW0Ft10uTieZZjvDvM+qP5OLq0l2u61cnGzn0dlWPlSB74cmXd4x7uXHVmfzL6bn8v8ZHszfPP/efNfFd+Xb5u/JH3rkLfkdD/14vvvsW9Itl2nPuPoKbv2Vawvc+ud7AgECVxHQTYAAAQIECBAgQIAAAQIECGy+gAoJECBAgAABAjdboEuXrQotf21/b76x//T8J9PX5Afv+8L861OvzX9/1+fk62dn8mvGae7f3cupxcVMVvOk/e3iCj675SzdMKkl9dUOtvHg4Ab2Ldi9rHXPuLVN2dqT3e3koF3qHNv5peND7sZ6Tiultcq0s6wyFuvWZz7ps1vt4qzPg9nLR/tFfnE4m/ekQt29h/NPhk/kb194f/7y/H35Y3vvzNfvvSO/+/E353edfVN+67k35asef0P+wLm35Osfe1P+xPmfy/eu3pf/Yu9X8o/O/XL+9Xwnnyjzb3zh56fbrkUccr23aliVfKumNi8BAgQIPEcBtxEgQIAAAQIECBAgQIAAAQKbL6BCAgQIECBwSwS2V0P+9xe9Nv/rA5+f//Kln5s/s31fvnx6T15Yeewkqwp4V0lXIWXXgt6tJNsZJ9MMFY6mJYft0jp8rRu6ahlrTLXa9u9rAw7aJGnzXGrDdKi56p6uBrfWt/M2to3bytCfqlD2VLKsNpzK0J3K3nS75lhWq3VNVhm72g+tJRlqnnSZV2i72J5mtTXNTq1tp/p2+2mFutNcXI65WGv/1SzyC+OFvG1yIT+5fDT/Mo/mH42/mr+z+kD+/GMfyJ+68KH8/gu/mN/yxDvyG879bL78oZ/Jb3/4zfntv/oz1f+G/Mm9t+Z7Fz+f/2L5y/nB+Ufzf1z4SN68eiy/3O3m/YvzebBf5rFJl/Ndl+U4yzBsZTnbznIyy2w65rtf+EX5vMXpTBZVS9q6a/13aGs/4x16tMcSIECAAAECzxbQQ4AAAQIECBAgQIAAAQIECGy+gAoJECBw6wQmlb9++eRF+TV705yZDxWVVrtqHtk9tZDLDlMB5v5p3dgNNab29f2srXW3dulCP3Tp2mu4FZLWg2uaMd0w1n5VbZl+Nc+0WmbzZDqvvHme7dWinnYqq2478+5UdqZb2ZlN8sjp5H1by/zCqUXesft4fnr5eH5weCj/Xf/x/Me7v5rvWnwk37h4b746785vPv+mCnbflN9x9o35qsfflK8+/9Z83dm35c898d78lcd/Kf8g78//sHhf/sXuB/KW/vF8dHEhD4/znJ0lF05Ps5j2WfSTLCpIXvZdVtXan4geq47W1rV0VWSdp1oTGaZ1vuzT1X+/964H8g39SzJMlukqoK6uunjntv7OPdqTCRAgQIAAAQIEnibghAABAgQIECBAgAABAgQIENh8ARUSuA0Cpxdd5atjsqrWAsnn8sy6Ne3etr/S/a1/fb0O1iFvDepmGaulwtyxwtxFv529SbXZdh6vYU+c3s6D/ZiPLRd5XwWwbx138iPLs/n+xcfyn+XjhBFVzAAAEABJREFU+bPn3pNv3vml/N7d9+Q3P/jm/PZH3lrtZ/O7z741X/PxN+SPP/S2/IXH35O/vfdL+fsXfjk/uPPR/Njeo/nZ1cX8crfKxyaTPNT1OTfdzsVsZb6apetPZcgkjWLSb6Xbrfh2OslQIfNqHfim1rzfqoJ0df/l+4Pjg/6MyT3LLv3Qpe7KF+X+fPe9n5HZeD6Tcch00ZLhGpQ79xEA3zl7TyZAgAABAgQIECDwpIADAgQIECBAgAABAgQIECBAYPMFbleFu9Mxq2rpbiCIbEMPWlq42VbbZazD1lreuapkcVltUcHpfNpnd9rlYuWdHxou5r3dTt4yOZd/uXgwP3DuV/Lf7X4g33fh3fkrFdb+8YvvztfN35OvOPuGfPGFn8lrdn4mv/78G/KV59+Yrzr3hnzLhV/Idz32zvw38w/lHz/xgfzIhY/nnf1OfiXzCovn+UQ/ybmtrZyfbdXzppnXM5eTVYZ+lXGyl9V0L8vaZzJPXc32sL8fJ8u6NqzbOEuWW926zet4ManzqmV1qb5W7WFas3jiTDJMhtxfT/sbp74gLxtW6RbzdMOQdG3Cmjh37nNnn37n6vZkAgQIECBAgAABAgQIHBUB6yBAgAABAgQIECBAgAABAjdRYMzWcp7JuEr6Cj8rKF1Mh3Voujfr0tq8r6T31HbGSgrHvktX4WrLLofMstgbsrtIzqXLLy928vPDbn5qcTb/fO/j+a93fiX/2eqD+a6dj+UbH3lPvurxd+Q37bwrX7n3rnzFo2/M7/jEG/MHzr0937T4xfyZi+/J35h/MH/3wi/lf7n4wfzo7q/m5/cez4PLvTxWaztb7eI4ZjndyqoC3qFa+7eIM51mnHRJa7XOrrXJmJarZqyAtRY6tjeO6zBVYpZVRGstna62GvvMu/3W3vptt6Sek2URL8aktXbc7m1zVGtjLm9pKe81W3JmNeSbtl6Wr9g+nTM720nfJ10l013tc8XPbeu88yu4baV6EAECBAgQIECAAAECBAgQOGoC1kOAAAECBAgQIECAAIGbJVDhZlrrspjclb3p6VyYbufCbCvDuJW9yTQfHxf5UAXC7xn28mMXH8o/WT6Y/6b7eP6fFz+S71x8OH9o/gv5qvx8vnTnjfmSC2/M686/KV9x7k35d86/I//eY+/Id5775fzVR38p/+XFX8wPdQ/mx8eH85b5w/nQuJNHtpKz212e2O5z4VSX3a0u81mfRWvTrtbUVdDbZegvtUp0x3SX/kvtr9xy2aer49ZqV1tX9zy7pXqf2boKc/dHHlzZPzv4Pui9/j5JV4nxbJEvmd6f77r31Zmuk+XUZ1rtaESvR2MVxWG7TMAhAQIECBAgQIAAAQIECBAgsPkCKiRAgAABAgQIECBw0wTGpNtvy8mQ/27nE/mb5z+Uv7b8cP7E2Xfld1Z4+9sef0e+8qGfza//8I/nKx55Q37PuZ/NHzv/rnzLY+/Mf/zEz+e/3nl/fnD3o/mx+aP5hezlfcu9PDqd5OxkkocqwD1/5nT2trYzn25lrxLGVZf0FbbW49KvxnTtrdzVsD7Ockx7O7db1bJq4KT2bdxB6+tya11u1+fmPakxv/T8mL9016vywM48swrVu9bZ1TPWbXK7irrqc/qrXnGBAIE7IuChBAgQIECAAAECBAgQIECAwOYLqJAAAQIECBAgcHMFKnwc99u8n+Qvnn97/vrOe/P3Hn5PfujCg/k3w8N50+LhfHC6yLlTW7k4m1WIu5VFv51lP81iOmY+WWTV72WY7GZ5qQ3dbjLuVri7l3R7GaarjNVmwyr9uMpQweeq8s7W2r8RXLnupXeQa3hS8XC16qyV7R8n632O1aermvYrGMcxp1bL/Pn7Pz9f0d2fsV+W2ZACSlL7J1ud3sFNAHwH8T2aAAECzxBwSoAAAQIECBAgQIAAAQIECGy+gAoJECBAgMAtEuhq3v0278cKdbsstiZZVhsP/jpxVyFlt8rQ77e013Qr3qyMtr7r3vFSmrtOdOt4mKRrfZlUvlltVWOqLSthbIFvPbD667umTZukDp+11S3t8pOtztvQ1p419gh1HKxvfz/NZOjLYsjXTD41f3Ly8pwaxgqz+/QHEF1V+GS7s4X0d/bxnk6AAAECBAjsC/gmQIAAAQIECBAgQIAAAQIENl9AhQQIELhzApW7VmB5red3df3ZLdXb2uVX2vlB65JLI/Ksz1g961aDLr2gfNWcuIYema2tuRW13rdV9UOGCndfldP5yy94Te5qoe9YV8cKgKu1IftJ+P7R+rjGH5zd7r0A+HaLex4BAgQIECBA4JkCzgkQIECAAAECBAgQIECAAIHNF1Ahgdso0HV9umq37pGV6Ka1W/eEOz9zBbwV4nYZsrVY5v6s8j1nXpXPm2+lG1fZ/ww5iol2v7843wQIECBAgAABAgQI3AkBzyRAgAABAgQIECBAgAABAgQ2X0CFx0VgrDy3Bb+tHax5yF2rnXxtHsjXnPmULGct/K3gt4Lh9Yjnm4O3+ytozrolQwvuu9ZZs1/a1dENbQLgG+IymAABAgQIECBAgAABAjdNwEQECBAgQIAAAQIECBAgQIDAkRFooe+YrhtrRZdaP9b5kNecviffc8+rc8/uKrN5C4BryKXAtiLbOmlbi12rtT8JfdBad3Kd7yFjBb1j+uzMtvNv9h7KI92y7ukyrP/M9FjHN7bVKm7sBqMJECBAgAABAgQIECBAgACB5yvgfgIECBAgQIAAAQIECBA4kgKVt06Hp1b2a/a285fu/4J8Wr+VYVYXJjWgAtunRhwcVexalw7Obmg/TipHnuVH5g/n28/+bH5lfm59e9/eBO6v+LD19at91Uqudkn/bRfwQAIECBAgQIAAAQIECBAgQGDzBVRIgAABAgQIECBAgMCRFugryJ2sxty3O+bfv+vV+U3zF6RfDhkyZli/IXyw/AqEDw6f836Sve1T+Rf94/mOc2/LL866fLS7mEz71OOybH8SuoXAl7frPKvuvM4IlwkQuC0CHkKAAAECBAgQIECAAAECBAhsvoAKCRAgQIAAAQIEjqbAwXu2+3+OOTm9TL7izKfkm2avyLIS4fkkmVYI3K8z3/XXMwq5Ut8zhrTT9qD1n49u47sKeKf5iZ2H860f/+m8v1tktprliVmy6mtwG9uC3zq8ka3deiPjjSVAgACBmy9gRgIECBAgQIAAAQIECBAgQGDzBVRIgAABAgQIHFGB9pedU8nvmEpc+z6L2XZelu187z2flfu7R7I1LNNC1aGuje2N3PVZ66k2XtZymE8Fv2MFvN0ki26WH1k8mj+y+5a8b7v6J312psnDO9sZVjXXOGS6V4Nrq7NDb7WiQ481kAABAgQIELjpAiYkQIAAAQIECBAgQIAAAQIENl9AhQQIECBwVAUq8s2yfbXWAuBhzKnFxXzHJ/3afPawVVFvi1OHurLfkvaHoJN1Jrv+uvHKFpNJ9ibT/MvhkfzpCz+bB+e7ST/JONaE/ZgLsy5De/P3aX9u+vDPaSs+/GgjCRAgQIAAAQIEbp6AmQgQIECAAAECBAgQIECAAIHNF1AhAQJHVqDi1gxdKmytVvtp12e2t8zrtz8p/3b/wty7GCvo7Sv8rVaDa0gd5/l9xgp6l5P85PhE/tpj78iHVvOkm1Tr0tV+7Lp8cH426z8BXWF0uqSS4aQd1+Fhtv4wg4whQIAAAQIECBAgQODmCpiNAAECBAgQIECAAAECBAgQ2HwBFR5tgZatVsKbtLdta6mr+Tyfcdd9+a7Tr8g9F3fW4XB158kXcSsEXo9vnYdtXQ3shmTduiz7aX5ycj5/+twb8/buQlLn6Sfp+z5t7vaI81vV3dV5ugyTLjf6aXfe6D3GEyBAgAABAgQIECBAgMBzF3AnAQIECBAgQIAAAQIECBAgcGQEKmCt1LUbx7y4Qti/M3tlPmW8P9vdNJMKYLuuSz9O0tdZ6ru1Fgi3lmt/Ll3d/5PRywp5d/tZfmw8mz+6++a8f3Eh43SyDpn7ek4qI06tYRzGPLJ3oZ7UZ93dJWkBdWt1eJit7jzMMGMIECBAgAABAgQIECBAgACB5y9gBgIECBAgQIAAAQIECBA4WgJj2tu5kyzzR09/Rn57/+L0LYzNNBn73IxPN0wy76d5897j+faLb81Hdp7ImL5asn7Rd/+onpe00Pfx1V52F+3fBU7SdbnRz81Z9Y0+1finCzgjQIAAAQIECBAgQIAAAQIENl9AhQQIECBAgAABAgQIHDmBrsLXrfk8X7p9X75z+7NyahiSrkLhXPochMCt66BdunS43SS7p0+t/83f11/82bx32E03maWfTCvbbVFtC3irtblTq6nnPVJjLmRVkXR1Dpe1wz2wouVDDjSMAIFbI2BWAgQIECBAgAABAgQIECBAYPMFVEiAAAECBAgQIHC0BCpWrei3a5FrXlon33v68/JAphkny1roKulaEHyp5QY+XY198t4uy26aN+w9lm9++KfzkeVeMq/rFfLmyZi2Sy2kOve3sU53ZjVskqzquP1p6v0rh/9usfLhRxtJgAABAjdTwFwECBAgQIAAAQIECBAgQIDA5guokAABAgQIEDhiArPKdTOpdHWabC9n+a5Tn5vf0r8w/WqeeTdmqAC3BbGVDu+vvM7XgfD+2XW+9//N3wyT7J46nZ/OhfyRnbfko90yy61Julmlu+vwt57fHlDhc9r+yZYshyG7WdY6kknLo3NjHwHwjXkZTYAAAQIEbpKAaQgQIECAAAECBAgQIECAAIHNF1AhAQIECBw1gZa3zmddLWtYB76/fXpvvvauz0h3cTftTdztVV3q+oxdBbmt9S0trr51aNv212+rfpKLW9P8m9Xjef0Tb8xH9y6mn84yrkPeur9rz6821vGTW51fOr64t5dHV3sVAFff5GmDLo249k4AfG0fVwkQIECAAAECN1/AjAQIECBAgAABAgQIECBAgMDmC6iQAIEjKlCh6irphmVeUUHt9z3w+Xlgt/omqQD4xsPWuusZ2yS7y+TnFufzbefelo/N5xnrOauxAuUaOdSj2lNayzoQro71Pk9++tk0jw676ccuu21dT1453IEA+HBORhEgQIAAAQIECBC4KQImIUCAAAECBAgQIECAAAECBDZfQIVHU6CFrl3GzFbTTOvkP737C/KZy1UWW2MWLWitvlXlsV3ta3e4ItrAbkglykkFuctumjfPdvPHzr8h760QeDVpE7dItgau3/zNFT71wFpX1i25uFjk8eU8k6HLcrIfHF/hpqt2tadd9aILBAgQIECAAAECBAgQIHDTBExEgAABAgQIECBAgAABAgQI3AGBM4tLD60Mdqy2vbWd109ekd/Rvzjb86Fi22F/QGW148GffB77dK0N/f611Jgng95LXevdkGUNGbpJxnGWtyyeyB/f/dm8f9iteZPFOk3uMqZ/sq1vq6+xrl3e6oFZn0/6PLTbZdR43NgAABAASURBVDJOc/c863lyA5/+BsYaSoAAAQIECBAgQIAAAQIECDwnATcRIECAAAECBAgQIECAwJ0QaO/WXjh16cldKmMd89phku+55/NyZqddnVTAukpfh0NdP8h/0z7V13bXbl2my0nm/TRvWp3Ln9l5Sz508Vy6flK31YRdm6S1Oj3EVnfUqEnOb7fAuM5a6Fw9N7IJgG9E62aPNR8BAgQIECBAgAABAgQIECCw+QIqJECAAAECBAgQIEDgjglUhJpulWwvawnT5MWLPn/tzMvzkuVushySymbbmBYA14ja+gqEU0FxDvnpM8y284bhfP743tvy7sky3WRW09asXc3VXbY/5IxdreDBLNLeHh77Q9502bDncMtldzskQOA5C7iRAAECBAgQIECAAAECBAgQ2HwBFRIgQIAAAQIECNxZgcp3M06S3emY0xX+fusLXpPfNLsn24t50g9ZTFtc2tpl62w3XXb6tMOuztpbuevWZcg0785e/ty5t+SDi53sLYbq6zJW+Du28LeG76fMFTbXlazbuvNpX+2RBy0VAH/44tm0f484z+HzjGqewwxuIUCAAIEbFTCeAAECBAgQIECAAAECBAgQ2HwBFRIgQIAAAQJHQGCdwQ5j+tVevnK1nT+59ZI6nma1VSHtVjIZKi5tCXGttRv7tFaH19gqNK5AOcMkF+vet64u5Pet3px3jufzxKTC33rgauxSj1zPUU+uOLdFu6n9sG5JOx/rOOvP2L67/d522P4d4Mdrrq3V4skxrf+wrT/sQOMIECBAgACBmyFgDgIECBAgQIAAAQIECBAgQGDzBVRIgAABAkdFYB2uTlZ52dap/M0X/7rcOw61tKEi2H7d6qS2Sl8vfe8f1ck1ttlykqGf5ue6nfzpCz+b9519JOlnqa9q9cQKgcfW6uyprT330lnXxlSrFVzq2d91FQJXq+/sTpN6TB2uO/avH/JbAHxIKMMIECBAgAABAs9bwAQECBAgQIAAAQIECBAgQIDA5guokACBIyXQj2NesrfMd80+M69cTjNdzpPusjA2Sctj+7Fi0ycz2TpOa7nCZ5K9Cn9/anUuf2L5jrx9dSFjN8k4PH3OduN42fu7XZu/dVZrz2utDq+4jV2fj+9eyOOptWbMjX6utvIbncd4AgQIECBAgAABAgSuIeASAQIECBAgQIAAAQIECBAgsPkCKjwaAi0y3W9dppXLfvXWA/nG2csqjl1mt3XUMg/9Xm0b2ALjdeuyyjTv6eb5s2fflPdeeDxDP6nZWuTaBtbhZduzey67eJ3Dx1YXszN5bjO01VxnepcJECBAgAABAgQIECBA4HkIuJUAAQIECBAgQIAAAQIECBC4TQJje846AW3h6Zgv6B7If3zXa3O6GzOrCPj0apL2X991Wbfq6+rapdeAk77NUKlxWkt9nvo3f+f9LG8fd/JvL96Qt/cXs+yTZbu3RiVdfVdHqrUpqo3jkHEcM9RxHdVx9ls9c7zU6qY6qu9xvx1M1/bLi7t1Q/Xf4FYruME7DCdAgAABAgQIECBAgAABAgQOKWAYAQIECBAgQIAAAQIECNx2gbHL9mrIC+rB/8F9n5v7+2n6vq+zLl19Z6zjdWsn12+zxSRDzfG28WL+1Pk35QNPPJZMp7k0WZ75ac9o7Zn9++ftykHb72nfl/fU8ut5Y87PWm9LhtuIw7f+8EONvGkCJiJAgAABAgQIECBAgAABAgQ2X0CFBAgQIECAAAECBAjcFoHLI9KuUtntRbKVId8xfXm+6tQ92aoBXaWqXfq6OqmWdNWXQ30m2e2neetskT+y85b83OpCMp1durPm6uuJXWt9uq7tu0vXLt9VXz1/THfdf9F3rNvGWueiTz68eCIZVuue+jr0VrceeqyBBAjcBAFTECBAgAABAgQIECBAgAABApsvoEICBAgQIECAAIHbI9AC08pLLwtWx4pZJ/myyf15/b0vz3T+eC1kzGUDnn5cV5+2VVabbsi61UyrTPOLk0X+7Nk35/275ytWntT9k7rSWp76tHvqatbtqe6njtrET51d72jo+pzfmtSyb+y+Nq8AuCloBAgQuD0CnkKAAAECBAgQIECAAAECBAhsvoAKCRAgQIAAgTshMG0PHbO1WuUl/V6+9/Sr8kmrPrPFNJWi5vCfIctKUIeuwtdxlp/Lbv7tiz+Tty7PZjXpM7Q3fscuXbVUDJy278asH9L2reXSefXe6NbVDZP2bwdX8Pzx1SS7p2ox1Xcj243fcSOzG0uAAAECBAhcErAjQIAAAQIECBAgQIAAAQIENl9AhQQIECBwuwVaYNqvkuk8aVlsKpT99vs+N6++676MmVTnrFqfG/lMF5PM+2nefWbMN597Yz6ydyHdpOZprxp39cTW6jlPzXkQ+LZ99bYQuLVaQZ09h23MUGv/6MWzTwXNNzDLjVV7AxMbSoAAAQIECBAgcEnAjgABAgQIECBAgAABAgQIENh8ARUSIHDHBKZDMmttb8jXTF6Wbzz1qbl3uaqItk+6rQqAp8lQx62Ntc+lT1c3rdul87YbJ1lNt/Jzs0X+0KM/lZ9bns/YVd84pOu6Z7S+zg/a5NJx12Z5Xm2oKVaTMY+f6jOttaSvjtZyuE9/uGFGESBAgAABAgQIECDwXATcQ4AAAQIECBAgQIAAAQIECGy+gArvrED7k817FZh+9uTu/LX7vjgvXAzpK7DtVxWF9pOk8tN1y2Wf1vfk6ZD9632Gbpr3dHv5lrNvznvPP57JrALkujjmSp+nTXKlAc+hb6zAudbTj3lo2M1yb3HDc1TVN3yPGwgQIECAAAECBAgQIEDg+gJGECBAgAABAgQIECBAgAABArdBoM+YM5V6/vUXf2E+M8t0LfgdWmTbwtOdpMLgpELV9rbv5ftaW/uz0etWIe/F6TTvXO7m68afyzsuPprVdoXH45hh/eecU0/Zb0PrqzbWvOOY9fRjO69HVFcNqmC4TVpz1iNueGuPO7WXPFIBcPrpDd9fFDd8jxsIECBAgAABAgQIECBAgACBawq4SIAAAQIECBAgQIAAAQK3Q2CsWHY1XeVru5fkt3T35tRqmXXuWhls+nH/uK9ktp0ftDz1aWHrmAp6V7O8v7LWP7rzxrz30Y9nP3jtamDNUd+H39o9B+3wdx2MbE8b+6FC5+SJxV52Fy3EPrh6uL0A+HBON2eUWQgQIECAAAECBAgQIECAAIHNF1AhAQIECBAgQIAAAQK3SaBFt0O+dLgrf/X0K3NqmCftrdmxYtTW2lvAV2pPrm5YH+1NtvKO2SJf//hP5Z3ZTVfnXden67t0Xbces36hd310pa8a8+SAevaVhtxIX58sJmOWkz7jVqXSN3Jvja3b69tGgMAtF/AAAgQIECBAgAABAgQIECBAYPMFVEiAAAECBAgQIHA7BLocxKxnFqv8R/e9Ni8ft7K9Wma+fZ3nV1ZbKXEN2g9/hwp437dc5pt3fjbvXl7IbDnJWH1jjWvPGGpfg6+9dTVXe5X4oKXdee1brnm1HzNWintusZfz8wq123StXfOmpy7WrU+dOCJAgACBWyJgUgIECBAgQIAAAQIECBAgQGDzBVRIgAABAgQI3BaBLl0LQydj7h1W+e4zr85vmN+dvkLbDNNsLSbXWEWLRiusbfdXwjvvZnl/ha2/P2/NW+ePZ6w55rNL8XBX+2ptsvHSvh1fvbVJL7/6zPPLr139uD2qa3/1uW6/uJrn7DhP+/eF0/5x4YO3ma9++/pKq3J94IsAAQIECBC4FQLmJECAAAECBAgQIECAAAECBDZfQIUECBAgcLsExoyV8w6ZLZf50um9+eOnX57T3WWRZ3t19qBdaVHtWmr8apr3T4f8sZ235X1PPJKh5hhr7nbLWKHwWEnsQWt9124VKq/vrdS2DWwJdWvrvtZx+NZmGCuIbrcPtT+/1WVo87QLh5ymqjvkSMMIECBAgAABAgRuTMBoAgQIECBAgAABAgQIECBAYPMFVEiAwG0V6CoM3Vou8tJhzN8+8wV50bI9vgWwrbXjZ7Su+ivMfaq3z2Iyyy/MFvm6x34yb7z40DpgHWu+5GkDc/hPi1zbva0d/q6rjqxpKoPOqr4+OD+f9F1SYXAO+WmrOeRQwwgQIECAAAECBAgQOKyAcQQIECBAgAABAgQIECBAgMDmC6jw9ghUDrp+0JgKQiuu7ced/M0zr8kru+3snlqtr13xqw1fX2ghcLU6bm/Vvn81z59Zviu/sNjJ6fqvyyRd16XL8/k8v7ufenLNs35LORknfS7M+oq8n7p6mCMB8GGUjCFAgAABAgQIECBAgMDhBYwkQIAAAQIECBAgQIAAAQIEbrLAOvydJFuLWb7+9MvyNdsvzTAZc3pRD+oq3K3cNOt9O77UKiyuq7VVSFxdw/Y0vzzO8w3dL+Wnn3g0i9ks52ZdWijcjd06AO5qdPvndp/duoxjhbLVakjbqrWT1uqwbTVHLm/rGduFw7eu3TPsh759HZ+f7+ayJxxqov5QowwiQIAAAQIECBAgQIAAAQIEDiFgCAECBAgQIECAAAECBAjcTIEWfq66LpNKZCereV65Pct3nH5lpqtV9SXLw6SdLZQdJnn38mK+8cKb8s7HP5ZV+nTtTdsKhlv4m6d9ujp7ZquuK25thZdfuPy+y/sPf9xV8NvVtLvzeR5a7aUOD39zjeyr2W61gPkJECBAgAABAgQIECBAgACBzRdQIQECBAgQIECAAAECN03gIPRsYWj7E9BdljkzWeQ/vPdz8qrhrgyzPtNlMtvJpU8luZeOnr7rsphs5Z39bl4//7m8dX4u80my6pO+guFJ3dav//3fy+9qT2/t8r6rHXdJzbNuFdxebdRh+9tTxwq8+zoYJ10+utrNkDFjPeawc1Rphx1qHAECz0XAPQQIECBAgAABAgQIECBAgMDmC6iQAAECBAgQIEDg5glU9pmWpbZ9RZ8ZumlWFdr+8dnL87uWZzKpwPb0sst8lqS12j25rYPSSnXTWlffk/zS/GL+5N7b87YLj2baJkq/P7we0P7Yctdet62R+5313c5bq8Onthqcg/ZU7/5Re2hr+2fP+7vS37H9Oeu+z/kKuldjKdzA9Jeqe97LMAEBAgQIPFtADwECBAgQIECAAAECBAgQILD5AiokQIAAAQIEbqJAi1hz6rIJp3U89vmK+YvyvXd9Uba7dnE/Dd1a1rX9wzo42Cr4bZMMffYyzfuyzNflvXnL/InMt2bZvWuWdHVT12LSFqy2wdUuD3zb67b1zBqY/c/B9dqvQ+D93lvzXc+o8Le9oTzWGj+yu5sLkzFDLbkt6zDPbJUdZpwxBAgQIECAwA0JGEyAAAECBAgQIECAAAECBAhsvoAKCRAgQOBmClT0mVTQmb3atZN2nOTTKnT9O/d8Ue69OGY+udRZ/VffKgIdZnlfv8zr52/Ley48nMVYE7YUtd1Uh321Fqi2P688rMPfCo6SZ5kZAAAQAElEQVRz0NqgK7Q2rrVazxWu3qSuWtgwFsOYse/W9bY3gNvKDvuAqv6wQ40jQIAAAQIECBA4lIBBBAgQIECAAAECBAgQIECAwOYLqJAAgZsusI52x5q2wtoWzvaVet5/Mfm2rU/NF09OZ+hX2Zq3ATXmqlufRb+Vd03m+ebVO/LmvcezmPbJpM+kJp2u6jB9uq6rVvu+Wh2nn6Qur9tVp74NF7p6Rqt7HVBnzKN7F7NYLjN2fbuSSoVrf+2tjbz2CFcJECBAgAABAgQIEDi0gIEECBAgQIAAAQIECBAgQIDA5guo8FYKVMA7rTZJTi/H/IYzL80fe8FnZLG1my6rCnPr2S0lrd16a8fdkHR1TwW5wzjN+5Z7+bPDO/PW8w8nu5X41p2poDf1acOPekA6qXJS5dRys5x0qTx8Xd6lrtZ9zXbU67vm4l0kQIAAAQIECBAgQIDAERKwFAIECBAgQIAAAQIECBAgQOB5CrSAdrao0HY1yacMs/yt0y/PvfMhs6H6KhmdjhWI1jNql5brpv3Z5paMDn1W01P5xWGef3fx5rzhiY9nt1LU3VMtDm0D2sga01UbVxWqVqtAeah0dajLY+3HCl5buzRxUvfXV221qvbA/bZ/Xt+3ZusyVJA9TioBH/s8Nu7l0W6eSVtke2Ctte2u1VrF17ruGgECBAgQIECAAAECBAgQIHBdAQMIECBAgAABAgQIECBA4PkLjBm7IYvpmDOL3XzPC16Vz+3uTl/Ba7ef9l75EWOFpatp3j8d8ieHn8sv757Nqu/T1X1p97XQtFqX/U/rbm3/bP+7Lu8ftPGXjp6+a3cftKdfudln6wC4Jm11t3We39qPotvTr7q8Gn+w9QcH9rdAwJQECBAgQIAAAQIECBAgQIDA5guokAABAgQIECBAgACBmyTQVWjbZ7a3yjdsvzB/cPLCTFZdUqlnN/b1PUnXdU+2OqhL0wqMt/KeU6v84fNvzBsuPJy92TRDBcDTsc9sqPtaivpUwpsuWbdc+ozrsy77+0udd3jX3khuS1iNYz68uJBFq3usILhvveuvdnDFdu2rV7xFJwEChxEwhgABAgQIECBAgAABAgQIENh8ARUSIECAAAECBAjcHIHKNmuibv2276/dekG++/5X5/S4SCZDhcKp5LPak9tQR6210LbPB4dVvmX1zrxj5/FsDVsZ2595rlaDauvS1eRdHV17u/6Ia99/666e3+oq0K56uyFVynUfJAC+LpEBBAgQuGEBNxAgQIAAAQIECBAgQIAAAQKbL6BCAgQIECBA4CYJtIA2kz7TocsLl1v5T1/4yjzQnUoqzM2qIs/a0j5jizZbELqqsyGruvGXFxfyDXlr3nD2wexkyPmtNriFuX2GmnPou3Rde3N4Uvfsb23EQWs9XfuqjvW+HR+hNnZdPvzoTk7NKwTuVhWQt8WVQdtdpTWlq1zSTYAAAQIECNy4gDsIECBAgAABAgQIECBAgACBzRdQIQECBAjcHIFx/UZrCznP7K7SzS/k9Xd9er6ovz+nV/WEaZdxWvt1Mrv+qpM+8wp2M07yodmYP7t4Z37h7EPZWVU4WrloN9a41mpkZbq5dFhn197qrmsPuENXWw3nt5NxUlZdFZjWc+3F9Ne+7CoBAgQIECBAgMChBQwkQIAAAQIECBAgQIAAAQIENl9AhQQI3CSBCjK7MV39N6uwd+iW+c2n7s+33/vy3H9xbH/5OUMlmd1Qj2tv/rYkd72vzmzlPVurfP0Tb8xPLh7NhX6ooLhPX3NNa3xlpXVT2/r6aq12h9i6GtNa7Y7M1sr+eLeXVZXRDassyux6i6uh1xviOgECBAgQIECAAAEC1xNwnQABAgQIECBAgAABAgQIENh8ARU+X4GxJhjT/quD2idjBZrzU9N8yvSu/M0X/fq8cLpslzJWmNtXMJx5nY6V6lZPHdUNs5y9uMp37Lwrb1mey8XpNGM/ydg9FXt2Yy79qeT1Hcf6q0rJI8Ne5nvzdU0tEL5eQU9JXG+k6wQIECBAgAABAgQIECBwJQF9BAgQIECAAAECBAgQIECAwHUFKsqsZLYFvpmMmQ11ntZWuWunz1/YelVeMz+T7K2Srks3dFl/ZjWmH7OaJDtbfd6/3Ms37f1cfvKRT2SVPmNXF1Jj655V32VVh0MqYh7rvnGVsdqQ/X07bm097xW+6o668woX9rvu2PcT892M04p1q8bZIRLgGnnH1urBBAgQIECAAAECBAgQIEDgmAtYPgECBAgQIECAAAECBAjcsMA0mVfbXibTCoJ/3/YL80dmL8vYD+nHFuheNmMFuln1mSynebBP/oMLb8uPX/xELk669Ms+/WJMhjaoW4e3LR+tnjzz0/oO2jOvHeXztubdslq1ALhOuvYy9HUWXEzXGeHyjQu4gwABAgQIECBAgAABAgQIENh8ARUSIECAAAECBAgQIHDDAl2FmFs7yWw5ZjUZ89nLU/lLL/iczPrdCn9XFejuh7lPTdxnb2srHx2H/JnH3pJ/nkfyxN1bydYs0/RJ39VWLV267lJL0uWpTz0y647WWW19nuPxaYH2g3vnc7GS37H9mev27yBfZ+mlcp0RLhMgcEMCBhMgQIAAAQIECBAgQIAAAQKbL6BCAgQIECBAgACB5yhQAeyiEsq+UtitCoH/6gO/Lp86rjIdF0mFvJUC18TtNdex9jV4nObh+TJ/Mu/ID68eyt60+qu7trR5hu26rUZu8rYzTRbtDeBW9CEKLd5DjDKEAAECBA4jYAwBAgQIECBAgAABAgQIECCw+QIqJECAAAECBJ6TQKWX7e3V9Z94HjPvlvkz93xOvrZ/Se7d28r+G7oVXdaw9cnQ5eJslof7Pn9u7x351w/+SlaTuthVGlr5cF3ev2VvPTrtU1fXfRUR7/856NZZrfU/2VEX1+fVfxy2Wm6Fv5Ps7i4ytNeBW+HXWXgpXmeEywQIECBAgMAhBAwhQIAAAQIECBAgQIAAAQIENl9AhQQIECDwfAXGDBn7Ia/dui9/ceuzM8wvJF0lujmILSueraB4vjXLhxZ7ef25N+bHdx7MePeZbC2T2TBmUqnoQQ5ao3OYTxt30A4z/iiNWe7s5ZFhLwc1X29t/fUGuE6AAAECBAgQIHAdAZcJECBAgAABAgQIECBAgACBzRdQIQECN0FgrJh3yKfsjvnPt39tTlcQvLWsVLf96ecnZ+9zcTbNhyut/bbzb8//mYfz8KkuizqvbR2CVv67/5eiL93T+tth62+tnbfW+o5769JlOtvOx8a9rCazpJ9ctyQB8HWJDCBAgAABAgQIECBwdQFXCBAgQIAAAQIECBAgQIAAgc0XUOHzEeiS9qeLK8hs4ez2ashfeMHn5XWTeysMXmTcWmX/DeAh+58+5xdj/vzjb8mPjA9n1VWcWTf21VY11Wrr0nT7g0/Ed1d252d9WVS5XUHU7lpbiV3rsmsECBAgQIAAAQIECBAgcBUB3QQIECBAgAABAgQIECBAgMD1BCqv3FpNs7Xs0027/I7ZS/P62adme1zm9HJV0eaQ1aTC31WyO+nzwdUif2r5S/mx3Uez6idJBZ7dMGaZ1TpH7uepBLiO6zzjkHEcM1Rr+ydbG1LtJm13fJplKT04v5hTFYynP1/rKdT6vtrWX+2CfgIECBAgQIAAAQIECBAgQOBqAvoJECBAgAABAgQIECBA4DAC7eXfvdmQZYW8n7Xb56/e+/m5e/2P2Vbi2yYY+0zmLbKc5NHdRb5r+e78yBMfyPlJXVzut652bZ7aVRTavp/drh2JPnv8ceqZ7+3mE8Pu/p+/rkD8emtvmtcb4/phBYwjQIAAAQIECBAgQIAAAQIENl9AhQQIECBAgAABAgQIHFqgy5DJsMzd4yLfe+bz8oWLU+mG4bL7u1yczfLQpMt37r4rP3DuAzm3PaT9ued1kFnp77iOfddn6/u6SoNby7o/GVOf9bjab+C2NT2VXx13s0ifVf+Uw9VKvf6Iq92pnwCBpwk4IUCAAAECBAgQIECAAAECBDZfQIUECBAgQIAAAQKHE6g8tgZWNNsNmY3z/L7uJfmaMy/NWEFmukXap65WeDvNY90k37b4+fzA8iMZ7jqd1Hnqs35ReHt/pjp9xna1/mcM24TTvsu5aZ9lxqxNrlOTAPg6QC4TIEDgEAKGECBAgAABAgQIECBAgAABApsvoEICBAgQIEDgkAItmu0q3Z2tunRjl1dPl/nLD3xO7lot0k9WSXsBuHYXMsnjmeVbd9+R/+vcr2bY2k5qfFfX+q5P19pe7dMl1cb02W9d7Wto9j/tautY7/e7Nup7WQ6Pnb+Q2bzKGvv6unalbUQNshEgQIAAAQLPTcBdBAgQIECAAAECBAgQIECAwOYLqJAAAQIEblSgvam6mCSfNt/KX73vi/Py5XYWkyGrlk5WiLmYzfLY1ix/eu9t+dFzD+Z8V9HucpLJMumH/adVV8W+dVxhcvaPcrVPd7ULx7y/lb6q4nYnXfYm43UU9ovt93e+CRAgQIAAAQIEbljADQQIECBAgAABAgQIECBAgMDmC6iQAIEbEhhrdAt/a5f7F32+6Z5X5XctHshsPqby33RDn/PTSR6cTfKnHn9T/rf5R/P46THDrMskQ4ZuyFiBZ578tJNq684Wbbb25MWnHdSoQwWkT7vpGJyMw5iHFhdzNqt0a4dnLLoVflnX1YUuG+SQAAECBAgQIECAAIGnCzgjQIAAAQIECBAgQIAAAQIENl9Ahc9RoJ9kazXmtdN78813vzLdtBLKfshkkfTLSRaZ5j944h35l6tHs5psp3or2EyWXTLW6Vg9Y7f+bkfVTu5WJIWS7FVAvjNZHz4Lo0kddLZ8WAB8oGFPgAABAgQIECBAgACBwwkYRYAAAQIECBAgQIAAAQIECFxDoFtNc18m+dsv/sK8dP6J9BX5Zkh2T03zka0xf2L+vvxfZx+swLfPMA6ZVFjcgs5126uJL4W/LQS+vGVcZd1qyJW2sTpbq93N2I7MHJN02V0uMl/M129RX21hLfw9VwG6APhqQvoJECBAgAABAgQIECBAgMCzBHQQIECAAAECBAgQIECAwLUEuozZXl7Idz3w2nxOtiq6HDOdT+qWWc4uxnzP8hfzw4//Ss5XStmt+vTLcf32bw1Yby0ErpR3fezrkkDfZzVJzs/yNKs849MC4LH6ira+bc9PwN0ECBAgQIAAAQIECBAgQIDA5guokAABAgQIECBAgACBawu0t3nHZb5+9kC+YXFf7t5bZcgkT0z6fGLS5Tt23pl/8sQHcu50l2Hapx9T16tV6luH1577BF9t/6byqkLgT0yWaf8e8DMpWvBbuXvGccwTTzwRAfAzhZwTuEEBwwkQIECAAAECBAgQIECAAIHNF1AhAQIECBAgQIDAtQQqwW2Xuy6feuYF+UsPfG5eshyzmlQA3E1yrt/Kty9/IT8w/1iW00nSDakIOKvaGF9/pAAAEABJREFUZzstu0wLMQ9arvBpAfFBu8Llje1a11xOLQT+yM7ZCnmHK9daP0H7y9nNUAB8ZSK9BAgQOIyAMQQIECBAgAABAgQIECBAgMDmC6iQAAECBAgQuKZAt36Ttx/H3L23l78z/dy8bFURZIWW42yWT/Rd/trF9+Sfn/tolqdnOb3oM1nWPRUW99W6RSoM7tYB8PqrEsxu3dP6s/60ELS60vatrTtP1NeQU+X28WEvi3tn+yFweT+TYFyucrZfegP4mTDOCRAgQIDA4QSMIkCAAAECBAgQIECAAAECBDZfQIUECBAgcH2BMUM/Vgi8zDfd85n5XdMXZXt3O+lmOTtf5VvPviU/cPGDeaK9nrpK9mZJ2nHFuRX7tly3ji69Bbw+a73753nmp6uOaicuBC6vVdX90DDP3u5uITx9q8x8DTY5dSqfGHYFwE/ncUaAAAECBAgQOISAIQQIECBAgAABAgQIECBAgMDmC6iQAIFrCjwVwo65f7XKF/dn8pfv/7W5azlkcXo7D026fNuFt+efLR/ME6f7ZDap3LersLdP+i5d1+XJfVd9XV2/1K754JN4sR+yLLOPj/NinJVd8+qelFg1v3HMUEHxh1fnU1efvOaAAAECBAgQIECAAIHrCLhMgAABAgQIECBAgAABAgQIbL6ACq8t0Lf0twLcMV2Fusl9i7183wu+KPfvLrI3WeSh5SrfNn9X/pf5R7Ocdjm1kxrXJTV+fW9SYWV9XdralXZ4sG/H2tMFhvI+v91XuDt5+oU6G6oVcFbjkHNbXY2JDwECBAgQIECAAAECBAgcQsAQAgQIECBAgAABAgQIECBAoAT69jeH+4pr+z7bw3b+8H2flS+c3JvJUAHktM9f2fn5/H8vfDjLU9NsLSZZVmbZj0lrdXvGOh6qPbUf0607VslYrQ2qNlZrW9e+2smltj5vfbemHb1ZK+Htxz6PVtDej4XZlcDav/Z1fGpR+0mfcejz4Z2ZAPjo/YJWRIAAAQIECBAgQIAAAQJHT8CKCBAgQIAAAQIECBAgQKAJjOmyaOHjZMyZ+Ty/ZXJ3vvW+V+fevS7n+618z7l35wcufiDnU0FuBZeLWZeWF1dE2W5ftzZHap6nWq77afcftOsO3qABreZpObaSzi7nOb9aZk2Xyz41qBkPGXNuOwLgy2hu/NAdBAgQIECAAAECBAgQIECAwOYLqJAAAQIECBAgQIAAgScFujrqK23sFsu8NEP+o3s/Ky+4OOT8mHznhZ/PPzn7kbQ/VZzZLBn61NAMdVNdzvqkddQcbVv3tQPtGgJj5b1jVmV4dpjnkSyePrb603XpxiHDpMvHsisAfrqQMwKHFzCSAAECBAgQIECAAAECBAgQ2HwBFRIgQIAAAQIECFRuewlhrP2YscLGPvftJt9z7+flNd0sD2+t8p2Ld+UHdj6SC6fvztZun7TEslvfkPWuGzJ2dXe16n3WNlbPQatD22UCfftb2XW+mkyyO61QvY7TsNq+2jpTr/Od+V4eGQTARWIjQIDADQu4gQABAgQIECBAgAABAgQIENh8ARUSIECAAAECJVC5YjJN+nbQVcdkzAtWF/IH7/6M/IHpy/NIt8x3PfHh/M8XP5qzd/XZHpYZ+knaf93Q1X1dUmllC3/TDWmtq/P9lvWnTd1S4rZvbd3p60mBYmw86fo+5+a7GVsgPJblUFrVmnCR5vRkltUTF9M/eacDAgQIECBA4BAChhAgQIAAAQIECBAgQIAAAQKbL6BCAgQIEHiaQGWNq0kyXSXb8+Tl41359tMvz/l+L9+79+H8wM7788S0TyqpnE/HtlsHluvQuDLKFv62djBnO24tLbU86Gz7lmRWq1vamXZJYOi69PUb7FT4+/B4EADnqU8DK/7FtMtuC+ufuuKIAAECBAgQIEDgmgIuEiBAgAABAgQIECBAgAABApsvoEICBJ4tUKFse3l3VQHjXenz11/y6/Li06fzF1fvyj/c+WAubFc6mWrDqiLdVYYaP45PveM7tjh4ff7sqZ/WM9ZZtbq9DmxNYCy7VQXA03HIonwfTAXAfQlVX7u+buP6uwL5Vc5Oh/qF9s99EyBAgAABAgQIECBwDQGXCBAgQIAAAQIECBAgQIAAgc0XUOGzBSpqTL/s0o1j+vle/v0zn5VfmyHfffbt+eePfTzzcS+zvbqvrteg9Uu97c3fynurs7au2nrrKspcH1zzq7vm1RN6sVBqq3A9Ob/d50nbA45x/+DcYjePLncEwPscvgkQIECAAAECBAgQIHBVARcIECBAgAABAgQIECBAgMCJFRgrth2mydAt85vuemn+vdOfne/dezj/w+O/mrOnZtka78qq0skWEKeFwBnSguCxG/f3dX93KbEc61Jr6wSz+sa6lvrU7cmYS2e5U58j+dxmc9c8ubiV8pnk4ceLquxyhc/Z5V72upUA+Ao2uggQIECAAAECBAgQIECAwCUBOwIECBAgQIAAAQIECJxsga4C3W61zCvGM/mOe1+bv3XhnfkfH39P9rYqmlwl87pe2W0hjRVQZt3Glubm6Z8afamjHR20S121az21s11BoP1J7X3SLueb+zOx6nys+85vt3A4AuCyuPHNHQQIECBAgAABAgQIECBAgMDmC6iQAAECBAgQIECAwAkWaIFixYklMOQFy1W+4d7Pyv9x9oP5p+c+mN0zs2TS71+edBnb33yukc/c9udovV2NrbaOh9v5ldv1R1z5vk3vHSrSbW9Yj9M+H8tOhr7MG9ZB4d2YVd/nly88klQoX7/MwRV7AgQOI2AMAQIECBAgQIAAAQIECBAgsPkCKiRAgAABAgQInGSBsRXfAsY6mA5dftu9L80HZnv5hzu/nIunZ9la1ID255779jed0/7ic67/aRNef5QRzxZY9ft99VPkwxcfz7LOn/ZXoLsh7fyJaY3ruoqL40OAAAEChxQwjAABAgQIECBAgAABAgQIENh8ARUSIECAAIETLVCZb7JdBJXXTirffdnpF2Rc3pP/9eFfzqKCx261yjJDhb5D6qD2dUdLH9vbvW3fWjuuKWw3V2AcxpyfDlnVb9PC4DX1+hFDuqHPQ4tJum4mAF6b+CJAgAABAtcVMIAAAQIECBAgQIAAAQIECBDYfAEVEiBA4GQLVJSbdXq4uuTQJfNp8i8ufDC7s0l1jtnrlxm7YX3cXdrXyaWtbkhrl07tbopAVz9MC3u7cUwdpoW/rT01eetNzs3KvuvXP+FT1xwRIECAAAECBAg8W0APAQIECBAgQIAAAQIECBAgsPkCKiRAYF+gZYktAK792Hf5+IVzOX+mS/trz5lUwNj36SpkfFqrcV03SVLX1y0+N1Gghb99/R592e/s7OTi3u46CF4/ovpb4ruq3+CXzz+S9tZ2v77giwABAgQIECBAgACBKwroJECAAAECBAgQIECAAAECBDZfQIX7Auv4tgLFFjbuv3XaZVVp4qm95NSyxlTGO2vhcB3abp/AOI4ZqnUVru8t5uvwt6vHt2C4duvzVf1oF7b79bj6yVq3RoAAAQIECBAgQIAAAQLPEHBKgAABAgQIECBAgAABAgROpEBlwOu6W/DY/t3ZvQoXdybVu+iy7LsKHK/U2i01pq62o+fSnt/dz+WJ63uO7Nfav4LfgwWuKvU9t93loWEn9ZPsdxdaV6H8uDvPhfMXMky69kJwfAgQIECAAAECBAgQIECAAIGnCTghQIAAAQIECBAgQIAAgSZQmWPbrVuXrvZXatVtu2UCLQhOBcFt3/7t3/NbWb/pu35g+znqYK8C+r1pv/73gb0BXCCH3gwkQIAAAQIECBAgQIAAAQIENl9AhQQIECBAgAABAgQIEDhCAmNbS321rLf92edf2Xks83GVbhgr8G29XR4f9/Jo5un6Sfo2XiNA4PoCRhAgQIAAAQIECBAgQIAAAQKbL6BCAgQIECBAgAABAkdRoMW8bV2VA+ehYS+T7a10rbO+Wii8M+1zYRwq/O2rtZEaAQIECFxLwDUCBAgQIECAAAECBAgQIEBg8wVUSIAAAQIECBA4BgJdzq/uyfZen1U/rsPeVdfnYzs7GSoAHlb7fcegEEskQIAAAQJ3SsBzCRAgQIAAAQIECBAgQIAAgc0XUCEBAgQIEDgeAu1t3ye2kqEbn3wDuK38ieksY9/6u3UoHB8CBAgQIECAAIErCOgiQIAAAQIECBAgQIAAAQIENl9AhQQIEDhGAmOt9QO7Z7OqffsL0ENX39X5wcW5rPo+LSCuHLiu2ggQIECAAAECBAgQeJqAEwIECBAgQIAAAQIECBAgQGDzBVRI4LgJtID3/GxcB73dkPW+vQr8xKQqaVnwpT8LXWc2AgQIECBAgAABAgQIELgkYEeAAAECBAgQIECAAAECBAhsvsCxrfDszoWsurHS32SySoY6PD+fpwXCXZb+BPSx/WUtnAABAgQIECBAgAABAgRugYApCRAgQIAAAQIECBAgQIDA0RWorDc702TR3vhty2wd6XJ+1rWzjONKALyWuN6X6wQIECBAgAABAgQIECBAgMDmC6iQAAECBAgQIECAAAECR1yg/QnoxzLP2eVexvqvvf7b97N8aPFEVn0lw90Y/wbwEf8RLe/OC1gBAQIECBAgQIAAAQIECBAgsPkCKiRAgAABAgQIECBwXAQeX+3mieXuk8tdzud5eFimhcMt/RUAP0njgAABAs8S0EGAAAECBAgQIECAAAECBAhsvoAKCRAgQIAAAQLHRqD9xee9cchuVum6Lun6zKd9HptXINwS4DoXAMeHAAECBAhcSUAfAQIECBAgQIAAAQIECBAgsPkCKiRAgAABAsdLoCLf9F2X81uTjC3wTYXBsy67kxb71tXqa0fHqyqrJUCAAAECBAjcagHzEyBAgAABAgQIECBAgAABApsvoEICBAgcU4FJJvnVcS+rbsxY7aHlbh5b7CQVDFdH+vgQIECAAAECBAgQIPCkgAMCBAgQIECAAAECBAgQIEBg8wVUSOD4CnTZXczz0DDPMHYZssrOLFlOuiqp2hgBcEnYCBAgQIAAAQIECBAg0AQ0AgQIECBAgAABAgQIECBAYPMFjnWFY7qMk2k+fv58urHP2I85t9hN3/4E9FCljQLgUrARIECAAAECBAgQIECAAAECBAgQIECAAAECBAgQIEDgeAh0/SRPbFX423UZKgB+eNzNfG8v3VDpb5XgT0AXwlU3FwgQIECAAAECBAgQIECAAIHNF1AhAQIECBAgQIAAAQIEjolAV+vsxi4fmp/PYtJlrPbR5fmM0z79OCSV/tZWo2wECDxLQAcBAgQIECBAgAABAgQIECCw+QIqJECAAAECBAgQIHDcBNp7vk9U4Dt0ydB1eWKrDroxXSoAztgy4ONWkvUSIEDglgt4AAECBAgQIECAAAECBAgQILD5AiokQIAAAQIECBxDgbFi3iGP7s3TD4t0qzHnLvaVBI9ZbvOz3ckAABAASURBVA3JOAiAj+GvaskECBAgcEsFTE6AAAECBAgQIECAAAECBAhsvoAKCRAgQIDA8RUYM+biNNmdrNKNk3zk4rkqpsLfjLWPAHit4IsAAQIECBAg0AQ0AgQIECBAgAABAgQIECBAYPMFVEiAAIFjLtBi3kdXu3ls2M3YdXlousgyXVVVV2rX15GNAAECBAgQIECAwIkXAECAAAECBAgQIECAAAECBAhsvoAKCWyCQNd1eaLC391pXwFwnwtblfrWlsp/Ww4sAN6EX1kNBAgQIECAAAECBAg8HwH3EiBAgAABAgQIECBAgAABApsvsCEVjhn7MUO1x3b7LMcxH+8WVVtLgFvr/Qno0rARIECAAAECBAgQIECAwIkVUDgBAgQIECBAgAABAgQIEDhuAu1V3yGPLPfy+HwvF3YuZtL3Wb8BXKXUUX3bni7gjAABAgQIECBAgAABAgQIENh8ARUSIECAAAECBAgQIEDgmAmM7W88p08/JOe2upyfjVkNdTK22Ldbh8Dt6JiVZbkEbq2A2QkQIECAAAECBAgQIECAAIHNF1AhAQIECBAgQIAAgWMrUDnvZOzy0LCbxxfLLMYhdfpkOQLgJykcECBAIAgIECBAgAABAgQIECBAgACBzRdQIQECBAgQIEDgGAtU+jvW8ivxfXfO5VdPjVlWV7r21foTAXA52AgQIECAQMKAAAECBAgQIECAAAECBAgQ2HwBFRIgQIAAgU0Q6DJWzPv4Yp7HVssM3fovP+8XVuGwAHifwjcBAgQIECBwkgXUToAAAQIECBAgQIAAAQIECGy+gAoJECCwAQKV9Vba261D3ye6IY+OiwqDLxVW4W87EQBf8rAjQIAAAQIECBA4mQKqJkCAAAECBAgQIECAAAECBDZfQIUENkWgZbypFHhZKe+5xSKPrhZPllbd7VLq0pN9DggQIECAAAECBAgQIHCSBNRKgAABAgQIECBAgAABAgQIbL7AhlVYEXA3ZjXp80RWObeaZ2zJ72VVCoAvw3BIgAABAgQIECBAgAABAidFQJ0ECBAgQIAAAQIECBAgQOAYC1QO/MRikV9NBcDPKEMAfDmIYwIECBAgQIAAAQIECBAgQGDzBVRIgAABAgQIECBAgACBYyqwftl3SKarZD7r8+69x9f/HvDl5fSXnzgmcJIF1E6AAAECBAgQIECAAAECBAhsvoAKCRAgQIAAAQIECBx3gX5MuvrvifluPtbNkzrOZR8B8GUYDgkQOLECCidAgAABAgQIECBAgAABAgQ2X0CFBAgQIECAAIHNEOiyfut3Z9rl/LBI+i5d91QTAG/Gz6wKAgQIEHjOAm4kQIAAAQIECBAgQIAAAQIENl9AhQQIECBAYHMExipl6OrrKpsA+CowugkQIECAAIETIKBEAgQIECBAgAABAgQIECBAYPMFVEiAAIETJiAAPmE/uHIJECBAgAABAgT2BXwTIECAAAECBAgQIECAAAECmy+gQgInUUAAfBJ/dTUTIECAAAECBAgQONkCqidAgAABAgQIECBAgAABAgQ2X2DjKxzHMVdqAuCN/+kVSIAAAQIECBAgQIAAAQJPCTgiQIAAAQIECBAgQIAAAQKbLSAAbr+vRoAAAQIECBAgQIAAAQIECGy+gAoJECBAgAABAgQIECBwAgQEwCfgR1bitQVcJUCAAAECBAgQIECAAAECBDZfQIUECBAgQIAAAQIEToqAAPik/NLqJEDgSgL6CBAgQIAAAQIECBAgQIAAgc0XUCEBAgQIECBA4EQJCIBP1M+tWAIECBB4SsARAQIECBAgQIAAAQIECBAgsPkCKiRAgAABAidPQAB88n5zFRMgQIAAAQIECBAgQIAAAQIECBAgQIAAgc0XUCEBAgROqIAA+IT+8MomQIAAAQIECJxUAXUTIECAAAECBAgQIECAAAECmy+gQgInWUAAfJJ/fbUTIECAAAECBAgQOFkCqiVAgAABAgQIECBAgAABAgQ2X+DEVygAPvH/CwAgQIAAAQIECBAgQIDASRBQIwECBAgQIECAAAECBAgQOBkCJzsAPhm/sSoJECBAgAABAgQIECBAgMDJFlA9AQIECBAgQIAAAQIETpCAAPgE/dhKfbqAMwIECBAgQIAAAQIECBAgQGDzBVRIgAABAgQIECBA4KQJCIBP2i+uXgIEmoBGgAABAgQIECBAgAABAgQIbL6ACgkQIECAAAECJ1JAAHwif3ZFEyBA4CQLqJ0AAQIECBAgQIAAAQIECBDYfAEVEiBAgACBkysgAD65v73KCRAgQIDAyRNQMQECBAgQIECAAAECBAgQILD5AiokQIDACRcQAJ/w/wGUT4AAAQIECBA4KQLqJECAAAECBAgQIECAAAECBDZfQIUECCQCYP8XECBAgAABAgQIECCw6QLqI0CAAAECBAgQIECAAAECBDZfQIWXBATAlyDsCBAgQIAAAQIECBAgQGATBdREgAABAgQIECBAgAABAgROlsDJDIBP1m+sWgIECBAgQIAAAQIECBAgcDIFVE2AAAECBAgQIECAAIETKCAAPoE/+kkvWf0ECBAgQIAAAQIECBAgQIDA5guokAABAgQIECBAgMBJFRAAn9RfXt0ETqaAqgkQIECAAAECBAgQIECAAIHNF1AhAQIECBAgQOBECwiAT/TPr3gCBAicJAG1EiBAgAABAgQIECBAgAABApsvoEICBAgQIEBAAOz/AQIECBAgQGDzBVRIgAABAgQIECBAgAABAgQIbL6ACgkQIEBgLSAAXjP4IkCAAAECBAgQ2FQBdREgQIAAAQIECBAgQIAAAQKbL6BCAgSeEhAAP2XhiAABAgQIECBAgACBzRJQDQECBAgQIECAAAECBAgQILD5Aip8hoAA+BkgTgkQIECAAAECBAgQIEBgEwTUQIAAAQIECBAgQIAAAQIETqbAyQqAT+ZvrGoCBAgQIECAAAECBAgQIHCyBFRLgAABAgQIECBAgACBEywgAD7BP/5JK129BAgQIECAAAECBAgQIECAwOYLqJAAAQIECBAgQIDASRcQAJ/0/wPUT+BkCKiSAAECBAgQIECAAAECBAgQ2HwBFRIgQIAAAQIECJSAALgQbAQIECCwyQJqI0CAAAECBAgQIECAAAECBDZfQIUECBAgQIDAgYAA+EDCngABAgQIENg8ARURIECAAAECBAgQIECAAAECmy+gQgIECBB4moAA+GkcTggQIECAAAECBDZFQB0ECBAgQIAAAQIECBAgQIDA5guokACBZwsIgJ9toocAAQIECBAgQIAAgeMtYPUECBAgQIAAAQIECBAgQIDA5guo8CoCAuCrwOgmQIAAAQIECBAgQIAAgeMoYM0ECBAgQIAAAQIECBAgQOBkC5yMAPhk/8aqJ0CAAAECBAgQIECAAAECJ0NAlQQIECBAgAABAgQIECAQAbD/CTZeQIEECBAgQIAAAQIECBAgQIDA5guokAABAgQIECBAgACBfQEB8L6DbwIENlNAVQQIECBAgAABAgQIECBAgMDmC6iQAAECBAgQIEDgMgEB8GUYDgkQIEBgkwTUQoAAAQIECBAgQIAAAQIECGy+gAoJECBAgACBZwoIgJ8p4pwAAQIECBA4/gIqIECAAAECBAgQIECAAAECBDZfQIUECBAgcEUBAfAVWXQSIECAAAECBAgcVwHrJkCAAAECBAgQIECAAAECBDZfQIUECFxdQAB8dRtXCBAgQIAAAQIECBA4XgJWS4AAAQIECBAgQIAAAQIECGy+gAqvIyAAvg6QywQIECBAgAABAgQIECBwHASskQABAgQIECBAgAABAgQIEGgCmx0Atwo1AgQIECBAgAABAgQIECBAYLMFVEeAAAECBAgQIECAAAECTwoIgJ+kcLBpAuohQIAAAQIECBAgQIAAAQIENl9AhQQIECBAgAABAgQIPF1AAPx0D2cECGyGgCoIECBAgAABAgQIECBAgACBzRdQIQECBAgQIECAwBUEBMBXQNFFgAABAsdZwNoJECBAgAABAgQIECBAgACBzRdQIQECBAgQIHA1AQHw1WT0EyBAgAABAsdPwIoJECBAgAABAgQIECBAgACBzRdQIQECBAhcU0AAfE0eFwkQIECAAAECBI6LgHUSIECAAAECBAgQIECAAAECmy+gQgIEri8gAL6+kREECBAgQIAAAQIECBxtAasjQIAAAQIECBAgQIAAAQIENl9AhYcUEAAfEsowAgQIECBAgAABAgQIEDiKAtZEgAABAgQIECBAgAABAgQIXC6wmQHw5RU6JkCAAAECBAgQIECAAAECBDZTQFUECBAgQIAAAQIECBAg8CwBAfCzSHQcdwHrJ0CAAAECBAgQIECAAAECBDZfQIUECBAgQIAAAQIECFxZQAB8ZRe9BAgcTwGrJkCAAAECBAgQIECAAAECBDZfQIUECBAgQIAAAQLXEBAAXwPHJQIECBA4TgLWSoAAAQIECBAgQIAAAQIECGy+gAoJECBAgACB6wkIgK8n5DoBAgQIECBw9AWskAABAgQIECBAgAABAgQIENh8ARUSIECAwKEEBMCHYjKIAAECBAgQIEDgqApYFwECBAgQIECAAAECBAgQILD5AiokQODwAgLgw1sZSYAAAQIECBAgQIDA0RKwGgIECBAgQIAAAQIECBAgQGDzBVR4gwIC4BsEM5wAAQIECBAgQIAAAQIEjoKANRAgQIAAAQIECBAgQIAAAQJXEtisAPhKFeojQIAAAQIECBAgQIAAAQIENktANQQIECBAgAABAgQIECBwVQEB8FVpXDhuAtZLgAABAgQIECBAgAABAgQIbL6ACgkQIECAAAECBAgQuLaAAPjaPq4SIHA8BKySAAECBAgQIECAAAECBAgQ2HwBFRIgQIAAAQIECBxCQAB8CCRDCBAgQOAoC1gbAQIECBAgQIAAAQIECBAgsPkCKiRAgAABAgQOKyAAPqyUcQQIECBAgMDRE7AiAgQIECBAgAABAgQIECBAYPMFVEiAAAECNyQgAL4hLoMJECBAgAABAgSOioB1ECBAgAABAgQIECBAgAABApsvoEICBG5cQAB842buIECAAAECBAgQIEDgzgp4OgECBAgQIECAAAECBAgQILD5Aip8jgIC4OcI5zYCBAgQIECAAAECBAgQuBMCnkmAAAECBAgQIECAAAECBAhcS2AzAuBrVegaAQIECBAgQIAAAQIECBAgsBkCqiBAgAABAgQIECBAgACB6woIgK9LZMBRF7A+AgQIECBAgAABAgQIECBAYPMFVEiAAAECBAgQIECAwOEEBMCHczKKAIGjKWBVBAgQIECAAAECBAgQIECAwOYLqJAAAQIECBAgQOAGBATAN4BlKAECBAgcJQFrIUCAAAECBAgQIECAAAECBDZfQIUECBAgQIDAjQoIgG9UzHgCBAgQIEDgzgtYAQECBAgQIECAAAECBAgQILD5AirpzpLXAAAQAElEQVQkQIAAgeckIAB+TmxuIkCAAAECBAgQuFMCnkuAAAECBAgQIECAAAECBAhsvoAKCRB47gIC4Odu504CBAgQIECAAAECBG6vgKcRIECAAAECBAgQIECAAAECmy+gwucpIAB+noBuJ0CAAAECBAgQIECAAIHbIeAZBAgQIECAAAECBAgQIECAwGEEjncAfJgKjSFAgAABAgQIECBAgAABAgSOt4DVEyBAgAABAgQIECBAgMChBQTAh6Yy8KgJWA8BAgQIECBAgAABAgQIECCw+QIqJECAAAECBAgQIEDgxgQEwDfmZTQBAkdDwCoIECBAgAABAgQIECBAgACBzRdQIQECBAgQIECAwHMQEAA/BzS3ECBAgMCdFPBsAgQIECBAgAABAgQIECBAYPMFVEiAAAECBAg8VwEB8HOVcx8BAgQIECBw+wU8kQABAgQIECBAgAABAgQIENh8ARUSIECAwPMSEAA/Lz43EyBAgAABAgQI3C4BzyFAgAABAgQIECBAgAABAgQ2X0CFBAg8fwEB8PM3NAMBAgQIECBAgAABArdWwOwECBAgQIAAAQIECBAgQIDA5guo8CYJCIBvEqRpCBAgQIAAAQIECBAgQOBWCJiTAAECBAgQIECAAAECBAgQuBGB4xkA30iFxhIgQIAAAQIECBAgQIAAAQLHU8CqCRAgQIAAAQIECBAgQOCGBQTAN0zmhjst4PkECBAgQIAAAQIECBAgQIDA5guokAABAgQIECBAgACB5yYgAH5ubu4iQODOCHgqAQIECBAgQIAAAQIECBAgsPkCKiRAgAABAgQIEHgeAgLg54HnVgIECBC4nQKeRYAAAQIECBAgQIAAAQIECGy+gAoJECBAgACB5ysgAH6+gu4nQIAAAQIEbr2AJxAgQIAAAQIECBAgQIAAAQKbL6BCAgQIELgpAgLgm8JoEgIECBAgQIAAgVslYF4CBAgQIECAAAECBAgQIEBg8wVUSIDAzRMQAN88SzMRIECAAAECBAgQIHBzBcxGgAABAgQIECBAgAABAgQIbL6ACm+ygAD4JoOajgABAgQIECBAgAABAgRuhoA5CBAgQIAAAQIECBAgQIAAgecicLwC4OdSoXsIECBAgAABAgQIECBAgACB4yVgtQQIECBAgAABAgQIECDwnAUEwM+Zzo23W8DzCBAgQIAAAQIECBAgQIAAgc0XUCEBAgQIECBAgAABAs9PQAD8/PzcTYDA7RHwFAIECBAgQIAAAQIECBAgQGDzBVRIgAABAgQIECBwEwQEwDcB0RQECBAgcCsFzE2AAAECBAgQIECAAAECBAhsvoAKCRAgQIAAgZslIAC+WZLmIUCAAAECBG6+gBkJECBAgAABAgQIECBAgACBzRdQIQECBAjcVAEB8E3lNBkBAgQIECBAgMDNEjAPAQIECBAgQIAAAQIECBAgsPkCKiRA4OYLCIBvvqkZCRAgQIAAAQIECBB4fgLuJkCAAAECBAgQIECAAAECBDZfQIW3SEAAfItgTUuAAAECBAgQIECAAAECz0XAPQQIECBAgAABAgQIECBAgMDzETgeAfDzqdC9BAgQIECAAAECBAgQIECAwPEQsEoCBAgQIECAAAECBAgQeN4CAuDnTWiCWy1gfgIECBAgQIAAAQIECBAgQGDzBVRIgAABAgQIECBAgMDNERAA3xxHsxAgcGsEzEqAAAECBAgQIECAAAECBAhsvoAKCRAgQIAAAQIEbqKAAPgmYpqKAAECBG6mgLkIECBAgAABAgQIECBAgACBzRdQIQECBAgQIHCzBQTAN1vUfAQIECBAgMDzFzADAQIECBAgQIAAAQIECBAgsPkCKiRAgACBWyIgAL4lrCYlQIAAAQIECBB4rgLuI0CAAAECBAgQIECAAAECBDZfQIUECNw6AQHwrbM1MwECBAgQIECAAAECNyZgNAECBAgQIECAAAECBAgQILD5Aiq8xQIC4FsMbHoCBAgQIECAAAECBAgQOIyAMQQIECBAgAABAgQIECBAgMDNEDjaAfDNqNAcBAgQIECAAAECBAgQIECAwNEWsDoCBAgQIECAAAECBAgQuGkCAuCbRmmimy1gPgIECBAgQIAAAQIECBAgQGDzBVRIgAABAgQIECBAgMDNFRAA31xPsxEgcHMEzEKAAAECBAgQIECAAAECBAhsvoAKCRAgQIAAAQIEboGAAPgWoJqSAAECBJ6PgHsJECBAgAABAgQIECBAgACBzRdQIQECBAgQIHCrBATAt0rWvAQIECBAgMCNC7iDAAECBAgQIECAAAECBAgQ2HwBFRIgQIDALRUQAN9SXpMTIECAAAECBAgcVsA4AgQIECBAgAABAgQIECBAYPMFVEiAwK0XEADfemNPIECAAAECBAgQIEDg2gKuEiBAgAABAgQIECBAgAABApsvoMLbJCAAvk3QHkOAAAECBAgQIECAAAECVxLQR4AAAQIECBAgQIAAAQIECNxMgaMZAN/MCs1FgAABAgQIECBAgAABAgQIHE0BqyJAgAABAgQIECBAgACBmy4gAL7ppCZ8vgLuJ0CAAAECBAgQIECAAAECBDZfQIUECBAgQIAAAQIECNwaAQHwrXE1KwECz03AXQQIECBAgAABAgQIECBAgMDmC6iQAAECBAgQIEDgFgoIgG8hrqkJECBA4EYEjCVAgAABAgQIECBAgAABAgQ2X0CFBAgQIECAwK0WEADfamHzEyBAgAABAtcXMIIAAQIECBAgQIAAAQIECBDYfAEVEiBAgMBtERAA3xZmDyFAgAABAgQIELiagH4CBAgQIECAAAECBAgQIEBg8wVUSIDA7RMQAN8+a08iQIAAAQIECBAgQODpAs4IECBAgAABAgQIECBAgACBzRdQ4W0WEADfZnCPI0CAAAECBAgQIECAAIEmoBEgQIAAAQIECBAgQIAAAQK3QuBoBcC3okJzEiBAgAABAgQIECBAgAABAkdLwGoIECBAgAABAgQIECBA4JYJCIBvGa2Jb1TAeAIECBAgQIAAAQIECBAgQGDzBVRIgAABAgQIECBAgMCtFRAA31pfsxMgcDgBowgQIECAAAECBAgQIECAAIHNF1AhAQIECBAgQIDAbRAQAN8GZI8gQIAAgWsJuEaAAAECBAgQIECAAAECBAhsvoAKCRAgQIAAgdslIAC+XdKeQ4AAAQIECDxbQA8BAgQIECBAgAABAgQIECCw+QIqJECAAIHbKiAAvq3cHkaAAAECBAgQIHAgYE+AAAECBAgQIECAAAECBAhsvoAKCRC4/QIC4Ntv7okECBAgQIAAAQIETrqA+gkQIECAAAECBAgQIECAAIHNF1DhHRIQAN8heI8lQIAAAQIECBAgQIDAyRRQNQECBAgQIECAAAECBAgQIHArBY5GAHwrKzQ3AQIECBAgQIAAAQIECBAgcDQErIIAAQIECBAgQIAAAQIEbrmAAPiWE3vA9QRcJ0CAAAECBAgQIECAAAECBDZfQIUECBAgQIAAAQIECNweAQHw7XH2FAIEriyglwABAgQIECBAgAABAgQIENh8ARUSIECAAAECBAjcRgEB8G3E9igCBAgQuFzAMQECBAgQIECAAAECBAgQILD5AiokQIAAAQIEbreAAPh2i3seAQIECBAgkDAgQIAAAQIECBAgQIAAAQIENl9AhQQIECBwRwQEwHeE3UMJECBAgAABAidXQOUECBAgQIAAAQIECBAgQIDA5guokACBOycgAL5z9p5MgAABAgQIECBA4KQJqJcAAQIECBAgQIAAAQIECBDYfAEV3mEBAfAd/gE8ngABAgQIECBAgAABAidDQJUECBAgQIAAAQIECBAgQIDA7RC4swHw7ajQMwgQIECAAAECBAgQIECAAIE7K+DpBAgQIECAAAECBAgQIHDbBATAt43ag54p4JwAAQIECBAgQIAAAQIECBDYfAEVEiBAgAABAgQIECBwewUEwLfX29MIENgX8E2AAAECBAgQIECAAAECBAhsvoAKCRAgQIAAAQIE7oCAAPgOoHskAQIETraA6gkQIECAAAECBAgQIECAAIHNF1AhAQIECBAgcKcEBMB3St5zCRAgQIDASRRQMwECBAgQIECAAAECBAgQILD5AiokQIAAgTsqIAC+o/weToAAAQIECBA4OQIqJUCAAAECBAgQIECAAAECBDZfQIUECNx5AQHwnf8NrIAAAQIECBAgQIDApguojwABAgQIECBAgAABAgQIENh8ARUeEQEB8BH5ISyDAAECBAgQIECAAAECmymgKgIECBAgQIAAAQIECBAgQOB2CtyZAPh2VuhZBAgQIECAAAECBAgQIECAwJ0R8FQCBAgQIECAAAECBAgQuO0CAuDbTu6BBAgQIECAAAECBAgQIECAAIHNF1AhAQIECBAgQIAAAQJ3RkAAfGfcPZXASRVQNwECBAgQIECAAAECBAgQILD5AiokQIAAAQIECBC4gwIC4DuI79EECBA4WQKqJUCAAAECBAgQIECAAAECBDZfQIUECBAgQIDAnRYQAN/pX8DzCRAgQIDASRBQIwECBAgQIECAAAECBAgQILD5AiokQIAAgSMhIAA+Ej+DRRAgQIAAAQIENldAZQQIECBAgAABAgQIECBAgMDmC6iQAIGjIyAAPjq/hZUQIECAAAECBAgQ2DQB9RAgQIAAAQIECBAgQIAAAQKbL6DCIyYgAD5iP4jlECBAgAABAgQIECBAYDMEVEGAAAECBAgQIECAAAECBAjcCYHbGwDfiQo9kwABAgQIECBAgAABAgQIELi9Ap5GgAABAgQIECBAgAABAndMQAB8x+hP3oNVTIAAAQIECBAgQIAAAQIECGy+gAoJECBAgAABAgQIELizAgLgO+vv6QROioA6CRAgQIAAAQIECBAgQIAAgc0XUCEBAgQIECBAgMAREBAAH4EfwRIIECCw2QKqI0CAAAECBAgQIECAAAECBDZfQIUECBAgQIDAUREQAB+VX8I6CBAgQIDAJgqoiQABAgQIECBAgAABAgQIENh8ARUSIECAwJESEAAfqZ/DYggQIECAAAECmyOgEgIECBAgQIAAAQIECBAgQGDzBVRIgMDRExAAH73fxIoIECBAgAABAgQIHHcB6ydAgAABAgQIECBAgAABAgQ2X0CFR1RAAHxEfxjLIkCAAAECBAgQIECAwPEUsGoCBAgQIECAAAECBAgQIEDgTgrcngD4Tlbo2QQIECBAgAABAgQIECBAgMDtEfAUAgQIECBAgAABAgQIELjjAgLgO/4TbP4CVEiAAAECBAgQIECAAAECBAhsvoAKCRAgQIAAAQIECBA4GgIC4KPxO1gFgU0VUBcBAgQIECBAgAABAgQIECCw+QIqJECAAAECBAgQOEICAuAj9GNYCgECBDZLQDUECBAgQIAAAQIECBAgQIDA5guokAABAgQIEDhqAgLgo/aLWA8BAgQIENgEUOeHcwAAEABJREFUATUQIECAAAECBAgQIECAAAECmy+gQgIECBA4kgIC4CP5s1gUAQIECBAgQOD4Clg5AQIECBAgQIAAAQIECBAgsPkCKiRA4OgKCICP7m9jZQQIECBAgAABAgSOm4D1EiBAgAABAgQIECBAgAABApsvoMIjLiAAPuI/kOURIECAAAECBAgQIEDgeAhYJQECBAgQIECAAAECBAgQIHAUBG5tAHwUKrQGAgQIECBAgAABAgQIECBA4NYKmJ0AAQIECBAgQIAAAQIEjoyAAPjI/BSbtxAVESBAgAABAgQIECBAgAABApsvoEICBAgQIECAAAECBI6WgAD4aP0eVkNgUwTUQYAAAQIECBAgQIAAAQIECGy+gAoJECBAgAABAgSOoIAA+Aj+KJZEgACB4y1g9QQIECBAgAABAgQIECBAgMDmC6iQAAECBAgQOKoCAuCj+stYFwECBAgQOI4C1kyAAAECBAgQIECAAAECBAhsvoAKCRAgQOBICwiAj/TPY3EECBAgQIAAgeMjYKUECBAgQIAAAQIECBAgQIDA5guokACBoy8gAD76v5EVEiBAgAABAgQIEDjqAtZHgAABAgQIECBAgAABAgQIbL6ACo+JgAD4mPxQlkmAAAECBAgQIECAAIGjKWBVBAgQIECAAAECBAgQIECAwFESuDUB8FGq0FoIECBAgAABAgQIECBAgACBWyNgVgIECBAgQIAAAQIECBA4cgIC4CP3kxz/BamAAAECBAgQIECAAAECBAgQ2HwBFRIgQIAAAQIECBAgcDQFBMBH83exKgLHVcC6CRAgQIAAAQIECBAgQIAAgc0XUCEBAgQIECBAgMARFhAAH+Efx9IIECBwvASslgABAgQIECBAgAABAgQIENh8ARUSIECAAAECR11AAHzUfyHrI0CAAAECx0HAGgkQIECAAAECBAgQIECAAIHNF1AhAQIECBwLAQHwsfiZLJIAAQIECBAgcHQFrIwAAQIECBAgQIAAAQIECBDYfAEVEiBwfAQEwMfnt7JSAgQIECBAgAABAkdNwHoIECBAgAABAgQIECBAgACBzRdQ4TETEAAfsx/McgkQIECAAAECBAgQIHA0BKyCAAECBAgQIECAAAECBAgQOIoCNzcAPooVWhMBAgQIECBAgAABAgQIECBwcwXMRoAAAQIECBAgQIAAAQJHVkAAfGR/muO3MCsmQIAAAQIECBAgQIAAAQIENl9AhQQIECBAgAABAgQIHG0BAfDR/n2sjsBxEbBOAgQIECBAgAABAgQIECBAYPMFVEiAAAECBAgQIHAMBATAx+BHskQCBAgcbQGrI0CAAAECBAgQIECAAAECBDZfQIUECBAgQIDAcREQAB+XX8o6CRAgQIDAURSwJgIECBAgQIAAAQIECBAgQGDzBVRIgAABAsdKQAB8rH4uiyVAgAABAgQIHB0BKyFAgAABAgQIECBAgAABAgQ2X0CFBAgcPwEB8PH7zayYAAECBAgQIECAwJ0W8HwCBAgQIECAAAECBAgQIEBg8wVU+P9n7867JDnKfM//zHyJNZfKysraM2svVUlCCwKphUBCNItY1AgJAUKoBRcQSKCmQWIT0HSzN9OXe6fnnrlnZs6cM69v/pi7gCozwt1sHvPIrMpaVSVqyfD4+vHH980+ZhZ5jj8VUVMqQAJ4SiuOx0YAAQQQQAABBBBAAAEEELgzAtwVAQQQQAABBBBAAAEEEEAAgZ0sQAL45tQOV0EAAQQQQAABBBBAAAEEEEAAgfYLUEIEEEAAAQQQQAABBBBAYMcLkADe8VXEA+58AZ4QAQQQQAABBBBAAAEEEEAAAQTaL0AJEUAAAQQQQAABBBCYDgESwNNRTzwlAgjsVAGeCwEEEEAAAQQQQAABBBBAAAEE2i9ACRFAAAEEEEAAgSkSIAE8RZXFoyKAAAII7CwBngYBBBBAAAEEEEAAAQQQQAABBNovQAkRQAABBBCYNgESwNNWYzwvAggggAACCOwEAZ4BAQQQQAABBBBAAAEEEEAAAQTaL0AJEUAAgakUIAE8ldXGQyOAAAIIIIAAAgjcOQHujAACCCCAAAIIIIAAAggggAAC7ReghAhMrwAJ4OmtO54cAQQQQAABBBBAAAEEbrcA90MAAQQQQAABBBBAAAEEEEAAgfYLTHkJSQBPeQXy+AgggAACCCCAAAIIIIAAArdHgLsggAACCCCAAAIIIIAAAgggMA0CJID/ulribAQQQAABBBBAAAEEEEAAAQQQaL8AJUQAAQQQQAABBBBAAAEEpkaABPDUVBUPuvMEeCIEEEAAAQQQQAABBBBAAAEEEGi/ACVEAAEEEEAAAQQQQGC6BEgAT1d98bQIILBTBHgOBBBAAAEEEEAAAQQQQAABBBBovwAlRAABBBBAAAEEplCABPAUVhqPjAACCCBwZwW4OwIIIIAAAggggAACCCCAAAIItF+AEiKAAAIIIDCtAiSAp7XmeG4EEEAAAQQQuBMC3BMBBBBAAAEEEEAAAQQQQAABBNovQAkRQACBqRYgATzV1cfDI4AAAggggAACCNw+Ae6EAAIIIIAAAggggAACCCCAAALtF6CECEy/AAng6a9DSoAAAggggAACCCCAAAK3WoDrI4AAAggggAACCCCAAAIIIIBA+wVaUkISwC2pSIqBAAIIIIAAAggggAACCCBwawS4KgIIIIAAAggggAACCCCAAALTJEAC+N3VFmchgAACCCCAAAIIIIAAAggggED7BSghAggggAACCCCAAAIIIDB1AiSAp67KeOA7L8ATIIAAAggggAACCCCAAAIIIIBA+wUoIQIIIIAAAggggAAC0ylAAng6642nRgCBOyXAfRFAAAEEEEAAAQQQQAABBBBAoP0ClBABBBBAAAEEEJhiARLAU1x5PDoCCCCAwO0V4G4IIIAAAggggAACCCCAAAIIINB+AUqIAAIIIIDAtAuQAJ72GuT5EUAAAQQQQOB2CHAPBBBAAAEEEEAAAQQQQAABBBBovwAlRAABBFohQAK4FdVIIRBAAAEEEEAAAQRunQBXRgABBBBAAAEEEEAAAQQQQACB9gtQQgTaI0ACuD11SUkQQAABBBBAAAEEEEDgZgtwPQQQQAABBBBAAAEEEEAAAQQQaL9Ay0pIArhlFUpxEEAAAQQQQAABBBBAAAEEbo4AV0EAAQQQQAABBBBAAAEEEEBgGgVIAN9YrXE0AggggAACCCCAAAIIIIAAAgi0X4ASIoAAAggggAACCCCAAAJTK0ACeGqrjge//QLcEQEEEEAAAQQQQAABBBBAAAEE2i9ACRFAAAEEEEAAAQQQmG4BEsDTXX88PQII3C4B7oMAAggggAACCCCAAAIIIIAAAu0XoIQIIIAAAggggEALBEgAt6ASKQICCCCAwK0V4OoIIIAAAggggAACCCCAAAIIINB+AUqIAAIIIIBAWwRIALelJikHAggggAACCNwKAa6JAAIIIIAAAggggAACCCCAAALtF6CECCCAQKsESAC3qjopDAIIIIAAAggggMDNE+BKCCCAAAIIIIAAAggggAACCCDQfgFKiED7BEgAt69OKRECCCCAAAIIIIAAAgj8tQKcjwACCCCAAAIIIIAAAggggAAC7RdoaQlJALe0YikWAggggAACCCCAAAIIIIDAuxPgLAQQQAABBBBAAAEEEEAAAQSmWYAE8PXVHkchgAACCCCAAAIIIIAAAggggED7BSghAggggAACCCCAAAIIIDD1AiSAp74KKcCtF+AOCCCAAAIIIIAAAggggAACCCDQfgFKiAACCCCAAAIIIIBAOwRIALejHikFAgjcKgGuiwACCCCAAAIIIIAAAggggAAC7ReghAgggAACCCCAQIsESAC3qDIpCgIIIIDAzRXgaggggAACCCCAAAIIIIAAAggg0H4BSogAAggggEDbBEgAt61GKQ8CCCCAAAII3AwBroEAAggggAACCCCAAAIIIIAAAu0XoIQIIIBAKwVIALeyWikUAggggAACCCCAwLsX4EwEEEAAAQQQQAABBBBAAAEEEGi/ACVEoL0CJIDbW7eUDAEEEEAAAQQQQAABBG5UgOMRQAABBBBAAAEEEEAAAQQQQKD9Ai0vIQngllcwxUMAAQQQQAABBBBAAAEEELg+AY5CAAEEEEAAAQQQQAABBBBAoA0CJICvXYvsRQABBBBAAAEEEEAAAQQQQACB9gtQQgQQQAABBBBAAAEEEECgNQIkgFtTlRTk5gtwRQQQQAABBBBAAAEEEEAAAQQQaL8AJUQAAQQQQAABBBBAoF0CJIDbVZ+UBgEEbpYA10EAAQQQQAABBBBAAAEEEEAAgfYLUEIEEEAAAQQQQKCFAiSAW1ipFAkBBBBA4K8T4GwEEEAAAQQQQAABBBBAAAEEEGi/ACVEAAEEEECgrQIkgNtas5QLAQQQQAABBN6NAOcggAACCCCAAAIIIIAAAggggED7BSghAggg0GoBEsCtrl4KhwACCCCAAAIIIHD9AhyJAAIIIIAAAggggAACCCCAAALtF6CECLRfgARw++uYEiKAAAIIIIAAAggggMA7CbAfAQQQQAABBBBAAAEEEEAAAQTaLzAjJSQBPCMVTTERQAABBBBAAAEEEEAAAQSuLMBWBBBAAAEEEEAAAQQQQAABBNokQAL4yrXJVgQQQAABBBBAAAEEEEAAAQQQaL8AJUQAAQQQQAABBBBAAAEEWidAArh1VUqB/noBroAAAggggAACCCCAAAIIIIAAAu0XoIQIIIAAAggggAACCLRTgARwO+uVUiGAwLsV4DwEEEAAAQQQQAABBBBAAAEEEGi/ACVEAAEEEEAAAQRaLEACuMWVS9EQQAABBG5MgKMRQAABBBBAAAEEEEAAAQQQQKD9ApQQAQQQQACBtguQAG57DVM+BBBAAAEEELgeAY5BAAEEEEAAAQQQQAABBBBAAIH2C1BCBBBAYCYESADPRDVTSAQQQAABBBBAAIGrC7AHAQQQQAABBBBAAAEEEEAAAQTaL0AJEZgdARLAs1PXlBQBBBBAAAEEEEAAAQQuFWAdAQQQQAABBBBAAAEEEEAAAQTaLzBjJSQBPGMVTnERQAABBBBAAAEEEEAAAQQmAkwRQAABBBBAAAEEEEAAAQQQaKMACeCLa5U1BBBAAAEEEEAAAQQQQAABBBBovwAlRAABBBBAAAEEEEAAAQRaK0ACuLVVS8FuXIAzEEAAAQQQQAABBBBAAAEEEECg/QKUEAEEEEAAAQQQQACBdguQAG53/VI6BBC4XgGOQwABBBBAAAEEEEAAAQQQQACB9gtQQgQQQAABBBBAYAYESADPQCVTRAQQQACBawuwFwEEEEAAAQQQQAABBBBAAAEE2i9ACRFAAAEEEJgVARLAs1LTlBMBBBBAAAEEriTANgQQQAABBBBAAAEEEEAAAQQQaL8AJUQAAQRmSoAE8ExVN4VFAAEEEEAAAc6wrYYAABAASURBVAQQuCDAEgIIIIAAAggggAACCCCAAAIItF+AEiIwewIkgGevzikxAggggAACCCCAAAIIIIAAAggggAACCCCAAAIIIIAAAu0XmNESkgCe0Yqn2AgggAACCCCAAAIIIIDArApQbgQQQAABBBBAAAEEEEAAAQTaLEACeFK7TBFAAAEEEEAAAQQQQAABBBBAoP0ClBABBBBAAAEEEEAAAQQQaL0ACeDWVzEFfGcBjkAAAQQQQAABBBBAAAEEEEAAgfYLUEIEEEAAAQQQQAABBGZDgATwbNQzpUQAgasJsB0BBBBAAAEEEEAAAQQQQAABBNovQAkRQAABBBBAAIEZEiABPEOVTVERQAABBC4WYA0BBBBAAAEEEEAAAQQQQAABBNovQAkRQAABBBCYNQESwLNW45QXAQQQQAABBJIAgQACCCCAAAIIIIAAAggggAAC7ReghAgggMBMCpAAnslqp9AIIIAAAggggMAsC1B2BBBAAAEEEEAAAQQQQAABBBBovwAlRGB2BUgAz27dU3IEEEAAAQQQQAABBGZPgBIjgAACCCCAAAIIIIAAAggggED7BWa8hCSAZ7wBUHwEEEAAAQQQQAABBBBAYFYEKCcCCCCAAAIIIIAAAggggAACsyAw6wngWahjyogAAggggAACCCCAAAIIIIDArAtQfgQQQAABBBBAAAEEEEBgZgRIAM9MVVPQywXYggACCCCAAAIIIIAAAggggAAC7ReghAgggAACCCCAAAIIzJYACeDZqm9KiwACWwLMEUAAAQQQQAABBBBAAAEEEECg/QKUEAEEEEAAAQQQmEEBEsAzWOkUGQEEEJh1AcqPAAIIIIAAAggggAACCCCAAALtF6CECCCAAAIIzKoACeBZrfmWlDtaObaHrd7RMT3LHX0Abo4AAggg8E4C7EcAAQQQQAABBBBAAAEEEEAAgfYLUEIEEEBgpgUsAZxSVikudXC2wSnt2R62kRGBOypwUXucNFNpc761T5e13MmeaNu3YuuYtL61fOk87UtxYbuuOqQ7pOdo5lc9ih0I3A6B1AovjtSOt7YoNdQmtDls7bmx+eSak+mkj0wuF+3ak9i+dbKPKQIIIHBnBbg7AggggAACCCCAAAIIIIAAAgi0X4ASIoCAj27ymt5HKQ9SUTsVNk/rtknyhpQit3nBy3xTYLyDAk2bdPYAKVK7tEXLNel8pG3Wpn2MyjYjLTvVUorC5rmFr+yUseRH58O5kTX3sfJYWR+o5WM6ziKrlfpJCik9QVQeovWVqLKWsiDZLW0iBgR2gIAlZK1BpvbqrL2maNqtbbNGrSZse+oXW5/z6Vi51M4rResTW+Gysa4U3o8l26fC5imaPhWUWa/KbCrv1UTm5LyTd5NwztZvIMSAAAIIIIDAzRTgWggggAACCCCAAAIIIIAAAggg0H4BStgIeF93FGNHtcs1zp1GZdDIXubXliBLCQHbabmDKFfFSa7MTnPO2ZQRgdsv0LS8uHnf7XNL9sqSspartYSsU3CZKj+J2pZlbdylGHeUjTrqjUp1bLkclyqqSeR1qcz6gwulXOgot+XSjsksXCjkYqZuJXXqYA8QVGVRG3ls5imB5ux5MkuApWSXc07OOTuOEYHbK2DN8PwNgyVgQ2Yf4dZWrQHbgrXdGBStbda2r7Y+Iusf3tp8+luQWbvP6m7TD1JfyKqu8m3hbV8KFza3j21u4a3vRBWqvLOISsnloo4qK8n+nDTPE5opEwQQQAABBBBA4M4IcFcEEEAAAQQQQAABBBBAAAEEZknAPxkG+mAc6CH1dY96Omkv8o9ZMuBgyDW/UdsL/LF8CEpf6gqFU7SkgZzknLuu0M4ceKopFnD27CnB5C3huxVZaqIWsraacl3D6LU372nVd3R3OacH/ECPxKGe0II+lu3WJ8sVfa67Xy/kB/T3+UG9ZPGV4pBeLA7qy+Uhfak8qOfzffp0Z68+Wi7rkXxe92dD3e2sj1isulK7Lbk18F4upG9OWlItd6qdlL7xqM3BOXfNfrJ5GDMEbpqA27ySc84+u6Vc3j6+nc2DOusb2lUHrYwrrdnWk5a0vdc+798f+3rCzemz9S49H5f1QrZPX7G+8VK+Xy9lF+LFYr9eKCfxpc5+PRXm9WHN6f329+N+19UJX+hAFbTXefXqsbr296KKY9WqFAvrI5KcJYmvJ2SDc1ulsRVGBBBAAAEEEEAAAQTenQBnIYAAAggggAACCCCAAAIzJ+D/j8Fd+q9zZ/S/lEf1h/KE/rU8rV/2zug73RP6+uCEPm1JgAdHPR3eyLUQMnWCaxIJTpZtcxaKUhOTaVR6Ye9t21bYIiMCNyAQ7djtYas2pnaV2li0FmYRgzKLIgT1rBku+lLLluy9S0N92BK7nysO60Ud0hvlPr3VPaDfDI7oD8Mj+lP3qP7UO6J/6x3Vv9nyv/WP6o8W/2rxhxSDo/q9xe+GNrdIx/9HO/aPveO2/YR+sXBab+26S68PjulVu+bnwyE95Q7o7vFQq6FraTCnIkZlLspbuKZvRHt+e3bbHqNtSSFve1I0u5ggcMMCqVVFa0VNxMmatTK7TlD6BxLpZ8qXNoKW16MO1oXW6lJPdfbpuWy/Xusc0Y+KY/rnwSn92uIP1r7/2D2u31q7/o21+9/2j6kJW0/bfm/rf7D4ta3/Zlv8W+eY/tg9pnT+b3sn7Vqn9ZP5s/pKsapne6t6MA51jwY6qJ52xa5K671ZrOWs7yr9DWme2x7ZxpjC+obsb0wTMf0NsY2MCCCAAAIIIIAAAggggMC7FuBEBBBAAAEEEEAAAQRmU8AfyQvdZSndD5bz+nixoE91l/T5Ype+W+zTLzqH7YX+Uf37/vv0u/nj+mXnoF70e/URv1tHXa9Jdi3U0eaW7EqJiMxSEVmwd/dB6ZuZpe0TAwI3IODSsWmS2SRFkwOKKuqgbhUlX6uMIy1WlY64TB/qLesLXWurlrz63zt36f9cPq3f9/frZ4NlvTm3R1/tr+rv8r16vFjU+zoLOtsd6HjR1eGsqz2+0KLvasF1tGjteZelp5bsmsuSVhS1z3sd8plOqdT73UBPaF4fzZb0tNutrxUH9f3OUf2LJZv/uOuo/jB/SH9YOKw3ihN6sVzV+7Sg1djR/Nsj9c+NlFe1Jb2sf6hWbCLYPEhOzZBmKZoVJrdWYEqvfqF9pHYUJW9hn7lywfpE0KK11fm60rz1ldXa66HQ07P9Q3rVkrt/Gr5X/1f+oH7XOa5fLJzSK4tH9fzcAX0+261PF7v1we6i7u/M61RnqKP5wNp9R/tdoT0x0x5l2u0ypb5xoM50sLoQJ+yce/MFPZbv0sf8Lj0Xl/WtbK/+KTuk/5wf03/pn9Z/3X2Pflse0lta1otuj550SzrquupZPfRDUGH9IbioJmIlH2p1R1HDcVQMVkY7jhEBBBBAAAEEEEAAAQQQQACBGxbgBAQQQAABBBBAYIYFvLPCp0i5hBSZvXAv7J1713mln9E9EQd672io58ojeskfsQTXEf3UH9MfyjP6Y3FWn/MrenDc0eL6SFkcy9kLfOcqyVeqLGRpLrsFIwLXJWBNz5pMlLMkliw5JEsOyVmyNLUlN9I9dUdPW0L3n+bv0Z+Ke/TrcFQ/taTr14r9esYSvw+Feb0nDHVsXGrlXNBwI6g/qtUdB3WqoDwEedn1Uth1w7aIthw3tzfLad3CeTvPElSFteWu9Y9eHTWspHmLw7GrM+sdPZXt13PxgP6hsD5i/eQ3nTP6rcXrS2f19OCgjo8zLVlvK0NlCa6xUj+RKptHOZOxVLCCLURbZkTgSgKpbURrh9HbkrVJ6yTWV2qVlvRNSdo1l+up3j69MTil3/Xv1q/m7tWPi5P6zuCknnKLerS7oBP5vPZWuXZtSAsbUenz3sdo7VBNO9QVhmjbtsIWLx6dlH6l2R5LzWPF0Fyzl+UaWNzlhnpfNa8vdI/r5eK4fmgJ6J/lx/UrndBvLJ45//fD+oT179QvajfWKBtrI6/s4lE3e+B6CCCAAAIIIIAAAggggAACCCDQfgFKiAACCCCAwKwL+CsBONuYXugHS1g5i8zWy9FYSzHXKT/Qw8WinipX9EL/sH40d1Y/GZ7VL3bdp1f9qh7VUIfPjdWp11X5dUuZ2cnNNL3IT5HWCQSuJBCtpUS5NLVEaRbGOuQ6+hs3r29aAumfOmf1m8FZ/aB/Ul+ytvfR3t7mW73H7ZihJWU12lAxCkq5Ym/JMJeXkss2o5D81rLNty83x7jJcZdtt2Ob/ZfM03F5LhXebuHlY6Z85LRkybjTIddjmtPT+R69nh3Vjwd36Ze779f3imN62hJ0f9PfpaVYqyhqZZacjlUlpexZFsWAwLUEXJAKay7lRq0llXq4u6zP9g7pHxfO6Ge9M/pJeUqv9o7pmd5BPdpd0hHrG7uqoK4q5Zlko4rgVEanPKhJ/Cpcvd2lvwPvOpyzG9h95NQZV9odC0v59vX+fFGfsn7w4uCI3uyf1pu90/qRzb9W7dcj5bxW1kd2xro2snP2SSAb0vNtha0yIvDuBTgTAQQQQAABBBBAAAEEEEAAAQTaL0AJEUAAAQRMwFtcPqZ37bY15aPyWvKWKLCcgaosqM5qZW6sXjXS/MZYR4PXY8UufSnfpx8OTuu3vbv144V79HS2onvrjjqWyPOWfJCCorMLKUr2ej9FbOZimBEBZ+VMYbNtY7TlSaT24ayNDMe17tNQT2V79WZ2Sm/6k/p+dkLfK4/pk8Ve3R+62rU+Vh5HitYWlY0lV0tKYTNLpta5NLYIWVq3u9poB8suL2+HZZVkTVnNPC1fI3zlmss3t5g8ql3Uxm3L0TpLKKx/pKyaXTRXpV6wJJ0lwY5XmT4S5/W18pD+2Z3Um+VJvdBf1Qf8gvZ1BiosaSw7vnk4pYvata8wpj0prrCLTS0RSPU7CWclsrAxrcvaRfqmbteStafDUF/wljzN79Gv/TH9tDyuL4U9+ky2R/dmA/XtA9v5sXrjDTV9Ix+rskZf+0pV8xkelD7PU1geWCnsZjd9TIlje5SmWad7VdY3gv1BydxYw9Q3qlrHfKknesv6cuegfrJwVv9UnNb3hqf16WJFp0NHZQhy1q+jq+w5g6KtaTMmy2JAAAEErlOAwxBAAAEEEEAAAQQQQAABBBBAoP0ClBABBLYEvLxTEy6z1+qZLdo8LVviylvIR9sfbbuzhFtswtuRk+1BuSUWhvaCfrclJg5W0gfDvL7SWdPP5x/Qv3Yf1OsLp/XBbJf2lplUp292SWUdlIUgm9gL/WjPksJmjK0VcFYyq3GlcFbrvvnZ2WjNKFozCMpDpcWi0KPVQN9cPK2fL96rP8zdo2/19usz/QUdzWp1LKmVh5FK75Q5L6/MIpeaLK/Nrd0qtzs52x+8irGTt+StNU87xtpYkNRku2zZ1dJFsX1bWt6M1NZlgz2vnWyjnRe3he1KY7qUr50sDyzu3AfCAAAQAElEQVTZ/ZuFJvs1Vi+TFvNMe12uU2VfH3W79fPe3fp/5j6gP3VP6rXBMX0oX9Tec0HF5PGVjIo6WnI4KrO+FWWD7bMdapZtlbFNAqnGrYJttE4h+WBVHZXbtLC2sytmeq9f0MuDJf3Lwqp+tXRUX+nO68Na1HtiXwfsyPRT0M4+Y7ujscpxsLa62VJqWTvKVFRehV0nk7N+E5vQ1mBtTFeKrf03PA92hoWbhLc+kVsfSuHt/vL2bBbp/wBeqKIOxlzHqlwfi0t6be4u/XruAf0n+/vxzXJFZ7NSZV4pt/7vrN9ntbeyOVmRrS/YXCnsdowIIIAAAghcTYDtCCCAAAIIIIAAAggggAACCCDQfgFKeJGAv2gtrdh7+TRrYvtys+HqE2cv+puwl/pDe6F/oi71eGePXqsO6leds/p+eUKfyPdo6dxIwVdK3waTJYG9PYG905e90bdgbKtASAWzulYWrf5Tw7JkZ6hVpoiVHvNLemt0RL/vndGrbp+eznfr7LhQaUnQzJK2LiV5XEhX2Qy3Od+aba2nm9i2dAub3bRx6/I3eMFoSa90ikupb3t+b/OOXWvRyrPPEtef6hzQG73T+ll2Ut/vnNSD6mtYjxWc9RFLeo/KYH3FCpO+Tmkzy3jZmemKRLsEUtu28LW6lrztjyqr57GGodIjVV9vFif0n4cP6nudu/QZv19rGx0drEpldkpqGhdZpHaytWH7ctp2yXo6N0XadafCuoOVNUzC+sjQyn+iLvR4uUff7p7Sr/v36tt+VY/mizr4l2CfGcmmVp5+7j09fIo79fDcFwEEEEAAAQR2vAAPiAACCCCAAAIIIIAAAggggMAsCnhFS5il2FZ6F6UUumgIF601K+nNvTbPT9dI0ewIKkJUz17kr/muHvML+nq2pn/untGvFt+jF8pDOjL28hvrdnRtEZWSwM45OXdx2M6bOXKtOyoQJ3d3UuadupnXRwZ79dbwbv167l59bdcJPVbu1rFYqhhvKDbZrcrOSW0vhS1utbe02IS3aQqbpXHzFmnx4th2TLPD1s+317Rh6/ppOcWl+9O2Gw9nz+PstDS3WdOvfF2rGNUqN8bqVbUOBK8nymW9vHxavxreox/N3a0ni2UtWeK7VwUVdbDzgmwihjYKRDV16yrJB406leZV6aPZLv1scEa/mL9bX+ke0kPq6EQYKk+/p5w5yfpQE9o+WLuVRdO2be6277uTy9Z+r+f26XljmPz9sL5xyvf0ae3Wm+UJ/Tw7rjd23aNPdvZq10alkNVyPtrfjKj0Dy2inbf9FnH7CssIIIAAAggggAACsyhAmRFAAAEEEEAAAQQQQACBmRWwDME7lN3Zi/smth2XXtI3GS17xW7jtj3nF+s8aFzauXGscV6pVzg90F3UF+dW9Up+WN+du0tPdfapFypl6fqb35RUSl5sRmzm5y/JwlQKuM2ntoYSa7kQtfd/SM9mR/RG9z69ZUmd73eP69FRV7tGldLPhMuOi65W8LUsB6qLBrvMRevnV8Jkaet2W/PJ1s3pttlVr7N5zDvt3zzsumaXXKvpOrVtHKdnHqvOxpbkrbTy38b6SJjX6zqkn5vPq3NH9Dfaq8PnOpYotgKZh03tlpOpLTBOmYDVulJsPXa0Bj5Zj8pUaz5GPW5t4LuDk3qtf0Lf6BzT34ZFHYylMqt/b2dHSxKnRLHsWFvVZcNW87AL2yi7hR0SLGzc2pfmKWzTjhvtuepMGhdSXlXK6koHQ64PFrv1cn9N33NH9cP+GX02P2B/P+rGzT5YlIamvLbQlNnzuxJGwYgAAggggAACCCCAwIwKUGwEEEAAAQQQQAABBGZbwF6RbwFsW3SWLHC2PYXNJmPathmyebQ39CkmO2168fmZvYkv7DBlwZJbtbobIxWjDS2eq/Q3+ZxeKw/ofy1O6RfZieYnTld8qbKKKmsp5Y0zu2JMmTJ30UPYVsZpEXCWhXHWDqKivB+row19uNvVd3cf1A97K3qzu1cP+6G64w3JGkv6CXHL5kjeWT4ns8RPpnT+pLzesjkWk5Vt02DLFs5mzuapbdqi0jytb0Vab7bbpPl2pM3TeH5/WrFI+1LY4s0cUzlS3i7Nm+tmNi2kdKtUKqNSNAPvag2tLI9neyw5fkY/Lg7qq3P79WCnVH800nAjU259RHaCM1sxXL/AHT6yqa5U2eXkQaLVYfqsk21L3wT/QLZL38uO6tf+pH7QOa0niiXNjUd28FjKxnKpDaf2av3DViTfXFHNstLglZZjuqCT0nI6J4XSkM61a9ht09qODvuzkT4SlIoyCaeOtfuF0V/0yKCvVxcP6/d+VT93h/Vhv6j54FS6zI43E29F2wpbZEQAAQQQQAABBBBAAAEEEJgxAYqLAAIIIIAAAggg0LxavwpDsO0pbHbFMe1LccWdtjHtS2GL20dnb/FjrU4IOtId6vv9k/rfFt+nTxUrWs27KmMl5yrlNu9Xtrz9XJZ3sIAlXi55upTAD5Z0KqwuT8eOnnUrlrA5rW/1z+g9WlDHEv4uXnreJZmblCFt4pKLX7YaLttyMzakZFmKm3GtK16jKVsqs+11Fs0Y5GJQWdd6YrBXP+if0i/n3qPnBoc0cH9RyEaKljkMhdOles3pTHauQKowy+nmQcpypzmf6agl9V+0RP8ve3frjfKUHh0ctLoP6o2l6OzAFLK57ORm2eZbJWzW077JhrQntddmPtm0Ob1wTNrQHOPS0g6OVIjmT1TqHxbOKzZJ72h/P6TV/pxeG57RT8zsC3FFJ11P3ZGVpznP5hcXWbaFEQEEEEAAAQQQQAABBBBAAAEEWi5A8RBAAAEEEEBgImBv1W1sXrJPNtz4dPv5afnqVzifdEiJB3tJ721D7qJOZT39rrhb/2n+AT3ll7RS1RoVG3q7s2EpDztw2yUvXtu2g8U7KGC1YvVo6aptzxCV0pMrUXqiHuin3dP6jwvv0weKZe1el7W4qJElMeWcrhm6dEhtbHtcuv8G17cnYC86deseF228fStNYq9WUVfq1UFP1gv697n79OPhcb1PXUscFvJ/DjK92/dM3OmvEkh11XQTu8rYkvdD5Xo0zum3ltz/4+J79SG3qH6UNkKlsTU/H6Ka49M/kojBupeFnevsU9FmVxm9neO37bPl1Ma3bZnKxWjFtwdPLsGKlNt6p44amMvj+ZLe2n2ffto5rYeGezVnrjKqohL9QwybAswQQAABBBBAAAEEEEAAAQQQQKD9ApQQAQQQQGCbgL1K37Z2qxedVNkd7d395E6biY3uaKxdltR4Mszr3xffp1cXTmltPai0RIjsBb+awdkRdoGUMGzWmdxZgWj1kWoyhT3J5kxWRSlV463e+uOxvtM9qd8vPqjnx7u1tyoUm4yWHV9FlSObM15FIJhVUJV+C9fCxUrz62O92lvVHxfu1xfifu3rDpWck/eEP/URWQJQzTDZ1iwyuWMCqU62IirlYjP73FvdyPXN4qh+N/+Avtg/ovn/uaGsqiyCOhtBZSWNs+0P3XSszQ3blzc3XW3WskaQTCy3O2nj5igf5FytNRV6xi3rT/5Bfc0f1d7mH0cEU4maaE3qQJtrYkAAgRkSoKgIIIAAAggggAACCCCAAAIIINB+AUqIAAKXClg6Nr0k34rN3SlL8U6xeajSV62aSBvSdWx+pXNlt7LtRfD2Ct5L0V7LuyilhK4tpp98LsNIu+uxXivW9F8WHtJX8wPq1SN1QrD3/HZO+maXJDv8fIjhDghYIqupu2j3jvKWiPG2mJK70dpCZkmZj+a79X/Pv1c/GBzWe7Kuil4muZHKWpLtV2YnyMLO1bXCDr94DLa6PWw1jda2dK1Ix9xQTO7h7BFT3NCpN3Bwuvb2uHCqtzbulafHkA2pnzR9qNCj1VA/y/fpT/Orem+3L+/GUhGVrmMrSnWRQqV1MzuV8c4IuGhtPuaSs7AK8dY3OucyfSrba3V3Sm+Evu52G9Lo/5VKq0NLZCpzUvp6q/WPMkSdH9JisH0WMbWJ1Ge273dpY7A2E+yUYHNN2oO2Bm+NYRIufQZvxtbeaZin9t0fSR1LjiuVPf0NacJwqnV1faWz/m39dH6f/rj3pP628OpVGxpWzv5yWB24Qs55OefOxzSUm2dEAAEEEPgrBDgVAQQQQAABBBBAAAEEEEAAAQTaL0AJryjgr7j1VmyMmiQkbK4U2hrSI6SIcgryo6DB/wz6uNur18u79J3hSa2GXMGSht4yHzazRMbWuczvlICzG6eEzNASMmm5toSVXND+v0S9nh3TW9lxPVXssWRNtIRkkFWuVXuk7nQDg3FpK6mt1EdSOHlLoq/5oT7WOaBf9s/oS8VBzb1dKTpztsRgOi2zxcxyi6luxHBHBIKLStUn+9By6Rvco0rfGhzUd7pH9PHOXi33hvZcVkOWkJS3uvVp2TbZos7Xt61vH1PlpvWteVreHlvbt+bb97Vg2V1WhoQ12eoU1bc2v/Jnp8/lh/Rm7159c/6EsrChKnWaPNgRl12ADQgggAACCCDQUgGKhQACCCCAAAIIIIAAAggggMAsC6S35zep/JZxutErNdkRO6l5f+8UMouOrXSd5RKjzsQ5ve7W9I+Ld+nhfE5FtMyX7D7OztkcU54jxebq1WZsv6kCmxVgs7+UUVUeVVZR78+X9S/z79E/do7rsWyXBlZf3urLDpOzSkpxUx9jli5mfqm4RTDNlCisoxbfrvV4WNSP/VH9oDyus+pqaeRVWrY9WM9O3inSeZunp0XiNgk4Szf2QqXCVXqP7+kfhif0reGqPqyhBuei5YWtd7hLwk/Wmy+2Oina/hTbH3mrTrdv2778Tvu3H9uaZW9YmVMozSyX+mPp4WxZ387W9KtdD+hM2Zdf35BT+hvSmlJTEAQQQAABBBBAAIErC7AVAQQQQAABBBBAAAEEEJh5AUsT7RyDlLio7YnG9gI/5YadopYGPT3r9+oH3eP6WLnc/L/ALlo6y0alLIkdb2/10zhJMorhVglEU04hmzf2iiosEbn7z9Lz/pB+kZ3RM539OtDvSVklN66lGHTnh5Y8QZyUI/2ycGWJrpR474aoM36gl3ed0Petjzzg5jS0OqmyWml/cFYF6TTrJ5unpzXilggYduobTZi2JX5jXuuDo57+oTyqv184oiNWN3nH9hUW9gzeZs1ZaW7hrbs022w5fR466z8p7FDGdxIwM++cYmZhqD2zXi26es4t6zfutD5VrqgM9plkn1uyOorNt6zFgAACCCCAAAIIIIAAAq0SoDAIIIAAAggggAACCCCQBHya7IjwTs45FZbUTeGck2zs/fdaeyqnT+RL+m1+RF8drOlQVjT/TabSkI6zubOX/5lF827f1hlvrkCiTfUh5ZZR9A1z+snhFS3q+cERfWv+sJ7oeC1mQXH9L4qWyYqFl5yF0mDzlNVPiynScoq0fElYE9DkXmK4ikAepLx2SslC75zWd52twgAAEABJREFURple6hzUT3af0kfn92khy6X1sdI+5U62oOb/l/VOzl0IzcJwm8rorJP4YO7WrmMIWu6Uejmf14+HR/Vi57COrufqpv3NP4yQ9SNn4Sdhq5PRKlYWdq2mk002Mr0eAeOUnPxmyIbuX0babdsf7nf1o/4Bfc6SwUMXVISomBm9HWuHMSKAAAIIIIAAAggggAACCLRBgDIggAACCCCAAAIInBfw55d22sJWAsRe0qd39GWMWu3N6dv5EX2ts6bd3iuLliixF/npNX5KGqZvO6Zjd1pRWvU8KbGbB3k31vxGpa/09+lb+ZoeqYZSk+ytJ1VgSTBpW/OKuqEhHZ7q9IZOmpGDXYOzWdjG2ZZjrbyq9bjm9Zo/pM+5vZobdhSsrhTTfgtnPSWFLTLefIHUXtO3dWMRdCTv6MV6j77ePaMPFisqNtJn1eY904GXL25u2ZxZklIpNleZvQsBa+t1KaV/qLIwdrrHLeiNubv0cnFYi9YnXPNt4HdxXU5BAAEEEEAAAQQQQAABBBBAAIEdJ8ADIYAAAggggMDFAv7i1R20Zi/vm0xiZgveKbekySB4nY2l/qFzVD/on9R92VBlHZs8SVBQbQmTlASOO6gYbXkUqwU1P+ccxiqrDd07LvT67tP6QXdNZ4rSkvG1BiPJWz05qwBnBW8iLVvY6mRMCcsUkzW7pjXB7etb25nfuIC1/7wa6f1+Tq+Uq/quP6qT6111zlXmbAnIGLW9bm78BpxxbYEgP1rXXdGSv701fb13TGfDQCkHP7Kk8NudKDnrFSnEcEsEvPluhTk7N/nb0a+dFizuUVf/2Dul1/JVnawL+7yyfnFLHoSL7hABHgMBBBBAAAEEEEAAAQQQQAABBNovQAkRQAABBK4gYNm3K2zdKZvsXX76mU7ZPD1oFoIlGoOGVa1v9k/oO50TWusNVVhiq3lkO66Zn//KY5ysMn3XAklwEs6qIWpQjXV31tULwzV9x69pabwuZesaFVGW+71wn8lJF9ZZug0ClswKtYIb62x/Ud8oVvV5HdJa3pMsOZzVNkv1osmQksGTJabvXsDZqSmi9Y+go3NDvdQ9pBe1olNZX71RUG7uWZQ6leXh06F2BuPtEfBmb02/uVn6fMpi1fwk9Df7x/SNeFD9eiTX/P1IFZOiOZQJAgi0QoBCIIAAAggggAACCCCAAAIIIIBA+wUoIQIIXE0g5VWvtu/2bE8/4XyNSD/TGaO9xW/CsijeNd/amlt/W1/qLOvX1RE9ks03yZdiLMmSxDaRvdWfhOwcMbwbgSYdkibNt7DtCr7QWUswvtZZ06vDU9pbFYo+VxZyFbW3Osgs7LhtY5S3GvAXtrggXSl0YXBWZVtxYStLVxTYbmnWykqVVh/Dt0das9r4/p4jemluTcdq22516VTb1iBv/WTOkpPeOTl39bjiPdk4EYiZOab2LRWjsY4UHb2R79V/cPt1uupoHMaKuZO8U2bZxyzqsmGrnW/NLzuADdcWuMbfDqV96Wfpm7DPJmvn3mJYRUvPO31n6bh+079bZ31PuSWBUx1ITgwIIIAAAi0QoAgIIIAAAggggAACCCCAAAIIINB+AUp4TQF/zb07YaclTZoX8zafPI6Tc84Wo8q61rPza3qpv6b71FfILLkoC3uZbwcw/pUCidyl39Q209ySWXdFr9cHZ/WZ/qqG52xv2md14SzB4lyqE7uhbbYp4x0WSLXhFLU0qvVquabX+ieUfrpb1pksF6kU/60bVacD7/CzTuvt0/8tW6fPHBd0qD+wxO8Bfcod0ErekWV81akl55zOD9Y3jP/8Kgu3WcA+v2ThUj3YZ1rXEsFfG57U1wfHtMfn8tH+dtzmR+J2CCCAAAIIIHDzBbgiAggggAACCCCAAAIIIIAAAghIOz8B/A61lI3O6e/9Af2kd5cecMPzBYohKIb4Dmez+3IBy44oRdrjUh5LxbjSAUtyvZUf1hf7x7WynqsZsmZ62cRtnW573GbYjPG2CwQ5jbVrNNJns2X9pn+fltalYPXWHQer1yiX+gn/YOJd1YyzJOKgDlq1bPrrlkj8cndN+0MpjcayPKMlFN27ui4n3S6BoKH1jVeyVf1k7oyOjr0cSeDbhc99EEAAAQQQQACBWyHANRFAAAEEEEAAAQQQQAABBDYF/OZ8OmcuaFzUyutKn+7s08+K0zowsCSwi5vlSQmYFJurzN5BILlZmGt0tVJUeaa5kfQzS7B/orOgvIqqLYG43pHOFZIdfc1rpv0pLBN5zeNuzc5Zv2qwCjL9UOto1tGniz361uCs1WetdV9rnEdZ7lJ2hNKXudPyrIu9U/mTVTomWoN2JrfLPkFf6azp78JurYVC56xfBNvmbL+8S4cSO1EgVY19zm3klbr1SC/nB/Va/6R69rfENf8gwlntpoN24sPzTAgggAACCCCAAAIIIHC5AFsQQAABBBBAAAEEEEBgu4DfvjJ9y16W/5V8VL8a66n+ir6/sV9HN6xYTlLm7SW+zRmvQyDaMdEoo7Lm/84MUhG0alneX87fr2ezg1p0HQWzVgwqx1EdCy/pfL5dk6FJJDpbTmGzNDZXt/W0L0XKj6XtxC0UiLnkLCyJ76xOV7NCL/R26/XdZ9QvvPzI6jjT+SFa8rKpm/NbpnzhJj9+asMqZe3dGrJ93hysBvpGf5++2DuoI2OvoFqdbb+pHe3TB0/tyCHVZZS3jzirJV+pV63r5eFe/XBwlw6lOrTPODlvNSgGBBBAAAEEEEAAAQQQQACBnS7A8yGAAAIIIIAAAghcJpDyd5dtnJoNzVv8rSJEe5lf6fPza/ricK1JCCvWVpR0kM0Yr0MgWl42qsqDLMulwdu1XipX9OFytxaDtwSXV51Mo+2W7FjpahkSO+Rqu+ykyWkkxxqKWzyx/pF+j9ju4mLUCd/R1zdW9Izfp+Ve17ZO6jpLFbYxqRfbyHiZQJy095To7Qbt6nb0d/mSnvOHtVYOlHb6SpZStMWoZkj/MCJFs8Lktgtczw3d5kHOPt0GyvTZ3PpGtqJubZVp2zZ3M0MAAQQQQAABBBBAAAEEEEAAgR0qwGMhgAACCCCAwJUF/JU3T+dWZynHZUu+fHd4Qq/1T2hhXKW8zHQW5jY+tZFtu5utWavYteH0QveIvr1ySmdj1nwz2Plc3nt551J+uIltJ7K40wViUL5R6Ygv9GZxTE+4Rc2vO2WWia+t7yhEeTFcLmB9osnkOnWDU6eSPuUW9FJvRWeqvrL/sS1zng69/AJs2eECzp7Px6h7XE9fHR7Ts919Sv93dvqbYrsYp0+AJ0YAAQQQQAABBBBAAAEEEEAAgfYLUEIEEEAAgWsI+Gvsm8JdQWUIWrSEVvom16c6e1TUlpFpSpJe5afX/CmaDTM/STIxJf5cM5UssVt5J2dJroeLZb1cnNDKxl/k4znbJ+WWHnRKQ0gTYtoErPJiabXuK50ZLOiV7LDuj/PqV7bD6l259RHbPW3FujXPmyCiTMRCqZfYbaK8y/SBcV+vdFb1UHcudQrJ+k3zZVEvySjFMJUCqa5DHnRPNtAr+Zru788rC1b39vckTmWJeGgEZlWAciOAAAIIIIAAAggggAACCCCAQPsFKCECCLyTQEpZvNMx07M/evla6oyjzvbm9Y2FE/pQsSS3nr6hZ0XN8s1EzvQU6VY9aZPQ8DbNLJKKJYFtVLHR02P1st5cPKN7e7JksJllHVswP0uGpGPUDLbSZL2alYsm6ZjrjYtOZOXWCQSr5xitPlM95vLrY32wXNZ3esd1Ousqr4LykSx/afs160OUthpw6hvmpjyqE8a635De6p/S+8Oi3Ci37KBTnUmhdKotga6UDE4hhp0ssFW9Lnirai/Z3w6rddW2mFlfeG9/l14ZHNG9flnNR6S3Hd5Z9V4cO7mMPBsCCCAwkwIUGgEEEEAAAQQQQAABBBBAAAEE2i9ACa9LwN5qX9dxU3FQdFKdeQupVzm9xy3oa+Vh3ddbVMyC8nGQHTIVZbnVD5kcMkuWF2NZAkQ2RKV88JHS68udQ3psPFCvdvLOS1tqliFJ54lhOgUsyaUmJo+fW1L4ieEePef3amGjUmV9xDJhk51MG4FgDd5yhA3LvtDRC92jel93WaW8YgzWM7yctwywHZc+f5qTmEyXgH2upQd21jc69ndDVp29KuqJc3P6D3GP9qX6tQ/HaLWdjiMQQAABBBBAYGcK8FQIIIAAAggggAACCCCAAAIIIHBBwF9YnP4lF9UkMYNT+sKeltadPtPZp+d7h3TYMjn5uXOWyAlWUDtQ6WeP09xWZ3Q0EhXGkRJXuSU/DoxzPdtZ0sfzRaVfCs5SJuRSGyNLzpduZn36BJyC9oyDvrx0Qs8NDmnPKFiKKzQFsWpu5rM8aQy8zCRq6c9Bz/eP6xNuv+ZGrvkcST+V3hwjNf+IwnKEYphOgfSZlsL+LEwKUAXtVU9P9xb1+f4+zW9Ukne22032M0UAAQQQQAABBBDYSQI8CwIIIIAAAggggAACCCCAwCUClt64ZMuUr7qR1HyRsSlHsATnWM90DujjnRUtDkvJBUULn37W1TI2KQ1s2RzN5uC0nn62NpMGtXSvH+gL+R4d6HX03wfmtB3FbV/Z6cs833UJWD8YF7V2h6AX+6t6JF9QZsupT0Rnya6YKj3FdV2tnQdZ3zAifah/UM/nh3TI+kiMlSpvxbU+o5gS5ilsnXH6BVJzt6x+tPp9uxc1P5fpC3FZ92TzcvKSZYltt3Kr8nSoGBBAAAEEEEAAAQQQQOAOC3B7BBBAAAEEEEAAAQQQuJKAvdG+0uYp3lYovaaXT2/w088XWyJrv8v07WJVp0sv5yo7IMrSW1bIKNkL/SZky5q1wTUFzsdR95Rz+mr/iM6GJZXrQQvnvHzwzf40STopH7gVBpg2E1Mt4C3hG9UbVzrT7evF+X26t5iznGbKbFrbCLmVLtW8zaZp/Kuf1cqePj9iJjeKem+5W1/RAd3lShV1pZg5Oeck+6xx3lk/EUObBLysfr31i0wLfy70kFvUT3trOrbx/yn946GYSz51ixRiQAABBBBAAAEEEEAAAQQQuGMC3BgBBBBAAAEEEEDgqgL2qvuq+6Z3h72YdxZbBehZgvO0BnouHtTChm31QXV6g5++BaxtB9qu2RitzC59wzco2Dz9/6+f0JLuH+xSkWWSJcy1OSRHt7m8fWZXUEoGb9/G8pQJpEpMj2zzpXNR76vn9fhGX51qbFuDvILNZ3d0Vv5+HfVwPdRDnQUNsmgYySQo7UvJQNvAuMMEbsrjWFU3n3vOKbfafn+xrL/vHlensqvbjtrCNtsKIwIIIIAAAggggAACCCCAAAII3AkB7okAAggggAAC1xZoZwJ4W5lzy1IWFgOL5/pH9XflqgYj3yQvi1pytl0zOjhL/pah1kcHK/pkZ0X7Ky/nLPNhiS/ZviaSTdqU5kTrBHyYFClV+1o2r+fmV7od778AAAcESURBVPVkuVs+bihklVLVp5gcNUvTqCwGfbjYo8+byf70OVGPzSUoWTWxjaNZn02obQotWrTEr7yXvFNtsz3jTC/NndITxX4V60HpxxHSdqp8x9U5D4QAAggggAACCCCAAAIIIIAAAu0XoIQIIIAAAtch4K/jmKk+JLM39Cl3M86llbrQF/M13eMWlNVOTqn4TrM2pC8/y1kiS5UOdwp9stynY52h+i55GNisgcxyea26QyZtlNI4CzqWDfR0vl/dGBXzWltdxA6bASUnZx8W0T4ZopW2Uwc9Wx7Q/b6vvAi2ZSzblcYmxNB+AWsIo8JJlgg+UJf6bHlYZzSUdZVmW/sBKCEC0yTAsyKAAAIIIIAAAggggAACCCCAQPsFKCECCFyvgL/eA6fvuJSwuRDp277eXuY/XC7p8+UhLflCMX3DK6VyLOmjNFfbB9ckuJxSci9qTrWe8wf0RLFHmfeSJbwaAddML5o4s7tSXHQQK1Mo4OWjV6eaxErI9XR/Vc+Xa+psRGsvF4oUbTGFzVo85pLzcoXXtzon9cXusvrj0cTBOUmZlObO5mm5/SCaqSFYhaaItZTCBfXG9nfESelvyDP1gv6mu6Re+qwMtn2mcCgsAgggsIMFeDQEEEAAAQQQQAABBBBAAAEEEGi/ACW8IQF/Q0dP6cEpcTl59KjFQaEnu3v16HioYBlhS4VOds3QNJV5WEmPVHN6unNIh/N5dcfWFCzxJUt0zBAFRU31bTkvpbBl54IOjHJ9rnNY99dDS3oFSxBHNe3C9qe5ramtQ9j8+fP76r4+3dmv9C1gpW1NgRNAs8BkJgWi9gxKfdav6Gzel3UMU0i9IYUtMiKAAAIIIIDAHRHgpggggAACCCCAAAIIIIAAAgggcLmAZf0u3zjFW67x6EGy5FYc/UX3uq6e0R4dXI/yKTucosmAqfVDcFKdRe0bF/ry4JQeCHPSemWJvtYXnQK+o0BQ7Sspbuj9444+3d2n/jjKN990DLIFyamVwySFF5TFseY3NvTV/hE9YJ8Trvl1gPQxmWJb0eO2ZRZnQMDav4L86Jye7Czp49luLY2inG2Ti/bXI8UMMFBEBBBAAAEEEEBgZwnwNAgggAACCCCAAAIIIIAAAlcRuCSrcZWjWrM5KFgSOK8rPTlY0d8O9inbSm5ZGaNFu0croavkXK2Tw0U96pbUc151VlmxLcFhu9UkvGx1Kkce+q8VCJbMGndrrXQ7eny4Rwf7i+mHjiXb3ixYM2lTDrhp8rLByhfts6HQSPf6nj6e79KgSNs3w2Y6X/CEsBVph+XMbR9dZ2LR2qm1D4Vahf39+Ei5rEe6u5TFlPhNbcFKndqAzRgRQAABBBBAAAEEEEDgdghwDwQQQAABBBBAAAEEELiWwIwlgP0kh+OjDnW6+my5pD1lUMeSwM03uXKnODniWmZTuy+lKlIi7z3jvr6cH9K+TscyV5Xl9bYSGDZvyp8yGd72WUxtaXnwdyOQhcwSXF6urvXgqKtX6iUNikyqo7Rh25v28W6ufBvOucFbWIl0oTjOlr12F4U+31/Vmu8qr5oeY58J3vbJhjS3PmKHSjZvwjY36zZnbLdAtPofyT5Cox4ud+mT5aL2+1r2B0TKUntw0oUGJQYEEEAAAQQQQAABBBBAAIFbJMBlEUAAAQQQQAABBN5RwN5ov+Mx7TnAMj4ufU0vzZ3TiWJBj40WVOXRXupLrrJQWwcrowvqWSLveGdOD7kFDeqUsEiJi61oa9kp13UJWILLB/tIsLllPdXPC310sKr74pyavJb1maj2DKn1p3KmsvkQ1d+Q7vbz+uTgsPJgiT0fFJ23kFK5U0xKn/rLZEnWp9I3h9PHSmguuLmd2W0XuC037Fh7sC5SWPN4MCzqfi2oHF1oGWJAAAEEEEAAAQQQQAABBBBAAIFbKsDFEUAAAQQQQOD6BOxV9vUd2JajXHpXby/vqxh0JPb13Pwp7a4zBe+U2/a2lPNK5UhlP1r39LFsnw7HnmKwjHc0kBTbT0jZrPPrqYmkOL+BhRkRSO3lwKjQ09lBHSjn5C1T2rYcZx6sMlOhqqBV9fSMO6SjbxdK3/7V+X7h7aAUNrvKaL3oKnvY3CaBmFlpUnuxtnF/uVt/m+/XyoZtuOgz045hvN0C3A8BBBBAAAEEEEAAAQQQQAABBNovQAkRQAABBG5A4NpZjRu40FQdatmalPfppW/89Zb1QLmsmLJdU1WIG39Yb+U+4Yb6ZHGoOXk9m/zEbbPCBIErCBT9rp7sHdL+P0udFn7F1bqAZPm7NF/rLuqz5ZryLJfSPwZJHxJiQOCCgKvU/FKE7C9ndyw90Nmj43N75CwhLAYEELhDAtwWAQQQQAABBBBAAAEEEEAAAQTaL0AJEUDgRgX+fwAAAP//UfCPJwAAAAZJREFUAwBnQhFCqIb+1gAAAABJRU5ErkJggg=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170" name="Image 2" descr="data:image/png;base64,iVBORw0KGgoAAAANSUhEUgAAB4AAAAIVCAYAAAAwMeKRAAAQAElEQVR4Aey9h4LbOrKGWVB32z5n7t33f5/dOzMnOuec26FzViD2+wsERVKUWupgt49F80cVKqFQDCIFy+6tP/9/4zR8Qvf5xf8Xz4ovL/8vduPf8eurWfhP3Hj93zPit7j55o8z4k/8/ioh/s+4Raytt3/G7XfCX3HnXYL6W29/x/a3uPHmv46tt79Fybbe/R6bIJ93wp9xkzhd0BgTYOz2XGSz8/6vuPvh77j7PmFPlLx2uyCdIPuFcDPufQAfF8GtuL+esPfxFjnepG5/UZM/HTueRxmP2LuOv7GrAz3yvYXGxQf73RI70J31m3EWdsnT8el23O3AHrK9z3fi/ly4i51wL+5/quEz/Of78eDLffT34t6nu3Hn4x3H7rpi33Pd4dcHUZDdopDfZeC0PM465gFzdWw8iPsL4ABb98P/rGMfbTyMZ8UhvoebD2MXlNsic6nbyrcrpssYc/F8H8XjTeEx9DHzfdQ4txTvZOtx7G8/cYiX/dFX5tZRW9lP4pHHPt5MYzTpIx9z0uch8tOguEJX3NmyE3LRXE62nsTF8TjKvzmPx9UcpZseEzvqeTQDx9T6auFpPNl5Bp4vjP7Oc86bhMH28zgv+tj2t5/Fk+2n8XhGPU52nsZpOHbfp/g/68QJuV0tPGMuwlPoopCfsPgx+n41UL7ConOVvfyEH2m+z2N/98WVwmDvZWyjP+W6uMjcdc4dbT3l8/FJPNh47FSy4f4rz2fWWO181W/m/IzrB+w+pdbPltj9yWqw9ywO9p93Y+957KPvT6sJuqm+02J+Z/mQ8YcHL2In9pGjnzanmb6TMbvH6LAbHbyMo8OXsVgQ8nEcvYhDx3NoGy/i6Jj4U/EKvfAa2sTw6BXxXrbwCrtXsTgGJ8JL+i+wSeOOjl/E4uQlkE54ib4LKc7o+DX6eYEPY4760DOiwM9BnGJelD7nGffMvoNXsRi8nopR/3UcnryOA47HyeGLKPSPXrps1H+D39upGPXfxlH/XRydtCCZ66R/g80kNGY3XjG2oBzOghdxyDk0PErn0yR9EUdTz+WXM3XTr5FpY12MfMRcRofPub7PhohvRgHfBcX3cRhrsmaT88i28uuKt5Sd7Vgt6/Zj1U3nf74W5rluLs7mBZ+ZwkvoWSF/YfL6np6n7IWzjik/+QuLjCvbF9yfhZfQb4kX1FhQDheNF2eey7DxzKY4Qnddms9Ur2rPVy3+Ap5V/PlIcTqfj7rz02fy6TlO95X/98GLU86NF2c+vqfP5xWxhdfQfzpeUWfhJXQS/h6z4PtPke15fyp4d+vCCLmj472r8x2wtBtB3Y934NEUDHkvnoWeLbefuAKXMPVITAGS9xDMBDMpQNrtZ9ki881zpRQmWNlaY0uahmhmZ1H7mcGWymUFlhVYVmBZgWUFlhVYVmBZgWUFlhVYVmBZgX9sBZYTW1ZgWYFlBZYVWFZgWYFlBZYVWFZgWYGfqQLLBeALOtrLpbhUSK11CqlnFoIqk2G+BjzWjzk0/9Bdc4zmi8Biy1J4WVozliyE4DULYR7aCrBod2m/rMCyAssKLCuwrMCyAssKXKUK8PxzldJZ5rKswLICywosK7CswD+mAsuJLCuwrMCyAssKLCuwrMCyAssK/HQVWC4AX8AhDx4jtc5eQqPoDjXmzSWMct6QWuEEWu0UynAhBAsBWDDtvgrsvwa2b7IFBs34JgOWg6gEGT7nYBZCcMBZ3mST+SVdVuCyKsCZ1wh9eiecbrK0WFZgWYFlBZYVWFbgkisQLFzyCMvwywosKzC7AroG65htfTW0yleZiAril/geFQghWAjhewzdMeZVyaMjtaVoWYFLrsAy/LICywosK7CswLICywr8nBVYLgBfyHG/3BcJf19SI9jljnXecmgxkyXgank3hGAhJMCcN/wP6D+uRgipDiGIpqlEFYxqOUmiZbuswIVVIHikwKUXzNjLxk7bAsacph1maEKHeCm62hXgmIUQLATBU102ywosKzCjAiGEGdql6rIrEMK4/jX2soddxl9WYFmBWRXQZSnw3jLL7GrpAs8+VySjQB4ZsD/Vrnkz4RBKBv677UrhKuTx3QqwHHhZgWUFftIKLKe9rMCyAssKLCvwE1dguQB8xQ++3lHMUmtXfdNap+coRjDT+1UIASoYWwDT9lLnRI0wzfbHkdcXd0MIZS1CmgBlyovAP9T3KSn7i2upg89fVFFFM9QXypKJ/ZZQGt96vHzOnHtsasbeSF+xhYaw3Wk7uT5w7oqBQkIJCLsyLf+pcz+QiJb7jAqkes0wuFBVsFCLV+dr4iX7E1VgOdVlBS63AiEs7zOXW+GfI/ryLLpax9mPB48veoZ0kB5d2qu7T78V8cz6HdIOjeex75DARQ7JwV+oiuEiBz97LKUhnD3C0nNZgWUFlhVYVmBZgR+tAst8lxVYVuBHroDevc6b/xVeAOat4gyzm/6id4ZguHRl0SXD9Mz7mV5CWkmEK/tCSWbBLB0XGJu2JV22Sz0zneQZ0zxny3OkZBUsJOY7tSEECyH46D4vLZZxLBPv4jM3HoNGC8pdWCxwynExnwuyph71SCmTYOlPXXP5POW8tEGCR06ts62mVYaWdr6u8m/GUS9BOp1+Hml6Gq42r7755qZqSohIMT7n0nUr2U+PXJxGIfi6jEPg9a8OQMNg2VlWYFmB71iBfNlm+h1TOf/Q5fNGI9B5O+nmxafC7ED/iPrNnuJSe64K8EE4x2dgwEznknCu4b6hs3L1vJV7xinjy8emXVXE4MlqjmrZN9ny8156STvrkMHS7cknt2CQaME9UuvsHI1uXUJVyziH089uohJndNWCGvJU26VpyEJ5xBrCeTphHqNvZMNcp48U7Fznc1Bkb8QssazAsgLLCpxSAd0v5sUpoZbqZQVOrcDMD8BTvZcGV6ACc6Wge8pchkuj71QBPXOf52r8NgvAyjDDC0Xa9PUSNoGGHjt/3cXY5R2NztESIYjpsDmnqHrRJRdlpBfHBAJryAy60/ZgoVPVLS1NNZ9OA2XRqgl2YWKM4IHcmkLnecxN8cYtvd8z3Kk89l179qtqVhkpvwwzTZcWisw7DKqaKwBUu03ZZCm9U9mIAURSr4FgodG/7I5PxccM1JKj4fMxq+Skw26qT/PYIOrY5d60yzGZcN2eruxUl7p4Hr7KrdM4ZdupOoeQWZAqSdOqFh7Kh/LGuxffKHYXGEmpKBcKLhaiHorz7xrRLNi4zsHMOD+MjcG8Fj4gHFTHsQnsOnfZU73SB67bSmPIRlp4kcD4opMoNWGsCdiGQAtgfZiUX4GRAgqwP/MejNLQWHOrV4ZDUN0TUv10/BK8qE3XBXsaO0OubV6yJZYV+HkrUL/muBDHhdB9TT2orhqxPwLq88m88g5hPAtxIaiVZkFww1LcoqTZWzLVz2kWitbHwUeiRRBCsBCC0ZQwM7oNWH3j3smndFd76v20HTf36+H/Ifw3m0auYZt6AhwlPgzZvXdqI0OgRdVTbb+zgedIrhNpIJNOaOtUItOJDROgGaYNP52/JREr6TeF56NrkdzywBxBXfa5O5MG16odw8O5nClxf9D9ownJMxitZsNl7p6KZp6TuOCcaQtVI6YFxULkBYV+q52cQpmh05AGJhvqSDLMD4YJJ/mVaMkxkHMGrKeVc/bjpYOh9KEur6ibmnxCCKYtqCNmDoQQxlZiM1yqjjMLNvITSreS9bypv88Hmo4DkyrNxqR08HmIH6Oebo4zL83xU4xxTJsYx6Zuda+pRldMUc+5znualF8y55fNsgLLCpyzArqa5oWGmtd2lt2icRa1nzb24nHG9175LtGuwPhjkRszn/F1vSTpwUWcUNcu+R+rArqmjCePUEL8t4Mtt7Luuf5j6qXxy4uGvXUZuvq0JusvdQFYL7kORgsZJCy+eaNA6LOAph1rGMlE6M3aQ1mqZBMSueiWPMY3P7Knb+W4GlFQH5F1bhiEECyEJhB0mo+FYcw6x2uKxgZ6sXBRbjANIRAywYLylCEGEJVzbmCY4i/qKHvG0+AixCELOOTsMOVOcnBqSdkSAjQBVdpLH699knS32FEZhqLFmO7YLgU3gtu33AKDBSv/BDr1vUxQqRk22m1i01yaQqaGoHSGm9hRycah2qsv6obBQpiEqzoaTDvtJe8wP7eIzEwwtQwSAj0HkmCXtjGEhRBqSENRfWcooZ9XNN6/2CaYaWd808ZgPq4fQOck7QA6bDsUiKTIoFsdf/EZWU+crCePrJ2gbV3ZD0oeY49Gzux8b6Iewp98D+X8QwgWQjBjV7VVblFh1jmlWtoCWwjBQuiCPuaFQLQM2OW+rMBPXIH0fDMugN+1uOh0hYylcFxTtD/8HkLw+wPNmeeiGuW6iarPDZ892qgobDQaOaRDyO4WPp5z1Nc7CzXkbSCYhRASDAqssUXdWtMtVYO1oG5SNpwanRSVVuNMxG+YLjtzVoBqWgi0GRbcszoV/MB44/JpTfJK2jqfJFenrecmvo2cqeSZr9Og+gQzymW+eWk4t0UBHOe5M64+Q3M2F3JyR+hCOWAfgjfMKTTg8WjSucCcmFm6RsWjaPQlG0OcLCyYhRAqwLDnvnQ2ZVMEYYr6osXBLPDHWptq6dNErmwS1CK4ons9Z0+RdCsZvM/HqRqrZh0CFajB5tgwtxCafiGoP4dzhwmuxJMiqLHAH+3eGSeeurT+HRbTqKhkOISAZwuofO8+nwnSiN/sJx93txAmYyNKyiltaMnb/Zb6SnQbOTbLYV7vK5HlMollBX6ECuhq6kYIYco95TS54Zdxmm1dn31E6/J5efllzOsju+wjqv5iwMuW27QKNG/Q6fNKstIeVjIhSRAkZtle6QoEsmvDLPBHu3Hv+NYItty8AhSiXn6X+WXF0zaUnSdK8eJcu1Cjb4UXcrgQ45m5omS/kHG+dRAO1nmHXDSEf9G28KCX7ZBmoRN31khu5Y2sKkadxdB1vow/hRaL9Y2su1LuHrpt2e7XvFBxK0AAw20h7fDsCK/2zuEPIVjoBev1enzeAPEhmFmGfbutrJmfRiXvg9d5F5y/CT6/WpzaGLq+PYeaesxytGu2Y/l0TrHamG491mQfSfKQIZB5BbMQ6Fu5yUgou0syrgBHrfqO8/JKFMoBMy27S7KswLICUytwedfj1CF/SIU+lzxxPhj0a2At/Pb7fTs+PraTkxMbDAa+IBxZFJatEAL3IsEdz9kQqh3Bj503bU3ZR8dedmaQjtgzrJeqM1WgeSQ4jYjSlCFIO+KJQ4IsKa9gW+Y2kXM71dKuLVa/7Zvqo8eGGU5y/CYos/NU1GScZfBgaW6Ksai/P0nhVOYDp73Z65ZoTEFaVTXRn6U93zyDpT+QcaBgdGnsMrbLijuZa3UWlsziI5/zfPZxFx+1MROP0ZBc/Q45a9Z1XP2klxkuK7CswLICywq0KzB+tmprlv2rW4H6p694ZZqp+CWu5I6L0AAAEABJREFUSgWq66tiyIxnKNqF9t5C1hdorL/dNy3cvKdcmm9prS+WhGlBG3L5dKFhdEpH/tlEPIgd4LXIQHCImw1jC3XQ0bQyjDj2A2ykPSPLtrbdz0cWuSaeI3Gys+feFBoshGA0ljd6lmHSZcU/jKaqMSkxIH89Atv8kgWTq7br+Cgn0RAChwlYkKgJdE3Bz97j6LLPrkK7jnKoo+4tW6EuG9um648zS6LKJHCkQuqVJHWW7fetwPJgfN/6L0dfVuCfWwEt6upXv8Ph0LT4e3R0ZIeHh+MF4NGI5w4+KPjQWPROFMLYo8b+c4t52TNTOTMue6xl/H98BXQqaZJc2lzjLKFymat/tVFlTZpKuP0ci/hb7Eoj41uMd94xKBWVMqEKRf6Bp37tgvOV8qIZEmB0zjICt3lEy31cAZVn3OvmrpqUnMNVy2mZz7ICP3QFdEUlqP2hp7JM/sepACeb3teEHyfpZaamhzhbbj9uBXThLZ79d1sAVqpaBJ6AFIDp+CkpSrex87xoUXcY4DyWifKKgEOcBqLEuq338emgiObYGYh4VsEmt2iVNjhn82/Mz9wnmFXUmhsqhrAuuCF6p1ehIRf28UzUoSfiU4VXmvpSQdQQhhAgApIA2Cs9fHPHgF0yJ/iKr0Df5ZXgn85otsKPMk++YuDgFkVhjljw5ZLObOWfKTzHkfab7D7UdyxhCIHzf/ZUqRp1mm5DCGIojmA23dKwS7CpG8eBXQNqAUBjB9nShBDwT7CAUIAs92YFvCxqAHtTeQm9EIKF0MQlDDNfyGCeiy23K1+BEIIfqxDClc/1MhIM4cebdwjfKOfyc9oXf09O7IiFXy3+CvoVsH4BrM9wTiCrYIttIQRcw2JOS+upFQgWpuq+t4JDTQpXNz+S+757WZrwvY9hyGVIjI5bRtZcSUqS7CZchfyChauQxvw58Mzvz/vc99Mzf7AQmrAwOxzmFkKoMNs6axk4s530NH2nUxIGCPnQLvdlBX6aCiwn+k+vQLDAFHVrE8wbBMt9WYHLrAAnHTsjqM2gu9yXFVhW4GIroMuLiCEEbu8CnTPs33UBuDPf/DwvKnQZMemxOJixp0aMYN2b/Cq1mC4k12lDJ2297YrRlsleMkupKngbZklnzU1eXWha/UC9+mTaafNyqYWltCSflCEE64EQ5GhsKtyYwDX2bKViVrws8G/0JfuHQ/PNuOpT1VHV4fdfFI2GNgTFqGAhmK8bULD7FC5vPp4BY2i8+hmI6NJ3xmz8FY6zDEj+7GfxXNQnZUvLQWH3zE0XnNU3Hal6f8mPKxCoVoLB2SVuIYR29Evr6/RrozEYqYRLnm9jvGXnwioQQriwWMtA/4AKlOeDFgW00KvPbVH1hWqG/gGRPisq2ZJZVqBeAb+1eFOXLvl2Ba5Kico8QhBTRzvh8/QVV/6ZdvFh9tOEHkbkBgJY7mevAHdwfynK1CNR1BCChRDMfPfGpm/opytnaHQguzDDZalaVmBZgWUFftYK+K3Wm3YFftJ+1+dHlv2kJbngaaezLbUXHHoZblmBZQVaFbiIK+3SFoDPk9wsX92ycx2i3jroZAo7364BZqFc0oi1aHW+Jm6w00Jamaf5FrwXnK81GkCoRBMWrpFJHaZo/gKGfYvKTnrRRSE/8424GmMh+Lsi3vP4Jlt9T6j/S04Qj7OFEBw0dEMNyccsyTQ3a2zI9TNwl8E77Wpm6brsl7ILqwAHTdWvQ0d1pH9O8qRvg/7A9OuiohhZjEU1LG7l1VmJzsnwlQZBIyddhvI4Z9AJ9/o8xdcNGJohlYcgjRISXQx4U6vFfBa19lwbTuTqR0Q0WAgZDaNL72j08wwy0z9MjzzTr+U2I0zL8pxdT8qbyUAcQJ3nk4rFJRqhDk5idiSMkU5EnZGIFg/9w3mopnVc3Vn/cKW9pIQ5T0+JrON5isn3U1fX2LdLQfXICCHYSq9nq6urtnbtmt24ccN+/fVX+9e//mW//PKLXUO20uuZNl8YLgpuCafXXPbfD9/sDv39pvgdR1Z19S8+TaQw47SQz4R9Kci6TEvxhRLFngly15zqWCSBeuxZftlONg2+NX5dn+26qOzOBMbzx70zOc9yamdp5bNkSU16DW7lFl2SmoisDrqNPT2HNEQLdeqxT+PnC3zejOYb5QKtNG2Fc6pGMMofHHauLcU6V4izOGtYfY5mX/oh81eUXmp+BKcEfnnPS69omZZp/SQVmPc8vfp2geuuG8YddjZsjo2Lew6rSZOz+uVIZ/U/q9/0cXWr1/tL+o6ZT2CdFNn8p6GXN9GqnDp0s3DOFBT6rCFOzfGsgb+b33mqoaSn+1e1ktkS/8gKpG9oTpuazoRFcUrMwIfaNMg1BLRA/Kngzp7Tm20rq2whfgoCNgIfybKgZ6RLz0x0AjZ781CYBHeEgUYgTkFJ378vjhKwcCm7AB/cJjhn8BGIOlQbwdjiFGAvlcluQbif6YHEU1OaC8EYTzHOAzPmThyrQfEquaEXanrXWd6kFw91R6jsS7gbfOiAIfMJi54KS5uPkdhprY61ME1/ujxMNak0YlpQt9Nxjpw7/RDKdVHgNt6nOEe+LC5GI9NisH4FrIe2dBaOXU0Hr9Y9nU3ncrcdiWjXgYF224ylboZdpmaBP2qnw1qbPAIyAcKX48yQmImRxCyErLX5N1wUZn6H+S09bhlfvIMi6PiIt7aO0JK3gbh7L/27ladI8U0W7dHm6eNZ+cO3dkXQ3DrRsm103bEmoa8vimuSC2ODkiN+umcRFj5A1BfNkMjPMSnOgHSsCe6+Hs0bXqc8bNY4VePaVoM8KN+WWLJpMLcPZk7tB9ty3ovQH2yKnq7mJ0Z0UcjvPOCk8nNyXto9lrJWhG7t1ZEqR6GeUQjK3iyERK1ruwBZCMHHCCzwrvR6vgh8/fr1iQXg3spK7Ygo27PC2PBlrwVE1tyDumrasLEg1Hib4C1tPIOb4L3g7Q/dMIXgczXaoCbBOjbUpg+phdERqy7Kx85l6gRysQo8/cDHCUhuvkXa6Poki078qQ42oM2APcNOEGsixUbGM076cMs84WHdHHbRXXlWPvXYCH1MBS7l6guoxvP1jlEL695ybnXabbmAlGDsyaFiUnee1q+nxsxrXl3yJAvMMmDJLQfOmkDB3pSZNvJT/co6ZlaahLGX4iZZV0ucLvFZZYTTc5LSqtCKpcwkylT8VcA4H2ageQCfQ2pOSVHGMhHtwmk66SdBJpPCDolyr6MrZb/duW+yDEHUBVOarnkkWXKV/+KQhy50XfNt5Lxl0wUlmuXihdxvU+k60TY8pe+XNYE0c0hOUewEFCoLxQvqZyp+iWUF5qmAzjc/93Ty/JPQNXnND7nmDGntUjahXsvIu4FPysVheAnyFJ0XwcZbnR9Lp3OL2k+LNI4T/WThzqoigljD2HtsP5YtyhHY74KLUrPzfG7gbWbKfxIp7qL5JPvkO44ZQrAQMszoADMLlrZMU29mu4BpFWdeH1K0Ngxn9ipWF6NZy24qupy+gUxzsc6kkJ42KattDbZ0VHCxdchOfdElLrUCXmYdA45vqKE+qM5LIcuCGG/EnB29aa5VbEYVvyj8HjgleGCS2qchhFB5ig1uWIm6mfKOri+ouw2ylAlldibFLmAAys8OOnyA0KLx6WU6LT1cUeVWFGckpknBlimnoPQ9qKjJVvDOzCZWtrJvQ66SiS4KXj/cVc1ZoPEW8Zu0j4i8RlAr5xkCMVsIgdMYWQjorA5jUx/i8kQD9oIZfhYQdiMEyVHPtc9j6zMiWqawC+5KKYRgIQQ8BUje6QYL9DJgfafPLlbXRwPjkw7PYCEkyHYWNINZ+rPoAk4rfGmsXxXpn/3OX7r5y3nXgORKwjYfzK+zxtw5uXI//a1AmfC1AmN5aFNG+DV2lF6zOpWBbCcRiNENsxCC+UYeea7epwkh6UKALgJ8tdezuyhecTNSTGqFoM7TLasjXRdU4+lwf6ase+4icD8albJMYPogKWHXy15dXG3aeK6jkV0biH3P52hFXUrjA+AlSjeY/hhtDQF+AsFCCGY2G4GkBWMIy5t4R8Q7ujTAOZO6zJ1jQ075/J+blgMpDBHopdZj0yQ54eE1pPqijtTQBmlZZwhNoHFFV0Og0CX/jrIQgoUQZmQwSzfDrVKd178KNBdTPwfKI1jz4wDoaHPOSBhC8LmHUKeuUXNGhDP6KbfFXUmdOVgNjC+hsZXz1H1ZdUHSuUv3PZCT0djiyVykQghtSaU6MxNCoFYliBJCsF65AKxf/OpXwPr1r6h/hqOz1qZ8hfr5pTtIvd9yoZuOr+zaQFnbyc06EMxCCA44m7oxjA67w891LJHR/iB7uzop+ZCzD2ZGJ6jJsjoN6iQfcYsBP/fv8kJHUXXcBUrrGdTN63w7Am8iDdHYlrgNTeqM9ak/u1UMYbZVUyt7oSmt907LIc2pFYMa+XXg/+KNdBmW6hXUL3mX2MRWmkzIVfOxUHEWhbzT+dWIddpE5daAHOaBnGRn1Uy9pxoB8Q4adktbfU5UUt2koCX3ss+twDJQsI8j0GntcjoLWmFyl1Bk4j2n9IPxh4RCCGYgWDBz2Dff8sgT1PMiHfLVZ+IYkiFkh5uxzzKYX6f7R0bjPCxHzjpRiQJ1nIQhLaGhOZ+s3AK0DnNLa21ySueXXNuQMeWys0C+mlc7pvqum9WktJJFnU+SRqs51gWnmNdNJ3heQVw2V4y2UbvvkZbND1cBffAsivNMsn0CnyfWVfLtummYnhY04SZCCBZCHUbfzIKxeVPSYCEEozkHzBbzlzljWt7Ez4vsIyof0Xkh+0CqCWbBzGHcsBN0LxXo1fZgqUShJluUTTczxV4UeaSUg5W5XAw1tkXzyfa41nIJ8E1Ij9AyVIEM0zYxIQnHCGLzYC0qXRsyr6CBqk6daXulfrCAEWCH0cfsBGwiX4yzTE50Rb4t0qA5jSaV7nRE4x6CY2yAS4J+mksrBvKAT9It28utQKo0JTcveTDLVKwui+pEFSOhG1i5RWg0+Z+Gtl4rYDhP332s6epL0wQLZsrWoDZ9i6jqoDvHXveYxjfDyGpaKq4rzZVtRimquQX4gBiUTiXRYU1yWu1BljHAdiOiFzCYscuXi7y0lf38UFhuGpC4IDBnPov6KlegYy54zsqdaNRBORgyR6m32hayzmmpwC9xIRF0IQQLYT6YBbN5oHFSgjZ1k74LUx1OVzCNSSNSllyYVJ4iwfcUC1drGs6okc+8kH2JTheS7oWera6smhaC9eVyoB8C1iAEUTODLAzT1shcghqk4ysZEc5eV2gcBnLignQ+yqQOST01DNsUd/dE5WymRk+8D1UPBu9yMwuh5ESuGoxZkysVYwq08Ijgx624SWA4bS4ylk50QRCVhJKT+HnhHhizO9vVzNJ12btMTsCnA/XCiKJ0GdR376hpw7XTG2LpfbthgMzHaQjNFNnYEsWIJ4r0BY6+/S0AABAASURBVBm8OyxCVWaON36TXk2JeslaLQlo170SGkoKO97lIHkHUu5j06vP5YxFz4rvN0tOEQ6aDkjKQX0h9aa1mqd0omeBfM8D5bso8njKN/NMvWQVrWSvLtGByZ8Vl5ylqiRYHg+qv6ylz2st+q6trfkvgtUPIVggnxCChRDgyj3kqooC8qc1k7wLpuOBBTu3HXWaQD9917iLgmi6B0F+pF3lmaiPC5g/++lz8QiYiS4K3Hws0RoIw+GtBEojwyzwRy1GZvCxE+ZbpB1DbxcBiXZRQfzZMY6tk0vxtcglOgkjz9mwOTbl3I6tMd21lk62U3kTH6aOL99A0wWLhkaBIWfY3ZODqU9/1UhJhNScEi2cou9S13xg2TFSBm0gZk91NGXj8PwoWM5VXuabIrXhim/XkIznBe0cNKfXqbw8oYadFT1Q2SAD5a3zAFTnq+Snwh2xqlHd75Hk4zVJXXmmRrkKk85IPQU1pRY2+PxSa/AJ1rlp6pO5EkTnnEjlH/BfBJgTw+uqQTqBjcZoQaOg8V28l7Zlo9BuQCMbSLV3mc4jqwLMwWjMel7qz+G2NLnKFfADeoYEz+inczKPJv5nQJ7vmOrKEbJEfB1Zbn4nMt/q+rPwHmTORvGNsRO1M21n8617BTLIQ1fnScnoO5B0e5VVwCwh1HwQLrQr3rTPhVny5KehAs3FIsUuJ+0fAPPzyTflk17hEm/qgBDUJ+WOvfsVSk9qqRLuolTEiNYwPaqMgWwhC+0KKuB0FnefM77fZ1fiXTg9G5+rXKeZ6hhK34VpPkv5xVVAdS+jia2jFHPV6o1ByJIu6ke6QyF5N05dAO6Idn7RrA9+zZ4Rotu0kzYr1aZNt5JJoEl3LZj23o63SF+xZC+6AOoJV25lHBFyZU/P+5W+06nStm+sClMpS6ZLZlYqL5nE6ihpHvOCpGRa+dLv2nWzcnnnkXeNeQwPZuONfsw9eLehL9l5QZjL3PWgcpnxzxybMi5SulzyWeP1eoHF355/iZy+TF4xXwiunBnULnZTfTP80SRPimH8dFNz1mGJNb8rxtzqtc/vQ5LfZVeuVAui+1dKgU5iNIVOlOqpZBxhqsnVUpx2oC5kQhpkXlAejVkHInlDGrvOeY5gQ3Z6R4E7rDgJpGmglE1a52xE6zC/yusS8ebbmPPuFWhUP+EKpLJM4RIqcJWPrXITLmHas0P6Z+H4WlQOuublFEKwEMaQDIH1XNYTm2DBVc0mR2lKl71/TgW6jvp4drOO/zRdbJxJs+OPRxpzsWQzLbunkmyf6akOLYPsl2lbLXkbdRvp6v2z8IoxLxQ/28KLhXi9aULjKKCYugc0XUB86s6gPE9UD5Vd9phkvUZxk5rM+1elUV7fPJc5B1RuJVTHwPF1BPy5l9P69xVea3WAVJBL2pWMQmcq/mKgz6/6PC4m6jmjME3Vc1F0jdoV4zLmS8pdw0+V5bymGiwVP2AFdBbMix9welcy5XmvJNl96wnkMUXPgvPkm8cjRnlK+uODeG6AJVn86w/CLfdxBbyO4+6YU/nHvZncVFMFn4aZEWcrFXK2xY+qVSUXxfS5/nPrNH3OP56mPEo67J68+m24orPpdUovWaj0/M6rpNtg7PY6d7JHwY1bfoE7+VRg4yE7bYxXGSFCT4fGytByo/kWaTvAoB1SbImAzplMvTO2bs/X1bIVvEOMknYS7LQoPI6IlWSQq7yTIsfBSqSeWmPzudBwGDmiCLRnpXtI0AFs2JOFGOeCt6mxTOyfvpWzHs/3h5gwWYeeLwDrF0W93gr5S2aXujFCiq9zLnGtNrT6l9j1oQLzZgz/wiXAXMWdYvnVmelVzPFq5vRNjqgGEdKZdDUL8Y/ISud/eyJdsrbNFe/7veeK57hMr6qALvWMSngVGM4jdjJRdpDl/s0roMpnfPPBpwyofJIq8AkVErtsp1fgypQov7GG8XELXWkH14dSlWnZnZ/wUaqFOgfPmxo9Fi7kxRiKbFYwWczS//C6Mxd2gZmXY4ike/kCvucyzUevTsVnzAqubGfoFWKG+h+nWk5oWYFlBX6aCujuJ/w0E15O9GpUoDzpAk9/VyOhZRbLCvzDKhDK+fAwzl52FieXvACsJ+wp8An4qxyvb02q+4YkvN25TnQMTbI7pi/SsmIommAKVSJCgfRzQH/FNcXAhyzy+EpbsNbm+aJoLMSqn+3gna1+2ey91EgHIr0Ej0YPIUdXMjrmsRGJz5BO8L50GS5IWZfslSJKkwNidbjMpm1Zm2mXXakTEQhO+RqGAZnvoSG+8h1O2cVzZI7BJ7u46/f0SL8CXvFFYPGags/fT3RvLj69YAzjjXVtaBAHbCAXvIcyXgjihFLAaOPemMvaRenS/qpUIB3LenuZmaVxJkcIQRphUnfRksC5bEKwf8zmX0hzY2K3EIL/0jH92pEnB25TYz0d+7E2puMJhxB8bhCoi5bNVa6ADtRVzm9Wbj/eZTJrNldQF65WTqQTjD/haqV1VbNRmULw9runqCw4dJbhfevYssLzNhMRrNpOv+jrn6Na+HVYtIIPXumqUD8poxILmn6m4i8PoeM4Xt5o428xus6VLpkZGdpyW1ZgWYFxBZbcz1MB/4xVk/HzTH1ypgERdWA3wSzwx8zUAcGW20VVIIRg+c9FxVzGWVZgWYGuCuhKkzxT8YvhkheAO5IJSRZ5get8dEcvnR76Kz0y7iom8NUqJHbC2KSHlHuEZsAypuKKSzTrJqnH4QVTC8HZVr869r7kVazsKytlDsjXF2sZKGmROQ/FVy+tdT0qj5Zp8iEecSQTJHMjMYKENUjUBkWqWVw2q2QT1M4/mqyFeTzmsZNNAp9FVVDVxjtSOWMWAh12E+yqbzp3zpDjDzG3yXmFECyE4Aq/XnTd6ALgQMKKc92FNmm4Cw05b7A8dJpy7s3rvbT78SrAMU4H+9JT586hMfhAScRbhne6bC6uAjqe4J9W2nT/5fTh3puLJVnml/QKVIAPxXx4Mr0CWS2egpJvY/EoS48fpQL/tJvlpdb9vMXShXVxCSqbjBxVI2RkmZmsrNzEh1KCJXup6Cbo2V0nqmcZofECkBRu8/M21JRnj283/9AYSoeAJwTfG4oL66QRrPoL9GXf4yd++UzixVg2ywosK/ATVyDdmVNbK8OS9aeO4K2asKzIxVZgjoL6s9vFjrqMtqzAT1kBf9z3RtOf4+KTWQuXtwBcz0d8RpWABFUnMTWRHul1s3CokyzK9z4ZzkJpPEHkMyGcEGi4BB+9XPMVr/ebaAUefN9m+leoxDtw8L5TbDBwORk7pa8XFAgSxSGI0hFgtUd/uUm6iFWyFyeZaA2MI5+rAp2HGfpwXTyvWiEWd+72qGokhtqJuKXGEtTJVPxVR30OVz3Xs+aX5lid+1ww/jf+RUucNfIiftWpUjqlPrmV/W9D6uOlDL7NuMtR/lEV4NTRmQSpTevb3vc0vj7F+Fir5bBkv0UF0r2UI1DeP9Wfd9xZttK1MW/cpd3FVUDXtaAHVR2Pil7cEN8kEmcot4fu9psk8E8bxG/x3lBXTU61FV3in1qBMOXly+8LmrTfKMRcEhS/hI8pfsZQp6gbnpqbQy+aDc0iURqOy845K8AjBR831B+G/ZzRFnXnfsag7CmHunugI0C+7R4snZ7UZOGBS58UYGHvuR3C3JZLw2UFlhW4chUIFjyn1Dq7bDorUN5RO3V14bx2dZ8fiz9/tqlGqZ0nGp/OvHc0WwQTrvNHnHBdCpYVWFbgHBU45wKwLt2MlIV6iau1NaHY6B9f+vAaQ7IY9bvbbhToHPgWwO2tx/1EU8jAN0gGrWzm4xUzI8XW19XJt2AqBfF8fPKI0dIisOTikRXiG5BvstM/VVWBjHGhtTF44CeE9wta6VO8yDixlBC8sSOXITK9aE8D6jn2YCGMkR3aC28TYxTKoUzCnYhhdRi9JixvQUwwhq1gQbKMetwsW4wqgo5VRqq4WR7Tfsgt1Twfi/mn0Chup1uOKdpp8I2EGr/g3CpGXA1QZszItDqQcH4cdXCdv4imWZvU03j12Bc6oAdO02EcelOju9FULZ7LfVmBjgroJlcX+ynkTU2azvSa4FJYXc8KrNH9bPdzWpJ/BlRq4XvPRnXuQldep9s1zw3NT1As+You8f0rkI+FqJ4xY8FnZj0trjXpYkn5pryuvTp8ujn4RzsPvB1Ud45s1ExbZ2o3ggVMA21wanBT4KFpqJPXyKmxIdNfzOwE6iu0B2bn12ggKRDow7EzB+3Aa4tkuX+DClDvrtPmskb24x0UXU0GffKg9WsqXUVZ4NJzNnmcTDVMGkWBxUkifgJKg+tM96d0XuYYoTpzxQR3pNXuJzgCePeRP12N0wByv47R/XN2LxjTGdNcDtUJxSXtjKd6nhZdx6SODnsdo4ZYoTmQkgsNXdmRPAPTUlo/qwhSSc1CUBJQY0sszGK73KYjMIbiBZomyqGRkx8107k9D/xcLaehiD6AgrVhrvX4Z2p0QzqT49JpWYFlBb5dBXSdd0NS474g2kQw/TFa8y3QChDdW7gfpfsMnW/FM7Qy+JZgSN18mSrz9E5qcg6pPPTSnpS0VUnqHzLIl3tZAcrJToeWYulzjc54l5jaNT6rkSHieGAmHpJ2rBRDyoY8aZftBVfg1HBcDH5h1CjHhZ1jR8ux4oL6Zjwjnprx0uD8FdDK6RmjtA8RF3R57mgxMwUtBeWJFZ1qyCwXX4KFWxNY1LUaIrz8xtACb0Yw+UT8Krh91rdoZcfibMVnG2Tk1z1OsilKfaZj27YveRnXiiPp9OUca1m63Y0RsPM8sIGPbp/8YCs78U3g5wJqXnPqukY9iNvWGnySLQxihrYQgvXIJYQUWzf3pDXfggVoBixKRueeQEswdoTs2URxGkg6qeF8l9qIG4CVG9GqmKkSDOSTmEZLxyXprEAIVNfRqb6iwmgFX2SPgM7DnGQIoWSh7GXn3KQK65EIzO4s553OusRfdKvIgH18njfHcFVTtOwtK3BKBTh5OaFpuaumVueRMHZEXn1Iw2NpDdjim8bsQBVIHxCOaWd7ZfnDMCEECyGQbwZsuUtSst+E1O+TnQN67TkLRDsNxsIQurKXTEh2p46XzJbtN6hA/VhwhLnAvHVaclUW7X6luNJM5JmQBEmePTG0XbvO0BCCX5e9YDzTBlBSgwehgo3/RVE+67WPoZEyjC3zmSJyY9GrhPrsUl7KOHGppZqcG4n/EdpAknXQvfo7RVfOXYle2hqMDxiM07+CxvfjDeOUvC76tE3jBUao7RqnHMjZmiqzkgu6uJ2iqGLBBAtIzEIIwLiOexa4qP091bT5jDiX8dbnWg26JyLFKLUw/4i9NsXafELFhxCoVaj652Xq44lvx2O4NB5MsOYfug1zP1pdh0MyAWu3gea96ksvlAod33zeNPIKpUFJAkmEkj8rkX9GjhEUV3NuIetTTkp4PlRjRwS3AAAQAElEQVTzLAN4fI3RAMoAzrpXNx7ldNYgF++nKU3DxY+2jLiswI9RAb8maEIIFsIYdCxoCsisEz20glvBJ6qr/luCga07P/LpzPsC5TZlY9wQehYCYxkQhSTrXJ3UW7YdFaBE+mwTOrQ8iyHFpnz0ozO567O78pftpMlS8s0qoJNf0ICiJfy4wEPZ/XB+S6pslri4CkyL1JummCnX1auzwY3EAM4V73Y1rgsWwhhmgX2MwE3ZBFNKCdHQg4isWuDFJgYtmLIoC19M6KWbArdFp3gVTz/Hq8lT3KxL1Eo7Y9woW6h4ydvwHGVjwQrTfTFRLQILmlt0OU3eA/N1IHCa+2MaQrAQEsyCKbJeHhwcl3RzpZd5Lt1pMlRyJ4YRiVjsiQsWwjQYW8CV7LWX4+hlTMHooteOUqRCqLg605bWcy0oVL2feLwVWoDVmE6WzT+sAjrAgBMkBG98fiHAO3c5zUR4ndCOyxmPK7UjMPPmCutQLEXLCixWAT93OZ+c4gpLW+66luooxZdAGsNeQvzvHTJ9NnE1U2efKzeSEEL1Ofpd8ytzUl5C+qw+PaPGnIjR9mjr1W/bLPvfpgKqfQWGdB76Y+1cP3zuTbR+0pYzgWcvO00ScheDiq/JMjuhk6L0kU6QaAyU407JlbJJ41J/hQip1mtKia9QcnOmwhxy3j9Cyes5is/Is1U/85dKVTczbvkl0xhMWcwDOWW7Oi9Z7ouWKIfyjwz4bMWHYWlQEhkIZTeRytoMNgQ1sLxrBxZ/Q0h9JGYyIL5d6KaA54USUgzROtJVOPc7K1PVFFOEHE80I2nGNmVfF4p8c/cSqQ6fPmu6hvAUvCm1StvZivFe1UwRazqVTY1xcyWAbFoOqBbYFbEJfdORjleSt/t1XeJpZTot6RnZ6OyQWqe4/80kLdjWIeWFwZMso+kgtVGqTiHyOsVkprryVzp1zPRaKpcV+Akq4BeHN3NMNttlml3a/Sz/CSmlYPePS6dqLrgMZw15Vr950j9P7PP4Kjd9pumzuQ7JHbrfOzO90fhdmO6RNJ0+5XjSJatl6xVQXSJVcYpE1K8S+H/Yzix9Zl1Uj2ySf/spe8G//bCMqJVWyAI7ubKrVh1O0iTxmFM/lzU/PjNsAL5AykKurWDU48D0zCR3IAsrFsMqsiYkK9AVtur6xK+w0HoK5DMFEblQMJ6gMQQfoxxH/QzDTpCPYPiPkefBvANgZrFEUdLUlx162TRgZt43M9RW22LFo2DP3fQeJG0dWSvDjCzjRQVW1pC0e8dv2XxhIBEC9pITcSg1MbIUrUOjpP6YS/0ZbWma5oAdY4off2iQKzI07BUDv9x/lgroFBE0X51/mVf/YqCIwmS0b3PG1ccueV0Ek+ksJcsKnKkCfh6Xp1ZJWnG6pS2jM3eXp/OZS3ehjn4eXGjEZbCrVAE9N12lfMa5cObpFlP/Ulu8IQdqITzs4aFOBt3TdoXNNnU+yzqp4ncqFhESRHNYCIvEvyBb0qxqe0Ehl2FOr8Dc5+LpobDQQYQssk9NYKrilOhtv3pfvJBDwOthvf0Si7o+kzo/vvhbRnSNOCEECyGItYvfmpmcKT6ppTnIW/HGEKcXa6fVxajeKdC9ReHcx5mymeYndV03Ly+/0+Hl93nKVrEzFT+GuFQLcUA+jbkgm5iTYp0N/rmnkGdyn3RUumcKdWbHeUabzHMeL19QnsNQqS8CHT4d0kV86raeUteUSpls3eYnaTTtOn6SaS+neSEV+NmulkWLRn3yh5eo0VcILjhxFwGFO0ucs/rNM9Z5Yp/qW9ZOdpNAyT4pt+rjaFr+/rli0zf5TdNO07m8zMf5aQE65LI/z+ec+xP3W1OGTGe55t0GSuVjycLqm+T/ROi8mgbNVzXw40yt2tR1as4C4mU3jZPhsprO+9+wYQVygdFItGvRb1qEyCwdGOCqd5/qfSCiKECMWgBmYVg0rnBsEswXhVctsNAaelBgIC/AxrBmRW/FRiy8zg1ijqZi1QrGihqjBo3pkA44j140LfyumhaCjTymgjxNwCYESu58z0Kvh68WukV7FtA5XG7VlmpH5WOC/3PSVEovPNLJMNCEECyEjJ71eonvIcsIIWCZd7wVs4hWxMLhMSVTv5AsctyEAgpkCxQhhODjibdgFkIYw+bcguyC+Z9gFoIaUSF430XByg2G3QSXVIz3lk1HBZaiUyvQPMdONb9wgzR+sBCECw+/DLisgAWvAS172XHJsllWYFmBZQW+TQV45mwPxP3Ipd60lRfXV3ieZPXkzHuIeueNfdYY+DHn846+9P/xK+Dno79vcU5MmY406b1Mp633plh2iwMf9iEElHXQRW7nhrHluLC+p34IgejBJd4wT6c0LkUPi41agWowPTejocc7pwRJx+x9V+/iwTgKqsTa3/ws0ufuojBVooqHTHNJMsYp5+Z96TOS45QWP2nqudD3uMTzWPTTnm3p5dizKGZpL/1SZ0rbCuTHED9yUC51VDnJxaNhl2klkyDLxc8PD+HjJ58QkLCrl0hq1Z+N9vjqz4n68RDPsa7mXfFzxvIkp9m6cr5GedQhfg5Pr5aGb9gmgUJ0Alv5CQtPV6EFYnTupU6xT0On/w8mLKebTp+yU5IfbCbLdJcVuEoVCOYfDcEmqRkyFLrQBDvH9r39z5H6mVxr86WC1oY+D9oy75d+4qeNO0uXfbpsumTZXtT1tfHVnwfydZS+zl+1Rrm1oLkpTdEJyBblhBxZ3v264ciGCWQLqOL8IAikOxOaBzZdu/yyvPNZCN+pchzlL8CWe6SqseS/D+ktMqwe7sf2tcR1lriiOT0XqZEp4B2BFzpjoTFBfa0lFkWoZM57P3D/6DkK66FfSWABt+gCi6vFQkgLvlr0TSA+C7xxBoyF37F+xQzbhMyLjhHIp4FezwKLvyGIgkxdTr8X0AfiTiKgsxBM1BGC9fATQpBvz3pQ9RdBIK5D8QJxoCEwDrzHcT710zgaV2C8cvwec+rBh4BdSU18MGO3WVsIwdjNgrEFSKjmsbJSG0P5OLDBIYSS2nJbVmBZgVkVWOqWFahXgDtnvbvklxVYVmBZgUusQCR2CT3081RvDaD+Jjs5sPvQFzZeDrgI1eCyF13ip65A7TTQIm9nLfyakaZmrO5cCMZLlU1uyCeFsyWdw9fjiJ+CTl+G4z2uys9t1LS/aZAMWyfe0LnIvYyp1C/k5pDjiQrKFcpxpKWjVoD18cQDfXtU79f5ztzwUQi3E6O+UOfVnwfyOTs0gn+547moNwsaB73PV/zZobL4KaSGMCGfTPTZkSywB2wXyUn2uDT2Ssb8Gop5OrN8pBNOiXNq/t0xPO2oFlQm0asZOG81KprUp1Pnq0OO/ML3OF9E5ZMt5fIjwvMncd39BK8rQkTOnpVerh+ZMoA+u3SazI/kx/SW+7IC36ACukNMIgRknL9KAM5/mapbqPMIF6GY+/3xLBerxsn+4i8KOabownnhpDwgPi/xGZIJ6ntcdaZB9a0DO/eDahffhuSXBY11as7twcnf/Uq5+CsD5SaQWz0nuv6aLZnzXQ1+XWLJkl9q1W8ipHMC/4DixwDJ6sBP/ZBiIuyaC6Sx12W6PzSUi3TKFNKzcnKsx06Sb9ey/GfpQJo1qOpkUzZ92CcVs+EGqgkEvGFpkya3suWjnnDYqqX4kun/dx2x+jsszAYs+J6MVu24WHMcxWt2WIxxBC8cIz+Ja9a3a2DNBuG6o9+7bv1w43TIroedU3zEr9ywgeMX60P7vV9sUMNw5VdL+KUmv2FDbIb4ZwxqfCUj3nDlug1FV3+x0eqvNnQq/hfnpRuhF8S7PfkNV67hd91G+BerUPzi2i9WAFFBvBDXblhcvYEOYFc4bjCe+omO0AvSxVoMu/ar2bV/WQDmvPqTCNd+weYXbNFlf2Iqt7h23cf3HFbXyPkaWLNhb42arUJLsGA+AEPBVm0UsBEPxI9YYB+trFpBjMicx7iGTFhjToC4svU4+AxPgWwdjDO0FRuyMC/fEX1B/MwY2LnNJVCNL+T44qdjhZrNAHOr/8K9YJ6jGSiwXxjEU1xBYy3i7/Y1/0V8fbzsS96KNQ2dcUPPFKMw6BRE5G3I3mXy79C7jnxkVzhdsTqNyhl57ESPO+IKEG2iYCzlG0XxLX4QRK9T95yMuUSfh+YqmzYkPwcYO/oYs2LoLxa1wAdX5JNrGmyGLo1HvGkxJJ+GmXGJ6XMRrcOf6SwGqGDQFui6vkBfBLM6neUXcYyNnNqx63mIb+tP6ZOPj+/jNG0RkXMg10lE1Q+DlFvTL7qcxvPu1mWbH48Giz6v06nNsvP65RjGJr67VuZxpJPNJJJ+Uj5vnpdrp+s+5aY8vz/scrY4I+wsHW5cgjq4HGWbCZvY5JkQ8RQMOoZNbuWzvp73HZMWpSRCM2Dn2mVvnoG1N6XZlnElTYgqQYrlhXG7cV+hhMr0Qpgc/0KCXfkgF1I/BRGY7WT1JiWlqZ8f4hcFw1zIrszqSEF1j0qceYZWbspSrOg0ZL1oHbLPffFC7ou2+iQlyTywRo42sRGqKctB61LJvC9rwTu1BlllIzF9Eb8e05Wpb2ez1FX6JgYfydrIKUuevMVNg0ejkR4ydZd+HiiA7ESFzIumb0MkTXklLrdMJ7MtKl+JRDNyv0anB5DRpeFMw2oa7Yy6ZG2bqj/fqNNCTpM3z51qMGem+rg2N1j5ubkg1bmOH145UIPGcrqismlAOnyTw1iTzrZ6mywmWrkg9DCi9D2cqPrAd/pKswFXzNNU0TFegNeE/aC0fCQX2jrJuvK8bBmz6t7nH1hHKsdI/Py+6X7yre2VrcYUXRzyXBR+uBlKfpCfcu+eu6QToD46kySHbVy4kp0Xinl21K/os0c5m6fG7vZEo7J0K2dI8XOt6KKQIz4a9wLh93BdMLonii6C0sdjtHNSuh7LaJX3JAIaP93slK0dW335noIoPd9tWA0us8CAc0DzmxPBYxK2pBH2SoD8IzklND8BSNFQ2elbnDCpv6FMKCtBMKvVvslbx6ZxMjrUlyriHngBQ/u1MCVPRmBd11tO+zxYncqRvoJQunS0Shke4haH4i3ulT30jVnKgzieQ6ZYBAu05c6XOeL0RY4cRF3kDRpM2S25pCAxFphSEKj4Io4s/1PDI2TDorDjQWE7RyP7tDuw99tDe7szsjfQl+AFeLk9sJdbA3sFXm8O7PVWH5xgc2xvto6cvt0+tgo7J/Z+t+94B21gZ2DvGOfdjsYZ4NsnRt9ebZ7Yy81jaMLr7b69xebdLrnsDk39Vz5u38f2HLCRXHhDjm/pv3XKGPIF74FivCfOe+JkvNsbkl8J8Xsj+wD94HRkH+E/7hW2vl/Yp4Nonw7NPh+Z008HZuuHyI6iy74cBft83LMv/RX7eiL0oAkb9Df6q7aBblMYrNqmY822hmB0zbbANthikX27uG7bo+u2A92hvyMar9susLZZJwAAEABJREFU2HFcg1+zHRbhd4pV22HBftftkOX+aM12S/keC/YObPaQid+3NdvHfw+6F1dtdwTw3QWS79t1O2Ax/5DFfQcL694XBYfSsUAueiQKjrDNOKbvQHZcIusqatfsSJAe+xNiHjuuW/YRldzBuCc19OH7LNpfKIg5AB7b6XXzv9hAfmN6A9kNFtWngJyGLMpXUB//4QSusSh/jTiJDnuJjlaus3BfggX4URewKYBsRQtsGkDn8pVrVnRgVMpEFwI5yt5zJYb4BvwvBazZCDoEog2Ea64bKU6JAupAV4BRByQ/HWsWQzcK5IXygY46IP00eVH+JQnRCmGVRTJhzQo7O0aKXWIIraOuG/NrNmK8EbYO8hiVKKAVsCmYZ1duI+nwl27EtT8B6SSHjhZAga3Q7bNC3jWQa867oqV/ipFsCy1Ua/EejID3a7JCsjZ6K1a0kHx7HKseeUyiYJG3YOG6iRUrPDZ+FRV/GgJ+wUY8lBUZfCAXNYzgR2Y2gia5WUG/iYAMTOQlWcY4lxF2p4LxNKaD3JzWZEPnzUaxBvIaZZQ+herVBuNrvhGby4BinxVnz6fHPSW0IBlg/rEF1aUpw5eaRhOt+6yY7Ax/B+eX1RCppfSx8pV/SOcDsmIqethMInLNNMBYkWuwCwW2s5HiR3JvYsXyHAL3WsF8DM11pcor+aww/xpij4d2IUATDFlCMIvnAHmSmBk160Q7dssu4N+NgGWvCXIOxJPGfcR3QPMJxhZnI9T0kTiRfiEwalEiX6sFSumIaL0QLASgTlCDk4iAXa0nSQWZJkTjKJwCQy9E4wCVgFR7Tc6YHFiTZGyrXgJvJ3jB1yfs1tHHQOluKTdz2bn5SByBcU6fa2TMb4SovKKpFAvNMdb94kS+XkDmOp0aWwQzdqkBe8MoHT9FFiftGKqtG5fngM6DBlx5OY2y6IycC+tKdcSICokPQXwJDyQ+6YzqplJKVoexqQ/JO9dtYpM8yFcgZpACmmLRafOIxruU4544SRKarY6C9IJ4QUdH/Tody5N/0rX5gvTGMnEpfTgmQEtYWnjJG0CTYjpzeqOTfqYV48zU15TESinJR0Cnc5DZ+PlHtzo3JSsRsk3ZT/nLX8DJ5aIZbTlVzaJGMVI2NlNm596C4uucq0BI5SPAWpY7r2YSwUXZwfxeZL5Jk2GMJN6mb4RgN8Gwtq6tHcKNETpNDmLrSNLZLREwULsg/LrHlb0+ZuYRj/d26LEGTkpI597UqefnIgx76RGo2BhGz3wLZsoRYnXYPJsc2naSzQGN2Riw7tPjMqmj1PE8ZPl8m0Ij8grGM+DCUOUySIMDFSvoWgQmoGPqqOjVeXQ4xBr8hC+nIL6uE5+etSLfo05C+qlg5Mnx67mchY8eNcXN/LxU4yXPqYe2qgPFq/N05QnxXXwn8OEQ2yTIkXt0nAk+e8K8OC0ec52WCzPoyh0PS3Jiw6nFtLE3ZclafpPAjfF1Pi1Ua9zqex6hLktjWWdYW2BT7AXMTzdlvuwpLxjdQirgjYi2uSsHB8qIsfOYVBSGS9U/wicodmnHGd8QgoXQhR7yJhBwhAPu+V4yi55yn+L93RroEbfHEJNwO+551kDAvomIfoyUm0VoBVym1mZsJ5+MWPqqHw0bx3huRt+ipdOrRSN9vW9CuA9aA1kmmy7IT5jQlUOZxu1ARBaVs1PyFH9h6JlR4zMhBHxz/USts2wYscu2JGKB3ANzCk1x2YNodyMsuii+MnFg4l1RMaIlKJU1YOnuFXFcDGVAxZ8AwU7ZNerUz8joWjKbDKIcJdUcRB21VOSpykd9ZvCNkwHn6Zuj/CaTzxzzEXJEIikOZPpes20Y1eV1vmE0s6Mzb8JA+YQQvLyu9MKQNpTWRaJeSE0mmGHuMCbuYIHXQGTR18FibwQFshFU6A9Gtn/ct4+bB/bo7YbdfvHFbr34an9B/3j+2X5//sl+f/rJ/hCerNuf4K8nH+2vJ+/sr8dvoW/sz8fgkfDa+b+fvrObz97brecf7DYQvfX8I3HXE56v29/0/3r2kXjv7beHb+0/D97Yv++/sv+799L+/eCV/UbsP/H968W6/fV03X579N5+w+Y3xvn90Vtz4Pf7o3f2R8aT9x7vr6cf8PngY/zNGAkfyOkDMuGj3WT8v19Awa2X63ZbePXJ7jg+2+1Xn+3O68929+1Xu/duwx5+2LIH7zftPvzdt1/s7usvdu/1V/qbrnuyvmNP13ft6ec9x7PP+/bsS8LzLwf24uuBPd84hB7ay40je8Vi9+utExaz+2kRnMXrNwKL52/BG/A2L57v9e3d3sDet/Bhf8CitdBPlP7H/T6L1kMWrUf25aiwr8fRNk7MNvtCqNFgWyfBNo4NYIPtxklhW9ht94NtDxK2RNUf9mwb7AxXWDDugRXT4vEeC8kHAgtLBxWu2aEBFvMOSxxApdcC895o1fZYpD4oVu0Q30MWqY/QH4Mju24VWBw+quEY/oRFYuEYKpyEX6wTPeS9X+3EIX6MPrr+yi9WAZvE/zqWsXCbZKWdLwjfsD50IB2LvH0wcPxig7WEIXS4+kv6ZTl0UCLJbiAXrtv4l+bXykXg6zbyhdsbFvGJa7+afiVuxOuC6679YlHARv0KLiNOW17vawyhLpvK37CCeQoRql+FF55ryll5ZyT5NSvKBWJRhxZ6V9bMF3vRFSwSCCNRLVaKlojQNmRbYBc7wXicO4WDMbCRbR0RWXdMFqXRFfiOOH+Fup/zyJ26HfHV5/wuRF1WH7/NZ/sx1RhDFjyHcc2GcdUGxaoNi5UGXIZO+gr4jBxrNmLckcYv4X3m4POgfo18sa335Tci9kix4goLfm2sdsiyzSoPe5PweIopKG4F/CqeuOJlk8dlwWnEg1cdBTJhxEKVaEbDBl2so7dqsQ30RYm678iCJfSgY+RxnOLXiO/9nkUe7GONH9Ef8cE7BvHU74kCjaV+BWPMGmK0YbQJ+MKOGbUGitFAj0/4YAUxBY0t2kaaY2A8wUoabEisYRQ1+BLkMCCXfknFC0P6dRTKCf+iRCQHh/rUouBYZt2PTcsaa14O9YVgPkfNFUTmW6HVd7uIT4mGXa9cMHXasyAqKEaGj6vxmtA557GN2A3Iri1bqeUL74uyq2ZQB/cKA5F+wXXnlPN7BK/+GDkuMfKY5bwKaMQ+cm1r4bfH/V0w7keRa136ouhZrOx6ZsTggk2yGKCgqCHL5ONAV8qMuri/YsxEMC5YwHj4Jj7LEo3EqqNuExg3oO8Ex6gnMH4PBCFgiSwIjBcyRA2dGW2CRSOvNhDGMfzZnj479YnckwWzUQEtzIZQ/es96osf8UwfGSEwfs9zGY+pwaIPypgVFT9GgMXN5gK29b3tm3U+B8ZLY8csrmiSMxlsjDPVAjYlgqjLkclD5KKgeB7bmSvUaIJlOmLnReliM+akY1SZTTAaaEJYCaTVsXJwQvpxLSknJzsW9GFIAb7yhEGe7VEiqO0yRe9pO4+uTlFk3yYlkvwwn7ozYS69phqZmZoMYxMP8V280MMKSi4RTkNFgsWocQG2sIlBH0oYVKjbqS+EEMzQqzVtlRGRMi95BuLMVtSdpWjCjwu1Sgnl3timIWEs1TLbzqLZTv5NO2VEfPKhLHTga+OPbVFJrmv5NMh0KhS/rlS/C2YqczD+BHgzOGMrbZl7IJ8Qdc8xdLF+y7HZWzQctFt7fmg49VOVpFOfYcTOByKmnaQTs2A79hM3BpySKUEv5V/2c45ZLuoDu56Geqkf8AowFfygh5YUg9quapTu5TCqPOUIGAGiw+QdQWZdkWyzqIt6Cl0KyTgJFPEsMGZlszaCEt66kIQ4Y5P4kAlUvGDwQp2nb2wEDSHJ3ciChDXA+p7l3rEJs6x2SkPMZJP5FuX5xbrAs4QJXTpkEV0kcEaAN+TBD07wgx3hY8HxFOANuAwqvko+9+ehPg4xGSuPnagP6WGrMIbM4WekNVvpmpLYsG3qi4htLLjWuxB5gomt+LW+fKdrz6hRfmcHUzXVSXQRqEbZ3v051OUhsQY1WXbB2LrkWab7c+bnobPsGWpWHhO5p/Fym6hiqM46nqJ1SFYiQKegUZeJMYnfliFSbWOOV5sDo1iSY4RfAKamC5g0ds5DTmAmwMzg9Rkv1GVtXnqH+cipLX0r29ogKZ1goVci8DzVAPJsTxoW6Dho2OmVuzpjyHQaTEECtiCERK2kocf4jhVLvGgGOnIz4x3VUll4teK7l1iDwQvcc0ggcmAcFvCoo0e/jhWzsGIBiLYRGNN8bOIayHEr2mPcujzlUKAXIrnw2mcZ3JqsGJF3BTPJMgrZ4xtrKOAzIvpIX8iy6dR4F7Vq7JzDiEuR4V3nvPo1yG5URPRjSCZEPiNQmcY38nBQFxPoR6h00RiXflEh5dI13ixZQaCCGBBLtGfRj8mKGccs8J1MF6QTZCsUysuUE7UnWFECYpEmojfBT5WeBY55QrAQglnPuiEdqjgDFlDKToCt9iyXgfhKUTKScW+RuhNu5kZwdWrUqN4Xj4nv4ttwBY3k+DKZSAS/n0S4EvpsFZIcOzwwxbLk6bAjpU8oDlupI4Y45iIOLTYFEmEEFYYWQ2FWgUjEMNVM1GjYky86mxd27o1bpGn4BozN84FqVzqTyZUaKSvAqKBcTUUxsgqjERfcwEYjMOw7HXJlnAyHdnA8sC+7R/Zai5cf9+zRhz0WNcG6sG8P1/ftEfLHwocde/x+2x4JHzahwkZJxW+ip89C6UPwADx8t2kP32+Y+g9ZRK3wdtPus+h8T3jz1e45Nlz24N2WPXi3jY/opsvuYn/vzabdg94XiPsA6hCPzuVQ2d1/s4Hthone1xhazH3zBdkXuytag/pa1K3jni/yfsE/5Xbf8/vCwi/+eYG4tmB8W/zLz3ZHOnD3leyAFpKJVY99F5kvMGN3p/L5hO+ntPiMXPHGWEc3xt1X63aX8e69+WT33ny2+68/jfH2kz14+5naCV84Nl/s4ftEH737Yo+FWv/Ru8/mkA+L25l/hN0jyVz/BRsBW3wfl3gi+uGrPSnx9MNGyYtumPpNfEX2xZ69h3JOSPfs44Y9+7hpz8GL9U17sb5lLz5t2ctMxX/atpfC5217VeL15x179aUb0r3G7g36Cl937E2FXXv7FWzs2duNRN9lurln77f2gSio+gf2YTthfevAhI+iyMR/yjz9T8LOgX3ePfRrS/Qz15iuswTkO0f2de/INhzHtrF/knBwYluOPhQcZgxs6zBh+2hg2/A7AvxOhaHtHIHjke3UsHsyMmHvpLC9PhgUtg/dFx1E2wcHAzPHEAoOh8GEg2HPDkfwIyj8gWiJI6fBjrBNfM9EhWN0mR6zAHAisPDXZ7GzL8riQF9g4UB0AC+Ib0Py6VixYek7YFF1XrgPYw9ZRB2UNPFrNnBZpqs2qMWXzdDtVxl3DYgK8PgNM8hlGK+xyCa5KGBRZEFSGPkAABAASURBVAQKu24FdBSgWhzvidZxzUboh+hHAvqR96/ZECpecB7/kWxKeQFfwBf4CBFaAXnEvgIL+RFYhRvmfXyshggvSCYaFUOxZkE2s8BCUdTik9tct3EO8KvXLXhO15C34PZr5JlgK2vYtLCKz1RcN1N89GEt2QV4q4Pcxn1ir9bBAlrur9T4VfFjxFo/rq6Yw+1XyX1sF7ALK6vMdwxzWTmmdIwXgDlWyR9dbd4RPqKrQN+IEStQq8yvML7yES1RlDT20GVetN1HZis8HPcS3F42wJBFYM6T4wVRj6kx54XnkPLLOSnGYuhZDBwzBzVxqv6Y54DVbBiPRVSfO1S+HKSavlYP9NlXVHB7xnB/1Q1etc26eu4uY46ROG1YQ8Y5QizFiYHj77oVK7h3FfAJ6q+Qp+a1ai5DH7NefAPY0s8xZJeg+Ws8rieuT+utWWBszwf7yAJxwYKqID4iky5AA2NxAfMwuzIGtqa3IqcBeY/HX9HgL4cxTqdMBnvZ4tN4qpasiVDTJ14+GWkMxZs6Hv4RMGDKT3kV8jMrIiiEaJFOhBcM6kBvIDiiJWoNKn2MZlFxSxTUpWBM0eiU8aAROd5m8JpLCHA0IcCYITVTE9TY9C2gOh0aeQxc2GMHEGkSdZQTpSoou3zaMvOMT8/pLHaR2JeLfHTmo2eZQ9unez6cRTYdqE7ZI3oB0tiTTG0TXfP104CmqTOOQTcwte5NY3Vr2lIuG6sgZT6RxPvIYpIw0BckMXiHDxUoXQumDZmIbMvrzLudTZCVa4K3HU2MblPpY9smCVKbdD43WF1Pjsq5TNlc6hZISgrHWLRln4i6LrFtyOjLGyPzcYiNpekm5dTSJr4THjPZXFyrkbqj6bySJv3lEXFCpKYRRoBYSX3+uS/ZaZBtG/KRTBQQkz2VkFFtYdjiG8MmJw5OezzXIRedBjlLJ9oF6RyKU4JxAugyb8o4e+QrYaARIFkEW9tLZSXhaCKqzrsWX5lNY3Q9ngkcvtZY03Koy3MagbqEccfoWt1OvCkvG2+yD6Y/WRZIQjxUxAEvPwimLlmoafjljqied0RnwMdF36DyAwH4s0eiwZ/ZetwieqTXKym+JF3pavYmewG91eWzeOzrzzsMxB7MlJ/ljX5mrfuMU5F1PKR1uIu47Mj5C6t2Hng8xuq2JdCl7MpXWDx49hJdBHkk1S7z89M8kjzgwywUZtWX9tP4Kf4cB/MNfcW7oNZIp64feDEJ6iov9XRDB9nSXIdCFCJ5Ot50fE8SnQuTcIP5Go+vWKU5/TQOMvhSCuE+STvXXs4jx9FiCy8XpElM6QRqVelLHoPESZ+RJGXL6MhzLPcnJEq5Sgnae6CUIEzKDU0n/PqWQ0LELloaoja8p4GYXXboMXI9kshJG3PfKfWrZPBuIx94lzdpIZlsBPGC58F3BlADkXtXAuOXeoM60MtGkI2oYe/w+fUQ8S7MdwDGvTUA0QTk2XaCkqcFswk58WqyMMumHNPHqvlYB6/cp0H2Mefd8o3l+FH3cAG9ZClWoPDUkVrFEl6zkpfM8Hdf0RKF9CWfYqVanMYXPn7gXZ0x8c9xikgaZb8gdhtROiCagD92eQ6SobZoxAnMSRRBBLAuFxWimhkgrNtHfNuwmsymbT48DTvmWEWQdnFTQd5dOvMggZwIqOTKfpJbx4ZdXepd/KH1+G6CLNO6TryGERXcxpvcEwW6Z1cosABhZL74qy9dKp1sUWs85qnY9M64E8uEbvfTpLo6T7OZ0OvG3QAJRL5dKloLv6PRkMXeoQ1Z9B0M+tbvnwDoYGCD4cD6LAAfsgC8y4LTJgtUWsT6uLnvi1ufWKBal0yA/yzsHpvLdg5tfRuI1sHC1/uNfdPi2rsvu9bEnr37vGtvwTsWm9993TPZfsD+4+aB/wrZY24dwx+67u2XPY/1fuPA3mPzntyEDyy2fVAf+k4gxhsB+9cs7L1m7FdaIPy0w8Lhjr1YB/AvBPHr2/YcPBM+bLEouel4wqJkxmMWjIWHLBQ/ZMH2IQutD+EfgYcslD5Adu/lJ7v74oPdefbOboObT9/aLXDz2VsTbonqF9EOZOj+fvLG/nr82v58+Mr+ePDCfhfuQ4V70HvP7TfwOxD97e4zE/4LTch6bPH54/5Lq/Dgpf1+/xV4QYyXAHq3BuL/liG5j1HqkfuYd5/bf4U7z6AA+p87Ty3hWUmf2r+RjYGc/P5996nrJZf9v5H9B/xXcmjin9t/7j21/957luJrLIHxf2M+v+V6MJc/wO+q08OX9sejV9QMSv/PR9QP/AX/18PX1ob0f6EX/fOR6g2gf1P3v6i/jsHfHIub8OmYvbNbHL+E9/DvOZ4fHHeec3yBjvPdFx/tHrj7ct3ugftahGcx/j64B38/gwV5nR/5vHnEuZTwxUQfv9uwdJ5t2dP34IPOP+jHLXvm52Oizz5yngqcszpfX3C++jms8/jTrr3gWnrJtZTxiv4rvwb27Q3XzFth89DegLebR/YW+g4qvOU6e7d5bO+hH7ZP7P32sX3YOXF83Onbx92+re8N7JOwP7TP4NNBop9FD0b2GXw5KPzX5v6L86PEf63Rr0fRf4n+9TjYhnASbPOkZ1tguw8F24OSil8YKyb/7T50iu8W8gy3ZbztwYrtCMNV2x2u2e5ISPwe/QbQ6Vfru6PV5CO/AfyQGPjvOFZsF/kuMseIPvby2ytW/Z9dP2BB2GHX7JCF2oQb8F24bkeGnYCf+Az/1Txy9RO/5rbqH7EA7VQ+IOmvJT1jHoUbdlKir1/Dg5MSqf+r9VdaQC/dSe+G/xPtinEqjPwZp/4rfvH6Jf+xx1GsX8gF0D9hDMHHLvmT3q8m2ckKNo4bdqJf4Ls9PPS4Bdkr1/7qrzZgHgP8BuLBcPVfNlwT/gf6PzZYhSIbrPwr2Yp3/DpZA2L1p+KXZL8KZZyBj5l4z0OyCr8w9q82oj8iF8e1f9mojrX/SX3pJa9T+DSfXxjzF/IGjOtjalyB/uS4/zLNX76iDRBzVI45hArqDxlbdgNqMmTuqlMfqtgOxuo3cMOPj47RRUHxB4x5GobUUxgw9zr6Ol/q4Hzp967bqVjBxnHN+k5zP9ETxeiQ91evc15dt0wHuY9t5gfw/RXislhapyeSOa5zXMHqDWI10a9k0jfRX2v1GVt59FcZS/DYa3bCAm1fYGHYqfiVNRM/wGYALwxX1xhfuFZRyYboK+A7ZB4NOX3FGSoW+gGLvANRINsR8hH5jNaucR1ct0K8QNwRGArkNmQReSiK/xBfjwM/4EW1C0PJ8RnbrVqdH+KrOBUYpyihcUcrqzbCfyjIVvFYvB7Enk2AF9dBhRUbyM4hW/o1n34hGcj2xB1iq3wdGq+FEf2ixIgF/6LkfZGemkSBmkSQF9wj8QveFgp/o+HVgpeb0AvWc/Sspz6wKZvehyZVermpY9LCeP/okia5fKXNVLygfh2SLfHPrkD0M3O+OUZLxlA/vy6CGluOA9sVVxdBhkwqZL9MpRBfp+IbqHWwVdya5FS2YY+/O4iW0Bca9Tm4PTrJBemcumPZoJe87DUJOtnX4bbIazSKr9tM42V3KpoZdPd8YqUq86JdwKz2xVQQDxLljgRvIKSTC+PwHcHQF7E3Dw+TJKhkmiNzNdEpCJWdjf1cVvYh0/ZcubGjLLOzeOBGauA9B9FpkF0GNlXu8Fd891QncvQrpZS26lJKE2HO7NHrA+OUz28TVjEBQbywQh+qz3HJpoI4boO5qMdsyVxe6sW3IR9kyqsLJl0Neu6I9M1zYizlHwJmPQeNBnMgpRuMJkG2Rn8eEBMnM/fplRTS8M39OhVfR6ADFE+o/BGza84QdmykK20kbwMjk8xk1wX3tUvYyty6xpwpUypn9Q3VXDXnxdDDV1AMaGyBYxorrGB7GvDnWTpWcbCPQLJGHNnVkW1E6/LMI1dMj5OuuShesjaQWzmWOS/78yEST7FEM1KfvNBlmdfe86GeTsl/Ci3kh65QfQRyLUAEmUbklR5e/QawlX1D5jF7vpBWiOd9p4jBRhlFQFeD8uAeER3UiXct4/1mFiLvQFbaRWxTn1rwLqV8CmJmjMhB0L+QNCyCDQsD0JHoJEbYeN4eYxwz5rkiT3zPz8eCuiT0bIRN5gv4EbpROX4BHYKR16FnQ/FFj7oIKyxJCasWNS/Hmln5PjeNBt5Xu3XXLPBO2K1LcZP+WucY0+Mm33bcQJ5Cl7whU75tlL7yF9ye+asOUcdToJaqeeH1VJ2E1VQz6Ut71Tz5rXodF+MVU+j5MSk4zvnYDQvOlxkoOJYFOY7Ir8Cv8JxWyIHzmXO1ygObSic7IQbOG6HHfELz2kCna0cYGTr8Yy22+EJ9xalhBD/CduS0ZyOuLdkl9Cwij+jlH0udaGSMScg+WOQzq4meFS4zk4/4go+RghhFRYMV3s+0tEWvWMbYmVqPz+4K1E3zciAPTUT1fQ49xm4BXcTPBO4NlsE5YsazE5A+lv5cAGQTSig/2HLXE1sbTAdtnALE59h75/ClEGWqMZov/sYRC77C0IZa5GXRd9Dv2wC+D+33j+3k5NiOj0/s6KQP7UMT733JgBaGB6MRi8SFDUZj9IcFi8bRjofRjoaWMIAOoh1ChYN+YcJ+f2iOk4HtHcOz0LwPPajh6GRkx9gf94mJ/3HfTP8n8SGyw+ORyfbwuLAj+icaA7tDcCDQP0C+f1KkXzUSa7c/sl3iCztHI9t2DBM9VL9IPPIt+lssZG0cDm0D+pUFrq/7A/uy3weiA/u813d82jthIayf5Nh+wU669Z1j+7h1ZB8ch/CAhbR1x4mtb5/YR/iP20fojrA7dLxnIe49C9jvBBbp3rF4/e7rgWnBLsvefj20N8jefDmwN1/g6/Tzob3+fGCvHPslpf/p0F59EgXr+/ayAy9qMvEvPu6xQJ5svY9esufIhWcfd+35hxIfd1go3014D19hmwVNYcceI3v8fhsK3m3ZIxY4H72DL+nDim7bQ+weseAp2QP9ilt4u2H6Vfd9qPAAqv6DNxt2/82mSTZGu48N9vexvQe99+ar3Qei9/xX2F+t+mV2+QvtO04/J/lr9NjdcwqPTvqEz3bnVYmXn/2X2rdFM9CN+19M/K0Xn83x/JPder5uN6ENvPhkN19+sVuM4/bEupmB7m98HNU/Zf7R0j9pDpXu2Tr9Goif7Nftr6cf7U/8/vJ/Ev2j9//yPrz7EQP6F5CP8qqoxi6hfHwO5HVb84HeekHOUOUsqH+bedx2mXRfmD/QvMCdV1+pXQlqe4fjk3GXY3oH1Kl+7e/gfLjLOSTcgwr3OZccnDv3OdfuO922B9B5kOx3zGmOyTl537GNfMvuwY8hWUKKv8NYwnaNit+2+5zLD/C9/36TGJvE2oACFvz1T8nfe8f5WMOD91+J8ZXrYCPhw4Y9cmxy3YAPGVvot9AlPP44puIfM+7j0vax81v2mL7fhPMpAAAQAElEQVTwpOpvmfin+D75uG1P1oHTHXu6niD50yyXTqD/tNQ/hX/2acccn6Gfd+3ZLHxC/2kPe9Fde64+9qLPRYH8n3/esyb2vf/iy5694L73UuBe+JJ74lzYOLRX2L4S3Ty2V+D15om93jq2N1sn9nb7xN4A0Wl4t923Cez07f3OwN7vJnzYG6R/fn9vCB3ax70RGDr/oeQ/ovvovHRCgQ04KLFf2PpBbKEm20d3COo23jf7dJTw+TDAN/H5KJjwBeo4pg++gM8ZJ8G+gK/gy0nPvtag/pfjHvqebUjeX7GNPrxT8V1YxUbo0s0v2xysWjfWbGtQYgitYRO5sDW8ZjMxQj+6btsVrtl20YU15IJ0osIqMjBatZ1iNfHFivPqO+Iq/TXbEY2iwqrt2hqyjGSzjc02cWTrVLzAA+su2AG7+O0Sxyn8HtiVnIfb3Tokc6xYkkN54N/L4OF4nxeTfR6OE10x8Qf0hUNeyo54UXPKAu5RC8f0j7FxygKuqNvAHwnojoDkx/SPiaV4kh0iP+Tl9FhALt2JFsFZoB74gvYvNmThfrhWUudvsOis/g1L8hssFs+GYoyIN2TBv4L6JdJYinvDhpKtKH7CiDEd5CA6XCttZCfQH1X4hVyAbB2/2uia8IsV0OLamEou2QjZKNtCfXziKifPFT7L2nSETv8FgxCpmdUQSl5yLWaPON4j65leHvXKor8OP37VEac3jkzF1yGPM8DDdfnl2NKJj6STYLy9SPJ9ocSXOP8xUA1zlDqfZXWqc2EB+ApVh71+GeTnUIdumtx9CpLBp+ILrEsgi3x9YRn0zccv9ZUcf/GlLttUftJNoPRhNJsGjyc7UOe77Kfo069f8a98mG7FS97q++GSPGIF5bsELlJSLHmZo3HiFHnqzNd6/Fmm88ZToAx9bSIeyhdxlsF9z/hCzkSnQbbSiZ5mK7s65KO+/EDkXmuSOfgCS1R6RzCz00D+/u1SzS7W+Eo3q35d9kkWq1gaZxpkW4uvbtAxAU6lg6+OfZ3POlFBukwzr34dGkB90VlQvug1B9X1UpHHEWXcibEkr0HpnwFESLeKVmnUjeWxjpw7kfNKXyAbz3NC+vJylSOQsVLyonOAL0gLR7Ai1GFlX7QbI5IuJqAYsg8WFa8XPE4saYFMvNG3Xs8sAGioweAlD6FnwREshPmAIXsgrtCDClx/VlKedS3wxa9T5DNoQFeH0c+QPPOigTwTXbGAXR1ZLtoF2XbJv7tMNWsh0j8NVtqITseKGedyNzg+5fltdRqRLwQWqGTvMeCdEsOp+kB63qGsAWxcTo5Oc1+09PEY9KFRNtBGrrmvzwJgIArMOZ4TxniKIZrhfcVFl/LQtU+uvFdFB/eH3iysWVo8bdroL5dmeZ2PXEMZ6XpKtfCx0UmW9ROU2kRQAOkK8hbvwLfwfMlHlPfDOAOFdOGaidb9Cs0V/wL9GMyNd0z1Y0nFF9gWbrea4ji/lnjZ8c4aeceNosLqNcqecT3xvLNWetkIOQ4xImPUUZR95TyCV99BznU75TkGC7TEMgfjM0biOc7INL61ZGN93TfZj3XqT9NPjmOr2HcgInNMzQE/8tS44zmtWeaVu/NVnLHO5dTTgPPEKcRn0E/zv84thWOiHPT+y3GxC0DU8Z8HjBtbOSmvlDO1zLpMOd5Fec4XvfL88z48ulHFq18D106+bkZcPxW4x1Q89+GRY4V3/oweC9qZF63FrMaTHPA5NpoA/nzWjSYQbBQyjM98QZ/9dSq+RA/aCzYCsdezCC1AdF59gfsvNYm9FfTwKwDe6iA/A9kmwhd1UCfda4y5JXCec7+IgXOkhJl4jg3fnxXYp7r2rKB20YJFPqlioOkC4svaKdHZQut1LWVtFv2XvwWLv0PHcDgw/cJ3wAJwX9Avf1n4TYu/x3Z0fGSHRwI8C7SD4cj077JHCqHCh5VV63GBroA6ldyQGRdd+sLpuhXwBRdfwUWRMeIicnAQMh1ycEZcEOoX6CM+sacL+YYFvuDq8WWcqGSxPEgRO8Oux5dqQeALOPUlV5wh/iPGHWLn4GAPkA3o94HowPvXzanrb1jffwV0w06gJwEKjv0XddftmBPlqPzl3CH0ABzG63YUb9gxdifhF//V2hGyQx4o9os12x+tgjWT7RH+sjsm9hHjCYfIDj3ONWvS6/SB3bBDoDEOC3jGOlT84rod0E/4JfGjG4x1w/aG1213cM12+4AvvxOF76/ZzsmabZ+s2vbxqmW6Jf4YORC/JT0QrWMT2Sa2m8crtnG0YpuCeOFo1WVfD3v29ahnXwQWH7QA8fkg2OcDM9afHevwjn1LixsVjfbxALDw8XE/slhSVHi/O7J3OyN7uzO0t9vCgAWbPgs3JwDKos2brb69YTFHeM1izjS82ji2V1+P7IXAAvoLFoSek6DwTP9H86d9e1qjT+k/Y7HqKQvgT9b37AkL34/Xd+2x6IcdFuS2HfqnyR+wcFjh7ZbdV1+0xD0taL7etLta7NTCsOCLo59ZGG3iFvJbLKz6Qiu86E0Wd7Uwq8XbP568t4zfM/8Y2eN3pTzT9/Y7st8fvbP/Pnpj/334xv5z/7X9G2Qq/t/3X9m/7wFR18HX+q5TP+Nu0v/fvZf2f8j+j774f3s/ydp8vf9/jCO/f99/aT42YyZKXPEPRIGog5wfvLb/PCB/8F94zSXhrf1Hc3v0ljkm/Pb4rf2mOUP/Ow9qvv95SDzq9G/GaOKN/Zux/4NO4zl1W+zl3zkONUfu9o/I/yFzesicH74gFrj/nPk/t/+DZvz7XpL9+/4zjtXzEi8SfQAV8P8v+K3E78T8Dfz+6KU5ZZzfgH4p76CGsvkDmZB4/XL+pUn/24PSL1OPW8qIq5gZ8pXP749eWcJr+4O5/fn4tf35+I399eT1DEif8Ra7N/bnkzcVzfxfT0qdx3ub4mZeuqfv7C/w99P3dvPZe7slPP8A7cbNUnfz+Ue79QJAb0OFOy/WrcLLddMv+e+8+mR3uT71z/KL3tO/7KC/BPLms//z+von9hO+2H3pJIfef/PF0l9O2bCHLPA73orfpD8F75GDR+AhePR+i3uKsFlS8Vv2+IPuNVvjBX/sJHusBXn9JRzuSU+5NyXs2VMtrE/FHgvweyy+l+Ce90L4sm9OuSdqkf0Ffd0bRTNe+qL7gTndOLSXwBfVN47s9aZwDD3mfpzpkb3ZEpBtnR2vWbB/4/4nxDsx3ePfcK/XYv0bPgNE37JA38Y7ZBV2Br5Y/2F3aA4W4rUo/6GiI/uw1wa2rq/TAXYZfXiwD/ZO4AX4faijz+J+3z4c9PmMG1RYPxAvWZ/PQtHUX98f0Icnnmwch5IN8R2iA4cJn6DC+tHAPmEzAZcT/6iP/iQBfh18Ap/Rfz4e2BfwlWe+rydDFuuFEXRkm31hyAL70DYHQ+iowvYg8duDwraw2xaQSZ6xhc71yLccsi1McZMPMftDc99+YTvYc2iMQ2AHPHk7ih58xood8XB+xIuPcBxW7ZjnwmOeI6djFR/sZMsLwrGo+0u+gj86vjw5Nqjg+jU7VkyeTX3xmufGE/gTnl0d8HqWFE5cd836PHP2eS7NGMAn3EgLyyzwjhy/WiFaLf7+wqI2z6Juf8P6PJv2iTnGGrIEjSX5AP2Q8Ya8/I5AQT4Jq1aoj86fu3urNmJOQ2o2jObP80URTbCIQPAXhvy+oTedzEMDNpC0iy8heR0eo9QlY1r1Ie1dfm4vRSQN2WUkmdoLQwgWQgLMKWHDKfqfSX0RtVAM4Rx10/lSh587nC+VrDALJVxX8ll2GuV137IffCxhkTgCfXMwZo3KLskLvLF13Vlo5LQUmAalmlysjWaMYJqvaB0u05jYOB/RwtO6T0WNMcbIumQ9bpMcO/mRS+qP9RXHfcN56hNLPtuej9p8G58N1gBfmURhheGh3O+Me7wjIst9tyn1mXd9tsk6+pLPA40jO1EBPgIDkTFiKTN48zzKMTr5wPwF2YgCzRPp5I5uQiiZUCqqUwEZcSKwznE1XkbAOQPWdwVyJjUh9zNNYm+lw51bbnXOcVBcNdlgWAnFA88RatOQ87xMqrEVv07bvPoZTEJ5C7Az95pS3rVug43M30EhI8csch4VYMTziYPP9VEGzzUua9AVG3k/016zT6yCuCOBMUYOnhFEmfqoF/xL2k4qmwmUvkxKsQr0FYgVhdCz2CO4sNKzwBe6F4KVFeuVsUR7xO+tIMtA12uA7zK9Lzobnh91DHXwXBUcKxY4Hm5DvDbtZRunq8x3DNcRs4ef+O8H5kAOgVwyDH4Mjpn1ODdPR5RdTHbiu7FikXNvIfi9dM0i363Oh1VsBfmICuIF8YBrJ86E8qzZ8Y4QK6AjJ5O/0xXq08YqshrwZcXQzgXq5v6iQDVUX3mZ95XvWhqX89J4h5mFWOpFhYJ+F6TLmBWvrYvkIBTQOiQbUbuEFRuRe+H9xA/pDzmXRtR2OAWuK21GomCI34g6j0RrKIhdh8ZP+axZk66W/Qui5KCcKtTmovwzNMeRbGv6QY0fck0Nq36P97iejfsrNizUF+Aru5JvxW34yXaqnnget4yD7aBYMeXVxjgmPtjleWU61o9jzStTjLatauXgPlWQfzqGKxy7FauOLffc4oIRiTcV1bVTnjvVOcc5Bj8SuA7S5/SqNajrVmqyFeayakPsh8zRwTyr80i8nxO9dOw5TiP6AwF+0ECwQSH0bIhe8NoRo55DwTij0GPcFfKYhR76JooQkAV8Ex2V/VHPJp8hSl3Rw9bR82eCyGd1hpW8aCc4DrbCvVUQH1aIAcg/imdukdolpIVfY93NWKszvl9xSj/yfU606xbtGlgDxJCvBfhgRq42ZYtT5BchpmznC6OXssIXgEcs/hZgCEamReDhcGjjReC+9U9OwLGdQIWj/sBO+FLuhC/8+iwC69e+Q2KJJows0QgFBRiZ9QsQg/U5ycZYsX7Rsz43BZ2cia7YoOw7RZ9uYCs2Ql7whV7kYopQ8X5DL/DBbgCG3OAjX4D1tEAMRtj1G2P27AS7E2L1wQkHVLTPReb/jyexBxWu2YCTQBhyQgzhhyXtc1KcgGPiH/HgcdzCCX19GdhnUXewcoPF5BvWx/eYxd/D0YodZJD7YbHKYvGaHZO74h3jm6HYgvcZ7wQoTsINOyG+g5P3xOhnsCB84vjFTqyJY/rH9qsdB+D8L5ZkiR7FX+xIctEWDrv6BfaMdQjNOBj9YocsPB+MrjPX6yxATwEL1vsd2GMRew95AovXzkNZ5HadqOOG7dsYe+SRfK7bbnHNdofXbGe4ZtsZg1XbnoEt2ZX6rf6qbcFvDVZs62TF/xnizZMeX1ADUbBRR182Qk1/HGzjuGdfS3w5Nr5QB0fBPh+ZQ7/KS3y0z4fIAOvP9oWF8gzJPyHXL/8+7hcsGBTmFH59T3ys+h/pf9gdWYYWyROGLHAMWTAfOn2/k+mgl/LmTQAAEABJREFU6n/YHeIn+QAq+QD7EtuifRbaM07sbbno8nbrhIWXY3vjizxH9ooFnzZesrCuBfaXLKw7vhzaiy8HoE4zf2DPK71sAItLL8BzfJ5nKl4LUdBnoixU1Rfrn37eY7ELiLJIr4UvLYI9YfFLdH7s2BMW0NxPvtOAzVMtuIlWv4ItfZE9QdbG00879hS5aMYTyYDok0/b5tAvcde37An08cdNc5S/2tUvdx9lnoXCxx82TLLH8I/Ev99gwXAD2RSgd586hX/07it+APpQ0D9lDx6WeOD0s9X7D1jwfAhEH7z9zKIn0OKny77YA+dPox0+LLLed3y2exX9xCLrJ/qAhdl7LMze0z+v/pJ+uWB7F/5Oxa/7Iu7d3JctfncFl31Kei380pefgwVhLQTfRn4XJNk6i8MfQabim5D9bS0og1vPPpQL0tCngIVpLVDf1EK1453dZOH6pvPv3VZ6LWDfxPcWPg7xAgvXtzOI5Tzy20Bj3Sp1orfQ33r+nkVwkGm266L4ul+L3tY8Spn42y8+mFPkovJxSr1uY3e7lN8RffbRbjPWbeSyS/hITh/OB+J5zDL2bcbSeHfIIWHd0vH6aKmfaSnPxxn723U8XzfFug2VX9J9MKflmLdPo6qP4z1+8n1vd14m/g7yOy/g6Sf+A7oaXP/Rku4956V02CO/XeLOS2TwondffTAHMqet/h36bdx9RVzkyV78GHdevmNM9UXBq7fEb+O93SPGfcc7S/S90wcue2+idWQbyTI/pu/wfWf3GDuBWPAPXn+wh+DRm4/26N26PX73yZ68/+x4Cn324Ys9B88+fLXnH7/ai48bCZ827OWnzRnYslefM7bt9Rdhx95+FXbt7cauvdvctffg3eYedI/+ntP3m/v2YUvYS3R73z5uH4BD+7gjHNn6Dtg9so/g0+6hfXJ6NKZ78HvH9mX/xL4c9O3roTCAjrHBQvzG0dDq+Er/Kwv8GdJtIsvYghe2ocIOMXbhdw4Htg2/Ix7ssri/q385hwX6Y/1rPSOzIo5hkRcdwaD+2pGpd6yx8JQX04yH/ToqOYElD6IgyzOVzpA7ClrxrVhIbSaMTX5dQNXag8dKwtbMkrCzleXPDhVGNRD9RtB504Yfv65jPUUm/7P4dPlVsnSORuJGP4cLrpaCopQ5ZLsuKtkiYIzqmpNfvS++A1GyqLbMR/15gA/flHO54cfOhFr7tOMvY6Fl/i26fq/SQMpN0NclonW0ZfTdr7Th+wLjC+OEQDDgeuxcTp8jbItA/jXEGl/Fqctm8Xlc2Zi2dj6SdSEfk7F9JFbEtJGP4s4CPrik3c9BsR4FRhTSJa9k6Cf20s/PSylzv8xV+UjsY5eyK8ErKeWjc0O0jayXHL6aB3y555mW3SbpUNZDRGpQ8MVmwXlZ8F1WYavcgdYqjPgua8R3VEWFpr5A3wR6vhwtwAgUfGFaeMwVc15jIRtBR05X+HK3iWSX7eu014ghO8XIVHzkC9tpMHRnhWI2fJmbOVgQowZWRw/ZvOA7QcM21qB+Al8uIze+jzTZtSGdxhUtkfzG4+u7zLbsW/V9TsoPxAqrXKFjFJxXkfPjNBSljajQbb/Gxw2x+R40TkA64Ro2LfCdaHToy/pFQJzsF+H5PjE2INks1PLxONjWaMH3uMqrIHYXXId9QQ0vBIwTFQuax8vX/ohcRnzPPOT7ZmHA98/9Uc+Ek2Gwk0E3jiWXfh7UbPvw01Af63hgjN2E/lXPE+TSHQ2iHfWjHZ4UDv3rnQfwB8eF7Z+M7ABeskmgw+YAm/1sw3vO/vHQ9o9GJRK/R3+Pd6E93ouc8l615xjYmIofY/dgYLu8r+0cnNgO726OPfgKx7YjPutKug11oNuuY/fYtngPHOOo2ee9cauE/uvNTd4vNxwH5pT3zo0SXyUv+SQ7tESxbcgP7Gur37abrR/Hdbudg85xXHfKOO1x5+nnGmzyXr1JbQSvUa6j1/SkrKNogh8rjsNZ6S6+u/t9P/46B3Y5F/Z4r96dAekThn5O+XmoczGD8/TAz9fCz+l8vovq/D86MTs6iQm6HnRdOJBzrXDqmqBrJiFYn2u2P4ICXeP9Idd70bMB94CEOr9i/Uq+wmLwKlgz3T9GfE6OuE8lfs0K7uUTwKaYAvdHl+iKjaY8N2R54fpVK/ARRk5XLEIdPAdEx5pFPjdj9dlEn8/YLPPPdOkF95W+BPfJKFv35TPD+eumxd/IWlo0eAef4cxd99XIvCPPPYKJ8uwVzawLiC9t15PmuYJHUi5itFExYuF3CEQTtADsGAx8IXgA7fsvggfW7w+tP0g4GYy4cQtD6NCO+wM74s59dNIfU/hj7uTH+J3w5dLJMPo/BS16MoqcoAA6EGLghMvo2cgfZntWQBO/Aq+TAuonyAo22Bdm/REgfp84oyJgt2K2wkMUGPEyR6q+GN0fRhsI+GDOhWAmOtTY+InKf0R/xMEVCn+w7hGzR9VWQA9+xdxGcUbEGMUUR31Q4F+Qowl+oq5yoq7g17MhcTWm5twfFSkf/NVXnkPyoGvDSNwYfJwhdEgeI4GYRYWeRfiMsXzFxI/QiRac/IJfGHoYXeXkFlY4uenHLnBhFLpwKlwz7+tC6V2Hv2YjFrQL+iNsh45VZHWs0QdcbGObNZOt+gnEVQxyKBzXbVTGL0RXrltRg3Sjsh9ZWDcW+W31F6sjrv1iEbn0BfOUvfw0roM5DStcYzzgOVy3ghxGJQrq46jnIR6MsB8qhqjPPc1r6L7MgdxGgmzJd5zDdeYvXKv+csGAGH0wpJ5D2bOoPwSjlV9sSAwH/YGAjdtzU+qX0F80OCEHxRhw0+rLhjgDUUc5luxlx/E4AX3xjlJP7u4rn2qs6+QpXLM+OfblRxz5H/NQmbBqR8WKHY9W7Agcjnos/oNhzw6GwQ6BqLA/CHYA9gdmTYTU70fjs9X20O/1zXbp7/YL2+XDb4cHuYxd8cjV3xbPw9022KowNH0BnrHJh/MmX65v8ND2FWQqfhY2DgaWsYnfpscZ2ObhcIwDeOyk20AvtGNuMKkN/JsgjsugVbyRbR6MbOtwRPyMwmUbyL4ylmN/aPpn5fM/Qf+Z+F8o2OcWPtEX1kX1fzTvnrAYcWzr0Cb6ScZD6Tp2+v+cP2Lj8P/n+cg+sJjh2D6y99uHNbT7Nd3Wob1zHEAP7C2LJu9OgWzebiZb0Tcb+zaBr/v2GrwBohW+7LGgI+zay8+AhfrG/4Ht/V17kSmL8vp/sp+zAP8CPP+4zQLStj2Dpv9be9Oesoj+lMV1p+KFd8gF+CfvNszxFjqBr/YYmf4fb/+/4F9/tgf6/75ZeH7AwvR9Fh/vwzterrP49QmsOx6ge8DC9H3wAJsH0PtO0UsH7rtMPm0kG4+P3T2Bxc17AouW91g0vMtC8Bgf7J7k4G4N91hMrSBf/O6JSi4+U8kE+u7PYuwdx3u7w+Lz7WfvrAKL3LfBHSB6u62v287Ds2CuOD4OMe/gk/DexxR/G5s7bWB3G/sJPHlrt8DtJ28s4xZ8gnRvXH8Lm0m8Q1fDY3jHe7v5BP7Je7v1GMCrf1N9xzvGAuhue182wjviicofoL+lePiL3nReeuyka/h+sJsNmWxacPt3npvnonjgZom/H7+xvx+VePjG/gJ/P3xtGTcz7zZv3fYmvPA3tjdd/8b9/oIX/kYupFjSvUbfgv7VALd/ZX9A/3yQqP41gb+I/yf46/Fb+5tj8PdTqIN5cC7pL004OL/1FyeE9JcNPlibVgvp+S91cJ3c5ZoS7nGt3nvzxRyvE9Wv+O+//WIV0N9/89UevC3BveAB0K/1H1Z0k0XrzepX/o+4b0j/iHvHI/1Sn3tN+qX+tukvB/lfBuJe9JR7U+J37Rn3q8Y/fc997oVj316Uf/Hpuff36O/Z889Qx6694D6YsGcvsX1Z/oL/5ddDe7VxyD35kHv5sX3mM4WPCTvhy7dBXLERz94FiDx38gBrDp5fzWFsEbCHwkwwaCdGZkSzABUy37ZFF6RzFIyCfdtmjn6Yw8Zk4zlrDgX5lXBZycumQsuuknfZ/gyyXA/Rc4KaTz1m6JrHqj0Wh86yLPOiguSigvizoO4rvkRQLHgRhzcI8h4sBHjAbkbD3qBWbpLLtkIpn0ny+DONsjJSIfLjnV9/+Tv11GZ9F/WsUEyjPbOILkJ1f2hjmrxtd9a+jx0sQBPMeattAb4NROzUwhJSFdTSpz6sLqCBx4oJejtuJM8YS+filMhUQ8WcqiwV2UZ0AQRsM5hZmhOyBs8QsoEkvTNzNDmO7neZFy37unYVN6Mxpuy6oGE75Ioxl3+H74X75RxFM/K4uT+F+jzquuSnNkt1qgimm4YZbQDmW3R/ztdgVghoCjAgwPGg8IUNfSG9w3viDu+RO/sjFigK294HB9G229hHJl2dHsi2sB3oDvY7h/CHkf4ZId8GzHbUPyKeIF44Qg52j4PtAdGdkmZe/bNg7N+zneOMlRrflkk3P3aPV2wCRz3ir9juUTNOttvBR/A+NrLL2KHvOtGZ6NmOxrlgbCveYTBRQWNsH437W/Bb0gslv3VofG9hfG+RkPt1us3xHfcD9nWYeVzG3pqA7Hq2dTgLp9lIX8MBfAbz2Kxg1Rw2mdNpSPOJ5CYYdIxNrp9Nzu02tiSTzmF8vxOF+cH1usl1K2xAHVyvG8g3yr50wsZeYRt7I/u6O3R83hnY5+2+fd7q2/rmia1vnNjHzeMJrCNzbBzbpzkgW8VZx1Y04Yi4CR82j0z4uAEFoh9l+5Wxvx7ZxwzpvtAv8eHLoX34cmDveW/5AN5/3ocHn4Q9+/CpC+hkh82HEu+hwjune/ZufR/sVni7vmdvP+7aG9673n7cgQcfEt5AK7zfsTfvt+218G7bXjm2oLPx8h36t5v2SuAd8KVohuvG+rqt7F5gV+HNhr0QXn+15683wFd7Bp/x/NVXlz0vZc95d826Bn31xZ6DJPtCjDaII73gMaT/il1CjqtxMlKspM981p2PpnnmGJq/+BfM/8WbTa/HS2qiWgleY2o2Qan7hKzLTjLZ6rhU2E7HnOP/+sM258CO6Zx4W54bOnemQucUeMc59p7zVeeezkVB5/THz4f2kXNcWOd8/8i7ubBeXhPrXBPCJ1GuF8nH1+SJfeI6/ixwTX9pYGBftgYszIOdoW2CjZ2Rbe4KRY0WtuWyUs49Y4t7xpbTaFvcU3b2zba5v7CWbxW4P25zL5t4ruC+Jpk/PxwYi+Vm+sxnrd52sWe9Hooc/z1HsD0+Rxx85u+X/D78gaPHwngAoj07PBGCHfYTjqBH/Z45PQlQ8cKYPx70WKcMdsz6gwOf4wro8DsmbsKKOSXmCfZ9gXWMwShYwbtN7FgA9ge0esPzWb17UbzeuDpj+ctdjLzD8DTYsvCXSx4UTQ/DblO4Xf6noNMvgovaYvDQfCF4mGgf2h+OWAAe2YkoGID+sEgyVrESzaIAABAASURBVGG10HvEYq8vBvcHFHDAgRi6/YgXtYKXvVE0FjWNIganuFtkoXJl9ZoJPaiweu26rV6/YWvXf7FrQDThhq2sXbewsmaRL6cKYhZRMYlXBBvSSUiyyIHC2ApsI/MvQCQXB75O1UdOQO3UxSwWCVooj8TMtbUYUUReNqNTKworWMgtqEWEl14HaHVlxQTxRjDpokc3CyEjOG95C4TERmMZ48hekDTBsGdctykwKRh+ZIXiY59t5B9dVmAp4ENsAyEECyGBaOhDCylKtCRn6sQ3R6ROBfICmvkRvKMINhJyv07lA7KPYnsc8sg0ciwKjlWBLEIj50SEGhCN3i9zMiOf4F8TjohbqN9A4Hj3gGjCKJoJOt+GMBwuK4pgmkuhGCFYFMgjggKZx44aJ7RiJdkIXUHcgrHFCwUy+Tm4UYyINRItUajfgmTCiHN0FFatKDFizi7jy9ghuiExnMJL7jxzGDh6lvQ96rLiGOLvwN5tiTuyVXTCCvag1GV5IRsHutI/j5XpkPx9LOVTwwBekG5Q9EwYiiIXdZR81kkm3ueATv59UebUp7D9aHYCfwJ/Mgp2MqIPWOdlwdnsWHKQada7PfImxd9jBfeVrh1HsoRg/RjspA33N0s2iWrsjLr8xG2D9UWJI6q59TmewsDpqol3FPAspJ9AT6DH0OPRKrmCYo0xhWtOj+M1E46ggvjjakF+jQX5a3ZI34HvIbEOBOIdCuJL7POF/wHYx+7AsWoHrlsz+QkHWY7vfg0HJS/qcL9V2y9p8lurxRM/G4d5LKdrtj8SiOlUvKD+qu0NE90v80h0zfZkO8ROKPk9eGEfWgHd3vCa7RNnD+wOVm13sDJGf8V2wPbJim3zcCBsQbd4WBC2oRnqT4AHiG0eMrLNNg8zwha0soVP+h5jBNCzHcbYlm8ZX7byE7Iv72e2ecTDGeDdyqqXzHb/MJrsEnjZ5CXc7UV5+NqQ/rAw0QTxhX1F9vVwhLxI4AXzq2OUdJmvKHK+dPpaw4brCkt+dVqz3YffR3dmjOwLY35hAesLsb44HfqC1pc9qGNgn/Za2KUvIP9cwyf8tRiWqfjPHiPHGtm4L76gPw2GLoH1ucTv0q8Q7dOOYPZpdxKs3VX6z9ipXwfrgq7/vIMv+hRL8cB24bp1aEK09Z3CEp/ox+0R/THUF9azfCvpJBPW6X/swuaIF/0hL/gJ7zcHJrzbGNi7jf5UvOXLhzdfju31Z+HI3nw9sXfuO3T/1/i++nxkz3lpf8rL09MPe/bkw649/QjlZT39dwt79gj5I+QPeRl7wAvaA17O67jPS3o3tuze222w6bjLi99dXiQz7vASXYEX69vq80J8W/zLL3arhP4bhlsvP9NPuFn+Fw03X3wy50XRe7+kf0smPF+3v4H/Fw7PPtpfHfjz6Qdr4MkH+wNZA5I53lv+LyD+eAzPYv6f4I8n7+yPx/L7aH88Xbc/n31irHX7+9m66b+QeMgi9jrXwT730hO7ZgMw4nMh8jkV+UyOfIZFPssin8mWYXzIekcUsIibFnqHZqEOPrTV5+nD5YaOEaxEgAZkDuwCkF2m4ieAvbVR+iVbjTkDyr3Kt7RzmeaxhPkCzlnqwMmhhYpOFBZy3LLWQedPlrVpaWOiJap3m1j4O1DkhIwlb8SK3o/o6JEK3RYvXRtWbgFah2KQYRkHZbnLBrYkqH0MhteOQnsw/TFvAyQ4B2N5k8SQtpHkNrnxjpJ0wXVBvhrce82mPu9aUkwIO65lA3EGTLE70UPaM+PdwXgXMO4NTawk3YQcn1Nl+HbatOSMG4DGDcwhwcgrmJWtJho4LxJUJM698hyyiuo8KEz9iEwY8/hwPgbkFuBNkG2m4hcAsawNxVbctnyiz5gug57qg03DtsxRc3D5uB8YuwL64CgsYNcNxRYK87nkXJwic4q+QbO8pMR23y7qfrLLMcSXIDf3q2xK+Xfp5/wybeeS5aICeuVv9Q25TtdKRL/iYegGCzAZsOUeOW6omXnkPbuwg+M+XyBv2TP9qytPXtudh6/s9gPhLfQ0vCttRBPuPHxndx++B6If7N5D4b3dffQBvLd7PEfUcZ9+J558tPuPW5DsybrdBw/AfZ5DHgjPP9mD558TXnyxBzxDCfehFXh2ul/DA/hJ4Mtz2YMa7jv/1ZIsU9mJb+HFhj14gayC+t14+DLJ7+PTxj10955/tXvM5b7wkpjIHrzasAevNu3BS2ED/Vfwxe49rwF79y1ld6FNfLY71OrOsy925xl8HU/pXwQUM8fh+NwR/+ST3eaY3X687vQW1IFM9Kb3P9qtRx/tJsc99ddN9tIL4m8/LuPg5/E8rmQC9pW85N1+is59ZTdNj87zWjeNX4ExlN9Nzt2b5HuLc/umwLl+E/zN+V/HTfo3H723MT7YLe9/QFaC522Pp5iOuv2Y/xu/vx+9s7+5zhpAPo6f7P9G5jYP3tpf4M/7b+zPBwD6B1D/j3uv7fe7r+y3uy8rmvk/kEvnuIMe/OZ4Yb/fKXEb2oE/btXk4qch+6L/DV74L7QC8v/eem7/uQluPYMm/PfvRP9z85n9F12C+Gf2G7Lfkf2O3+83yYMY4v+Anwd/yg6fbPvnrZfmIK8/b7+0v8Cft18lWdZB/wLSy/YPbP9QH/xx86X9UcZM+hf2B/H/dLy0P7FNED+JFJfxfNyX9tedVy3U+tj8pdycYsv48neUMuWuOTRBDPR/lpB9ZVfGSPmm3Kv889w0vwrPfX6y8XkjT74pH42R4tPXeFX8l/Yn/ARKmwl52xa7NCfNJeFvzte/qdffd15bxs278ILLX1HL1+AV+sy/9v5f+PyFzXyQT4KPQ3yNc/PuG7vFNXbr3hu7WUPqv65k6ie8xb7E/URv339nt+BFb1f0neW+dLfuJVvR285r3Iy3jCP9G3xE3zpNseo8MblP5Li3xT9AlseEv0Uuroe/U+K20/fmfWw9H1Hy0Bi3iCPdXe5Zd7kXjvEhPR9w77wH7mdw/78H8ue/f9Zzz33w9JM9BI/4fHnE59cjPtue8Nn4lM9G4Rmfjc9eb7Kov2nPX2/Z8zdb9uIteLNtr/iuxlEuyr/me50373bSYjzf+7wV+A7oHQv0b4WPO/Z+HfBF2Qfh8x7PSYAv0T7wpdkH6T5u2fsP4OM2dMc+4CO8p/9xfds+8cXdxua+bbHqvbd3xHpnwXNXsIJ3sQQzXkHom0O8ns0Ef3wrn9kuivAWdZZQwcjXLBibUou8sBYg86mvheDRaMRCcGGZH44K74umX6pGG7CS5kA3GEbTQrAvDA9GdoKuX6PywcwKBh8x3IgKFby8RRaYAgu5qyzwXv/lf+zGv/7Xfvmf/7V//e//Y7/+T8KNf/2PXf/Xv+z6r+CXX+3ajV9t9doN661eM1tZpfArVhBH8RR3UJj1R9FOYAbkoTHc7v/n7k/fJDmudE/sNY/IrCqgQLLZ3Xeu7lw9oxnN6Juk0f//WdJtkrebBMENK7GjgNqzcotwt6Pfe8wtwiMys1AAwW49E/Q3zn7s2OJLuKGSw0oxrCXoDoWh7DJ8AByEI2NUGgLRqKGYobACs4n5WhWAAaOHoYGBXg+DBoAXtsCEj3+Mktb6YTVoBUyHoagYpWjHIw+WEyKnBCt/QvyPdj0/RtRJQe5AF1AqtkcDNXY5E2SSgq2okoyqoLEDKcjlCInuooemH5RcTefYATs0XgdiVOa28F/woYF2BvJ34McP/9TPfp6PxIAPdVdiKrZKm0yxvKZYqmKaD5D6oG380rdKEx1r/2FA4BuaaohlSx9mvzn3RP6J/k49dqYVfQO1mJ/19jNIR64i8x0H/uSfiJugFXS648tKdcZU1vBrXpWuyDdoG0VbNlJHXsSOvHSZchN3Rf0rba2zrRbkgdehqxaHT53R/MnpWHJPS+x8iDvSO8450h8/y28KbyQbjjU1zCc4DyuYgOkObt860xkj7brPCcYnaerW9LVhi2yMxIzEJ8yXE43+V9pgMrjWtP8PxBOZ2jbhn8B3sk8H15aUTYmbDGyOSz286fflSH9iK/51dUq7pwporO+pglhBwTTs6ZTyfVk3DaYzVm9pmlFn2uWk67c1GSfQE3zXDSN0xH+7eqCtKfKm85YNdFtiNsB0j7e142efEZ+OnQ1d8unztkZqOMRDjafoT02/D7PfyUNt1/hCx5N3yPlQE/wxxvSx/R3s7zS/U2jHyc/QGegyD/QU2UgbMvrtutHW1ju03dHq2NJOYsWYzNgMb2uzeriA5bd1jX1jpP1txv1hwrm3tGU6Zns/o+afaVyD1HfqWszPwO44w7FZh+vZtf02NRgPocYhv8Wv4W05djPLG9ZLl13vNTUnBvrwOpS3dDW8pWtwNfOWl0gbdtObWOZveW76/AD9roYHuoS/LFA90EXivi71OnS/Ri+JMa5MyZP9I+eO0qer8rZu4uGsg+odXSWWfNNdor+Md7SEfVPWwwN90x36ZrxzgKs5z0V9qB1iwde39/oJ3kgdvKnlCf+k6GZ6Dk2Q1/SiyzPt8qvpLZ0D046z8YHOth339XILNvf1ArzcPGgyuhebe3p+fU/Prk/17OoEnOo5upfjfZ2R84y2HPsU+3eXa317PugR+Oa86OtXSrDvqy9fReIL07PQF2dVn4PPXk5KvBj12R3467NRf3220ScdT6/1MfjoybU+enwFLvXhdxf6IHGuD7491/sGG9LvP4JPymb0N6/0F/BnNqn/knipv7BB/ecFvDn9p3mTutGX+hM/WP5g8EPmD/yoeY8fOr83Pnuq389499Mn8E9k+q43oDvYiH73CL9DNn4L/S0vPX/LC9IEL1F/B1LPC8jf8cPqd/zIetc8m9nv4vvnL5/p0dnIejnRte5p9D2Re2vESgqelQ2eYRRFwTOSgQGuKl/MF6gm+BGY8lxaRsUCgpew34Zo+uIc2E1LmTQcwbpuSx77kgq5Ycw6yjCpDBV0at6Y0t58K3zFxwjoMayfQf5le//H4+knc1l2YCzKTwf1XINz1hx3KSTBG9lu7ObA/jvYD7tME3NM8miDNLceJbV3monnJ0L6yGv8ACJxixdrv2jA2iC4hBMDjtnX/kcgNn2JKXMOwSds65h1pbQ2yuzbaMvZ+EFSk13Xju+6Y+r8O53mD/E+r49BmzrWHcmF3xOF68NNrBiDnxr0NdtveUvyA71x/cYgUXNhAgocBWBLhq+QWFclJxgHgXQ0Zf2wnvwL2DFG49ETY1m5Tmdfx1pPjN4E9ndbpreh53DO7wU1pE+nrnHJW+7o+juoa3Lb9M39U8r4vhFdtJH+yLfRrBVbp27P6PIBpW3Ltt8G2zqyLfz/Qyn9yvY7Pa7nWM8yvOUgSu20hGsLN70yda5glDhE8mnCP+T5ogXulMH7rqqX51e8BH3E5uxHvPT+s371b39is+Iv4H34DxvYbPnVv36kG2Cj5ddstPyajRbjN+Y7cnN+OpqgAAAQAElEQVTjI/2mb27gk3zqP9ZvZvprXtr/5jbM9t/4Jf9sz5f7vND/7+A3bE75xbzpb3hJ/xs2sH69w1/16/cafjVTb2Z13a95If/rP3yqmyDmD8belptk6fvZ7G/6Jvgcf/uZ3o3f8KJ8iV+zSfArNg1+1Sn8r43csPtCv+EFfPq/B88L9l+DXy1g+deOnXXmO37FpoRz/5p8pkv8C7p/wf634lfkaHk/lfl/YROl5fyrdnzqkPHtul8xh79C75hfvftZi82a4Bf9+ZV59L+mfw2f6ZAy1t32+853ny532vWddv2SHtpa3z7L+hr/qdy/X1G/6b+wLrMP9K1R9xNgb/KnxP4VQFmbv2ItGr+G/hr51wu698c38zmuITdif/8xbX/SwDmRupn+t6TYoeb/Gxu2/8085+P/N/GR/j+cv0v8v//t/UNd33Dl3P1vnI/eiO34F3T/gu51+BX2N8Mn+hXneK8/N5ctJz7Wv1Bvgnz/8ruPlG2iy9z4/Mo8NK8l9PE3O/xVvj78d+bkvzN+/8rY/qvpG+DfWGP/xlr7V2JyIw/em2sJztnc2IJ6s8u8N8ESnJ87at5gAyx1bJSZvvvHL/UuG2FJze/whZrO1MAP2+/sm/hK7/7pJn6P7fep/1J7+qUyF7Z3Z/weH8Obbe/9+Wsd4iu99xeA/vdsxBnvQf0f8Jh33G14l9y/n/Me0i+zljt15D6wWb4D7/3puNbvkdk8fC/xFX3Cd+b7huIf/vJN/sdF6UN/Wz+/bvX2GpZ9sg753dfg9x4H/N7LfLTZa/aYZvutTdewbxe/7p8+X2ddf3j/a3nT84+uE77LjjWfdPZf5urz9C519rF9l7oOwHp61+uQdWn6LvLvEl/od9aDtqaR8Wn857kB/VvOgd+B33Iv8pr/bV//XG//DX2eMz5vfH5xvfPmu/9jhL4h/q9p+0x7v8/0r3PcbzPH57lRbftv0ff8v8X2W9o0dbvegH6XOt+l7o7sO+PvTeT3TP/yJWP5lf7wZ9OGP6L7I/Pxx/e/UvLvfwn9Sn+CGn9Gn/SDL/VndH+G/uXDr/SXj77SBx0fN/4vH32pv3zwxYwv9T6+7xPzAfSDD7+U6Uf4fPzXr/TZ59+wGfws/2O7qRYFz2Q8mmkJ8QmDxzaIzONm9ieDf+n88GRzQWWuJvgxlKBE2Mxnap1/9Jh2sFPnQ940axC85I23iadQb6ylnvcp5seJzbUKZrodJ11tt7q63rB7PrJ5PMkbcqv1Wg/Y3H348KHe+dk7+odf/lL/9M//KfHLf/wndD/XAzZ+1yensu/q5AQKTMHA5kxZ8YOQDcIoJX8eTGzEbilqO9EO1O1U+hxA34codB2IT/J7mg/koZahU8nP4cSoAVLwKNAcO2rxxrD5yuByYOGg1oGaSykqpYgvHwkESegMbK2MwixZRzO0nfnIXY9gPWZ8IyE+O45w21ApnBcm0LGOkclr2UBnvX2TWqaWAH0cK349zvQAthnE1WynMC+FNoosV/KE7dDOBw1FymIT9Qjogx/2RoVfosUUmd4JctOc3EaFr+H8Rc4T5LsJzflM96gkab57XaQOmbxxI9dAG0u4zaUMzwue2kEfKwiDjc6qFfErfuA1WtE3IDsm7QM+Az6mK+gK2RigR3BM5j3SZ15i0gbNvLdQ238sbs25pka3A828M7VvytgWdIKfqHU0pS/TEUbkLfYDRGGDvGFzCz+iG2lvnHOadkzokrc9MajJM7Wd9kbDfGKQ208/5CnjVi2O+kbD/keYeIk2lTV+a03lRJOAKRgNNo9HAz7tw6lGMN2BsTS7fbb4jI4FE0iePM3nhDwNW2x7EM8m9Uhs0yHDj+ic7wDomt+pUo/smA3+KS/z0u72jdHyLXOPbJJv2Rzfru5riRHZNtOtfcBGp9rjZMGfsrnRbP4XbttyT8aGDQ/TBvKX+4zNTbT897VxG2DLBr1jNoz5xm3Gqa4TJ7qKE/gZzOm17WCbbS1yu35jzuV8PW/ycy3WjfBbah6T3pd1h7iX/dni02pFdt5eq3lsoym68SAPvti2x8Bvexu6n22d/zHU8T8FXtP2Bttd2HpOmL/jftt/y1yZHuA2Xc+v+6w1wLhuEg+Yj/uJjeANNpW3R0ibdbaTYztjk5Q4crUYcqWPdQ0b4nbAton7rQZid/xO90DX6riP3wNZ3uhB8jdoWP+Wjn0sG/Zv9H76XOO/xJVa/j29L/NXMr3PZjeo93UR93SZOvzLW9qs3tZm/TDR/wOF69VD9f/A4HJ4S7nR3ylj4E3/C+jF8EBJy1tJz9HdDtot93XeQfvnO9zTKwHqerXDfTXe9L7O0J9xrp/Ve/CniVcVegMnejmd6Cz1J8m/nNbQtV6Yjiu9GOET5g3LKz3frrCtkpr/YRiIA/5LAuDZZqVnm7WebU/0bATQp8hPrwub79IL6MW00oZzYeQ6PemEZ6E14Bk7eKDjGUc7ysOP/HQJ9cMxd3Nx5xKbo4IP+NAW43iAKNY1NPvMR6PSSFbzjtvK/jukzXpQ7gA+zpF1uJa7QH26FZV6p9fjtg2Ku9r5d9NTd9ZF7X9zm31se64uH9I2x5NuUs/h3Xp5jnbz19tYUNZPzt9t8+O+dbv57PPc99TDm96Bcode9GKPW3K4HceaLoEuEkGGW+Kwyf4zDdM3QZ5ToV3sLsa621GowHA/TMsuZlGX/wPhBDnwt6/c1nx6+xRP2HabfudnRj/o44iOuwL5yZim7ndIS5ZWZo+k7kbKZr4PbRwK8+GxMTSPUXF/j/hC/0v6Oq9jGy3W4++Y74OI723cToM+VRD04nWo2A18nBO4bVGHYf7HodK2ETPtvOXbYLsx28JUxC4p/E5vW0OWKuGrWz6BrgPWzuTIF0/mb0Hrr2vZQ/McHtOC/qdF0I+OSsHHCHTfB1zyiOxdsnyxvPiej/l+u9e1nI4w/L5tO016dXmlrx491oeffKH3PzJ4efnJN/rgr4/0wSfGtzPtvOWGDz9u9IOPbTNm+ROobeD9jx6R99vEXz58pL98+I3+/OHXe3zwtf70JiDmj7Of6R8/+Ep/4GXrH3jparzHy93fJ77Q7//yhd79c0Pylo1Z9+5fPt/Zu9+O4ueY37//Rcszy+9C3yX/9+MrvctL5uZn/ku9ywvpW2G/G7Yv9XteWhvvQluur9B9JfPv8ZL6vfe/0XuMxR+gf/jgkf7AmO7wwTeMyyP9cakzj/6PjL/xh+S/wQc/4v0vqxIffovupwB5PyIP+NPH3+nP0D9/BP3ksf78MYD+5ZMnMt7/62O9D//+X5/q/U+NZ/rgs6f68NNn+vCzGeaNLn/+fG/7bMnP/js/5M/JlbLpEthS3+nStuc/+uKZdvj8mT7+4nnDl3v6iXlg+smXL/RxAvtXDZ9Aj/HxTvdMn3wFHJ86eOjHKZtf4nn6fvzlrLPPDs9oF3zxlHqf6mPoJ7aR69NvXuafJ/7s0Ut9+uis4Wt49H/9+oWMT0yR7Wv4zxkn8P8CfA6+8J9GNr670JfgK+A/N3snbDfmP0u79POfovWfpjX9+smlvn56Kf8paMN/lvbR8037c9NJt/oO+t2LrR6/GPPPUZs+eTnKePxySvoEat4w3/5c7TT/udrvp/5TtjdR1f6cbVX+GdtX8Vr64rzohf907UXRy0sAPbsYdHbZsdLZ1cB1t1HzZ5fw2F8a+L8w5jxu8wVtGs9fuYZbcN5rkp7j6z+hm9T8D0KL95/sdR8yD31J/iKyX9a9uNCen+32uRP4Zxy+jUars9e2q/9Iv7Tb53uQY+Q2etwr0U5D75Nr7GPT/GlzmXcXi97jbduBzvpb0Nud/V+YonN7DcQgP6cmy8/NA/tZzvqwWW8+a0y75rGW0sa6ME3Yv9eW7bmNBVz/GfIZawY8g9+dEy84ZziXnnBOJZ5zbhnPGvX59vjZRt8B/8l3/5noPb/Rt0+Na+h1/hlp/1np3fnsPz/t8x74GvHVo3OeMc71JdR/Rt3Xky+/OVPi6zN9Af85dI+X+uwrwHX0U+A/le5/sftXrsUfc81u4Dr36RPuE4/1IfeQDz/5Th/4eYNnkfc/+obnjW941vha+azBs8KfeFb4I/f0P77/OZu+4M+f6w9/+kzv/elTvffHT/X7P/51h3f/8Il+D95972Pt8Ad48Hvjjx/rvT98pD9A//BHKPx76N/74yfk+gT9J3rvTx/rt+/+Rf/2uz/pvT9+oL9++qVevDzXyN5i5VEseAr0k1r4C+TjGvTvefzwDWB+VRUXCjWR6Q+qsORzeKXH0w5iExdYpveMB3KIPclEk22XRjaAr6+udH11qfH6WsHm7KpI9++d6mdvv62fvcMG8MO39fN33tEvf/Fz/fIffqF/+MXPUv/WWw907/REq9WQZbOHomEoKa9OVklbd4KH6MpjPqijJtqY6pZaRkXl5cLux4RU8BQomj/Uj4jesgUlX/gu0u7bnDzDiYEUM9IDz0Bmc6dCpynod1Ufr8CnAZ9i8FKtrBT4a5bNNx9XOIO2uq7OvGkNqSGSIpJL2m8Cw1vjsqBp51dEtQz1/5dM6mQ/kPo9bX5NNt9AW7Nfk5udstTR9TdobwdaE+QSCNCp+QXcF0w0QqXoS0Ki/IT4UA7fiwPXFkMY6ibuvcwtgUse1ok5KkC3fIo7eIt+ryp7dpfDunkeU7eXZdk5WStiDQRygrWQtMvQarv1hnmw08HHAQrnwHCAmOMy5sB3YKgGfEvSoK30tf+MuvBf8odtDnP8IV36Jz/nbG3QJnIthfaHHcI62rR/Nf9DQP3TDsrXh2NIYyixhTd2uvQVfkUTdTi2ojPM7zH7SLy6xBefCX6C2vcYU9rs22B5xDfbxebX21vW8gjMc4WSfRJFqjNcU+ePacw+x3rLaaOdCswHbQf9M0XFXPFNfEDuwi7WfsYdvqh3+WjGYsJ5/R+9HGPi5ePdCE2MCZdOrmlcF0iSdZAxSB7UIaiOPoEc6KNTGMf5+pj3IYS8Ds+5nT/1+Jnabwncsk+YZ1qgDcp2XEjDzofinMO5K4zvg9kmvNswYNUpJckI5yM22wzm/ggx2xwbtgkfYirQLQh0wVyLcyh5y3diUPNtfYujGOd/oxy35H+T2Oo4ag3adb3H+P62e92HNNuOIpH/TRDUoKyhSEcxruFYp93npr8y11IvOUcCdRjExxF8Q7NO2I9h/etAqoMj2yBPxuzofoy0aCBm3nNg/iZYI4xNyM8qDZXnloq8xJTyoDqswFoTdI+16mqFznpA/JgY2CIsGhmzCTnhuJX9TxTrE5XTeyr37mswTuFPTiX/9RfjBDtySdhmnKqsodibHjntt1H8Tu5pABmTftadqlh3hOHAbh/D/jNoV/js6qN+7XAqrU5uRaR+rVitF/bOd0qsc6Uv/BvQwCeGU/Le26Gu78uYoMa4uqcRH/+HQbWs1ea2sEQAayMAgnQrldq6razxUHum7Rb0qAAAEABJREFUhC8V/aTgrhbMcIfgxUZvl5fUtiZvJG2I3SbkmI6CLdHumtKILyhLYLNsm2luOM926xLcacsx7GNdp+bfFD8m5k1zv6mfazDu8Gcuyg2MzOoRGLPCmO2BHZ3QJTwX5pkjeS5Mdc08HOMK3TG6D3PkPAcY8ad21+j2mKcCPYbn3LUdrIueJ+sit+mPQObdxVEP7avDbdhmeitYm11vvyWst2zKePV1Hsl7rS8x15++8KaOXcB17oC9LIHfzkbtS5vHzLJpA31knFsfaYtYJdAT+3r90qfzzN+N82pSQbdce8o5nvW2LSDqsb8WOssJ2xLEkkMH4JojkNeemVpOBGuroXBV0QKWDaUfcTO1rsAXfAt0KCFT49j3dXL3Ny2Zy3mWoE0e7AptvB77GH7ki3LoUzsKlekAmj/ldhroA9MOO2ZWUhP13N4vfDlw5CCP27WcOZGTDnub7TMKtKQdDmoe7tAXPcMkmeIvA75I5hporwCPg5IKf8BRUNyGdGCcWwxBPymvVpeUVD/oQy2z/56zwj02Ncwb5vvccL+lr/72b43rzajnvIH+7vELfffkpZ48faUnvF1+ylv+PS719IVxAd3jiXXP0RvPLvUEPGUj58kOF3r8dMYTKPiOzSDjW2jDub59fBOPnpyr4ZUePQbfNXzz7Zm++Q6Ygq/BV/6zjI9e8JL5BS+Vjef66psZX0OXQP81m11fLXUHPHlSNn2h5vdCX6O7Cetvw0v8l7jp8xU1fH0LvmJj7gBftVjrvsb2NS/Lv2Yz7ptHr/QNm3HGo2/P1fFN8s3WdBfYLvQtL+ONR9+aP0cG+H77HZTx/+4nxYUeswmww5Mr1sE1uNLTp9d7PINng+EpeMYG3zM2H56ZN7Wc2OoZGxMHsM9Ot8Fu2M/0Fry41rMbuNKz58c49Hs+x7yAJl5e8xK/Y6MXZ3u8fLVVw0Znr4ytzrCfnW31EpzZjvwSnKV9g77hzLZZdwZtPtfkw275CPYxXh7o8T+jNuug3fbqYqvzi1EXlzVxeTXp8nKCn3R+OYJGL8xfTHqF7xLn+BoXV8Qb16Gr6wqgG0O64hHmBngsuHoNLhe2a/hrclyTL6n/fzM7xkFbY1ppWxtG6BRr3s2ButaO7zpT9OMRtshb2+7ANk54SjjEVE5VZ0za8113SO+p8puolnuKYQa/k2J1X9rhXvIHOn5TpTzcb3HE13LCUwqY6Sj6KeTXYp31T+4HmF7rezPX+JqYSt+XY1HnMbmVzmOwsxGb8XM9y3ZG62g3qfm/E5y/o4+L5c7/1LTlZj7ctxm9jWX/u25PieljkOv0hHV+0tYC+sPY9U7vOV/C7R8gc63Itc7zaFMHbabX49r2cdD1DgW+oZ3bRY1Kl7wgv+T8vQCX1yHTC9PrqnPwimvHK64lHWfwO3DdOeO6kzgfdXY+gVEvXgGunS+4Pj5/Oer5S67xL7m+cz1++vxaT7l++1njO54xvuN5wc8Rj7ifPeJZ4Zu8N55xjzzT149e8jzwUl9yv/2C++mXXz3XF+DzL5/p8y+f6rMvOp7os88bPv3ssf5qfPodm7cG8qeP9anx2XfEfKdPv/h2xncpf/bF40a/xPb5I330yVf68OMvyPOVvvnuKdfca65VRXXxtFd4NCuhfC5PXn+/j5+u3zh7KWVRZgsrjfygb/rWXsrX0FSlfFHfecvwFeq9Vr8ATx90+RJ8mrRl43d7faU6brVipB6wqfvwrft65+EDmb51/1T32NBdr4rWK+kU/u237ukh9gcP7ukEWQx5dQPQgVFYrwet8B+GUCGnSoVW+jVRK6Dd9GfTocSkQlyBV+APxAN0gRZTosoCsHkUojK1f4QAIcs0zNk6oFkhGAOpizwOIzsBDWIzuigq4EWqhN8ShRd8xbqh5bAt5ZVi9jeNIDctVdqmZPdElRom5AahawgijSrBgQJ2vC3AOjrml3YVegiJckHIOXY8MRO+XE9k3ZSytKRd36lt5ilTHZlTzm3QFh063ijy5m/XmcedHvig0yaAUvjmsKrDjuRTB+bkod2/MI4GqoOjzJKp4VSmhk2OP4Z9bGvUnkZq8stlJUObAgFM9xDlOaYhhGxw3sYSrIUwrHOOmdpHyAE6te4A2DI2adGBzXkM2zo137HQ7fJ32/fQA/9FHtd6K/CpzmlqwFs28uy1Dky3oM66Tm/z6bruUxly62rGDqzpwlqeQduTuNYdQKqSpkSRY2+F7YGf0Xkor8m4ce9zWvZ11HTctUNc1iVVrmsJFp3PzyhVFZh+H3wtTIiKiSEbFcAjlyN5aRN1OK7gpwSdgDY55Ngl7NNsLbdlo3C9NZXaaJkGurtRZZvwaXHkM5+oKuQpru1O2Cfo44w8/ysyiBm+YPriHE0OqNsMdOaFLOKCNsIUWBbyDk6fMqkPDhsAMXzjHirwMEmLcxPX+5DUdhCMb2Bzm9kevr2mMA8EzJs2BK3fhPOyXNKWPNyO0pbrQcV4RsK8dfYRdtOOplfWn7ztS8gf5xG5DiE+LGP0ASfobbAtbrWJT4vXrfbX2bJW+RN8fT+cyzG3gxTMzaGt61hHaTNdwOcXL7BlMLdi7Rpl5gv6Ywgf60xvYPbPfPDKl/M+r7hyJH9Ii3MB2RdaerszFbqGythWOtNxPFaYsn+mDfZIzoMGYoEKn+BRJoai4NkseFDbUZ7XYsV1Fr2fIfL6WoIfuyE/V1T0gd0x1Tz+4rmvnKxlmA8eDsM+tpNb8GW10gBt6Lzp94B4x5SZDiv7D+Tq1PwSXW/asbSbX+o7bzpItPP9KNJQZHgMm3+R5Q6Pj22vQ/NtbcbAs+SwVh1OVHnebNS8gd46XkyEBmZ7YE0UMS2N8p3zberJNk1FXwmmgIBQJd7ImcWLdcnsig0qebMrNthvAfpq+4zGX+MLsIWRti26GWw+BpA3rJzf9PhccNs+B6xPnnrML1Cwl/wT0ZPM5zlju/1vYKJPBnlkehts+/fE99dQ6Edxn25gos/jAeSxxF8J3ugVNm1BYfxlwMsbvktqvlwxN0tcInewEYxd6dfyJe982d6WGoxWi9vOerOGkTHfo+sL832IjcR6KEBuxzV+Lza0u4fjs29ZF3Uu4zPnhjbQmz/GHTEl62HNh9fyDPKGZdMjuP1AZ3qAG+1Rh/1u0Rf0HQN1NX7D2b2Z+7uFAmzZ57nGxm/p42aG+Vswz5mYgz2YowP5MK5gOwA5ygxBe570QbYt9fA7ulu/5E6925ykW8/Feqfez2KFa5Uh6G0opaqwgjuaD9c5dI2v5H8zFLfB9VHkPAB62wznzLp4zku6s8WuDmXblml6PspMZ9PsgtbX6rvQYw5oEDvjMBle6A90VrmNTgdil7DNcqfmZ7AKywKKQWWJtBX6vIT4FNqA7I7ARwsg82yq/ATfhyjYigL/nxrKnH52TsxttGJDd9HArwEPuobjzcPzR3YlFVwkxNpg0FR4Thi4tw+rlUpZaeLha5wK1hNpOAV98+JUsVpgtmlgEwMU0HlTy2EdGxgCITY+QAh/I8hr2RRUdB0T/A7E7vjU3+dMvacpTvkdDK2A+Mm0nmrqmOBvQUV3CJ5fbuhOtfMhX51u+kzEHOKEd3S9zXvwt2C8RTfdoy2DfsFPC9Tp/myzfQY5Kj4dccRbPsR9BXm6Tsk3nSpzUt9SGPGW9HfDAxW9dYBBb2sobzUM5gG6gk74Kh5QzwNqu69KnZG4p2Cug7ne4772PPbud+BjvXGK7x1gPQWbM3us8QU73YmajXh8xUZWgs2vcitOdLv+VIXYbnOOzg+cU6WcaOAZ29To/GD9EXqcsn2310Eb5HLsAF0ZbD6uOB9XpmC9vqfOH1B8BufjWV4gYqXKtTVRB/gmWx9aKexDXQE0w/wB8KnY7kLw22HCJ0F7k1FXnMsDKJxLBjw/+CZqMCq04lPt+xqknTqnH421JuqrMxp/oui/hZiresCfqKKLFWsn6Qm+M/L6aZ41xJzk9TQpOtvMz3COBOPmNtvYrPUm/Rhv9PXN4l6Xu3p+GIOsBVoL8wOdZlTqzHrp8wFFnz6M0WTM/qmDr2C6US+5/0bdzTE4znn3mGSs15RYcz+iDsfXO+PcrnFcz4r7GVjGZQ2rxZw7zui6ZX1LfbfPdJmn86YdnltQO5izCoK5DK4FMa/JWJ3s1nLF3rBWZQ4bTuR5rdhMO5x3Yr2YHiPYyL4JrtXc64N7/yG41vuZAVsFfqYwvYn7sm7iOjtxv5i4Xk/cD0bu5Qnu3Tva+W47oPc0cn/dWgc1P3L/7dgmf4rPWmMFbKxPYOSeYThuM67ZGF/paizagNHXLdaVGNuB86GUIn/8XULaUfOGlDoutPopP8NPmey2XEHx1sfMmDaIm0iAysU9NOGXqOiNaabmdwgehCrAOI0aYtI9Xuw9fOuB3nnrLT24d6rT1aDBo4S9bvmxzCZxPsbysu/+6VreDF6vi1ZsiPiHmUoVLTWYt36oShvLp9lHMo7iCarBejRlCfrXZMkUR/VPTij9wx1VTm1S61MX6MJTAaV6cfILOUDFNk1icRmR42Sd7FeIKStpSYkNdGGKT5AjTBOF5gaqh6a+zPxMd5UjUy8H8yN8RJx2NEoooZl2uUiU2yClf1WoYq+WsR/y+NiWevOvR89d7e98wHVkbni3FbR3AOalgrbm6BEHT3DCrQGGdESL3u+RRnydq/EWgPjMpMehSRdSzRQH2ty1kw58oU4f2DsP+9gI5TB3hJIpbtpcjeES7LOE5DGK3sOCn4FsXYdmuVHRzj6HdUbzPbQ13d53L9vvp8Ai9y1179vrfm6z8a3fyv6bz7VD9yf6mrIpOesC04IP+OD8qknJeUS7vs4+lis5dzkkTUZAl1j6kLPFLep0TKK0+OTJYcraypzJo3NeZosrFL4B0GHLcy3Pr6D/YObznIFPSlxt1uTwgkbD7GO/DuErrMJWTBPu8W1wldWV3A76oZ4v89ARy0HMEtYZsy6Skpvr/+6afIMnh3Omr3ljzm89+UoimIljUC4H04JNKu4ra4YD3vIC8ifUznXGLdszNWjTfZwRM+2+BClzoi8GqVLuFGEAWccBLS2uKKn4wPLtOkyg9DGoJcgbUF/ITTt2NWB3HTuZ8MOj5SIdbvD2N1AwLLhaB/GRejOiLvQ6/qCjUI5jQ8udWnzIjQJp5p3XQFOObV3G1XnT3hhRRCJ14uMcPwZuo8e9jtJEjqPpEj2m58HmEg/6aBvrUTfgdc46Ql+8wTRDbGiU3ZmOz4K3n+23oRCn2bdA7XtArZuRfn5RTkyBFtoWKNSi9KkM8R5CXxKB/ibo9uHRBiF7HliMCq3oD8BJwPOyYlUU5k1B5TnOevvyTE2VoYlYw/qJxyMjefSVEylz8MwonhPD9hJULGoIAEV2HYH/AbDa407c8CcXfclct9Ca+eyzzIjsPPbvdPbLcUHfaItxjkNYCk71YBkGVMDUqPBG8IMs0UIAABAASURBVAxpuaOi7/yeRrbLN2vXz0+GV1mlQxMDM/E8OfGMOTKIW34wjvCWK3xgqyColzTzWrAA8BeaBsl2vjloy9/Z7yp5HgxmJ+RNYD+Dzxu2MuXZXnvoTr77zrQ4Ziv7izwiTkmxs7GUm0espKSseS2R+klN1+k4y51ab8xyxsz8Lle3mxpLu2Vjqfv35N12h9s1bzqq9PrdpwUKvCHoDoxlbsDNVIx7G+e+IXgtsbl4CG/6srGZevP7Td9Q41VMvQl8STw0feecnkva29WwrOeYTz/WgekBWq6Sm6HwXhtZu/kF0IXb68B/L/e+2b/zS9r1psfAj1wi/wFop+X3+HhsDHw104Cf4Q1hwYdtnZrf5Thq021h013w+KTtWgWaIKbERoX88hwg7+tlXBm3Vu+Gedpymvu862h24dPOJWS3cQOjmr3RwvorjlnghuwcC3ss+Gyvy9SuoF2jr42gHa41+/XD2u+21CPncybXJ65L8nNVp/DFfAdy2qF+5lLXJ/WVcZEDn+77vZSRLAt/t5nwuwts2Y7t2Y7boC2u4UogJw3mMaT0X9C0ofaxUO/ciJLB9X+n2/nBZPxMu8NSZ77rd1Tzhwu/c98AN+nUdbrwyzqQZ1qghtIfvSk67SA+1gsL1HoJXosP9acU6G/HjXFTEPFTgPkhVwEkbM0kc/eXW91bkRjj+U5KFnPoukOy+35b7bYKawWteDxCVVgqA7GAF7rDcE9lzQYhGxNK3JPYOLoT+CtxX2W4LxWg+wpomBrwEht7paFAC5t/ZXiLGt6SoIZlrZCNWWd9wCfKW6rJP1AlR0fAC5t9ncMY8LsT+A60P9zhs7LePjNStg6YP8TbPFrOwH9V4I9BW6vhIX5HwG8Aq7QTBx0MdNYbmY/YAizvoLdUOgJ+CfRivAv0ANRXFhjgG97WMLeZ7cH/JHTuy3GuIfvykDYfalUeakg/qN5W1ue6XZtph/tnvtNjPvv7QOUGvb/Qmb8N91TKHgPreUDuWLF+B9b2CiRd3WcujXv0YYnTWTbt6PZTlWHWmYJSkGdq/hAn1EQMmyrlCINlbyRAze+AbkW+FefrmnO44Z5W8APn8oBtcJvum/uI3wBdgcE24BqlNdci3jOzqRE7rLhOrBVpazSEDtQZljtvOnE9Mb0L0xyX9ljxu2QGG7xTYtDEj7mJ3xCmNemq+WGv2Kppxg5Nn/xKE/R1GLHfhkmDrJ+oLTHT6r4U8pqiy5oZi0ZXanQNNSyveYKYQVtZC7kzp2VypK7z3YZ+TAxZx4g+Yb/XwDWPjM+Iz5iUeMemvGq53oQ/jqGWrHlBW19XamNCfz0md8FjxBpyTOahBvd7hB7A+Y91P0J2GyP9dxu3wbbxjrwTceOujmE/Zqyz0bbvA37bzL2M7WNv3W3ATpstP7zjU555ZNdljPBG62O3O2fjJ+wHYC4tj64bfsSe/SO/c3hOKmv61nlkkzL1SU+O5nql6nk1Mr7JE3kzpq+FXazjG8Ibv1yD6g3cI+fpHlyjKtfdgDbwTDE8mJ8VTDvekp8NxL25PQeg53kg8A3uIQfAR+jSl3tOgM77uaOk/DbPMG+Bt1X0UIV7oRboukKuBNfQwn1BK9pNvKUC9b/mD66r4l4hrr9+phrW9zT4r8utuL6WQYX/qX9CzJCWGq7B+sk/w0+e8ZaEETyI3oC4KAPeKOW/7IX6/4PEL5pg5X/5ewNzjqEUrcB6GPTg3v38c88P336g9VA0jWP+eeirywtdX19ps7nWtOUHaJ3kfwklblm4aX2ykv8l8Ho1qEZNv+24UcDbh/Rqo89MEGNdA+oCdNfH/oc2axJz/bGjhcwkwx0V3+YNtzSkzfo2PlUej2BwMpeLY9EosVKBFi+Z4niAEwc5nEt83JanG5vMo8fB+fcI+t/0fCdPoNkk7avFJk+qAMnnFwmhZKHd/bcT7KU9p2K+WQkjxvwCzg1a1qa3X+ccnbUTad4Fe2xNDfM74GPdLtaBTpbJ88tSwjHNHb0PYIP1RssxK6nPNutcg+2V3AbEaWxKOMJwHWlDWNLmnK6wNjZe83zpR3xck2sh4RxN3pm7ldAfz6m9EvnV6jDbYnCCsdzrR+Swvq2Prr9B8co4U5gb9qXOPvQd0sp3egRc+F4eNnS4VmrAicNDnbHJE+L2rEiZrz4+HiPbUOHF4fMIFJ9XBteaHW95Ac02lXbOEu0isu2K4LymnLpKoHN7N5B6NR8KSV9TFW6EAH6a4WuB7RPJubIR454Efg1BJ3FVm8smWaYJBfka3esDRYfw2APDweFxxpN2Uw1ranIr8Nvr4drB2LS2Ndei+YP5oPWdDMPR+knHOeD3Vdq2R8vdvu1jjga43rRrTpNzbND1ze1G8UfHNwFiSosK81q4aQzAtAzDrJdUpARVO6tRuYeEYR39b7ladalHFwtkvPPgLz4F3hhob4BJOpS853XetBTqwI67/DE1nMb5TTssG122f6sIDoZyYDjMIMPtj1k2SeDDkXPIFynRNkXGZA1wpnuE9rxE2fK4eLwM84mQpygxwBsrU0kDbVg2PEUF3e5AKCpSS6zDD3q9Dm7ZVdxEWmjXtKFlpiT63TQ7Hiaynebjb4dal4jZf6ZpJwsi37MNZcoEer4SWHfUPHAzbb1SM4NxwGP32rbPMZreLVRljOZ40yPsKvLQUVeXiZDzmu6h/DhzMrd+7a3hBPgE8GFqzGpUc6MmIJjXxDBIIEq71lb0RhBoe15nuw4aZEoddDIY1wryulmrJjAmIvmJC8vEuTuha1joa2iy/U44n/2Nzndq3Q/EUZ3TNMkYpyrXPO1qrOgbRvugt30H+6N3nP8//uzj/ysVy9PC1uXMy41mMsg14dOxhd+i3yat2sKPzm2/4B4l5oUfgfJ8MPhet33daPcpcIfAFZ2/AetZ3MkKr0ykEX1DwId4ls9Nmy36PcKbN0b6jKzkDvuYJ842b+CYzpDbKKwMA51MS2tPlg3LCfzsfytYZY7tts6bHqD7QbvvXbTgcxBL+383mbZeU0ehlgTzokSrpezqYcx2PLZlLvT2Kx5DjydzWIAsF88Lm4TFG5vXzKk3eI9xIW/8HkD4EqNyvAk853P+18FriLZL2ajhGupcxrXk/Gw6lzJvNLudJWxPGV/XYVlXrLsGEdvqJV/6LSk5b+gWdvJkvHMkjy0pcTud+QvaY2wELTPgpXP05/Sh2ZS65p+2wH4EEZ9+6JV4JQUgl2Oa3TnRFdNzFb1SwTcBv0K/Jo/pYBmYDjrj3r3EK64Sr7TCvipn2uMl/F0404BvoQ1D2afWvwJ/AGooRurP6Qd+sYTHwkCX4wm1HX8lxRaMOShscBuCJuZ5FjZlLL6muU4uGRODfIxbAO1gnXFJPcAxPxa0VVg/hnJdsAZ7XSlTe6f4Ct/Ezgf/YN1zDhSfI1w3C9fF4L4XXMdlwGuJPOeX1whfVzesMYN86tT898G+x3C+Y3BNcX3zNUPJL31sXyCvJyNzYEyN5rUHGVsxyFWA8tzfqkBb3l7Pdu7TkppfwDHGrp4e+xrKeMvIcXqN39LOtcm1ucas3fWDdt0c5T4Y/usVDVz7XBfwfbLfvxpP/Y51zUlH+m4wTvP91nO/3Y68Cxs1jsEyGDTxsniaBm3HAmKBCm9YZ1qJaXQ7zvx2wmfSCN1hnGXoNlE18gwxJYomXppPtDexkTMa0wr7Stu65pkH3rrEgG7ABsV/nIpGahyTb34TMVOccC08YfWeQm+HZP3JnfYI20/V/OCRBVLfqXN03m2at+4Gejudku/Yx7Ez3I7KiVTcfo9BFkAX0Ep77qf7O+Z4tXEZcyzgRwC/NTXw2SKPMz8id2QOxndC1+Zgzbj/RJjIQ94t6O2NrmPL3OX8qc0hdU3Wu46cwxXrYq0p1qzJGfS5WoZO9USNx4a851foj2GfY91SHloM67AarP9KHZXNkgBVxINYwLZqP9uTkqMWTQn65L5Npktgtx6f0RRMXF47fxud7HMA8dy/gOMXSH/64LpVvMnAmnHd1GjbOIrxjoY8/yRf+qca1N54y5UaW//cL8Bz/oSugRzwrV549zPzwptaBlwC5PN8hH89Cn7EkrPlL6I06ipqNUCx1azBtQyy34iuQaxXacs4bRmLH4+ikTa2zgs130B7yBNjOGqliTk3TXTe1NCgLX4J8myX9dCpDeOzGUMd/i3VsZmkjX2g2xkj8R0HuTJ30XZHBe9xQDfHbonN3DUYmwUs23Yb+Cnm9jLW9pSLRtrZY0Bu8DxM9Pf1IJ48254j+Vbv1m2AcYblzi+p9dkXxicpfVjadzy5R7dDTSNzlnHkXtKR2G0H+cbZ3mjJcbR/kyXziT6ur6PORc6cS7cB79g8DywbPT592zi4rZG67Zuwj33xGQ33i/64T8YW39TblmCModtj5DlhmzEwb4X1awycWyvukYB1W3cY0j7O4+e2xmyrZOxIfiPX51xf8tRr/cS1ZyK2Jla0QTucM7WDdib47peUmNHXfmodlxhZz0bqBqWv43dYo1tR1wo6cA0Bu1wr5BV6gH+d7xuVe8V0AHL4fmqgr1wrq/2psXIuT4x5rnHGoFKj4Toq7ZimzX3F1/4J5Al5cg6uwcG9vOR/WHOiMqx5BuN9FnaRW3wKtKj9T6YpS81eYI6ByofVpse4Sz/7ufWZ/REkqGsX5paMnUKl7OWIUK1V1RSEWnBl4STQ+cXbduIBkTvTaAqmkZipMnlQfIlqeXkBCKMVu+f37t9nM/cUcUi/zWar682GDeCNNttRlo2RvK5uGFZagWEYsp5pGjWOW03jJNcZrtvA2e0ZsBytP6FGUdx6BNoEX3SLnkZDmWmT5H+hZw3nkfrLWI8oYZkhbVGpCTB2kTxWDldgDHwZLtcgkBSOxCkbX1B1Hi9Yi3AcB8LcOxJj8VFmjfmE3WGKYd6Al/3g6SY1CCC4BuaNTqRcLLthU2DZkCrRscOAj/VG8paB8zi/9YdUxIKQ7GbYbn8jeUzWWzbbKWXMYg92Co/hTHHwuu3WinfnGw2qxxe/oIEwNWbe/kbzFb4Fi+4GjhzY+c6Drybtvls0heyO5tPExrsO97G15goM20xn5MDMPJVpB/s1uE+i5ZbbnDXNZsmwZLrH3nuvI45xcU2uDYms/Zs1TttdMrWfY5PHs8vW3Y65zVZMc7EK2d3scKqBOvoa8oaSkTJDYb6jx6RMruE2ROESDmjHfi0m1PMlDTV5btd+rsFo9hDvWNVi7StemhXk2+E+eDw8t4XrgnntaKh/Mh9nBlnIZa05U6WcdtyXVPTHKNCSNmKSLxK5RG+NgCa4ycVrQZXE26cSU+GTdt7yrRhYEYDclXarKTfkyXGJFfYl8E39QPm0yQWRtKqdOgeInSxVdRR4Qwp8HFOLZJBScszuQisFNsppVIFf+Ft18b+AN/LaEaG25onFEym/D6WQZZFbtKekoWThSynwAC9/l6SPr/eJAAAQAElEQVR8ZTFInarxgbyEjmTbdjpiLIc7BW+9EXQ+QazlhO00m0fw3QFLJ7MLZjXrd2sIJZXxzRF9BGIepcB9DsBsP58j6yqt8TU9oQYem3TCvd//sZd9EnyVUhTMj+erUl90EBO9D2WlANVAV3cgljZjgdYJ14RSUIyUQfcaj8qGJEFbFXRayes16gdG61+LKDyDzCBH8x1U6WOlT0mtN29K7khKDHy9DY613vQYGev8K90Zu4xxnowpCvSBLBDohLxHs3eb7ccQMXudR5iYWWfbIdQ+AQElCterQpAheEBsMWwzTQz5XQKKXiAvi/woCcBjlIyoRTVthTkt8NJEO4m64Jn01HXbD6AV37tR5Dpu2LPt2YaRR9+sy74T9RqodYCM0d4PYz5TQ/0yxz9ypyk0kszUuTDNOUr2P8hR8bEtJnTIqWOcTANaQaDP6xk0EMhK/Mi8MLisKCLhOei7QMWn1qpaJ1Wes00JYI7EKioaSoE3xMfnlhNPKrykbi++eXGdL8Vpw5uKMeFn4JftVRXmqMBrgb1MEanvtMc22c/dcqGgkLnxyYjEanKd6YRXj++6u6jz34bZ//hmX/DdAR/ztNbax/bvwbvNXV1zDcgey3LQfkXCzriL+Q3mJJhfQ/DyeDsXXiI+ZfP4Fts8j9CSdGSuPcdsGuVmlTfHvJnJxl0xXknQkHk2LtU20aLgAx9sogVxSXODy3nYYJk3T7xBIm/4JNzOlvY2DfiXXFsbKalj2Twjt9uU20xQgwxqoE0Z+BTTDmSBcK0J6oSqOK7jjHbOGAlk6zsyN7psizZSb2qgTxna/Qp5OvSSfC/IexMh654r4gU+z9Mnecs3YL9nUhhPF/SJVI3HUjxRdL4+bnygr9+pTI/Bdwz1tyrjdxom4zG0A9l6Y3qEzzf4fi1tvwJfgs+ROz6DNz6FWod9NIiZvlXWE71G+lUbgtrD+qyRWi1jC6DKWBj0W4H/ErZ3Wdi6bP+JOMO89QZ5Jbf/RHL/E/Q9vmOcv1WYAoV5Az1yLPxanOOdZ0aFHgD73Bcx9jvcplvadzz5PB4pw8tzS3/iJXWzhoL1FZcqnAcKzovgXAyub1GxLzFKPj9yE/wS3muReDmXczJmffxuUHzs19HHfycT2/kdpT7WtVI27xymoMw4sLsWanJ/8nx0jZx/yXdKX/P8ws/nk4jp59Bg3npTY+bzfEO27xKBzsgaqMc2y3fCPjNy7OlPjgO6lE17TqjzuTbaL9RaqLvktYS+cI0pXO8EDfoX+AgEMQ2+HgDibAtiO4SP5rzyfyAQG5V5zovnnIeC4Bmh8t7NonixqVgponD/llDzDBENI5R3cxPKcRrld2vb7Ra60TRu2PTdaLu51ib/EcYl9IL3cefoLjRNl+S8UmFNrVaTVgNrjvt9UE/ULbZKex2hiboMP8cs0XUTzy3mKV1ThGqCekPwpkWsZmC6xIBu4C4EDaC7QAxjMKUdnsrrMdJeyKU9aN/1GCM1NUiNBrQeQkH9lXio+R2ErqHykFJ5ZjIYtdSPTJYxQSdiRrCF77BtzPbrQXu2j3U60I3E7UEdyJl3pnvbYa4fqnfbW641W9rfsAY3dWSzZZL51GMbd6htXNwHZmzsoCbzk+WZbzF17lNAj4GN8RkTyqeCkStaRx/THfUc4jvR9gStM7psWomfWA8sQyoRtcYMeIx9PbKMc76m9Be1SW3NQmln9BpKsCZZj1NixRpmXXIuVuci2M/pE4ENEzkm+bl6YiwnnCYaMkbXnJAqeRO1cP6J87Rqy/vuLTs2PncnzmHnqBk/aUQ2JuTK2FbyGEH/3c8dqGmq9Bc/0xF+hDe2ptQ5gin5kPXGFl1DqNMxY+0j+hTy2GY7boPxST4pfaA/lrkE4Yd/6mfqPlo2vQ3Yxh2KRnIZE3QPpX7KebWPNDlX+gyyXzXvuTQ14JuuMM/AugSxvb0acj/b5hx9R97uIM6BBvuMjsHW+BZnfkK/Gxt4hifXnWnXE0aNsQeKqYO5bH7YZ53n9gZsc37800YDSbt8RF1Xs4v19vdDUBeHKl8NtLXjQ7AJlm2jWae4ryjlZscPZnKfKDwpffUYsVRlufEeI+bPfuSx7o2Ar2vzOCfNtoK5rwDqNkHOJ7b06TG0lW0gOz6BT9NRi+sEfaxxm/sVSe2He/I3KLndvwRrs7Kmqynr3DS45lTLYALV7fDl+jqyHhp1O3tQ10Hueaytc47EwByUVtesb+OsvCaZ7+NharRrQ52vEZXrUjA3wPkO6qpyXZVJd02V+gzrOiwT1s4V30d9vhqzr+21kiefabbyPwjdbq81jleJqV6r1mtwRVugXsFfq/LsHNzDgvuVUaGJMqmCqVSumkVRVmAtQctwogEU8yr5P4w6+LhYKzo1fwMFDbn5ZroyxZKilsPvwmCHH4c5JYO3jC90xXIpxUTqVGLyQx5gn8BSszs8KNFDNDH4Gx4ivXm7ud7wsLhlEnio5GbkuMrk2j9jaX7i6m99IVdRW1zh3iNPrKaRG5w3dbds/F5eXbMpzI+cMmi9XknUNZJ396+EmfQaVEJe8QkxqAUmD3jL8AEol764Pwugt40U2JwH4Hj4LRZEyH1tqNwoQpUFUoup7VLAJ7K/VTVpZF6s4qldlA8KQJRUNH8oIPAXY2m6hHUkwTErVaGdHmfagYMaX6CAxvjOptVCRdGSxxq5EEAql4W/ZmCgFnGShukCBT5H1BS4ptRRdwEDOtuZUXIFeTvqgqedOISQnWuJrE18sBXywt16ZI1YDl3amFcSVwwGGrzmrpPcckVjShNKX2TrzFtnoCKLe0UQQg4d7CG1veXGJY/MSwKax4AEwze52jdK/HBAA6M2p5apgLEUFTUENgEovm6p+yaPTq8BzTKstGnGfp2aFx9kj+FNkHVhQyKCPHyTkEDqNM9YyDCfwJRH8N0wRyHfPNKW7dy0WePUHb7o5XrF4DWxh9h0DRXWbIO0s1Fm0y3t5nuMaSHeVMQ15FqOpvOGVkfLa5/QQHsJ6ndtAwMxsDAK6LRwY7Z8iBYv8ue4Eq+ccxTJm9qnkHEGKvs7j8i/hHUNLUa1KEFM03d5kA6ut0227jYEtTew0mizzrHV/OtA1ZVY+1deRFStKAeYguDmmTr46pzI1gXX+Joo+Be6WJLW0rpTqb4h5HPUfGBrsK+IabBtSv+igNrHMYHU5FD19Ru5llBet6Hm7ccjgELmAkrO/CbRfFi7O2ewddmeu7kkvrnTYgALpmYBpTNSfLs4UBgzGWiFnEieeUIO+IDK1OMGtU/q4W3rvPUJ9Pa/FaEst5DTELIpFe2jEDjwwxjZS9yCngHW7MRD08Q92M8AgYVKmVU1MAnrKXQCPWVe769PdG+11pr70jAUDdzPhxURyJEQeQu3npKZKlUE/awzzBs19cLHfobmjyuw3mLnTQ3rsBWQ8Y5rqLTtnJQqHj80ReH+Xlot+NrWakBvG2jygE9D0OOgzj2KgryxiycWfmIc6l0gPm2mx+AcmUDak/p8ctuFGhr2bQ9qfNNX2g3XAkTe29DtNyixlXrdj47KUBoB7YDdH7OS5aIOCpKipEzBXGcLmQcwU9oYqM1Shyr+NMQjkVhmSpnchXOk4C/8G/BDX2VqiHaglt8Avp4FfqZ7DKzDmwj6UGk3qGGJpityDRWfIJ99TQVvRMaVVlv3wWZ9hdYQa4/aZZT0m6yrUo4BPu5vIU+h/0NZq7DuRC11av7BCyfLHiPTvf9KhZji885gLQwDVkP+FL4MKehFMODj1J7jN9tN/jWefGbHZRhWMkhBDP4UHlwDKs/lwQ+qwkvhwkvi4td0/JAqPpu41hby5rNLCRVaKdbBD6DM0Ewtyz6OSQRtgbRL+xjU6PjmwE6M45wnKbGdZr+Qg3rSTvumTR9EVsacwYZrMYt8Bzr73Ia7/P+99K7JbdUc3+yD+5h9pm9Qcc0WNECtEz/gR7AFfpU6MYa1IVoeeazwdUxhDMrMK/XEsGFb8l8qtk0Ob3CITY/wBgbUcuSGx7lykzX5K9owvHFrwJdrat6gB87pf/GWGNED1pS8noyylUCxX7Z9ic+l5NxsJmXbYjOIGlyLCptIbLyo2AfMMTuZuORtp+YeH+WVQm3jNzIfObG3nO5v7xPUbSXwSV/aXMi7+MzHRk+nwSavITZyO+IZ57vxVHV6qqk+VQT29MPffvgEsL1ir/UJMcZj6GPm8zs2c75JTGzcVjZgx+3X/Db/WtP4iLyPFNDYfK24YjP30mCzFllLbNm8HQ02fa+xX36uuPxUcfFXTRcfNZx/qOn8A/A+sgF/8aHq5Ufk/kS6ZlPYG8a0JzaSNbFBOj5WTI+pA8BX9K6xutbx29SH+0X/A+gAxBOr+phlaX4G/hrZMDW2bHAa5id429wucVG/I7/beKRp+gZ4TL6CfsXYfb3H9DU64xuN1DUB16iJTeMFnC8Y36jf0qdHYKbVvNFk4SNyyOPQecsJb5B3PFL6pY/bop/UHoxBTKyDyvqpF/Sd84bNN3HNRRCLBHD+cu1OnfWV84nNYiYMG2uTWNV5PHL8yM3a0W2gzaZnTD1+hnVG8l3vfGwIs0bbJr03Si13ah5UsPMxb7vRN1Kpj/PX57F87oTleWNV9gGcNzLfUdAVfIzUwdsnoEb2Fx/TMKU98x3W3Qr8Um96F8iXPp4Pn5ez7PZ9DfC1gmtLAb6+5HWQ/vlaYFT8KvGV87pR8qR8xlX2lSr9t58h50sw77mhzzWwcl2skwauUoO4J8INRllxPQSmwJZElLZEQuTmflCrKjmmact1YqP8xxTJX3OduGybv1fn0HNsrd31qurB/UFvv7XSW+D0JFS4x8v3A9adfxPVCK5Ztb0wr+aPgB01faQOFaoXKMggJNvy5S/MVKUJ3R5lJ1f6MxFvehsm2w3nAOOMZc6RWqYau1pHxsTYQo2R8TX1hudrwX11e4QReaJXlcmpPHPxOMsoRcK2joneV6NIgV9HiwkyRMZMcA3BXRA4v0HsBCrgMVDZDrnMG6P1PzFGVWpq2PPTTud6Giq1VuasYWSNTMSa7lHVxyKp7TcQ5JhxS19G1v+00FfzrJtGQ2POcSVHTX5i3q0znfAzWB6qPNQGaypMC2eWwYNymC5Q4SvnWtVKCc6zCiKxlqn1YZ8ouaYrNVTW1R6MF7JrqArGbkaIOhuyRuJGCvSm73YzaXs9cn5yzo6jKjZWDb0P7lUj5yl61mw16COpqE+g0IJAgdecnxgcsn18K1km4JQ0hw92BJ/PENqSkhLjdvM8QjEdwedZ6vBreYhjTDM/YzElxDwU2rgJ0mWN9u9wXWPF1yA+fchf4Sdyd1SPN3KNgfEs5BkAcfiNoLXdZMcaXVdD+/7Bpz5zlcxluVp+Q2RNmUdZQ2VsI9dVUbB+gjwpz7RCdzXga36KOTYKtS2ALyZ02GHse4C61Mfdfgex9rsLLR/uaigK9yXrvMUgUwAAEABJREFUgDedZcHfhkAfIYWpEQt+lh0XMx9B3mg+qTePzv0M87Of5Ya5dukN+7v3Ix11iftjYa5mirLlVebzedLhc6LxajHp29rPtU8gp3bGMRW7nLjRDhdnagzXb0qfYkbGEHCDRmsnWNf2rdA6xwTU66Sj4pvxpjNs8zkbKdNHaBAX1CAQnDcJ8ka4LSlz1EbzXJ/ENUbytWgi4YhDh+XsN/oJvcdniYn7lK/tth3C15hKW8G4aA+vJYYpoHWG+chaJfeRprh+hJxvnCZteU9xdX2py8tzXVy91OXVmTbb9uwy9U1fqP9Dtmm6Yt54huLuRAb4Ss6JeZoU/GaOoUIj78ca1gyRr+lrDfArMJSBSihw/sZBBEjI3w997yfs0dLrtpSD/tYPyUsp4tDAQ0cxEEqxrmiAav74oS6hLAttSS4l/FgjyMFEGJUfVxMLxbRqYjXlQmBRbLcjk9RwdbXV+cUlm7sbBl+iVUkDeQoTEYDxjJJ5JibX8Mbwlo1mbzJvNhuN3ACDhUUwcQKFHO0gFLnxSnVJ2TUvMXvI/p033fkQGyWUMrRtEEiVRVLR2tLR4iypWeh7qI2ONaRyqTOKGDqp+CA7vh6IgN4A2RxvtF44pkHzhzROBQoQKPKnJFcciliQtIPT0iUV2nTbHvTgzErMurRLu5iBUpsu0AH8HJ8gYdKus2x0OcjTITHbDS2fqGMBifwNYnKcV8RmneJDzrlTFoClSLNNzRWZoPaNvQA805bUFjFDjfq7YakTGZbwDByj2Ul55Nuy+du2nbEz1NM6ua+oZWLNZCcCcxBaG2XNCWTrUFH5TdjfICwP88fQXMGhPiXazfWHh+s27J06bB7goF3Lgsrnn4G/ZgTU9gR8199Os8j9l4tAyjVhfkaXvQ7Me4O2QdqtSXxtSx/WcTGouemkQ4pzPdbNuTKu8ZlbYvxnWVD6lPqj3NYNeA65Xgt1ISXfaaEGQ/nJeSSH5nFMmdyyDlSue3WcZITvwNRlcyGnQ4zkLe9AarpmP9UiWd8pfBiceWEsecu3Yfap9CtATZ8iyzcxoAcZU+jGoMC/xazgGyo/mqKDH0wpF3yN9CeWtsJdyS4gc7F0N3zNTYo+KT61wzpaSR/TCOoxBAULe2BPcB7l9b0g7eCMyMTz3TzNd6RG+Z1267vEudB0VIFeyMrW6Y1l/GQginHSjlKcZfqvRKFXwwzzgIczeVygAU0eGshL3nJkLsccQ2/wKWRtbgwJ5dIj+hHcwwOqCIzoMOa9HZ3vzxP35u31ta7PL3T5/IXOvnui599+p+ePv0s5uGfnOctcrlaD1iteUoFADlpsoDn4CoJxaGjrxnyddRV7lX07qCfl2H+7zkSqcqj91TzUZoW2a+YqyMMOQTt1gSkKPwI1w3zBt6H5Nr7ucnV5zpntDDSPnnVe74LbvMMWtnHe7OsiV+oGapmxi222oJ6GgbYB9riBgu0OUDejp4DugCIWEG0komj/CbQhcRwCH/wKdRc8Oh0WvLAbZaZ0TlGpr4p8hS/DEYPkvpArEsWuqgVqkLO+AYLYil8kGCPkSBQ13ZLaXlSxLxEZWxTUnLGd4pdyUuxJnaNBKaMP+fELBBCfolKKBq6PZWj9lAZ0nDPWsQ6UbRRJJf8nrgMFn04LPgXZEONUEvgWaeC6Z9CyDNF+h9l2XlML96A8t3mh5HM/atDHqsq1oE7Bi+NJ281Wm8019Fp12kjeuGODTmzaFX5gibbEiJVO4a1zuzdQaN2YfdSLsg7YX9AGmjIPaX7JzF/k6bHOlXzFZth2F7XtLvSYu+xd/6Z+3f9vocdtddm05lzlvPHiNYAYi8KYlSJ5WQ2rojIIUEMQY+BjP5k3ujzTAi2+EjLHhY1bLTdU2WgNoIENUFNvgiRl49X/es1gozUyhg0s/yvGBOuGDV2RU6wbsW4KG1iG+VxTXlc74J9x11LmZIPCGy3eOOoobCBZR3vKGvAxFbWkzvRCYT79ZnvWTP1suAR8kCfKGX7OB5CVsA9IftbTdkm84rx6RW0Gm1EC5PBGTiFv38QK9CE2jnZgs0kNAY14oSWEbFhX63POw2fgqWqYPlGtM9jonA7wnabcZPXmJ4DPzVg2W7Vh43HLpqOxmal5b1SaWmewgawNm8BsBNdrNoKvPle9+hT8FXyieg2uPlYFcfWJ4vpT8Lli84W0YYM5N5O/U2y/Ux2pc6TupI+RrfuWGs13G/aJfoFphKY/ugOK7/REMSM3gLdsTG6AqTeB8Q9Q8fGYVMalTowHG68VTNM3amDzNzd9u7yk3iz+ljpdI5jgyeE8bfP6u2ZDN2FLMLaTwRjW7bfyxvsEb1TG0whoAn3SWa7IlfGyz8T8TLsxY87Hl/T3nHXB+vUGMOeK+nlq6vM8wTnizcKK38Q6nFhnjGXbTH9MDsD4x62YbVvG9hYInYjb0ZGN5ASb8TtqviHwdzuVmOq5YF4q81NH+jM9V4ys+ayPGs2DmFj7Bj5hn6ydzWZ4HYP1caCrzscmsynniQzHmL4RiE+/TnuuWe7nIfkriGBOKmDTORKvFLsNXM8V4BpTQXB9CK4B4RhQybXHS9XUcb0hvjpXXiNoFyo2kMV8xnStmJjfOknTpMJ9uYSv4YV2i7hYJa21aAK1Chqq+FWEAKaV+Gnc8C5to2l7rXFzxb38Utds/F5dvuKefqnCNffeifSzd+7pn//pHf2P/+Wf9D//z/+j/pf/5b/qP//nX+rhw/tar91mv9/QDqXQlBqowbLEnQNEESIwBQXQSsyo2I0Japiv2KoG4gswHbgDNZ7eJ/99tOWgfdcR0gSce5rlimydZb+3nKhwBKY/HrTD0DAF6riRC/sEun1Jrd+BOrO2ZU3EtXyVq0AwDjeR+YipPwV4dnB7FbpHzXabXOlniG8QmuxHu6YJ81ico8MbAzvYxjVs2oEcrOvJyFjkeRwqdAmPTZeTz7Fh/NNvjut5oOnLnCfFJ1hjYUpceE12WN/5O2j12uRBqpYVa571GabGQNUgCpTE5BKcEdD27kH0+hCuP9diiNM7OD+rxqnKf6Z9O07J0wWthkGnp6c6vXeqFb+p5ZyMXTUFjVor2iiJcK3UUampkr8mxQYNUD0GYKlPPnXkcUzGz7xjrDsA+ezTkT5L3ZC11LSbN7p94Nw8RA3s5Jjwn0w7kCv9iRmVOTC/o1E0YavpZ77BMV3Xefst0fS0mzmL4o65X+pbTFn0rbQ4xi6oocEP3NYP2JYouzj7ub4IcR0HGb+g6G2/C1nTrj3y4h8L+ZBXtnuoK1rKbmcpmxf5xJjsoCIdwX4dxzbL3Wa6lJe8bUbTiQ+1heZx2bcZtJ0IbMmbir6JvihpJfoYgW+dEdgDPpKKNkrGRZTGY6gzYumXfPNp+jLHOQfo9iMqZKPHBGv1Noj13/SFvrBmiHNNFb0R1FeXwF4T2tVR1XiIhK+wG27b1DDvXDfATcS6KaQK36j5Gda/FtS9tCuyrn59cm2Y0Qrgq07hWWN7m3ZxNcgBvAE88RyznUb5P1bfbC6V2F5ynbzU5E1fnpmm6VzjeKHtdMU19Zp+8PzE1YGHJ6kE7VYF7ygS/usmQ6gMBaykAWiV/ABfmKeGIjGOhPOto49tR6oUl/oln8Y3+uIK8kZ+tzi5wUKxoBQN3EBKGVSA+Y5SbGs+pUDlT+ELIMMwWPAM0LAmnhe5BT6YEA4plBNl2RPlm9dmu9XV9ZbJGdn8vdCzZ8919upctkUZpASDXBosu66pRsZdXF6xu38Jv9F2HFW50UWhBjW43YYmpzq/vIhESVDkuAXyx7lmlEIOEOgDfx+9LS+V1o5zAlzDwPfwsCf2VOKQlC+zBkmToNofQcAxUM0OWBrnQFAyR0HXAYvO39pR8el2aBZr2vJmXxjjmqiKatASB0Ogga+BuSnOV+RvAgMagpkBYYT9beBmwnllH7NoOms/8zOwtDR2m1HIbggqPjFTWGW9MF1nGsgtrcc8WBvR/EJKfxy8FiF22wNj6jolTzWPEtLWMDrExsNYfwP2QYl5l1tZc5GS6gd9qJ487bsFOnPjdoPVUy9oRuDa+grTQ6CWEtSZg5MttGzWI+I1H+kDD93nyuzpZv8G65xjTy0RqVu7vahVi0/gTFOZ21+BLTOmEm6mtmXtzaE1lbYMmOUfy5OUo1BLIcUeBY0asLcaxKeAdvgGsNejm/0K55q9CtEFdbsCifMCSGiDjeJIWrieNfDTyNc3rpfj1j/Mt6rI4rwswP0v2WfGxTLnrYxZZ1uHbCevErQTtDmj1Yswx+m1VPPY2h/WZEbLU+iDZhQclCj4JBDbdaRofnzBNxgH0M4sOaDAu3ZB5cSh5pNU7XOjTtTWMQYxo/clst+VVFUFWyFnAn+qZOylrG/Ov+dR4KtFfPBSrUO8nBay+NktHiICuYG5Qx8H4HpqmT4F7SbIzezxTWma4YLg8+Cay8EYoYQppYgjTfk1l2e++GuWzXccJp8drKQG3YJl3xtPhayfyg/PykumykNWIIsxKfRlgA70q/ACKTYXGi/OdP3iKRu/3+jJF5/qq4/f12cf/EmffvAXfYN8ga1urnmMqjpdDTpZr7Qayq5frlAq0hKcP1riyBazzbFUq6R89TFm5Kk0EoG1ymNtDifkoA/uj/DIPvEAOBjY2jp1BKCfeS4xBkqQOWPJs6PmD+GchVwlgsoNsd6CdXcT9mtt2u8IxMt5EuSQyNeBL/aMhw4Gfs6VCLX2rLPtB6JIWXP2gVi3YyjHLKijqo8hjIRetGWU5LGbMk7FgG+UWBZa5uerJI+O2OJ27sBACwliVslHXlOyr8Rm/0Ossz14lm9jQM5mJwY+2yGmU+cos9xiRNwetjV9i1/mSv62esjnvK1WcqVPpy2PqEWMTQM6YnxurFeDTnhGP6HDK8ZnVSatWZ8rrjmFa85QR+qrrf/YXV9eJ/y8RlyBCkWR/ye+Q56XhgpvCL34ZLSyFDT2tLWimKht4twfWftbXkBtuR9dc3+6ur7mWf4ycXV9xQ+rkcodFWTo1LyQDfMgzBswRLjlVpNl5afwbT3lz7FWFJVSYHzMvvTb0j7e+hkHtubV/Mzb53XUtmM45vtwHPP3lg/r8Zi1FkM1521SZe6CeQzGLsHaCCB+tw0naw2rNbPAyODXFgBz52se8TI4Z7UEa7CwBuXN2ty03UrewM1/+e1N2a0KfOrQl/TZyDSR982txObCHiPyyLVmlNy28xvmDfOOY93vY1qOYCMs2OwyFbSB9qjBdZRsZ1RxPHzJHGNrL3UjtpbLuZv/Ft0GH2Pm3ZfM6T5eq3gDPGX7bGb5mpiGgk27GNs32DYqriFxDX+Nzrhq1PV7Uzv//2rRxaUC+F9xRr1QIkzP4Y1X3JLOmGNTw/yZIkA9Ux3BdMaQNlQ21yqbiEZgE7YdLG+9CQdMt2w8jWx+sWGn7XMFfLDZ1vAUGbCRF2zw1cRj1e1jNuniqOIAABAASURBVJMa7foJ28SmbII8U+IlvmfUR83bV8ScI59rGl9BX82yqeUzZOPlgpo3XmikT8ZEfUpQN7UHvHUjNY/JvyD+OW08p90XjaeWiq3ah75kra53fIKf4f5A0Y2G9dCJjcxDsEmd8U/J29HjHrO59kQZv3nMxtp3GjffJd2ywbu9fqSOzabz3/Ku5Ft88CfvSJ0j/azMV2VDN3ipJa+R2LJuJml3jnDu5ppGnxuFF6q8/KrM7cS8j+QY6a/zbcm7pS9b5uwQT9TkTl3DIUb6MRJnuoXfXmO/pk87an7Grq/4bJzTY/FMI+1PrK22Hp4xbg0jutvxFJ8nrI8Gr68gX5BHx2A+NT5TWw+s4ek5Q9RQ4V+HwB4TawgqxkvJI9cZyLZHfangHIv6Cno+g/Gu5i9o75Kx77AMOIcFInEu88r4V5zDZ+QwBWwAB+d5BcE8V15kVuZzMsZrxmCjOm7xnxJ1rKp+VucaPkGXGLF12feCym+hip+f6yfu5SP3cv9HXNdXl7q6vND15SWbwBeq5D/lOf1n77yj/+Gf/1n/0//5v+r/9r/9r/p//j/+7/p//e//u/63/+v/yqbwP+kem1B5fyEntxnWow/fp/vdaKZhnbjXNGqv4ApoaoS/MHVqk0MCJrBFUufCaeYF/SHoOeR7oVquMA+cJ0R98NFtlv9eoBvh3Ka3wba7gH9lJANUBr1j4n6dPHrbEvjGTwHXwjNV5uz5M2/XMHbW73TI6Q/NWOVTRPe+QXs/yNH71n2aLCxNs5etOwRN4efvhsi5xId5tSagAZOUWmFnfwt7hOPwlamIX0DofCg/gZGKuAZXni1q3SjymWSLy6iB5/YVz0wrfjzwSI8c4pE+0Vag8BMftw1xOoPzdEpUtfN35F43wk8qpcibv2+99Zbefvtt+Hsa/Ew3pyALh4VlC/DkxZCH2WNI+Oi2j3NZv6TwAYgRCNCo+Oz1Qt9s4uP8d4BcLAHGErfYw7oU+TLPkDBfzmFXU9oqAwF7GnObO//A18ALMsfjP/sJeifIHbdA6A6guQ03aiDLeQ/8aLM0lFJUClCD4I1gHJSfwvctwK/odf8jDLs68G991vwpErodRN2vASbtfJdxr+NV+J/2H3wL43AA2adB8PreT8EDkEsH/rMOfaENJW26oiK9FuJz6BP4Gxg4bIPkYb4jFXwhuz1iBJWQF8g80caXRaf2sY8504L36yE8bofmT4F2wLq9JVCJHAWYynUasqZI0DdBST88yc23lHKRdlR8lnLj2zemfmR8F26jjpj1+AbwOe/7WiCYGsG9LnzNZfM3Jp6FQJ249vKMJJ6XAhps+NbpkmfNC3DOM82lovJ7i+tz4TnZ12T2dLVaFw1+SbOq0lBVuFbLMvevIiEDmAIGvjiy1/s5xU6d+p6PXYLIwO8uYMq0d9l9pbPPjwMdoH2VUhLDUGSU0mTtPmXHmQlKCg8+D3kV6uIKsYVRG1YrDasBQIdBJflGy2qlwkNkWbUXDcJ+vRn1/MWZnj1/qTP/i6Gra222Ixu7kzYj2E6Nh242W3nz9+LiUpdXG1kep1DlIhlqF39Tzbxpw6AoC7u7cycw4KsDUH8ZSNVQ4DNfkNOQFKAdc7ygKAJqNAd05G03EHhsMqyDph9q09uhxQdHYtRxJDrepqRyfdRqRcJyA6Z2xCxTi0ChjwKlkJgDM+MsENkVpj2ptMyLo/zpVLMP1HnwtZUha3ozqbO/82DFL9AZSh6dbN/TgO3tm0ckX/ehLfwD1IA3cHDVsPihw6YjRMrNlrkD3hCUKFh1PSo01t8F+kJA+pPX3bwNLc++bsvfhyCfZjReRx/a3tlbfS42Zq9OLZpPuDgrjuLShm5J7ZZyflmiDfP4NWnfnzjQWT8j57XVaZ8G8sz+KYdlYEp9gc1QUvRqn4DETueczRapP+A9DLfgtpilznyDaMcIaMgf9PTFXIf1DfOKm7sc3DyaT7OaJ5qXnLEH1eXmATezYvCSvfAjwhh4wW9auMk1cGMyT0z64h8zBG2YGIBDFMcAgYJfgp9iSbt8K211tvpCpoUFbrrEyroqcd8E0UC+AaxoZ0W7hxi1oo/GgM39XNHX5FOu5Khaca8ZnLuDk3tIuK25HfvcgYzvNtdC7Arkvb2SI6TVEWxrCLW2K3M1zRhVqFPUXnjxVqCCNoyMe8cEPzFLgP60VcE368FromIxgh+FDdjQCTuB80oLFeTiRQNMEXGJrMvraGBcSgfxyZvehu53C808uxjJbSFSCnUxbt749TpDIe6qWjGmKx62hu2VyvUr3l890/bZt7p8/KVePfpUZ1//VWfQF48+0/NvPtWTrz/V40ef6/zlYxV+HK+5pa7ojHO1mt1mtkrbpYHz3xyutFno800UfJTAKwyPiqucUag/UVmFFVegULNWFfo2+CGQeVyBNfyajYY1GxtrfrQnj35gzj3vxsD5OSCvoCvmdgCmt2L2ObYNtHGMlWvJXFXm78aEfQn86Z3bGOYcA3mMFfIK/hD4p/5N6KIdal4Z5BsSHr+JuYLSfsFW0Cc132GdkT7d17TFDpwDA7YGdOkLJT51yG7PuU09biv83SfLyeNreYed7D7Sh1m2/xI7f9r4QbzzdWRsZX3Wxbw0ftmW+VWP2VH86MtJIuRtOG/wGif4rFmPK86XgR8yw/ZCK37MnLKZdp8fKQ/WVacDfeP6M3gziXUqxjJBPuW6l3yrKuh9ZjR47I2QZb6aE0zTDJwhtgyqBE+SRq4ZW9bMhvV8zY+tK57VrzYbnfOi+NXFOc/w58lveJkc+Itchs/fwvmZFF3SWRaflNGrA5uWnzIL1FFKEces+D5ScAC7fPAyUO+o+duw9DP/prgt199L51G+CVfaWgzmsHNSNcvvrsKzfajwG2qj589f6OnTZ7zwv5ZfMgqb8Al8g/lucKSRWizmKxluw4R+Sp/C2tWMQuuWTQXf0PwaX1sM68vXY+vSF1lGjzngibfMuSev+6TW7VHSTu6kwekQEv0qYE9pGjnHDfNeH/Qldv49RplrbsP9o90yU8EnLO8w0i7+7kPGUk/y5DZllopBDQKl+5imvftPmP0fV4Ds75bCt0TysoPzP3awvJG4Zqjik/RafuERvPAI5ATXk9TxIsR6oW/gxQg6LcE1R7xMERuOAa0GL1Qqsl+sVDayps6n/kLW1elCkzcejdEvXnhOYHM3EpcSvuE68oUN/WOTKoBATMg8X7SXOvQpfTq9UlBTq+WSti5Zv1Dac7sTm2/KzbMzbGfYaBddNVwL9YbbpuYA2a+ULxinc/BqxhnjCNhwVZ03/tjw0/QS+x5CFws0+QwfQGx04FOJrZ2yiVh3eK46PQNP5Y1oY2IDcxr3m9WODW8U+l+Bio3D/NekzC3X/uA+EV5zPLPISHlkBW0Yg2twxTgYjBP9nxiLiVzVtdC3fR0v1HjXY7imYzxXq+0ZL9SMp6psvtbtk6QTdEJu9Ak+T9i0fZpofvhPLXdAY95gDcYiQT1h7OTnzHdDxX+HeXxqfU7/qGmmlgM+nGOBOvOdHttvlV1Dxr1kLRisB8Yt54ExNJXnI/8DjUsFG7Vel16fE5u0E+t0Ym1N46UqsD7Gtn6FrYFzgXPK61DMTcx5k2ZeznPuu34Gr9x767hhLDeMK3PLOSJsDABtc87AB6hcPyrP6BPPqZNjrOOcqtBp3hy2vZrnfMsN4OtrNn2vdH1xwT3hQuP1hudu6cH9B/r5w5/p5z/7hR4+/Lneevsd/eydX+iX//BP+sd//E/6xS/+QffuPeB6VKgBwnWMbw5f44LrKCyHnwMgHHm1hf67HP/HbSToGvBwJ7gb+J7tSdhToW3A+z/+oF4XYfJazEY/xcxsdsL8skMpO+H3gSXH8X1ed9jdinFsjlzbhats4dpbuA4X/8dbeU/hXuL73OS/vHDOM8ClhnKtQYB79cD1OWM4Twcmb4kStINOvKeIRFVwLgfnbjUlJoAYiIHntfV6LcO85oqS8uzbciFlTjkkPeDy8JgcwwbH3aq30SBft1vssI6y9m3gd2zr9qWv+Y7uv6dOAjjkcTFsNO26LneaerqLT4BdnPkq5kM/+NPrW1InKfS2mCG32wrPGbxV1t+OQpQAtBT1j7kd3IduOKKeH6t2vghLHpHc2oNcjjHEZ+n79+RpKsfa7SZQHLeHan9Qp9dHDh/jaP4G8F7mQMyj57dgPqm/ZjhmZnek60yNbjBvWO6085YT1HrcTupx7BTWi5Dlx5WMTuX6mGmz5Xd+9Zg76dye2zSOx8W6DicsOBznQrVfEzjZDtkdx3IaqJcOZD9ui3dMwvURkPySWg9QZdumCetmOCZzI5tfYtc21752TeQENs/vreCZJni+adjwnHit8G+X/F0B35+x/MwFeKjhHcuoU176nqxDJ0mlt9861S9/+TP9wy/f4Rnnvk7vsWeJTVynA1QQ/O5q4DkLnoboRhz2Cc2/x8Gbzr+1mZKFlwKd0W4gd+Qt6EP8iKiJyg0ocsYGldWgAay4EZ2crHVycpJYQxOnpzq5d0/3eJC899Zb8A+4ZUqv2Ph96pcQz57rxcszvWKD9+LiSgleLJ1bnuk5D6Xnlzycshm85aHV81+5wcUS3F41I3gZnDZ6GYDqqbZ8P0qRDkD/irFCP0jOjwyjzO/2VSTHqNFIXvlJ3rJheyJN1GJKDKTXCHvH0Wrvxkim6YKcHVabNxV65cd+ycxfyNTj2gzBl1JUeJgYjNUqeanI4zzx1VGDWQ+uBdp/EBHKrj9BnIplo/mmTqX52QYbM4Q+tP8EskDad1Tzh6DkWu5k8REI8cmv3iYUmSNrM8Vjf1CHDLWcttO95gtTUUCaTFR1QdDbj0U9mROv9HfuQ4TbQ2X6ppBzLnAzjvY4ArSDeuwvKNCSF40bkDAlIEA7UM46LWgkj4085kN8EE33aG012Tzjj1uTG4+4O6xX5hUfkiU/UxO0zafFxmzvFDPH7Aj35kePaTW2uL2uycffe3scmLq+KZc2zpRUNmpLQ96kseQmI6vLD/+F62nhPBt4yO8bBWscvFF2QhPr9Ks8TE1gplxFyw4TgzSDHLqBmna34/wD7Rkr6DGsN6zvtPHBJkewyXEMoTOO9cjU59iGCb8RmBozz0uKFTfxATpwQ1915HhUNj06yDcZtJU0ZP+7sGIMhko75Fkl8K/EJkLsoYAyY9YHlJN+ACtgOjBGRuGBo2FkDkbGcyvxkrVQtxLI+WAwSfwgTBAr5k6Mg6BeCwkWQYAKTHfAx37HKNZTj+kOR/LQZdPXgVy7HEveMbMs84wFIqVQMbxj2h2wKvu85UXz1YWm85caXz7R1dOvdf7oC/B5bgSPL77V9OqJrs8e6+Wzr/Utm8AvnjxSbK95CJtYS5NyPTI2+9yFs3wB2h24juZ/WJC8iCvEgaUnPkI2AmrRY1slsofMe4yVHWra1narwz/IVzzkGWtv/jJoF0fFAAAQAElEQVR/6xkr5n3F/A5eo8B9H6ybsfbamvn0XfCDqva6JT8t9D+U73k6XcRT88pg3bndXqepsXI9tr8x3Iaxb2Nw7kX8AN9QGXnmlDYKOkOmvJAuC91Ob9sxyO1chTF0jGtOil/2izwrbIb9Updyq3FwPFihG0yJS9pl6Oo1cHtpJy7pa3xvs7f4Xst+zG7z7bo1da65Dvh6f8oJltd72i283I3Nler1ucarM42XLxXXr3SqjR7ek37+9oke3h/4MTNpYO0WxlnUHeSrjJMRrPeAFyjYclyxF/RKcILkgSafawe0DZV7fcXGzx2yh7ZcTzdcm6/Z/L3kOfyCF8aveD5/+eqVDD+jb70B7JOPWGW+QgaxLkDMQLK22A8dDR6WYh0+eEvQUopKKbBAb/I59rNsvEls9/mh/o77MTGO+6HIAToIcstGU0YOaeOtBR4/nu09p964f8Jvrg8//kTvf/ihHn33mM37K2IGldVaUQqrRYkgVIalwmowzCcOz/Xi9XUHlPpKqiUcbyx1jVfmdz8r3TA1Og9lDSvvtSOuk4K1aYjzBgUx+DhH+hGb97OgfUw+gi9QrIdV8lKBmhd6U3e9IYglJ/ljhqAN1MAZUoCMXlfSScq+T+R2PHnIXaitmAZmg8Z628W8Qe2lx3JuF8My9yfRToEW65KO1GdsVXjBLGBaqKHwYnrYyRsVNnuLX1SzIawZuQk88+L60vRsBi/8/GIlkMObXAnbWTfohLyDX8AgV16EVza0am7MnityY8v0UsIm/Ap1Dcxd4R6a93iGqNSgxqqmZ9zSTt+4Bxc/bxHjuNL7wUt10Z78r6b95711wejRjmm5kDqwF4N6y4xhR69o80oDG26FuIEN1oGNvYGN5EFnXF9fgXPG+FVi0Ct80eNTkj/nfn6ePgO61Qzzg3OBAgb7zrTgU8hf4kwlXgI2mTut8ImXjNVZg/2JdX1yP6m19XkrsS7EuRmsq2BtBOtCpsx9lC3aDWCuGKvKWFViK/NR2cysfROY9uIHoNa28Von6A7PFMk/U9vQhlYwGfgR4zYELbSbcP89xqYGNZV6pmLeSP6lSvp7XF6yll4owjz0lporOsM+B0Dv9m+DN+7F+O9Ae/5X9ClTQzBXoraYYT43f1njCtYZ4+p1FWzmVl48etN33PJ8vJmxvWTj/FKVjeA6XjBOnAf4CX//xxAd4XzMTc8p1jvOrAFf50ZVngtyc5kN5oBHkTZxDvnaVLlu+BkgkCfele0wyxXdDjU0cU/fcj/fcD/3v/y94l3bhndtFf16tdLbD97WW2+9rdP1PU1j6PzsUmcvL9gk3mgoa92/9zYbUCcqxVdKMS+av6Dz0SwW9pyl/39G/EcX9yMLaGHR5oEroQ+j6f+jO/X3av+wd3uJ9liXueo6RfXjD2cOFQ8oSQpX1SExcj/wPepaPp9jOueUfaXKJnBlE7jJXCO454Xvs76PcT/DSYXzteSzAHlDyA05gdjyvObcDfvQbpkfFBDzXfw4TpyXFbd5zoPeGlRJJr6R52/Nn0wx88fE3sc6yz3GNH2olXLIrH3NUsri0/1MEfPIOHOLWIt3YvZzO/bZx2PgSJmBCK5jHh/Taj7Hq6qNYR8XMhCDMg/HGs5t+mPhZG67uk3alueMppw3Yf4WuL1UU5N5I+XFl3W3wS7Wm96G5ZjfZk8d7WZ9fy+ajbz+y+Mm5q8jGLvIcayoKAyeha1gXGPhl3U7NS6NN4PCBL/m22Xl+rSfx2UJ6+QPMSaG7aa3wvlvMxB/MB/4uYaEa0/Qp6RplOBvS/UmOrd1FxyffaCZ7N+COsZ2w/wx7G+d6a1AmblJYLoEqhznpS55G0Dnnf8GqNE63EQTO+R10UrGVyBYDzvwHBM8owTv5ILnIEPTRgl+G8ibwH7W4rmr8hwW0IL+dC29xQbv/ZOBZ5oCpIdv39N//h/+Sf/l//Sf9I//+HM9QC78IKk8e1Wu1RNxNcGzNHLl2l35XSLWq4strvHfEcPf2lYWnDfEolJuR2+jlCL5ZQ6ES6lyUYtPQTEUldWgYb2SN3tPTk/ZPT9C6u7r9MEDnbIJfHrvvlbrU9VSdMVD5ws2f5+Dl2fnvEg6l/8s9MtXnb6S/4Ww/wXwtR9SfbPjxKleDJQQKnwf4i5d4PlakCbIl6A27cBwu/+CCifDctpJmhQ91LFoWMMlUdKvx9nS9M3P/H75WHc38Asgx9BW0pbP3x2BvvH26/5NExCDyxBziA2BYUyeIYV6dmc9eSIxy7GgzmM57Ye1oMaKb377q9nN2WaYF7F3Q3zmOBOkwL+h5Q7r+OIWn9fRrN+6hIOO+9911jfgytH4cP6Yc0OdF8KYoGOQcs1D9+0s4ojVjMg1ID62O3YGmuURMduXyh/IZ33E7KgZ10ENqPPoKgvJw5g2eEyozzEgEpZvgjDWs79BhlE/fUDaHwGbwAYr8u0hklo/w35WGdSbovPOfDgWXtDkoeITwIdpoAuESDrnfSOeUjKufUUj2b/GH+fa+9sutwHDsYixjzWmDbipcT6vbIumImrXQqDjpla4mRRuKvxi4IfEJG8G3FsXPThd6d7JSieropUqN9hKyglU+JhRkQNU5JpUvjHtXlDa3z9OKrkBeQYDnwI9Rtqsx975gZrd/go6WP8arLCtiE+YT0y8IJto3xihHVv4GdxYB1AYh4HaB8ZkYGwOwHityLfUWe4YdnG0Q/zKvuhMV0nRo1tlnqAmoyYd0HeskrevMTKuc408EAy8IB34EVd4IDDEj7piHluZMfjFK+0NvJgriSrxUq4A0z2sNybZVnhpt8fE2IzcdQD5VtgS5hMTdRsj1Fjylm+Bc2TssW2OZexXYAA5Dx5D5nLNy0X/i13TNf1ajRvp+oL3uGeq5y8AL/de8ZLv1VNVaJw/4/3VC5XrMw08hBUeviY2r7ZXr9jMOpeI90YXz2D0L2ZUDTwl8kihwessIcYAO/M17FDpr3W2Mayxh/wpIpJzjlxB3QGsEbJR6M/g+U3qfgP6u2buTsApY3TCS/UTXpyewFu/Qr9ijleszzUPmWtTdGvG0vZGR92g6df1W62zHWTTG8DufI45RraFfacnR+pmav0uFp3lzE+M9UaX04b+DWj2t7dD/Io8ORY7umUuAC+aVwmvK8sj8zZyzRqTDtiW2Pmib/mIoR3rfe6sGPfU7+wj7Rj2a9Rj3eppsnnPheewjfPcR/LuZOp23AHoV8rQE5C+pt/je+A3+7d42u1tvsEYu2a3f8J5Zbrih0vdXGp78VJXL57o1dNvdfb4G718/LWuXz7WarrUP7y11n/951/ov/6nf9A//fxtvfPgRPf4YbPi+lLIIxCscc3XnmIeJGXdy+B8EmeKTxmpyGI1BZUz0Jigk8RsBDMBuB5f86Prmo3eK57HL66u9IoXxv6POc1v/aPM920/95KHUL4Lp12BLclnk7tnh5J6pWXJo0EsJb9kovwgH9AUFl/d3lWWjaXc+e+jjntT9Fz27/xPTJ06wRcHg6pEG1C1ueS6lzKiD/wC6udW4+p6o2++/U5/+fAj/fb37+m3v3tPf/ngo9RdbbcK5q2BwBx056tSXkOhXjesKbG+NPMFWtCZKvkq8zcxoQdeh/ZPii9UBrGOlxdi53d0UrNB3faM4P4UyY/YsZHXtZVdvlAhX1FgV+O7DE01Jnqr/MBb124V0fxRtPgmZ33Ob1BfmeH6CrouH9O0z7lKUjEe5DQfC97ynLPs6IQvY0X/iuHzPOmI3jZTA57rVjE4Y4uRPDbTxFaCimtTUq5VyjN8pGVgm3Ud5BDPO4IGG6Y7sHEVPPvEjl5rZ8NPbIhppiU3fC9lmsBWsBXaKLQ3MG4D8zEwDo3SV3SFuR2wm5akvR9bFWoqGb9hDDYSm5vBBm+UK0W5TAhZ3iyFFiB8Ske2vyHP9QxvAvcaL7jyXZC30VXfFE6Kjg2/Qt5iGX6ANv6SuEvyNQz4NFyhB9Q2UMfgfw02XGsY0BnUO7BRvQKmA/IKDOQ1CnkK7RQ2boXOsvsSPIvK88JaCNaKWBfyuZqUtZCUMeN5phjDSJtbsAHXKrRRMt+FdjTbQb6TnuMLvCHNpmiBCmoUaPGm7QwlfcV6O0sUfAub2O7TkH29Uusn40Utg8cHat0SA7phuFDSjIP3mJin/swH3fUh+XPaPELq6dtMRT2G65Jc5wLIBYhxEDWX9CUWubjtzHHJWFyB64RYU2JdVp4RJzZop801j7pX4FLj9Yztlfx/hVK3G/lf8wbPwoF/8HzZziXWLpvA4XOGXO0crazvif5MCp41gheeNTE22dfBRFX1PZhzpxro/KKyct9uCE3wEz6VG4J9J+7nI/fz8Xqr3AT2X+PjvZxtA70yYgpdXlzr+bOXevTosb766pG+/vpbPX32Iv/BxnY7ibTUR5nz4Wtq4ZyeRTJZ06Q91+TXf/8w756LS4luw85uY3qgMQ8CGbL7bh1qmh/NO5yMtHLz6DbTYzjGuptR36s5DLME2uGsfxPubvzHzdPd+W6zeIbaTGQn+LImlxlfHEdBc008yyQHlZFeqUlOWvJafBi0nQSPG0dqCm1z8hE5zdhCuQ74Gl3PFRO/jceXmrYvZryUN4Q1XUjcM8W9s/gezPlcOE8L52uhAwN53YZ5Ifs5fgeu8ZG64DyeOF83nJdXnIOX8l/GnDinMWd9+UXJpEv28KtQq26F+BRw+3G3Jf3dnhtMak1jcqwsZovJ5FfW6q8dUDukA/HwoP2lbRcXDBWGWfYYuQwdBqequeDPWFlBxuZFuOUfhpbH19Ign9t1msyRWefsVs5IjYuw3bq9c45OPnva9jehtFzkKMfINnW3XfpJbOJT+J3X20c8OPoQpJKaPHYsbzGRCY9nxSn10PTrX5YTKIj1ENqvw7LzWDYl4d4xjYj9cLz5OV+LkQp61253U0P+oLdOOUpqqU263tQOmY/1AQ3O7eAG2Sg61krWha1Ts6T5/sP5F8g6kU3dbNLvy4J/tgd1zA7JqPXMDiASdPOGrw4+bnc3RguLdYaclRzpd0TFJ/WmibA3HEcYbcyyFsYuElXVY8rzS3ANDZ6HlNfTrcTzVNsAvpLfOV6dv9Tm8gzzJc+bk07Wke/Yi3/3EFt4Zr53f62f/ext/cMvf66HD9/Syi8n0Qc+JGRkJqZqkphLtYVKYdrV6fr17/QZfkw7DKHEZOZk5BdZkhaV0jEkjyWPUgq08OBdVHgzGxJdz0wKZAzSQMxqxYCtc/PX/9r3APfvqcn3ofe1ZgP45N4DrU/vk4tH96uNzi8u9eocdHp+obNXDefor3g43Y6Vm15oog9+HGYNMClSlALabTNUqBAZar6h+6BP3ztoxuBLBscJOUFM0pTVPuhKGSRQxP+gKkXSHqXAg2IdVIaOPrOutXdkW4h0eSF1tsyMaYdV9M9E1iWjgASy8xi+sN4AA+oHiK63H2EqhTyGBZAneRhSNgAAEABJREFUYVK++oE9kqdteAkKxKfrlXLTW7eE+ATNGMKv21x4WIkiDDE/pjsESxrg2O24IPl7D9xF2gNEKsgnyX2OmTIM5BRY5MXIkbq000KzEsRhG2Q+3Efikaw3cOewvgM7hqzZlFrihyKOcyD3NpmD6PkYP/OaZVNhTyrX0+I0f3Y1BfoFlL72N5Sf5otsPzQQ+kmcfRE4Zlmc64wYAbv1g7/wU37IAW3+LAT05lHl0fimF7YGfe+H5nLOsk2ERoVuBhlQzzI10NBenn2ss98N4N91BHGQB2f32KViy6cIy4Deo7Fd9CAwAW5gxQ//0yiNWxVeBqy4Id1fDfrF2w/0jz97qH/8+UP94uEDPeQ6+uD0hE3hE92H3jvlentirNggBlyH1+CEWGPN9Zl9Y254IfaS84bn/7+DrhtKaGBWDpAv3CY2bQAvlYbESA6jkgcMe5yY5ya5Biv75ks6XjDxYm6YsWIjbT1siTU2OoG/tx51/6Q2rCubFxP6cYb5qlPeBp7O+VfkdT7TFTWfgDXtGW53zYuuFTfqldvkRcrAj6uBlyeW1+iNFS/KjDUvzVa2Jb1mY8m4gjaseUHnl09rXWqtC60MXv4M9RU+5zrBfsrLu3urDTWCskF3rTUvf4wTcq+p45R2T4D5FTWt2NgZpqv0c44TXnaduA1eKK13ONeaH49rXgCdQI3T8VwnwPSUH4/3JuTtK603LzRcv4C+1CnyKf73eWmUSL8L3cu4VzodO85n3XmLIe4kcdZ8yH1KzAn+JyO66ZXukes+9Tzgh61xH9kxw9VLebO3nj9XsFkVbO5qcyGNVwr6Kl6ADczbPRbf/dNB91h4hfW95UEseAl2by3xzKUT5s5jZJwwbieM3wnjdUKOE+YxwdgmtR6s8VlBVzzwraADcSvWwyrXYWXOKmt7AiP8BKrWnKBrLt6mJ5xzJ5xvK17QlasLraj7ZHvBOIPtuU7YuF7Tv/XmpU4SZ4zXmU62xiudbM60vn6pFeO/gq6htyJjX8pxpxn7MufLedfkcB7bjDX2Nf5r9DfhONpMm3nQ20Tn+FPm0Tghj/M6R6MvdUJeYw1t6Llu0pM5n/NkzV1mTZy6jaRnOoFfgxPaW+Oz6rktgxPWT8MrrYnxmjr1+gLmV/isHAfNvs8+jkkZve3rLeNM7lXiTCvL2NbANezxkrE9a8DH/bDt1H7UcjrXmnradc0NL3VC7jXnk+ezz6N5Y522l8z3CzBTdCfkOCH3Grp2e/DuV8K8dbYB++3xSidZy6t2ztHv08SZnLNcPtN09p2unn2t88df6OzRZ3r5zac6//YLbZ5/q9XVmX7GD5j/8ouH+r+wAfw/sRH8n9kE/sXpSg84B0593nAOrhPXGjjnCj+OCvcVTkwV7jniR0zhGur7ofhEAg1M5Xlh4syZkhaumoBzZ1tD1wY/uK55Yew/A33BhuL55bX8H2j6GX3kGT24u4n4HYLkB0eZpU6buHSLfD6Zn6+Tt69h31toqvLLDsB8B2Iels0cU+uMrjf/Q/G3xH5/Wx6Cwrg2CE67T+HZQomqYF4Tnlt0HtMoYlWErtjgffrihT765K96749/1p8/+FDvf/yx/vT+h/rks8/17OWZtsxt0Fjh95x4lvBvvMzB/DuvyO9sIn/SlKuEXegKMBVtGyVppd5KvSD9J0zwVOX1qIyxzrD+GOjTx3rzM7i3KHOM5O46U/tV2oyEXAP1FVM88wipRME+I2V0qRGfMgOCzaHFFMZ5lnD+Li/5rjPtetMG8mYu0WK8IdynKjEWBXRq/gAUWrgPlszfcotxL47h+S7HnPtfp2EeFGwdwr+B8fQ4g+AeK4N7rkDwkqVy7w14y4KXeXwKGHj2GfLqsaF/1+AKXM4wb901V4oN2IIpUZjTDudo/EjcBKDUYp3wE7yoO2F5RkCD9g1BG7bM+SHEc4RrLdRuCDokqIe+DFwzB9pomHguHhMFXaGPDRN5QR/DTqmhMOYNxPKckzx0NVQlmKvVAgPz1uSqAf2A7L4W+mDkHFBXULchahA2kbMA0aZoM+HYzCFySSvOa34SJD8wkogq6eO2en2NDuR6HdzWHowpm8ttrkYV6inIxmDKGhhA4XdAw0gNtMnz/cA4lA5qzXpSDnxClu3jcRiwN0zY9ijUeieoRTMK9ACMXZfThzkV8Nya7uDa8RVU/GYwCrQgl6QbeR3YP1gvlXvjuNlqc7nRxasrvXp5qTNw/uoaXdV4FRo3tAy4LcNLnEqatqE6gglwnw2uWeHzsM8n57NY65EY5bYaJvhJlbYnfkdW+lBZg0FskKOC4J5fyVmTVnyrJq71xjhOGql5a3CP2FD7djvKG8DdfsE9/sXLV3ry5DkbwE/0+Rff6NPPvtKXX36rx+hsH72prCIfIVFtAJjFgdXmI00Xu/WYLu2dnykNcczCnqTOXwm+GAPN8JgYlrGYUKdrReKYFY0gz2E/XqaszLFrpbXlb0wt7y02x6SdL/seA/XR4XHrqsb3HOqjTn9oypPzt0H+uA3gnD2/1TseG3Jwn4X84CPTHsdaGXwBvrMPsIwhowPjeTV2fTxolXoyyEp4E2PXxl5nN0O7vig/xXKRv5WNc70Nzjf5esymbvA7OeqZVF/iw/P86pXunZ7r3r1XOj15yTX/hRTP1f4CwUtO51ec/BcSv3ML1/WBXAPnqFE4fzlRFVBDppzDNJzHxHl7zfP3xcWFznlXfn3tc1a4USB9CoMqwgj0yIfjgh82HQPfG7r00fxZxpF31vbckfHooUGbMVPtcjheu4/tGbuz70wzgz85mo9VyJBU8eV4CA1yIHBgtQ+gfZG3gPQRHxj7NHjdNB3fP+ggjXY5mJfknWFuU7Qpf1I2Y7T20pcEHHOOAp2Bm/XK+CIl1dHHeqtMbwNjkXG32f6jdNTrjgH3H4k+U6flFOChtt2Ex83Ax/6AISfeOsOBe2DGJqHJZeN8Zhp1/23Zo+mRHTiTxnZf02PY0XPWatrlt9rBIPPOsnlOYeoKVYSGFosIw0GM87wWzge6j2M7UmcbKDn/MMeH27AO2uM6ldcq+ja2rR5EGQ4xE+mMZOUSqESbbncJZc5CMiUy3DpE4W+UmaaveduXuS2nnhToXUOr0WPp55lR/h1SeaCq44Znm4Zxe63Li1c8gz3XOZvA19cXmngvWbnWGiMPXpvNlTbXV/L/DcZqPbD5+1BvP3xbJ7xbLzwwu+kQjUqyXIYF1X/MhxJ+RMOtD60r5g3SlMLw06uSmHm5iWKrSoEagqLxgFTYDPdLAviKnrsbm8AnWp/OuHeqtZEy/Ok9rU/u4QPt/PpUZbXmEXfgpBAo4vlXG9/ceBDd8CDqf1UwclOcWDn/P/b+vMly5MjyBY8CuItvsebOpcgqsrp6+rVMP5GZ7/8Z5p838qq7SOYWmbH57n5XwOZ3FMD16x4eyUyyqmZk5CFxoGpqaqpqC3AB04hIT3pHHEaBfgwKbkzgsMwn/RmXgk764OIbFJcsLKYfhitjR2exGwFlcYTHrKoVEaBSMB5cJNfBR4SokAR9gJJlSdaR0rZlRkeZEBgXyw36o8hyyotlRtDOdITLPdIGdlBFBxmMZXRFD+G+2u49ebalHX4FaM78aAeXi+VD/IJ6bYijAJ9Ffb8LBeNR/1l33491MxbaJ5866uOGd6z3gOHUR5kTjd6viEnq+QK9D+V4ju06DPZ8oY8Amyw7+Ds9RBkDqlDHLMZWedzZ7mUF6YgO325jpI+9ukJdyspdO6o/OKlOXw91d3LboVXZUQqcxeCSvs0zHGXQ6VzeQzfIx/qRduhk+0KMBmUI8YxjMFLqXUeQfkgbj7e1PsCI7Vqn7HwrxxwTOT9CbhQJf0qZ9T8ACmlrj8LSBj/YKDsIGcY472TWsXyk5kcgK+ah2YYLJyLWAHKYjIVxHZ+Lhc0K3wtU4askrFzyDaCVcmGZAj7aC8mowo9V2bCZwI/YyWyif/jqC/2Xf/xd4p9//1v90z/8Wv/w6y/16y8/11eff64vP/9Mn336iV4+f6FnT0/05Mmxnj050bNnT/Ti+VM9pXx0MNMRieOjw5kO59NMHk/5kZvU0qQumRT23zZu2HRpqpZyB0xHbLNcs8kyoX42KTqcVdisQTOgFuFir2VzbEXflongg6gqS5KoKznp25A0ndYb2kjPTib67OWBvvj0GHqoF89menrc6OSw1hPw9HiCzkxPjqbpz74rfrSdLJyT/LC/+USawc+dQK7b9FGTKAySoP5TthX+a/W+JySdGxK1DcnbxonXaqma5Gsdt6pI8Ib/5gIfbnW5ws6tpnGjJq5UBx9tAuVCVXdBAviCROatyL3ok6cTvXxS6+mBdEhCexYrTenvjE2hA8bqiLgO6w7ZiqTVjUSiMJw4cqI2FjqoFprrRhM+FifthRLbC5Jl55pszjQFk/UZSaf3apbvwHvNN+eaItP1j9qcfqflm79o/f5bxc0bzdfnOqIPR+2lDrAzQ2+yfK/69q2q6zeK69eqb96qWbxTc/tOFW3ILimufqSOxBJ6s9Wp7GOOb7efbVw+xd65DvA9x8d0RXzLM8XNO7WXb7W9es9wX4JrNrcWKqzfvFMqqa5DM16kZnXN+LVq/TcbF9eqSFIdTaQTEsOm82qrCXPXtAv6f6N6fa2apN2EZPSM+ZyTfJ5pqRkf2JPEQg3yimS0trcKt2NDbsZ4G14vNRu5NR/UEz7Spzw1ptyFMx4qMzaqpmx+1auVNmdnun39ozbv36hcvmcs3kPfaPX+ey3ffqP122+1PXslMUYVY1d73BinQnl79r3W79B5b3wnz4exYj5W777VijqX24sfRAYPu6/Vnv+Ave+1Pf0e3nilDtkdXiHfx/fann2XtrfM9/b8e+q/z/IKH0t8WF4u+jkM5rnDX3v+KvV6av6Vtsi2xLzB9xabW/jWSJuv0H+l7gJK+w575fJHYgb0VVev5fXjdWYfOyC3rv1sHB/2Otr3+m9o81a7Nqy3ZnlKct1r5y17JD+qHfy19sH6DMZY9KG9/IF4v9eG2DbY3EIzfmhLP1p8dI4v27yR/bXE3FK/NWjTYrtgR1dvmFeArufB8bW2gV7qo+vY1++/04q5WzKfHlfP/4rxXSPLevpnfg312NlOj1c5TmE/xO6xEePiOWmJs/f1A2NrMJ7E7TisY12vq4o1ZSpitP4Gn2vm1/4Xb77RhmTwhIT/dHUlXZ9hi7V6c64nPLd/8/xE//Diib445nkZnSbrGzXcY0a1vFasbsTOs8SHUbAxHNwPwe9Q/1vUqfhHUxK3hroSrpXfwbfwm0Izfjc3YIWC//bvgnfym9VGN8uVbsFiuZaxXG7UumFXYSuwWAFoUOY9rGCjA8X8A4iyZN0BydMeeRHtXb4H6pArEZLr0JUhl8UR4GOndfZQ4It1oSYJCx5DVv6HXOz9MWjXJw1HIenQQzzXxPPN81kyOdAxj6UkDaAAABAASURBVAC53zzEd4i/nc7OL/SXb7/NpO+3P/6oUk/UHBzqHUnhv3z3Sl9//0pvz861LVJQx8MbJpTvMrYPxOqwr6SsIfP2ayq5oZsUBeswrG+dRKG6k0YZ1O0MEbPQKciU9tteDxupbzn1uzqe6SKZo9Tdomt9YDvWBeFYgGmOpy9omoT8X6UIUykkEAP2+X2Z5Q9Bn9LH0K/0e8eLuhGOw3ykTsFXB4os48I58iOVCE+PHWEh92Jg3/yd3ti2KOXomdrHSBFRLMpx5x10nxbKynEuqA1wmWdGxztqv7myUce7asezxOV8b+X3vgChZ1TQBPNRkTgzgg3y4N1IBr/bAsFvumURKwXvZj22qjJpuFUMcxwu8/6poSzGUDn3LXF2EjEG48Gih3ffAGNDYainL6nTYdNttlQZPNV4pxTvCUq6VZBEE30N+hCMR0W7qivIC+8vHSjwnewvBvkdL41LNkrPu5w8z5cwiCAM1xuSUu66UsMbrE0ZqYm2+oNYxJjmPU68xfeB42UsArnrAh3zPS20NQQdbZn2tvOafl0PCpDQ/SkU6gvR9TSYi2CsDWVnOxp36OwBeQT6UOvcrdeQsCS0d8jKkJAV86Ckjn8DmDaqsCRPNyXOkuj72+khpRJZeRwSXgzqhz6EDQ/Y58W4ymPMWCuxlXjfjMRWhXXu+6Hl+221XOrm6lZn7y/146t3+uYvPyZev7ogIdzxMzwFMzDVetloeRtsUkqrRWizrtVta5WuJnTgvhdcER8CRSV5LAvjXoinR6eO9Zr3KOuhM7KuowmNISxVbNKqs26nFv2tE77ANMG63/Ju3KJj6kRw/qt7m1ZrsFq3WvFCsAbXNyudnl3r9PxSl/R1td6qKzFGCR15h1DUD+lIxcFEyoClnUZePkIRQEFhH0ISO7gkH3Sxt29fPQjANUkKLfYhyoZlSt+iUSQK7E5m/u+G7dqI6Ydw3HI8juMhkGe9g3pYRznr5AO76Ao9zhzr5F1AXgbdkmXr/70Y/O3MUMa27SdSjixpf0k5OlkaaRZ+6tKvIffFSBuou3mhXztZYeoeALW9k1io7wXwtPU1yw/khTpD0BHF4ycffavIOvvs1HEftdsl9/KNNnzfr5cX3NOn/IScaz5d6pOXod///kR//MOJ/uG3M718sVVTn1H/Gv03tHuvbnOp4Du2Iglc8VwXNo3gPtSAgqyDL6XguI/FbMv9uua+XPNO3vHiVrqgSQVCJd/DKxXiFyjE/XMgnjnWE/r7GGWmRl/X2/e936HfifDw5XIxD4S8GKWvczw7WA46UB6rx1YxqB/tiGeDYxzLRUF/pa5IBX4f4oEZ9EcRkqkCHeuJJyjAttt1SQMb97Fv6yEv2hRsdkXi7JGy6Hk8lp0/ZEWD/YF2UMNtqCvG0Ea061FJyTPO0DJglPU0JOT7sJ7LpnewDdsziIc2fZ3Lfx2Fvvb6fduO9h2xfwyFuiL6CO1g+nLfVrRFJJnCFGB7pgVZJ/VjWMSYDfDapmydDp2klDvs3/HWxccg72hTXI9+toEWw7IRLoO+XvhlPEtPO6io620wRl5HoFg2QBwud6ZFGW/JOo93H0u2x9+oUwp6FAoOOlOX99ojTjs76rq0iT3TQX9X7/IOQVtDee8X/I7o4LtsH/ST+rR7n2Y98s7AZoEp0G4H2sJbZtzJhd9HgB3UuQqftLV/SoVYCrwSlcL3qsE6E9R1HTq432vH3Ej4wQ4VXTFf1PF83PINst4stWKPcbFc6Pb2hqTvla6vL3V1faGrq4vkXb69udZicasVid/VekWbtZbLpbbkHZum1pQN5gl5y+DbWeOB6wDiEhGQGGv+02n1N3kc42XQOAcTFobyPzpV0eFg8AWfMt1dhYz5YDIYdK7Jk+gsRNPxgi+3bRpVkx61eQazgpqvJxPqpqqaibzBUJH8rZ0IBjV8kAiOqlGQUPXiaJldft/U4agEN9MIwRtjOalUgkUxQkH/KEPLL4AKdmgJwa96UGatJW+5sCf8BH6jqtSjVgW/j15eKYJYDEmOUUH8McjgtcMgExSkLy5l4AvtfZrex10/FeathY3So2iUIUdWCnE8AIEJ0Q6ijbAlmxD6BgrZ1rzhMlQoFdGntG1fNErZSO/a2wHNIL1eGfRMezsP5cqjcC2jLn4oYgO7BcBBuJo38JuxV9L+2NIegfSA7rft6GCWuXDe2aTAyQPV9veAsGCPZuoPfFPWB9DuKHBlr75kebDpQpYfjgNl6uwHknFpz0bPi8P+IUPdqGtqqQa59g7X9XZpS6GgU6gve1Q7vo9TzEFRz99RYtzT66jvqBx/QGCV4MLZ8+jcP4lhEFhHO3v3bbtuB5gx/pL6o67pwxjH8l+rc/0It4EvA9U+hXfIQT1ymbLszFIDoZGfjfSWnylErQq/+IUfrAQf3WWzUWHjoPBDVPgBE/Ro2ui3X3yqP/7ut/rjP/xG/0jy93e/+Uq/JSn8FYnfLz//VF989qk+++SlXr58rufPnurZ0yfK5O+LZ3x4PNcnL56TWH2SeEn9cyeJjw91cnSg46O5jkkKG0fzhsRwzQdLpdk0xO+eJnUB3Qc4mAXtp3r+9FCfvXyiLz57rs8/fYaPQx0dNCRMt9J2oWLwUSMnYdncm5IgNQ6mnZ6e1Pr8kyP95qsX+t1vPtVvf/VCX332VJ++ONLLZwd6+fxQn788QfZMX2L75dMjzSfB5tuaBOxGU5IehKyDiXRIvKZzEtNTkoiVNxjxW0gKlvZGwUZjjawm6VuTQDQmJKFnky193mrWbNTErSr/DV+SwLWu1UArXSlKn/CtoVV3oao740PtTJO41vMj6bPnU31BEvtTktfPDkNHTau5E84kMmdDEviQhOQBG5gTYqic1Nxca1ZudcCm51G1RP9G9Qa76/eqVj1qaILkbUWyNkiclSuSiCR9nQiuKK/ff6ObH/9N16/+l5wE7kh2TdDNJO2Q/J2SzG0W70l+vVZHIqqg44RYkGQSCbduLwkmEmVODruNk7+Gk7+z9aksm2LbSeOGRJVpTfJXV2+19f/n9+pUZXGlig/hhs2xppJqLvWkVsPvf/5N9bpm7jpVvKTVbFDNqqIjkr/HM49b0Sw2mnitkPCtGKNqe8W4MBebKxLCV5oyp0ZD8rdhXq1T+ODulpfS5oY5W+sIWyeHTa6Jmdcv62TCpuOcWA6J5ZAYEvwmzHmxqG4XWr57q6sfvtfi7Y/anr9R54T22WvG1OP7Z8b4z1qTGKxITB60V3rixP32MsfUybnrH/+km9d/1uKN8Rfo1+AvuqV8++YvWr79Wk7Qbkk2bs++w9Y3Wb+gznD98t3XxNFjgf7irdv1WFC2ncXrv2S71CcxvUTn1n7BivZOUKYP/Jhfn36rNcnLFetkTTLRdIUt21sOdIGNHr3vlfXBhraOdUtitM018oqxeUWy9gd5/RTWkhObW/uiT/bntu6PYV+WZXvWnHU3qfd9vw5JgLZuix/Htj77FtuvVEiairXdsTat3ydiv1ZS+mG7K/qyBO7fBhu5rtFvL1/JsgVj4T45HidRHUNHDB0xb0nkr5nLNbbW2NjAW8exurxG7narHN+vGe8/y2O8ZLwsN7Xt5Zuv5bL9rbFj2Ib71NkXY7YlyW6Z69bYtR/77ilzQ9+3jMnWY0xcreF2lJ1gXmHX2Jy+Yk3+SEL3nLW30QkbztXtuVbvfyS27xQ3l3o5a/TlyYE+PZjqWFtNSPjW3I9GRSI4ljwH10uey2uJey/4QQ5+MCN/hzp5U4kiv1ChTiHncLedtG6lDXRTpDVYdUULPpBu1xvl3/wl+XtL0ndJMtjwJtSWxqUENisA5V4r/CYKKt6PjZLfDCHFiAr+Q7hdiUGebdGn7V07ymN9UpcHCKrxMG/slQvlHfCR+shGFUZDH2BX+R/C7HsfHVgWERndKLtPmRhmrTCnJSnvF+ZBxztGW5CCxWql71+/1v/8058z0Xu9WOr5p7w/fPUrdVWt16en+l9/+VrfvvpBTux3+JTHGuQw5ViwVvAhsTBIMPSUBYIvIQ90PgbXi3qhZzheDe3KzhZ2s950BPZHmfUM1rgcQyYFrbdlSMCu3LcJmRYF71+BhgHpT/dPloC+g8rwRlnSXvXuii0KaY9mVolsVJAWiiXpYOgD3rp3EPpGgT4G10lemdxJvQ7z6Pa2HxKyOzBNWXY4Y13Kdn3Hh9sDAd//BVrGZ0DLugEd93dHUqhzkpd3Uie0tpuVEuu1WhK/CX7HC+jYsC68w4q1pny2tArmqGJ+omzhjQ10Rdg8g3gfKyR+xTuQ/7aUafC7H7wzBe9MlcG7QCaBeW8KIGyJOQ/P74iUdfTZcN86VfTH/RK0SB6KvATrp2KtmSaIT9gT8YnEneiDnARueT7Sl6AvPbDN+AT2KreHxkgt53kYO0jh+s404AcQYbC+QkImYoxEBkeQkfoizop6ox6o+WD+wxaQoYx9EXthnAsxirjz3qGs7AtzOFARZ4+xnfARUjeAmJS+g3iE/Z+DQizoEXwQS0ArqNdnIgrx3kfeK+jJHTUFJSEVYrgHrGfZdECXFF1xoE/ToQApyCwoMB/BGKdjfQwZN2YqAzOMTnq0fF9fHizD45trZ0OLNX0YwPrxPeJNxevLa52fXejt61N9981rff3nV/rLv/2g16/Oxc+xuu1cag+Yvrk2y4lur4suL9a6vtxocdtxrxFNabDPWmBEI0LB+3Ii1PPQPiaCJi6vg4410bEWOqg8/x4b9Uc/PEW+5zvWbsf7b4velnt9w73uv/275d5veQa01G+hS34zFouVFqs1G6StqMYiccVEfLLq+nalq+ulbhZrrXlhyLmKUMnfYsmR3V3LvXIflTthuBQK2iUUCHpE8hSTBgzAR6ArxkYKCZTHUNS7f4xStTtZV6OK0o5oh13kovz3QX/lwM9Pavx0fT+vewaGjlhuqalh3ij06e8DQ4OPcm9cbHkPZeQdu9GXLS6+3Gvr+o9hrx1scTviV2KIo2QFl76cjPUeQUmZuH7Mn+Xce7mueuo2BX+G9o9SJO6Tjt9A3/fr1bVWJH9Xy1O2b05VeY/guUj6Huu//ssn+m//7RP98z8/1a9/PWOvpmWv5VZ1XGLjQqW95JlwrcKeSbddQnmmcF8W7kHxvJfvZXwJnxGh4F24Cp4N4Ri53wildKZAyApPrwRlx46sAI9byTJyRsGyx+F6bNDmrj7ofS8TbUWdUZIPaUetQ/siwjUF1JV7oG4o9+2IGXu9r8f0bd929/To+07ffQJdjoGGw20GoMugKYEfAceT43EvjpAo76Mfr96vaLeP0X8vC2lXH8lnW+Kyr+Sznv5ZViReHRgjgdLztLKeiKEAWT9Cgu7K8H3Z44Etyn0cLvdwveE2rjOvHIOQaYG33BDtEXLSR+Su/yiIyW16BIHb/08BFfd11+6+7v74O1aCkIin54mHdi5nPCm3PYC8FKj6SNNBAAAQAElEQVRtG7TKsuWJoc5ywzogbaWdD+O4q+v9Zh9pU0AHCnaVcL2BjZTjC7n1EqJsuYE87ea4ou+y5aDrlHPeFYmTNUA9TNqg/h4d20GL4fp9an4fBZup4/WA3f06eIGScP2HEG2NPgbxdiHi24Pg77XHB216/Z/gh7EXbT0ujiH5CAhjynMt+BaVaVCWQd2Omse+y0WMXwAog9ny3r7hO2W1WmixvNWCF62bmys52Xtze03ZsluSwtdy2Vgub7Rmr33r9x9eaJarpVa86/j9JyJU15UqYinq/1MeIaqkkGTGVP/5h0fmF3sNhXwmdHcglehMRKUAFYhAug9RBiUhMd8SX5hR06auZao6lEDuuh0i0GehYbdEDV/jr5KqWkE5Kl4q4RWWAWhRxcKjnUAA04Q+csSH8r9BUh60yakvXMFdlX2FIkIVsVYsEiOgOyCPAUJPeURefQl9/D+qrJJ4GA+DhzweAaKPnYMRE3qij2FsHg4g7krm/OGwa98zFifuDQ0Sl60CO5w21uO+fKj+CWJ9o1cxN0SPE8fkJxMsCxJ5Mr3mL73aluF2pkaHPcN8eqY81jOInJbaNb6pcCl10XtIqb5/7nTui10qeXOZ68dMng/5cNm0R8HhQ/Q19/V6ma8fk7vO6PthzsA8few58+ZGuPzQ912fR62R9nZH/ZSmgeR+4eVBH+6N1UNTduL5AVS5NIJi37dRYGphSl3YhytchmYnenupOoosNw98usc7uK50NGIDdeT5+C78aBV+fBJstnWg8NFd2Kxv2Nxx0upkPiGx1eigrkg8FjVspNRstJDT0gTZrKn5mJjoYD7T4cFcR4cHOj4AR4ckZZ+QoP1UX33xmZww/vzTl/rsk+f6/NMX+vKzT/Qr5F99/olevniip08O9OR4ruNDbM0qzZxQbTpNm6IZmDatJmA2kZ4eT/Wrz1/oj//4a/1v//JP+m//8o/6p9//Sp+RtLVe1y7UksTrSMyJxF1NAtgJ18N5IXkcevlshv9j/fbXL/S7336SieBfffkU2Qk2jvQZieBfffGcpPeX+sPvvtJvv/pEJ87y+gNpfcPGyYJNq5WmdUsSVzog8Tcj1oaNQ//NkkISseC/XV9pu7pItKsrle21ai01n3Q6Oaz0/OlUT44q7Gw0qZb0c0X9LbGfa0vytSP5SWYKX1dyAljtuSwrm3Pm4gYbhVjn+uqzI+iBnh4G87OSSFp2JCdFrBM2Np3kfDqvdTjpNKvWzOVGhxNA8nlC4rn4o5Hk14ok7IbkbCFpK2SCdtdvtCVhtiKhtMq/efiDVv5nYX/4k65/+LMySUTiqL34UcV/A5HEbHXzXvXiVJPluZrVmXT9Vq5vL1739PzHTOitSTqtsbs9/0Fx+06zzSW40owEp/l5li/VEEtHfC1+/Lc9u8vX+HqncvlOHcnf7uZC9Xqhk2kj/3Plz08OdXQwY+3UjGulhveBaRM6mNZ6cjhH50jPSVidzGrGotOUTd8JCfuK+aoYN/+TyjOSvDPmq1qfK+iLx8P8hJiq9YVa+rmkz0tiqdF7ehD6/PmhvnxxrGfHE+6ZYIxDx4z7U9b18+NDPePeeMo9cjKdaOr7cXGj7eWFNhen0NPsi65PVa7eMU5vtSERvD77UcF4HrOGf/1srj9+9UJfPZ3J/yT2lvFcMBfLd99rdca8GIzn6v0rkpGvtGGc24s38j/nm4llYl2R0Fu8/Va3JBlv33yjm8TXMt/j25Rd/fg1Ofqvdf2aOvSXtktb216ZZ+42zJt9jFhTvz79If1uzl9rw/hsMqZXrJNXDOEr6PckVL+T43YcN2++TX83r7/R7btvqftea9ps6Vt7+UZGBzVa+rLFrmVeS1vGxrprYlm9/54+fAu+IXGKHcZljZ2NdYjLY3Qz9pW+L5FtGB/H2F6+VdyeqV6dJ3Tr+XhD/K+1pg9r64HkSeRmmbEs1+/IH7xXYX48xu67/dy+/U4r7G+Jt0PHaLk37G9B0td93zB2Lf0q1+/xfaqae6VmA6eGVviX2135vnnDvfJaW+LYekzAFt9blxmLDWXbNdbYdJ8TxGvZFrpNnR9yXFfDWC0ZL8e6YO3cMlaLxPfM0fept7Ft2rbEMOV5dlxt9XQiHfOcm7ZL+Z5bnL7V+vytdHup6WapQ5IZB2UNz/OR5121sHyhKZvTFcmN/p+BbhX8BgVv1+IHbPzN7uSSpZFJ3zWJ3DWbxCuosYRfsiG1ZBfYWKy3WoLVZqv1pmVDGHgTuMWOf5NB8XsLVKrwFPcg6ly/D/Ge7LLr9vGBLDQcI2P6UxjUk1jPzENq2V9D+WsKf3P9GI0N8PPOHEn7Mu0OxwCYw8IzrAdlRleUO9CSpHASwPyWhMD14lZv35/qz998oz99860ubxZq5oc6fvZCT198oqMnT+W59t8A/tPX3+j1+/e6Xi7k5HHJOSlYNzoowEchAVccA+so43QIxOhZhjxyWgG4LXCsou2HlAVkuWE9/GiHLXYN6zykyLxZat1sZ1+FMSy0GTGwSOGk4sgNl0yBZUbqUHZVls0M5azTcFUeY00W7l2GGoeQcjP7sHC//JB3/X0MFgdhDHEE5RDTBZVCHGkqOSWLaMeMAqjnsePe9j+Btl4utby5IVF1pZvrK5JTgPKSNbRmg2TDhokTwJkg5v1VvMeOcxjMWTD2O8p8BPXBc0m8z4rnkMqScV/QZCE5GdzdqgMFPuu0kniGiXeCcDvDCbcBtq1xjvEl1qB7GDxjxPe22E9I8CanRMVYAOoqCb4oeIcO27BN7pUA4j6JxEamIu4eHeVOwk8P84BNp7FeuYtX1FN8wPoelgd7107DQaU5SK9D9KyvUKBeKdi4F30JyoZVQ4USPod4C2NSGKPCGInxKrxjFsbVUPIrlc4gkZDjzr2x159CvIbjDceHfY30Ie/yDo6mcOnhuAhaBN3DetkpxzrAc8S6UFLi8LgnL45IFHpnUMjTfIEzIFi1J2B1C0ZqPjFqZuFvvxB7JDDxgQ9kRJL9ZV0LdKyXwvi2/LZu+HbzPXJ1eanT92d6//YcXOj9uyudvrsGt5nkXa8qhmKuKo7Bidp2rpubgt6t3ry50tnpjVZL92eiiAbUOO6DCQjLGJkAOsQqj61BPCXRj7uf1mgQsa/i6CWeZqNjDlp+07fcw1t+040N/IbE05rN0PV6ze/7WjeLpS6vrnV1c8vG6obf+k6rTYd8paurW11dL5CvteU9oYg5AjiTCDaCgGWZdkfZca5zIRQBFBQMCHwAcz36UvQFakZuEGDUQ/EQQ+2jxGPA4MjUzz/zPTCWJxcErvv70Lvv/Wjwd0ctcB2uEKLbu73jEbnOOh/DBzbcxrAtaI6W+QSXjxn6OXLs5YmZpB+9pNd7tfsSz9W9yp9RuL+SHm9wN1d79fSLkzEtHkqG668Gn42tZWSBS9qAYoCzU8cztf8dXKllb2K9vNSab4got+yliP2Np/qnf3yhX//qQF99MYHO9I+/e6L/8s8v9Y+/f6rPPp2w37JVHTdqN+fc9+9pf64texat9y/4Ji75m7mVn0tsL6upA9TyH6yu2TOv/EAQI5OBBo/iigiDvgI4AoV3pfve05S5rh8NuEE+lrPpAxlaD09r7Mvuxh5fDBZnVifNC6GkxBe3th4y6j5s67o9DLFZL+OnjWlP0KPeV37aLE7Yyx2yU3dFxiwLNpBts/T4xaE+qOlFvhquHO2PZcsG7EREuOP7OvenIwZTCMJRYbTH+CD98Bz1TA2Jx2hCbmrIR19nTlmh4bCceOi7xS4NFY+SrN/Z3Fdxzccwxj7W0w6276t9U993morhxEcQkCGoT+0fQ3uLbCFhGYLRrru0k2ddllgT0PSH0EoDsoTc7YkIvTQGmzUUfJo3vQ+apf69toNdDAzKAQWctkIUvQaN3S6RErfoa+9drYeF1EueWgxxxTdXy/aBri31yMK9C6p4wwBXDKAGn8Kect3pY31QMYcqNTtV2qd0v8EgSzm642kVx29jpsZYJ08yYxMRijB4hiU134MK1KKHeN4liAfDLe/ia95ZVuybL/lGWfLtugC3iaVWfLNseVfreOdJoN8avP+YZn94bWrZv9hgZ73eaAtf8BERvkpcJeIaaPDcjQhJhv7TD0fyNzp9LOCgG5H2whwd8w+L4TJz6pO5K+iAgFivqlTVtaqmVt00qqpaom1CTM497C8JJtB6WZ/G4JCp5wuUbyJk/Vl6MlytYwzFHbHWA3hmXQ91C8PFhFWT6S9jXU9d+Qiwk9ooRYQiQCVV0ERVfcBT1evBcCpswJcEPvwm9ABZhd5IGXgGE930X7BhCDrirmxdt6OB7sFt/xqY5V3bfV3kGMN06U1mGT6FvoA9/Rh5xD57m+aUMevRw/YeYLQD9QNjRB/Enq7rx5jgx/pfRoegaL/zw0NCPDSELGEf5lMV/5z2cdc/Cx6DG4xy8/vgvnDVnuhxe/rI2LnxCKLZxadHDut9TEwdJxZQgOH0PBrZ97SLkNqdzo4347o9pL7lPdKOxw94fO/b6HWo2hPbluU9HZ8OHpt7twuNUpa0MEY9ekO0zzgKxfvoY0BMO2agv6Jr+Yhdv5GjgLJt2KYBf0f66uGKeDitM4JfGD7Ug4/03DjiY1skf42yXSv/BjCbCEn5weIrQMHGgmm7utV6cc3G3JVWt9faLG8RL7XlB8+bccV2+BgJ1qrth3kwqYMk5ZyE7ZGeHB0kf0wC7MnRoZ6dHOvF0yckQZ9k3fHBlKRdLfJzmk1akndbTerNHSr4aq0GTOstHy4VCeYDffn5UxLJz/X5y2M+eiYkQNcSCbkCuu2VSnutSjeaVCvNmrUOZi1thW5FErDWs5NaJ8eh4wOJPJ1MT0ikPj1usD/T558c67NPTnQ8r+QNw+3qkv5fqF1fSySaHcusaUnibvG9IlF7i96NSnfNmF6hd6kNH1RbkoaFj6pgo3Far3V8UOnls0NwoMNZIbYWdNhgLhw7SdwWOP7AlkBpsbe5ULs509qJ1e5K89k2439CH+b0rRJzg68lScv1iuQlG3NH+Hr+dK5nT6b0u9HJUa2jmYh5o2DzsyW+DUkno+MDUiRvgmSoaaHckpRck2xdnL0hN/aDbkgw3r77QRtkFbo1iMUFiaBzcKGKD9F6da0JCfiGcQoSQa4P5KbdzVkmO1v/082g3JzL+lPGcwamfHiazohtQvKpJpbiNjenclvdXiiWVyR9b9Ssb6G3arYrHU8qfXJypJdPTpjb41xXR6yrw9lEJyysT5491ZefPNeXL5/rJZN9EC1tb0jAnSeaxbma5bmmjN+ccT5wIppxnvhvMpOQN/U/je2/HV1u3xLLG2nxThPm5bBe6qhZ6ahe6bDe6JA14Tk+OfaYM/bE9eIpcT05zlhmlcTCYL/0Ftywj3otLY0ribEr9M9/q7kjuVaQT9no+4SYf/fFJ/rVy6d6Mq1UbRYsdT7Yb86Jw5JS3QAAEABJREFU5UItifAW/Y7x7has/YEvUMtdv0V3c836IXG+vjzV6uK9lucAaj7h8vk75O+yfnt1pq1tG4x9e3NJ4tNx3qhi/LW6UYfPLXL7YfdefV8sv5L70LotvrfXF9pen8s215dnWl2+1wp/K/ytiWFLvfut5Y2C547tmwZly7vbq943z6HO/q7O1dGmhbaOE5s9f66k1Ll+S1/X+Lk9faPF6bussz37qenDZLtkHleasI7ss/C8s68EY9kaOY5Xch8LcYh+15tb1bQNePdxbT/0Y0MsLWPV0cbJUvdrw5ivLvoxta6Y1yrbL3L9Tlr8t8u0VzG3GvvM2KY/9MXaEGujw397Qx/pn+ejt3+uNf1f42fLGGecxO1+tql/wdgb59oQ34pYV8S6YuyXA1aM0Yax3GJ3c33J2lzoaFLrOQ/GJ9xLx9xLLk/YSO/o8+3Fqa7evyak99L6RjM2/g9IDPgebnjeNb5/GZ+KcWWXSpG/EZ3Eb9r4O9cNfMcPa8dv2IYN4RWJ3SUfQUv4BQneHdggXrpugPXWyDZOIKHrD6putwvDPcYvsq9KGtJAy0DHctJ86b/TSZkeOXZ6rrO+6d+Cv6ft3+LvZ7TZ71sZ9AcazI3nTcxhAeL91LTwTjGig/fGpDf2N7wX+EP43el7ff3dt/rT11/r1evXTiPp8OSpZkcn4FgH8KWeyP/88zffv9I333+vd2dnWjKvrBR5qhzW7j2J9xjzgmalfDCWGWegHpIbwCkhDssQw/VXW75DSVtjuUXLvCmgT8qo4Vn3GlBI3BX4BDo9dbtOvb0MCFs+e/9yPI7NGHlT+UDHxHDTxCjbo7u2oqXlA0Y5Utd8CD040gGykcISua/9GO3LLcWPfRjpo+KKLKAJ8wBpGSBowolFkHK3HxAD5XVRm/VW/ht/11c3ujy/0sX5hS4vrnR9ea1bEkArkkHr1Vpb9Drud68/T1vw/IiSXnjXg8J7je7AOhVz5QRw4flUuiVVCxU2ygvvGKW7UaK9hQLemZzM7LFSyaTmBrpNiLVf8Kk8KkasBg2YgCmYJ6S5FD1CU/iG0agkrh7fwEa4A6ydcHyJVoXNIkNQUZfwAA31Sp61mHFYH1gPr7Y7IrAvw3LTfWQM/Vw5nsLI9Qi0e1glcmA7VPAnxoBne8mkr8fPYOzKlfr/p+QFlN+M7lK84IEbcAsWPPdXEknjBEmF4H1GY3/oB5WcTBwxFiLox5cyPI3xD0/iHCUlhrgcXzCGwX1oqhwH4kUmZImUOX6Qvjp3DTv92Y8C9vsidXe8ReEYEi65bkDGAJ8GTO/jLu6fK8e+bUHyNJ9weyTDveIutPzGtWwgbvnNW/u3cLnWNcnQ0/eXevfmnITulS7PV+JTjfuqBpU221ptN1XEgermOFFYo9xWOkf3HYni9ySAl0vWk1irMUG3FhfASSw53jvquABjXXZwW8tGSA6b1pJCJf9DJsBc0w11STti67TtOrXM14Y1vuL344YOnF6c6/TiQhc8A65vl7oBplc3Cy3ot98XbEfe4JKDw7ipyQ7Ikzc1hEaAgYapESkTx8h5minencQr4N70wrGv92m4Ej3rjvC6LowBvaf2vn4vQ+z6x6r+Ftloy/RjcIw/UffT8Q5BYcN9yz5YlPbEWLrw7wj8pI/Bvn7hkXMytPG8/hKkS/vfRy/sQ0rexvv+etwMSwYFHgmuQ2IbkA/OofqefAg6l7fb8QAo3B9du+GVeqV2s4Qa/bN2Puv0/NmEpO+xvvzimD2Wij2CTs+ehr74fE7y94X++IdPoc/1618f6bNPGz052Wg2vVHEKffgG202xnvsXqnwexm8/9TRqa4KyV+BUMP+Tu47S3KICQbU94Uhx5pjUtTznTQ8J0QfzCewqx3QRUdDO9sxxvId7fDZYc/6H0Orkn5a9KzbPdKm29Up/X6kjJ1+Lntf5g0c0L5gt4d2erZTsk70xX0wkmegRt5lMU73yuinfKQem5Ef6E6ftvu6fj7vysyFsk+Og3fSB7pKW8RJzEo9+JQV+gOf7c0/DqHrOP4a/ppeXz/4s08D25aPsA/zpiOE3sg/Rj/QT5v4SVqYm33e5QHYte3ETnevzrIcs0HG2JW9sS2UPacyNaiLhP0B2t6Pt8vxjtTt+b7tnf20RzsZ1nMMIIAeAl8yBrnXRIKyaa/fZf8d6w7Y3vH4uMcPdX1bx0X7PR93ctf9FGiHbYEy2LznhxiVQI/6vh/wO9l92+6/+2T07fbr+3aus979etfdwfWpV0mk0fYQ8nM3QQypR+y5NrgvHXtHnGveVZYkbhN+H0t+m9+wG15OWoXaqBJbRn5LmC3v3B3vWYqGd6CK9zPJ/6LZ1dWC750Ve7yt2haPfDcJlHyRClpXWKukLFP8/8KJ939/r0G3ouI6oh/1dFTEiJW8ZrnXq1STAG5I/tagqgnLbXoNWtAG3lcDgc+E8FWAT9MiHww2gp5nfBHdjXFQMiB57vMpoKXukEa4ELPygMezHwT9oqbsOmCvVulpubOB0F5GUKTO9YbgjZC7XDFmnDKNQCb1coVSHhLiHpLsC1G/jgvlPbjnWceFUy73gP3gpOFOVrDrQvHlFyPcjPHofWUBG1BOj5ljGUFFrwZjGeTemTLbcltqXDZgP+yz54UK1yeynRvuA4UHp3V7EXpjG2j2o6/46SvN3C+jn48U0GaPYi9XPZQws8665pMi8UAk72ZZvn/JOkSO13wP5Vz1MtnErkwpy/ZxDxQe0x9lo13UPhzjIbbUcV+sNMCy9EnZtiAU3WCEiK2AfWpeQ5wlaY47rMczBfjpbaeQmHo61t35sZ29Oj/gadvboa5XNAOsB9k/0S0PoFJwM+qa7sONPav7soH3AABOK+3B9XtFs4g+1HOFQaVJxg5PfMHHtfhwEJsv9/72Lz9ehSSwNmsFSd/KG0/IOhK8KxIHNyQVrkkU3JI0WN5cac1H+ZrkxGpxywbDjRY3bNBdXuqaD/Xr8zM27k518f6drtjEvb261IJEwiLplZxAXi9utFkusLOALglnI+FXJD9EgrSKJc+sJfMN2KQj48PcLVSVhbrtFT+O73T67lu9ff0Xnb//XjeXb7DLhwvJykLCQd0turfYvEH/EvvGhYKEacVmVbBB1W3OtVq+0+3Vj7o+f6UrcA2/vHmnDUk/0+uL18R4oSZWmZBu2PjqSGqsF+fkZk5Jip9L+Ku1RGcp0x4L1cRaaYHPW5GZUyGZ240gKTqJtT55dqBPXxyTqJzoYFrw0WpCctuo8en28uYkSeyuvVIBQTJ7u73Q1dUPujj/TjfXr7UkCblB1tG/gv6G5KUTwKvVOUv4Rgckt1+8ONBnnz3Rl589kxPaT0hwV2xsdsTixHTNR96UmKZs8E3YAJ2wWTehvmFOKhKyTjy1JGFvT/F39lZBIuqw2ur5vNGzWa3D2GrK5uqEBO4MOqPtlLZTkj9TbM+wd8BH5LxsNHWiC/mE5Ndku6C81Jw2czYGp7SfUDel/Yw2bmubDXJjaj02Io+qVsd10Ukj2W6fPFtrzgeqk1WfO9H76Sck8F/o02dP9SX8P/mfMv/tr/Xly2c6IaklEmpLEoK3b75Xe/5a9eJMc5K/B+tzzUj6ztanOmK9HOsKeql5e67p5lTN6j2J5/c6pO6ExO8c6r8pffHDv+n0u3/V+uIHTVi3Tw5rPTme6WBe6+Rkpk9I3H7y/CnzfagD/Dc8Z2o2QRv63TAmDWt/wlhN6OMM+RTUJM5akp0LEm2FhOjJtNanJ0f69MlR/o3nCfdqw73bsBlg/ZlaGeYb7nPXBRsEsV5IqwXJxbWmbLAZ2TZ9r0lArrPO/uq0t9aE9lOeF9ad0Wa0m2UetkdsAByRdD+ohM8O9L49BwfMwwE687irc7spfUq/xNtwzzs++6zoZ80zZ0ZS3u0ZOhm2bVtzXrZntJ2yfhyHebedEOvE7dotycdWc+KcE/PMsAw/M8ZoCm/9arVURXJ1iszxHRG7cQh12bZdN6XvE3xN8NlADfMpo64BE2xMefl3uzlzOUFWb1YKnpv9eN+q41nn+XMCdss8drc3u3mwraltgAltjYZ4G8alpl8VthIeG2Sun9C/CfoNep7XirnN8aNP4rlceC57nivaNszthPintJnSZmIftKsNxqxvt5TtuE2hfcczvSXGFtqx3ia0fXFyrM9fPtfT4wPW7lwvnj3Rc9bfnLlfkeB+9/pbnXEPra9PSXOsWZdFx02rOWu5WvHcMogvuJ8r1mf4N4nfI051XHqwQcHvVQfWJP4W/oDyhxTJ3/wnnymbWt7TtRb5t4Q2WqO3BW3bqmNTvPDBhVl+PwJrvxD5wu82NPU5lk1HWP5XYRuPwQ0tN/37ERGKuMPfZzH2mu/zRfyQ7FB4j0iw9sWY9zxjz1orrJeWe2/LGltyr52zcf/1t9/q//2v/6o/Q8+vrxWTieYnJ6pnc5W6UUxnKs1ES5IZb3hn+DcSxd/+8ErXNzfaYqsoMq7CtXjtxI5DQlhZbx1uYs/RrmzZiFR9cMEOzxVbEPdvGSD3i36ItZqgX3I56VaCFoPfs6Tmqe/5lghb/LCShzgpfHjiGsVevou5L+7kQ1HZH3GMfYFmG/rrutwcML8PdLIOmrpQLMgy+Sjq31m7pJbQsZ5kAA5wKN4jthNYqRRRSSBUK0wDCi8hTwSWer7ojnd9IWYZ1oMyzdpwry8XK95pbuXE78XZBe84l7q6vNINSeHF7YL3sbV8r3db4maYo2ANmAY+QuIKkPFwyb7l+sRB4flXeCYW3ksKz6bCe6Lfl3p6q453pw5Z197wHHF5oY73uA7djt/kjrYdNjrbYo0UxtX9KKWhnxOGbyZpDg7AkRRHijgAyGKm4OnI4odWgGpaRSmMQEu5Ay02+vXFSyux93zh2S3WmEyBywlk/ZpDL2Nye6PDDsC+fHgsRt5lPHmckoUvRCBQzEekmK5li+KBrbAZ+IiNSqyoX0IXKryLFt59Sneh0p2ptKfA1GWSwO2V1F2DW8D7B+MoxlH8DojYxT1DQwVjEIxncP8Z4h1A3JeFsimNldSxIO//KeIOWQFQ64GS96vLxGsem7KP5JGNZVP0gx4ooeHA3sCZuN6wzkjNJ4glgPUE9TgVbBXs6u8FfZSxs4MXhwYceksXW3YQt9wDa+6Z9WrLN9GKe+VG795e6M2bC12er7ReNWrqE81nzzWdPSFpc6y6PgRHaiYnchJYvD233VSrdaWr640uL5darjp1XSVFDUz7NSH6KY5+LGDob88TGLH2fTcP0PUaYklZEU0lNApM85lRKao6UdW1at4p6oZyHfnsv+ad5D3flG/evct/ReL0/FIXPAuueRb4n4beMBgdtmyjqmlXVfhxVEV+vomSxoOACAttJcQRcAGV66DmgwsnJY1d7s3QLRl5gWHd4kQfORAXrEN+8hx1ClrANrHvHtip6d+FPXuP2cEpMeLXzEkU4p8AABAASURBVKMo1AuYPg7HOWI35oNf/Qcd4/x83Hyh6j8YBMHJ2OCKOfPVsGwcD5fNj2uqp0NcHqOHwI7HkNVL05K2s01v1LUsuU6F533HO/x2vWK/4jYRfKcc8MHlP+j94tlUfCbqYLbVdLJSUy1Uxw38Uk9OpK++OtK//Mvn+h//99/of/zvv9F/+9++0O9+f6Rnz9aqqne8U7/ScvkDv8mnatnjKH5u891d8Wzu0aniGWX4ORjc/z0KMXdSltvkg+dvD8t7mbCzA/UCZYDlQb3bWK605bbdYM+04KPsync6LfIWeQu1Xpf0rr7LusDXz4XwL/oatHE8jjN/V8bfFtcPdcEMRZZL+o0sDzwPnwDK+i7rzQe25fb0WY8h9d2fO5T0fd9GpO2iSHudgnaR/jt8Ic9yN8hNe3uR8hZ5DzmWlKGDzfgY0JHtZ32HjxEFvsjtXO+xU+qO9a1S5jhB2B+090vdWLZsBO0DaAfsw9uHIeLoMfrodKdfJOuCnrbUGdYx/esQ82J7PbDnPmOvL/d2dmuidPhrxU0KoO5PzlerMHU9NJB/iO5+bOgJ/YIvJfBNX0e/lj3ktT9mxC389Oj6uO6VkeHD66nwPdPrtR/oFbfJOFq8u5529pMxwY80Za7/GKxLHbYe9+U6MNqDBh7HfprKsaTctu4QyERdDBDlGPsPDeSuN2IXZyfzwXxWwH/AxbTiecurBM84gZKwjhwLesr2nUw7nuGtQZFXMvFKpnUX2jBVG2QbVYysIa14X7n1+xrw/+KqqFapJmpLrdvFNt/h3r471/vTS11fL3mHa9WRBO74RioDxLtKh/0CJQBJof/so/p7HWbIXDiV8cNEhCJCVVSJCMoK5VGKGM+etQgEs1SR9K1J/hpVVffa1PWMp6tv57aJe4MW2LSyzZq3vvmBjlW9aLhaaAzFJAV3hUZ7wLKrbNUwfw+o7petY6uG6OtjsM7YxvwdhH+Q42U6QBwY5Ozr+yJ8ARR8flg51I06Pe3V7vN9jDZSuJR77e5is/zngQFMO73dQrHHnS2JLkoKBVUocMJ4vPTgQLzTcRVlT0mYvwcqOF2385v1CNNuv35whBSZFQf5PZnlewh07uIuRPw4ehuYzramom8FMRhk+3Y0HJaZtR9TGkBKtrVsH1lHPLv+Faty4RxcEB+y3TlWPKQ7hTv9R1Q+HONeklfrY8ZzM4Ii9gowZ1pgRgi5edEN6L1+FOqQ51m47sF67hyi9Eutz53Pob4vF+yUwX4HtWZBJtBTCz3mtjVCw9GvkELpY6BqbJTUesjunchc55gf4DG/qTq2H5uO5WxPxLs+uk978KYtG7TFINFQgNhAlykoJA9EMthwEnjLR7ixgW5ICiRIKG1JKG1JdmzY6F2DzXKhFYmDFRu3Tgovrq/kxO8tyd/bqyutSCxYxwlk1zlBfHV2St7iGte32m5u+LG7VqWFmnqlCajZcKpISFYiUYG8W1+St3un07ff6cfv/pe++/Zf9cP3JN5IBC/8z6aSZLVuRbs6lti6VWEjqtteqpAgDf+Tx5Q367NM/l6cfUcS+VtdnH2v64sfdUtC9fbqrS5OX+n0zTc6e/utrs/faENyWSToOmLcLi8pn4MLbYmnIyms9lYVm4X2OanWmjabISl8q2Bj0ZA3FrfX2q4uielWB7NCQqXRk8NGh9NAf42NFa8EwPELSr89Hj3wob4/y9t3ur56rRviXSzeabU65UPtQi193JIk35AEXvtv9jIegY0Zvp49menFi0M9ezrHt4gLW8RTk2ydVhvN6lbTaqspG31zcABvzKEzdKr1rTZXp+puzkm2rXQyEQngWs+I/bjqdMAH6IxN0hkfi3NoQ4K3Hv5WoBPEJ02nk7rLZPGcTUAneE0TfFy6PCUROmWD1vxMa5KVK03ZOJzDHxDTIbEcY+OJfc8qfFc6rqUZG4oVa9E4rEMv+fr96vNP9NuvvtCvvvhMv/nyc/3u11/pV5++1NPDmYKE1C3J36vXJNHffq/24o3qWxJYq3NNV2eaLN5rsnyvg+25DrsLHbTnmm1OM/k7Yazn7SV+F3rCx/Wsu1R7/aOu3vwZfK0KG8eTVk+PGvmfNJ8xPrNpreOjmZ44iYb/eVOJ1z41bCgbE8ZjwrhN6OsE2rhMnya8nHPjaOk/gHH2XuurCwX9nPECPecl1JhBjeR5yZ3SZspG8YT7u2Y8K+5ntzGdkAid82I858E3g06xM+naXRwN8UzwO6N+XkkHdY95VTQdbfM6e4DPQ/pwDA6om1E3w9YMm647yLZF5l03RT51XGBCbE5g1iQ1jQZqv1P8znl2HQQ+sWmfc/shhqMm1CdppUPKxgE+p8Q+o59O/B4R8zHvhJnQxd/MdfiaUj+zbTCl/04Y29ch+pnEZr3MB33HZt2ZbSObDnS2zwf3ieXYs17GQkzmp4PcyWaPeSEh2+bfJr6W57EmmZvji70Z4zXqTxh3J31HNOg1zJ3nb0L8U3Q9pkd1pQP6OGNcJvRv4v4Rh2lFG8+x4TGdZh2xMua9H/NbTdE3JvhssF3zzDectB7jbUlc8/XB8yD0/ORInz1/ppckfl/4b7E/PdLTk0MdzhvyFAtdnr3V1elrbW+5R7TiuVB0VG+5J3le8XwsPC/Fc9O/MwXfoi/8OnEW9Yd/QQ0xKtK667Tg98gJQWPhhDDlBV9Mt+utFiSDF5uN/E9Ar6FrNsL8N4BbPq46/+ZhNvjlVkIc8SEefAcodQe9D+r04LDeA9HPLo5tR/qzG/4HKz4WT8jDmRcziY5JukNhLgvrq0dH4mCrjjnesK6ub6/049vX+tPXf9G//eXPent6qjVzVE14/oIV/PVyI8/pui1qo9IVG/vf//Cjvv/hB51eXsib/FSpsObvpsgTPCBHhYcNv/RKBfgP5o++pUx7B+151sjgXuLHkDr6lSvQtO3L9E2Cp0/iuVcM+DLCZerLHsSYpF3bTmAqT+JwjBnLAz5lKO0ovHUT8Ckf2qRs4Av9zb5XeLrjZVnWBY3H84537/djLLTutVxjUAqosatDlufox/bgmTfx1qJMGPEgzHLQijpiLY7F9aYZE3LT7FOFRpWhtNvCK+dWq+Vat7dL3sUWvOPcJG5vFrwnrnjf2qhlh6WwKBxaj8AycLhYswznaZPFyHQwfzwLxfuJeC8R7zLiXa10vP8kbtAxbtWx2d3xLlf8rgcKv8cJ2hR+kzuemYU1UbgXOHFD7Gokfh0VMykOwCE4GnCouyTwVDGMQ8A5wGC99SBG7Ip15TjLSInbfDEFHSj0Y5Qp27TEscUc1GVsUpAR1ARcj5JezSOiGi7nYNTyGur5gkLJgezgiI33LsVGipVKLFR4Fy/lWpkALufKBHB31tOWcuJS4p1XjKfaBbfYEqwUPBvEOAZ9NLQXLwrEWDTKCp76OJA5HmCZoKnzwb3b9m0Zh8I9mTp5Pw79wFdgM6BKqsFfSZOBrJcXEw2XgWIj/VI36PWNKDOUI+/4/h70Pm1zQPrqpV0X4mdf/q3bsttorP27eLsieXur03eX4EpXFyttVrWa6qRPAE+eqIoDbduJ1ps6sVwFz1fJfwN4sYICbj1tO9Z0sKaH+7kwQj4Lo9BHUSj2UI5jR4SMTY5zkeerWJcbhJIMGlgyIKCA50TFnl1dN2omE01mU03nM80O55oezFVNG9FdrXhnW6zXul2tEvm7T99bu8RwYKOqa0XluKW8Nzu8pn9c3TvxSxuBkRNHuJAyMwGnhIYjoD3oGXZxgqSg83GgwNnXE1XyD2kuJ0aoty3s9RCHZZB/h7M8dLsrB757B+gkf5/2MSDjfKR6ZyfHw+NipaRYTdo3tJ9/N9gk5v+e0/36u0H/djZgOHP++ri4Ok504IbTAtiB7A0eo8Z6Ha69HL00uFNGAI+90rU89rf8Dq75PVzymn4Lf8vjZyX/b7KODiQ+M0n2rtXELXsKfHuUK5XuUpWuNJsu9PRp0VdfHur3v3+mf/7jS/2Xf36hP/zhmX7z27k+/azo+GRB+xv6c8PzBvvbBc+cpVq+TTt+QwvP78IzVuoU3Pe7ud3xyKkTz+AYqJLn+cz3k3m31fD8LgPlx4FR6LSry7Z9OUY+bxpkboO2dce6oBzWoy4pvKmxrzf6/Tk0sOW2PYqCOeh5YsB+zxdiBoOu/QWxyGWQPLrxCNz+Mfm+zDpMoEa4Ttgyer4wV52CsQn8mgqq1OnrtCt3yriybuCJMWXQGOQx8H25qG9/n451ge2w70SXcVg/ZWmvKKBhm4b5BOshKW12dND1WjIGeW8PPbdPWG+A/abeUCae1E/aDbGb/m1w7MK+sJd9SP5n2sr7xP3sYVs97mKNtEvZ/TKP/QAy3J5xSD7Le37pd8qHdslbB4ztTUe4fsfTRtyTBZi6znyh7X30cZfdfdsS4RCDbeyDtraTcNw7270NWWakfLDxQZteHshj6J954dU0BuryHWjjOKgT7R4iLMv6Lteh6y0LZDuKrwB+jUjw/O3/sCHzgt0w0HfbBLoFmaDiBaLwHmJ0vIsU3mm6qpHh79qNgn2NoiXvLberTX7zOkHc8Z5V2AnckuRd8C18ebnQ2dmVLi5utLjdaItSl99KlQQtA8STXNhUvr/rP/0gml/us6jQiULYITFgodjRCPMuhiKMO16hPApXYzCDLSkiVFeV6rpSlZsEVjbUH2ODvrS7pnhX2tPfye4zIf7DV4TpXp0NjdgTmw3LzYAwhvJOTjnlrgPjuS/b513vtkbyXMZ62FyHSblYDkGGE5ixDLs7LXsU2UfX7FT3mN6e56AXUua8K/fS//RrIYgEnmHHeDxWBtL+dJ251KXAKXivzX2M7XuaSrQaKez++RFxth3rHqP7NgY+Rz3HX15xoKdCJo6sh/oc+aRpnx64LwluD2SwMGjDc82QTB+FdXbAqh8uH8OjBtymr8iPsHSuMXSGmfiIwFftHbTqY6SuFxdZNqKX9dcCuQ9Kgx+4wQ5KP+t0C+Oh8mOyhzrKGH+hQ90d9mHcSX4u53F5THcnx+wwJDnmjjF/vBjf8IsEKJkE3vJyv1Vhg72wKdPxod2S+N2S2O02SzX8SM/q0HxaadqEmugkkjWuK9SLBEXFh0DDi8GsKZqhY/1ZLc3qojqwTTKvJWncORnIZumskWroenWti7M3bFb8qNvLMzYrrsAlsdzgZ42tDr8lMW22akiqhjfj2Ezarq/4cTzV+ekP+v7r/6lv/vJ/6vTNt1rcnNHVhSYkM40pSYgpSc2K5KE3oGrohPLEm1lsSC1vznV9+V43V++z7ZpExfL2AtkbXZ6/1ilJ5R9e/UnfffM/SRK/kv//Oi0J09LeyOg2V1otzoHjJ3ZsNmySzUj+zSedJvgXMTvuIIktbyg6fhLGm9WVNssrns8rHZJlm89C4uNqS8LUaElQig+tumo1nQQfbcHHnVhzjCl6nccVfy0fZlvG1uPbUvbGpfCgQVE8AAAQAElEQVRlutlc5jjdXL9nU/VCNeNyMFOOrePs0A98TEioTpk/z++EOZswn1Pm72AaOmIyj0heHrIG5lWnartUMPczdJz4s2yOrumEeW1sjw3KirXRLq+1pY8Na+YAnUP6Ycztj/ZTry+o25qfkgSe0LYBMzYHZ7woOkk14YN3xto7ZC0eTSodE9MJC+nJfKr+n6Vt5PqOBPX69pJhuxW5KX3x8ol+/5sv9Id/+Eq/+9Vn+vz5sU7IalYko67f/6C33/5J5z9+rTXJ35Yx0u25KhL91epCYl7LgvUEAllYBgryIME+i5UOWJdT1qXYNN4sz+nrBa9lS5K8E718fqSTo6nmJKkb+l7R1wAT4j84mDKnlVhEnBv5Y1rcf54LU5GQ8x+8KFDfW8Gm7/rmWqevf9R3f/k3vfr2zzp/91pbknQNL7ZzxsWYwNfo1rYFxLiL+1kkgI2AVr5fPa48AyaOBzSMdeDLOhXJNJdn/GjOa4mlKYZM08G29axT4WfKnNAdNdireXbUto3c5Sbtdqpdh6wiHiOIybAvbihlPx0X7bMNfkxtP4jFuhOeW4eTWgkSzke8YB9CZ/R7iv0Km+6z4zzgGXRgOXZq5Pah9UqOb+I+E0tNLDW2G3zOsT0D5oMxqBgv+25oP2UMmgE1a78hKd1Aa2Q1fRe2Av/WmfLumQiJZc4zrlPgo10utLm90XZ5K7GJ6boD3lXnxMjS0AQ/HqOKWIK4RBLX82/eqPExwd+cfh2x3o/nEx1yP2YfmZ8pMc3wbR3bCfoc9CMpNivmtjawY9p4Xnbw/Gzl/lq/MA+Oc3V9qfXNpUT8c8b5GL/Pnh7r809f6pOXz3TEBq3/QMOMOam4f7e+73ietzy7Gp6xc54lU56xNc8p8bwrfj7x3CjEVojJYyYfvNMUaMf4G4V+utx2XSYK1+zwrkn0rPkIWm46Pp5arUj+LEkGr8Ca3631ttUGtPyedbTDFBaHE2Px0fcXJoqnqQzrmD5Eyq2xp5s64hhlsB+crrMQahv3YLlBcCZ/E/6etj/hMM0S866Pva7FhXvH41sYY/MjeIDxHOvUl1t13A+evw3zfHp+rm++/VZ/+eYb/fjmLXO3VTOdS81EK+bs7PJGr0/P9AZckvArVaMNY3V2da3X7071Blze3GrTFaY1VFgvPGDl8LxWlMcQb4EartwhFbhQ94Ese0VdBwY+oKBwT8qgL0m5XwRywxNZ4XcuYd5wHeh1sYcNCVsJzOf5WAxZsXexzl7xJ1nrBh56qqF/ZaB9WcMx6gxFiFvexViQjID16SamPwU2I3TPH408R0xSMaVoq9o7ivWLvfeQeYNMD0tMHfd7y33fsj42m42WiwXvMLe8Yy214fm55f7vqGehpdUKPxFhqz3yxbdQB2xwQOEdAuN0eSvxLBTvKT2WKryjFb+bZTL4lvKtOvMkiTvXOfmLfjF4luY6UJFdlRwDHsQxkaqZopqDA3AoBTTmUOTUR6DH2IR8FHkEhB1ljC3sVmW0z7rSTt6qUO5hnaHsdWj9PSrWodemqbyG/Ts1wuUdivRAXlyWVLx+DdFH05QTH++Gwpd4T5OWKC6I65qxulTpLsAZ/Dn0XF3rsnGpKDeA3z/GVIyntKK8BswF9oK+BXEZghqBbxQU+A8PmEFs0o5RHnQjKRe3Mdy+pB3GCftKbDAHMnb77bDU0coo8AW+R9j3DojhWaJm4JJwcRx3KIMFQe+gu+NOVQSyB+lhE9u6L+wbe711XLqOGTa4D7Z5n2y1Wq11y7Py4uJSp6cXurq81ZoNRXW16mqiwjpdc+9cXd3o7PxC79+f6d3bU70F1r++vtWG39iIRk0zS1TwJTvej4juHf24iREpOdYlOV972cAVSiNoD4sejNynSlHV+JpqNj/Q4eGxjo6f6PjpM50YT3jXePJcx9BD5LODI5LEB6omU9X8htQkjWv4Ch5Dabfl96kbUHbOAocGZDgD/4aCK5BC94+H5fu1f3PpP8hsH8/Y4Ye0r/341fofq6WO82O19+T0jXMQDY08CaCAoeLfgQy2/x0s/V0msrN9LMn6wvPqQ5voDP33OOSdMZQ/1H1c0i9RO6A1bVt+w7a856/9B/H5Hvc/A71lz6AF4r27Yh+i5h1csVbLb1vLe3j+pmmhqFaq65WqeqnpdKWjo1YvP53ot7890f/tv36h//7ff6U//uGFPv9iqoPDlRQXvGOfarN+r83mTNvtBbjiGX+rgi/xvR787gS/V47QQ2D4huxpybvLdeLYPU36StQK0k4lhmcK8gIkywfQ53tl6no7rqc5ZV8f6jxaTtu99s+7FuIvqdr77LJs/iF2/jIet7nD2P80dO9yp/NT7e81Gezbfy/fs4Ejy40P6nrB7ooqvNtCdmeRf3d3RXzZ1mPYxTuMqe31wAbt+nrJbZVHyWsv3+c75C7fgZWOBcqee+zbRm9b2FN/IBdwnemdXdrRWvw2uc4Q5b5fY13Rw7J1RJseBR8FHe2h6K8dvS9r9bp9ucjUuG8bOZ0KUA0w/2Fc3B+MQ+EeK7wvFXjRnwTtOO1QONHdUWD3wP3V+9+XwTN+aWe0t+u/52QEesg9J/d1cXHvtN6AD+wi35M5lo8hTWanaJNxWWL+jt5v28stG+ML4jUf2d5ti+7GlX4N9rNPw3h67KtKMgLqsgLbe3Hb5j0wcVU9UcO7SD2ZQ+cyrSYHClBiom1XsacRfPdKi03Rct1q21ZEWKstNXzwDtdpsdhocbvWarlVuy0qvH8F726hWhEgaaUguAgCM/S3HOVvabRrU0k28HPgNtYzNQgacneFyzMUAQRMmYGIgUemxHgV7m2zqELHqKsK3ggqH5y96k7oIgb2ypb0iGKqwVtPgxJufE1YapmYHA1HBBIDDSX2PcBjllM+RmpeFGgJ62sPZfuQHtDIsvLoeV8HDLEMJTR7Tskpj8jr/sWSx/CYDjJidbyGWVanT5AlOokO/nzVjuqR4zGf92WF9newCdcPLu6K5vCPvIzwTQPvGmTCjj44ssLdAOi7HpGnfoRFO+zXjfaQ0Xhw5NhAzoGpW0JT19TlR5A2hvps2+sE7UKVIuC40WEU8tE/ytKvi27vmqQW7MGyAe6T29yje6o5gPvln8EX+009RzYCATH7xylB0af9FjMj6Ot+eeST5oVhpZHZHtiHQZSh9pR5g+F015APZfuw7hhf39TSD0Ec94U0HAW7OgykrB97a+wjq37iYt2sNrOPMb6sHC6uT7l93qEgK6jsg+KH56jgmuSx4X6AGEFd9oSBy83ctmPTplXLBpk33bZssvlv8fpv9ooXjYqfqGjZ/OGDQ0OCorDhX9jUDycQQc2mzoSN/xkJxmm9ltFUazWxYhWDWKrmo8OJ0aOD0PE8NG/wSQJ1cf2O5Os7rW7O+W65VsUHxYSNphlJQmPqBCho2MRhe1hVWUv460jiLW/PdX76o07fvdLN9ak6krMTdP2nYBtoRbKm8ksPsRdiLyQMChsmLRsh7XrDBslaq9sF/m+1vGUDhMR3/u3kmyvd3lzo+upUp04Uvv1GV1dv+EEmYesPKPoTbIB13Y02JKO3JHQdU0WfaxLMDX5r+yc5YmpZhUz0QcRfiN+J2w19KPTXScLptFJHjJv1Epsr+C2zLtVRAzZl2MRpeJEIXgZKGxLzKWi37VSAmM8K1FE0aaQpELbXJJpvb97TP5KZlBviC8Y3/xYJCbvimIitI9bOcsZLJCwDiORSVUtNHYmgruWjs9COvJCMCn8JdKO06qi3TlISSoUkkuunTa3D2VTz6UQTfqubKlRXItZac+QHs4kmCHCF207ymgOFRI9IJkx4rswnE2zMdDgHByOmmpMQaxwv/dsyHy2o2Wx8wlr7/NlcX7yY6/lhUbU51+ryB92efqdr5vT63TdaX75VMEYV67kikSt/QDMHHR/W/oML29UtucpbbSlvkW+doKOfHhc/mgtjsmZjeAVaxjGYx+nRVNPDieqmKPgIryxnfOkUstDscKr50UwTknnRBHdYJ+4GdV0BnXxfWlphO8cDjZbk2dXVmV7/8Ap8r/Oz98S01KQSYxg5lsHHQY9WlWPkno5x7bO2mBy5HIPctL+nNwrGuEJe48tomNcJy2zKnBj2U7O+3CZsG1+ELuvUkir07VvUCTvB3AlYX2zIBfpGJebBPH4ELfjtWCNBnK43tazHRqYei6YSa7rWjKTjhELD+mmEX+wFdgLaRBBPpdryIvraKWPAR0MMDTruQw0fJBfY1WCpF9lObRvE7dhxxZg2bI40bExOElOSoBU3VWFC2FNVS39bNt87+uF1EMgZBAXjVdWVxNHhp+WZs6V/HZSblvmqNOUGbdDLJsQk9Aq+C2NQGLNinnEMfNQoNcB9ntDG1DKjQW7K7WTXqrkHzbtdYDccWyIHA50i12FGDZ30nFXUV2oV+Cv4zz8A5HXOvRv0z+ug8jpEL/01geWtOjZ9OjbTC88Po2EQZ/NGk1mjeiIFz7/CJpSfMy3Pi5bnQteuZB9+N5CPCMmDJx+OzWWR8OsyWbjw3/ZdbbVkYzqxarVEtuaZsGGctoxbS9xdgrkutiP6GBr/oyRRUgRkD4IfYVb7hwVBbQ/5WUtJH0Ce0geI+2VUPn464MfwSAvMpvtdFe0sE3QHKi37GD6oDkz2oIozwMMT+9wbxWBddqAw7sWU9dEx9i38lvW9ZU54hHFbbXV5dUXS943+8u13evXja/n/1xgsjPnRsWqSwHzb6nq51MX1jZz8XfEeUk3m1B3woVzp7HKhV69P9f78Skv/XqtS6Re3ShQV1mMHCpx+an7cHZ5b1jNczAlyV40U0EcZrCFs6h5aanqI+6TwG+n6kjotrffbYGNnk6rxRIyRvmTenGMeeZeNe2UXRrgSuAjpz7Iz2ZfvrndqjwVzp/ch55YGNYxZOhiKSB4/3Y+ssa+K9VRJ3NMBFMg4ZfAbyEOGOgxaxTLqKSGjwNwGqHg4VVCqVFhzHWsr19pIkQWBuZ5WSgpjqt2BVfQ8T2LOxBpN3n1igQaUJaRgHQu74vkkfr/F+0Ph3aywYS7/ITre1QT8DCsDFc+9fgPO826HOK/4xWFtRz1V1DMwV1QHYC5VU0A9feqDdZsixyBiDMeXa6lQMYD4XNcRn8eg98cadD9A4b4rxCFojw1tt8rYeA8v+VxeIxvklMVz+g6Wg7QB5Tktr+uEy17XgOe+drG5v52CeBPEYX/yWPEeXLorQr6UMhF8IRUnf6FDuRTqSARLN/T9FjvLARvo9g45Jh2xd8g8HoIGqBKSKeOpmvKAYhr4NAR1u5ZVQh+y3x6LAcyjGKOMnboY+iNojw4DBja8SCjdnRWsUUNr7OcbRfIiBhFTIT4R2X1I8pzSQrvxxH6WR4pOnsF1D8X+otdElZPf3k7Fa4O12/Gb7e+GlneM7XqlNd8wq9trvlfOeAafarm41JZ32sL744Z32YuzRqvI5QAAEABJREFUd3rz+nv98MM3CfMX5++y3ZSXguPDQx3MZrwfTOhFlVAhHjsmMskM4JT7lOj6mOibxaKV0fMaDmxYznMhgLgfIjFRPZlpMj3UdH6ig6PnJIE/0fHTT/Xk2ed6+uwzPYE/On7Oe9hR6lbNRMELR1U33GO1Ijw+QQxBSNFTRfJShf+gJEWEL8oDFkGykgvigHLCjL3UWOW+3AHbVJTEbkR2bYp6GQRZryt0Ex7LkYdm0VR9m/22iH7hOQT/WCtXPQL7w/1jLe5kj7TLNg/lbjHKzNN7279D/5t1V77f558tx0fqcuHEy307dv2YfJT9tXrrWWcflt0DMbi+5JqCM4UoB0b3joKsIDEgee7zKbh3GY0jLD1fsEEpT+42+beh5d5v+a7rfw+22vJtulrdaLFkP2O1VMvzodCCnzy13Kedkfdoq47fjsJzsJAgrpuNDg6Knr+Y6qtfPdE//v6l/vDHT/VP//RMX37V6PnLlY5OLrn3Trmn3sj/f+D15i30VO32SoU9IPEbWjETNfFWPAsjwb3XVTzvaybIFPh+HJ5pQrcQX4/+Pul5hJzmNfTbvOE2SkZ5eNgNDXrKIyiFRAUnVJKL4oDKBf3CI33263e/pcUjRnm6GAsPK0f5PeoWI8aKsWyKzHay42YMZOOJCielyJ4FnHZcr8vU697Ri++J7gq2YAySHMSBf0ioGzWT+oJMhlwYGww8c95LXDZcMjXM9+jjdZCGZdRjM6Kn90y7OuE6GAjXXsX6Lgzo7Q4FSNnFQ2E4Cy4NFyOtBGwoAijg706XRtxJJfM7+a6dJa75EFVwb4xIH9YNuBAXn0m5kdQfBAlDbX/FR69EcXe61tgJHjDY4Mxl9aDmYdFqoyz5+PBeGOt/kmbjQcP8Q9AJizKmZAbdPRLouOg52ke2ccU99HGOpkz7Kffzph/NlGWbkBjHqqoVvJuY13CkDtUjFXy2hlZR8/4yAQe8oxyC43yX8fvMdHaiZvYUPNEEajTTY9WTQxW+F0pMeCI32pIMXpMYXq073sVa3tmKuo4YM9hKBARCEUbVU4UcQ3HHGYik5sEdj8oHp3sxCvf5UWYaaT1gH0OF/Geedw7CJsPNfDFkieQrRU5FxEeQWn2dxOB0Kv5lwzwtFKpEU9F3hXQP+uCgEWcquwEoDKBADhwUETZ6S+O1p0KuvSMoV5SjRwaB5Zw4RFCbsz2j53GejGjbtws4cZiOoPjBuV8XmLFNI9AM27AM3mdwGcKB60/LHnJ9ef+KFnELexHw6vtj0z24Ej9X1wDXg+R8GdsgQ8ljewfXfxyouzsPFLgRkBTikZHmfTHEUcD+Sbk/PaWJvjZnl6DyHEVZ7/gsoJkJMeCTvhcg+xyBAif1vQ3z2j9GAeMzGE5FvmtljA3NWyWblqEfSc2HIoyqpwrUDAj2OdMmpawxHe2O1LaNvkxbN7L9BM0pu8+G25siSnWXe9AuPZj2Etu0nkuFujRHdVKXqSgjUPZLp0e9BxXo+GpHVMsYeVMi62VW2hmydB+2tl+GxxAnbfs6Nxe+CkharHMHy8SRbaDjmeOA7lh2TCVt0BZh6nOxl0RBmPUMwgNaHpR1rywOt4HkOfCFAuCE2T+H+kH0Yf1YQVSd8IQ+kxK8bIcpElaTn5K8kFNPHwKIhVi6jn2wjpf5LT88a36AltryAVHYtDe9vbnU8vpKG/9zpmwidE4AJ25USJ51JNxE8jVaNnfaW8mUBFylBYmUjaaTrWbTTofshz05rvXy+YE+eT4nEUwc6C+u32tBIrhsb1XzUTKJjSZsRvGzqAZag0wEk7ycNp0mJBdqb17x4dGRuCvYEBt2Nck29i5ICIZqdCo2e7zx0dGPdrPRZrXRerHUkqTvarFWxy50R/J0vVwNsiU6K8bAWGhDH5f+W8GLc2RXilhoOt1qPtuqqlYsiIUKm1+hlSaTTuQwNamLgg23jmSHN5maptAmEg1J76AvFbEFfWy3S2ysRT5ITmAWNiEta/mQC+amrqqcLxUp+JASH1WFFwWBaBsFc8s3oMR8N1XNOE+IbapjBvrYSchJoY+3JLkv6N85/A26K+hCfXxbiVhbPt42bBCtSPqwAiQSSSnznyxm7DrqHNPW5c1ahY/OwGkVhb62PVhHLbq5AcUH6JYkUrBJWKNjTOpgY2nKGpgRZy2Kaqpe9uToUCe58TRNWbAeize0VivysQu1q7W8fzyvJzqaH+jo4BBbM80Y8BlJuRlJ1wnjXDGmapes3QvIhRrW4axaas463Fy/0euv/w9996//L73+y/+hyzd/UUdifFoWOqy3OmDtTFhTFXMQbASLPhfgfmzpz2a5YA0w5/Q7Ksno2DRce+z4mO4Ys5jVioNGXcOoYmvJ+tmyIRfUh+e86lRPKs1JXh8/PdbJ8xNNj7gp6kot7zJbkiAdNBiX6XSiGX2jirWsHJeWsb++utDlxbkWN1diIjRt6hzLYKw9J8E8eF7G8TUvLxLguh6tCnPYsc46bJqv6FdTCXuVpjitsFOraOJYMDZBNqlFHGJNFnwW+GDN15oT57SukTEunjsSrrbr9dDBx2CrwVZjW02tCfZgZT+uD3wFMZSuJdyN3NeONSDKBWq+YS1lf9FV26pkn1phllgELazFTm4TtKu5h5oB2RdJE9pWbsvzoND3ijFPHVryaCEe96vSAQnfI9bl8fGRTp6e6PjJsabINGGkKjHzndb439A/PGJVKg5kQMFXod8EmTZr5O7/tGk0qRvGKhSRSqi4Ly1htyrMo4DnbcqDYTab8uxoxKMg61r8tR4P9484GgYx2KivWH9NXcltjKapVbsuI+sYG6WNmjjqSjJQkXUSlkUhrqJgHuilPGbB+l7f3ujy8kynp2/1Hlxenev69pKNpmuSfUs1E7FRe6xPPn2h45MD1dyLhREqrHtBI+gX95XnsBB3wT495wxFGFXSithg+BgqWvCsvr5d4Wcp/5NJCxLBt8uNlsjXPLNb1lnH+HbMbwEKzFWin6GKghERijBceoCoRGUPWijLFSKDNoqsC+rCPL+hMh1BOQzKrr+DfPwVFNHsQ2g8qB9ZaMSddVj1sIzKe2dRUA6uj4KGEdSM+ECPxo+cHt7Cc6kw3p6/jjkc0XIvbVmP6/VaG+6pDp2bxUI/vH6jP3/9rb7+9nudXVypML7zw2MdnjzV7OBI0UxJ9Itkb1Gpa9WzuSYkh2dHTzWZn+hm0en7H96TRD5jDazQk7qo1VUVlNXFPdKvAdpnzBVXI6AGpJi6vrjQw52RyxR9WgVEWGbdTooODYN1y/rFs4wy8qxnr2vruR3DKbqXqKpQRRiY5H4VsF3BGJZCH56OycDroNhruGkiL9QSH3rFsAZiTuRuZdsjXAmyyIWTqZbCjPqDhrsSPIH67IHFFCXFJzQrTHfozeQ1xznk/4SPiJDCgxCQEA9AxAUe+P3IVYxTJLKgqq7V+Nk4nfK8m/AMadRMGvk3fs5zdzp1uRZq2MJ8SBXtq6pKGpJ64ENSPy9FUgcPiLuvlzzVwXo2rRjL4Dkunk8i+SveB+S/8cu74x1dS/ye99jK94DnAEvCOf1qVPFuUtVT6DwRzVyqZ1I1ob6WD7cp3B8FnxjBJvGZJ0Y/8y2LLFtbCmIWdSXbsBZ5npaMYysNfJZJZDq2og0t1iqOn/do7SP7s6Hd2Bco+qljm+b9/sT7qWxvXOP4Fwgsh6TgUmXZMWDD70qFd/5yJYHSXUIvlIngckEsLg/QFWN/o9ACLMGap+sGCuiP8v6y3RbZOGcB30NohzyWNbJ9VOrrAsrJGHrMPEZyX9w3ELynJ3IsiN0+eY7IfpN2NG6JuUvQCcpe/xA8is6H/UctmRYoKCAohxr6V6uvC2wYYuQGOC5K+QdYWHxJXR6gErTtUWRaybTQ70JdodbRJIY1IcfOfFQGNifcE0Gfb67Odfr2B52dvtb11Zn8B06Xiyu9fftK33/3Z337zf/Sd9/+m978+C3153jo9JT3nE8/eamjwyPVVY2sJgrHAey/EAEnQWUkgukYt47f4mK4jhrRqmdpB+9yRCgCe1EpkjaquDfqZsJ9PpMTwJPZkSazE80Pn+no+BM9ef6Fnr74gnevTzQ7fKJ6yj1VNZirQC3/pnRiBIjLtChSpqBeI/CLXAMiKFeuQ9cyym4naEKhPEyMj5VTySOAnQL9CAa1JKgkvX+hfQrsDDiO9An/gBbKjwJVpoe+E8cjvM0XLo8BsSw3fQyu+7lwe+uaGuYLc5PACyz3BKsXhqtV/g6kdToMxR6GB97EMkxDcIvgPr9Tvy/emXCbnQ42zFtmBfelN0hj5orhhhkkWbbkIaximfU83+Z7WphTfQBZ0e5Gt/CMWEEMKHCy4nkG+Duh5je1Ai3fczc31zq/OON9/UIrvp9ppWC9R11LwOtky+/dlt+7judgMbTE4VK1v5XnW7143uj3v3umf/mvn+m//teX+uM/H+vXv6n17AU6zRnv56/ZI3qN/XfQM76Lb1T4Vq4YqDoaVapVlSqfhcGzUclXBD8ADRFI3xXGAYaTPomnmJKWcUyC0EaeNi71cMUdAtbo63wNWgGeBYE/Q6kQOBAw/blA3U3KeIHun5ZnOeT/ZD9hgSs8A4Cx4ez7ZrGsMMK6I3pZUG+MUlM324dcoCKA7NN0BEJOSowv1zyt/wCOSR7XfahvmW24ZMn2H0HWoXN3xr3WLhlKaag/ghLAXkRPhWRExiSPmfqBh/iM6HUjgqIB2TstidFO9BVJUr8v53UYg96PJdYCjIFlBu5dIZuLCEXsQf2BSFTskGX1R5hYAMMp5UUcoRQH7HBGUAARQV2Ii4L/NBzJu45yBCWgPUSEaz6Au4nw4ycKjPLH64ca1CRcjFQcyQ/U/D4Qy/r66IGxVPiQ2o6bfSyu7KoVPoKxvauT98UTCvzsNryoLLaOiIOq3XRXvPfUfIfU7NFE9PeOY+lQcttdO+rCz1WeL1Vdq5nMNT840MHhiQ6Onujw8KkO+ZY9OHqe7y9Pn3+p5y9/rRefgk++0smzTzXlfafEFN+NOp6THfu6bRs8X0N8YidKxzNTgLUpQ3eH4yoOiIt5yVcElPNBQ9myD3Fn46NcUEMf9RE4IjRw9lEnYx1qe2co5DMvNk4BiQQV5ahCRhWVKg+wy4FshDjSNBc6GpBA1CMU8A/PD2S0GYYKVQr7fXBxLMO7bYSvwnY8DurHGmtpN1Gh/ghhKtGX7193WkO7wIs1gvIHoM71KR95qAyc3NWJwyW5Rg+PQBDUPAYhVx7BdQQs9rMTUM7764pqZTv0XWnopw70Rv2/QtMUY3zPmpsjYAnkWs+bE8W7sisfg2de6VF7B03TjkXlQW2xcA/pg3IvHwLJNuYB86Z7GJTdYB+I5bJptk9muGAnZT21Wt9H4u9AClD9CA3khrARjmWkyaufO4hP2zXNAaBdSR37TelwYQ1T50KBcpoF1htBkdcs/VEAABAASURBVApOmN6FbXe8qLpNCh+5jPqu6vXoHwXLR1AcDMJlfNA8e43+ahXiRF7ob4H+rPMRxT4O23LfbBdL+LVqgot1yuCnuPoBKP7EiV03uqeBDHsaUKA9ev/Jo0IY8lG4GKjBPTh3FX0DrwG4VA2usaee/eg6foQA1L88hY8EJ15akn5bksEdycGqtJpE0dSJLH84kODqSP52qwt1q0v20K7ApYr/RizJt+gWfAos8bbA5LXazWWiUNfESoczkRCUggTu+vac5OyFtstrdZuFRCKvxkcTW03ZjJrWnaZNSd8TZBWbXMHmU8FHIREsNu/qat3rkPj03wAONkIqEP6saFttSSQ6+bu8udWSRHAh+RMMZuF+6vJvBm/YKFmrkBwrfCAVYrB9kVyWFtmPnl/y20S/6EPHhmGhvmmIE78TUDE++WFF/IXNtc62iLVG3tAPIV+vb3RLnxfLK247NqO0VkvSuGPc+dnDfvABJbUkqdsN88KLQcUGUx1TXgcmUhcq24CKcqU6qKXhpK40nRiBrFW3XdDXC91en2pFMntNwn6zuka+VE0sTUPbJiQ2vTvGqkD5epNpx3x3ZStBC4kn+a0EHhcksUJNHapo6o/QigRUqEN1o45EcMcYUqC+KPXxM59NMmFYqci6NM/y4Xwm102Iv5YIxXFv1TmhAHgj0oQXsymbRTNezCbo8QKiwlotxGd4bKcMy4zxbxhL/4GE7ZI+X73R8vJH3Zx+p/Mf/6zz139Kvr15R4L4Wgda6ZDk7AFjMYNOmK8K1IxFMBeFvrSgo/8RRTleBN4xDhv6uCFBlslfxryaNWKKdMuYX91e6XZxrQWbbre3F7q5ASTNnBQurOd6Wmsyn6ie1CqMHSPH6DHUhf7zWzdpGk2amvHrGKtW7uNqdSsngG9J/m752Pe4T5g707xfidFjHjxvnXRvKolq1kERXmSZUTH+FTo5p/TB/XS99SdMaEM9k6i8D+i7KQuR8lZMimoinTCpcwbcmDa1GtrZdmBXzIu8Vnx/cW+lvyCWSsQTrAdDUNG3Irfxeqh4EJkahfYe8xb/W549LfCaqrDP8Ke/9Gm/kqoBtiV0TIN+2HcNdZ8a7DfomQbPg9huZTohisPJlLVILX4LCS37Zxo0IfEwP5zzUn+g2dFcDckIFqPaKCr4LlFIZG21xWdnYJ8aPHKlzFURoQo0fChMmkYNY1eF6HdhPFvA7NvvANG6QqFm8pqmoj0S6lrmast4FNZlcJ9aB7OiNnVqdK3vdrhCVu7B68T3aU9FTOUOlXI+CE2YAcF4VJow2B2bO/4DB2fn7/Tu9I3en73V2dk7uexE8Ja4mkml2ZzxY217nS5XN1rxHN/y7Ou4nwr3qXbolAfPLIGgrz2QRqhjnjasmyXPveWm1XpTBnRa8zzcUmfYSmGsPAcMJn0VCPokhTTgjhslH1CraP+wIGgfCHsEJfFboR3VRw5rBnUG5KNnoeYBWEsI758fNfOgrVy+3/Rh6b4pSpxyf3boS+KwtRxb5qIY3PPF6xl0rMXC86/jPh9pR3nNszr/5u+Pr/Vvf/4zyd9vWStnrIOtKt9fJBbmYDJjI7+ZyP+fJEFrNvadAK4nM03mh+BY667Wu7Nr/fDmVG/enet2uaKHBMyZ08APhdcMofZnCsfKkeadQX3fG9EPSxBwWiax3BRY7uVeUY+jqEUZmDIWvv/EPWhEFNlOxYVTCkmEoPEoI2NKRcZqHuzX7ceHWh+TZwFu0DPZBxY4Uxk6nnc9GiU7mgHuSiJ0CvsW4TlzrJIO1ZCPnSU7SwxRoQJMK6hxT4xmikNR7aNSVddq+D2ZzWb9RsrBXIcHM5JRB9C5Dg6mmlGfz08eUDXPpQobnIqIxNAZufeGPE+gp/hmnitqqz5KfseKatZzhU749573suC9UgMKZfldgudXOIGYz69xDRRhSlFVoFbUE0UzA1P4uaIyZlLFOo9aJfqICnNc8KkBvn/MF2KQsCnZbKLvTydlXe/XeoVYZXDPRdINLQ3eXYm1EKtj74i/0Bfzd0Av5dblnnI970DZT7cD4v1awzrXsMaFh4APYgnqgrEIfEm8B/MOHLoh5qse5RJ6oUoXCl0Sv3ENvQGLROAzGNvAX7gPO5vuJ33O8Sm0Rz3PgK/gGGtmTmyYJcyrUpRKKgFQUeHScW0B/U0f/Tu28Cv85njw2yTqNPgXMch+6aMSoj2m8sQ2fgpQoka6h4yHGBwPsfR6gQ4nc95bclxGh9CAD4MiJxxXtzEqFezIvtwvei/WEApSSIaLQYQV5ZrLjHeVw8MZ98xMTV204fvs6vK9Ls7f8v7JM/TmXJf8hp+9f63Tdz/q4uIdv6s3vHtX+uTlE33x2Ut98uK5DucHqlizoSrHNdK/cIkj/Lkv9mtKkCpdUb+m3QN0CCyCtgOtqloV5aqqVFWNwuUaWd1QnqhupqonvFs1h2omR2qmJ5rOn/IceKbZ/JkmJIXr6aGinkl1o1LVKkEEhsT7gvAPFJQqRRi17DNUSaCXhSKAAhngVPLiyMLOLgJOZJw7FSR3PP5dBgXhz4HQS5TeqNsoD5eTUelJ0pG3aMdb9SHSrrUex67tI9VjnenH8EizR0Vu7wrTh3goH8sZ+sP+/JXyQ9v3yy7ZOjC7h5Glph9fBL41d3DFT6BksF5ne0qsJxmIQpFXLvfP0hdLzvvA9ySvQ3VveCgMpJelVs9abtglt5O4FcStj2eedzyTW74Lb0kC+z1sSQK49TsateJ+LsGaJcSOZ1zHs67wnI9qowrU9RK6VF0tNJuudXLS6eXL0BdfVvrt7yb6pz8e6g9/fKLf/f5In3/e6Oh4yzNmIf8B+O3mhn0d8634lFXVVTw36gGVRJmbVncgDmLyeLgvxbyofgzFulTcO+Ne6X4hFBHiwgnVCHHAY08p0y84aPeT2qUP3moGugOB8+mSYf4RjDFhJhfmQ5WsH4SjjmmKbNegMBC4PHcqZgBnmt+n+uhY2FjsakNK/iHV7nDNUPD4f6A91H0g32s3qKRk6PMYq6tSjm1Tw7IdLBhgspPvM4OxgezX9Hw2zAvjxLpzDAlXWw44x5KyL9o74k4SSj58JWaXTAzdO6JfO5alL8rwjhHy0dNaYdvAuo/ho41/QYXt4oLx6Bu57DBlYUgmD9HX66cPG/qYxq5ux+xp3jktVN/DntbIopKxj9Ry80lhCgYgggx6oYjgWdhTCilXME0DRH0EBeB3jIqHcM17ScM7zIzv14ODEx0eP9XhyQsdn7zUydNP9eTZF3pCEvjJs88zITwjQVxPDqWY4Jt3Gr53W94hO/Z5E97f5f2vMJhF+EqIwzxkdxY4g/jgHKxLIyx6HH9d4/F2vbTqyd92DXcmxNUXAKe9IyIU1YDYo+gFeoVe+qVz782PH5sClBrWiQIPUGVkYIohDijX1IHm2YuStTwZLjt+rx5xnq6LCEVElu9dfmbhrqU5ww0HysS79DEMWn018WV/+1J/pf09nV6a11DIpxz7Y5APdEweAFc5pHfiD/XudD6s69s9Lne7vp4pQ4UuyJAoiINYe52hjGh3umIfWRHZMpLH5kCzjK1wLdREeQkp6ag7ln+KisP1kI+ekVYj6301ssBln6eYmqZ3yIcUH1ndgMJLXcd65uThYT3bAPT/ToY8Kqwhp4+hSjI1FIoISYY4Rgp777R8hCvMm36I9IuYELhK4fs3Im9Rx608QmN9Fu9dPm7bam7ntbADwpTRhwKU0HCMtkZq8WO8ZYbrfwrW2Y/dZeuPdORd/rlwG6+z0jM/ebVNFAYCxzhS4LzX7axAyCAVoBGphNw0ZVaUSzuIwxqsEtV8nJvfkmxo2dQVG00NyYgDElbHx3OdHM3FXoMKSVe//DuhuFlfak0ieLW8YOPhivzPrQobQ1uSvSuSw7fX73V+/lrv370C35HIeqfptNPTpzPNZkUdthY3l7q5usi/3bhZLeSER+CbcDTBv5MR5JrkBEZ4g4YPHpEMcVKqkKRwnJNG6Fb0IVRXQleqQ0lbEjuLxUI31zf4sP0OnVr5N/L4muq6Vh1JtIJP2zK1jclEcrK0sOG13d5qS4Iv2DSqSOgWNpE6ID6qHOd0Yt+S2zpxsiGBviQRuCJ5VxPIlIFrifWGvp6dvdflxalctyHBtQXcNjpgE9QbnR33+ZaYt5stcbExxtxNmgkfXg3lIss9DMEsVsQfEfjt+B0EKgSxVcsHof3fXF/oCl/Xl+e6vr5kjlbYqTR38pWN1oaBi8BSSEGc/f0rjoKlDlsddgtjW2uC7nQ6gdZpo67oM3DsESIaoV+ghXEPdGpNmgbUcn1H8q0l+YaSvNZsr66YLDyxEFTodyF5aD46pY0pL1iTunYT+rRlzJZaLm9Jbi+YjzV2iw5Izp0cHegQWjE/N5dnev/6ld788K3ev3mlGzbD1iRky3qhmrmcMn8zTM4mwXoOTehAQ99rqOMUg9sxrx20oFux8Tyh3wREImqjFffHlvUXtGmQN7OJnBi8uL4iOfZeTtTeMtZn797q7Zsf9fbdazbdTklm3GhD0qzQuYT77R9w/DDICoavqivVQxy5DrgPl4tb1u4V95k3XUvWV+gwYKwHr5Et7Jb2xSFmfV1XaqreVo1uU1eaAFhcMUcFSL0unWYFqdBnAd8vq9VSq6WxSL+btTeOO9nOfDZlzOfwdfpT2rK9gkVlHLYXEjzAfoVjTvxVtAloCLFCAoVyL3e7jnvR/jbrFWt9I//z9Fv/rV2Up16D3JiTuvdtfUOMZWQcUiUjVOFgBFPF8yBUy3Vosw5r6o+PDvO+K6y7Jf1d+J+E535EQ3VTa8qamh8eaHZwoBrfFbJqgpWKlcZ6XhPXBtryDGlZv7luiEMcvpequlYNKsa+roK+Ypl6z23H88btOtq67MoKuwaTpJb6DWOxJp4tz4OOPrqurisROsPeJW3qWhXtLMM6nj0PPfqxQUTbu7q+7DqjJq4J/Woa7tVJnc+GGc8H2/M6uLy80Nnpe57fJILfvkl6fcmzhGdcR3wt98Mi/7bwha7Qvbnp12qhrrCe5PVNn+01A45K4XjxWw1AlBHyqkO/i1o+hDqeex0fQz2w0ok+g94QprATobQBjfD4BgpAfwvEMbaD3bdBLNovf8Dr7zvs9u+z8PNbe2k8qu2Kwhh3PIJ7Wrqeel17LrtCmflErMJ4K2otlmu9+uGN/ue//Un/57/+m75/9TplqlhPJHmnJBYmoJ5MVTcTTfid8/00OzxUM5upVDWYqJkeSNHoZrHWj6/f69vvf9T5xbW2zHtbAq+hukavmSpoo4dzgI7yGAdzpCn8K5e+7ywe9Aae57Tvw5QFMoPawGyPomrHK6MRRwhdaLbbUctGdEj3kHb36oZyb6eXJz/IMyb82n7K01/Bv6Gkrvs4xFESTCfzjSbFQoETa57jvwL0McDpQHwfVlIAGTwfo0dUFeJaFfMVBs8qU4SCSbMFAAAQAElEQVSclSo/d3iez3jOHhzO2YA+BMc6Pj7Q4dFcB7yjzJ0E5jd2Om3UoF/noOOOSHMs5GMXEAV4xsqR9QjGpEeVnLhKpNrA3TwU3h0K75Z+3xNUlKUW5UEnxMEl+8YLZzWhD9MBM0U9lZCJfiJM3Y4BLTwDe7SM9WBrkAkqdCKUMQkGVv1BP5Ipilz9hVKRE7KiLMcGCr8ThYSm4+78B9N4L21Bl9ioIHuIjvcg6xv3+mq7rPuAhuMaaGUKkuIvGJ/Ap5PBCfEuNkAkmuUE80CznHVb4ge0FTaUfWd8TT2X+JOpYVmR+rEo0CIfLifQNe1lrgPZhvEd6WiHuCP53nff5w2uKDN+GQs6CDCHHesaOHBJeDcKv0VixSTMG1lX0TSk5LV3WLZXTNYWR6Tg/iWfYW6HzTDMhyJClVH1fASU6oZ32IODiZ49O9TLT070/OWBDg6LVutTnZ+/4jvjR97732mxOOV97lybzRV2VnzLTfSrr17qH3//a/36V5/r+bMTvsca6gQi/UX0lILgdhBHYfw7xtnUTwpZt6oUrH2jqrHFvV7Vtaq6Vm3wflHz/K4bnuHc86Y190zVTBXQhO8fdIL2ArYVthsh+xhR1B9FvTyiUkStqqoVI6JSjBB6RgTXoHEoIpLCQPdOxIXiHXL1yFNjmYSC/n2Ogi2jt/YRux8R923+f/taHoQ3lk1/KR6YelD0HBn9rZhzxbiZ9op9Xc8/fnU8D2s+kGHTOqM8AgEn04i49+G6HWB8f3C7KIEWIq59o+KGaaMvy+UE/RAoPWCVatz/VV2prmsFvI1WeX9UWq83ur1d8H28hm/Vua2wGwADhd9ECSE0yNjWdZH3MiL8G7HStr3VludDKdf87m706acz/fGPn+l//x+/1//z//HP+u//22/129881bOntaaTNaau0L9Ut71S6W7xtFTFc77idzN/J/xM5ZtIfN+gIO0GgHhyYqC0EC17VKgwhtQRZfK93HqGHjksD0WEuHAG8H0flMXR24MZTuT6uXATdIlHH7QRB3VcPaQmuqdTSVnWcFjXcNHUGIeEGBEX/BQ6nvNmHpnu2dDjB22Uetg0DzglZAWY3kEc6H0gvy8rHs+/oqOxPioF2JXl4749S+7jYT1l+zQEb+XiC2M0lPviWActD5B6VTZKXS6cd9OT9bR5hEYE0r6tDezambGAWu2gjxxBsOCDWss+RMGe59u/oR1Mx8QXo2AmbTxs4/iMh/L9shu6vEc9Ti7u44EsiEWPQhwBdPeqrb/3sL3HMNp1nfk7ypAg6O8T3YtTHNYbQfGR0+0ZYp4phfVQ+mcjAo87BHk/5sXrwM9T496axr7rQD5vXV/VqnhfqXlfmfCdOz840uHRE50cP9OTJy/09OknegKOSQgfHD7VdHakZjJXVU+laIij5gnJM4+9juJ3yYKPe31zWQ8O98SifWr+58Jt/3ZUf3vTvmVkBzVcexqBFOTAQiP6ckRPq7Be5AKM3WwVyoVZ6xESNn1VHvzG9TSvhTozxRcA5YQZ5Ob20VcWpshSU8O8hpgiAjbERRJUf/2w1YQvg/rYcqSD+FESgRYI/CXgYR/V1VARGo6dbmRNIP4QSDipundmuL4Ybp22UIRy7XV380LRPETWlY8QqmZ+EmnelxGM/2gqIvq2eZP0LNU+72EsFPlhQZtiXShlGVkWR1ACthsUhzNiv8DyGuTZbK/K4t2acEHSzyZpLC/3mkTggPOekIJ/IBLwflLd+bWNu1I2xYZpRCjCkEJKiLK5EP9FpYiQtA9xuAwZz914Ww6yDH3Qbpwn7eSMHeHt5PB9nX7yeGj5w3LgwRBUHzkYE/ztfO9p9TIqB5m5fVjssunjiAdiaz/EncrDmofl7IRN7uOuec+5kRVz7BGZWrYPxLsTeUkd7gF4mXf7EZZZOakdU4AUfo5aEltOOHRs0MzZlHv27Km++OJT/frXX+irX32mZ/7na2fBD+haG5Kim80tmwq3Wm9uwDWym768vuZD5FLXN2e6uHyr9+9/IBH2SqckgzfoTiaFjYqJ5mxe8J1P2yV6FyTKzmm3IAHQKpcnoZXChwoFb/5NcxOQzbeQWhIvHR8YFXXT6VQzElPTppGTjg0fSHXFjyvttyQi1qsVmyALOaHRkkxh+fNj3Mg2bcO2Chsa5gvjgEnVtgE0+NqQjHM9PzyyrOC7JaHntuKoq0qOxTpOYG1JMiHGTpV+Cv1Yk9S6ubnW1dWVrq+viWcl7hRNJrUmTiaywWkbvs874mnx0fEB5baGY1gTx5qE3IZ+2EfHOJSOqLFvW/4drRkH66/ot32dnTEPFxd8IN4yd0U1fiZswhjmI4IuhYr/w4770G5bPvA2ORc142DdRDNRtqG/NFJAwwNKT+xfCjmGafanSX8bktlOsDnuPt6OLhalH+L3GJov9LngHxNq6MOMRJR9FuTuy4IP3FuSdCvGsSam4+NjXrSe6smTEx2RzJtOpvJYLEn4X9JfJ6pWy5U6+mL7IamuajWTCWPeIxN72HI/VIW6RFGblDVUV+rq4LO2aMN94XmJqlLDmps6vukk+7thTm5vblhn4Paasb7SDYngq6tzXV6e64pkvJP+HfMpxjnX0QMaLrvzIAItxsJz7P567j1OBVmqSdZSEGcV/fM8IuTYqoAaxBl7dRVlo9dhvVL2ONf039Rw28J6sl/787jZp8uevw0bDeYjQmkLqo8cEUMcUOuOiOjltmPYxz0T7iOCfb+OJSKYtybvFfcBlUdP1BQR8rjYZ0SlqqJcM5fcU0sS3O4LUcjPgKqqxGizCdLy/NokMumKblXXmk4b+Z4yptOZKu6fLWtywz3u58sWvf5eLUwNCCkGf1Vdq6prsfBUIni6dGppu2WMTY1Ohf8kApbCkQDGwGst7aJfY6OqK3lMLDM8btmSNtlQv+yICEVVyf2az+eak+ieTKeKIE77p3+d//+7t0tdnV/o8vxct1fXKtyz88lM07qR2i7/CX3fc2uS6N2mVU37uqqw43j8Q2OYDy49IqhnjMJA3xruW+dxMVrxfAh1BfCRxBDDi/5jQoMNVRQqRQSoxAXo/7+PoHuPAfFjp8f1ntxtc7W5pofXUII59xzIq5Q11yWlBnmHEWvnfMBveKbeLFZ68/ZU//N//Vn/9qdv+I0/1fXNQivWQIdysD6ayZT7dapmNtOUNXZwyIfysXEsP0O3TKzvoeJ1UNdqaXd2eanvXv2ot+8vSCb7N8hzO1FUPaSadVDRiyCSEbAyD2XNcBUKSX7+BeduNJjpDQyylO/zWPWH5oisZ5RcZtx0DyzmAE44WR7o7VPzrmPM99vdJfs6etbh0HAMnR6v69Dp6+V4PoJiudVMd6CpecsfBYPicTV83xXmhHkQKGpoDMKoJdOUTXo+oFXD/NU9atrWAR+qJxXroNaMd8HD45mOnhzo+MnhXhJ4qumsUcM7Up1tRN/pQY7hEGiIwzxkPFM2Fu6oxSPc3fDFYI3zYGNdtZS2AMp8FOYmuyxaRSVFLVUTRTWDnw+YqKQ8KAOJZ1XBFmB9lxG2NwIZCmgOZ4Q9UAjgc6TmDffvDlhG6PlupbQJZQ0V3lHuQD9IuJaH4B2kGINc8GHQNhIdsewB+8H49EAOr0SXvi3vy3fxiTb5LIEKXfMJOfIedIASV+o16PUUu/RFjH0kWuIxOgX3kdf+KLfOHey/k9KeCWPYhdI0D6TC942G5Lfou+irsL9D3ru24ZiAaG/yCIK6Hn3lv+81MBd4qBSsuR61oqLMvRNVqKqlyazSwdFET58f6JPPjvT5lyf65AvunafiWbtS3SzUgIN5y/0UJHqn+uLzJyRyPtU//OZz/eqrT/Ty+bEODxtNGslj67FgxBQSqBI4VkT0UH94LjvGmbOXR6WqqlXXjeoGmmjU5PfCJKn5pp6oBk09Ra9RlfqN6rpSgApkP93XCGE8YbbnpaQKRYQkAI0Ije0U8Htw2UAqKTjBHg14gwr1CzIkZD3Uy3JZ+OK1i+yXnIM5t3azkZr/v/BLRmAYyN3cjOVfYuNv0LWbvWZZzIuFMJwZUl5csNzLpp/pfsXAc/bra2So4QbyvQRHI8sh907XlLRccd/Xdc291FCuxCNNEbUCrNetrq8Xury4Sbr1n5xTRRBAgUUDMpxOCNtvx8Ox49nf8q6/3Tqxu9FkIh0dVnr2dKbPPzvRb3/7if74h6/0X/75V/rDHz7Tb379RC9fNDo8WKmKc56v77B6rogrsABrhTbItqAlBj+TjQKPyD+oO1TIamAKVKnku8XwFOI+FtY+iqANCIO2+kBfwxED/QlilQFF9j/qwhMvU8X0oTDEJ3QS1CXNMvGYFnGgax7OZ7Eecs60k5SL5cUUpaTmjSzjGxvlEcj2kGsP1lNhOOXD/k1HuGy4bPoIhvEr0EeBr2JQL+gOlMNlqD44goD6fgidbD9Ql3tUCuZQBvNYRBMunKwH2qtHUKeAHyH4EcU+KhqaQrKx+VFHHD0ftLkH7LmcY5ftaI+2sJlAXz8J5TE0pXFQ3kcfl2zDNk2FGhCNxnk3r6E+6GswHj1CEQMEpU1IcPsYJEN714Q1KJveQb1jbGjA/qsPtXf1LljH1MDW2OYXUbclFpt6CNsp1Mm2B+pYZX4HcQTYP/fL5n8KQ5cKFHQ7wGCy5j1kkt+qs/75WjFf6ZtKxl2JSoG8MngO1+xRNs1Uk2au6fSAPehDzedHcjL4wAnhw2OZzmZzbM5UVRMpeNbJz7hQ53dThRxBgVLJNYDuHcHkjFpEf6/uP7NQ/bs7CykiVEWVNCKSumxEhBAoj8L1HooYF6HRo0hYSZkHyXU8OcyCkjowGFHyocePYnHejWhD/SOZdiwHEaEIoKD0C04bxh5Wh0YWSBF/3U4EOiAiFLwEREANhZTQIwd11gF9JeWeefxKNSfWfL2v0r+CDPFaA5sRlQQVh2t6+IqA01URMagEEin8X8qS03jYfj8ubt8jh2pUoJ2Aa4a7JYllyiO4Gr2VoXIn09hW+0co4uNIzRjsQbM8XHZx3Dkaav4Gsmc7FB8YiPhQ9lApNdAzjQhF9IDRCCSwXIc6OEkhJcTBI4aOedx3QKqsH/WgfkiPkA9kJtazPPmHl1Gnl+NmGNjkeuHuat3HEREK1t0IKXR32BYryWQ3L1kYVHrefRuc98TiEW5nfmjxMWIV29lDPiKyjI2sd2gfA4bzBdx0D7C616WxYIPyYYMjNf9xFM8FKGlj0CtDW+RKuTg874U9oFYbklgrb+KzUTInAfzy5TP96ldf6ne/+61++w+/1udfvNTJyYGquiNZsgSLHtsFyd9brZz4XV2SBLvQ7cI4J/F1qnMngU9/1OnZa13dnGrbLfhhbEjeHeroaE4MRRcX5zo9ZQP5+kprEnwtHyXeGN6S6PRETacTOUkxnU1V8QwcP1wqHkNTvlhmJC4m7GKMCHQKHzdOHNnOZrPG7lobZQsBmgAAEABJREFUEqhd1/GD3MgfU6lDf0spzCGgjqtYalnf8EPvsm20JJPdNoIxY56dRNpg17FU+GvY9Cj4tC4qaiZNoq4r9fGU9L9Y3OqK5KDHusb+hPhrdBraT6bEBY2g18Rin1sSzfaz3qxIkC8Z24WcCPU/ab3O/rQq6Hp6J7zEzNlst03Hek1S8uz8XGeM7dXVJWOwwrD6vk3whf+oKrkPLckcJ+Q22HTflqu1XK6on+b4TunPhLaNqgyQqeOsggsnQyjB19i0/4YXpC3J3wUJ2cVygW/ba0nedySXt4zFWhsSihs+Ph2rOPy77/ZNM8n5brDheNzfK9aGk8AdcXotvHjxQsbTp890fHTMmjrQjASd29vvFtueqYpYA9tBcHVVyTYn04ka9x/7VVNJNZoVCMlJ4OIy8rYqWjPvG9YIn7CqaDMh8TsjmTFjnKeTqeqq5r2jcA/RJ5KLm/USfkM/11qvFrq+IXl2ccZ9caMOOyhLrB/tbz5SLgxggVbE4TGvGUcRs/vreXAi3WPheyMiVLNOanSqulJUlRQEL2GhB+y902vQ+k3dyG0r2hgejynz6/543oSZjIV4IihgZc2z4erqSmfnZyS0L3frIqKvR+WjZ0Qooof9GbbvPnn9mrYkFW2gQq+uazXMv2lHDO5z6qHj2D3mtmH9xxARvb8qZL0dgnXOfeL1eMN9sVqt5A8B930ynWabLYktJ4it43puLGJpeMGfyOPjpH/NGnDidsMzakNMW2hLnB33vu1hSPLY0o+KOQqDsh+7HbNj3ZbNZ1OXDdf5/jXkgz7YTkSoYo3ar8ekxUf/hz82PHO3iRy7/w95/8EnyY5ceaLH4O4RKUpe3X1bN9kkZ/bNfP9vsb99Ix6HZCu2urJUyohwx/sfg3tkZFZW3bq3BWd3PXFgBoPBYDAAHh6Oyiz61zdd9+hEhDr8Ozo+1snpKW6XtOmY7xib56kSk83llTYc+In4HfOF5snDR/J9xv+gY8vaGNlrlX3ZEfMVc7caBpVgTTJe3bqCUjC0UEG30D9Jvib8mwjgyCkgia7iAOwMb0DDym4Uwo4RjUoK/T//CkZ5iG8a8X5NLXMRBy2SJ7asq5owfwBU3d7r06HndZ62zPMFa+HzL7/Wr3/7O/3zv/ySA9vPdHXNvZ2XY7td5SA3FKVT6Qf1w1rDaiUfAHuNnT54xMHFiTrWyJZ76zWfNyPrqnS9vMYvLzf67Iuv9NnnX+nZizM+N+xBL1X/g6LCKApeNVRiQQFZmIBDav4uULmbKqZBiq2ONSQUFyHsPi2yQ2q+gcihCZ9fQB2xGex35aGWIzjL9vd/y2ak3lI/MrqFn5IPbBhpi8OwpMhu0wkfFuDL4XiYY7HPmp+ofWNyQAwrmjZUMQ/MtQx1VC5gngRiwSCZL9SXnjXBvBUQ2IFgRh2HwMO609HJinvQkU4fcC96cMTn+Zp77qAVdT2fxV0X3DMYT0wSY6qOH2YIjLw+/UxNBWkWuoLSvclmlgr4xV7VThNz4M/pibhWx8t66W9ReAzhMfnQd0W/gPFWBkJYZVOVvFKotJ1mmDeUZTSgWUY3zTszcD0iRJJCd65m3b5GtpuoB6yDyJiYB/YbCFQOOhtGVY/LMsNyPrfE/hPPJBWYyjL2YkBjppppHMiSZwyBTR+kNjrxaDPhHvDcgHoAKjKJ2Bj1kDISy4zqsWHbdkX7MDw+xulyg/fGSKsF9Ekb23SUbMdmxMJArMoYPMY6bWjO4QQHwWKuRSwQYMetDNhbyZNwGxEh0i2tv0ghhN3YA4bUJUrpVKIkgv1TuuCeWriPdnr0ZKX3OQD+/g+e6Ic/fqpPf/hYn3zvVO9/sNIH76/18Ucn+sGnT/STH3/EQc4P9A+/4Pvcjz7S0/dOdXTcyb8NqEIcHd/ERJ8SnkjkRqhd4TLzVglq5bO6RSxk/6J0Kl2HvU5+Tuv6Hr6X7+kdnwML/NI0+W5I/WA8QbvSdYoSDRFSQhKs4E20XJTNhtqPolBsvHNh00jb8BHUR0iGfMFDQpG5Frqv171Xjjeze6tfF2Le6sbrlf87Sv539ZRAEi579zpu6lC5nTyfrfq2/FuVQhHRWpgYykxJXJeQXF78070XdzcU2EJKoEMxedhbqaJgyAoYDtZwxx7peE4SfOXeJrGu1Wm7nXR+dqWvvnqu589fasuBsBRSwjozj63KvXDi2X7k3j8Z/iwwfH/nnjjwfqfvRlpeqi8bPTwNff97j/SPHAD/f/7zT/Sf/ukH+tlP3+e+suYzmvcJ8VzSM3BGG/828DV0p+I/N839JLh/SxVZRQfYb1An/KodVX6WgDKO6rIoA4GarWJufZs6BkEcDOsqAvvAdEYEZRlUJTX/Oip6h31ZW7N+rZov2iUPxbegb0GlYAxg4V2eUavlC1ATl22AegjEk8tQCOOV9mUEt3QppwJ9RPqAffqpwPIqx0lmgflDWH5Yvs2LtspxFLjbSDlxkmGduW/3J/eNPCxXSG9A6h7UVevbzoyIA3+wWSv+grQ/twvaRHQyFfm9oK3buGmrF5f9Ei2g9CMQEZBACOS+RYckNwQkBE6t3jaF3h6p0Np5r9rfVicutyGG9jXH53KDcy12Fh+W8kKRy2M9wL6NdeYxpk8zHxI1wXNYQysVBmQEFKAhX/Z9RvMb4VzWHZr1llGxWLhLXW29u8Bq3t8spzk+IEnlRs2mHL8qEOPVQj0u+CZ3U8d6BvGx/Jtxp524KjIc2k1Tdt3zXXTNe431ei3zEe4DHfoWCOYv8jmiU+H+25VenWm/Un6/HY60An2/1gBMe+o6o1spSi+pw2DHvi4AFh+kIBVFhPwjqBE6vCgViVy0mgH5Gydc+Av02EYhjybIDIgiQiWKCkE2wg+C4S5jHjPRYsL2K4li4yU0EjmTEotftLGCkJs27PX09qtp+4N6htXdt+mfA8YoPBKXzWF9cRmJk3vGdbN72Ot9AYYyCeatyV0taqZZToZmLqQfiwBZJsqkZF/L5graRoQigKJp5WCa703whnxWz9pDnqaLiYWmzj0ZqnPMFgOHFD5vGG4IbzKXI30NJDNMXPI4ZlDcp4hFARFO+eYOlylrMsvit84wxyR7JMKrUERouSIiyxE31PvBCPYG0lk1oKEgF7ompmYjQq/9WDZD1Ape+yv23LdjWrtQZLM2Iiki5L0cCinBcJk11xuwsoTs3kRz3UYo5vtBBHy0+0JE0N6AkDKupuB++9l73jZSZZ9Zzm40ac5R44IBK/dxgEXsqnvxjQrpHj3ean1/q4N+U9vlZO5kyHOtmy5VCw9N0UKzQNbKjlvlC/2GA0b/qeBXr17o4vJMm+0V0dipX4UePFjzwuBh4vi4Vw0fQFxqszvnZe+lduOlrq/POOR6SdsXurp6meUNh8Kb7bm26PmA+Pz8uc4vXmicrsR3Ga1WvYbBH46SD15evnypMw76NhzO7Dhc3fkLSn5IV5Wu8CHbg4G2HYeIG/k3S3ccEo8cIib4YuMvOMZknnF5wj2+HQep7mPDAXOHrZ6DjwnbE198KkGofFGZ0K/IPEEdLx0HHgwKa88y+5J9pU8jY+ClGlG0LfvmZbK0D9oMQ6/1amCMg3yQbJsjL9rcvw9/R/wrpSiChw36N78aVrRZa+DliULEdScfvl3j84YD2SsOUs/PznT26kztEOtKHkNEZB+r9UpHHE6ueOEe2N7ycv3i4iJ/6/gV7S45jLVMLLYuOnWlYwTiPeAoj80HbdkP8XdfWw527NfAC5wen7quk8tu5H4dF/P21TQisr5H37ojsd0xN9alSj023N7xHjlIGInHhI7r5Ysx+95RSjBtVfbV4/RvTHuuK46vOYA95bBqD/9G2cmJjhn3mngPXc+4itz/Cj+Gvldx57R1vxGhrjAOxhJdkaKoRvAqsGqk/8q8V9ZGhW5YC+cc6F6zxgLZ6viYl9SnOjo+0rBaqcO257bDVu/6oWd99hq6ICQTMb1mjV6wJ84ZyzVjmiTVrJsfVCgji6pSIud9GFYahkG2aZl9zlixXkzr/M0wgj4A5jBZsV1zLTiWCeJbcz3XVCmlpN0BH3v8FZf1IPRdEhGRNrw2jcq6NJZ58D/S8G+Ue0263SGsdxeuj4i07f7vIiS5nz2It9C3fwMxKPCu89z7nuD2i5ymtxO6EVgEEYGZhlJMb49vy6HlxeWFfM9YMY8r+iKIcl/+xwNb1r3XbYmiNevqwcOHHEycql8NUmG90LMPY32QO3n9EucpEOZyoi/iW1gPpesk5BMzYIzEs2HSSBuvhEid4O5T0ZJk3+nDa6vDrzVfSk5Y32vWvefLPk62w33I8zJyQOu4601XvV0RCgShiGAoJdfEmvuG4xD0u8Pu+fmZ8l7Mof/m6loD8gf48PTRYz3l8PeEmFT6Pec+dHl2wb14y3Ku6lTUo9tFgdOdKygbom+plACSQnlNrOsE/hIaTZWYTJKXBMOFVnncriNYEvXKxjYAGI/+33Ix3Bz6PN5vIoR0VjG3gOAS2EpA656ySl1WbfcTeLQoiZCHxqnq6nqrr5690K9+9Vv9+je/14uXZ3zWb/mcGvmcnzQyL/2w0tHJqXzo27GGS9epdJ0G1vKwZg8xVxWLqEqsA5Ui63WrFdLgGeFaPmD2n4M+u7jWyMtClpt2I63gqwrjCYkDyD2/DwjyPY/aO6WaY3xddYnVQtEI89BsYX4GMRTeV4O4SaPyEIuXq0KWZVMfmrlujwljBvqLjBenrc2k/eGe2x4i+5jmtt9EZx/v+kzrNyfH0bWmCxz3G1R2fM2Xtj2We5SZWx0gVopCOQYo9eaLKTaY8+iKSl/UDx1rY9DR8QpAjwbWTqdhRV0XKp1ozxgy9lB6C8BNRzIlbykasUpyczn51zPXpp20MaHg9b+jNKpyX6/EuFJKc1GYiw4/7P9KYmyVsVZ57O0zobIGEm6z8FCBtAMNYJ8jQmVGBJ4Act2+sucmykqXwRwH+56gfHed1IN1VnmxX722kKWccWnPj1KOtVHxTJZjRybffPd0ItwTugdIO5Q9pj3v8gJ8zTpGDyUnMnI49tgLknE7/Nj7tkP5AIxDCXQ8ngRt9vti6Y+QcXOpIM3aN4/DB78J27yxEdRHU1SGec6xcisFckNQfesraLEA9q0p6GFGrruiwiYohTVYAh50VT3L8Oik06PHgz748ESffPpQP/jRE/34px/oZz/7WD/7+Sf62c8+0U9+8rF+9MMP9On3nuqDDx7owcM1ewv7Pvj1b+tN2znOI3SOobgcP8gcGuoouHpiJolZ9fpAJHvL+rV/pevy2bWDlq5T6Tp1pVcxul5ROtCo9YPxKAITh5BEUYdXlslITQwztwsrz7xMUyHIZyCLCC0/mjn5Qq4FCiQHmMdfPWaQcUDjXZObLEEjYjS/kTT5u1r6a+jZl7v4a/Tzl7FpT3V3frJ8E0nr3MDzqD/7us9KysiC/g1I9uO+kxgx2MoAABAASURBVJmzpdyoV4ArXLoLyw/g6rnoVi56iZYoyj0jPm9ybXbcRztNfHG9vtrp669f6uuvXvA85vtbh4VCcKIBJ21rnEa+i2612234vsNnHWVx/ywxia8sfH8V7yCqhn5U123o7xp+owen0ocfHunHP35Pv/jFJ+AjffrpqZ48mTQM51J9AUwvoddgS4+7GSPlic+PShlUwQcyAx8trfCmgFr2isutzuW7qLOeHJi7kNv6jt5oa6t7r3qPtM7ttVD7ZlCOGfs65iL5qnbdocu9w5RBpU5Taf5V7FVsvxGuP4AWfm4jU2Sq4oobmKV0O1n4ZlRskNJUo/hIbCuQ+7iDeqesvGw/mTuZ5fehKCJmmC+0Y32T3/gTlBYUhX8CCgSvGsqrOjc/w3LLTKkK6wJTQ3P75KkXuvn8lhRB0oA5gG0twBYqrGOSmQXI4w5EuYGcfnMvQwMk7892+IilZZHlrhcyWqnV6N4rLLVfaGlG3CnLV/qItqnLC1w+ABoMqlWaN1rpQMkBa8JZ90ZrL17U0c35pJwUBdi5HcSF2d8KrVlu8pmlxUHaC5c+Te/iQP+AXZpOPMeMPMOYTnSYcrI9f9Am5PUWCs+Rn2XKoJ4HsMEY1hr6hq6sVArPN9Epwm06SQ1VBd5r25S9paB8CIoHKWvISGr/wBXnDuoX9m9B7fGf3U94wCzmpHtrLgEeBHPBsxGSWtc6TAyfcvNKIAD7slIjJGgAKNUyJD5gYEg6vFw+RLayQjhryHqy7Mfd1sUkBVRcZQm0CZAdNKf0eqI+3Fe4he0BFp8foN3N0qDdfKg7FC6V35Kme6+1wQHLTBbYL8vegMj6oNYQpQBSZvh5fz/6C1+BvUNQ3CfL58IBO0vukBDLT+TIAywpFHEDKSTA8DzT8uW5MRXyAKZ624W9t1XfqovDUii4cRS+KHV8eTIty55AHhE3yjMfaj+iXgEfMtlD+4sKGRaYGuZneDIPMYvfTGhPf8Km4+N4mY+Y5bblCJoucFnveoVsqpBFmL8f72rNu8+69rXxdsqShua/9x+1t6uaQuaR+ZuzVu/m92HfjkrSvvhNTLNqLXOHsAx/Ic1/GFKzbT0KarRCDUHlq7Zs4sv8hkPGlxz+fv3sS3351ef67PM/6E9/+r2++OKPenX2TF035ouD45NefT9xS/aL2SsM8CWClwjjeK3N9kKbDdhe8tJ2o2l52cIXjMqL0MurMw54n3MgdsbL4mt5ua44VDnmQKGU4AD5nPoz5eEjh24+xB15IWVKh/jQ6YiDELfxb8L5cNOHFecXZ/JvmW452Bk5wJj4UlMZU0QosMuMauQg8pJDn0sOQa3j+sX2hG7NB4EJv0f8nrIv99NzyGcbPhCyfdPFH/vseu9TAoGLldXNx3xEth+GQUbp2sen+3V7w3171iZ8ddlTMhCLdY5vpa4UTfjkQx4fuPlgxvwlY/CB6BmHND4Y87jEVbou+1rxEt2wX4hz3G5v3SsOczYcbvmhp7oSP3E6+2kHXxtdcfh7nXobYjEx1/3+ELsrxW6mvn0ZOZRMO7Y1IyJUGG8EDzj+jGNRFto5DsvYXC8uqsiliFC7QsF8md8wlxfnF3l4fX5+Lve1Xq/1iEOoBw8eyLxxvD5SrolhJc9DV4pWfa8jykfUrfqBx66iii/TjPQ5QnQsnjW9OnmVWDXRd+06VV5Ij13RhnVx6X+IEFXD0UrHpyccbBzz8myQ/QxMFPrrabMeBp2cHIE18erxRVzsE69fXrBVXmqWwtooUgC5R2Si98B+ly/C+5xDx8rzZ9sRdKIqr1djImiUKNech+qywVrxutyDdTVyCDwht45t2eawWslUXK5bQJFelHYda2Op8/q8ZN+8ePFCz549k/edZfasEDO3fRsiQu7fyDkiXvahFGKN77a1rCf3Gdjs0CmFeaPe+27DPEQEsV0lXB8Ryh/TBVKTOU9ZUWBHgWYU5qUTy0D+DXr3aT/6fpAv92147I6d23kNPXr0SA+B92fgWwW2ZyTf0UeiU/AWpQBTIZswPDKGkbU0HlD7YJ2e+eg4lFcJGdH36rkPrNYrHR0fJ445fB1Wq5wf+4VJxlC5h+7YF9x/sRsKmpcZIVFmMsWMZoKxRIQBRMK/qbOstZ5+O/vLerm4uJT/jPor5tuxP8GP9548lXF6fKLKujp7+UrPvvpaZxwSj5ud6FlD6aDYZoORq8E9G5RCisgsaTAvEcG4Kq7WHJPXNy6IcKmyOSu2Jk7Xa0LoCLm4sKMiDAGoXDb0V7m+s2Uakv6yPhGT72ww25IRWCLegllZpS5DpxkjdEQ2Mjs71HfwF3x2fP3ilX7/x8/1rxwA/+mzL6kdVLojbVDabCvlTqv1sY45AB5Wa8rSls+JLZ/LI/ekHbhmL7sczH9hrwga7PduWMuYatFXX7/Q7373GfebM54pKi8tQ+OOtUKdVLB7OOchITNivw5cvyCon8GaUurozsUgsarEYdXc7lCU/I1+5R4u7udsDGpGLOxYo4DDqgqUGKnbzTBv3Cn74NdY9KPVB7YbKPMcJSN1KGs32zzktwcy92Mwx3imPVD5Vok4OHYzKvNgSB0WeywNUN+j1vBH4IQoHzcapiCQc3AqowyK0jd0vTruwR33wYZCOcSSoL4qwr43BL0En5cRodB9l6XGPXX1QGbeQJQ2saucR/ph7Vc+mw3Bt3qp0GdXStKImFtCSDZVsVFh/HmbNOUplSygbKdtp0RRRBxgrjS5BQxidy8Kc5Yt1Lwh2U/l5TJwn/iffe8pco/TZajHaIg9WtmbC7zGqtcZcTDPKYMSboesJlqsxPqkEi+nbwCxwCdrwaF7mCO1bftke/RdeXaqfIeo/s1dqHiOSl/g3b/7dN+VNm2MjA37h3zFZkWW+h5ftmWvYF+MQdTbTqATeCRgWnKdi5hGQi7rzZe1hKbeeMVNDW7eFA65A515bZToFLlWoKVTAREBDXVdaJj/FPSjJ2t98OGpvv/pUw6AP9Lf/f0P9Pd//0P99Gff1w9/+JE+/uQ9PXpyotVRryh2gHsC8dDEHBojMlhBbkCBpLyqWhwROBEvlydT6iNCEYW9gY8d8D6ZEdAorjeKIkxDMAr/hASRWnbTvZbZMKWAXlgnGk9OiQLJvCgJ20nTLxxVu0IhzXVJRNmwypugP/OyD9iGtAHseTO2DTX5G8P+vAl/WVf+duPzWsyFswzA07vwb6DvoHLQ0toLxMoxr5vrTjFHTpCbX947qKYQ+l0S95+Itr9M5c9dPoNNIwbxukTPvn6lr770ATB7W8GaKxJtwhA8Niae3Xco78YtW59nFO6Bhc/Tvg8NQ9Fq1Wk9BN+hq0psVef/H3gcX2m92uqD91f6yU/e0y9+8TH3mPfzEPjx40nr9aX67kwRQCDOaX9J+Uoh3vVoA2333eCe2+6xEl3jpxKEK6nnMRC1ZO4+tFphNaiOCEWE8oIy1GSFiNT475BHGoi55UJdPORdBswvKcfQKDnJ46E2yTJG0zfCyu8CbJPoL/N9i+ZZy/fCtzBufZ8vd5tUYmHclb9evtv3UvasNwhbEaGIgJ2hUERQFhdUwBNZlyGGJdQtKWBsb65PvXmvUXMr2c6hwP0clm/xGKLsmEBIrR9l7wuvdjXVxi85tiNCEbFIcBD+QDcisr7MNIJyAezVwudlST6yfcths33ovh9qkSv3k/dUMN6QDsp3eGmuY59jt0i6QaXOmBR+NkiM8r4Ve/d1VFo7zdTEwUswdKoamxUuIYQnqXktJbXY8zdDh2V4l+8CG2n7NWobtFnk2S7IG3xf9jvBcTfqmneNfud5fb3he+aWR+GJe6PbA1rU2bdgbozCM1jX9eq6QV2/UtcBaCmDonS0KKrEfwFCRbZtdeabDNVMbQ0nS1ZBpuaqZFr3Uv1HXKwNe/FtgJv3qAejiQjJEFRc8IUAObClFIURwYKjbkmH40+ejOTqcHYIyw3LmAjNsKjSp+EqVedLa1NAv0InQVHLhW4uGk+EeRpDWGFNIeJGOWi/wLXmETm5SJsqPzhPU2WhGBaZYhH72U/TfIf8RgULFMgxA3NPmitMZlQ2dGWDT9AJWunfDe1zBHlC6XsIP2dAJNfpO1zu283mvsy+C9z/gvv0XZfyN9qlYydgPavtMTE25C67TrI1Q7cuhixXueaboFRWXhFok2S0LOXOgnIE+S2wD3JPmHaKPU9ZMywD4f2SHxhSiAs7AhEBaZBC+8v7wQXGyzJmDXrsrBsKt3KC4fVwH7KRbcxYrEeEIiKlaWu2QQ/I3CEcBDEmYOiTinsSNkhSZvJls7cRcllaqDl9w+U+D31ofGtUNe33ZMWzptvqWr70J/q8F6G/0hVqfb9u3vODs1lx43X7UGE4fj2S1R5NqyenQJ5zMPEiYMMB8PnFuXwI/OzZV/rDH/5d//wv/0P/7b/9n/qf//P/4mXsLzmc/Vql2+n4uGi1kjjz0rAOrXgJYfR8cWiHXFX5koEvFyMvbUZe4OzGjXZ86djt/CF7rS10HHfYC14Wr3Vyeoy9nviPHEJeaos/lfaVAUzcm+yrPxvW65V84OcDi5EvMq9evcxDwuvrq2wbEXwgF3W8WGZL5Pjcjw+QrjncvMwD1FfyAap/q9CHT673y+mJOFT6ElehsW2sOIwZ+l6Vui0vrkcOkq1riMimHrqmIsq24TrrN7+5sSC3Xfe12V7zwHEt952/2cs4tzyATNx7O16cDAR1WPFAAR9RFPwUj6kUmdrmFj/8/276oHyz3WpHHOyXbeC6StfJh5Jd6RrfD5R7u8fDzYj+LlHpMwK76Hk/brc7+ZDYD0PiHmFf1us1X+6ONBCHKEXu3+NwfyPtqxsaqmm/Qm13Il4jLxVNEanHB/928jGHSWsOZm3bPvbEtsNfm6jE3nPsMXiuLi4u8qDO41pzmPDgwUM9efJYDx8+1PHRseyb/fJv/To2PpiaeKCrvMwqCq1Kz7g7OCwyDZW1tKPeMRvhVdgjHWBcKMq/9Tv1RTvknDXIB8E9h7pHD051/PCBBg7n3WbHuBzzCWrfFjgAfjntPTCw/o7XK9bqSutVn1hBV+teA31U1vbOeyBfclYxxThpC0SwJousgEiQuZJ1OAHrVEQhMi3XxJhG5sSYoI5ndWBRCOa5K4W90anreznOEYydes/TjnVt3a4UeV5cLy7LbMs6nhMfxr96+ZJ5uUxbw7BSBH6gu6SIm3JEZF8dc9zTr22bj4hcS15H7ttwH1O+oGCNsq7dr7gqiAj17A2vn0fM/4MHD2R7EZH2y0wjWt8R0fxKquQ75mTNeu45aFhi5HFa3pUudSbiseO+ZEys4ShF7vOU+V8fH6lbDSrY6bCxonzE4ezRybFWR0fqj1YamPM+dXqpMMaQRmzeYGLc+FOK+tVKPuRdc6i69r7wmsaOZcenp9wTT7T2mhM28EXYiQhIm38Yby3RxTwXg1bEqO8Hd00rkoMm24ioAAAQAElEQVSXWkq9iKDOKAr8KxHZ1vOyYi7XoCvU0c52Lfc/slj1g7zefeD75edf6PPPPtPXX36lq/MLibW26vrsu4vWtkgyAhr0TDeKgDP2MpebFktXC+gaPoRZhhgz6IZ7ErcIWa/CBz2EmDeoDPqWIpPJLejtF61QjxlNNyALYKnTtwONSVK20rtdDJ7ZZcZafrdRk5JXgNbd+reXMZ5tZkowg88wIkuMx4TXvPfhjvW2ZQI419WWe+cFh/xfPnupf+Hg919++RsOaF/mwWyJlaKsxG2VzxZ6D+ajDBJ0w+fJGffwF2ev9Pzlc3394uukF5fn6PMysLTefT/e2ADzt+LwuBuO9OLlpX7/h8/1+RfPdXa2Yc57dRw0i/muzD0dSJ7zexAZb68rI2a9QBrwBuSd0qGueZB9O/Yiko4jwZljqDyoZFwczlZtqTd20NsQ9TcYpaDN/uAX3vWWmeZBFQe6HFzJvGXYFghg6v/b9DawYd0F2YZ+fLCGj4G/gVcegfLyOMyYHmKRedzmoURRvHiuE7GFauow04MVCmtwBE7QOoU+kAIapob5E2RHijwMRn9ePyrYKNgkqUyKMqIDDYC/AovP9kKZab7wmZSFmVaoP7tY1Mqhtqzx1O11UQzvA2hJOqEzyTJueFoQfF7H7ENgK9DXNEm0aTQttmyxT8luGukvTEQoWPcR0BkyVchJhxdyLTiUL3zW0W4pK/jRHpov+9vYSt3sM35X/F8wUZ7Y89VgrDXrRobH2k1Zo47H5DIwX9GbQKV8F2nTdonVlOCzj9jhAZEUqJqiyr/dQC4x15U1W/nOMPGdoYKJ7w11AWXLKnuhwev8xlrIfJVkND7gAx+Cusq45OctIPN7oIt/uKIb1ANexK1Bb7ki61qeLK2woso9o1a8WiiVLkP26aaVuRnz/JboVHg+KcE9kHtrx2dt3/d87xp0crzS6YO1Hjxa6zGHwO99cKIPP3zEYfBDvff+Q2SnevDwmO9YK55NekUXEkm+wkzBsRne0xMy72v8JXTUMTM4S3ILiTYk5LoNhSIAeziiKP3FZ/MRyPeQIsLZDVXwo/kyf4hZvJAQumRqF941P1pxn9t9+7/4neW5tvHOF8wVf0Fiv2zdJpPHkf39CGHWOQMkJP/3TAyL9Z0jvD0ABkViCuY6FJMzvQMM3DuHtw3eU8oOyEhtRcCQrNnK5sC83nRAI9AwFPkj8kOk1PUhCUqSWd1zxVwT99ZZGHJ7hfkFLswwWSpRJGXJ4j0QRhQFn5Ndt1IPSgzErVfhM3QaO714fp4HwJcXG418gY3o1OX9YlBhLyqwRqIRIZ/AKHHPddXgw18wdEJ3wuZOheeL0EYlNvRnXGu1utbp6U7vv9/rhz94qJ///D39/O+e6gc/OOV7+ai+P6eblyo6UxeX4EKqF4p6peAguPAsEkYdkVVAfxU3WCmRgMfPQDuC3J+VBjwiKqWk8hXOFBEJFyLgYcJwBhWUZO41RLjmNlJkTTNUkSTzun1FhGIWMQS8bwXzBLcVUoqENZ/sLFUWkN9HLd7r/e2YZX/e+C7GFw3zWENc8OT7lO5mJt1UhfLHgpBkKilZSRGRUMCThTHPcwQloDtXuJxyc0ELC5S0iS0DoTvX7NyB1CrGIooIRcRSzFk5KO7lN4xtNjjfy2lkK8HnIAYRuwTJ5AgnQ1UkXJpYG0ZEsH/4XOe9wDB4z5bUoZrlMvfiwiH8ZRiwjcUjDvsJPeoDLGXzfq7BmgodGi43eUU2qfCMVBh1oZH5YH/msxLvbKuRz0yThN59CJ4B90idii7Apvuh20xNQlWWnBETCxvrfI/2eYkuYzF/P3wfsw1AX2jv2zcmGnEfgETZMu42FHZ877y8vNL5xaUuwPX1ViPvoFpf6KHjWEnwIKKoMLelcN/lxllABHU82zWdoohOAcoBXDasX6KosNZTn6YCNmGq+YoIRQA1WGyfTP8jUIQj7wa0wgha3AMPyqC2pVnHwSoOTKcIupOvcMacMgue3JmIBeEiU6hZI6n5BdpLlJebuk1ry2JJAaazdmk1U/yTkXVk6NKC5jc50jlROXNuLbU8CWyEM9260n02TGWj2KK9qAgXpDLlpO+c4YcTsD2cvWlp2R6Ncb/uzzeeyb5wE3F5aRQsUC/UyDkpclkelP1qJtQuxmd5K7xzvph51wbuJbtJxq1iXwwX92glu7iIzB/C8hwrwvSDjJRLI+OG3DoJb+zDMsJwzxFwc4KPCEXcBykkUaXIHwmiCEqvgTinrKg4/sX0BhEhz0lZ5FEU5k2pw2KzKziXDeoj64ukouAHhhQgV0rLPMZ7YFEqkpk/RAsYFU7ua4agFh3GcomvadZRectWE75jbt9j7sY0aBdzGfYbU67+2YP7lO0Zcog14W6lCPdlEM85thGBjgH5pmQ19E2+SfV2/estDuPZdK1juDTTHIfLDW6zjKtyD/IH3o5DxC2Hk8b19aV8CPzvv/2V/vmf/5v++3//P/Uv//o/9Nln/85L33O+BIiXCaG+r+r8f8b04gCk09FRr9W6S6xXnboh5IPg4OnEh2KG4EceKDbbK7mvyoPGigOTEw5RTk9PNKx6TRys7cCEo5UHkgr1Ii1daLVacSBzBI5VuqLLy0udn5/Jh1MTL6EK+6bncGbgBUkphSU6acfh1oZD02sOif2nX/2bjC99iMWB8Ba5xz7SXyUWBo3ky+39IGZ7LltnpI9x3KVN27Wvriv0WyJgK82r7Lv9GbFr323XB71XV1e6Nug7qQ+AiX3lHhwl5P48RvfZdx3x7YhzT1yGrOuQVVauD9C3HJLtiKX9MNyX+40I2Xf71JVC21W2jdKlbzseekYwcc8vyPp+QL/jwWfkABj/rvnSRz9HHEgdcSCV/qCDWbndjniO+GufK3PjPg3zlu2wbd82HGzv0BVXz3z40NZ/zvbk+Fjr9TrHZXlHX7aNGn4UE10Tnyvma0esO154nbA2Hj16yJfMh7KN9Al5CevzJIA/IwcOO2JSibmlXSnqo+NLaFGhg4jQhN4W/+z/JMqSRp7wDL4zawufKFKsBvng9+TxQx3Rf7fqiXxVWwOjdvQzMr6R+RtzHrbUbWk4Ee8OP4/04PSIl3Rerysdc5h3zCHhat1LrOsdLzbdbvJLT+JYwYRN+yh6igiVrpPj05WiKCFfU67TivehYnk0udvYRkJcFdgOJDXQs77RMx+m1l36dNmHj8bq4AtIRCgicu14Xl+98j+gOMeyNPRD+ue2RvqKz+bpNtuZd39e28NqlfPufr1eHUOvEY/ZMsNz6H8csWPubaMw7hLMYSnyvD9+/FiPHj7Syj7il3UiIvsik0LtMjVcgtqPYbjp3/3aBw/EfrveqpV9MbJGPNYRHywfVoM6YhaMTV2oX6/14PEjPf3gfb3/0Yd678MP9PjpUx3nOhnEgmOGqybPKR1MGDY/Mid+x6qupD0fHPsA+fjkNNfYEfdBHwavWCsr+ih9py3ry/84Qx4jsQjiUEBXigoyy7tSmItejrHvG6HI+SITSzohZMUoIbcvtI2AB26zIjbr1VpHYM08rYe1hq6X22zZjy+ePdPnf/qT/vj73+vzP/5JLylvr67VYXNN22PaDcSnhJAAxiouimkjkEZkjlQuqVAWVyVGhIolbL8BtVLB/WgyePEsVo0MIPLAM6DoJGh1G6jCdXdQWjkiqL4fCsxQLxARkNtAQLotiwg3ulceaj/6tlelgZFkZuBl9j647htBQxLBJMFwDyG48KxM+Mrn8MRnmzHyZX/Hl2Bjw/3ogs+oL5+90G//8Ef987/+Ur/89e90fsl9rqwkQz3rvNMUPeUBdPI6v+T+/5LP5ucvnuvLr7/SZ198ri+/+krnF+e5pif69R6/ZG1doTsRr9X6REfHD6iXvv76lf70p6/05ZcvtduGum6toI/KAUVCgf+sAdZGmIeK9SFoUG5Y6ouETHkFuQF5Y3L9Ie4qEkNVQmg6UWmMUGMH3VG7BaY3EC8/q+F7vumbsBxyCRvoai6bKsvYhFbjjg33sQf1Ym4l+zUSgUkx3xAWirMkxpHDnSmeE1zkd1NhzI4lqB1azLkGhVaA+dEx9ESaD31DDygDDoJLnChR0Im1wpjXj8Qelq+JbI5f7NCZZuAXvUVC3M+qQkogaq5WcaGRFJbUWM+TC5QqcIOZOhQuBmsxkDG6fBkWjhmyyl7ggVS3gFxZP0rw/syCwSf6OEj2T8v9QaEIUMBCuWdHtDKVgqN1JCJCEYDSfSkQLoBV8mSkxiOk+Q3P2DzWBfa7jWHCdcDeF89GlfHkWJfxIcuyKbIKWtuJsNFuXldVrXxIUw8tOiCv8tZMFPiEnYS3U5SFjfSJmNeDQ+DKwe+UYC9AK3XLAXDdr2/7UhlvxWgDKyHLkXapx/ea49zRldHmL/30uA9jhJUC7NoSU4pvSIvGQq0WsheZMehqT6pU4VNmlRlBnRJqV5i494I0FNGxb3p13aCuDDw/rfI56Gi90hEHwCcnK541e52cdhz29jp92Ov4pNP6KDQM4jmjKvieJr57ybFYHIgiJTqJvYymJGQVYljP1DAPqFXQJiJQcspKM4qIhlzXpfGLDCoFyZB0q2xZIDIkmBmSIpNuXbQNKha0umiE3JwBS8K/CuBw3zljJSFaxE345+QYS+MHNFnWtjuBh2PuySlXgAe0oExu/s/p/du3xaF9v3f5b28tW2DGo0l+yZAt3Zhd+Ls061K4NPxmup/fbExGWkwEa2NvIdeKFIH0AEgkNZkO5BGhwj26lIP1K18hkfSGKw4rQ4qIBJmTpNDdCxUlRJ2TMSs1uVyjiFD+RFEpvfp+zb4+gl8h71X4HJ2mTmevrvX8+RkHGdc8L1X5WanLe0YPX26WWWAXKCo2pL6TVkMHCuUJse+NPN9x+NvFVkO/0wp03SU2ziS91DBc6Ol7oR/+6FR/93fv50Hw975/rKdPgu+5G2xeqMS5QlAfAOtKBXuF55ngM6NwH/Id8jakCCApPAdhfwA0XGZOShR0IqFAL9Fkh3OmWxdKVr4loxCWSxFxAHEtZViF5HpJcHrtoi5luafhFmr2DsQC9d5/bZ+g91dJ9u2bcNCxx2csoohQRMhxXRDMQWi+9oxHZpkF0drQLnWD+aNNcfkOFCKRSYoI5Q/0cI4pulIRkVSHFzKSRNWczSQFun3V28V7ShEh+6yAZn2QG5B7kqc6rWaGgtsZjNetDGVG3ZJm3Zm0zwSerbwuulLYV0N+tg/DSl3pWnM6cn2daEXScs18doFOAJYY+xcF6lz2R34iy1Lhp8PHLgSnfOruUHe5435gvmAk6qTwsxLvPyoQz06BLOtc7/1L2TJDlIV8QdvXwn86li8o6UCljd2yFLolO4Mx5FihFiOZ9eCQLXU3lHaWN2XnAF26tOmGxZtZCAk8ExiJ/TXvO30IfHV5re1mx+Mu7d1QvoKsISIUpahEp9wPM33QwQAAEABJREFUUbAQOBDCjAhH8qGmE+hF6ZX68AX9BDYiQhFAISfBJ5NU8xWIQyLpP/gq796/vTXe1oL6HGijEaEIw4ErM++yRL6HuMJAV0gb9I1XziVZWzTMEbwbzcTsNwBNEiuLxqjueRYKxdvJMhRITd/MgQbF5gd6XrgzDjQam2Ns7LfNMUnX2Kch3cHDHCTLhNLEip1YuRM3FvO+wRhWzTiXUGGxetHCKUMuX2nBzHeE2xvv3jy1nQHS7Iq9tA3oPl6uRZYkMwq3U0rJCMF+PjNalqEKIf/zE15hhDx9M3UxFPEOEPtgD/QFoki0NSJcNgpFqAAy+QpRkrSUdXhRKcOyhZr/9sg4ZRAP2rpsWGTzRq5Aax/CCt8dbWhpvBk5YJvgG3K7YhXa2Zbh4mtIvczuVNHwluRu+VblnULsZ+BOxbcsVt1ucOOnuYbI6IseW1n7y2t+Yq4mXriID/+ebwKr9cDLg7XWR4Oiq7q6Ptez559z+Ps7ffb57/Tq7CtttueaKl8yxmu+bLziEPZMIwdghfuF250cH/Ey4kQ+0PXBrg/sjvPQb6XShUZe4Pg3YK+uLuRDQuHhwOHKEe2OwYoXG9abeACZuD9V7lMRoY7DhWE1yIeSDx6c6hib7tMHNZeXF/mbtR5TRIjhKvAnYCtjHDmou+ZA8eLiAp/PdXV1qa0PvHdbfGAs0KWvif4qsF+23+Gzbdmm5SMvxbccHF/z4voamz6gsa4PuVYcnKzw0bHMeyc+mFZ8uELX/fvPVV/zUt0vv92n7Rpd6fLh75gYrDlM6YiJ+3X7tMvcdF2nZUy+h4dCpesyNtYLcdHXBHzAtWXcpjte6Ftf6CfFSCmd7PPAW6LAzxGdDQ9DnpMSJX1xnXUK+kyT7O8e9OFxVT4/KvM0EbMxY7NlLjZ5iOu+S2m2jpkvH+R6PXg8pev29iJCBX86ZOLacpDrtl0pWq9XOddu73b2J0qo9beT/XH/1p84uOuw1ZdOg8EBlg+xhvwi3KlEwbo04fuO9eXfPLtiLs89N+CSfjeMY+qKynpQz0Fcx3yqC9FYpSvEZdBgGXr+09kTcXMcJh6SsSxcJq4Fv3vlSzr20hr91bpH5gf8nvkKpmHkEHnDl3UOjolbxV7FL0NcDENdKdjq84tBz1gKZXFVx/xA13sbsSIiYX6B94RtGpZFBD4yvtkWDbIPx/exD1cfPeIecJJ9ur9D2MbF5aX8Dyi8lnd8Oei6LnU9LwssW9pZNrDGjjjQ9N5dsUdC4p7B+FmfXjOeQ0S4EtwfJvbmVjmfjHFirCPry/cM7+M1dnxvsR33MVFn2DfbjSAn2d4Cx8f1hnV9yOx9+OrsFfeCq1Sznz1jiQhNXhsb1jF73GvRe+IK/sr7Fn8GDvKfvv+efvCjH+rv/+EX+sU//oN+/NOf6PF776n0vUbmcsuc7qBeaz6zrNgVflWyiR5HxjZSH6WoX6/kw+B+vZbLI3VbYuvfovQets8eq+PalS7nqyemXSm+dbOWqsgSHqMh/PSepUa+ItTmPUquqw47tlkoG11Bzvgdg6HrVWgwsh984P81B3dffPaFDP/mr/889NXFpSr7zfrH+H2yPtK6X8l7L9yhO2Yc9stl2zMiXELBFKQaRafGF9igmfXaV04RM9VZBhWHgFJRREcVgIdRu6KR75i79ZvwHU1+t2YOxndr+XqrtEWW88HqSzqqss4XTDwHjIkp16/X7iV74KvnL/Rvv/6N/sf/+jf9+x8/1/NX57q83uUh7W4Mvvp3Kt1KHSjMf3SDEGjHffHy6lpn5+d6+eqlXrx8rpdnL3TOZ+8VB74b1pbXt7HdjSzX0HB0rNMHj3V0/FBbbP/xT1/qt7/5o16+vNQ0eS30UhRJIS3wWkhYRp35XA/wi84tqne/CJmy7WJL7LEZkFYgnrzUlHhxmnRUTd7l27C88hI04cMr6y3UPGg6c7us88vYpQzPYXA7CL6fr9QbTYd2tmEwU0r/7K+Rg2MUUIcOrym0IeWYszRnViAGxDaIf0SHvFeohzLfWsGvFXEk+U8+g+AwWDPCZaMcMX3osVZynUSPfqe8WJOVz9CKr/Y/6exv4HtExb41qzMApY09o7BPd8toUXeYU9ynqmDcYTt1aoe/7otywZcAYk9U7sUTz7h13Kjy3Fs5iMz4Uhezvk267wUu74EwDHqLMGNQCx8RigipJb31qq5F0coG98IwNeBluofaRZuAWwCbiXBCqWSsApFgXUBFLBKMTW8COvVNdXt5lX/D1x9ScI1vvWaeLsNJ+JFtRlXH3GuA7wmO80Ss63QtY4Kf6kYT9YZ1694P22gI7O3BQAPb4bVEu3a/Y18wd+L+h2Epx9za7t1xMQtk5g+B6Ha6E13rpoLlMFlufJ3npyK+NzkoqUqWey0U/mwuvTrurYl+UD/0+dw1DJ36VQHSsKrIq7p+VHQ7ReEewf1GtzBKxEPEqLkSQlFyYe/Uwsw0SSgiVEqj4nLY0g68UwR1AqYJS40QYvmqC4PI5TfjdYWgbdAgIhRxiBSmTNF4zfVyuSK7J+3F1rmLe/TvinJNI7SdPWAWOVVEOQXQFilKjXHlnwnl4Oy43vGyZ3SPE567W0gLVCT9DtnfuOl+1NlvZs3pfUUr3psf6BywYsmgfiih+G0STUNxq8WBZ7flVGT8vTIO+VnLviRsDyaiKJ/TO/Y+n59dGRT+/K18jx6LNteT/Nu/F+fXfP9m76tT8PnK1yOexUbteMba8X1rQjBxzxT9ei/3feGeAfqQ/5F+u1dOfBaO9LdTFzvkW3VlA71Unc40TS+wfaajo03+NvCPfvRY//SP39c//OJjffLJsU5Odqr1BbfXl9i4xMaVQtcAG9yLguec4D4f9oMgOGKGfM1MRNC2KLjf+HtKRMh8BFS3r4hogoUs5Sb9FnnouzSt7oFx3KVC5qq/Ouy0MXcU0HeBB5t6ZBFBMeRYHyKIfwR1hbmAoiSF8srxmnMZLNUys8hFBYiAgghTWaLlqnOcIkIRN5Dg1S7EjZnzgAb1SujORc2+QVBnQN6YWr3zSHvxRs1bFRmAzFL8xlb7Cu6/qFe+m3sfetwRoa7r1Pfs675P3jG3Gw6Ldar3LDDPtpURkh+rGiSrJ8TlOuvk+sNIAGZPXSnsxYbe/d5F4dmBxj3oitBvgMX2RL8T/TUonyEmeqvIqpa+GrXYMqgdoX8UKCBzOUHxTQk1IoUpGOu4/SH27W/qrZ9ii+6BRWIURuPxiHkYeU+TIL4TZXejGtKsu6eW8f1HIhrw9QDKK8ipcz2IKAqoTIEO+IhQRIiMdEB153KVyBB77he/Kf5NU/lL9xbzoCLgCE5wkykgIlSiKCJEJikUsYBSGIFM734RtQzeTJl2wb5ze+t6cb2O101Y19K9rgUzmg/UVGAlw/wMF28NLFKiRshJTeIRLNxbKHZbbetvdiMbT9T5pnLbJ+uhRZ3oNSJE0jde8Y0ae4Wm2vK98B0ZPNvPm/kcSLalhM+HY3Ed0r1+qu0zj3NfaAzKlt62QZVdzSCYsVUDZapkkWH+DXC14eqgQQOlkCLiHhTW/+tyFOUryAwpFAE0X/CNi0bu5JbeVrHkjtJ3LNrSgsWEywvP1OQ8OGqHWOoPdRfZN9PbrW6X3NqSQ1jWYH/MheafDEwgMiDInSdSlFkWW3a33KSHuTXuw6HOX4Y/jOjCz5btwMwe1vC5dUs65Qe51PEiYc3BxsnpkR48PNFDcHw6qOurtrtLXVy+1NX1GQc3PMzzpUA8xPvg9ezsXP7/Wn1Astv5gaDwMNNz2MVB8MkpB8EPEj74W3OwGdzfd3zoXnHYmL8Ry8vgkRcxpbR2PQfRIfHlYaSvHQ8Btlnlaeq6omHodcTB3DEHpaaW+YvNloO8HQe5o1/W8WEuVl3JzxTxhWXioHeja14+b3nxPNG/uCb0XN7u247Z54Q/1V9OsBERsh0DttlC/5oDwyuwxZ64hlWfB5Xr9Yrxd9kmItJvYWfD4ZHbbGlrH23fNu1/xwNgYWyr1aA1MRo43CmlMHbJBlYcmhm9Y5M2sVuCPoq6zujUlaIAVUofR17A7/JL34idqtJ1iYiiiJv2hRihwLjHPHgbiU3pOuI8qINGBN5jk3j4c2OCVjZRJXaOX0OVy27rcbY/UX2FvV321fNg2w+9BmjHGErBh72fs3/2A5lsG9CthtUq59ox7briWqpZsfiw48vslth7znf47L7tS8f4htLxoBvqzXeDfKDVISvYcIwmRuQ217uNfADsA4krrx3ktS+KVa9gP9QutKOva+p2fmFYpIG6nnHsWGftHxJs+XK902gdfJpYOxO6Iy+MR6jYXwU7A/bc1rSj7BfaEy8krTPxZZghM7YcYtKIUClF7svrwShdJylyfj3Wim+VhkZEKGKGDi4WhOsXuCai6S28+zjmgP7Bgwcyjva/+d1n/157K9ZkVzrmdCsf/r569Sqpbbj9ITr8tO8L7Ltt2K4PgntsRUSOY5k3+yfHn3XluR1ZvxXecpcvr67kf6np8mpY6cHpA63x0+Ud8z8RB6mNKyK0XHm/o24iViNz48NfHz7lQfarM11wT5ioL11hvTPvtHVsN+xT/5a+71FXHP66/2uo/8FHRWdF34+fPNEHH32kj77/ifybwMcPTsTCyzXjvgyvNeurhJhQ1VAesG1YL153W3yq2Av2ReDDqKoN6/KCe8sV2LDG7Q/N5MPVvutyPXtNl1IYZiWOY65Bx2kiFo4JFSIcToqIPdxmQRdFyQcUuNyVLvep58rzNnEPueYgz3v68uJCxjVz4TiKmLY91uU66Qt2JIXnjXG5PiSFf/Ch0EdEqF0szJkl/IyaMnquq9AFEvfBRIfOwnvcAHs6BO3c/m+F+rfq6I39BDWHUEbgRlLlL//iHuS5YKHAsiLzfjNpgk7Mk9fpyJyZ7ij7zz9fsNa/ePZMv/nd7/W/fvlr/erff6fnZxe6HqXrbeUQeNTl5VbXG9vpFN1KXb9WN6zh/VvB4l6xk/eN/8TWOWvn4vJK3kMb9pb30Y576Ei/fO9mboM1tNLR8alOHjyUbX397KX+/Xd/1OdfPOMg+VojihFd6tYajcqjLRJr5BCMnPoCmh4Kc4qZvom4foHtHvKUgzJJWJb/eT2xZQdijMBwyFR5LhK0YYfWjrpGXVeJeeW+L/RMm4x6ZFmGCjQem6l/Q+tcXmjOKzLdwqTK3mw6C29akVdcN8WtCg/BSWQMipgq4wmflPEuLz2Wsjo4wDxI3C81KMJYQQ3mP1aYWc1l1w1S6UF3g4yj+8cv4jUx5onD64mDv4nPTfueYyK+4hAvkY7q3itSantSoHcD7a+mI+oBqi4HMTDKAS3ErrAuC3sh8Ec+9N1dadpeqBq7c2m6xKUtYH7dVm+7sqfsV3Pe6CznHhYBT9pX6+7lSmT4rVRyGczzE4cy8ykPyXzujYUPfA75yrBmrFzCcI6jUZHuLXwAABAASURBVBaKRByETEknlCasNYh5cYxFe3kf3IEPfqtl1LPaaIvdgzyXGmU/B+XQ0xl0YlRlLRBoVWJvtDWx5X61UeM3rQ69ytoRvjRU/GvIsm3Sf/qHXs09wnwxr6KtsjwJY6A24NOthPhW+Z0LLcbCowZxLTLYlJvewaGKdQhO5ProVNhDfTfwHDCoKysA7XpolyhdoMN48uCX9apLRn8hQRuu4UFsJX+HI9Zy7DxPCQ/2EOJyGeJkXxT5I3JxZW3AHCTLGqggLVU55y4bi/AOpQslFjm6If/MgpAi4jZEWe0yl0BHKQ+ThEW3IC6qyV9PyD2G1yss9YqGOrE/6iGIuMuaZRRJKJJrhkvJvm78HSU4d0vzbvmm0n0dovV7KJl5COmm4f8m3Jt9enNNus5EvzkqqfEO2VssuOouWG97o67LMnfJ5JfZN23rx/myThbe5cVGzO0jQgJR2Ofs975fsc8Hic/iyn1+HINnraqry51evbrgexl7n80WUbhfVu22ozZ8j9jy/XTkmWvi/lfZ98H9sZRQl/eNkH9ErltXVXBvKCC4Z1QOcic++yb/Zm9c8c5j4hB4rZ/89H393d9/pJ/85Kk++mitk+Od+u5SpYAA+VvA1yraKCpYDoK5L8uLEl/oiBQJBU6A4nED+xkRiligmRdXlSLTnKldyMwQCpM/H/Qt4y2W8IThVI8ocTifb2n2F6mKYMDfAhHBcGaUougaiinlMiOgEbMelEZqkBSSEQGzhyT4iDBJiCuAyMKZ+bsIKSIS8hVkAFEyEZF1ESGYREQsrCR4SYjkK4JywiUQgOT7cwL+JrnS0L69vvHK2X5Nay+dmRA/6Uegy9rgecr9U2B/dPL3bMPvUCKKxTMwsP8cae28ngKZF1fMWnuCesoWSoXLC4pC3k+FPhJCwuawvcAngzuGgr3Y0agn60sIwp6tYEqwwMVdDYhylXwvsU92CuApuQDcXj6hR7lJk7cGzK3kuFjL48wK2rsHy/awLGELlqLp8mzbkkNQu09p37qHmOiBZGuLYrTRUYwDwJIqcynq3aRhHw0J+R40DWIsEMQ8IiQQcZdKSlGYyFdToUz8Xf6PRPlrdF4IiBEMMGkURTDgRFGBGhFN9rpOvN2t/QRPrCWWA2VPsCfs7Q3/vNr9AmNRVTaVMUEn+p+gOCN7HsGiQVaNN3QZgSYgNQ2YiqgZaKK354ejbTGwD0ufaaqElhu9qdwHPvml45RjsA1Dr182gDQU5EsKRTQsEtOIEBVAXPDk3z15LMwmfuZYXqPfwbKHuGBuHrGsyVlAP9xjKFjRYwgFpXdKKGYI+DBtazkUYbiPw/XuMnLmJRakXogGevNF/T2VNFVrFxAgQ/9bXLH3IpR+7svfzFh/wW3tyOLtuiZzRUTQ110ImWG56QyFvtPlZvQj49CA5YflvxQ/283u+PDWXE6awpuOuOvIH/DsHpay91Hl43uS7wuiXdcVrY56XsIe6enTRzzcP9Gjxyc6Pum1Xhetj4pOTgYdHa8URbq62uj5i1f68stn+uKLr/Xs2XOdn11yIDbxBQC9o2P0TzkEfgge8IXhFHmv7War8/OLxOXlpfxbdj5U2PlP+R58UfGXFaNy75x4KVe9ByX5Ycm/YXx6eoLNNRJecWDHh1MbDlutV9hrHo/H6hfOhvm+77TicNF1Ey8brX/twxYfRo+jln4ipMIe9ANx13XwRZb5kGXLS2z77PbuZ71epR+2W7oiXxWf3V/F5wpfoZZHBF+6OsZg8AKn69SVknHpOFz03WXylzTGGxJ6ffpb0IkI7X/gmUQ+UphD2zbQj4j01YdFq9UgH5Qdc8C3Xq/lcbiNxzihP3KP9xfDLfNhWemKVkOfD6VuH4yfDogJfeCTdRaM+DfluCbqJw6hxnzB74M6x3PLl85lzBMHei5fc7CQB1VuC8xvmXPXjcTeYx/o3wdQnl9T++w+N8xrtsfuxBdZ66fvrJcdbe1nITodRoJxeSvkoRRjCCmfKYIYToy7/YblVm4/hdSteq05wDt6wPo8WiMo2rI2zq8v9eriTJesjx3lkfGO9O0160NQ/7+oF+dnfOm+4EDkMumrVy/ZB1/rxbOvdX72SiOHwR1x7QreBY7gmPdgodwVyxDis/BdeVE2zzxGhErXqWPNej4KY6lM4Dju5Lg5fi3G6FkXRLi9hJoTYaEFY256UkTIfYsrInJN9Kw7r11jGIacf1OvGc+B6cBa6vBlJNavOAA2fEDqckSzY7t7IDPvNj02bdu2lrUoLrf13Bsey47YjqyVSpzxWh6J98I1h47n5+cyLHzvvff09MmT9N02JnzCnErXyXOscMsMQcZgYj1Yz/A/GvBvu19eXXCAtdFIbKwfXWvj/n0f8v5e/JrwZ8d6vWbfX3JofIYvz4nBc+ba/BXreosP/poTXVEwXxUfOLpRs40M31SC/iYOebe5pi4Y15X/GgF7a8TTDfSK9X1NP9fcj+zDyPpmEm2G5iGvga6U5CttvLdG4uZxmTp2UYR+KOjPKFGyXCiX0tpa1pWirrsNz9FHH3ygT7/3fX3MAfcH77+vx48eac09035U4pCfI/KFB8Sm0v/IOrev6QPj4KYg60dIhX4KfUdE+hERboz3qGSeRVEpyXXuoahGkdRJSeey+QRyub7QItAB+t/nyi39V3Pn9bEGUbjpjt5Jjq7nwHNROfBIeJ2CyhxNyCbmb4TfMa9ew5es5a+eP9f/+rdf6v/6H/8z//zzKz7np9Ir+hVrt+rsYqMXvGx8xWf95dVOEy8iO+qGfq1SelV8sa1rPleuvY59j2cdtz0+aqQvtmS6GxEqXaconQr3ofXRiVbrYz5LJn351Qv97vef6U+ffcEzwqiIThJrowZDK5IOEZSpo163gOq+LC70KuStCZ19G/P0EyBlbmgDM/YHKfjnF5q8KBUHvIIP84lRsl7yO+JjcBCTB1FbpogyB6CiXJkTz02Fnxbw2VMtB9pjot0IFmr+EJYb7FF6dBQa1/yuEJKUY/IYD8FYHWPiG4kOrZJgEciIYD3cc/gbsVbECp0B2kONDmrQB59/4qnT45l4GTyOGz4jrzXuoJOx1eTDP48TPevK/tNUbmvo5rLYpUbbiFxuqNrLs11FXJEBAlCqGF1Vge9YkB3rsmM/JNgTwX0tD4A5+J025xq3Z6q7M6b2HFeuwJi2Fvcw/uYUrqJDK5tNWBjYKJRMIQcp4INaCCluwH4L7ouB9w0dWkaBFgm5atcoEs0Idy9RihnmK3wDi2nPB37GEn8fAMCHKUYC6IB3eQEGZD7nDBumFX2vPZmGuOjPNCJ1rZ+HDN4zQOyfyiFB5cCgsi8SuSa2uDjSfsQy1GuE+UJINxOo1DUEGmGfgVLPe8xg3zG3ynZzG+Yf9bk9Jr5zCloaEC30kL9HZtECq95CYAVw7wnufYV7a+EQuOtWMkox7eE7+TM2CuPhgHeKS4ZzwciNSywu4ACYmIrYihjL9yPTjDnxTNriRzBodztlDXOmkBOAIZdl4nIRcpMQkFwfAUO6qbvDuX4RoRcRNAuRzYDIZcnkNoJiSORyO4UigmIoJDDnyCJCEQVhaLlyXBRMIW9IrGAUvFQILokymojgiRYVE1jKVCF3ydw3w5rGN2taw74b5o1D3mX8aURylaG3XfRMepvGX7POXd+Hu30eDoNplLHoLHURoViEB9xe9A4MJrJlRCS9v4nrDoFWzHCrPY/svsSAWS6qZA2zEnI3dYnupVyrRRGduv0BsJ+xisYptGPbbndVF5fX+urrF3rx/EzjWBXRiY80dCqY0Bu15fNsB/yMPvJMMfF8Ie4Smq/gMz+h8K2aXKDKOsG9IbhfRNmpA32/k7Fa73T6YNKHHPz6EPgXv/hEP/jhYz1+UtR3F1Lls1IXKhwCBwfIJXwAbHAf5pkoDvpX0O8MzVcsFKaUUOlAKSroaX9V9tpcQM92JDPKyyO4i4Pq1HlrdtDXjdX7W7if+2v+ktLXbdkvx+TbIIij4c+OBa2MtRItprAZK2hEKOIGFEhFZKQbeUSkDCEpbqDQch3MmCyOCEUs0MFlmQ7qXi9TS73kjFoI+d7WzIulaMz7jY3Xxofsu6WgmQE5TGnffc0rAZWISJ8WtYhQx3ee1WqQ34v0vC+IIN60tV9urZCELAKGpIPrsGh+gQdk3qqmhnnbrP7Ox33B398rN4YF0zhp4rvZtNtq4hlL87OR27IEhFdgArWhSpEgo0Pr2V/rab5azVxAx/Vin1un6VO3Z6xN+SClhFi0NZKlg9qFvSO/U1y0Fmpb1TYZ+8SzX4Ln/ZQhX/TEKPXaZWdvvG9dNVlThc95arRio4HaA7mQK4oi4gAuA3FZrlaX+3HWlWX6j7nKX7PbiDbYYKV5wI1aVhRh+jpKyiVqdP/lqRZrHlobJc9leL/+X0IaN0bcJ715TTXgB4sOUepE3Oh68aWQLKUHdYhwG2PJ3M5s97bEpTu6+yL908B91XnBN18iYxgBBbZgoD3HLrmmurdljRuEWWeGrSW1sMFFo5X+Qjm+pGfLmJK2UFFFJ+TIGATCViT/VikiRAKmcW/b+6V3VFFKOwpFxE0lfEQgEwhnM0wiZRFQgdC3v3L8DJ9QuDGmTP7myH7twyFueRFKHWSpQuZ12hYdQlKrD3PgMFl2WG78oX7jLbeuIfqLPShJCskwMd0DZ9IRU80XfMb2gKYO1YjISbG3oBsH9nKYv3CiY38iL34s1H0HXRkQtKTkzTVUPpRHPvC3HDhswM4PALzYGVZFJ6dHHP6e6tGjUz14cJSHwEcnnU4fIkf2+PFjnZycssi6PAh++eKMg6+Xev78FQc1VxxQjTxQSCU6rYY1B6QneQh8xKGw5/jq6lrnZ+eJy4tL+beFrjnk80GtXxCPPLDkC2MeTrYcihjtkGNUKaEVB5onJyf4cJLlaw7pLv3noKEjX3LElZ8pxGFijEbHg9aaA77j4yOt1ytNzOU1L6izb158u9203CNpH/TTlSK3W/Gw5gc1P/04ZjsOPKxb0OmHXjcPcsLuyBeuHV/ERrlfj7fy0KGcmxZ7zAvXZoTMWMdj3vDi3F/UhNgHcT0vxj0Wcdnnit9u63pEM0GZQsvNBH43v46Jk//Mtv3suqJSiiqfST5095/XdcwtW3PIM6zWeQAYpZMv9zdl/Ca538oYkvLgWLHhGLT52vGSnkNVryPmzHLD68oH8y9fvtKLFy/0ioOzSw7rr683rJGm77m1bsdD8dHREevE83qcMfU4t9i8uDjPQ1bzjr/9ylhR57Y4R3iJLT7V7cg7v/bQirtUIcdQYa7cbsN62viBl/W/Olrp+MEDcKrh5EgxdLwSq7pmDFesRx/G7fiy7FjQAV+mR/zeyIeSHpcPJXM8HAxuWUsbtzHPwV5lzsvcr9fNRBwrLyODN8+rVZ9r0HFP27hoX91HZX4P4foooYgwy7qawJiojNfiKIUVvDYzAAAQAElEQVR6Ax1SmrtjxzbTAFlEoB9w9IieY+k4RoTs08Ca81wse8z8mj3nuisOLj2PZ2dn7P0rvjNMrPMp47zvAzuaL7fpsTesVrId75WISP93zIX73rHf3RYxrfCLAZDk8W3RuWJfO9Y+nLVPjziUNO1ZM/ab3tt4moEllJoYm+1aZ2RvN+rYEUPmY2KOKtqooTtpQub7wMj63uGT20SEgvhPKHk9vGItfv38mT7/8gt98dWX8kHwNQcYtQt1jLPjfrDQfjVoIG4D68x82F9JO9bBzn0Htrkved3xXh/5pC0++GXNhrW95V4w8panMs+i/7zVQzEhlyd0W/x2GU+EwqIiQiVKIvA9ESXlEWgYso5R1JWSuqfcK37w6Q/0dz//uX7+05/pZz/9qX76k5/o008/1XtP39PRmj3CxIzsjx3r3X8q2vxErCq+EEAlGFvgZ0j0YoQiQodXxt2xR4hJD4eSQEFygyp4fJfpXczyqqDNf0yqdMu7Mx0i3fmru+QOIrvChZtkh0RG/DWvG7H2q8G6q2AymC/fS0fmzmvd97uvnj3Tr3/3e/3zv/5b/vbv518/0+Vm1JbFaZg/P7/Wi5cXifPLLZ91UulWKv1KwUvKikcj/Y70NwG7ImRVzK19Csn3hIJu1w/qoJ5j3JCix85aNToOmq/123//g37z29/r/PxSmFTFDkqSqQNuauAfVnWDgD8ExX2yfF+YmVlmm8ahzWD9uZyY1fFEfH40jAhHJI2KF5viZal4adqwo36B9eB5+Vr32KoyFw07Veamum6RUZaBvWr6VsztrYt/FYi9WB33hJQ8HuGwc+Cxe4wGfI5/5pf95hgwJ6FOwRxFDFCDOS8HyMNfyugwkWJBSGkD4v5ZD5XP04nnpx33zN14pd3umnvXJjHxDOoxJux7Olnd2I7fAElLcx16kYKbchaR06iN2f3PsG5Qx0exfABcWFxdYqI8gp06Dh+DA+qavwF8rmn7StPulTSdg2sFTwoFG7YFad0teV0YUwru95YSrTLOUFQCa4rMKZHgpVC7DihtwvJc78xF0oO52peRmUe/JmyJlvD+DGlwWX40sUVQ97zSV8pJJy1lMSfBdwTHLpWzvu7rg3pZRgc++G06VLsMyRTOqwKZh9lQ5UNgee+wdkVs5T0ArQty3bf1rexnwpBRoTNqVZq3D4mRugmOfce6YwJV2VemSkp79odoh6JQTLKnrfTtcmLcGtgTw6W71DJQwZLMG0s5R1LIQ8H+C/ZeUU+cBsD9lj1WQLguJDEvysPdK01xoUmXDKNRwYtDGOUB8EZKvZ1u4k0caNECYCcMSbarGyksCWFOmmSi+XKLSo+NtjZz1Uzc7j75XA2JCGw2SFAtVyxMSuNWvq9Caj7IZmCPghoJaEhOTYC3unUtvt8SorUsD3u/jDF5Knw/bbLb+W0bby65z6zFL/uW/DtlbvAWxbm6eZXeMpJDfSvMMDms+nN42zL2NvYjVI6Pujn8Ugr0zpfbGTcNQhEhMt26UnZLsi+4al+YGaaRANlPAyEmyaWZJnFmIEwbzg5hOZAv683w7cCw2Mi+cibcFyDRObcgM4Ak29nbLlIpKjwnleK931PboV94Jgq+k0pX1zt99dVzPXv+ks9T3+8K9UEvIdG51+jEZ++OdyPGuFDugTXvf+KiH4GlfyRpgftKlFF9N2nowTCp67gPc7A7TWf48Erro2t99NFKP/zRY/30p+/r0+8/1JPHHd9xd+rCn5XXWDbdKGILdgru68I2jCLwU0oa4ickSMJVNwiVEgrcjNDBVZN3brjAsJW89Q7hynfF3MnSXJTNv2vzv5keftm3b4OIUAERoSiFptDIGWftKK+MnznkCiki7kdBbhsJ+FkPZVIrK6SE2uX7kssRAYkmzDyyHAENzbxpg3OqlFDINGXiClGOW0DS1gEbj8TY6DkZvXZVy1NaFVDbTsCrWUmuVTbWec0Mu6bWS4FSTRiICEhICvm7j9+H+D3IahgUUeS9OfIFaOS9g31ITTKaKaGDy/YBj0/NpbmvpnGrkPX+3jel7Z0m3iUYIzTBu5X2Pf5aI+8bJp7JK89JlfsCTimIR8L93YLklZIdIG9Udy77YvjZwnTBHbV7ikskm92l3Uw9cGLzWrO5+jX5gcB2K8/5e3DvS5nbMiKnpu4OFjRJ5r6poJTqCCq8vgk5gdgiWTUiFHEDtg4mKCugTqEI4ArT0H/YVb59z+/oLWohfhikN4RvQIWNEAYyAcauBvTMpDOR+Zsy1ut+g3sjeQHVNynfJ08D91UcyGzQWES4FEG2lKnLRZUbo3mASPNgkmZZUrZyWxiSlsu+W+cWxTeX0+LMp042cmt6RUAVMUALJhd6Uj8UpGJmaOIduetmIMi6iBBJ5MAijJp8Exa1mZoYszM4ZAMpMfMWBHUG5DDZz4OyLRmz4SQuL0jBgf67sDGP+I26Nv7GyqUiJAdQ0IRuX3sbrr9d9cYSY1/q9s0XwQF1XYPzVnHDtfK3ze3lXbzNRuSYAxWDWcB3r1sj11g61OpQagmZ6xc0oXVCEdGK+3wpmx5irzAzQVsdwOU3QKHlYlfcLNm9Xx4HQAnRfhgMbZZA3pZQdLu3qXz7usXiTBmCP58SGLN0QfMcoRN6S3nHg4EPQM/Pz3jJeqGrK7+I8we2VPjCseZA7oSD3qP1MQ/zxzqFf/+9D/SjH/1EP+Fg4OOPPtbD04eKCF1eXOn58xd6/uy5Xr54pTP/n4GXV7zYG/nyMOjB6Sl4wJeHXn4g8QGaD5HOz89p677R5WCh8qE88QAy8iVlwyGDD5wuL8/lP0W64+DOQ/DBzxEHKycnx/LDlA9BLjkA9kHhhkM4t48IFT5HPNZQaOBg5vj4mAPtU7ltSNrx0NP+PDQPQPTndppfhEQE7YsGDmjWHBgbXddhSfICsZ9wfFSV1DM/8QDnQ6otBzc+uLJfIzGe+PJl6rLlG3w0LKusDfe73e6I/1UeLo48oImeutLJEFflwWUiLtaPCGLaa+ABsuv5QkjZ8h3tNozJcXK5w1+P9ZiDm2Pm0uM3X7C35RD2ivnZ8RDoB9Fj5nY/xtlexe9Kv7hIi8ixynUSz4dTwr7umLddxq/KfRbi7vIlh/vPnz/XF198oT/96TN99vln+vKrr/Tq7GUbax68j9nmmIP5hw8f6OHDhzpmXgfmy3Hz/HudXHDw5vVA13ZBPrj2ocXOMUFoXfvh+Hr8I3Ph+O7sF/W1K3nAdsUa2iAT6/v08WM9fv+p1vQdpfBletKWl9NGZR10tFlxiLc6GtT1hXmuYmj0z9jR2zGPWw5EJ8bfo3vMOjnB1qNHD+Tfoj99wPpEPtGf/doyPxGdTo5PdcJ+6EuPZ3FwP6ksrXoTV+bGY/LYUMw0sT88riywiCPwy8D/CARUeO4P4fbG6FgxmTHr2tYVc+D4eh86VsJEx7ryYe0pPj5gPvznoducDBmjSw7xX758mQf6VxzOel4M+5X9sObNGy7jkjrW4oBdU5ctn/ClssYcgIiQ/XL/KWec1ouIjIf7vGCPOx5r9v77773HXn4g647Et6KMqpb736TaYmlKHSW5Tow994znhf5H1smEv+kPvky53mlNHc1Uuk4+vDXsn/s/Zy0+Y137tyVfnL3ShvZdP6hj/nswHK+19l8oeHCqY3DCuj4Gaw5Y+6O1umGlFevEsgePHuqUOh8UR9ex6qQd9nK9sJdH1tbEuqmznyN1jpnnd8LfkbFbZ0y5o1DlOESECmP1c7UREciBDJErL8TwkboPTh/IB77/6Z/+Sf/pP/2T/o///J/1X/7Lf9F//a//Vf/4T/8o/0aw+/G9+/LiQp4T3z8KFrrOeZVy3qBqcG8RzsUVTdqq0CXBO9Sex8oEVWw1FNUotIHqLkLCJpmqvvu1tDV9E77ROq58o85dBXd2V/ZO5dA3q2G8AtZGzoXnY4bXjNdOrhvqRwPdHWvrnM/v33L4+9//x/9Pv/zNb/Uln+UvL691dr3Vy6trvby41qvLjV4ie86B7Av0z5Ff76pqdFIB4XkKXATIOu5vqzV7YbVS3/XqZvgze8V9dc1e6aljy+lqs+PeO6nSJoYjXe2k3/z+T/pf//YbfHmpa//DHh9qRS/uwvTB2nDZYH2ItZOQ11iDLM8yuuatQ0shuw1xxS20PhhT2ofeaoOqiDG7tXJgVf0yEyoQ8IZ40WksLzyFPLEcbHHAWA2/cDFN7LTIRLkBmdv6AAz7lT5lfo9JN2XzxoiMAKKT+nO7xje/UfAgZlgGSLMAssRDjLwkFIUCyLkmJnEH3G/CH5CoKF/ubiVdS9OVqv985HjB8+CldrtLjRysjttr+I1GDlqnjMOo6rXqMSbsUEVmiqk5ZYl1OxeVU0EWVNyAAjJao9b4pgjvPtyehReGeRCgzAh0CvGTfcPXaXuhuuXwd7xU1A2mRugEKrGplAH9wWR/FTvue6EISeiQYEjEN9cjlFI2jZl3ObGUTRuq1zE9irbmKzR5aJ3lWYZvZTyqhr2xUdsxPQD1+xL8oUbGk0rLApu2TXFOAb0H7JnAH0E1t7nRKkhA7YgdUCfNiGVsaOAxaTrAKHlNMC9K4CgpasWOskWIqyrLEgx1yja0ZS4re49JlJJ6f7A+eSZqZXS8Zt1uD91zuRfjsMrlt8G6rjdtwDsYclJ2l9lSMKXaTaLo5vObuMkIBXIplJfj4XtEHuwyJg56K/tuqteqCdYrMhleu6Z7WB/48D1BzDGbSxG6dJH9ZNaEkRWREnvb1rmLLpmC2UhNXcp7av7taJbfrvN67T2tENVZcaFz8RuJd0wuodR0iaWTPHQ2ZunMzjXfQPDnNY37ZK8p3RUsvS7U9eZvYN9yWWV2I7dmRNUe1Af75O2oNHsdQVuikXXmPZSGyj6srWrWaXLR7wLq8QNFBOb1lot612IklxX8Qt0JYiSzztyf5YdoOsr+NRccI2OijVsb2l+hiBCZJChoxVCjSOMGgk/o9Stvh2ncvc31acS8G0Jdv4dlIHVMO4U/d3k+8vNWVaFBwetOm82oZ89e8f7lXJutDfTU9So8KxWeuYLPaUu9RyfuFTu+T+z4XmHwtYF7BPZ9rzZku5Sx4DYQFT7T+6HTsOrV+T8K5T6x5TP86vq5Li++1vXmmRTnesyh749++J7+7ucf68c/+VDvv3ekod9i8RJcC0/zH1YV7r+F9VbwPhRSBCmUV5JQZOG+bPbKCgY2LHFUDTd0+b6Wi+y++kW20EXX1DJj4U0XVHe4FA7oIq+3ZAeFb83mYLV0V2cmIhTx3UBD7IWWy+vDMUz4xgfqUkkf1o8IRSmwBnyEFAWYNkQE9TcQFyUlXNe4zKli/e17UQRahkKCJmReecElzSwLmampLPxMLRQX5hlKMrDQ+1KrcQyyNk04AyTLmg1zB0DoNgYDccrKZk3pQQQGQEQoiFXX9Rp4B2Dqdt6H/r6/493UyHcxhXvsYAAAEABJREFUyyLQZd8VU0PtojuYkO8nCljRE3taPN8EKNNG3XStfrxSzx41ut2F+s25us2ZuutX6q5eqrt8AV6qQOPC9JXK1SvqXqlHZ+BZd+B5feDZvWGjYdqqp48OFBwxmguZ44n9Mrjr+r6OBA4n8RHeed7rkTTfzRzCGoZlUJu9C1cdoGKoUl5AN5S+Ke21aR2KCCkTmRk1ryG3Uu6LuQNbuFV5p+B6445YaZ7+IuhrRkSIlFBof1mmQ4Ek+TrQcfGvBXb1u5m+5Y+9fiOwNys7OMFmMEoJFV4glVJUaEuSWqbluiliwI1ZgLqFpunNk2ImyhTSZtNtmspNbtkhbmpuuMN6DO4XgeVo4Q15S/u6Vmz9Jj8rJz9nbmhksW0as80GTelrAm08SA95FG0REZx1gfbG2pBRyPZ8wYVNvdcyV8ygh3112Fa4SGVS83exVIS16TNSgRZJnd3yHQ3LFlg7aHkIUdaty9YAAyWnpuUw96dvqL6/0YE0Gk93+6Wl9KlV1OQda91zWcdwVaAJvGiNVqIigNNCzd8g56BSBubTD+JGkdz9moO6edptfNMlp0GLOXJa3PAu34Ae5A+QBAVbPYRcQP5dUzBeJZQXbh10HimT63GgAnFV+rwBBWSyDogIRYRurkP+Rirdlbu8QG+93KMh/DF9HcQXC7flyBCQqNGt3t2ruJY6B8D8AqreOd0aOr0stk0N227GuI9QX90giqJ0Kl2XFLGMpi9xW5Bf/F5xEOg/IXR+fqWri402VxMHo2hNvfo41tCdqosTPrePaDSoK+s89PVvhH300Qf68MP39fTJYx1xsOFNc82B0vnFmc44GDEuzi/kw6GIojUve085BPHhUldCPrjw/6d6ycHONQdpfgCqvJCZ+Fay5RDVh7Ouu8jDBuxge+QhSVwDB4THHOiecFhouyVCbrfj0GziUKTykIJIlvuLbuVld7gdB6ar1SD/lmNEa7PloGVLu5F2I317HAXdvisaBnRBT7ueWBY+o2zHkKoWavvu+9oHYvg5Yaftv5p+bTnMNjxmP+SNu0kTPk08vLlvj9/Y8cVMXB1z1x30577oDtdqsqgkDTyIUpw3ERPrfeSC/e1K0Qr/j1drPTjiEH99xLwWTcR3xwv8iRfrHtsx87fExH5P2JlsiBiV0mUcVsyfdR1T27dexSk8UkXfDhX6K+hbxweOywGuDwxfvniR68LjHIl1KaGeA3bPh22v8HHlPnhAtu2Miw9ZmRuXuzke7tu2HUvzHr/ws4r5RLDDpw3raMMa2BDfDS/At9Br04LWyVqrR6daPTzRcHSkjvgU2ovxVual2cU3rxPqutJh1SOd1PVVq3VotZJWvTRg78FqrY+ePNX3P/pYn37yiT6Bvkf5CCWvA8+p57yOwXN6p4i1ClB0dIld9ztj8prA9x3xcbsFluPEnGgzcwopSqg7iI1rjYk4TIw7D3qwOTFHjmOEGwXrr8ox9j8C2RBj10fYVtFqvdIRh5Qnpyc6ffBApxwOrjjMKdTbp2vWuNsZ/u1973HL3d/EGEbW/wL3KS772LOPTCMCiVeMUeGDmBT5sr7Xk+lStu3sk8PnkS9JvocYXSkZw4nxNX3skrJdgQE+/J+6IsIvOlHAl+J5iGy7o+3O/uK3bdibEsHa7OX1uBpW3LvWvAAZ5Fhb94rxn3Nf8p9y9ni7YVBPzDrWU0/cCvzU49uqU/He8n3q9FhHD050/PBUDx8/0iNwxD2sdL0KcelZb+v1OvcaU8f9cdTEyxqvx5H1MMJ7PVX8xHFV5tP/6GQa8Zj14zFHFHWMrZvXQylFEaGgMr+TQR3xBM3cj0Wu77qS4z1lvt//4AN97/vf149+9CNe6Pxc//CLX+iHP/wBL3keKSLyH3D4H+V4Tra7Tfo54Y/wIzCYMM/6swxRS/RJklUN83ugn36lpi0U3CuUDOZKlh2Cqn2yfF94B+bd9O3bW41V2/kWSP23Wny9kngrsVS5v4U/pHhLavFOhnBOfHbDE9vKXIysnZH9MxL8Hfe6Sw54v37xUv/+h8/0b7/+rX7529/py2cvdbWdtOWF4Iam5s/5nLjAhnFO20vsXFHeMjUj64bjEw5wa85riU4Da3rFvhm6FfxKHbKCvU6d/A9fhh459f0wKFijDkst1HL4e/TgibrjR3p+sdMfvnimP3z+TM9enGucikoZGHAPOgmboSLNiAPa+JBmWdJYdAP5IWa56w18DGwLKtFfpb8EfdpReS0SWsZPjq0J7GZsoa8jfDjDoe5CBV95EWraQPss77DuaN4gKnxiojvz9Mdc6i5EnXb0fwj7clg2bz1spL4pk7wfCzwvZzWjjXTW8Q0kMO+UPLouJ49NXgwrNlJcgjNJL8Bz1fq16vSVpulr7hMv+Aw808QLqmnENw5+qVCwpgIfWn80wzS5uAEkqNICM0t16rwps9ItUFiMmKZxNz6Qp6wqGH84Po47PlYOghtmnz1X1Bdg3YK+jOpYGRXDUGJjzhBW70UQREMHF6JWMlNgF7i8ADGp2u68LmVe7fIQ8cDhEuGdR9bqWm47jdOt9gUrhQrXmwL2rpa9VDvFDEGVe8P7pCHqQnsV6gvtIi0W2nkvrQjVuqEeKaYTRTWOoWswKG3m/iv4YQQygJ3A16hCr4IA5pX1AVFVyuTLQUBQmaeJOZvqRpUXpOJgNJG/GXuNJuuWenm+0VXOJYaouUlpHQ9uJKIUQIzRCPP4Z7nyCnIDcijHNMnCN4CZm30X/ttCJJ3oYWzA1zDw11TQRMrY54yn5n2GNcu4tR/3FSYPoHn8vkf5/pH7mH7odFmWdiX9RRAR9N8gj8kVMyo1DIgUgAQJZAal5ERuLDLlFZnfyhAFurEX3nB70cIsVabGIl/ogaxa5vJ9cB2oSq3MzRmIb5LbZsmMkYU5c/k+EPZZw+Q1mxYucOVdLHXplQtWMDUOeZc17wHkTF4bz0TLSfLaBhGTChupQ+r715tRmYVJWZ9t4GfKUpBtJNimSRm65RDaVfwA9Bpzn6aF9gLmmz8VDZCNyEgIWnv8M689lWxfedFmoclWMaTbyHpnVbJdNwb7pYuYtLderUS9STbINtK+LF+zMPVmPhUW3jp34KpZVGdqcsi7rLQjLhqk/Qwst0RoXxRAHXUlVHh2mrg3X5xvdH621e6aWRp7LIAYqB8UPFdJhfGF+JqjzW7inUzVbhfIOpVurY7nLtPw81X0UnQzCrQoSodep+B7hejTPo/TpN3Et2sOiUbuLf0w6fGTI33y/Sf68Y8+1A8+fU8fvHeikyOp4x5Txmv16K9YB6sIdVFUDHX4WyQZAR8S9eQ6hPKyJJnM7IdqZRzJyXxW7DPrH6JVWPsQKbWaGehS5+LihGWiYGqYF5d5Q1nnmGJAuAKEzMBFfderpg23tu1Gm8j9vAvc5u2oVCdwtBpz+ZZ1z4lBHUTpAwxJEbGHQrevt5XpNGePPpdGmJJthDO9/bJuLCowEZGtImKWLtTzAe/+vPHn2oVUZJU6azVIwY3EaGVXGsglYUnKvHFua2i+Yl8XSIISwKeIoIxFlD3uiT3k7/TTxHd9+MrzY6UOjdSjoYzUZZVPe4hdZFjC8wCf85ouVLYvOcT9SuX8Tyqvfq8OrM7+oPX5H3UCTi/+qIcXf9CjxGfQL/X46pmeXD/T0w3Yfq0nW2TgyfhMT+pLPZ7OdDqd62i61Mp7mHcRPf4WHioLcQvv21rwzOsz8KuN8fAmjJraOMTlOHpEsKnaypQyOUQRYfVECm9lQWkB7Gup1WWfc517mFnIXA93f7J2w5I3b1tJjHTfzqb2hQNmlruFpekLY1LCEhRIEhlJlssMEvgI84buv95SdX+Dby/13fhWq8DBCPI70GFZ1AMtoE4JydQBMRSSUfgwKcuHC3zEXKH7L2+ONhm36y1znZbNk504O4DZpdmeN2O4gr5JtmFblQVec0OyyZLSi+0DODcA4WFA709Z6zFFq8+ekg+WEQyp1XhZYRUFcupcBu7LQKmKclJrwNAW9dSllMllM9VtKJBcvIVYPI5b4n3B1rO9JdhpvbogWkZC8xWmmaE1d+Ym2R5mmuGyVRvcAGRcbihcq/aIaEfyVLg0y2+IdQ3hjZYLAWmWmFsq3pHiv/28gdvZzgLK6NghE0pzcv3Mzr0raZCDZZyULN+PCyONJ+LwaReB+0+ejKLzGcRYvsKZZLtZ0+SziZS4nWOP5VYmly+aWs+scVi/8GntUMmKB8CE7gX+RLhmUTZvpMXFAypvZBTaHOOwx517jn1n5aAXQ1Bj4SPMFaQLKCPTncuihqU+0HgdFUtUND/MZPlQL4V3MkfL46rIGw+jiEiYv4VUI2Oc7shjbfSW1hsKtnlQdaeP2FfBuU6hjhewfrnaDz0HGZ26UvwxTY3y8oPHyIHCFmyud7q83Oj8/BpsdH1VNe46TeOgaTdo3Pa6vgy9eHatr796qRfPX8kPLU+fPuEh/9M8JPj0+9/T06ePtV6jv8PexYVe8mL5+fNn6D/X+dkZw6168vixPuRw4cmTJ+iu6WcnHyT4oNcHpOkX31I2HPxZdnlxTv1FHji47MPDygu5ngOTUw5VfPj8wQfv6dGjhxp4mTzxEOVDrREfxD2biHiSGNMVY7zgwGujQix8cHzMwUxEpA8+bN5weDtywDzxcIM47flQtGDE6LuioSeWfAlyvZjLSh+VPpcDqvNXZ7pg7OJyW5rS5zb9t18RkXMREcwFnwFjlQ9R/P+L2gbCPGhac4DU0U/B14iQLxNzyxh96LZlnBU/Ar2OOU+UDj8HN2GeJgX7ad0POl0dgyOtgoe13ahxs1OFDtbnZXyBet+NPiBgDiaocMhxPebw+OTkVKaOfURI1HW06fET1k0V2B6GXisORQfmo+uKfNnnEZueF/trG6enHIQ9fKgVYw0CXIll6qDnWHl8/o3qUop8EPnw0SNis9LE/FRibrnt98xJMYZe3WoldZ22vAQzdjzEX/HAera90hXrJo5WevTh+3r08Qeq6F8jm/C8K50ch8BZj9vU89d1hYOHHXN4rZGXwP0Q+DLo4aO1Hj861tMHp/re++/rFz/5qf6Pf/hH/ad/+kf95Ec/pO6hvD6uri7kMZfoKPbabTtdXUy6utwir8p7NPNXE0IHGfPV4jXxJX2UY1KRWSfED7EPyVyiUO4Yc9f1KqVTRKQdt/Fc7hj/yFxOxJc7kNpVlX0QyyavtA2VrlOHHWMYVhwCH3P4e8KYAfutZ0691uhEbuc5ur7eaMu+2TFvjl3ahfe4vaYN+95jd8X8LCiFdci4WxvGaf8oW3eCTpRz7PDWNe9/SHD26hXzsVVXimwrFJSZI/qszKUYf3RF3bwmytDJL01qCV5vVo3YDXivQeuO7AHbtt/uuyg0MM41a9j21xzKeo26PKxWcjvHwPpuV/GjrAYNPvz1PWU9yOvujPvJ2eZKY0ds171WHACfPvypeggAABAASURBVH6kxx+8r/c/+lCPnz6V7VxxmGxbw7DSw4eP9ODBQ/XMQ2WNT4xpYo9P250qfGUeLa+sB7eZ5jLfulSiqC8d/g2gz/iUCEajvDy2apu0rYBFIsN8RX55cak//vEP+vyzP8n3Q5oS30Hvvf+efvKTH+sX//AP+ulPf8a99pH88sf3rQsO5F9xb/c/+hlZA+6okAWw7RtYQHeQ9IM5TeqywcIkefYA6xevK5C8RoA6tEyNgF+SeVBdhmab27Qiex3oM8AK+e7J/dDaRt4VqLc0t22FN+ezjzfmv6mdNScCfQAvDuA59nrdsd53rJtr6Muzi/wzy//f//4/9S//9mt99fwl985Qvz5Rx+dF9EesX9Zz12tifY6s8coan9gTI3uk9itV6q6xd3l1zf1qUmENroa11qsj+SC4EH9NwedQSLgVlLuua2uUtv3AemWv9f5LIw8e6cmHn+jxx59qePCezjnH8G8C//ufvtRmlAovKhW9jCiDEqyROABaauigHb0V6IwoigOkXoSUKNBeUQB9hA9/1Uu30En5bR6xKhkDykHhnNijHKJU0A51N+huwYZtYH7BljIDq64zpS2fV+LAJkw5yAlsNlAHL2TCvusDPnwPW4AfYZ0sW9/Abvphn8wvcN0M97UAm7INAztKjKrUG3I57xnzeOlTCwJ7Rv5W4TXic2l6QZOvuE98yefXl9qNX2rcfaVpfA6o50VSwbZ3cyGKEcEUAAWlOTm8M3sfyfsH9xGlH/dpHMqasUD3NqRoVdQoTbk+GSRBXAzhq3hW0MSc8RK70VEMkkPOCa8rK7Bq/8IQozXNkXtIjI9KJdDUDLdCqFC7IhaOslnWqvZIQXpVaVFzHTaZKC+o4RHMqLiodmW8aI2IvMkr7QxB96jNZiz9zr6qMlOG78Uc7IqD36gDhhasiCVg3xQ1GugG7Qs2I1EUE/rTShqPwLE0gXqiqMcKGdRhQ9lHkdynQW1gQzMaL9pJXrZRTUOtXk0u0SorVNlvPgCe6rUmDi1q9SGo1+uyL02ZX8+117toVw1xYRdLMohvRCiiQYwvZphP2EeFdAvCNxIm4Uiuh2Sy8B5k/4t8QpM1x5oU94obIMPfIAgLlGXk3DNq3TBej81jZcyMXbzMTRzGwPcL9GX7hT7tHmOEcyRAMBrAuoiA4s2SrCNqUZJM5SvIALoCQYySmgd7XhJaunuFpYE0ES5ROEghRUSDwgXyaECuAzT/iL2Wa9bTDRW8uFI3Zl1oim2LuluJOlKrzlzkAaDR0ArSnqrZzT7gvylhJpve6C0tDyl8Ln4oE7C/B8EvvcWen7A3qXD4WmjTQbsyqYPvQYdexzoyCrRQbnqVNocQz5dS31VgGtSrQTMNyWFLYMe+pB/0KRBeZyDop6GKJjegEBGKMHRzxQ0r+EjbllXJ+yXL8AtFtuigLrcRNhOiCcK9dsoRIst6U4pLSr0DnYhALSSSQdFEmnPdudx+Efm7ist5XzbjNr5vGCqo2Si0MAs8L2Wgh15hUA7kXT+oRK/tJvIdzYYD4JF3N5X7L4oSdRE8s6gQjcJ9QLq+HnXFw9SWA2DFoPX6gY5Az7NV6VYSz1VGQGt0GvFny/PdloNjviYo2P89z4Jrvkuvj3h26/GRe4fvqVjXg9NO3//eU/39332qX/z9p/rg6Yn62CjGSw6At1pLWuP/UDrWXa+gj4ZQUOfMtKHlQrhw8kW8HL9kXZGMJVQwUhdzLqhbKCaU0JuuWdnVsKlr6nIWYLLsrK2o7I2MJZa9trm0H6wry2nSSjDfKbkvbNEWc+StX9mfeWCWvx20wQzTqFuQ7eIdztvvtncQzokm0tyH6a2yDi9qSDIQ3/aFEgnxa8l9GrqnPmZj8VqrReCaGfZx1m+1lksRcRvyFc6A6SEQ3Ur3OHWrPrCtBgka8kUoIeaJOSZcNqQmE5e/t/u9yYbv/SPf6V0VESZMSGvkuDRIE5/lE/fICUMT7ccFlCty8ZldeabR9lz18muNL/+o7Ve/0ubzf9Hui3+Vvv6Nhpe/4wD4D3p09Uc9uf6Tnl5/pqebL/Te5mt9wKHxR9O5PhaoL/XR9FzvT8/0gV7pw+5cT8u5HlB/srvQenfNIfBGHX6Xqfo2LrGo4LTAA0Ek8XmyIHRzVVgj62jVKEJSHCraELglooyaW70Rrp/VknVmuxGhKCBCrifHRmXZ442T45lQXoig1FvLciiCpg/v9i7b1p5aiP0IGJLrbCfMpBLZXJeykCKKLFJeAV9UCrgRZs2S2V4iMvRyrO9C1C3635WW1xq+1agrD2Dnjb0nrnvNolwd86REoGPoGy5GT9IhDlswVxSZOBTMLyBcyN+c3HWkQ5FKWJA368in3oLKosdsM4Vh67SNCkc5Gy6ZzRiU3cZoDRHMcrg747Ada0GpObSdPDK3sZu2twdMtRDYDYOViqEKskXL3C8I9FIQ5AYkE+qtC5g0klKluvUOIV+L4C7v8tvgdq43NW7z9G7BW+A2xh2VnETkpPT5TvXbio64x55xPhx7NmoG3+xXq0/VfcfI7E+Wgzxa9b25e7+N9IXMrmS/B+284V28kZtrWPK0RuMcD8ouQ/bJei6YLljKpgf377xHL2XX3YtDI6kQ85gjS7jCksQL9pCoSdDGcoaZdfkhh8Aq5tFGMxRRFNwUTbNdSNpjYXTP5bpDscsLbuR1Diju2JU3wN4soG21NturEQQH6aALV9+FNS0zfTfY4I2mS0FGuiW0zeoK7qml61R4yHbcZJk1Dxo4xuNYdc1B4MXFNQeXGw6mRl1d7HRxPiYu87AKncsq8xevNnr10oeyVwx80hEvg30I698G/vjjj/T+e0/5AnCq1YoHe/rbbjbKA14ORScOm/wnfq336fe/z5eET/Q+hwvHx0fYqvID0SV619dXvCzcauIhY7fbwY8cnG0T47hT5X7s4fR9T/9HHFCd0ucDnRwfa+DQp/LA5N/G3dD3iI2JNjsOJywzxLwNfa81hzmr1ZCh8UGKD4Km1B+VfbAKOuLYlaIVL6lt/5gX4AN9FBwgKcRF0K3vtj6QHfHZcrfxn2D2YY7j4PG5jhbqu/YBP+HrdrvTZrOVP2MiCnU96NSh05WirsCDosCvqt1uJCYTn02sRSbRvlcow1IptO/79NfxqXxxE3Ps2RiCuoqN7ajd1Yb3R6N8YOQ/C33CAW/HuPLzDn929oe2QZ8rvuwdH58Q5wcaViv5qnRm3Yk5dYwr/Vt34MupD8yOmQv/huawWqljHUYEtGi1XumY+T49PeGg61SnHKCurIPf4hqxtyN+m+2GmGyQiDZr5vaEL6lrvFGO34z97fG5dJ26YVDHuKMvmgId5s6/8TmV0DU2L7C3LVJ3vNbRo4daPXygEd0ta0n4VoAYg8dh2pXCWurFwtSWttfXl9ArxjARh5Xee/JQH3/wnr734Qf65On7eo+DiwdHR1qVjiYTa3UDtrmGcUWhwj20U+Wl5jR1yIu89ybmpuKD40lDtasmqdVzPKIHGIPtuCKYR8+zx78mnmsOYxx3l0sJRYTVGMYkx9PztNCKEVs3ppzDqmmaQdkNXbeg9TMo+1itlH10jIV+Kvo79suO/eU1MOHjxFgaP9E3oN5l6xbaeU/kfHcdsagJ4W7zxeOdUmb9yX5lDJpsu93Kf6r64uJcW9Zn0HDoB7vMPYz1wkG0fbGtSgz2sK/0zYSqdMwPZWV9NpX/v0KPt3Rdrs0Hp6fyPve9YWBdDUNP00E91HsqShGea8S3HeN1P15/hbkoq0ET9Vs0/A8OTNmMOmbNPfVfTPj+J/roe5/oMffJFffODbE7556Xh8DE02t4RZ8eGxOjiv0pMVIcWSITMnonNhXQjazrw98uOnXFKCqlSIxRvjw4dCt2HNdqnr6ShwqYPz8/029/+1v95je/yd/Ur4zP+9X/WObBw4d6+uSJPuDw+kn+xQfu2djeco/1P8q5JvZ5b6NNIC9khm0nkIUic7q32w32DSkjouycIVJW6jrOjEMNdaatLtDXwWXbB8VvZJf2UJrWu3iH9jcqNE5/vw29af1u3Gzb5E0NmMeM9Z5OBBMw7yweVejEPd1rdstnyKtX5/rDHz/Tv/76t/rXX/1Gn335TNe85ItupY7DXyOGtdSvVTmgnTjQnbjXjKxbHwIX7uMFPoaVanTaMbGVQHbdoBX6a9quabsCR7RdDSv1Xa8OmHrNqlaNtNvh19ZgPUzod0cPNTx4rF2s8jeAf//Hz/XyjHswWyBKrygDY+tAIfINmtdHzHQpS+jdkoVEq0SYL1LWoxfwAVWPrOee3dMHZe7bsdipgQzIFw6LGAvHeAm6HPxWDl0arhniNfp8liFr9VsaAh/i0C4W5N4Z6XOk/gatfkIO3Bd6Ml3gMnGMLI+MbEf7Q8x9ZX+Wj1lP5KHwHHjVxA5fjRE6g0PPCibamvJhJHHPSiDnIUKJPBRlnOMFn20vtRufAV5G7b7SOH6F7GuW4DPsvkLffxJyS8RHIlrl+wRRV8FzT4cja+Acus5dMsw3VMbbuFnF07AIZmqRMWsgdekQFrkMPUhNQk5cg5iG54f4hA9/R2Jp5NjhOVSUdng+ggkrdyFhaUZAb4MGr6U2UueHKOgdYqkr9Fuom8sOIJFUImZ584HCTVqqTLGg12CbBWmR0tZCO9Zhh0Hvi4bgIFj7g+Ce+gGYGh18wY5AwCObemnivmKMpseKiQNgndDTGj0DG4EeK0RIjahFojYWsA/bd9JZspTFBa994GGYPzGPlT066ZpZbajLbwAve9NznHPLPB6sMSzOKaALYPFFe9g/Y67f+0DZ/F6PsnncUl5mDkHfN86j4bpJwmuPwQjGItZd7j32ZpZZr0qMkseLXKAmNlRdJ5SHvv7+ZlyqUq68QPb9Km2mbWwEfmSAMYcXss+sr4AG98mkCtorFW6HKxCK2kiYgyGF2hUzHxQBCea1FKnl/LWqrNlLQ5T11stRfJsCJpRGktHrF2PP+sMa684IVwaVBuRWsuxNuKV4U7D6Umr8MoK7dNaykkFxJvaIkvUbmC0F8xqspWIwv90ek3rqOuQda8Ao0ITld1BKVYL2xXUuw9t+Yf06XIWsKFRwKGXYE/CaNL3BJNEWVajyogm0+Q2TybIEWaAf9JMVUEQz6zZKU3rTZWVQ8a9CU9l0r3+rgPVc4tDK59ikicVutJ6kiEjAZdJ9VyBEry7Q7L3l8KpmAi7oDMDJiCLxPF+7orLqeTYbVIZO0RXEzM4UvJvZ6ox3MxdnO74bBa0GdTwjBffQAu159hpA6fysVrTZcufjIPjicquLy41enV3p+fNzff38lV68PNM574M2u5HP7prgEQ1X7Een6HuVvlM39Brwox9ctSPbKso1spHv9p0+/uiR/JvAP/rhB3xXfqTTdVEZN4mOZ4geL7voVEDAY4DUOB1cAd9APge8ih94cmphyIXsBhagv9iFBtCBiV6JAAAQAElEQVSCQPMWmAvK4lqswb5m0XULhC3zmi+WBJyNYAtOrkehMq8QibK+9dVaLs1aqfVhWU3BUr5LrQEshryW7sjT1GtKSq+basuVV+MZmgzNWuZtx/OSz2gu6M2XdRJ3VTAfIM26DjskGS2TXH8IJLq5DhsvfKOhuFGbuYhQRINFzf+JzzYwd0g1OgLWk2AkhZTQwWVZK3p+GvDcidvcxGYax1GmwzBozXelznuZZu6DlUm/eEBD8uy9xWjizgyQjwZdUCLfKaZrxe5c3falVptnOh2fy7+9+2R6oScTh7nxQh/35/rB6lI/OQLHV/rp0UY/PR4pV/14NeqH/Uaf9lf6fn+hT1dX+tHpqJ8+7vSTJ71+8LDTk2HSEc9Jg/cuz0jdVBU8kxlSwY92h0eqXAeBiHu0xChMs4zsIFV4A0NKiGvRM6V4N6V+xtwKh3BPDdkm2IcLDvVpEllGC2N4l/GmtE+Ik1/qTC1YqPnFRPJztreb5chc+CCzSUMmmYUgAUwdP3hpLsOjGBH6Llf6/92a7ruzR/vCn8c0T9KpQ0MeHIgIBt2Q1eHc2ob5vwKyD+wufZfY+xCInSa/MAGjPwgNb1oesL0ZXW/vFp3KZki5ha68B148WU2fEr2QWln7y2XrsSJZyXBsdNtNsJGU7cI5CC1XtjvUNU+l5ZB7U8wWgtqAh9ADfZKbT1HAGZB3TZEN79d2ndFU4kDpTfyByl+bJVgefQ7fPDHMebjV7+LnQm9VHhTuqUcUQTZr5ZzSxxspjlDtnLUwN3oDwV30XlfzeFy3jCN5bCwU9lZ6k/yWkgtWfA30hsMej5jgwlij8NAHIriduG7eJ01H+ytNkVk+oTN5r7H3zIuQldlGRCgiaHcIiu+U3OZQkQ8I+szAITYLyaL5t4JKUuq6zZuBFuN+c/2719yvif3Zi+QYYn74irHNEFS+qCPBhYL5MAixNhwAX/El4Ppqm/z5xUYvXpzxheAMeqHzs2tdX+7E5752vCC+urzSy1cvqXsu/4Zj34ceP36oTz75KA91P/74Q7339AmHe0fqh8KDzg67lxp5cXZ8vOIQ4T396Mc/1M9//jP97Kc/1ccff6z1eoXONV9iXvFl5oJ+dvgpdaUop5sxVj/+cP/NhyfWh9e019iKLyI+UPRvAR+fHGcbHwT5wHWzud7b8trKthxUKaS+77XmUGs1DMoHsOIuK2YrPk9gTL7jy84xB5qPHz/m8O9UPeUooYiGAt/as9ZnWdd1WmH7wYMHOjk5yY254bDE8GdF1/XymrZPE2OZ8ImmKbM975uudOqw44dE+2rZiN6WA0m3c524dnw27Tg0bTYKX8BWWq+PtOoH/Gcc2Cd0Ei/YRw7Rri8vdcWhk8v+M8UPTx9wgH4q/7aW99sWW4ZtiqsnPseM4RQMfU+zCYyamAuP5/r6mrkdFcRhGFY64jD5hHk44dD4iAMD+z/wRfGIA9KHHCQ94SDp6dOn+ZuE1vMcdMS0dCXjtOWwfkusTC1/wCHx8fER8RZzuU2UKFrhl9v4i3CHXzH0miL8eiEpwZOwu0Ny7cWL/QE7HWstkFf85XlcaYNxjoy7Et++64jhQNOOF9eTNtdXugY74l5oc3pypPfff6xPWOeffu97evL4kUb8/erLL/T73/174quvvsg2HX12HDRHhFjCPOMWdWVQKdjmPuf1OLIJJ+A5TSWhiz8RjbrOBzcT95GIkNeCY+p4np6e5vpasdbsdylFEW4XzL2Yo6psP9tvfciuUN/qvKaMHetkZI1Yx2tpJGYjsso8RwQ+l4TXYYT7EFdtdvBt8njoZ5rhtobXN4rqiGvPnNlX8zQk+a7lWu39nOhvsVGx6bFvWbdea8s/DMi1iQ89c+7WG/Z5/ilq9NxejNB+m/ccqyuy7sDc9/hAkLK/qinH5Jj60Pe9997XBx9+KO9bx9gHVfbVKKVT8CMu++Sxee6EH/s1SPxH/N+xjry+Cv4dce94woHv9z79VD/80Y/0CQfAJ8zbjvhesg/Pz1/p4vxcvq9uOdi2Xfsf9EOAWDPVRSgCWPJMro+I9L+wLruuqCPG4vLYK3OyYFp45sY2b4FY0UT+ywW/+tWv9Ktf/4p7/4uMT+5N7Pof0HiNOE6PHj3i/v5UK2KZ88SamRivUbFvvwp+RYRDY9MN0Yhz3GkuUGCK0wMPzZBYuzOSx06lbF6+KJsY/qwzTbhwF/t27vwQ2eLNGap1rjU9xCxOn5X29Ve73O9d4/fJcoGkR9Q6uOahnv+J9TgS5AW7XdUln/Wfffm1/uWXv9a//fI3+tMXX+qK54B+4HNjfaJ+daRuWDfAZ5l7TFkNCu613bDSinW95h6/4r7es6e6blDX9dw3Bz5LVlrTfr1a63h9rAcn3KeOT7XqV+pKp4iQ98k1983zywu9ZP2/ePVKL16d6eziUhvW0Qr9jrZf8yzy+8++1OdfPafuWjUGBfdQhscaZa3UQogMTxrQbdQsu964Xaesw4Zc11A57JU6ST0YJB9umc+Drl6VOtus1FZKlXuI+IyRD2Q4YFJiQ7sZPlTyQWEexPBcAw0g2jS6wws+P/O3aEesUqY+OMQJ5k7Q1M1+JnQXVPgbiPrAHxEY04ZJsg36EvXJ215ip4pf1f5CxcudOm2QXaN6pToBHw6Z5sHuBZ+H57hzLlFugOfFk/kK3e1e8fl8BkxfQl9q3J1lu+U3DkMb/N5lFEtIXQQoKlGQG6G8aubyGm7QzFtunRv8/8n7DzfJcSTLFz0GkO6hUmfJrtZ69O7ev/3p/e63d9++t3J2ZPe0qKounVUpIjK0CxLvd0DSwyMyS3VXz+ydx+ChGQwGg8EA0Om0iMxCy5uwljHIaUuhTIAhTEQrHBUoFbaBL8VwESmsgpdX4fgRsxqf7lLqGbdRztG8VNREose1gl8j60CPBaNAdQ1UcuIE13rSx6RRPKxByDVJkSUZrEUZ47rUDLnLrcJ7oqJRYn+lSMgGSAm9AQW+YMtrfILrC3IppArrwtsREFUWEjSAOEwniLbBHpygLd6yZBvsKfPRJz7HQB8SvJBXsL/CCPxnvAkEfkYdRyhCAySFCjaA6QajXBxFVUfUSb2u4HkZ17zX+pQIZo33NQG6UI+8Zy8U9l+pbWlO31w5Nwy8z6ls+kWwrmEdKP55PQv/Kq0LsQqHSq6uU+1/8p/6gA/oJJ/2dV2XrDf8Fn7La5V7kcegKltKdXyXUPY0+1nlAv6c/XQBkFGv6T7gttXGtHbdp1EdkzwZYizMK0PATj01XauMklyPmlVNZEY+hpK5fzHYhRvwCA37tE3NT3Dd58L2Xlb5efKX6W7J3OdU9C8pmi/yjyM9UmxPdZZuI1gnRqJNHmE+IU/Mb2KeM3OeuR83sdCAS+gFO+9cuZypKadqNCIo61yNEefciYwL6GVFwz6qYF812GxjqTZWatNamc+2BES/fBhIfL4Pa9+jYhB1bZi6/PuiYKXUxsF4zVy36JhtAw0Uglbymq4YZF66cNXKYFHskx63B/gZ3f77+bfW17YhceoLjqpGvdUmiEYRLonDdEKq5UK9Ie6F4vkqNa0yz1opNdRnrVY972MudHh4qqPjc753rpUSz1nNXNZpoHOeo3Z29jTnu7nLPffo07NLPXl6rI8/fqr3P/hM7/zuY7377if64MPP9PjJUU0K+78IcSK4x4fgu0VqG0XGL06lotSGMsAl5aZXytxfWUsRl3wvDb322m396Edv6sfgwf1dNXmhrvOzwSkBXcprYliPtGVdRin0JO7v4gj4qFRwunZYjokyodS50gt62hyovpTfCGG2dSheO4e6oV9t9VPgDd04ylSuTeplknxlSjhYd4wNY5zwjJeRIrnOT7Jr1Lp05YaQr3tOzUwNhrkx4f1RZZPEwzOm8kiv6YyylxIG6jG9tA7hYIdr1UNQz8ClAYLTS4+hfnMNlKJezGwQEYoYoCBu9OO9bXifU6WIqOAiIyQTLrpxMJLBVRtinqay6QA3yOynXb5D7e/vaebvVinJNmnEOei5bwygjkHmNtgj4h4aIPHZ7n9SveV5dM7z+A7P2fvdqe6lS721J/3wwY6+d2+ut/aTvr2f9YM7rX78YFc/fWVfP6u4Bb2tH9/f13cP0NtN+tZO6C3od/db/egeeq/e0Z++8VA/fe2evoXsHp8Z+91C8/VSM541Wp49Es8hmXgF/uHo1mmft4oTWwc51U10qrxZnuQvp9Z2jAaoekDkKr3WovZ5TVJ1hnZDC18jQpyKqop1Mwba1hXjHHqpCvWClqb9YBtV6AvPaq4zq8lotRVDscrMA5RcVIgzgP7gY9P372kpbbf7JlyqNjxKA+MxQi4bLlsIvTo9DMMS6Av1lv+ewFYoJPoORaUmoqzx8KR7UnsWeeVZAKZ1EYy8y9YZmuDjwHzxle6+SMFWKuijF9ahnDSxFGIfscFJYet0tWHRRGnv4jW4YQWX0da1+j+kYJPi8oKNUQYJ6oP6CbD1nMqmVfDVLr+3FpElOlfXasidGxQcQsfdc0zx9zyjjtZXG5io+S+EO8e7L9T5nEo3td+1eWU+R/EbFE9R3JhkXUWMox19sF9TfZhxvWEeJHhDUN9sHfe+L/XB2zwqX3BWi0N9ZetlKL/s+hKfqn+WfxlqYG8YdXcTblTV+8ULsj9EYE8NbGz1GfJPUkQMFZFEgTOAhsN1VZ6VUlshJR7MC18eVrogwXt2dqHT07OKM17IXvLCuCPROM2F/7lPJ8WW/idOSWTkHCT+Wu3t79TE787ejIeaLMvFF791tyTBe6HF8oJ+Vsop+DIy0/7+rm4d7JNw2afsLyyJl4Yr/LiErlkCvvv16kgwrHhZvLi8xM5CTg72yHJOms/ntD/Q3bt3dI/k4q3bt7RLoq/ly0pOSUFfQ/wL66ij/7UKX0AT8tms1Yz2s3mrlpfYTnAkbLpNqXNciFsokzCc78zpa6acM+YK6OUjpaSUR2AzAev4oc6JpB1ekFvPXxp7+o1QtRHo2Y8qJ4kSEYM8sAVvm7Yj1qLXvtta325FRPXLbR2XJYmjnn3S8nJ+Bz9njCVjp3T2sygn4qCQ53B5udTqcqFCn03KjLuR2zmB2KCXQEbuWBi1DrspZwkb9sV+9IxlTYLQPhQ+HxM+NcTcMW2aVi18287UzlritqM9kgC3xwTw3SkBvLun2fjwWxhnx1rqSMTadkqhOXW7xM8+OenX0V9EqGE+bNf9JPjC+ut44FrxgNzTbiPDL1l/1qidz9S0jYuEtMg2c/Z6W/MlmpaMJzNGrx336/6FPY9V1Y7YJUH7pJwbpUhyQvLk5FifPf5UH3/0kT75+EM9hj9F5jWfsG+bEX487rXu3ddSS9ayk5oej8eqzYF9+IjgKjkmxvD80cv2ZrOWWO5pn4T8nLVr+zilSEkN8+RyEIPCQimsCbcvwtaIgaPgesbVE9OetWA90W2EfRV7pa970HFf0+KsaQAAEABJREFU173fKyKU6CeiKmLBeoV3Oj36Heirzx7TNjxO23db74c9fPe+c9nyjS5roK/oq60qt4/MjfVqh+Kge6/XWTtT07bKHjeYzeY1Nt537sPx8frNOavGhrXiPrGAqQJCmbncJyH78OFDffutt/QtErV7rNXEGK2bIymlUGg47FOHPx2xHSSSY+8Y23eP1TpJUk659jtrZ9phrvxLFoV4n5/xsubZYf2Fl9ViSfyIHevev5yxXCyU6K2dzTRrvY9aaFP3k+d+hnwO2pnHnZUi6Mnz0GvN/um5L3bMp32oIH6lotS54Vr1b168Hg8PD/X0yVOdkIzrmHPHLCJxP17oknvvGh8t29nbkX/ZZrYzUyam9qDQb2F9B1FNCDJ+JQAriIIfmSFQTDFaAlHdQARPmaK/TFU9UbC+qYEfDLbqy/JE/VCqbUf2Xw+5Gh5j2kRIfjs2vPSdZtJ1Gg/zyJlvr0Vj3Yv7TtGKz4Il6+L47FwffvJIb7/7XoUTwUuSwqllvZH8bUn45mamxL5IKcvzbWTPs+NOT5n95L3lzxrTCTNsWDehV9gfvresVystWeOXPEecHJ/U/xri+PhYR0eHevLsqZ4dPtPz589JAp/qnGTw5eJSPS8W6uctL0jWCh0eX+iDTx7rU15MLnjh2fMCc00SiS6Y+8S6Tng1gjpp5K/RwFKMelAvtAnUyNi0bSQZMygoLf208IblCT6QQfiMEC9kgpfpMngxI16OGN4PZeQ1yXmJUvUtdzvG6rImOTJVrDFudEz5QIVuqXUddROYYHviqUfKyNhIMC4zvgCuFmtC7rNihc4SLKQxIVT6C8kJTRKbpZyhbpxCT1R4aVu659ynjGP1/XNkz3FzQFk/59niWN3qBJyqX5+DC3QWtKcv7gswjKOvSMQsoijh7IAg+gkEjo+AFI8BycvOqyoUWW+6gaJQYewbyL3eBDrI8UR9UGfQWTEwWwBmhNOEsFMhQd45PiS61R8SryNADHSK2hm4lEiAyOugzlNPPdZsyKDWZ92/jF+iHsqOFY3pQ8Phfi3At1CGa0fMoLsjdqAjYq4I6gK9aJSSQbsYgQ2JdVtA5bM00lJpUvHaNxTUbQG/A1mM0rThC5y2EIoAkkISFisNbCZgylAdSkDbUqS6JqG1QuiHIugBO8mQsDNgmqkgZhOS+ShyGWNo9yM/7Q1T7x2e+ZmPwh4szI3R12TvEgtLFeasJwlqOtTRbvINqy+eMYpu0lFcieu2UYVXF4Y9FMzcRE+VZabAyV+8rPHCY00ghqXya/k+UxifGJcYi1E29JJ6w3vclHVKwk4TGL91C20LNmzL9+Di+w1xKPRd6EtENyYwP5oOuzphkoUmTUWEQsMxUZcqXy8ubQH9rdIfxtr+TWBxcneiiOrpshmWvckLmOpfqPiaAtv5XIz+2ocKbG/uGeNeGQJqC/LsoOGzIAbMmfeE90emdoC4AxQSu50y9+PMvSx1F4qO+xb39+AervWhYv0UPK7Q+lPFyngEnfCp0vIz8Bg8UVo9VV4dKq+P1PAZ0RrlRG05VVuTxRdqSAhm9l2qnz29HZZ6Blm4Dxm+B3GPEN5XuErTUSqDqNLrl5dLr+tslbyGJyCOCEUCMWLsP6jziVhVRAzF4T1gwGqi5q1vmJcb1IIvNyG5ehu1D/mwrukAj7qMisF9PHFPz7lV42czEIlnEmLH1wm+T655drrkfc155Ruew+b+JfB2rpbvRLPZLt+zdzZIkesvAT4lAfze+5/qnXcfkQR+oo8+eaZHnx7p0WeH+vTxIc9dZ/UXA1frTiue79esm169aK7UhLJBAjgbTaHcy0ngyCs17Zp3QaHXXr+l737/FX3n+w/0yut7aneWvM85UbA2MsniRktmf63E/dnrNYi1IxF14Qd6IXH9IhTqB0glbAGq66A4nDY3cP8nuJbBR9ZsXW+VMi7ERfVCARVYF18AAleh8bmn6w0rTNQ8Ia2kUmI21U10qPz8a/Vv6p/2tvOFbb+kkqFj7ao/mxRzbVRyVbXhtnWsJ1WJto9JYhuivpbpjJM9bonqEUEN4IoWInjBuax6XHHDpCCsIiKBsX6E59FIKWmH95T+o4h79+7q1q0D5cwO4N1C4f4tUNhzPERjqCgoB5/HmXto5jO65bN6xnP2fHGsnYtD7S+e62Fa6nu3Z/rJq7f189fv6mev3NEPSfB+5/Zcb+w3en0n6fXdrG8dzPXWrR3ojt7c29HrO61e433CK7wfe62FnwP418Eb8G/tzUkS75BIbvVq0+sOfe/1C82hLb7Yp2T/mCEP2RCxUT2GUmV9Kb4McI0xlLYqBsEXXK07wWojT4wL0AT8ca3BLEC4UjfoMEvwVWVqXguTRxOlGeeoUjWwUulmiENJtRxDrfWHsobD66XCxcF2TArII1wC0BRJCRoRVv4XAf2HIgYo/jAfIkKcIL6CoRo69Ey3gaiellXmj3Pxopgs22n4kH/EVfX4I3tQ+/DF/dgd3zwKG8z0aq2FhH+hUD1Q3lp6VfTHurjHcL8x9BARihihgbKA6iKeaATyBEyBJgwmtCmH/vkPYudOQ/zgV8RAa6w9Aa6sdFAMl78CwvasF1xAUIb7amcI7ajgov8zHoWYDREbvI+BDMNxjMeyzE/ggzFi0Cx8GPqFutHDu2ybU7OBDlc3iQibEtdBeO267cm1ij+4EFiI2utwFby2jz9W16HaE0QRXG9CyAzkESFOhThKKKVG8/mu9vdvaf/gtvxFoeuLlqu1lsu1Lnlpe3GxICG8IAGw1JoXr+Jw4iUxRz3JhgUvay8uzvgycUabC3UkeqcXCCLxm3KvSD0vDFfYu9ARL32fPnusZ4dPdXz8nITwQn5h7L8q80PQwa199IP+6JPk8oqXxz3fcIwFiZGLywv8ueCF8oK+1goGM5vNGMNe/YvS+/fv6eHDB7pHgvEWyUYnKVoeYiICH7oKryUnlBmKGuqcmNnlRfMOD2N+kT3jAajhZXfmJbew3zFOg8cFBfcvt/Ma7PDLsoTMuk1OSmlAzokvW7OaiHbCK9BxG3+wZ+xm6iPwif1hX7y2I4IHwKy0sZHlw/34JXpH8sXlPLb3Q47lU1Lc9uckS3d3dpVTUt0rPEAm7M7bVi3tnHxaL5lLEsYEQ8kDZM4Fcspq0XM8Dduy7+Ztw3PQ8xkUOIHbss/uU7YBIhL9ZkVKoyiUctKc+XF8nZS7dfu2/JfUd6Au235uaBMhj6/+pSHxjgjt8AW2zt+slftdsNYcK8+NfTLa2Yw+MgmOXstuVb+k+j1CtJmvqSLpwRfLttHewQFzsSuvNftd7eRGno8FyfCLC9YusfLc269d1gIuSHwApBRqcq4olB1z/7WmkxaPPvlE/mdz33//d/ro4w/02Wef6vnxEfvhnP2yUnG8MGQbhaB5fBckOYzValkTdgUdzEroRYSC/jQd3DcK7exzGefIcfF+2WdMGb9qfV2LkstGilBgw/5igmFwxQ6ia2dti13bx1niEbKvQWurO+G3YN8tiL15rFCfFAnIZkudG7cfko7eYz2mSoXlPYZMV+xlmshz7hgfkHT1HNoHr3HDej1Jqkq5309U+JPos2Eum6ZVTlmZdeMk6Jw1v0dC2TZv37mt+w8ecA94pVKvNffndZ1JEHu+FWFzU8jVIHdbJ4Df/Nabeu21V+uatT/FcyMp+BGHyz3rpNbZQiDEXhnHOPlbiCk1Sr4wnmHNXOj50ZE+e/SpPv7wI3366JHOTk8IYl/3ZsbWkiTrknuc19suCWMn2HZM2Qseh1H/KXrfr5C3xCNSEOteXlvuZ81amPy4oqXq2J0BdIbfGhFhGwUba9buJQngY14oXTC3pe7LC/bHKUnrc9auf/kms+528aH+E+7zmRI+eE/5HhHEImEvRZIREao/0Klvr6PCZ1CBKdRaXrhsQ+gXYDohlBQpqZYlhf6IB8Ynf7Z7eZlsu/6b5d3byy0W/GPxUGkdQDCZZea5DPPGGlxX9Fqte13yuX7K5/mjx0/1y1//tuKDjx/Jf+Wxs3fAM8AdzXgeyC3zyb2RQCvGOfTeM09n1X6kUMs+nKFrOuclo9fpjPtxjiSv/xX7fXG+0PnpmY4Oj/Tksyf69NNPwSN99vgz6Kf65NEn+uzJYx1xzzznOWKxWmhVnyHYE7NWO6yx2e6+LvH/dx/xkvKjT0kUL7jXi5eIiXGyFmQEoTAd4Q+BEVHrk65obHjBVVh31BOvI8WLVUYoqQEtmAHzIyJTDuCz59JJscbaSuJFt3gpMmCNX8hq2byBLi9xGAG68Lz4lMu83NELsP5ahfrCy1dT6xT0DPn+tIHXAN15YUygB5/B2jBEO/kvkkEhAVB4iVNIAm0nf50ELk5y8gK/9KfqK07Udcfqebk/4AgerI3n6kgedGvq1+ivz9TzYqp0C9ybxt7zAqsQn6IU0Ip+4JGGUr0GV4EyQi8cgeQK1hO6N1E8/lFunRLB3dpIUMD89azTDbinVJ42lVofUBxM00rMk2PWd+fqiENHsqR0h4T0udRzH68xO5dIpmlM5qu2Q1TPye9CqacGEIcCR3A0QKp9ykfiAliL2qzDOdXGjiJuYoasHZAapTCygrEGvKDy2v5cEBcNEHRA4IMUmx/z15EkRQwwbwRjQoSVUP1hfzkJnAolhu96+QmtUKhU0mgEjdrOdhKyFFJFtdkr0A8SohswL7FBLyakIkaZ0Bd70yjMi7+f9Ly4LNsgCVGYt96UvVrYbz37qgAWsUTfA2A3Z4zcNjU/Yay+Rlw3CQpjKVMBCj/Fo/bHWKrvI/XedRlUv6ByHEwZ6zDuFe4aS3l88v72L3hABS2G//q3v6B+gvfpQlNMTPt6f1ij043AN7tu4GngeQXzQ/GlZ0zSibHuiIhQRIiLYvqhHEGpQkKsr3Z8iVZ1HbsY9FVQveSo+3CU06RyphOq4J/xwlZRRd0IXn328CYsH5xyzcD1jLBXYl0YmXtMDtU7iP/9ioY1nZnftF6wJS4k7tmF+3fhfqb1M6l7qgRy/5hEMQne7jP0SPquDBK/K+MxiV/qSP6m1TP4QxLAhySAj8BxReZzI/MZkss5d5xLsBp9Ev4ZCZoYQAZQSqVCHDjMOSS9XSyi6gZQ4LTcRF9yOD69Cuu8sKaxh35EKGIEZYVEUT4iKCj4cWlAROiaQMNRrdW6qX6kkKpvOqi+eK2NJ7EVAy8HKjfmcyq4d6fcqgE5z5RTqxSNJGaYRDpflbRcdfIv6y94zmvaVju8B2j53tCSBG7amRrobLajOc945tfrwvuYM33w4WO9/8FjnsnOdHh4ybuZc3362XN99MkTPXn6XCfnl7rgncElWKyWfMfmMz0X5VkIN5QaVeQWGWjaTpnkr9KlAuwfSK+/cUs/+skb+sFPX9O9hzO185VyXihzz82xVOb+zEgUrNngHsiShQ+Jq7wJoGXCWK51o0ybw20omBiw105k5ekWoj0AABAASURBVJrgf82CfSzEgbOuVZftKSsX4hLgpPAHndUEMbGRGlYYUwNWtd7MiCof9Qn9KH2RTO0qRd+0Yot/sdVXkVQrgyK2YoKdccF0qB2urodzVQX81znd5vP0Ma2b9RGWukUoTDZg5rjvFtCzWQ1Xzdinfk/56iuv1HeWKbML0ClM/IBOBf3gs997I0GNzPNJy/N7y3N2PjvU7PSpbpEIfmNW9NNXbulPX7+nn716pyaCf/jwQG8dzPSKE7c839zmWeAe72bvN9K9VHSPzXY/Sff5kHhI/w+MCN1er7THu4j9xbnu0d93Dnb0w7v7epME8v3caZ/npJl9gObRr8B34bvHNox/uEoT1YtH1fe8vlj1ouRlei/KLCHiurmAh5hSQ5/mrWCKhK5oVU8ulLbPFyWuHaXErw7PFHGVergG5aFOAyGuEVSACFPkJgYaEaHEw26ChsuSIkL/EgdL4pvuNhjMDZsMLhBV+DLynhhR9sTUCZomDIqKxlib/RrA4LY2M2X7XrDuw9RAXLUiQp6InDKTkhQJhHFlJ+xkhK6ObX6QhnUG9uXXqcMbtdWnuoLtpYEC468cdGM2kNcTQ5abhzX5F4H9qeDi2IyoZOP06Nnk71jcEJpu+G+C2cSjRm9jMW76E1JEDFDIh5t6LkwDWURYXGGZUQv1EmjAhAYqjsoH5RAXfa2DJp/XZhrJRK/sXvfoSv7H5QJHjamXGjPm17TKiFsEGkCGhRM1DybdiJB1IkIh7ga2wwdhD/Ue3YC6F0+3eFH6x5DUnnzBzy+1b9+/VOnrKjDXtX/abdMaNQTVLyjVwxn1jtKRlAi+QOwf3NKrr76u73zne3r9jW+RRL2rPV64zvnikFNbw7zmi4UTwiu+WHTrXj0vlf2i3y94z8/P+BJxqKdPn/LF4SnJr0Odnp3o8vKULyQXvCjjRYRfuvCCouuWJG/PanLh5OS5/H9OLkh4eM5nvDje29vXwa0D7ZPMaWctbbuaIHY/HUkXr3PrmncSYvoryjUPKoUHj8yDy3xnLv813+3btxjLrcrbNiuIF8ZdRY+uy37Yakn+zOezmhx0QmOH9rbhNn44iwj5L/IuSID4L+D817Y9vtiHruPhDFsRoZySUs5KpimgIftjOy0PeRGJclbLuFxumlbWLayJmvCyHdFmbM+sqlvjb+3DJVX9lIY+Al23819WLUjQrZmbiKjj2Nvdk5gjywrz3NDGScMZfRbkHYlkI2GjoT/ruOzJtiwk5abRDok1x2ROoimh17P/IqLWBWMUh+WZRJyRRlmPzzURRQLA/TXYsk97+8NfrXp+9phjxyYTs8APx9LzueBLpmPbktjyP/3sZFdOiVis61/pWi8iNJvPqn8t8RTlFS/HFySOV8TR9Hy5IOGxZNUVNe1Mu/RnzLyuSW4k2hheU7XfrRjO5zPNWY85JRXG3GPXeikkTtkHr9tTkneHR8/40vxM/ou2s9NTnZ8D1r//AvjkmC/PYMFDdM+aGR5aCu3X8vpdY9cxLcyJ7ds2bqluUK8LYDlEVQ8m5cTY53L8PDcp5apePWOZcCoilHIWDLawQDuvswrGQ4VCw2F974cK/Jj6qbrEskPf4zVcFxFKIGKwUPWsA3rGaB3LxDFRy9x+zbqzzOvBa2ufBLZpcpxHH61b6LfHl4H2dew99j3QoW+MU7CsIG9Yf57b/VsH7Pnbun/vnh48fKD79+/XsuPUsvbd1uO1XZorIiqIkOzbtA4uL1k7JLy9t7yHHAP3GFxwUwaBrW2r7xibxmc7Bd9RlfUtX2Dv7ORUR88O9eQxL1o++0xPnzzR8fPn9ZcE/FfBe+w1o2XeEi1zCuWUlEBOE81yYjijkzMyw2OQjyJYM/jHiHCyEJtSqcs9cntdVeoluE6ApX0oY9v3k0ckqT/5+GPW9iH36TPu55cV/gUcr9vAv5b7Wsvejog6R4X5L3wRDB7OE7Kc8DGFQqrQeJRKg6jZn+t0qKIF7a03ocp9QW4ygLaoWmco/xGu2LfzfvExweU/Qk8vNenuHaXPBbFmdqn2FTDfncHcrw3u/yte9C2hp+cX+vjRZ3r7d+/rt++8B/9YCz7bczvXnM/8GS8ME/dKpYa1QmwJrNePxpib77FpmM+sv7oeU6q+F9Z935W6Fjp/dmHb+2GxWOr87Lz+tfvx82M+/0+5T57zsvIMnIIznS8ueF5YyWvL90aj5z6Q2bc7uwdakUD66NOneu/DR3r89EjnlyspGqXMM4p8D+ReLaLlSTIdEbJvV7heRn9TD08fcrnSLGFXpYESj/r6vK18lVsvsBuIWMnBi0vxnCMnfw1eioiXJlHRMT+AT6NAZ0CHhwNU2/YYmspd5YW+2E8b0NZ8wWap8l6FGLk9UacNNph7hMIlPm4KEIAiCNoMWFO/Qr6ELlScACYpVJwUqjhXcTIT9KCQ3OxB6Y/p3ng+UvMj1icqRncq9SRBeckkXg4FcQjuC8EYE2s1ES9TJyVMKRIHfOQawJyuHXGt9EKB+d4MuUgTb72CvVLXrm0wV8xZqZjWS1JhDkuiHAZleIEA8rp2e/wWibbCfJSyUE+Muu6Ez/EjOQk8JMRPkJ+qUCd0xIs21fnq7QoIlWLgI6UifrDLFa4HyAsV9Rz9dd+y35mRNGAG5mjsqCZ/tQsPSARLO1JQV+F1CgLwDB/sEzE+1TXMOEkol5ugn8J6L1AMVV9NjZB/zBmh4dg4SzGqhq+C0/bBmFWRGCCY6gvtK3rk8DJoGCGBiKTYoIqE+ApV322KiOoVsDmVMawK5q5S1qCYwwkFvjBHFazT4n0Lahld762e/VXvd33BxITB7MYFivIYTa+BseCZrkHXD0xiGFllBsoYRP/XwN7dlPFp4gt6xjCmtey7GIMRJLhVsZC8Jje4pHyF4v2vBXO+BKsRa/XcZypqHwXbg3tiPB6Z6mHOqIXNZZAM140Q5kXJKBwrIkIRgfCbPQsx9Qgc5Q3dyJBUnrCM1L1bFwmsOXSIgDkE3+hpmy+AEHhJDRj7rjJ43zcqf+XdFcd+Yr6CtZ1IquURDeu8rVhxF1gqM+eJxGyQpE3dsXL/XG2caLc90+3dS927vdYr93q9dr/olbvwd1ZQYHrH5bUe3lrrwf5Kd3cXuj2/0EFzrp041UzPlcshSeQjRfecW+exEp8jSRf0Tf+pU4P/GYSGH0EHqB6MslJfrviy0QoqNoD/ymdBs2BxpJQUERVcKEZFhClsPeEph+9HfIAlPhcSNAzkVaVebBQGdVVwcf0Eqr76SdtqJNEEPqCRpWgU3NdTmilxbxe8kBfu3cvlmmcrnql41lrzHFYUikgKkGiX0c95ptlsVy3PfFLmmUs81/e6uAyt16ySruW7adbFouj4ZKHD56c6PDrW8em5nABe81lO9FhhfYUSvYDkv/5tpYYEcDbf8AwTCxWvsXSp3f2iV9/Y13e+/1DfBa+/ccD39x4PLsBSiXtWYn0mrAb7TD6KFPVZLEneCGghkRTSBMvRc7kgK0J1G6hWlYlS97/mac8Hz1ieDIIoV9FA6/2rVqBjuQH7h54RBMZGRkIIXaqoXSA3nVArvvKFxhh02xeaUPVS+QuKNwQ0GsIwxGVTiz0PxRB9ajqsDz+0gXnJiUqVDjrYraXQti3reA5Y0LV2uMRAxuugPxa2iO32PD8YtmH0fI8q/hzHRM5J7axlTzb0iUAckGDZRwSyIu+JxDNA4r6e2SsNn+utsTqTTp+pOT/UbZ49X5n18l/4vroTupd70Ok+9G5e6xbt9ngu3+0W2llfaL4812xxpvnqQvt81t9W0Z1QxS32+e5qodnFmZrTY83PT3SHZ6TXZqE39ho9nGcdxEpz7LU993SQGE/Ivgp/xYGxAhlL5qiupF4ITDFqYbq4gTGWMTFyW8T1XwRUbRcVzrqXRBnpQBB6lmvf8JbbL6tYVvkqvHlxK8zh09U9BQOU6xCh9ReWMDBqqsrFUeu4wPqcuIlaZrgcbhRSAP0LHiy/r9r7l3j6BdWuiggGG+JSAacNiO/VQ3gvwg98Fj4ctAEx1/XDFq4kEdfLG31m3ZM+gX06LBKaRoRSysq8FMvNQCMNdqq+JFRADFAgUD0CfgJslX3exYul2rvhi/ULFwOyOasuJVPI5rSesRnbpuabZ9yP/f7CvhhPDabp6ILbuU31fUs+Vm8RR2+r+FXZ2sHnKeNxra8X1XkJE1+C4nUgcKVePELyxAtqU9M4kHHWOmp087DqTdlXL9uiMe4AGwO165Gan1DjfsM4ajckv0exulAvLzZm8BGhiKh1nmNj8iUial0EtGpcv1jXGD4cy5Wu9QNdKFcvnw0m25ZPsJoxlD3nBnErSBwgyOee1vncypdXhGKsmOhYHOU2aVTpl/VflV5+iZjsT9YG6usE0WcxUC3oFzFuqJBpPPyi1l8QUmQSpLf1+utv6oc//LF+8P0f6c033tIrr7yme/cfkjy5o92dfbXNjNY8mnciYdFruejAWgtewp6dXujZs+d68uRZxTOSHM9Jep2enemC5O5ytVRHoquoU88DzGq9pN1C/k3VM3TOSaw68dITl4ZkghOVBySGDvb3lVOmv3VN/PUkFXNKargXB950lJ2ocHvj4uKSLzMrBivNeIm9RzL51q3bsi0ngFLOtc4LJyLksWfs59yoRd9tZiT9ZvM5X5DmJADn0JlSSrJ/9tUJPvez5uW216h98OdFRFLCVgrTpAg8rEjK2Pe4nChpeZld0bayLCIkHpoKEOOPwC8+XyJChQdEJ5uddKdKGf8bt2ubyovDPqxJqi1JtNoXRJrPZ4yfr/rIV7x4J+hqUta8nVVKBlw9L+bFF0TLW/wrJAfW6PaMq9AZ7xeq7q6TUiRO58QkY8N1jl9KjFFRf1rmzLZnTTv6VbT23JDItV+FsXmsO7s78jzYlhNHmc/Tasdjpc8Ofz2fjnWhPGMuPHduR0esoU4ea49tcdimdVLO6nFqyRpz4nfJg+wFD64nZ6cyVU5q5q08r/5L0bnjMyP+uVEwX+7LsfMvGRheh5k620+Ms+D/GtuFB2JxBOiZmwUJ5vOLc12A+s+a8wBc6LvrVqzvc76IP9ezwyck0J6y1k/V9WthTimHImGEL7q2PYBdypipoSIAy4KruYhQwBfqjYiQffNYPP5MHHNKMg3WDqFQuJyz7L+CtUTbfoRtCIMRXMzUros8JsdhQmHcNKmOoGKzeBHVpu1GDO19LSgW9Hs2QzFq2a1oPvI9MbNtz6FpRMj+z7228DXClgZ96072zA/w/YOZHu3ZhpOztpciac568V8g7rBmvc78SyT+zVrD5ZZ9Iw7b6ljvPf4GZREDl72/nzx+og8//Egff/QR83ao8/NzXdZfDFjV9UfX8hERCvp0v6YOTsfeqcC2dZLQKSHvqUvucSckvg6fPNUz+jh6+kxnxyfynkvozNuZnPzd292V99yM9VljjKEAmPIVOKaUHNmwAAAQAElEQVQA3x0fbRySIkJuk1gDYTnxrvXm7aB8uG1RtbmRWT4g5SzPR8de/OSTj/XOO2/rvXd/p0ePHsl/7V7vf8TE96WCffvQY99z0bM/CnM/mY0I/AFBJIAoVyiqCs0GKrETNPA4Zu8KsgmumHRFW9UDxUrRIn6V/ddymYb2peNh7ESOnUuIxiuB8nwYa/gVc7TkPr9gPs8uF3r87Ei/eed3+tVv39EHn3xa/7Ijz3Y047Myt3NFaqXIWJVoxj0Bu9gp2DF67oM991+vj8J8i6NQ3yH3ffuSz3v/sovv496XlnfWH+t9z1zyPOC/VO9o37OOO+CXiit0VtwjK79eyXq+p/esnZl/oSnNdPj8XB89Yo9+8lhHz8/wk7WF3D7LLwoNJbwaEJ/Da0s+8Rvd0UZhrZUSknVHmUiaXaFh0WYw9FWYhbrf8CoYk3jWEZ8H4qXJdaxps42OntYjOvpbj/V+lgGiXEGdbW7ztk+5WL6FoP+o5Z7vx90AYiv0w+BFUJCgDF4gJYOXOAH8F4LiJVLpLrSh3TmLwTiDAl7ki6RBIdFbSBwMOFEhQWx5UB/YCJJNibFH7a8jivhCjJIRRDcB0wqGTQRUIY4A2yflIpWXATXEjvoLKNirYA0VPCisbaVG5fPA5z4fpCynRsHnamT6xU+RQAyeX4O4FYPkSSEuPQnvitWpuvUp9/pzle5ShcQ3BcHgnT+zDIqUSkVdLarjqeUYeah9Zt1Vf3k1bp9L4LNaIjdDexfsgwMpoBV78JZDZbqLrrEDBSSIe+0Qn9kWWnijUR9ZvUZaecrErMcXgxVUR2++VJnU47z3fhEHYVJw4dQ1UKhy9gj2xByoKkgKt5zQC4vA5ZCsm4Y2AR/4FKaJ/Qat9RuaVcxX26yuDY8u8VNFo4Eiw9bAYx9pHcM0FigiTvvBnBGVwj4q7Kcr6jrPnyG55ItLtbkFJbBhQG6err8p25RdaRAP+pSBDywquugqLCvIJsidoldGKnjrVzBr4v4g9qDYi2Ltin0v9ry0wPkJSxXL0CnA+oV2FdP46RMlfCgjaK7PGWMdz1adh1Rlf/yLu5o8fIESI8fpC4GLtX6bmt8C7B/33ArdpqONzOs2sX0CTFTwhVxcT+K1U8N8Z+Y6cw9uatL1lF1wBJ6yy5+qjaea50PtNEfanx9rf/dEt/fP9ODuQq+/0unbb2b94Dsz/eQHe/rZD/egu/rJ9+f68ffA92fQmX703VY/BN//dqPvfSvrrdelN15Z65V7l7p364wk8on2Z0f084z+nuHTM3yzD8f4cKY2XWiWF9Clcv0L0KVSrCqCtRd17fYSqy24GhDOAr7medW4NrxpwdURvtbqa5eIUETgV1JKocw9yEjQFMSfuoiQD5aXyTeIqKMvPH8YggbRCz4PUrT4xDMbNOTntobEba/nx6cVlxcL3pv0fGcu6nvs+J4UWTm3annWa2dz5WamnKHtHrJ9Ne0BMj5DEp8VpdW6C52eL3V4ZJtnfI9d8FzWa429dSfxaKfewWT8EaHk+GRhA5B0Cua1IwHc8byguNAuH1evvb6vH/zoVf3gB6/o3t3Md8AF4zhX6FyZe1Ji3aY6/z0yGzfEESIYAx1rKAhWom9dO9C9Vv7qhdqyXr56m23NydvB1zKQbYUbvNfMFdCnUO8/UA+4kmpltDySG2b+oGIEAwYR0M+1RB3n9ep4MfTbCkEBcMJ8zvmFlUSgjrderhmY4lLpptrGYvQpqv5QNVyr4HMuU8xNHW6HIiJGWzSiI9cNoFzPL7LLXGLI+oxCpoXP5gFFPRvH7x38PcnvnRZ+f8k7JRTZDwIBknIC+JGwlfgMztzbG941NTxjJpK4IoG7PjtSgt5qpNuzRvs5NON5P60uFbwLy3y3yn3PPbjINCj3vJ9bX15ofXmungRwwmabOs2TNI+CbqfMu1otztWR/O3OnystT7Wblrq/m/TwoNHttmgv1trhmaHFr+w+6QcTfBaFhy3JpYAC7kGOWCGWDMdnBZWb0/USuro6BtlV+Us5GnDW/mtXFDgd2q2mYx/E1sKqZ+Ym8HkSVRsveDzVXlHruTTQ4eqy4dIEl7cxelRFsR0DN6jSf94LMxf0+OWwhnA4DAcUmLcMkU990RERSjlvFnsErUeIwy8fKpilwsapM0lQvJAGWGlCwBhSRGygm0dMgg0zmMXuUBMKFm9EUoAEIkKbAz370uOTG9aaepGCH58b6A87guZRjcGMZx03sagUH0xfWJsxKt9oO0m/GUogXmbIPiF3fKxh/wzHqoyOWo5KPe2qUQv4W0PN5Uo21Hz5Faucn6tXDdYLNwho3eBBj7SgPxmww2k5CEoGZHPSB2cdyUStEhGKqjRcPWZCgd6kVSu3LtYD9uNlqNaCa4xtBrqxBlOoHSuvEzoe+ifi8I59xaSFrEw81JYN2OunhRPGvtwOq3VcG2p74HrjseS4jBC0Sq0LqmlkCdQ6ZJPfLkeE/FPb+LJVP+hZaKCFrtBWPfDMjo48E46/XKf2VT5cbKdWDpdBuLmGZLsgImCvQAVnSIraEtNDiN2voatjU0QJz6iwxID1iRnM6/NQVaiM2FZESlHAloyBH/1xAZXrZyD1fS1zz221t3dLrzx8Td/61rfrXwJ/+63v6q03vy0ng50cdkL4zu37mrW76nn4X5IAPj9f6exsqQvo4rLT5cVK55TPzxfwS61Wa/nhZs3DhtHxbaHr+xqbNfwlDzynp2c6PTmV6QVJEicWxNG2M+2QDNnZ2VVL0pNw8WWjV3APTqlR4qHID1ALkpYX5xf4AGjvv7Sz7aDeyaD9g33dchJ4/0BOLNuu0TQtX1Kwwwu/lHL1qSNx479ecl++11ueXB9D/Zqk6eXlUv4tW+uIvVoUeBuKSIoR8tyI2BcpItRgY86XrR0SUy39ioPnK+VEG3R6YhLIsj//cpL3gIGojtkxtI6UZL9tw7SCpFayHUl+KV91PQ6+na2cuOIhz30lfBVv9NfLlZaMwUkpJ3/nzUwz+8TnSMf4RFu8wues+c5cB8TtgES8k1Jt0yjkflZyYtn9udzSfk4Sbzab0a5RBFIC5M9G1JVSrnM4p966LnuveUyRQplxp5zko2OtVHmkoQ0+zNqZPB+Wd6ybKXFQy4zTCYk1MVzy8HlJ8vWch9ZzkgyX2CrYb/Gtoe8gTqpH4GNSTkktY/L6ytCC30sSD2v6SNRlXgCbRoQwo5APJkyF9dIPaxv9nod6EeTCw/kAJ6qXurg8I4F4SgLxXF23lHiJLPRSlnKbZPuY9s1IXMDV6V4SlTlnGSmnqtI5acJYXbB8Np+p7hP2yowxtrOZ2lkrj2lCw9iC8dimY9Z7bkbQhQyGpIJd2x9i3Mtz5H6qVzQeypLXs23av4ig/QDrWacnHqbbqP1i39Rr1Ikiw0kj9+e2EVH7tE7PesRFi6/JetZnj52u0lLrIqL6YOUV69uJ3JOTE/kXNRLjdvJ3zt5rWKfWsX/Gmnn2F6+OddITVyet/IsrH3/8kT748EMdPjvUOfeUCxKevje53voeV0TIa1Ic1Sf8qf5yCWQ+Q1F1ElSMp1uttHCCDJtLknHeg9nrPGc1+Gm9jG6TQm1ChtxrpGH+MnxCHmJGGL/9dRwKsUZCKyqodLnK0THvOmpqPdVmhevXaC1wcX1OSbO2RSd0TIL6vffe19/93d/p7//+7/XuO+/I/3zv8fEx932v7XN5DlfcYwr9xWhjorgrxz9gpj5R8VKr6CkQLuZw8LKWxRpAfnXa2lQyP6IaHHmqg3YRIX1daGxj+nVBU9X+JFVe+kaohBkb1BAYyFBiE9bIQeu9ZIiYlTzXPS/qO+5B7FzxEc1LuqIl98cl6/yU9fbJ4yd65/0P9et339N7Hz3S8fml1oV4R6MCOvgVJtfMZdcVlmw/gLXrNbUB9gp9FajX9HJxqYv6GXymi4tzXhKeyb84Ufc2+2rNPdl7vu4z1qvXg39LuqM9PWhaI0VFK3QveWGxIGFtvxd8Jq3wpaRWaua8Em50dHKu373/sT4mEXx2sVZXEhHKEmMoSlhxORHDETFQMb6w7hZCtKONRsRIRWuhbxDtWgzqouo31DZS5TM8qDbDUwFowThFjJwEDF6MBJ9N12DZNmr9SsFLGOuJOre9wkqiTrxo2dTBlxf01ugNsB33XduNbYOXRlETvQv6GqD+kjaLAU5eApHA1UTNV5xLvMxV/eveM8kvdUkCq+JE6k6wCcoZL38ulOinJpgZW1JP9IrCGx6exirMZqV8JhJEDSCGlXEx0AfiKMDySkXbCYG1Aa4yelR7dK+QVFgD9a98E2sdaELDusozKUMrb9oouN8qhYxIRcF+C16OBS+mk5ZKJFZEEjiISyERXJwwr/FyHPms97x4/lkHhTEX+2QKA9F1BOVQz3rre2if6pru+4wMf9XQGngPpF182lOkW9DbwPRACmgcMM59Fe0RE4NndfMBDwptexLBXcVM6wAkDtbRMhNGhtJnQIlXp6S1NACH11juQuqJSx8xyF2GLwbyYmxkSQU7SklKeQQydHpi2quoi76ir2uA4AQdVqCHH4V56kdqvrDHhUwjjRqTITYF3vVFmfE3WEeuGXM3V4ptzJAxz+ip/kIHfZUBMu2jzgeeSKVXqegq9T3Q5b4vQgyguM2Juh2HaJuav46gfhtucQVb6iluYehI6pEZ47qicxlBPR6LEdCuYL1cUeqqjjpkzCb3DJFgkZa0BdAwxuRvvb8MMzvqM+7alvasAUYrCG05h25gOOEtfymwRDXzYcYc9HPOiNiqCcYS4qKvetg/vKln7dDdgYJjpc4ZGjUmhXD26pF7Livgqx7U/Zk3fYkxTBfwQs1LZYONz7t6fKGIEJcriPI2CmXWZhh9UgLmTROyzJrNjLNhbA3z1TLHLcm0VhfK5USpe6Ky/Fj96n2pe19t+lgHu89I1p7rrTc6/eh7rf7kJ/v6iz+9o3/7Fw/07/7qof43YPpvof/2L+7r3/zFXf3Vn9/RX/7ZHf3Fn91Gd8BfIf+3f+n6e8jv6M9+fqCf/2RXP/3Rjr7/nUavP1jVZPAsP1OsP8WPR9DHauNIs3SqeT7XLF/i00JtTQiv1OSVUloTgQ4Qlno11RccQd0E2JeerndFiHBVuDQhIsQ5FTc0wnIjUQ9NW6Buo7hhYsN9HuNltkFVGjyKKqyCrUuCNzJxaZVJ2qY0R9aqdFl9l/CrVbcuPLef6fj5Kc/mS76jssZ922D9FNZJKCtxn8x83jU8T7XtXLPZLthTO9tXbnZVYqY19jp//gibfaPLZdHz5xd6/PRYT5+d6OTkUus1Y4xGPWuvp48iyo5LZn1mKVIPmMO0UtElOFdmfnf2ej14ZUdvvnVbb711Sw/uN2rymfwLZIFejiWWVoC23MmxqqvDJRAAYQHbp6VBy0AYGyq4rw5xBFDtw9wEITKvLz6YP9876h2iOgg3ySrly9TFxQAAEABJREFUvlHpIKeEPSsWYmn0KuzjMuoM9RsVmC8/B2sFO4b1LTH9fLx8ZJaOgHC+xEAobkhdjogqjxt1Q3GQ+hrWikFqduQYtn2334alo9JILCFEHiNry6UBdAsTo6mA//zTtRNsZIo5PV9rNPXjzwvr4Fytt2euqwUurit17nqXPgeI3Rnwd6AF3838vuLo6FAnfOfu1173Gv03LWJbKUcRO125dCRnV3Ly10nZxcmhVmfHlFc64H3Zrd0d7qmpPjWmvohHLWwFNhLI8Fhhz67XvdbdWj3PqgWIzwzx2RE8kwW+GYVn9+J3VyC6hYJn3YbPlL3ZWvf2s165NdeD3ZaEc68ZNhr0M+NPBAV3JfrReO+Z+OA+JIDKMHcwRf4RV0lMYNHAV+rLdhn+hZM2g2wzm9VAbWr7MLhVZZOeNd1XpQpFAAXVBuTaaZkhRQxUn3fQlzuqI5r6rpQKKIOmGp7RDjoYGoowUtQfDcdGbmYQ/XNek3BmGxFJ8RKoygJVIClMgGkopAq9eKAQEYqUlAy+eKWcKYdSDCBaKnzC9EA1gJaIo1SrAReFS0UtITdNCLdhmYF4Ol2sqJdJCh3KEaGIATCjHEJfnjzDPlGU6+1zRMBrOFwx+sx8D7KXXaseFS+jiKXBZoQpEAe6m/7dRxUhhNZzVIuxbZXduLgugutNuM0N3WtFdzPCxHXBJSI2LTdyZFSNZ1yjteSLdYyx1iSwVOPpdUFdhCXhKgleLzvolJMarpzbMY8ImiUAVaDjWxxrCT2Hr1hWEBvmQdXiEhG15CsaTDmRHxphAEltA+WMQAvQoHZfqyZd6q+fMRSrkvmXgBuobMzAblX1xXIo5+gDbatsoAW+1mmsvkEZRPUPcT0jaAciQhEhcWrrCAQDJiHWOauRDR2ZkVgzuESEIraA7No51THXESGUcW+KsY1ZFIiBto6CTi1OOrXwe1yG9pO1FwyExAnGKz5GhML+glprE/YHCtHmYB42PMGimisSGOsVLlO/gVj08nmICEUA+oyAAgSSQjIoF+gAz/sgL4I3CxX1kvdBlqlvqyka7e4d8DD+Sk36OgFsfPc739f3v/sDfefb39Mbr39Ld+/c03y2h7Es8mwkE3stF0VdF+r4QrDiDbLR8dK25+Gj9stoez59ex5cCpThyvVO3p7z4tjJ35PTE52RDL7kYWjNS+uUsnbmuzo4OKho25kiQlIoIuSjYN+6S5I+tnVJcuWCpLIfqNYkn4tCTTOT/6rO/+RwTQSRDLSthpd9TmRl+hF6HQkcJ3aNjgcj+xgxxMi+pNSwHoPk74rENl9oijioVww/1hXlSrmvUF9sBJr5PJvh/858Rw3JnJ6+egcdC9YplD0kJ4Fysg1sWkC99fyQaP/oSPZ5RpJv1rbMw4wvbnN5PIl2Xd/h35L5WGhB8ne1WKnnBTrPcwpi1RGnS+J9cXZe5bPcaKedaZYaHipDwg/1UpMytuc62NvTnTu3a/zns7ncR4+dpZPuJLEcY9+fZ/jjZLt9yinJ89IzPo/NbVqS1NYxPP5IwUNnL+sEg7KOqfUNcTRNlnWdZCvj+vEvD7gNRVnPybglySdTJw6WXaeaAF5dVtrnULMz02xvR7ll/mjoGPXEye0jEn0M/WTmyP2sePhed2vCwMQxB4GvOWUZFBV1TqnDltd0YT2nJBkxBFrBw0jPg/CaREbvF+9YizzoYEBOfiR8S02gK47BnnRFA2nKWQ3z7HUzZ92mnGrM1vi4YNz+azqvjYZYtbNZ1Z1BZ3wJmM0pz1qZtvAZHYVkn93GoAtFJEWFakwd34514HrHu3i8+FXHToNEPJq2UYNfKWW5HClBkyICoMQw3G4btjvB/nuvnpNYNTx/tKpnbTOunaiSwa+C7Kp9x/2jk8tCKbl/+va+st0TEpT+5+gPDw/rPogIzWYta3rGXmnVNgNyShJ1KZIyY4mIurePjo70+PFjXqQ8l5PJhv28YM2v2EOFPeA23os5stx/Zi/N2pnmc758MVfmjV3Ku9zHdtq52tyqicwSCHmp0LKWkz8fuF92zOmafVtYx7iCfqNZ2+L7rKLuhxTy4bGXuo57VQlrjgmsMemRGy57vQbz52YTbLuCltdkSYwl1NKnx+S/0nzy5LF+9atf6Rf/+I96+7e/lf/PYv8TvqenpzoDTvyt8NvzljDqdgm7GoFIEQEkBXOp4WCJ4JXYGVeYZJUSk3HpeRiqylRgQsIeF0kuGQOCcsi9fw3E19B9qe2h12/6qheOwuikFAJFiYB4XoMIFj5Xe764d9CO+1FP2w6sCeCCtXRKgvYJa/qd9z/Qr95+V+99+LGeHp1oiVLPeuQjW0teHC5ZgzVhzGfG2vcA1jkmiH8Z1hW2Cvsw6CPonwr24ZrPnAUvG8/lv3K/vLyAH7Dk/rdarbQE3vNi3hruHf4vFtrZTL4PigFlZM2sVeIeVfC7o9PhvcEwyk5JfTTK7a529m7jq/Txo8f68KPPdMg4FgsGogbzRsZCAkE5KVIeqOCBFFKlaUOD1yqGoKIugHhBYV4+cCosGxHuC6QRUf+JaOyV2KxTOUbMRziZwosR0zDdQqLeCCdlDD4z+GBW8WeGga4+D35ZU+tWknmjltcKqFHb2s4GS6kmehYSydma4HXScn2pDW/5BpdKJIdjRCLhmUh4BkngIAkc9S99z7B1quhP0SXRYDolgEmSJsaViEFirEFMUJagBZjSEP97Ff8E8WN+IsJXoBFB5EcZdRqlMn8Dhf0sUCJk3hDlARlisE64F6uZKTJo5pKpUWUtZfQyc8qpVBR+mR2dnJRIsVKQNEsgGKMhYhPELYhvquNdo8O6ZNx1nKxpcZgMwL8C0LoqJ/XIuj7Uk+DpWIPFYJ0V1n+JFj92FJmEb76DjxNuw98akA5YugfslwEl7Usb7EmZcuYlP8ngknbQnROnmfrUghllKH31KWMjGEmwsorWAVTUhdDDP+LC6NQhw11kUkFWIqAJmBrmswhcRUkJu9Jwj+rVER8+zbHTIeuxVoDrQz0Ge2a+BG3Ym73B/cq0QEtqsLkF+22dCezLAlRaGREzJUNzom4Zz4QlyzFWH+ikytcyGtWResGnYuBfpeaLZxNwwtLaLYA5ZKrBqDaFdIPi+kCSKq7k4sDQ2B8Nx/IQKZUe/R4ZPmigg8xtegV+uU2KIj9/xmgn0E0giHBFeF2usDMgWMMiUShoMNOGtKbe6FRY86K992uptFBX5J+ePjllIOQM5NtA5NNNKh2Y4WrBdUTENUEtIuK8Jv/cgg1P2FKyrzjGaQ7g8OR7dZ7yTVoscwso57XqjWk79lWxafR5TDBvLwHqUcF6Ye0EeyJYW6bJPMis4QYZO4GVX0gOrKFLKMlf7tG5e67UPeU73mckBj7VLRK/D++e663X1/rBd7N+/uM9/fnPb5HYvat/8+f39Fcke//yT++SyL2tP/3Zgf7kp3sVP//JHro7+tmPd/TTH871kx/NSPLO9Scke//s5/v6iz+5VfHnf3IbOuBPfnqgH353Tl+hh3dXur13rt32WDvNMb6cqk0nauJUTToDF2ChnJdKaaXE2kvB2pYnVXIcxGG6AVUseeoCSF4zEfCAkqYjYCwaEIMeMp+ea8yY/XyEaBP4lQYEFERQoZcfEVHbQF5Q8Jq6LsQDztgSVp45Lxr3FHMdzGziHtbkHWK1Q4xm6vtckaLRal10fHJW/wL44mJJgqdIYu2Agq3KR1akVpnPwJZnqtl8TzOSv04AN+0edXPuy9hUI8WcXd+Ir/zyv77y6afP9NFHT/TpZ4e6uFjXfmv/2HYcPVWEBRv0mzpF7pVyR7cL7PDeofCskM61t9fpwYO5vvOdu3rzzX3e0ayV41zi2UI8byTuRanes4qE0WGOYX1G+DrALKgiXyqoQqYNYKr8q9EI9Ghcr/ARoYgBWP7Cc/DWHqNGgXMojEwZKbUvnC+rs2wA9y1aDFeYLzhrF8SstquUVhQ8P67bxsvNDGONMBVjH6EbR1A2ILa5uUlSro22qfkRboJpmY4i+FAEUEwiPB9Cd8VIqEgKfnTjqB5UGUOFMmauo4XKbS4Y4ZRRL2aCWmAWrjar8cKYqQW1h3qpGluX7b6sYNCCtlzRc3kCxa2z6zr20YWOnz/Xs2fPdHpyUr9T4UrVct9GsHsSgWi4Hzbsi4bn6lifa3V6qCUJ4LI4V4vOwbzVPt/fW0mpL8rQrGD3BzxcAEqFe0nXi764eHOxVwvPBuK7gxHYqvvP5Y57Mf1lnhH8/J949p+nhW7Pi169vaNXb811Z5a0i28znucy3xETCMYf9O2+xP1B9Ftp5YkMIUFFkGHpyEfUsrkJjq51pvJNGhK9AE9eiMOXETTk3Ng0L2tbF38CCIRlFRoPSxJ8VAR1FWEZIs4wsBMRighK0zn04k4HziNgvFSbs6yiXixHOgUCHZsK+YdCPa1YmX/2y9Vov6Tr+JL6L6xmxMngy0GTs4yckiJCKQWUINUATYEo4wOvhqMMRAp98fFl9WNr2zMomlTU/hFsTks3hdpzRChiQK1Bhallcdcr66EKatW1SxVf6dzkJl0sKygM8JUCJ825jjEyZ8FYHW4RFn5NfIU2k58MjM4H+24WEYp4EemaTFWHi6TQzWOQcL3WJhQxQiGfeuHw4O2ZKwbetxS0FREVKYa1ZQ0mhxP9zfwGYgPi0+zYLoICp2/I24iIajesD7brMI7kS067qan1V9Edwo3Xg3naV56J2KaD1pfYG6u/Yu+jtknt1MxLYT82/U/xgb5UeRRGhCKu4ME5lj0fJv7CZrWIEEoDmDO8QI3ezIgeRwr7RzjpG6t2AaLqh64fuLQlsL4xiXCOEy8nwTdH6camK0ZeguEcPm9hatlUHKEIdkYvrXkD7KRP4uFgd2dPd0jyPnjwil577XU5Cfy97/1Q3/sOSeC3vkNy+Nt65eEbunP7gXbmt7AxV99ldavQallIPvZa8yWk9wsVPlhtM6WszH09N40Se88PPfXFMMmUJXCy8pLEr/8i2GWck5MdOzu79a93b9++o4NbB5rv7LhKw18Wd5Vvedixbdtc8C3FSZqTk1P5r9ROoQuSwlKoJTkzm82rH15T6osiskJJhRj0lC0fII5Q9Ts1ynmAOOyf4XhVXdrWOS9UYo2owkSd4slmRFJOWU4YRQTx6tT3Y0Ma93YAqpCorkgpFJJc1/Ok1lPv2NVxOJnUzhhTi82shhfnEdhlDP5/dx1PJ2U6EukFGc9lNqTSFS0vFjo/Pq1/wZvoocGvbMC7nKEtc7W/u6fbt2/r7p278l8BZ2T2ebVaaknCx/0Inyyfz2aaEVvPmcPgF/6eC89JYK9hjuYkxTx/szl+N62chKvxSMQfO04QGB5nk5Oc9LTtFckD/9+RTsJ5TIV7XKJNhMfba2l/0FmuV1qslzon6eC//u1SUUvid76/p9nujlKTeWwu6oh7T0yKY0587VPQtfcAABAASURBVB8mBzusxRV2ViRYnfyy/6iI6RsQLhkeJbTagPcDdK0rjLa4ApPMrx+ik9S2uSKR8C3I1t2KJAZfzumrMPaIoJ0q5MMmoBGhlj3jX164feu2HEPEJFgu6/r+7LPP9PiJ/3npc61JWrsu5STvCcfcdM6e8S8+zJijYCAek8dnStdKKVXYD8fFco/d82u4LA7reX5t09Rz475SznUNupxTVkRCm+VGnN3Wc2qY75EN/fQyP8nM10ZczHsNFCKokCJCkbAZoUJ7t+lqgrNXIf6FQVRICnFQdn/1PkAi2P9ssXmvNf8yyR3W8727d3Xv3r0B8F7n+wf7cpx3iFdmHO7nknuHE78ThvvTki9Nnexezo2s7/1x986d4f8dvv9AD+4/lPeNYf4hMvN3Dm7pYG9fO+2ML2N4y3j8277rBWv34lKXJMT9yxlL+G61VuIe0KLreZ+zb+bsoXZGW2IeQXuc8NVs1NETNccEu45VBfEISQmlbVBUBXUKybw4IkKRBlCUY+nxHx0d6QlrzdRlx8L3mWGN9AqUI5IiQuH2Lk/+wVPBNSTOYXkznzC4hxbhNC/oTaDAyVxTZx1QG6AnjE115gfoX+HhQXtYnl94Bg1XA1K4nxTPeekIS0+p5z4H0OlosuBe9vTwuX5H0vdX77yrdz74UIen51r2Qi9rxcPBJZ//Cz4r1nw+rPisWbL21ryY6Ot9UvJ+7CgbYm0Fc5gjKaeo60ruGXndl7S33pr7kT8nLkk+OynsX9CZ78zq5/jBrVvDXuO+3M5aNWBG3e7+rvbYh3sHB9rzvzpxsKedvT3Nd/fU8pJyTvJ3//Z9ZV5aHp8u9OizpySCn+jk9EJ9ahR5pohGEg6CUJLwU5El8wYvPvR5cP010MxnEHNoYFOb+kypuQIv4YNdXeutTvzFvBhBpAVMK3ipEk728lJFNTm71kBXKtTJcmiB1vImIYMedkSdmG/brDBvGS9Nw5R2k72BLrE/YUET+G6BCeNShcRlcSIYKv+FMEnMMAWbshOd1IcpyU6B4EVtlAteNJ0rSDQEL29TOVOq9JJILeDXCvwL+83q1BgTmd9Am4PlyGoKRQQyYAoiosoitqnndyhTKdW5jpG6zsi1XLwGWCOqaKXcKipmA99QNpApN8iynKxUSAxAET3oAOPhRVkymJdkEO8EgtincazB2MJjZTQyWA+c5kYEFDDgwnoc4HKS+Z6X+gX0ZUhS9qytwis+pR2pPZBmd6CguS1V3Ko0mjuK9q6SMbtb+WhGWmV3lJBn2htpTtlob6G7r5L3VNKuhr8UnkH9WrFl9hr4ptI1vnQkBzpiWil8P6Kw/3pQolWJGYBS1+F7xx5Z90QMrDrVe9CyL+L2o3Uv+V60JhZr6zHutdE31LVbaHiG2y63lGcDykz9hN48dd0VeviKvlUBKq1EjAv9TRB9ivERBEmh4SiQIv/IV0+kJYgrO1HXAarGc2zPHI+Cr0gwKAJiFKg7gfo+j+O4YBmo9QTS9fQbLtODew0uUWWDrYHvGZHRQddgha0R3DvEWjai0g5LE3p4Rk8/ZQNEnEjHXim85HTvVUw7003ZhT8i7NfkK2HgpGdOGG0Ac1M0la00uvyCl1c6L1T9XgKm6sV2dBIVwe3HKMyXNMwrVEIukrqF1VrUoNxGrxnz2HBvTv5XGdZHbKqnTOkTtemZ7t4607deL/oZidy/+vP7+nd/9ar+7V++qj//k3skcg/0vbdavfla6NX7K927dSH/k9C3dk90sHOsW3snlE91a58yvMsH0IO9Y+3vPgdHun1wogd3L/T6q2u99Wboe99u9ePv75FEvkdC+BX9xc8fkiy+px99b1/fejXr7sFSs3iubvlY/Qo/++d8ZpwxnguwgF8puOME8xQajokiUsUg3rpuNLZk22woIhAYkK94hvip7W40KDfKLy267fUKmwpEV4CzEJlPSpBp5Knywgdxf/QzTk4zPqbmavIu2FFOraSG77Gdnj8/0dHRic75rt91RYk6I5SJWZKUsJSQN2r4zGuauVKDPZ6fGv81MM9as/k+9nfY21nnl52Ojs/17PCUxO9zvf/BI7333iO+ex7zXbRTilYNbfs+uA8Xed947/V8TyvcS4LkUgKRlti7oP8Ltc1Kt2+F3nzztr791m3eNe1qb6fnXdRzrZYnEs8g/oyNOv+9REt5wsMBB6aBGBklruZfhqr0soqvIPtD2n4F8y+oeCRXQsexjnkzuqF+uF7pbXNDXalzUC9V4LKBpo1uwfOE9MZp3Ql4gD7nYA57E1/dooxGbW/WGApFm+htreta93teBnuhF8zhEOfoX8H65PtAEdDG7QzWPgYi4BWuGmF+wiiCDNbGEbqA7KudVh76d4ztX0Sw50IQKcRR5D3i9xN+v3XB9//Vkmfy3uudPv2ZD1/YRz3fpwrvjQK+YU9knjfT6kL95Qk40wzZbpu00yS13hvo9rwP8/uFwnc3i8RhWui88EzSF/rAj/qLuHx2iD2GR2i5/8LniwHvZ1qebYM+w8//PPdnPmPmea17u1kPD2a6t9PqgP5bFkVyf/itqQP6k5JEn4b7rqCnooK8XikFGM+RnWpG6ZeS2swXY9KmC3fj4iAOPDIsuYlAYNgteqctpwoXToRUcwYWVCeSwvaJEudGb7vqC3nbAhFY3sYXNvrjVzJrV53g2lXh9+GCRsZIIkIx8oJPIOcsI6WomyUhiwj5h4tgQUic8lEkbQr6+odnawKtPdGQ4RzlwwYurOfCQrBwqL66+oOaEo2n2ojJQeTbPMXPPWlPBy9fPDZXwcX2INeG7bY2PDkAb5VrOsj+WU78iwjmLymFAQ+NilDEAIUEqxh/VI+hJGRypUKqSFyTpDTSgAZlA1LPrcGz45ktpL4i950P1WldRVDgpKZqokjoXTJ3HVF74kqboMrroefmZkqxnhGuYeqYh35EsY5rKZtsQDecKG8kX8xgOvBho+TGExB6hAziq9ujzR/ztGvb9sMF4mNquPiCjuuB93tKzDG8gGO8QW14s6WFBlGocXb9BMsDMwEzAfabOt3fFjZ+ItvwdWLGDnGLcyzcILXCY7gh/zpFD3GjT4FT8gUQywgo5TDgTV1f1ylrNdifmS8ETr7t7R3wgH5XTgS//tobeuONb/Gw/pbeeuvbevON7+jhwzd15/arPLTf04wXUpmXRhFzBY8iRkozpTxXBo3Bl4wWZL9gQ8t9RuBBJAUQDwf1mQE/TO2XPwdms5l2eQG8t7uvnfmuLCNKWvOQ4Ri7nHKue9fJCidtTk9P+RL0vCbJ/GBluejLujkNusP+7Ws721ONvzZH4JN1nVxtSMIZTGv9i0L3YZs9jtqHCQqa008EDKfHaB3b9ppOOcv3Q+t3+F/BA511fM+gdT0jQhEhLjVZbD3rRARf2Bq1s1Zt2yhl2wv5x3bF4QSnk6b2L6ekBp3A8X7daeUku/8CmAfNbrlSIuY5krCiHFmNeeBk2dxxJwG/szNXy/jFYbse+5KH1J6H05ST2raV52gGTfTnsTkp5P6LdVJUHxy/nLMqSMY26FvGBMgJyRWJXNOQ1Dat3K99d5LJc2j4L16pVtCP0bNWHBsnbZckgRc8JPufgV7xwFroa0aCwcizVkGfkUICDFvGdMPsmccV7W3Hy8DlJfGxP4XYuc8rWIMS8oAMNpD580XQa5AS/WX69lhSBC169bz870j+dvgrHroRcrpOm9YI6hkRcox3GIuTjY6Z/XM8njx5Uv9S9fnR8/pbpB1rqTYaLxFuOyOWu8zRXA1+2MNuXHu99ek2UigiaFVUiMXaa8XxAGsSSO4vItQwZ55r+9OyJrxO6nwS68xLc/NeAxhTYe7dj9sb5m3HoJKB2hO65Ixw3yIujs0A+0GVbC+nhMmQ11y10w06Xus9vGm1iZ2wroIXCSs5RkeHRzJWy6Xs38H+vu6T/H3t1Ve5j70B3tQrr7yie3fvcj+7rVskn/zPneeUsbHW4uJCw182XmqJDa8T+2DfMuOez+baI0nl/2f47p27enD/vh48eKCHDx5yj3yoV199pdp/cO++7pAkPkB3RhyDme6I7Rqb/j9TL8/OdEFizkngJYln13lMOSfi3jB/M83nM7mt5zGlJDFOIyLECUI+Cmtzgm1YRiVnyPeJiNDwI8k8uKKIJIpoRJL7iSCerAkn8hbcQxzLusfHRGFhrsUREdh3OyCOAD5HSrWCH1WoHl4FuHvFw1UZ8Rmo4IwCNVC4dk5a14T/ugrTECt1DGAIWuE+17OHe+Jfwd41XUOXrK2LxUJHJyd6/+OP9dt3f6ffvf+hPnt6KP+lbzQz+S/oOl4ortBfkYFZ87JwDa08dNpb/db9wr0nJtL3M9+LWu4pOXktUmM/8MfroeCff5HEe8b7PyLVfeI9cNd77e4dec947/hev7u7p4ODW7rNHrl957b2vQ93dzXf21XrX8po59B97ZMA3t2/K/HS0S8lP/r4Uz19dsRe7SQFZ+KaJK7CT9Gv5PI2QqqygG6hfihMZarqSay5R5cKC1yPrchSNAq10gQnlEgmCRTiSgWn/erQ40UKL2kEisHclRqrNVsUVL4TH/iUuy1Qx8uXQmwHUGdfKAsb12FdJ5GNJTYWEi9qxEsbVXopkcQtvMAp0IFHryZ6V9StFXw22QeN9sN94NvQz1rCF6ETvKD1yyBBVe0vFLUP0wXjXlJeM26DcbEeZLCLqRxOh9KcqWGeFjHyETAgEnRERCgCUI6ARijCNCEHKUusx4Aagio1yAzXQfmsUmLesjGT8gjLrMu8KpIUEoNQBGuAF2QBEnxiDBMyVQkg1qjuJhXyQR3qPkEBQRi2gSXWSqlrpqFugEhEFq+ruqZm2J4PiB2J523N9qGgccJ2R/5nndfUrWOXV+7GHgnVPZKs+1p0e1qsQaWU16C/Rf1tdAd0cUedbqsL45b6mHBbfbqlku+opDuV7+NAnQ5U0DH62K9ly4yeur4MOuY73VKvSWdffeypM7SrbgJlywdY1zhQL7fFB91W0R0V3VWvOwPKHXUVt9WXAYPOHSmAbqtUX/bU98YudFel3xkxVynEszedSySNS40360KsEyWpIqATPKGi3UCpGE/KnHR4Vb4q0ID2L72/jOomtT2XsgXboOyVo8I95AYKdVdyjNDUTURfwYoRGKiGo+oX1mfBJ6AOjR5AyxqdbkQPNaxzHbXEZTSFns/wBTt6AahqgjisacDWMyhwVv4bu7jD0dgQO4ZL2WJjKCHYeGbpFTw218rMTdSKP84lcKFiy7xjY3CnYDV2ylqBJVhUNFpwpyCppjMSwsdK/aFS94QV/ETz9plu7x/r1QdLfe87rX7+kwP9+Z/e11/82QP9yc/u6Sc/vKXvvrWj119Jun+n163dhebNuZp0ip1jqTtWAVFOWTNnI+B1wjwb1JcjFfoMHalpTrS3e6E7t5Y8Z3d649Wk739nTz+FKvi1AAAQAElEQVT70R392U/vkQR+oD//2X3KJJzfbPTw3koHu6eaZ9rSPnVHiv6Evs+V+GxJdX2qHo6BmSk+U9kyw+WbsBxHKxGM68XhNUcRThPR1RGq9RaErnhdP+reuy768hL2pHoZiFlD00HBnUOqZKJu488JVkDw7JH4rPJ7lbbdUdvsKGfuX0parTq+95xXLPxfPbGFM593OTWKyJhkFXFvkEJ+tm+aVk3bVD5yKDdZDd/9Z37m4ruNnw8vFmsdny50fLbU89OlPntyqo8fHVU8fXrG96KQ+pZ5ayQ+x4xCMrjQt9g7wR4bPjt75nStIJGUYqX5rOc7Udbrr+/VJPCDh3M1eaG+O2XNXdB0IbHW5TUQGIsOr00BNumM+j/OWaeAYb1A8QBxvZrC4EBUEpXj8nuftjA0LpUUYrANRkw8uW5Gb71t1DoEXpsQ9LhyVnMubfhB4qt1TV+OqYHpdbj0Qhv7Z4wVHpGhKZCjfCDUcGobQ8VXv9LXlR8Dh4i4YaIy0HoGazwUMUCK6dR0UDWy1I3cNWKxcU34VQuDb5o6wTdLen/34j3LYrGUvyd1vM+gqvrvealAp/AdTJ33Tlf3kFbsk8U5j/BnSjzL780T99GGe3fIvzjRdwt1q0v16wW21vIeknqvADBQwRn2Q4yLlYaeJbUAP9IODfxSxVrRrxTdUg3PC7uNdHuWdGen0R4J4IY+gu8H1d+edpzy/QYa7kSpXkV5glk62zpji//67MtbMzo64twY3OY3wonZVMJ4QiZnK52Uvjlqnyu4BBGK4ApqD7hQ6b/AxV+z7E4Flz/IBYZUTVSaWAge4AQsB735Q8kfQqaJcpVFkvkUUBBRLbgF+APOTWDNeIGMlEmmxMbhyuQXFnLdiHyiDRT52K09GVn1VZfNZQoC/4dx4Heaxjtpb1P6RZ8rPXsDwnFua/yvyHvsxuSbXTamsuscg2Ds48SLqdNwgSgkw0Q+YKwQiQKoNw5kpnIZmIII5LSNCHTNQ66d9sTzNFBHdcCoVJvUSxV4XivzNS5M2QvatuMXZhV9V9eQlexF7R/GXpkfqGu/ALgYjPPzNKoNbNb6EJqxgUv6X/CY3J2o6lyOjsIHbEQojRCH4zqBoCLhpN66cA4nYqLBpAx6VVpNRwR0hGKo+AOudPGFrYf+B1+8oeHwr16/pJ2r0asdODovg3VejmBsEfUqCEpRERGUY+AFpezY5pzV+IG/baCtcsrUBnEMaEI202y2o92dfd2+fYfExit6/XUSwW+8pVdfeVP377+he/de1527r/Eg/yovdB9qf/8eXwBv83B/oFm7x5eTXeXMF5Q0V06tcp6p5WWu/ypxf28f/QPt7R1od3dfM/qSklbLNUmXBUmtSy0XK3U8/EQE7Vr09rQz3xFOauUExHpd+cxYHC0naC5JoPiv1M7OTuX/w9NJxMlG0zSMq/G08MVlSfJxJR++T0cEbDD2kMu2aX1Tlz2vfqF9SRLEcP++59tYpZJySrVtRMLFIn92+CEvIjQj8WN7qKnnYWqN74Z9K37Iq/MueW78WSfKNbHJi/wVCUnbSTkp50Yp5Tpuy+yXbRrm18SLptolgeu/5M0paYnPz4+O5H8ed83DJh9WyvjkpG9D/TZyJEWEunWnS2J5Sf/r+pC6kP8a13MSijofnos5XxQ9LsfAY6FKCZsbPxFY7rkx9bgM8wuSyQv6WOKTY+Ckou0ZtuE21Qfr4MPacQopgnVK4G3DMVzxcLzmfsv3TvEtUok1nWfECRpe47NWs/EvKBtkKZgfiTAU0NudatOJzYhgba1IKqyQe1WheOPEBSSum8CX0pj4K+qYbD4LeDgWOnStlEM5p9qnXnIUj431May3S3xZa8YXc/+VatvOql+OS/2/Y54f6fT0dPCZNl7vC+bb/0S314P7mTP2Hb7Uz7CRUqpfNry2vA5Docy+sLyImBBHx33AWo6x5a538td2bK+hzZQIaohxNnKu67fnmanOC3NmO+arHRambRl0VU/7aPTMrXUMl6tfOcn9ZOyKo8M311d7jNVlgkG0xChU+44IfO7rL2t4vT979lROlpsvrGknnV59+Iq+89a39b3vfldvvfktPbz/kJdWt7THnvEaSFLdox191L6415h33/aTakWExCmOiJBj6Pvandu3uTfe1ysPH+ohyWAnhe/du0uC60Bt08r+em6c/F2x7pesbSeanQj23uzxUcTC+6HwzCmOxJxlYlBjQdxzSqLLESHXR4zOEI1CnO2n1595Qz5QiYhNnGDlA7Fi/FEVUoJGjNRKW+jxy/eZKSYb++gE8Do3mYCZiVWtf0kJlwnNsDJ8nUDAGBFXFNyP5Zvm///CMHaCw2i5M8D37IOe5JznoVLWi/kOuuZeeL641ONnz/Tu+x/oF7/+tX719jt6zP1/yedONDMF92xTeT2mljtTaMm6W4HBRkd5LX/ueK36Hlaw7bnzWmvbRi2fZ63XIuvSE+R94vuV+y+sj4Kfnnev2Z3dnbr+79y5q7v37vHccE93797THZ4r/BfBTgbfZt9Myd/ZfKbISQrfp5P8IjLyXLv7d3T77kMd3LmvFS8mPnn0WJ98+ljH/lcteG6QvytEKCJoC1z2gjEV9oQMm6r1LhvINKLqjbxoyP1aREf1BaTLkmgfyopopGihrVR/8Q1aZlJB7pe1qIs4DOhUbTBnvN3EcjeActmG1hrKfq6hTa3rq0yTLebBfKE86GKr6rntkqqFSrlU6W8COS+LygRexBZe5ogXNmI9VWAnsFuBh8EcJsYflpn6ZSw+qrbh2QlbMqYkMMmI0FLByyFZj3bagIBwiiMU9aowhVUowhh4Cu6dQsi8UigM1kSA5PtfDqWcFDlDMzQpLE/wACHlLFM+bKE89yXmJjFPIwptxfOUkJeKrBJJRUlSKEJiMJXSPZQa1oRrDVebZtaNkRSoh2Raoa0jsMvyQI4VePrSFSR8M7x+WE+pYq5MYrfRrhLJXTV7UgtmeyyzHa1jpsu+0cU66WwZOrmUnp9Lh6dFz06Knhx1+uxwrUdPV/rksbHWp097PT4sevo8dHiS9fys1enlXOerPRLF+1r1t7TWbfVxT2ruKbUPlWcPlYz2vpTvKar8gWIs1+Rw3GZ13MQd7NxRSXcVGbT3sHdfeQ52jAeVTzPL78p2jYTd1NCn+25fUdO+pmYGTNvX1TSvMW2vKeVXsPuKIr0C/1Cpse4ramubV9S0D9Q09JPvKPAvSF5L+5KIXwH9rkrZlbaSwKpJYObCyQwldGNAXbvmKfqkHEDM5EClWsue0Vc53LaCCyeO2NQWENbTF+4B9FMEZT8Ne79HFyBThfXouOAFLOrDWqQcFa4TMqn2ZYXqq5WxE4AZ1AY94ykKzNGCs4Dt0xUTpOBHVr6B0NVR+bE+IlAPKgE8zDd+ljpGhvv7WK6x+X0afjNtiIoquHDC98rMTSZ5lrXgTnE5oJwplxNFdyitn6isPlUqn+lg55jE7ook747+8s8f6N/9m9f0l3/xQD/6wY7eeK3wvHuh3flzzZojzfIxOFWOE9oeKwubca76T/1351J3IfF5EmXBjrhUxEIpLpXSOThTpBMpHcOfKKfnyvm5WmzuzE5JKp/r/q2FXn9Q9P23ZvrTn9zRX/7pQ/3Vnz/UX/zJA/34Bwd69X7RTntKf0fS8lBBEjDRX+JzJJjD0HBEGejN6yQ3Nab6oCEnxeEKs3WGYqs0sYOMK42jasRU9dUo6hGhiCtI8FK9Ipbg9LKDykGT+04ktABUSjUKBSpmJ6WW+9pcLcnftt2Fnykii1sDXx2K1l0vP8v1fA+LaJQySJkeQ/K9QEmJcjtr+V7ZKmfkBM7PE1TJ+kF9r6S+ZFZdwzPYTOvS8vkw0+l50YcfHeq99z7VMxLCi/OeucMnPrMCfVWk2pdK0TCHRSmKshO5ZUndBfJznguLvv3tu/rOd+7rwf0d/Onw/1Td+pz6lSLWCj6RhBcsDMbAc1G93/XwBfwxTuLxgllknGKOVKkVQi7WS7j8+yIwsYXRDKEjfNzFYAqwuBJfXoJBdCMmoWqbK1R/8BGBwWrlRj+WbepcGIEsIug7xEXDEZXlqmtAb6j/Klfi8lXUtnSumw8JAVdNRwQlzk0ZxsVtIPrqp+2h7bnr2Zz+DmXe84S4nj3P833fqe8ZDxVDvXmJKzoFN0fwfN6vFlpdnGp5fqJ+ea6G/XSw2+rW3lx7O1ltRrc+2y+w6X22kvzZXuG9UyhjObBv/yqFl4QLrDcYJQXwNisdukC8VxywZiuulLuVWvqZ0/8ufc6xkxmH0CsG4xIHYmxxrfcdBBOF/eOd9PeCcca9Fd8Xqi2g3uTLQESIE1f0p/n6sjZfVj94zJU5iQhFAMWXNfuj1nsVqPrwh/oxtWdQAhEIDG0foZToEqQwdXlAJFO5aYX+0IO1YBNMIROpCq4DdZ3h7ccED3I0LXPZoHEo5LNCwzGo+DqUI0IRUQuhqPTmxdoG3bmrsbpKRv4LiNUA55XSppsNM9i13xVXqr83Z9PbsPPVtuM0euP6r9FBEJ8BbhRcgvnYAvXagPXhG5SkGt5BnYI4xv7tk4Ff3qQY4+wB9cgclKFZYCMkTr3kYES2skFEKGLApI5F7IobaBnAzc99GpOOabGVquwSqH5At8+gYEB+7/MPbf97dyxtd73Nbw+7BkvDYZ2IeKFdcB+IQA6s6Vhu2wgLI66184eoUXWtPNaOJjQW9YcenrYrMKsUhj5f5OuU2xd0VAvuHT2TG6gqyExvAvFXO+tgHRdwg49AVoMAhfcuypGUUoxIfBnIfKHgYT7PlJO/ODR80ZhrPt8l+bqn+fyA8r5ms1skGe9qf+++9vfB7j3t7t7Rzs5tcEvz2T56u2rSTCkapty2smbtjPpd7ZEAPtg/oO0t+S985yR23V/Hw8aCxO/FxSVJ4AsSOUueKTrlnLG/W+EkVM6pyjseNnr2W8+XnjUvsNfrNV9+AEkbv5BekGR0AlMcKWfsNIoI1Ta0QywFJzJOGE6YSEkpTfpJnjv3tVotSYxeyLTa8IMdkxUYGdokRQT6Uod9t/HamJF8m81nSjnXvlckx+yX661nHbeabNjAmjHUhB5JWOsX7FkeimrDY+144V/wIagwxFOcu5/T35zEX46kBUmmIxICp8c8NBKvhK4/Y3NKygmgk8WPKY0T8NguSST6n6hxIt1J9YvLizomv/z3HMz9F8J8iYwUcjLI/mBamTE2DfOdk3BVHXNj/z2eNf2b97xcnF/IdlfMWaJP+7yDz04EBw3tQ8dDZU98RX3CnmG+IHN/lyQ7Lpljfx0MJyHtT8uXVvTr4y40clZum+qX2zre9uGSuHiNRIQcq93dXdZswxfQtWzb/XvLVmg66mZWUJygqjDIxZfcWjnJNmUaVJk97eF8DxjbuGoLdWzE6ZJ5Pzs70/mFvwwH+28HzOXY2jevDSflPUdO1hgeVIOciAAAEABJREFUj31fsy56YmezLWP3+Nq2dbGOzUl3x8BeWG54Dty3ba/pf71e1b3UwXusmRcJjpHhtWw/EusnImSac5LXryJkG25nX8wbti2OiEDlCog2+tf1klLOdbyJfggaa6mr/vsXMDr2e7XJWjAdQGzZJ95b/uvds9Mzed0bjuN6uVLQoZNXs6ZVHTPj89q0Pd9HCu0LsTMv9hM3L6aYuaIf+xBYiAhkkts45ivuCx3rPKibt7O6nmazeZ2vvd09WRb063/e2Ylf+9FxD5jQs9eFHxkl+9TD19hBC/sbs4qICi6cAx8xUWIPL4V8FHz1OPo6FmJC2fIKq4y6YX3zUWsYarFkAPKIUBD7FKP9YNjEpM4tvpn29m9ozrUAnxM1b9DQ5AUEIR3q3MLrcVIxX2XbvqM91f9rp3X822OvwfBcTujk+XX8jTXz4b/8PTw60vsffqBf//a3evt37+njx49J8vA5mrKinSnPdpXaHTV+ecjnLgWt+dw1WC5ar3st2SfL5ZLPubXqPuCLu+PtfdjkzOd4I+//nLwu5EXB2umVIpQzshRK1DXcc3xPn+/s8lm/Lyd67969OyaB79bywa0Dngf25ESx7ytefGvuXyuwZk917jvNNefZ4tadB7pz76FSM9fR8ZkePXqiTz99ohP2ue/rEfSND/I6cex8u3V7Q0mS19pEzd9A1dN40NgvTvzy0W9DaBuBfmTqM6UG2g6UxF3wglSm7qdQZR9qWz6JeHmjamPkKRcgYFp42V3gr8od8Rwg9leZgA3rGdYdsMb0SuKFTOHlauFFfSEJ3APTwsv0ilomSYyO+iUfVWvQ4f+EHr4gKyQCoPjv3ZmgiX7DwMeoL2RX6K0kbMUGi6GsFXXYZuy1jdthg8g5KAOmQo3nIBK9y2VRaQqRj4ln2pheObwRIYGIgBgJmuQ1Fwk+ZcngM0uphWeuoDXRy/qtNBr1IwpzOiBVT4s4QtgsoAdQahigKry2ilmUBFg3AeiZsQ9lWV6h8UCuBD+ivijHz0rxT60y67wBOeYKyn3XqFsm/9GHzs87Pssu9fTwRB8/PdL7nz7Vux891m8/+FS/fveRfvXOJ8D0kf7p7Uf61dufgcfgCXiqX78z4u1nlJ/p128f6jfvgHeP9O77x3r/ozN9+OhCn3y2IFG8IlHc6dnzomdHvZ6QSH4KPToJnS3mzPAt1cRvuqMubqvTLVWUbYq8HGjV7WsBlus9Xax2wFznyxY7Wcfn0tFJr2fHPQlpcFx0SJ8VR6FD8Mw4THpWEYw/9OwZOBzw1PVHSUfG86znJLZPTrPOzoyk84vMM3vDczBYNFouWnXrGdtqR+pBMeZSMWbQZgTzVAAzoQrVw7NouDBR8xOqzJfwApmkplWowjpx6QqTnukE18IXMK27kfe9QNwPBlBvuTE2ke0b1Wf6REWgurPRQ2AhdgKodLS+QlBnEAisWJfql5xYR8p1ONHVBvqcA9VNDdt3w3995l9HC8dgOybyHAHLPGe+I+XolbnvZi2hxkKNLtSUc+X+RP7r2UZH2p+f6ZV7nb7zrUY//cGu/uSnt/RnP7+tn/94X9/7dqNXHiy1v3usWfNUSY+5Vz2BHirHc+XynPv+CfRMGduBbfUXCpDKJfO6UIol9yhovlRKxjn0DJwq0nN0sIEf7FZsPFObnmmnOdTB7oke3L7UG6/2+t63sn70vR397Ee39PMf3dEPv3egb73a6u5Bp3mDbfobEs7+DCny4TiYfh6CCgOCD6oYrkg59TWPa02uFb7YUIw9b2tFhFShelCC+jrCdTK/JYYdRJaPKKbcjyIrp5naZgfMeQ6bK1IjRfA8KK2Wa52fX2rBexSWkYKZMKRUd7XQS5HVNDO1s5lSph37f7leaOXvJNwPOsLeox88Z7W882lmB0rNgSLvabFq9fjpmT744Ik++vCJnj09VbcKtFsFz0Dh/rAvhYajUIc11nBSj3Ql9efqumM1zYUePGj1rW/dBnd19y7+xIJxXNJ0ie5achIYiPUvEk40lhgJl2/+tMsVXGILL/QU+GbhFXXp98FVN7Fp7nnzGE2LL64pw8Xkpah6U411r+A+rkq/Lzf4FxGMPUYjAa8KjcdND2KUV+K2VVAvVfRNXjAvo15gNr3gVA3Pzc42CgMzXK1k7iXApmS5vvS4pkXnnsfe1Gu3+lM0fEc3NZhx5LW6Ul/E3jEKe2ut0i21ujwjCXzCo/e5WvbFwU5DArjVzixp1hRlZKEVXq7wsYMaPWbpg/1XAMY0IJAPQKDie0wFvvSAG0Hh+yAv/sSGlfqVwsCPWHP/Bw18gyz1a+p6YF+xVsQRIyC2C/Fpqek3AhszGOkX2Sv2h4vnYVvPYgZOHLal/8w8/nPWEUQENMRF/5JH+mfvfBxzRChiguANlyWFJOr0+x51tjVM9sjbFOsCWbnCWGdiDAvE9XaAFpCIwJWkFCCNgEdaO+h5UdbzRsULzi1p9Y2fG7t2MgbzoRgYy4B1IIytulXrwjpR2c+/bDf6Ar7Y1gaYK/RDQOu4icGmY+SOIxoQCpy1zoINAkuBgag0lEY6lQcqx546aSj7SiMNhw2bG0ZeuOH1PNR4LirwrfYbUkRsoBBHocrtAScFfOXmyTyajwglz3XGL6h8YG8a62TfZVddwcaNUYJtTpsE5pBTHThhQOpwXrSD3njGSE2uPSBjznVGreNifhuIXjhdPwm3+Un2VWnYeeK00Sc+BJHx4Jh5V0zUPKBmqIcXbSOwQnwDJHiLHQuj2kIQwLqqjAueO8yYvYmNzs2KP7xsn74Q0wwzSM7Bwcq47y3HtljXbONl6hvZtuJLeRueQPc0ZDvwmd7VB/71ukMotW3iRewO2NechG9OvCTh5VTXJV4IFx0fL3R0eKbDwwudnqy0XCWmYkb4dxQBxBeSfKCd+R3tzO5o1h6wV3bRmfMSOalfN5Tn8heXGS+h5/M97dDPbEa7FrlfTvPCrmdtLHkBfXG5IAl8iY88+CDzC+f9/T3duXNH+wf7CtaFv7A4EbYiAdP3HX6E/II6sW4Ke3bJS+zFYokPpdZ5nmimzEvAiFTlDpn5AaGIsEi24bU3Fmu544W0+zOcpKn7nX4Kczy0kkwt73gh7yRakUiYz+Skads0tc8Vfq1WK9kGAtFcoiP3l3KSD9dfEoNLEpWXUI+j46V4z+Q5YbVA5kRSwSf3mSPx8AcEGH+WpdKC9s+PjnR+eiq+WSmnhF4o0V9Gx3RAoi5rxkv7psm41fPi7IJ5f67T0xPmYaWMb35Rv7e3JycCPSf2fb1e13qP271GBPYTcKnQbU9iYc3Lt2WdUyfmTvDHCWC3aZqWtbCjOUkzj97z5M/VnDJfElvNd3a0Q4K24Qur8GFFDM5J/B7i1/H5mXoaNbusIZLSrl92Ky3WS635YtvjYC9pzTx5PTgR6L+erTE5O1fbNjrY369rakYCmoHzrNtVnwttafri6UkldqpgHUEL0HhEBH5nYsmXbOxnfPaY1uuOfbPaxEpuE+KoFyhn8TT1sq+njM2+LlnfkaJ+YZ8Rg4iEf51WJGm9FhfEYs3aoLUiJTl2hc9exzalzBhnCtrYB9u9dOIcdKzRlth73A1rM9FWCmz3WlO3Zl691qznOq/hvb197ZA4yuhHhCIGwMg6ScPhvg33uY2IqHoRYzsNR2F+KtjrGuNue97P9i2zJm3PsfB4/YsDLhv2tSO2hstTf4Fpwwnhk6PnevzZZ/r4w4/0Pomxd99+R++8/bbefeddXmR8qCfUnZ+eyXuqW3WyL45jzpl4ZpZVrn7bp4Tv7sPx8S8yHD8/1hF77Pj5c16+nNU95+S95wZV2QfvZ5cXxN3+iHFGhZTQyCmpJaYNtCf2vkdYd7FYyPod97fCuq/2ghYwEaHqTxop5YjAmtRj22MwNQrlGlbWlyqj4UDuOmMUqBrY6MGEVGUSdnv1+GIfC2tMtuV66gYd9M1bXul0mZSm8ovULe3HACzjm7WGMrWcL5hFwWLIv67ziwZFXBx7x8Vz62nwHjg+OdNHn3yqX/76bf3iV7/Vp08OuQ8WdZGlPFMi8ZsN9u9sd097+7fUtHOeBdDBZrXDPvIviCz43Fxx32EWWGPB1A7IfEYb3pNeexEh8zvce32PnmPbe8aTEVwiXJ/rvWuPz42DW7fqZ/gdEsF3bt+R/7UK30tSymhLSz4XL/jMugSL1Zqn98DvVo0/Aw5uaf/ufc0P7mgdWY+eHert+s9bH9VxKhop8RnLDb/w8kL1CK4vA2JGpRuIWtaNIygHWzZB7WcLnY+YQQ365rW8eNFhbcdNeH8dntQeOx1tJtrVcuGzqpT1yJtS73sie74AKnQT5UYb0V41EbxCdcU+9bPPqvKFFzQGDx3YGfoP/AsVBXPv7xCVUkaBKFiOm1PZOtbHlwBSh06H6osI9FRRbGALQ2REy8K6UD0sm4AAeUQoIsQFSAOdygONGOhQlyBJ4k4q1kUYrINgPQRUifmqlLWBrIywbk380q5MCMy8cHoc27CCFUEBGhDYMASVk4c8P6uwLkYUXpCXMlNfdojOLhHc26CPA6m5q5jdU59va9Hv6YTk5ZPjjoTvpd756Kn+9lfv6r/83S/1//7rf9B/+O9/o3//n/+7/u//8b/q//of/rP+L+D/9n/8F/0//uN/17////yN/vf/+vf6P/7bL/Sf/uev9J//9rfgbf1//+Zt/ae//o3+43/7pf73//wP+n/9p7/T//M//q3+/X/6B/2H//pP+o///df6T//jbf2Xv/2d/vs/fKi//sVH+h//+JH+29+8p7/++w/0y98+1oefXpK4nelyfUurwj4sd7Wu9Db0Cqv+gD25p9PLVkfHqknkT59c6MNPTvT+hySd33uqX//2U/3inz7UP/7yff3jP36gf/wFvAH/9//wvv72b9/T3/zP3+l//vW7+usK+P/5nv7n3/xOf/M37+vv/u4D/cPff6h/+IePaPuxfvnLTyp+9etP9du3n+h37x3pww9P9Mkn5/rss6UOn3Y6OQ5dXszZBgcq/a0K4av6fZbsPuU9lbIL5hXq2dt13lhD4zxKvgck6pPkua7zDxshGfIBbwJCwZWzgC86XW9sdK4VkLo8IrYpVTfOMlaXqe8b9TiPpLC7eyh7WOtKr+/dgkxYCCCOuIahFhGn+W0guna6zoKJ3uRdvsLQT9WFNd2GnXH5Sn/gqmzUHyQvXqvOi+J/dgluDn3ikHkvG1YUQ0Pg+yv3ft9nE3eKzF0i1+TvQk2cq9EZOAHH4EhtOPl7qrdeb/TnP3ug/+3fvKl/91dv6Oc/vqO33mh09/ZSO7MT1X8iuhwqB+3SqZo4hTfOWcUXI3ixr4VUBkRNJnTo9aBTSp1yxQp+OWKhROIu4pIxXSrKBe3PpP4Unn7LsZKeK+uIpPBz7c0v9Or9RCL4tv7yT1/Xv/mzb+kn37ur1+6GdvKpYo2P5Qz9C9dVm40AABAASURBVDWFPvAhEYPEag0gjhghlwsFEBAXpcrpqx7WNrb1Y7QR9f6+XfOH8CEx0REBGaGBUoHrHl1IyAaIY5AV/CiFCPCZ4s+va89zeS5Fq/W68F39QofPnnOfO1NHOYh8BPcp2tNBDVdEqM1Z/m6VUqjvV3zXP9f55bkWfjfR9fLn4ox3NHsH97QLZju3FHlX6z7r9KzTZ0+O9fY7H5IIfsR3npV6+4V/YtZSZKXaJ5PCWvbzC70gK8qpl1jL69UJ/p4oNwuSwHN9/wev6I03b2k+X8vrKGKp4J4UzLvYA5JtAVMsTGfAXEfQTl8Ife4Rn1vzQsWoao9q3Vje5l1nqHojjm0lisiv6l03YajzVeiIY9CDeclZSuF2bryk8vcW2ZeXNUbuM7i4Glpe4mNx3RZG7S3Jy9ntdnXJ0tDU2tt1Ltc1Ma4H3FBEgCSv6QSvsBZxQccx2tZ3zRVetHxVd8VVc1fFL+fsA05EuGXAqaKwJ3ru7/6l1Z7v+uYLc8gkykdwCTSj0sKOKkq0Ee+1uuWFusWZysr3xpUOSPze2snabaRZFDVJINhnwX4TVjy2Xpr2kGMBEHC6zlCVmOu5GPanxyfTgq+GoMKPUv1YaL240Hp5qfVqoZ53Ra5POG1A6HvsAuLTMtMvBP0P9V9BexPXUETQzIC87KSqmoberK7yUTittbFY4zLx3zS9cmXkIB6G8U339XXtpa/WwKHbBq1chGzOqWw6QYy0QlxDEQPSSCGaDmpgQ+JUPTZGKJmHfOUzxJoeVns1SHnTdtOBxiooMjsDoVDPerHMSqYg4A3Bu756RUecQ18W1JUVkoB5y8zrSw4bqXiZHrZsY+w3zL+gFlc+1DrKo76qPuWXUn3JQTvscK16dThcOFW4g1Tgd72BbFHB1wY3t1ZtSI1jM/lj/iUIZIHOANpwBrg6bcwlqPsDkx/iBuaAWB/3VYGqy5BrZ/3owMSVMNAfoUDM+qHetilgFhm+aaxTPZBVeuMytYO6JmobczeA75YEl20I/aksBjHxpvoKh/UMq8boQ50S84Yrvg6qMS7DqeDnc5vbPrBOoGSo6g+cOCJCESEuqofjAGhWi9sXxNV1XzwX/uAyrGtYd6IT77LhstxNvZi5DkpV5cXLprXc58tBK6sB+1j9Q1RPZKYmhuh/ouY3GB3wWmSB6UUgsmGTirEB9jShxpFbegBhgT3gz3KxVkPIEtdKQhHB53jSxWWv588v9OTJqR59cqxPPj7SJ58819On5zomAby4THzwt3zJmKnveEni36bXLl/4eHkC363mWi0aLc5DF2fBl4RCYkQkvxqF5jyg7CjnHTXNnETZXLs7+yTiDupfBM94KR2SnHhyAmrFi+COBFfg5+7uDjq7ms1a4Sovr7sKP0RZZ8lL60uSLH6J7ASjedeFQikl+mzUkvRq+AIkZD33qq7rGHMvwiLPo4aJoDpqm7adaYcX0E2T+dLSaUWCek0b64aElVAEUBBcTtoXAmy7pu531raa78zVtI2mI6WsCNrQYYJGJNUvTvC23TFmJ+wWjGexWNQEak0G0bf9tq7HMsstLwFoy1iCfsu6k/stXY+vS2J/XmnVz0398pfpy35Uvb6TvXBMZiQYTTse6C7Oz3VGovbi/EI9ffpFv1/Y75I8mM3mSsSzo63nZ41+cf8p1DSZGDfDWIiF/4rM4/BfETsBe0ny2jH0GNwmMd6Z+20aIuH40SiklLMa4pZbYobNdUgXxOR0tdDpeqELvhyucqjMsmLeKu3MlGatSgp1UfiyutaqBzywLkkIey1cXl6yti90wcPrCnnG7o7XFMkJrykHwmNZk1ztGHO9j7B5PR9BZYpUx5WC8aWZImbEupEiKydkkYSCMmOZMd+7JEx3iVfK1kvoZgWP9CkahXUZavGooeIw37MQ3feSObe/l9A1c5pyUtO0aohHSlluZj3H0vFdMwf2uyaGSQovSeIU1kNKoZyTUsK3UN1XXk/WD+paYjybz9XOZtV2RNT9sCIZs7QdXgpYtzC/7ntvf09O5uScVQ98x6wiQkEfETGIiZvXTY8P9tMxdIX9MCKithF6MKoQw6I86dqe/csJ3xmw15J98Ti9B+uXKNZgD2ob2mJV0zzllLknSY7PCYlaJ4E/Ign8wfvv6+MPPtLjR5/q8MkznTw/0eLiUt1yrcK+Ce6NLXtlzjp3cmtGjLwvEj4b7qMQD8fR/wz30eGhDo8OdXZ2XvfbMcngo6Mjef/4PnROMt+/jFG/KNlHkCPJNlvWYNs0cjnE+BmL97njv6HMrcdONWMLkDbwGHOiDCJsAWDf8SjE3vGtPPFTPUJRqaABNBy0sW4MJa5FNhcRCkp4xlkGYKvwpdJzW/ugTEXV+vLLYK3quc/KcLFpyHBSgBn8HiyX2gdC6FBrHtjc1wXN/rDz63b4dfTt2aS/xTPo0hGFTsxHApnAZD4Xeh0dnetD/0UgL+XefucjEsFPdXK21rq0zNKsolNWz34QCNa2UqOSEnXhaSeqUs98GN5XsIOcfus8I4gUSjkraJewk+Fzwz2Je4f3acM6NiISbUv9vPR9aMU9pPRFOWU16Lcg24cI7ke91uy7FVivOhn+BY8193rfv9ckNVe8DFxlqWMfivtpz8vJZ+dLvfvJU33y7FSnC/riJaTU0i/jZP8WIB/BxYCojhJmU5bMxnh1aeATEnOmExqat2AG5op+V0EyL0jqqbTwSZIRtFUFipyFXgkiVwoyCvf4QuRNNdJS0NmgFwMBVX1DgzEFalemxgLt3B4y6NLcOo75FRAyB6WPQac2hR89pad6WlIZLuZrf/Cib1VdpPCleI5DhTEbgl4hpEl3ixbmu8rL0M582dQ7dtsYbZhoPMwbW21ii5d9YO0pWCypUQCNqC/Og/WhBmOs/ZrQQ89tqg3ElYaZLRT4fgQkqK994GvlGQvlAuR+q32vhxlrYoeXd7tgXxEkHOOu+rivdcUDXoU/0Hl/T8eLW3p6vqtHJzORG9VvHi30jyQv/44k5t8i+Jt3P9P/ePsj8IH+5t0P9be/+0T/8P6n+sVHn+mf2AO/+exIbz850buHZ3r/6EIfHl/q47OVPjnv9OlFr8fkcz4Djyh/eLzS756d67efHuuXHx3q799/qr999zF4or9771C/oN/fPLrU24/Xev9pr48OQ48Osx4ftXp6Mtdz/DxZ7Ovkck/Hlzs6OpvpyXN0nqz14aMLvffRid7Bzq/feap/+u1nJI4/0S9+9bH+8Zcf6R9/8T4J2/f093/3LniHJO470HdJ5L6rf/z79/SLf/hAvyDp/Mt/+Fj/9ItH+tUvP73CPz3Sr8FvfvWpfvubz/Q2+O1vPtVvfv2JfvVP6GP/l+AXv/hYv/zFJ/rlLx/pn375GXWP9etfPYU+gx7S7rnefftE7717rg/eu9CH7y/0yUdrPX7U6/Bp6OQo65x5WJzPeW7eVb8mMdztqZCUL+z3vm/V94167jeFe6pA8bwH66GuJdPwQlHwA7M5WSliw2zKA+P1NXAvv7p+G4NW2Ria6gb5cB1lxXSQDFeXDbthC0ZPFR8qMsxTH7rynL0q9vrQHRUaD9RG7qWkhHVHbPNYLkDF0XgZJnNuC2+yhYJo8N7XK5gb6qqCtvlBMlw/Tz7UcrWvLwNVv/fpTreBd0G5jp45Stvoe+4XHfeOgWaSsY0u1ZYzPt2O1ZRDpf6x2vREt/ZO9PrDtX7wnRkJ3wP9yU/v6Gc/vE15T2++2ujerZ7kwEKZpGz0JHl7806qLhWxYrWuATTWlNcSskLCVVpT9lpAhEawxhMxycxDxvHEEk+m0csUMfoBsupeUIIyI2H06rHX95cq+NHkSx3srUkCZ33/rQP8vauf//CufvzdPb31sOj+3rl24qlma8bYH9ZxN9wpE+szYSlUNED0EvCGiJdpaDpYXrAubwHhUIqrdiMXMcmCdqpS+ShcDAhdV3m85Pqyukkm9AeII16ERUh9Tl2Zr0BQaN/je8eIu9Sqyzs8cuxJ7a4iz6ltCXSji/OVnj59ruPjc3XrXqJNgahgqecCmDbllNQwmUE8ncA5Ozvhu8qJ/N5kzXfNQj+pmWvGc9Z850DGbLan3MyZw9Dp+aU+fvxEH3zyqR7x/eno5FxLvjeJe2BgW3ikehQFHQYOpBFBn32/4r3NAslCewdJb3zrQG++tacHrzTa3V1JOlfoUol1mRnAsD9iM8eilpKuHzEWJzoWb5CX107SiW41sii4cGqkZaqusrEw8jfrapk606JgzBPGdpACNie6qEljX/JhmerFpQ0K1oxJcGXHun8IWDqsHdU+bUccQQl4jvEtoFLUs16QaXMgH/nKURdhzqBiJHCbMyJsbVNmaDhBkUFxwlCMSuQ1NXDXr156EaFIIIypniiVjRWEA1/tBMXaGdS8AfvlZyheqjRIfa1+4EsCEZbgB30Nz+o9e4kyrlTXHG94qqvduuaxX1cL7wT4YiSyvyLzyv18pZ3U6/Y8626bdMAem2O+pWWKrJQA/SW3x3gAOqNU0IDQSYwQ+xEvKBXusL069pvRI+9GiFq3dxtb4Guo1txLltwr1n5PxmcW3bNfkxI94A5NrAmKkPRCsAVYnxu/XDBsxdjmXX4Jqt1Jbv0vgVVRKR6LHdzGJMcf12NaxfXIfbosXz4PtdKaXw+jS0Mj2x64eo0I4haVF9zXQVjf7Q14l78O0vXJsmcvw6BVx041Z2V14yCmVb6pnxgv+OpgGlw0741Cadggw1TUK0Ys25jempyN7HMZOvSJjZsqDoroV+EaLpUfaEQogWAzKexjkoI6gUpVj0LZqIXNBR14d1mg9TRjUKjElfAvO93a47XeAF9FT1Eh+h+4q6trX0BtFpIMcUAt+yJUXfS+kIpadPDDnDgKkvqyobAuKpg5xljHAfUNBDW0dA11cYiDNlzrh7y8Nq5p0VctW2MbgXRESHZnG0KGN5wYrz5o5EUVMhWohgNdzoG/dp2kE71WORZCvskbEZPeNjXv2ycodoHYcAPdxEZSRAxQyMdwhZv8hp1O10WEIsAkvEHjRpmhuuNBig+1TAlPRvmWEHk9Ebl+wtSm1k0XOgr5R1wHmLEkxIGNOvfjOKYxmwaKFSExFEEqdOOoJm7INkU3olXV4WK7PX31xNcUFlWUpg4oXZ3IXYBwYkXXMJR046ATJO5nsE3hJWeNGarWgdQQOH7bZctFjxuKE176G4x1rh/6q1bFhAGfrjGlIbrmpFQ5D3coB2RCwo9graaa8JmR4GgzLzQ6Hrkvis7Oep0cL/TZp4f63e94gfJP7/Mi5X395jef6P0PnurZswudnxZeOietFomkbqhbtRIvRtbQi3PpjPrTk04nzzs9P1rp+eFSR88u9fTJhY6Plrq8FF9O7EdW5svMfL6r27fv6uHDV/XKK6/q/v0H2t8/UMML4jUvgS8vL2pSxQmUjgchJ6H29/e1u7fXFVLkAAAQAElEQVSrlhfO3nOFhxYnGJ8fPcfHZzokIXN8fFLb+QtNJMbbzjQDDW1sw7TnwcVJnAXJsjVJlo4vMV4zTrYUJirzgnt3d7f+1ZL7dEydzHKCNBHlWTMbfAiXhhj7Ko6C7R5/C77lJmufJGP9J2FJts0rZow/Y2VokVIojICCQv8d43fyymP3P2trX3seuFrs7eHXAS/Dd5nDJojnaq0VSawVCcPVcqGetj26BubUto3mc8egpd8kFHjBtWAuFyr42WBzPhvq3I8TV479mqR6YSyztiHxt8sXtJ1qq7C/1jwA9rQt1DNk7Gbt4M+c8XluIkIdPlzi19npmc7PLrQksZibBl/m8rwQnhqD4Fqw2Rt+wgwkma/9xOGCBMIp6+D44kyHF6c6LWu1t/e19+COYnemvmE8bVbr/w/l1r6aeasV/XoclyTQnfC9XF7KieAef1NKdQye34ZxtbNWBi5oTWLYX4SX9Nkzrh5/PBcRoUScc27UZPSbHeXYIXZZ4mVg085lG9Um4/MvDdy5c1f37j3QDms8otFstqsdvlDPxr+U8+5leNwWzGEGMpV7sU/ov47B8wnvdeTYGuZRwd+1rOO/OnUy0jDvZPvC7VjTbdvS706NecpJa9a658FrvaHOCd199pR9bnJmafSsjSV7dVHhBObJ6Yk65tt/hX+Xcc13dhTE0bGxzxEhj91IyMXR4bP78hoo8IEsIuR6I8J8Vk6JWCbCH6rxRnfQH+uJ59RX13X434E1fna1jW3lhA18N5+wm1OSx/L/4+4//ORIljtP8GceEZlZCrqBBlqrpwXJIU987i+/25vd2TnOcXYo3+Pr91oLNBrd0KVTRvh+fx6ZVVlAoRWb5HCj4udmbm5ubi7DI7wKqN1fqSq+Hx0cyv8k+pNHj+V/GnrGvO+oU6aNfPjb0i6iv6tIGjQDeb5ub++w1mwWHylM9sNtn7DZke/46LisN7tPduWxNqPNdzkMvn//vr7++ms9eHBfe3t7sjxSFDsJ2iznm+fLoK5tWh3l26brnhm/5aCb+bIAbbdgrHWKCDl/SqnYqpJpVfhEGrdCXHSK6TqQ9mkoRZDC3csYeIzCnndInPwWWc2Z3M+RQtWyjcXVUf+WdcZpRL/fjX1KkfMajP5lfksdy3RFjz62Cq2W7ZrsVwSV+EHQD7wo7wfm/KZsrrXbgWY5UctUMBOzjCmhjjGRy/isVKeGBkk6PJzozp17+uOfPtQ/v/uBvvz6scZTaZEbXuaNgeZd0mTeaQr8XXDKmD9mTZ7N5sq0HaOqtHUZ28yXpm5UpYq+kVrKLHOYddN+4A53yLo1ep5fEanIFKGK/DXj2fnGbAgeP37CM/kJ+wo/j8eaTLymzPhYOSnPA8+fQ54NY54NHk8pKoWSWsqbzSc6mhxy6LQv/4sPT7A3xX61fVHHudbXu4fgSLscBk8WQR1q8jYKbEihzA+NpGevkPB1HRGh/icVKnyQKp1iaTsPMbnRoxtBB+g7rYIu89JQfV/iAbx4yMEpmxI3TwTbpXd7SpplReIAqd0PrApEDvkK8zCxhPPA9rdtnwDXsENUHjPqUCEeQLZlIIqn7SErdzh0EGiYN4LASKc0m0/Kpb3Mh4LxEBHS00AnCzlUYJWnl4VU0qDkl6FlHUzB6s4rplD383r5SUH/B+NX0BOoxsfqBFr2bS40sLQGt42BFA8kDjrkhiuQFJSJfx1ogWlHWTkxDoLxx1GNNFBirFSZZ0fsqIpLSumKcnVVXbqqRXAAnK/oYLqtr/dqfXR3pt99+ER/84ev9F/+/jP957/9WP/ff/hI/5WD0f/x4Zf6w53H+uTRoXyw+4SxP928qHT5hjZefEUXXnlbV9/8mV546xe69vbPwS/1wju/1HXjp7/Siz//jW799De68ZPfoPcLXXj5HQ2uvyZdeFGT5pKedJu6Px0WPOl2dICPk8ENafs1bb3wM+1c+5mandfVVte1j7+PDhrd3036+lHWnXszffjprv7pj1/qv//dR/ovf/0H/X/+17/X//s//x/6X/7Xv9N//i//oP/t//cP+q9//U/66//2z/r//80/67//93f193/3gX7/T5/o3d9/Lh/8vvenu/qIA96PP3ig258+0Vd3jnT/qwkHs1M9pIxH9+d6WDDT44fg0UwPH4z11VeH+uKLXX366aNyMPw+Nt59965+//s7+od/vK2//dtP9Td/85H+219/oP/6v/9J/9t//oP+8//ye/0X6F//7+/rv/+3j/T3f/uZ/vD7r/The484GD7QvbtTDoOzjg5qTSdD3nE4AG5HrL/wbaNFW7EuJtabSkqVVmMtB+NCIRXo5OoljFpuMQLlSWlasFSz0pJ9Lik6meyAvBk75orNsHHjbG6nn8Jp6KDbyzqstKeITjKQqFyuD9bJokzhhS7jJR3elKRS5XVqAe0hQ70dq9rEihb/XYeVkASiKtFiKxRxFqiU9N7/9dAp9scy+DC/BuJIv/GmqH9R+jdmJtEuFLiCVNQf5o3E2h/AlFHFutHxkb9VrQWYwR9DDzkMPVBqH0mLexrWj3T9yly//Pkl/b/+b6/qL//sht55fUMvXJpra3CgUb2vQRyp6g5VtRMxalVxuBt5RhcbUxXesmiVUkdbtxKHblF4IUvy8ziFqRHEc0HFGAp6wkg0XGLtS1WjqhoqoH28VsU+t6qkSAulNFUVY9VxjH9jXdiY6ubVxAHwRf3Fr67rz352RW/eGmi72lU1/0r14qHq7gDfZ+TplCiv4kEWLrsAH0PIA9+BQjoDcfWyEhIE6RGEwPWK6HlCRUTRD8XawEGUpWD8B/JvAu6dybfSTcVDcQXwDcWesKdyES90PbDMrQsovyOpw06barX1UHmwKTUb6mIgRUPbDjVnf/fk8b729444L8qsUVkL9nreV3kPYEQWbYlHkVjPFqxvxzo82NfBwWHZm83ZIHZdqGPP2HaVIg00oKzNrQt8w9jRYLilTHkHbDK/fPBY7392W7c5CD6azOTXdvvZVysrUYUUQZ8DiTbsJHVKKUuMsS6mqpqZLlwK3XppS6+9fkmXLlesb4dgzB63w0ZGNRT4Ezlh2gjs+DZdgXj+FpAsLDwLfYfL5aBGfVQAv7xziZN+QpcJS2K3luwZkjPtTCK3emBDS5zYclxC9VnkrD4ftFeT9XoTvQAVMq+KtaxHRN+OoWd/hExcJS9UJR6QUDhfSoWXfVT0/Ioi43ZM5SISEYoIiduIPtAzl3UQntRJ1AucVsApKHBb9VmEUsJ6SBFRAIGu4qaSQifXGrsuPkk/j3Ee2z1JIxIRijBWUvMrIGPiuTZ9XVb1IL0kBWKg4AcByQFJdEDKneR37MUUyrMgzVn7O201oQuDpAvQTWwP0K3IlxgAKwSyZNCGIexAKYgycg9sR5F1hBmNjvfGlqdOq5ZnQue9ALZRZh6mHizmife7zHtYS309520tIso8DytLcjYmsYRV00xZPc1aUTjKJYrW+m0bEYRAhmI9ecmvZKbGUvxckimLElElhO/LNd/hY4d/HVJr9SkYohKruOnzge6/8LYfvYmgtrFiFRFA3wsK9LW84B3/PmB2LzN/KzltEnfqc9VduxWsRKUEVg9ghYsMREFqPyRtmQg3HIO4t79uhKTvcpOFG01smzEEv0REwIUY3ZJ5w4tIQVIsqdMKFNISNpXxrYD5BcvY6dMDnYgSqr8CYkBI0wl0zrXUKwU8lUwSt0p2+SoxM88gIhSxhOKZdBWZ5Wtwmfq2y/rWMV2BqiNyG5T2wA73ckrRh6QRcdijTyweFDkLV6FI4lyQbZnHeoF+AeIzd0hUmaDc8uV4yD8qIV1aaJGE5NXKRL5OGBUdlWtNaB+KTIoIwMKYGCexBoV0Ai0vy5bsOrEYRDjoEyLge3YZUii3pd8EK5d0dPs2kqtWIF/Iw4Bf6Tlu3ROQduZG/7lpZxSJWBdSbEN9mzd9GpYXEERpKzSeqTey73i7aKMj8BjsCLhVqCsQNkTAvSoOVYQrwXmU5G+47W5EKOIcKE5z9gURX8n6NU7o9EmncstOoeXVzx+HRi/sc/b802Fvr9dwWY6D5RjlWcfLwkL+/3b39o719b0Dff7Zl/r0k9v69LM7+vzzr/TF7ft8XHmi+/cPOeCY6fgo8zLRUNCIpXJDKW2qAnW1raa+wGZ9h9psgU2whc52kVWxzcZgW8l/IcyBWQIRQxaLClsVdmoNBkNtcejrw6ULFy7KB1KDwUD+kBwR8sfkGQdyhnlE6g+1hkV3Y2Okio2JD0x8WLW/v6f9/X18PsbnBf5EsTUYDuSDq9Fog4PMDcodqEqVEgbdVl63/LLklybzdd2gN6KMLQ7QNlR509N1Kn+htFjwSPKir2K/Som6JEUk+bK9iFBVJVAppUpVeRmuVLOB8uGUy8WIwj/omlqWiq1KEanM3UyZrnfLIW9mgFep0qBpNKSNGvjEQcyCF7IZH/UXvIgtONjygdOCw1sfGriMFKKeUkTI8YxN06pK2uAwb5M29P/ZSCLj4pi2O+LlcNq3H1nc3sPhqLSZ/fc4bNmYur3cVkbCtvUa6peSXzA7zTlkWNBWlFzqPWgG6tOpnzAs4VcqYB/GS2nHnO08Y0HwUpk5uF1oPJ/qkMM1/wXwhI1pfWFLm5cvqtncUKJfK9CMhhpsjlQPGnUsbIvcao6PLn/Rteqoc8YqhSlVSQ16NQfAFf3ieLLP6MwZax5Lbh/XyfsU16/kd8cqSXyEFS/fqRqqbkaMj03tXLigq9eu6doLL+iF69d18+ZNXb/xora3L9DG27p06ZpuvnhLr7/2hl5+5VXil8k3oj0auWwjIhQRxKH2h0WsbfEdGoFMIl0nl/1awf4Zru+cQ0MfcJpauaJPmmZA3iSPXx9W+oBYIY02NrS5OgBuGrktKE4+hHF+HzAfHx+Tb1763/NzyJytqsqmCzCjiJDrYLmp/bI/Rku7ei0WV0QU3YhQqpJW+iHR5Jlyu0LdV6go0Q5VqhTJa5m0WPap7UaEPJfqqpZ1qqBvbIfyXL5tJnQs9fyZcQBlePzXqdagHpT2r7Ff8eEjsa+wnSFtNaSOnhODulFyOvDYHZS0QZEt6Bv/5e/h4SEfXeaULFVVxZq10B7r0JO9J/Ka5PFkP6oqWA+NpEFVUXZV9P2ylpnb8uIMskEd3Acth7+ua6ZTQlKKpCoB8nsuljnX4CPyED+ur3koMSV0I5IiiAH7ERFCIiQqF7ZpfdiMjJYnvvotWJeb8YcsikQOI1BlLrlP0XbkeyE/pb2KmxqYLhrZfgDHLXdZpk40Ncw/B98sLnX4ZpXnpzrzj4hSkZU9l2p+jZJOFyiz1neLrPm81dHRhGf0A33w4af68OPb+vLuQx0czdVqQHMNWQNHamOgVjVgTNKzXSQtOnEgvOBAeAHfqe/DUJBWeR6BlCoKD5Wmj4BndBBxfzhi6nypquR50gwG8lisiEdEAXi+igAAEABJREFUsen1x7+McrB/UD4wHvKR0Qe9U+ag1yg/O1o+UM54RhjKoQFza4CtxJid8dHjYHzA4e+enhwdaI/n2iH1P1LosJUejxe6++hAX97f1d7RlHUjKVKjBIROFj6rD2GF6Czkq6+bziRiR0kqcDvU8IBDdXGop3Lwu4FxYwAlTRUWKvR8Z/iMPFN6DyJOAL28j6/S6JCSskorEQJuRAlrARsnVHAqV4R6nr6hsJVZKBm5ZdMr0L6nOsHeItATF5Tw+XdQRiyTY8kn4j1ypt58nM2lvSwL0p6HhAunaRlrOslH3gCWZbsW2IEWHkoMltA3adQnA1l/hcAX2yjUfEV5gHimjwzx7M7Mid5v7JS8vRWV61RGIyFxqZ2slgk67Lf4bNqD8Y6s2MSumH/hcZJHaG9S6jY+7LCP2dLB8UD3nwQHpwt9wkHjh1+M9f7nR3r3kz39/qNdvfvZgT78eqrb+6H7s5F2ta3jwWXNt66q27kmsYeortxQc+2mBtdf0vDGyxrdeKVg4+ar2rr1OnhVGxwMD1+4pebKi+Cm6qs31RQgu/oS/EuqrrykuHRLugAteFnt9kuab9zUYuOWFsMXNa+ua5KvaH+ypXtPkj6/O9GHnx/ovY+f6A8c1v7uj3f1j3/4Qv/wu8/1d//0qf7uHz/W3//uU/0jB9fvvv+lPvjknj69/UR3vz7S48fs4Q4y+0rWo3akiB1V1QU19WWNmivaGL6g7Y0b2tm8qQtbt3Rp+2VdvvCqrlx6TVcvv64Xrr6pF669qWtX39DVK6/p8qVXwSu6eOFl7ezcYp91S5sbL6purmH7ipQva7G4pNl0R5Pxlo4ON7T7pNb9e1lff93q7p2pbn92pI8/3NX77z3Un969z4H0Xf3z77/kUPpLvf+nr/SJ/+lr/L+H/7tPpuyNM3vUSmJd9VqTo2ato/8zxeXVuFlR9VcmsXArWiJrwfPkKxWn9zgbZsbVSmdFrWFflnGi3EXP2ic8PvXxjjTG9slCsdIgf2Gpi+tVYLvEV0lQKciPXGeBGIl1T5GL0PoGycR7mfNaZl3zz4e84JE1fwfI5lZA/7vcNv88fJf8z9OxG6s0866tH67BQz3Y5yWowUrFCpJZMzoOvhZgoiofK7X70vyhBmmXOTHVK7dq/eTtbf3snR299cZIL98MXb001fboQMP0hBVoT432yTsGM2wuClKes6QZC9yBijLCaIlbtlBEK5Yz9X4mqBFKkvwXv4Z7yHUwFKHA42AuCETieZiYIzzDI5GWOgUHwBEcPGuspEOlvId/exxkHOr6pYXeuNnoF29d0C/fuqjXX6x1bWumjbRfDoCrTBuoFaZOECEVKBQBFL3AdB2IS5QgDOueC7JLaGh5xZIuSTa17IeAvC4T67ECccEbNr1CEWntIiFnWhnQAmpp37YaKnP4G82mlIaKGCilhvcPcZg70fHhRLNZq5Z9YscJTdcx07HjiZoU8vtSUyVo0I0d73VT9pMz1spWbdEP9lI9OtUKyhsMN7WxuaPNrW01ww1Wi1pPDo71ye07+vjz27r34KEOxxOKCKWqUkpJvjy+xdgW7+LUQjXiepBUD6RULcBEzWCiS1elWy9v8e480sZGVmKs5HYq8d7Oq7zS8idySNShh8oV1K0A+XrqOl8US97CnRNY+xzxSuTkcNALKJK6qqCXnIbraeaFX/lc9PlzNl3adhkG+s7Xk2Wazl5kQ0BY9GGfpn1mJ5wgIhQRxLlNz0EoSFzetFkQjyBcgb4QvBTcYJ2ueKcbkiV69nK+Z6XUpghNn0ZJOLfFpWVR8mX+FEGaIajK5XHoXyIpEdsLOEPBD/y33nFG42zsNMly4xmjCLllH6XCSdBYtbVETG5l1klage9neTFTtHPW8lajKmu7Ce0YzKdNZmPD/ErMc3XBYAJSsVHqyvwLBlkB9bUMJdIz6ADrA/JWnQoiq0tZFA6wQxkpharELEyVqobJWzfoSiwXEhaMgBaQFRMyRLmrskzFRTKhb3NLmFiEDa3B9krUgRvMMK/emt9DC4j3ZZk5wZI5MU4tzT+LYoN2KrRo5RLagLWJmH0+itLzk89NKXVZpawZCGQglvUk9r3usHYJVCyY/T5Iy6bVt1NUfsB94gwNEJEUEQoGmBTl7svVj3+F7YOlZUdFmRGhZKRQMMgj7JNBXIakCEkG3jGoy0Chz/wRpGMDV+AB5JGCWtjG0tYqn8pFIvkK+30C8nhI2rwU/U/xSVxxAlw7mQcRoVKflR+2gQJ3b4Zc59+B+JtAMh44LMDuWYPOW1LOD6x/fgrStUSzS9hnEp+6nbguyideBVxEyBuRFF64lvyyjxM0kR7iysB3iZiRczvoKaG4Tn0gQ9ENRfQo5SSPmR6oKxw8A0sBtxWCoAA7Kz8jkBgl7RkDzxXEc1L6cYPPz0n/F4kxW+yvjBA/OxZIsAxi/1YgenojDOp6KjjLBVEDUu5ijs7gLvGng9Xc7GnR7lVshHYtEfOF+b5BnzEiFPE0+r6P6OWnlgPWUMmjcvXxwhJknY0jeurOT8XPi67biGLRoSH1vlVVrY6Nwv7+oe7de6jbt+/qg/c/0T//83v63e/+qHf/8IE++eQOaU/4aDvj5SCRdai62dZweIHN+Q4HRgB+c+OitjYvaxuYbm5cIX5VF3au6/LFm7p6+WW98MIreuHaS7p69UVdvHhFm5u8QLCBSKliIVXxxWtoMEeHwxEfcbY04kByOBygu1GQmFcthz7j8Vjj42PNONj03N3Y2NCFCxd06fLlkq9pGux1mkwmvAgd6PDoUDMO8zwO/HF6OByqHHZubuIn4NDLB18D5BUvLR63LQc688UcO1m2Z58Gg0ZD/DGla+UDQpcxmU55YVqUjnB+Hw5VKSnKj2S/m8FATlvgf8tGzsoRoYiguMxavexX4twK8lu/aepSfk2dqrqW1wZrRgg+ik2/yCVJLYcB/idsx0dHfOyaUuepJsdjPrRN1Ja6tNSnAxmYX5Ry3SYbtMXOxQva3rlQyut4lrmNj2i7Ke3Y8QLW+9Ms26Cvj9vUbVUO9siDQfxK+FUXhIKyF/LhYUTQj5v0/8XSXzWbR+fHdUUkpapSRLD9lDwWPK9NW5gFz9Q5mNB2EzbBMza6uUoabm9q8+KOhlubGmyM1NA/tdua9kp1VWyyn+7bOKSgXSNFoRl7SBjTNWgU6i/XMyLUuq8YB5ncibKMloOKOQcVpi2HEEaQc8iY3dzc0vb2tl7g4Pe1117VG2+8IdNXXnlZL77ocX+JD5QXdOOFG3rrrbf1F//pL/Xb3/5Wr7z6ii5euiT/UkJNH9f4bR9SqkobVlUlyxO+u31bfFoAU/eTvXbaSm9A/QfNQD4MxXWVw1sOza0fKFfYT1XiRX9R5ogPdRe064B8I885U+aC46Vc2iK7D6i7+3HuucTaYTtDDtsb9yMFZdozIpTw0/kM+xQRuJ1pz/YMMjbFFRGqUpJ1q5QU0eu7bvbZVFwR0etUtVwPy1036zheIfd88XyICL4ZtHwMmcv/p6/rhxOKsA3KSpWqqtKwGZQ1YJs1YJs5MBwMVdEHVUqqUipzYdA08BV5k1LJX8l1HtHnq/aqUlJLG3qd6RgXznPp4kXZ7sKH8HwUaWm/kLCVVAUgT5WS3F6e14m0KGCGu22egtvLdTZFDX+i5K2oh9t6QL819rWyzaCcSk6rUlX0XEaVSCvpqc9PfSJCIRXIl8uF4gVNlpWZ15m+7ZHV0feiv8mmwF6kUAoscOtfeLnoTMDtIigF4ggo/lhi5pxyLP6uWGW3/or/n4+uGjRca2DaoxzeTufa5+PbvfuP9NGnn+vd9z7QF3e+0tF4xhpaKdUDhRG1FJXEOIhUQ2oFvOvu9bWsJYxN8ygqIinW4HGTqiSPMefzWm84v+mCvKmq+DC4KT+L/ayKwE/6rGOdcvqcNdPP7XIIzEHwkZ9RyBhWSvhmUEHGWi7llLnF/PJaOOfZdcRzaG9/V/vQCc/9w8lMu4fHGvuZ10lfPXrCB8g7uv9onwM2xkzVSNRdKUnKKmNKyMEzdzwjQWChQbtpiXLAab4mHQRl8GFUq3S5LINkHjoBWd20Rs+60XruuaHzhfqfXmnFQyMtU+Cf4qwbBDR7qeiKUnniq4LRMGv/AOrcyAjd/ibfDuu7Rj0VfmRgqtIG4gpAsUVeWIJeBrO8z9oQuid2im+kM456eZJIN1yvAuIntPC2Tx58yEAgDNpMhnVKJbPsmZglwQAM0yLv0OhIAwFZAVak9BCaAVIPxm7HGDBaNVrkgeYc+s61oZk2NQtjS7O8zQHqlg45zH1wELp9b6r3Pn2if3r/a/39H+/oH/90V7//8J7+8MkDffDlE3110GpSb2t09ZauvvaObv7kl3r5Z+AnP9Wtt9/Ri6+/qWv+5bGbt3Thxg1tXr2mhv1bYv9Rew934aJMg2fanHkwof6HrONHYByhRc3Y3dhUs3NJG1de0IXrN3X51it64TXsvvqmdq7fUnPhqjTa0UQDPT6c6+7DQ92++0Qffoaf79/mcPdDDnvf0//xt3/Q3/ztP3Po+yf97t2P9acPb+uTz7/Wl1890qPHhzo6mrHXkOpqwPNwR9eu3dDLL72qt954m4Orn+uX1OtXP/+NfvML8Kvf6re/+jP92a//TL/99W/0q1/+Qr/85c/1q1//Qr/9za/053/+Z/qLv/hz/af/9J/g/1y/Yf/0m9+i+9s/15/9+V+Av0T+V/rNn/2lfvWrP9fPfvFb/eRnv9Y7P/mV3nr7l3oTvP7Gz3XrpTd17YWX2Yfe0GB0SfO20d7eTF+6fh/d0e//mQPsv/uj/uZvfl/wP/72j/rHf/pQf3r/C9bYxxxiTzSeJHV5xDjYUNeNtMDGYmFZhSyB1QCCZnERMN7KF9HwGAOMPZ2AdHKh+B1u61rN9CmE42Lam7L2YbPnrN+jxLPTlnrwWvlR+F6vD4PR30NwPbS8YknPI9+QtpZkX5x7RZ/mHT8P6/rnpf/PLCvVpwKRQ5yLKrynYm4GqBkbg6pTw8FYHVNFPqJrDpTyvqJ7rNw9Ys860WuvbulXv7zBPLml11/d5n17xr70UFUcKsiTu4nE4Vl0C1bBFnmGZnqwg3aFBn0ejA+doBOZ1ceFjiTWDoU9TpKgKx7fhaUAhS7j8nMSWVZvxaMsc5gsDpjFQbNiRspUXXvEnnmf/fkT6BNFt0+9FnrtlQusCS/qVz9/UW9Qr+2NqSodyHUK/1PY2KlotCqyEr4kfIoIh0sIqqeuPl3oGUHqOogu73VpKCx1RQpXYiecY98HNhXn5V765PR1lGKXgtK05M1LdGJ9Yc+VmqHqZlRQVRukNrSlNJ3MNWYfOGWftPBm0QYyxjzOmN9ut4b3wOGgUcGwVo09u+K9ktVaq3f0GKc7ttHBV+yrhqMNbW7taGv7ooYb25oupLv3HuvjT+/ok8++1CP2YG2XVNUDJUdIKMEAABAASURBVD9nMOp9YsvBVeexSL9VnAAPm4ayB6qbWh4bC8bDcNDy/rypF1/c0ZUrrttM88UBY2WsxLyoQtBQuVyfwhB3/ai9CvTtV8lLvqK/Tr8967+ORpbbvaAUgE+0W0QoIpAYkGfuUhGkfXrEKS2c44VBZf12NmNd9oP4lXEoZUWc0lA812JJKcFzVL4pzVm+U3rI7kg9NR8piBo6vYieRr4P96M0YL9ILou1K4aX4yAIz1UQTL7cLtTx7pOZRxXHrkMmw0ZTaWtQa6MO1cyrhJ5AGUd2D9gGg4tyiGBLvmBNnOZyzDMCKbEDmacCkx0uAm9oM7dbSklGRKVUgbpWIGuZexQpRXADGUQlOHHlE0qEO68B9jvethrhMGEPwAvOVfK7q79LZBYux12CnnuRihIhNeyVVnxGYluZfZp5Gm3ZdMRKHjS5+1w/XhgRS2OmoZPoUvrvQdKPV2hg6nxE9PKIkH9QFGwPR+gQd4JBF0ih7399Sw76tWi4XzORMogY0XkFy4rGaVB0l1Hn8SjJDL6OPB0fAM0XOTp2eVUnos/e2O+FttpzZ0PLAbfboaQVo3CmkLN3UTwjChrOgCCnJYsKATeCH3bHD8vW56Lgkh9aBOdQtwsTsa+z070oGebXUOwUI8vAgiVOGp74iodGhCJCBL61umiZ0+JI7uUw3ObdpydAEOIHOxHPUpKKBoGHR7F7Yt9CQK5eTl1tt4wfeJE55KsPzX03WN84R9tNdo74RxNhv9TveQbdRtTLyRH4yE0W2sah+hRk+qbL+dbTiUd8U6betrO4fQ3zzhHhUCqkZwtf4jrvsi1jleZMZxERJzYioihGmMYzcim0fvWWaUEYD4EzWFf8XjxlhJdyaCnPlDgPcW/qD/iA7H8u6MnjA/mvgA8OpvI//2x6fLzQlHe1RcsWIdeqqqEGww2N+HA0BOaHo03i23z4NXa0wQejLQ6Ed7avcvh7Q9c5+L1180298vI7ev11403dunVTOztbatj4uz98iOODpelkymHVTBGhwaDRcO0QKiKQS23Xas4BlP9q0fk61oeKjciIg6tNPnZtcQg32thQzYuH2892j4+OVf7pYQ6OfUAz58PzzIcyHIrZjtfrxCan8qaGtso8czwPfbBkuLmd7s2P7Q75MN3w8mKdKQ3kf5bZvuAi5dbUq6GtKinwlw/g9llctjXhMNX/tLD1/YyQlYDLNJgMEnGyyuXZp4Z2GnC4M6DMGr7Gz5o6W+aDbNfdaS5/zgbRH9qP+cDuv7Q62N+X/XNZdcK3upHzVrz8KZJyhJJt0dYbtNtgOKCNO7nd7Kvba+W//alL/t5Gcn7GasdzDzOlzhF4zp3pl45n4YL6L9i4ul5DDtd2dnb46HaBcbKhiNCCQzO3i/vR+v2LIhtd8tu3HmJDSltib0r9phwA2+cNH/5ubTH+6G/apUpJ9lGlfFoTv+y77duuuBJlpiopInAps1f280Qii6iKnF7THkaqKnUMosV80fu5aGUfyagqJTXoVbzIbmwMdeXqFV5cr+rS5UuM7W15LG5ubmgL/zY5nN7YGGlI2w4GjYajAQe+F+XD4TfffEsv3vR82MH3kPAiIqnCx4ry7Yf733xK+IyGfVgBdWdR8OP+SCmpoIICxHL93c6ZuiRkTTPAl6Hc10Kh9DUHlKa26/nUMNaG9NdgsOxrl02fdPTnjPkzmU5ohqwNxsyQQ2CXj3mbw/eqwL4bCZ/E5fLtywouy7IgLSJUJXwGgnelnG5Yv6MvQyH777YI9DrGw9zzGLh+9s32UKNZcqm353YE+YB5H8a29KPtu/9GrBtb9M/W9jZ12ZTrm6pKEUlhSCrlEiZsRDgGKL9iDg08L41moAFzwzr+f5vHy1+84J2Mj95bunzpkq6Ana1tDWhb16FH6usdLgfYfoGWVy51KaEb2IN0mWISEYoIuVy3sxH47bHQ26+0oqmq5HSnRfT5xLUyWcwTuA1XcBt77eho/5Z9bWln1mCnh9sAm/5Fg6pKsg+YO70p4zRyDpejF+IAd6mn+8V8T0utkfcxBpyZPo+CnyX7f2HitjBWVcyR1EWleRc6mi3k/3vtg08/0weffKo7X32tvcMjPg1IibHpNdI06JtISRGxMlP4ir4zPEfrmnle1XI8pUoJ/XWEKLfNZR30GPBYEFfEqc2yVjK35vjlNWLKs3HOAe0Cmeewn7v+J+kPDg5leI4sWP89vjwmGz4uDphLVarpaspi3fX8ts6CQ+AZa7/jc+RezwM/Gz5GVs2wHITf+eqevrr/QI/3DjSfs65TB0Wyl8C3W9Iw/zys0qlXJq8/ZrP3kaGaTEYFJU3oBEjA1HEjE0fDljyCYcsY7gMPYadY+hSW+WQb8mU7QSyInCKQaIU44Wx4CUplHtOI3LTDku/Ld9mkl4h5fa/rvBzrsr4KIdNcfLR5nDRRLuFJgJibqMPnIxc72IRmG1bCEoDPhe/TZN79DSJCUWiSBF9KsaUM1yFpFRwk9JjDAw4ngoOK4ENzqJO8eIdEoiQYbAqbohyFxwBgXGQOSDuNmHebamNbXXVBXXNZCzCOi3oyH+nLw04f3T/WHz5/pL9//0vAgS+HvR99daB7+50O84by5mXVF69pcPm6Nq+9qO0bt7Rz40VtvXBdG+wrBjvbanhWNZtDDbYGGmyCraGazREYqh41ioZ2AeKDIN/gNVerSTthrWAPPAWzYx3Pxpp0M7WRlQaVhtgY7rCvB5sXt7UF/C+oRFNpgc6EuXcwPtbjg33df/xYd7/+Wp998YU++uxzffjpp/rk9m3dufuV7j96ogP22i39MuBg4PLVF/TSSy/pzddf00/eNF7VT97o8Q7xd958VQXI3nn9Fb352kt6/eWbevXWdb1086pu3rikG9e32FcNdO1aoyvg0pVGFy+DS40uXByAoS5eHOnipS1duryty1d3dPnaRXR53r5wRdcKrurajat64cVrPW5e03XKuGG8dF2m129e19Ub18h/RRcuXdbWhYtqRvRlDHQ0bvWAw+8v7jzURx/d1bt/uq13//i53n//rj77/LEePJjq8Cix5ozU5U3m3FBSLXn98LghRoSQsRcdtAULYLqC5aRnwOjGSJ8FrZUI1ikncjPWNjU8q02ttOKdvoJtWt7HzVl7LVYKcikAceD7Cki4AzznfibpGcFzMj4r9t7iWel/PAlN6K4AbgvA7VoUQmIikuj2xLM8mbK/Trll5CzATHWMwaGq2FXkJ1L3SBujY7380kg//elV/YLD37ffvqwXbw60faFTVU8kHfP+xuFq1wpzyl6fyjOs0ul4LCXTuz2V17N1MH+LzBQEmlHSQ1KFLxW2PL4N8+uwzUBvdWeJNVVinJuGxz2IuXLMmC8TZU0lzaSYqqrm2tgK5u1Ir795BVzU9euNtrbmSsEhcHfAQfgELxbQDFyWgUsmBv761tpVxMRNDQUhiIAip6EwYKaHpcZprOf+JWFEb7GQnsVcKAj7G86JBgJihKs7RFecuBnkSuxvKvZsdT1Q40PgeqiIRmy3yuGvv+0Y3i8FuilVpMfSYFZVRXkXKd8QeNerK9JFOZm1gXerDLzPKu/QjKeOuDPXda0N3vu2t3e0vXNZw9EFLRaVdnfHunv3kb6+/4T93ZT10GXVWEzFb+fvluMAd1SlJH+TqP1MxX67mCilBX1d6+q1Lb3A2r+1lcl/RN9MlHiaVayfVWR4y7N8BYEB+RfftvM82LjTTH9s0OTPmAxq/oywCFzvHs63HC6KiJIa0VMEWnIqomVkSYru9w+c25DswSq0HUtDoRRJEXBLaHU5Dh8ABcJYklBhIPoxr2IvimmbjQgTOTRKZC14Wmb1p1HUi2IJSnQV9O2xin0/amvrSGSvMFjRwcFCHsyPzPtP5ltHsB+reR8fMfc3+W43Yu42dUMOye9gxuoZapsqNVa5MAklJIFbp0nI6NEMRHmC9nUPJeZpYu1IhToeclr5nsL7m7+pdPiHtPS9LWl1EYkVXyiCQn9ogDVu+2dL9jezLrm+z4Aiep1eu+edw3EnWrLkqe96/tKGtDHNj4L1DPJwFwuOPg3Svv9dKtNno1EdgxA3B/l3vD0Gf7TiXanzIFFRbhMjIhQBxBXgnJtkPSfpHO1zRPTqSWczeDoGfHk4mQf9Q69jI9XDaatBJvIWnGeWQWRdwx88MgOI0XOO5qkok6cfRw5P5T13KjO30u3T4nu1gfP2+X6csO+D6I3hnO2vQJV6+bkhyicK5s9TwhJJhGg67KAGQri+TZc8m4ETC0t3HHc3mRr6ppZC0Za0uoi4xFX0LCVxKShcCRCUch2cYsWRevYmD3epxXqCx6DHjOHxkxmT6+nfjQ+5XxTidgDk1qJG1BP2X/+mcpTGFCGkzAzC3uBYrJde4r3EOn2D9PESkr6ufh5f9JYJQRlL9ikSJ3FcOfGrF4YilkAAS9jf63wvoWI9Q7jOE33OXepV0pZlYDQiikRaUfpnZQ4He9bhOoRSuWG+z92XEaWsICObe/gAUtKizTo+nvLxYsILw5y2qTUa7mjEAe5gsKMeW6qqoRIfZ+tmiGxDPvgdDDbKS8dgMNJwuIlskzh0sK0RLwTbW1d06eINvXDtZd168Q295gPg197Wm2+8pZs3X9Tm5ki8SWrBZmYyncofg/1XPkdHR+UvV912FYdrFR+yzfdzoh9TLYdQ/UfhVj7MyazZ4vIGZciGaGtrS4Z5xOWvHP1PQe/v78n2j46PeEE54MB7j5eWPervMudyGdZflee4bZv6g7flNf5scrBn2xFJ/ih97INlNmbOW/FyVDeN7IvH9KmvC804uPZh7Pj4uPi0aBeKCAUZ6XplPy/odmqJRHJ5It0vXAM+jA85rHK5hSfuFzcfNG5tbtIHI9VsCFsOaSYc5h0eHGh/d08He/scAE/kMpqmRm+oIQd2TTNQoi7JbYy8HjSqgBUnHO65jXwg73a2MxUbwKqqGAtGon6VIjGeyjqVZR8b6m1qv/2hfoqdGYfsbr+aMra2t/hYd7H0TUXZbhu3ial15mwm/ddeC9qltV3sR8XLY5I/x2rOxxH/E9Az+n9IH1y4dFEjqG2nqpICf2h021qgM2Ns2Q/XwTKnp5SUUgVLi9DWlrt8P/PFFaT7Rdh1GdBGoZB98mH4lHHqQ8aEzmAw6Nty0Gh7e1PXr1/T9RvXqd9OsT+ejJlbRzKdwM/ZvHdskjN1mM0mZdyP6E//5frFC9QD3r7YV9zARpLb0rAvphG0Be1SfGXAhEKri6pQc0YO8sw4si2nRfRt4j4xEnUfeo5sbuH3NnUY4MtCB4cHZT74lwecr+aFoqFuA79cUNeacZ2qShGB/lz+5QJv/Df5EOCPAYk2Ee745c+89VeoyGeZy7dfrmNpc/rIMmHT6YbbPxGX8Ju6WN9t3rntqKFtGdZ1Xo+ZKePMfk/onxmH0yv7C76EuK2qlBRhvxeaMwe4lSRCAAAQAElEQVTdnwg0oF72fWNjU5vAfE29bTtSKCT5JccwX2EjRUKaT9YK+zKkjZzXa47HjOf4o4cPdY8P5WM+iF++cEkv33pJL928xSHwZY3Qb2gTw2MtLcvCsGBVEVRVUnJRLpgE1xUiO4UbiogCFgnuTMuoXEiLPFWVqiVq+q4yMJhAYN/Ktun2zayfhTK2isztDixfxTNpreclfdaCTHpgpEpJVd2XFQok/UiE+Ybbestk1O095kodiJaEFS0RUvr0oulYLy7liXDNnv7jXm7Tde9LnIbo6y5l+jxT205JM57de0djfcGh7x/f/0iffnFH+8djtehE0ygZ9HkwBiIlCbnzq1xRxobHheeA16HRxqjMh6qqVVX0KfmqJVJVydecZ9yM+eN55bFhWUTI42nB2u3nmv8JdMP/qsCU+bhgzJR6KMr71GQyLc9gHwD7WTwdT7XgQFdZpfzRcAPN0GwyK3r+5a2STmGee6gVOynVfIRkDdu5yDNgS1Oeew8e7+qLu1/rzr0H2qdtOtZB2RrjPULfctnymkp2hgrBEnxIV25UoFoK5GEdcZkatDPlIehvmwTZleslcAiWfE+cz9watd3obYV6qmIXnZIdeiYu/CoJZS0gKPHMnBVtkBlA3H3ZqJknB3GH3xEUSdZnlNdlpcnQWJep+KmzF7YsNnGCaUQJEfdUcEY+Q90WfgbS9uVwDZ50fw6W24l+Fv0SJ0A/QpKRRaPAdaBdgv0XBw+MNuLmAc9nqZX40ByrFnL2Ygd7LucE+BE1Wv6n1kfsUXwAvKUFB8Dz6qLGcVG7i5Hu7nV67+6+/paD37/+3Sf6r//wkf7Hu1/ogy/39WiMja3runTrbb30zm/0+i/+Qm/88s/0ys9+ruuvv6Ht6zdUsZ+dMocP2c8ccHh76EPc+YSD3Tl7ooU6To88PDtMtfCLvCgHvMfzsQ6nRzqYHGofHEzM9zjCxqSbyvoqB8ZJXRXyoXFLNRcp0zKtJpR5zB7umP3LIfvcJ+wrH+7t6eGTJ3ro/9eb/eUxczUzH0eb2xy+XtdLr7ymd37yM/32t3+uv/rLv9T/8//+V/p//NVf6C//7Ff6zS9/qp+984beev1lvf7KTb1yE30OZ1984ZJeuLyjyzsb2uFge2sYGg4Wamo+/FeH9Mc+835Xs8UjTWaPdDwxHkN3NZ7tazI/0HRxzF5tonk7ZdhzoF9lVYOkelRpsNHIB90b2yMOdzd18cpF+UD45ssv6uXX8OWt1/X2T3+in/3qF/rlb36jX+H7L379W731zi9048XXNNq4pMks6f6DQ3340Vf6x999rL/7hw/0u999qo8+fqD796c6Oq7YL4yYfg2oJcZJLgh43x1jxVgQWYGx5vFmlLHHOOVG0cO1B9pFVAKLYJjEealkalAotznSSxoZT27LnReQ90S8ZHoPyec0iOMB1WpSM0OWqs+QiCAVmJ5AgpUU+j6X16rvo/8fRpdmCNoiwqHgAG2bGB/JFDBcebJ0HGoukE5V6Vj+a94qDlSnPdXVPu/TFfPqZf3VX72pX/3yRd18aaABh8KKPWUdMEeO1LYT6IKxkOjsmrJqaCIekiriPQofFTL0KFHGcl0tvONoC996oFfSsYcdGV548FqFrtsK7GZ5HZXHdrSSGPNhzCUOgI1IHOzWrVK9QDZj3o55vzhQ1Ux1/cZIr75+Ua++tqOrV2s11VjqDjA5BnM864BAFIiLEkVEIojo5Q711BXEDYhKHjNLbiUvIuz47vnvEFKmngdndxr0bBkIFIoIEZyBRVq7Slc4jmpij+A9XNMMWCeHquuhUgzo/5D/+tf/utve7r6m0znpDagViYyup/cG2KmrpI3hSCPeCZuqJr+U2TN0rAOF8t7l/X4BvOdnYMJlbmzu8L57VRcvXdf29jX6rtHDR4ccAj/Wvfu7OjycqvMDhfERQaayoDAuPRZyR0G0PIQHJ3qtFu2McTtV3bS6fHmomzexf6kiPqNZJujPlBhLVXTE1UOhH/+yzWcRgQxEhCKexY/vx7MW3f50jVboNXpfzEeE5NtU/RUWLNHzvfx7hyHZLIS+EKD/+ltF5gCFiFBESNwOIkIRQOpp4fs4EmQOjXCgf50L2xjuQxjf+GFSUPhQOHISmHkK6FnSK/ZN4CwFdAp3Yb9XsDQYGDVYZRnnWkNW+J2bd6yO968M9cHwiPe7jeFAI75jeB3AmzKPOt7nywB5rhOhiCUUaBmQsi54n5AdkazDepGgKYUipYIE9dow4buLv31O8anl/cv6BTSCx6nNyVcx58Cw4F8C/GN9sv1MPQsor6+v7S8BsU6Rl3TKPKHwqxuZ9YxTXcpAXtZAKLGS5PY9yUblinyNrtK+Fw2VJtPqCgQKRQQSA/LvdKcfv1xX6Gn0pZxKQ2ERAbe5JejRJVfI2cQi+q7BuqXCE3gAfCMwjhrdvRwGDAxEJW4qOiwUsFkdDzdPwh55OXhIWruREsMidzEC5UZ2eq/ihZZApYQgDPnqQ3NncVZeXCXI+FXKcv6iQsB9Nq/rtyzs6YRVvOQpwUriTKc4lZ7PlazLMgq/plbiTjM6Ep4DbyYMNErBJV+JnARUuST1dT4RF5mt57KQOOpYn27O+fr+6WWnpp/iTqMoOifkmfvU0ilnJesjoTCPE2+wFnwsW7C4t8Ayw95Zex1kKWPqaWpdy1xfLDu6nu3fjqdq3PiIFzhEiEuWLF2g3bjFMMTHNbmEiBTmkr7jhbaKuhmV4Omca3E8obhsnwCFK4I8KxRN4oU+G6zymTrveXDaKXobK/MRK9sr2qc7LO4sGVykvbAOc2pr6bt1SmphvjEgO+kua4lSflDnpMRmP3j583N7Ou04rJpzUNhqPg9eICrWsJpSGkUMsTGQoiZPUxCplmEbqRqoqgdK0UiqlNJATbOhYbOlwQA02xoUbKmpR4pIms2nvBzsAz7a8HFpwUemRTtHPuPF5Vg+qN3d28WnYznN66nwRkERBGFK5TpeSObMlQkfmv3xeTqZKLE52eKD2cWLF7Wzs6MBmyPnPx4fyx+T5/M541JFL6VKESEfCvljtA9ObS+zLpBAkVF0+1KFKFRzQDTisM52UZD/f0Mf+PR2M+2QVEVS4IdWF53b0dAd/vpAasFmzvM8s4EJdCII0XFhXaFYhrasB5l8ftHzIeCQuvhFbcimr/YH/qpSRR0q+rKCF2ZabM85BJvyoX1Ke8xom3bRkhSyHXFl2tJAqEiVmgF9hs1UVbJvxxwkuD3G5F+Q1/kqDnlqNpwpBRZ80wEmICJU/OMl0joes25L2zB13G3mw07Dul7bfJhQDgnowwVwP04os/QBdhOH05GSWp5bE8bMMRvOBW1WDRptbm9pa2dHQ/qioi1ss0Fe0z8V9Ujki8BXbte1tKsk21ulWW7fIkLOYxumq5ol6lpT75Qq5kRHX09lP91v7iunu8wB5VaVC2o150Pp0fGhdp885qPgfX399Ve6d+9rPXr0kEP/saaM98ePH/GS/KW+uvulHj64388D+sm2O8Zepn9E56SU5PKrqlZVVXLc/hrmU5UU+Igq7nT42OJfK7erx6XHgkgMIK6IUEK/aWrabagNDj09jjva1P10yCGwx7LzBXr+hQLXbegDS48R2jalqpQxZj65v4TNhnFR0wdVVRGlNGQppeKzZTXpjockl+V62kdTxxEv81Ef8hKxiDrlou85Y59KvcN2AfYjQq3HzXgijzVjzEdqj6k5LyVz5rrhuOeBZS3tm1JV1oURh9cDxmyD7+5H1yFVvQ+pqnAD+8ynDiTKq5b94O6xzNR5NzY35DXHY7zGdjtvNT480h4fyA/4WL7AF75ZsC6EnN5ge1DXKu1WJSXqIRsDEaFEWUaFnmlKyJBHRPEpIgQjwkLF5bbxuMzMlYh41gayksGZGODZ64vXI+rmtnU/dLRNx1hwmm15zpgXNlFXRJxAy8vpBSWeqUFfk1UYRf5sYHsFJPWUvPbL8XVYVkB6t5YA6zuCErjN/0eG23Dlv3nDcapuQnPyLFLw+Ss49JH2jie6/dU9Dn7vcuB5X7uMt7LKe44yTsXYYRBItI8/Goo28lhqhgONRsMy/oeMfc9/w+O4YkxaJyIp1pCWvH1yX4nLfnluLXg+tMBzzP/Vgg9/PQc9vz2WqsQ4Z36lVMmDw4e5Ew59j4+OVP5VjvLLUFPWrHk5CLbNOc+vGZj6Gca66P++wGOwSolqVcwXgL2Ev1UzUNUMJcoZzxa6+/UDff7FXT3ZP9R8wZiJpIjAY9/22vQUro/RS5wOuCXyuOHKX0/VktZgmZJku+UdpGTQmQsRN6I+hPmGm7JK6opK4R/bF5f9IK4T6KmLeroYVwTa91NhVEQO3PiInsr4bNQ6TwMtiyCyK+ZXsMyw3HSF/Fxfe40wIShVLIHIgYDQ3CmSelu0N22egUBWhbyXFd0EH5Wi9HdSQK1X0tD03c8gW+uw4NmyUGh+Cg5OxQwT610ZrMWvIKuBH9jMwb7YKOOhUc4Dvl8PybXB8campt2m9sa17j5Z6JOvj/Te7Sf6/acP9LtP7ul3nz3Q+3f39NVB1j567eiamksvafP6a9q+Aa6/oq0Xbmnj6g0NLl5R2tpRNxhpxjifhjThgHDMR/LxYirTaTfTDJ/nYIEHLQ+ZNmVkcw5FJ/Lh7yGHvkfTY405MJ5yMDol/2RJnbflwNjDuask5591c03QmVNWy9j2XwDPeE4csW854Nl6wHw9Yh82Z0xVrB/bFy/q2s0X9cobb+qdn/9Cv/j1b/TzX/1a7/zsF3r9rbf08ssv6/oLV3Xt0o6uXNjSxZ2RtjcH2hrWGg0q3hOSBnUIVk0lNfhfU4+K1kya0r7H6vIhOACHfZyDsS4fq+1AO1brAy98zrRDpjcKsBM8Nw1BlSQhy8CUoaKoQkVOuYJPODFgP7mxva3tC5d08dI1Xbl2Q9eu39ILN17WC9df1dUXXkH+ogaDS7yrJPZ3B/qIA+H33ruj258/0sOHRxy4MHpoVI/RYHQFRSPB9wxpibXwUPxVgXmA71qNPbTQJiS3GYPY6s6MSvN0gwl2y93zpFnuLD167Z7v9c7yTkdCpkz5uVD0EGGqt2meuugEOnvh5lmBY+cKnfBviExZdt6A/fe4V81QaO+Hh2PQzkyxfgjCV/S/x32Vp0rtEYecBwzVPebEvi5uL+R/5vmnP72md96+oldf3eJQVOzhx0ppn1qBOJJiDLymZQWHtTmzXpVDuDLI6b0klRKXFJ0SNy2LOPITPpa6pius0msGCBB2GesyLSCdXMqrAIb5zAmGTrGAXygS8IEw87zLE7L0WLSe54cabcx17YWKQ+ALuvXSlra3WvbMU9WJ9uEAOZEjLWskrgzvKmT41R1mSmDmWRRd2r5Q8veqhLHCs3m+TUJOLOkZiMtpsm2FTIzCkNbf0RP1FNdKPCIUAYgFkAMQkZTY+6SqUZUG8IPSL4tFilKHEwAAEABJREFU5nvHWHveB7EvapqBmsEAnUR6Zi3tVN5haMPG74ODIWkVaaHsNYD3gI7CW6jfD0wd70hz8VWqWANH2ti8wLvPZeglRdrQ0fFCX997os9vf637D3ZZC1nXolJiT1rVlWCx37J2L3iPXJT/tqpj/5h5D1G3UMczLTMetrYT6+0mY3xEvyfV1RzfJozpuYID5MRcCflHyMGPeEdIT0PI9O9+9aP0eW5E9E7Gv4az2O7thop5iOm6R4EANUXAnWCpTpwEIn2anr5iJThhVoIfkZ5v21JDJVgWZ/4cWCTqUmhRzcygwiyD9RZZir6F2NYpsswnrPZblazEe3kwD3lBkhF886iZm0Pm06hmXvOul/ApI+vQXb27Y6KU/LSHFgalRBAWWLKcRjyQECkilJKRFBVIiTiIPo/XhKPDQ/kPTaZ8s3M8kYYm85sS8QMGo1nlWhIEJXp+EOeLl1Kb6KhjZg3qaI+OMjLxZfK5xHmexrk+oMRdmszUxmy7L6PESjbLTuplxRWs8n1Be/VZgvaWQpJFEaHyE/o3uVZVeJqmH6d0asH97bZQouLUXEtClqygSwwi8oap9IIjPxIiQtwAaptEuInrBIXR2Ss76sFnwEeQP4W54qIHSmagZtJ7kLS8mR5rOrZkSMGPfGHLZIUwUwIYp614os+7I0Lcy2RKPPGjK7IIpwNFiaPBuCZEjybnXvJwVkBdEdFDYdF3R6neN+UpCtgzxT8WIXnTyENe54G0QAd3dEJXfsrlGJjjLtUhOOkDiqBmysvFw3JnRYy2b3MG/JLAYTXk8qQVLZzKhf1CbWiJUkYvlJxe0As8jnEfOTdy+2B/Og57urKwdbzUskFbpqHVZyyhnTofxc4qj1WKL7LHBTrninB9TvG0yrrN5/HP5HG59sPUifbFMA8oTRElJEbtim5hnw1Ie1Z4vgSTxe5pKmXEaex5nFUiouSFPE+tyO1Oj0y3AqSu2nltQ81I7e+I6JnvGtroqv3WaCm72HDZRWkZK+Qk6FP6sAhL+fYBRFLFBr7iw1LFxpwhp+PxTIdHUx0fzzmoajnIEmMwqfPLXVRSAY8E8mbesjqjwxZUvDDaBt+JaBNU0SGUx/SCQxh/HD7iw9He3q4ePLin+/e+0sNHPvjaU+t/zhezFZsMMvDCMNHe3hMOzB5wELyLL8dqORzOrAOZ9dRtGhH0ldR1GT/nfIgZ64DNiA+AvEHY4COODxov8XFqa2tLNfX0h+cZBzGeY1VKGo02tLO9zcvLtoL4ZDyh/kfFlg9BxRWs506jNMpLSrSBf0t2wMtSw8ZLilL+hA/V/mhtf5SXbQ6NCCVsRyTErGvcSbYmZRqsAxk9cUWEzK/kTvPH9eILaTV1KB/s+ejml7lkm+TvaHTrOq+wLa6MvGWT2AHRRoFLCRskqU9reQHrlJFVvPwNNkbyh68c0rQcYB7p6OiYj/JTdbyYRQQv3jVoFBFF1vLS5rYU/tuXho/8A14wGw4g7IsP3P1XoqaOb2xslLYe0Tf2w202YePoPnEd55TjA+cxH/znHHx7aIm280fI6Xyho8lYx+irShptbhbUw4FUhazXwLt9htCaOnk8VWyQKzbHEUGRNAIkpVAAhWga2qCMKanCboVuSkluz5Z2VVBv6uVD9yoSL6yt5rxMzzngm+NThw7qjMwF8+aQl+0n2t19XPD48UPdu/+Vvrzzhb788gtehu/xcnxQxvODBw/02Wef6o9/+qPee/893blzhzG/xzj3yzKucqcU+FSBGlRKVcKdkBTCLdX4ZdhnCzr62Ztw/3XrhI+1bksfpmTqR83lK9NXpikleTz5IKhpBmQPDkvmjP2JfKhrO+Ky7Zr+bGjPQSmv9yVj033nX7pw/9neJoego+FI5iPsYzBfQlVKsh0jVZV8LRiXK5Sy8IscxY9U8lqrh+dzx3juqF9GTyGlqlK/dlWKCNqt04Q5OD4eU4exJhwwTZnrZVyx/hwjP+bj9ZwxFilUDxoNhsOCCl5VwmhSLKnjqaqKbdtw2W6HIfUb8kE+pUpl/OOX+dGQsb2xpYHbUswP5ob/gvH44Fj7T/b0+MFDPXn4qPw1/pzxXUWUudQwp6tEucQ9jwyzEVHazr5WKSmBKkFXclNxQcME+M744zaKCPL0wB35ymIUuP2AdTp0PX8LZRxn+rQHmug4j1Z5iLic4gftUoEUqSSX/LRrV2xQxjKPObHweE0pPDbsS8Y3xw2LXJT5QmG4baHYLjKUCiWB5bNPsyHkUWgUXRVeP+zC9vfLSJnfL8M3amcq+Dx4TKzSmAKas0c8YHzfffBY73/6uT65c1e7R2OOsRgfjM80GIrJraCPPI4z491rKSudAn7IuPda7HW4aRpUa7lfg/aju77RT+u43+uqLm3u9WXGWjPjmeFn/IRnqOOe2zZUY9/lDfApVclV6ddQ5qT1PS8PfRB8fMS8PdYhh9iHBweFn2LXa6yf2y6nrBMYdflBPdxlLQ2yaLPaHErNUP4rxAdP9vX5l3x8hB5NZ2JFlVIlXzSzyRJR/CkVYVSt2rgXYp1btMkpkjC0RECtwIjkY6T8Edu0lIYMeyd20fwud6yXlV1WYAJoyTvdRWJsSZYcsVIxymUOi6eRTspHpfCm5+Ok3iWZuQ91+DS+yQzNT67+xpue+SGhq3smHwIbd3uAXNqiwhW3iUG/BkiMR1MQhvs7SCe7+9OE3qZZMktSp0Q7BX0VHL5F5oMyVAWMFg4+RQmSczBmRXk+RFGDdEjrDsg5gm6ojU2wxVHltibdJgeuQz0q/7/vWH/69Il+/8E9/dOHX+sPHAB/wMHvl/tz7eeRqovXdeHF13T5pTd16dbr2r52S82Fq+qGW5rXQ82oz4S6HjO+j1lbx2CKXzP89mHsjA/lc/bEpjPolP2SD24XeGVMkR35L4U5/D2c+PB3Ksvm2Fio1Zy1uoD4HJvO05LX6WP242PPPcoo6wbN2NLEc9Jn5J3x7s3DS8ML27p0/QXdfO1Vvf7O23rnlz/Xz37764I3f/5T3XrjVdKvabC1Sc6sOWvEwvBzGer43OXMJpr7QBks4FsOtzsOoTO+Zfz0/rNHlq+gXxP9m2gjI6JGXCnoJy0RHM73cZz3uKFbWw5EFosOP1r2tQveM2asM5Oyzz3gkORg/0CGP2p6rzDDz4551TQD7Vy4qOs3XtSrr72ut97+id75yc/1xps/4XDiRUkDPbi/p08++VIff3SHvdx99nITysjK5eDNPqBGK4j2y4yWzJiTZoynHuaFXKT3Y8/6ok5aRgPG94qqpAVNUiRQKwYWTQspAT5Qh8LqqavkQWYKTtaBot/he5+3l6P3jXfx4imNNdka+5TSv3q0VKfUz0XBmPwb4HkluSkSHRKMh1SwYNS2qjnQbNIMyszPh1K3q5SfaFjvc/g71Us3B/r1L2/K/y/uSzdH2tmaq0r7ynmX2uwr4lgppkppDloxRXjep1JS9hqqhE6FbnoKeMQcEenPItBdjgN8DQZcWLSmG3gvvhFEsVESlSXQERqOwSJh8YXpZcHzMqJTpJb3LVaWdqIuMx9A24216A7IcaBNDn1ffnlbr728o+vXGu1sLuS/BK5iQskz0FKvfAIKIB8+O8ymlpyPbDE6JkYU9wm4HX8eSr7nJX4HeTF/GpQcERYYJWrv6dsV39MSLvVCyx/iEZWqNFBKQyXTaOS15/h4pr3dA9Y6j4lafoeJYExQ57Kmsr7a5mDQaDAYkF4Jc+Sl3dDp535W13k9WMHxHlIiz1DD0Rbv4xegO8ox0JPdY33+Oe++dx9q/2CqRZsUFf4BGHV+5vAO2LIPbBdzdfBBGWzrFDx3cjfTcChdvjzgEHhDV64OtDGinzWWdMzgmuFnB4j+K9xU/QdZjfhB2f5FmVxmDwr37chTFrM8Ynv0/FMK3xIN+QclbEfAr2B5IPdtCmIpiyicYxK8nrrshz2iM59K+R7R+B66/16q0dfytHjH10EK0aCPjMTgixVYcx1PzJfEXA32ecFcqZgrA7Jt8B428jeE1Zxmv9i/09O68P38RRH7mCwlhAIB4Jb7ZQ1mSUQcSkzGhKBKSSkANCJKmrjatuV71jH7pyPWl5m8RpAoo5TlQP1V/KB0IcMVhH0Is7wDaqzIkie6up2j2LGNM1hpOM86VvJvprZ7ooFd+9iPyVUKFDk3NYBH2aHR6yFY3b0QvZXgPLpUOkmyz44ETQcE3M4pEK4A+690n3hj5imk71Nm2HED5/t8AQH93fOE33QH+RP5I+DOQDqZRzhZOqNQBrroBvhvaXW0lrczL9kzxDYos5cFZB1Ez7mdpcA2C6RigqyFCka+rGW6jBPtB7NlAHGEAykCqtMrgrixElFOyUuF+9qvEs6j5EVMljKuCyWuIibgdpQWXN5YRMkP6JKhT1yGJ8rL+Hcly3zUWWUjSnxFi4mSAOcHegd1HMoGUWwQMy9GRreklkUZDOiwQBbH5TyiWtiWlpTh600pyEAuE/SaWl5nY72wt2E+ay29iEN9V5iGVZZY8lZfwSnmTZcoWufILE8ssFVKbOQSZYTCeeiL0tcnFKHzfyP6xOI7+Uo/mroupitgqpQBXb8jkALnd9nraev8uWlk7R1fauKK9YylRGfSxeU8EPej9VyufS48vmKCpBIWrZPA+fBThqL8iFBcEeFQhcD1dxA3iJEQYf5ZkCoU5QsVE7Bevnm8NCHFvhr2t8NfPwhXsMw4UYNxNnLTGz2H6NkbO1S6yM32moTcltum5X25SIhwE8UyDCH2LQdYKdmgUkhGIQR+sFd84KKi8zZrNu8084cSvvx0qtX/tYPTKymBgFcSER740gL96XTBBmCulvzCjuvuj8Cz+QR7Ew4UJzoeH2pv/5EePPi6HIY9fPQA/bkGg5oXvJG2tje0uTlU3SR1fIib8SFoyoerGR+xZvMpH22wxceiKR+J5sQXfODqDxxa7CzwY66WjZHL9ouN6+vDFX/o3uaQd3NjU5ZNOXzxP8m74ICmZuO0ubklHxRbp24aDo4m2n2yK/+lsHXKxifwibp1bafgp2LTVadGTTPQkI/OQjbjQ7Nt+2N18YENWkbfeYyW8mzPm6aOzVzusk706C86rnRUB2+dBXVZ+OWITZa4vDY0+DfwSxrld+S3zhydKWXPaJuM3Zq+tI7rLvJmPnjRa6pZVxJ+VtSlQsdIVaVm0PDitkH7b2nIIfCCTeYRB2XH42P6dCKXYbt2zm1RJazQkC53jM6YQ33zRQd54GskQnjLx9jyobz5lCpVlJmp45TDuuNlXrKo5IFZ8PI3o+5z2m+BLz6wm1LHMePBB8Mz0mvaYMRHxVyFJnxI9MHwhPqLct2nxRZltOTvsBPII/AJ+yZOT0VGrdCbs6me8rFvwtiYUZbz4b4ioqCivd32phFR2mRKmxv+SDhnnE/8ofVoTweHu2yK9zmMPGLsj/nAeMgL8C7yPY2PD9xwoMcAABAASURBVBnHUy0YuzPy7O3v6vPbn+mzzz5jXjzQMe3htkkpqUqA8elyXSfL8Kb4Y77CJ8vd1zV9aFlH/7u/DI8h12NGfWa00YKX7Ja26Kivy+gYPxGhum6Ygw20lifIHH2P4/lsrqC9ag7Q3V6wEvopEiSsKpcz4UDeY8D9evnyFV28eEED3tztj7jcjmSQ01d1MR8RJ+O/s18G/hcnyBfiJ2DKXaxQZgZoEI0Ixu5Ant9bW1uFDppBSXQdjAVzLmOXKve7BPJEqhSMQUO0cRf4QRkdaFF0+6hKSlWlID0bpFW0g9eKixcv6tKlSxpx0Gb74+NJWTMy7em2rBJrJvN+7APnw2M+bM80hj7msO6h/1nax08045AsUb8aX6qUVNqUMny7bwqoKdVEKxRxilR4kUfIAXpUWgW0X8lLPVRqLFKxQjwv01w/t3cf71h2ALpu2Ww9cmDs5I41LlKoikTzVCBRPqnkEXXHkAtDJi7khE/fbL1ORM7miMt026+Z6E3h9okMhcKXDBRTDLkMfGBfFwpSDMgJ7/h3xIm976hfynBZhvOY/nC4DZzb1Oj7hx6hkTyuHPd8XnhdZH7uM55u3/1a7392W+99eltfPHikI9b5XA+V/MsJHLZG06hiHtYjZE0tOk7Ze+aQasZyBfoy6X/myMq+y/CzqsR5fizWYD9c9aqqZEQwdxjrnmtz1s+O9dbywWCgEc+Sjc3NMi8b1qeIkO1a17ZdT6rHGjIvz9rDg0P5IPiYg+Cjo2MdLn+Za87a1bI+2y+XMWW9mbAHmE7nmoBxwUxT6q9qoKhHOp51erB7qDtfP9C9h080L2lJuECVGVgyaAhuAftR/ClyVM7cKKAUQCdIsAGwUw5+F/BAc4l3FCNzkJOZVwjOv8manykvFBEScyxEGYxtiXgB8UKjz4XTxWfPayZHZ2pQZoYKqqJJQVLJKS5bgyhixTnWA5Nl7pXA2Z4GasVny+F/2E25/X2anfhpBM6+rVDmZlKokkqbQN0umX2ogTwv96l0viIY6wmdkp8s5cZh2iRWYJz6Y3OwlwgOGvsD4DmvlfQhOqI9S/N1Sbmr1IJFx7oeI1zgwDdvaAH8//zm6pLadInD323tHg302Vdj/eOfvtb/+P0X+oc/3dV7t/d0d7fTgbYUF1/UhVtv6dobP9W1197WxVuvauPKdcXmjqap0RHr3OGi0xFzaowPEwN+0nWaMPfHPMNNfWDb0rcLDkjn1GHKfmLKoa33QuaLjLj3TMfsaSbsl31AbPmMuWR+wR57bpS8U43ZP03IY5057TPH7hz7CxrCzZ0GtTYubGn76mXtXL+qCzeu6qL/v9ybL+jyzetFNrq0rXprpBg1ysNG3aDSogrNeYefY9NrideQzEDL1C1Tr476eV1Y8KyeU8cF6FhzPMqrqlLNmlaloVJsqCrYVJ021FSg3lRTb/WotlSlkSIPJPcVJ9Z5UalbJHUt1gpImhvMzlnm2dxq5neX8VzTyUzz2YL3iIXmc8B6NqfdjAXt0nULxpZU1ZVGrKkXdnZ09co1vfjiLd28+bKuXr2hYbOp/b1j3f3ygb4Cjx8dYL9lDFG+hyBjK+eFxOFv5pCry1PSAHzWjB4FpGfrMRbksU++kH+ktKRCtkJISAFMBIFEGwCdXpReIk49xZKjjLCFpc286psSzyrxUphNhKwqX7Aq5ZmxAGBLcnwFlcuxE8aRFRAWE+SxiOj3vp+Xz37bGNWBnGo57jRXj4S12zpPYy35DNvrZfz+Joj0U6hcgQOJ9nSfBHMreE4kzenbKeN7qkE1ZRyNie8puscaVnu6enGhn7x5Qb/+xXW9/cZF3bxea2tjyjw4VOR9JQ6Lk46VYqLEAXKKhYJD1ZTwLlEsz304mIRH6RkaqiQt5VFjYwl45aSOuepnsMduqkJVlRQRCvKkWM9reRIJEnUTdevbuqPGWSIPQblxXEIakRXFz45k/MZ3/7PQYj5IY8bfkZpmosuXKr300pZee/WCrl1JquJAuaXuos4cnFfR4jc2sJVZbxi56rDtIWm++EHbF0rJJ7dlRCynMO7sGK5BSUPwDE9KkTlPATnO3OQrcugZ+VOReCpuu6t8JSuC4jvtBLsM+0xRMof84z6oUiOvlU29Ia+DfibOWOP294/16NGu9vePWNdasbRgILQqhwj5Kta0DW2wZxs0A1Wsu5Z3Hf1mRyg8wnnEWOjkddxr9Yx1cjZvteB7UVSNNrcuaOfCFehldazDT/bGuvvVI30JDo7m+D+gT2q1dAqPueKDqEECVUh1Ctb1pJpITR/WjIXRMOuFaxt66dZFXbxYqakn8rhQnpBrAXAOie8gWAH29D6Hcy4DJ/Q0ihxvV23kJjhjAgWnkfGMuI+EaKqefSp8nvwptWeiEbEmW+dFWY6vQFzmVS77aHTMX6pTZA5iTcfxb0QIbQc9IkIRRoIa8AIhLgeAmyYivryJcy8jT5N1TbRs+2mV8+KoyuVKIssZyFdJN7MGyww5WGK9+HNUl1rrOda0VmyU9D5mg5nm7oj2vMdJ1nqcJDQcFrBOlXUQWaAX0ARNhWZWWdC1Cu+L2B8l+AElbvJ9aGc40uZwyHpILvq5aynJlEHrfu+xnMelMCkCf4O+wzKc0ipuKiSmIKWkFaoEjyzEtaxWhx8t+zajY63oWFxW1OMOTVe9kFXgrJ5vuEftLLVFw3yvnvGBJaKkZ8RdQSYbWEo7DPRlWAOFZ27LAXpkxPCKRxEZMTPFGkx/2w3q2Ecchhw1HMNIf5O/t1mi2Fj6hdGeg0Ha51kLETvrmSRkaxqFjYhln4SKA2QqdS2UMskD27sArx9wOVtBCTAAXfm+ThNJ3+kOhXwXSIoIsKQKqUDffKFGNkUEEI0ghbSEOVF7UG48XrWkWWQmbhjY598oWO9pBcRYI8XM04nPxNFDu3cGfpmndFLRDXxPikhaXWitWGlZlZP88oWwvx1BJRQBFMu4llyfS1ylWAdnjJPwzN3bOE8cthormxgqdwlKDZ/JUwSkf0NqUXkmoBCX9QyWimvJwcNfbOjEIpjZRApkNsm5vDgtKLktcLo3krFcQE9MF8Ztf4pQz9OkJbUURxDhQGcuJOgQuppnUoggDqc6H1Qn0PMv7ASpBqTk0DIUV0TIC60/CDd8kK9Z2H2QkyL1WuR3N6tcnp6i/t8C8niFKPkKT+YSgS5vmk0RoSBeYB4Q7W/n67lnwtVY771ZJmMksLbCUlqI9Q1HnI6a2QLHI6LwzwT2GZzvSp8nIhRxFraDyOQUYTaKbv/Q6/kIUz/gaO/CEy+q4fAEJ/6vdNaSV2mlY05y0Ef4fhqlFo6vAQnJfQjjLnsGWCm3bbu9S1nYMO1zWlpyW6UHCZZC+ji+rngaoMhaHtiZOaZEIg/4rFDrFz5VUjQKYJpL3LJKmbpnsTXh41vHRxW/AEx9GMYHlJYNSnI6dn14OefDyaLlwwqHXZPJoXZ3H+nBo/t6+PBeOSRr+EC0s7PFSwOAbm7xUQeZmP8dc95o+fDS8pHOH2HmiykvMVNeOGbqOq8BubSVsqDwZsRqgR8uH7EGfIze4WPNzoUdjUYj6hR8lJlpyocx+xsRvc72Be1s72A387J0oD3/v2YcyPljUMtHKtMFmx0pFMzLKlUa8qHdh0INLz/eBK0fAmc2Ye4fb4hcjtNbXpZMM/YyGyZToYfzwqrKhbxlk+eP3TMO4Zyf2snt6jWiqipqmWmDOW0xk3VcF5ft8qq6wq9BqVOZ39ir8deoqGuVEi9YtZqmkT/MD2mT0caGRhyo1nyon1L2EQe7xxxSzfgIRmGKsHehVfnimuPbmPbxP+NpPlOPTFkZGqS7N+z7jA/4Ez7a21ZHnxnW98Gw/6nhjrZwnYxUMa7Iu3pxX2DPHyaP+eA/4QOlP17mRH/xojrc3GDk5vJXwf4nCcfTMc3IyCTd5beUNcf/BeW7/TvGpNvHaWEd2iEAxanlo6h/KeBw+ZdoEw6n7TsVV0qVynrMujygzSoOXls22R7zrsPx+Ej+/30nHAAfj/d1dHSg4zEf/uZjunahtoxdxi1zwXzmo6rwPJLow5keP37MfHigg4P90p/2p6oqGQ3PgaapC5/sc8guKaVUfGrwZ4WKfvd477wuiMt9BlyPKX3lF/aWeeFDYGNBnZ2W0LENH2jWlGWZ221Ke5uPSBjDY/oiG7SjPCgox+kT5pEP+N22O9vbvKRfkn+ZYuiXEuoREVr31/PR5blNXUdx2a5t9XAtEJLPZUdQaaK277q5DvbdcdvYYOzuXLhQfoljkzHc1IPePcZhNhQK/Khoq3owUD0cKMFHquTD3wX1aalLSxmFuviUlGh7HJcoP1JSTZ6R/8WAnQuljqMhhwDMZx9c7e8dMAZmwpTIWaj/EnJ8xBhAZ8Eh1eHufvnnoA/3DrVgrWSJk+dj0mn9XKeMkY6xa5jP+GZYC1dUIOkkLsHjNHoCmfw9mIHYyfRZV2TW6SR19B5pS0pmRcQSEpwiCE9Ajai/x0mVUhmLFe2ZAs9Dy8u2pT7ahy5BlNQLHUNHloSlPeyvZabA3kFcjefAeXv7ylAQFGAI+u8D/ShXdsWxVGjfVMTEGtKxPrUFnpeHh0f6+sFDvffJZ/ojuH3/kZ4cTdgdVwqeRzEcKi1RQSvGfLA2MDDFgFOqkirmeUSw/ix4DvoZcgqvEwueAYafQ2fA+tF5TtnXkCJCkUIpsFlVGvIxYnunXwMuXbqkixcuamtzS7XnknKpQ8eYFLy4IlRkE54P4/FYBfB+nvmXYfx8OXluUPacw2+vtWP/coX10R0zl6aeY10oMferAc+F1OhgPNPtu/f1+Z27Ojg6Vsc8EFdEFL9h+9t1wZ8lwbVl4y8J6uhblXxah2UesQuYOflmhWZ6InOI07HO59W8I6XcS5sUV6In1DEKisA+bZmUkMQS5lMpWYQrP21qZb8r5XTMmW5Zz5JqbUCuYjcUARK2DPNAZy7nOyM4E8l2+JtVzug/E6E8buGFBBMBB4iU+0y1FVIB/paEJKkGFTAFUeNRTwWvaKREerCPACr5MyGg4QIk2ioxFhL7ylPM2XLSj/RZkEZDKjOeuoLEGK1o14YVc6TMIWSrDXanm8ppR4vY1uF8qIf70u2vx/rjh4/09/98R//0/j199OWxHhzVmjVXNLzyqi6/8jPd/MlvdOsnv4Z/SxtXX5S2djROtXY5fHx8PNUTxvM+h5JHfCEfszcqh7/MmQnjf8wH9wkHtj4AXuDNHC/8C3EzZBP2FwUcWo4Nnt+mPhiekd97Ks6z5XzlmRdZ/pdVfMg7LQfLU9mO0y23bit0KKdNNOuw0cbFHV24fkVXOPA1LnIQvH3tsjYu7yhtDDRFd392rMfjQ+2y39+fjWmbicb4Nqe9+3FaRpF8ZQLHLC/oOnX0ER2mVIUa1qlBM1RTj1Rz6OtDYHGw0LW12nnisDa0mIXY4mk6yZqMOx2hX3IvAAAQAElEQVQdzDmEnWhv91i7Tw619+Sox+6R9uH3TXcPST8gfkCasa/93QMd7h+S/whK2t4eaU+w8ViPHz3kEOUB+7T7evTwQdmzeR3uWAs3N7d17ep1vXjjJV25cgPXB/Ih8Fd3H+r+1491fDRTu8jyXFXulFkbMntCcegrHwDTarlgRpqxgLbAeWggLPZhFI5uW1K3nlMkT6GQ1MOhymWugOBEBz6h2aMPxXO0wMuZ29+moXhQ7GgZJyvxUESIAEiCleNaXUVAZI2SHhGoPQuEvsGzaRHPyjB89j6jczaJKqwJYo1fZy03hA9GFKpyBeE5WIoiYL4BEYGtJQTFWgIBTBMNm5iRwXetYCyEfPB7pEqHStrVoN7XpQsLvfLSUL/8+TX94qfX5MPf7Y0J82FfkZ9gdV8pDlWlMZgppbkitcjozDJY6LyQFASRFFg3tEYly1eoiIGoZLnIkTHRlvmLXQ5Y0/L5kWwPvQRixTtNvhjralkRWsayecsAPgVE1J0KKNgIJyN1SkC0hzj8TdQjpSlqh8gPNRpNmWeN3njtom7eGGpjOMHPI0yMwRQ7C9DXOVOG4WI8hjOMAelvKnRePFv+jeizUyF7X7CUPJfY5vMSex/6sBij7FNde97Heg3C/u6FCn6kCNOkKjVqmg2wqVSNaLdaPC54H53oyZN97fGO4l9WXSzoD9Yt+5VZj4K28v5sk/fpLfZq5b2NPsysxa11eQZhzAXJV4fc30L8rxv1+7ZJ+Ve5Fug1ww0eZ5e0vcPzbnSB8ivd58F4+4t7esTaO+dB0vm7ET2XgaJSVSU1axiwjxwQrxlnwTioqxnr6kC3bl3QlcsDxkGrFGN13YQmm4vOpw0gof6ijcysoubPRaZ9C6gdeWDdrb0qEUTY76PPhk7t8xE+m6xQxLOQQj/0ijjNGxGK6LFuLyJOopk6ONJT6npSm1Mdp38nkIVbZ0BZCUSEIlZYWnPzgL7spWyps4wVEoSh9R8R0+llG6expzjyBSLs6jyQtLplPYJCEK7UERGjEMLVbZ2IUMS3YJVB1juJnDKYdasXAbzHSR93xJAo4hT0T7Baeo9qmogblSnz1HtWXtgUvJtVzMshmTebgXZGQ235PS/QZl57fpZ274tgnnSAkh0HeKtgficQQWyJFFL4ZxmPCCUDvYTtwpOOO8wT7LEO5GV5fZmdHM/IxdiLwFpInp9oy/U/BdFyhzJ6KkgS5RDIF66S1udwiElaB0skZGGYW0FQYI2TXDDoOczI1yHLe9hH20QDTQlLEmExRxDw4uppyFFMkY38MNwqeW3EKDGk3BRTkhCt3acJ5opOScW2BcYq7vJp96A9SC1SJxu9YXMrIDFbtL5nQD5qgyt9eF5ueuU88b+ibFnjkH9EqOWFt4WDusEheE7ty13YkkzgJMi597NpVB57ZdKcsXJudgqzfiEMhiVdqmKmcJ5c67AwHJwBds7EV5GnNImGW4FBIVB4KlH8pUBYvMaWmZWJc2gEOUM2oVj+kJGbjNwwvgERblS40Sz5oCnky+VS7LLulEsOy38QXA6l9HkzHGBDEgbTPdhAig1hBp1fnNgod6C8RPGynkt6R/a8BmGn9zUK14dSIpYkwqcRllFPfZ9rvch1/hkbTkS4JAHr27RHUHqoSmzi2Px4M+YP/3WqFEEaUGlj2nppYxV/LqWD8hJFB750mKSQQCyhkkzY3+iVfI6Zp9wSN/8UehUc6m9He5v4G4F9gEAFOu+K84TIeoOEPU/4TXdElCIgKoyWVxEs+TVicQR5noGECISkHg5VLrd975GjEaGIHo6XNoKhiZAL9GkRPdW/6OrL7cNzDJHg8t2/sEXB1KD7uM0ZT3U1KS0fhhagY4ORFcrBmPO444OUoI53OcpMzNQlR2/D5XVdFlkL+DallkMxH+bZlpeKug4NmsQLSShiodniSIdHT3R4+ETzdqrEBr8mfTCsNRw2MnUez/1c5vqCKnEsw8thGEnkkaoqgUqeJ3UNZc4kZEGh9mvBBmnGh+L5Yk7+TPmNtra3dPnSZV29coXD5h1V5JtyOLjPIe+T3V35ECeYfz5I2tzkwx4dub+/r4d8aH/y5AkvUUcctM6oay4NEErFh43Rhra3tuVDqER+//XvjMPDBeVn2jTkH4kGZBPWFWTaLWO/Y6MEUURvy/lpYnQybdnKNlwX63Xk6bDX0tBz6ucP4caCjWDLQd4CufvStl1ilbCJ3WQ/FbzqJ1UYT+ahdVXJ7TcYDEr7VE2toP18ADbja5pf7HywN8eulEtdm8Z9NJDz2NeWNNfXZbs+ESHLAzuuV0f9TsDL4QK/Zz6IpG1cB5djmfXtS5UqCRuRklJdqxo06kIac/h7xIH0BL88/prBQM1oqGY4UKCXk8o/Z2g/3EYiD2ZwO2vBh1EfJozJP+ODaKYNnZ5QsK+poixAr2pKOcflr8+OOMA91oS4/a8YKzV1b+qGthqorupi2wfuh4eHjJ0DzfGt4wOJf0nBB8GHHOYe8xF0zofYlo99LeO5I73jmUXRqlIUiKulXTxWS//RcG6PlJLcDgUR4lYfqL9CSthIVaWKNrBPBfha4sjcX/bbNnBYbpt22Sfuuznjf05fLBg/FXY2+ADg8Wze8vHygMW+ZfK54JZ+dN4TO8ht54gDlkMOpma0w2g00tWrV3SJAyDPC48X96/pkBeVIf1n3nqmLs91s03b7xhX2e1AgWE4EGsQMvvleWt47FjPddygzM2NDW0wH4vNVMv1TkH/piSXX8pGZ4APDfD4SrSX9YRODsqgLI858xlZ0C4ei6nCXvhVTKhWGg6G0CR/BDngo/H+7p78//12fHGpU6WmapRZD1s+6gtqtKQ5nqGZdgzqwzZHLFLcndzGHm8di2ppY8ZFocQz4zajbwiq5eV4Zn4Wio7zdrSf82X6xvbMd7ahbpnLxCNeosrUI5RgjIhA1sNxj0OjSkkVbVElxluhqeRBU1QAl3IZXx5jGX98G4VHQ+FgHb3AXlBzq64hsGdYH0rmDASyKI0g5z6/kK0Qhdd5138cWabFjNIaUgT1J+654T72uL93774++uQT/fGDj/TZ3Xs65qBIzVBqBsqsUbkaKA1Hakab8i86eDy3jA03WTNoNNoc8RFtVPpzxhrgg9bDo0P5YNVzvYwX61Ouy1yHx9OC56rnecuzR1wD5vP29jYf6a7o+gsv6Pr16+AFPtZe08WLF/qyGDcRSWUOeu4xhujJ/jmHHdv1GLVN814L7YfnuJ8xllufgVHy+PnRo5XbRlFR/ZEGoy3qvaU0GGk8z/qC9vnok9v66ut7HOwcMkYzqhVeY831Y46s6ocEOe3vkDQIN3F466ifrMhWd4ZpyTbHrSk9xv6AQ50MOt5RxJov5lygJRFaXULXDHbJQXR5BxoBfw7ccaTqBNgQsF/YyPSVeA/KPFvcho5nykVDfZZQBCxBRMD3gOHu+YjQ867sMpaAPE/tRO7anURgTuIUwY2EG4Ybxrc1QGlfvF4lFEpg3xg7QR/3qKU4RazxYpwJPUWSFKfuYh7LdGF3CtooaLug3U6BotuVSZNB1yX2fKz7mfVcI8baQItuqBzbUnVBLdifNvri3rHe/fA+B7+39XsOfm/fm3DwuaF666Z2rr+pSzff0YUbb2jr2svauHJTg4vX5L/67QZDzfHZf+17wFzcZ+94AI55jk5Y/6es5TOeFXMjdyoHv6zlc4O0OXNnjt6sYK4pz/MJ+5xj/1cZ7F+m2FmQTzRHamrVg4HqYdMDvmJf4+ebqkSdaK8UUkqKKiR4Dz0fpJh2TJuuIW3UqNnZ0OACc21nU2lzoLZJmkSro26qg8VEB/PjQg/Z5x+z/5nSxgv6l9lCG2b2ZR3t2BWerS3zUupggrao60Y161lVDxSpllQpYigf/C449B0ft/IB6yMOFu5/9Vhf3rmn2599qc8+/UIff/SZPvrwY33w3kd674/v6U9//JPef6/HB+/9Ef6PpL2r9//0R31I/MMP/qSPPnhPH3/4vj75CHzygT4Fn3wM/9F7+uijP+nDD98t+OCDd/XB++/qvff/GTvv6pOPP9CdO5/r/v2vOVzZlfdBFf5vbtAu1VAH+0ccHO+xP5ywt5wzjjp5jspzle8Z2WuEOMAwWDMyB4BdoQv0OuotBT8O9Z0utBm+K9WAOYs+0TKS1m5LDIvQKXdW+fFcMIiV1JWaIwUIApgvdMk7/u+C9fJDEUDnQUifQoirBIVGhCKeA0XRIdAJy/hmcSFOA64la3kVEUkMZLLkgsQalBgPKeZKMVHkIy1mj9lX3lfKu/L/+fvGqzv62TtX9NrLm7p2Jcpf/jbVkWodouPD4mMlTcAMzLG7AC3oFLw3Y1QrROCFgabOoFJiHTVQZi6K5ywjIBML0hjXCRoK3E89VBNrFDFQlYaqq5Eqxn2KRhEVOsE4hmAjewERcZG3QFLxQ1xZWAVQ/A3aQ6wXwRwJzw3qpnws5UNtbMzZWwx16+aGXrg20PZGh7Ux1XP9qTtrEI0i2XYxmuElFV46Q4XJTDq03PDUGJ8Jza+jKDhwmun3w1opZzMuEyjqRG7RChau+BW1zOirFFSpR6KPmnqkut5gCR8q0RdVGohHA99cxjo4ONLx8UTzeevsBR3PBu+zaAn5fcy/QOs9WkoJvTmYye/QmbWZhuHOjItWXuv8jcD/pZf3jodH2OZ9ccbzSKnRcGNbG1sXVQ+2dHg0L38BfP/+LvyMEV+rajZJY7zwnuqyKuZOD6mi76pI0Cy8UFXNtb2ZdJnD30uXGm1uZkWM8eNIKmtop/6KQkqYC0tgZgWi3+Fe74vvoE6bfBetfz+diKC9gOLHcwKbJ8Zslnhgv8dJyrczzgfIeqKbedYYdC4y+u7cDsnrWdD7DndYJ9byrfhwwg/Hmex5acfUcBTK+Db3LEhD2Jswn/GvYz3rkZifQf0LZb8XvHtl9nhiUtfMyVFK2hoMteG9nNsRXW4s9ncmws0YzWVNzxajF8yviFCQPyKQem2GnLS9+VNYwzHbw5gy700de9AWP+bsMf0+OMcvy1KqVIGIPpfLx6yzn3YpseIL1HeWyzeILfPBLe8s2yBcxk2cI8ilAi2vDF3hpEwJ6TfczrBMjkIJ7QPkNLqKFAkBmfobfnnbySX7XQjZUXvabi/qiw/qFkXQ68Kee39z6rlZnie0KddjDel5uj9I3tdH1OwZPJ10olN60p6Ja0Vhy82gccbC9+Or5FvGe4nz9DgdRH3c6WVQL8twvU+ynseg4JxPJ524sGQiQiklYBqKCD17hfwjp4HCK5Zq6xR+mR4n6aitHDE1EH37HagYkNX9TXldLlB4GNDW5LE6a48M88In01yodb4Z1u+htavP7f4ItggqaElfSHxI6XiJbFs2IwtQ6JQNAJsJPqpnNotioXQXBv1jkJFFlHrmwhEkvCNOKCUp4hkg0TPXycJtQ4BblFHIM8rnl7SdWAAAEABJREFUCE4U+5FHVmcvir0LoQRjBG18OmY8dnpI9sxQuVY2vpG6MVDgLuWt3HC8GFkFmOWmjRGg5LlwFn0Sqc/c1ntGuBJgNCIUARTy3SMUsYSWV0BXgPVdWsvO4pPj3wpsSk8Z0dNXFI0iRT+C+BIqKaH+CiEu6ONnwwinA+Z3RJwm2l+3+6lkjVvTW5NKwY++9SrNgP3SLk9pn5Ghs57sNIsKliXZVpHja8fLVo+OGCmM90ydTiGVvxxgfmV1mEbPPAZzDuIVG/VGddWo4qNuhGWdUpXZ4Gelmo8ZGmve7Ws239Ws3cXKsaqmU8UBsV9QO+Z3286Zz3N1zOd1CP8Czzw/qirxclOrGRiNGj5e1Xwsqig3pSRRv44PZd6MzKZTzThs7NikBGkjDoYuXLigKxxMXeYg2AdFOWf5BWaXw5vdvT0t2MCM+HC+s7PDS8YW84Z0Xmx2d3e1B3wgNl3a9YdpslPvWhsbGwVNM1DLC5BfjOYc8uC27FeVKlhajwUze+NE+3VQl2+4yarUz/WgDrI26X4xM4ouspa6eZPlfwJzxsdC+9CnZ9mubXXFdsuHtU40plKI/kk9BMV+ZVBoFQlJyFdmc7my7Xoa/gtQl5Gty4taMxxoyEHbkMPXijYv+Qgy8B0Rigizsl+GfSpt4IM20loOG+2723FO/7T0jzMkfIkIpSqppl9dVgXNmJuw6R3T7hM2mnyTVTVo5I+ZOZEIXP4Cu3P0WuovxBXlGREhp5Xy6F+3T6AQkRivlIVezYfRhJ0Z6a53AR9QZ3xIpWUZZ4w36u8611AfBKeUSh3Hx8fllwOmfGyd45/zTGZjjSfH8l83O96ySc7UswMZ/yhaqapUpSTbSZTd06QofGgli/DoF72vkyur1KDEg9Ao+W0TFB+p04CXAsPzpKpqRSS0scXAdbvPqe90OpOpEwaDIf07lPO7nez/MePfNJMnVZXVqHfH0OqRGdMLxs6E+h8eHvCR4UDW3dralufR1taWRh4zHPqYeq6UvzZHNsA/l2XfycRNa9M+HbXNpSQC6h/yj/3uKLst89Q+u788PjvKFzqlf/CxqpKqBKivf9FhwBpR2oA2SVWloM8TqIhXjLEKGpankECmzBwSJhXYSqBCP+OXy10w1uQLJxfM8+nxWEccfrudOuZ/U9Ua0ZY15XsvktA7gWSz7E2gyN1WHW3b0Y5Gdv0990H3FDJxGom7ZJTjmXwZeS4UD6Hd0sZJfuKZMnBfviJCET087wpor6DuCmtgf6kcEUqkGVVVySg8sjBIF5mKecrO+CJHyI838lVMloA+LII+siqlUPKYko27cGj2Yx+m3JauoFIuYpuCDwUR3ytq/j8KVrVyi/V86S/c72Mq823KGrj7ZFeff35bH378KYebX+vJ4bFaxne1sSlxaNIx9tpIEtTrZNBnmfbhaSBBPd8M210wVj1vy1o1mfC8nC0PKZyqcy/71TLfPOe8hijE+tjIv2B16dIlXQQXdi5oe3tHW1ubGjLva+ZORCgi1Awaed5X+CcF85nZzviMCKVUqcJfz9mmrks8wmMgM6SyIqwT8uWx7XW1pQ4ecgl7DYe+Aw69hxtbGm7sKFeNHu0d6Iu7X+nzL+6UX+by/MWQCjzSPO4MeIFczFOeiAUUiI/S4sNyeC9iHj2xixFx8YE6l7/em6jLE/ycQKfQOVoLgA1swTiEZCgyyoTh7uMihcjabUeMhCzkHxFqddFmsg/QDM1Qt0nhS9x2e2WaTXIAIgKeGxphfh1SrycJsdYvmzPWZefyVurRt2WvZEnPrYeWLnFSnuNSnxfhiY+0QxiVFJUi6iUaKdXIauIV1LDeEoqVMXktJlJo0EaO95RsFNt3dZCeCpQr5a5W1zXKeQQ2Crpug/3VhsbzoR7td/r86yO9+8kD/f6Dr/Tuxw9099FMs7igjYsv6/KNN3Xt5tu6fP01bV58QTHc1gL/ZwzaGXveWTdjbww4KJ3OxxrPjjSeHmkyHTMfpzybZ/IvXHi+5ZZZ3GZl1tkO2hJvsdMSL0C2WHSa8UyazRbkW+C7lFJijg40GnqfuinvfUfsh4fsdQfDIfNxqGYwKDo1a0nN3KuYT6lK8hqvCLk/vPfyXwYvaOI8SNKQ9gEt/KzqOKaZ65gP8sfU6Yj6HHIQfLgY66idaMK+fo6RVpUW4ITSj100auOsfEZVj6cL7R1M9HjvSE92j/T48ZEePNjT11891J0vvtbnPvBlHfzow484xP0QfMBB7gcczH6ozzjE/ezTD3T78w90984H+vrrD3Tv3ofk/1iPHn2q3Sefa2/vCw6S7+hgHxzc0eH+lzpawvwKB3tfonuHPLf16OFnuv/1J/rqyw/x4QN98fn7uv3p+9AP8eu29h7f03RyqNlsor0ne9p9vK8jDl7m7LMyfSXGnXjfybRTZu1QwULmM3KpVQ8GpNcIiEyRCq1CCnVCHzsbxlp0pbOiTlrnrdsjFCSuYB0Dkctalk/3WVCwSi2REoQ1C/ejBSt31qmNO276LWDYllqpMGTi7nkynsgQrnjBk7R+R4Qingc0Q+Iu0JnrbAtZx8mmp8jkaxU+/OUZkmKs0D7P4Md09RNd2J7r5VsbevvNy3rztYu6eik0aqZq0pgZNFZyHsZPMKYSfWREFuefgZ0QRkCniAXU5ZBILwU5VRCSVkgK5qAhOtrrSce64iFrWZWGqusN1pIN1hTmaztQbof4OlK3AO1IuduUQORNJW0oZBl6Zf30GlpLXlMNaqCcJDR7BPwKIu8KGb7F9py9wlhVmtEuSTde2NCtF7d18UKlioNzicNzzZR4TvsXy6Mi/3P7LRRhSApxZeAbyo2TyrRngYoAUV5xKC5lcD/2/TzLdvNplLItLIwUVLquB6qboaoKWg8L39Gfx8dT1rCD8i+beR9J9SSRmQI79nOOD3gX2uC9bAQq1v6W9+k577Qt769deXfN6thntAyKBTK/x/tfOfIvZx8dH+rI/xIW777eF1bNQBtbO9rkELjlGfpk91j37u/pEWv4bJ7wa0seT1Vq6DMp6Ldg7QtaOUkKJQV+O15Fx/Mpa2uz4hB4pIsXa+o3YTwc0U8zdKmEBO0hLmpG2MuFTSJrt1OBx0DJtZb0H5zNz9R1rUJU2bElMfvD4QEDzpT3AwxHhCKAQr6LPezSsdSkxNT3n/uyh8cE2sh/+B0R4paDiNC/3mWfz7P+tDzLXpS6BbxBCzievL6bZw4y6MXGjteRVhWyAe/so6bWiP0aSx7NluX2cqhikRjt6bUMTr4CeUQosS+MCIl4SVvqWdfQ2uWeILnYz7lTZg3I7Dc7aIdfHd9EFuxnO5RSFYoqldxE8bLkVs+XkkqaKHfdT5UrSijStLyKDmJuMmdSDCdmESkoaeJCRIHowf/A27Z6hCLiuVZcK5flIp+r9NyE01wuoRRjxgYLyOi4ASudMPpXu4pLpVbFA0eNvid/jFKpAzdViXOh0grLgkLilkUr6BsunhU6QdGz64akZTx7BMoyowgJVvzTlKRz7pXWKmnlo2C4TeSg9zkUkRRhGpKCSUAD24+lIZIUEadQoEYeU8N6KzhuoL8SZcf1412UjsUQRYiwGM6OENM6QipRgixfCLiJ6tuQraf1K5cs/aztIMZC7CzVcdjb8jI5n094GZ5oxkvyjE3GzPHFVIuSvpAXIXakooGB2DyoXEFhhqAFpSQ7kORST+Fslhslq3ojoZPqyzqZ0LcpfWn2O6B0OYHH4AqSbdPXXoiB1q6ig4cWuXxD6Os7XfjW3+dq27ZrskpEtbCWn6As7Cz0+Ow2XenYhYjQikbAS47q5EIUSCJC6WT8U8/CSxGkrkE/8AryFazZclwlIPHMHUINSRQ4hEFmLqAqICy3zrncFCfi3thJ9Icxfbl93ujJOWFp+zOFn6NUREWzcKeB7a5wKi1jG3HFg7qqk1LFiEidWh7uCx7ocx7obW7ZenQFmc25IT7fCD4iVKVaw2aDA55tbfDR1Yc7w9FAzaBSqjtG75SPWU+0d3hPe/tfwT9Q00yFKrQlfa4pc/n4+EAHh7s6PNzT8fiwzPFF2UwsGHqsBZEVbHSqqpI/Dtfe7ICUKvosJG6PW68Bc7+Y8LFlwoHUFPivNP0CU6WkIQeX2z6YurAj/zOVftFJEfLLzHQylQ9uvaHZ3t6W/4rp2rVr8l8DT/3hnQNgf3z3XwUfHhzIfzVl/QUvTxHY5sBnyMc0+zHB1oL2ixSq+Phd4be4MnOqNfhw53IKaG8aQlF+UFreGWpb2YlL3i9Ws/lcYz7WT4D9FumJuiXqkbvM/rBlnVzIL2dzdElWFUk1Oj6QKjRVqsT6hx9zDpKn44nGHGIdc5hweHio/YN9+uJQbkPXA9dUsckcUD/X0bTmZTFVtH/C87AXWd78GYtFS79Oiw+ugz8oemy4vSvy2Lcj/8UZ/dPSfgv6zIgIxkWj4cZIzXAgYbujArY55wPilPos3F7IPU5nvKAaE+pw5L/cHY/l9q0YGyM+cLrvXG6Dr5hmLJVWleuTsJGqJPs24GU1paocLE44+J3y8W5BWeKqqqr4ZBoR6BMfNBoAj0XXb0o9DhgTe3t7tNuB5owXt0jHBz2nzThIbhkPxoL6YlZVlRTJCMWST8QtN12l2dcCMi29V4lHyJfHUGZMUbmlOMn5K9rA9R7xMm8MaU/HK+rjrJ37nnb3GHHbt8WvrKrkq+V123PJv9ltuA/8gaBmPCfajm5x8QrzcC19Pqb9y/zgINh97LLc/ivYD/NbHAq7b5xOVrkOtu8aBbXoQUqYM+1hn5zH9cushy1tOqWtXa5h3u3bUjenW6+pG20wFgZ84HZ9xvSFx4zHj1KSx3VNmqn7wTIqL1G2ERHwCYQ6xt6Uvp5RptuPlKJKgvyXv+28VTAHNwZDbW+wLtYD1VEpKfgopxOwnCFRucLhSceasQBQlstz2+QVDzXvvs6Uk2mDXGQZUcaNrgfjwfKupOeStuovLJ+97YCxlGbydNjsTuwvfaIdIkIRPWAU5DEgDPderw8tMWfAO4+1TQESOerAGmeAwRI3BeJaxWHP3sUWSty9vbPJ/zFirt2pp65KH3O/dfRdp4jQgvnpfyr+888/1wcffaTbd74s/ydoNHxgrRp1QIz1NpJm9P8U/bn7kDGemNMVhzqRKsZHZl2fandvV0/2nuh4fCzPf/e7XLgH53MHixQRqpb2KtaSFTzXgrI6yvYzyvO/x5zn0Zzn0qLUpZQj20gqebBnOmA99fPZa4TXhh4bGnJI1eB7qqwfQl2Bf5k57jVnwbrTmnddI6nmEHjEh8etnYsabe4oR629g0N9fvsLfXHnjvzcphEkrAhjtLIMOVzW3a8KOrk6OOZ12ffwTuK9D1AB8XKQM6Vuk4JOU/QdN1rMkr90cSA3IJRFArcTDMvWUBwI3AMC1KtPRZf5KXZkwkZmnmZ4U7f7iseRXn0ZlixkXbj6AowAABAASURBVEYVESLgjjMgIl9IZRA4ColCvz3IeIUW6qUKxLLblDhGiJF2ci8dcnpJcdywwpKWfASuf0El0Z8BlGopNaCW45FIAxFQGYkmCklJUvADyx2lMeiTUiZ0WZRwODiQCA4nlLGZG0UeFOQ8VOe/+uUQuKouKNIFjaeNvro/1u/fv6v/8ftP9ffv3taHd3a1PxtqcOElXXvpZ7p26ye6eO01bVy4oWp0QTPsHo5nerJ/CHb5YH6g6fxIi4452I21aCfMlWMOEI805WP6bHpc9hId+xs/XzJjPVp8ZlgFRPicu6TMyWyh+C/XtNCkRBvVrAnD4QbPwC1tsffd4tk7ZE4NeOZ5H2fec25jtKnRaIND4hF7m4H6vUKtiMBkyD1LMcoNfJO0qKV5nUGnRZPVDZLaQZT4NLUa55kO27H2ONAu/xQ0B9rjrtOcvuuqodSMlIabqkAMNpSrkRakjRdZexxW3Hu4p8/v3NMHH9/WH9/7RH/444f6wx8+0B/efV/vGn/o6Z/++J4+fP9DffrJJ/ryi8/14P5dDl4fMM932c8dKMWxhsOZtrcXunQ56/qNWi+/vKk33ryot9++orffAW/1eAva47Le4tDNePutqzLeeO2SXn5pR9dfGOryxUR7LtTOd7X76EsOgz/iwNl/Ufw7vffHf9L7f/qdPvnwPX395Zfafbir8eFUXqtCUmK+dt2c8TRXLmvHQvIBHQcgYk0JIHSU6WDGque2aP2z0DlXIDMg596rgf50ovP0iDB1etDvpkuE8xrL+JJkxdKzEKx+1AuTGYPPhdMBKt98UyduJYIUzAloRCjCEPSbsNIxPQsF+QgghFq77PEqus6r6FGsIgJILC4SfZ18ABwTJR2qikMNB2PGWKc337ioX/z8Rb326o6uXJKG9Zg9JGO6O1LFc6bSHNqqYqwkLCUsJGGb+R+sDYEssC8tFB5jjK0oPSZF+UkSeUS7KEIrZMGTPwOExCqlNMCvbTUVz1QOfBesf7NJwzpVa3KUGOMJWmnB+pfbTfJsq4ot6IbUDaGDAqlWAWuhVEleb03tBxpymQVSZKBsKXqtcjtDNtWgmevypUo3X9yC1qxVM3JzABwzBfUMMqaQUhVKKRVUKalK6SxPnbmlkESeEypf2cFZ5Iw3Z0U/ZuykRPvztOEiI7DD67DTy3ikSlU1UFOPCup6qCoNxOcc1sOxnjzZ1cOHj8ovq7bsD7EmZ6VxZb6qK/mZsLm5Ia//3lO0vAe3vGe16HcGa3h2OxR0rGOtFosZz7GJJjOeXXyfXVBgqioNN7a1uX0JusN7ea2Hjw715d1HOjxaSBoqZ/at7mtaNTw2WQMDPokfxjAhnPCtAwvxyNKVK5u6xuF/3cw0XxyqYw0VebS8As0lu5RmuQhjJV/RMOPAMP9/AZz2TZb7NiKgS5T6RQm/bxAK+c6itel7j40V/C6KlJTvdkcEpoDpOpDaAj3G2CCkHBhZjJpW0Mllb04i34MJdAEGQ/yEow6gxFWgf4err4/nQAFrUlnHEPe/3NPJkzkxv7zm16QPWNN8+Dtg7ibqc57T/ZgQTYkhbusEdYxIioALp4m5lAvcn32erKW6swgDclrndy2D5w5CNbyf1U2llDCETyd53X99zm8IXVMnk9fkBKuSs/qUTEpe8rBnPbNgLa1E/ycO8tI3U8PRvpZuz4JldEms8G+Ap/p7WWJa0h+JPL9KTolwSFEMnlXTEFvelpyHPtkpPdeHZdFnQJYGLSJX0FqnMOd0p5iWUYQL3CXHtwZF0QHA94hQRJAN+DZvIFndqwnSx0OrH8EJ3ZAvh08DeUlfk/cVcAJ4+j5JfDrhO8VPcsNwlylnah+lpQ/4Y77IV7JvpaWli72iKl+2YHTKfDjPfPDv2PC1HPLOZ2PNvbnghXhygrGmvFTO+aDblt9Sm6v1BsUvyCxOGCl7OilkRCkopHOpuJy2JEuWWNHuvV2FpowWu2qFc+Ckp9GrOV+PPi65+daRWVRdj5Z6dGy2XBpaktac0tnLKUYvpeT+LjlO5SpxcTG1aB6U+h5AQikI8azIXW7HQ6bDFwQlHY1CY2llRS2MCJOzsAh5RCjCEFRKkaBBRP/yC7sY6+3Yf9BH+pBSVNLR45YUMjVUriihlqRE4Llh+xDm5D7NR2swxrJxpkznMU6yfDNzonrCfLP+vyDVve3spv4o16+NUlQh3hukRJ1YKzu+LHW8NBbQ/x0yjwvHM5t0Q9Cg3imSKl4wBrxwDPnwOhwM1TS1km2xMZ/OD9jsP9TuHh9lDu7qePpAqo7VDBaqqgVDa87Lw5QP0sc65uB3PDnq5/R8Kn8kyRxA9+UJm0EeyuPFIlVJZa8R+EyFPF5bDrMWwAda/gA95RB4zMGmP3D7sHTKRzTPqYRzTTPQiIOx4ZAXpKoq68aYg78j/7UjBzwD6nHt2lW9+OKL8iHwCF2XMeaAywekhv8ycloOgtrim235cCsiqNMc/9msqb/cfh4rHe2ZmdO2VVDWq5aXo1YljTa1rnNFBHapJ/56fHakOY//ynWCj7NSn1YRSbU3f9RDtIfXjhnr4ZT6zGgDDKuyDjDtEUqSMuXPJzP58LvHBB7QbhPq5rZ0uYEPddOoGQ74wN7I8USZVVMrVVWJY67Uw/4tOJh13ozPHiNuT3/Qd/tUDDaX5YNCt6f7rOXDZst6Q1cWey6rYlOpFIw0j7ZOC9quY72KKikoOwdpyFrac0E9/BfC7kO3i8t1/gH+DkGNfgSNQ35csquKCNkX/zJBQ91q6pGxZ3/mtG0HnyirbG7xJVKfPyKpqZsyfjY5qLb9lJKm9MnR8aHGHKhMeSbNeSm2nSmHyebdL4ZfokOhRDsE+SKoD0jYjwLiyUDLcfwUVw4C3yvqurD+2GbLuDfNPDOYVHKWiFBVVaqbWsPRUCMfSDKOB4NGUshjyXlaXu5d5xWc3x+N3X7iKnWYTOQy7G8zGGgAato0VZUSvrqPUWXcL3R8fCz3rX9JwjZr2s7ta18Mx4fMO9tw3PkyndKDWEgRJdDpFSo/lOV+cj6rdNTX/T1mXo4pd8p47xgLrpvhuiQUm6YufnoNOEb3mLHtXybwL7mUccUa57HV4ofhcZjJJ2DefmTa2+NsQl6vJ/4FgSBhwFiwT0FfdLM5B8GtaoWGVaM6VUroJJYCiij7kZ5meENoSvYxpVCkpAgocAqcRLmuh+E2cr1Mn4blPXLJQkYFQUQoIknRi0nVMxdCbmXq0NJ+LfNx1Y7r5ZzJR1s57nymohzTUJjg9SplSRFzqyTDWHoCGG7y4CMMt+AKMrp9npB5p62AwvK2EuySwP0HuV0Tu2p6iihtm9VBPeamrOf+BZM7HCh88smnfES7q939A3VRKXjudtVAXVUr19BUs1ZK5Z+MZX60Nss4lEFDtsj8C0T+ZZW9/T3Wq3GZt1lZEd+tAasqqUpVQUrJFZDHntcKz8Wjo0P5GXl0dKwyV1ifMlrWrcjXsAb5mbrB+jmAb1h/m2bAB+ahNlin/KzwQZWp9QZlvakpLyktfcysz/1YXWgxbzUHi4UnWqW6GarhQMuoOPzyP0t458uvdJtD4CePn2jGWp1pWyqMVwHsHYQ2WI07WXwSbyU+Thb4iRQdyZ3Eh/WsmXKegjHaY7JP4KekzcECWA9CDockopcLUC6is4ELXsFtu+JNrUlefCckQkg7ZJ6BWZQD39t0fQxUTu5l3O0HIkKRTqGAF4BCTnKtmIhYsd9KM7WzH8sSS+z8TNYAXhSLFnyhvXbGkRUk2iIqBVBihQ1gCsTYt0zIctELDKBvPpsH0FIMKfZNbq+CrFIk6eIwIkACwcfp0AALG0qxoYhNZW1qvhjo4KDTnbv7ev/je/r9n+7oD9AvHk448NzUYOeWrtz8iW68/HNduv66mq1rymlbs67ReJ51OJlrj33m/tEB++EjzRZHWrTHzJ+JWg5M5/NjTSeHmk6PGKdjtewfWuZ/x4d4FMUmi2eH8CmBSimdRdAGEU4zKlV+DtWNmsFQA9aKuh4q0WbWqcjbkDbkQHjE4a/nnnnPxYo2rcrzvZLo+04UHVltFWpraWGQVKh5DoHbQcgHwZZNeeiNu5kOF+wHqMs+7+pj1p65KnUV61Q1VBeNpm3oiDbZPRzrwZN93b3/WJ9/eU8ff/6lPvzkC9r4tj7kEPjTz+7qNgfCd+8+5JB3V7tPDnS4f6QJh8V+VjV10ubGQBd3NnX92iW9dPMaB2cvcoh2Q2++9YLefvuafvrTF/RzDtR++atb+s2vX9Jvf/uy/uw3r0Jf0W9/A379sn7zq5f1618aL+lXUMPx3/zqVf36F6/olz9/WT//6Ut6560bevXlK7r+wpYuXmi0OZTqas70HqulzgQaNI2GHG431UBVVDRjZgy19PVcHe9HmQM8Q6wjKuvKgnRauszjDlvoe647bpCqAj17MYzPCmMZdYLh6IqaP0UoiPQIeLqbuOB6fYd4olXZZaoEUd9L5Yy2oz8KsJ2fZ4i09ST7sh43v65iPoKwgFRoRCy9DQu+ASQtNc2tIywPEYYiDPiQBPq2Url6/rQ2gUKQ0iMrolXSTFXicDeOVNfHunQx65WXN/X2W5f05usXyj/7PBoco7fPMNkTM4aD4AmYgQXIIEBScHB2AvnqCBZgDlqQge9EEJJ9F9RwY5IclBSRlKKS+dwFz1jp8GCuJ4+O9dXdXd25/Ui3P3uoTz++r48/vAd9oNufP9ZXd/b18MGxDvdaTcZJ7bxR7gZSNuBZVzPra1alzCGwqfA5U5IMfIhszj5BCw8VTKYOeaI6TXRhW7rBQeDVKwPmfaeqmkkciosDYEUnm6IKSlWoSqH0FIK4kai/ERHOUlCCkArtA5VrqVP4f+UgY5+mkNG7gEPciMtttoCAG5UASSlVSqw3TbPBe+oI3m2eNGN/tLd3wCHsYx0cHsp7JzlHIg/1SqFy1az5I/Zlw+FQCWHmG4zXV+sbZa/BmiTyRJC3AuTNrGFdnvF4mrO2uf0rVfVAg+GmhqMdpWpTewdTffX1E+3tTni2BT5UEn1PdgXzIFgDk7KCn8T4CNIwpsy34MyzxN+MLl5sdPXqSJtbwv5CKbVSZK1fuEbUMmZfSVvyMg3SfJsaojSdf1ndKKnYMm9gpxBoSSpBLynsv1NQ9rTFjRLgRV8/mP6mYbh7/nuF63YyXWJ00I6+yXK5HhLGdzZrkzgTAcNdOsHUbYohrArDmHNdDFhuqzgLicR+wF0MkA/KLduKCAUimZoxHP+BsO/22CjV+a52KDc8XoGp58IK5Z2Qd3NedBR8K6vRHTJXN9ljbAwaDfnGUTFfEavUQzLRyUWbFp46OqEnARuIDYgdRq/vTyLwfR/Q2vBFToUKdfz/pO6/v2xJkvtO8GvuEXHvTf10vdLV3Wg0GiCGwyGG5M7szu4Od/Y/3h/m7B7uzOFZapAAmi3Ruqu61FMpr4rw/XynO11nAAAQAElEQVQ97r2Z+UR1NUCBiYxvmLm5ubm5uQjhme8NhfmXNNuban9/pq5ruGdwi+KbUu93vsL4QI8iGMeGGaehlVSpL4HE+eZHUPvI1KtThhOmhnRdijQxqxYq1X/Bg7qpzVcDlraMI6Be3VDAiXtIYBy/Ma5OI3YhSplDQsqWitxHUvCj/6pH+rq115vVVyi/tm8IyDYYrxYlHM4PycEwdOMo8DdB8jqMlHFALRthzZHbXrGOiq/kcVpei5kBI++MDewLcgpxLRrzYan1mhfyUAQQiDENKx+1883cQEQoYgMFOQbklTPIDaRRacD53LnlxAaux3LTjeh3EwyWjValGODUwMV2DFGzERGKCEkbwLvM14FeOrYTOTQoeOCQb/h8QO9Xc/Vs+K7Bis2h1dWZVpenWl290NqYQ5enPJyeqV+f87AJeKEe+jldtMKzvkIsRKINQaoCXwU/QhwBfEaVmsORSnaUPsYoMrcQ8pWndV4C9VcTu3Lb/J0AFwvt6FnjV2Apf0AfWGRHjVJ9CxJbwI7nTlCqi1yrbr2Qx1nZ8eIipdZV/bHylsFH93EhXq63UHfZyKqKi34d2KaxKRQRVD3i5eJ48rLojelwTrVr5gZ2PmIN3tUGNVojuIwI4QYIcVHUH9Xj5rp0kxc6es0x8MFt4CY8Yhhjid5oH+a1p32je17n/2v1Xy+MjXhLN8k3kuvqwmHRtkmW4xFze6jo6XP3tWhE8CCRclIkcQyU2wAdeX6CUtbq/Ve6wwod5hkP8OIloPCS5g9ZC+blxeVTnZ59AT7X+eWXupo/1Xz5TKv+QkorpWy7PfFbgw3lJaBQT6l1WFZwyQillPAp0C0aGJveNLQP3mxc8oFsxQaMHzyMFZt4czZ7/E+z+mP3qf868+yMD9IL/MZfpWpPHNa1njeuLvloTS/xQLMv/xXwu++8q7ffflt37txVzlnbDacFG0EDD2QRobZtNx+uZ5XHYZsYfWQzxfPYL08D46YwPgvtG/C/VJ628GFsq1OQE3BMBB8DmlpnRCBCj+uaOpe00+0dKJ9yUtN2oFWKpAFbKzbC5pdXWrJxhxNqKJ8VyqbopApsUle/eVhzW4aNfxGhiBAXBTFvaF/bdTzgdYiS1ox9cbRNM9aLDqaI60B8vHatq98t5bpJx+bjVFM2H21noO3eqPWGxgUfQpf000A7IgJXB2z0WKa/sRn4WdCvbUXaYGuyN5PRwifqryAGmGDNXNUNyIvLi8pTRBFRUVAwdjLsuz8bbBgZmlIm235Qv0Jt08ptSOgSevwrdexZf4830KPjY905OdHhwQHtJfbEZc19az6/5GPJqS4uz7RknHg8OrYD+YUY15jmrEx9yf6l0ceAUq0Q7aCoLnHhhC8QvNBAXDz+1x73YL1aM69WxG/NS/hQ8ws6FFFHO/b4wLu3t0cfThQR8jjqGUv2qxAbz6G6WcN4SDnVdm/b3jOm5vOFPE8mjIPD+k+k72kymahtGmX0E75jRmvG+9nZufzXit4M3to3XfNSYLi+hA85ZzmWKSX5cJuKB5ITG7i9ZiOi+s2F03yqfeHY2vc6jmiPRB5wf7kuw+00FnxIv2Lzx5u43gge/+myS3mjymnLV+vVbnxHYAvf7MOAXyti7Hk/v5rzgX5BLVHnvePgeu3H3L944f7Alx46EA8c5eOcKsJB2iBwssaBOvzhxXAstvB4iAjVY1PGsRsYQ4W+dawMp7exq3Lshr1LIdvKOVU6mmL0YMtlHBPTQto+2obb6Has7T/jta4L8NYprhe4zBaWiyOCGmkHBFOOGKh2ydyesWWEDsBPvNlcnR6BwOc1MIq168Kv5TCOEtfX5v6dF95w3O9RNIU5XLRgDD07PdVvPv2tfvyzn+mvf/VLnV5eaqBPB+JdUlaAxBzPrLemIs1wZT3oK2pf0oem/it49683gb1Zu6y/rLLSdX8OxL3QP8MbQ2ZdZybq973EY8DzzDY9530vvWAT+IL1fcF8s77XCW8wHRzss2FyrLt37+qEtdMbvRM2oLwOdF1b7xOz2V6dV/7L/anXGNqVaVMo8TgejOyRDjRyzfxye5bc8xb1vrhm/hbAWEqN/M9Bl9Tp0y/ZWPrNp/rt50/0/OySfCIcSWKOKJiJfvALymh7kE8kwu8kQDzbiA0bxVKKBeAdQ1dSxSXxugJzQJ71qj4xxKbEBXOeDvIBbzLCiS1Gye5qsctWAX2CP75WLz3/d+ipd9jk1kK1xO1LYOkGaLNuICIkTt06RoEtuo9vZb2U8C8VVtFYpLI3L7YhKigVqkep1+uL47MFXUt73NKAJpXIKgLRSNFJaQKm8BMF6bBc9KfbYepJpJBAANMReulwmSxhX7ZfwUdzgTJVSXuK5kh5ckd9OtCXbGz86BdP9K/+8qf6F3/xY33/F5/qi8te+eiB7rzzkR5++Ae6/95HOnr0tpr9I7Z2ks54BjjjnjHn/rFm/Vxyj1nw3LNcL7Tul1rz4XzNc/SqX6j+izhsmM4XV1pxv1qhu+a+uV2HBweG9iRv0DLnm5eBPNGWQvvdZ4bLDH1hjheeD3rsrip1XqQk25gwB6c8I3TdRBkbRvKcSyEfhegPjLd6z4BPbSYmjVLXEKNgtA8qOZQmjWKSNTShVQya064L3uMvaMuc54glc26dWi1L1ulirS+en+kXbPj+8Kc/1199/8f699/7vv7iez/Q9370I/2I9e5XH/9GXz59yv12LlzVbNrp5ORAj9+6rw8/eEff/vaH+tO/94f6sz/7U/3jf/L39T/+j/+d/qf/65/pn/7P/1j/y//zn+if/tN/hOzv6R/94+/oH/7ZH+gf/INv6O//Nx/oT9js/e5339F3//htffe7I/5oQ53+zh891nf+8BGbxg/1HTaN/97fe0//4L/7pv7RP/qO/of/4U/0P/1f/r7+5//7n+l/+X/8Y/0v//SfUN8/0v/tf6Lu//G/1f/5//Tf6p/8k/9G//0//Hv67h99U48e3dVs1ijYnOrZyPA7knhPKrxDFb/n8M4jg/hqm4aKqKrqrJnfPBdX2SAR/xGwN86xp0ZBVJ2RH6+ebcaYkqy9AWNFSlKV6dWjUI7TGR4HpnqTrv7mx6aKrzTwOp1XZBGKGAGDvQAvneSPeS/JX5OMCFTjlZwQP857KQfRKKmOcanx69EeGMODGjatslYyGs2VY9z8TelM3uj1/2/7nW8/1PvvHXKvLGrzpUrvzd8zRbkEC+wvsbeGLwA/hgzdIsEnhkgAeoxxVeo9rKec4TE0UN5lEXEGKaYn61EwchiraSblfZV0qOWwr6dU/8O/fqJ/9e9+pn/+L36sf/a/f1//n3/2Pf2v/++/AP9B/+x/+57+xb/4if71v/2Z/sNf/Fo/+esv9dlnc96BMu8jUw1lgt2OmpoNMhQf67iDegwOMfqLJg22RxJriDdDyCFd0O6V01oHe1n37+/pATg5bojbinzfk5cKl8HGWEakA5iOUIzU/RQRingJkpAAU42HdUaOa4CvPgvZW8C++dyZ2mpv6atFtqpb+rKGSw7EMVJW6+cmEKzlFZF1ebXQs6cvdH5+xTfTQRGJsdiy/ndKlBm4z5QyaMK79Ww6UdtkRTAekA28F/YG9y9Cq5QpO2nVUUeLbsMzWrI+cgpZRaMqvnQz9PY0XwxsQJ9VvDhbarXOEs9mSoyJHFIU4b4keCWRYjyu+aaw4J61IL3SZJp1dDzVnTsz5sZEXVN4r1orszb6ryKTx7nnG9osmmJAyXZHqs1h+xv2DcSxrGVu5VuKV5WMtFAXXK2q8k6DV8veMvRfNBFBew1qtes1vIhuUfLefFLK+jsF0vA321sYIw6CY0HWrdOyQkxuwrq3lG4kNtZvSEb2pgvmGS61a38viimXhXCaGxGRFPwIhF4+7NGbwQyhwCafdnrgF96d+RjHMPD4LBs/4RmX1ncdtyjl0i0MjGljrYax3QwraXWlYcn6z3Njxxp3wPw7nE11wPybth1zOSnRz0a4PfARoYgQF4V/wmwowtBXHmWT+0q/4WcZ6FXa2DJv7/D9697xkY7xpaMzyvJKhefX4Nk28fwSzMlgfBgFOoCCrBALArSpBUKFmL4xNBBsdGJDrX/NU+bGae2aDK5vAlnbc6e/FfwNqG0UnN7BcbmZ3vGDhsoPtK/Aj3RXruaVmleID4xP1YGj/7pHulV9DSyXCDGKbkMcZO3kNRmKSrlwbnlTdyZNRspZIwnljFqCXILiKDhtkFXPG6o1vb1YXovGVvJVFG3OqrGlNaHRRLVRRl4c9oVB6MHnLAMPr/NrHno3z6pUL1ZFw5lOvwzLvw7GchGhiKCAcU3grs9NlgWl+m7OwpuwrLqGb2VMcB1vwtdylx8HL5lo+ipt7GxIFV+b0OsPKxiidNlgkGsKFjkZ283f9Vw9C8majd+eD+kDG7/N8kIHPPwdNit1w6nS+qma9TOl/pkEChgqXmgYzlTKFQviinrW1NErWJxq2EiN59b5MbW9Wrrlb9Kt3PS2HbfghmaBfxmIfAaBsh/mjTr+3T8bFCb/wJPTwAc7U5Gu1m3PBW7AflwnnTKker2+jIKaht1QcbhuA3Z3lo0f1c+N1EW22IhGYuHIvXKtdl/j806RvJ0OPGGpzawUpTeZHuVR2xjoCX85TQCGnKhGyk4nKqfNVaoLWuj6gA9yDUiVv9y/EVHlNj8C72Ecr1Jzvs7Fmi73qq7NvxFWJ5PT3CuIrdM7qhucbh2l5sQNGT3NhC+8fDkvEg8RTaPMw7wf8iOFOCuC9so3OG78PR+r1qtzrdenRPtckZhrzUK55QUMuurPdXX1nE3f5zy8s+GrhVJeK7Pp2zRFDR+IGh4ebFs8DIi5X4pvij32xjWhuD5SEfhQFYs8J3rmhj+K9Xz8XVfwgYQ5Ix/oija6bM8b7YIPbf5LYG9KPX/+Qt4MPj+74IPSUv3a9STGjXjJWNWNoNMXpzpnA2vFx+RJN+FF4w4fmx7zEeeRvPHVsQEm6ljzMuSNyTW+2M2ua+UNtikPQU3Oso9LPkovsTPSJS9d+IlyiqScMjHNtW7bWC7XqvZoj32vOrlRy4tVAzJ8keTN1wVr5IpYDUmKJiu3ICWJWPV8ZFxR7xoM8KK/eFZ0lpKCh8RcEfBViNFEexLljdjQTBuahvppr/9JZn+8n7CJm6nPThfqsi6V8oI/aE08xo+Vq5pOOfPSN6kf9Kd+ScSO7fs+4k2mBf7N2aBe8HG0p6z71Sj02egzjtGnPWm3OeWs2f6e9g72NZ2x0c5LatPZv1YNH0HdhhWbJe47w3YHyubcqm07pZR5Hh+0ZDy4/oG4GCIOLj+hrycT7Dadm0f/Ub+SCvPC42S16hnHPTYsDzX0R1fLTDXlAXwyaamHqHKPGeifvl/R34AN4RUfP70xXKgzUignegIk4i5AKZnackXo1lGIdWGOGM4oNV01XUxBGsfwtecz4qCeubQmiiZ4dAAAEABJREFUpivi0QMy8DdrQswmfEBN2RUUeZy5P3rHGaz4ANAznhO+dV1L//FSwdhDk5f3OVgoMyZmbCRPGQuTrqvpQF8cNAWbQ43x5dUl8/+q8q6HbK2xbwzU5TId5VvsZ/rW+ZbfhONVQVMLrQyDSiKIX6VBsdBAXHvA1CIt2bZilNeNccbagn5fMtZq//NRfUX/eL5ZvgP9ZJntuZ0t8TK1PbfBsVkyn+fYchnL61ikHQN9sKD8JRteV2yqLYnjkPCvxiaU8MdjJqfMtAvVduFzKPgAmOqYaFJSQ36mfe6DRBnnC52KIsoaMJStCTcavtozT5bLRISqjWzbufIR5ABxuD1up6n716AJziGeA/BYH9TTVxW173rmBXm0zbKBPJenkCJG2xHh5Ng++1NTUpXi21iH6uGyuC6rOWvMg/NpoAWpYm5RqtjIINenla5T/wfg7LDhHiwaOXiYbTx8Z1oQ8xfn5/rVb3+rH/7i5/rJJ7/Rr0+f6gWzfN2x8cK8ycDjyuMmdP3Ts/YtFyst+Ojnf3HB49Zzr84H7gv+xZGaRm+gUveFQZdqO5a28hpQ+jUi5PomrOeeu5l7QaSQD8+NFfPCa7o3lr0ZvGQ+2EbDmrHnX5g5OtYJm77Hx8c6PDqS/0la31fathGm5foLDvi+vuJ+6PVrVX3tWUuNAVrUrwb13LsLvheeRfzh0u1ZcD9x3ZeXV7qEX6GTmqmimelqlfX586V+9empPn1yrosldoIYJkAMCw6U2hN0wi3qnuhpot8h/OH9Ep6v4cE7h57TaS+k4VwqPOPwvqGCDps7wXod2HF0QuZUD4/1ytSL66rMeHHScAoa0NtAWA0MWAZlA1I4gDb5XK/PTWnaptdBm3wXgI2oF1LQmgfrs5q1zIkdRiaIGnCiqlVfnPoqOB62N9JSTLnXKhE17tPQIlMDWZgCNnpLTKQ0BXuKOKiQZlTWggRiDIWgpHYndQi7t9GQbbtZPWNhnTs2eSdaU8cQM5WGDZD2UOt8qNNVq4+frfS9Xz/Vv/nrT/Rvf/qpfvDpc33J0ChHhzp857Huvv+2Dt6+p46P08O0aBkLXa3PdL54rrPL55ovz7Xsr7Tm2XkF1jwnrLlX04u0uwCpJ359KVoxD5bcw5estd407kPyL3zwOFL1cFwRSbFBguaUlRnLKSWlRAH6c5xT2Gas9MyVOk9ZV+q9njpsR+gF+oYoNqA74Fdvis5gMNc8L3t88hx1fY3roqzw2WUKfgcGav05SUZKKuj12L+ivc+Zl5+fnuk3Xz7Rzz/5TD/+5cf60S9+rR+Dn/36Y3386ef68vkz5u+VhhjU+YP/nakevnWk99470Ycf3dO3vvVQ3/7Dx/ojNnD/+E/e05/8KWBD94//5B1990+Q//Ej/eF3H+o74Nvfeahv/sF9fUS5Dz64q/feP9bjdw706PGeHj6a6MHDCXQKoG9tKPKa92jKJlOnBw866p/q0dv7eofyH3x0R9/81n195ztv1b8S/lPq/1P/JfHf/0D/TcV7+tM/fZeN5bf0wYfHunM31HVL1rcrlWEuyWtJr0KMK+gXEesRPeFcobNQMH78yyahJTJQyw0KbVHgDVUq4o/ijW+GRU6/CsS7M+BGBFb0CrQ7qnnnlxhNkmOZa2EIkELOKeu8Ar32qGWdU8vBQHcyktcnGdgMoJfBGCwvy3bp0dWikUI4Y3QXTpSVQqrQeGyTG+qyNeOWrjOrlEso4hokkPmkpAPErA76LsVKOZZq2PRtdKGunKrTGR/4n6uJZzrcu9Ljt1p99MGhPvzgSA/vt9qfrsmbKzxuhoWKNwIYNzCqpkuSSqsonTQAeJVG8lpX80K1sVV5kILxhQ+F+9SwsRXc/+WFhTIlWvmXXtbpQGeLPX3ytNWPf7PWf/jRmf7N957oX/7lU/3r7z3Xv/v+C/37H5zpP/zwXH9hmP/Bc/35977Uv/vLz/Tnf/Wp/uqHn+tnvzrVF09WvDs0PFPiHy0O4Z99UygC/xW0BeAoK5XE5rjw0Qj8DQ0ivEKbtowxbfh+sL/X6s7JVHfvdprtrfH+ks3ApTJ2MlYC1TAFovTLCMuqYbggd8OrUukmJVv12ObVxOsvVHsrY5s2NcZMc9cInB0x5lYeNmiL6zYlKfOmqhwpz0X4UiF5zSQAyl2jxHtxpKzkZxyEV5dLPX9+rquLFYqtMve5lDqFsvy8uOJ5rTBOp9OGd8UGeVFhbRpY8wfuQ33FWj3jz9VG0yjz7tvyLpjbiVK1RT8z1nx/MYqkbjLVdO9AA/W8YPP5N799ot/89in3xEF9TNVTbq1Gq0ha0d6Veij1UKIn3WOv9xjFo27S6uhoTw8eHOvenX11acU34HPm0kIN8ytRNignyoiYVmBjpBImdPsghjtBgduA8uZEWdhqzmmjytA0rUBY0KuizcVlNuzvRTy8vrLATXffqPjVSvYNl6vHW2pTW35L9Wqw9PLhdhsO0E1a+W0NNvhSwSri8rIvVc3uOxAbRPUjyNrAg28jC+i2m2/Ra200SGxP6ty6VUXUEYGVDaqMC0nKlddCHl8b1LFmvt6/e/k7ppgziWcmIyM3GmhDY7OxyUvIRhRmBiCPT6NqC3MGvmMsT5iPneZqhkvl/qKiGa40SWsdTrOO9ieato2aHMo4HcyhEW5TUtS0+Q1kKkWEpA0gY0hhtrINLcy7LdzHjp3jXHnaYV8P+VZ0n++ej/Znutdl7Q9LTfF1wrNuV5Zqmc2JdghawABfaFshbjSVmGkE5AZTU2PaWsYgz+Pxl02LttQ6ztVLh59HX8VLSl8zOdpBmYo4YTYniTEPf+gzroSGq/mXQAbnmAfDOfJjeVpR9YedHAmVjH0yXknWc5u6SWvG73/BBOemXGx6Xbdo8uDYYsySbmmEtEub2aQjzJAFjQhFhG4dDC4RwLGhY441IkL+IRJVmHh5ELKXdV20+mWt4GJAftdJ2Lemq2pEVPMQRZWMl12ajhkltcbKWs8Yfbfc4nKrvP2tdZkh2/oRoYjbkEKq0Fcc1rmdHRHiFFdxUQQcUDgZqiyXiJAUirgNy4rGw9QYU2OrFFCEnMSLlhAHTlQs2WBD0BzlTsO9et7MMA/GlYRqWDhZDMQL4sDH2WG9UL+4kjd/V2z+ri5eaLg61ZTF5N27+/rgwZGOuzWv/WeaxCmPlC/UlOesDc9Yf5/xkeip1svnKsOFgpeoxGIZvEwG9RGCnauv+riR0G7rGRvJSDZyQUeBZJ0iH2N8RIBuZMu8dQwcVBWIwxkeF+hTkmKe+Cxwm6xgzLvMNs9OjwsFEsqg9spZTbqQsatoo0bmVmx6E7Zd1dGhWkXEDoniEWMaIefIR0AFoKjsTryjLUTEJ35Wn93OjcY23/KtGNXK7qgZ9ON1QOgqIdVtFwwuBupwXF0eUP2og7Tqk3WTjnbCrVDlQ4rNT+VCrzkwjD37PwIVKuKEuX1GYMBAvNOFf/ncqLws3qUjAq+cDC6x4WE5A/iMCHECqAUgNoBsTks2IZF5926iv4wxHZGU+HCTm6ymPlgkvuOE6rhwu7npe46ulpe81L1gU4x5Vs6V85wH/bX29ovYH5J4aJnPn6vnwaXtBu0ddDo62dPxyT4bqTNNZ60aXuJyljwvCw9DPfO/5+HJvG4cKSUZazZHl3xkXrIJs/0w3CPzy0vwojPhRWTKx+mmbio1tUxG7h7zh+HnbAB/9tnn+vzzz9kIPq2bwK6mbTt1vMD4o7P/ichPf/upPvv0s7oRnCh/985dvf34bT169Eh37tzhw/U+trP8wdt2/aE7paS92Z72+dBte0v8PL+4IEZzNsFW42YYG1CEUG3TaMKmUQMNhdwGb1h6o9rU7bS8yQ1+dZrwAtWxGRXU0WNgTawGOiTon0Q/iY4vyAc+eK+oYz1fiOVOWUnBh7uBGBVe3hJ6XdvW+iNcQ9BvuaYt9we9nCgDMnYnxHKfTVf/hevB4YH2/f/HEeMGG4HOgB8rNhjt85J63Wb7Lnxx2+zzlM3aDjvZHS3JZVTX4ZBfKL1hYLhsYWyJsuHJhM89/bxmA4BiannR3D861B5+dLOJGuLR0G9t16rBV5dboX92dqrxL7kvNGBvir/efOi6iVbYPGfz/+LiUgtitER/TXxyajSd7jEujzSjD6WkNRu+i/mSflvo4nKuK+BN6yX+uI0r8tebjQhxTKcdZSdqu6Sua+CnlQ6MZ/9V6BWbEubdpx4roWDe0Ws8AxXaC0fLX70O3BdvS32v9IguihS1jo7+SBmLBjI/GK/Z4PRfEV1e0taruXruqzlCbduoYdzZB9t1jNwng30AQifo27briMm06lpn7o1NPt7aV5f3mGypN6dE6LHkspJsN9kH2uVxMaeMy+eUa394vNQ042HG2HD/ZHiKaqAv1oxTzwfH2OiRFfqRYFlFKZIiJVUaWSkByidk1fcgDz4hDwUf23stFkt5bs3p8xUfv/FWgZ4NxubSU4fzVvSv/fNasn9wKNOMfSrF/yL7tGRuux04If9yRMMY7OmnOR9QrgxivaY3G8belMUwsn3Kmk0mmnSdEnUWt2sD+4CG3KZUfScVodBIk/kt5CN8EVWMlKslO8CkFLwUZtAo5aSc8g4pJbkuTFJyPIPagjI5W3/sqzWx6t0fwPyadvmXPBwnpx0zx8p9E5hJGIyA24wFRPjIODVTfLmGk4bLuj92OQg5La7NK/hVsGk6wA8bRVdhbJSoZ5uxoX9nSameuc2GHTe1dGAM9aypledyyZr66Zdf6vs/+QkfWn+oXz35Uqe8OJ+nomUOBXO5bTvuES2RCTZG16Af5xGbv/5XIC7OL+p9zH+17vVxTV/2HncuEYwDjwUgYiyNa9KADwPzd2DtGpgXnvMhKeWsCWP4mA3co+Mj6u0oMZaxzkCHeFx4jKyZRwUbXiP29w/4SHtXDx48gN7jA96Rpr6ndS3rUauIVOeVfTxjc+gJm0NfcI/+4vMv9fTJU/m+7XX78mIuf8Q0lou1+A7pW4nEIBho13K5qGv/06fPoGdsIi204sN2tPua7N/XKvb0y09fgGd6cbXWsoQG5kUBSoEdnwQee0FbgjjIlfDBQmzqio/m0gVKL6jyKWMUDM+hp6SR82EmeEcJ+kj0ZWAHZU7bBjZN6vpEQD0YkOEYOmYuhrbExd1SIR8FUYEBW9+grmeEyNfmoHDlAhkgxhGmIxDWXCoeKX5wjvz2Snx0rWgXK7Q9uI/jyTYFvZ1CcOt0bsFeRRlrdp0F2UBdRZmm8ywKHSqSBvyuvDcmKiZSzBTpAHooCaopfrXwaTSKPRKcUVEGU7KKKTrY1gZ9ZK3h16nVkPnclvkgzUfp0uxJ3ZFKd6yrMtUvP7/Uv/3hr/W//fuf6J9//9f6ydMrnTGuZo/f1b1vfEP3PnpP+4/vqexnnfLM+8X5F3py9URnqxd1A/h8/kznVy80vzrnfnTJc/GKthbZ1RIh5WPJSksAABAASURBVKTEfM48p2TuEYXx6M3fJXNwRZxZyJW6Rt5MHSStmZfbtbmOGawFoBimQiklRYRCPqiHQHt8eT57Hfc8HbDttOmK+9ac9cbPDIvlHB8XPLcaS+hSK57zXKbnuUdDUVIw96gRvuBLgTrf9wavA4lnjMzzgZ/bZgcHarnXX6Hz6bPn+sHPf6E///4P9W/+4j/q333vh6xvP9evfvuFXvCMFaxnJ/fv6b2PPtB3/uTb+tN/8F39gz/7E/3ZP/pj/dl//x39w3/4B/pv/8E360ar/4r3j/7oLX30jTt66/FU9x5kHR6v1c0uldrnGvQlM/GpUj5Tbi8rIjNP44y80xHxQqXilECdwp+ppDMpnddyqTmX0C/Dc6l/Kg1PGGvPyH9B/qlye6bJ9EoHh0udnBTdv5f04H5Tce9+1tHxShkbRdgtl5RdSho3gDEmlaGiDL0KfPF6U5xvvbn8/ULeANZKpZZzXo+NMoJ+VS1XyEfGicExj+t4IgzgRKUbXlF/FB4ridykgJeQR0jQV0BRTuqiFjPmtlQ+4nWlyAhw+6zFEJkaLlgpstvn7bIRpEG4QMWo7bKvBTEqwFrbfFHOvKmwZb7OQ/gqU0DCrRMtrRSJImIDxApfbgMRKopdnN2/vYK+S/RhE0u1Mecj/wU4Bc+Vhydq9FSPHoT++I8e6dvfugvf6GCGbnOljH7SQr4HhceGwchWbVNS1E3fKXSiGDr0GrGYSSVUvPZBVRs4KKJHvlTfX2pYX6mslxLzV9aJVpFYS/O+rtZ7+uTJoP/w46f6X//5T/X/+v/+WP/8zz/XX/10oV981unTF8d6Nn+oy/5dzYd39WJ+X598OdFf/3Klv/zBU/3//u0v9b//y5/oX/7bn+oHP/5UT5+tqLNRqFNER8wyCPkHZjztowb4lRQLeexHrKFFW71SBg39Wv16qURMjw5bNspnOuS7Q06O1UoNsecRSUF8YPXGI7AaN3LhOXcC87Gr2eLw5StRXpdLsSqHYo5QF9U0uhZZtoNlCDlviLbaZH7V6UIpFK2RoEmijSUyXZx0cbHU82eXWi6KcpqozTNl+mO1LFrwruvnJxHT2aTh2S6p5x3S7/Vrvyfz7D/UuK+15lnL3yB6m+eelbhfpaaVoqFMYL/XHHsrngHF0fEetHdwqAnv2PPFoJ/98hP94Ee/1JMXc60Zu8YCT+YMzSve0a+oazms8GSQ74ORGiWQU9Zk0urwaE8PH9zRAzaAGz9zLU410VxTxkpmXkQdQ0VBlEMcXDhFKEhwmqkC+HrGLo8hI6OKi7BgDsZkCydR4qy6pTLoQs0bVh2plZ36urAvb4JEjiK43oBC9YgIRUTlX3exPxW0yvSmjr20rMIZtmNTlZqxsGrBbKmoTxzb8Wy6zRt5QlLzubxyVg0UXOcuk6oiArsbKMiKeoUZzxDpGEF1AWiSO+AWqlzjEZAtYMdzWw5L2iAiFHETRSEfhctQEYyvLQSves/uVYY1yTXrzqBgTU20LUO9qVtB6cz6lV5CxkYmr6Eipi4zUqBoinzGej3hvaNhvW4Z6x7nHfeDaVrriG+ox3tT8clJwZykOPMkbZAVkRQ7kMspEPUSMqngEqAKtm13eqCHjJ55aEp7QuNhGsgS9bY8Gx5TzzuHB3r3aF8PJqET/DvguWUWKzare+XUY3FNN43wL6qUwC4SahmN1mtwJdbURUAlU3RgKI+cmJhX7VzSUN+6KCQUNppoUI7c67SQbUEe7Nc70fX4fAW03c+8lttH0wrkThsUpf7r1pmzT/bE1PkoOIk6uRsBXE0HbXM03K4RoQhD0Feh3/OInf6GM8H+y8bTTg/GjsuK8K+eZHCqKlRGERsqydxNiMNpkWM6IkghCQCXKF+RQu7oGiPVEKlGDh41X3cg4/qsDqO5oTXjJl8FvlChDZlgKaioss4C1F7HnGXmEQnXNKYFfa1RKtYIiNBSPa5LaScTh+WQ33mi58qrHjw0tnZCSuRFCkVKIwIaUbVU9ba8OLatGd10jBGqqkmqxYiH6uE2OvajbhXVPMvH1O+6XtdmzQFDvcQiyZcrDdz4+zUPBbyArjcbwP3iUlpeqWVT+KiV3mfz9xuPT/TwKOugmfMA/YIH6GdqBNWpQrxoDS+0Xr/ALC9vLELBo8RuMm1craRe7McWrwi2Ga9Qx8VQbf9L2Zhh7uLLKI8dN6adHOOAYi0PZbwx68kqotuUMB4RY4GaJ/KuoRuHs2sS/YhQxBZVKoVP6tjURbYM1cNyyf6gpogAqvWnFAojoIZCu+N3MHUxxDHTWu1Wn+osMyyqowk9t30HF0DPpMKKN3DthZXIMKngsrFV7Zu3AcRo7bwPuGuIlBESXERobDOpCG2PgYXdNkdspaYb49Tj6rYp57yK2lrEb9Byfa8DJWTfJK6qQ+7W+Lp2k8zxfI1ozKjXsbcL1goTvsJy6k5No2zkrMZgcy37YzMVFuZp4SVgYGNAfBDN/u3LdqmmWyi3C6W80Np/+et/6nnxDP4Cq0vlplfTFjU8BaXMgxJzcsUcX4LVivnOy1zPA3/9+EEcU0qUwY+cFYGvpWhNnSs+Ui3YxJmzqbTioWPgQSoiVT87PjZN+Dg9nc7kjVhv+u3z4fmAF48DqNNN0/Ixa83LyUIrXmqk4IVixsbfsU5OTnSIbk6N/M9AP3nyVF/yIfrsxSnDsqA3qXb39/c044Wmpb4iYWfJy9OcF59BDXGbznggm3Ra4t/52Tm2rrRkw8h/odTzcuPxkyLhc4N+q4DvecBa4o/b5Jcmj7VQjDrU47oS/cBTlIrjEVLJUjRJ4RjlRGITJ+rt2fDKjNeWOLoPc0pYE3M6jTYpk1PC3Aj7nZGJwz461vazoe4JbZ3y8c7UaesmyjrfbZzXjcErzfl46HLOa7uOjclO01p2KpftiEnjl0XKUg0xHVifBxqCXynLbZxMJ5q0nYTvCzYtHb/5/EqKUEt5f0zEaT7qD1pwr1gxFu1HxneXzynRHys2CS51ycbnkk2Qgq2csN+0kkL22WPI8RYdmFOjlBs11DthU2IymaltOjHUtaD8JR8l51dLLWr/rDXQVww7qQTWkiISL8utDg72dXjosdFpOmlpP3ZToN9za1szfld1jIRU+6Ajth11NowZCT38HBjnbs9A5eYHKio88I4oKuajqAAcUL2nUQfhsQnSoZSpAZQkVAYV5k3v8ceYWNBXS3gsKNChgC3SViTUnXJWJBekKMUF33StDG/2OaYvTk/5kHAh+5bRd39vy4xFkggrm+2r2gf+Z2DdnpST3FaXySlhOqltW02Ys4b5nHKteMAXz4k1Lxf+yL0m5sZAjMjSeATuR7WTIlVeHI5fkPa4T9hDS/Z9zVgxtW/2N+dc68+MSRotRUgKxqUk+KZp6ddO1SdJA32yZv56jjqGC+JoWcpZthHQnpZ7XC6J+YC5KWvFHuOipY9JKvxTx405PHH/YrfQvoBP5BsRobRB0BajtlGU28hTSjsd51mfXEVQVs7Dkssm0tY1MnLTDXLKVV+bIyJqHzX4a5HbN9AHFfi5TffIjDXtNHVc3WcKcXIRB31Vg0kzCQsCkafxqDIudGYhE47rJqsmuPg0EBMyVcALKwXIRxVu6nN6K6/838VL2ThlSstpv+PmMTsQL5Jyzor4nl9e6dPPv9DPfvUr/fw3v9EnbP6+4D656Botp63W0J7+lEtQdvDYZI3yfaYwngZsmK8f7/gQV9ctjDPMqg9BrILx4bFjGowF0f+ojN2GM/YL4hpqme3F48bzKxhbilFq3VqQZC3DhRYiqhYVMSoOjCOPm7XXb8aP0yjJ6/QS/73GnJ+d6ez0vK4z3hResnat2XhiCqt+Y+mxRd8nbBpeDovtcu9bssb5r4/n2Fr4F6LQHdJEeXqiVezr82cLffz5qb54fq4z1ve1klTbDg2cd2vxvcaV1VGGP/BoReZC41/6nuLvU9YE4zm80zzrlDn56PGB3vOZxPasFAP1dFzkOhwa12fUdBXsdN0uuxTO38H3TPRqRw7EdZBfTAkF1NriuKYRgU6qUCSN0KYO7MDa9Mhx5bRIcjlxxAYQZL5usVPFQG0TqteyrdZNSktQqE3FVqEPiykQ/VCUpWhVgMJ8hm9UkoE8dfBTlczmLH2pOJC0D6agAbEBxDYLlDoEX+oN0fUTAz88qaFnM5+Ls1bUvaRubwKXBlts7PZpX/O+1RcvVvrpb57pL3/8sf4c/OCT5/rtPGl1+Eh7jz/SwTsfaO+tt5RPDrWeNrriQ9cpz8DPls/r5u98uNCygOGSj91z6lvSpl6F2t1vdo+7tFMqCd88p8EA30dooEmFtLhPBffLBLWeN4D9rLhm3vdMjJ753nveMw/EkVNSTkkpZ8l2GC9eE/qhZ9wOI0qRf+FkTfkVc3HF+mK6hrdsS0fblKMOzzOP3SC2uCYNMJw0SD7MJurN1NtwH2l4xul4DkxgnUKny4V+++y5fvXZF/rlp1+wrj3X04uF1tFodnRHD995Vx9+8xv61h9+U9/89jf0jW+9r/c/eKi3Hh/p4aOZHj6c6P79VnfvZt25ZyQdn0iHx732D5ea7c81mV4od6dSfiGl54p8RhwuFMk4QwaCOQt0AyWdakyfoQufTA3rvtAgULAJDcpFvFCiTIP9rr3gue9Ks9lce/uLitneXN3kSjmfY/eCEM2hS9ArYhC9KwJIOAdxkdx3Xmt4txLvSBL6FS6zlmpeTxmDMlhESNpRLwynsuNhOEnXjoJa1zzS22fCj4QoQQMaigio5KthjqFSXbQlm1JlqB1aqsBawAVeB90+KFYFW+rETd7p27htNOwdflZq/g24abO2AaOWGaplNB7YGhmusQHE56hLW2/q3+I3Gi7nAsTDrE0GfGLWJ61ZYVZgoVwulftTpeUzafGFJoyh+3eKPnh3T9/46FBvPWq1v7dQ16LHmM188E91lVpTay9hrzAaC7ZLSVJpFaWDGg06zHnWNNW8QG7Yx4G8XpHWjNseOA2GQvkgr9V6aPTsbMUzxwv95Y8+159//4m+97NL/eyzpC8uTnTWP9ZVek+r9iP13TdUpt+SZt9S33ygeXmss+VdPTnf08dfFP30lxf6j9j4jz/8RD/7xee8T59rtaKehL+s6SnhZ9Acai4Qt2dsW09qKbFZHsQtaCtNlVHw1etY4UEgYq29GZsNx4329no1fH/IsSLGhdaHUgldHwX2dUBcT+uC8cQjGK4+FfAVVfFrX1x9xaaEa9+wEKdGBA3bIYpGXtCbGOXaHfi01XAlJP1eWBJRZEiI3aTIWaltlXIrRdZyOej8bK6z0wXvZmv160RMm/pMtfYzIveGnIsms8w61jH+sjJrduHeUcgrw8AaMLBMDYxAgK99kqhAJRoVZXELkn9J+srfaXgW8/t23xfyQsnv1dx7v3x6pl9//KU+/eJMT88WulxJywH/ihjlRSvWxjXoASJrHhCDAAAQAElEQVQpopY3TdQ3mTS6e+dA9072tZd7tdxbu2GupizxYK2qjW+mNLCmuagewdXYCswbiMezQPDXhFppsK9VZt6JmoXkTWfEtUGvOW/S+/3l13Zvlo1tW24KX8Pb76+D1xRF5JKQG2cQ4+ukY2ada+rYG5Ze693m0CasXAkUVzJDIn4RAdlAIW3BWA/gtOk1kFBR3IA4Xk4jqpZe7sdAGlGv5gR7A4X1ZItBHlfhNYnxaVoBn5ElDHsmtCEZTEM53ZDXMI8a2jliUMN8yiAxtxLrWeJZLjEP83rNmO7V8hzQMq7ziueHOe8Zi+eK1ZkmWmifpf5or9XhrGMDOBTYDuoONxBvI0IRQCMspmp3B1omxaIRAUFXhmrCAjh4q7lgBWLSjimdxvpaahtangsPWSf8F8BvH+3prYNOJ02vSX+hvL5Uog0xLCm8Br3EpnYB9qICmxunSJLghNEWQeyueWcOuzynSIgAVBPaHDv5Jn1NxlHm5lQZzKi7kSN0esRG5oStW3cL0mXLO38Dl9iwo6WaQFp1LTJPa0hjwqdDOVKutin6UrXN6NMnQU8IhP7TH1/HZvrbVvumSoJG2XZwiQilSIqIHRK8ZYlV33xoPLYfTTYxHIU3ro75dZKAE1gBc3Khmmmt18Ai8kddyXXihurhBEwgDeitc1OuysYZAmvhFiTxwVf7chujdJRt+Zep7VzLav31gqxS8qERoSBeOSdlHgAyNCVkESj6RK/6YXozveVNRQsBZSIC3iCt8XDzjGpmFO1cD4SB7DYKNgSKfASFq54HeulV2Pzp+5V6bwaxKbT25m/FnH2mBQ/Ma3HP1/H+VO88eqAP33lLb9071tGsUfRXGpYXzP+Fmlgqg2DBKSw8PSjkh1bIWXj4MFNYVMXksn/2BXcrub4UaTdGrqWvcui9KqwSjx3jpm3XF0SAcHKtavViK570phFo7FCzuVRLcqGQIFzREYfL4OyOiwillCoi0NP14SZ53rhtESGPkQhKk1Hoh9GWZFlO2MhJOSXV+YcwgYhQ6MZB+kZqZDFkj38XrGwd09fBeZgaQ7hjXq9pqfWrMro0iYZZCiE9clxv8iRfPiNCkUCEEm0XRwQjtZarFyScIUXEDtochYp3QGbe8b5R8iWHUPrbnLcM/w5DQb4h2gMrUx6k6Hrx/KEyBJKkljWjbbIanlyaRlARi0HBA0oZFrw0LNBdqMkDm15NxYyXsJYb/sCD+IsXn+u3n/5KL158qcEP5M2gxEuF591qdcWLx7lOz17o+YtnOj19UT/yemPKH5sIn1LKanlp6dqOultFJDbPes15obhiI24+X7Ixt+RFslfV7To2kaYjuolme/s6OjrSyckdPhLd1b179/XgwUM9fPio8vv7+9jvlNngmaDvDeK7d+/p0SPWlLceo3Ov1nt+fq7PP/tcn376qZ49ey5/iB78sJY2/lGv/SwS/iwqnN8ht11vFNmGP2gvl0u5bREh6xjB+IoISjMksDvwEDV+pLdF0bakTF/4I1pCd0RUeS2LbEudFxHUUVhD1/TRWkmhjjZOaeMEn9rcKKdUy1s/p2s+UVYcfglcsJE7n8/lDXLL3UbDvlS1QBFmjb9zdMe/rJxrbGPhg1fHy/ieprPZ2CfeVGVjt8MPo8Unz1OX9/xo+KC5tzdj8/So9tt0b4+PEIPOL8715NlTnUFxXLlrZbpYrXR2yRg6P0Pnom7MirbOvPFP36fUjOOFsXLJJsqCzYOBjwaZl+AGBLprHrSNBl+mlGuaRl7nGmJkHyf47BjN65hz2xZybAYmin1OKdTgd9u1tHci2/CYOzo84sPNnjrinbFlvwp1c9LJoYENiZ43ZNdjf13OuhHklYGxUTRAXYepYb44YNwz5SO4wNeXfeQDPg3cQ6lAmFHOSS3zt2tbTdqOMZDFNwGt6Kvz0zM+AJwRH8ZHSlU3Yqxb2M2US5QfGKxrPgoPjMuOtviXJxL6/med/dfzn37+mS6vrqhdjKesnDI0VQSGPI4dd2/+Gp4LOWc+Kszq2LgeTyHze/S50U075aaRj4IPttMTL3+A9vwwdboQ0HGWhFUVkRTAfvf4HBHVTu1X6o0IhRKyrJSTal8Tn+lsqg6a6M+cktwvLpNzVkSSKDfaLDVmbofHeZ0j/rjBJpb9aLtOEz5wBzZcvxHU47Xm4PBQDfluj8uuiavqkTTQju0vXPRrehnfnWVvg/qNhA8jkhL2U+QNTXJ9RpU7L486kbAQI1IgM5xvoJNTlvvaiAhXWRERyrS9xiBl+XBbHAPXY1jmtmz7Y83Lag9K9T0UAaxkODimjJSoVNpScTh7hK8ewQh9kuSk1CgbeZc0rGB51Pwx9X/E6+g/Q4CPZgUMtIf20VdzNi+/ePJEP/nZz/WDH/+ED2VPtCII0XZKrE0Na2uC9/hZoLtgnVqwZi+Z4163PU+YPsQ6FBFKKemVcWBZRSYfRFKQjghRSD4CWWIsJcsQ2K7nwJx6/GEPhxUR2v3AW9f1RQSdVJg3K/keccam7rNnz/gI/KWePn2i58+5959fcN9cbtpeZPsL7pW27XFVCE6kkMdjS3s70HYTtU0H2jpWc0pK6Ihn+sIYLJThRijxbGP0BKJXVmqn6lOns3mvz5+d6ZPPn+rpi3Mt+Tg5REIVf+2zIYLNOixsik+d4kNzpbxHiE3ewqZeGc41sNE39Jcq/RzVpaK+W6wdKTCo+mEb+IBgTGLa5issJHqVVBrYiDFpvcptGajt7PwqtYRVxhKxSYdFG4SCttV+JUYRTm+ytqTgpp3BNiccgm2eYseVG/xOuGOu9XaiDVM2dEfwQdVWUFeSROzpn6JGikb+kKxooRMwJRvEjLwRkWaKmp4gQ6f+rUQWisC1bUH8NfL1Sr2l1pU0RNZAfQP1DGyerIdWazZQelFXOlA0x8y3PT15MehHP/9c/+o//ET/6i//Wj/4xWd6sc6aPXhbb3/7u3rvO3+kO48fK3P/uuL5+Hx5xcfsEfP1XCs+eg2MHX/sCp6BvaTmnBjPWaaKMfZ1PaVfvdYaXm/ts1IoWI9TRp/7YtO19V6S4a3neeL5uGQN8LxfrZbMt3VtdUpJmft5TkkR1FNK/aWsnnuWSBvDMMhrt+9JPfelnme6oT5PDIzVV4FQWAJycfmwqS11nb6H2r+bSG2r1LQSWKekBW29oq4lPpXcyL8ode/+fTZ639Mffvtb+u4f/aH+4Fsf6cP33tKj+0c63M9KutR6+Vzr1QbrFxrWp/IcjLhkPViqa9c8e/XqJr0mXa+2Xalp1hr/BbCVgs0h0R98RdUObDCNsjX56418Wan1d2BDNvxtIRbkOX8DOQ3Il3mjOM2aYB6M5Vz/WsHIq+AZzrEzHFePgRpbxwSdsvlWUW6tKT19awwSOoZtCWm1g9R8JcioDLYAn1tqfottKWgBRFnKZCaQsZA2CNIGZDRqhjzIVgz7Nz0Lll7n3dextytnP14HjFjHgL0+N4JCe4xtRtkyL9Eqd9/AQOgymFs6To+wG+6HoF1Goq9z9MqMn1SuFMOFPHb7xROt51/qYLbSNz64o298457eejDVwR666VLSBT0yl8dPYoOB5QC+qNovZLvPDEu82Yu2Ko+G5dYRnkCL0/DCl5RD3XRcSxLvRGIdLGwr9GVPF1edfvHLc/37v/iN/vW//aW+/6MnOr3YVzd7X4f3/kAnj76towff0uG9b2r/zkfaO/lAs+P3wXvgXU0P31E7e0vR3dfVeqaPP7vUD3/8sf7qez/VT3/2iS4vmAfq1OQJ87LB24RXAY1KBafN2BbxK5WnAaYFytpReN8prFMB7drgnaLRdBLYHCjdK1jXMlxi4aO5mHE5QV+FTSK9fVKO4qqQD8rjy20Dlv8ecPNQtyXI1ziteQNmKTWaGa8kd6ezK8ga3GjW2cy620321HV7xLrTug/e21Z68uRUX37xHH7JO0gCtIzCOSXWzEbTrtPe/oz38UM22KfKyX0kjrKJgmnRQPD6DczTNRp4nlrznrvgvdubwJc8l15cXsp8YXxmnuGWq0FPn5/r40/4vvLZE13OV+oZn4grDdeXaAj9MFCj73UDz3UD/er7U/BCe3C4pztsAO/vter4xhR8myo9a7LHBWUoKvef5x9N06vH66XXekU0bUyiyll5pJUK465jhH1FQiICXv/lj4hQxIiXa/e9xXhZ/rvSdIkUqse2/YwUUU1FzXD+TVThyxeiRjDtw2uB+rV9Ero2GPA74JB5IasIvNlA9SBhuiFmd9jJ8AWhx8UIVWu+WGXbtoQgkdgiw2cUfFfMDHSjZTy2rEFGx/26Y42eGmnQLPWa8awx4/49ZWwaM+hexVz77FHs896wzx7F/upCe4tzzRanmsxfaLo402x5rj02fqds+LbI4vKZdP5UaX6q/dzr7n6nk9mEjeBGkyaJz7VKkjz1cZPAqMKtrSDAjv04T5lVnk/uk1GNKycFI+qF1pPencgqX43AlV09mVRLpTOCczLJengw0eOjqe52RR3tSvZ9caHEPkxinyfxPhWUMSDUgy0zhcsWzN/qPCL3EaTqjTIrWbKl5seckbu+WuNl3Mx1PJzviU4oMELKzA7X2rc48seyNbJ4e01HW6Md1Ehu8hBRAbq2VBPwUE5LSDgbjPowVbyNU038V7p4XP2Oqu0m4Pwdirez0Q+6NoKrkTY0khI3gS1yykqRrElciFiN7G1T2xS5W/aaou+w0hsb2Wu1rvPQd4fUMmbIicA3U7zwWUF6d4Y5SjAZcFIF+vuDkm8st8mjmtEujE/0ydGuRfYDRIQImSJQqkBjo2v9a0jOdtrUuMk7TbcQf/QwliT0yzWIVRh4YF1x1LRlO4gFgzJOW6/SXjwtiB0LDbyUltVC/XID+IIsfDP3YpsSDyJ7Oj4+4aYP7tzVg/sPdMQH98TGVb9ci6cbJRa1xvo8LAYLclljj02nwmKrspR4SQte+IJFO9BJ9sWo/uCfebTcDofqdSCbtvv69RA77dCO1asHoa3CiFDQcRGmFkFNDGQKMzdQ4A2Iz6qCTgSXl5Vp56gTighx0c1jFAXioL9HGjFSyVQcGxpCIol8+SBtUmF/fgeYKVW1XmyjgpTt7MrC4PNOlyRdpJfhxdgy6xk7Bcpi8WufowtBk0Z4/YkIJSZARGh7XHNbyZbi4LZOKKfdwh3kWxXoNjXaGa/Slup3HtUVq1fmd6mjaD1IqXWEIsZZLDEDmD+qkLJCLWttfZjw/OGBemD+DKtLDdzAPY8SL7E5rXlRGLS/1+hgv9WkYzbx0ePi4rmeP/9SL54/1Xx+gWO9alUa1POBacH8vrriZYDNozkvBks+9vZrPmgMUqCYU8NLXMsLR6uIBtoppY6yoeVi0IIXheWyJ56ZvEZRPc5KqVXbdJpO9/DnkBeXE3Csw0NwcKT9/UPt7x1oD+zvH2iGXqadRZiikyJoNy9Ls70ZZVz+EP19duK8GAAAEABJREFUpZzkF5nTFy/07PkznfufdMbvFWsTRdXwIS4nYoiNnrWq99qTs7ypFXhnvTW6PRsk1vc4NT+wTjk/UW+QEREK7EQkwdkpDTxcGsW6EUrkVaCXU6rpjCyTFxL9M/BxbKWBeHrd6ppGHW3KCV1gn4yGj4JBLQMba4U6rOtB2lNuSf94I2HlfuEDXWA3p6RMm3LKCupLCR8j5A0gbzi4D9e0r0dfFJhMJ9pnk30y6WocXGeLL01L31J3Nqq9pLZp1XUdmGgymahtO0WEFqz/p4yTF2z0Lhg3Tdeqw25gx0N1SX0LfFzywXMg5i3ljujrk+MT+nhfTe6IX9GaF1GaWNOz2Z6Mtp3Q3Kj5OTeasqEyqRh96PDbiBTyB9XF4ooxMNe6X0kuuQkYFvC10A9SjYnHYrTIGtKtcgL4kZuO+hvkqda59l+yEfvat4ybgf712BlwdGAMuT0996ehYqBGRmlQ9QbFkhu84+5y9i3hc0NsJ8R1RkxmXadZO9EUWYMJJpIKsQvqtZ7/CWb3lxsxMEcHbI/1D7yID7J8Opvp8OhQs/09pZz5aHCpF8wH/3LDnE1Q+x7Um3KW46BwRRLdqEI9Kzbs58wZjxPnT9ko9Wav4fqNg4ODOu8OmJsTfI7ACGVd3u0SB0m8g+Fa5RbAuyKrO0fE0nkRoYw/mfFiRMqKJCVoiiTeI11MNY1eRFJEKKVUkRkXDePU89vj17GKSPLhanvq6elD0TVt28htcjus53mxps32pWOzyvK2a6WctGKsruln119B+QGDQ1+YTwMoKthWPUIRBj5RdwD7nuwjfJjuEKpypyMpwuVCmbYZKY8ycTg+1FJ1tvbQJkejDBtuh9tuJNJGTmm055jmLMfV8i3sT05JibGAIYXGwzRqKiT8GiGJZIXGg1CMDNeRH6+6qbQtU+2QU9NcSHPV3/0jPGRGuN9BHUv0+cCAYLnSfLXWl89e6Oe/+o1+9stfyf8n5sXVXEoN8e+U1CqGLPExz2PQY23Feun5tWTceT1wH4sjIhSxAf0SG7jPzJsmy7Y6W0pZCmqrExHCVZaPXl7rV9Tj9SozR1ruMSknWTdirMs2U0pYCcoMsm+Xlxc6PT2VN4HHf6L5VJd8GHRezxpvnw0HByt1fPme4H/N4+DgUIdgjzVoNp1pxhrivAnzq2s7tczXnLJySvKYtWzCOlJ9s5wxO+Ge1M32VUi/YOP5F7/+RB//9gudXXptF9US0zBCCsYeH3Ik1kD5ecPg/YENPYGyXmrgvl6AfF/AfwSoDwrmt4vXgDHfK602BqFAPdjmJMFJXQLbj/eVOg02uRDOgpZhG0W2WTW4RIQiDNQUXEBNZ7kPIpIiYgcUKO+r7Zg19YqwkZkYwaWCCyepV85gzEpjZpiSDt04Nglbpxba7voA/hRGsvCtqEGeVQIarRQdmEhpSvaeIg6gh+AGjRnyiYKyZEhwWJURjrVB7Ish16x6LcE4ps6Be/VA2cLmb/Gmr/bwZl85jli2D3Ux7/TZl2v95BfP9Fc/+q2+/9ef6bfPFlo3B2x+vK1H73+gB++8rcO7dxTMAc+HJR+8TQteOO6iLth6RgTJUGbsNeh7jBoR+EMB3wN6xo3vHZ5Xg/2uIHKeeArZZs65ju+UKId+zzNXz/28Usbglg48R4jDZVJOtawjYLl1CjYNP58uN898fjZf8Ty1xk7Vw4bpy6Aolm+cseVDEWNdKXnMjai807Q7cR9seZ6YHOxrerCnyd5UewczHR8f6s4dcLSv/Wmj1ptl/UIZtFppEiu1aQkWahLIpPNazRZ8bM0uEwN9yIhig4AQEe+QaUgy5KNwKU4FspDoAy6S4H8nxGE9iE/b2tFtwgJAkl6qFknJz1xOizUlgkwLGZW34rkTj/1e0C08B26hzbi2jR1u2BL2qlnT6ubO4Ci2vGKTrMSKRiKVFJEVakCW4KUkiflZqfnAwggydqdrMnaCr8FYv2Dtdapj3tiir+Jx9HXFXyurdrg45pDX6ITebG9bwtTQ9RGU26RGtmDGkHJIDX3k8Zn4BhV8ixrW51ovnqNzqeOjpHfePtY3P3qodx4fan9vUM5zGn6l4l82chnGgcdMRFAmUVOQD0iR4CwSYx+hRgwa02OqVD2ee6F+bB0RWG00JN6VWGuX/ZRNOemXv5zrRz861U9+fKYvvkhazI+V4r4m04fM1wfq9u6pmSGbHShN9hXdXqXN3pG6/ZOal2dHytMTqT3imXeqZ6crNn9/q5///BM9fXbBexXuRavEO5KUJPwyjUpD4j5YKswD+fBIGRgttA3PB+ZCiUEda8q+nwtmU/m5tbAm+pmosD4SLiwWCr8eBWtURv7Nc1ufZS5n+jp8Vd7r9L+ubGP3phu0wqfGy42rlQANDccRWsgtQV+D3Ew0mR6oZRM4YqKB58area8vn7zQb9l4PT+fM8Yc/6SIrGCd9j3G7yv7vC8f8l424904UYWGUkNlVlLlHePCYCrkZdeXc+2DnGwPFfqg57tCvacU7rj01YTnt0iZ70NzngWf69nT51pw7+yx0fdjj0Q0yqlRigS1zUY522bRmuetYehpV8t76Z6Ojvd4//L6tFTPs5kYGymIBgiFBHzVrYO2bIQmxq3sr5OohXwB9eTymnK48Rrpa0Qubrwm6/cVRWCI8/ct93vru57fu9AbCtAldTrW/ordVXBvQiGvAj+GCnrfVKaq5nyrrxhTXItzpSi1tBgvRkDrGotGSMKMGHEVWcE6DiTlIrXcQDrGdsc47HhemjAmjSnPKyPmmvSXmqwvwDk403R5qtnyhfaWz3W4eKEj1v+TxTPdAXfnz3R38VT3ls90v3+hB+VMb+UrvdWu9Lgb9HhS9NY09JhN33dP9vXhg7v64ME9PTw60AFzqsXZxDwMIPwqFcwl/PRz3i2QNyAfmI+j3sAaUGiZz/CF1lZSLxHIAFcRGnTRZ65iveqx0hDKXuJbsfq5vPF9b7/Rw4NGdyfSAc9ujkPHd+QOnZaYZSxHjawoKyX8sR0jqISuqXI/M+mVIzaSLd0kqzdb/k3UXjtvS2kSddeU6etAW2m0Tzyz5jZWtvMqtrkjHa8URJGyTtY6XG8V1SxEJJCRsoorq9RSN9MBIc/J/xpIX6dSxsimC+zx1ykh9EORQLwKL/6+oRup3lBCPggj8alXkrsw1fBcp8Zg+voyXJKCnNZ+HVzCWs4zr9FPX/EToq8+tmVd/m+CN1m3LfLqYIC6xYTEUmMzY8hwyj4wUVnUCqh51n8NPOHGVlJ0k49ZJ2pTvSgm2p1IJaSweiMovy2L6u50HSOEKwUMChYCDWsNLJ4DG7VrXkTXfMjyJvDAi2jw4pMxlkDXZJ0cHene3bua8RFnjw2c+/fu687xXbWJmz8PGf6wLV6GMwtcS5mWOAUfataLS62Xl9RzpdCSZacHQ110vMBcLzpFFEEHH6XXUn2tIygbo6YJ4BRCve5wXkS9KiIqUqUJ3gjBiKtePcooupG5XUzGjK+4oliLUZe1drzTN2DW+R4jFNHoSECi8lwVEfKP/gaHywXlRvhK4jVnYWy5tW8EznHazVdLO8PY5pg3tumXaNAaiyJCXntGZB5Cc01HhLaHb65bPiIUEduknFe4gVRKfaa7zA0zqlOGcyP6alL1QuOPKtXvOsIKoYgQF0mmiatHv2/HibglpUhqUig71nzc9NxZLc7Vry/RXahri2bTBLL2Zln7PJDMZn4473mIP9fzZ1/o9MVTeOZbWUm8oIn1Z2Cur5mLSzbtFv7rIag4Eg/5Obdq2hbbE7XtRE3TKSJLPLWZJvgyhFarQau6+StNmf9eB6ybmP+Gy1q2v3+AXwf4t6/JZIbNTjk11Jblj27O39vbV24a2tXLf9l7eXmlOS8hhb6aTCa6c+eu/P/93oV2XVc/VD998pT2Pdtsfl3gy1KJeNpm5sVHDExvvpo63dIm51FxHQdbumat6nlJVSChvED1H3/8cTAlZ4iXGdrLemZdVGSbOWXllJQjqQGmiUz7vSKu3ry1foPelI/jE0DlxFK17RPa4r/Q8EfGBfprNhvM99Tj8leOA5t1PT7ai4igjdSHvZyTUgr5Rxxr2lA3HOhbkm42+Ym+mVa4/bsykRRBSZBSlmPvuDrWE3zsula2PWBrzj3gAh/O2Xidc28oOdTtz9SxOZ/bRjgkhoa82d6z1odCE9p1fHSsu3fu6eToRLO9PeKUaXfgWmIMTBgP45joqC8o0/OwzJSscdnjpXSfDQJv1k0mnVr6YvRnrfqB1Bud+IJB+X5YGNM9vvY8/NvnNXQ+XzCWloyLQcOQaE/LmCYWvHxPGIdN00kK9cTNuv6npS/Z2HE/WOa21L4g39R2B+6BpQzaHQGXAJTvIyr89OjYF+sl4uvNkEnbakY79nl5PzBo3wEv9AezmfbBbDohHlMdHB5o/2BfHbqirNuxoi1+OVCo9tOUuO8fHuqI+++MuAq9+WKhF6cvdHp2RnyWDLGizBxIKeEc5XIihm2NrTiurq7kDWO30+Nij1gf8HFhD3uO++HGvjeaLWvbrtrL2MnYzYl4widoROBCYHU8rzkRjVGGglLOahgvnoMphSJhI6CgMG7si1EYBBEhcTqeEUHZpLbr6ji2P1NiZjtR7YRQkULVxw5fZ9MZa+JU1hkYVz3zynMoodh0rVrWlDRpNaTQ2mOHOllqqr+FwVy8drgcGMhwl4ekiAD2e4OUlUCA5PaYBnnwARJ8hMtE9a1tqRtkYhHU7bYOtN0+mo9AV8CU/IjQaDfVtjSUdZtyog5s+Fm8ZW50XaeJQbvMu56ql9FL+IhNgZAUEWBLR74KtDnClAunOUEpAgvDVUSpVCGJKqoXS6RRUeMRipH5O3stG89qf5OgK1grCvB6Ly2Waz1/caZf/eYT/eivf6ZfffxbnV1cMWIy/TGlb1qVPmm9GFhn1vIYG1gv1qzfvectfPHgwXZEoJ+U6Y+XkVKqeRGhiC0kOEWEfPiaU1Km363vfuix77o8hiyb0P+G+z4iuZhE+VDI+YkxJQ6X80c+rwP+S2BvBF9cnMv/vP+KzeSecV8ISkQopyyPp9mU9Yk14vj4mHX9jk7unFxvArMm1V/caTvW2HGMt02rDkyQTVnfppS3b23Het5NtMdzwR73iCkbyVeLtX7564/1i199XD+GXs6XxDikSMBUHAQRqdhYErNWw0riA2PhOWYAhY8ZqrK1VNYK4m6wGJKmLO0Z+YH0AGu6kWNdzPsdiJdeC6QU8XsJRrRFaBTiKbLtSSpCQRu8DqQNH2EZUGwVR4qJYjv4CYvpeh3zqm6txRq38ZKZ6pvbUsu4+E0FbFrBIsPZFU7YflaJLEUzIrVS6qQ8UaQ9cAAOldIWB/D7yPbQnwDKuW6q8fgR98LCxoDoiwIv959oJT5YbYggNyM1GviW3AnPU3tq0pFSHDEmW336+UI//ukT/eUPPtYPf2NBH2EAABAASURBVPoFm78rpdl9Pfrg23rvD76jtz74QLOTI/UpdHZ5KY/pOc8sA2t3zlkdY7BrW5mXD+qNCKWclJtGHt+mKTHe8MDlvCZ7nowYNNKetWFQbZukiNiBbpPvYwOMqXUqxYeBhcXPBMK2q0j4mSjrtPOGoVfP872fPTwnL68udQXmPOesePd23V5XTG2ngrnvumxDmwNvtIXgqI6zCJe0PSrv/omkRFwmntMPHujuw4c6uXdHx8zro5ND7e11WOh1cfpUTz79WE8/+1jnTz/XcHmqpiw0bdbcY4v2poVnGIklgPuzNOGdpEk9ZT0HV8zDlcR3hQCinUYwHnBMFVvHKCF8sv+S+2EDyyIUEWgakK97Wh24aERo/BF0hAPjUT86QlDkY0vN34TjCBitBf8Lo7XAaweXexkujyw21KQ2GlmlVfDqhckRQaHICqDUSNEolKWKBJ/gQdULIdhYpEXIIkaZXne4+tfJ3yCr6phzHRVv0LsprmVuCn4P3lVt1eMrK7xdS20yl6BwRIgTTiIiQEohZUKW00AU10p8f2JAyxvA/gvg2azXB+/d1be/9VgffXiP+1yjFJfkn2koFxIbwNJKET0QeQEFMjBcqMuQkBRFcI9hfNRx4jHDuuecCpwr9POaTbbVque5fdC6Dw3RqWdz8GKR9euPL/VX//EL/fBHZ/rss4S9t3R89E3m2rtK7T0pH6pPU60ps1KrBa1aqtGKdGmmim5fAtEeqpkea7J/X3uHjyh3oE8/P2Vz+XPsPmO9nDMVklJqcS1TT1aKBE2SQpIp4CWnkCqlMNbctr7S4rbV9b2o7TJrxxQfp2pb1nWeg1Z8SyysV0E5mq1qMqSXqUX6nUf1AK2XKaL/bKfrwrj7Dyc5cT2AFBGSgh+u8BHmQxolErQApaTcdppM99W5T7inEi0tV6rPPL/97ef0w6V49FKkjHpSiVBEyM9zUzbUD1mrJ7wbFu4nA2tpIZ4qqsdw4z5TyE/U1zaNuvq81dEXrXLOwiBISpk83kWnvEtN0LH8knvn6dm5VrwvYUI9zpQSlGuqvsvYl7ZrsdcomFBr7lsrNtr4JMx3nqmOTw54j51IWqvnO3JoEGrKEdCxPVLo+iiVrZJ6qck3XEZdZ25VA1uY9lWVchllXM2/BCn0u46IQGsEzO9S/1r51VpIEbGD/pMdv6+hax/iK4s69yYSvm+gJMUWo05RiOFCj0tDREVPVr/hB3jnX6NgYwN5PRmw0G9g3hA1FW2mHnxsIDZ/g2cRabcBzFrjjd8J7wITxl5XcVX/8rVdXqhdncOfqWPzd8Lm73T5XPts/h7Cn6xe6A64vzrVw/5Uj/ozvRWXerdZ6P3JSu/PBn14kPSN407fvLunbz840nfefqDvvve2vvvBu/rWO4/18PhQ+6x5DXOTwa8C9VwszM3ChBoqioabadbOYScf5Gc6z2tDpeh1R1QhV/IH5qjh8BFmYjdIfBtb097F5QtpdaFjnsneOuz09vFE9yahfe57EzaHW96XWgpmIpooGXRMUGXCflZBWjRSkbsB+dQs7STiGCW6KUNPm6Nga8O+StCjGXJb3eYK4uM4GDWNwk06ygeKjIW5vmr3puR3KtxUfpm39xjAB5wkE55rbarpfwW4f76iWjqDc1TYMSQ3jn9VZ6AeEYq4jeQ0NxTfVCrkfEz6xCwnnGU3IUUElzFs4qidSP0OKcnN6dLGJvkSuaVbO2GjgGkq4DSzkb2R2MptqD6cud4343aJ16fG1tmGOahn0MYlUmNrmeR+aRtYEDzZC7QgE5NPaOxQyxa5uDt5BwS1D0xpY5XDO7yVR0byVrltOrD/MlCvuqN8UNgXfPIHFH9MWfuffV7NNUAHNgAGXkINL2q+kU/50OQP/MdHJ/LDQ9d2unN8R3dP7vChe8aiIfn/vezZ1Ch8DMvY9wYwBtWzMHlx6leXKsMCP3hR1I1Fnz6O6rPIIxYF+jpoPNzOkbt5pcAmWfO5BNa2kAO3yX8TqSqxyYU6vYMQbLJwtXIeHZUhKyI2Gkhpz8CCVqBjP1etekncQCPc2pqsl1oSmbAQEtfb0OYYWzheN6L/BMQ1YsbEgFX1QLcPV1vBxe16HWoJ8rcBqunxYunIXV8tc4y2cE4hbkO9OQ5OKiLk9ccPsg1PnKZGSrnKI6Lq6I1HreWNudcZ6N1q03XOG7kgZwvYN57W2WRSS41OwW8p6k/aXFMJbsCqcyn4eFLWc6Wy1LQpOjno9Ojekd57+z4vrI/0/vsP9fZb93RyMuNlYeDj0anO+HBzfv6CF4wrYjPIVRRe0gYeknoeEHrmpbHmxUwKTXgZ2OMrzrjpNuMBfwo6NbmlfCN70vOyuuRj7dXlQsvFShGNZrMD3Tm5q3v3Huje3fu6w6bfMWvBweExefu8PLTqeUhZr/2Ra9B6XUgXDfSteKFsm4km/jjMR+GmaSWF/EAz4NdA3ztGbdvKH5D9Idm8OFZ8qPYLy8XFRf1nq6/44Oc63G1k8yLVy/9/mvU8pvbY3PKaNWHtEsGw7Z461o4D1DpBQcPzdMCQAUEqWT6uwUE8slIk5QS2tPLBWioNtNUfIBdsKAbt7FgfZ9OZprxoBfquy+2yD0aPD/bD6Okf++yPgd5AXnlzHiea+jJHrPDfa67HvMtaz3G4YlPPv2kdEYyBlr4zOl4AJ2q7TkG9euXA30BIGYHkNnheMZ9CUePnuJ75YyRjJk86TdmknIF2NqH7gpVb6vHPG5XegHbMPW8bXjBn0z15Y3E62aO/Q0vedhfzFXb7Ou6lhFxaMJYuLy43/biQ8HXCeOhoa4fvN+e6Y7fifrQGxeOZe8vA/Ojxb12xrvVcnF+yyXnFJvBa/arQmqwmd+q6qWa8hB/sH/ChYl9t0zEeez40z9G9ouxSa/pgsN0tGIc1TV8Wex64CDAKI22p8+oGMOXMBzpNTuqaRtO21Qzs0aYTNj0e3bunD955Vx+9/4HeffsdPbh/X4eHB9o/2NfB0aFm+3vKbZZtl7A1ybxSKNNHHXNmykeB3DbVf/81vDdy/PF4xdxwnMRhWscqPkTQX4x1j5l5nS9rFdpmHVSVc5bnhzeBj9hgPmazxzC/z8cHrw2efylluUyPLdNryNGRcDQiIDGm4SNCKWc1+JGBbUSQz9jpmS+LxbLG375TXOIybOKdGJeud0qbPY/th2UDZQf892a9bdT5QzrlVMd8yvZzkOVr5tGa8WdfW8ax45eI7yBpRZm+9llI+GSnMa2B9W5g7RrIQ0Wx/YmkDBzXiFDCvzDgd1QcIUUKpQhFhOqxIeZD4w/ESVnFtjJ+55Rk3jJnhNMkIqLq1n6DSzmrMRhbjpExxjfRR/QHvnOVS0W9Usg05Ku2R4ExZCl58lGpLwZWUOAkZ7wKXW5TJhK8fFT/Rn0n/26jEKPCGgTo8AH0jLkVfT5nrDx5/lw/+8Wv6j/9/KuPP5H/UrWkrMwcbtqJUrQEJYnlR2vWmMHjhfI9z9IeZxGhiJB8Qt2fNxEpFHEbCHzq9hGyMDwGgKl7wPPP4982O/rf88MbsZ5jCdsuI46IgA0l+57HcSUOl18yL7wemPrDn2W2WWiH54FCdV1osT9hI3ePdamuU/v7sizZNkqBPYKpQuwK6wJBJTaS8/Om3pyStRSBD6y73WxP0/0jDdHI//zzx59+qU/Ai9MLrYllQU8K1cPva9FjE/Dhwu8ShQ+PAyjeCGbtrx1B7IPJGoz7oD8N+1Uhz3ZAnuDdR7WNDmatx/5twLOJNrKAGqqHlQuSmnjlYj1DaJhGcN1iI9PuKJXztdgR/DU/+lqz6uV6jjlZNWCgAXnljFqLKGROqL2i8pLQKkVJY7xZM9lEKB7bbEQoTaXYU9QN4H1FHIB9pXQASCOX9ayvjC5runy4RYNErAuAQUjaca9cwCUNkQH3MLUaNMGHKXUdMHym3L+l33xyrv/4g0/0V2z+/uzXL3Q6bzQ5eqx773xLD99jM+TOAw08I8zp9wveV+dsNiz5KN0zBnvu474v2BPPiZzxj7pFnCMC/5P8nOJxbKTN+LS/A/b6aqOv99c196j15jmtt13y6jzBljgwR1yIOEykEAlOqERbBmysoT0pyfWknKAhcdrOCp8XbPhezcfNXz/P1ec/7uWD6yKGAyjMy0KdN6FbBwZtFNmAXs98vAnXtcZeT96An8HH/G5/poM7Rzq5f0/7R+5T8Tx0pfOz5zo/fa7l/FyTHDren4KJDmaNZpPM82xhDRiIYU9bAB/9pZU8Hwc+wvbMycEgbgOLZCGmhbk50AYDF0SHS9XfzbxjHCrgK0La5YUiQtIWomw9YTg9iCEvn1H1r6UBy+MU10JOqXS0suUR+XQSDbPXKCruA556C8+eFfBi5G6BBuoe5xBhxBWaOlkpssr7suU3tKBs1HoT14RSgmboTSQsJWRbiPQWG1vk+hxjDGfxFiRH7crUsiP31ddtcbtYgfpOBr89Ldvyf3v6Zmtjjq9bbGojjBsOss0beDcbGF1GrxxrNhAWiuFSWVeaTno9uDvVt775SN/46IHu35tqD1noknl7KQ1X9P0ceytRSONQDCjAqq8GmcTTo6CIQjsUjxF3hsXoF4N7zEAgezDgRUkTKc10tUj6/MuFfv7LU54/LvTkaad+eMCz82O1zSPsn6hf72k9TLQqLTOuZeY1WoeR1UP71Klk1tJuX6k7kPKI3B0r4K/mwcbjuX7z6y/0xRfP2fQTbWlABoyrCCjAz2CNDu4JwkeV0HgUiDGoqCc2IxJrSsc7yXTaye+7mbTKUHW3JbcU4X/i0/78Jza5M3fDthuwBfkjGwp41Ssc8TNfoIW1rBDDlCdquplyO1NqppWK+97Z+UJffPlc/mXDq6uFlqu+Pv8MrN0DYyaIYcvz13RK+Uz/sp72QOQVY2B0eV21/nqQy/Ws8QMyOkcRoRRJMPJBEcjoY0pZHd9+2qblPXxZf7l+VW0UxhwjmK4LdHJqdG3DsRgxeF2nf5s2abbX6fhkXwcHtI3vVOJ5LaJQTlQd8o92R0jkqR62JfL1O4/R91FftEuYkS9bqr/lUe38LW28sfh/VuNvrPXljFteOIYvK9xIWzdK0FXAcb6BURIS+S7iXhlgjKKioWaFnL0D+dYrGn8ojMVhh6RBI/qRMoYSuhWMM/91qvcTGgZCg27LfbhjDE7AFEx43pjw7DHlvWDGN9Pp+lITMF1faA/s95c6LFc60lwnMdf9Zqm3urXe6Qa9Nyv6cF/6xn7Stw4b/cFRo28eN/roOOuDw9D7bAC/j/zDk6k+un+obzw41gcP7ujxyaHuzCaaMsUSz4YszjKizr9CE2kr/u7mK7zntefuwNwttKugu5UV8ilFq/UVx2iz6ro8INxKQcmyVlkvVZaX0vJcDe0+anq9xXfjh/uNjptB+9z/pmXF5vnAfbAoDVKi3hHDjg88iCoXfTRCtTPFUXOhPl/ma7OtR+nGAAAQAElEQVRVnAVG6quBYHeOaaogPPAwY5vG9t2Kya0827cOhqrcdAPI7dN2rW9Q5nbmLoUWCj5j48suC6bmqgZB/3UPhtmbHKATxhMFGK7jOTpfmz6yo/ila9C6iHpVRNTcED/wQSoiSKlCHISJq1gcishSSokBiA6JiND1UWA3oLNI3D6t+hpUf63poqayUmXqJUgHXGworHuvkuBqF0YfbcBglGtAu4w+Mzyd/zrYUFjXE+sVbMojZ6SM9rDljhlRiIOqnKdHFb/4sDAM3LQL1GmxcJEhUccWQWxqeZznnk95VTuJhqSQnBeUCOoaqaqO+eu8jQxbtvfVGIjDINkXfBzs23rBB/O5el6mexaRgRfTwqLaQ3vyG/rYH2CP+Ejtv1jKPJC43w/2D3VydEdHB0eatJ2KX5jZAB7YQA4WpIYVJmmlgUV57U3g1blKf0X9S9qwAkOFiEdsINo5Qq8eRejrjdnkiLBJBCfGi2paFCE2X2UalXq6XES9ansVnLYHdjxGvWBd2wtyAadlztuCjFraWcl2DUtsB1gfEZKQqfV/H1BKCr1yVB9t/JWclwUE9WXRf4b0LRepknOsxTEwB72+IQ4amGfbGEbEuM4wDj32cm5k6jG4RQQ1GPr9DvtB1a8pRA7nzYxr89R1M+Mlfpd7o7xZ41q10G0jGgq0ZLR88JyAvbZoH3Dv1h1u3o/u7uu9t+7qmx880rc/elff/uYH+vY33tf77z7S8aE32lZ69uxLPXnypS4uz9XzIpBSxn7wkXrgRa+HFuShMiTWlEZt7vigs6e92QGbY3uatjNeNFslXiQj8kiVtFoO8uav/1qyZyN3b+9Q9+491MMHb+nRo8d6+PAtNrIe1U1grwdNbimz1vnZpc7A5cUVH5YWWvJxfc364Fgn+rFjvZj5Y/CUeuEbXiAz64oI8rbfPYYJC6JQ3vS5OHpelhb+a8/LORtIc2wv1WPbWPFxu2508RHNa9bJyQmbfntq2ICiqNasZ2vWZMeo8CBmGRUw3qSBlynXHRFK1Ne0bY2JX5SalNUEsQMZmCdKrGXEtC9a074F/tQNYEmzblIxYdOgcbtoeE+9rnuJj970cnqgr3p890bqTo5MIbnchI2ryWSiFl8Q0daVvPFX/+KFDWD7m/DX7ev4KGrdCWXarlXKSSIvIiDXwBUVz69hkJ/rIsa8QsYC3y7mVzrno+RKRbPjQx3cOdHkYF8JH/oQr/6D/DFxhd/W90bekvav8dsvjLM9xhP9WjA+Z/P38vKKMTTXarFWT4x74uUyHh/Pnp3q9MWZ1vRpSoxL4tWBpu3UdRN1vKimnLXmBdUvqX0tP9T0mvrXq7W8ibGgHv9zWudnc15qe9HNdGhWCmzyEr63d8Bm6zE40hTfhG9L2mrUvsD32he8UAy+Lzo+pUgyJJrNhatP4lUF8ONGbeHuNaBZtH35zVL9TdUGOsX/k/19PX7wQN/88EN951vf0rc++lCPH7+lfTZXOj6cHDrOhwfqeOFPLaVTqAD/X1Ir/FnhF41RQx8bSol2LurLu/9q3P8UuP2nYxX8JPJzShK+FvrZ491wW2ufsRnstvfEMCLq+PJ8OTw45IX+ePN/d9+V58+M/sxsQA9bO9CB2DhdiJPrVLiqUMQI+YCvfuRGHp8NNOXsHPXYcP3+ZYMlY4fg1VDbV0xXO5k517Zdnb/2LXsOF9Wya+bScrXUnOcNt6dQKGPbZfBAN9u6Zsy0HkuzmVo2lKNt5RdVj+HB3uCn41kUci+6bcVrAzbtV0QQ+qQIA+sJCty2CvIjkANxhGGe8gN9N+Brob2OU0QoIqq9BCUh26i+Oz7YdZ1uj/XFEaCAGu+tHfRySmNciYvLi2OgPvdpLU/61mkjCExem0/e7dM10y0UoCm4FTsMgq/Z9bIpdpPfiP6uEeZ9MfCrUtrW09fzxUpPX5zql7/+RP/xRz9hA/iX+vzpC/kfvMj1A95UJRqVIausQ56OhfvhOPwxwin60/2QUx77N6VrmgLeSKiFrn8ET4y1PWxIjIlQZjw3wFQc7v+edaqUQQ3zseO+MGU8d5OujgOPo0Bve0YEdlK1YxsuY51tbYWqCpcyMOppSOV3lExJOWV53jZNW/nqA2uG59+ae6zXky28FvcsvF6HjB5f12DF+F+CFXEesJcnM6VuSmxDT56d6deffKbPnzzXFWs46iqOSFA5nPyewkcLDQsNoO/nzP8F/FLF8rJGsR9RdW/yA00d4RVatA1BPcUYkOupSMiAEqmEmMqJnd5wkDvmFJNtKigbCNKOyjYsQip0iy/mDeLuJGLqrldLr0F+7Q8rXUvhXtbdVhAKclWv5gxxQG8UcbOdLOiVSFhnPEfLvWaiEjMpHSjiWJGOpTgCh/DI0j7yKXyHrEEvoAWsJN7xJPrB8d36DRXghIQKsS3KrK/MIbVQ1zdVYaN50D6bGns6vUj61W/P9L0ff6J/972f6we/+FxPr6TJyVt668M/1Fsf/YGOeO7sc6tTnimen5/r/PJSHl/bWHnM+b5gGsy5CNdd8AFfVZRIp5zqfNnOhwh0cLSObeaCy45Yq2fc9oz3Mc1zBfnWc30RIdvKiT6PVG0HvAjNwDrsOeKyW92cc603Uz+dLtv03FnyHLLwfcyAX/u9m/K1HuaMy29BQ1QP/K10c9nmu4zrdN3eYDZdV/8H5g3+E4Mhh9Q1mvJMd3z/rmaHB1pS3/OzM3359Bn9cEH/JB0cHev+/Yc6OkGH5/62nUrRqvAOsWbtW60GLXluW7FILivW9VlsZRlxW/PM1vOsN9AGwy4XBmBxgETMGA8BFbGTqVGSVPNDqumAun+IWC1LsmwA2Z1Wq+XQ2wlvM1WF9mMNzQLG/KhcqBLdPAqJEYWxbYinXxGdAi1eb6AEZKc32nAZRNSlitt8bGVbtVoo6ruE3GajZAo1G5g3xtgU9B3H0UwZCdeCduFiCQTJWPvI+4rCjdO68uXVrBtaX826qPHVWlKEvvK4tmHvv0L1d9hxdsg/4joQ0x6sieiKD9wL+EtpfaY2XeneSaP33znSNz68r7cfH2pvOijFHJ25NMwJzUpy/9LfCOQ2BJLQ2A+q1HyRGB++V23HRB0flCsVzg90Mn3C+lfcrxNF2lOwMduz/j09k37+mzP9/Ndn3AuLVsMJ7wJvK7cPKHPI+85Ey3XLWtewCZy1Zp6smT89GCKrZw6ZDqlRaiZK7Z5KmqovXmP3FV7XWcOvaP7Hv3miT3/7jHfndfUpqVFgZ0RSwl4inSyv49BtFAftoD3aYGD8D/VBaFDOoSnPIbO9qbquVUqBTSmiKLQ5zNyExaQ5zf1e+JuU+b0q+F3KsfUgNu0LSgR9lSoUxCwaBfeqlKfKzb4ao91HNuVZp9fTZ+fgTKdnF7zHrOjbXmveVdY8BHm9zNiY8P6TU1LPGr5mTe1rXs/zjzFAR1ju5zE/g639DDYgr3O74A+ucQ5wfZUPaumjtuu05N3r/PyKd8kl42tQ3xds0o4SihhRsGP7A/eIcXwPCsZAykWTaeZ9cca9YqLcDhKbdxEDYwhWEiYkhVSh8WBMCF9GjKKXr1SpLW7llVup1yYiQhHx2rxXhKiF4pY4nI5bov8sia/r4n+WyrdGHeQtv6Fl2/6tg4wFWVahelyHp9CNYNOfAQ3GRlQq2YThTcpEoXF2FNbYwnpcWGV6NiONNd9LwLBSW7FUx/N+Nyzlv1wdcaUp+wezirn2oPts9B5Aj3gvOEbfOClL3dVS99NKD3Kvh22vR13R44n09jT07n7W+0etPjjp9NGdqT68O9M37s/0zQd7+gi8f3eqd05aPWTz996edBfcO8i6f9jp3vFUd/gwO+uSklbq2TtZed/Ec457wEA8PV8McRRQTzObPA/swjMRSREmbflaBqFVa5ntBZkMl2H+lg0sC+QjBmK6VhA7sddSrs404R52b5ZoB23Za3TH35RjpVmN6ZL4rtXhcwu8wZ6g7p+MTdPahwUnav9DRQeaVMr6ZkrnhmlFzRzb5HK1cRvZK8QKhtWLNWkOlLodhwqkSOqVTE70fVqn2tvmWlgFuwuSsRzXKnSZKqQMlCsVm3Er0TA7QL/qROersv9WeSEiyEWvPxztmznbZolSnBSkI2A0HrV5BIwUTnOOPMk3nph4Oa+KCJypw5Qw5LXbvHVNa7VctjpElSwUfaUs5PZpxduSW6mIGJsRgnLRy8doe8wJdCSKKDQe1SdYByxRvyfHllrHA3uHmj8waUYkJlYYnggVpS5SLp9IR8UoCybjmB4U2EkgXHYD7qK6Ri9tyobpRsdldr7Qo5XHSU4Wl1IRBNxtwgDnQF1fAWxEXXzRMXVdhvmKQpyAfUVeeHgrftnkQ+p6cVU3gAsbwMGDneMX2EsEt+s6+a9w9vmI7b82EAvCQPvb3OmQF8O7J3d1tH+kNmU5BqyKCj7MZPVqeCDILDpluFTPBvCwvlAZrvBjCViw0ImKQao+DsgL5XUNCdkIlWuqlw7HbSciEVEvcuGIMKmwjZdBmDXKqID4aAuplgn5cERQo+11EUYHbWG6QtrkWw6qDXGg4PIV5s1QsNZJtk/EJiPIqwsgNkZKncjGzFevQb0+d0ClyqC3ziC1BWw9X2v3hrDqc7GDXwMRgRtRTd+6IHd6Z3nbNoRjG4vqzZO54bFl2UhR8En5xIPwiFBKRlLENRI6Ea7b0BuOMW+8blVK7Spc2tExZ+ctyU2Jap/ky6dVN7CdauhlnW3apgwGXDDmMw/MLR/QOnA0TXp890DfeOeu/vDDR/qjb7ytP/rosb79wQN9+PY9vf3wRG/dP9LD+ye6c3ygrk1aMnefPn2iL7/8gs20UzaFrpDxQrFcyx9n1suiYU2cSqsmz9Q1e2qhoUbiRTKiUURWGfCGpYplQTzr13TPR541CF4Ep9N9PWLD97133tdbj97WnZN7rAsHvNh0zNXES8Sqbvqevjiv9ILNX28cewPZG3S2I1Fr02rCxt7e3r68psxmUzahZ5rNZtpjU3gP2rYtmsELES9FrFFrXn7c9/ubMm1uaJvrO2Oz+Zz2LtlEXIMVL7ZXvGDNWYbWyilpxgfnGZt+DWVc/1DH2CD3UzB+EogIBdQ6HZtFox/7muDnuAHcKJOfFRqRuDeECh+5vPm7YkPam7+r+ZL8pEnTEWPHO8vlc9NI1OEXKb+omXqM74BP5j0H7F9hjTFfZeT5I6c/El7xwXP7z3Y6Hrbtdjg+OSc2N6f0yX6NZce63VJvQ7wdz46YWkcctu/hGvARtAMj/hh5yaayP6peLObyh8Lp0YFmR7y0tqzmwTgSpYhDEFeKqOeFdclL5Jz2L2m709PO/bivtu1snX5aV9AMpdSqJTZBlNZ8KLzk5fPi7JL8XmIsNqnVZDLTPveVvdmBJthqckc54sd9Z+0Pj5uPjf7o6I+Nfe2DQYurtbh9KWmiHBPsZcYl/Ub5CR8vZ9M920376AAAEABJREFU7E3lPo4I8mkLjSgM9p7x5fa7DSvaUwr3oUhKOStoqwJ9EBGwhqASFSlyKBrmVxOiQhVeBtbEb3l5oZW/uGBvgo2T2b4eHB/r0f17evzwoe7duaPMRo43kW0jTxq1k1a5a6q9xNwOx501YoHNFfdlvr0qtY2arlVD3wZN8Hiy7z0fCXCgyp2Xc1ZOqbYhQQtt9Rgy1nxIWLN57r86Mta0P0XSZDLR/v6BTu6c6OGjR3rr8WOdnPAxCnlEqH5AoCMHYL4Cu+JwnAwpJBDANl13zvjM+GsZE23TKmIccwPjx7bsWx3vGg+btE/OmzAeDtiY3mMj2v6lxFik3IJNO487t8f6E+at4bpspWcOFepJOatlo2xK+Snrx5TnmAlrjOPIqCO6aBMfGegT0ro2IFUd7orxh7wI+JexKWf9wJFCbAaPKfqsJ67bdriNNpgob0TQNwolyucEb5AWh+1AFBG38hHYJYVU5S5rRAQSjfdQfKhKVXL74rY5z9S4znV5+qRaHmk1U8yLIqaGS1zrlo2+lJxR9Srzd/gSEUqRFYHPUPt+dn6pn/38V/q+N3+hn3zxROdXC81ZW+arosurlc4vFtAF95pe3nusA2fQ7ogIuS8y461hXptWuF8jKSIUUoV8EOACNSDEznGWIqLO4ZnHLOO0Zd54HC3mc3meW9+yruuu1zKpluMiH55Lnju+zwzMA1FxyrnatU8pJyX7BSKCbEOyruuqawqbUXPq9PpweXEp0xUy++D8pTeASZuvG76M+TX36sVywf33iueBeYV/yeOcdfDFxblOr+aaM3dLM1Hu9nTBmv3rjz/TJ598oRenl/Wf4CYsisAfL2580Ch82Bn4qDNsaIEfO2BNUz2DDXfEBqzdtIS8TXrXUY5c2cQ5JMa2RL8oKzZQOB2kNR4U8bzdYhRyDbDTcgJEKCIk24hQVNuhemyIa7cty8wL+yOPO/DOqyCj5t+gGLQqJKA2aMDuTtLY4MptKDYQ+ggdVGzJB74JqfBPHv+pUcozpeZQKZ0gvkf2PUW6A45IH4AZ6JA3QByO7RKLCykAH8MK73EIaEhI2KdWqVLWDe7thbpKtCoxUWHzQ2x+RHusPg704jL0i9+e69//4Nf68x/8Uj9mk+L5Kmt697Huv/8N8KGmvGeu8PWC++kZ4+jKG6aMwaXXWO5nvpfU2NHWgTHgsd/zMDuwHhfS20U9JalpEmgUEfgrQLQ35azvsoV0oJxyUopkJZ53+grrIFDwY2oM6Hvdd559Md8zJ5ymAqUUtc4J99LpdKq27aqMYtU11+m5tOK+bN71u5xtB5fqR0qKIJ6kB+b1UNtGgrM4zdxynUvmoefnmnuQ/fIzxkC5PkkDzynRNer297R/cqy94yM1rDNLynt+XizWzFFpMQRIbEY1Wg+tln1mfibm7MBa2IO1Li7A5VpXi15L3hMqWDNXfk6Drg2GysBcK6IVkRSMgy0EL+aelGgBcP7NtOWUlUL1KFx3MKNtzg1GGnM0HjVRL9e6Gy4Cu5xOmpjWQoF+FUBtjXSwjhTGUeE5jIUSNRpG2vKxxjFdOxO5Kjbl0fZZTZrZYJsOKg7aGswTsUHISEHSYDZDryHrIBFHYeBwouM6tJVqPCy7CaQkre9yMiMEiP/zn1GrqKGGvUlHF+yHUdVoDyf+2c+XUTWwURtrWgXjZUwGEdIIbCT1vKetFHwMV3+hYXWq1fKZ2nyldx4f6MP37/A8PtHBrCizjvkPFIZ+QXjWVDEITzjxDVvVF0tIymOSvirMEbJUhoEhsWZtWPGMvCYNGCel2AaFsKbqVasUrLV5XykfqS8HOrts9fGnC/3k58/02y965t6RhnRPJd1R0aGGwtpLmYgpI7AFGbmRVCJpIKDFVElFmWo6JTYdI43lCuUj7WvS3eG9fqonTy715Msz7uf2N3Au412mdFJiPlYk7gnRKkNzZIk6CAR0kDTC86BCvbw2zfamOjjYV8fa4g2fUa8GizJfcWLbXvw+kNCu5cKcXnvEtTTiRuJa/GbujepkbG1VShoPAsgI+gAMjhmxU3QK+qJpicvkSJl+71lLL696nneu9OT5uZ77/Zd1W6zt/VAYQ718H4gU9T1+wnuNGGSW1Wcv3vN6xltBd0BewX2mR+53jTV0d//AZk5ZtsXgwIz7Q0qWReJbybx+M/IvYvuX9les4WvW7CXvVj0+WS9F1HJDGaB+1jLWjKWlUhp0dLzHBnCH+aXW6yt01sBjZKwriIuh3YE8Nqiy4PoyEPlEDcPYsw/WsdA0qlWnhEIhDsaYHq8RMTLbq5MvIbCyzb5JqzyQvAYvm0Xr1nmzCK7VGnYyM2iPNkhw3lZwJnjtuQnGjbzXFb+RPbJWGrnbV8fstmSX2tVUHbUBw9kbCqFHxGjH/XKDDpX3/M+sEw0ByCBR1Mg7WlipBjZ/AeuH/6q3KWu1PNu3rNUtewQdm7uT9bmM6epMM2O5pafaW55qnz2FY/YW7sVSj5pe70ykD/ayvnk01bdP9vSHd/f1nXuH+qMHR/rOw0N9+8GhvonswzszvXcy0dtsBD8+zKqbvfuhO9Oi48la+81Ks7RQG1fcPy7BlRrqaNjLSGlNK1aMyRVrM8D/gbXe82NEoeWFVovYxAYbvsjDFQTMjZO+qAUsgi83MMD7Oc/vWIU56Xlfgdx6OKJgbiZqbfCj4eW0YUPcG8D7+Ht/lmnnVA+hR7HWdHWlyfJKe+jtod+xdjSsJxkbGZpAxnbC11S9F/bxt4wo9LA2CNNIGo+gXYWYeJ0wMDBmvPZac6mntrtSJBtaqvC6GDk0s2C7VMplzHTGyH2NK2WrFoXGs6ZEu2q1pCp1HgynYGkT54bZxrvmIbtJKf63Owlf1Hi/et1GeFOBax7ZMOESFDSLqzunx7Sv6Ftq4uTvBQrdaKUnfVDeDhnmR6CH3Pm1cyhjOSKJRSQiIECqVJsjoCF+tvmVJkWExFmh66PWUi+qWVsV00QbfV9JEgPWYKhWP6DkOX+HrRy6k1UdeUhX21UeqmnbHFGwPbAgGNh9uTyTqE5GaJZY5NCxXfQCJMNp4FilEPZHnZp2PrCuYX3TwF4wwU1VCt1sDPg5UAt8tTeQLq8Ce9V3guM22Y6Y9OLluPDFfFgt1Pu3WKCWJepKFMg5qWkazfZmPNgdVNq2jahcpS/4HfLH/jtHd3VyeKRJ0xIX6sd28OKZWGDa3LPh1KO7pAwP4CzoQ3+pMizxcz2CTeJgEU20L9GOVP0tlBH5oIwQRwCflSIX+oaHS1V2JggSEfVqDlRhpaNUG36k4ghQz2q3cpgur+htcuTFYFdmK4RSrQyRGVwCmaAjxBG6zpdCoq1RqZtzY5lystaDI/VEFVoquXlxaeNl2S4dwn7sAIMdvf7A/NYHoRiS7O/XA9oe1ILqpcMGLKJ/qYL6qcX8Ftx4fKNzXCtofaXkEwRSLixFxA6JukiSlnyJlJSqLPS6w7rW2+VVR5wys4XTL8HmXBhqIuhOY1us+okUOop8JX3zZA6ygKiCFiXGfMPYb8Ek9TqeNXqXh5Vvf/BIf/IH7+mPv/WOvv3BQ73/1oke3dnTyX6jg0nW3iQx95KaJF4Ylrq6vNAlm4NLPsj645NEHKJVkyfMv5km3T5lDrU/PYYeq2v2mI9JPR9qcEFMWR7eC+kBFPIkuoOwhyKypmzCnBzd0aOHjysOD4/VNhN5U9cbvGdnF3r+7FRPnzzXixdn+DLn5WKhq6slMF1oterF0qKcMy+Jk7pZOeVDmDGZjmmvNVM+Rvk3VB1nv8gsaJPb5bFw4M0pNtG8EZwiyRui/ieh/aF6fDlaU89KSzYkF2DNx7TGaxj1tF2nlLLoHtpG33BKUWUZecNH+6bpaOu0bqLuU9dkswGcIzmiPLAGa/rIh1/AsL+invklH7zBmo+TGc2OtbCxTTBpO2xO1PIhPyLkNhlujzZHRFTOV7u1feizntu1YEPxko/obuuCD59WbrBnDATVOinn+sI4I35T/O5ob9O0tV7XbT5ox0Bne545EBGukTGEzB/uL/hIf8ZY8mZjTFp5A7jjQ6E3g4cUijarmXTq6K+2axXY6/3CSLvnbJisiIdjOGMjf5+Ntq7tiLXok552s6anhr6f4dNE4gPKks3cORvHK8aGx1tEVsu42psdaMqGbU6tMmWa7Lrou0GM04Fx14+gbr79UkdSv/klhwkv2xPGu8d+zp3aPGEedNWOey4ilID7PGckKclHzz3LcVyv1yRDkUKJPCPgw2pQhciTRJpsJWKSuqTIgbDgx1Kr+aUWFxdaMSaCj7Etg25C2Ql9NKVP9hmPs2mH/sCH1WVFz8O4bTXE3THO9J/TzBry11rg35rJ6j5oJ526yURN06gwDu1zX/0uyLIyY9l+O79tW2Xq9Xjz2PFGTk/Q1ti7ml/xEfd67fDYs/4em6UnJye6c/euDo8ONaG/U06sWEW24/HT02GGeZeLCKU0xjOCWICIjSxntbR7nOtT+qNViiQRTK9XK8aNqTgCGRVpyZiy3G3wWDpgE3iGX04PxHP8pQhihx5J2e+OmDXUE9hmqNiMgrozMWiJ+YSxfMj6cef+fc2w5zG9pnCJEA7V2rmMJ/JqwI0DIX6wa78jNrzbC59ARFDO8RlYP3sNxLin7x1r8wSOMY8KZ0QoYc/lbiIikAqELM/UV9eR3Kihr3NK2HAdQBz4WPuDNaAHQwXO4niQXeEk/PasJSk3pq0BtyGi5nILri52rt/Oc6FrOE9/h49dk2lfxOh3z3PsJevWp59/oR/++K/r//v7yWdf6vRyweZHaL4qOr2Y6+mLCz3jY93pi0tdnc+1YpNkoCzhxlpifjXy+PYYbLtOXWu0yBrysjwvapXEpzBv6pyxQ68DirbjuWK439eMpcViyTo3KKesCXN/Qj2RaEdxH42ICEWEfLiOOvZY292BHreZdaFhfjSMp+x5kZLsW8JORCgoWFhPej4iLqnP99fzszPu6c919uJUvs86r9rFJ9NCexhuMvU6tOBedcW96pK1z3TOWngB77/YPGUj+ZK1vqRW3eyQzaWsL7485QP4F/rs86esRXMNxCTCnjCP+CjUswk88L5QtKSRoG42rvDU6/Qan/sKHMCNHjlwx/BMJdbLEUXeBCNzc9p+4jEMKCuiIQ6ZOZfgyXP9EBmbEjdJOMM6SoiNqDRI7+B8wGntCtUDX0SnVV4jV5P1spGakCYWowY8mrblnGu4XmOUBLUE99VUKkf7kFM0IAGFcJJKSd40KLRbm4/UOR8q5ROldBfcU6QTKY7AgZRmoINPGv1Zq/CxrmguQ3xoCse61mudQA8aobEe6hP3qmhV0lRiA7jEASUOdD5v9OtPL/T9v/5Uf/79X+kHv/hCT65C6eCB7r77Dd0De/ceqW+nOmOtP/e4hC65360Zp75HrOE93sWRPJZVxvWXMVoYn4XxUJBVWmMawrUNQkjUMGcAABAASURBVIrR11DIR0TI88LPhC3rbspJA/Ni/Ai/5BlkTfuLIkb9gk3X0/OBznPCYxhRDVXNK8JeVsu6MJlMeU7bA9wHbTsl8kI+Bnw1XAZ3LYJQWKFEXZGsh9mbetagMrdPHLCyD2NMXJYcyvpfE1kThxVRH5qkmLbq9meaHh5WJO6PS/rPG8DP2JT45Itn+s2nT/QF696Li5Uu59J8ESBpsUzcnxPPdUnrPqkfsoaywZBIh4Yh1GNvACWSSmSpolEkIysYf2EZc1BKqkA3SIfTEZK20I3D7XJyS80D62/UnVPjKHPkbc7A3qYmOLmWil3RkCofRZGAabVRJGInYli8tkBV5YNoLSgbDOgVsoDzS9nIyyjnShXIYDiD+MjAi6jtzhJzRcQzTCsysqwgNpJLazywTUWqorB91aTMvgQnx0x0/guegbsRoYhrSCEf9slNGFE2bm/p6G3VsfIW2NEOGyFKoagR3NJMPDL9lbiHhH95iG9P/fJUZX3KO/BaH7x7rA/eO9LRQVGTrqThQt4ADta1RP8G5WPrEfY9lkZIhTXWEP1m2cCz+8B9qgcD39WcLshKbZg4EoXoP3VKrKU5HUisf1eLTp8/WesXvznXL359oefnrdQ8UGnu+dfBtS57tGBPwXoZeUaZiYrQYZwUWlsCD8NzKzRAjbqmp4kS+pH30Z8RmT11HWt77OvivNfZ6VKLy0G4yj0iYSmjk6CA+ZijUWKOJtbrlLIcUxqgawywlHcbNQgVTXmf2dubssY1wqiE/HZPInrTGWQEl68N4ZPkS0QoAujlA5nl4OWc350OyWvtTdhOuCSXym9pkiIplGQ6Isv9UFKLbKLc7qmdHCrx3aUfWtZP6fxyqedeW/l2wm1DuenQlfxOZeSUtc/7zh7rsvkBJb8T+Zfsbt0jihiPQIDxVoaBNEJ7hI3UZNmnoQwyag7+lqHgx0pn5xd6+vQ5z3jnWi0HrdeDrngmXi7XGnVpJ1xxXxvuV+h6vUC60v5Bq719t3PJfWeO/yvq7+2MxoPy1BcR4tygKJzJJYKL+VsIbGACWQHXZ1AOuAzg3GXVuYZHY6mduDIRlBlL3rrWzDdcXl8iJNt6DcRBLlfOjdPbdERQzEhK8FJszoB7FQh1+8CgT3Bb7hTlsRlxk1ouzCDjqr/JgT25bIgjFGFISQEkkhU5pMRa6fWWlUimjdOp7ORVRt9Yl5mhCsZjZhxlFqHUL5XX84oG2tXN30tN+wvNwN5woX3oIfSoXOlOzHU3r/SgWct/3fvOVHp/L+ujw4m+dTzTuPl7wAYwYAP42/cO9Ad3D/RNvqG+f9zp7f2sR7PQg2nRna7XUbPSQZ6z6XvJCn3JRvQF3/rOFeszlcUL9kdO1bPZ3K8v1K+vNLBJPZQlLfIc6VWCucW86GlPT7s8Fg1xhPiJMWphChRk3DpfEdTc4ut2Tnteb1Fl5EJFfUG9CTT40XHvmvCO1PVXMk7aoseHnd7i2/Fdpuk+98IJ8Z0R8yn3xonLGdjO2HPfJGiibrqRpRzfygaqUudItR1BU0CEfOCRibZtr4mve7GJLbB6u9jW8ih16rV11Ax0blIVfpDVc8tboQo2F683hvO3edDxHHU2PIS0rzfBquMkOX+Tc9tsh/F1cNRv2EWdU68ESRxRpVsjNTFeyPt9T1rESW9ioQDdgnwwUGi6OVCARp3Q6w8cc1ZEoBfoAE6Y65N0bHKvhTc511PQMLShRfaDLmTAsvDgF+uPRpBmCHhQB3LDvH/bIVPqJnh00RaWm8+humCZb6jGcndItYE9TxrzWwQTyQthk0JNSpQNYBuq06eWlflSfbU/1xhoxm1EneCjLpmUJJ/FxnxQfzifdG077azU8i1PiSrbpvFPfBQqfAAevAHMjVz9SoHMcrEomOK+JnxoPuQF8YSPptPpTPVhMJISyDwgTrqpDvcOtMfH+iaSAl9YITVgc+gXymzudgSuTWvyeDjwAlr/L+Al7q/xbKD/XkZBPiLgtmddjEjsKDxN8rXCuoG1XaIyox1fa9LjLir3+guKL2cTyrEaMiJ8oSg0Ah72+qRwTVi+RRVsvCK/Giuko8K5bo/p14YVbcf0ZRTCSp4XRy9lNTu0q0t/Bw5crF5UuvUVOgDLdn5vtGpbnHcDNWsT/4hQBEAYhvk3gGxZR5sr0fLyVvt3rLtKqkyvOcayr8nYiWyFxIbAvfl0x4MEMgtVC/YmSSc8xDzgYeUtNoLv39nXIQ/Xe11SR35mnhcemErPQwfzuMlZU+bg3h56bGgcH9/R+E80s1H76B299fBdPX7rfT1+9J4ePnhXd+880uHBXcocKKdOidUuRaOA4xlAXgIEH8ia1KphjnfNRPv7hzo+OtE+cz1nXmD4AH56eqYnT57p88+/BE/q5q83guf+pxzrb5IWrfjY65cJ/yWwPx6v2OiRa2NdTDfB2iGOgTYNdoKXE5Iq0Poxa7VkWVkrp1TXmjvHJzo8pA25kTd5F/OF/NdJPS9J7kyPmRVllmwe26bravjY1qBvu5atWf+s57yMPIFMPDN6bdup6yZqeSlLkUXYQWENC+4pgDYI3wY+QC54Wbo8v9TVxZXWi5UybZm0nVpsub4pL3DelDX8YV8cfW3nACdFhHzYF8O8/XDfJmxZtlqteCm70gWb/OYjhRLlCuvt4DZLrNWT+ks6LkuynhHYZt6IoFjXL49LPqD6Q6bnW0TU+td8QHX/nJ2dy3+xlbpW08P9Cn8kbNgANCZsLu8d7Ovg8FD7+4e89M/k+uzDko+ya/o7FPIG9OHBER85+YBRpAVxmc+XjK+izJhqcqeUWvo36FfJY0/+qDK4dFPzgrHJMNfAB0XzOSgTLcoZWWjMC9qZsdmqbaaadPuaTQ+1NzvSPtibHqhrJ4qgTF8o01NnkWNnvzv6qWtbyjZqUqbeUIbmnOC5ixO7QuxUjxDhUr2YCQlDSi26jRFigNDGlXrGXaHPuhTaw/40JQUOr66u+PByoSWbJO6DQsNXbBKesel+haygP/F42d9TN+1k+2t0ltyfV8yLXlIwrjI2c5Orj+Jw/D1PTAs+h/ihzrRBRBCzgX5YyP28xD+Pf88D82fn53wIOKt5vdcX28SO8wMbbdMqMz9sz+8Cwyav1slYrnVSRwT1RqJ0VBT7QdplPfanPENMJlOZD+SeB0vitGBM2pZlKWcFPz3j2uMyItDvNJvtaUJZkXZ9xpqYeD5Yz2tFTg26LSqptte2jR5/C+1I9PfJvbt6/6MP9eCtR8rM9TX94s2EFXO537RF6I/dXjRSmiN7tQE+RMAb9FlEEixKAShC+aEM1YcCrai2B2eCqlYvY4nKKvyDoYiQY52JRaafG/x0zJwWee4Xjx+3bVnXuZUchxUfbXrmcqF+3TxoRq10I6/J2rCRq+29qa8gFWgYYvkzvZbpRv7Ia3dsLO7Sf3eYooH2D6zbaz5yrVirXnAP+/kvflU3f//6Z7/Qp1880ZxxMKRGQzRacB87YwP4+Ytz+a8knj87YyP0QpfnnsdL7j29IhJjc6b9gwPWRGNPU9bJCZu0Leuo+y4nxodCA2PA49xwHzlWL2PXF/Szx4ARlE2Ms45N39kede3vy3PJ46HQS2OZokSZnJJypr4UNfS1Hiohq+ZHhBI6txCJvES5rIbx5jyXW3O/XsznGv8C+LKOscJ4zinJ97aWcZlSlg/LPQ+XywXrzLyi8twXFozJJXFd4kdv/WaiaKYS94HFuuhzNpt+9etP9OzFGTGq1iTqKX4XKStaCLaUT+MK3h0MPnbIQFcaJPqXCwbgSZcdesQD2ThAroinRIyiUeyQ4Q3kivojDsIlr+sYQCaNF710bPUDuQF55XTdhbZAq59WgDdBWkm9IHO+UdNvurypHusHLocZqAA2peq61+8CV2i/QIlMxgR2Bg4U6RgcgUNF3lN4w5Z7r5TxsmigTwY25Hs+JA1A9EsQ5wjMYCvQC1Mgg3ThXj6woSXbsT02QdbDVHz71m8+O9df/OBX+vfgpx8/1/MFFg7vav/hY+0/eEvN0bHWjLM5fXzFWr0AXrN77g/GwJzy2l/7J0KJsZlyhsKTtlyVCt+H+gzg5yDPwZSTmrbhngGow3N1i5Z7rPnAXimljv05z5lz5oPvmZZFBKZvQgppxCYvRVLT5FrHZNLp/0/ef39Zkhx3vuDX3ENckTd1ZWXJVtUC3QBaQJFDPs7sntk9Z//pPfvDO7v7Zg9HPA4VCKCB1qK6KuWVEeH7MY97s7JENxokCPKdFxnfMHdzd3Nzc+1emVUzLtTQIs+pUUSjXSrTQF4xRjncbaQVT0fZvayuc8uc52VuWb+22OJKD9KGGOQwM1KJ+hJlTmqIt2SenS3nmq0WWnBRRQ9SF8mL9UbFWq7eot7rsR5zMfGbT76kTn6l//Z3v9KvPvpSXz6acVFv9LQt1YNDjbaOMsaTI21t4x7vqxxsqyR9rEaK5VCBdVeIpSwA72OhEJ0exGsIkty/pu5WkGUY7daUH+yfC9N78ve5T46aiJbWQVB4fNf+Z4mRj8F0QPLrsZ+B4QfmQLpo66I+EtShzOvjoDBScG94rre7MyWI19ztUbL7et7u7suuFNGtt5dhkwyLEnYRIcmRdO154knk9yJkPdfR1uRa+n8nTrfNd6pi3xnqgYZtgknBTL6vjpxBGYf17epSqb3QsGy0t1PqzvFEN28MNKhW7OlmCoxlUY1YygPSWkBGIbMo4wezZhOKx9XMcDfrieRjEG2CDJRYr0stIR3YWNpIHkEh2QCM1HZD5rtOH/7uRL/9+EIPT421x0gqdqW4o9ZGalKtpiuIGzJSCsgHrg/lkz+W5GO6nKcgEktGn/NLYPIyDQkZKCBPaaDVMrD/kBgO1DUmITMLcCHA8Ju3PyDanocbEnJ2RnkAOSrR/pXL3BGaFGJQxHjeT3obdJlPBvr9j/3+KC+IYeTwAva/nGUvEJF5+UOg06eRsi4Bu4AQJStwl0q5LgaKxUhFOYYOlVSxtpT8t39Pzi606hL2K0jj9WcKIbBvLfO6cshasmIuEk/LOqphHZWIj5fX1ua1nCbGqBCjYohyGWZBksnnixXzhaft1mmNMJPlNaz/o33/Kzht3iOn/h/vT+dasXZru45YLiUpUd9Ik9TSHpf4V5QpqeYyrR4GMdwT1sD39t9bxOA8/Sa8gABe3P666zqc933QpzEzmRn5qgcWRttegPXkT/alaJ7XJttMr/PQ08O/CybLwfm7TpsZf/KPZ76Beq3o/64XrVwRR3GFpDK7Oy5POxWMg44SWrJmdFRdow1q1o2V3xEsptLsXJqeKsxPVS7PNWguuPi90Dhf+E61GxY6KFa6UbW6NUx6aafW6zcmevPmjt482tYbnJU+ONzKF7wvbw90l8vO49p0o+i0H1byPwu9nRZyTJgLtnCP0lzDbq5BN1MNKi5M+98+nqP/TJGw0M4l+OLS13CTHVJ4AAAQAElEQVQb615f7ybKQ4AciXGwo4wZ9JWOPtKlRDt0EIXXsJyZMQY7AjTC6fsmHJmZxKvnniSaMkAW/db7fSIPZTivk7uNPAN6RFBkNNh/ia0XGlDeSWx1Y1TI/09gvxAe+SX74kLFcqqCi+CCNWVE5+hynKJHgAay79Xy7xrMD0mB8lkP4ibmDchTb0okforzHR4XjQHsCs/GJcSkbCaorp5reeDEIpjrmS98FOWFf+UW/h4kyO4sMoe7yx1Q8jIZDuLm77d91vG/LfhfyPeW8pSIXqUnLIr2xLO2kqG440nAH+4ykjjksnCYmQIwwyPR9rqMRMNxQ8ISUZWfHCV/svfqs06b470gOMfL/PzJ3qcX1iKpG9zR4aH0BkUB7wgOb7wFDbAgCmMAnTmBDmwo7iQ6Sfp26Hq4u0HmQbNsZEHjC5Dz9bgOihGhEf16KmVK/gG7GemNDv2t8HDiCdgzkIch15xuQF5u4g2CD9gmbAaIQ3QqDpuxIGi5qE3AGNCMxW9gIBODgTGIVGxaxxw2Tfxga2vMgqRSCFFmkTbQo4ylhhzqDrksKUJQpEyGjMSBdcflckBmGToVIDDgJwaedjVTYuBP5Cny8bwsK0Vi1w+3+03+JLnbXU/QhxghGQw+lgP7b3auPwnqgPA+CX/ign3tfTH/ugTDBoHymyz0EHqgshwmue8Kev55nmOeSqQxoD/e80Tt7yXzj5W7kZtDXpp12fQtz0bFDZXXP56UKQ7S9U7aK33E+dkP3+0tz0P+mMyehmRShn7PQz5Z6DXaC/896a4FkxUvDMs5Gq7rr/tRb83KPnlEmq66ILVr+J4rlEHlIHIBVCjEwEI7aclh9YLD6Nmi0+W808W0ZQNhisVQ2zsHOj6+q/v3XtVL919b44Hu332ge3df09074PZrOr75sg7372pn+6bGoz1VFZuR6H26lNGnxcR+BaEQo1QgvKoGGg68//vmsdMZG5avufT94ouv9TUH5o8fn+qCk7wlmwXJVMRSRVGpBDEUajmom3NwNmVD4b8V5G6/8Fksl9psSJw6f84F2Xw214rdaV7oMN6JhU/LAVbLxsepmckP2Le2trQ1HqssSzWMZUuXR7qOdkKU3B87xrKGTZOniyHKD/sCtKO+G2T2cU0hRoUQZPRp2doPz5wnyeNtfovP8OeFkevlB+ToPLu4lP8mMBEVLWCDKOMn4K458Ot/g3FLvpnzfBJpvS2Lx/OAkLTLMDPKVOSDwoq0fnjoF3tuE7/08aZZFKVEPC9bRxkjuvql64DDPJfv+hqNyyQ5Evm5DXxD57+htcImua8hQzwuZ87Bpv+W8YJxO1alqvFQgUtIqwpZWShACw4u8yUwdh8zJwy5lItcDHZsHN3+jpb6DiGi/1DedtwGHbyGNpw6U1HUqjggLKES7ZsLgAZQhbSVwPRjcvUcHR2jo4OkVMisVIwDZI5UV1sa1BMNKkfvHo+3NRpNVNcj1dVQA9rsgAPJCreRj1/4LLkg87K67WMMxKlznXgbKvIBcIl+UYF68zhuR7edeHpTGXrgkUnOCFIyxg1vECClVi0Xuh2w1GlA25wwhzo1Nj/L+aVmF2eaXZ5xQTJDRlJHW5xzaTLnYLYTawpsXQ1qFaQlgnK9YYyGem4Jp4EpoLt52wwmEzogo6E9NxixxdYtecOVXEeAhhwkdYwjK03nHOZeXpL/gmDL8Hbl9e+/sbegH7Xkt6DP+m8Iu71kUmQ9EGOUmaFFktumB1qRv+cR0CnESD2FHE88G37Evm7ninK5rV1/bxd9m1zQ5xuaZCJdEB81lMXb02KxYAxsVVYlqIgj8k7KD6RlXPC+4W3asIfn4bLdbnPSTmnXS8qTbUL4YDTS3v6B9g4ONJ5MFNGnZczw+F4XHX3F67yD535vBxQ4Z+cfuhXEXEX5xyzIkJupmZ59PH2W5zZ6DroSnVPyMTNlO7ot14gxZJ6XSzyu65KxrrfPEts5VrSVBtvQirAL0Z57nY0KZOqu54JhPM/P8Ql56kVPKX909TzjveL/iRzeKh3PZ9cr5uXwbuH1umSu8nnss8+/5PL3n/TLf/q1vmBOu5gtlCwqlLSzULB6NS24LJ4xbszmy/yXLS65/HXMmM+8bXrdlsx1Pv7Wda2yKFXQ1p8gKtInzHo9cpuibXm7kJv7GbiemzhelhCCCsYElz2i7fpc4uNuVVW5TYgnIcjM5O0jxKiCMdmR8yX9k6qynMYMCsx66uNdDIF0ca1/zPFcR29ruX8x13l/FU9EflWVch28v8UY4Iq219IWG/k/Mloyjiyxs/djv7RiiMee4ujQ1JJvZ1GhqGWx0inrh48//VxfffW1Li6nyFjRz1v5YbJDjKvJ9w9akU8DWtBJBtxglJ8EugL+zGZ/oQzim8ONbRJrHVNUhhUKwLikzH74UpBkMhOPpwEGkJtZ+UPQU+91pmVVrgd76sxEMXe7bZ1u4rj7CRI5oeYm8Dl6PS8PdP8aCeqAbWuKU3CdXFF54czLGeE7SliVmPRBDUoA36Owf0vYr2PP1nEI1nJo1DGfJerFy2TynwKrFTIroSW0WKOkLIWSIdsGkg0Zzwe6nJo++fxMf/+rz/S//8NH+tWnj3SZStX7h9q9e1fbt28q7oy0ZDN9ySHcjEO4FXkn8qWhKTHuO/r8EStTpEwFbbH0PkAfjNAQvABuy6QO23t7XtI2fV7zsKt+Sh8r17ji0c7NjHG1y21y6fM0c4r3B68rM8qNDc02NMjIzxF8TgAholcMiuhSFFGO3l3AKxRCVP8Y/niFEIMoEsVDb8aL1ud/5nbvg667w8sinhCCYgAxIi9cwUw5vffBJes6X2MsoEtsuGQw9N7UxVJxtKUB+4gKzKmjz07m+oePHuq//+pT/c1vvtIvPz7Vx18u9fi81LLbU6yONdq6q8nuS+C+xju3Ndi6oWq0r2q4o3LIvFqNFFjnhaISDsniGuEadTcQMJMosAF/tXnc0NQbBfHCrLmZec29dkIM5Dc7NvE2NIfwyYHQa69HkX++C4w3eTwhDvYTSFd+54GNDMPt2Ph7ei3DjdN1AbmvOsVOipigAJFIMVPja9jJkUXxSQCjEKL1Q568a7YHPY11rH9/xJVea3XNueZ8NzEpNx1JOK8QaVIFjMgcYT53MH5ELbXH5cHx0USHB0NNxqYiLrERB/3EIYkK+mMRSkXGq6ASixeSECR/sLi3RTew6+lwd8ambXT4eiAYt2UISUJeUs34V2u2KPX1w6V+wwXw518tNW+4GIxbShFaMGYybnTonsfcPO42Soy3RpszdMhwybgDyH5oQM2AQQrG4SJUClBL9EHG1q4t1a4il34Sy2sxrCh15ilcVWjvTnIpEZ5Tk/8QCBVIGQSSe1/ORB/wedqI7u6UOiImIBFZf6zHvoegHIcP7/eI/QdG+Q6hlgtqCMQI2C9txjthR+ohFgMVjIeOgLtjDXJ+OZNfAC9YJ2Ex7El66i7SeCvWd0P28/5bwMPhQDEEtVRayz6vS9iWnIjNt38N45uZzEzi9RgdFezxG9K0Pnf43kaSETfEqMLbGePOxcWUM5wZ7VK0CdOS9e6c/Z/D91cyT+NAqjmod9pkYkVnsVNVm8bjSoNBIdFGfW0g19EhyZMoP6SllNl5RSUz0+YHn4RvA+f3bj39bGR7WpMgAId4rmeD9ztfkmzSOhX+74z/LYFXyXBkOcRzagjsKYz1a5a52WeG+xl4gPlnnVZQEUc9U3/w833SeRzg5xk0CbJIym5hzFyB3kI7VHC03sLlv3HqZ/sV41TFGMDooor698vdmjXigPN+/5PDI878h6tLDZcXGmWca7g4A6cazk8yxsszbTeXOrC5jrjsvVWvdHuw0p3hSndHre6OO93bku5Pol7Zq/SA8fu1w5Fe2R/q/u5Adya1bo6j9mtpmwvPMWP9oFuoRIeC/ONyprCaK3LOEkBk/xyalULTwG+ha9BnAn3FHLgtI8noO0abC4xtASr8GfhFHEeCbpDNhhXNTGamQP8NISrEoJDdUPgy9U+i65AIq+PHgxsHLxzy8zG1x3W/uztibuJ73QB0Cg7WeZE1c9mtNOF2/nBU6sYwaL9oNGqnXLZfqiS88LjUXyAfRy4nORuSjcZgiM9q4pYrjJ+oV10cr64/RhzHdd7vc5tH8M8G7l/DWWtnzjN/yJR3w35CnblWLhPKkFnrGO5eOwlxm+MjYnK4Ey5OvkYpYPw7eMN36uAl6jWWa2wShC+Ny8xkZjAc+gMfI61kwRSAGQ02BPzAaBrk6RNMx+TiNDd8eFhO/pBaRHPnPw8mmf+Yrh5yxZ0LTAgNPWfWwfNO0GYa6ISRzlnQWEuiltCCKLFNinTq6JTwiK4eL1N3P4PC44BMPQy3xy+uud3fo1PM+Xb5QjnmuJ1cF0f2JymiYYYpu72zeXigA0YQPNwk1n4MsFojUdbe7eV/Gh1hHr6Bsj9glx74TchJCujtHVnoJnRNLCa61VIdl7GWF78taVvyTqrYqG6NR1wWTTggH2hzmBRDoQDMgvynwD0oaw3rgYZlpSoGRc+HgUdMAGLgMRYJhTVMFo3EgNyyEG+bBfmuJCYLL493aPN06J39UALVuymD1k8SPBFkQL1b/lh2m0GBc/414KKNPhBiZEEWZUZ+/4KMzOzp1Hh5n+b9AT7M8wfEfhLVZPI3Q3+Ex8UBl+RFXDvd+3vBlJbrNg/ItAn3ONnA/bl5rCWZmXiB0ycIecx64jfr3etkfzRiSHKggL9S9ujph7yVAwjkFf5EH2Jo4kgzaUHfn9FnpixIHPOmZUOYNGUhfsZB8+l0oZNLx1KnFyudgOkiKZZjHRze1oMH7+idH76vt3/wnl7Hfe/ea7pz+xXdPn5Zx0cv6cbhPR3s39H+7h0d7N7S7s6Rtka7qvxyzKKkqEBfNit8aNBq2covzAx+6Ye00Nlsqa++/Fq/++3H+u1vP9Lnn32R/2xQy8luPWCs8N8+3ufwbndPk8mOdnZ2oduqGB86xt3pdEb8Mz18+EjffPOIi+Tz/FutfpEx55Lm4vxC+TdQiZcP6NYHzj6veH37RsYvh2dcuHp4WZTa3d3V9va2fHzyQ7kZl8d+SNcxxpVVpZIxacUY5/JlUsGhYFEWCjEy5CT5Rir3GcJEnXi6jrERp0II8qdDVutjJfMcieRjqCM5Hx2X5LlAJ58H8+EBsoNMLQtLTxfxD4fDrOeIA3z3u3yX7XnEENypjnwdrkqF7kPi+mF/zdgaYpCZKTIuV3WlGohnxSLWy1DAH3BpOOACwsyyjq5LxeGej9ERntC3oX15mpayeNvr2UleB36ZsaI8Ls8i9kGvFsMvKfuiXWnpaWmnni5wMFpWtcqqktHPGo/DhtHreLFY0nYayt+hc6AOahVFLW9fVTXQaLil0WiS217qTIvFinaw1HzeqMOP2TSfrbhEaKUUKUuhxCWwqVRFe5+M92nLxzo6atBViQAAEABJREFUvEO7vp3b8s72gfZ2DrU13lGwIssRG+wYy5y/WeTQoyGvBViqoX/FEJnbhnIbu/1CNHQqFAvKnjr0b7SizH7wKpkEzJwGnFDc3nY65rA2b4Y7udtt3GGPgO0GZaExm/hhVTD/ScKOKzYiy/kU+YucV1mXshBYfov0KSORVmYStm0Z+Ny+XmcdenX4vQ5cz0g9mRlpOjbvrVbU64q8G4zY4O6Q43EzSOdh3kcePX6c+1qkP3j5vV0aOiw4GF9yGOFpFxx2b/pa3y6NOgwyfhDLm3og18MTNCCjpMwFfdPlicf5Dpy8WAx9PV6AijSu65JDdUdD+0uUMcFfoov/ZvLJ2ZkuL6cyM3l5u3wQTtuQMo8Ptmy1Qm+TVFAmosrbues/pW96WZquw8ZJc/I6u7hQLEsd37qt3b19yhUlC3K9PO8WG7ZuP8Yt96O1q3oF5cfIukewPm0IpmDwApAJAyl5vl4maJZF2ZL71xB++UO6sIaZycwh8dXmScTt0CvbDPv0fXaV27OHmZm8DBA9/7gkx/UQW3sMVSkl75rxraSXTTp/syc71nri/taU/3oBrv1G+nW388xMZgGnh6Rsbv9t+88//1y/+tWv9ctf/lqffPa55rQfEa8VfdGijLEjlgOV9VAl82RkDJOiGvYPC78MvpxrygGez0leHy1td8XYt6R9ragbn/O8XcQQ5XWSYSbnWQgyM33rQz3n+iSCt+d8ELi1pS0wGo4Y08os0+Nch8kUyS8yPhf0QYe7PW9ZEMEQU4xRIcYrGmLAH9Sn7fkRXowbd5S3Ta2fEIib8ygYk0uV5BWCj5tSS9/x+cT7bx4Lafc+huWxB7tcYp8ZY/6KtmbYtOBQdMF6w/+SyEcff6rPPv2Mw8hz6on5I0ghUGfsIZKPsRne9zfo0AhgLxqwF88Jab3rkQ5+EnGNOPR+y6EiHoKZW6Qizy9KBQkcEQoUJGLJn3VaAkRkZYocw2V8jHhmhs/fnlI09xAVHXBlv+sCOuB11itJyAv8iCctCb/X2+eZoyLOfRk+6MN0N6R/Ce8dm29Aey8vZccWSaWSFYC6pEz5AJCL34T9O1aqHYdqbVqqY63a+fjlZsVWhi0D6aNV+IBTKxWABZ/falkAcSjZUItlweXHVH/zd7/Tf/2bX+k3nz/S1Grt3XtF999+R3ffel2TWwdaVUnnDevC1blmHA423TznbYyBLEiUmMdFfzTK5e0zhCBfC5aM7b6GKpgLnGcYIWFn17klra9lvM+KJ8ZAGkeUux1FgZ91QAFC8FbT5XbtaTy9y/J+HOKTNAE5njaEkOU4dZiROa9of55/gppZjlOzjquqMrsDPDOTmYmP+GZo81DG5H0J/V0PR8v85MGeT4yRvhKegplLIWdPx7zZ0Rda2nOLwRr0WLAmXFmQ1SNVvn66cUejw7sK20e6sJE+Pmn0v//ma/2X//mx/vp/fq6//eVj/faTuU7Oa6k4UjW6o3J8GxxrMD5SPT6Et69yuK1iMFFg3PQ+rujtKkrklZFLFiSBK16QmcGz3M0MV/9ScBxJ/FCHud/gF/4e7vE4wBOt4cRD+jiE4XHxT/AkhotCuhPwxPUkbQff0YclbLeBvB9c8ztf+Ht4vom0PUUF6Vq2eu4JcCJR4hU15hy5nYBlW5n8yaZwR++VNpTc9H+CZ1PcK4rDMIJRdkfkE2nnxvo8cRaVOHsaVNLt413dv3OgyVZQEea0takSZ2Bi3jL2H4G5IHBZah3jFlBHXTCWep9PuV69LvXM4zwfDK/TJP/pI6KM+ZhaqeMy1se/s/OkL7kA/uTzmU7OC4ViX7HeVvK+QjNIRnvj3CzZSp0tJdxG/w3qaAkJQGl7IfNaWknb88g1om9BfiXjbwTGuC7K1LYF62LTapm0WnVim6BEXDlIbdiPjCSo5yCkin2U+wM8k/iKJ0F7IKD3E+hjWBI/6CWowSPwj/JmUXx4yfsFIj2zNezFMV6Q6I/IMmR5/thRGRELACtkzIGhqBkGBxmFj4vwpqwjH5+dyy+CF6w/fX5ACq8pMvcM2Dv6/szhfh/zG9qp29wooyMlLM347nOD78M8fIWsJfu3RcZSzg+0hxijfE50lEWBm3EZOZesZS9A25qE7m2btHQZrGf9HMNnQHKRWcoQbTCxFhNtEjU1GEVNdoYajirSd5zttqjY4U7gRe8L+NbHc3Idzu39/TeX1z8esIYxLpp5+JrxB5A+Vf+VjB/9QY+Z9fEzNdIbfpPZ04AB/+nXzJ5mrH3ONTNZ9ptwynAbXzPLLj7f+7V1OjN3CZ9e+DypFfowdS1aMAMk31ZiPBJjjTlwR1DQDso1KvgV5/0lY23F+X7NxeuAi9cRF7+jxblG8zMNZieqp49UXz7U4PIbjWaPNFme6CBd6rhY6f7I9OpOqTcPB3rneKwf3hrr7ZtD/LUecOn7yk6h+xPTcd3qIC7kfwp6xxbaSjON2ktVqwuVoABxNVXkrqFAj9jOFdGr4PwlZjQK9KPYdIqcX0bae2gFL8lwG26Kl4ts9InsTr0Jspum7ebZuDGBHEa7zHxJmFoxBhW5z0X6WtGDfZPzQzDiAPmDcKxMp8Hjboi/yKMmYPOFjbd3s27L8xH9Xj7WguQKuAzQ65G48+lknGEFyl5TN9tF0q1JrXvblfbjSkP/zWf4BXXn90OMVoz4iXRJvQyUSJJJ+PkyT/Q64JbIqQdOXuc5rjnXXjj/ojeRU59vLwaVnNN7nvt67I1exPR3k9hpX5o+VQ5bx8UtD4e62l5/fST/wnTyb4TwJF9U483+DXVTZP3yhyAC/AV4rhfXvd8bntzMFCzIQlDwBguCmcwMqyUmlhYw4NMgu7Xx9MxDzGc4f4D3qcReviSjvBvIeyANPxk9lkZsdARvyAX6lElcxhqQ3B3xR/iRTuOXlJlmf1L8XrQj3hqUNctwirwSrQYhaliUGVUICsi0lkUZm7RAHEdEv0jxeyS5rq6zeVxkBcJDpoRRLnPgz3EIs+xO5JaQkp6ids0uvVsyRqNgksOrjCiCJZFfYgDsVkulZgmvkS8sI4F1WWg8GrJAHnOgPtKgqhRDAJE2wBDRkZxBE3XQP6hkQKvLSkMuIOqyVEFGgYwC9eEL645BOHDBXDDCOk0MRi15dgzESq2EIPNyksYADG2oeAz0PMHvfVdfBiRzbhKPge96c6Qc4Ykre7//x8tmQQF7mMOCyF7+/KEyX6ytcx0u8U8HM6MYPf6YuVoW1n+z8/t8MGSiHdDUlSc5d+D3NtDjeSFmJrPrCPi9nnre8yn+NTkm8erZB56ZEWSEOKSOjtnRjpqQNOdQ7ZL+eMFl6Dlw6pe/Z1z+nl8udT5tdTHrQNJ0blqsAlapWXTv6Ojotm7f4rL32C96b2lncoP+e8CB8Q368gF9c0/DalejwT78oxy+PdmHvyUl5HSBhUqlEFjS0b9bFkGcFylYlIEFB7Ynj8/05ZcP9dVX3+j87JINQkOaksu8sXa2d7S9vUt+Ew2HY43A9vae9rkQnnAZXHOIbgpsOhvNuSi8nE7zpc7ldC4/QJ9y6XtxeSn/PwcXi7kWlN9/i8gvcfzCg4YgH7NWHCD7bwn7xU7L2FpxCembJN/QdIyzOa1vWggL2DZGRiHG3hU7Xd8EWQgqq0p+QGiEe/vy3/7zMJfXMCY6Mo9212KEhgWUX0y5fNfBa87hG66WC9gFF8D+fwB7mMt1XcTTok/LAaXHdf5oNNIIuDuEKEdkcRhipB4pHnr6HOo6Vujoh/5+qesbNVRBolQUZdbd07nObh+TcXFZZ0TG4kAb83K5fq6zw8vWo5FTkWPAFiKu+11Og40UpMj4H6pCqQgc+yYtscECuyyxaZN1lEKMqrmYHg5HOd9gxKWsvmlsoA0La5fL0K5gURG9YixpL5VKNsJVOVBZDAirlDhgQbzIBn+Z0TUBFQuV5RD5Iy4ZRqrrLdrVtnZ2DnV4cEs3b97TrZsv6fjonm7cuA3vprYne6SpkeHttlAIPcyQJ5McjC9OnZj5TJPk9pI/RCnYGNdsvB1VWSmGKE8m4mYHcUxrebizkyhkJY8a4EU+NXKG1OOorjQsS9XslIvoKVsOXuZasTlvKXRHXbQALZgFkywGFcQvSReRIeQ1XSe/RGG6k8xkIYAoox6E23ke3lBHXpf5Aob6dL+3qeTyjS8NyS+1Ly4vdDm9VIPhPZ/xZIt+PEIUYwFxvO6yHPrbggsbd4snkJdDhidRRawjuoyO5t/J9fL2XZSFYhEl7ECuOayjrA36eX92exsi8kvZvI123lhgGMI79PV8LxkTzvwCmPHCzFRWJXIL9PR6I3/SuNwl46bHd11CiDIz2lPHGLVkvJlr7mWgH3eU7ZIL4a8ePtSCsm3v7mh3b09D+mWBzmTPkiTRRzol9OpBCbyspIV4FLQj7+xCW/LizXmaeb0AOd8jkBbi5fW8O5fpcoD7ne8gCin4IsjM0z4LZDqfKP56WpflyDqiESlk1E+Guc9jfgsIfzqEkvXv0+znfAbH5Mn54v63f+2FKlCYDd+dDvw0F9rESicn5/rtRx/r17/5UJ9/8aXOz6f0LySFgj5orFxNib4Vy1ollyMD5rMBtKoGjAclbUvyPrHgAM/hc9WCeW1KO/U269TbY+N9kPHQ+1OuK+pd1JWga5XQ6pkXNXoDG8TkY4DPHZPJJPfRijFFPBuZWS59EJFw1adx3R30wegUGH3RLMj7R4iBcgTcT2AeDuSVK7REYEef9Xy8HD6H+lzo/0jIy76izzm/c6OaSGYZJJPr5Gk79ILrgWpwL7HHlPl5xry5ZA/R+trDolasNy4uZlz+fqHf/u4jffP4MfZdSl4T5pZqqZcGy23AvgGOPG+4ItMczaMCXtJSBmdaJ/n+0KkkU5DMESUBDvzFBWaG+z2cWATyuiSQ00I9L3NKUH5NMqDrzxN/jukf9FsTlCLu2o/LJTrJNMfB57SPiIeQ3u/uZ/EkL/WTAxGc55Dyl8RZZaiuPUY5HfIyez2ADl6HLbxesBoW7kBv+449XOuXvw5WBsL2JpFHkFmhAKRSZhV4moZYK4QhKg40XwYufy/14W+/1t/9wyf69UcPNW1rDQ/u6Marb+jo1Qfavn0sTWpdpLlOlxc6X57nC+AVFzWJdbKxtjLWGKJvGWOql89kiiHKD9x8zVT6Won5M8YoM8OcCZWTfG3n81DD3JdS6sPkD24nRJVM0ftIEdHb8OnqCRYUCHPEEGQg8ww+8HTBeRmeLMnnvL7vLOV/bcP7RoxRdV1n+JwZYlR+0ClRps4pDM89yw8mmcn7o2NFX2rpn5syuB7icb9kcr/rYegkf0wKMSgW6AxtTFqQz4J208RaxXhXo4Pb2rn9inbvPFB9cF+Lck+fnLT6h9+d6m9//Uh/8w/f6G/BLz8806dfrnR6UWjVbcmKXQX2FsVgV0W9rVBuSazv8Ki/0IrUfaQtmfJOXBsAABAASURBVNzKyYKSoQBUMn4CBODStcdj915SYQ8pKdHu+PTs/E3aJDMpO51yqIGbMNJ4Ol09HupwBjQ9ySXLXefTp7me3t19rxAl2QCNEOT8TfiLKLGu5BL9uRc90FboIrkdIjGcBriOKLOYeab+B8+T1wRXL34Iy4FOPYar58C9Jrj+j/l6E/KyZbougpnBShks5pQ4axLjRhVb9r2V7tza0+3jHfbD1BkXD4mLg8QFQWI8MOYoYy+sLsq6gip2RKWONuL151jnI3LoIcmSJAcyn6Kwr15kWinZUItVoUePl/ry6wVznTRbjukz+/SjiVr6xEodlHGXeSuFRsZFm+E2+Ib8J2eELWdwG3S4O0V0jBKjelC0QgVjcgSWyJsyNeytVisTw4cYPqR1mzMZqdZgLhBIuS3S/ohjSXKQgJh40MXdyrSTEYjqkpK8j/LF/cd+0c/At4j1EEcOvnJk35/g4xk6AnlFKfdX2o7cXSjESpF9b1GNVFTMhaHUdLbUCRfAp+cXuuQcoWk7tx7o5E9RFOx5B9oaj1Xibtk/ORJ17OEmw9xYmupwXgZtOM9xzI0+1zRe0WasYytVzDdVVasoKxWFoyS9acoZ02y6zO3BLMossIYTa7AV7aTB7fqQCZppXd/JKW0yFJ0Gg6DJZMDZTyHB69pGSp4GL8nQUg75QztxkgHTjE/28LnmlPMz1vzrYbAQm79mmwDLScg48/l8z9f6eGsiXTn0e591VDPLqSByh8kf/wJe9/UwD85OM8s0M9y5Rmbnjwgy0FNde9bB1zjf4bTvCPs9QWlT39RZyvXtddoxKjhaaEvrblWkRpHz/MjZfsHlr//WbcXl75BL2NHyUmMugbeA/4bvTnOpvXaqA810xCXk7UGne1z8vrJd6NWdSq/tVnqwW+rBPtiLemXX9NJEujfudGfQ6ma50r7NNGnPtQXG7YWGzbnq5ZnKxZkiCIsLBfKN3D0UjP2F68VFZ8w6rtC1AS0Xvi20AymDKwp4UugkY8zPSNfc8AP+DNyYhXiE0x9Nkq/TIn0nhihfh2awhvR+XGQaFULI8QKVaNSuI5uZ9Js3wbgCsr1NZ7+7yd/jeV8XfqcOd8vrCJ5I737jfsUos60WKrqFJswlx+NC97Az9+ry35SuhT2I5yNVLleSIhm4O5cPvzH+C13lT3aTg1PCEjQ5JczMZPYEsHgN/LHebAXP/InAnPeGT5CHwNNGKbeF84Czn3if6OX2W0sgmcdahzmxJCe95ISUP/0b+ixRo38lN7L8MRR2+mKYeQLw4uDv5pLMLMiCKVqQN9zsNwK0NgdG7jcqG8NsKBH+Ba+p/3kiwuUC8jMauTG5OKI3XFCykSlYzRRdowrUdPYMNqu1o1uqBhX8HkviLVXSKUoGiBehYFG4QYk7xyV+wWDSu3sZLm/IyLE7qnRjMtQBE+F2HbL8uJorMAjFZq7C8/H80cfTOEpkFfAzGDg3NGbekjQAvQsQQcEm/Dri2u+0x5IF4FKBPGJasOxbqWTxWLJhL3PcpVyOI5C3oZvQLaJX4XYM0tZwoMOdbe2w6BiUhapIWUDhAxe9xy+NGw6vEweqwtaG7T3OiMXFoK5YWASV0UQS+UVvM59KyC8ZVQv0cD1FvgnbGDpEwgrkbFDiL/H3dMXAtaKeGqhjtaZN5pVMPDnuhuZ067AXuAtkFwyIOQ3hT/JsernIKRzXwvo4K+W8sFGlVhVtsLYu0xLeVRpP+73QqsjpXkxjbsuEuR4ez/1ruZs2X6z9T1PSePzrYdfSetzoYWtedhM/ej4O3IVjHZ7LvvE77/vC02zgaeivhVPHdTdtJzpvg+tp4MV1eI7j6V4AD3MU18Oon4K2+hQYO57EYeJH9hN/R328AOhwpTfuXp+kgrTuzjTr3KjArm7PAL2Ct3faS8zoGNUcSUI35k2ZRZUsxgOLcQ9ZrFpdcpB8xmHo6fmMS98Fl72NZstOiyZxUGq9JNK1HFx6/MWyEWv9jOWi02LeaLlo1bLJS23gwMnEWS00Sl2lshhrPNrV3u4NNhY7UorCdIqxZGHicSzTEp1CKLVaJZ2eXOjhw8fyP5vZscHY2dnVrePbun37jm4e3dLO9r7KYkBcabVMMiuy7MODm7pxeKyD/SNtcyE8Hu9wSbzNRmSolkNfv/z1g9/Ly2m+CF4t2XCsXP8F/qkWs6l8rDEUDIaq0IbNxZLxZ84l8YLL4o5NUWBs8gncD8VWq5X8sG2xWGqJWzxmJg/zib4e1BoMh4xTJbUg4pIfl0GeztM43O1w9xKdWgzsh3KewJJkKcnQv0PXBZfXfgFs2GVAXVZFqRgCNnB9k3LaJNUc3OdLRWjJuOqIMeZ5VcjraFOeB8XElqW8XcQQPQibLtWxOYwhKFhQx+FnvpQmTYGsAWN2wQJTJDYPJ+4Um16wuZxeXMj1W9GuOspBFLm9HEkmvzhcEb+lQRZsTOvRRCWXHbEYKFmZe1LHgUhHOzEV5F9hu4G8Lnd3DzXZ2tNgMFGItYx6N5XQHonDFKpLicV0IKxrTUvastOC+IN6rGH+f3rHqsqR6mpLdb2t4XCHje+uxsM97UwOtb97rL2dI9w3MvZ2burGwW3dOn5p/WfOX9Xh4W1t0w7HpPU/D+3ygioJ3V2nshxqOBhrONwirxqdEhc/F7TpM3RaUE8NaMm/0tHRkW4d36Ld7mvI5WCkHnT12NplMvgldT6oh9hgpOFgiN5DbY23NOFSdTAaqCgLlYNS9bDWgLZXllHehmezS11enGtK/Sy5lGxpqwHJQy6f93Z36VMTDYkfzChDpwApaC9xjQAjEBap9xAjKWnL9IUFnX3m/YO+4e3fD4lpmkoeI5ADaXzNtqDNe7/zfjFirt/mMnRre6KiKOSHDI6GwwPvByv6QJc6hRAVySuGmOV5m3X5DndbCCq4vHZE4pisj0f78vbqcvxQom/ndrWujDFowMHEiH5Z0T+8j7nuM/q49/OGtUaIUYN6IL8Mq6Di8cuoOe16TrwlZXadYfOayDofXLj+c7cFZaEAXEAs9NXDr/Xo5ER+UDKeTLR7cMCYVDNGtFphQ7dXR3/oENIJ86ekLm1oko8jsAjxlwAIOQrTAly8sNYv4R55jYQd3VZugwTPsY6onAwhIRiqBhAVsI3bx+vFEakfpxuESBwL6hMrP+m6J3P8g965NnCTL1/eBP6wF/X+sAT/6rFfUAZYbleImq6VXzy2eFZdpxP626dffKF/+vBDffjJp7pknkhFqS4Uao2+qcCsbWqhHXa0WKjk4ndAHxmOthgfBvI6EGGeR4d8b9PeBi+QfQmml963LxhfznVxecEB21QevqTPeZv1dupp9YLHkBtDUEk9xxjl9ez9c0I7HTA2BNqDjx9L+rn3z4b2mvuftyuvVyrIaA8hREV09/Sub0BmyO3KFHK4t6813A/MTP64fq6r/0Or8/NznZ6egFN5+S4Ys9x/Qv85PXXepRZuQ/KPMSiGIDO7QohRBXoYeXsfcn0XrHMWzJ1TLtAvOARdMS+sOHD+6tGpPvzoU33x1Tc6u5xTb8yfJHJbGeuqDQJrLuFXptQSdetN24nrL/m4YxJUChKypYgXtwW4EYTMT/TzRHiCQwTpimr9JOgGOPPr/uzgc92Nl9fAk3cdntZ0HXAVZ83vNd7ESV4c9IM6izhuAwfMtYTr5EraNabznmDj8gi9O1FSR4fIVinbc0XwMiOxfxT7yKQFYUvGvyU0X02gG2lcSIhKxio7o5SgYo0gXwMAMf9aGCjEsQys2pJxd6F//PVn+u9/+6F+88lDXSwL7d96RbcfvK2D2y+r3tnX0gKXvgudsXe88P82YTFl/TtnXlop0d9EP060+8R6Rt6xsU+QFMxof1GRNlcWUSVzkSOGKBHWkc7bdgZu77tXfQd/CzxOoi2LJwRTCGGNSF8s6f+1auaq3KYtyPhxK8of8jB4MQZ0IAy/y2qYvxbMT/4PHDf/rUJAbl3XeT5zWqBvQobr5v3aaaJc5jpEl1cokMZ5HubrXkd2o7eRluiYhrpRUpChQ0TnmGksijzHVYNKsfR6kxbtSnOAVZWqUhX7/v07d3TrtQe69eB17d69p3a0rcfsAT57NNUvP/paf/03H+r//b/9rf7X/8/f6G/+7iN9/XDGhVapFMZKcUtdMVIbanVWMYYWIKqj7yX0EdhQoaGwjyzANvkPjitKo+RNoANQyoRDZuJ54sfDm+T9x8N7kMbjG3zQ8xLxnnm975NSjhcEKz+bgA3NzGsf538X1rpcS9Hr4wwvjONFbuziNnLdPPgKHr9H/70K6B0b5oZmrnuyA6ukHt5YcPXc7/H1Ij4TzaU6nmE/7/W019DXlXLJrtJnfZQf5z2LHPDUZyPQ7dshC1hLjBZ3I+vmsmaqtDxT6C60MzQdHw51+2iiw71adUGrbwlvZ0wjC8YV97eiAwFk84r24TAkGpKlzMwub4dXcL63szWexPKontJBfdIninJLy1WlL76esQ6da7oo1dqWVExYg1RadWLN0jCsoYt1Mk7i6fbKQExAJASNJEO/jN7Htw8x2k2PqGA+bpQyK9GyoAj0xy5QXuIy74m+aTLCCEJxr4Z1C1HK4yBM+eOxRJ4iokghnnWY66EAzwi7Sk34H/FF9LPSPHfHdf6z/uthz7o97ovwbLzv73clAfYQSNhkA4WCdeRQA/afBfvsjv30dLbS6dkMTOW/gbtctWq7xP6wY66j/rF/xRzmfwba6dWcR5yreqcA5KgYogrmvRgDbcXEtCEqBGryPZXL8HVkzVlBngOqQkb8jkie74ozBdcphkplyZwdolp4vn/y+Sv5HGNJdgVS0t8MFKWYxwrVdZRYPSctideCDr8Dkt+Uv89+zEybH+F2rImcL776A5704mx+rwTPcxPJcDwLWKL4TjI8PDuufTIvf9JzWtM5cswcrHTldv8GznZ3Drz2MaRl0K4ENu5AHNfpWTBskEK6Tt1N9GsvOmAsy+iI2yPS7iJr6wJE6rO/c1hyxunn4EuV3IOU3EdU3FNU3B9UnOdXjLU1l7w1F6/V4lwDLmIHy1ONV2fyy9o9Lm1vlEsdc+F7dyvolf2B3mAsfut4R2+CBzcmenlvoDvjQkeDpIO40m5YyH/Dd1tzbaW5Rt1MQ8bsGlQOxvgaVOhSsl6NuAP3KBn5bqGhTA4vV4vbaSfz/rOGoPI1ZItZMk1yntsq27QT6aTsdrs7/DyLaDmOhJ1NgW8MQQXrLF9zViX9iLMMd5dlAT/SL0OGmUnEz0Q8vVeIFmzlx+vEdXOQF4OxPL7D3Y5EnB4d3tRDOTIioISLc/1APZXYY8Q91cEg6HgcdQs7H+Lesoa7KuqVeAV7AK93o/4NORnMQRhExiruCjkcwxBHGWS3fs2CzEz+I77613woH6Xuy7129+qk78iVFB7seDYWMnrWk0BzBh9ed/2bIMgNiQa8OA2fZSp/cMK3XATrAAAQAElEQVRw1xWcpetMKkQveDYNzovr8CSZt4nLLBJIa2aydcVKpvy4sXKi7FNmE0/PPdYHwbdrwHnt7UOMmI5NgOEw8nHIG90aUS3by04VtT0kzjaT1S0OaF7aneje3lj39oe6v1eBOuMeC777wOk9+Hd3Kjnu7JTK2C51O6PQre1nEXU8cQTdnNB5tg0/FPfNbXjgNvJePhrr1eOJXr2JDvsD3dgKOhh02gcHw6QbY+X0t3I+pY7J52hsOhxI+3Wn3arVbulotJdpq72q0w5uxy7u3arRpFxpq1hmjMJcZXuu2JxxWdwjrk4zb6CpxoRvx4W2PT50zCA8TJcqm3MVPlhzKTwO0nZdan880I3JSEc7Y93Y2dLB1kA7HFzvDCtts2kcl0F1SKpCB+2g1AGDR+ETBLyS8KIICtFkwRQcBjVxJJCYPDpVjKIlA01YzvK/0CmZOAYMTiMmlC2wjT47WumKuhtMbCnHNnSbA4ltJoQMJoXtK8xIN9c2k8DkCjNNmDQcWyz0J2CLsB4zOc8xgu8YQJ/HVM4btnMmoA1mGqL7sLnUYDXVEIyYkHoeYcgZXkeOO89pBkyYA/wD5F1Hjb8mrAI14VXGXJlPGTIlzpM0C/R6gho7elhNvjXxMpCxkXWdutvzcprzIU3l8En8qTRTVdd4Hr8HemU9r9MFcXvUq4WuwIRcc9lfX+c9467wV81SFYeaNdRRka4iXXkNlccDNWF1jkc+TGw1hxhV9q+w1wq7bNDgb/A7XanmEiCDW6kBaWoOZp7GkjjLJ+XI+ZDHc3SpmnwrUG9s3V0ykWIv719pqhIU3VQRu/b/Em2uolvJx67ApGqMXXQNxVAoshlIS9Nq3mnmf97ZMW00nyctVvBbU8Oio5Pk47PRt8SEvOTSaM4FyJILGv8tpNVyqbxg53C1aTq1LGi6jD5hIK+yqDUabnMBfKRtLtdiGKjjorjlgtnjegZlUbJpqGVmXCavdMGF9HTqm+SgqhxqsrWtXS6Mdne4pBttKVhBvE7zy1YpVVxc7WkyPkT+DfK5qf29W+AYHJHuSNtbBxpw8RfRJYQos6AQQASULTBOSC1yOxUxkWfIm4uyiiqKKDMjH8pHffqBXSRdWZbEK+U0srFJzBUdF0+UXImPH9L7YVkIUWVRqCB+9INpC8jCmiy0Gg4UV1yor9iINch2W7pN/aDNVSqJX2GbIlBnQgds2xK3I03BZrqOJfUb5BkaefrrcpYc/vkhuctLzGcR/VxP1yF4WYjo5TAzXYUVhfzx9A16JfQLriu0QbdcFvyDeqgxdVDXXDain6fxci9pF7PLmRxzP0ynbTjf8wsxSiFiYeUDBz98T9TraOdQO/u3tLN7W+PJERdueyrDtgqNFbuRrB2yEB6osC2N6j1tj29oe+uI/A9pU3vYf1shDBU0UDSoDZS6kvZVqm0K0b21WiT8QWYlZR2oLEekG6ostlSX2xrWu9oa3dBG9s7kpnZ3jrW7fcyl6JG8XY2HB+R5QDs81B5h+1wI9/w92t4ueu9oUO4gz+EydzQa7Go82INu07ZHCuTfUHeL2QK9GrlNvZ6DoT223N7e1j4Xg/v7+5rgHsALEbsRnmTUsfGNlLNSEWpQqYwD1fVIw9FYAy6BCy5sOubEJY1noVaL1GjB/LfEEAvaxHI6VcflZeRQu6Tua9r2ZGukg4NdHZL37u6uhmzYixBUkm9lUQPqzeMGcjd4gTCHRTiBNilAG+toJx2b9g7qbS7rLMly/CiiaM7F6Gw2l48fHs8UJNI3HK6v8hjSyukKv4eLx0jvwMkIJDm/bTvs18rbpPvNTBFbOQLxxePtNyFT2NzoNwEFIvyooIwQVdDmC9J5moCMhP7eZ7xuzEw1F+JbW1vZJni1Yvz2vuVx+rxbiX4fTNrIgIFujVry9vr18viYeXFxqSllL6tKXsdD6itZVMMAu+oMGljZOHCb1FCHSFdCZ1RXIp8O/Trs28FIHkI81yugQMBhZpTOZGaS1IO4JOYlBW5e3H2QZDLr4eldTgwh26VivPIxI49dtBO3VVzbSibPnbro1KKTC3Q9xdPT/ouXeE/cvb9P6+5vRVayD83OLCJ/eub6i+oyMxn+7wui5pdkmX7vDxnkNPmzToVyCXh9OBrqZgWW2GTKnP94eqmPvvxC//Tx7/Q7LoG/PjvXDG2bolITQSjUhki7DqKJ0mN72wTsXVYV7Q+MBqpoh0VVyutApG8Zn5eMryvm4RVzgcPb2OXlVP4PcWb0cQ/3NpqoATMjFSlNijEgJ6osC2iR/SFGGfXu8723rxCiIn3DLe7/YMPbsPeJLI/yykwhBhUVMlyvNWKMCsiRP8TjlY9vzjMz5R+Euk7eZjrs1NKnVj4+LRbyC+ApNrvgUvvi4kyX+TL7MlN3X3LR7eH5H2KR1ttsjEHeh8uiZFwvVVcVKFXFgn4uyccS5q8lmJPXHH8bsHusdTpv9enDc+rmVJ9+famzKdFTiWohH8L0B1OdYmpZS7XycTOQr1EwQ7TRdxOlSpQtQwVpKykN1qgJLWUWJeKoTyRR4w63Q8ruBE/UlCNHWrvdn4PkafuQ7HTvFZSfxFyZSJDQwakzoVkSbnQmwB098Hvb7XmweEnZp8eNIwddk5C5Vx+U4cXr3w3wPqNVH5LgtmAFFmCGfS/Q9wz6OMN0TuILsp2i8Rz3CuotEha262hXua/QxroQ+35DPaZQqrNKnWrSDIk8UpeGmi2jvvyaS8QPv9Tf/ONH+uXHX+tsFVXtHGnv9svav3Vfg50DqRho0UgL2sJy3rBeAPSpFjSM4Q3tpWG+9H+4lihMCKayKHJbq4pC0YJYXsvbcraneIjHN7+Jr3s9bEUbXLGG9n7U0o48jc8RTomW+4q5PBluU6Ss0dsx6zyzKCMsoURCaIJKJoPnCCFIMuVxCJ19fT73cYB+1aE/JlTJmF55/+AiuEB353Vu5fXc4jqamUKMIMiCEZrUkL5F3zbTVq6vx8XYSox3GRI6B0XqJAaoBRUhYp+ogF7J07J/abolc9tSXdHIaqncrjS6saXd23vavXugrZvbCpNal+y7v7440ccPv9Df/+bX+uv/8Tf66//6N/qff/sr/e6Tr3RyttC8DWpDpUQddkUl/wc1Lbkl8kZ5OQy/kf9TwHaWIR6MSSlzWdZUtKYEnPZISEh9XFvTHLfj28KnnWLDq7gmmUMSRPJvCsTFR75yOG+D7BePy4aop8TexHiK9sHkmR3X6cZNem+UORw3Ii1LwJFfy1+hpJnJ8DkgEv4MOWcDrR/8hFsOW7OeI6Y+mLaDs89dTzSBp2vPVbg7HB6WqX/+GfAkLuMKPaPP1t1po16OkfkJpwOyeY1YtvFcae/29foGtiJ0RayFomYq0rmK7rGK5qEG6VRHO9K9o1pHe1Hbo6Rovp+d0V+cLsUCUWJ/nqFGYq0up2qR2YEEdAVtHm9/KEY1yNGzYdDOlWGwHLQ39sZtN9DFNOqLr2Z6+HjB/ov5qRiqC4ybxO/7dScfN/ocA+mjjDDx1eZJyMxtOBLX57medsx5raJy36Pfd4wdiX5vMci8H8rTiT2YKLvhC0gELi/btcXvaCQDcjeaJLzE8RR9ORNpkZFAJ6b1lJHg9ghZWtL3f4yoGyBG13FdDmr0YeqfTVimVwL6sBd/ieSF+DZcz/hZt6d5sVAMIeXmcKUg+ZA+ObB9YE1UDoYq2SMa651lE3R50erx45nOzubYLyhYIR/qUpJEXlVdaYs94aiqVco4T+oU2G9Zl9QbuM/DzGQGpEzl+YWoyHxVlZUq5piyqhTw81GiPaSCNsOcsmKxO2Ounc2WapuksqjZyzKOU46WvHx9mxhPLSslHvK2juypeNpILJIGo0L1gPzDQjJW1WGJHg3oZMQUD6H5KzNlaEMldzquguSPh8vZ+uc+9mxqk/o8DGp60fNirpT5fHh7twRNGXx0/fE4fQX1XPd7vr2v/2a7JNzXgVfY2eN7ekOwEW7URcigjTjtNtQUOmMt3KPoxLgn/E9ohBeQsYHhNgnJor0l0CnC9BGoop4r1tcD1gcDzuMHrA/qbq6aM+gBZ8EDzrzr5kL18ixjsDjVEPj/4TuBv9Ndak9THYSpbpZz3RosdGe41J1xq7tbjMHcn9zdCbq7U+jubqk7u7Vu7VQ63Iri/ldbZaMB427J+WyxariraFXQBvMv4tAx6B1itENf1z/JbSTGKF8feBvt/3Q+bZPyJAdtL+W2mpSy31MQjo3hyNHBh4PbwxDpL+He3gnq+3QnqMmwtWF/MfYqU3gybBgU1/3N16NFWaqgrxWs60IIMguAuKZMtX6yCJk6GkdHX3QqimX0yQAi/TygS1jHzwQZmcJPGdJ1/TvkJQdhoh4T+yyjHgswpL/uVklHXAIfjwsdlJ2204J7jEsV1G9MS8rSgFayVmkNUSdBKxWEF9DI/BhoJ6K9SIkXqH+MvHvXi74G04hhEmUWBIeeelzUFXDwkkEfJbvxUTZ39uWnFvHLgS7O98hw1yxczgQ5CnE8/MUg0jqgVy1/JXQ1mfrH6bPoQ/65X8/12xDIu88ah+GC8CUrE9SAeAw8815n5UQwnqIY8loSVyALI5pw9MRkweEcj+/GBITL4Dskmb7l8QDi6BrMDO8agjoyL8gMv+NKHHl5I2PDIxqcgTxYBWlIx5qEqGMOXN++c0c/ffOBfvHWK/rFD17ST9+6h99xHwreuq+fwfvJm3f1wZt39P7rt/XB63f0/oPbeg/3+w9u6d3XHMd699Vj/Rj86NWb+uErjiO98/KNHi8d6u0N7h/qB+DtVw5z/B+/fks/Rs7bLx/p9du7evV4R685bm1n/w/uHeqHhP0Ime/cv6E37xzoARuslw5GemlvqPtr3IM67u4OGCRrBslKd7nAvs1geXNCpx2Z9kfSpFopNmfS4hvZ6kS2fAweqWxPNYoz7Qwa7Y+lg3HS/rDTDvFHDMzF6pRLrgux15Nf+t7a39H9oxt65fYt3Ts6lF8AH05GOtre0jGXwUfbI+0OK23XUftcDO+BCZfDw9JUhlbGAOx1k3wYoq4SMLhDDsAnXMxXLEJ9AK8YjHxgt8Wl4uJCtf+ZCCaXLQamHQaavdhpPyb5oHTATJbBALVfJO3h3y1aKIiORrtxDR/UwA6bgJ2w0i5015baFmDA2gY7a/eOuxnwnLcNnTi4fB6jx5hJbrjGINOp/PJ3hHuU5nLkcC5JB6sL1V4G/9dOq0uN4I247MtxnV6DyxhwQewXtP3F8DzLHZBmQDy/tHV3vlzFJmXGlAvRqTKPS8YB+nn6jOye9TJI7zJ6uTMNPa7LBW7fmstpRwXNWE6Re7nGFPmAMI9TMwFUDvzV8lIl2FB395hmfomccoE7YyZ3V7gzuOCvNsi8ma74C3fP8c+R4+kc+JcbLOAvVOEvkVEQv0BGQX4F/jJfCBOeL6AXtKGlKi6FM7io9UtkR80h1TmUewAAEABJREFUZgW/zlhSzpVqFhUDDoIdNdT9db44XtIfNnCZiyyzJG2Z85vrKUo+5Vp+hR4Vdeu2q9sL8rhQ2V0wUV6q8AtgFkX9nyOZyyfPSDu30Ek+CflsxCSvVVLL5e/icqUpl7+zaaslF8JNGzmILuhdhToFJQuyYMBTk4Yy+CVIPsSibyUlmZmCEU8mdbgVVYRKVTkAQxVcUg0GYy49bmpv90j+25KI0cX5VDMuec1MdT1QXbEM4xLZ/3+Y1bJjcTPgwm1PO5NdZJRINxFVy8VKpycXevzoXNPLpQblRDcO7mibC8S63ObCjTTbN3TAxeLh4V3osfYPwP5N7e/d0O7ugXZ29oi/Lf9TRyMuvIbDWlujmvwG8Afa2fa8hxrnsIFGo6GqqlRwW5jQJ2o8GmmXC7O9vV1NJhP5hkeE+UbaD/iats0XQQ0Hfgm7++KsZlM0YIyq2FyFECUSdCy4cnwO9fOBI7RlAeo2HRB/NBxpSPzSD9awL0OW0IRxMCqKOiJu2zSiKkCiHlfy/9v4q6++0jcPv5FfuJmZPO+SRaJ4EnObmSmyWHS9q7qSh/mFbUv+Tl0vh+viFwAUQSV6+IXYNheUW1sTVdSZUQZPk2hXifpr5iutFmzsuJwQiSJjcWBhmojXUFa/7GqtVBxOtHN0V8d3X9OtO6/p6MbL2P5Yw3pfVdxhkzFSWlagxj1UGSYaVLvY/QB7H1FHx9riMjiGMeUeKMaxymJL7k9dKbqzOPvUinbdNpHpogBRXVfIbKAYR4phpLrakV/m7mwfa2dyUxNkTrgQnoyPNBkdaVjtkfeWQhpIXS1LNVYfqiDfqpjQ/rZVF9uqaHvj4YF2t29pz2VtHWo03EH+lupyBB2g/0AFm/Jc32w2vM7ctn6xkbDNzvaOjo9v6fjWLe3s7WHfWkZumFHCpS6gf6BdmWhWmNeQV6uuhyrpQ+JSZ25Jp4xbDy9O9fD0RI/OTjVjTGtXS9bUjSqEbVeVdrhY2qZd70zGOtjf061bR7p9+1h7OzvoWaoMQRV5luRfANP6od0Y/SAQXlSlavpOTZuO3rYM/ZDvfcDbfMpJXMdCkbbWtF1um19++aW+pH2enJ5qyiF1Q5tbYo8FbabFDm6XljbqcBlGXiFGeZ7udzlLDDCdzjTlUrtpGuRHlehTkE9B3IiegciGvEi+PgRmPzwMp47+6Ze0rmdRRNX0Ne8HLeOaX545vywrjVlPDOmDIURs36n1wYsyGjZIrDs8PlnJ8yzLIlOTm7rR0hsgcauqIl2r07MzL5p29ve1vUu7Gg6p0oLhOGjJBq9RUIOwBru3COmITXLUTeSd1KCzXyK00JZyeZiZKXp5KUOMQea2MhPqIUXXnuTS8GcDQE1EI55Th3BLMYRchor6rChPidwiFgpr2TLlp6N+XJ8We3h9Z6YrtMnFs8nMf+4HfZHHFwF8kZfwC/kYBN611wvyPWFmFMFIbDL7vpBMPPkD9dd1AR314OVf0cb8knFFm1ig4znt+tOHD/W3//Qr/e2vfqWvz881J7+FRS1DpSZW6goQfL6l3jupxaYt6Tt1MiowVqWqQaUBfXVIW/F+5pv9lvr38SKGqBijayP/rYnlYs6YN9dquVTXdQohqKIeS2BmisH9lQb01x61Ksb0GKIoRp475rTZOeln8wUHx1Nd0seWjB2uW5IUYsz9bIA+I/ZBI+8fo5G870TaisjHbeJzmfcxk9GuAtVmSpTPeR393dcQy+UCfXu427Egf6feB7Mu2b+Ux1+hh4d5HO/zLtvbppfR++8InXxeHg2GGtaVavQxSZ3nyz6udXcISmWlVA2pg4HOFkkffvKNfvnbrxgrGzVdhcZRwb+pk+8jYtdwwOVooV0OM8LNDInI45vgSgWuCjBXMF+Yj6BWSuZ1FKDKjzFGizYi6lmZpsynOa19Lhd7wd3wnEOW/r4AKfOI3r/onTLwJkdCLoBHJZBlh7/raeZ52LMgmFiefxZuaLCGwXBo7X9CvYym7JfxgxMBgXIGVpWBA77A/sfSlLBz5tIT8GiNE6XuXImwlObQlUQ60Q9odEreRqm7NiMybjoKdeb9p6DeSnXMzZ0Gmi8Kff1wrv/59x/pf/vrv9ff/PITfXW21Ih14vErb2qbdUcx3tPKas0b02KZ1CylxIViYuDtOJRecSu8oB8slwstGeOSSd6+q7pkXh9o4u2efhTQz9vigv7uF64r5iVfP4nHCIsxKMSIT/SvJbot5GN4bpO0y5Zxw/sDylPUkCGskyR5HMyHLfDAE0okh1dd8voyiTow2pdZEE55ZO9jLXNiw0Gc00RcEdV1LegTJeNBURQKIcgfz2sDj5fl5E8Wh8iUdfExwNEJPwldLIRIog6VdY8hKoYCMSafXxtfCzK3t9iwTS2tYKWGvfGSC945dT3rLrSwmWxsGh1t6ZDzisOXbqjYGagdBpZckT46029+97H+y//vv+n/+f/6X/X//S//Xf/028/06HzBvFlJrK9Ef87jqUUlBRQKMnOYJIckbGeOjR9W/3bqS9Thve7urbLuiaRKV/D4ifLQaLBPS/oW+Yn0G+B0G2YdAh6H67HBdT/Bm2RuVNwGEIrM62G4N8wcD32dynVOhPTYJPJ6d2z8KO8C1rAnXoMFsro4Ny+sjRNqxLdMcawp/pzoOiXIX1hOHF4Up1fwNFee53XO+nq5noGXxeFJr4l37zX0uXm411tPPTjJs3W/y3fq8JAN3OamzU/PNYjD0yRar0DSClv7+LSU2YLWNmOeuFTVnapqv9FWPNedg6iXbo20v5VUhRn7hylNZaHkl76Mg6IXCDlyt/PczyG3QY369Dlio6/nb+R4BRT1cOUAk3kbQwtBKSUae9sqWHNG1semR487LoDnOr3oJPY9oRqp83GTNWcnlyr1pjYcpKWPyEGYEuJAIm5KkXD6VyrUpVIdO9EWd6uolrw38LHaGANijAreHztjfdKhTyKfgFSHoAj2DDijkK1k1oBeI5NJ2sRzF15/0aulqy0WrRbzRiwl5OUWT+fioN/nNY/kH+MDjPwcgmbA2ziFO8l09eBM7oHK+YQLmEwvfAhTDvPwJzB4jheFOS+HedprMIPryGnVP67MGgl+ItyhEGVFpWowVjXckgXmxrn06NGcM5Q5MQtV7OFDjAohyNdSQ+a07a0tTVjTDYuKGg6yNonFqRIGJnfSmbwfdh3jOZXh800wKSKnYq9TlKW83jviN4T7/Ln0dQZzj2LJXN2xrpzr8eMz+XlPAa9GjxhoW6RxeQnZ5CqjrQskWluif7Sc3VpoWcNG+ZY3xKVkc7CgDOv2Y3gl0gKZzHrIlB+Xmx1XHyPIrnx/qAPxOYnZ8zJ6Tv/Nkfxz3fu8Mh7jCh7VxWZccYW+gMDMh/YM8SQ5T/B45W5qCxMmwvx1+gQe5tzrMJmodcA34e6CwppG+nIBYifGPCk+5d7wnA/IJgDPwyTkSZG6LIx40BLU1mlI3Q7Vakj9Djkv97Pwq4vf1bnqxZmq+WOV00eqZo80mJ9oqznXrqa6Qf3fqju9tBX0YL/SmzdqvQFeP6z0Gnh5r9Cd7aAbg1b+y2lj1hpD1h11e8ldxoWM8/Q0O1c3vVRir6P5UoE1XJGSKoxXFUFVUaikbRc0ci9Loi13ADPJgmQxyAhzv1/6yh/KRtHlfkwH1RomGQiSIO4khDdRR7CIbCAQaNjWE7nfkd3ON+qDvhJAdL2KUr6eczcSJOIk9E/0pQzc4lkTFyMXnQHf30BgJL4jQFENKXoK4slyldCXtyfuy4Aj0W/l8xnrZltOs33rbqYbrOXu7NTyS+C90KhanivMz2lDc0XmvMAcYPRr4U7MA2JuDMyNkbVipE1E2obRRsxzQldUya/rmR3f9tlEWFOjRPZM3IQ/IbeHehdMLytBV6/7HVrnTxTiEowjs6B9aniEuLzsh5/TOfsaYK997gI0BtfNNjqaZGbA6fPQdz7fHkhOrta3IvRJydgdtvmY7MqZXe57ClmwB30bNrE34Wv/k3QmM6An8ChuSMNhZgpAG+if8eS0ns4lrmlWQHRAHF6TdO7E5swbc8AdcEcOAQo2VRWDww4d8GUO8X54/47efe2u3vNL3deOcfd4j0vZzHM+ePe123oX+mO/8IX6xe+Pna7xY+K/6yDee+DdzL+FvFv5gvfHhP3owbEcP4b6JfEb9/b1+p09vQF+wIbpx6R57w10ed2BXg/uyPP78au39CPwY+S67Pfgf0Cc98EHr9/T+6/fB/f0wZp6vB8S3/Ej4r5LvLdfOdZLRxMdjoO2yoWGPoiCis1bWJ6oShfaY4C9x8Xym3f39QMum9/i0vpNLqvfAp7+hw/u6sdvvqr3fvCG3v/Bm3r/nTez+4evv6q3Xr6vN1++l/Havdu6f3xDt/a3dWNnoqNdsE/eOyPtblUaDSIDshRikkVTKKJk4knwCy5thtriUHrEImRAuE8wNQPJkMHlYFTopYNt/eD+Lf3o5dv64b1jvQN+dA+/88AP78N76aZ+eH+Ne0e4wb0bxL+Gu7jvHOrt2wf6AXjrFjRjX2/dAscHUHDcu9+EOt64ua83jvf0Onjt5p5eO9q9wqvuvrkrp6/c2NErh9trTPQKer9yCHUcQNd4Gds4XtrbUo+JXtrHDd/99+E/jYnu723rHva9R9idvbHu7G7p9s5Yt7DxrZ2hbm2v4W424re3B5l3G/8GfRznO4Y6Js7NSa2bW2Bc6eYGW7idR9itNW5PPA1wCu8YePwj0hyNSn0bbhDmOIQeDktdx41r/oNBoYNBqYO60H4VtVcF7ZVR+wVuRxm0VwB4me9+h/MK0y7YiaadQtqO0s4a7nb0fiPM1mGG2+MZfsNtme7EsKYbP9Rlg11k70J3Nsh5JOKL9Bsk3EmTAAWT0OFuQaMJC5+tuNAIOi6WGkIHYBhXuBsNrFVN/NI6URT5gwgFZn3joEsrU8vh53LWcVEhtU1U1zkKdalg+kIhC+JVCFLAGxAU8FgwOY2x4M6pVFlWKouSRUipsqy5TBmo4kCmxwDeSINqC/4W43cl37ydnV3my0nReYORX5L8QvjyYqqm6RRjraocq2azWsQyz7lLLn99w3B2OtWCS+uoAf19l8vbA1XlRKmrKUfBsF0p2khlMVYMQxVxQPgo61QULrdWXTuvJE5UWRaEFaqrCDVFH1uwX1KLzFYtmxjH1YEaCyQvf1VVxK9zuUOIMsNQJh7DfolyNPJD7AWHYH4oaArILnP8SJk8jWTom9Syk+2YewwZBbKqstKwHmoMnBbYPREnsjgcsjEbgJJ4Rho/QPT0fpnoh5DnZ+d6yOXvyclpPjg30hZlqQD1hYhDZiqLgjJXoEanAhbKJwnlQaLs6LUuexGjRkP08YNPqC84iZTL6HmnvElM6ppOXlaXESwouI7k5WIb7MZZq5LrPtrRxC/lj+5p7/CetnduaTg4UF3ssvCeKLRsC4Yruf8AABAASURBVJaVmnnUchqAabWMMg3Rd0ej0YFGg11FLmKjX+RS/xWXsF7n4iC4bYK6VZC6QkEV8QaKcahgldo2IivQ7o2D34J5f6RoWyrClkIaKTXEWRVazk1TDk3OTpd6/M1M33x9oYfg5NFMs8uWtBEbIZu2VhXbGg8PtDM50u7OMZfZR/j3aHdjdC6IZ0rUnQF12Hj9+j8QuDy/0AWYs/nwuim97v0SgwuWARvyAnvFUCInSvTd5GVrTG1GR381pRC0wujTdqXz1Vxn8xm41MV8qhmXKG3TULZOA+Jt0Ra2qhr7VRrWPcZcBm+BAX6v6+i5UWkVtDBTkAThI2UHY4AhK8SIP4eSuyij5OFe75HxIRAHMfKDAD8on6PL+cWFTk/P9PjkRCe00dPzM11cXsjbbtO0Sp6RBSVRLoBAGX6Hu91GLQfnfknkMDP6YZVRUjYzE0aR0d4itg4bSArAkuSH0wsuzJbo45dVzjMZNm3lh/je382Mg4aBamxiRigItOcQo6KDuaT0PsTlsdutZjzw/D3MDeFlMco/ps8U1Gm+IKQ/BdIMt8ba4rK9pJ6TFWotsvUJwNSY1KBnC8UaNJeELUSROnWsRbvUIb4lRhIqKfAJ5JP7G24zgw+IYRlJWcATIuUAPuu4OS0yYgyKwflJARopZ4gBd5Dht+D0mt88rp48yTMBTzjPuAjjfYb57V6P63guRs80s74ohNv3AFHkCUimP+hx4VcJyJu25W2wpT4ccOR9sEX4dLnUZ1z+/urjj/Sbzz7R548faUq9J/pcCxraQsN82YSCeqbeSdwgp6FNe/16++4MZgDRZG7/wm1uuf59zFiRR4dMH2tbaNblKr3k9eR1V9IfKvLbtE33+9jt8HAz42yvy23e+9Kci9/8m7izmaYciCyYu7x83gYq+sFwONCI9uwXwNWglvOKqlSIkSbW65f14iDAdUvYyamPPz4/Ldk/NYxFHsfpikvdxi+qKIOX28wUaGMxBvk4VDE3l8h3vUvcBX3Ow8I6XlmUGjIfTba2GHd3tb+7B93RmH5VoVOgPRqaRcaikn5aDkeqtrY12N7TcOdQqrf15QkXTB8/0heM8ZezFhsHYXZ5iQJ9zSiLMjohKsMUJAd6bMYrqYBXET4Ede/OvCARTzybA01jXSYhL8P7N3VNuJL5V2tfdm8+OcQ/12C0k41XpEroy+AgUe5MSezl791I5c1uDyd+nyYzezbxn3573TyG8z0v+ceRHRuuM54grcOMfAydjMsySyu4c3ApS+fgBHyD/zFqnIJzbS6AxWwmbGSGzGDqaBOtwyJTYABOHYValWpZszZdxWVu1NfU468//FJ/9w8f6x8//EKPmKs12tPWzbvavnlf5fa+unKkBevdBevgJQNuy2DbZYh1QydfUzm8X7YpiWWzjPy9TZaM31VRqDDqlT6X2/ZypZXD23fbKvdj2r63fwolH7O9n2Y+8txqGbhThjwaHykgN4ZI+y/kNOA2eBL50T6SjJrrIdx65jH8xsfWYQH7BRhmphBo2/SLCMxcHlmip+vXoYfD+7ujSx35pKyXu133zuOCzJQ/hgDe1LvNTK5/kMn7fbdqmVNXalmXtBzet2nJmLfUMs006y510Z7psr3QslgpTgpNbu1o5/aeyt2RBuxND+7c1M17d7V/dFOJNdBnn3/Dxf6v9F//x9/p7/7pt/rs68eartCzqJUcrKvFuBosokHIEF/LeOIy7GgSXFfc0ffFpJ7qinrYGgbtE2kT3sdve7+Rdh0HM8Az5EN43WUK0hUM93XgRTwGx/FtLxF4lSO5o0d6yu86gMzDLplel7fOMytoWT/zYNc7U615cHMc8VjmCX/vsuekEun5l/iexgMwt5Pn0/VFyEVyZx/JXd+OPvdvC5dMzz4p83r+E7f7r8NTbfwb9xOF3aZuT+raGuQxltkSumBdPWW/cqqieaShTrU3mOvOYaH7N2vtb7Wq45xan8to+0brNz/MXkNOfazLY2MjMU72SLjXuFJi7c/90nXBj6J0WyW3tVz7J21s1QSdnK30zaOlHp92mrKXSpG5KdaMmYyhpO0AGfXfhGUzghJUWTwys5swSpEYZzNUMKYBaJsR1dDnWvTwsTKhizG+RB8nQWA2tYRuBKJ+n2XybF0Dyo1N5cj9jgDyNIes/zGtKTLQgyFWqwYbINPM513Xr+8J+t6PIXMd2aDXgRct5MApj4g6ytC1x9NsvNfdG96GYhd9B8xMz/4IXk5u+fuCDwGuECFuKwm/3LROg4w1T1HWKuuRSs5fZIM8P56czHVyMhXLMBl1ZtRTYkxvu1Y+L2yNxhoPRxpQb6WMSz5hcWrQonz+CBZoy+RDmsS6tXOkREzJzGSSOsJ8vvO/5rQivFFSyxpWrN8ScpbLVudnU9aYi9zWDB5R5PIykCdnZHgbcbRK3l+sVTUw1QMpFvTDsJCFJbk2snX7MXzCZzgMmt2ZSspMk9TDveLjvp4nHpPx3by9279pw1pT5wHeNeMZsg5wssG1GBvW76cJfZ7HExu50OSfDJfnDsv2c5fW6Z0+gV74GHEDdWyMbQFAO2gHf00j7S6Sne+vC/juLjopU+eDkJGQkyTqxUDAFQmoLHEq06lmvKu7RgMuDetmoXI1VeW/CLS6ULU6V7U81wA67qbasbn240o36053RkEvbZV6aQdMou5P8E9M9yZJd8etbg0bHQ2WOqyX2i8W2glzbWmmIXIGXABXrD3KfAk85cJ3BuaKrN3iqlFkcClovwVqe/v3ZhuDiSYiCqOUfzr55a5MyqBg2S/Jw7s1RQR+U/LEyKAjKcOIQBpzEMa7EYO9RTZ2RbVJkAzhRjyT/EsiM5NZD+eJp6O/dejf0YccCeogKL+9TlJrokZEn0rypUtokwLpqB4RJMRKOAJ6h+xJyg+EV0Rdw5Bjch7SkNGCJcM5dqUuy9WlJmFFXUjHo0I3h0G7oWWuXHIBvKB0xGXsN9G/DUClhqxXtKeVCubGgD/vxda5uB7mn++EIUNy1U2C8uXVBto8aM7bi3aH85+l8LAjxsrRruxJNK9vwcXpwR6xpzD6JB4D9B7C/SWQNH26dKWSGcrxOsP841H/2EibXNEJHZ790iS/LUdXqce36YZsRHoGz2MjdRNn43fqPKcZlr/KeWSjSe4OIciCycwkOfQvf5DvkgwqX5nkVt2J3UuPtoGulDik6JZzNbOpjM3M/nioezcO9MqdI71276Ze48Iw07X7AX7H61wovvHSsd54+VhvvnIr461Xb+utV4BT8IPX7ugHr97R2065KH2bS+V3HtzXO68Dp+CHD16S4x3oGy/f0r2jHd3iAu/24USv3T3Su1yu/vRHb8jxkx++offefk0/fOMl5N4Fd/TOa/f07luv6Kc/fEO/ePdt/YcPftjjJz3985+8oz//4B394r239bMfv5XxZ7j/4uc/1i/e/4Fe4wL0xu5AO6PIBau0NUgsbJcsfC/Zfs+1Ny706t0Dvff2q/rpj98g/Zuke0t/8bMf6T//1c/1//i//qX+73/15/rPf/Fn+k9/9nP95U/f15+//yPiva2f/PCtjPfffl1vv3pfr2HTe1yU3uES9JiLzCNwgwvP/d2xtrhMrAeRiV8qSlNVR4VIFTGR+BpiMCg12RppMhlqSLyKGaqOjbaHSccHQ/3gtdvk/Y7+I+X6iw9+oL94/y395QdgQ3H/L7j/F+hfvf+mHP8R+h/h/af33tR/dOB3/l+++4b+8scP9Bc/eu0FeDXz/gNhjr/4ocd5oL/80QP9B/Dn77ymP3vnFf3inVeh4Iev6s+J43Dez968p5+Cnzveuq+f/+Al+W+aO36G/ydv3NFPXr+tn3Dx/4Hj9Tv6gAv798EHtKH3wXvw/MI/g7aVKeHvO/C/jy3ee/WW3uOC/13w45eP9EMu79+5d6h37h3onbtrPOt3vodnPnHdf+dAb/vl/909/eDOvt4CTjd4x8M38e+TJrtv6G3o2znunt5i4/+m49au3ry19wyct8bxDmE7egOacXNbr4M3jiZ6/ca2Hhxt67UbW3r1EByM9cr+CAz18v417A3k/wfEy3u1Xtp1DKAO3Du17m9XujcpdW+r0N2tqDvjDcLaHVhobNyGe4Oef3fsFN6W04gMKHJcVg+XW6zlF7rL4UeGx8l5Bd0eASbL2+DWGscsfB03a7EQMiAdZbey+yZt/ngY5fSgDNoppDGz+4BJtWSMKxk3S6Zcg9Jl2AR0Yv2lxEaqy7B+MvcxFpgFGeNujIVKDpKraqCKTcUVqlq1g9X4oB5yYTJSXQPiefyiqFnzVxIbwNQGDoJMi9lKZ6eXXPgupRTFekUzeOdcCp+fz3KcMtaKsZJZqRAqdDRdni90ysbl8mIpU63J5FBb430VxYjwQnMus8/PFjrzOJdLzacrzaZQLtb88HnFpsMve/xgyhSQEchfsjz5UO4uqeEwacXh+nw2J+1Ml5dT+aW00+l0zuX1Ui6rY7GUF1mkcf0dCTlBUZEBKaK3TyeL2ULTy5nm0CUHhJ4uWFDh9izKTDsS+wG+oVEJv862HGiwpkPsG1j8NaR3XQf4h9i3In0gjR9Urli8+mXWHL0vLi516r9dOb2UF9APLWMIOJP8YM8XL8EMuxVsDCvqtVRVoktRyOdYBwlpE506DjhFGauq0haH7EM2hkVRUkdd/o2WFTplmxInARLJZccYsUOQkW8yE+bSkg37yh3UazmcaEjdjbYONBzukf+2gsbUxVDqhsy3tVbzoNlF0vnJUo8eXurxQ+w4lZQGyB4rxrGCDRXDSGUxUVVsZbdpIHW1lOocXsKvq4kcMY60XEgXtJNTNsLnpwvqp6FNJi3mSfNpp/PzVc7vqy9O9Pln3+izT77Sx7/7Qr/78DN9+OtP9NHvPtc3D89ye1ySJnGQXIRaVTnWcDChTe5osrWnIWUsKGvbJGSvwJL+1sosKMZCbueWC0//DeCHXBh98fln+urLr8j/XMJm4/FI4/GWRlxwlFUlIw0rk2zLTvQj0l5wYTPlksb/7OwC/8zbrrcF1i0r/F43q/lcLXEqSSPqeFwWGrIRr6gbX1S3XMKsMMqqWaplMOhouAl4XZJN1tN1NTPJIR7aeqLBe/toycuRuo4Aw+ZevqiKdlqQn/eXOTos0K3h1MHb+hy9T7kE/uabb/T11w/1+PGJvI/5ZZDn6/k53E1WMnS9ghnspIZ8HR6vwj4Od/f9CTuTMDwFUyQtpVCLjfzPlV/SV6b08SXl97wd3pccXr6yquTjmMstsL9fyFdVKW/fnt9wNNR4NNII1B6X8np/MzP6SEu8QlsT2sRkK8vx33T233ou6lrbe/sabk1kpEshMkKTBn0btyuraJx8RVkd7oMKEM4LP/XIsUTVmIKFDDPLfv2exwj3/hpiUESHEAIcydtloj9nfoxyviPidni9evlLxg3n50RPfXrd1qqh9JNAQp5upW/5AAAQAElEQVR4/o/myobHPrT1hoMC72MtdsJACtS9193J+YV+87uP9A//9Gt9+fCRloyhXsfFYKDIuG2Mn7m+qdIWOS7D0RDP+54j0f+8Hbu7Y6Juu1Yr9iCLxUIzxvgNFvSjFWOw90M3ZYhRBf27RJeCuolQr6fhYCiH84Msj+tex94fva1v5g7/P0O9H06nU8bJhbw/+PhfhJjno7EfDtLWB7TZQIYJ/QU679f0qYY+7n0ruU3WfL+wdr09D9e1JW7Cjg4vo1Oaq6KPSVXJGqLO/WlCn5nQd7bBBLfPP2Mun0f0OS9TpKxVXcl5u7u7OjjY1+GNQ+3v7WmErUvCo0neH2v8Q9KOt7Y14fJ35+BI+zdva2v3QJfzTp9+8Sjj4eMLYU4sVFK6QrIoKQB7AurN27XPxZlrfI04DkX6JG6oWE8pEYY0Eq/fdWI9S9fBmTxJ47F0Lf0mZEN19XhMsLYrhD6Hfx1+FX/tcOJBTl19d38rspiExo5NLFLybnyuYvLPFVKfvyuS0eJvJA76xEWg0py5/hJcgHNwIXEwZ5m/RGyDJJ9PkINLGdiW+khA1IllWqBXqaarONwudHLe6sOPvtb/+NsP9fe/+UwPz+aqd/Z14/7L2rl5U/X2RGJeWkn0y1ZL5siONUlHe+3ofy1+R6LtEkVmphBMfriXhC6BujUxT3agVcsY0GV09Cn8tO0W+LzrfSuDQ0WXLZmCBcUQFZ06Qsg8Ft1K5B+IUzA+1IwTg2qoAWvqqqiJE7GPEeoxegifmxbV5Uj4hUwLUSEWivT9yBjg47MFc+3ljxlyQIDnSfIYQ3k7xhgvT4MNvN+36ON9M5EyUzLL7rU/y3IBDsK6LKOTmcnLaQmVUazN8po8frV5fYGbM5RFM9d0MdUlh4Tzdq5UJA23R9ra34EOtXNjTy+//oo++PkH+qv/9Fd6970fabKzpS++/Fx//d/+q/76v/43/fJXv9EJFwmyWjEOVRRDxVDm/AN6oIxM6wd9UB2l9ITnDOskr4CncC0ycXrrOW8d1wv3FN/DrgOR+fXcAbqY1vX21LhAWE4GVf9k0Tid8zwSujuIkN/r7sz4np8keblzZusybcrvPAfl09Vj5GsS5eAjCbf82VB3fzfIMUfwtuSOjd/dG1yX5u4XYRP3j01z0X6P0F4fo/RJIXUcUDcK3UKJC4u0PNMwLnWwXej4cKSbnDdts/+vy04FtvY2lJFt24mJgtzWlP4j5DkS/SjRFzPWPBGecOf+h9v7bILyIsOQFQBjBG1MIClqvui4/D3X199casreuGGfkkKlZIVa5iW6JuUgub+JD8ISzIzsdx7IsUzK7ZZ88CcHBksZUufBQjtL6vhpGecTZS6KqIo5vQQhBorRrZE8tkiZaWL126ODJ6SLh7w8T3yJcwJRpsBpY6AMwt91hFuQxaisRzL9yR6ySv/CzJ5K/5RnLfg6j/zW3CdkHW5e7gwPWkc0U2AeKZjrCs4RirJWiBXrOdP52UwnJxesI1dq2ZvS3BibG/kaTUoaDQcaD2tV1F3fopKKEFQynxShULAgqkQeNxHf22HHHOhrWUfD/OdryhXzXuP81CmhjyEjMC85Eg1mxpmIo0WHRLWnjgLx0kAQnR05DzyZJtpVop0ElKqqqKoKQkWF0Mm4ODLCpKS1BdQ/13zudD36AHlEvBIODxIeXrzZJ3/cb/bETxchh9QjeYx/AX5v+k2EDf2+eXl8x4viO/86PM7Gf93tPPf3cAs43L4bTpJz8ohGlblbsuRIjIudImNYZO9SgJJ5v2RMqNNS/qee67RQ3c1VtzPVXBDWywvVjJ/17LEGixON/dKXy98RvO000xFj6B3OQ1/arvXa/lhv3JjozZs7eoP7j1d2R7o9LnVjELTLGmISW4200qBdIt/zgXKJWGc0qtCjWutTQgv0i3SCQPsLScqghr1km/L2bvWPFzK7vB14DCgNg6Skwn3t27nbiJzBx9sSyH2B/mAW5OsUh8l/xBe4MHcleGs3LvlDVtibfDLfaY+OMrRtpx4ttL0Wz1OCnAadkUt3UkYr5b7XbcI9J8NjMlsjrClcF+F9PnnZ3AOFLeNDNEU+ERsZ9a92IQ7yuCeaa8Cl7+Go1K3tgW5yeb9XSTXtoSROyZ6goM6iX/TSjwOKhSw3IbcHWpKDuwVP/yZP8ly9AqBug14nPC94Pa7HyaBteTLnXY/qvOzHXs8X6tnYOea/+id8nxwMbe37RPznxqHhbZJuzOAs83xx2Cbwn01pvtn6SPeGSucRlSTcKbvpPExeHYcurR9qLOdqFjMOijkgmF3SYVYqGGyGDDpjGvVoVHEQUfbAv4V/a1zLMdmqtT0e9NiCgp2MoXa5rMyYjLTL5mcP7G+P5TjYGctxuKYHXIAegn3ibg1LjZgAx2BnVOlof4tF5w7Y1c2DHR3tTXSAnL2J5zFA3kg34HnYrRu7chxDj/2SFdwCx4c7mX/naE93bu7pNvQ2m7BDdCqtUWpmKkKjQWUsEoKGXEZVRau+4y41qk2HPhgj697xvl6+dcjF8bHeeuUuF6/39dbLd/Tg3nG+4H35+EB3yf/2/raOKdMReRxipx3suVUmbRUdaFlQN6pDo4JBPcCL2DzETowoclqUOAnrtJQYQDzOAPuPkTUYFqoHSXXdqSqWKsNUk2Gn4xtD3b+zrZfv7OjVNV7D/9rtiRwP7kz0APeD29t63XFrW2/cmuj1TN29rTdxv0XYW7d39YM7wC8+r+Hte/t6x3F/Qw/0zn3w0oF++NKhfvjyoX708g39GPzolTV1N/gxYT9+5ZCwAzl999Ub+uA18OAml7w39T7u9+C9SzqnGbg9Xo8jvfvqTb336rHe899Mx+3+d185kqd5F/nvvnyg90jzk1eP9FPk/hz87MGxfpbpTf3ktR4/XVP3f0DYBu53eLin/ylpHT97cEs/fR05zyDz0OWn4CcuE1k/fe1IP8Pv6X76+i39nDQZb2zcG3qsn3nYGz1198/Ib6Nrzn8t8ycPjtAdUK6fYKMPXj3UB9jyffDBKwe4AeV/3/3Y4APq44NM9/XBS44DvX9/r8e9Xb13b0fv3t3uQRt5927vf2/Duzvpw57yO+8a7rnbZfTU07rc95H9Pnl8cH9XH0Dd/f69Pb2f3U73yB8d7q5xB/+dfb17m3Zxm7q8dQM3yPQQN7h1AL2h9+4e6cd3jvTm4b7uM17sR9OQiXXAROP/oo05muGulS/UGy5SfEPpC4iGxXuzahkGE2Mc01sSjzHqBhBZrAQQcYcnMPwgAFOQCPGhlaFULYv7Zo2ORb/YuLWtabWkD7OBi6EiL5P/9u90uoDf0tdr+eXZcLDFpmPEorIW90fyC7uLsyUyCw3qHe1s39BwsCN1pTh7Zmxuucxbasql78L/PBTlaNvEZU+rBZfA+bB8sSK/hEyWdOjjF77z+Yp0c11w+ZzBBfNs1nAA3mrJpfGC8X9BnOWi0Qq9vVxSVLBSXh4v32rZaEH4MueLfA9nsyo23atFm2XPLuZqiCfyLUKhmk1ZVVYK/PgGypIUWBT6gXXJRsk3XTEEdBVlIG8O/1PbYp8CuxQq2AkFI1wiTqK+klqUa7wOgZgnazZ/Qy4Q67qWIcsP+LyezYxgU1jTJJ78oUheeXglkz9GOj+UrKpaZVnK0yR2bBs5rnMijcNIY64TaYTspus0p8yXXFpc+obP7dgwUoMZNvb/i+jRowt98/U5l6rneuiUA4tTv5i9wG5c1D7G//WXp/qKC9lHj6Y6I+yCS9pLDntnXNj6b+NenjfUe8K+kQIMFMJI0UYKtHpHtLFiGEvdkEtesQle6Px0rjM2w2enU52Ccw6LL73uL1e6vFjo9AT+yaVOHk+vwf0X+M91enqucy57zs8vdQZOudA8OTnTxdkl7XlOW2nk7aul/Xs77Fh0d9S9b5J9jYF53Lxsylt0n+rxyYn8ItgvRf1SGJNqOBpqa3tb9YAylZHmFNQE5dluQR34/2npf16rtSArC0WvH9qOr50TB68t7b6hX4lbjSEHJdtc3Iypxxq36DTn5OkXz598/JE+++wznZyeEnXJMrxTQ4NcIaghH69Lo069frPS8Gls9KVWiT7mXg8LFMrbQ0R+we7c3Q1tccFF1Yw2MKcju7+jnXa05WXuW3M59QuuBt7GPsIA6yYplxtDkMs1M4IS40Cb083pFwvgY9mmfaeO8YX0hrLhCqaokDd4LTot0WXuv+UIbTisSJSjAy6jYUwUiQfYfTgc5HZfcADi+XtZO/T0PIgiC8hFNy8rJsMenVzGJrwoSvk/nBiMRlxUdDq7vFSDbgP6ZYX8gFyahVrs3ICOsI6COyCeXQ/3SJQd9Bx8vGu+mcnMpPzy0fd/PPY6KfNCJ+/bLqdE94o24yjQ08xkBihvpJ05zCxnlNBprUr2548HObIHvdcRPK6zKOoTpjP+vcL1dqBfR8XwypFEW3TQt5fMNyeMCZ98+oU+/N3H+uSTz3R+MVXnbS6WikWlSL8wC9RhUkcbbbyPgo721nmfQGiXQR1gnI44XfZ7/ES6jrbVMGb0aEmDARVog14/JXXkY3RZVSq97hgPnB/pi2ZG2pZuv6LfLJiveqzog47G/yEI/Wgxm2rBBXCzXKglbI7/4uxMZ48f6eTRI50+eqyTbx7p8cOHevT113rkf879m290fvJYl/6nrqeXWs1mjH1L8muUKINRFm8GrmeIETsUqtHR+8CQfjFyDEe5n7jbeT7meburmbscOS59Zgic7+VyeDkdBeWNRv8moxhNRQyqyj4fz6v2cY/5sB4MOTxkPKVOEgfMy6bTGfX0MfX20Sdf6fwS2/o/ILKBZLXk87gKaARhDYM6INpQdydhZneISbkH/ULfCfEk4K/Lcjzrdv8GHncN7Oqy1+QqF+e5IhtJfUqT9Q65I+uZP8rPJsxpD77r8Cw/x8qS1y6IhxPNtcEnl3vllj8+DvdIjG0OGj5tYqXE4U/icC9x8SsOA43LX3ULMmAvl1ggcDAn0ojMDcGOQF+KrCEj9REZzaOVhFS0s1InrAF+9+lj/cOvP9Mvf/elHk8bFVu72r9zRwd3j1VuD9UUHWPvSi2HgC2XkB20I6+Og8AWOE3kaybaaFBZxoyCRXOkPXn7JUN1xGmYQ1bAqY/3He08dUndGu7egEFA0dA4gA3N7iLzjXI5YihVxYq14YD+MVBV1CpCIfMJAuQ4VigAdyd4mAcT+TgUJGQbfT0wDkT6foTKQt8uiOh1Y2aKMV4hhKgQgsyQQZyOMaX1g0Rowi8eT+foBVFF8Ez8BBMkszvSdNggICciPzA/CHdibOywyUaWWZ+mI27DuLexn8uvGRNy/x+PVA8rFXWhfc4l3nz7Fb3/03f03gdv6dUHd7S7O6TO56y1zuTr6nYZVGik0td9oVKwqCDjRzxITiBr6dRZST4mKXVQ4BWU0RLY9SBMmdeRMsG7Drxw98WqhwAAEABJREFUleHu52FmMF2LiB6hd1uQWc8XdsmQ+wnOdON2yUlP/zgPoEYujichTXI52e0f0icj0trtBCk9g4RPub2clDfQ17hA0QbrMj+dxgUZuRkOBwSff6/jeg7O96KaGTENL+2L7yYOzv7tg4jTe/8tvqhItq4IhLf34/AXhc1bE+OOaGUBGrF5kZIK2nBBPzEOsSPnT7s7A9063tMhlxSjYVTB2ZQxvpi5rcUTgGUgVgk5KTuwNtT7SAZyU0ZLnKSOtpj5RO4AL3zE5PTIRCehoxSpYfzQJXvXhw9PuAR+rCn7gI64FqJEG+y61KfH6gbkD/mjBS4cngGu/jWIA/LUSzxyu0pDGRNtJ1HehnFValTWQTVnlfWgEEOCus0YSzxPl9bpXdJ10UmUAX17WhC1RN+SVAX9PmqxTJqzr24Z/8TY5WUi+loaklz/64D1x35tbTf7Ywv+A+T5fkPo4ToYNBtA/ph6t2H3qKKsVBQ1rKBL9oMnpxe6uJhpxn68WSX2cUmJNuHzQF1XGrLnGQ5r0iKGuY5ApBtmDjKDyvnUGi9OXucBwpKMekrwJLOgyBxUVpXqvPZiTqtqddTNxeU073t97jQzhRBlFiSZ8kOcTPPH5fWINKR6vSYsykLR03gQ8RDDV0gwIB7LsOwz3LweCfQ+yyF6xm9E05OPRLg2j+fl2PihJuP7p3o9r6exUW9Dn9KEqE/4eLKuGyptwqxvTKJmldwNUmDuA90G8NqQxBEeMLVhg4CfdQZiTUmRNlOAinGg5nKvateXvc1UAy57B1zuDpZnqhcnXPw+Vj1/pOHisSbNufa6qY7iSnfqpPtbUa/tDvQ64+kD8Arj6/3tSnfGhW5W0iF3ATvWaEsNF8sdl7tJRSuADuzlI+j9zgPdM6AeI6BIQnXK/ge+3kYBvUfK1Ak+3N7Gfcx2vtvY5ZuZAuNVjIG+FRV9rYbb4JnlGPq2BzWx7DX5zA8dfbaDeh9qmYec+jrM+7LnjRprcRvZxvkHwA5MTQrYxwAd1tWkX1J7PpBiDTPzr8yCzEx8lINE+RwI713ice1EFMvAJX/atlPjazz2lsZ6e8jdzuE46jbrt6OtUtu2kv93kgPW/TUX9hVxC8oRkC2hiyLtKqpTIMcgwdOf8EnklcGHFx/292/Wb+3G34f1XxSFw0sc3hyprwvCYSQiQLA3ftw5wqZcRrp/49et/D1V+Heg7ffU9Ek0N7r7nAJqIlcOnYhdoZJTGmBy0BhbGm6zmKvhkHA1n3F4fKHpxZmm52eaz865JFhwoEL4asqBxyyj5aK0AU67Zq4MBsBEI08sFDNw580ufgHDb3SADAbMwOY4MngWLKYi2FB3RxZR0eOQTs1CAbfzWRqxPG0YfNcgvYdtENOK8BXhyzUWiuTrCFnGUhWbgZpBdcBFaxVaiXLNLx7r7JsvOQD6Uh3+GBs2qNKIy1pHSAsOjE7AqdLyUiWdmjtYTQZRO8NCe3h2odt11KSQxkwmQ2tVo09J/gW2ssWFuumpmsvHasgvzc8k0M5OtYA3uzzRfH6hFXZssU0HLLTyC1+nyZZynpgMCiaGmjwH5Dngknow6Bg+LjW7/JK6+1xp9Ui1TbU1WKEjqJbazlhopwLlQrvlXHuFYyH/ExLPgTiH9Uo3Bq2ORp1u+sXyKOl4nHRrrB5bpttbQbcnQXe2e9yF3tuJemmv0ssHA71yeB21Xj2s4YEbA712NNCDo5FevznSG8djLp239BYX02/d2tKb2T/Wm+4Gme9ht7f1FheVPXZw7+gHXCC+xUX3m4S9eTxB1pbeOt7SD4j/DmE/5sLzPS6l3+dC+Gkc5kvi9/zClIvp95/Cod6H72F+kfw+l60/4ULXkS9k/YLX4Rez4AMuZF32e694uhukvZFlv4//A9LlC10ugX/2xm39jAvgn70JvYafw+9xSz/38OvgcvjqUtjdfjl8neL++es3+0vktdsvvK+Afj/PONLP0TO7Kc/PwM83wDY/4zL552u4+2evHhAfcLHs7g1+Dt/dV/SV/T7eOu3PXzvUL9zNRf4vwM8p/y8ybuoX2CwDfX4B/syx4VGuX7x2R7947Z7+7NX7+rPXXgL39ef4//y1u/qzV+Hj/rNXoQ9eRtZLevf+bb12sKvDqtDIF2RBisHk87mPdatmqaZZqWPcc+oXKX4Zs+TCaMWBdsvigKGQ8ES8jvENcGDq/JbJvcXdEM+x5KJvyQXrgk3FbLaUX/hcXs40vZwzVq60WnRKXIgGKxU46PINSRFrZCYu3ObyS1tjhBpy8TsZ72g82tGg3lJKpRazxGHPSsu5qS62tb11oO3JgcpixPhryG96cAG7IB/O5UgXFC1KLJKWHGwv2QS7vrk8bVLDBtn1PD+f6vHjCz16dK4TLvyml0tkJnVsLtl3q+UCr6Gc3PlIHBi77mVRk3etYIU6whdc/s65eHZ5KzamQYWqYqCqHCixWp5ywHzBJeECu7TICooaVAONOIwu2NDkdUDXIT/JEkSAuanlYmrFIbzrv6IMvrgLVF4MSABFRlQMEV1MQSCYCjZdQ2SPx2M5ajZMgXRez46EbPH4IrXBWH555oeZLYXswyUzU0S3gkWqy3OEEFDVbdNhX+V8Sg4a0RY/igdvW0GSCRNrRVmn07lOKPspG87L2Upz6mcK/ebxuT777KF+99svMj7+6Gt9+slDff7pN3r08ILLhCbX+QmXvv7nl7/+6kwPvwRcEn/91bm++eZCp4/nevxopq8J84viOe1EHN6XcQvdt7DlEPtX1FEJKuq8YB7ouLhd0eZWOvcLZur+hEvoU+r+kovfOfW3mHeaz1vaFMC95MCBpYDoKrTTVn2bOaPNnHJp/VhffP6lPv74U/32w9/pd1z+fP75F3r0DQcvXDA29BNR3zEUyvajPbqN3UbuD9jM/XMuSE9OTvS1X6pwoeK/hec239ra0mhrrHxZWJVKHEY3IakxZbQBe1Pf1WCk4WhLJRvs4PanPzZcujdcxtCgNSD/Ce1ggoyauvV1zaOvv9KHv/61fvmP/6Df/ObX+vqbrzVbztWy5PY8lqw1Vt4uySPGgP6GZJPWZUiUDR+2jhmBODEExdDDzHK7WGG4BWuoOWupJYakpaig3XjbMnMJyk9H+/P22EJzG6WdBmS5HbydOQ0xEjeppSMv6BtnrMUeY7dzLlaX5OOyjTREQlcBU+AbyMcRcZNYLWPckovpVe5XrfonoS/Fo3ye75CLqTH2H3Lp5Hl7PXlZluTbY0WbaOT6uu45nIt177fOy8B+ZVXJ5bhuZ1ySzbBF5/pUpSJIuN3ODXH9ArzLvUxZF0+DGXr1/hlfT/9csrVAD3M7d5Q3A37CjRVkZvIy1+jucLcZ9ZmFJcIlCyb/kT+JD+DNeuPL7ybc88mMHMHLtnbA9Pwg/25fzEKZknoboTuaWowKsRAfLbnEPT270Mdc+v7Tr36tjz76RI9PzrRgblQosBMwHztNPuZ6u/B27uhox1kudu/drXyc72gLGUxCifYQ3NZm6CE5P8FHDYUQFdHD+0dZVaoc9K2KdlUUpSJ6kjy3UW+zC9q7jzXeH31uaby90t9cpxb3crFkrl7k+B42pb1+w5j06Ucf66MPP8z4+He/0ye/+0if/vZ3+vSjj/TVZ5/lC+EL+uHs/IIxdqol41lifIghMA+WGjD2+Jzk1OejEX1rezLR9va2JhPHlrYY50bMWYOBz52lvExFLktfrtoPERnfvIxFWeSymRnduZWX6+LygkPFS+zXqIxBQw4za1AwPsYQs61kAfuJ+I38AFTM4U1n+uSzr/Sb336ix6cz6jOqTbXkF8BWSsznsggNwNaA0Pr9+xSYwA30vE0b7+nmYI2JieCel90uEk5+ne1yM82c9cdbwdoJSTRK5zgVFexuCCG8Zi4Bx/OvwbIc2n/x9q9JZrZG6KlMTz/upw3CTISlTPmsX/dnXXC4Xj062mynbPTOAxhr2fuJS191M/ggAfaCxiWwsRc19q5M3JimA1JIBtDJ11+M5pG6cJiiUldSl0FffHWhv/+nT/SPv/lMXzyeKo72dPOlV8FLmtzcV1tJU/aaC/bNKw6jukQ/ow91zHGt7/WdR1/EBIq0naoqNBhUGXVVqiijYkEbCEbb6LQijc8Fvm7y/pq8bNjEQEBIpridxqxzUBFiRgyFCivkNJqHBsoZFHAXsVQZ6LdWZh5qyteYqJrDPY3HMwUJuySAlSQLvFGBsSCUpEfnQLv3duFr9Q4B7rYQFOF736rWfaksK0XSicfHlg47OKW24HzLa+pLZ7SHlBgvGnWMI8Lv8gvy8LIE/Cb/CQohqucXuPFbkJkp64YMY6wqq1IDLiA6JT06+Uazxbn2Drf09o9e01/9X36h//x/+yv9xV/+TK++ck9j4iXW1+0COWmgMgxVWCkkZ7kmHi8EsskEe3UgMzYB5EJOiTbJqgdN4BOH9Y8c2EzE2CDhT87PeFrOJg4CeE35x9ALyKLMKZrZNbdLIDKvgf7NPP9cAYfrv0GOlvS019P3SDI0dneO+Mwn4Xesy8g5jCi31MBvSYcduMiTl48xzNZiyI1wf2HQ3kQe+tbH5W9gMttgnWCjuFMPkxFwDe6E8we/nmVOdOXIvu/6mJnMjCgOZbeZux269lCPitReQZ+MioxDERMWzNEF53MRDDjcPj7a0Uv3bmp3e6AYlgxhM/rEgrpqs2wJuW4/kAAGJ0yiWREXyqYpITO3M9qk0877YtupY3zpchi1kSijvy4DreTwS+CMKKHratXp8eMzPQJz9uWdxzXGS+IihjxdgFEeQAoDro+TDI/v+mbPsx/SZpZTB8bIbaZvQ34Wl2hbVRU0GJQZdG11jPst46087jozT+2inKacn+HdoCBWD6VCbRPke7HptNEle5tV4/kGpVxnUiJlcttAn3495GnO7/OZmczshdEyl49Z/ojvU/HMTGY9ngr4I3osyzLqT8DkT//FhQ28rbS0J6POy6JmXehtkrmS85nzs6lOTy+5BJ5jT8ZtzIO6KqKpZJ4bjQacG4wYq6P6ubGhvXTkk+R5dF3C2ABPCKZI5WaEoOAwp5H0hWrmGF/3jUZjjYZjVazhPPnFxQX5X6phzggxqPA5K0aZGbK1fvo83ONsM0PHqCHrQ18jlkWpQP45AWUmJenVQ5Z/RJoM/Z7H422imDvyxx3fje8Z7buFfL9QM8tFgTxFPbWZOXkOG66ZPZUGb/Z7Anf3FHsHwNjvl7/irD7h9wvgFl7nbpOYctcwaMjoLOT+J76B/u1/utfHxpL13MDB2X3N5W+5OFU1P1F/+XvKhfCphs2JJt2FDsOCi99OL42jHuwN9Tbj6TvHe/rBzV092N/S/Uml4yppjzuHEZfI1fREJfcGcXahwP2MMc6xeJex7wogrpIifcBRdOJi+GnEVvJxPHjh/wBgIUrpJe3H4kSD7mh/iYHVx5+E3yHnIdfjuz4OtDAAABAASURBVLFDCOoRr/WZuOYZUYzYRjJPkfDj3bwehDsBz6sjr5a+07D3bDfA73wHWSOHyImEa5j4Ya/j5eaqRw6qKs89iFOeh8ggET8RVxYoJ/q4O8PL3CN7aRNykM3mNSMP4H63hevn+8xuOZPf92xTf7f3Bvk3gXfLpC2tNGRNXnH/VbLuv7oARoeO/Fsx7ltUWst0uX80pGckvcDvZXAoEcj7VAr3Z/66HWhN4fHmqB5FGMtleL0xCaq3oIc48PIauOJvEmfen/YT/rTZ9bk9KXzv/z7fPs33iflsnI3RoW7oDEYHb/0sthKdiFUbnYJJjwPFbrXgnpVDgflUq8VMKw5Im9WMg78FcQCXkYmFTWKQ20C4RWM2+MbisMeKvtKs4e5rYFHkcQPxM/BnSlpfXD4Nv8RtWOK1dI0OOAXEpas88bMAc38pwtTIB+QsB3ckH4fn4TRShkhHLAgrSecwBuzp2Tc6efh5vvydM9iKgTfYSh2bd9NSVZFoswsOfDjsPnuoBXESl8QlYSXxnBakKejg/a/6L+S04GI8AzsG4hsXx8YlcAbuuOY1lye6PH2ox998oRPojDgNshIXvcbI7XvWENGBMrbk2VIOY9JiXaCyMhYbUhFd33Muor7SxennXN5/SX0+UmzPVXTnis2J4uqxitWJiuVjlatH4LEqeNXyERMV7sVj1YTVi0eqMh5DH695UA+/xq+Iu4nXpyPOkkkPDMhnRN6TdKltm2pbU02Ee03dPWYyHKHbKF1oi7CJxwtT7TjiXDsbhJn8/zfosZDzt8Nc24Q73N+HzZWpER9ZO2AX9z7y9pGxDz3ImOuA9D0WOkBOj9k191z78B2bsP0sY83P7pkyL850sPG7m3QHV3QuT39YLHRYLnUDHDmqlY5egBvVcs13utTN2uOtKW73PwUu+G8NWt0aglGr29Cn4GGDRrc2qHEj5xa4DS8ju1ekXemO89y/xp1Ml7o9WBK2werKv+Fv6J0hcYYr3Rk2GXczbXUXve6i372MTvdGSffHG0j3t0wvjYHTSdRLkxLUYKCXtsCk1svgFfAyG89XdoZ6ZWegexMm2VGpgzJorEYV41HBptLUKTHWNRx4LTkMXnEh0zDOLbkQWeCfcymy8ENg/CsuSRs2WatVpyWLK+cvCVtwmeqYQx2z6YKD17kuLqfyi85zDoHPTs91Ck44CH/06AT3pRZclBojVF2NVVUjpsVCl5cLnXAZuODirSgGquF7WIwDmdWKYaiymGhQ72hrfKDdnRvQfXhjJQ7/lovE+LMi/yVjc5K6wBa3UDBHkPFDkRUtqIyljAXQnIvYcy4lz9gEXZ7PtODiuPUbNVUKcUDaijEusPlBHPENWSW6DYdbHFLvaDTaVl2PVbCxCqFCdomepQrcFZe+w3pLw8FEg3KceW0jLcljQb4r7Mg6Qb4xGg1HqhisTJ5Ppy4v5BrKsZT/duIlB9oXZ+eaY9eWBW1hQXVZqS5KylLISyfmr445yxeDTgNxKjZdAzZJNYfuRVHIzIiWKFMnX4T4AtE3XisO/OdcRs24JFysL+c65kDUkS9UPa3LGnLQ5gf3MQZ1LG6bppEjkbdMXpws3/0t6V12y4qyJe6qpe14G+KivOXgJBSVYjmSDBunAhtH5tKgZhnUrqK6tpS6SkqVLNWyrlaC160K6kmaTVvqGlx2jOktF8UrnZ8uNL1okRElTnqNw0DTIMtokLmYm5YcEq4W1su4bHVxsSTtXH7hP8t/LrzRfNZqAZa0qWZlwjxaLRNpOsIa4gIu+qe02dzmL2c6p60/fnSqr758yIX2F/ro40/08Uef6osvv9bpyTlpV6K7ySxi05I2U8oPX8uyUMwb3oBNOy25VPSLwUsuMk9OT3VycsIl9CLH2eKiZHdvT+PJROWwViqiOupCVSmEgUKCR2TsmbSgjXn7WXD53uE2LoMDjTBSH7UF1aQtZUrUo//G3/nZmU7PTjVlE7Xy+kPhhrr1TR9VJoumECIIpMKshCXqNVHHIZiqwstUoEKhYEHm3ZC8BIJZzw9B3j6aVaOWfPEgy2QGtH5wxxAoUomdkIV9An5vhwUHBGVRKMIzeGSR2+AlfeP84lzelp1fEq8Cnq83TJOERoqyDHc7PP/UtrQ516dVLgtxQjCZEZe8hlz8+j+gGI2G5Bvkh/2eT27jlMHdXp4OW5gZ5Ywqi1IBt/O8TheMpy3hIQa12G22mOsUfc+ml0omFYOaTxTDTA73ON7HvJ96GUmi5D84nMofAnhxrTm9B//mdYaHORWpAem1htfDxt2nIC5hifrKYU5BS/1u9MAoCiFkO4QQSYbyLhlilj8eZQ2TrWNAnryeh8PTOc14Erxx9Vr3PrdR77r+denX/f86brcFKiLc7YMNs4uPBUXq2ZEUdME48OnnX+iXXP7+o//p568easbc6GMfQx/1qoyG9uZtZsnc6mialTpsjMT8Zvtjd7e58zfU9ZDbWKZE/I4+2tKmXDczo05i7i/e9hwFuhWR/lis+wtxOvq0y8zzBDK8NDF4Wsri9UqcAMhAnl+Bu4zIDZH+nLTyed/nidmU+ehSMw7wpmDGHNWwbjD0ISYaSh19o2W8MUl1WWo8HmnC2OUY5wveWt5PC/RzuLvi4trnLO9zW8TZ2dnR7u5uviD2NEPms6oqczmLIqr0tOgX4npcIc8FeiyYz/wiOwbTiDR+CWySWrc9cfwftjXoKspVD8bamuypgl4wpn/51akePrrUGfNDwzySbKDEPCUrkBAlCz28lIZUYO4Wj0l4ZfLWC6yDsaYbHnWQMuDDo1Vha+J5RWrzICg7nW4g4sEkHi9uT49//abM7D1PUvT+57/E8BegLK/J7FlozZNwAPLXVckk3Hrm8bKgGK/rRpl0DesyJ6fe9liLir2a0kyp6yH2lIlL4OR7Z/aygfSeYwblMwaCjDxQoo+LT1EL5ueHj2f68KOH+uWvv9CXj2ayakf7t17S0b1XNNjdU1MELUOrlQCyO9pmog917LObdiVHC0/kGaKprArV+fK31oDxua4rVfACa2kveks5Gk9Le/K5rKNMWFAxRBXPoeh5RhgzUHGd4g7wEoeUK9bGDYfzDevEJevEuf+DudML9qtT1jUsIDl1jYw1kTTRCgUmZtTAfqJ/BokwC0EhFIr0/Uj/yH3DKBX26yhvYmwx/BEdN/1tNBpRxoG8D5phbeImQPP0osrMZEh3f+LjcK/Da9rjutwWG7gdnJ/llxUyaxWMRVmfGPEX2LFWhT1r1qYl/dn19PghGLoHFWWh4Xgoox5Ozh/rhDOIVXup0VbQrdt7evD6fb399gO99dYDvXT/nnbpv2UciVSK9NVgpYIFuUUojURZEobaQLiVnySjvjcQ7ivkOF5Shze0Tp5elB8HqdMakPXrMXO4x3EeOhg5yNutUzSyzAsyp0DwPFwyKUM8po10l9m7e1d286FIfVY5zTot+SgDEc+8nrpP0JdFuaytEv0h0SsS50E9bTNPPnblOJ6SDK/krfPKfndnx3Mf18+RA4hmGXyui8qB/cfDr4rSs77X18Vl8OEljevrBB+vKA2+9ZsZa/fzBO2eZ8IxV8ztmuuKuqPfBcaggr5U0qdK2sogJm2z1755uK1bR7saj6KM8S0xlrlt+xpFmMsCronbJ4MqQURuVr2fMtCXnJFgeN/qaaeOcaIj3018oZMpSlcIvZtxsSHuZd6X+xrDJCMeuqecPxpRJsNNALqa/Mnf5K41iJMoazYj/KwHOvV2heEB3lY2yO2pUUu5xRldUZnqAX2+jmLIUcfYm4By26Lgnv4KfZ7JdTI0cX29XOwRUypJW7LGN03Zn51fLFhzLbnrwSYWpAA8TS/CTfcccjbr8H8JsZzY0NKyq/9cd/ecf41vekqooYMyxGMgv3w8Hs0kF9kwfMl5QF0PGVtrNU3SJXPLY85czrgIZgqTqOeONVHHGomWQZ1VGm95/MC6aYXdl+x9VrhbdbTNHuRCJoYGAftHxvcQI7mLOEmdtxPqJIRCBWvAqqpUoUdZVsSxvLedzebIbnK7FnJcljYP4pWRPxuuImu/q/mDucKMuve8+sj6/1P3p1+WJMeVJ3hF1cze4mtsmRmZiYUAAXApsrqK1dXTdfrM6fn/v82X6WKxSAKZyC0W3/1tZqbzu2rveXgEMkEQVSS7Leya6CoqKiq6u3vEISVl2xn7ENN90EOI4+0JHAfYLz726/9Wz++T6BBnanwo+CHM9DGkSSfoOPawHunP5REYIKTkvjZhipMwmz2wmhBPoccOyvRx3zd0rOfq5S9ru3l/r3Zzo+b+Qt36Skf9rc7TRi9mg14eJf34rNXPni31c/+3fecz/fRspp+cdnq5CD3lDP9Max0P91wY36hZXSndXihxP5BX11z+3is4uyis/wvnHYXzDnFeZtTL4KEoY6v1Ephq+triAIbuWj1Xnwr8gS9MbHOVFMYa4H5BmO2+lBHlEEY8jvqasXU99ZWkSuk3pl6vRGDH4aQ1k6YvucgUEeKVwvGAcgoYqZf74kC/9X7Q7pGyiSKRKiY+ZKyZ46GuLIfFVY/KICG6YMXoHRpp1LJPa2peFbCrb0hVloOERFJTAiXXw4gI+bGMxsAgU/qNEndKc+5pfPH74qjRJ8ednjFHLJkrZ9zrdKzFPadmeJpDUdKIXqocCkp0qDn/T0AR/N7nQxBtSXh17OOQhZCattZzH2xi/yFppaQ9UOdxmscguvI3M7tHEps6rXmZGnYbj/P+a7mxwn+tor6vMQvNLFB0eH6n2WtU/dQk38elRjx8An4Png8chbgJDz2BjV1hM3jAyCHN4EsS/0k0aMFIR+JFuqCzpYrBpqrEoJlo3dA4ue0HGTg8OdyoeUhD70uPEB+4g4F0Avz3ceadKaMJqc0Se1sluu4BGXemDJfZpkI8qOUPdP5eqfI0v57BuicvICxzSZT2CDYEu/Wd3rz6Wt9+9RtdX77m0vSetDvsc8dh9Z0GLnFzHvFvtb6/1u3124rd6kYkVtDhtVurbO4rtCX/dqXY04w7E9+QrjEvaDtwqczisWNASMRtb690/eY7fffNb/Xq1Te6vb1mwbChDQdl6p5RQs6hoJ4j7TH0W40+XHD9iW8Izx7pGHi2TBp31690/fYbraDD+lIjE9F4/1bj3RuNt69VjJtXKjffAVNwCwgbD3Deq281XH0HoJffqr/6Rr1pBe6LA77W9i24+Fq7t1/hntDjH8lf4CXKTMgQq7eK1aXEBDncvtWOCa6CSa6/v1KPjgcmu2F9rZGJdFzf7Cl+wkfq59+iLqQtt5fU50LjDXW7eUNd3khc0OvmtcKgzLj+jjDjWxXqM+EbletvCf9mAvWS4xxW3YSb2g8K7nJJnsuvVcBIvQaDOg8H4HecMToN6U1rPngLHhUHeWoYMhzCTa9dLmFQyx20T1B+pXYDgSnsW+r4rdLtd8p3r9TcvwYMtkKfAAAQAElEQVRv1KxMJ7QO2/vbu9dqSVfDCDc1Otzd6o26e2AKZqCGrV/LdLZ+I8PuA/znTN5hineaKezgf0u+t5pvwBpsLnC/j+X2SsvdhKMe2t9oOdxqwSJowcHZoqy1hB6Vex2NQCsda6Oj2Gipreb0oc4/fEF/Su4TjFvekNZ+gr9nXNsyphn+TZ8dF1AbH/JW7LThQGrDYmqz7rkU28mXpqu7te5ujZVuuTj15entzb1uru90zWXvFRdelxfXunh7rbfg4s0lY8ilvvv2rd6+udLqbqfgkOZ4eaajxamCC1eH3dysVcasJWHL+anaZinhL0PDGLfU8fKJnj55qRfPP4V+rAXpnH63HbnY67Xm4MzyMqwqp0Y+/G5zZrxKypHU5QaerRriehaH1xysWcZr5N7AQ9Gq40J3vjjhMOxETbvQyCZ6GBJjDXFcWJ4cn+vJ+QvwkY6PzuA3V4oOnjN1xC9mJ2z8z3S85ABgcaalL4DhOSOua+bUL7Tm8tDo0W1S4nC8q2gjMzZT5WFgWhkYNje653D95vJKVxeXWt3eS2zQfOg9b2dqOVRLEWQoXGAN6rlQ8G80eiGIwPJhXsMBIAqWw3zpYFrGUSrFSWS3233DonnNwf6ag/MtNjBQjkgTEZXPjIO6BRfVcy7DMnr0gq7vKRP7qRdiLO688BwYc3sORLbMjWvmyQ3hPeUNJdBlUkmNcrfgIO+Jzp680Nn5Rzo7e6GTk2dsNp/q6OiJTo6f6uz0uY6hizk6XJzr2OFggV00zQLZO9CqjI36PrTlABgzru7CQcGEBn22Nd2w/6lxpgb1O2TBP0A3qx676dWTH5FlTPY0qt8VjRy4jvC327a1Wu10h/2v/Bvi2Ey/G5mLxmp/Kw5s77gEsv2/eXWhb7n89W8A39zcaYNtogaaIsvtNpvNNWcz3rEZdhu5Ha1Tt0/VIzZwd3+vSy6Br2+ute136OZIz14815NnT+Q/Cd3N52pmnRpogo45aYvxr3Yb3a7vdcslct1c054on7JDhZuoQrsFvjY3mpFvjiwzy8FGOrEZiQh0JkxtBANZJ1uJCFnORN5EknAw5Qk7aVOmPp0Wsxm23Con2prwun6CNjnTP1rNOADIpB36Hr3t1KNw11vwNiJClsE66eBl2J3Jn5tGTZNlmvE7XUQg30j7b2hHxg/KattWMw7sO8pKkbABsd4BIeGr7iwxJgRIggHtPsh9Z0Q3OSX5AN/1Eo/LXyyX2KPHhBa72KlH/sLK3e3l/mO/2y2nJPe7OW1i6rA1l79uS1+sb3Y7DehsR95rty9t26PIdjlX5rIhmsyqDpEwlsHADnpgt/VUVc6nkMqwjFRZpnxqqKkeP6Sv8U4IKh/KP9DHSZ3X4Q5ztmEctMN+PCZ4/CjIEhHK2I7bICKchaaL7wWBqtC7x/wn1KyPImLvDupht0FQJfWz99jtNHj/Bd5JtoLKDkDOqjcXRrl1LMONbaXM+JKyNhw0fPfmQn/39/8oX/7++jdf6op5hXM2DRye+rdU6Hq4Cxixt147xkfbzjCMGmkPOMo1o2ARoEL7j3tMMjnFhPEgjxuJoIiQ+5jHlgrax/6MbIk4kqDToonPWKnDndZ90uiaRi3IKdFPpBSq/iVj/tnpCWPymU5OjxmLj3REf1jQx5yvbbO6pqn9fjZrNWNM6dpGsKE+pfJpsOsFfeLk5Fin4Lj+Rv288o8I+qgrQloyub91HBb6UuoJF3dPn3g+OK3lzhgTWuIy/Or83rRqu1bO4/GgeP6hb1qvI7bawHvOONCRrqDjnnY6YKRdWub45TH1OnuqBfP5qFY3972+fX2r1xcbrftWYyykNAcdaKTIEjVTBCRU/+G2vrAOCU1XxIj7Eap/IPZdmOWV7J/qL2LJxNf+g88huKcg4uzfe6qv8J38dpHSCR5hinsU8IEzRCUUEXtICukBOjwEVruDnymlHmImSngNm6hlKYx1B0xyUVfCxD7WKKxLDTYxegD7PxEe7D+DPWliL/seXDagedUPibkx6eJ6o3/87Wv9t3/8Vr/+5kLrMtPZx5/r+ec/08lHLzU0jW5ZIHh+pNnlMbhn/bujrB17zp75dRh2KpQn2oPpBbvKmmFb81mn2bxlbdgoY+tBQ4+0Zc/Y2DN/VeAeXS9UlFPCHrM8v3b0Q2NmmuCB7bQlq0Hu3EtM2IoNOmF93XOhsbm6Z+t3B2519/aGbeGVLr+90M2rS+1u2POusR/SB+sV50+sTQIk1imJimX5X0Ofyw8IyhRjlu1/pA+M6E4KZSrZ0Tc8VxmzQ98iPCIp/C8k96sDIkJ+CjwM8zI1Ruo/jqM8J7oskbah33Xo0H22bRu19F2HtbhnrDlcpmXwuJNyRuYkl5BpL/8VgAbd37GWeXv1hjZ+o3v2vUo949Bcn3zyvP4G8M9++hM9f/ZU826uJhrGklCm7AR44VcAOkY+VRRNlDDhrnjnLtX/KLzmGVWw2YJtPIDwQloDhqogG6ohLV6/+EXpE1y3CdJEI5ISkKHQ9Bzo5Hv3/TDcfsMpTA+w/zEsoQUxdT2NAXGxpVon7F69RvqbUegDhqirqJ8e6IGny7H7QO3+Z+CPzPZ9JbhWVdko3TZ4gMMc5xoThRcXDt732MSDzrV3TSEhVf+BiufgZrnGGnJURncNumoYQ1oOrpeN9ORkpudPjvTkdKFZUyTCxbgS2IpVGUqSL2AN+mt5DJIXmqbCbvfZSg+yj3L/KiQo9LNCX8YJPyRjTAkhwB4F/zAm1qrSZjOw1oARc1sE85nLBkKWSZ6Ah/ZPQUynxVvLD3TneGiVlaQosTxgJD1CVxvBphirBUq1p60iD5rPsxYop+sSY05Br6RDd6p57J9AifCiLDsiVOgTFcoaqc/IXm/gLIDltG5utrq+XrMX22rHIsvpRJ4K7XmYzz8J1/efTPR7EpTvjYsPZPjQ/32ZULdqtpAOtIbhKRUSRD/0ONshLmrCwBuKyMq5Y06aq+uWapt51eeKOeeSC+Cb65XGMUibGLtHeS502yzYj5yckL7LGjxXsq/0XsDxdb8zDOQbsY9CXqnOETkpmP/GsdAuO9BXnkVFEYEcDXIYLf6k7a7Xigb1HmmHu5BPfgqfCj4F4A1weCNCLXNJx9zSMFekhL2QbJ/0kOw9Ggr59Seqgy98IqBKBMc7EI9Pf9BDwiD9H5T2BxPFD8a8iyAN7zv/+67fE0XCENWEft8bvxsYKJP+GdwOBmudVDEo4c8GfTzTxxvt1DBvNJwztqzZWi57O87ZWy56u/5OMzDHvYQeQY8Hzift3t3qlPNKX+p+wvL6s7NOP3m20J+8ONbPPjnTT6Avz+Z6dpR11hXNOeeMek5/KZ9x95yD1/Nw7hkG7iiEbQaHO4W96rjbqtiWKgYV9vRG9KNiKAps7IHi1h4Ox5hlv+3QNmw6YVT1Y2CHsQ+T9kuWopHwcSQNtEAPaUpNoYdnCn/w0iZRPRFQXntC/qcpZ5lC/DUcE8E37CMN8eZZy6YehQmhmBpwcPkGzikDvMXYX4AYU4syrZw0RtKQsnqjuoMWlkbSUyWyl1pH4VItPyATzBgxapTdBkkUduwxyURbeC5kvd1gBx224kvgT88W+vio1RlzxRFhc+bMGeNNO/bK1CcQoBh7Xj9IKJD3B6N/JwKheQnmy4uD2u0duA7+snfb/xhOabkcbWpgDFUP1f048YM7Jr3EQwDpKcH1A4fQmv+R/xD+r0XTP1mQKwBqQ0Nreihvdf7wxymiKiFI5PyQ+lY/LlPIuzR4prCqcsLLHkSgfYZ+O0ABP/BWBkE+vY8Qg5rDCuEAg1OxoQ4a2dyN3hhyUOPL34I/iDeIlPA7LDE45pASshh2P+AQtqeJLvUOpS4kJz9lOw7+CQSNH9DEYFKBv4bjD/AQ5jzwdlqHP8B56cI1D/VJRk07IicDefVDH8JGZeoxyTIoGNR7Lmfvbi70zVdf6Ldf/qNury+o8loDC96Bwd6bhUij2MspQ0c67orL2turt/LFcYJHBg1oY9AM/jNkauncmQE7cbmb6mCwlcM6FtMzJhWWJ1oEgz71aojfXF/q8rtv9d3Xv9Wrb79m4XfBgftKYtPNvK+GRUfT5kpH2mSzWaunzQp6CtePC+CuYcEAXMeBy+f76zdagYEJRFyihsEFatxfKu7eSly+TngjcYFa9heopiOXqCOXtu9RLlQdV27fqFLSjw94LafvL7/T7uJbLoC/0ebN11q9+q3uX32pDRfFTpu4vO22d2qZID1ANugpGDALOhjR18gEJwbFcNuCoA0DfyENFVYhXQV6LbSduHTX+lZagbsr+UK4cKEsEGD66akLLknfgjdKXIAnLoUTdQjqc4Coh/AbBVqBDoQOjIL7AfVCm4vzA+VCt4CRC92Bi/EK6uuL8B2Xwzsuhnv8D3DYA77Sjgvzije4QX/xlQbSD1wIF3iat+BfKG/EP3Kx3MOz5iGv3YbDa/p9moFL6P4SXlARppvvaPNXAGo3OPCucfhdjt31BwOuv1WNv4ES5zDdOv8r9Gi8hr5Wvn9daeICOXHJnEhjxM27NIHO44688DF/I3AHaYL0Qb5swCOvaKvVhWJzpbK9BlfSFuCPDbZrbKG7axY7t4wva7BTRC8MRCN9bMCOBvpqwT1hoE/3mNCOjeIOiptFky+3ttteay69bm9XuuWy935/8XvNRe/l2ysudC8rLnBfcOl7afjS136DC9+3+H3x++YV/fjiTttN4cB4yYHycw6Dn3Fwc8z4MVObFjo9fqrnTz+Rf8N3yWVflE5lyMQvNJ+d6vTkuU64LPRFYI4ZsgqZB/VsAgcWdwwZpG0Yk1rKaNWkhnEtoKn6C2ks++tXb7mUvpDrNbJR9sZouTzTfHHKwd+RUp4r4C8up1OaqeMC9/j4iZ4/e6lnzz7R8dE542in7XqsGDiEa2LOBdiJjhZnlbZ5QZ3m8m8AL+fHWnbHyvDbcfF7d32vWy4INv7tTBamPixccCDmw8ImkjITY4xFOy5m765vdX1xpdX9SgyL8GyoT5a4OOj9G2Zg4GKp4Hd8Skl+xnHQlkPP+7t7Nsp38m/47kjnuMxhW8PGydRwnsIc443dQNsL9wiGocdZ5M2W0ztdRChgkqAQ9L/jkGGjNWVt4L9hzjRdIXsFF9OrzVZrDt8VDYcBp3r6/BN9/PLH+uiTH+nJ0491dHQuX/yfoOOzs+dc8H/EJfsLnZ09q/QZaZ74svj0mY5op8XshMPZI9ploUz75DRXzjPZnXzQwUFIVNoq0Y4Nl8Yz2rBrF5pxAd2xEe7aKU+KVgEsm1gUj2yGe+zJGKDscyf72hVNfih2VEbxJIWyUmrVNB3yzID5tgrqKuKMCNLgz7lVS7qZ25rNa05JIT+lUuu3oW1yyvKifs1cdnt7W9su016nXMQ8f/5Cz58/19n5mZYnx+qWCwW8fIznS8VXl5d6w8XxzXolH3Q3HML66lpExAAAEABJREFUoNVo206Jw+iIkMtqm04zLoDnXM4sF0fypYvTZWRw+Tva0xi4VAnsISNsQ94MmhTKkdSkRJ0a+fL3aLHE/hfooFEibcGGMSDShcwzJ+pbVOs2Ymcjyh1RJElleSLskruxIkIpZ/TaKDdZAcOiqHHyE+Gv2U/8xhE3jVKknLImPaZadu1Twk3+RK5wGtwZeHPYY5/+AYpCPR3vQjarte65RF+v18rIYX2fnJzIco70Neukt37YdNpdXL7rC88USZbB1Hq8X93rhna8ow+P1KNbzlVS0oY+OuakBv/i5EgzLttE+AD/ng3sFt4u37QnzLzcT2kKTU9I1kMFTvE4CPK7L5Umo+WsfJDVvFzXB9RMpIOapeP9Ax4b+rJht8MSkTlRR2RPICIQw9BEFfITEbhCgorHeR9gfVkeiuOdRChRqUQeUCrcIg6foPcep3svQNIf77dsh9x2vwM2WSbIMiHniD3RJFxKbPTqzVv9w2++0N/+3d/rt19/q1vGdV/yj2y0Gd7ph8iZsGP6f0pZEfhLoa5FrhWGqwIzt414XO5I3xj2CFJZ52QgVphIVqYf13EZmuHdMD509O+ubbH9RrY9px8RwLa0YxyuwGZH7C4i1NCvOsaiGei6VikFfWnQUMf9UU2btTxaMEY/0ceffKRPX77Up5+91CeffIz/Y3308Qvmw2fyuNRxSRbJOhqQsSjDO+dE1QbGz5166kKsZrOOMXyh46Nj+SJ4ic3nnFVsD8hlGgiOeEopTcBjd0NdD/WccQE9X8zl38607C31dxqqQN1DLTw9ViX0LGw9aLMcGd10FSm1lJI1jKBQfrRSXmjTN/r61Z2+/u5Ot2viNFdhbaI8k8gjeCCUaBLVJwJyAE64FvYdhb2O9nRyD8RYNxOdwkYylIpCbKnppzDbgAgT8k9ukvmtfscUxzraobgnPo55HzX6/Y/F3VfAzoioviAVTj0Av7nCnHKqi5DpddrJ5e8U53abynYdRrJNEPWa4HTIzZg/eu/iNSj7HHGAKGgBYm8p9pjFa1S7gfejQdpgfxjoNSIUTaehtLq5H/Tlt1f6r//wtf6Ry9LbPqs7ZX78+EeasX7oc6e7ftQddr/Fxnqk2sJ/wx5ptbrTmgvGLXumgbILctbfbIFGKspNKBmZ8oBC8g/FbOG13q61Znz2n4H2PDuSp1AvAZIpIWMGLfYyO0ANl7+hsuq15eD97vWVrpHZuPnuki3EHrjvX19r9fZW6zc3un99oxXU6W++vdTdm+vpQng7KnP5m4ekNCY1IDPmoCaNrFcCvyFsvxTJqLKloG5ZTdOCRjnbndW2jWazmTouhlNOioBvSoS36ghviC8w8Xy3Qwc986XnkgG9VtDHK6Ufe15XaM+7hUcHGiX4wUIRUeMiQubh8c78PE4EaZasbRZHRxpVtKJ97jd32vZrRR6VuVxrO2nWJZDltUhyHzdgniT4Fz6jqPUj2G8QB1/BXZXiD2A37VeMR3HVLuDrcNergvji9OQrBqUc3lDg/AC0gWp4lU5SwgdigvBN0AdPPPLb/QHM13jIT3wEvniXby+7HuplrXoc6jXSrwb62EgfHCvdqRBW6GfizEbU7UFHlaP5GtXzA58fjq8xyFczHmj1vPuEpY93/u9zubUQ1C0AcUsA16/W1bGP2/kRB+IffLWMcGkEQQPyO695GSPpRmIHVNIrM160jCMJuyycIy3SoKcnc50fd5q1yMI+u2cNPnIWxaBBHpi7b9Luor0K+4wCHd+jibpMOKQR8XaLokspGrHxYuAWEgX8QllibAkg9j2FOW27GbW621XscDsuEaeSaxmqeXDDQ8DsJhTia2E0e0iMIQW5C7IW1DChIMdAtXrSDiKRIsjDOUPhUsi2FLi7WWKfstTp2ZJ5Oovhhj4vpVSUopDHEDT2kHAASSERy7pBYnmu7S6x18y6vev19mKlq+sNl4cDMoRKoDNsaZRU9oD83tfppsR2ASrG97081rfxXmD1IBxvTU8+lACr6kNsInhrssMHfxBz8B5oVMf0FfHm8BjyQ71E3APsN2qY3j0PbOwIBToJJRkpGjW5U8fet2UPHNGiS+n2div/5SvbSyIskSfBO+dgbbbQ06enWi47ibFgwN57bHqLPXvsHxjrrRuDBKigqNAAI+vY7W5H26wrNuwdPK6jIGRo1DFwe94R5Tjc5xLe43qfU3kRLoX8WBemmIoipjC3cA3Hm1JWs1/3OV3Nr+Cf3uEhn8hKHHaMSxEhPrzoCHdQ93cgThMiApdRk/ORCHjAFKM//olDVju+D44nfHrteUAgyAEODD7vwR6nqZTIxy9hVE2GhOcBky9xpp/o04mz+0xfNloWFh3ujj4+41x/xpwxLxstjHEt/2LKjMvdZnWpfP9WLWeV8/WllpxVnnHh+zxt9XIe+snpTD/lgvcnZzP9CHx+2uqT40bPF6HTdtAi79TFhvXMCtO7U+lvwZ1GzsZHLpL9w4KBLL538FoAM1DYSDxIjqMCY8vSfoSTqAa2OZJ/0LDrNXD2UClnUmP1E4Y9D+x7BtY0Pfa7Y223xXZtv8aW863J7nvGvqKRfu81y+C1DjZvf6Fs26BBqYoIE0lIRHqHD5Rju++RoXdZBuU6Tg8P+Uhvb2WB11R8AjtNBmukSPAlkfOOdL5xX76ov8jPS+zhhQnjgQJ7T40Egv2oWEcXMLIHHGczjV2rMWeNyWOqOU11tatyCikiJggKJrXv9Uv9BurmcQAlqQJBAiR0lZgzg/Vc7u91pJ2eM0e8POr0ybLVeS7Y0Ea+BJ6zBmlBol6uZW1eSRHBRxLkMcKecPD7mHyqj/WEGKimoCGPIoDXkZX4UxPsQ6rf7vcx8YEHafm+F1n9DgcjoDBRWCVOGBEK2kAK+alFkI5XRIEp3HH/Vkh/SMGTmHwnqRX8Ewj9/sfJxSfCKSdEQOsbjqowl9rwOOIAawv39BY5vGrXGp4Cf/jrxLUcHLzOfPDSj+ga5jfCblDBUAudcuQwe2DSMxUXbgkrtEwifvTFGzRTdgM/x9ldBx78GdCFKt9KaeH0GPSaGk7+hJEn4gKYJvs/iI+HsBGeeziMTh8G7prGcjJhhykdKB4hOazyHRkcx3d89mGJfAm3mOw3LGovL17p26+/0OvvvpL9YtAvQAy+wcRQkUZ5IA7Cdlxgrm4v1bMoTvDIlN3Cc45FLVDMAsoQoxbd+RLYaBgQOtLWC2Dkm5He6DggSAy62+sr3bx9rcs33+nq4rXubq613aw0ktbtl2i8tslqwEieDYfmOxYpbp+C3+3StYmNYqhjgBEHC5u7S23vr6TtrTKTSkLutLlRXl8rEZ7uLpRB4jI47rlww20qLkeL4UtRqB4uivdpSJdIP+ESXhfgUkG40xbyjVyi9levtOUi0xfBOy6FHRarS2VkaHb36GerqgPsLdMebregvnbnJOUaXqb2wwbdXsxsNMtWCXtNXBgnBtmEnhKXwMElcNxfI8cVuKwypbtLJukLAEW+TF3znjZ2U7cEMvXMXA5XijvtEdB3eK3wReY+zGli7w7qG9S7XiBT75GL4PfABezIBe5AeF8vcL+ZLnlxD+houhz+Wv2FQRzhhTzTBewriYtoux1mHgPxA2kr5YJ35LJ4JH0FZQz4B8IdP+IuXOKKi9aE/BV3rssrBZewuv1ORkANX87K6UFcf0vZ39V0UfO/erjszfdv1KzeoNu3E9BfqthfCB/K2OcLX/YCVXwnuew9Alr5kyeB4BJY6wuV9eUeF9L6rbQB0JG4kbjY3SgN99gINrHvqxiICn1yBIV+JmyrYFcjY13vsc6TN2PJOBaNLGp220Gr+618+XvNReTNzb2ur+50wcWuL1FfvXqj16/fype8Vxc3ur680zUXmzdccN6Y3tzptrrvoWut71k8cVjVNUsdL8+1nJ+xIVhqOTvVKZd7z7n8fcEl6zkHeIv5iRKXd+PYqIDEBWvXHtX0OTOKlMwF8Kgth2D9blRhYZ8iywfBXduqa9rqblgdZibcoE7+LdpX37zWd9++1vXVLQtBaTY70tHxuY5PnmjGRW3mELhwsDiwiRYb5qZZaMHF8LkvJp99rFMuKZs8025bdHe3YYO9FV1OSWywyOu6NVxIFuo59kmZOsy7Y+p7pjmbL4Y6rbhQv7m81i0y7FYbZf7N25lmyDzLDbST5S79iM5Wuru+0ZYLqUQd29TIdOBy3pdUWy6o7NZQFPxL1NWToC+N7rjAur6+pk1udH9/L2/MHJdZ4LXWUUc5TSP7U0rosBBdFLhxaBhGE3mTlVMSCao/gpLsx7dlrPUmbsOB6KbfaIctbVnUblhYr7l08OXvarOj7EFKnWbLU52gy7MnH1W6PHqitjtS1yzlNj/igvf46FwnhPsHAp6c+5LhEz3jEvj87IVOT57JaazTtl3SxouKDh5ts1BKnRKb2VCrgNo/Q+8L2rZidqzlwU2eOZh1SzlN1811QNvO0EtX0TYz2W/MWtJwaWp3Q3iHf8bGejE/0nJ5ouPjUx2B5eJYjmtyhzwNsmTl1KrJrVoW3A1twNSv4v5mPRfUg04z7dG0TdU5merlutvOc5oUHKTM4I89HR9rcbRUO+9UctKaOfXy7kavLt/q8vZGvoQPyphxuTufL8m3UMciv21a2jGJ0uSyumoHMy25iDnmwHVO+ky+Uoq8QdnRhqZCzkDGTM56oRpJGTswWtLPsaUjLqOPl5RFOQ11iamC1D+UkN1ewdcorFcKfdJhEcSTPgGKwJRHj0xylpSzUspOhggjNjnU+AKfCSPsSoXtdURO8aRIOsiZYHRwZyTJe7/DYCr/9u/Ahm9kQxiYfGEcvOPC9sq/fX91Wcs8PTvT2fm5Zlw8kb3qZotudtj5QPqRNnTZBRoRyshtWMYNJ1g39MXb/Z98nrvduLwK2rk0WZk2XJ6f6uTJmWYORw/mZ91v2IRu6WMD/Wq0zgCVpQ1Vn+Cb+CTKjBSKCIl3QsheB+CSH8tT0JFR+RAYBgmTQtZbwh24rfSRutn2LMeOjbH9tZ6SIpISsta0kg5UPLDg+7tvLd9tRxTERbwHwcUolSYJOrlD02M6oRBgQP6HX8t1YHJwT9S2hbopyPKOyKNIsuluaPu3jOO//uK3+u9//4/69Ze/1RVzXklZkVuNkbHVUD/SE3BHbuQ+l3NWSoGuQxFJbocBPR/axPq1f2QcFW0VTksep00pq207zdisu2+b1j5MmPt2k5rKV6M0sBHfYteb9UaG3b4MLgifc4JPw5jQatY18nhUKMvrgJ4JbRwHNU1mTFtg92d68fy5Xr78RL4EfumL4E9f6lPgy+Cnz56SbqmckmyjzptzkJ+5m9a13ayw/XvmINtRHU8IzylN5WLTPTa+Q9adKXa2pc+sV/esP+61Zu6r+QgvyJ4ilHOGf67U7kR5KYUiRP1F3w8libl5x/J4YKxK1LdlnJ+Rr5Mii+bThsl+i5sAABAASURBVDXOhsuygfVE7rhwYr5+9fpeX3EBfH1btNnRjqzGSzDOBvUhH5klhSKApJBAAPGgeA8iNECpayzmPbtZZ8mUMIeX6h7RwgTHCZ9tzrDbdgHD/VugBsSvnQZ5pnTV4xhg94cg2G+oyglRBF9el1XgY+jRc/CbE9HvYpwHODsqlxE1gVNSf+qmiqIw9cRB/MMhncOsD/Zn8n7Si6KKLdl2cljhMqoMa5mKg8bgsCiRNtCf+0POnbasr759c6t/+PKV/u6L7/T6Zqd89FQnLz7XknXkSHve0rZ3rA83iAVn9djaFhtbcTmzYl/kC2DbeyHc9pMwmpSKJioFbstdkHkovXbMs86/8d6UfjJQj0Ld9PBQZwYK2ChTe2Z+tdhMhy/3JOLyt79Za3Nxr83lvXbX1JF1cbOVOurTImRmbdnuQh1ocAfxTn/73ZWuvnlbL43v395oCx9fJos1cCJfGpOM0iMRdTa1aFSNgqWIUFCxlLKa2n8a6kkeGjAiKTM+eWzpOqQlPiKUMmlZk8yY0z2+iLrtdjttmZc8ltQDUArwmDUSZ/SMZQNwmHjynodp4B8ZW5BQQbl45XTmWcE+xGGL5ZHmrEdS26jHTlacKWyHlUrsVLCFgX18z4Xwjn3ugDwMdhJ8g/FBpNDB5uwGAcy3xlX3iBPQrjiIGgk1SnU7zDYh4oN6mR5QCCuEFXJMIIvfCEWE+EiCGiXxNfZ+fA9xcvge5AviDP3OE49C7DYSYY9AOYKfEZWG6rOX07IX5D5Qu0fseaTfjfS1YQ+7C2c5op9Naa2PAyrH/WfPf+87kEMo1aE2+1Bn3ztNnCYi3sU78HdAvNN8AOF/L2mtHyFQmgPzdGFlTwl/eAknDV8RKbgTw9f8Iikiqp+PDq6A4eQuhE1IhCV006C7hrOr4HzFv0SwbEY9O1voeNEIi9W4udeW+cv/NcJY53HBA44FeD1QqUUJ7D8QKeFxaVC336P2dE75sbm6Drbx6p7SB+mD8SWC/kzpZczargf2fDutGG92jIEqjETsh4r5Mtc5vcgnywHkp/Ax/wrEQU7V9IEnkNHASbz77Eh/K4x/Qh/ijMF2MzJWFzGY5UGLZaNnz091fn6kdhbKnL8xxEAlhqGKiCKrPiKgIfEW3K7eQDlbxrI1g/eWC+DtLuvmpue84V7XjPUsETRSF1GPsRTcRUU8Af6A12kr+PBSsd+fKSIUERKv9o/zGXuvHsfp8UOeiFDEO+CRQhJhgkaEIt6H/NQw7CL2oL6q7kNaKSRFhA7/8ElOZ7vAJiK16H2mpl2oyXON2Mj93ZYzjC1DZ5AyKwVgTM5Nkn/w7+z8BDpTbkJlHNWzB6ljPrQUWgidyw8KsHMkrGfc9zjuPc+GOWLLms7rUDdMTkkNc4kRuAfOLNasTW9ubmXqNJYhIlQf+JqGa0V9E+EOKhRmRIRybpSZX95rPMJl6PDEwVFpaPqXlBSBu/LGB8WnqOGOA7i1TzPFvf/V/4QH9i7ie0BZREZAf6AcosgXsm6cKnR4QvWfE+DSA1SfqF8+jt8jSGP4zNz9MnG2n7jwTfTtzJxgtFBfAs+Yg+f09QrWaXPOGmeco3dc9rabS3XbKy37Gx2Xe51zmfuCxc/Levnb6edPl/oZ+PH5TJ8dZ320kJ52g47zlrPvOyUukaO/VdndMI5eQ+8UXDDHuFFibMnRq2ukrst179K1WW1OSowlqUgJQ0oyBfg9fxf25R6HB8ZirxeGXa+etYb3IlNYL4ftdjtVMLhU++U+wWsd23NPnNc17gu2v4E+MZgv9BDmcIoWqpT41HYJ1cdjpsur/OF1oA4b4fOQF/kRu35rmD3wighFhBJ9x8AnP3QHyZ8HTN4pzCkMUh/y0mdS08kIqFjbif1k4eynmHImVHJitRCgIAf80K1Cigi996/KRvxYVHXBnrNS+vZI2EGkkJQYH4I1c/Qr5d2dOtr0NA36iAuil8czPZ9nnWBfC9YiM9Z8DfPLJEURxVbARvHBP+GfXmJIGDFRh+l3noKwBEJqxfZO6+oQVCkfXmKn5NXx+z4kdl3NEyfs0BsBI+Dd5wxoIBbYyxiETK9zhSJCfPRv+bjv/N7yEZF4vrw4tCd2/gGID9LHuzw2MnwOMXCS1oqxy7D7gIPf9B3+cFepvIMW88Bh6oFiApt2jK88oJfdqn4GCjaBA4OHUdMjd6KVzSOZ3wNUB6OahjDHH2AlV3dxGqNMaffptOfnNDZBU+PgPsSLLhpAdC67RX7t89pd44gP4u2u2B9QBLT6HQ+shyYLvYy6vb3W61ffcFHylsn5ngXDjoFHatqkYPAdWAD3bMK8ARtxM16o0Gl9ObvjMqC4o7M4zPBt0E/HyNxBW/udnk6euDCoYCFtqt1aEzbQjcp2pWF9p93qTj0D8c6bbuCBW65jWFYhV1KTMnKHCm3kgdpp7Hadcg7lRBzy7OC5YdE+QHOVY8dgtFbe3isxgSVfCm9uldZcoJEuoF7giwvxAy1cFJcVE9P34kY1HfkCPkaCb97dc9l8r2a3UlMHwHs5bry7YiN/oc3VG+hbjZQTbGwThx2ZiTfRRkmDAtkL8godC1qgI3Y4orsJ6At9FiAugI2AVlDXxIbECOqke2RcXUlcCsuUelQ3l9/aIwiP9ZUqcE/p8OOucaQLo/qvVcPgY6o9neKnuHQIg1Zezvu9uEQucAfuAZfSBVq4WJfdYORiunDBXLioLvdcfBIfxuqyypGQ24gqm2V2+AV1MQVr4LSki82VksHCJe+usYObioZFSN5O7sTFfDZIkzZTmsTixMjYi9M2TGhtf6eKYU/3/obFTAO/xzBv8/pBsIBKLu8xapm3SvCK/l6Gf5IqU84DKDuP90pMrnm/WErYUdD3DLqJGhb0poW+OGJD7is9i/qxLmQIHcVkXrTlknG93ur+bs3G615XHHa/ffNWr77jEvW7N3rz+kL+M8o3XGSu7tfacNG385+c4lB1YOM2HjCERi5ExSY0c5iaOGQNMRIQ5vD5/ES+4Hv65GMdc/HXtktl0hjBZex2U7RmI7thU8uwq6GHH7x7Drm2lOnNgxdTYx0TgvpltRwczdpWvpgSC5FrZH/17Stkf6X723vGg1ZHR6dcKD6BcrEzOybfUpE6DWPWYJk5UGvyXKenT3XOpeUSOaVW3lTf3m60uttR51EDB3sjaQv1GznE6y3vXa8NB3d2t2nGheaZjpcnytHQNXdc6t7pjo3PhgtgofcmZxaxoGk1a1t1LNJoMvly1/+Xa89lU47EHMGozmJx8AKWMFNjZOE1DgN6HjVAt2y8NmzA1lwQrznsNLWOvGiNCKUErz2k0LsnalzTNOiwlQ8DjYx8TFUqZQSFcgZ5M7hhobxmTN7SMD31GBG6pFCB5SBpINOA1CU1Sk2nlNFvSdpwsLla9zJYk8MzU7EM34DviEpCbTPTEp2dnT7R+flzPXnyTCfHZ6xVaSc2tSNtZJtK0VS9moayhD8M3A5LqVWm3MZAhq6ba8al7YyL3Pl8oSMOG0+4tD0/e4odvuCy4yM9f/6Rnj17PuGp6Qvc4PkLPT1/Vi96l4sjzRdLmccMnl07U2tQRs6tRD37ftSWttq5T9BumKgklCOi0aXbqkcBbhtT6zflrBkXjXMW5KnJ2qHb65sbDj7e0t/eYjc3clrRjiWFdqXXHfPjzfpet9C15wbCEwe5LQv63LXovVHkRkqJtgkVhRQAf7WFnOU2zpFEKPNNkeg3ok0L9lSQPXAn8uQ9nI6GU5Jk+521rRbIvOQSc0bZiXDnK1Q6cBsQUfgEPBGh5DKhtWAiC+V6LBqhwzioAhmqruhsA7Z+cPsCdrfX346DfY9jZl7rBMNw2XtkymipZ0cfq0AfvgROxFvOET4j5biv+YcnLi8v9faCuZl+tMBOTk9PdcTFe9M0tY8NTo98zjNCaz0pI1GflLICShXUw3NDf1zBp7cOXT6X5S16GlNozEnH52d6/gk29+I5Nn5CWzSSQilnQdDBSJn0C8uKjsRDC1WXqSg3IpTgFxF490hpCoNGJBGqD58IQt8D6fCbr+s0IrNhnR907TXWVGdrmwkDuTz+On1BqkoJs/vD8moYcc45pTukCHJOEJJ+iPIQpn+xx/KY+TtqHyiWFmoZaFu36x1j97ffvdJ//4d/0Jdffa3bO9arpAv6ftDGiiyPfzv6jseALXYrBsaIwObRuXjQg3U72RDtC+OR9PYTpUS7NblRi83Z7lr4zujTHru6bqaDu2065ZwtnUYK9fiww+Z2jM+HecDUbZRzqvxa+qv7g+21MBb1jDM1D9T+1nPorFPbUf6s0Yy+vTha6uT0mEvhUz199qTiydPz6l8eL9W0WUroKooih7pZRx1C96uV3rx5ra9++1t9+cUX+u1vv9S3331D/3qjW8a2FYflvpTzXLXiovju9kbufxcXb6EXrD2u5B9murm+Zi1ywxx+K18oe17bMuZ5vttxqOJ6+4DHtHd/o/4FfbbWYW5l4XrG5DVzz471w1iSIrXKzUJNxwWw5rq6G/T67Uav3q51zTy+HRLtmOnHgrpuoapoHR781Vn4AnRZime/keFxglhrFdbxBSriH2C/yAMKqHz37A6hMHWMigPsqT7xfQiooc4W/lTfD3+cq8IMQQHmZtj9DvBwnBPvBTP7CgridQLg14mMcZLLdXTdSByEeO1p/nhJPMJtfEStq4GwPZjPgv2PuJziBFBir2gE69ng4NHy9RjZ5e1Wf//ld/q7L7/Vd1ym9s1Cx88/1dHzj5UXp9pGozVrhJH2Tc1MkRvRvZhPe+bktbbsU3fsU0fmy5SKGg6+Z7OWPtWpw44z9hsJMZG/UJcRXYxQVlm1JQvhilAw5qacyN+obVu5v2aFKiLURlamuuNqyz7vTquLG2m10zn29mPk/fOf/EL/7ud/pn/3sz/TX/z0l/rVj36un7/8sX78/KU+OX1e03V9Ym/Ta7zZaEtd/VvAN/7t4VeX8m8TB5fAGTvNY6Is0kIL40BhnVzFRJ4USQlZEmNKSlk5J5CV8E9u+yc4zMjJ/ikNLDSiwJ5xbEtf82X4yNzg9tD+sdvzhNeGA+m83nTYFG1LmFwJveSUa/mRogY67Y41refIzJqlYw2UaIcNbXR9e6U79q0D+xVZ+9hIod0EnWxlYM0yKtE+GAz8ULgrDgII2AankgrxEwp2WshTaFvhFm6R9jEc7zinKfu4sk/nMDlvDYetlcQYrwPsfwyHP/b/oNu8HsOSGw4z/R58L2+nL/I/IXMBqvUcCAPob6SfjfSxwdR+xq5S01iHB0z6kutanf6Y9+/Ckh1CC6VUkK+AQ7hof+Nx2oc4HD8UTtTvvvA1b5cjl4ffiWoY7ok6xqHv6OSTprKi0tDhOdTPtKjaDnOaLzExSTXsqTMXEg1nYB1j1dmi1bOzZb0AzrZP7HRgX7Rj/7VlD+2+wBKRuVkauFgtD6BAKCyKAAAQAElEQVS8h3bLeJICK1bkSqsbl/ZPoTmo0r4SSEvesoc8l6klrlHPHnnLmMBUTpnm2SqiIS4D+7PC5fCVn0Jw4YP+7BU8jVJpIpKyHLFPYp0KWyoHVJvZqceORvSR0qgFOnny7JT1wkKBvmxjgW6CuKpPFcK1B/xjQiF8pKJeN+2YqxkSqE8CmQvLHWuGe8aCHj0mSs8g1JeCf8Q8iyT46P95jyX/EIeqOPyhRn9Q9YKsCWRVuyhZKTE3NXO13RJWja6u7nV5casNa6Gh2pU1X8hT1ORgHmy1WM40n3dye3nsHWs7F3gWBVwqaLdKCTEl+OEtuGgavlJEKPZjfoKORHhfdHd3rw3rtEhJOWfkTCKlIkJSKGICDsr1C9eQUk5q6Iym4rH0EF7i+Sr8Mfb+PcG8zMQRJCERb/X8P/IT1OF9weN97w/70Ov3RxZ4Gj65GVhP7DhP3EG3yh7vuPCdcb44N+XsccY5abe+UrO6UMdZ6jGXvk+arV7Miz47zvJv+v70fC7/5u9nR40+noeet6POuRQ+ia2OtNFCG80KgLbaqmEMabRjDXVAz5g7KkcRyzTsRPJ6ze3vNVfbNsSlKrdYk4zsuY2hZ81kN3RgPeKwEWP3GsXU/oExplKnM0jXOz3uHndNC8+CvVZgQKbViBxm/16REYEMUkQosa6JwA8UTl00Mq71nGF4rzKBcYwyRiaH8aEMTU8hjzH5Hr4EMc49eHEXFdZlFZYHkBOpDt8pbQj9pEYpt0ptJ3FmNTYzDbh7zmuMwt6y4FbTSshfEBzuenjK5KpFECdjHxZ2G3v/XgDVx2GuH/cVwR2Ff3iqgbbDSsfMDb78fcF88XSWdcQc0WJbDXNJZj2SYZRo9wSNyuz9z/eFvUvhgt/5PnTVWCpT6UOkfY/xEPG9DtvCpCN/gfl9gCmjeU6u6Yvkto3JY80pIsA+4N+IpH/9ct8pJh4Vji6kh4DvT6N/9vOOz+OssTcuU3cbsayooMO6gWXjdSdlRTUAH4ANDBKF+GCRFFVQf9+h8idO+7jHtBzCqGT5HoiwUUgDfYi3/wCHH9xQPfK7HPMvUq1V0ffwOaQ3BaPTBp+UNFCn65trvX7zRncc3GDSCsITk22eefBo1UfRmk3gyotcBkrVwUJ1c+3J3BtED0hktBCynlKMynskFhJiw1EYEIyRTV4F/tHY+we70TsVEWKxCBw0MGDaHyWomZT4pkhKkahAsOAd5UuRwRvgQvHEjRHq4bNBZss3IHMiLIME48SkkAjLBukaNpfBQF2qHBvK3GrggPmAnsvVnrr3XFobO9yG3T1xA4Ob7WRkI1DgJ+obCJ2iiHWLGj5GIXy3WdUDrTsOt1YcfG04DOuZaAuDXzAYBjqTegmZRnQ2QgsTpN2D/ZQxElaBzCPlFWihLob2tGC3hTqMyDxy+DFwMTxS9sjlcMH9GI4vpDEdqVt5wJpm24P4UrGS6YjbsLtiX05BHxXoxJQbMAxlLbt/GOtazhS/3qdda0ROy9sjc7++k+mwudPIxXrh4lxMHEJ3UbFVVP9ajiv9SsIfjmOxEWzghHs6ZFpLZavE4iPFTlHRK9BzaIddbeV4BMeNn3A9oCesJ+07iHYV7fcOztPDw7B74leQwxhNkae8B+R+8CPf3i0mxqBfJNo9VbqtC7NEfMYebLuZ8hNjWMLmQoF8ku29abIyK6icAllG+hMLENsKfcCJIqKmHllQ7HYDC/Oeg9aN7vxbqzf38m/2+rdn727vuJTdausLXw5Se4PDJvc5hkr6asA/wTJXGtFQfqecZ/Bn/NgFvAcO4YradsFF7FM2jKdKxBcuYHs2sIVNy8gB3oZL3nsumFertXzg64XTQH8dxrHK39NHB3RRqDONINFfRvrNQL222O3d9Y1ev3qtt6/fcmm7Qo6s46NTyvTl7ymHfQtZPqnRSJkDh2cDh2mFC11vlk6OnyDbCZrMXP5uqw7uOOxfb3rkH7Sl7juwRV/GhvD7+43u7zZa3++wuaTl4kTHy1MtZksFG/UtG54VPFZsfna43U/RmNqcNOdg3+g4sMwExsiYoVDXNGpyVpIHtQmFOJW9G1rGge4+YeeLR/r7losAo+9te6SljZPHc3gFlAYyR4kyHJ4J79qWOi+Qe6GOBaHDC/xHyhvR+8CYYp4bH3CgY7dFJCk1WRkIHoVyRiWl3KhlsdnO0HNutcZmrq7v2cjfsAm91Xq9kXmtOcivwO/5tSBVYKfm17bwQKYMr4ggpshyoExFxAegJiEl8kbEFCdV6npkZJv4NZpx0LjgIu6Yy4uzs1M9ffqEy99n0HOdcynnsA9xcnqio6MjLZZLLeZLeMzVdp2aplPOrVI0kkKoirYomvrGAAW90WO3A3G9BtprRJcjtKBXKqackmazOZffy6p76/bq6krfffuNvuWi6e23r7TCprf0h57TkQ3tu0J397TDBpun66i0WWnWKgAMNaALupJ2SeIsGb/kOXEMye2kR08qYsMnNnzYHe5MRQpyF2iQLqcEy7DqNWBTO8rfYgdus5F65JTQxaSD4nEFHqGCRgw9PIEr0T4pRW2rhLvYxsjjtrWNHejU3wdVP2VYb9aL/YbdPXp0noikhjaufBXISbnwperInWo/mrWtWvcn0jIlP6ShAOq0k+36hrn4ggvgGy6ozN/t/fSJx4wjpWRuUkTQ3gB/TuglG7nGRwqRQCN1t2xeE23okwP1a7gY6xYLjaTZUZ/EJdvy5ERPnj3TOTY45/C7QT7baigQa6wo2Ih1ZNR+D2/tnwhSggTPiIM7KSFTSkmxD1dEzVH4Vhd+Xjn+kI4o3lK5RwRZAr+qDNaF6zCi00kO1XQ1gT9mbAqmXDgeXiKn91GeqRyCH1L9sMOpjB9O8c+POfCbaK0TTKgeX+pGMC/qDoBfIf/fZd8xp/i3f3/9my/15u2lxhLyGDdfHGnGuJAZE4oSfX3UmjHeY75tNcJa2cOFAJfpuAPsT7SX29+2bFtom1Yz7GbBRex8NlOHDTdN+2DrCCDbf886z2V5XPC46nHffN22LXk60IAciSwja/Yd4+9mAvNFsX0y3i6OGP+Pj9R0rcJjehtKbVKet+o4GJwRvzg50tHZiU6enOr0yZmOuRxeHC809581J95/Nt3/n6fLXjFGvGFP8fU3X+urr7/St4xn9l9fX+mW9cTd7W29DHZ/82XvxeWF3r59C96g39dcIL/a47XeXrzRBX3TuLy81CXwGHl1dcmccqVr/BMu4HmtNfsY/ybx3d2dLq9uyHtV6Q3rmtWa/s78zfSt3ZC03oaubnb66tsrfff6Bv+ogbY1ClS0v3hsE9q73xnziHOU3OvRo/DJbmCqGjbFK0zNxXlMyfZD7z66lCJesA/Yp7c17Z2KeOzbhzrIUFSJnLvs3U4x8VTlO5XhcoAjyRcRpAbYTCTGEvyOIhBSdKC4BBegKUg8h7T7koMg1VhkcQbrFAHwETpWyGs51uNeGxcOG0tZI9sGDlv1rKtv11t9/fZG/+033+qL7y50D4/Z2ROdfvSR5qfnGhg7d4QNyNu0C/rNsZo0k4TNs3Z0n+hZOxd4UR3mq6xu1mrBWmC5dPqZcpuVUogsqnVyewVO6hMpKfKElDLzSlZLmW3TqslZKegnMVE6mcq213i3VcPa5zTN9dnZc/3Z5z/Tf/jlX+o//+X/ov/tL/+D/te/+Pf6j7/6d/r3XAb/5U9/oT//8c+5DP6ZfvHpT/XTFy/1qf9KzvxEy9Io7nZaU/97LoDXHOL3rDVHLpUF/8xEn5nYYxAmVgAUrdZvRJUtIhRhaE8T1HCYkZSoY8qZ8CCRqgpsEQPzVc86w2PNSLvxSiQxbDsO9xrdPyzk9cFA2pE8jqMBJRJGJJl/3usuUoJ/Ue85nLQpJzWMdR5Dd6w9Li6vdcmaZ8N6x2WSWCHbygDtlThITtpKda82QMsHwFsLH3E4ztTAXSsAJT4eMMKXMMcZhIvyRP8tQPitiwMlJXz9WhHURQfgZ72vx344O+Ufh5iyuUDsW5WXw34fVB9nmeQdkd46MtgTsFcqnB+4z5Xa7xw+ktRwLmqKDopBTnzwczjk97w1Rf3A6oN0B2mFDcoe4k0MnH/cS1m8U15knRw//H0oC0cEnyqI6ft5qk3Q91MalPJA/x6UfU7AeUPLGHXchZ6cLPTs/ERH2GxgH6UfNTKnbFe9tivGLCaXgbBhQHtj8ZCgQvuVWmZS7G0kHuwkSdUdUEBaFZwHON8+rBBGkfAjD2OOomEd4HWHoOiePW0iLEWrQHJVkLbyNw2JGH3fU8sIiiYN7kK68l66QtxIfXoN2NCwH1PbLrEWmOvZszMdoxvbVc8+vWBrSAQHuASkgg+vzNvtAAYq5X6/RWc9Y1mdl9lKX99udXW9qj9ALOqTUisaBRn2XEPTY2pMvn/1r4sO6hP/gyWjpe/hQKg3Ld8T8y7IJbttE7oxsiI65WbOXHikhPsaPV4wd9zdrbVjfkLl2FBRHasZ6xrWesujuZas51KWPJYX9h8B60gBP7CnifHbYaY5Z+UGQO2PCMQKeEN4U8pKpJdCPqO457xzy7lsRFImj2kQHxFKCgXhEaYh8YonImQeLfNtTln1oQJR9RKHZASjK762jikOT+wBcXglaOmdewqZvu/yT/5/++9j8e3+nymR+RkJphl9Js/F9OuGfp093nH+2m7vNNveasZl72J9KeMY93l/o2ex0icLLn5PMmucRp+fdfKfef7spNPHy6SnXPweM0cvOcOcw7MFDWewLeuwljGW3iyjo31bWt9oGBsz7hxZmXEsDMa0IEzKCsIFCn7MkzXEyDp+0NZnE6wneoOIum/d05EBc8RdYTd1HR+hYA91viOMV6FHTzUJPryOcJyhCN7vx6Pc9INCHxs1IFctfy9HQY4Kyo6HDBSCAOUD2FYPYTDkLe9AfpLDgbD65ePXTJGxsE4t7Uw9fWeF/wo9veX86Ip94zpJI3u/aFuF0yUCSFP5+QMO5R6oWadI79XdYcYkgV3GqEKdDRzyGXZwZ9Axh542oWfLTs/BWSvNOMdusZGGuIa7D05mxQhSYU7/NNDbP5GopqA+75IRgp8XXRI6eXH88GsdvBdLngc/bsdXMOdXCvOJOhUJTGivStw+1fFv+0n/tsVPpWNzkj+G/uUf695FBROIqUt0mGgcN5g7qjtsT2fp6Sg7DkqmCbGopmNxFECPUWMcezDdiYpw5/ongSDjPq2p4Twj4Q/UbnCIc3jBf8BDWvgc0jhsRKwKSZWSZyBNz2C04kD3kgvgCy4kd2zeEgNBMKELZC9wO7oj+f1/2DntlkmiMFAM8Nqgn9VmoxUbdGxewcA84ph0hQTsSv3TgYlT5sBdGPhHX94wyQSLw6TRw7iCyWDSVlGirOwBRrE/RGcgGSmshILJQVB8pMvKLAboYwyuIxPBoJ6yR/INYFekLQOQN5E9m8qIUJMa+Se2B9TumgAAEABJREFUW+rY5UYzFiAzeHSgSeY/wgs+6KE3kHOgvkZvCj+7H2D/HiPxI/ocPbCriOKUMmU2WbP5TAsOGrqukxTyAuiOhdA1h83Xt1ccWN2r94Upk6XQk39qUmxAxGA4YSDbKKGvYriMxyCmjmIoo1B2Be4qC3IV6lJoq4LuZTfU7g+h3wnvGbt3Exiki1HzT+HveNnfy/kr0FtQbrDBfIee9psg4t/HoCAssI9EngSVQdhU5lYji4cRHY0sIAwNW8rrUYmxgyIn8rETk7isDXSX0OUBYTc6jT28wYs80kZFqQG5KIAM7FUggNIoo2CjIyjWP7ZrOuIekfeAobprKCmGH8SIbCNtbQyxg0u/h92G/TsV6u/6BO0yYauEHhKbq8S4lAi3rjLlJuwhsAND2FhEKLDpFGGvCvE96UdsNEWiH9B/sH8vrMUzsln1xmC92mCPm9r3SAqnpKbBfuufvT3SrFso2IiNHDxhCphAAdSI/E5fxqSRQSbU0D9nCjZuA2m328IGoEgcaGUO5wrptptR63WvDZeoGw6ztttBO4OLE18UGj7UHlwQdp1SKOcJiXYq6HGLTazWt7q4fKMvv/iNvvjNF3rDYf2Wi+QlMj85fyr/NunR8kQJWXZs1GuZlEOXkGUT4d1syYHgiZbLU6XUcRG+5XD5lg3one45bOv7kX47Vrd/G+yejX6VF37b1aA1m9XV7Qb5R7W50xHl+TdNF4sl5WZtuei84VDr8BtQhTGpSVnL2UzHXA4t5wsujOdcws7Ju6xYENcyVjU5wxMwlrSgaZrafhEJfRbatqDzkTFk0I7NleF2jpTk/B53OhZ5dmfGPedLEYoImbbELX3BWccoluHkK4wfBZsxnx5F+eJvw8LR7RERasjTdp0yNJBvVGDvUmo7LgRONOcSvGnmyDPq5malq0t0yWH8LZfgt3e3hN1wwX6vEdstWL/b2Bdxt1wMXHNJYNzd3WAba4m2b5qklEKR9D5i8lO8IrCviinM6RPpjYzdmIfRzRrNuNhYLDrNQddleDrvQMYBPhNEf3fetms1oy2MDtpxaW+0jXWVJSXl1NAmrTL6LcxRPYdAG+ZG12mD3nraxbpMyNG2lI/u2n07duhwZj+0lKI79HPx5q0uXr3SJbZ8jfuWS+E7dOOLlS19fzcMHEsNGjLaafl0jQT1he8OHewI6tHXAQPuMUJjkB6JSaJElelGdchrRrIzfyYOzAvtzYCrnJIay5gakU09B7K+rHmFXK+++06XXMqsuGwZkaVgK4X8QVv5FY/dzldB2QkZUk5KKSnCochCHuvlALJVey7owbDfSJHUoDcjI1NEKODTojPrzjps6Rs5AqZUjPwRoZwzaslqSIuxqSBrkvBnBdQyD4S5na64SPIl1SUXSzknffTRx3rx4oV8qdW5fZpWc/rpEX16PpurbbvKPyV4gUT9AjkttzekdW3E+sr9o+OyoeTQarfRJZfNbscFfe78/ImOj0/Udh3iFQ3jWOs/Iv+kk4I6Dapleb8Hop6xLzssR05K0EhJQbjjySbM0gTEBBNcaKsyD/zOV9u8wZ5BRn85wS+MULL7A0QQR5gpLKT60f6p3Pfux+SHwvdpbKB7ZxXuwf2HOMz7A1R+DiN/dUM1+VG1PegdwR1kRUFpCsavQW8urvS3f/ff9d/Ad6/eaM0Fb0Pbn5yd68mzFzp78gwbOVHGPnoybRjrPXf12NWIfdse4KyIULKugIue+k2RdZrRs/Vut9M02HLHOLNkbvAlcE65qsH24YM0j8PGBll27E92jC8ep12Ox/LT01Odnpwwpy3VkHdgDl3TVz3/+NLVv1HrsKZtdMzF7tNnz/T0+TMdn56oZb2aGEvERt02Wxh7o0tKjJMN4+by9Fjnz5/oxacf6+PPPtFHL+knH7/Q04+e69mL53oOPTs7lcfNkXFhyzi4Wq0Z71fMnyvGtztd0tfevr2o1PJ4zLtlvL/kIvjNm9d69eo7fQdMX3m8Ad8x5nz9zTf66quv9MUXX+g3v/6NvvjNb/TVl1/ot/i/sB98yRrgS//28W+/0m+/JO2Xv9Wvf/2l/hH85ouv9NXXr/T6zZXu7ncqMdPtqugffv2Nfv3lt7pmHu9Zm0RqFOhNHzyBbVjHtTFq3CgFxsJc8biXVjdhesCURqSt85TwV+w5TUz18ByM8iEAh7NAQvyL9yH8vwPSSqHHT2UBb8tnu6ygCpMoQeo94JdSUgQQYfjDjOrHXA4ggDiBUDhFBV5Vrx1G9SSKcRrD0eYxEjNIrOXEIVCpl78r+uI9aTda79Z6ha38+ps3+vuvX+sNl5/tybmOufxdPn0qzTptsLEeDqnpGJ+PtJwfM+bPmd8yvCmL+AKs6Qa7ns07LZdz+cB7sZzJa4GWfpDpcymHqLLEuBmuf074jayE2wjHRSgZlJAjyXN5jswF0Frrm3shuD5anus/ccn7f/6n/6L/82/+d/2Xv/ob/Yc//Qv91Z/8Un/x45/pFy9/rJ99/Ln+FPoXP/lT/ac/+yv9H//Lf9L/h/T/x7//X/Xvf/Yr/cnzT/W0O9J8QHdcKq99iP8a28V+N9foiLVzy764AYnJPdk+R7mqYkLRyHjkuo91HBJ6JQ7N+hsRivgeKOS32E6cD4wD8xK8SE69kyICXkUe43ZejzD+7Fg3DIx5g9Pu9S1Yaf9EhBI6TdAI5x+RpMjzY9t1mjHWDZT19u2VLt5e133IwLqbRJJGWPVgB9aKWEvsnVRXnUXvPfSxye/wEafLMbUfUK+AaYXdxsEPpWIyCmXiUE3ncDi9e6kYuhaxFYFfSTr4a5x4HG7g/KNe5zWcGVr5Ql2O3UZ17+PtNqimZfd4Uyl6igrr0LoYiBoBCam/qJ/rCXFumBFuTwXeB2r3H4dJ6oB/SFVfpvqjniKyWUTIH/qGpn9O7+IDRzgMD68MhRSM2fV8INnWNtLAeLS7Uxe9zo9men5+oifMgfOuUWCvhoevnr64ZT/rPax/ENS2O7AvdlcogjF9VNVGMj7byh61DbOmuIB+AOIDuJncjyeQTJlWadTT79kys5elFSkjpVYpGgWQ9mUonIEEE9HBLz+OM/Zp4aHH8UTxypkL+zWvW3r6fM85BArQEReHT5+eMfd7Lbsg3aCRMxjRfyadFsLevQXepXpDEYxruD129L17XOZCJ9W5+epmrRvG+575uGlZx3RzNW2rhnVpylnBWKIg8+F97D6E/YE04o/LXHM5rx1Qkz+wyD8g2aSldwk/9DvmUKIp7UfbBXaROMNo8kLd7Fg5z1iz9rq+vqvw+jUS+pPU047jOCizxjs+Wer09Egph3rOmQqGm2Cb+Tgsp0ScEcoJCjJzZrtvk6ldklCDHh48iXQBj5654f5+zYU+Z3cKpZQrIpLCIF0iXcadksNCZK/ItHfjOTonCavnQzjxeEmuqAF84p2ODnmnuEP4gTqtgd95KvD/3+itcu/leezeB/2PE5iiPtZJpSLT3pkzwsQeNXP5mze3albXyrcXam5eq7t5I1/+Pi/3+nw+6mdnM/3yxbH+9KNj/eTJTJ8eZ72YjTqLrZaMmR2Xxy2Xx83uXu2wln/Ls2H8aFUYS0MtDdQqqQG5IivjMxLnhFGyggOOwtoHsdiLFc7gBvncbcv5ynYYtQO2q4G1yaAiY4S+D4khEoREmQVEhCIdkKo72eYIU0gVEpwOH6jfCEWEEoiY3BETJUKG+dheU85KKRNmPoUlxci4ONY9vuUdGdCLQSlFpLH7n4DzvIP5lZrb+WGBGz447B+hA7IN9JsVdXu73eg3b9/q/2I/9A/srd6u19oSr65VNIA0lp/akBM+yDKiV6NgG4QQTSx5Emkjoqbzx1KYPoZlKPAQPMQ4418Gy9jWjLP9c/aSHx3P9XTe6IRz+Blr/2ojXAJn4tO+vMf8vt/tUhwDdR+28w8ByXn/kJTfn+Z3MqMB6lqQewSFOo/YulGghTjrTwE7ywm1+iAE/Nu96d+u6MclB3qJxwH/Qm63WqEss59o0GXCDQKlh8rGWmjAcRxw9hrY1PQsdExrG9bclvUDlMl/4Kp9uoPf9IcwkrYCixhBeQziqt8UOF3179PYP0pIX2tSB7lDOQ437Ddfw27nH6jjmoMj/191l1xMXHHo7MvdxGCRGRAyG2u7xYbZB0A9i2L/xpF/g2WgtB0GvuKg6/rmVsaWw+HKGyV5wBi4vCp05IiBwXKsCIZnESY6xAEOC/wTHamhGDS9KCTEgzsXJYiqKEFcwCeBXNPgk+N60o0sxCEshqUdaSlVA9QTxOCIkdToLEdSUxHK1S9lTbAGRd3wfs9LByf08HU6u0cEMAbsZaAedju8RBGCygNlwyKp8SIJeMEkyh1YDK3rwdg9i7M7FkX3GpgkCxeDgc4q6mXlCA8pc1LPfIK77CFoTIBfeEA27K4gnrq4TkYSfEAgb0LOyV+1pES7BGHfC+oVtHVU6k3jBOf5HT7YSOULrxoP3+qn3Epr2ZaDcp3mPTjcIM7pibM8ggpbEiuAAkwrCAs2GYE9BWmCHZgh62/vDjZsKY3ozkDuvV4FFbIGcYnJJ6Hbigad4fZFsMGqiIAiuS1JX5CrUCdTXwaPuIdHsH/CiOYPGHAf0OPeAxlGUCoI4zCjIK//36uROhiifoc6BwvyRP0TY1GAtPdn2iVR/1x1WxT8Q2DKkQp9sSAzDo2k8ZiGacj26EW70eRGEdlJ1PcjF247rddb7ba9YK1E3Kyd62h5rAUXqi2HbGKT4c2t0w9DwW4pBTrSxwp9jqYhL5KwAQ01uJM4f4Z/aGAzN4JhCNYERZwbabsrYNSOvj6Okvtyz7i7Y0zZcoFiNyUokpRzUuZgOmVRx0E9fcYXwFdc2vhS6jULm1suGgt9fjFf6uT4TMdHJ5qxebTcu+3IwdJOm/VAnyuUC2cWmvPZiZbLUzXtDDlGebN0yaXl7e0aGQeN1LkC+RCTcgt1QQbqkqhnw6V2mzq10K6Zo6uljih3wcVyQvAtdbm/u5P/FHT9M88siFKEOsaErmnrGNTSfxdcMB5zELaczzVr2ewSlkmXoE5v5BRK+HNKCiNCvLQhdUGBIwhJDQNG23WawdPooG3bqGE8Sjkp4OP8bddpQZlzLrVsD2ZWinlRx2Gg/jtZ/g2XDR63Mvk75oe262iLhnYI0fyCobrZQkfHp1ocHRM3V98HB/873bKRv7tfoXtvADfws163GjCMHl34z4He3l5zqfhWF/5ToFcX5LmhjTYSNpyRN1leKhaPkPDwWuQJpE5BP3iURtVd5H4cD/24p00BxrpjUbrZrLCJldbQivWq+jcsmm1/I/ZkvaIWSQmEIrIiZeXUKOdWjduRwxeHjyQcyNOjvylfUQop56yWdm070rfOR37XDURIA/KsVvfYybX82+yrKw5Cb5gf0N0OWQb4DfAeYTampC3a95+BXo87DsIH9RkeDf0th/qkCrqaDCII3BYAABAASURBVLonqRFdFAT8TaglM3c2xiB6a6hFxqPlUh9zmfPZy5d6+cnHenJ+htyNfJlzzWX0WzYSvgC2TW/poyNy2WYwQjjDlHcqqeDXBCqYkDkhew2QSD5q0s+oiKhw/JQu4U/oLSk3GVhfjRxHBHmLTDPy2r5nLf0oZYXgSx9g4KHJSYPf9UzUPuF2CtSjJiW5j5if2+nu/l6u1+vXr7HbXufn53rGxdjJyQl1byk31NFuM/pm0yCH5aUuATIypEwYtCCB+a1przVz/FCom9NjHz0yXHEBfHF9qR7bn806nXFZdnx8JMthXUxgzKEOhbw0t6gRmL4FHiPhRpkiaxzFThRHIJP5RYRUofo47wPI6/wHwJakUW3U9TkgpawEPyIlwU969A09sA+pevRDTyHie+AgYt69hwAofXkKxz05fvDrFFPdrKfJN7lwU1e7Kx7cj1gxb02+wK6AQhsmpzcXF/rNF1/q//rbv9OvobfYiCKrmy+0ZIxbcnk/Xx6p8fxC24/0o13fa0veLaeyPZOFw6zjiFCgx6pLTY/dmXzVnlKiCZCVb05ZLfYy4xLYNEg+ME66/xkel7bMKYeLX/c/HyqklOp47/F8xnifM2MBfXPDWv2O+ceXrf4hmw12aZnarqMeRzrxb/aCxdFSDZvyMUle84/uOMy30WHbXVaetZpx4HvsQ/DnTzn0faYzDn+PuDj2n4U+hvoy+fkLLoSJf/L0ic6enOsUG3c/Oj4+1mK5UG6YN2gHj2e245axcEZf6OhfbZurnkb6x7aOzRvGnTXj8VprDi1WtIEvsD32GNV/e6sb1gAXjEu+QL7gcvn6+lbem1xBL1kTVPgQ9HbFAfOW9kWpHJJudklffXupL756rddcPK02O5VIUsoq2AGpPnhjH1rEACMxP4mUE/DWlziHYb9h4A4wpXHcY1fN8M/6BKkNSH0fux3gEg4mXZC2EFjBh5fC6Sk4aAKkwk08DlImRQDsiEZQBJwNx+MkIy4y8p3eg5vImg4qQ/U7ucTj2ieoAXE2Cg8NpOtR447AreS/jrO/BB5x367u9Ouvv9Hf//ZbfXNxp23qdPTiY528+Ej56Eg75Fxj3x5XE3Nwy1q1o03bNFeOVhGhoMjAjps20TdaLZczLY8WrHlYY2Fzbctc7PmFSWFKm5ToN2E/FEbwCJAmfhGqjxVs4BmY67fMg2sOuGM36sXJE/3y05/KF77/8Rd/Kf+W788++kwvT57qxfIMnOvF4oxL4jPCnuknz1/qV5/9VH/Fpe9/+MWf629++Zf6D7/4C/31z38l//bwj5+91NP5idJmlP8k9NW3b3XDRXDPpXBwcZJLYu5O8r8Q/9DvyPzhdYtlm6jnFGNkjKPNSSOnpT4R5KlIggD8Ckfv0xa5n4onIhTh9iys3wb1jHcVD+PdWPOQVMHH+Vy+x5tEe+Wc0W9WRJLgE4yJPnOYswZ1v6v99fJG96stvAdsopCsSLaV2CqF14Rr/NgLYSTA7ddpTI2COds/4jHwM2cKBDGWa4LTAML10I+dfpTTvR9GOrj5xXThYpe5UA89QrUJctMm+0ROiNP5jer9wz4PyV3OIYvdj7Avb4olvOapH4LGiqh127vZc77zl309SYaE2iP29OB37P8UIB4F+hVN/70sC6EG5A94aVenokFsXx+iRlEX8ztAshCSLMDeqf0TjNVij6DYEbLROK409HcauQCec1bg3/59crLU0az1sMDxBPbJGyywC3udgb4/sMc87I1H1gN0Q5XaRnsbiT0VhT+E4z74CZvSE4ZboCB8BU1ofqPDIkvRsGcIsczQYBmYuIOwlFqZhkhjO9SeFxRWmh7CcNhf4DeV4zDgPA4jHp9kvWBDhX7iPYrXIjvOITyunp6f6Onzc9axx5ovOolzlcJ5Q81DvmpLUL33hCJARhch1XM6BAnkZhjRNfvu6xvm6RXjy5iVmplS7pRSo2D8iES9VDmLbBXvsf8jPBEI8s/O92GeD/3/bIb7DK7V3llr99hP+N47EZcZaCMB6yXLbZ/zTE2zUMpzMUTrFp2+fXul25t7BSxSCmxngPuohrnxmLXf8cmRck6czWD/tGFEKIGcklIKZZAS5ZjmpExbNAbruUR4CuIqd2Hzmh7CUsqUVeT9kOdJ99pwuOF8ezhMuEP+J0VAQc5JDXN0yiE4AzoC3wQcovrRgWh6Ju1M6R1i/4dQzbPPLqc9pMDzb/a+k0dVPv1LPFTU5ViHqRRlBpbMmjtzL9BwDtJs7tRubrTY3ei0v9dTrfWyHfTjZehnp61+/qTTn5x3+tFp1scL6Vm70ylpluOdZv5T0eRtfYm8vVf9E8CcZ9bf/GUsaCmYnqxG2BBjjX+ALXMOZyQuf0WfLxxgIA62KG23RVvO7NaGf1mEAa83OHhi6cUqoIhVhzxkFWyzgjKqH1rVZ0pcwpZSzko5K2NTE5rqTikrwgmdw7So2AlC/CMu4jFNSviJfngD+00Z3gb8U85ymCJqmoKuK0Y489YCahjWVyll/hN0fIgnT2VwoOTF76/10VPmljrdkf7Vas0F8Bv97Vdf6r9/87W+ubnWnQ956bvR0hqki0hVRpoIhoX5bWQONCyoFBFK1C9SVLc+eAgl3IG4SAsTjQMTJA2ZOL/O/abawjHn7M+XrV4cdXoyz1qkXv7t8Oy/bImdBK0ZExsJh0tHGr3/OPT9EJf3Yci/rN8yvJPM7VrnfObJQvtWv91gGhCdXq6S6kPd3nlqyL/qZ2rtf9Uiv6ewvRJMagNOOvqehP+MIAyefgA7mPkFk3/iMZX1zj35ncjGPqrQMUYGxBHDHTzQ4HdjPvDwyFJbzjknlA/82vsP4abfCzpKMUj/vfGPwvU76VzFUCmPINx7WAbz1P4hGV1L6kvRPYfcb6+vdHHDouD+ThvqWRisWg5ousVcyYNCTgrCFEkDo8JAvnr5y+Hm9d2NXl281ndvXuuG/D26KhEiqUYWDwU/vV8RoxgvKsIKdBz6rLoljekBhfBAVrKw6B5U+lFBR0qEJYUaBqkmt7J7ZOTvmax6VjeIJaLVM9gM8LA7zIiI2hEJH10/8piO8C1A+IvbGUSEUoJzkiLvYTfCE0xcEU5gugf1idq5PcgBl21ee9Awct0GL5ZJ1zIhLDh0mHM41zYwJ/2Wdthw0LHlcGugPoV0geyJT0b3uc1q2vYBmfrnxhPWAa3sT/BOhKecFbiNlJMqKMs0QzNxeR8eKTTVTaI46qY9pvpl2jzTGIl6Jiwn429C8josk7fB0cDAyDAwCBY1ex9F+Ivc/lPc5Lb/AC9CahxtlvblJesCHQk7CaCxxx4GACUuYUvvMCqR1+1hmJflNQ35GekswwQNyDIqqE8mgfVhWEeJCkQEcVJo/8C3tiV0pFy3kf1TLBNAgW2F3e8wxftLJHUi5uEr9DnBcVOaAv9i/thPoW7h+lJv1/2AhC3b/VDvWpeCrAcI0Qqq6lHbIPeHsfKTgrrNOPSdz2eyDXZdq67JyoS7HwwcKm85LPZBlulI38u5UdPMlFJD/yracTm8BTt2arsd/FmEITblhyhGO4fTt8po7WVJtCaLOwHH0w1Jl6TI8Mzkyxrh4biUpzAiNZZRA3XvudxyHape0FmEeKLqcUC+HoaGzcToK69QVP6tkg8C1aKTjGxF63UPdlxG7rS632noQ4vFiRbzU+RodHe308XbW11d3csXxePYKHOoOJsdacYh3Gx2oqZbStEpNXMdc9j37NnHevHiMz158gI+J+pa0rZLNalTYVO+2/Ra32+0ZhG2Rb8jMgeyN4FuaM/V3T0LXBZHKWlG+8zalj6WNDI+efwYGeMG0nl864de1kWizRq3XU5KaUJEKCKQN6uFR+XFhZUP1/ybZB28W8aInLKMBn132IDtoe26mlf1KRrHkfYe0NkObDVQrqM6xq8ZPFvyCT497TyoUWo4VD0618npcy0W58p5rqEk8o6yzey2AzwL7ZHUIENCzi0XEf6N4Ov9peJbLn+vmJN8WeFLi4F6l8m4qmwRSRFJD0ihiAOkZL8RIlzSgWItI/2p5xJlwzjrC4QbLuKuuDS4ur7WDYvhx/Bl9A0X0g67dhrk819ssFyr1UpbLsNtcyky7TVH19hCNDqUl2mXtm1k3ba0Q4u7aVpl9J1zUk5J1r2RJBXswXX1b9ma9878OVB2uLCBVIQ9ZDUJZPPt1KD/LfXxb5S+oQ5XXBwP8E/zTj3l79BDv8eIjoxiASnPr3lW4MnAY2cL/xMO1j//9FP99V//tf63//yf9Z/+5m/0y1/8Qs+ePtNshj3TL9eUdculi/W4oQ13XHiN2GdBz7CilEKl7JoQEbVtEvKEIT9TatuZmzhTdoNdGDk3ytTF+rEu7U7kgzG2X7DFQT224bJNW3Q8Y83SoGfzL8hovrbZAdlMM/k7eAZ2HYwRM8pYdJ3m5M0w3lKPK9r59atXjAF3tGkjX1oZLt/lUCuZv3nv6A8Ddba/7Vq5X2Tkd618AbihDde04YYx1WPZjDF3NptrQ9hbynn15o38V1VOnpzr/Bm6pU95/dTD02UNyDmimGIgn8s275Fx4wHEOc0BU1qnRP0hRfij+pAU3RFO9CH9xGekXwJ0RixpQymlqn/XO+dUgz0/jKQZkcuyeUw2RstDuMvWDz4UeoizILhNKuy23TxKUgskfHoPEQc6hT7+1pjKDNeeVnkObvhbdzVs736XPwhBT0p7an/S7d1Kf/v3/6j/7//vv+rv/vE3en15rTEatYsjNfOlIncaSmg3FPXWwYjUFI9Ttgv3Y9vnjvYe6N+FiBD/Iqp+U1jHjRrs0G7HT+N9IZXU1DZI8tNjw+blsWfN+LXDpmwjI21huF5BQleXStT2dPyWdM5zx+Xv3e2dan8lv+VLtKvttp0xltAHUpuVOy5m6Sdb5tyt7VujoklqZy31nqljbGlBt5hpfjxXt5yJIV5bNvfuD3Yvjpd6+uKZPvvR5/rZn/5Mv/yzX+lX4Be/+kV1m/7kpz/Wi08+ki+Pz56c6uOXH+vHhP38l3+qn//iT3H/iPgX8oXykgP347MTnZLu7MmZnjx/wsXzUz3/+Ln828ZPnj0h7kxLDi/bWSMrL7NIXS47LY/mWiDj0jxOj/f8jpB7qURfpCG15cDp+r5nH3OjL7+50OuLFXuhTM1ZMyijTtuDHj1l7y4UVXAb+sDt1gDYR3mIwV/dk50Vxxm2O9ZGRegeWWRa1ystBgXUVVoIE/IIu4ENBRYRoerW/ol3shaieYmw5ZOyevzBD7HNTAgiQ1H5QhNApiCnNH3F47SHAQQOhIjYKf7dd3I5phBbBGtTHFWeSkkDrTEORNOKgZSsD3B7jHF/6kfpisv6v/3vX+jvfvOtbneh2elTPX35qY6ePpXnug3r441tj4XfWPOacajNrTrmgpySMvVpcc8Zf5f+zV/2twvst2PMnuaWUCINqlNEKGPvmflkfMBQAAAQAElEQVQzcpIIL4SVsLRgTzEKBUV5/hy59Lm/vK0Xsru7tc7mx/r3v/pL/Ye//Cv96KOXOp0tONwq2jGerK5utLm6VU86sYZux9Cy6XTczXVCuuNugX+m56fn+rM/+YX+t7/+G/2///N/0f/+v/yNfvXjn+usW2pzeaeLr1/pEphfYW2Ze2E1WU1QXxAKhBXjwFDnyR3rhB54nvb63GODx4DCuE1KRURF1UNK1R3U3eOSqXhKbSscAQ4vYR63BsaKHoxuB8akmpZ0RNex0OUPzGsOT/BvckbPWYHbuk3oe75cKOVGd1yiX3NJsWK9bFmdR8ipejC4o2Rf/PoS2G7bTZFcEDE4+No6MR7soRjkLWCKIxq5IvgIQMPUgI3bVXaLB54BcT6c1VU/NR0f3ik9oa6E88EPH1keReIsZmA8ZKip/oiPJfo9oCxZjgrVJ/ZlmlZYF8hiN4K+S0Nec94HqBq4jXyfX/8Kz4OekO9dm/5QwWWfBIqMzvu7GElDPPwchwdmVJTv774OL1R7qCgDex4uL3ouQsbdPetE6annkXlbL0sK/VfsadIgYc2E8R2y1BeJMUE7KP0y6OPBHjCUaJUJspvJMkDCdpLjgUhb8MvAXandoIbDQbCd3Aln0kA6uhb9jNYkncwzslLKinAah0+o9Se/Hp54cKGlvRtXuP+Q0LZCKWEU/PTvoJ+LMTd2G82S9NGzE714dqr5PMk/cJ+cN4qch1KFQ/WhqCkUhwMtY54potMwZo1lppSPte1bXV73urrp2adL/dBoFKBeA2IxvJC2IFGpbP8tP/8zJbBWXJcDtbvqb3LU+tqGK/DVtqzUCZzLSITkCkWjjH5T6mCTtVrt9N13b/X24lo7bDQiKyIpGIMb5scF4+/RcqmcQsVtjKJxKiKAFHgqIpT2yCnJc2XKSUakkHitl4LtDKx5bTapaRQR8ryz48xoJFw8Qf4IZNhDpHG9CpncwiRRIk3OSTlnOb3jiCaKUihLICKUQESIV0IDUzpzIR0ZqstOxwGnmUDy+hJp6rQfgvTO/zh9kPYxDnGPww5ukv4z3ke5LJLh3Mhk3bwDgYSFgXxu+QMOHColfyJNpj18yduMgxrWTQ1r/JZ+PGdeXZRecy7nZv1aM8a6butL3FsdDys9zb0+PWn0s+dH+uXHp/oV+PmzBWGtnnWjjmOnI200HzZq+5Xa3Yr1zkaZ8TNx7p0oIzNA1R8yR2SW5qxkkxqFMuNVowRNqmMgfTwYzwr2OWAnPeOr9zDGhr2M99R27zhj7BkMBupU5Ieapglu/wmhCIP4ALwJf8tep+tmMtp2xj6/U9d2almHeV0SgT0q+EcGM0d3ZfLVbwRxBnYZKUj07o0IBeEpZTXY/ANY1+ScFZFqYtvmaL5GDcF67C5Q+kYxqh+rcxhpnMd4Px+RjjNwOo4Zj/GyCDWqV2hH3F0/6u39St9eXumL12/0a844fsv5wzV7wTEhF/IJuWGBAGTYv+6nhXHA5SKOIkKH+plGxD6lqWFv1HTJuglpYCwp2FvSqIB63ug4sz5tsz46musFOM0j9rPSzPYzrOU/CZ2wyew8Bmd31e6xc5dgVFntIIxiqmv6FL3vn0L/Rb4FdQFEQDw7XErB7XDovh3xEfEu/p2/PJK1kOZf901y8VVbYZf8uE2NhwAHfohwQNQkgfNDEPTPeAM+QXoD8j/htSofY2Jp/oZ9B2r3YzichttntuGPDJgjHWgKCsxxaj4h9QOssB8E6X8wzuUZ+v7H+WqM0wR2NlHVssVjP6S+uBlQyx6qaWhiaGE0oB9rKNSNZB4kbjdr+SDSF8DX63vdM/jv6JjRJjVdy3gAJe9hU+nNYEGekcXdjs55t13pzdVbffPmG3138a2u7i61g0eBR6HDjmXUSKHFwO1eUaDGiE5NyyGOmrVNVscgmVF0+MCMAX/k8GxksC9MINNEJyQy30E7Lkt9uLW6v9d2u9bABlcMMJkyOuQ0GlI38Et0xBhwuB2ZOEbcEDHHgPKgl8hSagBqywbC5DTKF4kGy1B5UKqgjpm6ZlPqkyk7MdkZwaA3YSuxUDaCCdf5W3gaTcAXWYODbFa98uXb4N8+oL5CPqRA+gwaJRZzFalVyh2YISdgAouuU7StVNFAP0RWQbcVVKpUEMbAL/RdoCUSxWFfYVvV/hmhRYRSfgESqZRCyujXaMnb5kamDe4En0QOqsZgr3fA7jAb/PBzWxQpgdqmxCVgt2nSFOf4tE/7Lq8mHuR1XE1T3YTDg6bShJDjoiSogX8MyRgmOsVl4hvqswfLklxBuA5I1AiUUFTYDWS+UMoIZJjgNNqnC6mmD/wJd4JO7qh5Mn4AH/tF2ISQ5QzXHSRsy5e+og/IRkufEeEivNAPC3ZXsC1hh2SU4TZDaCGWpn5n14iJNDo6Wurcv6lzdqrzk2MdcTDWJimZBxjpRz19a6APCvlVGdFH8Pf0yR2H0T1w/IBM06K+l3/zqcfuK4XHgHwjbVLIH5FhkxAlLDZVKdACHahSXzGSvo4Jmp5C3oG6ugz37R6ePX2jZ3NNUvJjwyM9aujg29IfFsp5qZRmSqBpF2q4hEzRKYL41Km6ad/Rf1bGi8w+FGrVtVzqJpaxq9Atm8/b24HLX2QdZ8Sbz7Fm3TkXm080m52qbU6USN/NT3X+7KWevfxczz7+TKdPPlY3P1NHmsXiiRZ25yOlgoy9tFv16ldbJfq37XTHZfCd/xT85aV8CVxoV5pCot71Qo2KWg/WSISQRQ9PSkkNfS6DFEkRIYcdkOnbdQEKtduwP6UsEpM21HadOhbDTdM6SMX/0LvLdPk7xl9fOKy5HHNYbho5bQNPKasfE+2e1A8clsdSqTlVbs8kdDNQ5wH99ui5Z6Dth5H2LvKTc6NImWoWxvFea1+WoYsVF+QrDgDXq4167M1llmqD1E+hiAlSyE+BHUOonSCBwBYMybY3jkWjdUk6j/k7eG4o654Ld1+I3EF9KeJ55J6L3UqZT/zboA73xYkvOm/vbuR5ZsXFpy8//RvLmy2HkPDNzUxNnqHPDEJWTduGZrOGQ5GZ5rMZOu7Utg3pMvFGUo6EXYhuO2ikP430rQICXaEoBbK7lok6V0ikL+QT9tpoRtsFPLwxuqYeFyzwr6nbHfXd0I7bHFwEJ40I5DFfpI2UlHJWi/5zJEUEMjXqkNG//Xd6fir/1utnn3+mP+Ui5s/+/M/053/x5/rFL3+hn/zkR/r4Iy5ljo9rHXyoaz1ssQ1Ewy6yEvxgq5QTaZKSywMK0S6AOo3YgdsG1Tkb4W6jQR473FYRUfO2basGnWVkjYCBmUgay4h6euxmK//m9s5zbteoWyzULmgL9KKMbWEc5jkMfdVxjqQGWYrHEGwtsRboUqM59j8jT05JtvcbLtNv/JvXpMkp0YfhiyyjhIyDeubrLWORsWP8GwhPxDdtR7HogLIjBTIOrEu28g98DJQ5azot5/CizB7/5d2trlm3BDLPuZyaHS2UmoY+NVaM6Ipm9EsJqtRB1t0BVHGKQJlTX7FjCrLGhN4qhUOBg9M4r8cZ8x/oPB5jHWbelR9pQ/4nJdxk27cRHEjkvGXEZt2O2NpY4YQ/BGSqUeSHmX2WY5KSCAdQnpBVCukBmp5D0OR79D3wM4MDHG33RA8pRD0r9uVDeIklKVXCbWlChTl4x9h8w8XTV6/e6r/+wxf6r7/5rb7m0uaaA90NbbfDHreMSbeMje53t1yurthI99hCQfZAa6hkanvSDIw5pZZfKKTQf1PtfzNsbobNtE2rFGmfMxEfcr9xtZ23h4ftcu1xkT6+Zoz0GNYzZgyUaf2b2i4dtqE/btfYHWOJ/R7H3eecxtTpqblkfUeSbcB7gVuPf6xVe2St9oBWBgyipzKmkZCta9VyYWw0uG2vhfAShcMGekIONRyQL0+PdP7iiZ5zyfvRpx/rxWcf66PPX+qzn36uH/3sJ/r0p4wln3+ip1zinr94qicfPdPzly/0yY9f1jSfEf/i04908vREi9OF5iczLc+XOnt+qmefPIPXR6T9RJ/85BN9/ONP9OJHH+v55y90/tG5js7nOj6bcbm81DmHVk9enOg5h1YvPj3Xs5fnevLxuU5fnMHvRIm+19N3t7nTxf2oL7651bevd1ptOo2aq6RWBT3RcvKDuqQo8j8ak3eKwXJ0eNxuUvAvSWpIkydqd0Umv9FAAfOkKCu0JN0ROAGn2OIJc+uRVqtOq3uOTPqFFEYDhW2MKqDKg0wUqOmxNCEhtyAFyI8pYZb4HRIxwBWLrMC+I8yfsJqZaGyA0nD4O9VcxJmdeAK3HqHgnuD0e4RlsvsdRXjqKAeqQMaar9HIOmJblrq4Df32u3v999+81tevbqXmSEdnz8ATtVzkjuyjevZfQ/DlEHI3bri4v68YylojFhmpKOVQ0yRlaM5JkSiM2JF1c88BZV3PMp67f7ifRoQSNh2BrGHxSpWv4FfK8GlAZi6WxNqmsJ7bXd0p3ff6eHmun3/6E/3yZ3+qH332uZbLo1pH90mPEWv65o75w1wb9mQz+tKc9fcBs3knu4+ZDz765CP99E9+oj//1S/113/+l/p3v/iVfvrJZzqbLaX7ne7fXmtzcafhlvUkcjSMXVkJLSYEm95xLBrdfxknXL8JfZ3D7HZcoXYRoQigd0iRZD1k6hzMZ44xV1PD7orwNxRhTHkikgIoqCky1LGJej+UWYoiiOQdPJfQHqlpFCkxbvZaodOV14DMkyIuaGfVvc5WKsYOyoKaOBwWAFKgAN54qBX9g/iHPkIIsaQJXKEQMgIBu1Uy2YwEDYkUOOpLBhXqIWD2hY+h9x5zn1AYQ8kg04IMqiCOfASSC7eZVuD9oTc+THfw7zOUvZymBnVRldvhqo9z1BrjoDt4uJhSkT5Iawiq3/uQ+Qfj4RBEGu8ILt5wyVDeysEfwFtrHo/KdRjJ3ntrGDqrlJgDVc3tb0GdhWYp0BH6DoV84x52vwd4kQEG5miMhBR0MyroL8GcnZg/g7k3mBMbxpKjedY5c9ESOxXz63i7VrnfKjZFeZe49Mhq2O+0a6ljazDbhTouhNvSqGFMbZhLMki4K0S444Yk7liUMOfgbKJiTAr6s6CqZxaafkZmFDIb1FfW7YQRuxyxuYLsThARiggSAnRQ6y7ncWwh3G4ocZMeYIy7lAEv8zh9TbElHULhDsYPn0G06KVlrJyz5j6KUU+WnX788VO9ZI6dtyMykwc5KMqv5OKBqT2YnGRPZEkdZc2Y42b0+Rl0AZa6uc16zRzMElzbYQGfJenmGscMBCa5EVdEwueffg8iVJWQ/EBxyuLo8LwXsQ+kuL3rgTjIsAATnaKm+k3uf/YXRpbzcT6CXARBbi87TR26p1aCUVM43hwSvkbi3CPlOXPfUk1eiKlOb99c6+LtDfumQYPtKxoFbZFSoxl7wKX3UDnTjpTB+r72BZRstUSEIgxJSdGTiwAAEABJREFUIVWIMim/2he2N47wxVY8ztd9BWEiT8OaOUViTzTu554RrlIw3lfIdnzgtafYtENThFLO8nxp9+jyNMoPUkJCJKnA88FLiumFqaMmDyywKfsfIx57iC8VNZBsFtj5CKxBv/MhTeUAddr3QOIa94jifPQ60yNvdR5yVI/sex/lIczjekZfRnUXsT4JLlalBqEb2qGlXWbjVnPWSUsudo/6Oy13t1qur7W4v6xYri51vLvREy50X3RFnxxlfXba6fPzmX70ZK7Pzjt9dMI4OC86bQYtYmDlOqqj7KaMylQ6hZRpkFBISnyNqDQxx2ZlZEvIlqCEjzQNtjYytgzsaXrOHg/rMp8xeO0wsHboGXcGxp1h2GFHg0bGKnIqqHDOIe/tK3JS8xisX2o4tpZx5yAe2kajNjXqWPt3zUxd0ylHi0wZtgnEHolagNpPshJ5KyIUEeIzQdNDCGlCkcjzCBFJEUEi4IGiwB4fKvO3otBWWB1BfImXSKt3j4MegKMQfwBqZJVU0AuAg/0j5Q2Uy5GpVpwr3XK/cMP+8er+XtfsJTfoPVrqDISsBblKobw9LI/nFkIUYfmTcjIyNCsIk+iltH8xnE8SxWqKKvL6q7COCVeF+MIYEdhiR9jprNUL5pCPuqxnrOPPh3ts8l4z7LMrGzWs6xvm3lQxKGq/N08Yaa8/qF2wY9yqHj6FtBCXCXilKoD+x5/i0j5kQ+BDkN2GAybqL1KTEddBwQeBTUW4k/8rI1knIf6FSw7ZL4UE/NXve2oCf34XE5/fl3mKiwhFGFJoev5oVTgjyrXRTpz8Ndc9XE4txf4pLuLgliLidyCeEcMeGNwqe/wUMZkh6cmgAi2TtRMb3w/SOO33oeZXqHwPYLYPx3bM2gEPcEBg9DFFFig8dAATfCjVuJ6O7sPKnkNPDwyWd+UL4OsLXfi3n7gAvt2sdNdv5P9TyawiQnRxBmqpDqBsWDOg56sw4PYM/pf3V2zOv9IXX3+hr7/7LYPKpXZMMgglPyMd3Yedxo6BfWAQHxkAbHgHaRFQTc46PjrSydGxWsqV065XXJis1CPngL9wkGu6YxO9JWyzupd/U+vq6rL+BteG9MGk0GYxqIdm8JznpI4BqwUNAjFXiHWr3IADi+2eBXZPZT20QOTJJEiQ0ogbBK1iP3XNDK8JmGbKaT6AL56z64ac4dUWG4fRlwS4g4u1GFgcDxsFOg5oIiwjSIvtZAqP7aB+vdOGze9u0wv2KiN2AXpkHZC1sGEIT1J5psykldqZEoeI0XV72ioYVIPDOYeZlrbRSLsNCcnRx5CShgRf3AV3sRuMQVgIeytINeIAuASIwZJKxeSWMukN20aGd6YeCdtLo/Y6LmTFw+JD9CENI+Hl+0GnShViAt6DPG6v90AYTaJk+gH8k7g0Ffyn8gOd0VzIIBAVjqc6Yj6R42MM6pSUD/8i43+HvA9PJbtmSiXRHw6hmbSpwlxEG6pIqjQUUOOdPxGWgekB9mfyGEkaDwjcIu1ImVgndlUX49S56tI6LSyi2ZwN41r9sKZaOzKgY1w0Te1TDe2iIuyoCPVqziL/yfmJPvnoXJ+9fM7G7bmenZ1q3iQl7DPDr4miJoUa+k/btmSWfAm48oKBCyb/9N2AHLwaadMNm+F7LqDWLCy2bJh77L9nobalzw64xZOqbWR4pSqHF3VrLlh8gVQvcegrXuxt2XTvWAQO1M8LfTLI48WWsBUH1Pd3K63vN9puBg190Ec62mWGrMdc1JxpsThVNzvRbH6ixfIM97FSnimDtl1qMT/mgO2E9DOlaNU2c3UcLDZcHA99o9ubHsB71xJ/RPzpA+azc/T3tPpzOlbbnWp5/FzPP/lcLz79sc4/eqnlyVM13bFmpD05fq6zkxc6PX6qBTJlDnpHy73u1WIbtuHri0u9+e47NmZvdHd7o5F6egG8pq5bxrlCuye3BX24o4/Xg3cOIFLOcngQx6tIkv0pJWXiM/ERIZoefbvtC3ocaYnpLdhOSlnL5RJZZwQW9Dmo74eabqRxfVC5RoY7ty0XHAHvDvvJ5LMt7fqRjeSo1bpos83qh5l26G2zydW/2YZoTsIGee4ZhkETRsqwZKGUGzW5VYbm1CgiETfKchRkIIVi/0/ESVQU3RUEGIeiARkGy4wd1jCHYzsD/p5wzzumI37XaSC9bcyHi5vNTr1lcrqKHll3yAw2W+qGnWHPtsuhbkC2xG+J38h/Jnqz3mhAhhSNcmrVUIcG3bddUmfMGuyl1ZxD3dp2XPS4P3VQw+3m+bCnrAFZ/ANACFQ3bG1kNeg5046JhIEuCjKMQJTpOF9czudzZexiS/wF7fTV2wt9fXGhW+xol9EldhOeCxp0m7NSSuraTrNuJsubU0a+uU7Pz+r/5emL389/9Lk+efmJfBH8/Pmz6v7Zz/5Ef7G/CP70s5c6OT0hf6IfbmjrjTrKsC01lJcpp2G+abtGbdcqN0khoase3W2rDofBB0tFEY6RevTv/r3GzkbaL1cerawv80roQJM1Q0ZsZFBPHbe0z4Y1RSE+Lzouio40P16qm3UKwtzuA21P8cp8EnracbC8ubnVjgu14IB5gT6OlgstOfzwmOd+d0m/9J+CvmfMy9Sl45C+QYe2hTtk3CJ/j5wue3AfzUm5bZRI07Rt1W+KUL24Y13S0xES5R91c52fnGl5dKQt+W53a624iPAcPeNivaUc91JYC+VMNS4SYtOPBQqYaI3U4bEeD9iHUb5D7IOFM8GnyPod6CceYwfsf4T5ANx/jH0BpJcGBJnSWKqiB37kd9rCOOKEFOVivh+FFE5fBcZTqTn9LsIlwCwiJl4P5JDPdIK/cObFBf8pA+7qKOaEqxA/UmJ5AAE13FmotozCuDKWpIGx5Z557Ldff6u//Yff6L/95it9dXmrdeYCrp3rjjXFJeuz19d3+u7Npb599Uav31zo5hp78m8EUWqEW1ryPOZ2L6Uo+CdgmlJmXJjriMsh9+GM3/Njps+32E+LPbaMJR7//ENB/kEVzwcb1ry1jyCfbdRzYs940NN3XNaGsfqeecPp/YMr/sEDlzmfzbHtueaME61tFN4O72nbLfmvyfPNq+/05ddfyX/y2vuCjA1n0vbYqP1393fa0N8iJ/p0p9y1KrQRyye1Ht+Wc8IaRRtSE4ouK3MRbFoc1iY1i1bHT07kS9/nXO5+9PnH+hg84+J3cbZUd4SMJ0udPDvVUy55n3CwfPzkWM2ylTqpXTQ6erIk7ok++fwjveTy99M/+Uyf/uxH+tEvfqof//JP9NnPPtOLl0/19CPKeXGsF1z8vvzsiT7/yUf6/Kef6OWPP9JHPwLkPf/0hdqzY6XjIzX0ydXY6rff3umrVxvdrVuWjnNFM5NonxJS5MAZihDPCAoQazRNJgUJxfRlvajSEJ7xN4ROkBr8Lf5WMFdxxTRTxBIcKbGuSOkM95nG8UTrdceB7aiLiwF7mitxARypUUmU7YW2aeCm2AI3XHzxaA8LaySJzJqCQ9NjOiEiKfZQpYRHwIsqwNRrMdtxDSAzsfUbikr1mJK/4C8i72Ps+clxRBaUaoz4R5HW8alTdCeMjUvaYqW/+8c3+u03N7rfJC1Pnun4/JminWkgrZfK0UoJjGmnDYdH9xxm3tzRH+8utdnei0W+spuANfHAOLvZrrlcvNPd3a1u2PdeX1/rGnp3d6cN47rXC+534kHEWl3LZjtXTspdo441UNfOlPg3rLfa3azlC9ln7VJ/84u/0v/rr/+jXj79SG1umfMG5NhoTd8dmDPattGSueb45Fjn5+c6f3quI+xvsZirY+yf04+Oz050zPw6X8y0ZH5/cnqmn3z2mf76z/9C//Ev/0p//pOf69niRIWL3/XFjbbX94r1oAYhM2NYoE+BUtApn0I/L4zTA/PgiHtgzB+QZYCODH4RoZSoDZRsMiKFUk7KTVbTNMz1jVJNk6R9uojAaSTSZLVNq7Z9h5yzUiR0iGVSTs9Y4/na8Hg1lT+oZ6/Qsxcey6AReRGTthh0f7eR0wrZRfup7HBuNQ4ricNBqYcOwC1EZaeSRMA7BHG1f5gSjMwUQZIgdUCTQlmq/bKpNOi7gR41sSQN8pOJVyP1KAhYoHKAQS6Y+PuQFgd+yqxy72WsaR+Ywt5ukv3gu4+v8tttPE7sOlCS+xECFCUiqRNuHHvxyONyITUG6lQeOuxP+Cf29h1Qc/sDSMD3n36DUicIHUfgBod8pcqAHmut4clb44Lvo3T4Ht6ahHwPFLcrVXkdUhHpNhmx6xE7eaB2o3uiSTmVi6Yo3V8AL8cZUyAuwkS+GGkvz3WsLYOzm0YDc2fS2fFc/vPPM4X621X94Yvt5Vrj/Y670lFpW5S3UgO6TWg+NJqXVvM007ydawY6xo2m6ehPXR0fmsjKXGxyzo15F9mkRT8O7C88wA3BHlcTRuEwqA9Jq7ikEzwMVKDRgSR5975LW8PIJ+Bk1uMDaiAF0AeL+5m2qhS3OK8a2Z8H6+yGcaMDRzB4xnj1o+en+tMff6zPPz7TrOk19iuN9OfaDvSRKk9QB8aTAoTuAnlTbiXmvvU6dL9K8g9c3TPXXd9mvXrd66tvV7q+JV85VqRT0i6Qp1FBN6JsXgWhf8hb0/kT9aMIU1UaEfI/7Z+ARviLql0IQIMUydfuPYhFY4SR3l9Uin8fSna6pD4ESf+w91AGlIJ14G/uCKsKvXtq2ei6Jq/BWRGNUp6p6ZaazY80mzFfsL65uV7r8vJOd/dbsfWBfcJmEqxDLXa5mC20YG/YRWLq7LFJ7MD9AeZWC1WjhAJ/VYzETeP6ps5zG+a5DWeehvdKBenD80ZuFLT/gJH2rFd75gJEhgflRFIJtzViEDjZzqiC2/YpnpyyMvOQeZnnZFciPxLx4pIU/PMXwC8ipBqi9x7npyTCcJXJ5WRTan+JevRahgMeYtGHyPsomVngdeDvgtrVuA/pVLrTE13fhxKqT3uuQXnOa+jR49QewxPxuUKMJ+LMMJTJmwuU8IZ2aln/zJhnF1wAH40rnYz3OtreqLl+rfz2GzWX32p2+1b+c88vF9KfPj/Srz4515+yhvbl7/Nl0XFeqx2ulTaX0uYa91Yz+HeSOvTd5aSuaXRYB2TWBIm+nlKrpCyPadHvaUlK9OeRM5kBY9xiO2vO9FesxdarlXacH/aMOSPjzci4BHtFBKAweawa4SklwnJKdQ3SdY26tn0E+40prCFdYf4euAwtQxESqImGsbhT28ygrRL2GOjNY40hhSKyMjbcNK1a1nAN66Ls9Q38IoWTgKl1UIcMQhURIGlKE5L2eCCTw+krhEUUf4KUE4RLPGVPcUoRE0R67cutbgmVgiJPH4X2COQO2kDUc0yMoU2nQljJWQldNbOZEnvDwF/gMfU/8rv/GQ5EH0E51k1KWZMe2kojKB/hD+tL4VcS3YOMGGfKIdcfFjKCMgrzas0H6GIAABAASURBVGGcmNGuT9krfno00+fsD59qp6P+XvP+Tl1Zq2MeaqNXjgGWg0KjkkYoTPxSrgoOENWhGucy3gFXRA3XH/kUl+O8lOOauYEdVr0Ofw8uC4REscCpGM/ggVaR0n5D/+YPzWQpLUcg6EQVUAPyQ6+jK/hMlZQeU/0zHliQmq8Z4Prj34Jyf0/uB51TlgynNTXslixCxDu/eKYOMbjN4T+ZmVnZmAtpDZJpn/k9WuNIQyB5q+n8DtXveYr2sux5qPodtkcRz97tuIKbgVUVoZFBbmCAHfcduUbDqy8jhxxrXd3eyBe/GyaHLQvdDRjotE4XSIpTbST5YNQDoFIixUg3HHX4LeC3t5f69s23HIh9o8ubC63W9xrhZ4UVJvzC5DN6EDfF73BrAklVKXVIKbicmevYG2EGIh/UFgbpkYPTkYV4YcFAZWQUeBc2rwM8eyaInsHEbocHkmXkNloK8OVvR33zKCabCWKELFSwoC8PK72yiBZBUhBKpcOIUQESsWlPM9SpG7RQKXpsiM/QTP0m9JQ1KFgIB7Jpj+CCLRGW1DPpjOqa0LxJmqVUL4QY4yTqPHD524PdAVwMU2XUlpGHCSozYOdOUdFKTErMSlLbKBjIxeGcZoTPGpWu0Uj4iE6HHOrR8wBGyhwCbRmCVoiaFI3UpYCxFIkB+hCbVGqqiRYGZIEAe1qSkpVYRD4+TLTC/lTpKBj/DoIyKrDPA024K2CRvg/E00yURbmP4mkaheMGyq8g0uX39uNGBJpN6ovKHvbHEOQDyB/MmmEKEnaRIitFowzNykr8iw/gsCkm6ZDXVE4HH7sf4DD4xB7JtOQpH2WL9IIGegzkrXrArhLtkOg7QTX0gJF8vWz3pVBJ0oRGiYymqFaFT0EnI8CjiMA8kti7ifPZaofe3O1Wd9rRb/2DCg2F5BTK2ExOWc635YJqywHzjv7Ys1jr6Y8DC3lP+j39cKCNB/rkiKxkoOqTHOJJ8EgsOIyGhUjGHcqwLRqpk/MUGqIgf0//2MHbm4cevjv83kz4YsiXdmsuy3b0kUKbJZYHTV6oaZZq26U6X7xy8Tvbo5sdqyE85zlxR4wvJ1x2Hatt5oiYNXKBLHQvNumFzfpum8VdDd01K3Eg23Wn5DnXcvFUy6XxDPcT9HempjlR056oZWOVKSfNlrCaaUydlFzeiU58AXz2kU5PnmvespGlXXerXb14Ooxt99c3ugVbCh45dCjDgFyDBsa1UnUJO4EQQ28op6QAifZJKSlF0KZS6N1zcLvtUXI1F9NDikLIiD2kFOjFi7imRlvvbteRNnFa0x0ybVmomZqfMZLXbbDm8HPNweN2lzjE6zSUufpxrm3fgZYwRknqTHJRZAXDikb65Ii92C3sXEgfkSQhOf5QUsZGGsa1pu1kGo4nDnPGZkrlMcCjrzaIvnDbPyK7YVu0fdb4mmas+WrX4XOoR+0u8M7YqMusSPR3l2+wmWmMNivXRT/Sobcwqu6TIrIiGinshgS2jz0L5hFFbqcWXh3j8ozxuXOd6FukJsnIWIT8u50Kfct2gSLr2JYjyXkn2bK8ecmSjBm6OTk60ZMnz3T25KkylzwrdOA/8/P65lavubC5pt22QleZkqhDQv5IadIDjRJKmvuA+dkT+cL3408+1rMXz3V8eqTZbKZMPmOG3CccWD97/lQfffRCL54/1zkXxnMGkUihkGQd2X9yckJfWVZ/RCg5PiX5cbv09O3eNu7yiY9gpKLNeux9S/1tZ2670fHOZO60V3XyIbkiAnulXvSPOk7Ac0TP0TZqjxaaHS3VsY7I1FkIxyvEAKHkAJfPeNavWO1QZiasa8hL/ibjo7wNm1H/JvD9/T123CuoQ6C/AX368ncLjx3j04ZN6oa288FGylkzdLJcLjWn/LZthaDaMWZt1xsFdr/o5jo/O9MpsLx3Y69L+v6aunSLhRZHR2rIF+E6qrbVSEcx/wHjRy1IIB5qRZoIalQRivgApJJCqtA+X7FIKjCyjivgS6imx+knl3MEcc5IKUrmj01ECkUYIoyY6o4adsj5PkWhDjAxv+rGY7eJ/RXBNxR8370keOfBZf8j4LTsB1jm9+AyXAH6Yg1HlyKMbPBCx3zxamRsGcbCYeSaA8hL/Z0vf8E3F1e62RXtcqdtM9OKteMN67Fr2vPqnkPKu3vdcVix8txoO4SH+VX90h8L5aWDfijLdUtQh+WU1eRGTQKm2KDDHOfxcbNe6+72tsI/XFUvk+E51v4ycEDSa7vdVrhf1X6DXY4IUEBEyPY8oy/P5/QL+nrDuJEiKcJ1D9bwoyz72+sr1vCv9e3rV7q6uWEIGmU7bLpWkRLj+ggG9ITm8Cf6gqBKoUS/yV0DzYo2SV54s7ZVk1SgTAHynsLoU1FhqMzzRvOThc6eP9GTj57q+MmpOg4BnLdn/Nwxfjq9/SJ98Z/xaRlLZ6F2kdUeNeqOW3UnM83Oqdv5keZgcTaHb6v5UQaJsazT+dOlnj4/1jk4fXasY/xHT440O11onDXq21ZDs9B6bPX2prCPGfTqYqd77vWKWpVItd4DbTnQTwuy2ZasY9uS9k/sKRlwJUUdqRuSTiiuyB7BOiGlmSI6WHTa7hpsL7iUlO7vM4epc63Xc91cJ33z9b2+/PJWl1dDTTd6zZKkkkYpimgR+TE1JEsCwm0sHbwTdbhU3fUTisiKaIApEMwN+gSlwB+uZUItrbrNIiQFIoQEraBMU1KTz7m/HzUNiYrzkT0iKRg/S27Vl5mu7pL+8bc34Ep320bt8onOnr3U8uyZxpy1oR22HGb6h5C5+VRJvcZgbcXF4G5cs41aqeeg021VNGpknO25yNhs7tHvnW7vbsBtdfuHKtzXtozl7kOF/uW2LVKtA1rWGAiZklJulOlD7rdZIf/gFosdPV+e6Ref/FR/+eM/1Z988iMdcZBeYOC+OlR+Il9W13XqZsDUPziBu3XfoT9l+kuGNva3DWWhE5GPsk/mS3324mP9isvfv/zZL/X58491lLEdLp+2V/fquSwdN73E+EOW/VuQfw8LcwjFXesHdVCiXjlTFlTUyWNPgU9Iyikro28jkYZoQqWIUErpARF2vx+WUki84hlr3xllXXj+N3VYIfxAg/SRGtkWe+bKFWPslvm5lEFBnzNK2ar4B8x9MeU9D+FyPUABdpd9raXaclKY6tGz7xfVvhPhWSqZMvL/n7k/75IkOc670cfMIyIza+ltBoNdXPXq1dF2rs69319/XF4dUVxEihBAgCSAAWafXmvNzIjw+3s8Mqure3qwkCD5RscT5ou5ubm5uXuEe1U14U4Kw+laLvoRkbI41HUVDS1t4eAJU6ufuhrTBM8kobtcsDHDc6DWkUK/wf26TGM+2LOFWxYJboe/G01phe6g11fjlUe1gnCQY6p38ep4weigmU2/Bs42jqJa+MDbwrbLId6a38IH2S385sM5BgZc2Cnv+BFvch9i8MygYusZ+9sXiCKiAoGFEnAEuNwikRwiDs80ocrf2cn8UljPO4M+XJWqzSp1wnrBiiDd4IdXe1W+54JvoNhSbi8VaHc7q98u6EhLf6vSP6mikr26bqWuH9QVKOtLxwJZ+BYNeGNElSkl0uIAjdncqDImqtd/vmdm1vlKXB6HbU4qcnhpt1tEe2wAvXmRutjUTyLmPNrE4YrtxJiq7FFVFAo24IN40czBEuCdt/BdscEm3zzb6PvvPdK3npxxON6pC2wybWVlK3VzU0tQsjItLahB2zKVrH8zY+76uuqaA+BpOtFut9bLV6Evn416Cq5uOtU4l+IMukZNLG8fryTpt71Ccb8Idrsf/bowVX0ly2nVD3KqCLTbIQKkfd1t1d9U4h7na4FL4ldEWT6mpT6HDMeOMLtFVCqZXUl0Cmzc8V4zsPewXp8pede45uD34uJG16wbfLaowifhX5Tru4H9jROd8q647nvGAV4AU8XnjvW0yaNpiAb4SqV3Z8aK1zlj6fdZS1pVRKrgn23toJ4JWf7W27OHZH5FcAd9W1VZc+ZaKVtbuCJftVUGIY08blUeS3IsmQr+qUFfe1HeeS4IELE0CcmHgHTQJQJ54WiQ9BpJurjiAEgzxxtxEo/x+5RkOW56xNtx3XF8NUfHC92x1h2n1Xc8aZBRoExVMvx66HiHXQfS1/TVhjXzdN7JvwG82V1oc/NSpxzkPhyv9UHu9d116PfOe/3+w7V+/9Fa3zvv9MFGetyPOsut1vVaq/mSg98rcKOO8e6/CNDzjuO6vKZY+wie9L3oc6My/9UpxFSi2ecR+1kVtDDz2bgb5e+bvb9neA/z90zzD/R2/1BSgfD09FFSPe9HA98mw9BpBTXWpvht73eoEioN9r8Dsiit0yz0mJe+m0PkemZWx1jIKApiYjxgLqoO+FJJuUL5oR80DCvm716l65SZighJsfgldqj4rWFfruhvz4OoXY3XoaWMKOeQqXxVP5YUhxpaGdKOlDIyHI8kSN2E6x2kmfBMEaysHevEFpvfAkyuyngs7Bf1J6fq2atwuPBOqyyqyLWufgc0rL+46gEQOAJICX+HDdq7MOHEFmo5Wq6gFPBZipOJLemugHU1WEfsOw9owrdOVvjdSt9mjX2MH66nW3X4ZOEdvuNQuItJBYe2D9AhyLFVIe2uxyRXIxrRUv0IP0Cj7UHkt73rmwUcNVqq29ICoYiQfB/gsOFktcul3oTb43yjsfwLPzD9v3CNWAT7vK70GGnUxnHWkb7Rl874zUHH2HkNRuZrQbZ0q8uiCPhuaQ5gjgDo6LuSZE08Ec2zHY6Y0wwXBy3VdbXwUg1czQdNSW5hy3O4Ucq/QVvGP+JBvU24K2rww3JMq6zzyOQ6+WUR/UWlmZ187dlwvebA54KNYoeVoSi0HRzbbdsxfuUB3jPQSykUrRoZvCMf1JNmjXXSdn+rV5ev9PTFUz178UwXHCrvkL9Ygyd6WpYX+KUv0I801PHdZHqCHfpeq9VKQ9epYzLhtUTBhDpbf4NwhJgIUtbFm1umC0hrZaRAtsvSJCb1UFIdxpDrJ4s6mTB5ViUtSEwY0FBFeA1xuYAUEXAICqRGzb1AKpISA7U4ghtVbfUHi0CQFkiuvCBV7FF5eXacPTGt+sImwaDNaqC9RQVlSyCQMpWXo9Efv1c32rLJuGOjeqYfC/q4LzzpZhYF7Y2SamDzIFkUg8UvsV8hXLpeiU2TNIE5UzP+PUV4HdasAyU+u2rgRWumDfWAFkYntfiRq8K5pFTa6TKmFYmNklbpq9mg30wdv4PzD5D98iBfR2o7GIdagrptS9e4QGi+6KA3LtKQURtmud6ZF84JX7UPHeHx4PCEH0/Y1fFGRzza+lKGKoVlVaKoZIKihGakMJesHl2/UHSICEUcIYXU4GcQilYukfkmnGeeO9AE172ACG1x2xskhYR/RaO2RW2M7hcDfuLWyzaY8Te3bbat3RfA8T0HqFsF+V89AAAQAElEQVQ+VK8u93rJBvfzp1/q1csXur25lMtkBu0OQeSr2RD/XQ4I94x/wIfBOO40UYe1yUK7jDzSolIAvmh/7fDF3uDlaehXvEQN6vpeWYqSijJTbtSE/Udk7xkDO14Gt2ys+7cnbjgk2XIos/eGED4TWdR1g/puhWuvqWtNfKN+OGMOOQdn5J3cpa85qD1hk27oT5UaNPNRPe5D81RAaMcH+27r/g+VHCh/wsfQuU4pc37+iEPcxzo7e6TN5rzl9f1GhqLXLYdJry6v9RJcsTEw8eHekb85OdfDh0/08MFjDf0au1VsvJV/k/qW3eXtzS3xG7m9SeObDegrgZCEOzW4V2f8YKbdpiIzghLYLJKI3rzMM9PXpvYD51qGqdOdNjMnOT+xYyKn2Z3xYJubJ2KR67D5JuTt6Jcd9jd1m29o6y02G9mwqDFIsWIG6FkTCht9qakm3pikLz4R1CPE0hTGZsUeI/4zyXHD9Vi3gs/4wGK9OdHaL6r9IM974rIvzrYD+vhjcm60ImdG5gyd3sA8Ob7kUZy+LfhJB3qV5nuO9xpYd9brtTZ8/J7yUnx2dqYzDjPPoY5vNmt0GeRDTqPF1ys1H470UKQdFR2m1q49Y2O/33JIsydtVmH+HWiH0TE32+ZhhWh4pQ3V8xA+798CnqDWe8YP/KdzVFIuYx27vlcSX6Hrg8eP9M1vf1vf+s53deoDRcZX+61SxsqzFy/0/OVLDjG2ct9FhOgFIVI+jLzm4MqRcw4cv/Otb+v73/9eO9w9Odk0nS/ZIG+/IXXxqq3n17wnuO87+saHvMYJdlpjt462IR4bDnrvvSd6jF5BX4/Y3v0j2rj0+9IPlf5z281jOtL2Ed+b8cmjH44jm/nA6U6bXQbmCNqB7IhALPamjpH5fbINGQs96+mKvlrRNwNh65ukJ/ymBdpnqkgamV/2t7eaqUeWD0pms7X90D904t98vGGcWoeIkHV2W2Y8e0TfLf18u7uV33eiRPttrlMOyzf47mDblK75ww3ruNtiP3744KEeP3miNR9gI7Z5zvvSJX1WhkE+AF5j1+gpR5v2zTb4lNvJujTDXyVFpDJKQ6BzJOEDgrjba54I8wItF8XRHLvxnHGGmQS3lSgMoYjQUpawALIK/mafyywqmaAooWGY3+mFtEhKiCuAb9MjHD/AdRJ0O4xWdwuQeHc7wSDBC9q7mcRiqNdXbT7Bg/F4CFPO7bsDzMtKGeQs8DvRTDu22PrLF6/0s1/+Uj/88d/p73/+oa6Y2yvjagr6o4b8m/Y7+G7ZsNgxTu3jI/EJjOOsqdFRE30VWCOxie15B2yGCqr0rce4wx226xlX9o2IkGX4QOqaMeoD4OurK+1YByv+aX8uybyKDUfGzJ75+PhDExEhy1nhR+thzZozNLQ48+gatDqo1H3nPrRddsi5Zm19hR9+wbvAs+fPWNPYyEXemvlwzVzjeoXFRtb7Cd1F2yJpIboQlKAFn82SMkSekhL03cyqMNWpjZFL5pGXl56XroU5tTnb6OHjh3r0hLX17EQTPvmKuefLZ1/oxavn2jK+5pjhrTIdOfS75XvjdnejLeNuyxy7ZcPIfDsO+JzfDka9WQA6NhQ2p4PWxqZXvyoqQ1H22LBL+V2Y831tUWY7d7odOz17uddHn1zwPbPVbuo1adDImr7jvWlHXSPzzYyetE7HK2yEo7s6fARroDBEBUca+FLmoMyVIjYap0GXl1Wff37LQe+FPvn0Vs+fV718GWyGT/rwly/1858/0xdfXOvieuZws2CPHnTYhDCyZ+A6Gui3ali58ANASZJM/TCcECllKhqK5PQDqmjh4YG7qfJPBFoSeY6G6YHfwUrY0IE63FAXWRCLWCDSgGyPMijLWjO2vrqttPtGP//omT778lLd+oGefPAd8G2dMHfWKPT9XrdsIHmdmOkhpiAx1TZk2/2sqDcxrY+a8Nk9c/yWMeQ5/Rof9Jjyb5l4XO3p0z1jwOPOY3LCv2fGWtOVBkaE8g65hJ3JxprX6wH9//Df/IH+87//D/ret77DIdGGNWXSnvVlxl6lFA2sRR5HXpcK6yXmwQazZuqqDRPhSRNryjLGxoPeO21vbjSh46rr9K0PPtC//aM/1B9+//f0/qPHbaP39vJSNxeX8rfixBwkCwdWUZUGGMQjQhFvIun3guEyS2uXVJsO1gNmRYYK+hsZKSlknoAGcbfFeSSif21t8pzSMJPalIAq/HDRe9RphqgnVWhfz/tNx3yLSbS93WnPOydCtRSckTI1iD5XnUieyTNckUGUNrhMizXxDoEW9oN2MC6rmAM4hKpA6ik4KHiHNYQftrSWl+S5HKTdVeE6GmZSjnqYAg7PhCffwXOF0dKwUStHsTvq8K9DheEIgu22Tm/h0Nct+41HXXTGH11CxIwlLKmVwx7YRC2PNrc0svQvd1VXhY53/Uf4fpqzjQg0byBGkGdT1H63lF3s7LJLyByELM9w9IBj8ZB4nahYoMoHGj1jsTAvmLKMaMAkg6Ruror9rNwZVZx7irNSaSc5zGKiejtpvhk134LtqIl4ZaEp+NNQBg3dSl3pVaJjDBflHPJBsaYQe91K/DPgbZQ8u1SlTn8bGDN6VfRTlbqSbd0vSVnW28UQM1lk8qRRWtIOcdIwgZ+k+3b6DMuoVrkmyaiOz4z/qr4Euk6iQcxtlxrKjb75/lrf+daZzk+SfE6vbQA262FShCT0sQthLtbPCkSdRQrWLq20Z619dTlyGJmKfMC8s+abZdfW3Uuvc+SrjcdmdSEQxAGQCt5xm0Pt8Y7MX5v0Gxa8x+Y2/lqxvyXDPfGtZGtq6zRCX0Pt+7Z1RaGKASKKMnt1vAuuNmcq/Vpb9jkur251xZ7inrUisqNPkrlb6ph/T/huad+8vPNlrZpYN+1nlt0UaY974wgeJ5WSlE8V1ookHBGKDBXWOiMjqQev4jtmtxvlb8lpwucUpIe8Tt6tu1UewiBAXfLg3fvdGp+vlFGQJ/gUPH2/TZ1mVD/MCK3UtcAJDpF4dyNSEXFAKlkb7yOIR4RgULR/EkTvvlzvO4C9Arj+1zhKMP8xHMcAlDD11rvKiJPq2yEP+axizgA4QLLWFOzUgZ531aHuObjd6YSxeQpO6o3W+0v1ty+03r3Uo7jVdzahP3zvVP/u24/1777znn7//Qf64LTXWTdr4BCucCBXOOwtHB4nk1FPhR0I5M/TXjPvWDN9O0NHqOF3iJmFfDQOaf7lkT3fTV7XX2PHO/AejJosD70ra2Ugn8lRKlqQUFB4b19vBnmvYs23/nqz0ureD9M5fzFVpcA9YCh7jUEGvmD/O+YvKX66X+zv9knTJU3NH/qhU887ir+zSinKkmQHqM1XmzT6d6YfZto8AVPHYVpu+lIoGBHiJgiVCIcfapczDJHmBMLhMFQgIkgF3Md4khaBPvbTpJVgj+1veHe8YJ/DuPV4hm/lcf7gQdtv6IZewTgNtwV5Ff+Z6YOZslTCjSzaVIFt4nFqkMHa02kYVg22i23idPM2W2BlU6cd7Sr6FocRk4v8C3Id68xj+vPbD8/07QcnerLum6/244368Za1eMfb2axC/xW+BaPJrBK0gaDTUJ2lrsphMv95blfyKyQHtfs2Aj5MzVOOyrraLgTUEszQAvpXu/CWf8G6aTC33OYjFZeNZEVMbaQFZPwT7nqvrMPGvSTJlYFQq1lLnDADqCo0s4jOVUxIszyIxjYgGOTN6SQ8Tb6csoRhbnnvom4R6a3RLvWbI5pM+Bl8zDAIQg5hLyIWt+QvaY2VvIW6zEwR4IYQzQwZHti3bDheXFyw8XDJi9i+pWcmLZecb1iU0zzJeQGnOPIqY3eCp8IbTACFskUjE/8lG1XPnz/XixfPOdi41ciCPVO3nX5mMqlMLBWhVUIOD9/0gUkifBgGrZhMjhNJUIPLLROoJ2u1F4x+GJhw+jYRe8JpOiInIighuqM2FGJd6dAPK7leIK5qhOT3arpZhuAVGSQrItXaq1QAYlrixxjUdRlwyHBBySJ4vr5dZaXtbkPFhzDenW4lU30p8qLSDUVZgjz6i02vkf7ZXvFRTx/toBMTeOVjOPnoTSbCZHH0AokKajSlCCmxo+VkKcoOFNrPB3U2ysteFlUjUpUCVdhG6H0Xdjw0H9Ohs/OPCHgJo6jwBF7qJ030/UTbvMnntEp+JbfxhENV3rwzKhN4Ja/BeQ20WaCFW06T0Mrf5z2EWzp6mBr1XjmkwLU8KzJn7DVjf+s3W0freoB9tulO3Hl3oEzlA8jlhb6YRpgLHwhFoBo12ArOr/Zp6nHYac5vSDXeQLdWlniCoH9eQ5LzgcvegXg91OG0++GWrOWybx0HktUyksojQgHLMi6SMH0N856PxjbuOaj0/wPz9NkzveDg14ertlGxz2TALyFCIV/UThtnbNLsQ7gCtTbT0zB1fTmMx06dfY7C3PIVEQoa7jYrwkmtCX6RmJFjma1vCE+8LO3wcb8YTujqMeO0kfDeG90G+eYZCTvd+ZU5RnwwZ/bUv9GKw95hOFPmRsGHpuoAHZSES6zVkd53Jxr6U62HU+J8jHpzF5m2Q5aU56DB8wyHON6422w2Ml0R7/qeejp4GFu0yS+0PiS6vrlmY3IrtyuwY9d32hxetE5OT9SV0ja0/FuF/pODN9fXLS78c4DXcB+UzDbPJXpEBPaqsszZfUAsIhSpdrntdC2pUoTTU0n5iFACEmUfqdThttletpsUKpmKCDndaba7qXmOaY47LK6KnWdQ52QaS3QX62OqdLwArk40AM8zEwqN8M3QGlJkgNRRr4q2lut6jrCOcClLwa4DfWMbl6af7l9xjAR5DofELa55nmlLbWi6Ur91MAhij2z95n7tup72Fy1XlXXrmCO9Ueu+9p9lfMALsg+BVxwmFvQK2qEILbylyQqJdW7EFvsF+JA3m32o7zZap0rl5ouUDLe1omtrO2ukfX0Jj5rx9dnzFH09Ar977KHkyOtVML469Bk4JPSfiXzMgeuT99/Xg0ePtMLHCu2qCnQZ2w8avHz5Us+fsSY/f6mLVxe6vrxibb7RzEfYZrXW44eP5N9IPcG/rZd98jnzwi85BPvbH/9Yf/M3/1v/+2/+Wj/80Q/1s5//lEOIz3V1fakZnezfK394Db1EnwaN9KHwCv0mPuR2HNDs2AT3PFttAxjSsN8Z6FldkrHf7ITPmK/ZgrnA1LaoB9kRIdv+CHGZZ4/NXY95e9q/Yoz26FSwVbKmNn6XRb+gD7KkMoN1a89GxJbN9b0q9bGkqiDT1PPLJWuv35FuGNd71gj7Mk6kZKxafj8MylIUaaGhIJxsonSeHwzCzrOOt6zfF2zSX3P4kPCfnJzqAYcZaw7Y9myIXPsHvtjkEPr3zBnZDxoxjn/TeMdGzZ48y5k4dMB1bBEpoiEiFRENol1BXCAcpi6nCRoBT0uDEqawfNE1yHPon7bKBgAAEABJREFUgJZHGAqnInjegbqQQaKisYTIAkHM99vUaa9Bk17X1SLt8ZrhjdAxz/SNjHdHDmwH0niOYdPXCM0CKF6zqEZy0Ff1kvfXDz/6WD/56c/04SefcBD4SjvGYxMkvBBD2ccmfKGBjrDfen4xavNj+Ej3WErkl0y5vzNMg64ApAXx1whVfN/zxW67Y0P0ur2Xe43YEp/oe3FFhCIWyPpQj+t3vWSr4H9et4xS0klyvsvPyEC9lhbU3fcr+Qcl+sE+DC/GaevY9Y38Z3GfPXuqFy9eNF1cPg86O+yx5vXO2DH2UKXVXai/w+dNS4lWV3tgtwpm5rWRd1uXcdhtoDmt7IaNnFPmr5OTjTrG7ch43GP7itKWZL6JNJf1WLrhUMz1O7xng6PB/FTY9Z08Pruh1zAMWrGZuWJO6BiT1s3yMLcyizaMw83pGfy8F/QnSt4bLm+ljz57qU84cH11VfGBgbfBQeMcfAuOmthQq6T43U0ICz+MSJ6BBgGF8LTeDonwgpTUSdErDgfANzepjz++1A9/+In+7M//QX/xFz/T3/zgM/3Dzy70+Rejrm4Gbae1rm5T11vrMOC/6wNW0B7wbq9CVyQILRd+1QJ0bqPRtFBArSvITKILJKeHidw3R+DRh/iSsjxfyxTyJMoJOWAJO66768itxmcJR6kpobftMcegcer06mKnz59d6POnF7q43Ws4PdfZ4ydanZ+pG1aq1DfhF/Ztj7tAQmaodNmQUFhUsYp9ZprZXGTjawQ71iNja4rf2M8mxoZlVXyUGw1DEaEmM1JH2mWiaQgH0O7mth249tHp/Sfv6d98//v6/ve+p1P8qTIuPZZdN2LU4c/DYF/sebfpWrxkKsOQhMiKtq6fiUAukzwinFE1s0HGk3Kp8/NTffOb39D3v/9dffs739Kw6tnUv9XNzXX7oY2JucltqKKsbFvTUFDXgqKIosyiUor8Tuoxa0SEKoVtC8PhiIA3FRmKOOZX+UraYBlJnnt0bn2CprTf5WcG2Yw8mmZ2EIB7KU7ApRYgXIu8ToU10Jm24cz7kUX4O2rhpHAA+vYubua7SpzXEu49XC+oQLShIWlrIiUpydjB95RrKTYNwXeCGgZVxqqikB5q39qu39+FngOOYE4QqGDm3aiySS7yasMsrHKA9TtCXPfDRH/jO+5xOnwPFkkb1aA3L/SuaLIkUobvJhn2FVMOHSuYCVfSDCGnAv1zX5UK6qKdg3QQCdxOawmEuSMCbQ5w2MAHwyAsA77lPhSEIGZJak8SGvWjKiCBXdIegR8X3l99+FuYI1YUPGPtOMUvB/hynBUc/tYG9N0ZeCN05pB35Fty9A/G7iaNW9aLwyFwJd7cgllEXgP8pzCwMy7Ce3/VhNyWzzqTc3L2AebSaJDmeYcJEt5Rfn+fWe8CXyu0u+tCDGe1cRITLZkkCwZBm1o6qWhJuu/qB0D3mKHwU07wq8VJJ9X8mVLkpGm+0X58pTkutD7d6dvf3eg73zvX+mRG8i3YqcYowSu/RKMXJTXjR7N9ym1mzfM429Ou61sx10+sbwHPpq1tn33xUs9fXLHWphJ7R+mQhwIKyWhjWKh1iBP07VijDoQfjv2WeKtcxD9Szm9Z7W/DXmFe4P5ZQJJa2uFRq9PRHf0jS7NjP2yga43Y7+pmr5evLrH7VrP9KlKCN7H1mvekB2est6encve9/mED+4graKy6u6groyph9lpSWOtKSYsTGiAjVYK4UnWu8nvoiN/63a6tDdRrqfMsOe41o8mmjMib0XfGNfesAzveNb1Wi7yIIlOFazEkwSsLO6JFSG/0LlEH7jeoxbxGKOJXQCHfDfqnXUhqYl7T2uKL1FBEiActiAW03RwGGaQtT+cmfVEYvz5Q61mHfHC7mm+1Ztyup2v1u1fqbp+ru3khHwA/0FYfnKT+4P0z/fG3Huj33z/Vdx6u9P5J0Xk/a9BeZdpJBvNhZV6s8sV7ZqYqukxzZUqatJ+MEbpg5D1kQp/WJTRhZoR7f3iPHP9Vvx0ydxwc7zhQHkkbeceZ0d17uXLXAiY+ObzQqtblpSo9JXSp7AE0MhTp7p9VD/+ET1rWMW4Kh1oa81tN5sg7OpI+amb+q4bm9q/yFDxCVoQU1JOZsn9nSeKkSXQPuklQoMPlthvYx37fbEdcVUKUwg/5YUgiIcS/I9XxogC3yx1T4q2A4xGhQDfrZf2sqyJYTqqu91tdsBdzCd3SL5V2DKtBJ6cnWvNtlIzZLCGXDSjFxGBdICm0XDODdKKfPX5NK+1xmZ61ccW8MfCt5bD5nSfyl5J+0gjiQUMCPwpsG/Q3CxnmHbWiT884BH7C++375yd6NHQ6g2eNn/Sgw5+L+Y+gXyr9YuVozrLcVDkKrIEO1/3wIcmERoY5QyLIg5uw3nW9lR4RS5k7XiqmXS2KTkEAloWHiMM65pN3DCfhiIAvCP3r3Nbhn7Vmm+aNCmgrt2i1TGn/G1R3V11MZqa7tN9VAKG+W+UO2AxGUOeCmaq8IE0MYE9mI45fcUiS1RSWu3FpnZ/Hie5d1JywczfOd9Kl1oroNwHzIU3Q11C7ansu8h02nGRqSBGhNjFEKrO0+J5DlEs2gl+xIXwF9YBOJo8ItGCQTnwQT6y6ychq6Qr58kTmQxlPBB7cpZQ2gZywaePwjpfl5xz+Pn36TJbr+IwcTwYVOzYgv1Es7XuRLCV1912nFRPTwITSpXWlZUwWMzKMQAlPMBsmrTUbp/0wqKOM9SRLlQmKtwgXAkJmqkfHEvQtec63VVofqbHojTBpTgjl8o9yeYRTCAe2iEZTLdyeOjzVrlYHIVOIWvvdDnxo5kVm5gXoCOFTXV/Ur3oVFrMSlKC9lY2/kQOiHZuSxp6NYx8KT9i4sqHhcsEkGDkrmHQkajMFEUEaSNpB+9M26ntl6eSwMlUPUBCOIgqoRkikR0SLO01clegsyydCWMDxiTbZT/YsKl7UHZ4DvpSChkSGEtpAOABmlKiuUXg9ib8B6nkjzofEMc5KIcPxI63wt7abIu91+oxlZ1IBH0kVWD9j5oVjQudGCc/Yez5S+Mw7k7bQWUKSbRxul0E9lbabx1hk8UJB2YVXighwoLQ7IpTQpLwRUJIaj9DS8l9TiZEoxyvjhWx8iBim5Um6b0cAt/NFiUSgEZIyi3yg1XW9Cj5gMXs2vTzuvbHr/9/y6dMvdXV1KY/n1WrFYeVGHb6CGBmtLtpk3Ry33hlSwU87fLbQtx1hb26tOfQxLaVQOyU93tGt6U+KqW2/Y+7Z7ra6Be03MvDzLXrtgOelI6wTxSmJLJSv2HtiDI/0246yNxyo3FzfcJh1yyHOThNzVuWDOtnE6ftTFQ54Iwba1pFX4Anx/qM6d+rI26wf6uz0sc5P2VjkEHjaz2ykbcmvtD2wX4ICDpR2ZSEOyh0YTxjFulrv3XbLwdte80FX61v6Ticc1p3zUeXD4JDkTevLSz7AGNsj9iiZ8oeX57X2EsVmYU+5zn2BjbFAkznSfstWRtPx6HsT84p9ICJVsqhDP5fNTFjDWTrqaJuPHP61PHiFbX0AebS/5/dj/JhW4YkIyWDwRvaSOmSWRns+Ljcn52wEnCn7Qd7H8MHlRM2VMlFSQTsMy7A86+x1x7BuFUlBuxaf7VRow4wPOd+8MzpkZkt33oKOviwtLQL9kOH22F5tXqCM63KOy9omAxvIA+uG7ev6FhtO+MgklyuZ6oeB/li3frNfJ3pZBx/s7pl/R3xwpo/N77Btap/e8YG6Z26fplmeG+WLyj1+ZnRpMujvHTJ29nfg/re9vR5U+rHSxxhWjZ869rzwGjvmox1zVC2p3usfL+8rPtLXZ2c6fXDeDoB9oOjfIG3tow3W5Tlr8aeffKpPONj67NPP9Pzpcw6Br+V6TvHLhw8fatXTZ4zDl8+f6/PPP9Nnn32mn/3sp/pff/WX+u///b/r//snf6I//Z9/qr/5m7/R3//D3+vTTz9l3rii+bUd1A99j7yKDUeJ9trmHqP+QYeb22vGBB+R+ELBn3t4Dfff0mVVEdGgEDIXWIYREcpMRRjR+tplk3RxjdjM9vQPtniDP0uqZ+yUrijSAgWVnB4R4lbJVJJnXx/pC5dDeXWklWA9pP/8G5geo4bnGtuySspSmn/Y5ufY7oQ+GDg877B3ZLR+n2lrokeiQyby6Hvb40V7N3rabOf0R48et78OEFl0u93rkkOFPT5f8FGPo4n6fPC7w9/2vDfs0ctzgOeVaary+LBOFNFcPc6DEssdQfiAiMV2gS5GUp9pQ8tbygg9DyFRuuEYF216DVJdMeTuvh9Hl4X9KMX0jvPXBxr7QSBr7a8v8Ks5DpIaU6VVlVADba/YYiTtivXkky++1I9/+lPwMz3j3XiHvSeDMTlDPWbqXDHTgtZG25jyAgGS+B2wdzYUlWKfgxIvWdThG56nYcf1JnkNvOFQ85L1ePnBg0vd3N5opu7MVGHs2Kc8JpzmrooIOa0U5PVd8/sOarkZ2eT6QNl/Ptqyt6xPE36UpbS13mvS6emZ1vivNwQ8P9onvD59/vkX+oRD8C+++EKXF5fImmm3NFLe4/rVq1fyD0c47DS3uWdst/ppm3XKDKEiZsLaVtihRnmnCnFV5oY92CngXXMI/ODBAxknfFMc3yeyJHIYR9jC86/Hpg9/bR+3acecOrZ5dxSMHIqtWptWzJMrv5esBnXoZp2c3+ZWxpTb+oAx/IjDxY3X57OH2pw95pC312dPr/Qxh8CfP71tB6+zVpqjCCvQCvTnKV9uxwEmUigiIAcoFLFAStJpB3SeC/bsia91fRP6+KNL/eAHn+h//Ok/6E/+fz+G/p1+8H+Ytz9jlzwf6uT0A+aWDT6RrK8rVoUNuqzRYoAOUNZj1uSK7KogDkLLdaTEIkIJIkIRIUVC80CJy9A7rkraEQTvbvMHpYIUUAExc6pRxwlFiFshLj8MgpWUWYW2of/c814Yevb8Sp9/eaGL653m6HVy/kibBw9FJ4oe1ixfFmAQhmQJdfhd13cqUBGvWGFizfT8PtHfI3B8Yi31GJoZyzM+1VwSPUKpkkWlHJBQ4G/Rlo6tsjIL4m/+bzsu2UQ/48D333zv+/rut78j+5Kb77HsuuBEVrZx2cYGY7hDt4L8RD/EoWFlbI2MgT1zwC3YMsb2mtBbtNTvDiVDmZLL9H2R/zrJd773Hf3ev/k+4dPGf8sGn9eYZRzM+Ja4KESbFLm0DpoIKtR/B/TpWhyewGcwxnGuQ4AiQun6I+Wr1rnNSZhBlmVEJPXVtrk/sR4vmGmDeaswM0UD+Da9D6ep2cF8EYHNijIKMp0uyezy5VoNewC0rQ1QSh84zfQ1sBDgDlLCg3wdEJ0UA9gocoFMY03aSoEPBvpEhLhBBejAZrHskWxOClQwA9NKuiH6UHynNzjcUPW7u+KeKIcPaO18M6tiJ0PQBX4e+O9s4r4ExOe60O43aZYAABAASURBVEpYMp9+9fW7bNZXalo0b1q0TpAa4ZH4X0MmaUZAQ7/RddA5sMkRyfyQHE4kH4wFrBH1iDXyAetID3/yrejD3IbtLB8Ezz783UkT8QYOe0cf/hq3jGfg3waupItDYtxDzRUmqfLBZF5jJhxTaDkALpx9GKmkP9nqoQIUYK2bx70q81llnkgEFXT0LwUYMOk1Zukr4wQZun85jiKsKgpTyiATzWAij7RZO233F+CFutWtHr0f+u6/OdW3vnOqYT0yxm+wIAagYW1PqkgMGYk+qQRqdsRXym4D34r3XenyatbVtXR7W/j2Lnrxasea+1wvLm7gHdSvNipdr0gLS8qFfLXmEAiiEUFfO6KFKvSPuSKilYRQPMByR7wOLyn/T3vSP1hGB9TKOCFpoUFqKqJT6Vcqw1rKXjd8a3z57KVesH75m0JhngJfqmONOjs71YPzc3lub99H+NnMmHAdcTB+hBRI5+FbJbOV7fuiUiwLBi1XhWPRp2pmkm/fL1BuCUFVwtuWPIedFshTJDmS+f3DiVu+r0few53+Op96ItDEqKwZB5BChPJIhEUGMVjl8NtUkhrgiwhFvAuN43fyOJjxIAsdD6GFLPGQ2/8alXiV23mE7q6g3xMrFtbnjr7q2SMeOFwdpq3W461W+yuVmxeKq2ccAr/Uab2RD39///0T/fvvv69/993H+u7DQY+GSav5Wrm9UL0F+2sFc2Eg03VgFQnbVHRxX46s93v8w/u/bX+EuWlvkE5PKLpUFJDoHEs/T+wpjsgbOfQ1JuadtqdbEN2FEuCykuMc+Drc0OIhpzMhyn/pZ6bshJxj/btxx/vxiCWq2rwXr2llHa6ey8D98JyTDOdV5FlmRYJiRobkuuyKhvAr59mfCZJZFTwXBOFQBjTUwvJF3zRfNHWhSiKAhYDvUMSbIJsi9TUoR8zMYilocKQq1G7KZ6Y6xp7HX+G9LjI04g832MSHvzesGTviUYJvpEH+3uqGXuZTSSUoCY1QhCGFuPyoarpM9Kv3D42Zd+eIUNd3TZ73kD1/RIRmBndrLsV9W4SBENmPUlVG4AvCvyrwfz348HStDx6e6RtnGz0ZOp3Qtx36F/w5eLcK1he5b4zWt0JHyxJrJWH0VLuCGowWeeMRx9gbAUeMY+abNCKoZ8GSEwt547lUDuuSCktQSg3icj4IKSIU2DpC/6pX/vPWTmOXu1Xj7giFRKt5QrVcjhhLrD0pJr2Vpn/iZZnGIhfh6CFDhO+hErbz4sOaCIwsOhPOXl0/rG0gHmgL42r6VYB3ybeA3xLUv5Rw7W/CYm1TV30MO76EpaRtJbNNCh7cESFfOxbSKw4fvHmz52PWaQlf0O6Zdo6kTQx0p3ky8WTnuOF880cEc0bKmywnbCQPw6AZO726eKWnz57q5auXuuEA02UqhqxMPBXZb4C2cVOrQKjVl0WFl5AsRb4qZV1npaxtOLCR4/o2vJCvqLMk0whmmdiYmlh4zNfmBcqVpmNpdqhUZFgG7DpOoqZzkGo4o2lChLKhVAR4B5XzyRN5UqhdpFleAwmmkOV2/bRhRscR+++3t9qx6bhn413YpmSo74tWTHob2rUZeq2xQ4/MpC8mDgt2bBBub64od4Ot95InQcre98Egtd0EIkKBHbN0yq5X9IPCtHQiARSJ/GjolKUos7QykSkFto2QaJ/bMss1AQzs8IyNJ+qfmMRNZ8KCh2LKEkoW/2Qhyvu0pCKRmRJigY2+yOSpiuxGtTwt7y7NecYhr6U7fgTp1mspydM2J42Q3PcV/RZUWdclTAnSXU8gB83kq1J2pr8qeQtd9PT4cr75DedXeO13Fd4j5L5BWJPZqBSNBjRkEyxxEZcU3NQv9GWFVKM8fVenNdxPJccqtfRKcUPQBTRYM/1TrVulHNRj0ePdm6YjPiUu58+0M1Gos78B08xsOlLSXIQDVwkW+6KeBb9nHJqvo39Xq0Gbw59h6fBh0XbXNfOSNwHX5ZdCb9Te4vdXzAueewxv4vqAxZvOTS/GB+oqqL/gj0sdHXW/rjciD5tmO7k9M+0UmxUzkHplrhRs6MxTgS/EGY+u2Uy8uNjyoTlj3l49h8Dr4YwDrI0yOu33E4fEe1nXiXnMc5nbMPFy6zbM1VpJISki1OyDjpFOEb1Qgama3XdU6k13z6Vd3+mcQ7pHjx/x0sUHMPpeX1/Jh0t7NuURpzWHPifMaRs2wdfetGYO6LCt67HkmT6aKy+q2NZ+L6odbVvsNdGXlfxEl77vNLSynVxWXM4zj221Yx5xXySVOn+inON79PX86XaOyHNfHPsEETr2Q+Zi0x2bGLf+KfeRXDbIshtU+kEK8rHVBGZJnjcUoUgQIXFbH7fHm5XGTDvsr8LEDreDOdq1b7p6npPKwRd65i+30TjqZOr8zNRST9KngLjTDOe7H4ahv7MPKmppO/3OmrdjXt4yH/uAwW2/OfrpYa28Zf51uvN3B938ItzagM+Iq2Q2W63oz8GgPzISPxy1o6+bDORstzdy+5rNKVvxCXFFSBFBe1Md/bg+WXMocaoBWkvKa5WgYd8AnrtL3+v0/LwdAp+enmrFwcfAB7/r3d5udcFh1svnL/QKXHJw498C9p8f9zrk9WjLOnR1ealXrNkXL1+1A0of7jx7+lSff/G5vgDPnj3TxcVL8i51c3PddK/MdxGhLAC97WPX9msOsa5pYwM29FgQ+X3fL7rRrkJ/RtBfomwWFeIirLsrlLmku3878hPbRjg9FcFMTAfO+M6efvM84r6ZGa9VM+6EM3GLKyLwh2hlIoK6COOPlc2zGV/3B8nQdTpl/J0w/nrmwBC+S7+4b3f4xtjkSra7f3PyIWP58fvvYfOHctx+7rEUESqU74dBG96L3B8DfjDTv57v/BvZL+iHm+tb/HClk80p/rJC35A3YxhWIoF6OlXaPEnaoceO95s9m4OjQdx1TRwCG5btvjClGg8jyQ0AEaHIBQqoQdy2zEYPaVquik0NzwMzc8NMHzeK4Goc8s3zNhYJx2ccAwf6dvyQ/BXiTjOcYXofTvttQFluerLZxGOn0v4FiZeID+Sqa8blR5991n7z96e/+CWHf890hU9hXvpk0n4/si6M8jpARyn4l3GcX4qyOAxN4xiGxoJiOxMu1J1JGnEr5PGyo55b1sQbxouxY/4Z8Unb1jym7oOj7Z1mC0QEftzhQ4PWjHf/AJHH1+AxtlrJ4YTH69gemVvmAc/pE77jH7LxO/QDDtUePHigc+aOU/8gCXOH155SCmvYxDi/ZU640IsXLxpeMY/Yh6+vb5gHrnXJ7q3DHnceJxGB63bolcrESgBTyVdF8dYWxqvt6LDTHB4ZW3vmU9ujlGRMrPXw4QM9RLfT0xPeLTZae1wypjKLRD2tfPPFWSMbG958GrEbWc0mngNtl2G1VtcP6FQUmfJlfx4ZT67bad1qaD+8tOYAeHXyULU70dU29OmXV/rFpy/14mJiW2ilKCslYzvcrkRSSME/cQUQ4QA6XAENP1oagRZJLJHYV6wJiTvZXqe07z3miw/Q8xF2TX3EgfA//OyZfvHLV3p5UXW7H3RxLfk3krfjCt890VyB1oSHhqoOWpr8Sp2G7qhEECx6RKTiAEHJkESe3r4qCQak3Q4bLdIeSyk/j3ByoIfjS9hPWf4xidwKnFZVaEuv0QfAW+nL59f64inrzC7UrU519uR9nTx8qAk9bxgv/mGNW/zF/V2Znyyy0CddSXX+1ijRmlSxxsQcP+FfphgbDUKZuSDgC8LQhHreNnrGUG+fyaLGG6kOFJdmDpzQYX+zVWVeePLgkb7/ne/qyaPHbcxVfHLCx2GVy3Z9h04GsoptIto6aUQnj5tXrMeff/65fvGLD/X3f//3+slPfgL9uxb32nvN916kkJFCbRXa53ftD77xnr7znW/p0aMH+Exqyxru98lbxvnIOEBNCSUiaCNUSkVYRlHJogxg2pCKCPSq+OSEmeZDzyCB9KBcRCgitFxVDhktTpvd7kpf1LtwVZ2RY0UqXEYrRfjeXUmDjXqrljFJCvUV5iAj6ddWrSuLKtgBlL7FklrgOMGmtek9HLNakoUkIcadFsz2PXWUHKRYqR5/AzhPJA6B1Q6BB6rtFOgVkto3Xat/krwhySalQDWE/Q5ounkTufFWeN8FktvtvBb4xz2qNXNRU4OwRRriQb8ISoinQ+ZZUBWkGdiEb6iZ+Iy8Y7qIL9A7r0qqAbFgtapapEUPoa8hdwXfne/sI77KEWgG7CCAkBJqRDh2D/HV0jSa8noTKJ+M32B8xv5W2vGeht89OtnonHV2sA/MaMR7WOUgeG6Qf5FpwVg1ccjr/9PSdNqNmjgE9uGvUW/5YDJIE4fFvNxpQkbj53tq3s2yS8XdITBjdi4qvLwkfcJ5iOxSgY6VTfPK2lfZHHehCPwRVBiqfQ4qw2FQ3WC9fdEWp9NGUVZ3vruk0xrGJt9HHCLtOESqcaNHTzp957un+sa3Vjp/GMqy1Tzf0u97KUYFsiIJZpEaOshapT9RsrZWxtTVjXR1E8QfMO9v9OnnV/ro4+fsHV7p2n8uOzrK9hLzVI2whmqPGpKCf+IK4DuIBwHATeC3u/8xZe7XUA+qkUaQ5z/3fazlSN+uj54mi7uZDCOr4/C3X2H/ft0OgD/7/Cm2fq5bDoOlpH+wNwXoOm3WG53xLug1z9+HE9/is/2NsdFqCj/NLOxuGvJaV5iz/W5pGtmYVBkrfgedTQ1k1NaHkuhXAwmaaz1AUiTJ6JTZwi478r62vIfDTb7QuSKnCt8wrfTBHZUjS9sJEmnPCBMYWw60xaUlXctVSW/5S/T1k3Tu1/F/esi2Nlp1rtfyDziopopyDVS3ZNFewm6TQ22sqWKNmTliQc865APg1bzVarpR137zl0NfDnbfG2Z956zX9x9v9P1Ha33nfNA3NtLDbq+NbjWM1+oY58WU8j3zQZ9Vha5wd7jq1h/05cjCveddY89cORq8a43Ejcn+gg8U3pcL70AJooTcdSwxqsisUSV4RHp2qcJ+RgO82aeiUJuRksvJYRCUCcqYijzLmZnfZu+PATwJi1SAlajD+XcgtYXhb5T5sbbwrEp4BqainGKp1/UE9Tptps0eD36nrG4j/VaBeRO9jIhQRgLTUESoXTRXRou8fjg7xD8C8Tq5hcxeXciBlvLWwwVcDhTGX7MfNs9SJNJGdLzg2/IVezbXHKTOyOp4v/U+4wn7HQO2VpMBu/UvoexCxWGAiJZtHTyWp9a/o0b62+NaXEFbS+nU9mlcdxYF/6yyTUOVdESLkTpTYlaS6D/nnNjeC+fMOlunnU76ovfOTvQd3mu/dbbRA/RZ4c9l2irID9a6wCcVllORZ0itu6gspBbWr7kaHzyBhGMbiRLz82sQX5P+K5MruQbENzK4FRHACf+6YPh8jQL3dP4ajl+bvIjgyS06/FggIqR282jpjUE+xZnzAAAQAElEQVTLdS98LygKmNvQb3D9ar5QRCDlAIePEGncS9W4PU7lycyO39LIo6A86MlFe57wOO703zUO1f1KsW/yWMsFEaHCRGBkppI4Csub/TfemGXja2ZCiwg5333kQT15cJNesihLtrbaBiOD3+20nMxgwBet2ZRZM5GsVitFBActN/KflTUu2TgfkWW5LvcaTEPIr0zW4qNRvg6NsNyBCapnYoqgbhSu8FpPs3mScV0rNm0cFnU6b+QlZeIlobLBFSxOrC9KhUr6yVJJ2kw/tWmDumwhtGD6of8soyGZWoI011s0R5GwgcpCK3QB+aTPkZqxw0wdDcioBwh6REQo0EZUbvuObCDs2EDw/9m0u7nVxAZdoH+hrQMToP9Pg5PzEzb1T3RyulI/8HKGZnsmyVs22LdgYtNQlJHtyyTvCTBdzwGixkqdNax7ryyvEYSDCTsa7RWEswEeT+At3Em0S5FqbWryQrVRerTZsh5e2kxnmgcVV4QC+ySySlvUOx1pEk/kBljkIivAUS411AanLUCiyCb1EA8KcIurQqup0cJLaT/N3XyOko2i85GSJKJmoeRyR4QiQs2O4oLBvlfxHWMpoMYTen0dZTZ64H2DH1bELuUo6DAR7tDrfzAR89O6Nfo6cC+05ByfqEgbsAD3khYQ+omMifE6Avu9dbPveYw4vWTKh1Sl4B9Id35ktM1TbwKvhl4dL2Vhx6Jn/ZPFpSSbXAWejoPT0vKdZr6Ofi3Icts8V0y8DM6M7xnfnPDTkc2yHZt2t2xU3fBCYrol7o3f/X4vH7JYr4hQh5yeOWBgbvFc0OFHXdc3fdfe0C34Ju2d+Ah3mYrNmSI0t7i4CjYpouka91U7Psivrm45wLrSDQfBTi/ZUc+giI5uDYbSDC8bc+g6MY+MDSNz5UjeiKxJnmdmbEUFy42NHYgIfCaV2DQJ295uqw/AbpljXeSUD6onj5+0zfaO9nij/5pxvOPgFQXkMe5xv2GTYc1cOmB/21NcFQEzfUCTiS2363DbW/+68dRr/qEftGrlBzlu7kp+46VttvfoTQNkVube0WnoMNJey6y0aWJOsf5bdJ8wViDEsnpkZ/aCVVs2L274UN/uqqaaSKNPoldNZrFIzejTxiaFTTG0qtMsn3ot17BNpZBtB2l2bnXvttoCf/RFhGyzgl+U5mcdbeu0pDlciJcmIwMKf2QoArkG/VIy5fL2rZIp11fRw35p/zO2zKnXrIs+/PRBnf87Ax98vmyHopey326xyRY+w33YbEmbFEJ+0o+D3H+tHznI7/BbcZnPm7Q3yDe23qjF7z0m3f8BTyIkI1UyZf8/OzvVo4eP9OTxYzlcMuW+nOkTl7OfbtHHevT41PnpmU42J1oPG20YJ0MZlPyb2YTyge/t1Y22HN7c+uCGA99L2uXf+n3hH9h6/lw+GN4jz3VYH3FhPvQJbJ2gKLFr1azK2BbU84N5sgTjY2KMveLQ6BX+sWXc7XVLO7esbzNjtEPHdiiDHxX6MiKQl3K4MKZLSYk0UXlEtDyX6bBhod8jQhGGGhXXjG/78Of2OK+gv/vS6dYTFgWPiFCCAjJSEM30m+0YDKyBOs5OTnV+gg3vjcFMbG4+9J9UZR8uQ8/a/ECPnjzWAzb+Pd7spzv604I72tIPA32xYf0+ldtcaO+ErvahZxwAP+dQzWMuS09fDyrYRMnYAaJ8of86NmLIlMeSf6Bi4t3G7Zo5mZwMdLIMYyJvYq51fkVfQ77ceGiIfyFFRIPblaVQ5YKgnWTIl8satk+lDmNG/sx4cXo1FbY41FNNHadwVfC8d1fHQb2XdhckvfEfqTPuh99ZyEy/Fi6JWk2rGW7DcdNZqZl6WS50jW9+/uy5fvwPP9MPfvxj/ZLDmAv7ECVHVNkx1vbMjx5rtkFFVkTKfdx1XaM9vuPxusSLShY1+2Jr+1xo+SeofCHEc5/HrueCa8bjLfPCjnrdfxEhy8pSmo+OKOo+dj9EICtS9mHztPkeXxv6njIFdG3+9xrutJLJWK2amOcn1uCKDxb08zp6xqGvD4CPOGW+2Zwwf/h9njFQGHOety6YK/zfRXg+9NzoOfI43hy+4j3f1OOwYlk1HcMtlZ+oS5gc5oyRtcW62JdIbLfTrlgLLce2dr3n6PaYee/Ro0fyn6h33BsWK9pq25eSKoyTCOYdfHOkfXe2wxbDaiUf/vbDoIIdI6LZwXxHHMcs3aH15kSb03OV9aliONEYK335aqcPP3mlL1+O7NOvpXKq7E4UZSWx1kkp0cIA4grwrvuY7nmmhXFE90PFFjM42az1ve99W//3v/u3+vf//t/pW9/+JvV0evnyUp989kyffvGKA9FrffbFjb74ckd68J211n480zSfYfETvHUFBjW9okjWrbrNhGdQOzZGoKSHQacEfGGqaP/0xmWrvA2PGqe9wUi9b8Z1kBZ6x/VW8RqB/p0m9Nvui15dTfqMw98vOATea9Dq7LFOHr2ncnKmW+adV7w7vrq80jXfTSNj03OPSI+mhYXPVDozbiZ5Pmwg3zmopYIveKwO+EWHn5RMpUG6qX2rY042n+MRoXKEBfDyM93uVVlTV9npfeb/b33jm/K6axUqFUVQJosK80PBR0tXFImGZHrc+/3G/x3AZ59/pp/97Gf60d/+SH/913+tP//zP9Of/un/0P/8n/9Tf/EXf6H/839+oI8//pi19FbHKzCq9T9/8EDvvf++PEbWjFW/K3lselyOrEOVeTvQNyIVDcQonECAG7KkRVg3VnPs6TFEEw55qbxXVnHUYqG2veuZaVej1OnyM9TxWpcCFYHG0T5qgsgjn66R+UfmuP1+0oh9HY8o6rtehX5BPaGd0FIRc4OgTpMHlQW/AdjfuIPYgiqo64XOYm4Ec/vztD1+uFYNxlKeSck8EKfQE8oy9oOxpY5wSBUCt/gml0biI0kGB3AtzbSqfkU3l7sPZN1F74fvEv+RgUWW1Wzgwa3qNvOuPoNKuxWFtFSLH2xSqXF2mMBMGAIPTTyEIW/czl8SaC+cfpq7+UYl11gYvvJs5nHqWzyL9s4AzjMIvpFO/P4dEYo44ui3ep2mICIuqMOEXt/o2SJQHLKy4VzZbJ7ZdJ45BOk4dT09XevkZI1PdooIWmqkKjaco9PE/DXhR+MY2nOIu+cwdwIz30kz30nGdLPXdLXVfMl4vtpJNzvVxjNp4ht1wv8r40BjVTRIMdMWUJjDC/1W6LciKecqjfgeh8BiU7yh+R5pdQ8HVPSgjQyqw2ChZL9xI0uVfzOw75pSFn6xZk/YYD/eaPSfkeUA6Zvfeqjv/977evhoUNdP2IP6sFnAH8gN5tPAJoY8bjjwje5UUc6lOGMt3ejypuPda1B2jzHDSj/78Jk+/OUzXV5XjXOPpB5diirzz6KdVBUNCJEIq11xF2rRu0fchX5lALZ4QwKx+JUl3pFZUe4Igu/g+K2TfmsdlhrQAhtZh8q4XiBs2HHwO/Bu069OxdKlL5+90JdPX+r6+tbLpzrWqVZlrTrh2+MB30KrHk+bZ82sC163ZsIe160Cqmv8UN8OZ4YaIppFK/wuO+PTDiNaIieC/EyHVA9zDcOOsNoVPCNSGZ1CRYjB9yrvO7Mm/L6SWsXYqxLRVm6R00rqzQumNxO+EquNpSIH0Di38atQy18KtwJL8HfwPGq9eHeldW8JrcStZDMS440xWRjrhbWnY6z3dadhHjUQPh76rscrrcdLbfYLTucrvb+qHPpu9AcfPNAffuOhvvv4VI/XyYHvjeabV6q3F9LuirnnVu3PSOesoUgD+4B9SSX9VtFhokNG3rn3rNUj35wj/rEHpiN5s22YoSxFZeiYIzqVrihBGJmKOIBwKZ0SlA7eboC3V8lemZ0iihKY3ke2POd3EvlSoVYj6SegI5z2Gua1HEVK8LxGEF8Q5AV6JQi3I0L+5y7YM+cafk+xDTwmKMgdDRGhjFQElPKWkQXbERZXPQCCvn4alOVWA49283DW27if7DCICCXyG0rRsheLDtTgb7Jrf1uBHftpIbE3tNIDvvOMVd8pWB/wbkVKWUIFmGYEeSEJoHjFAJUBZ7jdk/scH3BYXBmpkkUBjaQMaTqOb8KuxqnumWCGT3wp8ePEd+e7H7aa9HDd69sPT/WdByd6MqRO8fP2Z6BZjwu8hbUmKWsZ1hvRkgWjr37NFY3xLSbaJr2V9nXR0GsJhPUb1ClfbrzersgCaAF2Ncu/BtJT3qIXoaYfj6YQ9KgRenLLkJ8EnGu25hQEFkpjtABCwDIPaAkU5HYwggAOFwFdbkumDLkWDmm3w2CxH4xw+dnyvvK4l4PcY+xI32aPCEUEA3ahIa72EOniCiaTysHAXnt/VNHOiAODjYZeJjC2e7HBob3w3o83ht/xo8lH5qIG9aJMS2NwNEqc7MMdtAkwMD2A92wG+UPRg3hmMq9gZnDTYCWDuAMR8AtQJgJ6QBLvmKz9IWralSKHPYGPTJBXbGj5N4Cvri5l+YsCVRRngshm70pi07HZaVZAjY6F4Oz0VD4w6VgsYKMVVTMLzYTsmQXGciT6RiJ9po5Z1bqDYMLBqZXklwMSPufPyHD5ikQhhFJMP8RKiFlTNZmOIjWCiXClXeoHJS9EwYZS9D18vJii40zejH6VsPlm+I8QYS90iY1skwJvRMj/mPckNm/rfpY35kcfBF9cand5wSJ8ozqNCvSJVafudKXV2Ubrs7U64j6Em8edRjZBxusbGTOHycELVqGNGanMogCKojtkJ5We6HAPveR0EC2vJ69TEjaidMR7AIWHAPI8dSdNiIbWh/IVPBYc02qEIkCmohTQIbsA5DnudPzIfFXhHmmYkXREDd2lNZ4ggXIVeoQIH2GeFpblHVARWClHGiHuUEQqIghzOx+/YciIRikO/1LwuFxTBib8synT8tWeR94jXfL1+qKY81qCZRFXo6QS5rnIQZcWPtJWwI/wQ7AKxkYdxmNldfzwGLJPT4xfh10izCya43Y1xiW8Z7H25pMPn/wnFL1ZNMPjMTewIbZmI+nkZNMOmx48OGMMnqgr2CGq/JJAt6nrQiQJEwqpqMDHKx+hfrnwn2E19myYe6xFoAmoGHbmpXVm7Fb0iQgVhHnO8OGJ4fq9aevfTDph/J94E5ox1w8DOnTU7/6UKvpajts7IW9kHnNbfLBye7vjI2FiTlBD48EuI+3e89Wz3Xoet760h/7NLBL9UQGaSqKOKs21ilsifJdGvZY3Q3W4Rl6A9oy/4xyX+KZom+Mjc9XEWDad0aHvOjYQNjr1hxUHg9SglkcbDuKUlO38ss08Y9sEGRNyXN66RISCOqzfRN0T7bKiBVsOQ6/VsJJtadievTfQkjYqaAs1orvr3HPwvuUQc8cLoftqRM7c9KiKhRWxVW5Pm9/7rs3vfT+odAOqFO2n1H5M5k/GdbdRx6Fj9iv5Q7NDj45+S9q8zKkVvplp3oNpBwAAEABJREFUb9aITZru6L/UqSbb/W69M0ure6Td5puZs03vw2mVAVtfdxKWErrHV0BCk2feCZn2/z1r+ez6gdOWMLrhS1sOYTwu/Ju69inHXcb1W4YOl3VvOmI3p1Ozlvk3m92O9Vq269jjJz7g2dnm2N9+a5mW08pntHKlpArrig9oHj98qMcPH+mUw4k+i0RdEzqO+PGWNeDq1aWef/FUz774UjeX1y1/KJ022N8f8SfDWmv6q6hoZnNpQgeXn5Gx52D21YsX+vLTz/XFp5/p5bNnGmk7atCOxQ+CnjbEFQYPzwPp9MOcECy2qKyOecG+Y5uM2DXR1/YY8a0d+u44aJvxv+J0/DUUSBSSxFyQlC+gB12zg2UtuZLDEUF6aX3Z7Eb/63DN2GVP29xfx9+CcpbrCjeIiNtRMpt8+3RBD1fe+gZb2DbULP9A24nnQeA+WOHHHeMxSsrjbjfutcWP5pDs4z4w6xkX9pEb1uQtc5D1iwj4JesWmeqHgbp7YQJdcWD24sVLDsovtcM2WXr19FXHe0YBHf29Pn+gMw4XTh481LA5VXaDFPgACGDXn5hXXNeIPvZp+5TDo8cYNqlUZt/S4XLcbchMdOk0oJPnmUJ/OC2CRokL4a3cgbawjVWXvCVYTQC0pTsPvHEf5LU0h40WOTwcvwfm4ZZheS3w2zzQA3ZUxke0QIF+IUzBO6LYWKwNvH4xH0m32O3TL5/qx//wUw5/f6K/+/mHenpxoVvstkWQ/1yW18wRf7ad3ZcVYTaT+7RkkdfOnr4Z+qHZs+s6tXx0iQg/Afqgie3ouXyPD90efmDBPrslbP+ZGCvmiQhkJIWCzbcqp8/oFPR7x5zuOt1fHl9SaKTcyPj2kIhIOc/9esIaesJ6vl4N6tErkVuRU2lDyWz6bjh83MDnuXc4+IPpyv4PhtVKWagDn7plzfBv2m+Zw3as8bv9Vje313p58UrPXz7XixfPm29P8LauDLTLkPURYa/Xk+dzFI0IBXktHfsu9rjisGtLe3kHjtCG+h/5ABg8OD/Xes06QzvEZXtAWj+PjAPbFRNLkYoDFNRh0NaRNt8wzq88b4Itc/Ce/vfGlftyw+H3+uxMSZ0a1prKWpfb0Jcv9nr6quqCDevdtOFN5gSxG0WuoJ2oQb6O1GGD6VFNH0dAHCDsT6eqzpMqG3ead+r7WY+frPUHf/iB/tN/+SP9x//8b/X7f/hdnT08ZbN2ZKP2Qr/45XP9w8+e6Sd/95QDwy/08w9vdHG50jidI+eMqk4kb7SjV2ZPuFB/UZ2NTpoXRIWKPB3sRAtg1vGqSDqCQiR7MC6wbxoIlRgfLRVKEd/w3r/jIPkepUAcWTCQfYS3DExSdLtLPX2x1UefvGx4+nKn7M+0fvCeKpvXN/Os58yvL5g7/UMbe3zeuhgzttzjj/6rGrf44+32Wrv9DbbZodcsRSjwtSxFBf/xWF3j1/ZzxyNTrT20ZcY33X7HZ+qsxCNS/h7uBN9u1J5N82QSOeOd5/HZAz08PddQemRIST2FerJkq1NclmPfr5aPrv6Bio8+/kg/+MH/0Z9y2OsD3z//8z/XX/7FX+ov//Iv9ad/+qf6kz/5E/23//bf9Gd/9mf6xS9+oUu+D6dpQi1rV+XxfcZ78kPeEfzDYa7jxvMI7zaui2ql4I5QxAIC2AM1mx50BrEQceDbKaZHRARF4hiFEiaNQNPDdRoVG9luSz+M8nxU6dwIbMCcRTUyn8eoaWUM1EptvsGELScOvEaww763fBNP9G+WosykOpgsJNyXs8JUI+mADUE+mmkE6fBEg4SmgGfT19RyFtRY6Ex/NkSnKQbNjJ/KoW9tB8DnUp4rOLCSD4W1krSMnUpo0X9Spf6ZDcnK903TQ7PYzBAKNbTeCmJAR5CjFtHv9kKxZlYe3Pdk2yp+f0msYzAn0JZKuyv9U9FlbpC1B1W0rNGmP6UWqrvQEq/UAaiM25nE70gLv/NBkSWdQCt4LEO89ZfQRveuuBePe+kOOh7kA8oGfZuNhpJwBOniajQcANxUxZN7CdhCRGTqvpwm1qH5lqQ973nSetNrfTKoY3O6DL0Ka2XHJvrA2O82Z8rVqWq3xm5FOw6Ad7d73qf3mm5H+fB3boe/O21f3Wr74lr7l9eaOQSet6Mqfq85tLg1+rCWaw8lPXDxnJwXHPoagkrBmifW2eCgusP3upxVcnIGfYRMj4+YFE3oLGkmHWDvynht/VclojzUcgXHaxzLTPDsyWE+LpM2J50++OYjffNbTwjbj/YUQUkk2O6ZHXUuqGJMMW5mbVTjjO+/M11tB7267jj03XAAvNLnz0b98uMrDn9f6svnW3jWKv2pgvVX2avK/hroIMKh4z/dC+lwBbQhQtwASppCvtujpUstvoTJlNTCfmi57gWXhLefzXZY0fSNPCc4/augAW7EG9x3kTcqtE6Gc4/U4QOo4mAQ5C31EFgyWx4xaKVzmWq1IJXYdL15oIKf3uCXF5c3urre8h0/K6MoeS/o6L9z1pVHDx7I30F9KRLr4MS70sycPBMWDbFWlt9AmtONFne9rFUTPjoDp8nrgUIRqUzqAg6jfWuK5DwAddgwX6CXw1Qht6MiR2jqtCr8gnHT0pwOoqaMhUfvuEIR0dKXZyVsLSCCEq3AbSTmlDuYg0gjv5OH9bgH69Pgx6ECXpNEKxvEOBfrTc57Dmj3jK69VrxDrjn43WjHKNtpPd1q2F1q2L7U6vaFzqZLfbCe9QdPNvqj9071e4838m/9vsfB74Mya629ynij4ACuILewlnWexZg3isc0EPOFoBXqPna/jsw9I+8yfq829sT3dBLmVxk6rfiu6NeDsiuKkpKRUFoiUGNplcOiP5v/4XuJXyTrUrZwT7FeGV9FkBbwGWItW1BUa9EMKu+9M3DceQF/Mp9kGVTKSh0ovLO1tOgUKhLlEtp0QI+IohDzT5XmuWrCl0fGwJ75eSQ8zbMgIot6tVxuVxCECgRtXuSlRHrFgRaIC8GkOZ0ItyMiCuVu8ykyTCEyxNUo+QRl4nhkKEoooaUUZST6TtrznTPybjzyzbbf3qjUWY/43nuP76lHpydas7cXpAX9mykl5aNBREAEdSwg9jqM6nveNW9vbuV9rZHwcaybW3CqhqopWNIkEhifVek6QcGHCn5t30t8ubDubli7nmw6fcP/J3CfOscXN/jmAFaa1JsfZK1NFlLbXdFVohHQaHW25LuH00jmjru0+4F3p97nOIQtH+ZA0pIScpBkGXr7IlviQWYcqcMhrvaA/uvczbsrhuRGgypTg8hyW1ErDSJC3Arn1OVhckTrXUecdcASXZ5OCkpH8Awpwo/XVIcLLZoehygEPkX7ZwfSEtJXrhA5en0hP8KJ8WY6HBGkhZSZikwdaUQoAiiUUCuy94YpDm47iXTfundZ33vRf4Xgwb4HsiiAVgywmUnKcDusd2sTDJWBN5NXgQfuxILtzWqy1DNpd10n84vLZWyfhUazWcck08GXia1CcrgQp1Z5c8ibnNft/zCb1OTgVDZnyWzlI+AkraJjbXRR3nKWP0d3pr4fGq/73JPvnpcQ6+mJ17o7bN0dRgTVhJJnAZ0RqS6LPBlW6rGM0e2EuaIz7w7ygiX0Dto706YJJf3uvWNW30uaycvVSmW1Vg5rBTrJ6HqpdKqlaE4joUx4tG8GlbQgryGsUTJZxR0SBXg/V8WvdpdXun35Sls+8vc3V5rHrURm9KmOj47V2ZqPjxXVdiohiQ3E0b8xwkH7yKaWWJTC8mhvUq8RiQUOEFTZS6VXsACGqeMtvROJDa0MbcqGXkcaLd7J+TzojoTfCCmhB9QI8rCZpBoGcdIEIlIBX4Io2MP0AAV8lJkBXdNc1d6wwHmh1lfIMK8S4Q5TXvepww0BWyAtoHmgQbGU689YwuRSV9VMX3scVKiA++bIY2q+1iA5dEAgS9lSknDEa5lqqQuf3Ii7hgmjHBFLmKju8ce9sI5XHAMWBridYlIx2OwxzHhudTnjgMA+0XTL1s6xzWMjLwWjvHDfsJHlMdThy2sOJTe8tG1ONjqBnp5utPLHboaw/hvwB/LMoe/My+iIL27bxvC1vBnssR/Bp9/QyTINb1YV+ty27xhnq9WKvDUHoic64WPDh38bXkrWbL4eaT8MMm9EiMrla2LsHueAmX6qwOP5ljFw400jv43heJlF7hMRNh/mkWH+mc0m26w2oYFd6IYqZXYqjAvTVh4ZBb8v1jsSJm5sbRmirGWMzEdub9u8RzerCouc7jlKXDMVj7wcz2RY7sBm/Iq2lUQm+b5n5qaZ/jOv5VpOYnfH/ZI1kRcRykxFBG2ZNVJfVW1pA/LWzE/eMPfGpuWvOQR0eOjdrpTtEVIr65fCWzbBb3h5s3xEyn3Udb1KFnijyXWaZXvD1GHPxwWeeU7qT03eVI5BXb9RGh3zdc9cyTxZ+kGir+kCzeg582ztrDM2r60dHfnu8wd8bD5+8kT+LS+nict2OML2tJ5ehx0+4mgz28myK/5AUUXSXmDqNjut+Q6HhFt8ZbfdacZXnBc8IoL2RtMpxEVfobJssw579NhwsI2P/omv9j1tpY6kbMFHrHehPaWkhBDr5I9m1zvR/xPzvF+SPQb9IV3xC7dPXImcgox+6JdxgfwzNpfOTk7lfqTTNDN2jYk27Njovb641Iunzzm8/Vyff/KZnj99phs2x+s4q88iH/xuVhudrk+0pk+6wCZ0RlaxBuEHrBk3yHj+9KmecwjmPw3t9d/reqFNIa72oICNAeIIhOQdJKpTZjTYdIWENXWv8MmMogmdthx0trbTR8d2N2rxQkYm7oKvQqmGJs8HmCFUGIvWTRjXtm1lm56hiGi89pEb1kVT98dAn7lMoJu4EtqxnhdgmwdpM2PYZW69lvKxxNSlVT80uw9DJ/eJEQV/x3dv4WmHSPTBHhv2zGUr/EIK7egbb8JvoRP+NSJ7R78J/fq+14A+kckh104XF1ccAF/IY5BRLI+XQj/1HHKtTs90+vCRHjx5rx0Cb87ONZDe9YNK6RVZGEP0Yatj1ogeI3UdMRGfmB+OdrKtHPacZL8LheyrA/oYPboV/C+DnPuQ4HwNHS8bqYXdNy3wKx4h4XdfZSC9JULv8glT428itRW9e9RmDz9cdkGoWhaycTn8o2pi7scV2yHwDf74lHeuf/jwF/qbv/1b/eTnP9OnjKFL5oYdatwyPrfYcWTunRFgG1q+qwzk2lYli2zHvqNvsWHXxn9RZpqNdluv2uYajy2P/x3+4znI86/RPp7pu0odQakmN4oyUhG0oUqhVMnCHD1oxZjq+0FJPMhxuZENCfu857SK3kZmatPW8RNt8J3BZSJV8Qvz2j9cl/t+wA8K48tl3AaneY3eMA+deJMA/3Y6xTUzwL0eGTO28WG2f3v3xcsXHFQ+1bPnz3R5dYmP3+KXe/oA7y60JUMYBBPSIEJBPEk8bQAAABAASURBVEtRRGhG52aX7bZtJjhsX07aeOp5kIPZE+bCYeV2J6W5FzGUT4X/RarQButZDnJ1SDcd6ctb5Hu8+d3H43Ji/MyM6WA+6N1G2hv9IPUricO9fax1se305ctJX3AQfL1l3OlEyhMF657USQolbQiJ0AFH3aRDWjDnhpsPraTNlJkIT5J2KrkXVesbH5zqj/74O/oP//GP9R//0/+lP/zj39OT99/Hhr2ecTj6y49ecQD8pf7333yiH/3oqT7+2PNIYQN3LcVGkWuA7tETR9daqBPMxCvtUk/dnSKMolBKDUEdsNK3PLlrQyW1sm43YCcSKeM8ipFHZzpAyGmGOaCkhhEhbmqAkhyk+W61OUL1MwwT7xPXt7M+/eyVfvqLL/TJ5xe6ug11m8dacwC8R9+XjNcXzO0XXr/pt0q5wMcjkIb/7NnguvWfubu+1PXtpXwIvB93TbcsqXLwjb7v1A+9evrZ4/boKzNt95gw7Nf2yTbmUTjRtVBPqSH/wO3Ie3NP+MHJmR6CDe87HbpQGe1NZSnKLCJCEvPOQfaece6147PPPtOPf/xj/cVf/oV8APy//tf/0g9/+EP93d//nfxnoP+W+eiv//qv9D84CPYB8I+If/75F6wvO+awWRNyIkIDa885a4N/WDoUjLexjSUqla8IUg0aEBFyutvlNnr8tvaRzG32NxARioi7NLrvLuyA5TTQtpm5y7Is13PLiH62pxTtHyxNr4l+Mu+MLzXqcmBiXq6zeZM2VNbELfPHrs2bllvrLLHxp5gVQHwbtzib1QtlHMFTXRGNDAPduRXK14iUDNJmIDBHUcW/KtvpM+N9zlOpnCnKeYN8GMzYEgdZtXbYEBnoat+vbEIaTKpEOSizjowXmKinql3Rnu1xSCF8LxHt1KCvvRbu5fluJvK4384L5EbwBKLd1W1lznJ7lR1JndTaXtA6VeGfJcJ1ATadQ6oG6TTS91fhvCMqAeM1IfT6RhS1SO0V4j5f6zvSxRXmWmhEKNNIRQSQQst1KL5ESA3DPPRrGsHTceOYR/hQgIYtEuwvZPsma6Z9e40cpEzzVlFG5ovU6qRnSRjUrXp1HGz0rEsrDn9XZw81nD5QtzlXWZ3CvxLuz+HvpGk3MV9Mqv4t3xviV3vtL2615fB3Bx2vd+TN0hRoW1SYr2NCp5E01iv5ABjXDuc3qLl+MP8F67j4pgi+w/usvLOmhi5UONSpGtUQLowsjxlSRH9q6VnpYG+PmdnhBnFVOCnT+NAdWTMHTEbpZm1OOz157wycqhtmTWzYz/MO283KTBXmvcS3ZD+rPfLWksdUnGo/rfXilfT02azL60EvL1I//fBl+8Gmz5/u2D/oFN0Zcs+V3UaRg2rYL1GXGhShBqUCqOruIkciPyJMwIGmaZDnOw7plDefQr4iTA2pBfXmFRGkxxuJr6sm5PuIN7jejMByX+U3Mu+kE+BWA/W+wXQvssiqd/LcfcfsJU/04AEM4BnfyrLi+/JcXX+iEX+6utrqFd8h29u96hzUGerov9PNiR6xrpxDV31P3iyvOfaVZdxWOWwcFXC4MpcbZMo+VQ/zfXV6tVZqdTQ/KfR10rckH7LITBCSuej3ID+giGEtqA3mDcEHKu2Sguosh3KVdIM8p+sd19GkEfDfz6/12JT7qf984UP91sJAc+GqDY4fcVSAVopWgonDsz2ja+Twd6+BOWqYbrWawf6Gw98rrfdXOpmu9CBu9N4w6t88HPTHH5zrD56c6NunRY/7WafatjL9eMsB8K06xnDPWB+YSwaU6ZgzsjJ/8I5fmWP8ndzAvDORNkJH5qEJu8HFVIX9aFN2nXrepVfsI3Z8V4g+xLU005A3gE/MDVIlo9KXtfVdoUeLMnoVkLxnJ/PAm+hbvnmSd9pG4Q3ChtSp4u+mchp5x/IFWR3joIAm2/kqrEdAqYiijE7JOIhISVi+6RbN/ya3+Q60uRq0QQvs925XGw/2qAglNgggwjpcFVoVcLiniRwJPJGhY5kjDdLIUjYalJTaIyRT5zWQXzKdJO/zbTmDGfdbjbwfT3z/9OQ/Pj/T++y5PeCjY1UKis+q9KnopUjEkSSohVhmozySROuTtg02mfju3LIPsr3Z8t221zhOzUY0SiJf8CNNoqy43Fr7sGnQ6cn+sX2s06Qef+t4n0v8sQOnxB930ns440PohrwVB8ADZTrKFpDWVxXJVEcdFeiocEsNBfQ3BayKiF8PMyruPVuQx5JG4J33MZcqFBEL3sn5L5fobj7UhiMfQib4tYmiPSX01a+7amPgye3ggajJOkYQaFmBI+oQNm8D8Ubb47U+byS3vH/iwwJRIhkoRim4tkE8omVKpgfMrECe9Fo7yA6FBKyhYR9sVP+K19G+VqZh0WVmoNxNRuYB1e1hsJqtJG13c9w4g2IRpJEe4QwSfJN3bGNEKCKUILRcEdHSEC9/6PlgZM/hUCsT5iGH20NVxLlJrLwoePIByLejRIR6FpGBxWMYepVSZP7WByw6sycq81p5Ia3JJMAdMLYPdfQvoOclw4cglhfkT5QfvRmPDNYcBX0e1BVdp8omkA9zd8i75sX6gontgoOtW8rUrleu1sr1piH48OargDI9B8Sd5pKasJcXwuOCOGH36bBQzDNCuf3yFE3HVImiLoIX+lmemLdsml1fvNLlq5e6vnip3e21KhMejCp8dAx8dKyhq76oo+3VP9XD5O6yE/pW9KSJEu2O0sl2y9a2Xo4rO92hDFLp5XjNohoAKoPFT5QP8tPtNuDPbiC7b7IiiyJSjWYiJyTTYGo3JPq1HiDRdLX1IMybSngT3bIUBWEeUlBWCy/eIJdxHy3lghzAXeFrvIRJlMNHRAZBIxfq+BHhtFSaUmcEfIpWYfV4cF8xJqr7SlLAV3IpExGKAOKyYnIYOO0I0nRA6HDBa1dt44/Au2hrKHytxJG2yK96wIg8gaNMywnqz6aPWjt7Xt57+i1oixTy5fwOX3deRx8U+jJLynGPuULYRtnjX95Um+2DLLS8IVHdJB/47nmh2PmFgvE9syA7zUgcfL0a9ICXiydPnui9996TqePewPWm8hE++HO46VCKIoJqK/JH7fHnI0a+pmf6pzKeTGf6KWiPy0VQRrpr65rxecKHedvwZowuPIlcKSIU6XqSduBrmHDiY3ukzy03S9GAvVZt3lk1e9gmRsFOmcgRoih3pwt6eU7xPDeiZ8V3KmkOOx2VZdkjh0B7HwqZhz4LZAVtQFzLnz0fUW6CutyETj4ssBznUUQRIXFXIoa4rJPb6H4zrKsx9INs27VfxLGD4+aLbALkOnYcROzZIKVF8A56+PAB/XauAX7zVStPHS7X9f3BHoMiOtGchpkXa+WAd3SaeXkf5yAcUiRUGumrye2qzAURCuq3rAEbWz/7xbe+9S1973vf07eh5+cPlNhmhr8CcZlOzG22oX2sUeK262x70x+w8eI5odMePWZ0DHXMYbaF9bfMo5yJ+d9hpzl/xby+GlYa+kGb9kMQG/ngY8PhyRkHD7bLo0ePmx/bnw3/2cUHD85lX1vzEr2G178JuiFsOQU/w8l8t/ZEYA90nWwPfGBG/6ZDLHq6jMuen5/r8aNHep9xY9sENrjlUPeSXZNrPtTn3agZ4+85uHfa8y++bIe3L5891wsOcX0gfM2h7sRmeVFq0690tjmVf6L7dH0qHyYPzOs9+hWFWKg1MdZGfMGo6GWlE32TvkI9cwEbecbMpgbBwx2eeEAw9u1LLl+w/QmbB7afbeQ+mJC99eGa68K/J+xhG8z4mfMMl3fannnF499p1mM4+MvA3NL3nQrykzYkCkaEIkDmolFIXVfow7XWm41ctmSSZ72ryFZmKEsqM1G3stbe6vqSg4OLC+1Z981jzPTXjP9W2ifqmKE7dLti3X3htfrmWv0wMG4eMH4easV485jd8qHlH1ag+1RKab5Yul6RxU1kXEzaYgfbY48tzMdUJP/Qmf+iyBq/O3v4SCcPkclGTI8t1ydntOmUtg3oHJqx30Qh0xkdJ2D6BrCt47bjiN9bt5F+mKkwI5pufjdy/xT0tD2cHtglImjy29C9q94L/2ODQcEDqinR442Ox+CvpQdVDuQNdszUbGVaRX8rtMPmXzx/rp/4N39/9Lf68d//VF++4J2LOneU9juf4T//PJFGEiWj+UuzEfYxtd16+tW2i0iF/5FX8E9D2NDzt+etWw6u/Nu+/lPJhn9QwHOw+wa3UpZU13eyvL7v1dANbV5aMSevWNs2+MGG8bxivvL85joWHTqVxLcQZHmur7KWZCnqWbs6aAifoe9dpz/aPY/CLsuxjIiQQEfdA/V53AyMN9fdQ4ehZzyt5QNh52WGImlzIJe6bhk3r3h3/eLLL/Xpp5/qiy++0CvG0475RaHWvmhlQqZJ2UTnCOIhzfiqdffYt586XEmz+RPeQhtKFhVT0GH3oWfeZvxZH8O6GsNAOm3o0TmL7aI3L+p0gl2uErbfVOuAfv4O8Pt92ZyprM+111qfPd3qw49e6NWlZ4IzmnPCGFwhwrIpWAm+dZP6VkqlnBQRohowAzbztINuVfJWfb/V6WnVB9881R/92+/q//Vf/73+6//7PxH+Az1gXdjycfLZ56/005895QD4M/3gBx8TfqGLy2QqP0H2qVTXmjnwnaeCjp2Cg63Mgc+IgXoGRTitCC2kSEXD29q6nVUIA76PYdND/C54DJh7Cd+XdgybLlh4LMWoGH4/iwOBSR998kI//8WXenE5KrpTnTz4htbnTzSVof13mVuKTkIKfRpJGzJl38gMVea/kfeZfXs3veVdYKeRd1P7VSvSderwhw5aXDZCEWEVDkA4oVqrjIhQlqICMotff1WZN0b/hQcwZKdHp2c6x0823aAOu6bSRgChQj2ui0qUyIoI+b8E+eQTH97/rf7qr/5KP/zRj/Thhz+XD3dfvHypq6trDj9vGvwD1K9evtJHH32kv2WO+uUvfqlb5pCZds5MZiVT9vU17x72d2vvMSOuyJC4dbiOwcp4Ms/EWjAxF1TaGhHKgubIIyhfR/6jDPNV6qzUrUYrZG7AWNzEWSunhon3S/JaeNaIzaxvpZ8931jWzLpl3hEdJuRlFBX6uO9WKlEoX3XLu4LtteM7Y6Yfq2aK4yhQNUxSPeJ+ui1xxLElpkbSpERO0swiRafwO2yspFxLhfFTzhR5ThjawqfEyVNPfZSzaCQIHeqhfuvmuEK6gwNxP2EJNzs47w76lZdLCTkRAQl4DYhvB51O2EH5cUAEARARikgFdg3aKzbUj4hcKbJXJY8AlHGErMXSs2be6dy2KjfaIPNrb7gqOPC6n3EM7l9druVS7l1ig8SIUMSbkEICfspXE+KAWirsiog3kI4r5CugsQR4LoUdN1BYlfVsnnZ06U5dztqsO52fbbTZ4J8lGdu9er4betbkfrVhXtkQP9Vq84Axeaaf45zNAAAQAElEQVSCTYW/x4jEPVV4gvMh8O2o2b8JDGbCdYvf+pAXUvh+SqVipgxp1WWMUQqDA7swyGNiU+U7YGau4wVeQydZx80GvdgwrxzkTBzoeHxUNtdpCEKoBNES7V1uLWZviRI2Ibll+1Fl/gnukTHMAQKb8hGz1uued4A1dJDwjxE7TYzjytwQyIjolIypaH62wlan6vsHiu6hdtNGT5+P+vizG33xdNSnX+z09z99ql98fKntfq3s4PNhscci5atYw7T4pO6uuAu1QFO6heA0df5XEeRGBAyAm8CvuX8jpoMMK3GAySH1H0Puar0LfFXK21W8EXe5e2h5UeiHQX1/omF1qiyDdvjWq4trPXv6UhfQ0f40zrhMVZdFG96fzthLWQ8DLrbXyHtcZqjg/ziFKvO2x3hEKDNJL41mgYKS0Ej5mlkLXN51uEyWoq4r+Al9i4LVAkPuIUUESBCSmKvJn/D5HfVv2UMZWTsURQ1y+ZCLi/ETBmUighxxBfgtbuo6CPstCr2LtQm6l2E9jHtJBFsKuhJ8fVM0GJgtT0QArZT31rqo6sHAOBx4M+3rVv18rbK/lK5fql49V7l5odN6o2+eFP0+B75/9I0zff/RWh+sQw/LXif1VqvxWr0PjX2oxvxQWMeSd4NCpZ37OEV9qIQeM+8KI3sW/h7fQx022l4VY36iHFOdur5Xz/7JAPrVoCyM3RBT1Qwm3k8B88Q4Ty2+xye2vBtsfYjo/qVfR+a+kT6c6d/KHKKyUuCr9yHi6lZq6Nei0obak3aIV8rN8M3J2ga9ixOec1BLd54RHRYwilzvgtQsEEantkeepdG5pcWhV+wth3AV70OVds4Nbuds28BZsWlkKgKDGAqZHKHA1jyWeChiQVKXy+UhHkE6rBB4pNDhcj9Rl2MRoQh0Ynz6h4v9SwFXfIdtr68U9OUZ4/kb7LO9x7vrCe+oPkit7Gm4nyt+4DmdaqVEWixYSOj1P9K5Z+rw2J7oV+9ZzlDHPcbJbjdmwQIteChfoVVyXSDwwYSWmOReiHGrGG/U7W91StqTdafHq04beqnn/b6QX6a9Cr6XtJuWCmGqbjOKm4rwoitZb93xVvy3ibpsKChiQH7rm3LcQkZEKCL0r33RzSjBLQX/9Lu/6j2RQdiNBhGhiJC4DRNxmRpyHnG1iAML4u2EJfm3fCIlpMBhvHhldiogGeTpgWpEKuLgXjiaFzw7GsV0d7lthhOO1OHfOd4l/NenNQ4ebwxI2uIBOzL5Or2UoqC9sMnww+luQh5tQBmn1TbJVHlCyrQlDHPaMgscm+H3YjHxUlEJRxMcCme2MI9oMQpVVeRWJgFTp5aS8gbYismq7zv5mhnwbYKBWken3cHikO6y9Jr820497XL5EzZlB+SI/EpZy5k8cVFGUaRMTYS9GF2xKfvy5kaf8zH+yYvnjb7io3sPj1jYkg3l5KU/eOnXsNLcs5h0vWbqmiNkeAKiRZqoy38WY2TRnJh4Ha+2hagS3oL9SiS2xAQsihOT2n57oy2byjccBt/6t4GhlUNoUb5gxKGE1n1pcNyTaCvHh8DIxDgzkQtbBrxZkO0JHgQ6RulkyPHSS6TVRHcWwDmLKrao2aEcYPENwkF+wJvwZqODiulBVpSixDYBFKEFtEdaFkPaOx+hqhnYPhRSZKiVR0aUlA4yZpdtqHBL5q9BQvBoIHy4l3QiZAkRMjUcRl7cg6ivgfyIELcUyFfVPM+aWbymA+wjQm/zJI+IELekON4LJTGCNHFBHTKIWTCScSzkuN8Ny630T21pM1XUBh3SWqFW+Dd7IJ0iPLldLyooIoBA0FzCCUjT4YoIFfq7ww8MCb/lZQwRilh4/XJ3y4buloMMb9JYX8SQD3cYoa4r6nnpG4ZeSf91XfJRuNbZ+Vk7DHnI4cUDDslOD79BtGIMDsBlXG9mIi/k6zguPVZc57Fub1Y7zXaTYvmHIt2h7r7v1OGLw6rXho2wc+p7yEHmGQcoG8bqwEdMB29SpmQ2nZOwsP/S16MmxpbrL6R3fadh6DUc2tURt65GQU5ESHix9TEq/WbqD5v2gsxHyniQZ5nOmxj/Ow7TbxnHhtuDYyioLyJQBT9gPiIgw+VGzwVHWejqWqmYfG7iGEIuX0ppfdAf+rJHb+tq2NYr2r9innK45WGriKSaqh167ZmfqV390Ld+8+Z+T5sjgorU/OdYh2VmYZ5QUHbWfgolL9rZraTomO9CIxPpBI5jHlZ5bGdJ2e62YT8M2HiB++ghfuKDzxXztHltM9tVh8vNddqIXUfWrNFjdJzlNEYPXPZcQjBWQOMUEYoEERK30yt9JQyfpA20cYO/2E8e4K9np6dqv/nOB+/Z2akM6/QQX3r8+LHee++J3n//fX3wwQf64Bvf4ID2fT15/EQPHz1cfP3BQ5nfvm5bZtLeUtThM7abfdR2zAxF4PeZKgnu8Qz03YZNpdOTUz3gBf2UdWbiIPeKTeCr5y91ywFw5QA49pMmNqAdv+JgeEv67vJG1y8u1PgurzQyboWN+ix8yK/ZpKZNtO0Ema6nd73Un+iT4sJuFR+srFkGJmp9n0JfAEe7K3wOhB/3cIw7v2Jnx1esl7arbbzCDzF9+8EOj+8R32v9dJA90q/2xcl9CzyWRnjcxxGBv/RaI2+FfQz7c0cbrH9E3GkSEUraPODzp3zguH73s8dHBHx2FYlao7Wv0P6gTSMbCz5o95/Uvr2+0UzdtoPH7oRu1kOUj0zZt7e8J/hwy3/Ks1J+zVzziAMatzUiZN3dFnEVxpx9oKBXZmIGj/mjvwqxoQJPFePKYx55gS/0mxOtaMNAn/XDWj1t6kAiR0IOix+sNqNE2YhURCihBERFqnd9Sn30rdthWDe/j4gr0ClbuZDL3cVJP4YjwlnyFX78Wpjr1+HdQpY2oW/LrjwXLCl+vkZrJBy/7q4KZm2BwAdHveSw/5cffawf/e2P9Xc//SkHfE91Sz/HMEj0xUh79ygyWTB2yFKUhfGaRaUUJWkRqYiQbRcRun9FhoKECT/a4yv+iwNb5v+b2xsZW8anfcR9IcpmyWUep/5+WObGNf3uOck/WOLwmvnR8Fjqh4G5pZf92uN5IN4zh4vLfWvZxkSbJuaBifXd4RF9nG+/sH/YV+ybHf4mK0yidfG85XWg6zuZtjpWg/zDHB5TK8ZiT5ljusMRwaHNrV6+fKFPP/u0wf9n8CW29nruult70TEilNiwoRSJuMeRdTOfx/+Erg6PrJ2m98u6D6zbgE62ySnz96nXfOa4NXZrNuoXG0UErVK7WjnWykIfO+z6RbsrnrHn+2OOWdGnug22Pd1oOH1A/FTPL/b65Sev2Lze08aB8b2RqjFIsh/IYt6A2lXbE+YDldq7Oe/nJau6HFVip4wb9l0uYXtF+BV23rHW9Prj/+s9/af/8n39h//8PQ6BWXe+uWEeCPn/7fvo42ccIH6kH/3wY/3iQ3T7ctbV5aDtdq1xv9E8+5B6LamnznJn74gkLaQjle1DHKrf6HKb7sFF3yrH0GkppgYNa/HWES5KrBJhCsPy0nY369XFlgOBl/r085e8X6RWp491+vA9rU8fqXbYHH1r19Efg0o/KB2OIvdhZmna20dGvoGMifeFmT6tXo8iDn48qMNvM1MVxSp5qPLOOyLon1TJjj4KmlDbujAxnifm6QEfOj850ynjcuB7qZRUZNCeSsukQn5XeiV1Rbi+0MWrS3348w+Zd/5WP/rRj/XRLz9ivLzSLd+YI2O1Np2CuoQ/pPzvivX8Fxz+fvLpZ/IPkEysj64hs9CmHgzyGI6IVm9EKNEjIsQtC7PJK5rNtLce1gFT50WYLyhDbWks8RBX06fKvNVlW5z0dptjQYSpE4M6kRHpiObDvOP5px7KVtYk95PbMTE38emLGkWZvUoZVKBSynl71uU9/envkUr9og1oQzv9nKGgpU/UNx8AeeMOYvdRFOpI68FaEaeKPFOWc2U+AOctHnki5YbwCh74U1DXM0ocsGEUBRrYtqJtIiY7tCn6U1iqFHLafbT8kO7RN2PHnIAjiORCeRJpTwRrAcR3mC8UYahRHgr7ARD9GtGR5LasYXC71iSvFYU02zyLquJgYezaQhNp2JV5EYeknL7moj/qIQvKfYgs5O34knp4Ntsdwu8i4Ta9G0Jf+YLHRMc41EkRQU8sZUnS21eQEGSExNOwplWBU8Y8qmNzeoiqTVd0xjvshjmnq1IBWFNlTonvIE1J+U59WWvVbxiPK5XoSQvysc0ee+6w5XbUDKpBnI8oicOPmKPpWfCXnCXxDVUZG5W8Y35QT7Q8ep68mfVxYm2sbIp3WXXCwezpyUrrtftxr4mD2Rn9EWaBoKJPhXKjFs92O6WSI/sotB5TW2XojYxx3rHmbcmZ4Qjt0f3meq/b61H7bWWcB0OgoFgh35YZFLFWyY3KYVztdgNz3awvvtzp40+uWU+v9NEnV8z3N+ITRgFft3oI3aDKADo8MEGoCqBzRYP7d0SIW0FiRCjC0DvokkYGNzwKyWj8Dusd19u1vYOFJHMdQZS7YgtMQejt++tqepvv6+Ku53WepRnHFGxE0Dz3odbOlLJTMr9mt1Iy3if86fLyWk+fPterlxfaMdd6Tq6sDwW7rIZeftfbrNeaGQ8ja14gKwNZon0et/hMEE/LZv7wmlSOlPe6zBTDp5Vv73ST50+plJTXrCQfSVqukKg3lJIIHzCzXmyp+3a7493Gfo0Ptjpz8QsaWxuv1IiLtoDecbVM0o+U4N39rrS7zLcC5n0botYqt8c9YRB563aZt5LuRSsSfAs7HJMtJxkFBXQxaYhRq9hzgOtDskt1uwt1ty85+H2ugfB5bPUNDnu//2il33tyqu8/PtEHJ53OctQw33JYfKvYb5XMH4VKSvKMohqdajLuSg/tqS09DTFFVe15NxnpuwZ8ob1HuP9DqBr0ZdHAN8EKdPgNbiHvfe9Yu3fey6Ks/zz0hNRJVfaCkbJMHbpm7rumwA1z3w19f4sut+iy0KLb7EC/gDn1Ft+9If8KXKroFb5wAb2g3AVtuYD/iEuHzQd1+JLwFXw3xC3DddwQNzVukNPqpo4t2DFe9t2gsV+DlbzfL9aAYD1QR8+UxFYhLwMz6+xEm2a3L2baWLEfoM0zaTRRymz2CngJyIgIyNcAvoiv5lFQr6/KfGPMIiC4G4hoot/2nGdsOQCeb660Ro/HrGPfODvXI/YSBtYZMe5nv9PSTx7nLocA3UGHK6paml5fqNYiM3OGy47UZ1rxDevhTNMjXysfTkWW39vwpYAmNiro5oPgmPequ1tpd62h7vVo0+kx32PnXWjN+3zHXNDhVx3lCvWw9CGQPqCSCVSDlNrqEVXGHdSuEAnccYCjhzBl9TVXtHSe3BT0rcbeHs50xoE6CLh1H841WhrlIhzC4rSDHnTWvzjSOgRqmgqq3+VFP9O8O4lBKKgjpJ95fQAAEABJREFUIghJJg4Z4goMIUfuwwnEI0IRIXHrH3E1VVzO5RtCEYBBmQzkLEVZioJJJEmLCNmJ3DETjmcnt2M3EeHnW3hX2lss/5ho09sP2+YeliAZDnydYPKss9uwqBcsxrP2TP57Xh7dpoglx3yeQMzrsOHFPmIp014OPGFQZWRo+fdWxUEceIHYM1AN10GqEANp0u9cIiJID9JJYqGvwJHCx/NqGLTm5WPoByV8M5PF6I96PiotxXyGSxv3wx19uKacN7w3bAgNfa/Wp/RrkielLMMTs38S6ZKNuWcXr/Tps6f6OZtXP/nFh/rJhx/q559+qqdsYO2ovzJhBgtcoJOBchI6VmQvGxOdsi+KLhUZi3wmqZEPCS+GE7T9tBRpAuYIJtVMtCmhUpK1pQiiSt/cMmlffPlUV19+qR2H0fPhJ3g6eIdVr5PNQPVMm7yg7/a3bCxe6fb2WnvCthVNVCAsWLASHY+IrhcVSYUF38hOcxTNWVQJ10YJkyYWTCNIz9KrgKS8aYEm5YMxk5Rxm5UhyS2TbFv7gdts2A8cN2x7RShofHRFWbKF5fKhduFmMo8R8Cn1+jLPATWQRtj8DQ43OP01RI80kKcjnMYYsU622Uwf2cfuNpBY2Cp91cpRe1COm5CaCLXrmNIi9x5NG2pgYeZpOZW66kFmCyO7NkstvEs998P3xP26IMrlAYF2lbG0Ywz6xd7tW4pXPuQm7XZbsGvzwA5f2xLf+yWgLeDUz21dKvo1Xw2plKKBDdcTNkYfPX6o999/T++9/0SPOATzQa8PwB48eMDh1blOT0/U43OeM7y5tT1seIvLfjAy/xh79DN2B+qw0w2HXb5is4iQPxh6NqQHXjCtx4qxuOJlxvA84c3phw/P22/jnZ2fsol6ohX69ujRMS4LflbwM3+RTMwlk+cS+gKVFMjHZDIxj/kbKNOBvqFT4oeo0+bQGRkVGxuW5zZeXV/zkbJFTsh94Tr2vGA574aDJcPxGSHOt7yIgF9NdolUSHxQz7If2lYipTb/4Um5iGh90TP+uoZOpevUgUIf9X0n26jv+9YH/TCoJ8/5RwgZO/r71v1OX4irlFRJ117lp+OWMVDe5QqyqR69Kn4z47XUOZxoWJ0qu7UUzCM1NGITbhXqdL9sOMhab9bq0MdplleQNfFRYLv4gOBL5jj/ZszzZ8/wy22zrw6X+9+8i0+MbG6PcnzyOnCv/zrqG1wHsit+a//xb7r5T36aOm6Rrt+HBf7NdP+m7ZP33tOjx490zgGC9TXOeUF+iF/7IPiUA2Ef7r0Hn3kXPNETHwq/9347EP7gGx/oMQeAm80GG5bW967HsmzDfujlA8w1a9HJyab9sMIK33W/BNautGXkMN46+kPbcQytiY9e/7nJ3RWHkmwSB+Mz4fUhcOVw2HC4kEanyHFTp1XGlGV0+NSqH3Sy2mjNGjZ0vTrmba+RhbzEFwLDVDp3pk8qNnVakkcyd5XIcz6Ru9tl7iIEHK/Y3fpbTsnUgO9s6PvVahBReV7d4nfuv4hQllQE6wXlnNbAuPLGcQO6hOCjsO1oWWvWX8vt8PPMIrXytcm2j1R0df75+ZnOmY82HKj3g+tPeCXzZ4ZKyVZ/ujztHrG1D4Fvb67VfnCNuhl2NH0Zd+bvh0GFeicy/NtJPgR+dXlB3aM2HD6dchDVD4MiaRM84nJdWYqS+iKoM1MBLdkxLnutONxd4zddP2hE9xv6+YYDfq8aPQfePT6T9FnrYg7/rZbLJ3KyFNpR1JHfd4xzZHQd8wHpzleEjIWkCgGWS018QHn8H/3Ndm9zDfXLl/mgEaFwPQGNRFSQ+k+9jzKO9G15+Jtt13Q5hB3/lXhbxr34QXeh/4gRX11c6qOPPtFP/v6n+sk//ExfPnvOx3qoY2x02LswLoM+xKgKbNkR7u/bNQrjgf6lI/xDC167JsKiORE80Ntj4Pb2lvex27Ye2OftmxN+Vj05op77p2O+6g3XYRAurDUD4fPzcz18+JC19LTNFwN5LhMR6g48/dAT7jRA+65XklcZS5V2um9v+fhvv23sdYm5fqburhuar9rn+tWgnvYOyA76uaK7gXqKCJUs6nrkw7eCbzWs1PTtetnPVozFE8aXdT3B/wt+5zn95cuXesZc/oz3acMHwa9evWoHWPa7GXtFIL+kMlPBP6dZZ5c3j+3l+I71c8ec4fDoNRsdravr79HDf2nAdvIcfX6Yw61zBH0E74w9LDsiqKs0vXvaVLCh5bi9k7/vgIq0HP6uNPCesz5/oOHkobZTp2cvdhxqX+uLz3e6vVnhAxtJPZonlBv5IiZfDgcB451+O8M5gr1SW6pl6ymuoBfKeAmeq5TnrBmXevJk5vD3of7Lf/2e/uv/54/0f/+H39fDxw9YJ6VPPn6pH/7wl/qz//l3+uu/+qV+/vMLvXyRGnen0nwmcUhd507N52KW330wyaIRazUJhK1kNOrRRiG1yxNFCxweZjsEG3kjfynZ0ltwmTPvZB3SLMK4S6fAhE/e3O714uW1nr+41iWHCtmd6PT8PZ2cP8H+51IZNJdOgf91jNGuX9GXHaV9B/YK+ZoZX81vmN8mvosqa8kEnNfjK/bhAV/PsvSZbeG8dyHonYhUBLkw1mlWZf2dd2OjA/qc826zsU5RVEAkdqStESGPhSxFIb41sbXH/osXL/Uhh7kffvgLffb5F/IG/OTDHMpQhSa+rx3fU4fXvxKUJe366loXfA9esWHvvEBqyaIEhToKumQmOgBoJByhw1VVGQPVFTiFdNTTwkPEPQ/xt2gplEee86iCnKXsTNlj+TAvdZQsMiJT6XA3MDcMrGcrDdik7wdlKciQJsb7iO1G3jUn7DjT586g2UI12j1rIh82KRK5nTy+S9cpggpdP2+c9psaM6EDKFyZvSsphvOPOOqruysUKgrkhywX/TigyjxTKQ/AQ5XuoZKwkvHDdqk0qAbjx/akHmkno7IxKeok4iElmISKB5pQQF3SkRZY74N0fMLlghyJp9t5H04zGt+B33E1q4lKwOGmuI5l6Q+BuENRlqIoA1iDE+IHdGvavSY+iIdaVYxr23Kmvc22HDqItla53kN9b5HW9rfS/inRcOHgCXg61hBBDEQEzQ2l+yVyCUOT9DzQiIWHTN1dcRf6auCYR2OSttLz7n02oeeGHuf0e3bip37Pnm522l2xvl/e6PYS6v/Pd4eNamrA1p5vUujG+JUPgDn0nQ3mugnM/g3g/SQx/gVPcBCC6WUqxkfl8NeIKRQTkpAbM9TTuPOZ62a+3adxSy2Thj55V1hrxUHwzNy3J332ZrrXNdoTTbhemyOkio2qWkALTQlpPLirFCNAR03496yJufT6+lYf//Jz/fSnH+vLzy9ZC2cE9crEh2rRPBd4icdapWNsMb52+0Gff36tn/7sGYe/V8x9W/3sZ8/1y48uNE0nGtbvqQyMve5cUU4UuaLeHhTJ+ulwoVKlf1D2kCBFxB2I3YUjSJfkZ0QQCMKN8OAOvb4cejvutANcp3GIfi1BvUMeIe5D5A1iVd5I+K0iQdOtqClmp0UVqEFcS55afAk7H3fhs7DihpXyRUlfZfba4ofPnr3Qy5evCO/k94Q2l2fRijX2Ie8/frcTl9+/vIbNjIMKEETqUkcENFJqCEUE4aOOte1neD2zxl1XNLAG9yCL+1dcFXBTTA08kBHIGxkf/oa/we+2uz3+JWWmAkghGYfi+hVXwLog9Jo6fIRaOk9Joa+9nAW4G9cdbUJFmpW5D7da7XKq4NCvvCxxYWgiiYZmJWO6MJ471p6+HeReKbcvFTfPVaDr6Urvr6r+4Bvn+qNvPtT3Hq71/lo6j502dat1+1PRO/XIKIzjrPOiSdAH+MJcVpo7kCtNrHkT69fInDPiPONUNXrdZuxVVIsI+iBYo4tW6wF43lmp6zs0rdryvn7Jd/QVuCW84719pL6ZckH/59Cr8n4wdoN2pZcPW48Hu9fUe0W9l3PoFXPgq33VK+bPV9CXxF9CnzJvfnaz1UfsqX2EXzTKXPwR+Ph6q8/4fv6cd6jP4fuC+dr4EhlPKf+MtrxE9mUNXSqFFUG5C1/T9i3z9xb/3/Vr7YeNxtWJ5vWptN4o+Oax/jl0yqFIzLvqUkYcaMU3awZ2lCZsNrvtULn9pDfq8K9AOk/BP8kPooogfgAR3yAYirWN3TZH0UFwKbBj8kz6bbq5UfL9d864foL+74FT2i/sN15daWLPYWK/yOMaSRJ11AP0xoVw4m6KQbDdHtv+Fh793s261PQIIcYPqEIRoXZZRCtcZc0DjzESmpokDqLr/lbzHk+oO50PqccnKz3erHSOfVf4bkcdXo+7KnowhCDNyJ9zsbnD8kWW844IB0I8QxFHYKVjWKF3XS0VnmP2XZwEh++yHEFAHNIhkjMVULUrWjja+PG7io4XbTkG/yVpqikkrgD/AjfV2CYRDkgmwoV1uEg9hCDOdIIp0X/yjazXdiaCw0SkwmDQJgPEkOsj22rNTIDGBD34LWo4E3K8iYbiGPudU+v8No42c/qvqrANaDO4TVAPzokPsbagM5hIQvNFd7ev0s7ZC/ySoYiQy1TSKhOZOQv2SuylJLbc5m6wPi6/94Y2E8LMYLUOsDWVK/KrK2rcUvDPdjaO6R394JeEFZtOflEIiYV/4mVxkidT85L0xt3eb6k8kN2hnz/MN0x0KzbTusJkTTuCdCk00e5bXiau2aR7xQHv50+f6Zcc9n4IfOjrQ+Bfcijx2YsXesHh8A1t39Peqes1sXDNwAvYzIfuTBornwqLWkNfFKUoCzRSoj4MqIqMiv0apX7bRaSJxpQS6jojlcTFgulJ+5ZNs+vnz3WLHnsm6rrfws7C3UmFibHvkR+TdtNO1xz+Xt9cNrplsp8sOySVXPTpOkXXK9DdkMOkqXSq2TGBGkU1OlWZLhBxI6ABX2avpFwpRVkWRElFFhBS4i+BmvTFTF8c4YXQOhktDdXMG/AHcqJQKFzWIJMoImTzLSCB22kVDalBvo7xGk6tmv3vrl5itrnjlDFPk+WCyDJZ5FS5byZ8dbbt78G+XCm/8P4mzzuNkEmYsi6/YLYWpM8IMsgn5ajDa0p2u53fAr/y4aYsCJoXmDXka3Z78DUqdLShYo+Rl6LxMAeMjFPPByNpM3mFvhwOG74bDia8sevf6n3g34bkkMu/+fiN99/nAPh9PSLuQw/zDR5nvNy5P20z+6D/b8Crq0s2uvBLXkK8uet554gRHWxzw2XuWnvPZm5JwT86fM51eE7wmF4x3lYcAvtAzYdCa14QVk3vXp4zesZhhz6F9kSEuGk//cy4mOeRoTdhlpn0UOJ7IV/k0x/mTR6Z+DW0UH9BVqa5KmVn5pBZtpcxYTtvUnvD3Qe8iEC25Hb5Nxic59/88qGR48LOEaGSeUBRT/sKyFLQSWr28FyJMNulYpOIUKCDbdH1nUyzFAL96TYAABAASURBVFk/69o5nMSNFk45vaB7B/q+Uz8s9smSUnAjr0IrOlXqyghZTs8H2kCfDv0g1yPSR3xpT1vHORRl0PrkAThXz+FidgPCmDsQhtoKpSKLsgBo0NYIyoVUaYt9wIcTL5jb/CdDP/roIz1jrvPHw4wAWOTLvDN9ZhtPjMuR+qfm17a/Na6KiGYD6+l6jmWq1NKXtvRyuyJDCXpsseZw8uz0RKenJ+2QZcV6s8I+Kz5qBtruPjEW/1qrUXzO68rJ4eDjIYc0Dx49kA+KPW4iQjPKR0TTy7rTYGzYy+U8VtZ8SDT5zL0FXSrt8wHkljHiHxJofsRLufiAST5YCi/xBdrNUuEdeUmrhCsfdJLTO2xmHucH/CMfQZbpDaaiUJepnr4omSr5GhFJh3Cjg1/kDdxAEdEghQT8tF3vg1LkOFftSmIRIe4lTtsKdSYJmETe/HU/Wob7yXlGRGAi+pM2mK8JiCaCcTbJNkx0ts38J+ZXq0H2S5d1OoWb7JH5ZM+m2IyfFmy7oX9POZTdMI/ZNxpva5wUGSp5sENQGTbbb7fa8lHkfpjxs5JFpaQyU6Xr8fOhIbvCZsrIYcUVPvtMl6zNhbQNda155yi02bqM+Kl9UFwRscghr5Re5snSqe97bThIWKOj41va8Ap5N3yQBXVuTs90cnauJEyzJCVyCuiUBVoWWqBGZlHANXs8G9j00GRFpFBjsRXy93yc76nP6wRFFJnKAxyOCEXLCEUsUDjhqzi2U43BTF8HcTkP8o7bcuwfy8gm1hzCjKQQ5klz7j/JO4g7EBJe3xFBm4rs15cXV2xAfsbh7z/o73/6M332xRe63u4U2DYZ+8n7XDDuExTiBdrRPx1zRbGtI2Wftz/aj22/HeVNvY6O+Izt6fn+dnurG94vveZNzFuVfkjKF+Z497l9uR8GLbSX/bPVkUVZilznMS0icPFKv020Y1LC4zHg/HR/Nf5U4QPZcXdBZTxP+N9E/9oPZ+YPkeEyA+00NW+hrHXKks6mjlH7cceYmxQRMt+AnmvmrBVz3wq7eJ4bTEl3/ITD37OzMzagT+V4opPt4bnMh8FPnz6VD4R9CHyFb99ilz3+Zzu2vqZfravL3DIGbT/HDfM5vmNcO7/5KvwRIeveD337Ya8zxp7HuXW0fZ2XudjNdUjR+Dv62vkd/RDkz2yQ+3vAv/0rv4NvGJOgsAb0tKs/OVfNE13dpD77/IZD4BtdX3md2+CHgyTbLaDc6CSD4HLjv3DZZ+6A7qJO8Q4iNjiCA+AUmx1xpa5cqMtXyngOniryS63Wr/Te+1W//4dn+o//+bv6j//lj/SHf/wHeu8b36aqM3355V4/+cmX+sEPPtGPf/SlfvnhpZ4/q2zMr6R5g5yVMruDOodxwxotYRtguuD/T9x/N1iSY1ee4LmAmb33XIfKjFQlyKIasrvJ6Z6d3e//z+7szkyzWF2CqXWG9nD1lJlhfwf2XoRHVmaxqJpwOwbgAri4uLgQBrhHCLdrR5WZ6BvPrbaEw060b+zD9vVmadpbc9QX6UEdBrkszci4WHIQfcElyhWXvz0X1vODMx2f3df88FSJA7gxdyr0W25nyl2nxJiMlBgT8KINIfoAfp7zBvQ6Voxy3PyDPO7zjnJt21U7gKTvSUr89WPZSp0/RxVkhJlYjOi6UcFY6iJrzp6nRbduTlA0IhQRDlWEgrKS54UV6/H5i3N99+0jPX3yTNdXHLyx5qSU6Z9U86vmL5jGyIFvqEPWGW1Oyrri8vcx89Xl5RViw5n2RyQRUmDH/sbNrEEpJ6UwVbiiYv27HfgUVKJczuRJ5CFfIdc40kbSE2kJeoIOuZYdofMQliJcLivnRk3bqmla5ZypLyunLMvQIHOGnoiHpIE27sew50aP6dH6JC3DL9LUj4hAXuT13hJ6wxrZmhf8Lbf4ruN2zL1MaKQ7yEtIUFT9EY5uzR5CZochy5IkAkEo4zf4M7BQxJFSOlHK2Bp+pCPSOfDVnOPIhnom+UqtYwtPf4P3MB/ALf67MaXqU1cxqItLMb0B04M68GUfoG/eu1jgA9MiKYC096mSkn4XTT9TuBIlyggXEYo0QfhyX6QWbwYOwKFSw9yQaX82rZMiw1G0lzWGlheDswWMXSWsW2PfXv27u6AGA++Nx7TgxQM9apMjQuLRbV8m6MfdLrkW8avmLJQqjL1RmTEzQweLJHWCxjpaWOsHLh6MLRcNG+asNVhdrrS+2miz7FX6UItOO4/boPAIYy4fCnt5XwAPzHVGWW81+p+Fhl76UYU5xWqOIiXGQDU3mxnQEHRDVHrCvjJIjKGCTCNrdeH8J1H4YNFpPmtUuOTpuQAuxYURwExBABooo/AqEi0zglCaAG9TGLnEBwV82zZpvmjVMfcOjOfHj5/r00++1ueffcdl8DM9e3qhy4sbLWl/vw3qbyg3g82cPVCwRi312efP9fHHj/X1N1d6/HTDOrrSi3NsLU7Uzu4q5WMpFsgzA9Y47WDeK2L8CVbg9XsveSWKymRXu5FXhNsD7BsKTV6QLeQfAvi8Ywe824/nvNvxPzZsyX4ob7i2+KGUfz5tqmPPDH3DosC/4P/+E4zp8NLF/OpwRtedWuyz50Ls4vxCL89fyns17xEb5oqcEnN7rr8UfcK+zuepI7a29R4M33N1oT7tHKYoz+mvMU5xlDhiL3X9JG+G9wwb6mauv0EO2sBTSCu2TXy5oyoSsaSe8jfLFfuvlXym7PWMggpsQ7z1hoPZG/Efi9zO92PhHyurqVYXuw1pouuHndtYU1ymBm6/XhOdz9inBnrxCEjsGdPIt0q/lDbXivUFF78XWgw3Omu2eniY9f7ZXD+9c6D3Tzr5MvgkbbQYl/WffO6GpTr2m516tTFO2isSXaSSG43NTIMvf1NDjkZbcvSsYQPzwYgwhT6JCEVKqD8pN1m5zWrbFrgvE1NW4bhh0Ipzan/7LPm+XPdbbXZweEV4hQ0t+Va64pL2JXix7vVsudETLnAfXS713cW1vnl5pa9fXr6Bb3bxL19c6pNn5/r46QvwXB/hVzx7oY/Ax+yzPsWuP9vB4U9fXugz8CV8v7q40jfso757ea1vqetb4t9W/0aPr5d6iizPmMueI9cL5Dtnjn7JHH2JLfouYMPa4AvtIYrGhA5zaFriibBfiZxUWHeNMUI9Sh6Y1URyoL+IkI0lIhRxG+lVnEDNY58ckkLV1fzaxQI/ZNaFQek1pHYo1JyyuqbTgvF2DO4uFnqHM9yHxye6086wiaJCWwcu0Ef6qdRv1NrTovgE4WCvwFAIvn7ejI9uH+W9zzXqGN1lDjMLCbFBAJctQmOybVcffSasxwj27vLatVnK/xT0LI06Y+15++RI9/keO8Lu5pJa6mxAIiwF/RAsk/hUVDQ5aiPl9ZsIT4jXDvvw3p/I+iMcJVT5yI4Yj0OvgBx6nUHV7fI4KSIpEgSemvYf9Er/QfVKNJxHsvXyDvyYCMT+Jzy1Ll5UGpEUQISnmpGmACI2psmgCZH9dR4S/8MeZPnRuquQb6a+ys6gZ9B4E7dlEq4HKkwcbnZKSaLoyGAcfHAEhINUu8g6MCJCmcklM8llwlH1JskZDZGdOvphq546RsIuR/eSwgN/uU52DZ5XXCRROMKhQkjwD7Ue6F2rjkXGxJEyIyegI+VpBYx44F0nPHz3VtiHrzcsCw6sFt1cDRNyTkkJFIps4XHDIdNLLn6fslB8/eiRPv78M3342Wf6/Juv9S2HVS84pLphs7OB18aTPpdkGxaAfqSWSCopy4umWDgF/+RFcDZXBxom2wa5M7SmbciSlWiLJ37L6nZs0W3PQmgdFdrlphsF2Qo6KxyOifRgUi2+zOVyd1jecF60krY7oN/EBj+JTTofAFvyrK4vtbq84BD7Stv1UiPlXaf1JyYbL9pNY5la5bZDrk7RtCqRX2GkfSPxMZodLeEbzmM/SaRTWCnnNxDEXY9w7iPr2/5Iv9zGQJtH96MzRFKAlLJSBvgK12NdY0vCB6ZVEIYdy0W45SCxYUlsWJI2ylqXhiO1Riv8ZWnxO63Uah2dNkZq62+dbRLxilmlr8mzUUP5rM2YtOGji3VfPWsiZlDV6HotcrEMFTT0e09xvL6mQA26oBxCG7uwx8Tvw2UM57Vv3A47fgvmVSGkkRTBE9VPKdTQtw22B+GV/Bkd2y5NG+kHc4+UhMrlPlhwGeG/5D09PZP/6vGdd97R+++/rw8++Inee+99PXz4UA8ePNDZnTuac9kREQznkc35Vr7Qu2CT5b/4Oecyz+GLi0sOr64qrhlzSy65fGDuOcbtj0BOy4RdNjtk/GSZSLNslrnr2lqf6+y6Ti3jywe+h7vLO5c1Tx8WTx8qWz54Bg2MKaNnLHg+sj9CK/RHRCjnUMpJ3uSMbLKdZ8vYs40WdBvoMUhPO3lMq3rDKDBhxlih7T3DlbqGQhyf8sUbGeoZGac9G+IN43GzWWlwmvkqZJ6Wu6MtXdupo11NbqBnUkNCxuJ6yA9BltPt3iPnpLSTq4ZzVspZ1tlrOTHgEkqR1eRWMw7/rcMDDswP+bjzPzOaKdNXuQa1Xdacg4QFfeu/Wu1mbeU5IsOGzfCKQTEoKbULzbgAXhydarY4pNxcuZnyCmG3zGNrDvr9YekDf+t1YN7bbLYytsxxq9VSviDw5cCL5885FL1Cjz3NLuIF/KBT7NTl/QFoHgNz8gituAPQ0ZR3JDRgi1tsfcA+ko6O5nr77Xt65923dPfumWYc6rsP/H9Vnp+/4CD/mvyDUgSyZ9rQVH+k33rm/x6bcT0V1GmZLXtPO0Kqed1/DX3W0Hb7IzJtaNvaF0DYuv96x5caCMV4bKr+27aV16UGO29BgpfbZ115jFwxhnwJnCNp0XY6aGf1sLlRYoYKtdCNBj0H9hHI5kMh0zL9VFivtlwgr9ncb+iDvm7wBxV05jXS9eWUlODjsHCFcrWd5HE4oFXwSikUMQHy66dMwcALhTJ2NJt16mif6+rRw5a6rbcBXZrmvoKVDNvuHoEswkWEmrapvIjWPcSa9dqymX/bdfDvyNPSx23VY8qZ/Emu44o5xjZ1c3Pt4jrko8GYcWHluiwnhlLTIqiLsv7XQrqmkfgoXd/c6Io5y/9/Tttm+qtT07TU2RKeaca46OAVKcm/5PL06TN5vrN8c9I8rlLK9a8/93Y/olspZHrGVjr0Y1uxngV9xpg8ODjUgo80ulNX1ze65iK6kHZ6957efvc9HZ2eKaHboGxYVs/ryFA0uYLdWYYBW/A42aD3DWOtR++mCxloriLQAHA5z3EDtmz5ItAFfG2PDTpJ8I4IUUC8FRGvodAPOfP8IfofT4MDcvIgLuF9R+39KNS8hwgbjttXdZZsD9UcWUqNlhy2fv3oiX774af65a9+q8+//IbL3628z1FuFIAOUomgWMa2Zpp5P8f4yznLY6WoYGOjPFY9v1WfecIPbzEWAAAQAElEQVT97LXPNrek32yvPWNwQx/02BQMldGt7WaxmMtzru1ohi1Pc0FD1Ul2hcb3zJ1eJ6+9DzXg6bjnBPOMiLpW2JaETC5n+Wyn+/5rG+wVO3U9c9rRdm2tI9DJiJFNc9SmtqXAwH0eKTE3b7Rm7vCYLdhUTrnW5fXggLFk2atPO3JKsmto2yHryT1s1f9M/v1793V0fKRg3rBuzs/P5Utgw5dgF/7FRtq14mDPc4RtcEBPG3S5tc3S/pF5aMSWrQvTLJP1arl68k5ziRSRlOmfTP81jA3rs6XPullHH7bKKe9sSUo5qWHcZPIm6BHSSBs9DuwnLtDbOWVAtFkJPs1sjr9gT5j19NlS3357zfhM6ocFZeca6/VAKwlExk/g9mPt3obX415s5iUO9KSNIjZKaa0mb5DZWKlpb9Q0V8r5Qknnms2u9c7Dmf7qL9/V//bf/hf93d/+jX7+85/q5ORUy+WoL794rl/96nP98h8+14cfP9Wz54O246Ga2R3l+ZmUFurZD4/si4syVmM5jSAckgzh9j7B/WPxX6XviT/uM0ynxDfKmW/QloBTok+ouySNY2YelW5WRZs+K3VHOrz7QMcPHiodHGvMrUrOitQoY9OZeITlR+6xVqAI8wzREPiKPikER9mRSxk7tI222If7P6Wk4MfpP4bCOLRdjp4f2Q9Ue4Pmkpn60g40QLYdUaN5mrdIG7DdLXZqW91g09dc4L548VLPn7/QNfP7iOyZNjVNh3ytEmEj50YNbezauY5o/wnz/sHhkXzx++FHn+i7x4/55kFq2jCUkT4da5tT08h2X+tXkKFAd5qBniw7ZIpRV6qIgI7cBT4jKOQJykb4LW+JhTKrn5XURtYsd1rkmQ6MZia+etVy+pkwaSMPkpF66t8MGrn47rks62828l9NFmiZrmmxQfOaw29Ge5toFWNoZA+NQpUiqaVNjfs+JFX5RpLgi5y8haiWXiQSpC279jg+gSRSYgcpQQ5iSREN6JTSTCnPlWlPIIvpiuSC0jhSbQ+2Et/a4ktzj1LlQQqqRQjyB3nwZB/Yd30/in0efPOo+QmbhcOFsOHyVR7LBMhL88lF3VT8+u3qQ4W8JRgftE987ypmUsxp0gE4VMpHSg3Ih4q8UKL9ge2JeugWjTAfaTeNltz5BjQi/+In/sUl/0DBV0xfBf6JzG/mcyzCbxcraLw4oHBbPd75HnJ4zpwxwwa17bVlDC/ZG66vlhp8kcsFQc9FwR4D4bIp2O2M/eJcyfof6QvOEkZMaCRtWI+MiVHVZ08yrkYVaLEtSkPi4rlRYo4WZTAxsX0TUxDdgaxjIF+Wx0qbWsUoFeQaOCMSFSy6pHkX0NeiAgXfs4n2JBXaV5tHiDLECtEJRQVGJQapgoEsh/Gjx1aKDo8OdPf+Pd25f1cz9qnXyP3lN8/1y19/qv/j//qN/s+//1D/+NF3evJspZt1Zk46wGqOtNp0zFc3+t1H3+p3H36nTz57ri++utSTJ72Wq7mGcoS9HWgYHW7Vo6semx9AiUCeW5Dl5vV7D3ncENokEEYQonxEiAeEpFDEBIVwfn0fkHlQGe8ffmpVP5w0UX80w48mTOVuvy3W7XgN3ybeDjtxHw8VGmcIf4LfCVvMBEAJZea5WXeIQrOurlY6P79kfblm7h3kdTIoGxH1e8T/ClbXNvL6529Jfxc5XPMoyVOF17p+GNkT3QJrn/d03ltREXUmdezJvP+d4ecmK5LlLchcJOp8jUSsUTCHjYyDm+utljc+z3H+BnZZUkjAJfXK7WN7/1XCPz8ACy8nt/HHMSlVKktqCUVM4VCSNFHHSLR5ChftXZAKSjD+xTwwsq72ajlH6tgn+i94Z8NK7epS6fpc+eYll79L3Z9n/eTesf7i/bf0Jw9PdWdRNBP5uPhtK1bMKyt5PmgY1y2qmzUh/7PxBd4jHUhMwXxSghzMPT3r+cAZaE//DtAKacqdxF4l+FZN3hNzth7tTH1qODMNLfuim37UzbZo1QfnrllrNfiNrhnXLzfSM/rw0cVK35zf6MsX1/r8/Fqf4n/09EK/e3SuXzOn/OqrJ/rll4/0D8Dhf/j6iW7jV8R/9fVj/cM3xhP9kvgvHTe+grb3Kf/Lrx5VXr/8YvL/4cvviH+nf/jiW/3y8+/0yy++IWx8q199Dvgm/DVlfvvNE/3jd0/1j4+e6cPHL/TRk3N9Ar549lK+hH7Cxek5+5pL2rpEVyva6bZu0cXQtKp/IIbvO4KSk0pI7mdDuCAeEYoI8ZIUingTaReXXYh0g4AmFxGVNsUm/iMLRu3PoKuahrOPhe6dnuonb7+tP//gPfCuPrh3R8eMvca/OLRasfasJb63gvEbSBkR8E0SNkoAX7iQeCrIo1vObfJeyPWO4yDLUL43gUaEIsCtclOwliZYWKuMEYsDrFuFe46yuVFsl8ib9P6dU30A7s9nOsqhGW1tsN9M3sRqY9kVUkQA/aAjpdKD9w8B8v+kx7W7qpB/HPqPQkICP1P9gQfQoQxirx736W3sE8iu25BjJghX/foiMj1TLBQBJtKb7yBq4E1mXQM/8Ar90I8q1e/vIfQjjgTLYlBWFa65aHJFBWOzgRcr4HsDYMrzR77N8geABD/CYJ95n3w7jlxVlolWWKmm0D6v/aA1gLY55uyFD09fQmw4nNoy8OsCTXpEkAWebqvBwjBpYaIVaB5knpgSk1rOmUW9keMUFBWpOsvBoLS+/IHqcq/4MEEU72ZBUHdik1AnHusVFBDUk1JR14ZmbGg7VqzMgLd4SKKCXOZdyGd5jETFZFGTEh+pqR6WH80WOpjPlBMbcBSzoa4bNsovOXh6zIHU10+e6MvHj/Tlk0f62n/ty4XV88srXTEpbthUSwkZOuWgPJceo2meJIdSF2hEpMkh1Yky4WWl3KjhYzbjZybgzMdDbuFBONCZElMV+rH81rv14wnT+nE7xIQmLowKCHb+aRcfkXtY32jLofZwcyVueCUmxhjW6sjTkbfhkim4UHH69uKlNi8Bl8HD8pr83gD0VIPswXLvBYAFqkG+hLyp6SRkLixgYzQa8UskDQZ66FnBttgN67to/jTdwke0J1JWZCMpEvqApurTIqKo3mYHCuX0CnQ1i0WRfdUy8HjFK096VVIJmLwCcbROK1SUNbDwbqPVTWn0YhP69rrXl+w0vrgc9I3/YmMz0+PtQt+t5vp22VTad+ukZ2On8zjQRXOsl+lI5zrUSx3oshzousx1Pc50M7ZsbFjM/RGXOnlzZJ1IyKOdc9DYRZ0Ufjle/Aq/VIOFsAHFbd6D6K1np49KqaV2ZTX5pk/kWwSIsOa9r9lBEMr0Q4qsCGeAt3CEM30dpAlyyqGMfeadPcw4ND7gI++UjcM9DnLffvuh9v/Erf+5xYaylt2bex/MGj7str9arnV9dS3/pZUvvuphOIfJ/iupCuYc5x2xJRtCIECOrIa6u4pOLX6LTTapUU55QiSlHXJKCodJaxvGG/kz9idcz7ziOa1nPHh8eWyNzBcD9IGx64vgCSO5eQIkv1AnjXIZX4T2zE0V8Kn8iJtHsdwUcf2GRFn6tAxJGpFFLZSkemg4bFTGtcZxpX57rc36Utv1lVR6NdSZc6jJeWov4zAzJiNCZFBBlio7c1z1xwHaKCcn2u/25pyIB3oJeFA3usgp1XgtT5t9EdQz71EYPSa11FMvqY4OdXZ2puPTE82YI5WkLXPOSHuz5UKWpk1qmlTLBfK66WvmwU1fNOSZYnGk9uhE3cGRcjdTwi4S+WSHzkd0Zptwv2/p9xE5Jv0V5FbFQD4f6k+XJzdyeKCtI+3nsdgVY9UD9gvRbQvm0IjQ9COxe9SIXseyVdMW2jXTO+/e1U9+8kAP3jrWyelcBwedZrNGDW0bmTOvry85hLiWw4k2d20joyEd1nTDCIomR5vRjdth9BzoTvYwUn5UlZm2FOSLQJkUsp27PUZP+2t+0klSooKIUEqTfoUbafewq6OWYb2xfcz50OraVg15zdllm0gysnlICmaHVCE5j5U2ov+RC1hjwB+II6xVpUT5nLLMP+dMPGirSKYt2E1P3h5ZrHftHXXxqIK6KDGFCUQEPFTjOSWF8YoeSilIs5Sl1uExCQsZEUkU4EmKCFknnmMy9mR1VVmQx7ptsfE589N8MdcCu+069EJ/5YQeMxqgwHq1Yv651CWXTCNtOcLWT05O6P8DLSh3u4zbP2tbmZcP+pKkfr3RinW2R2fWcde0MlLKyJbVYeuLA3gxR2bSfAnsi7oNNpFzqvV4TNlyeurvsfvaTmQM9JDwc9Mo5cx3V68Na3uPPbrsjAtkp22o+4pLghvmztx2OrxzpoO7Z2qODzV0nbY5sUYnFfgx/Wig3b2BDQ6MlcE+853bP9onrViICqFnofuReaoHA+ZSoIVySnL9RiJshHD0S0QoRar5VInauSlCFfCEVACPPdOqT9yP41WEPRHfNDwn7+DYHibtwz/im0w2SxEIZiT5JxPL6sdgTzfo26eX+u0n3+jXH32ujzkIePziSks+4AcUuEchXCq/kG3DdhgRtV0jE+CALj2OPLa3jOkt/bTBX3GRuby5kdc8hzfrrZw3ImQdZvq6oc9b7LXtOnXYsMPZtgtSTrUPXMZ2bt8Xpyv637bgX0iyb7hO50n0TyRJ1JFzUoMdu46mbWR+uc3qoHXYj+k5ZSXyunkuX2hPwVYqvBi7Y2i85zLPQz1jzv7IvJRSQuZOM2SvmHXqCKc88cz4Xle8Z7jvfx3kwX3duXNHR1xcuf5QsAb2so4u2Juecwn2/NlzvXj+TC/Zi1+z796s1xoYKx531u+G8bRGt2vGo9vcOw2Ztpu+8nLctl1ox4i9i7Zl5oy2YQ/RtvRfAwm9SlW3I23joZUTzWPE6+PG/OBLNrmdjfceTasMEn0ToJl3Su1Ml8tBT1+s9eJixKYabdkvjulIfVmgwZkUraQGJOCnapvALR+di9xlB4c9Kdc1jY+KlAb6aVDWFk4bsCR8pVm60cnBoIf3O/3iZ6f667+8r7/5X97Rn/78bd27e6QRvo+enuvjzx7ptxy2/+OnL/Tlt2s9u2i12h5rU041xLEGzam5IX8CgT4C+YwkBWAMEJDs78UWzmG9zl92YfsiPEG3nHmGInZI+ECugxaFWpo9p286Yea6vB60Yg81zg4Vx8jKXHedQ5f0zXo7ik9KSmWFkHtEewMQYhZgH+yfIJBqzpCrFK5gx7Zn23cpFJJBQvULuR2e4OQRm7J9DczhtkvPpQWajCkbwbHOvQXdj+ZA2yJRc6AnMylSSpk2ir3NRjc3y4p+OyhFrmmKhATOH3BNlZ5TI8N5Cv2wxfZfXlzp0ZOnOmd/7f+f3H+FcsP4uGa9W203SjnUzlr8JNtSKUWWd6TdpcpcoAd8sxIyJhRDFtEIFeTnJeejFOmhJuUKOKphDu1K0pzvrAV9tBgazbdZvjxmCAAAEABJREFUs3WoXY7KfHelq15hn35sGCfdRlr0oTloVoPGy6V6DnsNXa2VoTVcJHVbaT5mzeHfjlJGVrShpgnmm0Yd81hmXJhWELgg62gfrRV8GqA9AsuewkVBepBiiJgR+KGkiCRVPxQRSjVK5YEwaaPQSjHeKIZrDs9vlMalEnvLwAiD+kW9Bb/gUw1PkWmyIyg4sDhL1PEmQqK+AkSwor5uS4sw6EJYe4XDe7zKu6uO+kfXXn3zyCp8r5aY4R+o6FjSmaQ7KnEqBeF0qkgnSlwEiwtgpRZ6VlFgCgXAsbZNVBI7EP5nPFG+l/n78TeSqYO6EXBXF/Hyx4Fcb3D64cj3ctXoTiAErdFXBYv847G/Zf89Ms90rCddRkf9KP9S5eZ6pZ7L39FzEt9ChT1EwY7LqlfBpv07AlitUizg2mEWLXusRuI8IQp8GDsjZxX9smh7PWpgvJQb5FklxSYr+hbbA4WyzJGKRj57GOva0imgR5kpzI9xE4xNm30XodODmc4OGi3SqJY9ZcsevnMbsJ8GhJIEqA2eAgXQ39h94bpm1JI4SGtFHpSborbLWhzPdXznBJxpdnKqsZ2LYxZ99WypD79+qd+w1vzm05f6+Kulvno86NEL6ZtnvT7/5lq/+fiJfvXbb/XRp8/1zaNl/cWky+uGefMYGzylvgXhVgNtGej3gfYgskbCBbsoSIyUsk/wlS/SJvCOUMRrQJEU0m2Qrup2dMcJ8qAIEmoFQX8R/oHHycYPJL0mkaHyQ0o4wRdCDZOFBB4CPNQdEYrYAxpPgOlxOYcm32/PNfZNfY3XJaTX4VehWiBICXo9MYclBRdWDXPErD1UigXnEoXvpZUuL69ZhzfofdSgUZGSfPF/yrfT4eEB83FSz7fKln1aMN/ASYIzU4WGoWhgLHhd835qxfjwvm3D3m1g/R5Zg0JiLm8qT/Nru0YpwhxI4aG/RUzMe8Gup7DWDIyV5TJ0gbEtb0b0OVfSglydRB4R8kOjROItENw/1KGK1zmcZNVMKJr8Kd1pCt4G3h/71P4ms4s5PPkQdswKMoyR9RpJJRIZyDk99I9bLvmvG+eM3wPOkI77pU76Gx1xdnTEpe/R8qVON9e6r1HvzDr95ORQP7lzrHfvHOjeYaN53ioXr19r+ZdCChPSWHt0qO+RcgNnJcO40QD/kTmCTldwhlV6JO+lMgSkrKJGBVsZ80x97rRNHf5Ma+JL6FeM2fNN0TP2AE9uBj26GvQd+4Dvrkf8Ud+wT/7y5ajPXwz69MVWHz7d6h8fb/Tbx2v99il4Rvg5ON/qN+f299jqdy97fXgx6KOKcecPE+1y1GcXRZ/jf3FV9OWV9OW1ETu/6IurUT4H/vxiq8+wn09frPQJ+PjFUv/4/Fq/e3al3/BN+Jsnl/r145f6H4/P9T++O9evvnuBD5jEfu1LafAb8DvSf/f4Qh8+utBHjy71ydNrff78Rl+cr/QV/L+53OoR+59nq1Hnm1G+HL5iDbnh+2LNHrJnX1OEww4CmzCI1QeSXgFKAPHiIVRL4dMv9e1XOBngh+PkYUyOjLOe8WaIgTlrG905PtB790/107fu6qcP7uj+8UIzvjHUrzAP5voNtsL+MfejmPKrDYpRFtjmK6RQMB84rnDYkBwWrmj6GamzGNhYQR6BID0U9V0oa9QoZSDyLjSM8uQlogQxUT6Xnr3XRnm71gHxB3yDvXuw0MMFaxx73fm4VbtDw1jJZbC1MnuUyt41wuqHnwLZwLv9TGXiVfkg0VCl6IfdlKGmOWjUyO1XJdbXKyqqkPGK8O8VoNrQj/+4a6k6wPRMIb8BEk568vuHQB6Y6zZM0i3nuEHvmoNTYGsPSthG8CcDcLqzBvxIqXl+/0WqGQQpP4AIiK/wvTxEf+/ZGZ7KVKNlMKnmMysCNuwRAysk8CDzTl4ipsmFyIfYfv8wyBNk+CEI+mvotaPMxHsXwHN9E5wNOcjgt2NvYqopMZAT+mCvO+VkgG6ZJNbrlbYs6COTEwmKmPIzGnngSD7XI/uevAzqN6+myWo5IMn4KTNkU9SqCwPVuiqVoSpPmMl8issbfMyOTIojh2RltVGxjzw1nboEj9CgJo2azxrQqmMT6joTMo7w6Fm0/GFuvq7ZInQ5a4FMB7OZjuZsWA8OtZgdqM2tetp4zQHd8/OX+paP6E+//lofffG5Pv76K33z9Jmu0MOQQjRKgk9JmTpnOuKC4wAemc0zpzwSk2SwD0ljCDFVRlpKfMTvh5FNbJHLptwoNxN8IJfbVg1I1hcTqajLLIokt6HQJkO0P0DaIeNnJjd2Xhq43N0sL7j7NS6JXyuYHBt0scA2D9H5jLxpudT65bkuuNh++eQ7XT57opurl9wX38gXyWKRCGRo0FUGDQfa7WyuhouGQFcILqWsMbKGElwMFa05sFjRZysOPLfISnOpDdkVEn0SkaqvGg6Zv6jD8RKhElPe2l45LKG2VzA9IinlPIH6A4iyikT5pOqLsEF/jEz3AxuSTbS62Ia+vWBD8c1z/V+ffKtffvFUv3uy1OdsEr64yvrkvOh3bDh+8+haH/LR8tVN6PEw13Md6il4Msz0jPg5B3kvx4WuxpluhpZDs07RHqjBBgLdBLIoaMwOEYQlSKGQHW8emW6oRkiwj+fHjbUvB4rc/zX66jXRmFpepUGRs5tm33C5UjsCPjy1qlc8yE5m2/1AfzvZ6c5vWzW/oH9Szqq22rZquw6bp73QbRvH/qdCzu7q9PSMMbhQj+37/4r57rtH+vqrb/Tdt9/pxYvzeqC15gTPB7NbDm0HxoFlcz0+QHM4p6SckiKSpvkIn3imjzMyNLlRrshTekpqGD+VnrKk0MC8scX+/MsZrsP8PeZ66MZEG1FNUUQo4BGB7UlsZousBx/6juilQHsFdDhi0zVt52/ZuK340Kn/9wyH+zfXy9rODfVLoZax3Lad3BaNSRkbnOWF5nxUdQ06jKKRzckwrtVvl9qyYV+vLrnsuaZM0WzWqqN8SxtnXSv77puBedBtNPZtsv6MKh+yixZGBHxoo6QmZ/pnXtG0rUSa82/oizVt6OHptjptzjj35f4JH/F37z/Q6dkd5a7FzkYNzCOFeWSnMWjDBOpDRZ76tOYjb8PYi26hfHCihvkxzRcq9FEhn+st7n/mWxTAZlJKUv0+sy3AsLZ7zuXdjHm6Q96UQna1fejfeijMe85rfwI5aEQolKgr51Y5Z6UMhfIRo0YO6BS9jo9n+slP39bf/t1f6D//7Z/p7O6MtKWGslbbZZ3dOSXPocJl+ACyPrs2a84Gc4YuWuboirZRCxriEWgF3Q+0q0dPPf6239KfWw521xUbryHYYoNcHXw859U2o5cRBbpPfcmx5dDW/ez2GQW+ZdfeJCnTHh78pFnboa9GifphY1GVFMrUYb0hlVII+wslCT2P1W/I36QkpxV0OiLviE0X/JBqfqd36L+jDvOzLANt2/IxsGZvsHZ7iI/I5r6tlVM2wTsilBKwXyFFhERdG5eDR04Jm5xxCXSoAy5MXZflnX7BYqvh1bwUsosIpZyVm6YiKF/QjXU3wpfk2h8LbMd/0Wuei8WCPm2ZKyhH/uRMKGrFWvmSNXCLro8OD3V6egKOdcJhxvHxEX09U9u0VT5fKC9YA+fooaV+t8HlBsrCSg3zkm3AsgzYdtt07AuOdffeXd25e4exPNeInMvlTbWHOfIdHR3VNmf4VdmRraFdUtDuopQywcBuVrq6vtLlxWU9fGmqTHPSmzrfPOWS7JKLYI+vOWN2fveuxnmrTZK8Xym0t0i1/pF+GpGj4JsWQSYF3UrvQSdbfSgigwS2Aoyb2g+UgBgRsg6NnBL5QrH34edwIu504cKI+pZ15WrgBGvejrwi7mWADo0YbxeZ4qoyj9Ach+nu2cec37l/CLQQcpGlQGJsOymh34potOZj/Ds+3n/7yVf6v3/1kX73ydd6frHSzUZcAAMOMJbsbbyu9PSvRPlIiFQ0MJ5H1r0t+x/vmbfM/1vm1S32vWU8bbARH3KtuYRZcrmz9N6LOXdgznUTOttVtdFOTWs7bRm7jSJCCT1m7COlrODH/Dfwtb0UdNe7bsbrZH9NzV/p0LbI0bsO8nm+8Vxqu/N8lQItmL9BHbDWxHOUHNHknNflcpMhjBrgO3j/SDmBnrG/pi0r5oKBcM5JCUQKJfjmnNVg05nyKU3hAw4KPcZ8+Xvv7j3dY4xM/13EPebcI2XyWU9Pnz7VN+zBv/ziS33z1dd68uQJl8PM0bTJslqv19fXurq6YhzcsH5uax+PQ9FtvVsHPXryoeOA/ClntTs9oxr2LEMF0688Ngb61/m2lPHafk2freg788QEJfpekZRzO+2F4GfS7GCuBWtdiZkurosePVvrGYdW2/FQJZ+q51Cy1wz7ncGimfiUqDJjSPjW/YSikXxF9Rd2U9HIOlQMwoXvnsLBR5SNQhuqXrPLXWmW1xzsLdWUc/BcB7Mrvfd20n/+m3f13/7rn+uv/+bP9N5776rtFnrGIdfvPnqi/+///Zn+3//nJ/rV755yKD/qantMXWfgUAMXEQMfICMQ67ltJqUk+0VS4bWHCO9RaU4H9QnaiKQOO9s+n+P7lCDdfBN9H0CRSW5Yq1oldMaEpmsuQF5cbLXk8mPsDrXmguGcXI82Sz1mfrygnzYcKmtbVDwePQbp70mjIfuinohQrYs+TDUciiAd+10xNm9urmV/wxo1stcpLkmjQlKkIK9q4z1+jULaSKNsM68wjsybg+r6zx5gxHCKGHMKKYz0yk851/WhZV63XffDiG5D1kXOraTQgC1umX+22L7ts9AngZ4KRmv7fPrshb797rFesEb0Et2VtEWma+ae86tLPWOdu7i+hB5qZ50yY9JiUJFcZ0HeUkaXpN6knJKalJX4CdrndKSW8w/oyWVyajRrZpqDLrUctCXNOOydg1kf6tZFvvQVh7bj86UGDkLHcw4TX65UmFsbDoMPh6SzZqG77IkPCI8vb3T96Lkuvn2q5ZOXGnwZfH6t4fJGse7V0LgWW7RV+Bev2rZhne7q/ieHkLagrSIEda8J9eCP+AXRR+iA9jgdAnmliPBrAhwI8EBTKMKQMERAWUaxtFbh4nccr6ThigNI0BtLBXvFqHoUDjlcl0FfQJgeyHBFhKjU4jlAIVHXhCQp6o+qPFPctArnRweKrNfp5DGNUiK92AcEHVUhp6Uv0MZaroWykOIIHEs6k3RnQhCOU/kCWOkQf6aIBh0mYSYAfRIYrdxijhQrwM/ed/iPQJC/Ypc38A28N55Kc16oDv9zIDm3/oD7kXSTAY9q/1ctIsTO9zhcM74G5pqm7eQzpLBOuPSVAd1nQFmZ+Tkp+C4Sl8Ba0xOcRYhxIubYAkYuakd1ipjD51BNLKRto/561Jo5b33Rq78aJM4ktKHft2BoldJcDeMnzxbKfLc13Vwp019cAKtvpJ0TADoAABAASURBVD4rjQ2XPa06+vCIsf8WF0Fvnx3qdJG1QPktc0sH61lktYz5wOZKhIxRRWP9GXhvWROWGssl4WtFrJUZkN0saXHYgblmR3PNuWyan56qO72nfHxfOrynlU706IIzlm/W+tVH5/rlPz7Vrz58pv/+62/1//nvn+r/9/ef6X/87lt9+e2Vzi9Dy82Ces6U81017R3adCilTiO6HEtGqgSQUYImwqAAQnhQv/8EhN9HBLSKJBokyTxNIwQ9iBOSqq/J1QpCJjl4G8KVKsP0niSCeOuhJDFK8ajUl1mJ6uS04B3kMPBuPVB4SL5Fox6zoM6JF0nw5CFw+9kXnPwwkxKIBwhHDZMfXolwQsc5zdQxL7fNITk6rVhbX7681CX7rSVnOT1rUcqJ75wj3eUbxzjku2aE3rP3tEhJiaGDTlmv+ITQMBTWxEF1X8U3yzVYsX/03mpwOdbKhr3iyemJjk+ONJt19L37GlFroxAQnqrIGvqkJevIy/O1nnNmd82FXtaB2uZIETMa1IiAQlLVbxQhTQUcIfLURFXnVAcKr5EGoN36Jjo9+7z4PPCJiilxegeegfeDj+tPpEwoiiC34TYFtg1GxuorQCeXgh/rM5M3Q6sXwOxPDjnTOOEMyRfAh1z8Hlw/1xkXwQ9z0Z+cHekvHzzQL+7f07tc8i20Zr26ZD5YMpLWSLFhnG1BL+8v6SZt4bfiPOpmda3V+lp9v5bPBor3UnwnDcxfA99DIxfAhTmsqFVpZhrBWo1uoN1wMX+N/5z57tHVRt++XOpr/0Uvl6qfc6H6CRekH377Ur/75qV+9cVz/f2nT/R/f/oUvNDff/5Sf//Vhf7+6yv9w7c3+s2zrX73ctCHV0WfLbO+7Gf6thzoURzrcT7Rk3yqJ82pnhrtmZ6C5+AcvOzu6HJ2T9fz+7pZPNDNwVtaHb6l9dHbWh8ab2m5uK+r2R1dNMc6j0M9Gxd60s/0qO/0LXPwN8y3X66kz29GfXq51cecIX/44ka/e3ap3z65qPjdzv8Nl7+/4XL4Hzhb/uVn3+nvP3mk//7JdxW//PQRbX2i3339TB8/OteXTy/1zYtLPXp+oacvX+qSvefGeyvs3H0d4bcmB20KSJB5SQrtXHnl70MmOF9EKCKIhvxT4ONxtuVCd7m81mp1gyWNOpy1unu00FuHM53NGEF5VB7XKv2qQtwhBGM6sVYkxnCwlgXLWFA6pazXSEp5QiRqTLfCVQ6pCCDHCErdK0HhSdAjQgha4fKiPNORKEE5Mjk/5TSO2C+WR/aWMd2OG3X9WgfDRndz6O3FTHfapBn0dlirGbfY/UaJ+SXx7ZThlkDAuaKIeeoWdMuRRtZbBMli1pcDr6A/4GKXPcgDeAi88Zg0gTfPlOiAMcX+vd61Br9+BO6bV3U7j8Sbx552bq+n2/4uSa90RJkaJoEgb8n+HrIzgx01IsRjqm2g+uE3RB6pRlxgD1VXyYSCDFF9EXoNveGcYyI4VPlO0d27UmvYtVRjqAHBMyp4yR9JdaLESIuNVLgA33vCmb9Hq1F4/mhazXD7Fa8iFKsi7QmOT2GHjNsx4q+KvgroVZstN7D8FWxovdEfGXCFdtVOoFhEKLCKlIJ2D/JmoH4Y+uOVMq4xkcGTQWaCiAiTAPUjbWHbZnjUlRp30ijXYT0arO4KDtAMKmAiGia4Dha+xAzUpKKuCRb8UKaOhDyG5RxH8iM3EgqympTU5UZzLrGOFgc647DmDgemx4eHyjlzCLjV+eWVHj/nY5rDp++ePdMjPpyf8wF9sV5qCb8tdfS0awAyPzbcxwdHOlocapZbZWarxMTI/KmsqHXmlCv/RN1SkhGRFMSN1FCOA6ncNDKaFh8k4qnJCgsfFENPog+C/pkwan8JnGhnYvEoTIIDh3FbJvbt8krb1bV6EMjf9hstKL+Azwz9+a+BRxaB9cWFbmjnNVheXmjNIXXPIaMnWaWkBvk6LnA6dDabH6glnGl3NJ1KaujJrJ5290X4Rf0osUZAFzUheEwgi0RQjrtNIME/ZbcxkWaQwem3oah8Cr7liZTxGlmfEYlyWRLlKhwHAtFIli912sZMSzYq59ukb1nEP3u+0qcczn15KX277PTdaqFvljN9dZUq/ZMXa332cs3lcK/Pr0Z9yebjq2vpOz7AHq+SnlVIz9l8vrjudb0axf4YOV1vUiDXhJBdBP4OhBQ/8iPo2rtCwMD78WeXAZuY8ji+wyvalHL7HUQMPBXnAxHoGb/HjnzIvGHBd9jjM+WklFLNa/pqvZE38avVGn+pq6trvTy/YBP+vOLF83Mufl/o/PylfEi7Jn+PYYzMDcWGgIhRfdcpJerOOatlHHRg8jt1bVdpPhzLKZMvoaGwYVWUyq9oYHO65cDP9ViuGz4sbm5uZPivjS3DikPcFfIaaz463I56oMbYGb+HgnxUpAoJWy4aGTu+gByYfyZ/kMv7UsD13iyXcr3mbX5NbviAmYE5bZgrY4PZH1XNXI1tk/lkZMMybFfasGFfsnnfbq9V2LSITTiaof2tDuZzHTL25jPKoSPryn0RgR6wuJGx7EN5y2dSTsF8kypSsp9lWTrmPeszmwf0QiO9Xg1s6gxYqWG8zLqZ5rOZDhYLHXMRtjg6UGYuGsahXkatPL8wPxTqTcy/rnOksPWy5eBjtR20ZgIYG+YHDiZKu9CY2jon9NYdEHWHpAwQV3XuVvJyIFiR7A4QNhe1HQ312y5mbgNou1a2iYZ50rZSw+i7httWzt/s2pkiVT26LW8/fKCf//x9/dmf/xT8RD//k/t6+M4JF3GJenrN51mnZ8d65523df/BPeKd3D7R9xFFGWGTEar0At1pA2OmZ3PZs155LbQtrrhgXHIo7Qufa2zRdnizvNEa3fkvMFGBCrqwrWjniu0Qmn2TqAZ9lOkDjDTbREFBhcLGaBsyKDOCUvNICaFzok34KUR8gssbjORbNKF39E1Zt0XwThLti4pkPiDCJas4u7Ew1HE3UG60DIBUJSoMkDP1pz1CCVoFfJKREn3Y1L6ZzTrNsLuW/qTWytd6HBjXbm8E1EjIk5Ryfg14RAqJx3Lbjjccym2Zuwp90zRJ5l0vgg8WNWy5rKslfXL+4kWdIxI8Fou5Fti87SxTh23K48DjbsEYnLWtugZ5U2b8JgX6Hqhnu1nX6p2vtoE8Hi9t12nBpfbR0bEOdnuMG+zhiv3EirnIQs/h28IX7Vt8RdA++KfkHhLbnp4xt2ZeuWaOvdKWtlW5armO+WfQJXOv9y03yNIcHmhx747y8aHGttGY4UPbPNWO2O8oTXMZfkQoqMd1RgQUyW8HK6Qatx5to2U311ZZNbmIUIJHBeGIUMQEAppc4E0oO9utjYXqZ8/PvuPGqzC2SBEZleYXNPOpRGd2YoUpzjC10jGDZtsDlMJWC3bqcecihXlqdbPmcvGF/vHjL/TrD7/Qp18/0WMOK276pD5artsakJi/QnS5YMF4CaA6fgfGvC94N/SN+2fDOmT7s/3WOaHvaz86PjBPWI+uO9HPbdsxx2CX7Km6av9tnbtSTqgvausI8ARIysxxRgT9SmpBmBF9KOQHgWgjdj9ySTvVvRFENW2ul5WeF4Oc7lPTR3TRD1sNzF0D4ZE+Jlmuv521mi0W2DDyzWZyWTd6dJ3kHWiX2+lD8A1jwPUVyyIc/hQuSthfzrn6KSW1LXzh5/HiNebo8Kj+0sWdszs6Oz3T8fFxldU24rnT/0XEC/bk/ovgK/bnS8bQareOr5ZrGV5zrXfDMlm2gf1GcXswCcsyMJf0XuvoxN4g7LjX8NH5aDhiy+tYpXPh5oNO1+UDSqelnJVTVkSWQImpH4aQxF49eV/cHmjTt3rCBfB3T1e62bTqxXiMQ5VYANZFDsfKGDQR4SjqvtiDHiQPbxsuKEYaoRkD/kCJviJpwzfHWllrDvhX4IbDjgs1eqlFc6nT443eebvTz392X3/BmveLX/yp3nv/Zzq581BDHOnJC+mjz6/0D797XC+BP/96qRdXoaEslPJCwv7pQaEuWUVupnbO+qhEmmD9yr7T8O1Jzv0a5iNPRBIpBUgqYAoRDNgV6ir40LnQCnXkmTF+sq6XRZfst/uYKw7OtGXMXOWkF9j6BXPfmv4UqvE3WNAhA/3fg4Ex7v41iuuKUEQoaQJBQqIe6mZ8Dti1bXnExkdsndzoIik3WZn+TylJFCpI7LG3bzukSo9IighSJZev4wplQZIENwcMwsJBkYinlFURSZXGWziKwse8AO3bt0fYDyKyPmx1zZjwLwFt6aiGfWLmIH5L2Uv2IM/4pntx+RI7XKuddzpibehYG6Y6RqkApLXECTlySvJYz7Wt0kj6wNixXhwWznuqCmTENOU/FvFfhgSHw9zQq91IC2z8mD3vvfZI73IJ9JOzh/r5vXf18/s7vPWu/uSt9/SLt9/Xn7/zE/0p/gd33tK9+bEOhqSRS+LVswttuQQu1xs1XOy39KUYlyP9XZizLHNOkoHoCsaKae4bY6RdIwostKG2kzAtksNBO1Rf+4AjO2CnDqnmJx2/cHAoxlvRCp0smfuvpfFKMVwpjddgxfRIw9kXB/mpmuJIQZhHjlfA7tVDPapC0AgsUhUhmVYbJDkohwW95p/yBnn3EOHfA2WcPtElES/0raJRoV8K40jMSYoT0k7BmaQz0hw+xT+m6AH+DLQgaVRoZCIYGRcFW4NIm6OihknXv8QVTSXxBUK3HHHr7w3areQp6NQfw5Tjh98us0+5HaZSC+Kk22THQUEgw2NRSN41nWbtTG1qVf+KFh3FSAr9FfRNYi7LjNfEtJ22UmzRI2cRvfcYfcOak1V8oUu/NPlALetE9iUulw/jjTRcjxo4gxhvisoq+DxM6LxTwxzdduSfHSjzrZXauVIG9G2MzJ3wjDFJ1F3Yp/gv54+6rBMuf4+70AHfby392DBPZsZWlZn2lAqpSPIYKiQUbVVipZKW1LFW0/bqZsEeodF8QbvnjRKXBzFrFexPNWe9W5xonN9RP7urTb6r6+FM5zeHevKy0ddPe33y1ZX+8dPn+uTLC333bKOLm8zwPqRO299p9UcdUu9cRS1x9IQ+SyRVWM6yk1EEdNv9fscF+SPqm4wxgbi+D91Kq2Gy2qcKHkdeY5d1lzzRyYSJMP6n6A+9o8pLRhLNAs8sVF8mfB+yM9G+y2EL9uBjW3Rw7zvHH4Qz7zKY44TApgyh4aQmdWqxxa45VIq5VqtBL19ecd6z0sh8inkrkvt/zmXtse6eneqI7w8+VuVfjC3MEYhG5wRNMhJ+Jp7kJK+LPbY3DIPsIoS+RuWc+A6bYVMztV2jlENOc57CeJISwUzmhqqS/Fe/lxcbnb9YaXldSFsg+wG5OsLkI6QgWIVx+oRKMrkGePE4WqtwgPxTTqoi7jDerScmtlDiFgj+wWfKWyhrCH+CaGRB1tGIrDFon7Js51MOlyy5vvNRAAAQAElEQVQK5paM3hr2Oy1nCXPOdufLC81vznW8vtC9caX3utDPjhb6+cmhPjg60APG5EkMmpHWDtdqyxLOawXrmbTVyMZpAD1rnP/rwc3Qa8ul2cA5lEgNMDJH1DmfvVWww4xoJTCCAWzANWkv1ls9vlxy4XulL1i/P2OT+QkXnh8/eqFPHp/rsydX+pzL+i85g/3ixUZfcA77BRe8X10UfX2d9c2K89jNgR71R3qsEz3Lp3rR3tH57K4uFvd0dfBA10dv6+b4oW5O3tHN6W2fsOOn72hF2ub0XfUn72owzt7VePaehjvv4b+rQnistHc0kr+HX3/0lvqjB9oeP9AGrMEK3Bze0zXz2NXsVJftiV4yJl4wRz/XTE+GRt9tkr5eFX3J/vSLi60+e7nSpy+W+vTZjfxXwB/T5o+eXOpjLog/5IL4w2+e6uPvnunzx8/0xeMn+u7pM51fXGrJOelA/9Ixmhx9XsoU3HmOQMUzocg/2r0hqpadMhAORQBJIbsij92e/t1wCbzdrlXGXl0qOmxCR0YeNY9euWyxtTV7uw3YKmFvRmB7MNEkVlIEYF+RGLfJfgpNfsIPRZISNMxaCklRqrSFOaTQ1hGIMES9chEqwGXCZV1OlKPS4skDPyiT4dVit43bQFtmfIeeQL/PGnenSzrKhR7q1XDO2mDPDXszr4Eum8zDFRa/vgdorvINmAb2OZ22D/9x/lTCzZIVMUX1Qy5Irwhpyq9/d0dV+jHQhf/u9f9eBXth9lJhEq/yOO1V5F8d2PeqfWNiOIWmmhw2sEESodErgXVGJEVKsvPAGjDOEQjjMi0U9v4FcLkfwz+XnSXf44fLVnHJwsNc4nco56y27arvdo9kKoAMiiA9ZYUkL+B938sfiA4Xf5XCIkhNICKERzGIMKpv+PCgJmIEzBevxh0Wg7hOMuiysEEYmXwM8zdMCwrkJDVJsu9qPFck+iNEdS4LH+YIFrtQS1/NOJw9nM11xuXvvbMz3T+7w6blUHY+nH92/lzfPXuiR8+ZkG+utGKiZK+uAcZbZO/h6ba6/sSmfoZ+jg6OuAA+kC+WfclsuahdEaGmadkkd+q6ruqyaTslaIosIU9Yh+jZfoae20aZA7Ls/DPKdG2Np0x+4Wiz+QeyeAJL9jUqDCa3sO6ZDAuXvT0T/JoL3g3t2OCPxBOT4AyFHOTQQU6ahRTk3V6zseMC+PrlC605oN5yUTFy0UOnSsiUZjM1B3xogBkHLx3yZXSplOTvC1ShAr+CnMYYiWlZGqNKpoIvaCK//YhQEDYS/h6ORyTFLYj02/FI+VVZh11WETTkTUSSCv1WKF+QdcwsFanVujS6YqNyyaJdsW113c90Pcx1sen09Dr0zcutPn/K4u1/xuO7K3365EZfPt9A7/XosugxG83HF4O+eb7WNyzy37640fnVRpsxtJcpUXcYgSABXSG9gv6Ac74/kPzPTcJm6phSofZQRIiX9o4Y0ZDlLZJ8IOoDVR++bjYbeU6DLNjIh6GXHMJeXFzI/6el/9L3iy++1qeffKZPP/1MX335tZ4+fa76m50c0prPlgPxwZsGmKdIythITo0iJSX04/7LuZEvNrq20wxbW/AB6csRh1s+rl3G+aRAjiLPAT6U9WGvD99Xy5Us7w2XOr7svby8rPI9e/Zcz58/18uXL7lAuSbPDbJd17DzrbiIMR/LNzK2hYsIRYQsqxHhOqWRjcpInoEx5vzWS/WZn3rmP/O6pn5fQPsi0PK6DYeHRzrkIL1tsmgxbU6Co0bKDGxattulljeXXPK81NCvlYO6mHdG5jz/xeHREfOLL5HMo23VgqoXfOEmmUZCUtOgR+jOY53llKGBtql+rrpHCtoUtYSqPgttwzyUciZfo0x/NMxHbdfVuauBPtLuJfPCNfPDanVDuVGZfOZp29jygbDmkGHFAd2GcEkNAjHmqKsngz8seto1gMK8nKDnlOQ5M6eknJJSyrLbYjOG25agu72HXKKdnJzI+jhgDpqjjwW+UcPEre8ZttMhd8pZVAE7NoEciD54cF9//ue/0P/6v/6d/vbv/rN+8Yt3dXrayhtSyW3JOuQD9t7du3rnnYd6cP+eDg8OleHjPreduJ+thxH5R/rda96aeXLFQauxZo7t6cP1ZomdXXEwS78u8a8usLmX9PM1l3grsOZQGzAfj8zbwkWErJOUArmnsHDWgesp1Ok+GhlLPYef1mPPQagvRJbLpRymU9BhUkO/uM+suwTfkPR9mJfzez2ZfOcJJXJWuBwQrgCBSKGIpJSyUgbELZfHgnVS6GeyKaekTHrG5huQsvMmJfiZ3mGjM/rIaRWWl3wN9htJzDkD+ulle3HdAb+Uk6qfslIF/EwHOSVXy2H4SpfMTdN4v5TnB/M8ZgydYju+4LVe3IeeK87Pz3Vx8ZJ5bVXLO6/7es2HhEJ1LvJfTVrWFtlsq23OapusnFLV+er6RoU+WbCvOMJeDrDDBvkCwd0PtknbrW3YNvKcS+cnT59qic3YTo2I0Gjd4Xes+87r+Ib+9Ry8Wq+1ZOxt+eDPOSHXXL6cjkjwWTO/XXARfCXvHU7Y1xzS1hlyBHKO8BxD8hpc8EVcIoDv/ki0Y0IoEgjgdNnRCAFkK9hfYf6zPRpQJfLmlJTRiZGIC/d9DlFpvGoh/NtPFeo2YReueV1yF7/tVXl2H4TkI0pqUVhWw8q3vwM5MfGCXRXWt0Gbre1rpN/XesJ69fGnX+i//8Ov9dsPP9XLq6XGaJSaTrmdqQEOp9QoIlEPMlFhYc4c4OP+WdM/a9aSNR/wW/qsZ+4eDOaIcYdCGZe3TbjPbRcV2I3727SGcREpKSIqqIyOK1X2iKDfZxyOLdQ6H3EFybTR/fEatBN7tByes0SmtmnVNo3cz7bv3msPeex7/lixVltO4SKCOX+mA2z5kDl3gX/Avs+yNq11ILmc+XvO2WKT29rmHvpWI+vEiK0M1OF1MCKqfUQE7UBe9GBdFPIIWoONmrfndf9V8P179+Q5eD9mhLN+vV5fsfZ4/1F/0QqZrXvX7bVihf5XzIP+FxQsX6GeiKCKgMNU7xaZluTx2Lfv8gP95AwRUz7L3tNnG9q1Xm20YS2CVdVdwx4y545wRutR7Wkg0avv5Cc1HMSXZq6n59f6hoOvl1dbbctMao4UzSHlOo0lydWO08DUa1cIAtsvqEODwxkhWiEuSlcl4odGyMYguFVkDvOyNmpiQ39v1DVrzcDZSauffvCW/uov/1R//Td/rT//y7/Ruz/9C83P3tElF9S//fiJ/o//62P9/a++1BdfnWuz7dR2J2qaA+RpajttX1gi1Y/IP+D3SGF/RCxSEBsC+S1sJh0I0NaCdKqNcRpAcjLyTIXcV7Y/9+W0to2UT+RqNQ6NWGJZT3vmulEpz7U4OkXPBxoj852RNJIzUpbn3QwtIpBJsswDfen1yXVIRRFRkXY+MZORRQpJEVEx5Zc8ZjzeOsacx5DtNTPfmU5W5BwpP8q0tm3QW6OmzQo2crRCPeNhwNbRkF67QhBKKa9kdH2eAwzzHkmz7GREBvhFUBf5PW53bTJv22oPrYTULeY6PjvRjH1Mj72cX1/qGd+0L/m+27LPODg+0gkH9R1rTCQKWAwqCIVSJBCq7WhoA20MaFSqgfo8l4z9oDY1muVG/p4OLo2G9VaFPV9si4blRv31WrmXjrtDPTi+p5++/b7+5s/+Wv/bf/qv+t//9n/T//Pv/nf9v/72/0H8f9Xf/tV/0n/5y7/Wf/mrv9F//Zv/ov/2n/5O/+nP/krvcznc0aDl+ZXWF9eVb4Oaoy/aMn437LP9fTuy1xKH1oF+U0WhLwpbuoLYRSO0YmAhxOh9mBBGkxK+oLwJpxfSSi0v8hQOQg35L2I4QC/jUoUL3zLekLwUN3JymsoGn4aj5wLIVPmo1vGa7xQn6dVDXTXPVK+CBOAYIZ5JWu0Syt5HP0VJAsE4i8hSRVLQbxHNFE/Q6TOBiBZap4iZIi0mxAG0wwmJsBZIMyPeSXL+hniq4IX4yDPiUb8U/CT0DQjJrvj1b4c9O4aDfgiTTP/a+uL3GJgSfu3b9aoiS+Q+m4oE+u26mebM+3N8zxFJ6AP9xBuQOFtXgoZZsXcctd2M+EVjj06ZJ8XZREbnTZrJSMTFWcWwLuqXg4bVqGE9asTUYiAn+TLjLPxP4lO/WJvcx6m0WAQoWYl82gza3Ky0Ya8afDvMQzpsk+ZZasxsu1LhWzT4HhHCBaBTpaCjQYlBhvAzjWg7abbIWiy6im7WquEgzvqiBKVDA7Y4po4mHaidnerg+G0dnryn+dE7KvlMVzectTwf9ejJlj14aNsfKtKZcguaU8KHrDut+iHh58qz0BclEB4USeX2D2TTyELKDz1k4JEz4EeEIoCMSiVkP6Qa0mtXTHN077tu4q+jRF4/NbvTjNfkHwwFbXDC66y1FSa9idcZKr14MFDWfi1R40Jyx/bQK+fiBkXeoNUI2cMgEnAwEhbU0H9ts1DOM21WPf10pbXn+pQVKSSQ6fe5/+KOdeXkiD5kvu05NxrZGxfWJQ/aUFKmTAVrRwYpNUpBSiQ1mfScp3gOef00MmGyIDI9jXxCtglJUtaAbSyXvS4vN2CtFWNE2Hx4niNdcj6yYj27HiNSGb3y34xBfvXEq9A+sM+7j/9r/Ffc90yr0ehVC20XCbkTa0loYN7Yqhm2ypwX5e2Nmu212vWl0vJccf1c+fqFDstabx+0+tm9Y/38/qkeHi103EgtZ7yxXlJ+rYZ1KnufCN9EXwXadR/VNb4ftKXP+LRR0F+p6ZTaViW12rJX3YxIlGYa8rxiQ3ilTtdjo5fbpGfMU99wAfqx/yL26+f67bcv9JtvzvXrb57r19+e68PHV/qUM9OvLgd9uwo92bZ6UQ50kU90Nbuj5fyeNodvcWn7ULrzrtLd99Tce1/t/ffUgfb+FG7vvwsN3HtH7b3Jb+6+Q9531OK3dx/KcftGR/wV7jxUd+cd8j1UR16HZ/hz+MypY/HWB1q8/RMdvP1THbzzM80f/pT4TzWHNoM2s//gJ9T/gRIyluO3tJ7f0XU+0kvN9XzsaBNz29DpCXPvo03o22XRN9e9vrpY6TN08+E3T/TxV4/06deP9MW3j/XNk6fyv97is8MB/Qv3yj4Iv36KpvFuoyny/raMY6XJ/bjL6NRd8A0vIhRQzGPgW8j77QGbKv0W+xqUsYnMftU2l+q+aoCtMcp7rPAc4/owkGLsKopISkZKCpAYz0akUMQEp0cQViABbOE1Utc4DPKZlmWiISKL6otsEfVFPAFbalFxvdYRclieYIzE2EusXYmL3o792mEOnbImnc0aLVi/GugtdXXkzfjBGeRUVqIGfd9NtOn9/bR/y/irGvaBvf+qEhOMV4T/kEB61Q//M2RxHbdBkx11T9k3IL1+9sKZsk/c+6b9M7Gz6VrKYcMR+xWVd8iGEA41OAAAEABJREFUXhEYJxk8cHsbMwaGmUJ584mgDHiT+m8cs4B1IqgBmO99gn/g8eAzpiyWU2pyo9mskz9862CussfEncFbWDw8AXnhqGBAOr6v0dkjYmIJcaSMYd1Un3ipYAKD6xQm1TQPcvh5sI+78Ejck0VBx4VwQG/Q/bybad7O1OasnJIydTrdH6sVnizgmcg7Y+d6cniktzlkevvufTmcMCwfLj159kzfPn6sx8+YjK8vdM2G2B/RKEIwl+Bd5YZfo6TD2UzHi4Pqd+hK0EcmVcMyijZFCjV8TLcsokbGT02rYGGNjE+5SI3Cfs47v1GiTCZfRt7sMGkpAkn3kCIIA4VwKJj6XGfZ9Yt1NbLw9xxObtc3fDjfqOfixn8hHEyAXZIWTdaM8okFoHAgPdyQj8OCHmyvr2WaONwzXxQrtY2ia5TbjIxJkSlswCcM0pwuwsVAbuUkpQkRSYlwSlkpAOEANV79Kd359kiRFBFg74dMq4BPOF1JUsguogjWgEUrE25EOJQyeXImDCG1GtgobvqkLehHNjlaaORjeDvOtdrOdLVqdbHMOr9JemkQvlg3Ol9lPeeS+PHlqG9ebPQ1G5onbGgu2Pz0fLAl+jPRljAiKQwhW4Tf+qNc/FG5/qhMe1a3fYdjJ02BiyHiZSyy3Xg81/HGuLHvg1NfivggdsXBqy94Ly4udX5+Ac7BSz4OLjmku9Ga9J5x0HMJ2LOhHBgX5mv+gS4yfZbpB88vGbt32PD4aLuW+aZTi903e7tPzDnIYT4DdttX3j1mudGGDw3Ls+Lw15snH+r6cNfj2X+V7ANjh01zHstvrDhRXCGnD44Hzyfw59Eee1ktr2FbM83po3U0jhrBq7FGeECuLfL4AHqz3cpzhds16zrN5zO1jAf/P2VisxLeaLExKWxaNoy7DZvzkTGYJLU5gUYzdOALyKPFIcMpS1RuPRZ89519yzCiX6flJmvSYSfrjgJ8IPUcMABkc97CHBERslzOk3KW25Ypm1KS+976NW/HO+arDjmc3+Wtu+Xyhg+tJbxHpdRIkWURtn3RejtqAwY+Zlrm5dlsXmUyr4hQdaW+Ra9Ogfp2WkCDOhRk3sp967ZZPsswn3Pwu1jIF1+1nU2jpm3ldtQ4YfuW2bSE3VTWvNzHGw7yV8u1lsB9tF5t9YLx++i753r03TM9e/aCi7RLXVy+hP6M8EsucK+x6StdcKl48fIlH5mXurlZau2LHnRqXW24KNhwYdhzGLntV8wna/qeDXUelZtQZg5KhCMVNRy6tF3GF7orFYEduK8mCBcVdHMlWe+W332/I6igcOvGFyy+VFxj/z12LDTY0Kct87T9nJMijFDEayg0uQJHV4RPSGRRJPJTLqG/Gk7Ed+EM7wbebdepA9ZzwN/2ZzlLGRXwDvI7b05JCUQE9JD8MD+bloSj7gIIyf1sOFwYT1WeGkE48kSYFwx2NIciQgE9Arshz4bx5/F+eXkpj3/3k7PPfTDOpejx0TFjca6IkPtuyWHy+fm5/M/L+hdaXHaFLrfYCkOFvkvVfj0v1b1Q1yozVnLKyBsamd9Wy5Wur660ZL0csYmsUJsoF1mNkhrydk076attsY++2pHrqn2GLBm9Wp++oD46PJL/Yrglb0TIzrrd0jbLZiSIh/VSbkaoVDv1xZj74cB7koNDzUnP8Cj0xQRKIZeIT5ji4Tj1RFAXiLAPWzw0b5agyP000r/um8IcaESEAp45JaWcCYfMTgHdEL5BWIZCug3mCVV3i26aUfPVxB95eTarEpK+97E/jULgHY1gDdFX8BvBUBLnoUU3XFY8ff5SH3/+pX730cf69PMv9PTFM43YZzfr1LG/mzHnVBBu6cNMn9ouPPaGbV/nqS1zve3OcNh25fHqPmMikPNHhGzzHi8tNjSDn/vbaBhP7v+U0V8kRUSFqov6tu5FsG0auYx5uY2j+wG7d/pIzpGwUeP01cg4ctjwxe/A+lmgU4VSClgU1tFtnWu9xg/MKxGpjpGT4xMdHx/LNtlgRyllteigAUHZET4D/AfmnS26cNsNt9/1ViBPKJRpm2FlOI/XEZdxWeFySqz7rfzLE67z7M4dnZ2d6ZQxazt3m4227eRxYV4F3i7v+vZwG9w31rnrmvKMrFVDbWvZybvP7/LOY1hex3vGdM84tpx1bmeuX/simPVis+6ZNwbBRoqklBslZDLEft6//BjtTGNKenF1rW+fPtfjF6wf15SJuaI5UOHyZeSAfmSvWNiDwkhCR9o77K8GQwrAW1F/9Ee70Mg4LMoxKKdeM27Pjg+zHtw/0PvvP9AHP/+J3vvTX+jdP/lL3Xn4M23LQt98d6nf/PYr/eY3X+nRo0vdXBf01krRortgje/BRmPZEAdcNBcOEgsHRQVbUHXBO4E8obaPcDHNaZB5SimCiUNgVOGA03wG9kODD6TMjzIFHaF+XV6t9ZIL9Wv8nDqdHJzqoD3gMLNV6kPRS4kDShjt+MK2PiFNSpREeDevhMOg+lWUgjhFQb+lHSKi0simbPttGvo7KyJkd7sNkUJGst8kJca04UvXa/Z2N5ul1rRtdDvpm4KgBsJSx4ie+8rX88KRL2lPjhmDs8rTdSXUl8w7pJHzBY/l0TywlR5doSo17DGP7pzq9P5dwp0ul9d6/PypHp8/04pLnmbRqTucq2MtzF1Dm4I6JdgSRuY8IafJd3sihHyiTmrD6NMozbD5g2amBf3Q0b9pKwWXv5nD4UW70NnxHT188K5+8t5P9fOf/ol+Bn76wc/0sw9+rj/9+S/0Z3/yZ/rTn/2pfvLuB3yHv6V7Z3d1/+49ffDu+/qLX/yZ/vPf/Cf95//lr/XT93+iU9brwpy0YY3VUIQa2PsM4qU2h2Zt0oz1GJUrYVNhGdFHFZq4/dpP6IpC0l73MUoG8Ve+wwZ78/IKW1hspLLEX0mjL31fYxxX0EnfjwP1xC0f/M3rDUDfxQt2ALPXMlR6IV6Q1GUJE/Jb+CTwBEiStRD4kek/+0aICE8CWUoN8cmPaKFhSzGHNic8x3d8guhH5Y4yHWktaZSDNwTCSW/4rnuHwOgmkJ+wPLYMBWX+LR+04L78EZak/kjKv5xcW1BfmlrDQNhF6Q5q5ImdTBGhlJLqHJGzUiRFvMqtH3IuOrDOGCN2LfNj/kroMUBWVhONGvoRzsIc5bzbTa8t61DP3mXEV09Byolx+AqMQ5t25uI4k5Ywu8L4dJkt3z7BeJoj5/FipoMuwXupcbhm/KyUsGMjWDeCSTWw5zq5Yq8BjWJq2qzZrK3z0xwes1kHrVHKWTRcskjVhEMpGrVNp7ZbVDTMDxEzbThHefly0LOnW52/GPkmwxbLqXI6U5NPlPNCgd0WBXMPY6KUypeQXrmoJKojrRLtA559Cok1RfCZuiQICReSCdWrr13cYUl4crqER4RHt9y+iioWkb1/K8s/EXyjJf9E3l0y9Uzt8rtGmGsmn8DtTLK4PwSXNN2Z977DE8xrgps+2TT919J/9GGP3VxfL+Xv3xWL8sZ7Pq9FzLeZOfiENeuEtavNtqlBA9/FA/uoQDk5Bf2aK3JK2EUAyfWIua/AZ2RvOnI24vhEL+qhDewvYaHqakIQTFJk7FbYzlbX1+vqbzlzGpmDRprRU26Er/kpIBivDUL/pKOaUEzZ7IHYxff+lPhD74D4YyBpx8eh1yhQRyXGWmZPlbnIathrGd24ltGy/nSM1W57qfn2Qs3mQnl1rhm0k67owVGnh3cOdf9kodODlj1SqGMyyOw9gj1ARr+ZNTKjUHqJMa+qGqGzwlwxMneMzCXFYy/NVMAAtqwRG9aIZXS6Ym4676XHq17fsB/7/PxGHz+90j8+vtBHT6718fOlPnq20kf+VxQvBn3Jcvk1Z6bfbVo9GuZ6qgOdN8e67O7oZnFXq6P72nKJ2oPh9IEqju9rOL4nHd2VDs+UDk4VixNwDI7exPxQsUOavQ7vafbFGZrmR9Iun/0pfkRZ84Q3daRD6jq8o2RQdzq8q4x8zckDtadvqzt7RzMupef3PtDiPsB3eM4l9ezu++ruvK/MZXLhkrk/e6DV0R3dzI911cx1oVbn7FWf8w3xDHt9cnmjpxfXfCcsdc1czvCiMxII+iRk5/cejhulvkod8t7bEDJFqglT0GWm0PR2PHgFFlb9QqkyymNu4NxxYJwV7KIydRHzMswUn+yaQDkGl/O67pof2wmXqYyliJignb+P73zIcIUPDM1jpN49HKc6mPCQXztEmBe6UVBWGimLGGQS8fAMAo05x3aOvc9nCfuf6Q773eM2qWM8NaQlvi2SfRbUoP0uDUs/b0CuT3bh1wQHK92BifTHvEP+kSiqXQif+P4dr8MOVbKkYM6MCPEQQVLarP8gh+aDqm/BQSj/qsct2+N7jH6cvc1jB2e6hYhQ/cH/Hrs/OmrONXPU96tXgbNuIbyIGZnFjI4qkgYM2QNpxDJtyJB2T9G/QqQdj3/as30wrLAUnmIQqz7hP1Dcsu7xOlsoNw0bvZm62Uxt2yrnrOSGwHOkrT0b2J4F3mGXZyTSzlASCPQCIiZFlp1O6sClbGHwjRVFI4JP6SPzCTtHp+/yF6ft4HpG6KPTmS0LfpOyDmZzHfhigAPpFhldo/P4rxN8QD4iZ2EzwPk7F8Wdzo5P9PD+W7p/5646Pmb9VwP+i5xvvvtW3zx+pGcX5/Wfy+LTT2OGG3oIPuhLCppY5Ho76j3j4/QOWLBBSsjSc9G64fC45zJgYFL15CpkjwhZlw06bDg8y01HvFUiHLlVIEOkLAgVkfNEo960B7REnhzw2iEhD6qWnSWbermweBQlJA3qFjouTO4DMq1X11pdX8p/EdxzIZzYHC1y0gFgqVeDjoJ8hUPxLYfZG/JuQeHCRxxgCD5iqoW5lEN0r8I+HwRp1irPOzUcQthP81apa6UmS7TPiJQUKSvZjyT7KfBjoqWa5vAeSRHxClJIOwTlAj4J1DD5xEJUhCNb5CLYKhp00YQSJwQBUtOo6eZqu4XEpqYfs/o+axw7RRwoNydK7Rnl7qjkOxrTqfo40UbHWpdD3QwLXfUznfMB8/RG+u6i17cvez3lsOx6m9SrkeirKhsyJhAp4E1bFFLsIHz9iKtJvHh+JMcfTd6zmPygVoAMvCuP8Bs7eWOcYTMppTrmW2zWbfBYWnEIs+FixGPK4evrGzbdy3oZNgyjrP8I2hlZUiLOQ58wZGVQjeS6yZPRUdM0ahkDRoOfc4O5ZOWclKrOsGoKeSwP2Kb/MsSHxpZh7Q8QLkTWjLnXWGnF+DNM22DLPsR9jZ7D7p7+ZqPAh8LEs5dld/sjXJ9exYWLCEROigQiCXFUamNILBMCrz4RMqlHVte5nxsTbWmZPzrGSY5RIxeFxRvxhH7wN6sbaFs1Kaml7S16WTDnHh0c6vjwUL7wLMwvbnfPfGv9b2i74XpG0hJlO/pqRrmOeTDlXNthPSW+wXoAABAASURBVNzc0E/AenF54Zw/U09OWYF8DWHD6c5n3WR4mJf5Or9l8LxmnktswX2BcujbQKdFG3S64aBhy4GDIrNuLOrlgXm0yGYehuuzoiz3iK5eA90Qd93bnZ2NHI6EQg2yWC/2zUMRqpAdYeyshiIp17ZkkqErkK9UO338+LE+/PBj/fKXv9KvfvWRfvubr8GX+t1vP9Enn3yhL774Ul999ZU+/fQT/frXv9ZHH38ol/E/P/r8+fP6l+Tn5+d8bF5ri/4tv+uUjcLzotzwgab1yBA6PJrr5ORAR8cTHD49O9Lp6aEODmfMQUk0SxGsKZQ3vz0KY3ACafRvcR0VIj/t4nFe99feDgp2ad24Hw3rIaWsoH8jopaLCDOQhI+ke76Tr+oSeVJKSjkjX1YNwycTN9+Wed12dsAF43y+kGmiDOyqKixmiB9oEVF5TmlTW0bkLPTzyPozYs/j0FNulLOmnPCnMpGyUs6kFWwZvcKYp4ZtI+Zj5s5t+oiethxKrJgTbPM3N9e1360jy+g9gi+X/JeGtscI223PZf8Lffnl1PfPnj3jgOMGe+5l+cy/Zewu5nNN7Z2p2iBlrSeE05b6Ll6c6+mjJ7p6eaERGZpI6pA9mwFzY6E/c5MrD+vOc4Qvny3nJF+rQ8b6yckJNnOiIy6B59TZMm7arqv94P3lknHsX0ToOVyp7Tk60qzjQA17vLq80oZ5Ea3JfyG/oG8S5SmsgiyyboHoWyNSyEDhPCFeQLIfQVyTKyh3gtxc1f0a7aE3iRc5Z8AzGZEUEUrwJsATCsIR0EAEcYWqY8yWGuC1D+x9SD/+1JqpmxzIhlQOVBTGkaHqF/KAmsIrEmaYNOJ7rnp+cakvvvlOv/nHD+sF8JMXL+R/paCZdZwPLORfGpjRB3PvLWdzdS39gE0yhWtgkvMcsGWeGuhvH3TZJo2x2vZI3SOVShEh66ZtWvqqq+jo05Z5KtMvTjMigrx67Xbx2yqJCHk9dn/YHgzbvWtyPkO0cvIlBTH6qmeMeZ4whHO9LfLkhIWiQ8vfc7hs+SNCc2zn5ORUR+xvZ7RdUu33pm1JQxfI7zGVkvmXOibN22uD1yTbtGUr1D31gBQR6KTUNdq2v8WGPcZsT4ZlTjnLOj/Grs/OzuS/CD67c6Yzwqenp1OcsMeidRjYltvv+ozRY432yw6Gjm+5oK/9RL9AckqVJSJquLj9pHl/YR6vMWjg28GH7subpa4vr3XNpa7Xvg39LyV5LzlbHMjIjEPlVoGOhpR1zVh8dn6lbx491xMugddDQ5E5mFVE7hQJGnxU3SRdfYff1pz9mvjPeBWFRr4D+opUuKHjAivGG3VNz/wy150H9/SAC7af/sV/0s//8m919+HPtR0X+vSzp/rV//hMH3/ySE84zNtsQoXLalTE922vLXuXnkuvUWu0bGzxB1BUXbFB2KZ2kH1otY32o2bza2od7zJiRCP1ANYEIbsqR8Yqh5HL1aAXHDK+QIfX1yumsVZHi2PN24Va0lMPt77UMWn7HSs/KSKUsacmN0qZdURwrdX7FfKPCu0TMrB22A4SZRJGbZAdmaZ2OR4RJlXaiJwDY8p+TiED7vKJamTis0a5a7QeNjq/fKmXVxe62S75jtjSOtrLW4CaGVejCvWb/Yy55w72/fbbb2PrZ5rNZso5KSKUkCsiZHv3BbBVWqjbv7CSqO/o7ER337qvM/oWtejp+TO+Z7/Df66CTAv2HS2XwNEmZdailDI8J74557qu5ZwUSbIu9hAuIqiOcpHVRqN56nSA/c4IN2PiIj5r0c711p0H+pOf/In+4s/+XH/5Z3+pP//FX8gXwPfvvaWzkzu6f3ZfDzjkvXt6V8cHR2pTI8+nGe5HB4d675339Ddc/v63//rf9Hf/5W/1Jz/7uWZtp81qzR6ZjkbvQf92yHl4MNMxB3wHtKnztx30QI9ifxEYLJqS0PFruC+/j9d9IQ4FjUKZkfDIoWHhAF5lLZWVfPlbGEPisL2GoRXSRvIM5B3Z/xXKTaBPCZufoFN4J8uAtVEnsr6iWwHGG/ley+kQhXnSBHcQ4yrQmeiPCaRBLxEq+AE96JuIVopOor/ExdsekTwPGTPSjF0e+sPliyY+JOoVShCeEA5XZEVJr0E5Mv2bPXTjvxmvP5ZRBG00alscVg0JF68EKsT8TH6BPgGaSQbBH3vIroKd2lyFHoP+TO4z+tS6NRr6r6XfmtRCZS4cpJ7Lg81yq9XNSmvmwi0XCeVmI0HXBrtiHqyXwnyHFRDE0xjyJfBInsJ+JVPvQdfq7smhDueNNGDb/bVybORfFkpc/CYuewN7jOr3KpxsRBqV28Sc1MoXv8YMPi3744b5JOekhO0VSW6fRDxltc1cDXNDYIf9kMRQ1sVlr2fPNuy9B11dNayzR0rpjpp0pogjOGCb0VBv7ADPgMxToChqLTXGi8dxPB6nu/4K532VFArS/XL3OhyOQLP/gyBjBCk77LIjjJn+MEyF5T/9WMB/Otfv53A5KrHnRIJ4AYR4AfBJtK3ehjslZFfIUwhMuKVh2oUNMf+RqESbs/uPeb5tmCOw09VqQ3/dgGutNhv2Az2mh/2h58PDA50cHWrO/icxvw3suwzX20RSyzrsb6ecsAvZUT9yjszp2+2ab+qVRs5DLE9KUfcb6/WKOrYa4UduahFIFM60IasfQjfXmwqq08haJCX8QtoAD8+3ZK+POdTAH/8KKSK0/yGgiJDd9Hboh+Fsv4eadV8y5B+TgldtN/qw7jLrScO+zWhZXyasNRuXXPZeadZfqOsv1W3xhyudtKPeOZ3r/fsneocL4NN5Vqet8rgGjGsuvTLrUULXqfojW5VSUZeeIhSbpECvwZqR6G8wMmY3Y9YKvS5Lo0ts4Nlm0LdXK33+7FIfPXqh337zTL/68rF+9cUT/fa7C33Kxa//y7xv11lPx4XO84muZnd1c/BAy4O3tOaid3PyUP3pOxrP3pXuvCdxqVruvMvl79vqufzdHt3VZnGqzexY2/ZA22ahIc/UY4s9vi+kt7mVscF/A6nVxsjN5DtMmzap0dZhsHV8D+bYDTx76uhrXQfUd6hNBs2Rtu2x+tmpdHBP+fiBmpO31fkimMve+f2f6ODBz3T08E908u4vdPbBn+sUHLz/p5q9+1Plh+9L997WwH5ne3iizfxAa/ata9pxw3x+vR21ZX4O4s1soRYk+kC4sHUEAXyM3m/Z93gasRPvA/drTnGC8xrOGQQMFyevPUE3Kfa+6WWU97HGSFg4mwLeDzxFhbVjX+c0TUTNV1nxcppFqX5NkSKiQiFVaOeoyPkKi6Dbsv9uFnzkjJTTDmXnB/NIKGSHNK5KqA+/aGTuGLHziF6zNnTCGdu9owOddo3mGpV9+dtvlNi3J9qaKDVxkipLR3awJ+rkwYsJkkJ79zq0p7zyC6HaBvx9NhhFhCKM23TCCr+094SLCEUYSbyhTF1fA/8Br6Sg1rgFgv+cp+rkBwqY5UR+HZri+3dBAcALPkotdJpV4dyGSNUPuin1B5P+WOKeBR3hagrlDLz6REpKKcu+IuQBZEO2UUsU5rFXw1NA/37OkhnWzuS/ros4z+v474css+HBV7Mie85JLRu8zMeh7NC/vTdAuyNCCUSa/IRevNA3HHClhH7gVaWivOsY8fcoDP49zX5hghnBPlxq+ohY9Dzlatw0g8MeuOuAQ7qjgwPN+Vh2vWSWD5Z7dgT2C4tecV5kXJDn+PBIp8fHbFQ6+S/BfLj/7aPv9N3TJ3yoX7Kh6TVmpgc+KgfaNGB7PXX31DlwYD2w8WnhdZfDsTN4zVhoAv5Dv1VP2paLJ29cNmxeBiacwsQU2G2gl9R2MqLpFC5X9UMr8JWSJkzxyPjkSRmftIhQxB6phhEPX1IIV1Q3fNQlJrhaJ3KLBb8MrDZMfIVJsHAoUTh8K8hpCLkzOmop09LGIF4sOxe/G/8lMAcY4+Wl2GVpugjeSuTnJa9VTZvVzjrNDmYV3cFcDRfBqW2VmoY8O/lpYwRyKxSxB3EaEaa/gaA9oYiovmRfO0cYeqr5QynBI5Kq73z0VyTJslUQVg7iuSI1Lf6MzWHi8nLUDQdMN8tB601SP3R89ixU8rFSd6o0O5PaEzYOB1qSdrnJerkKXRNelrku+0bsd/Tsptf5zbYu5jBXBPXtkBAmIaMRhElBuJC0h147kyp9R6rxKVwm74ffu3zu7tr938tV6dCcrWInm8POL7/I5DqC+jsOeH1ZcnZ6pmMuJWaMMcsv0gb6foOdr/iSW69pMwfg/XZAd4OGoWjEhkZ82MlQicpedoQjQoEeMrb9GvQNdlCzIMTIHDDCZ8BufSBbD3EZz1vs1nVP/q5u7NUXP9uavpXzG+Y11ZOVqu2ZgigI5fllpA6Cleh0y+LIvs6+d3tGjYwLIVNEwCf9IHJKyoxTIyI0IrvlXHM5ZLlGxh1URYwIsFUZNwyhrXrG4HazItzLzW/g06Ss6WOpwWyRPeBtmD/plt18/YsrvvCxfJk099mM+c3zbkRUPdR8yLDmMNp5K+i7zU5Xls0YaKtlNu+IUAO/lvE7n83V4YcVBQo687xqvtt6YSD6XKK4MAH17MZKMObZZFunCXmF2/O2bwzMRT1zqXn11X56Tf6AD2A4MqfKdaJ71zuVm9JqWZc3bCOV31D1HhH0RQIZfQv5esb5Wv6FhRdc1H3Lpc/HH3+q3/z2H7kA/lCfffqlXjy/IH0t/xXl8+cv9IS14Pz8ZV0fevgPwLpJKcs6Pjw81DHzv/9a54Dw4mChg8MFl3hzLn4XOjoGRwD/hEvg07Nj3bl7ort3T3XKJfCCQ0tUrJEPvQHZR4NxNdDm0T724/YaBR2EXruETjNymOa0AdkG8gcGlGHa0F9N09b2p5yU0oSIQB+BneFr5+BtHlXPNnJ07ZSIqOVyTso+3NmhaRvNupnmi7l8CeN2204SdQi350Xw1UMVsC8asZ1iQHC+GkZuEpVyqOsazVk3bMcN60ZChr2kzj9aL7S19j2+56FJX6MKfKwDp21t38A2bzvdEB5JTzlrvlhoASxzRGAbA/1+XS/3/RfAV1dX2B/rG7qwXoV/dHSke/fu0m+ntc1VtiTGZigpMLBR6+VKlxcXuuGSqGdOTAzzhlT7BVl7Dt5G+rbtWmzkUJ5bU866WS7rJfVI25x2sDhQxxi2ziNC1muLLlynZdky/3ncr1crFealegnMXiZFYnm+1gU2e3N9rRRTWzNlRd8UUP1IKkDwlpDd/g4RxCtNO+f4Lmhv32/4o4FOC76BMM6hnfnUsNlVOLYP7FmSkccpr7EjVM+vHXbeLl+ZqoJIiPp4I4N1UxMcvg1KkVUsOyq0bQQ9NnhxvdRnX3ytX//uQ3302Zf67skzDrS2GpGz1DIIStj6zynL+m9yi14TdjxyWNVz8b/l0okyzFV7HRR0Ylsb6XP3t+MBv0xfu3/brtMXV+TuAAAQAElEQVQr+05YD3VEOIcUERNS6JWbhNlFQ9a7bdzzt33XW3QrPzx0O44uitAObR6YYwbkIibP77NZp7pnxkbIpi3rqHmK8m6v5Zwx/8+Q2TS3K5C5wYYrnbHqcWQdjdjiljXF4+3m5kbGij2kx579FfbqdPO3b14pZbl813bK6Mf9Z30ZgQ6cNmPfsWBMzJlv5jU8r2PQ48fj0rSETFvWgRX7kRX1eI1zfGBMuZ4Rf6DtG8bgZjcXTPRRlsc0y732Gkm65evpU+eRHcpxX24Y19dXS10yxr2WrIiPGFbbzbU4OFI7Xyjalr1jUyHaxdZSX3MB/NWjc3Fez95yppIWSs2BMki5kyJLSlKE3DdGwVqJ7B734C54yzMV0cg55a7xmj6Fgj5RGRTU2sSgJm3V5J66yc+3zdjOlI/OtDh7W4enb6udnen6Rnr85ErfffdSL14s0U9WRKOxiP3ygP31FYXDxcKlwISBWovEI7kNibCRJ99t45JI6GpKdx7g/G6AHFB1KWVFoix1CvRjRqZR5y9XuvR/sbIRNTRqUselY8NhTlIessRFR89+ZEsf176j7RHBuM1qsVfbe0RIlNb3HdXXcYQsEaFE/RHOK9kG9mmTP1aa7anH5mxbGV3mjMwaNVCv/6nu1CblWeZbcqPnFy/kS+Dr1bU2w9q5xIcaEI7KaX8BkUKW9c6dM73/wft699132S+cYe8LNay/iXSL77Fm2zZ8+dvMWp3cOdVb7z3UvYcPND9a6HJ1Uy9/Hz1/rCvqLQ28D2bI1Cq1WZFDlvk1QglaRDAMC+tiX+E2Q1JKmfxZLX4zknc7Sjbu9YD+QyfzI7374B397IOf6ec/+bneffs93eMy+M7JXS4FTrWYHahrOsqDaDXPc3XYfo5MX2bNmlaLbq4TLoHfunNfP33vA/35n/5CfwKv06MTaSxcet1oiYF6z8wsrHmXtZg1lA01UVApIF+4H+kH7YHGa9j+LZR9mDGiilGFMoVwYcwU2zeH8IUD+MLBe7l1+avxWv6rYHEBXNNr3qGW5yUSeZCHfiVA3GMEne3rrH6BfotGG6a8hVKvQSbi9Is7X4loBvjoTiIcu3CynxT0kZwWjYSujYgZ4XlFxAJ/oYg5ML0jDlIj793NsyhpDxJpEvUzfgt9X0aktE9c9kfq9PimjPPq38JZNQZS/Fuw+2N5xB+VsWjKV2ruwprvuWDD3OO1Y2CNnVJq8o+/0Fmi/zJ6b0Cmv8L6ZC4TOg7SM/3oi+Amtc4p0wcucrdc+q4ub3RzfqX1iysN59cql2uJcwitehWPTS6Eg61sGkKZPsrwbuizBev92cFCD5gz7hzN1QaTKradtKIH12ALeiUO0rVD4Kc0qmNe6xhzXdeoYU7KTVJi3kgRithBIYEQacjdsM503YG62aEizbRcF718uWV92erqMrGHOlSKUzX5jlI6wdYWGscGwCeSlECEiqHJFcZ4hXbjhLgI71Lx3AMGwdtPOOIXgB9iKsJh6Hj6HiJMIO0Hnn2V9m+jiuGqjR8oV0l/KK1m+PHX66KvQ5bbkhq1/h8oPqUVZ32VOtEcLbx2uqwMHA/6JSnvzmkK9uhzlmv/MhzfOwONDvp/KjVqhk0csCec42e6bOBbZWBPSUfCJ+jfrCZl5QRfEMIxmRT2Zz37s5F5t8kh29Z8hr3T76YPpBXqskSq0rtkkhgRPevQy4tr7Gilwl4h5w5zaZRzVk651ovlkHcq/dpGIP1znxC18xJu5xH6A48zfQ/Ykyn7QpbqdbzAfxQjQplzgZbLrHrxy1lRC2bjWt2wVLu9Urvh4hccxVpvHTZ692yuh2cL3TtqddRJ8zSoZU1KlAvOe82zoV8zSOjSiCKca0/4pAQ5gsJ5LoExzbUtnW76rHPmk8dsYL9+eaXPOSv57PlLfYb/OfOO/1njb656PVqHXowzXeYj3XB2ul7cU3/8tsrpOxpOHmog3B+/pe0ROHygzeE9rQ/uar24o9XiTKv5iVazEy27Iy3bAy2bhVZ5rk2eqU8TBvwhdTJ61rbvY0sb9nDaPmy/V8OudcLmVb5WW/j1rI89dQ3UObAvH6h/aA81tEcVY3eicXasAfkcHmanU3h2poL86eC+WtrWnryl5s5DtffeVX7wntJ9/PvvqLn3ENrbau+Qzp5I8yNZBtRKW7DXtlNuOiXGWoT7IxT0ip+977Dtt44F+tD+RHv9dl5MbCrr/t3l2+cNUiLqW3gUJJPH4PfyQSVteqYwo5yA+Rgif02F5rBpBubFYyKpIeqIH4VC1bmc19BxHFXGqZ6agICBLvZQjQdekDzBNRWCE0aNdb+2VWb/dtAmnS1anc4ZE97/Mp6iX8t3HQ1tTkgKIx4Y6PuA/HsPeXh+j/x7BNrwPdpUjDeP9nXV8C62C7t/ZUc8IpQ8TwK5zF7n+p/v0r+0SndQbdQUuMUm3KQaj/r263Voyj69nTKBuJWA96pwTXC5NzHF/K4Z/siX8xuq7CMIG3rtXLUhckQEHZQUCURU4x1twJpcOA9QhXAB/iMe6uXZ1zyZp99TSya6w6YRQ8fO3rBRnHUz5Zw0sqkdQGHgOC0iFBG1/Yn2fx+ZBdjl6yaRdAn9wLcYDLzRPrxGwpVGuNQJAIrDFchT89m/Rd/lG/kA9yCedx0fgnMtkLWl3nAZy8ohThlGBX2SqL9NWQfzhXxo2jLhbtlYPD8/5/Dvcb38fXF1oRWXtaXNSmxASpO931YPL298Bi4qap3UvyDt7vGhTvnY5jtfic1LwG/kwnfLhc6GD/A1sL/lkmcgzRpGmQo+diM3ijRByFUio6IdiJsW+JEz+fZIhEGANOkfgsLxCEno2PqUCAH0oB2ckljxc5Kss+JN13YtyzhwUGfZG8r6Qzq7LWzcfDk8cAm84gJ4zSHGAAo6KjdXGtc3Gikf5G2QpeuyZrNOMzaAHQfYHeG2a5WxoUylycAOgrxC1lBIICKQB9j/HpwDker0oZ1zc1RfEyEiFAHMG5+IFG4koE5BL0YkloSgP0NC76npNEajDR9b18uNLq/XHNBttWJDOYyUJU/uFkpA5B3on/UoXWEDxjrghb2NYJWSzjl8POcwf4NeFcLV3pbIZwR5jLTzI8j0QxB0Tc4c9pDzQt7Hb/uQeaZyjBRURmrV0Z6GCh03yCkFPxKtxA+Jt7yC4oeBrhpsdM5FyeHhkY7AnIPgnLEQePSMq83uY/eNv5pBNz1jsid9YMyMjDshinaOonQdEjpQadRGXRGBgDzk7xmvW3j4Q3pCL4898+zhP9W7qbSBOoyR8TihaISH55OAb85ZLQeybkuDHZpWq+X1SgTCpju96zq5zAi/Hhn2GNweaC4TEeRplOH3CujFYddlZOq1DJbflzVLxtCaS9iRjXiwsQ825oWDwM36WpvVtQbGkZgfPC49lhrqSNYb7asXR9SfU1ZX2zL1gfktfdjNR5brappWlr+CfBkZ3I4BHk4fmU/dni35Nxx0u7wvkfYH5hsOvp1u+5xh03PG8ALM0EmTsRS3n75hClFBxz23vX0/ytgyhgxUprFkiY25GD8Fm+opU/uPvusNMrmeCi4Mqk/7PMc6vM/rA3fLLbtSNNAOl/cB73ZXzn4FslffdPQo8tc+RQcRQVnLOai3zIzvJeP9yePn+uKzr/XFF9/oyZNz0qS2mSuE/LyD0dHQrzPsfmY9tDMtuIg4OTnRvXv39NZbb8t/pfPgwVu6d/ee/Fc7p6enOrtzpjvg9ORYB4cHda055IL45PhIJ5Q9ge647YRq5D7qhy3+gJyvMaI3pxX0ruqivv1KKWGDWTklszBJplnepm3UYJsN65NtwPQIyoKIUETU/BEh/ziCulBZmQCBUH1HROVrPoZlbrCtpm3kcNe11eZcn9MjzDEkfNlVxhIUiYnA/bkHBCUSck5qkXfWtprP5zpExwfMOx3x5PaFNNXVmQX21r+Bgf62nmzf1Udfe9/2ZLuuts74G7ChjE102HfXdrK+LKJtZ8nc7X/VwPbloZci1f6w8KenJ3rr7bd1//59nRC2PE7PKatJ9AXwvmBzs9KKA+oNhyMjtp4YJ+FfhLHdMV/22Cdq0MHBQeV1dMTHJeNhxdrhOU9Ului3iJj6wsJJyshsWB8mVXkZ+ytg3Z9iV3Ns1G31/y/8/Plz+XKgo51N2yror4CvcpKQ1YpnKVNxPdSpgB7UuQd1Oo0ooZCz+GW9FNpk2xxsn8A6HU0DTqv9K5wFrQUI+9nFPX/UjrxF0z4fvrM5TtBeRX05AZg+FSVEvKaZUAGtEmzBDldipYwl6vrP8NflzZo93zP95sNP9KvffsQF3VNdc5mn3FRd9fDd0C8bbGvDPsh94/aa0Uh/DsxXA305cOE00LcjegiUlKwwypadDVoXliClrLZpmb+7abzQJxlaRDi59rUDKSUl6Ak/Emk8Io/j2XTCrtv9bJu2HVj3IX4iKcJ+iMAEySLzsi7QCbIRITlkG7Ydei7yuMvYWO92MUakUFR+qc4lCdtxPVvSy1iUc6P5Yl7t2HNj02aFxBw2yrL58vfi8kL7/37B/xy749c317LNWm6kUdu18FnI9duOR+TboNd1nc97OW65LKuRmSdEG03zL3F4/HhvMsPO3dAt5TyOl4y/DePda4nts+qM8Wi5nG4ZnWbferzhQLOCckvGomXwL5NI6DRlJdqbopG3dkts54qD90twzXhfw1ekt8xb3cGhmtlChb4ubav28JjwXI+eX+krLlSfv9zoZpNVYqHUHil3h4pmLl5yXVLIjpFIaOozyb6pb6JS0derdIdfgbwO17LOWRQplLLrDva8g65XW10uAZcFPErNQrPFsWZc1CXW781moC8HRdC3wH1RsOtq0+wlisGIEv4kQ5Fk+ScUwoUxV4pIpkU1TFpJEG7B+wVQgNQh5xwcqsQhu6RD7jIWenmT9fS818VN4UCyZd/eAXyX8V59hP8guZ89x/aMXdtrRMJ+2zrumqZVEJeQAezfEaGIkASQ0X5EyGMuIhQRKjRipPMH5gPD/HvGicMj3z/Oi2rJNzDvbtHKoOiSMgdPGw6kXlyd6/GLJ3r+8rlu+CYcOIiSRsmTYYWob0LbNjrjYuYnP/1Af/qnP9dPf/IT3X9wX4dHB+pmDe1JarqsDNSEGuo4unOi+++8rYcfvKvje6daw//xi6f68tHXenZ5rg0SBR+ped4pkT95vOakwCZyyko1nGpbI0Ij/ew2DrSx0PaIpJwbteiwZRxkLpToGPVXK5Vlr8M800Mue3/xwc/1i5/8iT54+33dObqjGfSM7WQ1aiiXGE+eK81fOMfb1KjLLehAo8Zx7O+YA9J3HjzUB++9pwfsr+ZtV9fWy/OXWt/cKMWoo4MOtOraUA7xDV52Ki0Sdhn0jSF8oe9SQRq+SDe9kGaIfbmwOKPsfIfFkXGpl7y0dbihGBiuYHet4NJMWqug34n3SNj8JWFLoSAgWENYtgAAEABJREFU3qYBdKk3XFG4/2/R/MsDqsUKVCNUKiETNxr8BlqLD2KKB3oW/TT50NChDHVSzCWBWCjiQKr+ovoOy+kxI+68rYp5KdU2FNoBgXYTLTtgujv1VbrTtcs/hUP/WkdVsJje2nkQ/g2evWx7/zXL36e8TqPlryK38zk8FuYl1q0N5zwb7/PYD3jcuECx8KQ7HOKn9lGgraREuNp77tSCRg02FRr5nhq3NHqQAv1nZXn88FZ4vuulgXG3uVzp5sWlrp+91PLZhTZcBo+XS5XrrYondS6A/a8jNIzXlnLGDF4HjLEz9tgPmWfunx5o0RY1ZakYrpXGFTk2SswawdwV2L8YDykNYvirm2fN5o1a5pDchCKEKxUhfiohEQLYUU7k5WKlaw8oc6gRe7y+GXVx2bM/GFljOkU6UtOeqGlO4HPA/NMxj2YNtL2EeZoXINWPdVuBbu2r6hcZeATNef4QgkTYIqMAMSIRoYjvQaF/ytUqa50OfR8/UNpZnP+fZv1m4VoO0t43D6L2gvYbjrr9AfEPY6RlE8RADnolKOOyImxaqXFztJ02yqlVBH0yiD3cRsvlWsFP27ZSIBR8bBOLWaeD+VwNa0rPWYN/WaewdqaQGl4ZJPScJIpN5ZxeOHdN8Om6RgcHc7CQwyEkYj3Cq08pSOo9BBix6Q2Hci9fXOvycoM0nVr2MTl3yg3hzn4WCbTGLaI+2ZnrHo6rpk+hP/CmuLn8gRx/VFKxQGDvu5D7LyFFYj3K6CJzcZu58G36lRoufZv+Wk1/pWZzWS9/Z/2lDsqN7jGNf3DvUB/cP9ZbJ3Nx/8tY3iozdjNrWsBL1r95u8m13qQxEquWkblcbQBjjnHa54VWXPzeaKbLodWLbdbjZdHXl1t9yj72o6cv9TFzzWfo/KvrjR6vpfOx1XVzoM38VMPhXZXjB4rTt5TPuPS8+67aO+8oE4+jewqnL8g3O1LfHmjL/ndDf22ilbFW1qaiYeZBNttcsN4B7VDwixrUBh3f4VIIsx/0PnKPkbjhuAjXPPB23PQKyo/GnidyRG6V2Lsk9JGamRIyBjIqzVRIH8EAnx4M8B0pX1IrUaa0c4m2xeGZ4vie8skDtWdvaX73bR1wCXx0/6EO79xXd3CMSK2GIua9VrPZnH1MqxxJdJFUSABBJCRFBKSicTRG/LHGPf8ZIrtuuVIJzmMQKyOpBT4C8RraOeqCIZEy1U15QsT9uDw+eVyXQYx8fk9pplVQzlRqUAVyRxDaQVAn6E1n3ru2mY+ZBzkopoiYoJB24YTvsGU0lJzm5IGiG3FBoS56HbehO7Os0y5pznjIXAA3HhvIGegkqJeSehOVo/4Y92Y5VT5+m669eyMyEU0Kcht4E5F3rZlXEE60MaVQYBNB/D/ywSr/5dXTHgrznh7CIdpWfSkkEDH5peCTj/5RhXCQeNfHxoHJuQRxJxhiMdn5EmGgf76zCBGhsMINJYV9aJIHoJCJ2jFU3hL0SORRQOcphYFZGEdAjvMiLYJ0fMf+PWD2UfnHjv3efzNa1YqM1utOwiorkr7O6HRiAb8ZC+ghhxpd203tot0uGxFK1ouErgs5JUEL3XJEErrJKStVQCjUxGLuPnTO4jKQZcDYG+mxpu8mK2hkcdYKD1YEhgnSk08MYCFTgm9DxjZntalREwk4nJVh7vQWGRZMskeLA/mw1B/wLy8vOQjk8vfZE51zqblm8eUrVGqzBgYeU4kG+I+epXsq4cJjBp97HAI/vHumeydHOuHCc9YktXyQUkrikmfYrrTdLLVZL7WquNGaS+Gew8Qi2gbvyEnRNEq5UcBTkVUiSQkQNq0ikuwn8uwRNQ900hJhIwhHCpEZ/eiVC/ETUk0KEROOttDWstscWI9JhU3DOIENgzchiYsJMWGWzUr9zaXWHCasz5/JWHEZvLm+0ED7xIFDoi9cR8pZmUOMpmvVdB1oiQPoli+QIIJ3BaLwRATyGUluyx4RIZG/Nsh2aWhy+2CQHhG1fCCAoTCfjDfpdIyQu3DFYd0NB18j+p0dHGlxeKyGA7t+DK04zF3z8bbhkLOnLTBUapPEs0VP/r+8+jSqIhcNTajMstLhTLFoteIj6YaLvC26GyhfbRkh97YeEYqU9Kptu3DsZLZPU/QGhAvKAUK/90Q4LUnwcLmyy+E69+GIqNRKQx5HTIkIRSSFoV0YmYK4FPKH7NXltS4uLtlcX/GxdgOudXXp8LWWXD44T49OffDmw6KRMVkM6nH9rrPqwWOoYtTAx/FrDPJB05ZD9C0f0GsO4X05+Rrbmu78vfvFoD7n7znk64lPdSIx7Ukpq2FMtcxX/jBpmlaJNglnHlvKTjIPyDFoRCZEJVXky3K5rptpxmVKxl6dPtIeY2qfZ4RQxE5v1XccyLSQ6zMisDkO0DYcSk/AQrCPwsVvMF565oebq5daMa4G6MLGArvxXAUnCdlG62W10ZYLW8vAENUIzy081z7gxh/Rp2u3vDm3tKHVfLGQL9EWi7nm84V8yO82FRgMlC/UU/uJOlQVUCrfAZ16Xu8Ytwt4LJjbuozNujNdznWRP0dWTi1FE/1TtOVWZW300nZgXESrIH0oQfoAem3h3cPDfWabsT+6foUigChHPZbPcBpVSXs6/TAMyEkemkHdRYXybr/zDztbcLmRvCNpLh+B/JFr3u3WsowaGe+IgtyFi1/4DEktH44Hi2MdHZ3qztk9vf32O3rrrYc6O7urQ+aKDpuYsX74FyJMe+vBA73zjvGWfDF4dnZHp6dnlD8m/6EWrDMLdO9ykx1mRYSm8TDKLmGbOWUlIIVqu8axyioLT1sLvtvofi+kkUsJPg32aXttu07uL9t7BfafSYuUFAFECfiY3+TRXlek144cUEjlqfl2uqsCkRgRyjm9Aos+46dnjsA2GbfOl1OqYy83WZaPYrKLCEUEtARC4pnyB3K3OjiwfR7IuvL6bDvt2pb+aJRTwm/pjzvypbvTRnRgDBzGTzY0IDJt2slOVYqolUAfWYPX9a8Rbzg09i889NihFGq7TtZfRleOl9rmIhfdlZad0xdc2N65c0fvvPOO7tPvc8ZFg567rq0fbQ1yBuVH1o81F8BL5sgNl0o9l0mDxy626XGNkrG33uqjvXOdnBzr+PgEPXToc9SavBt4WIgGHbhuy9BjrG5zzpNORtYYX6S5TQP6sI3NOHSJFPWvmc9fvqx9k3LWHNktfzvrlJBZ9CPDUoWGjsB1OVwiidYDeYcy2WkROrRubbfS6DZS32gg08B8YNscdmHHC3kqLHjlVpnUWI1OoTffBY0bwq94M9mxAt1wuPJhXBTkQMBKqn4haOxlIFwoR1Q9sm7BDfPpV98+0W8/+lQffvqFvv7uWb0IGxO6ZXw33UxKif1CYc+21RV2Y32+RKdXV9dau09ZR9xuj8kB+x+IB3NTuA0FGagw8BJ82q6T59ID94Png7ajC7IiApELOh2rHxGVlnKi+kQYP5Ia9lLuW889mf7v0fWSi0r/ssKa9XKkLjLzOH+ufkTIDhWpON0R4Lk9pyzPHR1ynRwf64S97CF7fNtzQZ8DOiKrErZkWTxfecxsfJgH/IsFKaXapsPDA81ZJ9q2U2TbT9HAOrZcLeULX+vs5cVL9g+X2OUVuNbNEnAJtkVviTpa2teASGKN2LBfXsm27XTPfTlnedx39EuVkUaNyBkRjN+2rnNHR0c6Bs4XEeoZb3Uvx1jyeFoxrjxWLhmXhv969/r6Wpf05xW+/wr/hvF6zdj1P/F8w8Vuz3oWKalpmCeaGXrN6FIa+A7weue1ZAX/JX2wZl0ZI6tbHGrOeM7zA5W2k9o5+8WZrjdJT8+3+urRlZ6+WGszwq85kvKBxGGbUitRnpcmVxR1FNo3Jur+XRxAD3vPwcKgsL4qatipE0wbizlmrWjXhS+xuSBY7sLnF1dcTK4UyHB2dqaHDx+Cd+Q5zzo3l5SSgk7a1yPqMF0RPCFeQDhyTAIR5qHeGq1Ck09ZoYbi1ifgAK2MWeOQ1Q+NtuMc/RxwiXnIHeOhrtYHen7Z6NGLUS+uQ6uRubJZKJq5xD5j5BB4YOy5jobxkTK8xhF+gxBNlnuPnJMSxBA/+A7nlJRTVoRpiAUjnhp32w2SNDDuetaOHtsqhfWbTBEuEyplAL3GGDTskLqs7oh+7pKuNjf6msvYT7/8VM/5ftryjVjIF6nISEmKDC/iiKJjvivf/+A9/dVf/5X+y9/9Z/35X/xC7777UHfu3tHpnVPde3BPbz18S2+/Rz+R792fva+3P3hHJ/fPtOFw66vH3+qzb77Qd8+faMl+M/N9MjtaqDucK89bRUt7m6RkfRhUmoL6QaFdtyFcw7rRsh416LeJrI4+bHryrwYd0xcfPHhXf/ruz/TTtz/QO3ce6u7ijg6bA7XRcKFEPdhA13Sa02eNaQppLHBJ6ppWbW6VoGXeLmM/R9Kc+fj0+FRv3X+gO6dnKvTB8vpKm+WNFl2j9995S+8+vK+Tozmf7dQj1bU10YZEHwX9EnyXhUaJuKC7bSM+FgKVftOEkXxG4dhZ0cOoR6It2MBzDVbSuESGG/mfgA4ug7n9lspGEEQG4Cck2hGUrECnEMhX3/UVpXq7F7lC2mfTzhUIowIZA7HTBLHnBqIHIjpy7hDQ0asqMvSsUmkd/oz4HCwUcQAOldJh9R2XFlI43fnMr5EYn0E/i3ZIrj9UCv4ojWNoJDyOhbnecSFbSOSLmHz9oHuj0S5EufIKEF6F3UdEeChDPcL7QZbfJyKX/ilQJizrK2gX0s7Fzt97rtyY4q9DUkSgyyS7kXXTc4TXULclFFV+08cRxako5yyvdR5HKWXlIM7c3+WZjCY1EvoduLg1xu3I0UrRyJqDKWNiocTFVwYNSFuyc9m7uVhqeX6l1YsrbV/eaLzCXhmbeUOd5MmYaCI8gXmRdcu9fe9woQcnBzo7SJo5E5dKhUumVChvu+YCqowrpdhqNkvs1TstPJfMGjVdVmbOEsbs/iq0bxiZ/5gf3d7aZCUlbLLJMwl7XK5GXVxt9fKq1zWXStu+U6RDte0pejyCwxzMVKIjP7qwPiIRDsGo+rV7JXRrUGsp2OM4xXW7d8j0Y0/cSrgdvkWuwT+UVjP4Vaa6qRpR3ggjIc/3EpARigtK8SMVOMP3IbOiLsoT5AkFb6j1Pfkj4aKgT7A+TRiVNCH2PnNh7AHNdJevPnT3pxvioWcosjJ9mDPziTL7s61u2Bf3rIcJIQr97jp9+Xt8fKgT1q+uadgr33C+ca2BfaPry2RugOUp7BML33AVDoPgDLVtM/N+p9m8U9s2ShkbYoGMCNqTJAyA6tT3ozabgYvogXOpLfUUFfYGETMFNheRFRHipUIbDQoTFg46fKSY4kVOmjBRIIhUveGK08hr/VQQt78r+EbePxxxvUaCA7KQucYY5NMF8EaZdTttbxTrK2n1kqXmBeP6mWL5XCHayPUAABAASURBVB3j9JTx+vAo672zhd4B9w87HbfSjLWrYexmLrsa9NnA3hfrlnPAQAd00oMtVrEBa/pzzXjbNgtt2gMt80Lnfda314M+P1/p46fX+sdHl/rwyaU+ebHUV9e9Hm0lpNB1e6jN4lT+55rH4/syhqO7Gg7uaDy4q7I40zA71tAdqXTHCHeMf6DSzDViSyPrvr+7JiSNkVR20N5nnosKGsJeTyA4rwn2jG+AfeQb8ZqemC8bpqg9smqemhdb2uUJ83QYXYTTDHSTkCFM24cjFKYBpyXbGPN4sn0aNT2rpE4jehzaY42zE2kO8NP8WA1nTL787RZHSrQ/KD+bzXXI9+G865Qz5Zk8R4wcU5Nd7Hg7XBifXmc89vyNZN/xQt86XeG3S9paAfRCmYJf7ZR0xFREKBnwToEuNDlnc2nVF7TqB/kJh/BD/pFdwJF0apH5v4YTpYBvikw96J16QknBj77vqNRlx9ruUfYLE49pliPIHxGKiB2HEBHZjdAKEPxTDryi8B6uXzKGVloQPmtDvgQ+5Py+HTdqOH/NdaxN8yXC7xpSqo84+lFHFmqnDufYh970LY52OYRz6utoqKb7FbcTQ/sfqIog5jalrJySFPoPdUjwr6gfpU1KdWDPJ0QbgX2zDxIMPO19h8sUM8kw6RX2hMmPEjKSSxC28bzK+kcGXsmE0iPBzwT4BeUNvPpMxllqWKQ7NGK0I0b8ynihOy3wDYf17+JCVKG9s8gTQtXfJ1jIGp4CtQ07JUU4b0yp7iyCs26mo8ND2U+kMzrgF9Ugc42LwVoqittNObffMO/Q/5+4P2+yJUmuO8GjZu5+7431rbnXSoAgQILonj+mZzhs6W5yPvKIDMmZEYrMIiRBAMRSQFWhsrIyK5e35Ftiv5u72/yO+b3xIpdCAUSh4c+Pq61qqmpq5uZmEfF0W95h0ZY/vpyXUihneioliUynFSYqgYAPSdrbP1HWcdWrwKXQzzu4XRbfqUhNZDUJQNuUiCcmDIFQ1zRaoM+CyTYidHl1qecvvqx/JuvLs9e66TcamiR1LZN34kN6YDMCwLv3opZNnsx8cUT999kEft//19LBXAvesF2MtAU08sIZUKHXyOHpAM8NB7/TIfBS682aQ4ct9oJRJEVuFE0LbREy3yLQwdCOOpwIp5zlcERSMtAxGaSnnJUoExGSoekiVqORiNdIIeD2C+kTMnmZvITdEy8eI0Mzi7LMIi2hR+HAasuB74pD4OXFKxlr4ls29Ho2/Ab0HNnUE+UFHykUME45K2WAnDklZadBI8WkQ6RKw3SfRn6KfT58FPrmVYQjTMmUFYgIiOGFRNYIz0FJdB0bXz2buStdsNHHJ1A9/D0+ZaOCA5/czsQekjb09ZZNhtGME6wxyhhFa/pyy4KqEM9soOQFHyjzRuxoqD1eqAFDG1pRZsXmzpaF8ei5AD7V36FIO8lm3XY2UAqR+E1I1JCC/IhQpYRr+bs09mUsLBFN9dxWqX3g0D6x0C0TSJFLR4QijAR1P2SllJ2t66sbPX3yTJ999rk+//yJnj//Uq9fvdbZ2Xk9BF4t19WXB+zlQ4hJz6l9M8BsNVJsBwMDD9jX5T2evHhZrzcs4rfa8kG65QDead6wdfraafiTy7qO0eNbPe312HeA1+ixv1MxRVLDGG/bjiFszNSwwHK6Zaj1qdczlnt4jMhkG1UzKTBtrvXnHKQs6qZ2q4StpzKljtnhts1do9STklSpuKIipUTdVO3d01bPB1DPIe/Qr5kX1ip8WG/ZFLzhAHi9vNLI+ArmvTr+6I8Mv0Cw0bJyyOsD8YFDhmofbGLq+Ig8bjHTZzk3Vf6G+aSxHVhMHrCxf3JyotPT0zqPu5wdKyKUIymnVOtk6u/1bBirC2xwRF1Ta1ewm2Up6KIS8kZFh51TZA60GB98iK3ZtEBEDWqUmrlyM1PBNgMybsmw3d0PtvvofrP9JWuqQJaIECrLvtS7PfK1uwp0xH9cD6bEQkEdUUcKqUL1sh697QYPU/NMKStAoVwgc+bjo80z/GQBDvjgPKw4YHF+enJfDx485sDxse5xqLtYHCg3nUK2RChoN2Przu8SDtgP/Q6gzIz3QoPtc8qTiNjJZaWQfc9+7YObGw4ZbpiDHLdsGXu3tV6iZKhepT5lg1ifEd+w7g47KyKUUqp919HPFW0rfzBbNucF3Kb6o2p9eBTbnUYLtjUvcUUET24YO80gxl1cHcrNYI6I2mZEyLJs8csbNmJXy2WNu03r0WKbnLA35QIZEjTnpIyeRgrCIKWkGbIfHx7p+Oi4fgDNOGR3/WbHwwK43NHRUd0Adr75WcYRHWzXAb9AdNEMCAV8K0JVrg1jb8X7yf+Hpw+WevyCLGzVynZzW4E8UshtZdq2jKrxUESSr4Yx5XF0eu+e5swPXddW+TvbnbzG5fpRPvi9Ob/U6vJaW/rZB8DCHxvkSgr1/VYevwR1wBh78PCBjhmjKWet12tds7FivaqtcpLLOV7oO6flBv9C4Y3LcnhlnQp9a9t43hp4b9/AY7laaSDdsh5iv9l8oQZZk3kii1LAO1SQu0LSaMCbprBd0YivYGa6odzCdt/Dcnm8DhQaqbSHZS3UvYVgShwm3A7TEHHcSs4iNt1k1bjplPLN5y5vzxuGrAUp5nTzJOh7RHcDydFDrAFG+bDu5dmFfv7xJ/rLn36oz56+0CUHeENizurmSvhfwkYlJ/Xw2jDX3tCH/iEo4/rqSv6/KAcvKNA5QKHPC/0r9Dc8b2NZJWzcwsuHGIeHh9XH3T9d29W8Sa5CFVtdioianuiXiKjxSElz+u2I8XEAD/MbmU/r+5F3p+dV20FKss+6zRSZuviN6Ft0GMGAbC4XEbIPpZSZ91reCUc6PTnV0fGR7D8UvZUn5ayUE/FBK3zNvml7ePyIq2PszhgHs/lM3axVg18Gso/Yfc277gYfvMJeVxzYeJ7wofCSg98b5oslWK1Xqn9ymne6fdbhDXPKhjXyhjHb48dCXo+7dtbJ7bRdS8tR59OevrGftW2LbQ/lw0rP14eMKddx3sBY37CO8PvTB/du17ihT6+Zhy+rfDdsIrKBjjweMzesa5Y+5MdmtmXL2rABKRqFGuVktApoKUkbfGG17rWGivVGuziU/WhkHhnAmFlbpgNdrkKffnGuL55dcNgaGtisFBtvE1rBUKIFcdFzhEoF0W+5S02bng4WD4Np6JDofnSCabUD723L599yP79a6uX5ta6WGy23Ra8vl3r+6kznzFdB//kvW/zwn/xQP/jB9/XWW2+p2pImcsIfyHcjNEGKkE+3V+xC+7w9dbLlcD3xTpQSSVkqO4yNBAYOf4eh01gWjL0DDn8X2GymV5dZT18VPXnZ69V10Wrk+yzNFe1CqZkr6JcyhMy7bTt5Pt/PQ1IoJZCTcs47pCktTJNyMrL87sr0X5AeQZ2Uq+5t2yhRxjyn+W7AtKWmNfh8zowRDl17vhFKPUQc5EPg6ELtQScfvm7ZhPrixVN9+PGH9P8X8m/Gb/HxUgbJsy7fjxJ9aETB1zs9evRAv/VbP9S//IPf1+///r/Qb//Ob+t73/+uPvjgPX33ux/oez/4nr77w+/pOz/4jvybv6cP70ltYK8zffLkl/qcQ+CL5aXGLHWHM9UD4KO5/P2S2qzEt27kqDRhI6Gz54g9xBUROz1bdYx3r/uoycZaqMXmB9Hp8fED/db739cP3/ue3j59rNP2WPOYqeVfUxoF5YSayX0/Sj3j0X/G+friqs6lTWS1qVVWSLzLB9aKts2WucDz6qzp9PDeAz1gDSvm2RXvvIE54uRwoR987wN954O3Gf9z+iqm9wBtYEK+w0c8bYDrQHiQsHNhbqLzpEopCC0Wbg++3wp9qD3YTA8Ov0Ib6qzBUhqvwQ24VnA4FvR9BPxpFHNJPIKWEzAN9EYyhTShqF41zoObuJ+AugJFhCuSRP0Cr4KFxPwT2DzSTIGNDXEYLGwt8kSZgj1LNPA0WugMzKV6+HtAfx4q0hGAxmFNl5xPOfOOFt4NyCBN7VcZQsXUGMU4JT4W0iTLKObCQE4q6duuUu6kErkbdQ5JJl/FbaHbwFfzHatZQciAyPRXQeROeUEoIe+EIOQUQ+RM0P6iDTQlRiAgIIwUikhyeBR53BFOCwoVec7w+3LgHVewVUpJOTeqlBZzZDX0Vcc7ossd4VaJw4ixHvwOqnQzVlqYq3HPmt8wd7bMmY0PQjZFg//rqcuVfBC8uVgRx1/XoxJ5GQTh4PA1OBQuzPsD74DM+/Nk1urRyUJv3ZvraIYP95cq2yvaWClziJTw+4R/5zRqPk+sVzsoc8GsUdMmpSx0xxl2Y8v6DqxPRsax8JPAJ4Ss4xisbUedcVD96mzJ3luv9caVD9Q0J2raEwUHwcM401hmMO2kZGSVSBoDX5OhehXt/uE0brNAyzgKUlEL/SYe5Q2TiFAEULxJdKiW8ePrUJVlL9Nd6gyX/honc/sKql5U3NOa6YoEXDeQJWq4ENpjnMJR5IM/I/Zh7GYrGolwgrcR0GAuVEWB4wiwMcGRfhTzSrZ/NjN4N1qttrpkveA14cAe4QhCo2b40/HRge6d8g6Yd8z1a635Rhy8v0E+PS6367bKOGjknem6EzaKMI9GM/bYOng1rcdKIMtdWzoeGvqim+sN79IVh7+j+i3c8Z1gDivCbxRoKFB2wD8ITcwmHsW6gYKe+1IEaxGqQ10Ocud2uX3U9fbhvxu1bNUSVJvaCOxjZN49iYGehrWCPaKyZkzenPPaeSVdv1SzOpf/7PPjuTj8neu907keHWQdt6PmsVH9k9GM2UY9th6VE9ZIIfvQUMSbLmiJVph3tsz1a+iaMXrNQuFiyHq1kb642urjlzf6+fMr/Qx8yCHwLzgMfrIuelkaXXBYvFqcqD96qPH0kcR7v5w85gD4oXoOf7fzE21nx9p0R1qlhVa8q7Z5rsFgXPcVSBhZQ2o0MpGUiqSSkkTYCPIjiKMJhejMUKVjUlRk5qo7QLb0NQR6pZIVX0Oq5e6mJ8okIUClAf/aFv6hiikvlYQ0ABnzbk0ZKSsC2UBRwvJZW/xwi+6bfKAt63//ZnVv/fNMalmvsF+UWdt4vTpnv+3wYKG5fd59xVw2Ajqt8o2IHZXGsWhgPd/zbbPHSNm7fqnArXzjoE6vcBhIpWZXM/NIICKUgOpVeBomUHg5KyIU9EUENAXlkwipXvC1f1le2NckkatalnK1DShxheo1lUca9HG4mKJX/aFqqHWsafB2BVdL1I8IRUwQ8hSFChSBRDcAp/TSsFLmEHjGXutpU3Sf/frjNjSPUY3HF4fAnofC/Ast3AXRX3dHyE1+A04XMplGhCKCKJBBUL7iNhaOGg4Yt+GAN8B2KWO7XQ39I13pv7tdG1Z+4IYmv5LRG+3dJ67i4g5TE/ULcOXiR8W+Ro3sHnfT7oZ32b+WuD3c0s0DcwicnddfAAAQAElEQVTaDWnfkaaiBGKMFPbgM7Wz2ml7nHfEmcWkERG1EyOm+ibiohrPuzfM7kZr+NvSasbf8kGbteSOVnb1UVN1J+iEiKgqOt0D0rRpGhZ8c81mnXLOyimr2dFEOBRMSKP2E5H1H5mMKmUhOBD2pGB+1nmiU8MJ3rltlOEHG40sPgyHPdBzSsopKSVaCQnxtL8SgbCA2Dlgl4lnClQomMCLCu2P9IWgibQuN+qahpDqho//z99fPvlcT1++0NnNlZYsYjZMDhuNWvNhvqHuhkl2y0LZ/79fz0bhLLe6d3isdx480CM2bec5FMNWhY95scjn9aUmSU2IfkcweI2k92z6rtkUW3FIut/4Ksgr6960CstFOFJW8EJUbuQ8x5UTaU43TZM9UohARezqpZQVQZkK/BObYAWsZDkch2IspynIJIyhFFAjQY2gH4LFmfUJZLd+waFm/U3g7UojB8FGQZdhvVTPAfAG+635MDfd3FyTdqOBDejCxqH5CJ5KyIasCV3tV43DyJzQJSLIBpGUEogdap4kyyvr4EfVgMAUR6sadpFwQeoWaI9vsJcgY8nhov/Pv7PLK12y8ceerWYc2hyx+XnMxsKCzdWGDQ73yYCjBu2mnOWXswjbL0tIedZpzmb64b0TdYcHSixym8O52qOFcC5tWV5d+7AB3T0O7O+uuw9bUPMOdKwUvZ3mcl8BiREhgQioDH3jKqTc1rvtaSkiKorqKKk5LkdgMppEzgTtLmooIimBgrLeIH369Kk+/eWnHAJ/pmfPnuns7EzePPWmah3j2Hgs9McOez3dltMnjHL6gE+5Ts8mjuuv2cD24YWp54mCHG7frjIwZl3W6aaus4fjzh8pY75uy3W109n+E9WvkqLaOSvt4jln7eG0iElf666QEuU7/MALMlOXdRqi4cKTHrftjk7dIUIyJBFSRCiBCMekEaUK+ouFRxk3DIkVw+lGGw5/e8ZTMN9kSQ3tN5GUUygpPDzl98pYbbbRhnnGm9rWmWwll0tJbduyeJwzT89lmW3TNZvYLWPtmM394+NjLfD3TDwiFBHKTa71XCYnWsOIifQ5G/rH+PjJybEOOHwozOE9m3Ejc2HQ35kydSMwNSolMb6YL9cDshXcq1HTHTC2jjWbHyJLKyk0wsOgCaVISrlR0CYVap77tIe/4fm2Z+6tNhNXBO0U3S1jXgHflDJtvEEEZcci19+w0bhG7i0TAO6phnl2jj6z2UIN8/iI7ExvNOD6HbaY8647YJPjuOYvb1Y6P2e+YKPyio/dK+aNC8KvX50xFp7r88+fghd69vxMTr+5XkIvGSPn1LvkA/lK16TdwMe4urrW+YXzL3TBAaHTthycF4xSbWJdsIn7ADXQDtF8O59Yylm2WZDm/jciQok6mbxM36bkMpSgTsHnPOZ6fMe2G3bUtituVFwUjQhFTCCFLikVPLgJ03cEZGekmETEPGxj27an30ZsHhFvZEEm6xRS5e1wRsYGGY2M7+Wc1EDnfPwccJDkHzawL8JGvgry2xd8wLzkMGnDpq9tY1+PoJ/RwWUMl4+gNcBThtMKZQbmCcu4wRdMU8q028o+kJATU1X/ctmgZk6JfPwYWRNlbbury0v69kJL5nYK4yf2lTk8MkhqrRv1/P73b/0uec+sOFzacpgkXjb0is0HsGeVqdcW/4wI+XDw9PQEvzvUgK2veY+ueG+6XXEl890hIhQRpKqOB8+fV8h2g31mvJvu3b+vBT4+0obz7P8ZPWaktbOZMvOEx14F6YHcBX6eyurmAO1bhhHbj/Bwv5raNobjEx0Zt9YFb6DvnWbUsrdxuBIWvDyHVEpYpLksbkRlrM89hVHLYSImNF/zXfZNnDK+nbmH49ShcA1FBDYiSDtj1ae4SeaEotcc/n786ef62Uef6JPPn+iS/gk+xvPsQKmbq6SGN7josoHyYFd/336BZyFNtM1SUamEcqSKsssLCmfs2jLfdG2nGXY/ODjQ0eFR7RunezzU8vARFxLz9F3MeqdNUaLffWh8yhrliDm562YuJOvl+o6Yheu7bEpZKSclbDDlleonA2O0r+O/18jc6kYikjwWPf5OWMtaxkR7trdtaRkz/NynHucei1vGkH+4bWDiHOlLt9N2rSyXaUpRfbi2R5mBNfVAewPvvh5qHh6Ha8byko3Bi8sL5spz5sUz1hU3vEu26F4UCR32yLnK2XWTLev4p50encyv0B/Osw7+SwyPObQ8YTy1rW0VGjFQkZTQxfpa75G+6rGH60/ybGUdRwbBpH8IIbgbeZ5ovVFDf7atZVhocXDIeD3SbH6gTPoGXlfLlW5Y06zRkz171oJsBCXekc1CeX6izTDTF88v9dmTM714vdT1qtA3De20UjIcTsTFZYmNcRcWdnkDEmvc1KmoSNy+AxwiwXoMde4btOZw+vJ6xUHvpZ68uNSXZ9e6uNkgw1avzs714uUr3dAfs1mr9z94R9//3nf0gAPFGRux/g1V8R0TFi0lRQTNGgmaFJogQrq99rKPuBo6VHlEmP5g43YAKlkpOmq1Khz+lgEbxIGa7oHUPNRNf6gvz5N++Wyjj5+u9fkLZL0KLTkk7vNMpZkrtQvKL+gD+KSM5m4D0L+WIOEnTW7kcdjhPx195XimbEpJEdYj5LDHwQGbcC6X8blEXkpZjes0mbLwxQ4Fvy9uKcTaI1E30GvEz3owUGJgA3DQwARR+BBsFi3fCY2u1lf6/NkX+vjTj/XZF5/yPjnD5zbMM3w1eJywITV6fchasMClabNO2Ej/4Dvv6Xd/73f0P/4f/qAeBv/e7/2ufuu3/4m+8/3v6K1339LJw3uaccC7weNeXr6W//Tz66tzvmfXKm0oZrnCB9HJ/YlMJUsYv8oeERK3tSvoVsfrgB6Mq4hAf9uvZYx3attWqKX11Y0Sh0qPDu/rO4/e1Qfg8ckDHeHrnTL/0gQacsyHVzeXN3rx5Qv98uNf6qMPf66Pfv6Rnj99pi3f1e6XjjG2Zj5+9eKF/F8YXPMO9Td3RjivQ2f0w5Jvy+U1B1RRdN+2ef9tPX50qg6dAtnpCKshsqlVlDSAUYHQgU2DfivQN8BLqFcoVxE9thgkejAIV+zD2FcciqmsFGWpEJQDsqjl3IYU+FSKpKjIkmxYQDM1zPtCXKTw9O2Q4fAejgeq7KBEBryikaIFnYIN9eAQWFAxhuQDYPJLZDRMwJS5h8Ph4vyYI9tCiUO2qDiAxyG8FmC+Qwc1WvKMDN0BGQLIqDok7Ix8ikplGklhiDTtrl9Bqjl+Rd7fOfnXN/dVljTuKsZXM/QrJS9YlA7xU9Pl2hNG/GdkrPg9pAillORrmnt7xrfBfMA7sJZjLhyZn0bmZiPGUEO/talTy3dJph/DNh6wL67IdCCmBYDgxHFV4XJKuGraqh7y+oC3LHuNHASPyy2UTOLyge8O44p842atLd8ihTXmQZP0+PRA7z4+0b2jrBivNG4vpGGpHFt1bJx3rRj7oA21nUAoE065WN1byFfxI5SYcxvGa6DX1u+eixvG9IVev77W5dVGKw6ZxtJR7kC5sS/OZT8uahid+C42KNRV4MuBiymq7c2+YD9xmdiOjo/YfyTBfVDoD4KU+M3ce16FQEWVxDIBpzmOYATtIrcg91cKQPGv5O3je/qVzF8TCeyzL2IrTdGCxZw6UadXwbCusE8AU1XnGlR2VKQXykwoqFBkvaSsVPuUPksNh/lbvm+v65phy55Ewbfdhl2/w2GO2Bs7XMyVU8BjFItOmhrEA4wK2gn6TKB4ncgB8ZY1oXDuxUGno6MDLdiHyDmxRhrk/dOeNRbFFZGUc4dcCRludPb6SuvVqML6ITRTeC7kvWO5K+ifEuhiCkSJCUmqYWlP9L/T5eE9NYV/7xoPZHMsYZuWPmixRebwKjbX0vpSeXOpdrjRYd7q4Tzp8VGrR4eNTuehBRNCy75SZp+2YbLwb/4GfVpYV3i9b78Nd07KKvTj0HQa25lGvnl61lDX2OtLDtM/eXGuv37ySj97dqaPXl3rlxcbPVlKL4ZO5xxiXncnWh2cag02B/e0PTzVdnGqDevb7fxI2+5Qm+ZAm7wA84pt6rThHdRDJ7QaGN8DY73SyBoNVe33VsA87p+voRAv+NTXypZfEVct7zp3kfFB4tTR1xD0hSHSJ56xkwNa2w3kI0w5gaBcmIaf5kk+5YqyBt69Pe/ngXfvAB2xgVHQuyBXKdSmT1rWVItZpznrU+//wUEIyM3YI+Q7GEcVkRRBiULeHkjk/oW46B2U27DzixgjFHJ4nxERaCAlaETI/8STYr5r0I8Icmjb5RIyJ/wowmkTXEZciEQ92uWW8xWkTgjCTnb7IwN5j4K/U0meu51W159821U6DDW9TIzhJbjAac8bKlCQLVI4U4GewVotlQ3vyJU6xsRxIz2YNzqdNTpkrYj3KzM+0q5tff2yoF9Pu40HIUD/qYKoyxsEyeH5zftXpbskKiD3N0tEhBJ6RUx5tkPRriH973ulf5jmrJjxTe5VTXd8VZhYLQbdx2/pm7q1SI3uy9XI3/GBiam+N3btYzOmEyKSgg5RSvDE1Sg3jC5fNCJrj8PWF5UdixL1jlBEUkTUKMWgVOQ53ftwoQwpUXhILh3oaKp/4MttRARtxtSShQQ5Jc3ZwJrP5pqx+mv4MA50yU1WbpKogt5j/ZDdsqE58JL2wPVL5xYM9v3grgOc+IjNEpVbXkZt16iBHzMebRcmIymlqAjoLSjvsPMIKiQWEgVKHcplEnNKtb6QfbQsTCTux5yS2qZVjqSeA91zNp4+f8bh1vOnenFzoSsWIGsmjjX2XjExrFmUbMAWDPAY+Uht2LS4x0bhWyf39PD4RMdeoFB+ZAE0sHgZ+22VJadAn6Qmp0kWl0HnLfJ4Q9Y/NbexrfgAEDWUsgI7JJBBahqScoWQW5FU4FkcNiIU0CAtIikilGo87Sj5kUSGfBXar4idhYNYBXGnAZeTKekYFfPxssAOXpwVNiYMvgwUhA1x6F2B3Yb1Sls2oLd8mG/Y9K5gU9p0u1xOB8EcwrAzODWTs4L+Tjkr56ScoCkpIXMy3SFMSQtDVbhav/hJ/5oYtzkOkBCUHRm0wxDq+8xmbqP1pvDhsdYFmxBXHMhs6FPBv6MPF4cLHYA5h7ltm6a+S62a1KBvkuATykrCT0mfcYC0WBypZTxEuK9apTyTKO8uXfF14w1Ob3ra90YWxwP9PzInFPpCICRFBDBVvVy2BniQxVOiBI8A4oLy/PrterdwpivvQVvOo0MFM2DrGeLa85toTeUR4XjIfnrG5uDLV690xsHvJRsyKw4V+6E3V7lYhMtaIzSjT9zWaF2NMmoKF41joftHeW7wYn7LGPRY2NQN5S3ijaoMFRrhs8VfnLf2hiofqrbnhnHW02+2ZUECcQXljRST/wQ0gpQd7E8ZP2sYUx7/XmyZOp5zUk5ZEQEndKBd/5ZNBAAAEABJREFUbqWU6NtWU5kp33pVWC9Q6OhCvxb00t0L+3GrcoSveRkRoWBs+QcsxKK859B3s7rWFjoylhJzT87BBkACWQ0yZOokBYJJI+1tsYUxYAO3myKpYb6wPh2+2HXInLNGZLrhsPKKsWg7dczfCz7GZrMOnbJSCpAqMuMwU8cyGtbZZQ/4gLOtxLWhz9cex/QZHaUcWR4bOTXCpbXhEHPF/LjdjsrNTIuDYy0OTzRbHBJv4RCKCJl/pq3cNsr0R8pZZMj9PQyD3Of+LbDax+g7Ymcxjikk94vLOM++47D7I8HXvCx3hl8E/kM9z/Eu1zPn7sdhxlYzv8dA03TKxCNlZWjTzjRnM3/OoXXbLpg3CpsVF2xYvqyHRpdsmPgw9xKbvnz1Wl9wePSLX3ysD3/+C/3io1/qydOn+pLNzWfPOBB+9lLPn73Sly/O9PLluV6/utDr15cTXl3JH6znFzdaslGz9U/1jxkzYBPsmdHBsK0iQr6KiihQ7RexS8Mgts/gsYi+1UDiIpubAD5DuvMnDHL5PWy7yreWNH8HoCYVziVOO7Us1G3UVMJO2/MylWWkXkQg6gSi9XZZB6yTdWvwOYcpSlnawPcFCs40odR05w+8U2/Y9D07e61z5qCRMddgoxRCnBEUWBcRheqWliqj6uXwgD9tGTf2h4hQbrH3zgcjpSp99UNsNjJ+xGUZDfvPFe+216+R4eKiHlLtx0gDn4QwGViuHPByW4yZFe+aDeNQ+CA9rES7Cd0zGNB15fcm+jm+ODjgHXRAqwW/sG/cMB7YJSPFfBvqpATvnV4pTRrbx684ML68uKxzhNdpHeMdw9TfJPYc0GOzhK4t6S0f/Jm5wvFIWQWZmHll3Y0B3QdsYDhuFGQ1Ndz/pobDhuCBmNxBMFQIlSqnc3d9tI+bugSUHnTIpW/hGs6qPEi1bDXsRy1NgAIu5/oVzKsKCpPu+F4cy+C+dN9vWG957H72xRP97MOP9MlnnzOur9SXpMR4V55pjKwBHlvPRfSZbQBXuX9abNa2rXLO8rwbtUEpIqa0lBTyFXI/TfMy6wXs7rmpo777peMjP+WkWniqoAgC3Jbd8o7Y30CUmlfrUy+nRD9N9rRuEYEstaJcN8g37wSNIB0GI/05wm9Ap4G5Yosd7DMD8RFseP/2vGutk9uxfuZTRH14mPa7cn7/2jaua9sM+HmhZdfrZi3vzE4p41O06/RE/ZQz9sHGO5ksS285eJcsVysOfpkfz17Jfyrav6Vf9aJsSrQP71J9b3BItR3s0HXuh0aCf6Et+0hEqOP9dsJB9sOHD/XgwQMOz050wEGtD/ZmzPkd/t91s8qn1sMuY7VP0bgPww/Gsj1C/peQv5mQpv40D4+zOe+LhX+wop1rgM8NB8BXN8vpEBj/YWrHp5CzmSl3xxwjzeT/A/iLZxd6wgbb2flSmzHRXCslEJkwcdqVfbr6u+ple9aA86bA7llqqfqkEPcuLtkulmvLd8tyXXR23XM4uNbzi55w0SXxK+aoS+bVGw4ONa50zCHAB+/d0/vv39fhYSjSmnY8D/WKkCJlaKNQIxUDuZWlikn2OgPEKLEpWdBaMagAKjAtFWwt5qqQSguf+S1UDjSUQ636Q+Tr9NnzQR9+eq2ffnypj59u9OKm1SYdSwf3VWZH6vNMQ2YNkrMS4yw5XGi99qGUIpTJa5pW9pmWMo57fOSUlFOiTFJEqCFv4R9CWhzIfpLhpZCMlKP6dcouK64i/4sIhXmkQBdS8KHCXDvw3WRsNWhIo1oOXeeHczHV6JyD2U9++bH++sO/5hD4M+agF8zTV3yfLHmvbHhVbLFRD3/7PHW7rOOTI73z7tv67ne/o+985329+97bevT4Ef59rHbRaaSNFZtcl8srvb4808XqSv5rRYm63eFMDQfQQbiw8VUyoqKPLDMIA/FJpV/GHQbogBz0IZIkdMy8f3LOypFEJ/FNt1VbGr17/y29//hdPfLhb3egNrJNBrtRqUgBi5614fnrc33884/1oz/7c/3JH/6R/vA//6H+63/5Q/3oz3+kX37yia54fxXmkyu+G7/47At9ycGw0wbmpqykWdPKnFf+zuR7YN42HAAf6dGDEx0fzMjDXkMvBBeCA9p2+yChQ+xQM+rIIIM0ES5AzDMOT4CXBb+DoC+DjXVDUBW+9Q38u+aFlFIoIikMZC4KCSp88hb7tD113j7sssZt2l7qJGFXRatIMzCHLWBjWWwsGz7kLWpphvk3GBMC0FonOgVjJaWFIh2o0mCtQVyxgPcMdKAFDcDSQZtYNZAtLNNXEBLp8nVH1qhp4dTfOAocfxXI2t2UqM1D9auwK/p3IualyvFNNRoKQIKnm5GxPwBTkmrh+p7k3bmno8Mug5/6nbuH08X7w+MlM0lgfcYO9qdZphKVoUxgLE1x2JOmfmSD2yjQovALZzNqXPcqwLTCh77EC7QwFke+I3veVYX3b+Zb9Jj54e2Hx3pwOlOXGUP9UmN/Q+/3mnHQu5hnLWZJLWGmATENKCGeEanIZqgQF4GIUE5oEVkDMvoHaV8z/v0tdHm51GqNjP7mSa0S4zqYa0sKjZhzDHQ1sLZdaxS6igzuQphkniHbnEC9/S533LYfGccFW+7TaoG/xwNpqM2TBiaeXw2TaQEnsWrkzaNYgTfRbw1ZJ8OZe2p1vxJ35FuASSg61cIiNRw8g7ITCjEiSPcmXhjJTgfY6k29QsGxIjRSz/GqGmmhFEmJ/sq5VUTmm7/XNd82S/YFtuzLjDgm3S7X6HCSE//QOXsIM9Zqnn9Hvr1Gl+u3Eu/IKEXJ7SBDYTyMpA/sJWb84OjoUMfUn83wD/xspHzP2HH/WqqIpIzPjNj34vxSr/i+XuP3UqMUnYJ5cixwJ3+0RK4E1WQErKEdSOB21t+EoKLxN5V5kxcEJ/hJ5Bv3XhxFCBGlWtCpheCgVN81W5ZNa42bG42rS4lD4Hbc6LgLPeSd/uh0oQdHcx3xXu9i4D27VenXKuwlhe1q3pJss2EsvLJJTY3GppMPZNfQZe50ja3OeukpexGfnF3qwy/PKz45X+npWnpROp3nI93M72tz9FD90QP1h/e15QC4XxxPB76sf7cNfPGNHh/pGft9Shrpp7Fqk9Ezy+FCvDCzFNPIMpXD9FelWEAleAbSTyjEBEh2FggVSW/if1OYsrDx3FLCYcPlA3kmOqU7LNKcDqgzpYdqW7V9EqHa8ZGcN2EfFro4HOiTjBGfZK5LO+QxKVkY5sXC2qZhrpu3WQf4+qJLatIoOrFy5iHRVkRAJhBQvaI+f+2jyu6HS5riC4V3UKmaOlGwDNV/d9qJICV2eTWM3NBEv04IBWNVEfLlZ4XbANzowV0TKQEtBkFE0FiQoGKs4ULYqP7KWO+ZL4z67rS8BmVkxvAJ8Y+2I0Kq2LflAoPEGEocAmfGTMs67TBL9+ad7rFWPMbWmJp+GBXwhAPlp9u1LafuJk5ZPL81kfQ7txnciX49aFFv02DHTXR6EvhKs0EsIiQQCqj+Ua/03906sssKGDWsr1zoR/xbMuht29OggGsrIoBAUZCvb73Kt6b+bRLxh7q4KPCuIMGOWWi30KIYAGLiCiY5Q6RRhNKSx/XAC23khWUHdz2kVUS4mKYriAvs6d1wEPEd5EsKSbu6Duof8qIBbhm1mVKfanJmY3yuQzYoF3wge/B7kJo2baeUGVmU3bKhUzeTGLiFDznr7nIjg3k/iB13eMumk8s7nqlvvgsOKBxO6BuRFIEk013DEaFIoQQiCIuLdgv2Zg5VQ5plbchPZIkJw/1QmG2SQk3K6lg0JMqtWLS8Pj/Xs7OXenF9rmsONTdZ2jZJmxxaw3MD+sqDSQIerZKOedG9c/pA795jc2k2VwevRF8XdB69iCEs6lnGTHsZ3WyniMlTR/J7NoY2bMKtWYTbDiNx2YEiKfECTdg0V7QK6iu5LkDXES+DSClJEQpo5FSpgiTKOp5ylmkQV5IKedWXxRNjOW5fneg+Dep8QA2YjZJGjSzsrFvBRvXAFxpeZNyBejaINmuNfFAM2LbnI71ncdizMb2tWMofHP7wELbiFFBuJiKUkT83WblpKpLj6JWQPaWkAKaJeESgZmh/VbM54iSDXEdVadbIy7f4JwL5UB7GVks+gq45nF2yOX+DrCs24Hv6LdHns1mjxWGnw6MFvr7QnI3CNCStrzfargZlIZ/4wMZwhQPhEfjwZg3P9XrQejtqy3un58Osx/8HYP8uCGlqlDLS1SNyjahfe1IR8eshXyHVm4fuXLDhrvxMa84dniI89axzXDdIAruoQxSZ6uPnb+Ytall2ZHZR94E3yRo2Xlr8s21bJcaT+weG6CWNlB3Gge4FUOvstLu0Zz7Y4gN1M5k5w/Epv8jUee6X65trDuuvwIUuOHTxQcaKPnN5y5NT0t5ncs74UUaeJMsZYRpKOZGeVOcF/Msy72VvkD2nrIhAd2RnrPfIZRTsEIFlgLgKdjAITjdlLeuILiN6FspPtodXuEipPFNKMqb2s1rml7ZNCjaN1mzWrcDIol18hOPeanOiTKO2zVXmFC4bLFKEbbAp8m2ZO7bYzW2HRLlGs7qx3SnR3ojfrfHv5fJGq9WSD7UNdUfsAF82z92HOWdFhBII8S+klJMa+nbGJvqCeb4lbHufszl8eXmhpcc07dLFypHVNK2a1MjxzabXmnHgqaybHTCG7rHxfqy2mwvTVVs0+MsMOeeVN76DrJYjN8iSQvYT922PjtW2MHZduTaBsrO5/WM6KO6rn4kr7XhFwIe+6BnTG2Q1zTkp09cib9+HQfmO8X10dKzT03s6OjphzB+zoXqPD88T7N/JY/jqeiljxZzRo9yIHH0/yvPH2fmFnj5/rk8//VQff/KxfunfkudQ+MmT53ry5IWePQVPXkKNV3rmA2E+rl5xEHx2fq3rq7W2m4L0DaK1SqlT5iOqaZhnclYGCTkjAhuWCdjAOliOAd/rsZX1XLMhuuGdOvARXbBbJImq8C7VRi47kl6Qn8Q3t5snzYQGuN3OCAXYsdQ6hF2mhsmv6UW1jyyPseMYEUqAm14rd/g4XBTSlE/I5SigDZsC19eXOud9fHFxLvvtyHho8IsOX0w5acO75YwD4NfAYW86wZHqfkcVuHIH4C7IOlpGJCC6u0uVt7dPYLORMgkDNe00Jlp80/ERXSyP558NZQfikQKZk+x3/g25aw6Cbc8D1kPHR0eadS3jICmhU5ZquE2Zj4ui1dWNrvmoHhiPzusYf7P5TB3jIDLrDHRf8g7a8P6MJMZLRuqRsbSqY9fyNjnL9TKUJqoe1tHy1jRJa+bFc2x3BjxPen6wb3jcvmb8XuPHA/NCx+HvnAOOFt9PKQsz4R/jBCIDdrFtJkgjaSM2GKFuk6aQT29AedHZYRvlpNQkRUoSfVF7hXzXK7saDr+pPYX0bRf1nWweE6aEGjZPZ8JzzwJ7KgsAABAASURBVHfiRC5rG5xCBZkRXlN7IjjKv2n6CWP0r378E/34p3+tFy/P+ERkbGGHnoXQmvG9Ym5dM5e5rwfmkBGfD/Sy/ResT913zc5XLIKligjllJTpn2RqEG7wX89tCdu4nGUp8CvILwwUEUrxpp64bOeR94nfoSM6uKzhvrzhfXjOe/CSg5INYz0iFMm2Rgd42hYRUqI9A2ugv8eHUTRSpkdH62b/MJas1V69ei3/Vp6p4xFJnoOsS8HGPXbwe8C+73Ytl/NyTnJ7hn205X3Qeu5KTg8lqG3VYS/7u8dYxi6uZB4D85fnrWvWiddX19XfnZYz9SV8steW8eHx7nJu2/Ik60eZpm00m8/VMZ4yfPf6KVTT799/oHfefVfvvvee3nrrbZ2enmo+X9BPjUb8uWce6LFHUCGljLwZe0lOG8jHXLWc+UpJmTIRiTKhssuPCOXcYC/WhQrWgH3FlnfEljK9pCGyxtSppBmbcDMtN0kvXl/rl58/1/OXF7QXUu6k1EjwUkoSfAu292+tVGh/xT5A7hQs+mbalIPfI/eAb29Yl16z6X6+LDpfZd0Mh9oGm3ocCl/wHlvfXCrGtebdoNPjpLceH+jhw5maZqOxXKsEO4GBNjQV6BPRKqJTqKOpVmKTUMrEEyApCo9BnEjsQF2+JWhEviKSUjQKGa1yLNSwyZjSkVbrmb54ttKP/vpL/ac/+UT/6b99oj/76xf6/BW2bB/r+O0f6uH7/0Sz00faRKNrNtFuwIjdUtsqclbAP6eknIysnCcaEW6+IiJIz7LP2jeN2WymrmvRu1FKockHRtlfxJVyVspZQR5Ka2Q8k8xdathrspFx6/HrA2DDBxp51mpxdKA5h8A9h4efP/lcf/XjH+kv/+pH+vDnP9OXXz7V1dWF1t7s5d0n7JeSlHJBxqgoGvCVjVb+E+rMBcv1ja6X13p9zvj1d+z5S12wnuwpl7qs5qDT7GgOFhUNB8X+jeQt/NmLVHgdShtuS/RNQZdShqpHEf9Q3mkRkiGo83veVYVxM8OnHxzd0/uP3tU7HAIfdYfCcsp8H8VQ2LxGdnzPZc9evtaHP/2Z/r//7/+P/u//t3+nf//v/r3+H//uP+j/+e//g/7Dv//3+o//r/+ov/rRX+r1y1d69eKlnnz+hV5++UKrm6VilLqmUZMyIoRG+joh3xGHC8e2adcoswFehq0MYX+y5c7DjOJ8agdkQic4wIcwOusOihvCdqqg0Urx4Ts0KBPE36CH16CgIdso6LRkOYHCxrWkgTgYT1NclYb0FXo3z+GM+BPEiX2hbBH6e9wxj0RewH4Oi5kK43ACc1A0KowpUbYQlsOpVeSZUporDL6FpTntzyY4HoThI3rQdac2M/kB0h04bpBWSKZ/JccnxG1Yv7krhE5/MzuLUktRtpY0/VVwAeeZ/goE+WFdQnJYXLUN4gRv71AQBtwF3/J6rWcNPhJ2vHhM4Y97OhAeeO/U7xfe4X6n9aw5thUbtlE2cn5h/NhvcTeJ94jj9Z1DusP+xlNfhNsrMd6aktRwsJBHSWxC7A9/C/sShcm/kCZTw2l8qxXa73n/b1nPJvZ07h11enhvrpPDRk3aMs6WeN2gxSzrcNFWzLpgbhTzUanwOtz2sYfLV6haxM8Rua3XNWP4wn816exCFxfXWvMeKuzLZPtkxjcZM3Yjz5Mj49HjsKRRlWKAEkW+pqdDNLKLYGYnVBQixoiNx7t235Wthe48nGzsBL6T8yZofi7DbCgDqSyhRtoyaj5hl3lTyyFkvGW8D++p878GZ91Jqvy+lnYnexd0KUO1pYiAGru4uMgO5LMJgyijlj6VUkg1HFINh5RDt2GnwQ5+UkSo/otMflMhJd5FA3250YZ9zJ5vJWFzipIjzbpO9++d6t7piWZtq9FrSPYj1uxHDKzpCu+goHxCtkR/FcaEy7j+bN7q9N6Jjk4OlJskBoCcnnnvNm2nnBopkqhG+1u9xq/OwLYeAHdkteRTRiFcsAIz6OtXiaBPBUzj69lv4s66izc53xIKWpVgXaHQr79c2KXcSUgjPEzYZ2AtsGJvennxiu/IM2l7owPUeuv+od57fE9v3TvWKQfBHWsE78eOm5XG7VoFW3uuMMuCACM9Mtyi4fC30TplXSvrfJSe3qz00YvX+usnX+pnz8/06cVSX/ahy+ZQqwMOeo8fq7/3tsb772g8fVs+AN7MT7SZHWndLrRqZlozjjf0yxYMjOcRFPcRKMiwl0XIUYyS0DST7P4lTNx5omyU8FOqVLdXIbTHGNIeA+Ffh33Zu9R1HK8U3qNBX4ygGEgxwrtU4COkjaQVaDGtsPwUqOG7NCnQKbHQaoakdshqmZ8bGFYMkljH8IGjhjFw0DY6mrdaeN3GpM7oUjD3RYSCwRjYM4IwUEgFwKHS4gAwrenOM0iTCxvEC7SIumImo83CACqMQREmWRGhRDs5JxmJsBGRFEEeiIgajoAqpArtriC2A4IEjdGSG5zy0UMVSeKmcG2aYrWM59MK5Br5NvR7cI8aJ93y3vIM2CKHQAHum9G6yc9BwR5rsNZOHP62jKdD2jyZNbp/MNfpYsaXCy2zZgzbgHpwm57m68ivhAsYv7LAr8mgLvJGQJHStxER4gZQOPiZsFcYkUiXnBZRn/rHuNLfq9GgtgH5u990lj2K+gHFBhhjz4W8qev2CX9POvErDIzqkHAbgVNVG04KXkaZSS83LeFGSlNaQKnGS4fSDkRI3PrGtU/c030B6jmIjiZfAUW5v5L0G43smjbP2o7lBymSWvT0n2g8OODDA516FrmBYi0v94aPM5JYuPKBykLAg9W2q11C/cJbeB839SbPlnJ18cuLP3LisOBAB4eH6rpGCRvmhD1DwpCwsWDA8SRFhBgTYKJBG0zPypHUUK9JWSm5sORnonymvxrkbNhgsWlv2HQ6uzjXxc2VrjiA2fASHbqkoU28IIONBbG+LnzqjbLMTUo6YeP0rdP7eu/+Iz0+uacFPDO6NYjW0FBCUvkDmsmmsIlnP3XbkchEBvMZKd/zgt7yAe2PgHVd+HuxPYh5S6KdQM7ArpXSRqQsT3AlJJmPIa7KVySRQRoBRyqCvDAvMKULHhPQiKY8jRZ50W2+pkZdbMOOt1etZiqsYL28KLmLQM8K9EkgPJniF+zWi5WZRja2BzamexYYPvzdEt5yUNGzYCx8fBSXZVIX9osI2gM7uYXcEUmJeE4TtR8m4hGUA/rKFcQMCHdR0G/0SGlhP5NioZEP6TUHLhs+nNif04YX8BKZ1iycej6AWLuo42NnwYt4zgK2sd23ZToAXm5VtvBktYCa6knvfeDLh9UGrPig2vBxNWLMgFHOjSKSfBV0dN9LWJ6XzYhvFKghpHOZiFDE12G9k2KvswveRSFiQMynEC63/EiMEEzlqziTQESQFIS4ISH+kSboBDghm+c9V0kpqcUX5/O5FgsOxdkEnzZzG2U2uC2b2xxrnVH1Axd96wZYpbs08j3ujZ6Xu3/Lc8vYn7BlLdSzFtrSJ4DDnhV+4k1nw33k+Bqf6akzwjci1DAnWTajYcwYtnvOSTklpbvISZmxlJG5Md0hUUZc5mnehucmo2eMOn0cC76EcSkXEUpAvujHEVnGYZSp7VVL8XA4KBMRymlq23OPZWwzOSxMVqtLrVfXGLynjCoa8tomq7F81LN8sFC9kGNApoG5s+eQYsAWTm8oP8NfO/opp6SBsbhh7G2woeeYkXoul1JUm+SUlDJ+FVLtN8bxiB4oKe38x7ayz/hg7uz1a/m3MlbLldyu58+cMjLiA6mp1baMgQ3jyWzaFl85ONZscaSmmeH1QTuizay269SBtuuUc1ZumupfKWcJRd0m5qvhiHAS/IssnzHgO36/+P1j/e1vrhNCcow+GvSLyxnmf3RyrJPTEy1Y+GVs5ToDfVbg37Yz/PpQc+b22WyOLHM4Za0Zzzc3azZbN9pg694bL0rIk8mP+vFr37y6vNLr12ccJr3Qly9eQF/Vn0Z+zSHvq1eXeskG/wtQfxP4xbn8m7+XfGD58He57OET6Oc5qpEiy3a1zJn5I2OTlBJtRoV8hWp4n2597asbPqqNnr5PEXJdIyXzL7QB8AOe9HC1sAQvcdl+hfE53kGhI51WbM8KfNzUPKBOL5SHMfxUWUWEEogwY7crjWNhThjwyeG2Dwv1VWshDTy2jOsrNqEuLs7kA8sVGwUjfZhzoj+yrMOAXj54vbq6rPxytU3UPN294A1XUngiK4Hbu9BWj//YTlvsZX/yeJwxt81mMzlMLfqk14YxtqGM263WQqUBn/Gaxf1u+Q7wJ/+U+wFrom7WYvMkj9uOvps1rfz+GHjXrS6vtWK9YT1tmqZtlFv0Qr8RO2x5oZjvgGziKtjeB/kuP6B30+Q6ZlLy+6zI/m/71fnEYx5b9MwF19fXbLBd6Prqqtrbcq84eLaPXlxe1h9aUCTG4ExN2xFsZBMNPAbsNhqEC5Sbri076PYipYbN+y4UoZTQCRkjMBaY8qen6jWF9zysQ03+xoP6pE2lXQpfIr5fgzvdqcaU45SvwQpQx5wG7GrbPHnyTD/78Of62c8/0udPnmpJ3+Rupsgda73E/mjRmnlsS/mBPuiBZU05YbNOM959M/ykZc6KSNpfbiOhd5Oz7EMVbYM/ZDldEdVn136vMYe6rwu+6LyGvs3UczgihDvQd6MGz/PIYR8dKbtineIfgjo/O2OMXGrDutHtu55hO7h6Tqm2m3OibfhRqJqimqfIvmX/qe9d5usbNmdfvXyp58+fc+DyEt+5sQjo0VYE/CzDhjFqGdbQHrmKmdJgpFCiTEWmTYN4Ton6jTrm+f348hqi6xgn5InLcgz4rf18y3hzO4n6LT5tu1BEA/7vPGNkTki0mavNJt7zXZ/knPHlUseu1xauu+CA6MHDh3r01mOZ+vui7TrlXf8NjGf3c1VF2AobDdh9g209npzfEzdcxrCMPXbzemTJ2Fqvt8hYFClLkbFdIEewYgaRoEl9pY0GDlgGDl4GzXR5M3DI+VrPvjzXFe+BYaB96pvHBMfFVQA30YKMpVLRzi6NOMlSEKjQ7VXLKzTCd2AzasNm1FYL9c2ptvme1mWh69VY+3zAvxoOeA/nodOTRvfuZR0dhVJeoc817a1U2JiCnQJ+KVqFOglEmREmXhriWbIcKtB+h62kQXJ9jfKVzCN1FAXYI6U5vjkTU7+ePr/Rj3/2pf7sx884BH6pv/7ltb54FVqWB5o/+IEevP9Pde+9Hygf3dMN7F7jw+cciK5ZxxR8KzP/tp5/c6ucGqVIAPsgkv3WfWg4nCjfdp3smwveAw31Mr5kGV3G/tEPQ/Urj0OrlnIoqCeF3BMFXSs8XzBWBzCiJ2885pURzUdFG+oWHYfAC3XzjrnnRk+fPdHPP/qZfvLTH+vnHAJ/8stf6IsvPmMsPtHLV1/qzAe6fKNeXZ1p5CBqAAAQAElEQVQzr7/Wl18+02eff6rPwZMnX1DumV6+fqEz3ptXHAoPtJS6rPZgpu5w/hU0fNNEmzSweNv6GzUQPSF9KrIdimVGfutIQtWM3J1mlCU0MhY3jP/lzY0G1kTH80O9fe+x3rn/th7SF/PUKrPZmcZQGoqCj6yRsXLDGumzX3yiv/izP9cf/+Ef60/+6I/1oz//C/3kxz/RT3/yU/3oz36kP/rDP9Sf/emf6ucffqjPP/1MXzIfXfOud/0GW7fwjrFoYJ7oGZ9Oe8ABw+nxoZo0qowbsfut+p2KLjit6IL6+RrIHgzeSgmrYtREyx3qNMDGq+yrhgYFtMIMQVSQLvzbIF+kCdtGYNg7KMVGJk3QPQrxmk6aqdOdpq+lk1fIMwRVNBDGS2K8MV6UF8TnYIYOHVoZrQrfuaMPfmv5lvxW4bFGnQCivuqhL3VNGcNiDEotfGiDukVZon1ZpruoaUm6myZfwcOA/Abvfe/U5n4N39uyWALhKb1P+RqNfZwiv+aOfcMRtyXdVRMH0nzX+SVh98J7eSO/zwbeax5LtRxlXLngg3VO8XzCuNhWbOX3yZZvNX9fLZnL/CfQPb72PlwYS2VknJoahAUNkBhrzZg4RDCC8ReKvrD30quwHyHWM+JgLICptqNqGm0X1j89E+6S+WNYXemgk+6fzPXg3kJzDno1rvC6rXzoezBvtJhnwkkNrpGYN4JxEtgysPdEhbVCvgberavVRldXNzo/v6y4vl7yXTWgVlLCH1OeKTFHl0ga4VPgdxf+qwbF6TC0zSHcE3/R0jeAsW1jY8RG1f5QxyuQk07iWQAeQn9QBXkESHP8GxBVnKdvlBkpa5ArTRyhX7/vyvv1vF18V8SymJfhHMcr312+0yZMOV9NLtUiXxmZRaQVsKPIW/kVQXjUeRJ/YN4XKEDVXsynzqvlya/UrbnfAO/XxHvVyV6X1XUh+w0j9T1M7A+zrtG9kxPWEieazzqmxqIeH9+yBvbYkMtiszovExbvFqe1HPgesG67/+Cejo+PlBLc3BDNJ9ptmkYJCK28LvMa7OLiijXxjRhyJDeKaCVluCf6DlWJvbnRm8itP1lg4r/RO8zNjz0kh3R77WQg/kYOIkgcGrHViNC9evYl19cXWl6+1oaD4PABcDvqrdMDvfPwRA+OF4zZxNhnrLOHPXL4O/YbzEicd7zNJusXWUpZYzTqI2k1hs6ZG75crvXkaqlPz670CfsVn18u9SXzxBnr1OXsRBv/pi+HvxuwPnqsNXRz+ECr+alWHP6u2gMt81xL3s0rbL7GJ7a01de23B72j1CVQVDU5kY3wrKnks+7SvTVhJBqekCDGlHLBiESsE6NogeUBNSYwkH8b4DLDeSb3oVt77hlMh2xldOMcVe+0PZoEC+0WSjjeCFNwNRwWMj+JhzkJmXel43nZ2NIHAQnNTDPzN3BHCz2GFo0W3RZB7NGBx35aUChnvqjeCgiKhV9R4SbuCgCfBeixQGoyTdQ03lwS1HHhGvXOZHxXhNwFmcH+Yn+q8hJiTZThFIKCfoGkpyk6SJYA0FiEDIg9a7zmROoH6ytw3xNU1LkUOx5YwfL5Dl1YE7o/Z5kUA9QY4R6jqnzFGXNPCIkQ2hE0HYorNlU0Supl/8celt4jxE+yNI91uGnrJFnbptvSnmuo76ov2PlWIX51cC3Pqjwrem/PnFfc09va1iAWzg1EMsg7HTIP+ad/jEbj9p4wSACpkXSCApxyDfuskvZ0130b0Fc4xYMDjtxcSuBCUBissttq7br1EAzLyUjZTwMQS2V6LCIgAQthuzchnbOSyJ3Ab739Othx/9hcLfFb7RAZpUaiuBCa83YLDuYL3hBSVsWj9aj3evNYK48XJ5ARKC3A4A7gOpDGlgcbviQXLPp4MVyIuP48Ej3jo61oI2OFWZmcLrKyACtYJBW28Ef1kpMGhVEzNY8ckryxlH2BBNJibxEWs5ZTdtoWjwkeXK5YuF7cXOpFRNDz8f5OMsqHRuibdaYk6ZJlcboyATmLD7evn9f33/nbb338L5ODxdqxMVE1cC/ZeOgpQ2hizfXvDgpTK5VZqiAP2ALuhd/GHtjiY/ZDYuiFYunDRiY7HA1WISE3EpZAe+EPRJ2djicHjGVkS+HoaRFECZYb8KRQsmAx74eGu1GjKAFsSa4XechvpQEQpUGYRbhLj1hkDi8EguMqBgpVpRgYGSokeivxITtVVlBz54XXc8HwZY+3yyXWgHTDfr35FfdsaWoLwuB3KIfUEABzeiQoCmSApm4KVaf+lUXUqFj4lXQMPUnbXnx8m2kSFntrJOStOlXWm+utWVxVcpaOfdKeUsbWw0sqjYsWLdbyqwsM+WgI2kjizMjOMRO3niirIa1Zk3oiJfLIYcDs1mLOqP80rKM9gXDcaO+1KyzM0FE0G6o9llKX6ERIXGLq6houh3agaSaSP5ULuQqCqfuylCphihrM1eQVqtQOILC3I4X5PKLuMHvDg4OdcT4PATz2UIt8537pOpCPw+M0Z6+Njy2Rnx9gPm442E+A37fU8Zjw2PfHw6Gwys2Uv2bR9dsLN2ApX3E/kJ5y59zVsrANoF6nm2QweiYfzvCpo5bNsucGTM5TXUiksJItmlWzYNPxKTsaB0Yez3Ysrnk3za6wT8ti+Ur5EeEUqIu9RJ8iKpe6Oj8qis6FvTGvNWqxYVoIvDllEMtvtE2RZkFXulvtL4+07C5EWs/zVn4tS5D2TYnNbSRCHPLPWiY99TOgG/2DMHRLgy/LOts3duGj58i2c62t0XwoYU3OBFN7tdISSmSAs4jNl4zl2+x95aPhxXz0A1z4xq6wc99cHLF4Zxt4fnaPC1HiqycGgUoSgzzQptiwzMp2rma2SE4UGpnUsq0hAYWIEKRkiyv+8yydT5UaVuK5ZoXkZSxc85NjaNOnbMH7Osx0zN3TuFpbI3wHfG5kb5wvjdWXMbtHPNOeeedd/Xee+/r0aPHWiwWGll8r5iLVnwAra07NpASc0Xohg0Y/0Txly9ecrB7wQEw88AorqSUmoqipAEePdgiU28wsaw5NF6ttmxy9GDQcrnVNYfI/pNnF+fXOr+4Js5cQrkNG6hbNmcG5LY9Le+AXiisTDs50x42SDkrYa8UxKE5Zdl27mv7eybf9Qd8d6h6SE3byLbtmOMy4zelwB/LhF17tmnoq+m238hYtk9M4VEF3y/Y17X3aaY1zUywTBgRsoyRkiJIoY5q3bHOf+ZZZURHhwt9ZYy01zOH2t+Wa+ZYYD8s9IZ2F6oTsn9t1XNY2uSEfi3jqZH1J3PSjTYnkdDL4R2k4CZNqrL02GrFHLOlXdtnjv/N8Yu2ayVkNw/rZz17bGo6IO/AJoXr+CBvIH02n+uITYqTk2MdUn/WNeqw/Qw+czCjbzKSDYylq9dnOn/1SmvGlnXAKko5q5u1VQfPoRuPQTDyXhWXbTNiw5axMZt1Sti20H+Wh2zVdOY/U1TV1nMXem12elm+xBjaoO+5N+EuLxmjgxT0UWogDdIlEIJtHWPmPcJsAvbCGNyU0e7CloQCYhCUKO8CLic5Q9PldYNDNWnKLS54C2d+O0qJ21Ku6XoVhSdwrdo+vL0gdemIkWSXlgIdU8pKua1j+MmzF/rZRx9zsPRzfU54taVsO1PD+yy1nYKyiqzAxq476QQvbvt102T6tsPmnTL9Fm6XPKRRRChRz77UMN4Ml3GauAq+s+Vj33Pp2fk5c8yN7IM55cqvpU6G57786DGBr9nHCrqOdI799fLiUldX18wt61p/hG/OSZYtQXOawuZnGWo6aYg32dK8dijU9Xhcs/7yb96/fvVar89e6/r6RiPtWRevkTrGRm4b2R/s+xvWan5XeAx43RYR2CNhA01+ALENa/3qtzP53eN5dwavDn+1bAm5KFr5KiTL33rMzGdaHCxqHZeLcM8WRQTtZDVdI/MxT9PKj3ZSzlJIPXbbMA4sp7icf7A4kMdCRNCtpfZj19Lnge+jawE949k/wOT3gdekW75P3GfmtYXfwLzl/nCa+8K/NXvuw3j6ZMX6xTya3NAXnRp4Z/wuUiPRxoBgW9aeWzaAxmiVmgNth4bDu6WevrjUl6+udbkcNJRWSh1oVRIzB3UVAQ+gHRgXJEj7+I5iIamGkyTqFuzBgU7RTIoFScewvqf50Vs6vv++Eht8Vze9btiU98as164dB1nHB43uHXc65CC4a3rl2Ci0pm83EqvoCFqqMmVFANqQGvIz+ZmhmAgDJXzOIEr5EZSahmyUL/Ug6lAlHWtMJxrini7Xc/3i8xv9Nw5+/8uff6a/+PmZvryZads8Uj5+X8dv/VCPP/gdPXjnh1qcvEW9BQfYPX57pVevL3TNYcPAO7VtW3xkXsdW436g3XGM6Z3tH9zkXd0DpwX90XUL1gXH+NyRmqbFR9CUOXS78/UtG6sb5mWP2cJ7KSKUc1LKIVhLpJVxpF6pEHN2HbelkDPuUFSo0x0d6OjBqQ4fnEgcqDw7e6Ef//yn+sM//WP9pz/6z/rDP/mv+qM/+2P96V/8qX704x/pJz//iX728Yf66198qL/4yY/0Z3/5Z/qrn/1YH37yc3382Sd6+vJLrYaNFkcLPXrnLT1+923695R+Xqidd+r8mw6LDp8L+mNUpKLk7uEbbuRdKr5dxDdwIRyEE3ow2uU/S9hQo0GXTLq/c8p6pe31pa7Pz3CXte4d39dbD9/V/dOHmnWH9H2W0DmwSCjk9/yS+eT506f60V/8SH/6J/9Nn/7yU/kHkgpjbsY4OTzAB2jz6dNnlPkL/eF//i/665/+VBfMk/5ObhnXs7ZVi9A942x1daHt8kJz1tHvvX1fjx8c0dJaI+vpqL66RYYd8FcWycglyoCi3eXAhNil3JIgHR0KelfQezAkm3TsoX2cMqJMjd9S+riGodRQbVVcbsUgaDY13fEgFKpsCel2bLuDdqhpDmNbNYpowUxKix3m0JlK6lTIHxj3I9Th4rEZc8ovwAF9v5B2cQU86sFvI1FeMv8JhU1rVccOZDMSZaDag2i9gzarQjU2PVxmCv2mnzaFW/s2/Kbbqvy+rgrxb7adsGtSbpg3ImnNe3653rKvMIjPAkVkJYChsOWIOw74Knm8T3rK9n63eJ7hO2TJu90/LLG6umJ/bU3ZkTr40gj41vCY2cP8QkmJNitEmH5LVGGjQ+OGdkDpkbhC4uNMYmiEsYEn3yFb5sxr1qYb1oYt4/Ah88j7D+/pwWGntmwqZmnQnAPhGXtkbRPKOarOiizZbyptlKBh/+tDm9Wgq/MbvX51qVcvL3VxwdyxDUWaMcculLJ9EZ+NRmMkECoBEiozR5WwIsgo5A+aMTX5NlDkbnYdmjy8jhkZjyN6jdjQ8Dp+pGMG4PhIXqmgrUpHhvWEmkf9Aq9yS12uaKxpU8MEVXhU0A5BlHDetwn7t0iDgXnBtBYOWFUTELOs1hVTbaXTFQAAEABJREFUKfhHEnchZGAz7BYalJj7Mp3dMLdn72uVldJ4oxivwaU0GBf42AX++FWod96VNF5RljplqQBJ8IBnm4tmbVLmu7LO8TdL1rRL3q8DciAOAvob7ZA9sOOjQx3wDmqbpMK6dmCPYXrvUBabBmVpiLwemQfNZq1OTg/16BF7rKdH+ErI7ydRN1E+0UK2z42Z752i5fWW98mWb23GFL4n5sGR+WykzEhZA3PSCnyIi1ZUaZAGa02A7O6A/m1B0b/F7b5yk5XuylumfcuF5kqVxpmFoiNZvUZstd0sGUvX2qxvZNs12Pzw4EAnR0eazzo1CbvCbGQ+GYw6TwRzT6j3mof3xdjMNHJY27Mvs2TeP+uTvrjq9dGLa/3kybk+enmjL7dZy/k9pXvvqnnwHvSx4uSRxsN7WncHukkzLaPTCrqBbuC7jUbb1Kgn3EMH4kNkjdi+YGdDUKFRkaqGiDpRx51oSr722KWJax/cUxfZh0vAz9iVc/qvBOX2dUfK38UtH8p8vT5Fq6ymhsuaGvuyDlfeu/o1XBNFsKB9wRqS98S9ltoj843vNZWY+5kBWc9kDn8bzVu8O8R4G1FQX71Iv03YOZPluE0j4Pg0dxC5c5daHgbcCAZvPI7OGBlTPbQncQv6lDU0SMSaa+SdNjb0Z05y/eKJCJ7TyCHwlTuo/VXUbB5VJnKFDIG/Zvhn+Dddxxq9VcN3UyKdoppkn2Qjwl00Mi8PfJ9NdCRearpgHFRKwDIFurxBwYZFCd0yBXO190aZde5Rl3X/oNMR77R5GlkljfTPSNlRlQ/lMZCIgCLh0XIa+hcavIupDEVI/0qYpL/17SZc2NRw+B8ayOum/q6wrf9m0e5aZx/+imVo2XHI1xu/y/huntPDdeAXwPFEvHYWHey4y7uPbsP7CLTm7ajDd+Hy5h0EwjyDgKmJQWFuars1J4QiAA6bclZmkGQ7NE6cU5Yd2eVvnZWFBpWp47p34VKG03Y0TA2nGXfDjk8IiAH52v1t5fdpe7qvQrzePEhiSCEmT+xZByEx34w0iUVNUuiQjZT7p2widDMV9Cq8bFwmRVKy7kEpbFPj0AhLubcbjdR7asOL3y2b4GM/MvikQ3gaHS+QTFtZSTklpZxrrWpPFgHjDoVJoYJBL1AM0ixrhNu12IW6oUT/NPBvZp3EhLZhQF9zYHfNh/MG9iML28LCQ10jpSTrxHwh9kNYAIfmkXU8m+mt02O98+BYpwetZiyEazN+0PeJCS03nRJhBRMmOrj1EdsVwLoMPUOzaNRhq7AebMx6E23LQcvGYKNhZKNBbGKJCc96iSsilHjxp5wURkoiQYo3NAgH6RGhiD2Swm05DxCRlCqK6BfGEt0txMMiJPuOkEDQ3h6O12pk6faiHwnDRcbElQQzpC+i0oItRxWMWdB1YEHTs7FWN9jYeNzy0WPdDduhZ9PFixhhGypRF35wV5UnKaFfQq7kOLK4XcOl9iBZLi8uvoc0pGDJOmqNPZfwX/PCRSI1vARaXgCReo0sjLf9ubY9GxvGQHi40IrwcjjTsr/gg+5C/dYL5UtFfyVtLqTVmdLmXHl7rpb6B+lGj4+T3rq30BE+0ja2ijRiD+FUEUiLXQoY8VXTCaOlraAI4ocCuQ3rm+nDpmlkeGyRCzdsS4163wmSgemcMPVPzedBkzx9hx87uNwUdGqKULijSa7leUQktcxxHS/rru3Utq1yalAnWGQKNy0T0KfHxhvsu4XCQkpJkUIIRJcO8gaa+3iiU9wvdsNp04bbFn4DdaScc22vre12hDs1yJJzI+cZ9onMmHZ4j4b8lDJtJ0lB86W2PzCu3P6WD+99W97Udts9eU6r8vNRvsE/vRncMz+ZR0RShmdGpoa+aCuyGuKZvEhpao+wIhQpqAbcIXyQhRFbxbDi4xxfWr7SgP/EcK1ZHoHUshhJHokeLxUjso/Vf3oWLluPH3zY8g4s9kcPXMawfcIIhUb6YeMxBkbyG+xVN9/pP+GHrkshRYRyTkrISVCFvIExuqWedd8wD22Bea04VPJPpq8YrwP2KJEU2FiJhaJC7Lmy54CG0Uh5pjF1GjKAFuLpdl5EPnxqBNwK80nwgkohz5OFjAmql9NGdBrRpcevtujd01e3sMz43Ir+WnqDEFkt84g+DX10yAfo48eP9fjxWzo+PlXTzPCvkXX3Vhv6eYlOy+VKrrtcrusB7SUbMeccmF1dX1Oux1z4Dw49IAOvPfW89/YYR+Tmw3NkskE04VrwxxYMaUSj/ii/59a0tbZtkXXqyy1ltyrICXfGUl8RaJ3ok5TomwisIkVASQvgdOvlcWjqeEjwKSrjKIdzSrJfOt/IOeur5UotFxHQkC9qm4lKKbLtDIeJkl0AN5GRNqZ00ojzJEOKCKU9UtS4ZNto4ovtRow30HfGSF+OzPPmNxD2uPQ7YMC/C21QE5lFf2W19GPbeswnmR6f8A4+PdWMd3LVK0QbxiRNhBPMASDjCAJZQgn9JI//Ze1zxiJtpZzh29JWo4iQL3N6Ixt9g4xDlX+oftOjh8t1jCsfMB3wUT5HnhlyztrM+iCBYEzDiXG7ur7Q5cWZbq6vOJD0ZkmvSJLrW6eQ5drUPNthxC96HGjAqXJOVb6cqIAu1T6wzSlVGxzStsd4xk62pf2aYmraTt1srsRYXbMpeXOzws+38g8tOC0zNwR5FgR21TajMCVziiqI1Dt47kFQMf2LcESFfyMNWq4RuQt9XZmR6xIVLutAbYgM38S5Hfp2WAZaulsF6SjrFkl1ZaOmjDQ5YUrKKmNm42TkgO1SP/vkC/3kF5/pk6cv9PpmrQ16D+jfRxLDGZ8fFPijRnjQt7Zj9VH6va5VGbdb4L4ZyK96ojdNCxEV9vk9cijRN2FEUKrAdsBvNrV/V/7hMdpJrA9mHHh2+E1HXzU5y7wwpfwpkCMpp0RSaMv8cXNzw+HvSh4rA4cytoXbsX+Yur0Mj8z70OPe70GHnW6bmC/dg10K70MxTxVNY2Gtm+VSK+bQrccf76CUk9qOMYE/O1xi1IB9BnzSNqig7IB96jhBH4cL1G1ZDo+Hg8WCDcCF/NuVi8W8+msDzwx/05awZe1mnfaHuk7P+LKp84yEHSxHx3ibw3OxOyRu21Y5Z0WEPC9ZhjV6rFZLdNtioiLXNY+Ob4A542E2nzMuZmp2dalMOerjtyMYPM55z1nXgfE3WGfev1V/bLBhnX6zupH/WsH5+ZkuOaxactA18CLMykr8o9Ph6Tvoe6OwIVdsWYn34RCtrjhT/fJ8rc+/vNary1HbslCJQ40xZ7XQqahRiaQCT5mnQrqlIRXgNN49wTtIHCCHZqTMleGT4liKexr1UKV5W938PS0O3qIPTuj/0BJ/GtFl0UgHYMGh2vGs1cm806JNanHCBkkyOifWIwnnCXnchUR/lMgyxmhoAwalwW/bCqlVASOHTAMYkatwED3GgcZ0pDEjV/NAK93Xq9WRPn3d6idfFP3xR0v96S+W+vmL0MsNch5+oPmjH+j47e/p9J3v6PTxezo4fkTfoVvpOCgJra57rS/X2t5sFWNiI+1Qi9mhMjYuxFFeY5+13SQN2wCZeFuhMlfoQDmBvFC4jgJfUvX3LWN+vdnUsVvXRIxD+5h9Tb5KqeWGcaQOtqGuDPomgEABYwRiZGVvhp8cavbwVOn+kW466cv1pT5++YV++ulH+quP/1p//uFf6b/99Ef645/8uf74xxP+lPhf/eKv9dHTT/Xs4qXOt9e65oAGtdQeznVw71THD+7r6N4Jh8EHaplTcpvpppg8xn3HvOW+bEqvxNoutiuJuWjCUrFdKvcrtcNWc8rwKaN7TdJpwkLMNy0+H5d8A51fKPh2P2E9dXr/LXUHJ4pmrsI4LCmkHTxeLi7O9flnn+tnP/uZfvHRL3R5caWIpLbtNJsvmBeQlTHdM85evHipjz/+WM+ePtXq5kay30nKCvXIe3H2Upevnkv9je4dSO8/OtCje62aWDHGriQtpTCoa6q1pIHaRUEfSIlw3EKEjLhNL6ITJY3kFECw7BEEfIec5NBE/SxUMwao/WCUsHeBDw2r4raWdtdUj4JTO6S6BYPg7R3kBrGwjNjN/qk0k2I+IUGJF4/BwK+x1kjZEVo0o9WFpGMpjiQdSgFEWphHJg73KFCgvTSk0a4qkr7tcgmXdp7HQqGlKW4+hnN+Hczla/A4qdXe2FlVjn05/QYvpEZ3nqrusW/C9G4rNY5O3FOyZQOWlT4pqVG0zCcpa8n8cLXa6HozajMGHmD7hRJ1OTcTJemZwCWKCu/OwgfDSJ2R75Ceb5cK5puRdytOjUmpWCYU3k3V1qa4GEQF24xgVwS3M98i9VQdpLEPDcZW8i/JF4a8MS4pdzOq5yBo8/pG27Mb5euN7qdW7x+f6O3DhY74Hs11r+NamcpMBYoUGjHWMCTWkVnbsdUwoLuxbTSwobZdhdZXo24uBl2d9VpeFW3WjUo5UMpHinwoMdeO0WEf0rFIqQj5Qnr0EvhmyPlC3wrkENe+FEEqwYOEaifoCGybkYff7aaeq0fma89Pftc7PDJex30ZKo3gjb0Z08RRQPs0UdZw3BRh5XCpARq1MJBw3OFbqr30lYoLF8QfVONhvhLxcguUmvIswygJv8olKUeI7gBFEp3tTteW+EaZN2ujazXjBXP6K6XNC8X2OfQZ9Kmif6IYntCvT9SUp8rGCAUxPFP0hufaZyrbJxo3X6gHw4Z4f6Zgz6zwrujXy7qOWLGmLkMoMwfRA8op1HUNa79Oh6zVHC68U8ahl1GK5bUygxwuyN+0Saf3jvTw4YnunR7oYN4wXrZyO9qukKlXxgYNukeftLwceB/Yv/C3TYtZ5hryTD6UHCLBMWH1kChfAbdgjSKvlapFxWXbQSgm0kz20Ldc+zxTUb6iRvwA3DuOqhdx0U8VIsJ9m+54jfAgPaKQUpAXoOc49vJ63D/Q633L69VWl+BqM8i/xTuiq9+78j5LRavC+mVQq4H3w5AP1DeH2jRHumbt9apv9cVN0ccXo35xEfroqtUnNzM92x7qMj/Q9uAdxcm7SsdvS/MHKu2Ryu04zfRTiGGiwriLMTGn7SDTjOzpFiItiAm4PIJRD9VkMEoK0IRdyi42pd0+Yx+iFHWoPt0Olym4fwaBb4XL3aJYIiBAuKhe+3o18pWHC1iGKdGhgkwCphW3ko+7kOnk2xG9IhiT2mCRDeNjq1w2SsNaARLzakvjc9ZOHe+RFtjrE6VDURsd0dVzVs/Y6Xln9Mxdnt+EX0UEJMRjQpUAW4kL0bkJkC/AmBAohJlCJMZoyfhKbrRkjJxvR73i3fUSvOIb6Ir32YZ12thRhrE5hDRorP8C/SNCEUD0e2QlyqdIpAF8hIaRJkSCapSyos1oknKLlm2rzDd4pv3E9wQFJx8pkoB1HNF1ROdiCgoO6HBhfLhQUDAhUUN6y3hpQN+T1HEAABAASURBVEb2TFm2VYUkMKMUbW/JK9j+oJMeHCTd74qO8qBuXKsBLTwa+GVkTMgTqSD6KMUgpUElRlBk243ws06U0HQF5OsgSU4zvQMn7bFPpo+L/G+fMFGaUWVRAwR3VP+dV7lbby/D34Gmu/W/EbZFvpo4xb7SKkkoUSatUNndCAogBuFJmdvb0t1GasApsKgcXEt03L5SwZAC3BC4cbuS47WM43fhzK8wDFXe1ZFDNSKopquqSIGIUE5ZKQNopCQZlPWA9QfNik3G9WaNHCI1qqiqF+FK/bAwUAYUz19/064MSoaC550bVlXPXZLDE3CsXR4h5OHpOAaB1GctRz3HIZOsJOLzCgZbE0n+kx7vvvW2HpzeU8fAHdgY8cZUUC5jg5wY2JVmJcpHTPK5Txg6la0fjg/eYGHDhBlFjbJaJQYhrbMgFumZurO21YIP2aZpNNLHvdvbblmIbOV2B8KWYWTA99uNvOljew/Ea1o/aEC2xATTeaONjaOSE1PxoA2Du2+k0mWJhUbMWwUfzBSX6xZkSH1Rx8R4zCT4gLoPjuZsjmTk3aiw+An3Gf1f0FnRKGinoeyMTaYW2YUNEFuFHcaEDWfKOm5nOuxmanCkwoRemJRGJriqGx/jy/WNlssbbfjYHvgQqGVgEiEl7JtoK+VMOCsIR6SJkjeFEwVDEXskxT4vskSYBPo8NCoqLabIs48rQrdIoZRD5jGlSZUqVK8iQqEIU4Cshcm38PGu2oKUJLklkT6i80gf93z0bNFvoltt6b++9udWA/3MLifVmXjhJ6QUF6IoIiYQD+C71HwEcYREblFIhbKFShvkuGIB6T+TdoV9N2xwJEwxZ+fr8DApNxv1HO4uly90c/OMTdYXWm1e8jH3Stfb11r15/jRFSyX9OBSyT8ZuTnXyCHeePWl4ualZuOFHix6fe/dI3333Xs6nmclDx4V6hn6xuVxcBd3CyA69QPbJ9n/OzZJ5myYmKoqqK9c+6RCqjHiyOZtiuuROt37clPszpMGA8bhpInBZHYqFzAa8HS2Yb5elBgjfeT8Lf3qTWRvmFEc2Rts20r43EAZb5z1jMkR3zDMJyKU8eemwV70VQI5Jz4eWi0Yc/P5XDN0nzFmjK7tqj1SJPmyjhYrIuS6CRqJsKmEy4341pa5YcXhy42ur67BlfzbWNc314y1Zd3c65F9i995c92L7p7wiL/Cgn5Iyikr5ayGMd61rRbI5b+GYDpnvFfZkLFlsdQgY2JhJWSYbNNrYLE3bJd8x5zr8vVTLS/4wNpeqouNOhYhM+ajxv4ybvHFDTKtkXujnvlhYMys1itkXeGba/WbXqPnOOQrGNqwrFvGjw8Jrq6u8OMbmg9ZNtuxQzaXsX6FvsBEapt2ykeXjG7Ot7zCZ3lJcHtklWrDVd1Up23ajMAWbacRumLRuESejee4dq52caQhtbpho3U9Zo2pUWbOa+jDCJZqyGs/WTPe7SdbzwPI7UMrY81GyMbzAn7Sgw15Lm/ZBtq2jmvqbOgvw+Vvbpa6vLzUxcXF9Bty5FuFjE7W//joWIeHR2qRWQr6okxAlhWL3YvLa70+O9fZxaVuaH9Luz1z8oCNB8r06Oa0De+EFQdpbn+Nzj3vh7EETWXAO2q0fiEpg0bCPoHOkbAXfpOg4qq60KcjH8FkK2V4EB4ZF+KdEhGKcJqmPsDBSVEST9JTSjJySsop1XCEy9NXlB2BhzBN1fwWf/UcEpGcVOH6RuAITo8IiVt3L8dBRJAVuxy3MVafKLSDgDU9IpRyUgYJmXJKSqTlSF+pW+jDodq2pw+MAV6DnF6wIoVVbZBCTduom3XyHOADHx90npyc6L1339W777xDnx4op0QVZEMW6x0RcvuGuEYM4fRCKQTSiO/bn27YYL7h0MY/3NAz1qsuLlNscypCB/q9xxdcfoBavpF2Nvjnks26/VrD9q0yslaZdy3jOdQm3SJrlDdK/NtLV5fnjM1rreHhNpuc1dE/mfnPY/PGc1I9vNpow+HMFv8XV6Zczgnd3M+jCnpERJ2HTk/v6QGb/yfHx4pI2tiHXY/wweGhjo5OlJoWfqOuGCubzSCPyZZ5K7O2EuUkbBjAVFJx2OkVpNd4KMKgQADx4Ba2GvHdnn61vezfxYnOp1hEKCLEA1AYH9cuOtFQxAQKaH9REi5B1IDU25ynHIyAoOMd9CThS/SRStJ2XfTq1bV+8ckT/cWPP9SHnz3V62WvTeo0NHOt2Qi6YRzfMLduVutpvmVe2tp+wGuTNfOe3xXnzA8vX73U2dkZ744bym6RbZTNI8QrQKQ4HEEE/zWJSon7Bs4vyDfiEx3z0YJ3+gEH+PaftuuU6WermZkvnOb5yz7i+X6NTFt81T7oplwuwT+lpIgAAiHHc07K8MopyyAD2wj/L4w7wMBgKNa0iKTYQfAxIrl+UmJuUpI8Jgsyj8xTg99JyGHf3GAfjyHbybINMHXv5JRk+Q+PjnRweMBhz6zGZ4yRXGWb8g8OFlos5mDBeD5Uhw0wj3x5zpp53U5aQk/L1fEeO2BdsAAz3lsuExGyzw3M1z0+aFk8vpd3DrVzSjpmfJzeu6dar23r+6BpOzVNp4y9jZZx0hKXQgPfKCP8CmPN/m0Iw5co6pm/l4yls1evVf//ZA6vbq6vNTJPuF7PGOt5XzjsvkM0YXLWkQKJd2SnkQ26s+uiT59f6svzrZaDfXLB5l6nLYe5Q2SVaBCFDiCsgCKXpg6RadRwlnjnhFqlmKlJh2ryMbinnB/Qaw8U+V3NDr+n3D1k7km6vlpqzRw4y0kPTw/04HjGmrXRQRd8DoU67M3Nd8qoho+0jA0CyJ1LayVCBZtO8jVSAEoGSMguQ53G6KjdqbAhqXyo4ACgpBOpvc/m5ENdbI/0ycvQf/3pmf7jnz7X/+/H5/rp86TN4ns6+s4f6OEP/kc9/sHv6+F3/qmOHrE5OT/WgI4DBw5lmCmPM/ZmstI2lPpgPdXp5OhURwdHGscQbqridQgHFj1ltptMvzb0U6cRew9b5GPzuN+2pCcV5o2UslrmcdOeb4XtZsN439S1V533PV/wXe88jwXP2wP+UKrjhlB2ghLDJkkB8K/gfTa2WSPfmwmbd2/d08F7DzV7+750NNMyDXq5vNCnL5/qJ5/+XH/2s7/UH/3lf9N//rP/qj/6qz/Vx88/1zVfry2nn6fvPsImb+vRd97Ro/ff0fH9U5n/4OYTD+CusoybzVID8qKg1G/FCwKsVNi8H1dXGpZXfMtcqhAOvo8y69QFm/X3kfPt40M9PpjpHirM0DvfXKnh/cTemY4Xx5ofnmpMc41Vx1aBnqJtR22Tly++1CeffKIvvvhCF+eXsk0PFoeMvRnhpMK/ljF4enKqOXPhwECxvQc6ro49xl+P7NccPD/5/FO9fP6ZDput3r7f6a37jU6PQl2zZlQsJd1IYVxPVGuhMH1RyE9KPAPICMfeoKaV0HSVW+IUd+uU4tg+y5KDmmk6kkGpOkZGtNrFSb17m0OQO1FyqIKAlojIdAdpe+xSFBEgE8XGHktpIRl5LuUZ6FQYgyNaDugxMh+MIk0HKjqm3gn0kKYcpw55ojxMhZOKDPIhCh7ul7tSkgZPGeTWm6QIHipEi7wXYmAJUnhiF4+Hr4PC3K4X1JlAQLdQSKDIElmGGnBkAtHf1H2rjpu8ZUrEelWQ6CjEN1qZVBTLiA+NzIFMsoq2VU/aJe/oC/8gKd8JS74PNkMIlxZGUUv5GeutOWVbxon3hEb7Od8rhfVaomCmoHs5uRVsGONI9xTqGyRCKMI8Jea3op46W8bIBvT9oHEoSiiW8AMGJvGYhv1a6jn03d4M2l73GkBZjirXg8bLjYbzpcbzG80p93h+oLd5Zz/o4LK61OrsubbMDeK97/7saWO1GYWa9V2y3Wb1bKZt1sFh76Cbix6MWnHw2694LwwHysz5TXNPOTP3x6FGzTRGB1rQoFJSwT4FGxb53ygUryG3WRXGHkVfu2qCH65zNy9uIzWXh9dN41iq3bxOsa1G7FvDUIdHxu9XQLrbp+kqQmW6j+zolE8DznQaUgsEcJLDe7xJm3I8zh2ytA5PtKB6oUrBGqpw42ZdkL+Wwz8z9mrwPyxH+YEizO3MeZHW8g/FNOVamf2rwp5Wf/M5czxYfyZtPudd+Tnvzi/wyafq8jPN0vOKVs+VRg6IhycqlBvWn2u7/FSr60+0vPyFri4+0c3lF/Qze2RX56RfaX11g3/0yswnbTPH8/Be7BgaWc81Oj5aaNbRx2OPn6yx/xZZe6wzaOQ9MxbilJ3xvnnrrYd6660HOjholWKLyy018k4aeVeVzVrBfoP/T1UW8bp6tdLr50tkSRp5l5fE3Eb7Q2o0hEeSrSku06xgvS812DNj26TJurtsUgMIm8r018HlwjUm3BbXdDEENaWFNAUmIpp2PYCCkikIhXwFnRzYrhRsw5piAIwEbfHD1+xdffb8pT7+4rmevHitbUlM/QdqOtAah4q8UOF9HN2R0uIe+9snWvrwlzH62cVGf/XkXD96cqlfXCY9G091OXtXq+PvqD/+QD4AXs8eas0YXceB1qXTZmykaJWz3zsZKZP8L/tJ+2mP23iudg7SEcTKStRCLRVxESgG/V1IeQPmol3am1DZpZRaktr4DeFanxiUDNoQbarSffwutWWDxoPyplMeCdzUUoK6jMPhTMrREPzIIE6Lt2ECFJvSHS5IOO5QKOuwaSGtxCCBiA10rQTN+HQqa5V+qegZp/TzLIXmTWYshjJ2a6NRk1rK46PI0jO3e0/S3/Vr1qIb4DRLkXJSpm7KWQEf2dbiIpMbEQNJAskchDJf2DcL5RLfOpnvsbGd6YZ2nzGOf/HytT588Uq/ZK32mnfLum1U+D4rvLMYjfhcrwGZ4aZMewl+KWU1+EeTGzmclOAeADm4yx5BgDqxq5OgmToZ2VPKlHcByuxCjhn2l3Es8tzHhCHHDSsV2CeDBpk65pKW8dIwVjKDJo2hNCZZmoIVqtzjVoum6P489HAhnXYje/f0g/tCg7ocrCezmiZhTwkG0EF0FhhU0gjQPoGwPSeKyORLe1okkc1DXAF2N4mOhaZ/kF3GRAISJEbwBHK4glCNS0T197ks239vfdT+dVWDAr8apUo/5RdK7m+HjTvZug1rf0VNSjwTSZgf61OL285QQZ6jZNe7kFidxfRb4ELBY0JQW4oI1esr1K05fYdAAvIDJ45dWMTdNv6ngUHrQTowiJy2R+X79Uc414nQGoYiq1O+Cre9S6GtXeiWuBYGIT6FpjDR25t0BssUJVwDtpBLEudmdHGT5nJ3kNHx6OBQD+8/0IN7fLiyATOw4FxyWLlmsTuyWRLMLB5uibIBJNusMGYZNPCq7N0m4dF2wVBZSR2Df54azZTln95INT2YVBo1TDyeJCLg5XpsNA4M8rFi4MUPnMZC2ptRniR7wnVR5/Jp0iubAAAQAElEQVQGtizUZy5gAhu0ZiGyYSLYRJF/gnpoQ2MTGigzUHZkgRujmJCTDpkcH7CZ8JCNrGMWMR0TeGYCDxYtYlKpfNGBuYaaSYEuyZOaJ1cmxczkliOLqVFtCTGtqyPe4jdGjlAOKSHLiKyD/cabkEzyG2jPB7t1KXBXSJFCdbKEb6RMHEQoIsRDAd8ECNR4TaO9uC1LecIiTcELRklSwJ0W3P4OqE9yKLm9Jiu37osG2irTds5JKUIRSSEJ8cHEQ17A0IcFas4UUwWtyOn0V0HPEf8Ztr0G9xfUut6CD6IBFPR3HdvaTCofGjSVL+Q1W4NkBf/kTFASrTeJJfGgMzYuzq+v5MPfkopylzRbZM3BbDbKh8ApblTKlcZyoRLQfKM+3WhdLrXenqs31iy8rl9ozQHe5vyJRsLdeKkHi1HvsiHxHhsTD09azdpRgX+EDWM5dyjQgsymBIXFaJMntipApFRQxvkBlwie2DtylgjLlxnsESQY8oNE6pa7qDxdhnxuQty0ydN3RFAz6E/6chcWKRbH/rjdbGV4bK3Z8PUixJu/Rk/frclf8eG7JG/JRvoa3/WCpXcf8+L2y9t8Rvd9lUsS7di3Mjq1jPGmjpeslCZkxlDDx7JphtYwNFM+pUR9ICxV+aHLjg74Vo9feTPaBzRrDmo8R90wT13R/1ccjlbKZu1+k9h6WZfqh8g8MDeNyG0bRmAb2gvgdlPKsixzFk7GjA3pjg1qbxw3yFzltYwgMjIGMmpQGTcaNjda3Zzp+uyZNvabtNZhV8S3jtpclFjE6BajCh1Q8KER9MxZtuneju7SpIQZjdqIfFC1xv4rdN7SJwV7S3gh+vT0kzGiX8FWKZIyMloX29/hCPOhRdrtmV/dVkJv55kP1TQwN45uN2UWgtLKByirrVZ8mI3RKtqFxtRpG422zHoDVCxmRXu2qe1s/1jjL6aW1Rvp9Yel8J8qI7YXl+Uc0aG3/MjtPPer08iWIjBDyGkb5ooK9LQP+AcOeuqs4On///T8/FxXfECtsE+Pf1gXWMtlNthqyUGw8xweaD8zdzdtp4zPRUoiiXYG0GPngYN5keb2MzKAkom7XKrxjM4t747Z/EAL3psHYLE4UNu1Sg22b7OaWyQ13RRPKVT1Kqr9P6CD9bUtVLNCCb3dL7egHyMliXSXcx+7Xo8tXDcUcn+nBE1Jd+s1uVFOSREu9QbaXbcpzgcURK5S4SIRAW8jKUdWTuZnOiEl8lKqZcRV8K0qH8a3bGgJy1DiHdNkylE+krgK6VJDets2attW3ayTD34Ojw5l2HcpWO9ChxqjO8opyBUpyUgpVxowphh93st+4fG/8ljhPXsrB3VQDj8f5Pmgr+8l+pz3kO1ZsRsbA34UIXX06azOAY0QX8F4DbYDPZ79YZI9pvuNtmxiLG+u5floZDxTFUknPR0unrvw48H8a7jXhk2PNT480JfWd4YNbIvsPqdx18s5Vfs4naSqn8eCuI6OT3SPNZtpYo5ds1ZbMvbs45Eb/HGujoO0lnmswcbV30kPbPVV0JKZC7qDQzSBv0sFu7tfK+hb29l52teB7ss7/U34TaimO2rID1Ci8vfDPA1ND4qXioK9R2w8YNMR222ZkzaM57PXl/r002f6xcdf6JdffKkvz5dajVnbzPzkOSo16tGT6aXabIsv+DfPjA1hz1U9/bHlfbYm7vQ1hx9eoxT8GOkU+Etg/whiFYjETUxWoSYRifADOyFrj4z2o4E+HuEzYi/TAX9yOCLUdZ08ZxwcHKhrO3iFnDcyH9zqD8u7bYhrxA4FniIjIZd9JuesFNmNs14e0XXEt0f4FVjdZSJRTZhcyqGgvi08Iuewk7Egv3wF7OiHvS5VH2SzjIV0BQVAwj45Zfn92NZx3Cgjj+F4h55t28qw/0VKsi0M84kImYf5OW447PpONxxXCMmQDj/skcPzuN8pSw4518z5tS8ZQxv60j8s9JoD/TPeCdfXN8znvQSDjD9kfD8FthrhBx/rM+IgtrvbTp67mZMQS/6/u83/6uJCF/C7PLvgYPVaaw6GvaYY+CZyV2A6Dbw3N8QH2ya3yjM26Gan+ONMX55t9PRsrZfXo663+CRfQn6H+n06KqnsEFAZ7qCSJGSucacpE2vATIkDotAB9FgR96T0SMpvKzWP6fsDXVyudX15pYF5b863zykHfMezxAbwwIFvr4R/BvOdoBkFKrCuWxTSFPlpJI1hNCq8+8XXjUqjMFWnEfRlxurHm/0HUjqUOJge0zF6LvT8XPrw86X+4sMz/cmHF/rLz3o9ubmn1fx76t765zp67/d1+M4/0+Lx99Xee1uxONGQza/Fbzu+N2ag45uxQ+as2BQFXdlGp5woM8gqqIwZYTvQVpTB4ZmSFsr5SE1zwnr9VG17pLAekaBJFFCpuuJX2KHUsTWo+gRjoo4LbOT5oMe3xkJp3yVox3BlqBmlhGmSBvynb7NGL/pO5soPjjR7fKLZI3DvSPlorrLI6tuiVRp0wyrqWpsajsNWBw9PdPLuQ93/4C09APffe6zjh/c146A2GF+FF1DJyA4iB3oIGxVlvkOaGNUgd4PMud9InsuuL7VhI7/nEBjHVTusNVevQ8ofgyN68QBfaFY3HBCdaXj9SpkxNUPHhQ9y58fqU9ZWopboa2yF1Uaw3qzlH5p59vSJzs7OtOFd2uRGHWvntuuUCRdZxlBCXtvV7+Olxw/z7cDca6xYu5+/fqkvn36um4uXenx/oe+/e6K37jU6mvXotqSP8efhkr65lMQBMJZDQfqhByTRjtwP0IjwUxGmiUxTgyBy1wruS0c1pUcN+0GIeiK9iJKUK/gGAhAZSXkDpxdsTlHSv+WmbtT2pjw4w2MK759B5UDuiWZiraQOzKUwZtAWLo3GyBUlGpXqx+SJcacjlXIk6VAFnxc9PPHIgiEoKvS1uAoJhmhzQpC6B8Gv3IXYXRA1H/T6hiJkffPe8/06vVO7THkFuXQL/QNctgFs3Rxkf9dofUwpBVKBD4zIUyKp4P9KDd9DoeVmkH8D+Io1yHqgd1OroD8SejSUnfZ+shxOCgXvq+A9Y+Rx5BtQWL4osGEQp+NqWEVQTYaBF9miqnitTCAygFITpBhDDEbm+MK+BcGtNG5IM1ahspKGm1HjTS8fBMf1VgkcMFwetnO9d3ykd47neMua+eG1NtcX2m5WGpB1pP1+SLz/Gm37VlsOl9bLoptLdOdddn2+1epqVL/KKv1MEYfK6USZuT9lfBG/HZmjB7UaQZH9FUyaW1UpilRDEy01TNK33VORqbjQ8Q4K4UKdCozmObpiLBqw7wh9g1FjTfsm9VgWZQv5BT6VEh5rGtJB3VdvQKNVZrfs8DdxV1IXrXGKJxC0YRNMtKCFMEmp/jGlC31JZ+6Jip74muaXGvtr+v1cw/ol78RXrCYudTpb6tFxr/cfh374Qaff/sGhfve3T/R7//RU//x37ulf/O59/fN/dr/Gf++3T/VPf3Cs3/r+sf7Jdw/1g+8w334w03ff7/Sdd+fgWB+8d1/v8x5669EDHR8fsUadKTHnVB1QJhCSKV2LeauT0yPWsjNSB3xlrZ7DlpG1etD7Y8H/oC37cccnh3r7nYd69PgUfoGuvZJ6vAPEyOHYqOh5/zLG/IMMFy9XOnux5bsKH0v4VVqoZ33Q814ZUtLIeCuaJFLJ2KfBhqYAzs4qztbuYkzXKHSX8u2EfJczzGMCMdK1h2uSZCJTo0Z2D+LcqnnicqRA6Us6ETmliFDKRpbnmDVj+/XNSp9yCPwJ3zPPXl0w12zRs1PqDipyy1jrjjTmA/YtO52vQ8+uen3G+vKT841+ybh8sm71Kk51OXtH1wfvaQWW87e16h7qJp9oyTptHQtteM9ssb7XoWJ+i0hCGvqFZ0nQNwjipNZ8U9m+BumyXuKCchMtX8P4Jh538u6GdyXgMt2MjxowrRBt/wq4Uer7tm0nUJZ0mtD+CgecNhXkOeIzJJg/MUtGgkvtYk65g9jpUSl1mYAjGJexRbaNkg+AtVYMK5V+KUEz/r1oEnuAnTpsnDxvg8Axg1pubMQnBr5B+mFg/u01soYryBQRSok+SLnSiCSF6mWpENL3Lh4qNT8pKJ9zVmJvq4BtZF0yrp5cXOsjfOsnXzzVT588089fvNDnFxd6xfrrervWhvVvD+p3KzL4XTAgl2WxHBn5c8rKKSnCghiWxJgs5xAWlRExlfsqndKk+Oo/9HW/jcy55Q7MKGGfBrTMKUaDnTJjJY/YBju6jKuPyC7ObVr64TBvdX9WdK8LVkNbtZwHteQ3GpWiuPkJrkx/0mlSon8Jj+SPgT47IKhUHyRUKlWCDcKBcDQIGYRJJyITYvJFiybfRHwtiXgovpb4d4+6vf8epL97U29quME3sSlUUMadM8Uw6i5QoAZkuunISe3dE8I95bmTdqE35Cu13yT/XUNTL93Wqlx3acWyO6fGGWCEvQ4YUci0EBdlJmi6yKtavhF+Sv8bnxOnv7HIbyDzzeB0ezsgb4CMHou20ykHoQ/v3YceixUUi74rvhuX6tlY8cAM5EjYI6WgRjBmi0YGpweuKaxIwwI1ICaLrK5pNeeDsGuykriq8ab2YaWUQ5kJK3LNhR88mQRGJiHDE9K27+UDBcObPV7cicvN+OPc6Ss2UlfeUGUh6z+r0fMhzHICeQpgwoafmAgz7XfBpNx0OuUj9zH6PjxlUYIM/iAttA1rFco5OH6FwgtWkbK8qdV1M7Vdi/yNrMs4bFWYoDo+1n2AVPVuW8o2atAPs+HNRSOyeGPBG7k9dayPLRIpKZAjscgJqONmXBRSTAhkd7qpCBuBPIkJOrnePgwN+FFRttOAHj2y9UzqI4oViapZTWP5Oj7c52CGPjNlbDPxSi4khqdcXlyF0AjDAj+H6W3hCUAVbqzgE4U2RvQcaXNwX9CH04brls2CDYtFYyunuYzrRMADyBcNctOan06Y4OxaDt0Cn9rA9/X5mS7Y7Bhpt8H2ndE1ms0bLRatDg9aFqmAzZcZL4VZV3RIeDGTUllq2Jxrff1S68svtbp4rpuzJ1qdP1Mi/aQd9P6DQ32XhevDo1b+CSNvtljvqnA4ZEsgJ3aRL2hNMUWmUmmR5bPtTZ02Or2Whwf2chpJVWe4OYcMExoxqQ2SRKFaF0pMskHkayo3JRf4kEtSRFAklPCXMESPUahnPKzXq/pba9ccoF6ycWgsl2v6Z1vHnDdtfMC6XC5rfM1c4INgp3vMeTyO9gX4iXYSft40jRr7fdfi+y3+1Mj+lOgzI2InD/GIpIDWdKjj4jLPAZt4/Pf4jw9AN5ut3O4Nm1Te3L30gS8Hfz7882/8VTnZYFpZVg5CXH6DvJ4/zMs87Z8K2hcw3YEmFRHKKattWnWes/CjBh/LKSkxeJF0otnlQJZYvjPmN9qsrpgvz3R18YqPlmvN28DvZlrMsAHlAz+AxG2AKQAAEABJREFUBfNAVs554kN7YsFBL9FX9NfOhs5v2gY5mlqWTA34+YZNXdtihJf1sW5X1QZXjCMWozhNSIoECHDDuqCXlHKqtGBTH3p43nE/zTkgmoFMn9GNTPtFAwN+2xddrza6Wm50w8ES+9swaUCrEtnLX8oJCphTNmzo2TfWzMOWy7ihHy45jL/mYGxNf4zol1JSSlkpZ0mh0fKweej+HeDjtAb7z2YzdbNOlisikRyKmDBSzu14A/Kjjz7Sz8GTJ09l3+2Zb4pQG0ghVUjWraceIsB3xrxwAJ3LbQX8Mal6lKSIZAakSbQLiiwnycz95peYZ2fzhQ4Pj/lAPuEj+FT+08X1QId3wnyx0MHhgbquVUM/zuczzXY2RgVccKStgXlwyyZLL9ug8sU2YVCo0n2YeMZeIdWy7r/6A1H4ds/YEAI7f4+UkzJo6FMjwUfwkBmAiFDEBAJwldxeQmdSka/IV0TIdXOa+OVkmuG9Q8o1P8K1kAIjWxf7mLhyTmrRf9a1cl86nBgExcZG5pBq88EYSMnhIr8LBnzdPEiGKbK404DrDe5fklLKsm5Gpj8iKgPsU+pvc3meMOyXVFXOk+wFWT0fGD28etrqmQddridcXFhcIepkdcwDLXNZRKjwPhvYMB8pN2J3x8WHBRlV7hUfUxvm0wJfpxeXoexUTooIVRsj/wgvjwmPX8+tbuPw8FD+Dciu7RT8szwbxtOWec9yhXVUyHKP2Prw8EgPHj7S/QcPtTg4YjwWLZcreX4eS2iGHx4eHevg6FAz/LWFb8ZWKTWakBUYPiJJCm50hIiL6jyJYw+P24E+85wzQgt9RyY3ivDcVZEoy0PTnCauKZ/AV27Xd06lBLjhWGN3KJzgNzI/2Nb2Ca+Z1hwenL2+0BefP9OHP/uFPvnlFzq/4B3OpmWwQRTRwSMrJcZeM1OTW/HdJ9dbciC4pI/WHBr6h9NGD/apcUQvigjqJQU2STkrG8z/Cd+JNGnpzXRDU1QRUeH+sW+6z9xfPui4Ye7zu2oPz1khacbcdsRa++DgsPpXNn9nGOT7dtBwuAK7m78hNEy0m3PW5P9JCKEBfQZ8uQeYTRL9J0rTmeNYNGLPQjylUOTALKO2rD97ME4VlFKCZ5Z5h1x3rLaxfnuM+LfXbfZNv5+DgilNdRrsNcmU7/BKlYfbMKzDwNjoGRs9dICf4XfGivHjH4by+BjRGREUljdC1e4kOH3FOv+adcAN/el1wKvXr/XkyRP98pNf1j9H+/EvPpb/71HbfkR3yxea5Kh+TNqIvUb0NjAV/dKpo2+aNjuqvb+5H/1DRmevXuny/BJfWjPebZfAplIPnzp/wLOZzTTnvTA/PFHJczbxBj1/eamnzy90yUb6mBZSXqiwdTtyoGpIjSYkqBHQoMxEhdyKhEyJ9PwGbMrmdqbUzJEj6/p6pRcvkPHiko4bNesaLVgDN67CBop/29J95gPswpzil3diE29CwH+C8BcRk9s1rfF9242KWuaaDjrDh9iQjCMNwQGuOOAdjvXstfTjj871X//iC/3hj77QT355qRerBQehP9RbP/h9Pfrgd3T61vd1wMFvc3Cqgvwb2lgPgm9G1U6yTdjYjWgUyhq2I2usrTYcvmw3I75uFYNHVmast81CKc0kZEvMAW17oAUHmEdHD3g/P+Q9fSrPfwwB2WcRnnpZmTGUUlLKhHlf5pwU+FvB9wZ80+tb+2Ohb7nxY5pkEJFdw+ZDo5AQKmjM0kD9sYUP3x7t8YGOHt3Tvfce6eEHb+nxd97VW99/X+/+8AO991vf1Qe/9X1957e/r/d/63t6h7TH331XDyh7+vYDHd5n8/2oU57Di++WwsFxaViEQD2ttbTRsbk+a7Lm6DCP0Bwh56xjWq+3WM8PF+eKm0t1m6UOtNVpHnUKj8W4UlqeS9evNbJmXb98rvXLFxLjqUO5g7bDf+gHTLzFv9ccKm/ZSPNvWnjM+i9yvebA+OWrF7JP5RxK2M72a9tGGZnE5ffsDevAK+bCK+Txd8aKeM9adrNd6vz8pV58+VQvXzxlTC313Q8e6Yfff1v3Tlo1ucfYK75Frvn2uFLPxmphk09srEo4C95HE5RBSLwk7K/uhErpCFN8RzsEvi6jpifquUwj4WuFMhXUp3tr31aq6SlsEsDUvlFILzhTIa2GHQ9Y1Zs6u/CO1FSH78KJUzwRdAiKzwtZFJNcpoVwYcM+gGKGpnPKA4fxdaklbjTy2rxEkvAFcVk2FK0hHtwB7t5fj+/z0EGuPdGJHeEALvI34lt4kuSahqtiOrhPkjn+m8MbmafQvsVvaQGZvpkammSD4iclZY2R8bikNeOg/lWR1VbbEmq6mZqmw9RJZpUwkpF3NMHc6QHDQNtkCoTPTJhkcxmKVmM4W/B23LkjAcPpnoOMcSiMhREM8vu+EDdLBGXpRasMjWHVyxDzZuqLMuhG6bhp9Tb7XR88fqDTGT62Xso/JLK5ulRhTDI9sCeS5Yls3CbedUXXl1tdnC119nqpy4staaLdFsnmynGgnA6UOFQK/LEwlkZlFTAqQY2AGlS5VZbw7v6WpF3OtxBsW439tUqFogUjld373O/0CUUTHf8O1HWKCkZ9A7dAI/XehwuivIHQ0thpWks6qYpapuj+WcsgL41QZcRSIABztJibNd6oDFfSeEmfGszVA3N1/0LD5rn6FftTcab7p4M+eG+hf/rbD/Q//P4H+j/9T7+l/+V//j39m//tX+rf/ts/0P/13/yB/u3/tqPE/83/+i/1v/4v/6KW+Z8p96//9e/qX/9f/pn+1b/6HWD6u/pX/+d/rv/p//jP9T/8wW/phz94Ww/uz9WkLX1+o+DAK6deDY6ymHe0f6ojvltCIa9769qa9aesON9GmYOVw8NODx8e6513Huj+/WPlpkiMqCaFOr6vZp35s5boE/vNI7621quXS12cb7EBeflIwrdG+1Rk3Byfwg8KbRqqV/BMwBRS71Kfbx7k1STom8Q7IdJv8wnDXxX6lsv5d5KRRyCC9D3k8JsyxemOkpwYh223qHNIQv8AG+b+5xz8fvT5U/38k8/1+fPXumbc9qwjh+ZAhfXMOD/VMuZ6wVry09crffT8Uj9/calPLzc610zb+X2Vw4eKwweKBeHZiXrqbqLTemw46Mvqo9EoI9NLe5shlGUrUGwQ0FCQEtOTuKYQz6B7gXyZGiQRpSpP3w4Z+/CU75ixz3H4bwu38nW4btxl5jDjquzg8fWVfFdA63rvyjDSayqKQWHw9UaIkyrnT9RPYyBpUGLcBuuRKL00rlX6lRik8g+IL7pGh2w0z5qGsqFhO8h7XSPrNHMQl03r8B7BuAjWcxNCUzykCCFyBdUrdZwMskJefzVti091Sqy/LN1mkC7XvZ6fX+uT56/0s8+f6y9/+UQ/+vhz/RX48MmXekLe5XbUagx8RFozftfezwNbwm4jpSQjApqTLNte3oIxjZGCe7s7XkGauFw+wSMiFAHuhMl+MzcPQw0X5l7BF415HxXmwLKjIkx9G03OdSlaonxhvinDRrlsdThLOubb56ANRsWItw/U68UiE7uNoEjwr6gO4jhJ4RT4Qont7l1ejQWtakJIqeoSigQiJHICVBqaLqpzE+ZJmotBiE+341PoH/eZ/j7NW6Goit/hsut81L6TOAVjIooIxT4MJeon8H23JqV2URO63AX+/njDFl50PM9yR6LiOEJVisOM6FSAKBN3IF+Ui5hSyVKFvnqRXRNMK4jFHRD8B7zRgtsujiqIVxgURYlIw4A8YJP60YMHevzwoWa8oEY+tkcmAUZLrZJw8pyzUgI5KVJC1p3NsEm1iymLMIgyZRomvpQz5cSCdauNf9qEhaY3TLbwHllUI4hSYIUEkGVkIPsjvWcyMPVvdi453L1hsbrabNSzeVpcluYHGnK5LTy3zoNn4cM9kCHDO/Mx3AxFTaWjZkU6almQnJzo3UeP9c7jx/U3n7uZN2UyvJOGITSCwsu3Lq6pf0tpLxA4p6wW3TpPuN4wQtf60yO8WhOyNTnQ30hqyGsbyrdNrRMpaWTCmuQe2IQb2JQYZV0QT8IWEQk6ISI0XaZJQZ55VDgcWYE8KTXK7Azk3ChBHQ/SycSqkl864zCoxy4Db5CpraRM/2TKN2wm+aOm7Tq1/rhBt2xeKcMiSW5egleZgC0qD9KcWuEyNZ0ypuhp/ym0N9KuN9W29NFd9BwADcjlMjCu3L7xgG9EKAIIhHhK3kT05sJytZQ3CJs2q5u16jrQtmwCLXTMJrj/f+uH9x/o0f37enz/nt5+cKLHxwuddqEFi9oZB8EHaa37C+mt41bv3lvoO49P9P137uuDR5Q9muuwkfyTREEfM3A06T49rWPVv6a+0X3EBiM2GPFH628993BfGAMv2RFY/5DQy09xmYJdEyRU7pXCl1ZqvGZjF1WQ6yoOOwiNIAGEQgmIqyDT0PdaccBwu0HDIbAP61brFeN0y0Jlq56xZBsX2qMaaha5njdrt4w5j0/rHfh8wq8zvuQx3zStmqZRxu8zac4L8mvzyCLDDNHAvK27bVRtg1z7drdsVHqucHtr5gBvovtgx3DY2JC+xafsR65nmQr6IWxtISKUqnxYICUl4hGEFRLYqSZfEUHZxJjN2sudEuW4C/0+jixQfAjEQqNY/+1Km+WV/FsMZ69fsAl7KdsrpVx5uG5O8MMWtsceGZtEhHyVvQ0QxH0ZOdF2o4b5IgXzEb7jTciecVIoEzHVs84+QPJvPTlsPhGBfqlCXMV2gJKsQA/7ovt3yUbfQN8m2moZJw2gAHOQmI+KlrR1zQHwje3P/DdE1pgalrlSzzgeGK9GQbae8AZbrPClJQc0q9WaDbtNhfttS3/WPkEORdAthblo1IguBQzI4Xyy1M06HR0f6b5/MIeDrdOTU9U/JTpfaD6bq+s6pZwrj2s2FZ8+f8ZG/1O9Pnstt2v71TZsU6DJVLJvuV+qLMjrtuXMSIqUlTKgj1LONR6RyEZW4d3IWOVE1y2y2taexyyzItTQT7PZTB1ou1a2Z0taylnOD/o/GTkpQSPCyQpxwduBoG8y5Y1U80OmLl/TEqW5B2SfbL3Cvmv6YouWvMPhm3NSBeFUETLfCGiIZnjwdMiICEUYSTydpIiQ60aQAkiQr2pXArbDLYj7LpYAPfbpWAweUe0w4/B7zrpiDnW4w88a9LQ6Lud51HRgTF1fXenZ0y/+/8z9eZcluXHtC24D3P0MMeZcWSNJkdSsJ93Xq7u//1+9+r3Xd9C694qiSIqsOeeM8Qzujv5t+DmRkVVZRZZI6T4P3w7AYDAYDAY4HIjIrPBfY4rxtusB+nuU2+5+FPVl5pW269T5PUU8IqxK7Wf3j/3OdjJ/YIum7dTAb7aePrQvOBzoU4cb/HyaS7Z13rMMl83oWvW1wlRRGE+FtlpORMjj02ungLbl8PWKw5fL12e6YrN7zYtfAZcAABAASURBVEb3GtoGoLw69Ozwi4ZQXD0Hb1dXl/UXcLaMH48lUUeiLgMW2j31recNv9OatnHzaztHdMn47IEPEznkVSQ+3npdMQbt503Tab5YMn4O5D6wDVJqlFKGNSkCKLAmlQYgLlCIF4figlzgcJsdjrSzQL65yYeVG6rjZDhABDQSlK0K34SmGZbmnCncU/apQttG1oEjB1cD/WX/6JnjLy4u9fnnX+jXv/pX/ebXv9XTJ8/l7+5Znmme55rlju3wVomP2cL6refD1kCECrQcjdpmGqMz/GHWteoM/DLT17a7oaAV9EMEITetqy2wnjcw3SCn2C7APuO52usRz0+GDyFXvFMHxq5t31JXR90OY9cHEoIMgohQRGh/TdHCmnRQQQadX/ObJtOWRvaNBJN1cB09PNaDJRci3L9FzhsrodSyKWcpJM9hQ2EuZqw5bTk5suzXtQxz/eh33i14zNi/NvRH73VLEVdRRGDLTrNZJ9vSaLC12wwDNzw8a69jq8LYM0xCQ9lu3kC8Ztys8OENY6Kn41yfdTFGdO15nzj/gk3r12dnevX6tZ5zOPvsOYdJ4Pmz52wgvtQZY3HFu6hHx6ntrkkKfsQVETxVUyklNbVfWlnnjG1zSooIzD1qdXXNhiSHuNR3zcGzN3GK7Vkk62Q7jrQpMR475qSO91VuO+Zn8W660FdfP6+/qND3vLvE4U1aUG4OWrynkWTQJ0qkowKihIqoIEOpQB+hAd7EEYO8wRraMGdd6vz8hZ5zmHZxfqZEuRkbtPPFjLV8pndHXfN+vri81vX1Rv2maByTxCG0kdh8TKQ9blIJqjKkIB6BPhXIYfwUDqIKbSg6lNIxmnDwuz3Rs7NOv/58o3/8xQv9//77E/3iX8/11Vlo29zR8t6HuvfBn+n+Bz/W0b2HWh6daHF0rNn8QJFbDdSz4RutYijaMHbZK1Mk/LudSbnRFvrl5RVrrCvaO6C/NFKuACkplJUSQJ77cNYt5H+S+HB5pMXigLHSKYK2lFLHQ+SkBAJjpR0QI2FlOJDNuKhzECG+ah9yn4/Eyy3AXuWG+MEfAgkJVLlNUp43ygedmqO5ZidLLTnYPbh3oqP7pzp6cEeHwGnTZ8cLtYczNctGaY6u3aDS9GADtqCXmi0YFLlXSoOyBr5LRs0Zq8teOsB2S7DgnbbkG/6Atdwhm2LH2uqEsqftVkd5rQNdaRkrLbVRx6ZlwxyVGXeZw94OuU0eaAX1j9RteKK1JzEne2xeXF3onDHYk045FKlgs0Ees6aN6OVwzWG04fHtMYKZpBg5OL7Wk6+/0Bdf/Kuurl9qvkh6/P49vff4LvGGto3yL4dFhBKghtpvtneFQtrDPmAo0X2JbCMTNxoJK4kxFtFSYoLUQjf2+fC6PBwUREapcFy0ew96hXJlB4JwnLByO75Dpe/i5OktSM4O6gqpjrcgrLfbYVSdWzg6tJqBBZQDpThg3BNP0CMrwiVBiile01XSW48gZVQ1iH/37XajLeOEJzLhpOB3iCXzh91V7L4IcnUbe/o3Q/Og+E4zcr/brmT+oHuS5F79BrBtUcKLJxTmvi1riGvG1IbJaSQPJ5Wq3ZMiJaWItxASzSuyHY0pTfIdt7nM466f4m+YbDNjHItG3sV+z2/9/mVs97wPh6GHPlKcktwRoUD/HEl2Xf8RR8/8L3iPFgs98l7I0ZGWKdSz7l69fCEGoRJzSGxHDatB1xdrXby60hkHvxdnG62uizabhIiGnugUaa7EmivlGfFOigySbl+o8iYZRCvBEeLfuG39t0mV+W0SqVDwfMcNu23kdYIxMkePhbkb4vh9gK++vwnflBnrXGM5e0CgUiqh9cKok77YvKb39Nsh7FXXb+uLOtoXCxI+RPLBaooNc8GlYngtDS84lH+icfOVYvs1s9UzDjbOdPd0ow8/nOmnPzvVX/71I/3N372vv/6b94k/1s/+/JF+8tP7+tGP7+iTHxmn+uTH4Ecn+sT48Yl+9JM7+vGf3dWf/fSufvbz+/r5XzzUX/zle7X8XyLnr/7mA/3dP3ysv/3fPtJP4Lv/sFU7u0LdM6V0BTZS9JrPWp2eHHMAfKSG9/TI+3vL2PD+UMFHUxqZx7Pus4/2Hvtop+ypLeZJmXdLoV8ikoKDyYQfRVriv3O9Ph/15NmVXrzc6PI6GHsz3GpOfVlS6K3LSWCLf4u+IxS03kWnAH5HAll7OP1DEBE37IW+m+rYaUFWIFvmCbPxcDxNYSFeIis1nZrZkrUBczlhwzoIgq4Ye09enetXHAL/8rMv9LtnL/T0aq2zMev12OrpqujT12sOfS/0mxdX+uyi17NN1pkW6jkc1vJYhcNk5UaREmpEBQ/SUzwCvW5jlyT47ht+bhlmqjIc+dPjB0vcWZ7hWSp0q8+dZ7wltBLgrXwkuCl4u9hb7O9OUL72vapNkkQ4qLAvOG7XjN2tGojLWaNDr8GbrML8MvBtNjBX22/E5aoJJBYDN3FJ07o0KdGHRkRIO5jPUL1CgW9FJAVwuZQzNOojvYVx1UtX4KIPvd6Enl4M+u2zC/3yyxf6xadP9S+En7241MvVqBUrjG3uNORWQwSzXAGjfLZh3w3XhfyqE7pVFbBjbQ/vphraLrRV+zRMEaEU1pGQcjVOGBEScLmRMgMYmTscN4oC6UbWiG6lsK4rTosryCWoN/Ow1+rYVhq06BodLmdatFkd69KGtWuQN45b+gFjIO1Nh4eEpKhIPJ0yQvVy8BZIoLNARBAEbSN0e4xK05srdtEdPRSV4GfYnpUeIoBewP+aO/1x1YbErR9w3WbH/2tx02wIYy8qyJnyY0+aQieNKfVvelZzI6NQxySABBGnyy4kwAknd5loxB2pZcyfiDk0JyAalbJ7hhQRFcQIJYWmC7oqpuS//7MqrqBFwUCtdoXkdMdL497pqR4/fKiTgwM16JXJS2OBXzh5kgd+02Q1bHQ4HijswVvgEfKK0wxi8YLPTBQNwFrqGXxrDmhXfGCuOKwz1nxwbrcbDQx4JSkYDK7I8jwRTL9tPGjLonUF7xUbqSsOe/rKH/C7kJhnRvZXB9DLG2SBHtlgwyAPo+ohMIuTjvSSNt5ZLvX43n19/P5jffDwPflg8GB5pNx4odFoHANIBX5vIlYQH0Gl0VZqV8pZTduo7VrlrlEw4/NuRy/JE3qgQ2KiSSG1OatrW3XwtoQpMaGRb7u4fVv0HIyRybZIolDUySRJEe4twU4oroCUVSfRSApkBbwpZ1luoo15B8dNi0i1HKpjb9trjyLTEMKdlXNLm2ZqvYnFgUvbdaRbpZzJTyoRyME2PIv4oZ/dX1ZZZHHLoTnMWjER0L/Ik7o3crd8vGzwhwp8wB8xPT4yVnkuXSWqXggNZETwBETNgE8NfJBsVP2IA4SEzVr3x6xV6xAfXcznOuFD597du3rIYb8P/N9/eF8fPrinD+oh8Fx3ZklHbdGD45l+8sE9/dWffaD/7c8/Bp/oLz55rMds2HAmrJaNDvVrhf2PfhWDZ9LSz1LbZ1vUNtCPZQe32T4+1Jf/wEbuiK8OFT2bk+7/Hh83n5QUAQj1HZdrU1QTvOHALhEQDajEFNgjghi39TJciqQwc7Wf+2HFJqn/cmzF2HR/eKOm9gX6i4oyfd/is7MZfoFNxWVd3R6Hoo5ISSknZfJTzjWecpbpsdeDcta9VL9BExx6xPlG6rEs28D1rxnjaz5WjdU+hLbP8+ZT1XFnM7fLcq1HiqRMvRVNVoM+NW5aQi/rYkRI3GihWh5d5MuCHAcRIVhV+Ui7P/2vBPTo0jMfbdfXHP5e6urstV48/Vovnj2VD67MN5VBOu2zTh3jaOYx5fG/0ylhrwiUoM5qE+wSEVX/Bv+17hEx+Qkf+rZRRNQ2Jextn/KG6AUf8LaN22G65SYUD/yz+iKdTTEZ1s1zr8tccwjsjeycMzK7Wi/qypsbVz78BWvmzSGySgLYdkvaddlvenzXOhim2X+u2bz34Yf7rt/3j0TdIesWKTFyxtom6zsylnrGRaFit/eAufnuHcYq76CH4M7dOzo8PAKHWh4sNWc825aW5XJuxxmb8lds0G+ZA0IhAcuOCEV47lSd86yP9fIvPNjf3YbKh04N/t3RP/bzlHMtJy7nj/T9QN/4oMRlVvT95eU1G9GXclttQ7pQFAKSfxGF5tDOolqWNrpsSNUGGfluq+F4RCinJMfdLttoH+ZkekJ0yNfAHLRl3nQfbvBD+4Tpif52+ZwTdYRCrpt3CWMrYAgoBPUZRIKYkajbQOt6p5SqHtYBEdDKND5o0EA7RvrKdRqOe+y67zARUoVUEEmW4/ei54wO3zdms04daLqm5ltHo+Cfa2z68uVz/frXvwK/xrYXonKhHiEx6nd97kMTMmPbMg2/4yQk0QmTvUd5jWAdIanyUq/rTylX3/Oc6/yBd26PH9t/rz0Psja54oDHMI3GK+VUbWI72WbWKWGnlLMaxnLbMXZIb9novnjFXPDkiV49faar1+daMTbXyBP9MGs7+X00g7+uizDamjKXl5e6OL/QJXxb3ou2aUSo1oG+rqOjTMf827WdIkLW7ZLDUI+5Fvry4EAOB+x06XUSct32Bv7ZfIHdZ1XXlJMQwJ0ANlNofxWiBdkudxv7/CmEyZEwhyNlklDJRTVR4+JyGhB7c38zPeXsqaXQ1/iDfWKkb2ofMY/0zH+2zTmHep/+7lP96le/1qe/+1xnry7URMsH31KzZq4u0c5o2DgTc/NW66sNBw2DIrJmrGeWywMdYatD5pmDxZIDoqUWi4Vm5LVtq8hZigDWo8j+VMFgKAaKchMjX9PldI0RKfRzj75r3lueC/3Xbo5b90J/Z+QboWAdMGj0mKK9Lh9+QI8gZpAmBoUIZYt5kT/C7+ycUu1T653ypPcI3x6ur4Jv44G16+iy+IconPCDSOhAS0bkobp8hfgJ8aR98A6UGWo/jIybCdbZ/TLJY46hfE0TTr46Y/3V3sA0qpQv15nQ26iVUFdCD+fZRp5P/UtoRrUf84Lpvecd64INetaJq82K8XIpz/2vXr3Sa3CGb1wwJq6v14yPrewzPWPbG5IDZWwLv4tt/4b5Yx+mnOW47VjHGHNFx7jpGHOzlnaQbxn+S+BLxrP/tZEN/Tugk2WKxhXsWNhocPsC2alp1bSdlBqd867wAfDzF+e8L0beRS3c8wkFHrZ2FfSfQCRMYRAoeABumeSwjjs6lAO0CPt1j7xrXV+90quXT/Xs2dfMnefK2HSxmGvOJkjHQbAi2N9f6dWZ55kNB6hFZUDo7gBYJStKACkRJhwiptp3z6SCbqPHFmNMbNgqDjWWI623B3p53upfP1vrv/yPp/o//usX+sdfvtATaPngQ9378C/13o//mvAnOrr7nvL8ULnDR0DGxsoNWzYhfwOtOVhZrbdaMX95HRK5VcvYbNo57ZReMd5fskG6gmfAp42R0BBVokJ0AAAQAElEQVQ6p8jK2DznTm1DHUY7U8emaOv6cmZKp+0wp5SUUlbKSbbPRJVEwx2XL+wmCCNjwXU4LMRvwHizDwShdlfBTwu+Ud9XvK83YE0L12nQtmFc8b0RHArHolEs0IdN8bELDY3UN0VbDnY3aasNhwGbstKGbbk+rTXmjQqHt6VlA4uDXKWe/trSX1s11DFHhwP67oS+vEM/PchzPaTtD/Dhe03W3Va60446bQedcrB8d170YJn06LDTg4OZTuBp+6046VH4O6escbutIg2EIygSdiusbAY21DwuN+aPoowNC3nbYatr1sVew3vNM6JTz9jzWIkI+qHVDH9MOXS1utBnn/9Gn372a/pkrXv3jvTo8V3duXeolu8xrKGURJmsGWMy864N+oJqrMYthGQ6Goq2q4YUrHGMqiyJxvOeuAmJh2G6Gko38JgPP6d8gQKBu1QElQbzm8NbFctrvZqOiY8Ogd+30w6N23GnjVJrCKJBnyGoimFATSEbnUIPoXugY4qZUiywx4FyAjEn3SoiKSIUCUSIhHjWUFw1Tnj7Ni3Kbco34s6j36yIeZ1r0RY8pc1g6h+JSdgPFuLav4kfLOStAntF3LuOJ3LxgzAy3g6YU5Q74kkrDrkMz1cjRgn4otpfiggl7UDcNvxOVBvrrcvtmgjWY4pV3yBqds81noN61hiGv3n2a9nR8w5zUwQe07byOrPlPRQU3Hpty7txw3fSjPx77Im8x57IXdZCwXf/9YsX6lmHim++YbVl3brW2YsLveSg4PXLK11dDaxXGlo2k/C9YP5PGX9kjonoJMaQ8FXBURG6udwmQ/s8J4BZDNULQg33j2+m93Rb8/vzqo1os+eekTHr75a6jsE+3wxtsxFelzFqGj7H99jXXDT9CC8Qce1D3sMySAdQzbOOxpSS206SqvaEKYTgMonybR7UMM+HLqXxtUr/XOP2CSGHv/FCx/NLvXd31E9/fKT/9A8f6v/1//6p/p/gH/73H3F4+74++fEdPXw009FxUTdfq+muwRW4BBdq2gt1systlmsdHG11fDLq9F5wQNsw7871+P2FHn+w1IcfH8gHvz/7+QP50PjBg4Y1Mu+CfKGUVhLvozKuxHSso8NDHR0wXzedMLW2614946OMg9omdHw00/vM6Y/BYpEp3yuCURPCSgEy6KAteL/P9JKD3y+/OucgeKvN0DIdzlRu/ItC1O67+AH2IdHphmXqpelZidBqyKNG64PEH3nv/WMKRRuAQhFvQyEu2hqeT5KUshLv5Wa+VDs/qGgWh0qzpYbc1b/Y/IyD33/59Av9028/16+/fqGvL7f68mKjXz8/1y++eql//vq1fne21QtsdN0dazi8p3J0T1ocq08te3sFew4a7cuu3TqlpACaFKrP0O+79hY2p/Hd/M41vpvj3yNn0s99MEkvYkgBh+Q5QUagWAR9YJKcB9HxCtI1OYVEf+9NsVoHDwUv08CnxRps7DcattcKDhq7HFqy1lnOZiIqrwe9Dpr65E1djlV51OqlgPvISDkrboO+i6AheoMI+tRIoQiDNHwCo5I2o0DgV3PF7Ej54K623ZFerJM+e3GlX37xnEPgJ/rVl8/0JWvrc06M7T8supV4h0ROzGijhoIvERP1JGgpZ6pIIIQ5QcEUReL9474o+9D2hxwRCpdNLpOmeEADNHu64S1llO1jVDmULaLflKgmoQHASCOAfSoXgkMSE1Bh/RnMPbOu0SG2X3RZsyxl1qtMphpZrw7kj/DKF/UHsgUikuLWj7jI1huQSyJiCtNNSLlduyothUsCbqLcils/REVRJfj2iCRo4YdoCPiPv1Hhj6gU3X946X2h8o2iThuQHRja80JjwDmJy5H4N9y3RLl0FU+kILTsQ3iK0zehndBdQ63FIRnky3BvOtQ3rj3LrbzKumNz/IZlR/v3D6z8hFo3o6jwkhjZYBPh0cGBHnE4euf4RIuWlzofsltvdmy3bAAN2g9KD9CRjaGefIeVrulynNGqjFdnJooI14TNGHQeeLU+BqEnw373cWh5ZvOAiAQ/fTyimz8iN/Bcs9m9Auvths3dURGhQHZKSSnCwmX93UsN6VahxMZA2o7Km4FD4EGzsei46/Tw5ESPWfz6tyDvceB9enJHxuHJXc14geZ2gfpZqChUrqjxgSqQ6d90G3sS6Of6M5NNM2vkMDdJKVG3pOJJE/sUA0GmZybVdtap6VpFYjKjpp78CaP2C1RUlYJ27SHie1RaUkSmrizLSYmQdBCm3FR6SrvQ6YqMzIReqvVsacOWD4kNmy6un+5Hm0BeVm5aNfR/O5up7WbEWyU2CCIlifYVON3PFcRprUJcPLgVERUpkhL8RkSYjW4q8seLseUwY7thsefQPoZO9gXLrcyIrOIdGsiIiKq/N7/X+KZ5c0pq0K9hwneYc5LRto1mtGExX/AyNuY64hDp3tGhHpyAo4VOWZgetYMeHnf62UcP9Fc/eV8//9F7+uS9Uz08XeiEDZsFL/hm2CgM+lUoVW3gED9wvNLoZ+tTbkJynL/DCN1+X/uZ8eP46BDjw1JtJmFj+Qoeb1BIGYJUw1tpojJdvsgXNopwxAR0sHzDlZhkEB9xtKor7YiUsWGD3TJo1Nluy4UOWOQfHh3qiHDJxnmLDyfsbRFGRFDdBMlhUpAf4XhAMmwdQJ2lYlS1BQPLfrBhXPtQw/ChiPv2mg9T9+965xv2UdttpLy4ck5VX+vTMZ5mXVd1bttOOWVFUK+mOicbD3UOc3zSwXkG9kHmRCsasdPULwPxorK3EbqKvg/DcRZ7/fqKQ4ZzrS7OCC/JHpSo1/WnlKhd6CH0Seia1eRGOWfllCofrEKDiohQykk1P2cleBTk4jPWTVzOaz02kUNSG+ZE28o2NE9EIDcpEgVFWdpiumhfCtOKzO+/GjauOfCyLzWMk4zcoqQV74IrNlhXzJ20RtHMpNxpYNG1ZoyuvDnLmB2Yl0dsM+C/G+jupxXj0XDac4v7CzWUclZLHS2+01BPyhmPK9gXP0BGRJDfcdB7pFPm5APeQ26rbT/SBnE53fDV2TDOBb/pA3On6/GGY63TOmEv2GUeo1DTCG2Dj006buRww9zXU77aJ5Js7whsp6AEtpNYcBa5rOuqfNDkupHnzRfb8uLyQv6/iG3PSzZZjCsO190nZpdCtn8tTz9EhFzX1JZGDjP9aVpEKCLkKyKUMvoQIgDf7bXFzm6Hx4nj1st54ooUCvsMcdNtmxE/dbzWDR3hPOGL0D4uoiLNLV8h/xALwF2whuVYnttkDNi5BwP2q/LhoZgS9Rs5ZUqiGXYqwBYNGCJCtEgEEyQFNhE82+1atuEFY2lLXwnry3KBZdiX6uKdtOto7EsgAunI4Fbh4XqQOpUmbd4Wv/F8lgnt79Z5wG979N/yzrE93ZfXbJDtD2R94LPGn932wLY5Z6Wc5NBo24Z3Y6s67+DTXncU+mfFYe7Fq1e64DC4Hv5SR4vPzmedFsypc9Cht2UJLW1PH+j7wGvDuHLa7RzQz/Yt2CYi5Mtx07bUc8GG3dX1tWzIGe+0xfIA/bJMOyfvmk2/kbGVmkZed3hdEJElekDCZkBctkchPkFY95sIyfVXkIdNCyCm6SpT8I1npfIoSNxjYnFqVxrRsECenkRqH1r+NO48B48a+Lj2L465P/xPvb988YrDruc6e3nGQe9GnK8ojQGSopdG1nz9qq+bUQwB5dSo4xBozmHSDHR+V7Sd2qYFjTwGU840E4UkNAa00fYbCa1PRc2BYXfvtXZ4A2zu/qlzDP004F9mTykpU4fleL663r3f9vlUbjY5nLTgyZ2wewQRWadRhQaV3ZwYEdrLtewI+KyICHdwfdPYoSz6R0xlAn3ExbTOc7oL+TRXBZ8bqaPQlgLhNmBRh/8u8LkOOzq94R292h28mte6tPA4v9o25aqn14MZG2TGQw1TlsdkTrwPqGeLvTwOr5g/r3g3ra5Xsp1W9SB4gx8MVFdoWTAvF+bxNfnXhBvehVvebes6R0YkJWSGAn4/g3SSdWkYt03T6iZkfMwYkweHBzo6OpLfPf5FI+uf0RVzqWCLnvfihnef/0rZB8BbxqrHqLiqLVPIvyk/ki5AqZGxWg968eoSfz0nvJKH7DjOpJhXFA6Biw9iI4sCIHbYBU7SCnpfYh1qlOD7A0fPHAKOw7UuL17KB8CvXj7n/O5SOYdms1Y+bOvmLWokDtxWbKxeYq9edsnRh0yul4OyIB6MnwqU5/NLgWMYEt8MkWlbMyHNFc2RhjjS5WqmL572+p//8rL+5e8vf3ulJ2edxvaxjh/+hR5+/Le698Gf6+Dehxq7I62ob0t9m6HomjWG/5WRa2y66YtG6jEG6rV+g30PGpWpKNPHvZ6/fKUXL1/Txo16NqsGym1Zp2wY73SRAj0TiEiy3hVuG3Iy71j3ufs05SyHOSdFhOyzI+OqAt9XSJGi8qSUJAilSM4a0avOCVRYDIguLxgK8X04sk7skbliM/B63GitnsPdUUOL8A6Z7Ew5vo1Rmxi0oS97I48aK+inoJ26xjZrlbRR5K2Cw9/EIXEDb5tGzXGbQ8bTKWPxAd857y0P9dHxqX768KF+/t57hPf143sn+ohvmcdHrR4dJj06yHrvuNVH95b65OGJfvTwrt4/OdIC/Yfrc/Wrc439lSK2alNhjkxqUmBFKeQr0CWUm6TMeEqEowb8alvheMrwhBizo7astQzbtG2zetbOr1890+df/FbPn3+p5bLR4/fv6sGDYx0ddcge6HPaGqNShNwHEWHTVpBJZ5QdREhF+I2sHf4VaqSKPIXRKKLdAfkxQWrJNxrCjFjzI0sGpKAOrC/sUnah6OcKuKkYJt9F+8PgKZxot/OneEFyESY1A6QpTcvEhIbYkXCQqM9peUzu2pNixiiYgxk26RS1TUmRgvgOCimAuGq4i5NU4WEQfN9NS2B985x4i6qk+jCl+PEdmPKm58Rik9GoKXHraZ49bpHfijrfZWvo/ngHrK153uAtEd+TuGnQDU+hpYaUJGyc25lyO1dJjdb9qAvec/4+GugqRVLKmSApIlR/CFMFxUNc1m4PFyqTmuS86zbnRHdhY0pRSrbjyJzj947fR4bXg/6mHZmXnB8RatDV35opkuxHA++uLeuNLS+fYCwe8m5+eHKsx3fu6NDjl/drf3auNXPr9ctzXfO+uj5faX3NeN4govf4mClirpQWSnmu4D0gxpEYVwqPnYSib/TVrSgZ+JSfhjOAxyuNInaLFcItTnPvUe3iBsJSaugIubu4803fY4Q+Yqux2mXEdt8BeGoZ+G6qpiwFEL67nXaU0LyqjNQv+hPaxOv0HmY2nHa4B+kb/hEPG3nPDsq8yxvm9iatSJ9r2Prw95lmzZnun4760QcL/eVP7+jv/uqh/vavHsn/5PMnPzrSo8cz3bmXdXQyanGwVTdbKzdX9I/n7gspZnS+VAAAEABJREFUgM4JzxXpTJHPlZoL5faqom2v1c4mdPMV64W15sutDo9GDohVw+XhIGM+R0//ElK55lv0GhNseS9kzWdzvmvwB3pxyzpwwL+aFDpcznT3zqHu3z/W6ekBa8ZiDiXeWUGnF97LKi20uUbWQ6tV1stXWz17sWKtElh2zpibS2mmUv1Lb13lrdQ3EkF6D6Jv7qA+gAIR8Yb8g2J4mvtwXwZFoKhYMiIt1hCPycVDb8JEm7Ki6ZT5HkndQmrnGnOngXG05Z21VtblID25uNK/fPlE//Tpl/rnL57pV09e67cvr/Tl1aDnjMfztJQPf9fzE23np9rOjtQ3cw3J6zTqLJLHwIB/98Ch00JHodsb7BtyO6RFuzYiBvcmLeM2z/9d4tYQXdCXe9KViMepc2roCCxuNsHuNnEH+Gnejv6HBS4pxe6nMG4HlX6twj5GYt03b0IL5tauSRLv857DxxH6vqoi1f6Z9HPKQB5KphSMk7cRERIoom8l1EUu8YhQxBuQIC+0HQvvqo3OmMNXA37XHao7fqAG9N2xzoZOX+Non+JTv8G3fv3VC/32yUs9Pb/S1TDiR1kF3cco6tF/ROoY1ItuKKdIU/2oQvOKaIxUG0cc4tQuSJQjqfBP8KR8omwQRoSz3oCiUzlqc520gRmSuQD9ZezaXvksW9idBBxivT1yAFzYK2hRbc46c0EfzJhvGtbewTq8GPDVkrVqHtbBkNDQCEIQeusyS0SQJ0UQViS5HSkIY0+7FaIzzL4pJE0R3VwUqaSIgOZ2GET/F9zp361O2sRdbe463FRpesqXM3EcU+wrkwOIjgW3+XT7cqHb6X9r3LXuYRn7uENUphpuZ1i16uOjndKoGYGGIR4SD5pBIYmo3r7ggVCLEE63UwW5DifK9HTamFJ/uude5u2QOANtYDNjZPNl3na6e3KqB3fv6eTwSMFEsLq80obNRG/A1YUmG5oDL3lvchk98fpiodEBqr44tAd5zrzs6kCXgjCBwNMiQjZUcd1sJHtihCCXSTkp4LOokoTNR/kQeM1H44a6Bl5mhcwUoZyyHBo5JTWR1BK25Lf0UcuCvd0Omg1Fh02jhweH+uDOXT3kEPiUw6yjxVJHywOdcPh7eveBjk7vaXF4oqZbSryURxQYhhBVMr8UPopH2Vb+J3VsL2ekkDITTdMkVeRQZtKU24XOPS+Ekcm/WAhtS7MZiy7QdYqUhZrqsXM/DDUcSmEeNSRFSEpy6DbvAYE7KSifwjYGtD2IQ6QIaewQqVHKrbIXHC2LjqZVggYDH+biw3xgw6zXxh8I2Na+7TpgUsDr39Bv0LPhg8GbZjkjN5KkQEeBUqHdFSFFCiUjklKakFNSTkkpgpKUwxYDuzz2HfuQ4Y8ZpwfsMJJfsAPC5av4AQIICf5tKv91jTceG/p1Np+pw64durZdK9Os677+iKmkywU+t5y1Oj1Y6N7RUseLRgs2XO4ctPqAzZCPH9/VBw+OdOewhT6oi0H+p58T/RnYKHiJhzutiIbQfgIGMbfjEK23aaBSSLstb4H2uY17FMuD3/dOVUf/QBS5jKHYFdmHJKleI/7vulyP9XB2SrnaqW27aRHPYe+CMdF12BI7On7IeDnk4PeQueCQcOl87JyxeUSSaqX69lX2pMBG3KS5a3dWfXgM+PxbPsActAXu03244SDIPlF1R0BEVD9q8U3r6cOU+XyhBeN4sVjQjplafDXwNZXAx0eGYY+fA2T7rzUtz3VbpjHZROhW5PSW+aIC/xzob/vMiK7CbxILjaSiJFbobOr1HABvV5dix0wZWpuTWmxjZMZKEu2XeIYS9kroFRFImOpzXxjicl6TG1l/+2/seCNCEaGUkzr6ZYb9zeOx5LZs+eiy3uKKFKrQrTqqb4VSzhU97brioMuHbVdXV/J4S9SVsWmJxAHwoOvNqPWIjrlT7hYK5o8Be9ou7h/bxTZ02Z5x0WMnj+EJ2Jp3iePOF5fb07Sd2q5TB1r3kZJwA1DQOcnt8ub7AT4XEbJuF/6LK3Rds0lc+4AygY5vbJYVEVWG6zKqLaCRwR3UPuX3zCtb5mHrukflRwnLK3DSRFUIX6C/K518LEGulOkftyXTx1Iwd251yfvxFQd+rzjw8z9JalxwEFw3PHd6WPaAD/XoYJkRIfuHZRk5J0WEfDnfoVNBWyOi+uWk87bWWfVmDik7HSs/BWCdeOkT95HLmLfUNkiw8KhP7a+aBSmCB8Q9L9F6Oz2gu+VM6GW5e9T3MbpExK5NWSmFXP+WMXfDh04eSwWdXRMslS+npJyyGoBHyONRVspGE1dIXl+MzLuuv5AXiTIN9eSsCEpBK+hAoJRNT6IYvShEFQU0+5yRqQdKnRvsK5bpvrJf+xC2HgDjd/7nLS+vLmV6ilDTemziw/iu+6whbDv780wL5swF6S6StOm1Pr/U5etX2jC+Ekq11Nk1Db7fauYys0lOylle6A60zR+IW+Y7z3kb/N2HhJvNWn31mZE5fFTP2N3r61/e8EGZdU/IPjg61Gwxl/kvOUC7oO6V54YiJfw2t50CPcQFCdsEtrF9jELccHwH85kxQhG0S/AbtGdkTiGAEaZ6mxGYSDBlOLJDpVs+uMVvck3ymDinfPex3J9gxDYFVN8h3WAz94fXYNf0z9X5uVaMt4E16ugDe7cZFOakAn8KKVPG5RzWeZj2RIQiJUWNE4o0kIFi9jnr8S3IV/AwBPcUioticrlhN16cTozt6iv4RxDv6U/7mLFCX6fddorXu0oLntwmTDqGIsLJST72sM9Ua0FPtMNty+7nnJVzUoIW4T4r+M6Avw+1j4VBUk5CoKa5zr0FD306Yi/714D+breoMiHHiJhktviR/+L86PhYM95FLrPC9lf0hcfPlrk/ItTwPmkN2t14rKYs12tZ7otKy0k5JSV0cn2u2+PNB/0rNqzt45a5Rv6WNap5EnJyRlZKtT2un+oUyJjiUfWybiknBW3wI6WsnDN6NRXWrWHcGB3j95A1jtvkd9CccWS6LWOdLNdxh07v7RMRSjkpt41Sgz4hebOkp+OLkpRa9WPS5XWvp8/P9fXXZzq/GBijcxUdSLEgbCVlpgH4XUYBbYLrrPD3RIyCCYxwDEqsS1PaSuMVB6IvdXnxQlcXrzkYZQsxB3NNxg6N5osZ791Wa+x3dnHNoe2G+MhqJUkBkIa6evsKOa+krBKthtSpZyN2y6bjNg61Kcd6vVros6ej/sevz/R//Y8n+u+EX71uFQcf6cEnf68Pfvb/0OMf/52OHnwizU50sZZe8bhc99hjI/81snFxtdJ2GKXUKPAX1ToTfp7wWWnrQ16+41arXmdnVzpng2rNHDsMRbireuezZutJI0RGGUPOr3l1zhyxV5LXVzk3ytSRUlJEyNfo8cS4dGgfM7X2a874Sr7hK2Y2iBQVeayPZURPY1BBoZENphGDFtNLT/9v2YwDxAes7g210tC/YKBPt4U8NqZ68vuaP6jwPSI2ruSNK22VQANaMIM2j0FL8o+aotM2dI/D5Ad8xzxctnp40OmD44V+fP9UP31wVz++d6qP7xzo/eO5Hh00erBMerA7AH7/zkIfPzzWj/nm+fDBiQ4a3jOrM63On2l19VIaV2rQsU1SjqSEvWy3nJOalnfYbKamaxT4GyU10PYCv+A3LbAxpqCPBtYtvVy+YS64vr7Uk6dfgS90vXqtew8O9fEnj3SKPu28YO8NtsVhaCtKCFODIst6g1Jpws4FIrdKqRVLgU5A0RIH6hQVs5tQmpEHoFc+ZUmJqkJ1Xgzq0x74p9u2AxXDu7uDEFCKiG/0opxjxp4OC3ULlB1GwgH0gHGsDcObNpeVNF5LDg2tyYeHPk/YNtCrQlwR5AWR3V2jPKBXClHBYZhUkzUtrilFRDekvd7VmEIH8M77Vtl35Ls/6Axu7GdZN3LfwbwjlV347x58r+q7TIxVQORG7XypPDvQkFpdb0edXa44oNqoL6EgP+VWKWVaGFX1iFBETHGoWAA7jDuQwh48a/7th2nVBjwcn/KQY1nUhShkkEP+zXvI841hmRUjxUKRQimSkgiNkULMg14fFdaWHcIe8D3/0f27ekR4QHo4e62Lp8908fy5rl9fqOfggEYrRacmz5WMZq4AIh7YgwQlk0QdN7Cu2l1BWFEfuwTB7RvVbie/Mw4fNz7J0/euvUTRATJ2sN/dwGnaXTw/OPwuWI7zHFqSBe6VcNxwmnxqIeY+AJXXmbdBtu8bUlEgO9DF+04JXRJzfGYez2WjxNjOca2sS6VyAe9r8JL0K83bCz28l/RnPz7R3/71Y/2nv/9If/93H+rPf/5Qjx8f6OhIats1PnGpoae/wDBcaWTOlv8vUsJhuNYArYI5ZQSFA9yyC0fy+v6K+fmSdcOlht640sCawrwRa7XNUH9B52CZ1TS9hM7jsKKetXIatJg3OjiY4SNF28019A1rj8QB8lJ37x3q9HRRywdzl9z2nJVSiylbRcyRt9Rm2+jsosgHwK/PB637VspLsJDgLZFVIuD9A+4/kG0vKRT76B8UVjeAsxCpUKEtJhCUoD8AMqESh0bWSHpE/zGS/F9plaZTsK+SZrSRvebCeBryTD1h3yw0dAe6UKvPX1/rl1+/1D9xAPwvz870BQd2Z7y3NotT9UuwOFE/P9QWWWvstKl2ygrqEc3yOsT7JgNj39+OjqM2Gk23dZQZtbso45jpFTDXNt4OYXAewR91/1AZP4wf7ls6T70wqRu0l64g4X4ix6ykfu+NvNs8VQ6EAIm8YA0ZPoAcNozfXizJNGskPgtUyBvZ/4BNte5CISdAYX6wjaHIsiJCif77FlJSQJfQuyS8ztyql2MRPA3yEVnX+K95V728WOn61gHw/M5jtccPpeVdrfKBXm6yPn+10r9wAPxPn36t3/gvzlljn7Pm3lJfn0IDcnvED6w97MtU4buCLVGJdkyQosREly/mSbfV0RDtioqIgCfkK2IKHVeN0z6FmDJBYS4SVZA2zUB+rQ4L2G5GmECBgo3FAXCOoi4XzVkfz1knt6ytE/TE+i2Yg9/UGEghhY4UQXfJlhVU31UnHgFubnQM9JDDd0HkVnqSHCokEBHili+qk8K3H+GofLkZDicEwR8KWP/IG23/SAnvKF4baktOEXxk36CJOW6a7pgx0WsHxD6+j8TEbVkg9tn/ppDStTcCmSERD+1+iEPQ/qIq1AmJweAO6vlQXLPBtGFzs+YFeZStccH6Fuxge5r5pjiG8G3LTNwWXFMjDLclkc1dq6AOgZo7EfRdlweFRdYQuQxD6vMT8bUQcQuqTKM8QTHa1LGQPT440OOHD+v/j9vSZv8fdls2qgY+uosHGbPLyMd2v+154W9ZPAyUR16tx/JpJ7KDshGhiD1qxTCQWeWMKrvBGDWrSEQSE13DIqFtG7Vdq0Toj+YBXn9geuPLKFV3yxITbjDZtvJGbJcox2zmFZIAABAASURBVDCeYUof/M7R97Tt9MHJqT6+d08f3L2je7RxyeZPh24t/LPZQouDEy1P7+no7kMd33uo+dEdjbnj4z1oYwEjh7+9tuutttcrbTmY2K6u1a9XLJw2Eh+rKUZlw1MWE07hhTBy6DCA+gKg3aLO3LZqZ3O13Uy5aVWgYVKhKjYpQCpIlEK+SgnSO+zisn1TUkq5QoSm7VFYDAS02H2kNCw6um6u2XypWjc2SeSViFrvSOUD+o0AU6MAGnAn6miwVQX8TkeEImKnE6xWMlRpEehk8OKICN28yJDjskYEzJR2Hw5s1PZ7MIGPjC/rMKJPoX7zuAailNDNZV0jQvP5XP6nY30AuOQQ8GB5IMdbtw897LMDcjeMWW8mbldrNQg+6DqdLOc6nDX4/aBcTF+ri41muYe2VRs99K0SGzQJvYIXeaBXUF6GtSGkx6yigh/fJhtOR/AEt+luk+EFWsHYxTKAy7wTYWpRfUNVKxB36LeWbl8T3ew3VZoEb0HvalPCiNBsNtPx0bFOT+/o+OQUGx6ow2bu54zfTP1EX6a3kXOW82p7kF1qpNao21cp+EfBLDfASjfxN3TrNLIB2GPfAYz4n+2indyIpACut60+PFOH7jPGz3x/+EvYkW7Q37rZnlUWcu0ngxfAjhMODqnHoW2y590wn3te94FKBekNm9n2zRH/EX1fCEf/QseGMb++5oDnXMP1uRrG/MG80xGH6AfLpTp8K6ckYRZ3EYEiQiHJem3xRW+UW7b1g6zavraV2+byLWPONKNhDjTNfTan7U2TKRKoNFZ5bkMdZymrtp/ckX42MHmlzZhrbLNM/7ndPZumbrP1sH3MN6Ihexzi/JcNjqySOqmdq+ROY1BnynU8R1A3/eSN+dX1Wt6cd7tqfaXIYY+te8a1kJk9b0RSRCgTN6xnBGlktk2rDv3atpOvKzaFX78+0yWHq1W/XX85L5CTaUNKWQkbZ+Iu12AvpyNCEYGegPyUE2kj5GtkvBkF/Ud0te1EFkVkiLj5KgKrQIydnIzdrXtT24A9YEYEzsxNxD5lW9oWBftDksOed6UPNOxf5nGdRkQop1zbIeK6fZE2jzGiq0OXdZzaKmeVz8N5Jjj0u9H19/iqQ/Ob7nwp+BFXyLQRWzhEBGmk7iOVw7xhIv05VD+rstFl8Bja9e9AH4+0NZCcaEvOWRGT/ME6kF956MNCWVdks9pfO+w4o89nbasmUY569zzWiyTshdlrlHUd0c/Y50WExE0vqRC6n+wH7h9nFPSyrqPrhTGlpEydLraXIa6R9vS0Z0DHLePCB1BX+N4FB8Ebxqr7fcEcc3CwlMdgY33xtxZ0xGeM90U701xZwTqpv77WmkPJNTJ6r5042C3ITlTssesybdso5wQyvt+pIW0916wnLq8udM0hruch6xkx8SX4I4XMZ72uWYdcU5fXRnPPPewKzQgVST5cvEb3HhtEbtUyvhL6FmxQFCqSRoOIzWNbVWBjbuyuyiN4A3kRWcGPeUfsZb0MM5rf4Q2oU8DyaiXUUYWZEZhey4rLafKdfgNRnH6nssqLLLe5abLu3DnVw0cPdP/+HdZ7jdbY6vzFc52/fKHr8zP1rMlwVnqi4FOhlCW/N0c+/vwLIJ5PPB7d1wX5ZCpFKGGXiJAMEeJQqDY1ifqL0zu6dlc4vcMIj32tyi0Fmbn2q99RB6w3Z/O5IkLuN/9z3z7cdP/an1Wv4Em/wBMRlTciSY5btzzFxVWQv69vdBtCSuTbr2azTi0+mUknyknBR/SgPV9ECOUgF+gjB2xb+T23wUe3vPN6xutIWyIScjo27w7kX8rxmurw4JC1womO/S8EsY4cWbRe4X/2wfVqozWbyxtkuLzrtk9bl6Zp5b6zTIWqK2h32V5b5keHt+E+qn3F2nlgHhndTvogEEDzaQ/+4QhygnY2+PaMd+MS/z88OtSCMOesQlsGxrbbVd+1+FpEUGq6bcvCPBgRyimhZ1ORcsKNBtrE+w0dSq2rKCLqmvOQsXbI5vnycKk568gWuwdllNyHSSOyxmikNFM/NHr2/FKfff5Sr8569eNC0iGyloQzDAKfMnEjKeoPyXoXnsYIdZTCGKiGdWnqCdeUv9bYX2voHR/RP9F3WbN5q8PjAy2xh8e9/+L2JZs7Z5fXfNdgv6prkb+vRnqFGE+RTiopS7lTadG1PdTYHalvT3Q5HOjLV0n//Lsr/Z//46n+8y9e6NdfjXqxPlZZfqyDB3+uk8d/qcXdH0mL+9rEkg2orNUQWvVFVxwAX/j/tUOHK3yGfSbqpK7UEKYKOR6UYS41z5Y5eSwhYaMAUiNh2wBSqr7QI7tn8cI0q3EQG9qjNtS1XQ81LsoHvOIq+NJgn8MvHBd9W/uX0PGAx0gpFGEkJcZDxiYJREoyFKLuUcOwJRw04kdFBfuN8k+JAl9UVF7y4FLPXORvWTilVFTYpBrp11EDP716vjcKm1beYG/Jn7HRPid/QbkF35UHHBqfQL/fZT1gp/HeLHTC4e0Bm/Pt9ly6fKH+1dcaQJy/UHN9pm59rtn2QnM2/OkRHaStDvJWR+2gB0etHp7OdLwIpeFSr198odfPv1BPmeCgItAq0J1cuf2Z8Zxypl1JtV1R4BhrW3KblZoEd6l5Tdso56aW8xw4Y4xeXp7r668/1/n5c7WzUR99/EAf/+iRFgeU44BiBEUbZAxgxK6DRvqsdg/VjIh2f5Gj0TYnYxRlI8Ofqdf+0RLiv9FJAsE4q5iTnqM2iLlSzYcXnypK5Bm0NoSsAkYw3ED0bAVtDiByKPSOu0AzpPq9aD70dOByCYslvi9ZMEhaoc814RXiLqSRPjQKoS7JuwLXwHwb+LaKGADyA0X3IOfmhizwVtYuLYjcDiTTJNW0SEhW0cOAEPmk37rN+BZhl4DVfeImmkLSQYVpFTX1b3lMeqnq5/g3oXdeYf4QTx7iejuAwF1pPNwuAjmELJFgrKuZKThgiXahzZh0ztx1udrSe4Gfd2o68uFz26uP4qeTBXm60ZOzYk98iXQhbV5SZpAv2yqoL5yoIbEbPWBzT7gsjLWs4/DWOPWV3Rgg28x4cVJGp5Zx2hm5wbuDsT0o8U3bUebucqEP7tzR4+NDnTDPFdZOV8+eafXqTD1zM5MQZbK6Zq6GtudmoUQ8gBLjKrUqwVipeqIvesv4Zto0EED1Cp7vAuRv3G7PBD/J3LdbWA9SIW2bG44b445WsEmls1Z1+E0UbHBDgxeJ1Xa7B5XtbyraR29CaNTjMq6nEGciEmJUpweyg35mylZANBJzd8JrPOab2KrNG7VppSYupeGVtquvtLn+UjE8193TIv+V79/97fv6+7/9QH/x5w/0yUdHeni/08mRtJwPmnU9fcw8wGGyDN4XhXeDqKfwAhwH3iWsWwb/EQrrgpGDqZH3ilF4fxTiDrWLm+71QwV7HA4L8lIUtY3UdamGDYcqDYfCbTuKqZy1Yavj4xl5o3ygHLHRYpF0cjLX6cmCeIOeWIr6Rmze2BfzTCkt8IgDsWjQxWWwPlrr5etB1+uskXlZ7VKFsec11BiJHg+gb10R8RYtkOr7Bm/lfiMRUzoqM/EANzc606/u2wpqhzI9od+w3UTIhW7ekb7nhlcakV0YkWOF29ZoTK3ULNQujrU4uqfFyQPNT+6rJR7LU/WzI63aA13mhV6NjZ5uQ/7nni+bA61mx9rOjSNtuqXW2GidGm2w0RYM2KMAlTeNKTc6voncphV0FEB99JVoifzkMQVkuF2GiFfUzOkRQV3vgrNNd3gbOxmWZ9zOctw0A0VIlp0OBI5+AzDUGzJqoTmyuSk6xSkFnaeJ5kRV0dbpDlm90P6aykx1W+KeTnmiplcxZEVQCntDJnNQMFY4IFAw1tK4Yd+4V4s1G8ZPBpXdRRT81FJvHshzIpiHI8gHiXhKSTeIpACjQvYtoxbjERSGXRFBu8XUXbRm3rvcDLraCt+YqbB+T/hWd/SAtfn7mt99X/nokdbdsV72jb443+hfn53pl18906/Al2cXes0aect7pLS0JCf1yB9o04ARav0jTXdkEO2Xl7J4OaGi/ogr4HUHJOIJ/QMk5ETAcwtyHB6oCBVtLLUdPe3YUgdvLtqWqD2ALJKHFPv5FapzM/U1MWqWiw67DKQZ66zWQAmaoekKeYgUhUTdPESsAjYlEtykeZIfNcbT8RvsSoVDYDp9FhF7bkUQN0QIdOuCrD3wPNpTbuX+x0bd5j99jbSHu8qlX2ooYQicwKHIDAmKbq6AkfECLXZwVvhxg5qirMvfEP/QiMvBG5Zu6zsEctxQkOvb4YRAX8NFezY9Nj4EZKPEE4IoUzTxTaHL3saUJ3jK5HFVbXe4y5dCv0NxmkD7FJFbNzK4EaEKcZGO8IP4DZHSyDOFGAFSqaAwgKps4lPoLBhrujCI3mDetHrv/gN99N77OlqySQGPD3/9F8CFwUhJiXr9kqt/Ocok0fMhPZI38oJ3XRTRNy+3VQxW8wx1Q2dAxaLESEOcaAlF0INIyllN16qbz5RnrWy2wWURTIsq3yQPfmh23i43mqF7o6SWPuqKtCR+nDv5L38/uX9fH927qwds2hzB16JroLfbFJGVORxtDo418yHwg/d0ePeB8vyQuhs2ykLDdpT/f4ueA8TNNRu8V5daXbJRywbkanWlLYum0S8BEBWDCouwQlsHFmI9KCy+2S1QBDry4dDNF2qoN3iBF4xgSExMktw+Y3Rc5SZNc0mFhIyIhiDfQEzWos0VtMlpy47cKDedOjbt5ssDLenXBeHM9bNxHSkhXxrxk4F+7PHtnn4dsM9ImsqUEjbKWU1uAfVGUkRIMiQ5DqL2Z8g/cBA6K5SoI1M+p6Qc5MArXzSoUO84Dhqx1+DFK31TDPqcbhQNBo6BcCFAuZST5mysLviYWRDOF4uanrEybVvrGGxw9vJm/utXr/XyxQudn73WsFnzci5aslmxaEKZF/bg33y/eMEi/BVr4gulcQXWYAt6wCsInRL11vnJqhCXL+IOjHCLw7EJQToilGhzou0RIV8uUvuXtjs0TDciJh7HJxRFhMIJP/bYpQOFyJZhkpzvCCG3Y4BY2ZkRXdq20wFj4fj4REdsZs6wX24apZQlBGF6/GGU+3+gX0baTnGyokJcTte+kWnu0wQ1Ktye25j4yOKOSIoK80LQFJYSxAB5OWc1jNOM7zpsibddp87jpoI4/TxznLBrO+WE7ig1YtMRfUfCAvxRuA8H6Pbxyddon/PxcW9+rz2vM0a3+L4P67yZfTPv2SCM5ZEF3sDh73Z1qe3VucbNlRaNmCvnOj480AG+2LVt1cV9HikpgaCZI3VvOZRZrVbTxjJ12ba2jXkafNZlW5en3bnaoFFH2/xPLRkdNsgp1460PNs4IhQplOGPYCy7TdTldksBHRnYyeVtR9elYJ4pRR7nPe0iqgH7s2bUtiQNfKSEP/z5yBAfbCWFdmPeAAAQAElEQVQaKbIiZfmy/dYcbhm210idpkuWW9XDf0hFKNUy0CuP00mZ9rlfG3yuaVrlnOEfOfhayQdvxgZbWS/LHmmP4xEu2+IbjVJKNfR437fNciKwh0G++yBnl8mVHzLmZj5lzPDi0w2wn5wprpgQEZQJdJvKRyQly0TXlLIikjJh0076NLTJ9gmFBKyv+9cHGbaTYVtPbcFRJUXEBNlm6OVCxAP4dv/uw31cmnKdNijJ/E1Z7GvZHrM1xGb2AfNMtYnLZeGlnhH++l6tfOMkA3o1DZy+XX50PmPEY6iCsTAa0D2enG9emqKIqECYzGs/Gdjld1iQUWXD02C3ru20mM/kX2ro2lbuq0BQ1Rc93C6SqmlH3HOut4I2OG068qiUO5RyrpBCPe8v+2bvAwTqtvxMfsQ0RiguX26D+2nEHiNtchmPUf8Cgn3Q5fyeOajvzLkmGWhKvRGhJiXN6ftFyup4YSfXx+HG1n+Fe3HJOuFKG8b8yHs1mb/JahnrmbAhXBzw3lrMhVr1MO6KctfAc8XI3CuuhnFiP29tp0TboK84LL5gHeK5qsWWx6cnunfvnpYHS/XYaOXxyYGcN+oaxn/D3JGQowg+l4RdEWw74xw0XSNxhySnPIUCpYJ2BW0kRSFuGNy3ZnLfUFBOO75HtS3ytIPpjju8AZVN8VG2u1Gwv+F2D/iN4wU+atUM/R/cv6uPPnxfP/rkIzbE7soffGvWYVevX3PofqGBNifWEJxBqM2hnKTgg3Bkjut9yMmc2+MX7vMitwi4jdgETk1XTIGfzIna5Qf8ioB6G2hWjLJrQ1Hw435aLpY64PB3Qeh0wSieC1b024Z+qe0tiIPft+ojJIeuZ4egvyOSkvsACHqhf71W8rqyxxfEZX9yPS193OBb7jPIcr+6mpSzMoYxHTdVj522+OQGm1gvxwfGictkeO3zXh+cnpyq4vSO7oBD1g2ZOjbMzx4jK9bEPXJ625Xy7q+IUNO0vK87MKvx5HZYuH3CIfC46ynr0PaAhJsUdN77RMFqpoKdaQrl97w50SZ07RgX1uv45FjHrGeWy6UydPNNbduy9O7ltLGX4Xqdv2Z8en4e8D9qokMF/8i6nnLoZ36qrTIt++TkRCeMt6PjIy0OF+oWnVKXVVLSSNt7/GYsSZHmUsx0dr7Vl1+f6cXLDe+4jO0XEl8o0oywARnAH6mG0q6xDqoF6EH8WKLnYiC7V2KzNYMm98qJ9SmbHKFBfHhQYqRuab6c6eDoUJl1/opvmOcvz/WMtfCKPh8iNCJ/rNxFDgvxAr0Ebcmd1Cw0NkttYqnzTcPh76hf/O5c/+2fX+q//uKlfvVFr7P+juLwx1o++Ast7/9czfFHWuc7OtvOKJPrAfCYZyqAM1ldbXqtwHYocj1KmbqTbK9RSanplJnPhjFYJ/Vab0b6AlWambrZUrMZ9u4Wyhn9gu+zITQwV/TbwnpV+E8iXbRlMbNxPaDHN0d4/G70d437vMcGTrtvafJk8ShyHFcVpgGhmk7ohT/lpqHepIAhIqiryONw8AY8rUADld2Pgm7KoZThJ3R6ZIO+5/uw94a4+zNLTGIq9OlA/22RU/PYmM+pyBtZC8ou4TsEx9COqecE/mP1OhzXmm+v1KxeS1cvVM6fqX/9tdbPPtfm2ZcaXz9VcCDc8H3Trs/UbsD2Qi3IxJv+QgdNrzscvt477jQn/uLJ7/Tky99odf2SPlnRxi1KjkBK1Q4JfUNeOxgjNhN6Bd9SDWMgExbmJxfwHDDjG3fBt+bBwVLdrNX5+Ss9sW5lrbv3DvXhxw/0+PGpmrbXdmAOL9fUuaF4TzjQp4M8p5SCZQtkhzUgjS38eig2rjBQNOjWoGgrhWEf6VREWDGTPOZiTom5FDNFPQSmDOWL+zRUL0svyK+gPQ5FWki7wY63Fqh0x4ofO0xxsxkJKl5DnSPoFdooYgX1GpFX4IK2njOEz2qockHelULkc1Bc/FfB+AaZ0CfZZBL/9j3lulZAu1QZQzWq3RWEBsHNTUFMrD1u6ETM+lZ5aL4p4gC8idGYXfo2DdI7799HrDXDdDskWW/TauTmYYr1jMDiJCJC088NS40ET7LIEwjVOI8Ieillif0ONTOpnatnPr/g8PeK78SeuSkxT7Wsq1LG52jiiCOOfn9guNB0FSJkVVNM/luwKxR4eO48xjH4qTOlUBgk673Lgr3KcAE4lMLPHYnMYv8kDAqFkhp0mjPnVzStukjK6BfMeRkcpqR7fPPfZ9150mRl1pv96zPp6lrBXNmWrC536po5a9UlZlgo5bmUmMdTqxJZhXok7BQSAQiCd0P1ivoUXG+g77/cfoDVqI8nbSzfA4yLUeCjrYW+qGsfQscrKGued8qoNVD8RqNaMQRC03bBPrqXUeVB3IkWk6ZMCwjeL0rMGYn3spGZs5u0VZs2aoJxPZxp3L7Q2D9Xm89052TQn/34WH//dx9U/PnP7+vD9+c6PR40ay+V4lw5XSmlNdiALbRBlh3UEdSlPXjXeN1beN8U3jdi3gjeL4EOEwZ6YoKgm2/YHRgPuwNj0wO5KY1qW6kzOmk2C80XST78vXvngD2kTrN5aDnPOjrsdHI81+FRp7ahL6h3pP7CejNFwjfnatJSiTXFtu/0+lWvJ0+u5L8C7stcJR9IXnekVkNqVCKpXiHd6oJK8iMiFPEGrmOPiD3dnG+DnLfKOb3noOtqFO1rWCt25cZEkcI3D6GX6cD+Ntr3ajwoFvRG0kgbhsgyxmilZqZmeazFyT0d3Hmog9NHWp4+UHtyX+XgVCMI0uX4vtbzk4rt8o62i1OtZ8datQdaNXOtmJ9WKWuN/F6B/BBVS8RDSQHdtnAobCE53zpPKLt0kXblHCPB7dgeqgbBGoSmkT3dVaaQ8g6Q51r0e6635N3ipbZarcOqHXVPBEo4Du8UkK7awwlhGpeUuIk7nzT8lY2w6uUHOqoC4sRGZMdbY998mCkoMqHqw/yiYcu8uWWO3arRoI71UAsaxk0OyfM1hd4WZlEgoNJT8KSKiIA1iAPmaZdN9KNE38GPe9VqaZ4pE4JcyvFkXSZ5bb1mXbwqaNMsNHaH4EiB/8xOHml+9wPNQDp6KB8Cvx5afXXZ69dPX+ufv3iq3z55oSfnl7oYRm1z1gBK9ixTkD8yxWFrKwICRbyUjTFEC0Aoo5XbFBE1HegfQbyGSWnXrohQxB6UIC5KlBLUI/nwt6eOUVIhrwgbVJhQeEi1/lKosyjFSDhU+x/Nko660Ixvo5Y+aULKyOCWr4Ich4ZpQSSpKBE6btoNCwSnI0IRb6CQ791jClIkhZGcCRSiyJQpX9QcghYgEdHuKrswCP8QwPYnutHiTyTpLTE0yDd4i1wTbqAjU+inQT+a+G4gxzzvzvw3UmvPuKwlG7s49IhQdVScPwLXKIHjjzgmAwCnlOCHR1yoxhMn5en4NwFZZq/Q7cuc+3TB/fbxb4c3nFQr6r1Jf5u1UqotK1N9VJo1nGqBZga3wyEDfWRhyJwl/zPQH7z3WO89eKDjgyMVNpg2bKyNhIl6G144EVEPD7xpUsGGVs/BiTdURiZEbyQ59KJr4MXvcHQdxEcDWXUW22n1Vpz2pZzUdp1SywTG4rZ3GUmRs5q2U9M08kCrBtu3gTAstx/UDEUHudXDwyO9f+eu3js50d3FQkuFGmQlNnWEvmVLX8I7Fg+BVmKhnw9PtTi9q8XxqdrFgSKhAzw+AN6uN/Ih8PZ6Jf8Tj+vrS1WsrrRdXbOYW7OY2yhYdBkFfcabzUfKsmlWsE+kpJZ2dLOZ3J6UGgU+pojapFIkmoNZ6C0iXlgM6DBQdiQtrohQyhk0yrmpoQiJSMhXyoRZQZhSq4aPFbenPTpWx8Hf/OhIi+VSDR8yrndEtjcB1+i4or9XbIo53NC3hTpTbtR2rVr0ztg/IiRuNKx68lBVXm8ummEWJUj2nVz1zcopy+kIC0AC8uuLu4b0CX0+7uKmU/zmhlvOM8F+YH0a/MT+YF4jArlgQ1uePn2q3336O33x+Wd69uSpLs/PNUC3ryR8gYT6zaU216/Vry8kNlVS2SizUM68OBK6REVRuGPcyELtYEoTv3WHWxxvCEE6gqeRplDIsZ573ObWjl83l8tIEQ6/iYmu0HQRcmtKW0FHg2TIF9VSNXQSYSoybTcjAkpFIne6R3yiAIcUVEqpIiIpwvwT3+3nVIdgp6dIvGljyOUzfe9+a5oW32uV8asMzXlB6HQDrcHHWr46jIbQ6Yz/VKS8qz9kXvNE7MYOfjOCqV4JLVUvml2gj7RncOj5qOqHrjB47lpxcHPFR/CKTe2NxzrzxIiPuJ9TFHxiVOHjaOAQeNxcK/FhM2+SDtkAXs47dV2nvNOxRf/OepPGGGxIbrRGrufLLWOqr7KRhz+lnKttImJSBhoqVZrbNmOeqLL5WDfdbSi0w3JtN9s0gvZD65lzeubAQhsjQikje4dISRHQCN3n2l/QmF607sf6m+7BPNguDtUtj5SID0ocTg1aY5MNbfC42jJ/2mbWZaQuTIk6GBmZ1sntb5pWjkOqeQX9XG+HnTrmI+c7r+fQ7IpNCP/T1P6Lsqr/JMrZlBWYCJaXUkZuxtYNPtQoY5dMGyOwAYqM1GPYBywgIuBPit34i8DOenNNfMinj0XWDV8ORXK5RI/Yn60HoL2T/BG9pIiklLOSeSPkyzJtn55+9rzqjWe333TnS/BxIxgZyN7pTEIRQdtyRYTb5HrgMTOwjL2sKV40MkfVOO3nlhSiqAPtr1LLoj9Nrby7dowOKVRp8MCBGpVJzpvoSAkhM6petre4/H53O0f0L8gxbxXBw/GCXiNjzXmQlFDKZbu20xwfmM/mWrBJPCPttQUVc6Op9XEB6qg35dBIA/W4Ptdb4IkIdML+tr1sK8n5trv91PCYEHyZeSUiNFJuw3rHeVsOBs1rHodb6Cvef9fXV1rxDjQt5SS/qz0WIyhPe9ynPkQojLU2kua51bJt+eDAH9GxZ5ysLi50xfvm+pL1wWZNu0bZV+t7tGuRiQ3YiPP4biiLaNX6qfeKw12PCeuYc5Y30TvGTcpZvjb9Vv6nhP1XmCxNdXR8rMcffqB7Dx8oI+uKNpxR/5q5JpiLZrzr/b53nOaji3s5blu4xouFo0hEVkp7JAXpCIeUgcm2L7Sz0L8FgWXX9zWu0VKQN/WjK6t08xk7XvvMHgVZjrvvPLe43ba9BbW50Xw+43B7oXv3TvXxR+/row8f68HdUx1Cbz1u+QjnRa5g7ZWpP8Uob1wlFrUphWgSCGi5vjP83sjYJWXsGUn1KtgE/RyPiMofcStUOIt2TXxuUyXs6EGYcmaN1MoHhcvlgTJpxOKTY/Vdt3Hc2Qx2Cfk86l0f+7Smy2UdC9qQUpJhmm1jH7a/OG65aEV+gIzYkC/zuox9p+068pjLaKP5R0LzRCQFcMNCwUbfTEsOrn2oenp6qvv3AN9qaQAAEABJREFUH+jO3bs64PC3bVq6s8h1+j3mec1yXIcREXLYtR0bhbMKjxvbwXTD8cZzNvbPOVX+iND+emPXPcWh80MRUflTygrbI5KatpEPmI5Y0x4eHeIrczXILjSoZ/1tn6rtxccsew/TbD+/d16fvdbVJetA1oamR0gJ+RH2dyRhq4iocmfMW/5FiwMO+Od8V7SzVpGTfBi2pQ5vwGzZECnRImTOuzNz8NXr6bMrcM0+e2gsM0kd7WkVShUwKyJJCr256EH7txhT+DQOTtZWdZ0aG83bwuawZH/fbla04YJ54Vyr9RWtH9V0rbo5m0BKevbyTF8+ea7z6w3v+aItE0dPfSN5RR41jYbSQu/kzdhNWWhdlnp5lfXPn57pP//Pr8ATDoGv9eKaTaX5h5rf+5kOH/054U80Lh7qfFjo9SZz+Ju0QpbapRaHp1ocnSo1MxXqK5GFwWhRYoUdGsZCfZJp3Wyh5dLfJofKTccBcI+91vhbwfadDg9OyD+s8YL+LM809IE9Q4Fco9Aey9yyrthwYLNmXbemXz1f228N+4RhX6jmlYQE7a8gEjzCVCIpJeWUlFIGSZAllemn7EKn6tge0WckBdxnxEQl/qvgQv6I0iMb9AULvMEAF/y2CHkNfDPqO8SP7+BvD3hPPFrM9YD+PGCjvrx8pquvPtXZZ7/W6y9+o6vnn0mrFzrgcODeMunhUatHh40eHDS6y2b9SSct06DO3zccAJf1ubQ5V8Ph4uFcevzggO/9pCdf/Vaff/pLXV28YK27ppkD7UQvDgn8zh2GosHvP2CNMbWiSYpshNzGEd0HxgFmYSwudHLCPH1whJyiV69f6vXrF7yvFvr4k/d0/8GR5hxAK9Yax2sVrVWiF7UwzwyynSwPAuU1BRZMrIBKRMtiRdQoPObUSruwQCv4YWGs6QaMvZgpatq8DfxZqjLSTmohPYJhhxG6azTNeaK8uKY4Ee593GGp+Vik0vehWxD0u9zPfGOqYgPPSsXtHy4J30CFcVywSwW2KRsV+oIHZd59l0qO+nz7MeW8TSNlVvzTupmj2L7AcdVW6PdcE2dlolzVDZKjGA0yCZ5/2hulvyE2AporcWgQj7f0Dyi//y4uE1mer6KdacydtspabUddbwa2jvAB8nM3U25bRUpVaKGxriEiFPEGhVzb1PlE4eJp4xhEFRLsun1BIklJbiK7O+BLcn0VAZn8Kps51OIiQjk19R0+a1s16FY9m+/Cwrpy4B2n62s1zCFLChwhY8GaqRt6zdBsHkkz5pwZc28LGpBB5FZKWWMYjBHqKSGusgNBvU28DROdvh06buzojr4Tlk2GA1Dbic4OR4dus+H4O6A6B2H1fd738FomzZcBew2pebohIGXv1uRVZciDSt4+g2lvilKPQJCHpZQ0qmFOa6J6EZ7EmO5faX31lTS81J3jop/++K7+0z/8WP/b336sn/7krh497DhMHdQ17DME+1I6RzbzAvOAmCONwCsjBnyiACmFlHnklKYwk2ZcQyLfPKMCXfbQTXyQmI/EvFLwhZF9jZH1tEOnTXc92QdaeZQPdhfzpJOTuR4+OtXj99ljfe9OnctP7yx1dDTTfJblMgWZCFfwoxHfjU5NXmoc56xTCuuhK3315IJ3PBwc/pY0Z/2RaVnSUKyhNPkZUoI4wQ+/Q7jrDy9GCXqY57dvJL5FRFX6Z9KPbteUjp2Fs8bAC6LBBC3oVJq5olsqz4/UHpxqzuHv4vShOjC/91jLRx9p/uBDZQ6Hx8O72sK37g5UD36bmTaMx01kbWkYyx8NIbl3JSJ6+5oo03PKcdyYUvvnpLNqO3YNqIkbuhlpnNOO/l6g2+/l+V6GXU274HtZaya9Zf1uYOJEmxo1pYWNIkIRO2h3/SH1hHlDQeA5ozBvFr7Fg33BRoOWs0ZHBzMt8P82SQlDFiaGspuLgnIGwc0dEUqAu8oNnhF+andZsakdNO1NU0KCTcGPuMw1MO/wmmIMJXyj1ZDnGpvlTVi6I+Xlnepn7Z33lI8faDs70usx6+vLrT59ea5fff1Mv/n6qb589Vqv2cewj6nJEvOKXCFKBO0K8VMMKZmGAimSEnxGRCjiNvQmvePJOctIeSqXk8MMny0nfNoILKspTh1UhaB6w+ewKCAm1s2J+ashnDfSopFmnncpnUFC5yQppApKSTXm55QSPPo9l8u/m4WcXXvdnxVpomlXzyQ+FNAjtLvoWzLKLvUfHdgm/w513rTue2WbK2ycmNi+0wjkO88we8VU5J1P870FHMRpM+9Dx9+NUNgRc1ZKucZrfTcFQ4qQf4jI102WE/8RiLcr+f76dw6GDerssQs9aAzexhxc9nJ4MJ/rwb37+vD9D/TowUO1ueFgs5c3elxl0zTVJiMytkx83izd8HHtDdHRkxwTkL7hzLvaTZ6wU93yHH1LdxOxbWLCcXTLwnXrSRaZKWe1bVsnDJezvp5YRzZhC3xB3W3kuhl7Z3Gg9zj8fXx6R3fZzDqgPxvkBLoWNkVHg3L9trCgl9groIYszeZqjo+0uHtHi5Nj5RnLYvQZOBwZOPRwOf9fKgOL6Z7Doi0btRUcBm99CMxGr1g8BZOQ/KGPjXrq3LIh69B2LNjOftWwSdbSnsmmiSYxrTKh2h7mgU00SSOP+tvWhCM2tu3NI/SqfmofzVkpZ4XhdCSyk0Qo2h6RVPO6TkGbEptCbpvrVgSLrcImS89m1VYbdPVBlbFhg3ygHQmels2/tuvkMiln+Zr0pIetrGEigCKRrvmkI0IJPXJOmpBrWlzmrXyVvxaj6Kji9lYareWGtWaO6FPIc5kQP5FEgJ0GmWaM+MOKg/pnz5/rqy+/1BMOgl++fMmi84qDrK0GVpeud6SftrRxxaFez0dRIa36qqFC123BQj5hMYpurlvRG5ojaORgQkgRoYSORmCDCPcztVs+QgjkKyIqrxSSsU/vwoiQ+yGCMAFCgVDo5iIaTkM3rQbh2ATbbcA2PQdThuMFBYIyETx3mLg12ZNExJSX0D+nVPXQrozeumgQI6n6Kb5q2c6muMI2yIn+z8qM74wPGcnyMnTC7BC6fWyPnDL1JUWgg0IidDtGfCAiSIbq5aqJRESlRezCNJV19khbaRRc3I4TuF8I5Plszbyw4RCoZ66w32MBZEkZhvBCjvE8btkY4yOJmVGzRnykZWX6g141O5xSok4jCG1jj6XVeqUtc4HtPmIb6xERN7y21UgdI+3ChLJeTdvIB0a2RUSa5NOQSfWg3qSUoUv4/1jHsOuzrITsnMgHZE83tEQ650w5QFzQesbDhkmwR3Y0nZrZoiLY/GCvj3lhYF7YVPSbvtY1kjHSjj0Kcdebkd12yKjvilTrnfQVVSW10D3vWY8yFm2YM/3XZPu//I0IOU9clvcu2Ha20R57nqrLzr8HwhFbhqLKSynXMCIEiaIFMcwz1eYO3fhQBMiT3WxDmGQ9qzxk9sBxh55nXDcl6K9ALkCMaYbrH6tdxmoz2yEiah0ooBGC8x2anwwFfZKpP2NH7S8+5GMfp2BBZ8PlRuKj5QCqVpUR5t6hEiWKqVQet7tQNzrVsqNK1RFG59egiCggdEGKh0L2yZyy7I8ZHSNC1n+g/Iisygot4BVXrQ9BxXlkBrScEj6Q1eEj81mn+bzTrGuV3V7zIouK0RdFJEWKCmsy2b1Xj+/V3CCfuhwfKev+sF96jG0Zx4bfuRFJ9jkf/BV8wmuWFe/wLe/0gf7sCfdlNswBHq/+hY0N4xW1aW+u+lHd1F7mT7ebbmFzJ2mOTy+7uZZsCnapEQqywXPFATCbGz6I5V00UMblc27UMK4bv/uB9eoIa/upbMP7yAe7PuC1jqJQh506ZNvugT1s70sOqetfAcPfdp3u3runUw7quvmcuazXGZt9V16TYBeXnfHOd3khsERQk6arxqlkSikiKahDsaPZuORFOO1ypdqg2htbFuQX+rfQb4W4Be9DitGVCOAmwk1ZeGw781iGyzltDPTrFptvmBPcHxSotprNWs1mjY6OF3r8+L4++vCR3n98T/dOD7ScZ+bhojaNauTDsY0KBx1l3Eh8AIqDD6ue8dfWdm9aNX7/pIw/06aqD3q5LeKCOcLjP5Tw1dgDujTxW3eKCSdVRCCvqfN0W2VbflPLVt+i3x0WbCRRHtgcLqt6TTTEkHJ8yjF/sU61nJQZH9YHpmp/28f+XeH3EvYXQsyTav8hh7KOz1jzGW5/ykkKVf3sDx2+MwN7+c6PCJavbClFwu4dmNX63Ueur2ftXCYDKCIqEqHzTU4pwd8A6pJkfvet8yJCKeWa51B/4EUxylluxt5T+YiQ56SW8TNj7e62tG1T9bF+A2tF2/674PF94b8iv7qS454/Cg4c6G+5UmBE1avKY65w2ORWrccj9QbjucA/llDPe9QYSlKJFn3nYKHtNunJkzN99vlzvT7bqO/JLw3S8w6JMFEP9dEmEsS5PcGo8EO8PkeJNWoZ1spsKC+6wP8bdew2DUOvi8tz1rjntGUFd6lz7HJ5qKblYPbsWl8/fa2X5ytdrEPrsWWjiLlCc46hFmyRHIIjvgWOOSA+1uXmUE9etvr1Z73+2z+91n/+p5f6xacrPblcSgcf6+Dhzzn8/am6ex+psKl0pVZnHJBcMJdu7ODYxTaaM+/MWE9kxkZKDfZoJEJFRsckHwgn8lp4ZnyrLQ6PdHB8IocBvcemq/VGQ+/2MMfOD2nvQgn7jmMwFmwb7BiT7ITsgv23rGeuKed/Lt9z+c03Kk7oPjRU41JESDLE5XCHGgQ6J+WcQarxCGfo5rIsw/JGxlwZR8bPIIdmTfQjLYV/hAYdP4KBjauRWgF6JL47MhxtJM1Tq4PU6YA2HdLG5WbU4mqj9uxC/ZMnuv78U11/+Zk2L77UeP1caTxT117raDnq4d2ZHt9f6OGdue6yGX+ybHkv4SNJ8G35nl/xiXpN9deKWGkxH/Tg4VKnpzNdXjzV1xwCP3/6BfGX6Mp8ileMZasB/xrRk0JKOSlyACmaoDuJp5AS7klbeSqlxGH9ge7cucNYaeXvsUvGmpD36L17+tGP36+HCJG2KhxqjGUlxRbxPRgQYVvhSK5TXERh3EWwGTEYeSaFGkVMEKFIS5k8I8n+UIrjLbRuAocRgQ8F/MbEn8iLWo2royBxxh99KvqHzOkOB5XDkVu4TXN8jxGePUS/IwAfrSItm3mKjqG6Df68JsQW2KMYI2PZ77PB4Ya8HliWhHJgX4dDaD/4nspVM9fHTuRbctD3rfQ7EojhrhkO96g6To+a986HxYP4BsxrmsNvwRnw0/HcjqiGJusPvlzOoADzN896B76bmHuimUmMxVFJTCdabXr5r4A39f0n+soY5fcMnaLAfTw2jEhR9eGhCvkqsil4OqhxR2z2/fxhOTW+6+IUk5yUQgapnTj8lIJlLBQp6DJWQFJIIIAk8oW+/hdSNl6Lnuz8iYwAABAASURBVJ1pvLzSMqRT1pXHXatD3h/zHJqBOfG2Sco5KeWslJJ4aEQPm2gCysUeu9YEdX3n/b2Z31lqklxq+2yTt4DhyOH57uK1LMbYlxGc+/g7Q/LNY2ku69AkREDe6U9GsQFs2V04pc0ND/kuI41wjHjNwCw0KDF/Jsav+guNmxdS/0JdvpD/yec/++RUf/vXH+jv/+ZjDn8f6B7z93w2IJA5erzCt641spYt2sjzo2rYEzfPQD1FiTk30T85JeUUwCGgP7O7D9UCHuu1R6Cj4/vQ8Qrmo8IaY+QwxSikXTYS9YDsQ+Cu6Oi41aNHx8zj7+mnP/1QH370QHfuHmi5aNXyTkAd5jkpR1ZibVA8/7LmUJnzLgi9eH6tp0/P9fLVSpsenmYhJR+jFfXUP5Tv6139wCt+IP8b9kmL6ampc99kEisVfhLh3sfG2jOuN1SwQUlZYwU7R7x3xtSpML/EbMmh3LHaI96Tx3fVnj7Q/O4jze48VD6+p3FxpE0z0wbbbBmPfSQNiPUvW0W4/3tqcjjpaLe8wS19Clyq0O5CCPcucSsoxI1da+mHGiOcqGRz16LuZOL/8fekCSppj2/qUMjgnvLJtHUI6h3YYYKT4cfvh6s04KwBwkfWRAP7gYUD4Kyig1mr4+VCS0KGHpwjpqvcokpFhBL9lwi5azoCWkqVrndcLk1VSC+M2CL3u/tXivojykuJvNBARj8G4yfhI61Knkv4zmh/U67+p3amBp+a41vz04dqju6p7w51ziHwU9aYn74406+/flH/EvirV2e62GzlFVpJIaFnRFKARL1JXCMagvA8QTKlUM4JZCXCiFBAqwjiIKWktxBJkTIIpYCHfIlxUyFRww3EBUflo5RSTcNB/YV1tQ+CZzk0z2LWGZWZS6JihLcI8bWEFLq5HI1yk5wioYl3Sv2hzwiXS5R1uMe+dFEQjQhxTyD9v/JO/x6VT43bN5JQ8a1qTIkdPcitZQj/+Lvc8hji1XUslcHj4PfAetg5Mw6Z2ShKGU9Cz31p6yrSMqOh/3UX4/0HVI4t6kzicJSHlzu/SYkFihTkNbT56OBAH33wgT7+6EM5bp7pkLWoyY1aNj0yNhnh75kAfUA7MAGIK6VQThm+rAyP7ZebRhOgYc8M3fbVd1xuU0G7no/odd0M7OW6ok4SUUsNDPTeG2tb8ljceuzO2k4n6H7/5FSP7t7TB/ce6AEbCYddp47JIdgo9eFtQebI5nDPYt6bBBsOgVdbsemBaPQLJvD5XQ6A+XDtkOcPAddfqKfwFVCYEAUKB6Xj1UoDm0fD9bV6DngG6vBLga9ryQsodOypa8NGhA9WHR/Z5KQm5ZTUNK0yNk20TQr5wqzVY29CE4H9z/Am28AH44CcEbsXfND2tBzbOWFvIVM7me4bb374ALqs1jR0I6EXImFJ4qERW/fY1JvUA/F9eot9TS/iygmxTUVCdyiaXrJohbL7uKw9aYcFuxtuWk5J9p9M/xuWEeE2h0vIPKoX8gitw0g7q+0tDyUK4UC7vQnpjfIB/7MIy0opK1GHea7pj/OLc/mvOlb004b+2tCW1XqrLZtURUmRGpB4aQ5050Y+ACzoaz0KahVH4BMwP1Wj56RrQT/VfH3rKnAZzgh4IniiVwD3cwR1K2E7LITQAqSQr3Ce+W9DoYg3SIyxCNIpKREqpAgeUg0jQv4RVxWNsk5HTRdV+7Fh3BvYr+BDoox1S8iEjRagmyNGFSI5Lyd034Myzv7BQJ9aQS1IAjkRsZOflb/hH5FC1sZqjPTPaD817BvVV0v1X/uL2xE7/axvBbIjQmmHIN/0Wg9jpWE+8ziMSBI8QRgRmuxBCLmwgBg9tlnsxbBlKVX4gFMNPc4HbLllXllzcLGFr8euAzp6jtqYbh8EW+aCEb1Dlkv/oUtOSREhX/YFtwOrKOWkxvoBxycO1Svv8nLOSi4P1WXr+KVex03PLks+2fW2DJfZy1Xg/9jQ88OGcTUoSZmFY2q0ZSG5wTe2g+07ofYbHeE5zHrehueNWm+ELD+jW0TUev1IOSvlpLA+VcYg22mDTdbYxoddtldEKMETMZW1TPe582xj2/NbsM2Z02xzt8XzrPldzmKsyx6Rotq7yqXtbkOpDZvoKWfllESKMVqqb1mu5d2AucRx012+gjZZjOtLPCb/SXK8ZvmxYyCbWFHZ11/zpIio/G6/bl2WYZoBixQeEUbRSFnXX9sjLjOgvxziSGSLauR8xwt9OsWLapzMfdqyCmOswFiBlkgU1ckP2y7lJNvSh10t/mW66w8izo8IeIMUgdARWZZrHlJydkZGy7u2azt1dfzxXklhbpVd/STgjRtYFb/33L8D46sgN5TkiyKUK7RzrHDewDioYLy5vjkHo23XVXkeJ/Yh+4f1stx9fw7I7nnXe6wazk/YM1lxhXw7bb1nLZsdkdWlRnPiCw6F5tSRYep516zYaLti0+2a0H893+OjhYZEJFmGkXOW7bgfM9Z9iz+vWE+sgcdaSvAgvwUZfveb10b+pYlXr1/Jh8EI1Gwx15z1i3LSGhlXHHKvmH/8PnPZpmmVsbvbEgoV2lQIRaiwLUPTRR72dd1u/4iBrRdG5i6TjasfTfauPHs/UqkizG84UaCZ6hABGi3bMquMUtPmHemrgX6znRwWyqUUarus+bzR4eGMA4VDPXzAGu/hHd29e6iDRdbhotHRslWbKTGwFuuvmFuu2Fi64n23Rn6PGoVmhjK2SSkTF/Qiz1uuy22wDuIK6gzsnHdIKVX+wDyoThOoB/1RD3lZ/gvtw4NDLRYLpZy0Zj675AB+zfvA79lJtqoMfdeF8IiAJyqHdan22Nk1oYMREZWnwGW5A/5qfx6wm8skdPe8HxEa8GPbumkb7IdvzBccCs5kX2i7VrP5TIvlouo9w3ct33PnGZvEX3/9tb76+is9f/5C/itZH+D4MM2h622apsppvNaU5D6zT3pceV63Plvm9ivWx+fnZ7Kv2i69daKfLWPPYz6nEfOdd0QopSzXa2TqjYjaF5YzYAfLmDBowB6GZVsn98Vt1DU5+hV8MKWk2e6QvMlZCJXbUNzHoXpZ1pp1/DVjynOQ7Wp4oxIR4jVZMYoC0ShSp8QGTDc/ktJCT56e6Tf/+pWePbvQ9WqgiiQFddU5jHgNg9Ih8cTD7F6AnvYHDjEU4+5V2BBObCrPZ6GjwzlYqqHfV6x7N/hcEO/o38VyqZPTU8bNsdabUc9eXoBrvbwYdDV02pYFOGDD6FCDjjWmu+AB30L39OJsof/5qyv9f//rM/3Xf7rQv34ZuujvKx/9WMeP/1pHj3+u5vR9rZoDvVwXvVr3usRXB+yXZh1jtlOmjzyH2KcKzajtpQ8jklJqlJiPWg7uDw6PdHR6R0vCGYfADo/Q++TOXc2WB7q6XuGDl+r5/mqbTocHR5pzYKzCOpp1ipSUc6tMXkKuFKzpe3lNcb26ruNxYO61Cf1ejpQUYd/BnCjGTdqlAgI3uppm/lCga6rIbhvl4FCFmXawr5R9HP8u+J8I0VCZMkayP429AnoQD/gTkjJoqKeBz4e/J91SR3mh2SY0PL/Q+b9+rq/+8Rf63f/1X/TFf/tHnf32N5pdn+m9w1Y/fnyiTz460f37nY6Pi46PCvYp2GfQLPdsgG0VbFB6/drzThj8i64jtNjQpo26xcDG/Ux3788oUxinz/WbX/9Cn/3uN7q+upCsp6SIgD9r6p9DdYwXCFJgLBoROdQ0STknNW2jOe/bo+MjHR4d8c210fMXz+uYOr17oo8+fl/vf/hQ84OsUtYaywpTb6gD28QgaQRF9BCh75CoP8KhJALXGxFKkQHWi1aSw6yAZkiWTw/YTziAKOTLfNFJjM8wanoqJ4V0A3EVMOlCRFQnmUW7y21Hc+uiGpruMsYIZQpr/p7XLEqwG7QQHyh8XxT/tRxjWmVD3qbaRdjlDaDx7VHwn8I4gwE+5FOeiqpUCLvw+wLKvCnwLUb7sDnesARNDvgMgt9z17K/h+dd2ZN0P98g4k1caHEbU05Uqrgigif3LQXKm0aQ8c17x1/Ju3hxSJ/gN0r4RDNTamcSc0sP3zX7CP7FurNzxuTFpS6vLnV1dS2/X/x+SJHUsr7KTaPE3Bc5KSX62bpV7OLyZe0A/Vdt7pAXyQhE/xbGnfs4aGFOSTllRZAKl62P2rricmCkjN9pfj+vWH9s0bWub3kvDrznBmg974cV7/b+8kLHjN8P2Od6xBg9nXeaJ6lh7LVJYhgruQr7rCMJz0roagTjIYHdL9cxuUimVW3073Ltu5RmUsuUcrv/1JXtJH9DrA0BCd8oQCJ9K4yatoECIwE0tAcFc1jirRqM5+ivVbYX6q9f6PriS+x8pk8+PNTf/81H+t//4Sf6i5890v17nRbzLXa/ovsvwRXdv6E623pUYOPwLzMa9FMY1KEK2DRdIf+Ip1sD6MMwdnqJcA/rOMVHOZzSjg+kAfOSAG6HXpZb5HpT6rVYJD14eKyf/ewj/c3f/lSf/OiRTk4WaruEzwc+lPDZlnJGoxg7FQ6AN+ukly9X+uKLl3r2/ErrbUh5rtzO5UPSgfYYI+0raPGnuiMC3f84ad/U5006JO7dQ6oJCNRZIpHkHRQZy2eN0UxIrYbcaswzlWausV1o6A4Aa7HZofrZgbbQ1ryjrpW1VlKPrBFxRfRRDFC25GypbajQNy9UuCE5XsEDvbgpQ5znDc87Im5j8eOtPJfTVNKC9B3X9+VNRf5tz6pPfdyUn3Qs8rzwBtgJq/u+YfwjI66nMEd7vh1ZU/astwvrqhyj5m3WwawRQ0CJcZOpuMlJXddqxr5A02Ql0iklvYVIigj5553qBe1CVnG/E8oIOCkjStkSqKSeh/frtqx3BvxMvL+iYdwhf0DxAXMM9kPGWl4ea3ZyT/M7D9We3JcPgc+2WU+vtvr81QWHwM/0m6+e6OtXr3TOe6On7shJmTY0OSunJNSSqLPw7jEwviJCiXdGNq/5jJShGVHzdeuCUmkUk+NypOZHfRY5DLf4BoInpYTMEFWhR0EPN66vdp83oQXo6JPMHJzQL2h/cjnALVWxPEhwSyZMSUUEEJfD0C6h770qW8D6BlJIFeJCR56IVkRU3SOcL64pj8h/+J3+fWvcNXAX7OsKRY26/bsY6SlG5Ft3NY+zQY1/i+MNwfkFV7kBBE8IkGQHfcP5jhjyhVJh58LREwu5nBMkHLDKQYSCH91giunf6aJSS8Z5rf8uZYpK1EBVEX3PVfn2JQmrrCnMtPU2ErwLJqpHDx7ow8fv6y6HoPP5YldFkSewjsmsaXmhU7bnI9cL38Jkh0ScOlWebLvt4QngBo0y8YR9I6hMby63xzJG9OtZtG6YXFdsuPifOzTN/Tky2fhDvveClvyBGa1AyymzAXig+6d39cH9h/rw/iM9YvPgDhsgc+pp0DPDH5TzAe7I4W/PZsKWw9/1VloKuooaAAAQAElEQVT1RdeDtKGlvTcvjg41PzlSxwFwO5uhc6MUiY/pUKa+xCZWIEMssn2oPLBRa4zbtcRHGrtPhIMKddYPbzZh/ZGwJbT+405vUZ/lSsmOVWEbFIzBTXYoqFe0wShkDkxmPe3psZFtb9sInrBdM3qCDJwuKYkifHgPcv0bb14xmW/ZUNmuNqjJpAkDImU7Wr64gnIRQWy6S5UiqwCiQlweVyOFHRpCQA3hL3zAjMCh6RTiDmX0NFLKStSTqAeJkkI3FzoVy8LWZS8fmb7N47Zfsal+zofYBR9iV2y2Xl9f6fz8nMUlC8tnz/Ts6bOa9qbfQH+NyNpuR2F66m2VvZnOBpSov+ejemBTZv/JXmRdDOzHy1SkJ5p2l/N20XcEAb/JEcQiyX0chBNMC7KjmsVtoqk1barkZ/AMyU9kCFQ7pSAaVZ5lkhAU+boJ4eU2CZQJQcBtm/qjcMsBllHtQh+RpdjJdnxSrLqj1aukiFAEbYEv1XhANwi+cUeEIiY4y+0r1GN/dd/1jAvXPdAZhX4xT9gXDPwjqCciTEaVIvfdSP9M5Qf8doLb0HP4avpIJS5h3QzLiwg5rH5m2SAjv2FuMlp8oGO+mzHGZ/O5HDrdtp0a5rjMOyAn+om6+81KW49zxnhmMdSkosziIvCdkbHYg9ttGvFb6+XN4qonY9Y6KkIpJ1m2dbB+4iroX7CFQ1jk/t3DneCeVEiJNjT4rfVznKIaKdcj36jl4Uk517FmnoigM4siQjlBp/2eoxNtc5mNy46wRFZJjXqF6uEvtIGJqAAZ1DPNXSN1Tii0cwQODXFFUB+hdSHY6czCGFtn9Eopq5Bh+7j/1mxOGE5DpnYpYpJh2QPynWdd92GPvW9gf6INNY+4/csY8bmIqPXnWm+qdtXuGot9a1ShXSZFhJKmegsaWv9at2Xu6nMdptkODmuaPKcL9YkrIinjOw12TgmJyC3URZYikG+QoGZqIcJtvgQ9An+zccghqpRCKSMPODQikCEu+Cy3tsNx02OqT0KO6FPkVB760qHVmMLaQt3EybAdRmxh2ui2QKO4EKWI2AFdUpLHTutxwrsmkWe9cs5ynKRgVr2sF3Is0/KpUEFGSqGcjUme084r9HXZ1y3t5CXUKOynj+qZy3v6uiBTtSKYiNv+I2GBc98G943pOeWbse1+EZfLm5dolTswF9V3APWPHu/0aQ/Mkyjv8dK4T3NWS792zB0z2t86nRrNc6cFtHnTqoG/IG+zWsuHwNdsEq559/od7F806pE/0sZCXeLKluFyyLWuNIN29tofXrkdgb32Ns/wjZT1Rt9r3nmvOWC74v0XOeng+FDLg6Ucv2au8l8Jm88fgG3XqZvNlakrUsJ8idrjDWKK2zYjNnb7PX95XnN9phf8w/006Y910KPSrXQFPueQfiCGbByAp8uYNPGOzB9FYyGE17TxJnxDg+QiQlXN5o0ODmd1k+n+/RM9fu+eHhGeHi90sGj4+JZm7agm29E36ocr3hMrsAZb3vusx/TmGmnHwLi2bUf6o7g/XCEsEUGdCf/MFQkFIhhPtSnoTVnrK66ccvUtH/42bUO7Rg74VmwMs7lF/9tfR2xkW0QENle9dlURr0JFjiKCNDeZ3FWW+6E4ATkiKo/1ySlBkayH5Q/U4binaefDWNsccHX46dzvOGAfSk2u7cqEDb7Q4E9NTrKca9aGr1+/1tOnfPx/9VUNnb5m3eg52j4shLqtTdsqUY5kLdtjT2PA9x2a3wfhZ2w6X3EQ7Lm+YGdU4rY9bcuR/nHf7O1A1jduyxeVZuqqulpfdA/GhLgiQhEThMe4He7TkfE7sD6oY441T38Lpo34eESo62b41qEODw/Z2Fyo2igSMvGBlKlBVUfbwO2p45lvky1zke0+4A8D6o9KUjQKNvZS5ruhXeK3x2qapc7ON/ryy5f66quXevniUpu1/RR+heRyhFFD3bqKIOvmsh9wUFTqXwBvNGsk/5Nzd/hWmbGJv2W8r5gHtmxKedN3sZjrzp17jJm7WCXr7GKtJ9T9/Gyty3XmHc8B8LjkEPiwYtUf6Pxqrq+fSb/+3Vr//ZcX+qdfr/XZs4UuhoeKw59oce8vNb//M+Xjj7Tp7uiidHrFd9QFBthgq8IYSF0jfztHSLb5ho+syVZFmEqKTH5b7T7j+3LJge7y8FAtc1O0ndrFQsujEx3zDXdweCxhhOvLlc5fX2i92qrJ8DRsbI0h3F5SVqRGGXrKDW1NzJ2D1vTRmu+cDRt0BdtFhFJOyikpAZHGwqKApJBuoHpFhCKBCJk/1bjgLyo05A3oS25RR5VFaN+ycrziNKGwOTXKNJWBeFFGVEaBBvkZtNTfjFJZ9dq8vNTrz57pxa8/07N//q1e/fI3uvrt50ovXuiEQ9zH86yP7iz08cMDvfdwodNT6eBg0GK2UWpWirxWpDUetVWwRjXEwW9xnI2xxDyZ8la5XWuxHPCRVvcfHKhhc/+z3/1Kv/nVP+v5s6+1vr5EoVEpktqu5ZD5RP7XJvzLBdFgf9bCI0jEG/p+Pp8xjo7Q545Ojk81Y2xdMvZfvXqp2azVhx881gcfPNK9e4dq28IctdLIIbBiLdW/AB6wAkZAJhVruoIgAYeSfVv1Io1eEbZkI8UEpw0p0R0utwf5auHrgMMWG4FazjKM0HQVKYpcl6Hd5Vxjl9wFhfBt4CHQ3A7THRqOQ5YloBPfloEPy06MT4ixLW1pNraoh7+EbP0L+xTSpf4l8FaFeWsqgzx8baqLuEW/C66u0m/zOG7UjLcfyEQJaIGmIR6aLuJTZPf8jvK7XAdvOBwD3KZ/G6EIvQXtrm/SnZ4YYSAREQpHQb1rHfVRk9//cElzTGFBkjHiVwwOpXYBZnhjrn8BfH7BPgP+7F+uW/N+37Cn5Hedx35OoYZ3U85ZmVPUlLIipTeIEDcgVLjSHUoNC3YvrEVG3p+l+oRkfo+9CS4TCqlCXC7pcgM+sWF/ae1vKfQahl4ukxEQfufybh7J215cqPCO91/+vs8B8If37+rh6bGW6JvxwYQPBmHhK7DQ6hswForBd2+JUYWDSHEIJeJilKHKf9ztRrs27FWr3qdN+3dBUM3O6rWuUBTgXmAMy+EOIREbJzDfRr9W2V5pWJ+p9Gea5ZUe3m30Fz+9r7/5q/f1s5+wjn3Qat6tMOM5w9q4VB3vsZHoB6VRk60Hwl6Vxt6D6J8K+rcACst+4/gbUMb9SX6hFapAXi3rxozoWsCI3F1Y7UofUwaB5BV8SYTQPD+xU5qbnvdN0oOHR3r/g7u6c/eA+T2Uqq7w4/eZcdBEy3uuw16t+nXo/GyjJ1+fsxZ6xZqIuS7mSqyPopmpwD+ENOJTrqmga9Gf8goxHP4kAr+tV0jcfth84sIKKpEmKNGuLB/ADbxvBuxSkbAL65Y+z9TnuTbNXGuHBvEN9A0825TVI2ugASNjMNRT3RapRk9tI/i2VjCpQr6qgo4A4r6B8x1A/JPdlmf8PoHW2Pg23+8p7UI29C0Ux4XXEDpOIOPbsn8P5TsKTVVaPuXhGZlje9aWI3v+DfXO+CZZsMbpclKKogCJd0ImnclLOSulpIDm8Dbk5hqI/uZdTHAeKMC8wcMQYdmB1waHwHgGc9KAfxV8R2BwGveo+cR78oZmobQ40ezkgRZ331M+uq/t7JD1fKNn170+fXGu3/Ih8NnXT/WUtdsle5/+voxM22hDEhc28JzDIk5iPRykA3JEKOWsvEPal3E5EGEuqZRCsREUFcpb/sh7r8axp9slrrIHxQpw8YjAxoC2B7xyOd6BibluRn0L1qMd9s+kTUvwJKly+ynK11C7C14hu2JP2oU/KNjJiAhxV7xVPiRMUOnOxwq7bLdyF/0PDGyT/7jqaGPtLGoMBc8fdlP8hxWgDtcShFPBmAKnv0OYOSKCTrKjh6L2luqFf+NG+4JRaUFgOEHUkt+C6RSqwc3DjDeJd0VcB4OCrDqROQS+pxzHJtdxep9y3JjSPGs9e4pDg5kAhTxYRYPsAA0TUhNJmSItE9Xx0ZEe3GNhcv+B7hwfq2sa5ch8AHYVDRs/bmTPgNt6EmTwUVQRoYSchM0q9vGclTKAHpEUERM0XdbKMYeeANZ8uK92G6bepDNtZLPFf8W6hT6AwmI3U/dMo466Rg/YBPnwwT396PF7+vjRQz2gDUvrzcI3QKatYjLwZD3wAT2CoV9rCjfqSW/hs3Vi1ikvlpqxkdpxiNyykZLZPE1tVuSd/igcLJACHSisQtnCi6DwgY1QiYU8u0YaodffwOSwuPfHAnoP/ZYiPXkDLGx+IQdxb91YaLJRCuWUsGtI3J4cB9sduRvLIT4yeTrzzYSblVwGBOUjGHUY1+3zBp//OvacDwFvMHvSFf4geAJ+l7OcBtu1XatM6Dz74UA/2ysN3bqsU52AyRe6TOmiIO60oJfaRmiUyympATncLqDgRxXiKju4L9hXkmFRQse2ySq0+fzVKz37+it9/fnn+urTz/Tlb3+nT3/FxsUvfqHf/ssv9eWn/6pXz55ozeb4uLmW6N9E32Qm+o5+nHujCaTEq5uX4ug3iwJLBLU79CvDcZLkORb4kHMMIafcAAvCMDptGegp2qdICnATCiaZFooIBFOOZ0EuN3WT2N22wS5aeSOF3DdGEN8Vpwy94cKIi/BDXIQ8TYaBmOuZ+Ow7vf0GX3TcPBGh+kMowyWcASbd0Ia4pSTyI+CukIiZzFQyyRdXShmfzYoIUmTT9wPjd8sY8F/C149UNim36DHp8Ea+C7hUrXcsGunrgTHmj2z7q2E/HPEpl/dHbw+P+SNCgd0rYoon0iknGTln2a8b5q+269SB2Wym2WKh5cGhlodHmh8ckJ6R16htKMcHjTdetptLba5fg3ON/UqJuSRpUDD/BEZOxBJ1VflNI8cLOhoj7d/r16BDR/2uu4UPNavt3B7zIYY7JDKwikwzXF5cbkPXteraTuYZaPuGRahtO7LCM5/7KKdEH6AVclDPd4X1qjq2LeWT1v5FmH4kL5OGpkbDGMxL0FAg5UxbstAIWs+8tSUcqs6ua8Qv9qHjFbTb7TFdXJPOnWbYes5Be51XkDvJHNms3bJZu67hvgwVcJcKyzL2eW7DN+E889gePXOj4wX/Ee13/Xv+CNeqKrfs9LTOUNDUT+okVuW535Dh/EKIkcwwlSVRKL+vb8BH7ZeYDHsFvtPqpp1pqhOxqBPyj+OIICiKCMokpZxl3611I9s6W/ecEnkJmVn2H9PNJ+RSGh8RXqgqrkRojFThj8XqoSHSoBil8rsOuq6WkZ8kJhr51F1or9PiCgVV8URuQn6gj/Vq8SH36YyN+4aNd7/7I+CDfydSls20WG028k4c6Bvbyr4KUZaXE+1DdsAtbC50qbAQiIh0DnoXfHPA/0bnKCJUDHKtay1GfH+bNloePPb5jvHesSFtvZ3OKU8y4Cm02TpVOA4K/oDSKwAAEABJREFUNnCbPF7ntHGB7zp0+Uxf5ZzokwbkiiYRxw5NysrUWTw22Yxbc3i28iEwG28bsPVGHOsAz10j86JtYH26tmPewW88L0h1PPjQ6ZoNR/tzu9tg9yZ7R1tsW6+TXnFg94KPtB77npze0d3797U4OpR/ie7F61d6fvaaA5+1EvPG/PBADZv0gaySbD+koKuCkAcuItflMbTxfG3s3hW2pW2KamYmMDfB7nbK2CXfCkx32W/Bdq4dVznQQEo8I6KWH3hHjLSr7RodHi10enoo/wXwhx/c14fv39eje8cc/uKz20s214pODjrNOVUJyiXKBX0wcPA3MM+Nnufo00Kdfq/00Cq90qifOyIUKSnlXMOIpBRRdXGj39LfVLJSTooU1W5+P/n9tqF/HR+o32XMKsXuR/UynSqJT88b+VDqHVGDyoeNKhe0nLPatgWNErqavu+bQlvcf4U2unBuGnWsX1v3Oe8zJWpB1kB+j+/1jMcJQ/W31epaF5eX8i/XvX59plf41gVrRbdn35a008FhBPZBn4zfR4SrlAPr7HfS5L/XVXZEKMPXNK0a9GqA9TdCoekKRcQUvfWMCAVtTSkrIyMRjwhl1oMLv79Zp89mnTK6QK594TZaD/kKIXcHSeEfGFNOmvFeOuJ74eTkRA4PWAPMsZnHmOVHhAZsdc0YPjs7r7a5vLzWhrExsDgdS0hKisgK65ZbZeaZhsPNdn6g6BZs1zV6fbnRbz9/WnF2xXt0bDWqk9iQkQ+mlKWKkLgrVLRfZ4qNUbHmUNkqQNsMOlo2us/m6zF+r3Gj87OXevHimWz3tu3YmL1b54N2NtcVh84+AP7qxbXOVlnX/UKbcsiW7rGuhyPmiVa/+vRK/+c/fqn/z3/+TP/822u9uDpWLD/Rwf2/0PHDv9Di7o+k2T2ttNBFn3QJNtFobDra2Ur0x4hP9GNhrTDK9umHEVv1vOMHaHgr+Q26zWYLzedLtdgqJWTQYIphw04ttpsvjziYP9bh4R1ysp4+eaGnT18gB9v1QtZQ5ePOCmRm+jLhF1LRwFq/Zw7Ysu4feTebllLIPDlnJfht4uk9I4USCEWEpFAESEk5ZWXzUzYi5Ms+VfzOANO4q1Q/brDPd5FEWSMiFOjmOvffEjmkDD3D00RWf7XW17/9Qv/y336h//F//Bf98j//o57+6jfS+YXe43v0rz75UP/w85/o5x+9p/fuLHXQFXUcFMzwha7plYhLa4nDVPHiDctF/w40rge00Loc8PYSh4qcCOlgEfrJJw84nJjp1bPfcgD8j/r0N7/Qy+dfauD7KXPgM581unf/VI/ee6DD40OllDRgg4F5loapY/wdnRzqwcO7evz+Q52eHkh41+X5C11dvNTdkyUHHh/q8cMTLedBu9FzvEbNDcWHCjEihEzZThK0PeIm7qyQSAdlk8SaVdHoDTIsSYLDKIQlSGPfiSdLHm+1DD4rp42gWgA/DLu7TKHJNeaIURM3j29S3qRdfo8deyHXqPU4byTWV3hsfxOFcV04TBoJx2GDeYwtuvYIHCuK7UarSXBbJsH+/kaSgvuct8JCeY+l28RvFd1lvot3l/WtwDItZ4Kf32KpBOfcRiV+zyOwmGGWQvwNTJlQCG4QU8tv0rWMaXVU0noYoI2gL0kD/hHMm4l5qvC+vR4GnbGWu2LeHxlHY04qhME4COLBGAvmv+z3muOVFooUUhgOYooGcQU/u7AqVTQyVw7UU5gIpzkCHspGhFIkJWRFvKFFhHyZ3++onrWOEUheoPuCebS1Lu4E8gQy4/UQHR8cHeon772nTx490Mm8Uee5gO/cAsQ3LqeWGAdf4+0l/KvU989IdQXpYuwZoT/qKt8uP1Gi1qHyRrqbuqNWorMKDBVunwk15+1HOPkdec6q+UT2IdFv3TWvynDsNt6wBvYJDsWj2mstH+KOwyXz52v2DZ6rzVf60cfHHPy+p7/6y0f68IMDLebMgeWM9cqZynipKCsFc3hED63XwHvM7xLVdo48J4zsP9wAnpH5YSAc2IMceN+NOxT6emStV2wfh0CO74HEmiasowD6PjS9lnO7odc0dYzMQcO4QrdrSGv0XauMV7yLV4RbBfN3KJTV4LMtmEua6epq1Fdfvdbnnz/X10/Otd4E7/4jNd1SJbUgCweXXWIPCv6J76jyapOIfTMUeqte5nsXaub3PqLKiB2PrQlw3iLmC4P30FjhNU/DPNNqSJ3G3BHO1EerHnuMuVW0M+VuTthqTJaz11jUUqqt7RvkyFfh8Tasxx5k+nbS4Q6BJFVY0hvoW9dtyeYjbb/4Ft8fSHDZHaqf7YpFhHbq6AddVR0eMlRFIEm+4q2UKd9G1WEq6sa9iwH/ZrbxGGJ+LszTI3tvYqz502rON/Vi1mnWNWpSosbCGB5Yp/YVFppoWyLvBpEEo3y5fsPxG9g+tT0oFnuEXKYgqwKfGkrSUELbioQPZdl/xtxoIL8fQz08xnZMxDP5nZrlsZZ3HurwwWPN7zzSMDvW66HRk6tePgT+ly+f6jdfcQj8+kL+7116ZA3ovKX9Pbrt9Q1Usk57OB0plHICWV5DG4m2R5hZctkRWw7YsceG9Tu0xgf5fVaxq4OWa7pcNhRxC2QG+oi5LhHOqHeWQ22MysgP05mTEgIMShILidvAZNXC4irgj7sDkVFFREyhE6XWUHSLBLmAP+a2/O/D75eNqULf+YO23Hon5FLi+U3cppeaT1ffhKoX9JAmTghFU37oWxdZlbYPa+IPfLwtLmodQW8HwqLKmJ4ka/dUElwRoYhQiiRi8jU5a5EdtiDDNCN4VMBPVBTQN6991lv0Wugtyi5hbWwxJx2fUKqGxGu5abo3bYRtLI4Rgcd6OmVUKRSZQiLwiQFScTtuIaTLUHihFHVNoyM2QR6xkfjg7l15IZmrp0ipyWq6VpkFcWReaAXplkn1EcFTVYYsD33ki7jTxo7F1GqqqURN1rTtu2HzzBsYKxbbjhcPYhagiYGcmSBaJosFC5FjOvLerNWj5YyP47keHsx1n/hJm8X3rBoGfVBOTAQleeE0MElumCRX6lmw1AXXcKY8XKgZrpXZLMi9jZEVbad68Hu4VAJCdj/vtKW+LfKHHKpu4PZTT0EnT2Qj+hUDXT0hTehVyB/ZkBhZgA98QBTCkc030TbbpUKl2gCLVoMkjJMwWEQoAlQqPYu9Xc/AppQ3OQbXVW0spZSYbI1MmJVyhmhdi8znQ+MVG9BrDuA2lB8oV5CtWi7Tr42S+5j+bUGmfNVhV7eD2D9qpJCaEG4LcLiH0K1gH9Ffoi8SfZZpZ5NCLXCYqT8p6o94FjAqmZuXV6gvEyI3OlwesMl7oIO2UWZjesNB8MVXX+nl736nZ7/5tZ6D888/Vf/iubr1tY7o99M2dNIWzVlYd2WtObQuJ+pvJbUahqxxSCpjI40ZEEcHMuuN9RS0IYFwe2jLWOjTGFUqe9GQjNCI3JIgsqGFIVWCOG2REUmirdqHkort71D0q+OG04U8aFLwMz0di+AJZAge+AnqHRFKyI6ARyHf2l+WR9/YB/7/zP15kyQ5kuUJPgZERFXt9jvuiMyse2d2p5doh/arL+0/S0OzTT3dM73dVT1VXZVHZMYd4bfbpZcA+3sQVXNzD4+szDpmWkyeAGAwGAwGAwIBzNztN2OLFxXaZB3e4KUM7Og2RYr9DbSq6IuAOciyei7bgLxijEUjfm2/3NI/G3zd8DjesFjaw/nmq7v6mx7ITNYdVCqzvKYn46ktDrZj82HTDS8aNtTlNlFUkUIppZtwH49GS0o5K4OO+c1wPOWshJ93i4U6fKuF816sxZGzVmGeGLfntOmlttsXGsdzWr9UTltQgUCoY8z0face2Tkld0zT1Tp6XggJvgRfp4H65mw6e+M5kOb5ze2p2Dgk6g0l2hIkbAe3fYMt3c4a1Ol6PAfnLFHeZZ1nmN/tzV2vjjkspexuUrE9wQioRtHoiTbRX5uKlE5dmqP/nLAjHUIFuQaHVKva3g+B/oN62pBSUruqJn7SESit6Wq6kI4IRUxwTsQuTui09XcbbSfHEdd0nh42ZcUXTZVCUkRgn9QQEQpNl+trMWgOpxKvyyMFkRPVvM0m+GzFB12vUZ0GGIyCt6TsZLbKXCFi9uWtt1Hw/YpxI0IZP2i+QD/knBQ726QIcWt/kSLNM4EwFS3Rx7GIuNVGZ4IdLTV5zFOkq6H0er5UaANtm7K2+OUWP9ki3xgJC1Yomq6AlyT2LSrMbYX3VCVU04FGkhkBV9jeIdebU1JGpts3G2Z88AykO0XAp2h2q/iZZTgQF1SZVrCt7eTQtIhQh45dl5BtCsUpZF6KQUvk902+4HU527piZ3FFhII2OY8kd8hxRDD+aoO4Us4admMu0ycRmXJZEnM2zJZbkOl6901vdWACz6kzPuz8l7X+BYZhGNCpk20Q6B45SeiQDOIeGz115JRkGdvluv0l8Pryig3+pcbrlcpqo8LcCEOTM8eOC+Ygy++Qidm1aeugKw5zrng/jcopy/PGgf/ZXuB6Cvb0X1c+f/FS19TjNp7euSPD89oFB3ovLi90zrtwi27pgPENMkg+FGQeQbCrE5YntP9JmALblVbv1F8THaY/6sZ8QmhDsy2JFmLzFv4ojfiQEraMCEUYQsWknjE1X8x0enLQDoE/+ei+Pv34ge6fLTTPW/VsYA5shB1E0lF0WowhzkRYJxSF13XMX3VbVYiPoPA+cf/IF/VQGTH8gcb73WQUxkIh/SZsl9Ls4/fTFjl+D3mO3mPt+Zr3VvPV1lap0FeIosVUw12JJfqkpw861pQpZykEFasRiovYTT22l+2S8Y+ulenl91jX98rYJrCZZRYceKqrqPklsgNU6hqRvkUP67vl3bnXt/3zzas1h2usj/FN6+9/uWKkbRRRRFJEKJLDCTRL1gk1lXLWjPFl/x3w5QTflvZb/hYZjVehlDJ9ybuGtZzjEUm+3E6jxfcREhGhlJO6vtvJn8ltzsix/x8wZk5OjjkkPNIwDPJYrRi50kaU40YYt9vQdHBc0xUECfkd8hfzuRaMqQMOkhcc/jo9mw1NputOKbX+W2OjC/+rM2C72krcLFLpNEsLqgGRVOGv9ImQkZGZWVusaPNXT1/oNxwCP36x1uXamzOHqnEo8e6NNKghOmsmq1pCwo3ZECTEVCUK9I2S1upjo+ODrPfuHeruSafgMO38xVM9/f6xLl9eShT2evnsjINtDrdTN9fTl0t9/2Sp5+dJV9sDpJzpfH2kb5+Gfsnh71//8rn+098/1d99canvLwat+ofq73ymgwefaX7nA3WHZxq7GTplVfTMtHFGv884bOg72x86bldqsG7P2hYwJm23SXzyEAp/plG0gMZyJ7mdzVfwxy3jM9io6jP9MTvWydE93b/3ng4P7+CbRS+enzf4AH6DX/kXkNesK7dt43ujLZvTGw4vNuJoDsYAABAASURBVNtr6ltJMSoYVriLUhfquqScQymBSAojTaGIC70ajVC0wf5tX6qlqgFlQyGFkWS/MMIyGkyXMIG81towBraMR88TpVHVLsQo/INiHe+K3pu91HH96krf/vZr/e6//lpf//K3evn4iXrK3b9zqI8/vK/PPn2kTz6+rwcPjnS46PiGqcp15FtXIDBupXKA7tbfiLCeWV0AhTqQqSthv4TNM7Y76oo+vDfXxw96nc2uNV58y0H03+qLX/6Nvvrt3+r7r3+tVy++VY617pwe6N69E9255/fMmU7wr7M7Z6TP0OseB8B3dOfOgXK30fXVE42bF/hp0ScfnOgXn9zT/ZOsua411Gv1da3MIAraaMOEHyBoguMO+bSSEbTJSM6nDcJPRGnVDkovBSFtbDQlVaP1k6SbUGrxFIR5h105lzUoR4ZuX3DL5SKCICTt4GAXd3QCylO7fi+0uwqhwUTCN2XgKzgaRZHhOcxoNOdvoOPT2E4GthO2m/gLtVGGJwK5d3EHpNrd4u2BnEZ5x6Pq7XmyMblhjhDuJLSaHG+A7uw9WtIPw0QzOWx4IwFlz+QwsOYEEfOt33cFmfRJ42txp908J4jfvl2t0ZhvZzgOP7ezC/JGxnJhbquzmQrvlQ3p8+1aT68u9Gqz1AonHPuOvE51yLgg/sbcopyUoOd+UGJcBzJSzgro0XyOuqiHp2Jv6JG+Y54ojMcG0tP729pIAf9UNoinGyQyoMgQV4AEMvQ+dxrQoUeHHJnxQy7ikiS8XR3j/yCSHvLu/PjuHX1wvND9QTrYXqnfXOzG5rUS75TEnkmS3znMpfR6Yhwm5vVUOtqQlRiHAS2aJm8/Uegn79jlOLyNHfmtYM/RyLQFVbSH8xr91iPgMW5IpM1vmvn3cL5pDo0bOnbkNqnB9BZpckg5tEDZLltav1XinZzSmvCacfRK6/UTbbdPNZ9fsWbt9Kd/cld/9mf39P77cx0fFfiuWFdcwrukLRuJ93ui0kCauPz+KfTVCArr17GhUMbYEoK60ci6dxxX2vL+m7CFZh7GM2WrUS2QanZxu5+KazKSYteHImzwtOQyO35Kigq5N6rUU1hvF/xjZO/UYeVQWG0Ok+wTSZ1ycHjJbL9hrfPixUr+V1C+/+GVLi426NrBOKeqAV0ZQzVL+GRDa39ougit0w2N9O+Nu9Q/xvMT+SYj28G7YMnNbrYLfE7vAxFxGXEF+a8Btemv2xxTnPaGsD1IqVNKWcF4DUENkKSUg5RApY+MEEYDZPrdx/iTiMNhrjcBm/ZX7COqu1h1GeqJCEUABTmA21FIMkSam7zpxqumiIlmeBtTrotJztM/ftVbLBZ7K/mHRy0E3C7/rvhtmrRLUa5Za9dXzUimGRK2l3D+G1Tm7Mr6KXg/dyk0Y96f972GrlNO8OIohfe3x3CTBSkilFJSRDQopH0esTdv6nXZinwzBQ5FMRntQaTS7yPYKrQq0pJ3x5py20ja5k5j6lkhdA0j43HEXwr8Ro1eqV9oODzVwdl91vcPpYM7us6Her7p9e3lqM+fXOpX37/S50/P9e35Ui9HsfJIWiF/2mMKjeg1omOhIVW+3Ci1VOWJagrsk7BLyvh3SqbKZbZ8Xxsjdhodx6b+Zp7shkToTaJFggCWZ9oNXKnB3Jhqlc8V5oyZeZc0UG+GFsxhiQLRUBFRiVnHHciYKJCJR/hB/Cdv8pEiEOG43rzeoN1IhicUsYOmEOIfeccfyf/T7NjEwv4JoEjsGhBB7AZvV1angUOXR8siTSTCj0a4eQTyKp1lp6lQDYJ/0h03pRwLJJsQfgCHBtF2uyZq3dXtnIgQtxRqVyFvywHeyMYRnI22cx0157Yl4eVW8OBuPPtQItYyHKpdrtXk/XwzySMLFsed77ypvulpftfnsDDoPFg8kBgqWFhqNAbSxO0nUtCdFYZuwGAoTBSFwWaMTGI+rGlgU3Jk82pIWQ85AH7v4UM+3g4UEVq7/QzIfjZocXigORsmmUnPOoqBFgzsQl0jspteyL8dui4DJSddaKrv1lxHgBcqbePz6opFwrl8CCza2aHPjAnkICcdU9edvtNDNjE/PjvWJ3dO9GDe6UhbpesLPl5fstH6SpWFOuxKTAaVhdWYWBQF0EpjuULshVI5V18u1NelOhY1mf4VE0mIn2GmdMSH7OmR4vhAI4fLmxmTaZ9VLDiSYKMt3OhYsWNll6MQamRK5sM8Ya89AruIPPOYV9jHE1Ngs2i9JwtqIvdpzC4j8TAiQuKmiCp1lu3IBzZtQpZtL65EP2RvEmKjjtBpvEAFfnuEmoygmUWeeEU7zO++zNjY6AiNzISdkBHA8ZyC4oB6fEdIkBQkGlAsaDOVKfAzQ/ZHbKGGooAn096Owj11d9aXMCkjJ0vEK4BTY03uVcJQ3890/+49ffbBB/rTTz7RJw8e6AT96vm5rr7/XpfffqvNUzZMri91J1d9fHqonz+4q589uqv3zw51lEfNWKQOfDh31B8ltN2EVsvKZnuobJMqm1WGF8aYS9NV0Blw8Fv5CBzxk5EFtzfjoqPVvGgoJvtExU7CdjUyNSBPO3iQGLRQBsWcdL9U7GEUQsNxUVq7q/G0ODHuFuVhPoOogk5I2NFwPCJci6bHJM28lT7xy9XjstJPEyq+BM9Odgt4cDe6VamUM1zWoWU5syLDsrY7P/RBr3954+LiQv4roksOH66uLrHxUt4MNm8poyrlqBHR1IKh9/Ksf6ItThfzYRNu2U/Ljo8SlKM0GWhOE2krZSIlGSllpRaHHkkBpnRSykZufEGZLXps3baER/SDvGkbzBeRGFfjBXo/03r1DN94pRzX6ru1eh825EJcGvoEsmZsEsy9CcoC0DrYThvmUm8Yj9uNIqS+79ThH/3QazFfyIc5iYziscvc4DI0SSmScu6UgdO2qf+JV/9lmXkiQhkf66jLSNm+pmYj20lBXUOvGQc8KWeGIlbCaIV2rtcbrdBrZI6jSk9H2o6BPTv0W+hgcYxuBxo66keOvTdQIkm0P7V2np6c6ATM2BzJyI8UStjV80WPTobpe4jLbbBf+P+osk0Kdo8ImSe5rySZtgdJdEJpR26DMk5GhCLCUfgk+4sTlmU9bOec0R7dt8zFY8NIHdiCus1vFPJHDNHqpR/2cdds6RHR6okgtJ4Gcee38tjUCjhe8U/3ZYWWFOpybv2d6MdMPCgrykqhdjnYA4EVXSYw10BP8Ae2JQu9C6+LrSw7AulNXtYkM0spo0aiL6U19TOtaYOvVfyy4AuFuFFzUkEuVWG0pkV7uF776Zb3k23hdJAT8o94SjnSrk0dIf5Bu2zrTJgikIcfoazLWkZBD+0qIpc5tGVCIkTbiEBOVo+vDR3yaIPl7Ms7zNDtx/a1jnoqk+a4HbGFVzxShtZ1vRJlI5KETHG5Btc/uk/p7yBv4H0+Y9ylnLHnqAodVsLK2BlV6D/XGQrawo3+kz1GDf2gQw5x5os5h0J9Q+47pUSbYR9pTyF0f/TQF/O5Dqhrhm6264rDX8OHv2L8uaP4bsKmmTE10yHrKf/14cHiQG5nYe5br1esf67kv8rcEqcmec44PDjQEfDhV0e/emy94h3o/wJhTf8tjg517+EDHbC553fSFfPP+WalK96/I/yZNc2MvNnJkYbdGo6GyG233YQN3Y6UksJ2JTRNP7po8I9obxEQWLEN1nwrw8mWSRYc9EWrv0IjKyK1sdP3vfKuv0bGcNCGgTn37GTeDkT+4k8+1i8+eU/3SGt9ofXLF1og495woMPasZkpNjuzckmKkaq2yGfuq6zzKv3rFuTISikrIlTQw+8p/0sp/r9HV6s1B0kb/M0+9xpb/Mp/aeNfpLvgHef33YoDe5dv63HkFPQITT+FuuxLI+XERYsVEfjRoAV9YAyzXiknKbgTD+D5fMQXNvRrwT+z/b3v8JEsv0c8Nhasgxf4Q8dYEZfnoBFbudwWe21VtE34OA63IW1ZDaxVNwb+6Dl5Teix5X4IlOix/eHhEb55pMViga4z6u2UsJUYh4X2mX9k/swpyf57xkHj4eEhfdfL9hVyMnpFJNLYv0Ah7rThulzevDRPTu8hLtfV94MWjCW/c4zZbFCHDY6o55T6jEPGT85JBSFuu2X4Pep2TPYYWx9W9wt9UeGbeMdWhq6Q5+seuX6Xu44Z77eB+dN1L+ijgbR19nv46upa2/VWFX+q9ifaVbHJiOw1fbwC61pVkJex4QHfUt3JKQcIK/32++f6+smFnp5XrcaFajpUpAOlbqHcz5TyoFCSeOKt8rzi9aV/ybAkKsKRg6PbDpweJn3w8Ej3Tnvl8Uqvnj3R4+++1/Nnr1i3sO5ISUdHB3r46JFO797Xq6tR3zy+0pNX0sXmkC+hu8R7/e+/fqn/5T9/rX//X77VP3y91rPVscb5h+rv/lyzez/XcPqhynCidcy0jV6Bngvmw5Nm/zN5Thq6TrLO2KGK9ZR6DoBTg9OCNrLW2GxGpsAN65C1lqulvC4wVquNtsztpQRSZsyLRzo9eaD33vtUjx5+ogM2p5arom+/e6ynT5+zntxqzZi7vDrXFQczV8tLXV6+1OXVC9ZtF/TrCj9JmvFtOMyyui4p4yM5OQx1fdYw9PQ77YGWIisiyaEUsq94jHs+2DBOrFulTwPejnm9Hwb1/YAcZND27Lk1Z/oyeXhow/fCNfP21fJa16uVfBhM71m0GAnUgEWQNZ/NNHQD/jTSfy/13e++0ZPffa/tq2vdOzzWX/3Zn+i//6s/088/e1/37h5qNqtKaa3EYWxm8z8zPyTGIC8x1qmjMPgE0/BH4Z9RpKxED4RQRIV5TbTJ37s9fPPY6KRf6+P7nf7NXz7Sh/d6Pf3ul/rr//A/6d/+f/5f+nf/8/9bf/s3/15PH3+prhvpkwf6xZ/8Avypfv6LX+jTn32qTz79WB98xFx8/1jDrOjy/Af4f0vblvqTz+7rL/7kkT5570jHw1bd5hXfYteapY06/DmpNnuIK1AxIkgHGhPiT1GlPdTSibyEGbOkTgrQQtKRSIeUQhEhhwpJkCeE1HhMyEQ7JcqHgZVC0CvQm1coIEyICFK3QFpQ5AtdBcIPYJ+phCjrXO3ZpnQhuZU0EgLmZxxX4X6zrzFPxT6U+VYUuwZLyqyBaaMqfAYR8qiN+qcqiVDedKgOGhkm4lB22QiifrfHMYgO3oKphsmvQ2TsJAobcEshGbugxemyxrUvp90VjTGkXcFwvzAmRBgR8o/euIKU4RYYjr8LzjMm/aan0wB7VCuEJCrQDYhUI2VV3rOl71UYlxvG9hJ3eMFc9f35Sz27vtI19h77LM0Glb7TiK+NQS2EiXQHvRt6ZcqmnBWtTejJrXYVFCmqzHcj790t43FL6Pep9+b8TvSaoVZkVgoAFw30e42kwE6KUCLMKWlA5wPWqLNhELn4kRS0NRTK8PQpqyccl0uN7LEtaMfS1nU4AAAQAElEQVTDw7l+8fCuPmWP5JR5ZcGh3iHhPK8YUUvldgC8Rt5WCf6MvFwyccZNpW0GuUEdPwK6RUB9FyRKgJu2EZdu9CWmd10B8W1AeuMOZN4QHMeOGBxSS7wRhdjuSWYoIsRDPCWeAZrztjDkaycFOVM/irHpv9xNzGcZu0VcqYwveLd9q1KeyAe+f/mXD/Xnf3Ff738w02xGfnmhUs8Rh43Zm0x5VFhx6o8I+cdq2xf87rnBOGo7bpjmjbU27EdtDfakxh1K2aqWogIso+lPv9Uq6FYbv2pzDNVDD8N9yLzX4vsGlolXjXdHxAeCF0oCoY0q/iHhHzEioSpRYViOBnX5QHUceBeMevzDhb7++rlePF9qLIMq+Zsxs68s2iAVWiwkiDCAwwn6I6+QsN9PgnESEWS/A4qpbNMjSTdhEAfYich02xzmBxHBcyK/++n8PRK8AZvDHSIrsa7KqSckLvKxY6GvC99voj+jFGFsQFHsK8ZgrZm0kSBShuebt2l7OMdxQoKmPtHpDkWEeOj2FRGQDE2huOJ1SXIUJr0F3ZQLBXki7eANmGa8QfznJyKC6gCioiH05g9EbjfD2NvUPNr3r5v4I0AoBv3AmosPCnx7y3xV1TPHD8z7RkpBn3DDS0yZvK7LighRmppFH6eWdqLN8fC2TDMYZDBCGXbTGBajw/C4o0JRGPakGkkFbErocj3qgm+SJX6zoc6tEX439fAMKoy3yoxuROpQosOFyMszdYtTzU7uqzu+r3F+V1f5SM+2w3QI/OxS//WbZ/r1Dy/0+Gqlixpad50K75qSidetlvjoFptUoXxY08oYHxusa8pJtktKtNv2AXDSPvjwcZcd8e+RuL9b7fcVmzTQHnGF+AnRXZRhDprIARXZCHNfBsQOHWZd0uFs0GLolEkn1lVBmUScbpChaEJFc0RxTekgCE3XPpxS73ruOYJSb+Zb4gT3L0rvsuGMJDUF1C4oMlriD34EnO8C5D/iphuiVf7up8j7aYgrfhL1pixd1uKvQ7W0y+ofu/4gpt8vxI4hetlhtJrf5K8k9yAqxx3ehh2xvYBxUPxoygoCsO9Lok26Q3Ja3GGDiUZL2BJT5J11Ocu8VngXR3154HuAeePCH5PrzYYX55ZBxoSEEpGTGjzIXF6+XMMODI7WOMLKYJuARD4ARVoewISVNnbIOD061v3TO7rDR/6CDSDRomIBeI3IV4SsiweuuBJpg9lNzo8ImScRoBlRIuIiSOSF/EP61u2B73/WsB0U8HHvdJCfeGSmsBnhKQvrDzmA+PnD+zI+5hD4Hh/4CxZFaXmlymZA4dBJbHp6kZK6UDBRRRITHpMSi5ZSr1XHC8V4rlzO1W2vAR9UbE6ITR3RvqCe7nChjo3SxCGwjhfaLnptkLdhQ822iIjWXA/wiv0KOviFbRvanp5wMjwUUcbugfMkbBxMbm2hhD1fd7P7SVy7EH7LDSiIUESg1g7ExeXJZaS/tkzArV7kiwKecP3S6dyGvpNfQilnKZJSzgRohvxWE8ZNOTd6yhneBBwCv7igCXtMCMpKriNCtD0UES1MhFliAWhU3LXcQNaL/mvtJ25bZIVsmxyZ8qQiKQClbRW4kwoyRxEqlNBhzqR+l77/+OFD/ez99/Qzwk/u3tOHbK59fHqiz+7e0Z+y+f0XH36gv/rkQ/0lm8O/eHRP758eyL/lPvigf3cAnHg51kp/cvC7BWXMqqCUUGXA0QLJmtRKmwr9V3jRh3ISF71Px9Uc0pAV6GV/EbaW7cUHZLX8SJYAplCCX74cAu5KklEIz/7pWiFym+KU+7kBLsg3N8WFiZSox4gULR4R0IFCalC7LM9ySinasqm83TIeWFyWMtLm2uAqaLKrbemJv6owTzRQ1qH9bnR55IxgCzZ8yPqXNtr4Xa7YhFzLm2iuz3IjQjklNX8kJKmmHhW6Hsvc4s+WL64ET8YHexYbfddTrlPKSS5HkaafaGKEaUnJ7U/EbxCKCPHw3UKRNFy+8NiC9ltzlBH1JPcnH2Ob7SWbiU/BE202z7HrFQcwoxaL0Hwemg3BB3fSYj4Dc2hzdSyM3A5vGvpwYMO4rDQ85VCmHR3I6GigfOuDERtWbGo1c0qyjB45CT7zOH/EtpZrvRlUkItsU9tqzcbBCrsb23FLbVKkhC0ySCTcYLoTR2v2pb4VZZZsuBobz3ccluQ0U5dBdEpUxBRHVfh+hPw+GLpOB4sD3blzR3fv3tUhG/AzDtUSdUWEIqLVFzHFrW/zCd5T3uC9vLxUO8hmU9R5ERNfxFROXG6TcTvf8o2IgOP1HYFeOdNlfbP9AYcgB+h0wGb9bD6HPiinTMPFWr3INvT7hO5W3PqxRNc54t9efFbmZgwMGS7qiLgdipK6ucjSnmC59qfK/GZ6pNTskdFhHw9JzuNJGK2v6BYVylgHh9pd5gtF0990v2cd1lZKssxI9BVzTYDMpnxP/8w4cJgdn2jGfGgseH/PiQ9HB8qzQZGZ5wK5EtJDESFf1r/ih9bf7Te1aYiCLQ5fAjloF2ECoelnKotmRMpIiA1vZAkBDdRCvmU7GRHK6GJf7zzuUpKQV+FpkJSg9cOg+WLRYP6C7NZP8KUUSjnJtlCE/FN5woJNK2ujKvNXSR3zx2w2k+tLkRTA9RTaXCjgOCJRr6qS9lixz3jzv8KTkN/l3HTOjOOuz+rng7qhUyRbyrWo5c+Goc0JC+rLChXWMturpTYcHJUl6wzGX21juiilpIFxdEAbD/HhBeHQ90oRsg4byq58gMA4gqQ2F5Lf95069KFpcv4Fa54rNvbcv0e8I094Fy6OjzXm0AVroZerK12yUaRZrw5f6A8YI2Cgvn6gPmRFhCKBSLJeKYijv58i3APyFN3TIIR++qrvyoLIbVeYsEs4iAjqz8pp0mPPELxzu1w1Z+49PZnpvUcn+uTD+/r0/Xu6dzTXIgoHwNKhshalI93rIA/qEx+6m6KRD+SRD2UVCclK4TpeIyJJCtkXbHujMC8U+t80+4fzJ+iGz/O98wN97aOZuTLnTk4rAkbhh3rjMjnlpI6+NH/KGdaYgBzbXqFWh+sXicgQJNQvmKQqUrTyHb5gGbBoyzvA48N5qc9KQ1bhg9gHiIqQZeSclKgDUehV27t9bO2s+FyBVqhXsIcyevXo2NGmCNYxGCFCvPsGDq8PdMBBoOfdk5NTHR4dNX6Pl6YDjEM/qMu9Qkni+RpqdSBOWw7k/a6wDuJyXQvmshP8+M6dM93lnXN2eqYjvkkGxkrfD62uk9NTHR0fMTfM5TJUh8yKYIS0mzih+4YMbqcBldZbY3zNO2mzWWv0mKSvE4I6xrjHocfyjDpnjGnTMLxGvhPsR+MaO22QN4YC2yT6XGBLnWvm9LVCpe+VsFEsDrWMTs8u1/rC/xTi95c6v0p8w820Lfhn7STDdkIWUlXRg+WotiGNmM+/yKrYwrFRjjUbHFX3Tgc9PJvp7KhnnbrRxctzXby40PJqzftb9M+BHrAmvnv/Eaod6tVl6MtvL/Tr373Qr74419/95iUHwM/1q2+W+v7VoOu4rzj6WMPdn3P4+wv1dz5WHD7Utj/ShnG0TZ0q/Zmwx7Czi/0jpYxeCRsnFTYot2PomgPb62XRhgaUksnLiuiUQETAV5mjC+0H2H6DXTcsxgplU5ppGA60WJxqcXhGHx9LbGBdXq50fskhDOtLr688RkfWsCPfXiMHooVN8BojfigNswQ69X2nYejU0acTiNNPOXUKxkFEQnZSKCsiK7V0yFctRa5jy7rUGBknI75TDDqpAsm8IUcrUYMVNe0a2eDechg8tnbWxgGDXl9hZmRtWY9dn1/r/MlLLV9c8T0aunt0rE8/fE8ff/hA9+4d64g+7oeCzht8hf4toxL6JXQK3rtMDGpoilBHAbt4ECbqCnhRSMF8mKm3q6NmWmmRrnTvcK1PHnT66MGgs/lWdfVcz3/4rb787d/q81/9jb7+6h90efFUp6cH+vSzj/Xpzz7TR598pEfvP9L9+/d0dvdE/SAOPl7o4vIx88orPbg705/94qE+ef9YxwdFQ1wpb/jmHi/VlTXfVSPWq01RW3BvnTfCKRseqPiWlIgbmdDoJHxK+IfoP7n/IqQU0CUlEHsQcV7jyQqXA1OYYUoKfgQq0BsXOS4LPSIkEEGo2P1od9UpbM7heFEbjK3/nSZJPFpnuf0bSVtQYCtioBDCtysf8AX5PmQK+kpawrsGUxmR7zL2L0pB99Mgur9bkkeTeZsIbZd0rGU7sqPdBOEYD27HaHAL/HjNHpAD0m0ImtrVTOUUkQh4DNIVTAwiFooIIkBvXu8iV1j+OASWlxgK+lE5KihgZC4bU6+RubsMvba8+66x8UveE885AH65XmrJWmPsk0Z8jOlNhVC8KzPzYqacSBdq2DA+t4zTsZLCuNUhtAKtGswrZTvKqIzH2njQz3Gjpa2pZIsEzwb0jGgxKOQRT5LCZZDnb/EN6x2vX5holRCR4UzOpx2VtWLH9+kJQ+c91k4fHM90fwgdp7Xm5Uo9B8G9loyotZI2lByRURUYLpVOEzJ5iby9Hq9DoQ/a6KevIGsHZGoPxesfZMSOS1D1U1f9qYxbdPPsAXkvN0wjLeSbJq7fG+71bOUqpTx+t4RrSi41sq/oXxpfr56qy1e6czfp5z871Z/+6T3Wq4OOj9a4yStVvZR0oYgl2EhRJKitbtoNkSEdKvSX3zlb1kgbsKVvjdHrPL/zeN+Nu/deIazM59M8UBGHNAI1nS2etEABjRYKQp5Qbz9f96lcHtWCMPBFaUTQqAiDdsdKibVI8rqENgS5gfzw+551zXqV9PzZUk+eXOjFi2st16HEwXB0CxV1vCMz78akUpNqJKmhSZFEiH4tdPwPQP1HeTCLfgxIUlCfwHQ71kCGfFUelUcDcd+tiCM7UPRWzKloMl4/HZuglpN4ZmwIWH8k2t9ymSeCvhRrGzFPREvvKw8akBuq7aYkIeXH0JtXUKTx7cgoHxEK13kDpyeo5YkgeEgiEFeo7qNqEfi0h3YX6YiADEwi7qCBeBAxYFCDpqtiXG4rSi0T7Z/2bNKbnND00+RUnoCbCLcjO5irVbpL/zhOhtdPoDJvV8IMU8+833dZOYme8Dw/NsFBvcnrS+A2TW2bRqfzYMLvyw2mHOpwhtEKMfioIxgtwSDEdDL8KNQ2gi1Ylapr9FkT32bGVXuHZY3RU3IADjskWWMQHTRAfu0XSosTZQ6A0/EDbWZ3dJUO9bLO9MO19DsOgT//4YV++/iFHl8yhtHNv0xee14eOVR5uZRopkY+mdxWXdAUlRS3lSYdEYoI8Wi8lag5CgUKPl54N9pOGAWB5HDDYnb4qYt04yElrohQ0GZUkM9UaJl4jWnOu3mGbplWBjID+wR1NGi6ENWk7HVo1PCzPYjsQ6K3blOpVuLBrf1luniEH43oGlpEJpm3oSUkBw36bNLK4QAAEABJREFUl7rijxKEu/5R/H8ksxtvuNg+1K323lb2dlxqTDvS65L6Z16TQD+NdwlzXROq8JUJMBYSGz5Q22EGcUjcIXcmkVu3Szu5Dx2/hbgVf1e05d8q29ITo6lbJp0lm4GXV1d8YF3KG34bFgIefClnZQZk7rMiJ4mytII2uORrVAaZF5pkcE+Ti0eBB4YHkAdSjtCs73XMhvr9u3d1l42WOQvhhFBPels2I9dsTG4IvRCxSYJJLjEJdiCDruvUWafcKbe4052SXzTIiQhFAE2XNRwZqO0AmDZax4TMDH+FXlnM9rCesUn6KR+cf/7pp/r5B+/r0Z1THaGbP2TlTZwVizAW6COLW5cLy+izUpcUKaQoNHdU5eOzcvBbt0vV7VqVsuxESSywxJVYyHtzdHZ0oAWbTMPRoQLaNsLfz/L3dkRWSp2Cn8oEM1LW9ij0idA5UVM7/KWMww65mXgOKREm0gGPQdRSADEbFDozIInpjghFJMol5QyIh7OoZ9xsp4M26ne9kZBM/yXbZTaon/VqvjF0SvRN0C81oR0yE6H590gpK+Us8xCRyFe4InqIWyQiQk1/wryD00QVEQoJ+CmJdI0kaUJtYW7pUFaQTn7CFxIpkTIqoVEU+Kywqfuop//uHh+w6ftQf/WLn+nf/OWf6//x3/+l/sf/63+n/+f/DfwP/53+R9L/w1/8if7yZx/Dd18PTw91QAckFsiWE5K6rlcKXoAlNNKZrLEwHSOGfnR1og+qAW8FCR/uZ3N1wBtgJbJK6hQcvHRs7uX5AfG5ajeT82vuVJFflSjtGrG39j0tRQRwnlzVDbS7XKejTQf6uFgv9JEzQDhTocC2KYVSTkopKYg3BPFw/gTt4hSlvaO8eeZxvGXTbWThUFlstrqow2FxndCd1+KkR+afrefBd2Czmw+cP42DkTbReurtclbfd6DfoVNHusOmGX8LdC4Yfc0Y9LxS3BkuR/6Cw7wjNpYPGX9z4i4TybaszRStXZS3DNMTcduhIXY2EBfy3C7D7XEItRl/Q71uW9dnDUNWSoXxdCX//2XGankuf+AczHvmxLmODheazQbNmA8ODw/YmDui3ABPktvvAxnPY7ZDRFLGFzpsYJ1cr98lbmezGfOU9TGfbdL3vVobd/oqJJfL+/L4wYZ5d8k8d+X3wMWF/BdoVxwArX2wRL7rKO5HSREBEggS1m/UlX+Tj4Xc1fVaazawK+NQ+GrhY4Iuxz8KY6HAL+UUTZ/BbWXuvX//vowTNudn85msl9663J69HayjD3+Na/S17tbPRRxGhFLOcr/p1pVMTwn6a0TEDUcirx8G+cDMutzhkODO2ZmOj0/a4fQc3Yahb/o1ffDdkY+pgp9ZiMunnCa7QKjQ6852JKELUB83HatIQTqZqBCXB1KEIiZAab5kGXZMqOQluVxC14iQuMXlKAE380GtGhlbW+a3kXGFEEWYkTw4KsJcFVGVxlsJ4YInclbgW7kfNMwXOrt7Tw/eew+8r/sPH+nOg4fgvvz/wh7xDvf8JXSpyNnLtNxQKLf2iZi4budWRcAByHjjtl2NitPswya72RHWarQHkd1N3cLWbh2q4FtZ7VDW9cMSZqfNtJCU0Cu1Pj4+Pma8zaQgxzJECAQhXNbCdjpOOhSqqc22BX1STm2M9tiqY4xFhHw1XvTZh4W+8FxgbBhPa9YiHssrNs0KPpSoK0VC767pNecA1WPAarusVe95tyzoj0MOsRYckiQlbTiwWOH/42ot9/MW2R4jokBOibYN7bDmhHYeM7YWjLWckjxe/IsTV218r2UdRPsT+g/4v+cK6+455+LykvG84X0/Y+PprvyXwDP0W+FXL87P9ZK5oiCzo1wG/Wwm1zPn3dX3gzK+FJEVKcQDOJwQ4ickAomHowQKItz6l7osKyKQG+Ihnko5JpCIKAo2m3IatZh3ev/RXf3i5x/rs4/xew4g/M8/BRtjsyQd0s/Hi5lMK/Tjhs3bkX4M3i8ddXTYItHW3JDkObrnndPTf33O1IOXYmvRRxGhlBLIre87ZHe2F2UDOM+0OeuDOXYdyM/ODxTZlZUsT9MFzZHafK/QpUWCFjtZ4bqcDtcZCug8ZR/bst6zX9hHK/qlCOWcKJ60p/k9MlvM5TVsx7tWljd0muEP9lnP3T30TDuTy4pWImvENhvkr3mfL/HZLWtKyHLdcKBnVURq77z79+7rHnOO595j3tEdtrNeSzaXrWOCbxhmsi0S9VNFK2+djYgwqb0zXW6Ln0ZEGwf37t3V+x+8pw8++EDtL1jPTrVwe4a+jeMDxoffvTNs3WPrrsvKCVtR56Qn9lTIdswZOnkRpFuNwZN5lLZ6XPvd5L+g9xhzemQ+C8pm+q9rsnu10HGQUtYWHuts3hrStD6caYaO0fXibFhL1pUr1pfb6KX+QN3iTGs2VX739XMOYJ/qyYu1LthgWa4T49x9h3+UkBCYQOzgOIZrOgcbGmKtxgcL/jrqcJH08P6RPnz/nk6P5irbla4uzsEFvlA0wz537t7nEPhD5oQPELPQ5799ov/1//dr/dt///f6D3/9O/3DF6/0cjVXf/qRTt7/U519+Gc6ee8zHdx7X/3xXWl2qJIHNpMStYfwAHQJsLursNYEcRXm2zU+5L+iv7y61orDzRFbpMjquqHpNKCXx1tKSRHRdN3wjed5bA1/a2K1TUR9Sf2wkN9xue+b7a+vl9rim7nrlLOR1BHa39xmy+/7QT38DfTJsIubL9GHga+EqF+hiAkJmvPsy9YvSGM09Bvpoy3z65r2rBrWzCVes7a1NL675f3gd7ksC/kODcxDG8QVwDchRNtpw3tgtfI6bIP8DfK32FjyuD08OdPh2R3Nj0+VeZ+kYa6YzaXszTz6Ahlmbn6CWM8Dro8otzMB965yG1JB2odAmeGRR3EIW+Rv566uNaSlDmZbvX9vxrfTA/35p3f06DSU1o/14vu/1/df/I1ePvlci9mIv90F9/Xo/l2dnRzr4ID+6bJWy0s9e/K1ltdPdcrp0mef3def/OKR7t7pleultL1UlJU0rnHjDfGioJ9DWRMSoRESMbVrH0+kdqiZeFZV30K1dCIdDaJfG9x/lkOfyIBbCskIZIDYo+lg+bt8TRcmmyK7Z8SUH62OkH+oVGK88tB0USocI3QghwaJcGgUEmNDiNBOT4cG74R9K4K0gMOAJ9ph3IYyW+DyBrJuZBInZ7od32Oi/ONP88PVAjdgQnv64da29sPD3dh2oeMGyemGPyIUaYdILZ6C9A0mVpGWollJu+sNWTvaPkBCi/rdZLTEH/oIM/rxYxT6kKlKxboyzjzmEmOudINWVPSCeefJ+YXOmas28GzQe4uYmmlb36ljjknMaX4/rPwOXV1z6LViXG+0YV2y5RvEh8FeyxtuY6XV+3DXm1CkwnOkzsYHA1ErvkNgLUD9PBlDkveBVldLXZ1f6vriUiu+8cYlvrKtCgTzWavEIWIwNwvdAgzMW6dd6OFBr0dHve4MVT1jtNtcaM6cMMPf+rpl7I54O3Kq0CrxYOxAUQ30MQhu3XvKPryV9QdHwy2kfTL+4FKvGYPo24D0o9s8e+Lt+J72ZmgOw1SMQS8F49Lv4zpeYdaXfI//QPhMd+5kDn/v60//7H199NEd1i/mX6pysK66ItyoHdq28iMC3ePmkWL3w1TAu6fI75YtfeW9A4cN+FPhu7HgU3U3dwipIU2lsVsEKWOitKf2F1lqlJie8CV8OkALFYgD8rUL7YQoFa3dVcG8A7siBfGkYA4Vc/HIoGBbRa9ebeR/9vnJU3xyBX+aa5gfMU4WavtjwZwdwSt2gqpu1Un8n3HbNd/GJC4I3kRFc4jT7UItveeB3GiEu9s5LVrb84Yb5W/i5tnDXI471I84xOVc8EY9Fr6HdqWCMCSPvYYgbhD85O187LvLt8RdVBGhaH1HGBMU5AJuRcQOIpwwRSSFfvJyVkQoYgdzEoegIB4RCubJFISkffubYAKTlQn/VDQfpZXtrqoFNNok0HUw8NTCicQzgG+Hb6KlKN/ey3wzMNFK45Y5dbS3q89JXYrWrqku9A9pb1f7tOuq7C04bGkejlfrZiBfP3lVZNdbuaEaoQJGJW1YP62BQ+9JV9bBDgvrmhoeXwC++hbGGto2kJ9nGg7PtDi9r+7oTGKMjv2hrlhfPbva6sunz/Xrr7/VV0+e6Zz3x5iZ/4deaTZTHgaJvqTVk47oFbYHoQlY/7WtoTkv56yOtXvKyAmp8ZjZsC2YY9xHwmZkmtrQ+KB57Ww6RbFN0DLmHpsIWybKd9STQZBuQF5AD/MYmq6bKLwT5Z/3tD4oJItrcSv5zxP5r1Y6/ctLdpPfhFPS9NTuiog3KCSnnBaJKf7PeLZO9cO4kUPC9w435H2k1b1PEFoNEBHNebd8bG55AVecj9yd/jDgVP86fRy7OnQTrtiQefzkib748gv96je/1m8+/42+/OZrPX76VOfeIGRSKuhb6NnKAGRsM0lUFRSk2bvQsdratB8QDH8GkJTIyrTHg2fGJHJyeKQHbB7cPWFi6GZ8KIZipKwPjTwJGGyEFGyyr6NSf2IyCAZ2ylkpJ+WUWpgcAsETETQsAUJxEYzIWbFqWHPA4ckkBeXgTzWafot+prunZ3r/wSO9zwb32ckpH6xzDV1PHZlZpKrwEb5fJHkzy5Nsk5OTEjaJoCLaWNDbi6rR/eo62bQq15fiC1ainwObeZLy5sHAB8CcD/B+mCt3gxQZW9pqucUVnYSGzDXUXzUi2zZpvkKboqFqsjdTdpuMRtJlhykPIdx1wi5ADdIBJD9ThNye7BBKk8lLqdLugt4O26QprpQUXVbioyTPBnUNM+VZr5ShY5NISXukm3hACymFqELTVfGZ0qIRoZSyUu7UQsoleCMlRZ5AhkR+TZ2M9kJyHFsVsF/8KZImhCKIYtnMgjixoE3tw2OrrK2SNw04sI9xqY6PkoMudHY003v3TvTxe/f12YcP9dlHj/TJ+w/04cM7enT3WPc5+L13cqCTw0V7SdMATFNENeq7SXf302jb0UeVDrS/VPqH1mL6QBPxghUff4RK2kavwstyzHONLGbHIIxZixfSPgD2x2LFJys2dtvlNlJrAOHLctggLjyNvsYlW1yNbs6QL9Mrj9cosm6K4A6lFqZb8R0tkW+0fLX8CGhAXG5rcTt3sB08dmyLHwG/8tz3IzDf3PBiP4+3JgeZVKGEP/gl3w+DZsNMs9lMA+iHQQNwXsZGRkS0vnF5tzUi5HwfUJwyzn0wcsBha48vRwRdWeWxW3ZjzfU1kBe023U7NFrcdGDZjY9Hhi9n6kkVH2Nclo0qG6hbPto3yysOba5Jb5QpN2Oxc7CYt42ug4NDwsP2V0inHKwtFgthWXkj0Bvntkmi7Zmx17MpYF/L9jfk2O4bPryXqyXTzFZOR4RyTnJ7c87y5XY1OZHU0eYbOrb1PEtlcXgAABAASURBVOk8b0C7Psvypvtyea2lDzqYP0f6xm2NQDPaiYIq+NGG+W65XOv6aq3lcitcXykPoJciMfqwLcw1KEc6UlbKWZmx3A29hmGY+pGw3+mVaKu4IkKOR4REXe5L+4x1NDY7P7Je2l3mzzv5Dp2OCEVMMFtENLm3881ne83n9An2Pzw85AN7IaeHfpB1c76xj7sNLmcENknIjQhJoYikSKHUkOS6bpCyUjagO56SmoxwudB0MYinkTkleZKtPUhy73mJ7u7KuDFGOmJCwXSWpVZHxu6ZuSSBSMylCMTlteE9bNRIyrTXh4YP33tfH3/ymT755FO9//6HunN2psODI2yyUE6Zvh6bz928n9A30CNutZnk773dd4b7dh/aH9vc4bbQ7xYQEa3tLc4jgO+K/9JAR5Xgcf8MXac2RlJAExc+yFzc6iA1o4+Pvcns8b/zwUwZV+W6pWg/DmkS4tsMSVimNrfxMEpw2ReMlLN8VYS0enah+2BLX9hvV2zwX19fy1izSV/QPSEDweiZ5Dltwdpg6Ht1QQ7dFsgJBM8ZH0f45BFzxYz+EbbZXK+0Zg3nv/ZyPZU2uv4Jkm3hueSAwy37caSkNWsT/xLF9EseV/IBSeF9n9G/Z27xYeOMuiqyrjlg3h8Cz1ivnLr/j45kW3muWLluxqCwc49OA+Uy/tUhpx+GxpfIC9qS6JuIUNCWd900dSIT4d7Fp5ifxkT8Y5+hiAmtZKilk0MeZE3pHMxFWSdnh/rgg4f67LOP8P33dXLnUH0fypxwdGBGNw+e39nMFHO7Nhw+bNdKbX3BnN/6tCrhOIgX7MpEUkqiSk1XKCKUUm595H7qsH8yTyRJIcdNH1hjzfBX29bp1Mol5ZzkONXIV0QQVNyiNNgHTEqR4M0NKWVFCiXqMYJ4wb/sn/Yf+759t0h7sbhmbUg5q+96DX2vzug6zXgHLw4Wu0P/OfabyTpm6snwI4aWMPZcB37iX36wv3ksTHXVpqv5Zvj9Eb51dHykOfGCHc17eXmha95D1lERk3zGqvV3uaYvY2Fqb8j0nBOs0WT3/aC7d+/qww8/1KfMY+89eq8dNruBG8aCw4yuCdmhqbz7wjS3peOdm5Hn/JRCOSXqyMqUMVLKpEOirHVw2zy+PcYMt8G2FVfalU3ZMoBDEDk00t4tsO0RqKCN3gjp+EaIzGEpnjSyEVpjUOoONcyZi48fKg+nevZyoy+/e6GvvnulZ6/WWhfWlJppO2ZskCXKBUg1hAuroxLDf7GZ2sDiEUU5V955vR48ONXHHz3QndMDFdbIL54/0ePH3+vly5dab6sGDnDv3nmkDx59xlr4gc5fjvrt757qv/76e335w7Wu40jd6fs6IP/4/c90/OhDzTnY748OpAGdslSouOqnL/er+9z23DDf+n2/Ys7crDca8SWvZ6TaxkBKCeuTQqD5VxyqrPj+sr81/nHEDqVVlrqkjjE1Zw1/gK8dHh9rwbzaz2bye3DFAceG79Fak1Lq1Xdz/PFA8+FAibW6/FfV2FL0h+0qJRnRwpC0B7FIihTK+NDkSx02zo1mX7FfbPjmddvW62Wbiz0/b2jflvXWtuldkRhKgSwgUjSbMSmVqhY2WgQ54Sz5yvhPv5irPz5Qf+dYs3t3lU7PtBmOtOqOtO1PNPanKvkEHKnEQqN6bfnYr0gS8hRICuxmNMkVwg6M6Va5s/ErHwZ1hB126+DqIORcNOuLTg+l9+52+vhBp08fZn1yL/TB6VaPjta6d7DW3YNRZwdVR3P8r5f8FxfBwdKSQ6dzfO/81RPmna0+5NDj00/v6+GjI80XBY2WYCP/JTtDR7WgcO34Bu4bWl/RT6Ek7VBtw9a2HS2yKnklOsIJwg6inKDvYZ5KuddhIPPWjdy4QVbcxJNEOd26QnErtY++g3ZDwuZ7e+/Zb0Ly0JyZFEp5A/YGrx/wEugTn+Om3w4dl1x2hI/wpr9JtntflrzGVxVRW84bD5MME9F9r/JEgmC64ahtArihQHAEECM93Y5Doi41iCsiiN+CQoJ2GxHQ9OMrItR+HNI/ImVEhAP5ctThuwHfroz2IaRwvDUy9K6r2mzkJw6A+37O/HOg6GdajaEXHKr+8Pxczy+udcW8sxyL1hhutH6ZVQQiR9Jb5gPvZe2xJr1h3dbeo/R/gY+hp5roXebDStnS4k6HnD+aD2X8bi3IRCUok8YUdyuax7c4k4v/VZnpFw2XWl0s5fXmuNqKjwUOfmtD8P3ndGVerqxv87jW8ZB0/3DQeydz3ZtnHZS15tulZuNKA9/EAweMPe/sjC62t3Ue0bWQ8BhrGgXP2yC5v03ex/+ocFfQwU9hL8/5+7jDt9OmTYhmtynOkzbwbLSIkAxx7UOi7bbxRb4TNZivAL2RVKBuwVrjeKlx80p1PNdsttUHH5zp5794X++9d6Kj416J93Vh3Vmxpd+XRnW/GsgisPQbBFJbPn1r3jdAX1TTHVKwUt53KxxSRDTwUEiKiAbF63iQgGyCIkIpkoJ+zfhizll7pOT5MfT6asaQIEWEIoKyGXQKdarM6SsOe588vdDX3zzRV18/1tPnFxp5DyfGUXS9hMxKuUqJqt3VIrFL/DcWoFagawN6W7vw451wQ25hH30n778e0dU26Sh6E4dAUqINEaGbH+KJvg/Q/CCSIsjdYaK9ThNTSCCAwwkyv15fEeTvATnA/m6+je/u0w6dH+GnUz+G2/FTaNzI48YHq6bxsg9LS3vMuN42nzbGVspqT5GfeAaDK8OfmMOr/2iDb5E6bihX1eeknLAXZS1bjMsQP7t2VMqa/k44D/im+DvuylxToVckgpDauEF2pY/83tkos0c9oUavSIMiMmUSoADP17fTISQJRpCZwZIq66l+ttD86ESLo1MNB8dSN2tyr0fp+eVKXz95rq8fP9X3z1/qFXuIW8ZwYh2e+d4N1q81WQ7yIxTEA/1U0Re7ue3iStAzc0vXZXmdnXNSghb4XYTErXZRRmgmC2iACs39V7CvQ5ODEvbNROFEvDK30vnqIoHgO18KaEGZoHxIjZbQK4gbopz+ORdCIvywkPiRNPe/2+E1mNleM6CEG9Hgsv+6eFt6epvwL5EOhNyGWosh3rqn/FBAmxCKAKQVfkyweRxzaOzjDt8JM9HJdoDJ6G9y3aY1tjez1ere1299EglCcfkjdsviqTlyfU2fZLpimP4V7ohQhAesdMkB5TfffqO//4d/0H/66/+s//Q3f62//bu/1W9++7m++f47vTx/pWsWdf5nZ0YGzxi4XVjDSqrgZhVYSetrCNlVsAk2BgbxIqaT4Lu/4wPvQA/O7uoeH6KHw4wPvWBDwjwwsfD1YCtMiD748cJ22+KuR4qICW1wJ+K7gb6nt1BSoKOmy7YdkTsyYK2oB3aXsjpkDLnTMR/+95s+d3TC4fSMSSdRNHuwM6l4IiHJQmzU1h/lwB/tnuyDigK+CGxZxRxd5U0J52+YzK85QL9m82rExuJwRizYxeLK5TKyu37QwETXz+bqvIhJPTZNDfJkayjJflXQ33K9KW5UNgYq8rxAr7u4CFFArYAL3YYb0RDt6UeLobft4ngo6Cc1hLjQtVCH/bTckm1XVU7Kfad+ThsO5pq5HUOvhP2CvEhJaYcIpO3R6uOBbq1NtKtQT0Qo5axWJlP2Fpo88tTQiYrB0FDzoILdRnXYzS+eTHOSRFsCOIYF8cOirK0yi+Vceb3xQZKB2Nwqy0s+bF5pc8VCe3WJpI0OZ4lNi0GnB70O+9CQxkbvY6uDWdYCsI+EqelzZEYEfdgroXfB3xp2bbMPVnHx4GbRKr6Xqpabwgdf0fQXHTNtY6blmHXBQvf8mrw1fNRaaGM7BObjsaZOwq6KpABSSA2aruq0o1MYEYqYIIX2l/VoerkfAEYjqyoCHhARLR7UkXbxfUhSAT1i4jE9oVPKWQ4F3bILL0iPvS0+tGWBs/EmHuNiw2HlmrjTt+G/Hm4+jt1cHoXk8RoRTW7OSR1jtmPzeeBwYcZC4QaeS/pBPXkdfpnRJadJnwj0TKnJSIQDZQ8Z9wfA5b0xB4cK9bp+6+u4fb7pYftouqyPZaSclZEf4ZJTnkKtjh7HmKNDzwRY1tdaXZ7r+uKl1p4H/OGbkw4YNweMmfm+DfOZFgcHsl6LxYHcBm8KXnEAs2Qj03pY1zlluq4nH6BDpCSPnxVztPmtd6RQyuiHrTJhleQ2Od9zmGmuN1G2MvYq/XQTEvdcOfJe8m+bX3NY5Q34y8tLtY1s6PWWPVzfFtpqvdUSrNm0q4y0zHyWuxkG6UCW0COMlJUMx3Nq42dtf+CQ2bIiAtasbJ6UFBHwTyEJ+XL9hvkNxw3nRUTjz8jvuk63YVtRoSr97HJ7nn245+3dd/hIjy8ZEz3je1kZmTM2jw/2fcWh2Iw+zF1u9bqOhP0zbcs3OvSyDKeN5sPwTyE6Ul/Lh2b/kkL7y33HhD4Nzz3xrdDdYUzk2njtE60fmbcL79ACg2VFyuoYKzPeOQNwPHLHxq+Yk0Y290dtYezhOTm7ow98aPIZB8Cffqb3OAw+Oj6R22t9bUP7hA8yt7wXnW794D4wUlIYEU01xLbw9gO15DJ7WFePwQb6yXTzRwT2DVleQqZ2NorWWiyEHwfCIkJdTvL46ekr918mLa4CzxZfdR2mH9OWIzb/PeaMOWMLNo27tjhu8bf1tj6es64Zk277yNyWcpbnlI4wAo3Qg1uVsVTASB8Y/gvGJQeml4xpjyvLMY+4KrqJQj19MRsGzbC/dcwpQUYD5HQpM28sdMQ65Qj/G+AVNtp6/ID9fLWvc0s7KCn3ldtmZGxSKLNkvHlM+68UfchrWqKunrnFB8Yn2MZtchtfvXol81Xms0MO6E5OTto8ldDHbXCbRjYurW/XDTaZIugH6so7m5BstIiQuGkUfJUADWk3Pah2OekINHLhIYf4FGkZfvyRQOiPSkBDD39A0WylLCW+4FBXc+bmO3dO9MmnH+oXf/Kp3n//gY5P5urYbBOHvkkb9TFqztQ2RFGwoRkcAIuNT/EBL951Fb8Q487946qDR0S0phMoIqgv0TcZdA2Zyu3flfa6P9AQniCvb/7l/uiZK1JOjT7x42/NOEKmsKeossj+VvAZqDJfopFGzkk5ZaUMUlICqEK50soVfMPzhn3JodfhBX3EFRFKOSl3WT192zM/znlvHSwO5PnQ7y/PDT0+5LGQkG1EUI642+V3SvulIt4r9i37qOF6zWuZM/w/InR1eaWXL17iexfyX2c2Hug5p6ZHRMhNN93t9VgKhXLOGvqhhVa9x2ZnZ2f04/vtEPjOnTty0QvW5i+Q71+ySszZG8aL36OWJ66Ukjx2htnQ7N/3fUt3tN91/BgJufQHdneb3D5jw8a47Whd1K7gCVAiIlqZCMoFzTEyj0wbqScNvYK2qBukZMwUeaF+ONHB4QOd3vlAB8ePWEPO9Pgb9OIMAAAQAElEQVT5Wr/96qm+fXzOPM46OOasiRmPFRnqFEJmSayBQ5zLKY9VnNFBx9MY24LbG8rzRdb9e8f65KOHenDvRDlGvXz2g7756gt99y3fhC/P8a+kw4Mzvf/oUz2486GiLvTyVdH3z9a6Kgc6uPeJzj74U528/3MOgT/WcPeB4uBQG9ZGK942a9ZBo+e80Dsv98GWudprgyVzreF4YUzZjwycVu5/hxW/Lay7vYb0fOZfbrm+um5/Aet8N888NFY9/Tk/XGC3Qx2fnurs7l3du/9AZ3fuKiLjb5e65FBm0/5p96D9nYZuob6b085OlY9goxBSLcM8GDtBNW5MUvAjEJGUUgCHWfYlw36TUlaEy1TK8s5lzljjJxuvj702Jr31e6OMNLEqUmpyQtOPfanQf4U2F/xNXCkmnhTR6locLHR051Snjx7QDw80u39H62Gmx9cb/XA56sWm0+U4aEnfbYMD4HxIz/Qq/oZAluukwUiuYLyFgt2hceMyxMmCZBszHTZP69EhQ/AhcN9tmStXOuwv9eBorc8edvqrnx3r//4X9/Vv/vye/vyTY907HPHHVxqXL7VdnqtuVlpeXOnpD4/1/Oljle2V7t090J9w+PHRR3d1dBTK3Uo1llJMm6aizpDt3ymEz9vvOTgIDgkEXbTJ8CbnHiVlFeiFfi8iTrkKRCsmZLms+VtZ5FSkm6YIVXLbTdxpISv2QF6Axit4zWxIijBCof01xVq2H0bLuolQV22YDN4yeTjfoANU8MEplMcW3IImQmpvvEE6SL9Jc/k9XH6E16Gxp78V0rdNhtXexSnUbnO2yLse1QWcMYXtiTG4my0iQhFhhgk3UUdiymv5xBVqN2liRAOYRGga0BsXdNKRCCMpIpRa3OnXkBzXj66IiU6gN6B4zdsa7/Qt0ObKWFVNyqlnKp8zBx0omE/WzMcv2Aj/4cUrPTu/1PlyoyXfUBvk1JRkv/Mhb/te5v3kOWHDvDCFW22ZgEbhF1QXmTbxzog+yxBzrXgXCjm4rbx+w0PYf6h4QSWN2pRr6rtB+yR1R+GBzhVdymarcbVhXHIgiX6V7zw+FhTkNWzwE2jtAJj1bWb+OkzSvUWn947neshB8FlXdVjWmm1XGgzm/76OqFWpPlSof0TPAipxgdCbP3LadCAQQf5b0B97Ud6ybrAvv6NTg8I0P0xz3HB8BwfiEREEgPyIEAn5IqZ9XG9dnsfdESH/qE23WIPUSHwtz3uVQ+D5bNT9ewv97GePwEMdnzC/Me9JG4b6yJxdJ+APhbFvNNniqju0gEQQ2d1BTRE8DeLt3sdv87QMCCFFhCLtEKHX753U8sQVwHdEKNGnmXk25669lzI+2ZByy4sIhV5fEaGIpIislJjLg3cu8/jV1UZff/VEn3/+jb786rFevrySYlDu5xJ8NZKqAohrHxJtd2DPFvlv4oE2kx5BYDig3QS0QA3iMskgyl0bonWs4yT/FW/X8DZc3Z52o6SJICIUEeLBHbeQWjzhM/aFCeQ7TZ9FEN8BRr19hQnkS45NiAhFTBCX14MF3/caz3HrGBFyXZFcv2F+/Z7LpYzXLE41ebsx5ToKa7IpLHI4tvSoCk+lb+rOA19LeXcsIHuNlMT8yXqv8g1Z+W7MlO+Yu7uMzvAg2LfMn2iTSSZU6iuu7y20/H/0UZWo52aUBFpTQaGWLTkbsCpJG9ZOhXdWyoPEGFNYp4BrX0HsIg7JiwwL4xU+j8fgu2U2P9DR6Rnr7TOpm2mMnr3uXtfbqmcX1xwCP9UX3/2gH16+0pL1rHrGNAfHQYgwWY7DSMiOEJpi96pC+0U6paScO2W+Sb2+9r5aTkmmpxSEYTaJkrabAxLtriRsR0yIPKdMDqVw+Uy5EBlyuZySMnRr4LRcPwU9HuGCR7s5pqVaWv/MK8QPbRThBHE1r7TmxPf3RNun/s8K0x9b8Y3ajlAYe8qgdaTceAch2QgEMvTmFY0YaoG4HAW6Iahduyp0m3xD009dk1P8Pr6Kwsa7JTRFpKZ/ECSACyFwywfuCKoXW5ouRNF+6nRkMsKUodiFf2RAPW+XsK57eJPHmzLPX7zQV19/0/4S+Hdffanf/O634HN9/sUX+uaH73R+daG1Jzomq4LAgjo17OPoip5+QkLL2gZBQv8JksOgjcaMgXp2dKx7J2e6c3jMR+FcQ2Q+t5I6BhfWsVBZrw0L3hWLyTWTYxvs2l3VLDyo17GAHMGTGwVIqQXVT9MZuNEQiog2iAf0mDPBHC8OdMLGxAEfxq7fH7Bi4ZskZSV1lEuUcVXuK2/ibtGrbThBTCmaTAWa0Gbr6RfCiM5bJvSRD/pCXEzswn5wqU1MkZTQoR/mmh8cgUP1nvRSx3yDfyAwsEugg0S6UhIbFibIwgeA5Vu2UbCR6yiug7z9hEQpl9R0oaDbsUOQowYh2KgtFRHKDegn0Zf0LC9Wy251ssHp9tkHosvq2Kyb+QB4MVfqO0UEhaKFgW3EVUG7sY88adKOikz3sVFIU0ApqHOPtIsTBlADr8YEciclXkh5pppmeGTHSwUI2zXAg+2kaD9WI9GxCc4kXm/VYNOAjdvkTdvtUnV1pbK+VN1c8WGzUschca9RRmaRbb4YV2ycralhi19UJfrf7Wn6S+p5AeWUVNw2+sHhfpyJtmNJuKRSgxertHaItNHt6Ba6XEvfPjnX777hhfjtM/3w4orD4ELtvSov0pG2bylTaJUIRRiRFBGSDKlquqaUn0FOSPBwSyKu3UV0r1+lX2pBQ/Tc5U6c8MgxFzYcF9e+ItIRocyivu97dWz+Oh7QC/I8TkbmuA0+anj8eFx7o85pwzTzTL5QMNUkPGHLlJMsd2CsOuyHXgM+ZzjeaH0vxzv8r6MPDNNvp4d+UE6JITi2g0z/E6j7TcVWP/1V3faQIqLp4HShLwv0vW3IUkLODWKyP8VkJJzNc8bQhXp8rmyWWl2da8kh8HZ1rYydyWKMSV3O2vsMVbTNSh8sefPyJYuhV69eyvHl9VJbbBjUkFNq5Vy22RmFrKM3mW1LcZneeWwCj6lC21Z8mC9XS3mz2/kzDi0DXW13ly/0lTcV3F+FNrsvRua59WrdNuJ9CPTi+UudX1zIsjwPTfp0itSp8EIoLBgVnRK+2g8L5X6mCNKM1wwt0wdB/yil5qe2qzfInz57JsMbtq4/kZ+tO6H7wO26DfMYzqO57XbcaIndY5+OQNM9kNnkY/t9aF8xOnTLKaNzUoqkDI9pQ2+fm8m/5OLDsQXvjEMO4HzoYfhgrYED1VnzzRn+OOCnvfZyvSi1rK7r1SHP9L7v5P7vqNdwfdYJVXctIGAo2DcYmdiMJwnuG/+spRAvjdHtncA80MpV2caFvm10uCJCrmug/+eLhWagQ++MXjUyG0pVI/wJHQ+OjtQ2x++xOX52p/1T2MdHJzplMX/37j3Sx8jqker6qirlZOWgRNjmCVsGKfL93OU5akxJyhGptKOAcfd+c7zWgjgaQssjQu1nH1oA9OqyO75K2N598LgfB9pgG+fc0Z+SZU7zDvN/SjrwBvnxkY447Dw+PSF90OrzRrz9G9EtXR1xfYS2p33RB7g+FPUhqnXvux5bdHIfBrIndtpGmyzL/rplPNnfrzkA3s891sm8bhvWUgT9k7JmfS/7Uo9vmO6x6L9q81/7DvjlKWso/2slRxwGZ/i3HABfnJ/rkvHpNk46T7ZLOWvO+9l/8XxEn9pXM7RCf1kfoxJvPp+SDvCJO2dn8qF4Qf+Ly0u9On/FHLSVy55xgOb/P9U+vWJetw38iyobDoHFNflwEo3hTkopt5CHpJBARPAUVzRYUyISdO2vG6IJTmDPKTDhDwIl6EMBYvQfMcpZCGNmn45KtRN8CNz3ocVBr7v3T/ThR4/02c8+1Acchh0eDayH1vJ/8+H1wdGQdTjL6llTsEPK2mGpwsFFYYOz7NZ9lTVZZbOzYscG6uRGh5DtnbC35/LO813GZkJDeD1nb/EX+021X2OXru/wrw5dU0Nqdp3eVRQTRPmyj1YqocWNFCmUqMeIFpJGXktHUtODMCJE7dM4QW/7uTee1/iW13wpJ+arXgPzeM4Z2aGMf844BJ7jM/aN2Wwgv1fHmMtNZlKiTs85EdF8yIe59imPH+OKgzrXUVgfRwTjqEduZh4aZfp6tWL5vJWvlHOzQU5ZkWi75wB8d99e0YSIUESYvbXF/m0fdWi+Le/SJe/Dq9049JxjZtt6y2a369xieylkm888V9LGwW1r8zttHGgjbbcebl9EyKHbmXKWr9t9WHZ96rpa3Ok96F9vzqeclOwHIIgjUEKuIilyp5QH8mfodKDZ/ESHR3d1evaezu5+wAbLI7xwzrfaK33F2vHFqxWHwEFxyqReocx3WAKhVEI+AE7YjYEhTCg/Kuvj4LC3z1UnJzO9/95dffThg3YIXFj7PuY78JtvvtH3PzzVOYcWY8EXhmMtZnfU51ONHCRerwdt07GGk/c153B6OH2kODzTlvXtNbVc8U10zRhZte+I/fxORuxAUA38d8QHvdZwP3m+tT9GJPV9r+7WfCuukT7dMObsK16zbJiXIDfeGf030G8uS43y0rmb9VowFx6eHOvw+Bg73tGdO/cY94fa8v13/upSz5+f6+J8qdVq1HZdVLahpE45BqU0KKdeCeSGThFZEj7ZGhDEQCSllJQToA87+0ymL0hHOB/L09bJJ0aNzScIWbONwHSymwzLMfZ1eJwX96FriqSIQJjkcvbfkYJ5Nujw3pnyyaFeYPvPHz/RX//qC/1v//Vz/ed/+Eq//Oq5vnu+1vmq4ztjoZoOpLxQ5JmCdvFwdXrzag2UKiG3DOtxC6kWpajoNCrqSqle8Z1/qYPuUnfm13p0POrDu6EP7yU9PK6a6VybqydaXzzV5vqVEv6xZb36irVh2Vzrwf1jffbZQ336yX36aabcrVBtqZS3SqkQF2EC9AN9FO3wt6fujOpGIgxUNZJK7KBMvFNhFjdE3xqVtMhrgFeRVR0KOY7LcqLJJErom3QYSQHvhJB/xHNCVVXrJp7c5m95xB3WIGIQ/NTdBPCgfydJBc7XqNhetEgthI9+ELVaY4fGPh7IaPHGOzY51WUbKLsLK+Vri7+ux+paFoW4zVtVkceD9P6GRtl9agrfbN8+FRGIDFj2INruEFlS6M2LdEQoYg/t4vsQukJvXPAKmoMI54VaoNDvv/6xfJfe8UymmExDf96YhHikrNTm8bmim2tkjF1z2vvqeqNz5pm19Rhm6nifJsZuQeSS9++Sd+CW+dBj3uILNh3pM4c1wZSTxKFB9Pj/DqmFSSKv0MgxJJd3mX1oWSJP5IUfbgZEu0zzDcZ07CDmRT4QVH3g2zAqvObjnVnbAfBWBV21Zv+E98UhL5mHhzO9f7zQI8JT0sP6Sv36WgP7Lj37MB1tEN/JmEYVPfYQcatyG+8g3c7+w+N7QYRBqdtwYpREbQAAEABJREFUvfs0Wb/3vs3n+A0zch1/g2bCu4CtBWwGh8EYC/adErNxaK3C4a/KlU458P3ow7v6+KM7evjwULgHqq4ZaltQVHhveOwhirTANO7eflqFED/4TOIddBuxo0WQb8Dnew+oRKdniqSGt2W4HHA9e+z5ck64YlZbG+asDBK0hIxoCEUExYIwKUUmxJ+jh9ZruaqsPV7o2+9e6tXFRpsxS4ylABXeqqQatB1u20GK6WdKSKT039C10w6tptjbqsUbhKkR76K9wfavnrAGxlsVQeKmLZK7cEIQ/zEU4goCYJ/DlyJCELhDEW8CgkJcfuwBJSIU8RokYOI2jeD1HS06WbBF//AHkzf3NJ6YBz3GCmFhvL0Lzn9T+FT3mzTJcyveKh8A5zpKzIeV9VmUrTCJ+pyUiexLt9AP2iYu61TQo6JHJSxMID+uG8bbtw1AwVBVE0XeJM6zhMdNZeYxgtknsT+dtKlJJbKUOrgJb0qKWNV0TRIrlLKDAv7cU2xQN1/IfwG8OD4jfsxe9lxb8q95Ib1crvX9i3N9+fipvnv2Qs8vr+T/d7ikrLqDUlIYEUK86AzuQjglc0rKOb9GRxykFAogLtubQtyVFGWxQbXNsJ9tVwgrtjEopYikZCgk7Au7upTlb/WEiAQvry0FeUG6AcmCP+TLNpGLUafTMDlFOacmmDbFpudUcoq/+QyyjNtUSDItIhQ3GW/LvMn4PySS/qm1NLWbcRybHHKSFbcah0Fbth9T7v6JDRpfQDAIWtrhDX5c7CbrpyPxYznvYrYCN/QgFrfKxZTGobSDVfHHnjdWHN8z2wELTmVTNDolf+9dJ9naC9CPL3OY6nCSiX2pwHX5g9Sb2JkBc80BxUs2EZ8+f66vv/tWv+YQ+B9+86sWfvvkMS/dC12xEN14IYozl4Yi/3gDg95xNWhSgSZQjwdLok18WStDPeKg887hie6ymXwyO+DjL6tX0sAA61MnDzzrtmYTxovfFYvKLQPUAxXNqZUncs1jiGsabkSgB0HwMBCmRNuMSEkJeCDPup7Nu7mOqP+IQ9geveRFLItZL3I96BHBpNLJNgomEmqVN3W8ubBhs8Ef2uKKCJduehX0HLHPFt19YFp8+MukLk/yTDgBf0LWpEvWwGJ/sWBBhz3mB0eKboY9mfywVI2kGsQJRQ1VWJjHyCb5iHxv9G6wzYYNla31AYVNNCHB9QRlGqxfSBFxA4WmC3lthsJuDk0O6svwZsJEaPrIZsSGTZV1+y31jUa3Cebcd+rZYDFSnoZ/RCgCTDXI5d1PUxUVG+IxtKHgE9VoOgTcgHIUlojK4hyCCr0m7JE6VTZfChsU/ueSN3jO1Zh1uQkta6dN9PKB6ki4xYYjbahAwG1Jqogembi3t7CR2HCo9FUBlRdx3Yftxbyh+9ZSoxEnZJdFgV5u25a+cPsy/ptSUmk+MLbQ9NZu+YpWe4FnS79uM7ryEVi6A61jpqfnG/3mqyf6+99+q19+8b2+/P6lnpyvdDUmNtVm2rCxscUoY7Ucy6t+oEdMULS0WhiKCLnNEcQVEiCqG2h3oeCkZ6U5RRX9K75q6S5lLoehkO+64xdXixPmlOTDCiNhB3FZztg25lisM67sP1ts53AP225kvNhmloWBKCkl5Bkeez0bfj0brn0/yPFhmELnNeSsfAv+wDDdujhs/EPfZK7xYW86P336VM/ZXGoHrMulrEfQuJxy43PdTRGMUJuPVnKliMCm0zxiHpKCKMmlJ3hR14eU+cAt60utOQBeX75S4TA4s2rISUo0NHZ2HLdFKxZC5+cXevr0mb77/js9/uEH+Z9bvOLwZc0HtW1k+6SU5DZl2uu+FTJsuy0+ODJGU06TjbCZFysMPvnQt/3VFe0c4esZsz7MTMhy2SopIvDXkXE9uoh8FWRbrjcfzl+d6znvhaYTG/amRyR11NMzZyk6GjWQZj6fHWlgXk3doBpZzkvMt5GIJ+qJKm9ebOn3y+sr/fD4sX6gvecX5+0QXFw5Z+31s694895w3HXbFrApIhyge8EUbgnqo7dtsYfbaKaIUE4JHXt1Xdfirsdxw/UJceZnJLT6Tbf/+HBjwVf34f7g9/BAjvuvbEz3O3SPxXyu2TBr/bD3wY53kGXtkXOn/AayrEtCR1kJg+Zwt3ZZpwm1tbXgk4Ux6jVEob2FMVugERUWANwuvAtMN19FbmDb3A8a5geac5i9ODhkE/ykYUD3sF70V8/B8AEHjAdHR5oRn7OQPz4+0V0Ofx8+fKi7d+6yEbFQxpYRGI669ne4nhBPTRcKuM+aDru400RV+TG9tDYUptaRNo60eyoqpESEIoDCyQniqoB2U4C7Ahb32MV2bH7OXGHbR4Qq8jfM8/ahAk/gC/0wyH/FOKfdPb5sHda8R0feo44XFJz0rGiJZS2DOeQav71gvF4yPs3b9bwHh775VfMj1Kro1XwQWSPzoP12zfvafmw0PRiztEgp0gRqySk00D9zdBvoh4zuhXF7xeHuxauXvKq2WvDOPT050an7puc9Qr4PgD23Wf/q9lHOstFaA7KOj4856DjlcOdk6recm63XtMd6em1T0LmnTvMeHR7Kc6kPVS4uLrXk0CxhsxPqvcMh8IAOhXZdMx9coNvVFXMdsgKelLP2YXac9mGSdof7cIeImGi80wTNqQieBmndXNCcbvQbYosE9LiJiZS4JgrmVKUP3S4CJ8mb7tajzEXRUJT4soss+a8g+yF0cDjo3r0TffrZB/rZzz/SgwcnOlgk1g1LZW9wMskfgZnn9MIagnVYZY4vhMbokLVEYZ6r+EClTypKBBrajinnZt/MeEtBxdCtYMHHtviF/WPd1lvb1k8UVUQo4R8pJ8IJEdHoEUkKehtGyzCI6uba8YmwgQzYib6WU6G5nP3B7+o1bWjvH/T3+JjNZ/K72DoUtweF3b/9YP8fmp+ZzzT3f0QopUw7e7mNI+s++9GrVxd68eIl75QX8nvv+nqllf/KiHZHBPydKNn6bsQnCw2JgJIS8iZEhHy5H21XIyKm/JybjJwTfrvU999/Lx9e+j3zjPe+f6HJh4vWx+UKddRm963c3g1zAJZERm5tmuHrs9mg2RwQH3Zj3fKT+yMl5ZQ1I6/NJeTnjjagzyS/yPPEiC/YrltCx0faW7CteTK6diBRJrBrhT4yru0/IbW5xWPT9nUdh8zNpyenunf3vt577wMd8j31koPLb757zEbpE50zZmUrpszTEgxNlzsam2Jg0pXaCPDjyppFsRbdzPx+oE8+fqifffKeTo7mur66aHb88qtvkf9Cz19c6+KiaDMOysOZuuEuSp6o5iNwKPV8zwyHKmkQ56e6pn+vWIP4O9M23vINUbA7NXOjGzpxt++DNleu1rq+vtYVB/UON6whc87NxgPzmW3h+SkiZHuu4V8xv7qsbei+8Dv6kHe15/iUQ4U2j/RzpKQ59IOjQ7V3ILY8Pj3TMZtUs36hKw64n/zwTC+evdLVq6WWlxtt2IAWB4s5zejrGX5GuwOknnSvFFnyPGZIiogJCvmK+HEYkZTQxXDcHKhIt9SGfblMu+1PKWVFJJPJpzozkwpFe9qea75j/X7xvF5z0sHZqRJz+ZPrpX71zff6j//wuf7tf/4H/X//0y/1H/72C/3d757ri8crPbnIutxyAB6nqvkMnNJ3hzRpLsVMUg+6HTJhAvvbPQeYE+RvXXy3KUj/+pdgVNZKZQX8S5DXmsWSw+CNjvpR87TSeP1SV89+0Ksn3+mCcH35Upurl1pdPtNiqPrFZ4/0pz9/T+89OmIOtm2uqBh5eZTNHikUzTYZSyQFfRA1wWOEKtQCqhJfx0Ym7FVoV9FCNQ7kw++aHJ+ralDlG7KqU1VGjkE8AGnTKrJqWDbZvsMPgwh0x0Sduolrutxn1X1HkpCnwj8hmdUQ8QYejtqW+5CS3NgAzW6eyKzYvqpIwKHheEO4Iuc53IO06ZRtPJQXW8COT7JGaihgbDIbHdkOrY9aOWFrCSYxuNToLUEd3ORA497HG+HNx+2s1nay9yHRd97OD2xzkxmOtQeRfThF4zbfTmfdpt3EQ3ojrn/CZRm3iwUSJx8U/hgVP8KvIs8V/YHUHWiNj11yCHy1FfGsjjX5jPko+oENeOmadddqtVTh3RkRSjkrmDMUoRqSUjBOQzUH8pKCd3HmXdXAPBl9bnmF7K3wCmxAzxOjX6BxI4on90SkRxi37s8gikQ1EA/T0cN7ZJXv1uL3E2vAanAY7L8CLmt0ZX3cs/Y5nWW9d3KgD08PdX/IWmyvNXAIPBuXmrGG6iut552ToiiSK6A977rjXcQ/kraT0YIIxTuKN5rziHDfcMSem7wb4k9EbLN9Vuwipu3jO9IuqAyZQkcUahix85bxtJbKUnV72dDltR4+ONTPPn2ghw+P+e5M6nv4wr1pFP3ouq0nZq30eetbGCNCCf/JzJcZX7oN01PQ2/BEBDq9BgnJtHAQRN8NvXVF7PmQm7ISyKlTyp0yYc6JMCmZT/A2JCmygrEiz8W8d9kiYb14rVfsk5XK+5exozRXTb0qvDVCEuB2oJvLhJvEv2wE2/5LCvx9mt7O28f/havfNYW5pMX2tbQEj7fTkDD0pMOuTGPh4b4wyCclEQ+Fpium2I4WQdowNeAgrluYSKEg6+ZuiVDEazT/2aXJEAOL2+PrNiDfCHk7EhAMgls3pZFDOcaQ14+V92RhDWl4LVnaGp73JPl1h1vFfzJqiyX4E+ulYF+CD3sFa+IuqnrGZZeSrE2D2+UUxt7X4bAwHxd0qYROG4In4I2IVnd7QmsJHognVyB2EFdVoV0j+vAq4r2TtOJ9tQaF91Nt654ET1g8/D++XcXu1aDCeIw8SCC6ufrFkWaHpxqOWIvOj7XNMy2VdVVCzxnY378819fPnus7fxOy5r/Gplvrn7Jij4hWaXFbmfLcVtcp6AlbZfhuw7SpRG06N37a57AQTih8WxcV2xBaY3QtyIwIRIdTck90OSvTrmw6Fbvvmi1dDp38bgzivMrU6C5J2vU1wNPCPY18xPDEt9pTmmqbnnrjMu01UEHiEREOGlql8rWX6njw+EMB6++9/3E5vMIrNvzD4aZPRqETcMDSjPSWFq7XpF27pmB6mqyWH4oIkuDtLKgo5ecfD8RJwY+4Qi3iegwSYRAPSRGh/Y+Iq7lNkkMjIinhpIETScGGAG2mvWpXyDpOtsB+2MKzDr5CcKtB1Xyv4RzzNBE/9YDJDokg6kA2ddr5zT5n4/Puvbu6c/euDtgIrujtf/L5ggXci/NX+vbJD/r8qy/1y89/rV/97nN9+8N3enlxzkf/yCCXRvRskyADqEwNaH7ogYAzqIHB6sEhZodE3QM2OGSD/Hh+oBm2qGwMxHrkNc8CkUXvDEQk1phFq+1Ga2+W+IMS+Qn9uFs7RN2i8ZWwEraJmImjkqa4Uk7KQBSoKRQ5K6WkFN48tMIAABAASURBVKGBhcdBP9cxm9pHHEj3Ncm/xahNkXWNbZVtliMhI8ubLl3XISrkejZszHmjwf5qOxqehL2h402bLRsRGzY7Nhyqb0FhMSzrFWr1W4+MvH4215xDhTkL/tniUJl0dHx8pg77ZlXq30MtHlRV24Q1YpctG1Vr6lktr7XxQRH2IlMh9IczYJ8Qeh06HuTevqe09TICOzW4EGxuW6GPvdGyou1rNltsh1AIAylyUopQJBAh7RARREMSqHRbEepVXKHaHJKSIijrUCFVQNie7SFRpH2WjsgqKUvdTJUPqE0dxPmovn1+Ba717LrqGlrpDzV2C61r1rokbZGtoBxlI4J+rfThVgVbNWDHAioI/CxRY1KlFMCvEv1mBKHIN5+V77usiNCSF9ZqtZJC7Sr4YPMNworNYFHiERGqDVn+i97KRtM4LHRdMge9a33z9EJfPX6lrx9fEL9sB8Bf/fBKz6/Gdri9ZSOt8EJVxg8TstCtAlcarhzZ4YRBJKI9JMKIUGi6HFKaRIVWCbmbHOKElXZWxqn5qAbdJYqLXPlyaMCKOQrn4ltt+RgcKeN5pZJRiI+0f804sK9sCEc+Fkc+FG0bb045LNinldlLp9KE7xk5ZTmMiBamnNTRdsObf33HB0SmD1JS+Md8kZTMR14/DJrNZm3sJnisl3VyX3lD0XB8pN9F/ebJ9Gl70cOfqD8wgNFkctDiOcDxiBBVgtgHU0jb7Ss5RgUbXpvrc3kza01Y19fqWB3M+05zdHMf+HDFf43sfxb28vKKDdULvXr5Sj7Msd2sc06JdmfQaca86TnbergPbMMN47Hglwm+AbkzPv476ogIeby2PsD+W/xdXAP5BwcLma+1lzbnnJud+q6XZVsWrHLfuM+8+Wo53jRfIWuk39zgiGTL8T6AOwYdHN7R4fEdDRwCB/7KlK81vrGh3zf4QwvxA8/pa+bEJePmko3lSw6Ppr7Abujt+ls/oFdEyH7ito7IsE0iQhFBpZLTznfePrTO+7SZIqLxR0qy7IgQBPmKIE7EclyH2+kQkvqdH9kmxoA/LTgIXrBJ437we2EGzfH5grl8Ppf7wLy2aUpZyfINhSKCNDpEEimJJwZUu+hQ7hY1zfHKOCoYccvmiuH2Wc/KGHW8AZs4rPge1mjlI0IyRAgQg52mXGY18rKEbj3vvpOzu3r/w4/12c9/oQ8++kRnHPD2fg8x1nr7G+2dgwM2kX34538eeEH7O8ZDSqGc0uQz9JWoq+IbBX+0Tm5Hq1jUjX6mjbTHsL6GeRxOeSPvhtL6uyKHUkiUIkJBXSkC+xFXOAvRpaHQQPNPqIKt6bTvB5etogg6jOi25J15cXnRDheumL/POcw9vzzXZjdG9vo0eZRx2mjjAXtvOYywj5iWbUfGTQ88NzkdETSrtnbYD0fmmC2YwlEuax+13qillFKzY46kDnn+10lmyOuhd8hKQnfqXbGJ74Pga3Tf8g4W7Q70a4Cn0LYVm4Vr1gUVH/E43TDeCra0bof04fHJifx/rLrO0TI9BpG3H4O2gek5pebLifrbPMX8tKLOoR9kGT4ktt9X6l+ySTkdAl+1tnV9pwOvaxgPCT9yh6BC+9ga0VkKBW11SHGaUelH91CoXY4SmVLTk6RaDH2sU0QoQbmJOw0CuY0m+sByDHG1sEnYJap8+Iu5lbukrk/qOdBtGIL5MengsNe9e0f68MP7HAJ/oE8+eqiTRaeeDbrYXClzsHHQSQeUm+Wqjs1Mf8zX9lfAKxU+7KsPh/2RT0NzCtknPWfMGGM9tkyZOZS8gl0KfUbQbLEf9zdzL/Ou+zLol4xNLSczPxkpZwWyxeX+2NKv5rUftPkM3yt0gPNgkeN7NFqYio9ReWX9s89zuGVTwnUe8M5YgET9pek7+bH9xXyRpJQztswtNF9EUihJPMlVLaE16/1LfOni4ooDvpXaOwUfXDImV4SbzUYb5rtiXaiHgSTrWPb6myYhMeTrjTwInpNPT0/ot3u6y3eNfd2yHz9+oq+++lrffcc3DBsNa96bEdFsMTJGPCYN1z9iP8uNCCXsGuEwtb7rh14Z+wf0lJMMcTlcME96XPhg9oixZl1SSk1Xq+02WPa+Po9XGtcshBcoKvMZc9CWtfyab7Al70WjQuupr6PJGYM4vmCMLWaDTo4P2SC+r7OzO6IivXz+gnZ+1X6p6pr5wnW6brUr6GQidY+KNBCVXocYWzJWSrFkjih69OBEP//5B/qMQ+DTkyO9ZKPm17/5Qn//D7/VL3/9tb789rmenxeVdKT+4K5mYMvm7KuLDQcXI7I7pdQrAq1rZW7Y0P/XWjFHbbG5bSwFP6hF9bbLkrlk8o9L/OMa/rXcV+a3rSKScsrKu3WLS49eXzS/2bT+TClrhm3mvJMH3s+5zwrsV9Go0Nag7Iy8Gf2Ve/qTuXYY5jrmEP3k5ExiTX7x8krnL650fbEWZxWq2+Q9OnxTrHljiq9p00aqfGfUMVRHCUPSjyGqIiTNXfHlDePX86exRV+3PefMHDtD15mar5COoKxCESHn+73SM08MwGM+pdTyhD2ncViIVtpd27tzi123Hj/YM/H+PrxzTycPH2px975GNt+er0NfPl/q779+of/0y+/07/7Ll/q3f/2l/re//U6//vqab5FBV+OpxnxXpbsDTjSmA42x0KiZCpvxlW8rKWkCQYDWcBvA/V5a+wVPjiysjy1MG6Fs1cWoAV+bpW37ZZr1qxd6/t03+oZ9hi9+9V/15W/+Tk+//53q9lx3Tzt9+tFdffj+qU6OknwgUus1bb1mfl3T9q2mKyn4UQ2JeUa038BMBFWFvBFsJw00Bm3RgZSOpXyqlE8U+VCRFmAuxSClThUoOtIGNPXEAXKIIFtylVM9xGVU7aondAzi/o7Yx4Q6IGQST8KQdBt6fVGBcyZCxZ5GobIKaY9CfcDzCM5YgWi5oDaE+SijkTL7cB+fysn84bwJbkmFZqjJMb2iJUAnOgByRR64SZOEQzfQOy9K7MpO2S7eipC0TQjeeTe+WzlBIfNHEHsLZEk3NHyEuH7vFbtch3vsSDfBnu4QomU62sCjpR2Sp6CvJnieEP4T7E/k2bEy43GbZrrYVL7z13p5vdGa0VL7Qf5/gJe8o1ZtrTli+aqUkjwnZN77qctSZk4KaUN/+1/oc1hSKM169QdzDYcLdYuZoutU0Mk9vUWSpRX5ojD0iFDEBPen5yYhUwUu1uss3OR4HekxaLUUVd6RhXmsoJ/jDcw9xe9w1pOF99esbHV31unDk0O9fzjTnVx1WFeacxA8Zw015wB4YC7oU5GbY9BERVONZ+zQKMT/kTDCPC78Ft4iv5V8g3kSMXH4Ga1OtWdIigiFdpfjBknTwjkhP4WZ5Yukgxu8TmNLM9nOjMcw6kZ1vNZ29Urr6xf4zVWb8zz3ffwR8/hxhw+w1yQQG2R6zFoOUQSjiiLiBlCnG5bqukKKFEoYee9HOSMzp0aLiJuyEVNcIRnBA5IiiEXahY5Hy7fPNFCPQ+2uVi/xiNiVyYRZKYxEmBTopBAlYXRE0KJTBIe7tWO9IF1fVdYUwTfaTCkzdrojibGD5+DbWYUyNcICbmGf3oe3sv650WoB+9Y5bpBmcmrtb6Fpt2A19rhFfh115uvUPnab2poIgRuDva7Pdb6Gs96dtzMytt1L/3HYZDeyY3s0wq7cnhbyj3gatYW36hYXCgfBLssx6YYWRHfAB5LpbwNfjYCHsOVrd4XDaOUTeRFTPCAbZBDzjR1ao6sVM6GlWoSHed8FsmQZztPty2JI11KZEgvrkNLCaZ1d9boPHC+kXwMFZHmoSlgZ36PCf2S0YTyzH+a9wyEnHQy9BtaCCWZuahP8xLjVCjsirorIqR4qQp7knNtojcUXYZSvgINRx2jxk1RAZQ6qzOtb9g828K5r3BwAj4xDgVqTYFOtLkCZ3V2RZxTCCUmFsV0oY1SP4TxTNz/S/PieZsd3peFI3qPf9gstyX/JetWHwF/wjfbtsxd6ccW6v1QV+nWSPWlfKyEP7+FsePdseN/4W9c2jxRK2M6ICEUEzFKB330z0r49Cu30d5jLWpZRqU9cEUFZiecOUobWoYvBzDTZGV2CMlHgpQ4MI6cdirpEnlGJF+LWw3oa5nG4x9tpi3O/tVBylOftOxQxgYgUaleFc19mR5gKoytZb8Ybw7/sI7nyPxZT4yUbaW8Qh3+MathCETsruKAb7NC4HXf6j4XFIptb0X7EE4TkiOlqD6mFxEP8RGrpiCkeDAojEVZohcVUwTnEBQfP6W72I/ojtWtAvQ2SP2KC9vvuW/yW5A08b5I8fPRQd+8zOPko3vLRsGbhtmTz6iULue84BP7V736rv//17q+Bf/heF9eX2rCptGVGKPKPBVfxCbyDFDQkVd0cAqdRbJDJy18d8MF9MltowcdVrLcKBnPPlDTLveb9IC9OxpDWyF/vBzkenDzIsZ2I20c8uPZhYVDbnh4EEaGUkkS4hT7azpSNiKaXB/LBMOiYA+DDfqYePYND6OCwgrXopLNpCuWU1Xed9h/fHsjeJPKH9r4+ce31GG0XJvPteikfAG/Y7BjZkBV6CFshsumWsUGHDh12GNCjZ1O9J56HmaIbpNTBnWkp7cA2EbmVi0gK6nPdIxtDa28WsXm2IRzZBKkszD2mpr5Q46XZ2iMRCe1+QiLqW5EsNxQRSq6DMIK0fGFV+rPwMeCDpDX1TO2nU1t9RZFCKWfKIycoFw6zEvZLpMWFCFRDFhOi7SVFq0uRpBv/Jl8kRRhSAfaFMUIFm1ReJoWF3+Um9PR8rS85JP0d+O75tZ5fF12zYNzETJsYOPztVAOgQ1BHRChEx9IXlX6q1h3fq8TdP4G/oQkbFGrIfDAbiTLOC8aG4A0V9X2nhM2WfPCsACpzR1sQjMhtPkdt5jEiKIUfbqm+djPVGZsq/VznrOO/e36pb59d6dnFqFer0Ktl6IcXKw6Ez/U9eS+ut7ouSVt8oCgJ88n2a6BWqvGtCNq3h+k7THxVFLoBTWu5QdtaxJ3jeAvpT4gRoanvQr5aFv2EJHSocjvXfKSu2dza4hPeiCv4iOG4fWTLB6Lj9temB8oX7OO0Zdo2t5FTanZNeQpds8uZNyLU6C0vt/ZaZfmyUjBHhBIyPF77vlfOmWZXuT7LMRwv6OE4Qhp/7rJ8SOJyE3Ir6/JON1nMA5YdEWqX6yTiVAP+g1Ekxn9ZMUdevtLq6pXG5aXEQg9P1GLo2FwdlCQ2NleaNsDXWmHHFQcs3gC1PSu+klPCz3oNzIkzFoVzNjMN6+n8/TwkReNz3gyeDj0rhrH9N8w9W+Zy81t35/twZsGc43jveQj+vh/UD71c1nxhDelrITsiKYDnPvfluC0Ml0JTqzbMmat1UWHczRcnmh+cKHczas/a8I5b0f/+659pM2OjNX3vd8eGMdhCz+/AvmQdxeX6MzpZl0yHyPPwAAAQAElEQVT/QVLBHu6vZmfsHxE3/eq8gt+5vQ2M0cYLT0qhiJBlGuKK+HFZ17/Bh217h5YJqxK8VMQ9dbZlTMhNbkQop6yMnilDSwm6ND0YbgIMHOtzA6xjW1pn1zNip7H5o3nBrozzttjLY8vzrtOW4bLV/NjENMN0qqFkNKQUCmA9atBehUoN2iFCEYYy7xn/5djDR+/pk08+00effKoHxA+OjhW0pYb5AWV783KoMVvMKVvV7MzcGRHq3Vfwi6uU2nyj7nSz1Sbdqva0qd2kUdj5cthQiE701kZnIj8i6IekZvfAvugT4nIZ6hN1TRDvdyApp6yMTlOZECKg0m54l7wvX716pZevXoJXevrsqV68eNHaZH7XXeDbh5U63AYLcIiWyAvllJSZNxpcF8jeUEmec8S7oDJGxoabNltuw0hbp3k2o1xOqbWxo+zQdeqRk2lrB723XHgq4+Tq/Fwvnz3X5TmbRLSj0geJvA4ecdl/jaY/Y2zL+G/+zNw0Y244PjrSAYezHe8v2DnQ2MgHLpcXl+2vJa/5+PJf3VlfzycD6xG33we8/hcAPP4XHOyenZ3q9PRUlrNlvPmXWC4ukcF6RwrN4Bmoz/ZwumDD5uOETtMjdAY3fWyb0pXy5bDBCdrFLUMBAbQ4Ubc5IhQR2G0KA3tN9CRBjwhGmm6uIBbhp8iuQMK86rpQxyFub3D42/ciXUXTdXDY6d79I/38Fx/qz/7kY3346E47BE4cAMf6UgMHGbDocEjibFidN/JYP4uD38q8y2BQsF5wPRFJKWfGC3NtP8hzHJrgHwU2UDRdlRLYyWPMfbnkUOz6+pr3xbq1J2XLSa1813XKOSsiSbTNtiz4Vyvb5rNN6+P2kSvsbWBg84zwMdqghMTdoOkyfS8rcmhxeCAfqFEFfjsy3ArjZaO1/Yt1qOW5ZETQH0mBPsQkJVUWcVhblXb5cHd5veJgbyP70ui5bzd3r3n/+dByhQ95Pi7YYBqDdbIPfBWJVKGIIEZ7akXuBBvH7+mzszP5m+a9996T/1o9M5b8F/vff/eDHv/wuP2ileVHRCu7xX9tL8P0gl3IkagieETwpD09feYD5Z6xM/kZdPmqyvTJ4eFhq+8e31Jnd+7I6YE1vvNSmnhrLRqpr+wg0sI/MKjIUIU+sp7aLK+15PvLGLHxtA4t8GzBRtU2h25+j/2mU0pskl7r8ePHesYcMdmRMjaM1WwInlUVuxXozjVqOIVssRnFAVtOK52eDPrkwwf4/af67NOP5e/F5y8u9Ln/lZpff6Uvvnmupy+32tQD9fO7GhZ3tdn2evLsQk+fX+hqSR/XpIT9U84KFp22bWFeqgUd0ESyPkHzi9Z8Cy6Z0/wvK3g+cRo2OEIRIGXsnJVopxERrR0j70iDRMufzQb5MH6+4ADEfQU/rkdrqTOoMSd17peut+W1Zo2yZhOq7+ccAp9p1i/kobvkIHsFypp6ttnLOvy2gsK6DX1XI7SicVvVutHOKYkqRGWyjXnIurldV8yt9m+Paef1TDSei40582WHPoGuEdHamHOnjvFtvo48zxcZ3YMaXJVtWDDQyLgo+KxD19XGOgypHzQ/OdHpw/d0/+PPdPbBJ+rOHmo9nOr5dtDvnq71N795qv/lb77Sv/3PX+g//u33+vvfnuvrH7Z8WyVdrAetC7ZIhxrTgu+PGcBm0alGltBTIU0vXSrEh8T857ZZt6DvM7w5EvYgnzznJ+ZMrMlcuVHidH3DOvn88ff67nef64tf/p1++w//u148/lJH86L3Hx7rg0fHusNBcN+tqe4aWUvmg2uNIyFzLa6sSk6lPtHRAVRhk0HftLDVrBGekV2IopmUDsCJUnem3J0qcbCQ8qGCtkYiP3oJ/ZU6+BwHaZhotL9GqIbrMKgHRVrbHYq0UTVd8KGi75Z20pEWIkeJmMM3YA6wl0HU/uTANU5hISjU5BBGvlGrga1r8+5CnSDIc5o+qnBX4hWndSjie0xlLa+q7ss4n3IytJPj0FHa6uikFwSn0ejNm7a9SfhRipKNZs7JBKEIo5FfP5p8dHO4L+TcxhtK2DGlRJha+X3cYUCHQ1JI74I7U76CXNBkSgR6+zJtAnxk+hnB8zZEuiFJ+J39s+JP0c2VZkfKfC+VbqHLbfDtv2TMXemK76kNvrViXbfk/b1lbnMzLSnRttxldX2nDGhk6+UN/b1mTuWtoNol5fmg4XDBhvuhZocHLR0da9IQPVlVEFiwX2vuTt9EiJZoKwV5ZqoFP2BuqTuItFrhgqCqH9HNh84jh7/j1aXy6lqH+MzDg0EfHM/16KDXWS5acMg5sH4aykoz5oIhV6G2MgqkoH50CSV0eROC8tMQVyjiHVCQ94fe0bgDdkQp8TAiQpESJkcnwhYPaEC7EiG1mLgcJ5DHhuMT/GzU9mD2kN+JKaoSPaO6VtleabN8CV5o1m10/85CH7x3qkcPjjSfVY3lUqVcM9zWyBhFZwHkokfEpF8ijAj5h15CBTpc0xURSuifcsLeExLpCLhvI5EGe1kIU4RpSQpNkJtHDfhLvY1W467OfbALJWTQWodCnhGSov2oXRFJEZl4T3sza5qi6+uqbZkp0hH+f6rUHamyz1fUqVR8G5lVtqh1ouguLkL9a151L9x22Mf3OrxO72Pxo8ieQEhmoG8Q9Y1b7Lo3FDFBIgT6ycsK7fFjJrTcEZGzkxnxZlxNfkjvDN03oaCPRDk5VMA62b5oars1mGIQyOapxqbdFeGkRJiMlGQ/TCl24S69zyOMoIyh3RWEpHkiJhocN6I92lPTc6/NpJmzfx9cxlBM7VW01K6IrQhqkdddt1GZH98YC9V8e0w6WFJQVqz1C4e/ZbNUsODs6fAF8/piNmg2ZGEKNd72cNWhSHu7JPLCxCbUdTIpTOn983ZTiZs7KOWSHtdIIhVwVxXeIVveIWvm8CVtWJbQmndWiY5x1sGTVOEmMvnkTcoUg/7HVkWJmSzxXjIy68WsMXreSwsNR3c04xA4H5wq5scq7IFvh7mulfWEtfGXT57qSw6Bf3j5Ulfshxbqa8CGqESNtcH29jp3w7rdGHkvRYTsPxGhiGg28TvOvHu4jN+nW96tW2zv789Ce51fqUNcLhoKYtxVra22VZeyOtu+hhK8gUJ0F/kVqAEjqtHJc3wvsykjP9GfsqbbT1xvgbel9/RdCLl1J0kK7sq11lMfshKKRsRO0wrFPIUyBsmWE0R+ArRDjUd/5PUT8pCV/khJP2afWvtjOhQ3EUsQ+/EdYaWECrq53DlOTDmOTWhyTDQm0j/6nFin59vMTd4Ncc8zhYFGFciIpPBLjdDp1unuZXEF2N1uyutk3VHfFbzmelfu76O1klSUctaMD8/T0zM2ue5rfrDQhgXnkg2IFQu5JZsMF2zGPHn5XF99941+9flv9Gs+0r75/lu9ujhv7phYWObstiEVmTwZINqhElaGtzQweHra39P+Qwb9vZNT3T06keM9HImNoHb4ygSSc6eUmTjwhw0DdcvENDLIcXEpxEWMdIFeyHeI50t0eoQZjMriYdSSw7lrDke38Nvmop4OIfNu0ALMU8cBcFKiL3KDrE1DEldIEaGE/kSaC1Ymb08cFZkYAXI08Gj5gl7RTUzqxYdB3qjBlsK2zlNIgbzIvcIf9v2g3M+UsUvq5y0e7UMzIR4EmiR0zFkZpJyVkIEV5HpGbLClvzbUM1JHNdCRTPSBCzsiSCTA7qa8IrhDPOTLcwLcsNrvHINKNs9dUejcgTzX0+rDtoWN6TZJZnS0nuibUkbXpCA0XMeNKMpzI9YUeBTtR41IBU0D6g9YaGjQ3ug6CXvV1Gu55YPp1VLfPDnXN88u9SXh59891+++f6Hvnl/xQSXFcKhufiR1M1X6uAg7Ugs56JWVcmqpSp1RTdXURtJqtoPY4vuwQJ6Aeupy12QIniYjQhbo+B4RoZQyoG58YrUbV2MklW7Qlj5mf4kPvxWHvpX0AXqfqPbHWtZBL65GDoFf6nffPdXjV1e6YEPtks3gNX1tZRGjCNeRlDvrQ12kI6LRQ1zot9dxr1cL3QiaBge8atCtCxFKPCI1KYioYnjIPmI2i/WYnF6mbITxUh39MgXOk4Ly6IU/5JyVEyD0ZuVNHJ070DMGHBoZu+aUKBuK2EFBc6vaD8IL/r21z+N3I+OsYFvn6fZF29xOCrWyQlZCruuYkOU+bHE24lqILhl0ToOBcTltvnXK6J8iKajD4946FNd9015nVHm8r68utDx/odXlC239178s8BIbVX2q6nOoTwl5RlbGJkbKWYF861xtaMQ5nbHHpFsvh+a1DgWexkfCdOs6m89kfd1OGs10s22b9B6rFUOknMjvNIfvgI2Bg8WBOhacEQjR6ysUajf0QFfL7/peOeG32HqD/y2Xaz7KlnK4XtP/Y1INFnocBG/H4D1SgdhcHdvhtn12S1kvyiy7+RHVqF2hiBAP7riBuJo96HOiEx0dIt7kKcgd6YtxO8pwOsFnW3T4lm3mtGUYTabL4Efm3+JHe4zE3b4V7w2/O7xx28LrpXw45s1p/9PcV2xy+MDCWPKONN+KzWtv7lqWbV7QqVJPq482VPrM7R/xGedvqX9DfXt+5+/1G3lPbWnP1ovcxjPK7XK/msfAxR3sULGPbiAl4nvElKEQKuywj4cqvBlfPzo+0d1793R2dlez+YIP75WeczD6/PkL+vlaPXNWTlnL5ar99azbap0ikK/d5XYargjJUw51VDGHSAW6bdDaCg0W3xTGQ0nvbQVBFmsk5iAjIqAZUmi6HEJuCceFNIemBePJ/R4JOzSOKvvJhnfykv5tfUyf+XBtybxa6Csp0LE0vuL+c1skRViquHahA9PQGaJgkOsyIqK11W2xTMP1OnTbW0hdzkc8RWOCCHfIyPAHR4e9vWZyWtjO/7rI8upKK7Dl3SveVX4fb9t8uJFl2waIkS/XYZ/e4msdc5sPpU5PT3R8fCyPD6GA57Kty7dxvdTlxUWbN2bDoDZHUO7q8krPnj7TJYdSEUknrN98yDWbzV0N/Nv2r2FcXrCJyWGlP8wQLdGOiKxEO3Lq5DCUpACynSo6T2j82NM6yxdxB0bwMAgoJRBKEYQC0eJOJ/o6Jacn+YJHCu5QUGcizS2iN0A15SzlLoBDRkRXlEA/qzo87vXw4al+9tn7+ss/+5l+/tEjHXNQXNdXGpfnrB3XrGOTDmYdm3ahjnk+8RkcfFQ34JMp6BUaWBnXI/04tjmgtPnKcbc5IuQf+0ibHxj3Kw5Fl/jmEj9d79d39HlFpnxRRiCCksDxBvIss8BneY4HSiQQKcFifsn2yjnR/g5kJctoZYpG+wQ6wKyBw/zZbFBmvS+53wr9Zoy70PEi11Mpb56gHoeyzDbhY4Mi5BYV2u+8jvl56Fn7pg45VZ5TlrTX4Rafbf5su1lmUCIFOmcFobic3+rc8STqnKHrCQdf8YZFDQAAEABJREFUDx48aN81B/7XjeD1OL/CN9f4ueuv9IPLj7t6CuN9QnFtShFKOanD/wePBb6Pjo4ONV/Mmx0q/bDFRoXQY+n09LT95fG9u/faQbB18F9NOy/n3OwbQSMk2lramNmwJhyZ4wMZXQrNqG8gTKTreqn19aXG1RUbROuGsrlm7L/SqxeP9eSHr/Xt17/TV198rsfff6Ml645aNgp8r20qW06isv3tqlnsuisaoLcQngqoAAr1aEnbV5oPhYO3BX7/of67/8tf6C//8q/0wYcf815Pesy6+9mrjS5WiY2iuUpaqMaMd33VCw6JH//wRE/BinnDonv6Zeg6Hc5nOpjP1WOPFEkJuqqaP/gbpvU79qj0Z8pJQ99rxhyzYK3iucsHu/3QK4JWYiPb3/2nkEw/pH9O6Iejo2M1XspHRPPLgkzcTxW70EA2lEfecUu9fPVKfsddX6+UU6/DxZEWHNCUTdX1+Qp7b4VZVcessk0cAFdt/EtvrHNqSapsloUSZTvlyKiCMpJqLa2Pt4yhNRtaft8YXl9UdLFfLTik3rfLPpZTVkpTedQmnm4QSJbhDFl+bX7k9m+9VgAb4PgGnx4xrA+EhuND3Xn/ke59/LHOPvhIR+99oPm99xTH93XNhvo3r0b97W+f6t/99ef6n/793+t//l9/qf/4X77Ur798qSevqlb1gO8V/yXwIZt5BxwGzwkH1egk2ouCovmAjoyiAipt59Z0TXRpJAlipNio5IOfXJg/V9ouL3T14olePX0Bvod2oY/eZ8795J7u3Z1pPhtp8LVq4QBYa+JbYFoVpiQeyDYIVP0AU+hnwW416KvopYTu+Ktoe+QTpXyq1BHy3RXdoZTnYIaOgwJ/IFPhcjFIhmm0uypaTRUFjOZfNNqh0w3aXZXQg41gf8c+chNC4b5JIv91nBj10FBHqJd233qaXlUaRYRCjxY6Tn+0eAutSEEGaGlC8wCXb3zEW4iMN2m2N/zWw0BKux2/ARRXsQfJ6X6jYY30Y4oLOevHOab+YXhdNqWkPSKSIsgDoUCUQbCvkugb9y77DdqPEnumffgjBmoKQN0eIBxUFb6PKj4U/UJpdqjaLbRiDnlxvdGzi2tdrrdi2mnYoluldCA2oXfatScIjUKG/wijjfNMHUOnNBvUHczlg98Fc+Hi+EhzvvX6xVyZeVOULXhJA31WiSOeG2HUEbv6TI4KGR7HfwTendVwPi6x5w2/15l7mCBV+S7qWLMcZ+khOvkvge/Okmbba3XrC2UfAte1+jSydbfGZTfiQaX/rdwhYRP5IiSlm7TevFoeJIcGUe3DKR5vpGmoAqPlHMpdpVs8n614v1yybXhO9pWODpIe3j/kEPhAR4dZOW00YrstB+ilrOmSUQruhlAkELu03rrclztSRCjiFnQrfoueIimazJDjhnzR521uI/Q6qqGU9i7yesp5KGdOAjwMPhqkyvxnNSr1qUFc9TXCelBnJGgZ/sz7M2m1CtYVpi2UOPj1L+koL1SjZ6bKIIFQvZEZlBcph4Fvhf51L7fxD6/h92rzVuZbSdEo/Z9/vakV3Yrtf59W5g9UD/HwrXa1/pZi52OK0PQDTSIOTDNSUhgBh6HbV7RERCgiWtwPxyLaU9F+TP0DEfBRllsU9d0wPWR3xj8JqvseMBeOzH2jxwFhIe1xcBtwt4KmqYysKVca19cqq2sFC8xZl/iG7MGgIXesJSXPEVZFvlAm56zbSNCcVV2v39fo43RTborwnEZGiB/4PY6T+IlkCvnWrLIeLlqy9r5YbXS1KVrzghkjS6x3InUK4hEhcYurAsdro0EkrMgsyDZGwlGZVV+nmgf5nZc5+O2P7igdsJ7s5lohe0mZl6utfnh5zn73Y331w2O9uLzkO6NopD22pasSlf3/ufvTL0uS5MoTu6JqZu/5HksulZmVWXsBhbV7pjndJOcMOZwP5B/ND8MzPD2NnkZj6QFQQBVQmZVrZMbq61vMVPm7au95eORSVSg00X3G3K7pJioqIiqqpqbqHhERipQk4lVizqmoapDY3aRaXsEeBTtPYOQ7zdhyDmOMrMlH8qdmt1aj+bB5wvqWk8gNUhkZO5BJhImQi0Yk+tlhEIbzCJ2eIQJ4k+8+J2jpQqQgW4XWoWWwjMWykDfTfrXebT7yvHIjj8tgjrQkeL5S/k0Jk35T2W+R7175x1fDoK4UDueHk7fAVrYiaRuEwMrdETz2vVVDon6In5AIfOvrLlc3vpHgTiWz0tcQtvotHwruSttzHuIKOC/xgMZlgfPI6Z3zFhQzrI6pqKKIaOChcMYee8b79D8lpA0z3/NPyHN8cqzX3nhdx2wKVgo2HFxuGCgTr9WJ4btiEff88lyffv5IH3z4od7/5S/16aPPdH5xoS0DSfBMgKry4GghMrY4sifQ0Q5TCB92Vcvc6+HJmd5ko+SN+w90wmazaSoTp+t2HZNf19N6lT9kRxaUHiSwgSs3kcoA8oev4bgbtgwJOyNKG5cbZLta3eiaDaWRwVWxObXVM7keDgsd9AstiHcKZXimIqarUJcySIoIs9WXL0gZa5U2HJMC3XJOSoQR1KFTA/nEoU+dNizaZhRsWsij2JWklCUmdCFDQt/UD+rYaMp9L6dbWSRoo8li/ikn5RRKtJNChFVhSzHBNf60UYkLmwkZKlDTHeXa5ELYBKBeSBF+SCKwsv6t30K5fdN1W0gajxaSYJdQpk4weRY2NfxPUU5sYgnbutwyUawIGCJ7JHIdVzQu2l2QiyxFhOafRJhgY7oK7Q6Uy0xTVgWjkm42RU85EH307FKPLzb6/GKrj55e64PPXzR8Qd5KvSZeMBUUPvgLL7ApOnh0CvwvnK7SZJvQcoWvkLcSZ49WfvE4LDV0F84zTcpZXe6UclZCx4hQRCB/xfSMGtsHLciSL9txy+bMZiwqOz0u0eOcD78XNyMfgb3S8lT90QP1h/eVFqfa8LH4xYtL/fKzL/QJm2mPHj/V4yfP5H+ydISXFPIVkZSQIcO3xcl0SUMlgbFrqar4QUGu6jh57lNK2x3iZydskONoRCgiSEGJH9VWhzR5cEM7iuibSEkZOxgpZ+Uua+Bj03/V4I27A8a3496YHRaDGvDz4UvoGfcpp6aLeUaE5pD2JfkF6fG+ZVxvmZO2bOSOxJ3fZLOu0Dk+oadpDduebOWUW5/1jLWu79X1nXrabPNNzkq7tlNKyjnfIgX9atsxP00NEx8mMxp/xpvDiXlzy4Lu6vyZrs6fanN1If+fSKmOaoe/KZQlhllRgqfnoaHHHtihRya3SelsV8pnOVKT07K6PAJZ6IdKf4jLNN5gXtiu8LEukNzayrYxIuJWH9O4P7z5mPHhCj/TTNaR1qvU+j1SKKfU2ncbybQh2f4rDiT8Fy3XbJpuWCzaHaeaWERKG3x8O1bGQcVORRsWlSN5Bb+Dscx3D8tvRARFLyGugjy2q+WLiCZLTqnZLiK0v1xe6JeRfjBcLxSynobttm/DdRo9OldsaD8p+IrrtDIe9qlZv+t20HnDO8RpH375/1m94IDsmgO49XqNblttmP8cN7b45cjcWwzkt+9V9K6Ov4JKH02y3LZ7NQ1t+0Y0ygr2m2RetoFpRN+4nG6R1X8V4SLy4xZScAPCiNziVSGaavPbSMTv1zXjaEMfpZR1sDzU4dGRevzyhkPvJ0+Zc754rBcvzmW7bJnz/c+U2w7tIAWdqu5cbg45nWcIISOCIEEUgLsVVKiIf+VuheTuQ1HXCCUrLin4EVcYjXfsfEKKcK7a5ajrGBGhimFtyxFnnYBD9/ts4zLLQ3Xn7eE6jRmPiFAgQwQhsITuX/dNRCgzZ6ScFAnE3F7BxhNwWPC3gr2MaRfu+UeYp+YLORPpnrnJc0SXs/YfH3I9ZJ887+HvtEKdih+Nmnj3T+Rt6c8tPmkfDAVVKmWTUiR5Pj47u6d7wH/NmJDVelgOy+V6NzvfhrEWzCmmMy//0/Tn5xdsyGzkOd0HXIvFQinjW7Qzoeeatu03V9c3jIstNg25jZRzm3s73r05ZUWEpBmoi2tXaAm0u1rmLv5KYGnJcFUH8IkIRQTtGKnpmZLjc740h5GSICIZgNvBHi7KUmIhGCDlQnxGvwgOzBd684378l8B//gH7+mdN1/T2eHAenYrTuiUWYMNHCAvh6wl778+J+WotDzD9hX2sY39Sx0jdjIm5omKX8jyg4iQr4L+Lhvp59HvFdPTvyP9OzHXubzVw2quktA3IhQOd5jzsCm8KggYp4RcOSmZJoJmA7/tZF+zn0Wkl+PEbeFvIan3u7LvlW/7jkzuCppO0I4NU6svKiXzTwkKEjwRARNUmd71EmUD/jXsfGhCL8+znlsd+pdrbKOx2aiapezDkaKF4rJe5mc4XslrccLM+DH/5qOReG9t2xxWaMc0dzHt3gG2eSGuZtfgHZLRvZd/aeqIjfSj42P5lyJ6bOH2Gi2KZfzb7RxwuLngXWwsiQ/9oJRT49P1PWGnhN4YiTE7MS5HVfQbUtYRtjihzgkHnofYe4HpMt8P4tB3ujlnPfFUV88/05PP3tejj/5On/3yp4Q/05NH72t99URHS+m1B0d64/VT3Ts70DCEwh81oBpRVAJ3jdBIaEyEBT/1ul9pUsSo0EZJW/x30hIhXn/tHofA7+mHP/qR3vn2d5SHQ12ui/zLizeV77T+UB2HGT3fVBl+E+/Liydf6MnHv9T5o0+1PX+u2Ky1hOsxuh2xHhy83kEOzIw/VLmPDfdJRMJOPfIPWmAPr1MODw9lOG7bm6a08USP06bzDjkkPj46bn95vVgulHO2mW95j3x7FcaaMdLHG8bWNeuYi8srtXlttUHnTsdsTp0enSlK1vXlmrXcja6vNmIYiq5iM3rShlOaynonIisZqVMGKWVFJEmhWqrsV1vacVgYS/YvA5dR7rLs+0vsseQgeBiGlifXlWyaGago8vQ1l31wMl/0KXVq7Y3494iuI4cEEwcsaRh1eNbr7PUj3XvzTPfeuq9777wG3tTRm68rOCw/xxHe/+Jcf/Gzj/Xv/uIf9G//7O/1p3/1sX76/nN98qTo+c2gq+lQKx3hHYfaagF6TakTQkvowvkW6cKOwSQ/K76EEWXfqv7AZ16dP7RRyPG+KphnBccyXauwdgpsdrgY9ebrg370/df03jv36Y9Q0lqFw48ybWBZXlqD7zORgpOaxfBlCBQxkS60vQdJ+iVSLz60lPIROAH0cz6T8ik4BgdgKfHNKHSLlOGFjtG1MBwqqyqBkPuRFtC3kt7FyCygAhM4CDcPfDvu0Lgbd/pXoVI4w23NaDrTcku5IeLOq0gkfF2ELW67tLIiMQ+EQZnjjQ7aAKYP+MQ+bhqDPNE3LlfjIy5LQ+C0y3d1XpZbO2OXQ3Rfw7WMCDIdabgbbxm/8ePLNUP8wDulpFtEUkRI8y05Il9kOE4QhOGsWzj1KsxCX0dn5YV8EjEAABAASURBVO4CmpkuE8tS8xl8Bx+M7kCZOTMWBxrxtcvNxAHwNfsaVzpn7cTnkyJnpQysQyTFHqTFO1CBXZOUGHs975zhYKnF4YEc9sSHowMtwBIsOIDtoAloPWTsn4X+so9a5AgpIhp4kNB8xRy4TgNJ0xf6vNWl352uTu/KAsLKHLTxvhvfEIm1y0mf9cbJoV47XOg0Vy2mlfLmSnm8VseBZiprhcc2cxijSrMMNI5Mc5wskZba07FX4ZT+ydctF9p13BDxxpjQaaOleThuEIXMsT1ajh+vIGwscqxjkMjYwojYMgxXmsYrlYJN8lZnJwu98dqp7p0tNXjaYk6rdUu5McKl0CYBTSKaCCRHdOdye8B9RRfdKbgTbRVfTUeEAh/bjx3HI8hTNELzK7x39qHfb4bfec7bw23SvAPqOYbPOjDIEf5DjmNwDkUkXDs3lJLEklc3q4lvDpMslPKRlJijYwHPHmTguTiZQBUZW0RBEO1JhDvAf2W3Rdrjv4Bo7oJ/CprIlr9FvvlhktYtRMI9QoLbMeAcQEbEq6H26WSfCHzC5Ylsh0C7Kwih5Xlb5vgeuyJRKMnE+vrLRSY2oHPShC30w3AGRvN856hhny/4sX3eY2KqRaUBKvILcNkeoqyyPqvMd3W7Yt1zw2t45Lsx6YCBvmCOzjmQgIYEkhSMxchJkbNSzsodNnFeUGaafRttTBa1MUWeGkju7ohQRCi1unNcoXYVImsWuNfs8azY6B6VVCKpJuCQehWaCrVB1C2TYjZrZTOd65hX2dUvkeHDWO0WSssjDcdn6g5PVPqFtqljTcmePnKfrzf6/BnrTQ6AHz9ln5t9iBF5IhAQJJATuoOUkgKZaFyYE3UrcGpGIbPA0/C8NMGnfUuzFt8C83WZ6V41EW0JfWDj/hKFCeTWdsgymELwNkwZlLfGEeE23Odpf7kQkG++RmsfPsVrd96XltHxSl5F/npLa3+qNFdU2xoMPmZrQfZwGjhJ8F/kTr9dq6GIL8Ocqm4NQBJbSEJxbpLtjvacH7CQBYgIJRyDQBIU3Po11x2Wr1C2qmZExIHZ3RI4g3znVT9u47hAi7eHXFTFRTKaXEQUdGZVQSn3J4EEv4hQSkE09M91RUrypob/yTT/9Y8/RBFAWxywIIQHvzcNRoRc8wX8lI/5f/A/Cf2zn+kf3n9fT548bhsrkCpQ1JI7dF8wHagNHvIdikE4McgdPz060rfffEvff/c9vXbvvrJCXjR6RunYHOiYCAv28ED1gJ0YIPYHmQ4iD56JDafiwcOAae2ii/VRuGUh16QrFqA3bIYigpInjkhaMvGcHB3rmI/uRe44KkzKKOtv1BShngm26zrZj/R1F8wsS8VGEaFsvkxk5h/wtyyiTG2SZ7GG3dpGFquZwuZtxZaiHhUl2hf6JjaHMmHuBuXe6OV4dFlKWNP0mi9HnZVTwCI1OI0FaXKriXa8qVSxC06GKEW2V7Gt6IMCmgySAh6RkyJTOyTMoILsfont4XqibiB3H6GexhKElYl0wrYTC/xCm26j0qZ5mwckctwQfabbi4bcLrwk4kH7tzBlhRqZkWbig2BL2xM5E7Rrvoyu1ls9Z2Pm+fWWTYmsKzYjLsqgL65Gvf/ouT549Eyf+//w2tS2SeFDYHVLBf0e2Ldi80mpHVRtOJjipqV0C5dNNTSVaAdaLt9jct8jR6Zfuj6rI8y2n3XBPtbVLxofBnkDc4uNCoPcxYlH6joF/esX7BfPz/XF80tdb6QpLZQWJ+oP72k4uq/l8QPlg1MOhpMen1/p/Y8/1c/e/0Dvf/ihHvGCvOYjccKXSrO3rRjyNT81j0VkFRdiyf0y0e8eRxN15nozQavDg1uISI0W28WdDKxP6NsEO6Qua7FYsOF2qOOTE+aRoxY/OnR4rLPTU52dnemU8ITyk+MTyo/kTbwlG3uu63DJx6rj3sTLjL0I2kNo21K+SDsQeWUqsn23LFIcWg/72l5A13HerOskh3t/rxBFhBL+63aMlLMSeeJy3UpfGZCqWQETuc0N7blPt/j7djPyYbJt8GHLho2r9WbFR8pKN9eXunj+lI3apxpvLtlT3WhIwZyTteiS7GWWJxhjmfwOf+gY9ylnKZKbbXDjqcnZ4WO9bJuu75RTgk6YAsEk0plNxAEsoOvkOtbDNjAcj4hGZ30jQr7Mb2BDwHnmZJ8wbEtcH5JovFLOysiY+17ubyGY6ezXaz7wV2yabhmTVcivjjGUtWGQjMDjdcSeI33mOpW6EbQfSZbTCGwQEYp4CXFZbss/4bPuj4hQyrkhUpKviLmO4+7bPb37q+mBv7gsIhy0NtymEeG8aHnm57w93KYPIPwXYzdsEG/p+y3z2/zXeCu5zHmW0YzhIsNx7WM7/nQU/WnpZjjdaANKaCKCvsEeOSmDhG4RAZe5j91GwYbCXyLIb/ZKMp0RQV6DFBGarzthFflJ1jFSRpaQ+RVsQ5Ek0sRbf6LnhrncbUKoDb5+eXF1+1fAPgR+9uyZHvPOvzi/xP9Hk6ld+yZJzHwF51BEUk4gJyXaDyUhjEQYEYR3733Nl2Ej4RER4m7w5OZ44vEKUig5j/ZSIg5ySq39iFDFhhNrBo9Zzx0VveEqQ1wR4afsb6/YqGWHIgIdjKSAr7gm3k2F+TQiKEtKOStRRlIK+lDA7RrQmdbvVYe3QA4bMlyh0VdFhHwoNzDuuswcAM8cSZn8FFIidLzBZSlUaMM+e3F+rucvnmu1XinIh6XcluVaLg+Yj8907949DlSOZN62Q+FdUnfy2T6r6xVzGR+mCugO26FXRNIlhyX+p6ArTBdsXvb9oNz1DY73w6AJfa5vbjgo2birlFKW2+msC0gZG0VSRMAl1H6IB6n5Nvc59rVPCL15BgtRDYQCPSMIDewRYf47kNYOYbokQaYgRDRFJk082gKQtjkIE4jMDEaYCLuh8u7q9PqDU33/O+/oj3//x/rdH35XD+8ds8Ydtb4+50N+3eb5w4NBy6FXn5PoFfxpAkWWWVzup4l5rc2J2CoilJDPiH1IHhW4Q5JR1fqJeoU1UaWvxRURt3VTTsoolNI+zPI1MneN+L3bddrc8MrGj+rKOfHuyKBTBBLDe2LdMjFv06rC5X738B6IZr9Qoo0g7vKRMeD5wxibfFXhn0gynRERrT374WS+Te9E251yyrynizyvXl5eyr9ccnV1pWs2APzLN56HRvyzMA+6PfOGfeNX4VN2fuu45b6+udbz58/bP4XscMv72fbebke+CUbamjRRZx67E2NjhmnGpvfk4Sjbs0PnBe/JA9YoHjsOjeXugNGyRCT5spz+v7T9C3pXV9dt/hxtd+RO6DjgEwPjw+M65yznpUisD7KOGZf3j4714OhED0+O9fD4SPfYzD9ddGyS3+j6+ed6/Mkv9NEv/lr/8NP/qL//6Z/q0w9/qpsXn+poGPWdt870x7/3Xf03f/xj/f5Pvqe33nrAmgCpYlQN9IkilrMa8fFtEmFoIuTcr+VXysXRnWIrb0an2LQw4/9DF1osei0XSw3DAfwGbUunFQek2+5Aw8l9nTx4qPsP7uv+6RHyJJXrCz3/9EN99g9/q0e/+Llunj5V5t0ysLgYlNShd0jN9hM2st3dj0F+j52Wy6UODg7kcMEac2De6Pu++WimT3JOigglwgW0/qWlI+zmOAWsESc2jldyf1w1P1oxH221RQb7qd/nG/p6i1+NAHdQik4L9Ds5PtPJ0amSOt1crvTs8YuG65sNa7wCRvhMqhg0JebmPKgjjEAmJQm5iKoS9ZgzIiVZ1mDMiLisPI+IUGZs9cOgHh0TZfZx+6ft4bpS1dde8MD9W6kpcDN5DLi+6xQOC8Z6pQnUfCMNG3XHVYcPF7r39j299t4beuN77+pbP/w+4fd19MbbWncn+uXjG/3Z336i/+U//Ez/85/8nf7kLz7U377/gu+Q4NB/oetpqZu64Ei2x496la5XpU9KTnxvTdrSbknMd8C+5/iUavO3kQOPLflbfG3SyHOjsd6oTlfCa3TvRPrdH7+mP/6D9/SjH7yu15G1S2tNHBRVDokgxGpoix+FDUytZmhyfQs/jhilHSphVSEtKWUFfZXyAdFjJXRN+Z4i3aPsBBxJlCn1UnQicYsgbQifqMrYOWR7s8zVRKTQEaUW8l7CfQEhPJCXp+/YRcOJ3wA7clUrF9RqoCJRZ+3RshvzCm2FYA6rdQf7UMQFhVpYqD5BazgO0CMMaBL6BLAOscsT+S9B1btpaEzbsuCsBmkfWCp9zRURe5IvlQbpGX6S+BV3KCJaeUQoUigFSKmFESH5NlqEJHGR3wJJwY9vtTxSDoP8L4EckzggpFD7y/FXEUoyRFgrfmPfiV7RLZU5AO6WxwrmnHWRnl5c68NHj/QJ3/dr3qM9817qOqWUlTJ6WJd96DzKOubKgcPd5fGhDk+OtDw5VM97o1sOyote3bJXf7DQAgy8s0wf8Kh00jy/uFdA0zUU8RIKcYUYaoJiBnnVftbCnSfs4hBzk6DiyDfh+matFe/xLejGjc6GrDdODvTmyVKnndR7TK/OVdcX6phNhlSUPX5vuQhOM9qzseaBjPoKGoV+4+sr9QOWMVenzLEIPyU/DXFV4HufFqURoUggXiK1OKW7UHcum8/JRCTnqsT6svLencqNxvFStVxr6Ivu3z/Qm2/c08nxQtl0tk+WYElfFO2sT7i7Q6K3/NB8WVp62uNyznj5pIgS+LTIy3xiEaFkX9sh29dSUqRQRIiHgh/tLvOBUROnxW/zW9Yu5bilCwke9in5IrkvgT39n9TxvZOZgytE601hPbjSpX8Bq/aK5PXHknmWdw5eU6JTjSQK5lBc8IwI3f4QJ5c7wH8NdyCbXgUyzrn657mCZv6xoMqXb7zny1nfkA70Dcl63oHTRoifO/kRpMlTC6UWEk84SaREknLSoTuX08au/E7Jr482Ru3x62m/RGEb2O/9vjdKqdqjrQ2cruTxLq07BGHwHRecEZTtWolw6JKGnMSt4P1cBeeQUEmB3omCWzQd9aXL9IBcP11/RoET8wXzTcAvmVdKSjvYniSkSKzFQgw5jcT9R1PFIcysx8QiuaCHdhfZxALeuxEcjs8oYjVH3aqMJsS9Pu6Yx3wAzNq6O2S9NRxozD1rxqSRcr48dM55zaMnT/TRp5+1fe41e/0JmgQvy5u7rNx1yjnLeRIKIUHFxtWyVeml7QtrM8C7dGrfqFtt+Rb290ZBl0o910dsAvhwiwsWMlsnG1/oIkJu3222/NYWlLtw1rq6Gqj6pquVUMd8Cz7gvcqJ7+GpyVjUQuLOd3mja7rRh66HLOYdEYowRPgqFOKiJfpbr4Ds/z/e6bfhbVnRQxFJEU7NXNBV7tA9ZMXRaS6VGiX0Dq2juCJCEUFMCn58y9cuz9G7uMPubvadeLT4/NQtO+2uSkE1b0JnmV8l3uCMFufRaAgZeCJ0UscXAAAQAElEQVReFSooWFrHVlOKbBAzFOQZBP+577m5xrXapsQO+ND2/wV8jw/4g8NDWf41myYbHHGiXExMwcATE8aK/MdPn+iXH3+oX3zwC3308cd69vRZ27ypDCpLnaiT0I9vPhnhOLo6DMIeZY+GhV6/f1/f/tZbbKLd53Ckl8swDM1kdX0vQTdSd7Qc8K53ZC8MnomNA8NxcbUBiowByq7eigPnNR/6Slm5YzHM5OF/guyMjZbj5aEWTC5dJGWF7EcZ5buU1THBBDzdJKyaL9oHbbM5j5gj0Li9DL2RkJlbTHnww3pM7MWTDgvgEduNyFLQhWoS7YrFjhH+MEW+jN65H9Df6NU5D5pAJ0SUZTAsWyCwszNGzkkUFyaQkY3IrQq2qdhtBpMHmxyTQV5hMqzYT75SIEZIhA0hFfgWwQsaT5zzxF+UVNVFqIc22yjwqtaHTZXi0LC+5JfdpNb6znF0LvBzNTe7B80hdzS0yRX+JEQ3gIoURqii6ETBDS+E88sbPWdj5mJVdKNB63ykVT7U+djpi4u1PvzivB0C+y+EL/iyGtUpeNkkEP0Cvllb/HDFhuB6O/HSs85BG5myRJuJjQlQpfaB/0oY0IRSzru+yUrIFhHyVVHQ/Wtbj/T7iG1G+mLCBhWaihW3Rbrg8OzTx8/0xYtL3RTa7A6k/kjRwEchh8FpccymyUL+f4EevzjXZ48f6/PHT3Xe/vKePkaugh7uoxGbV2yMo+J3SEKZGnjY7pS5vBAajltWKCXkikB+EBFOgpAUigj5ggvs/HRKihQaGMNHx8c6OT3jUOGUD5UTHR0dtQODI+YRx49PjnV6diofAh+zqXnIXLPgw7bv7dudesbjPp7xc9uSRtWul821ZMG21nW27SSHE3o3fZp0FfWrnHb+hD9Otr113tEV2wJa32ZqG+zR6jE2HKYI5ZSUIsm0E2PHY3ckNM9ifsDxLePaB8Cr1Y1uri51ef5UNxfPVdbXzCuTlp1Abou7sCzQT8gm+i40/6jiV+hnWcQVQX4KZebdru/UYaeMzwUyyRe2iQilnPhYHOiLQYky17f8Hn/V/KFxvbk+fkb7E3KLy/kUzzbDLrZNQQYrHLRtfqZJOSuRjggJuA3z2KLDaL8W+alTMJdWazyJcROqoj30mhhENEu6cVYE9CAiKSKAvvayHhOyFmSLCFmePSJcD0jUD/myXEbzEeq1ujRsPs43TUR8hY952j57PxTXiG7e0HffzvWRHTn2fFod+qUHKaOH7WPMomgOatO5Pegv2Eq0H9DllJXx95wdZt43nVo8ZaWUIIuGue6OT0iJ+imFIjVWhMRjD4lKmq+YAzkMRWTSoYJP+IDOoRRKOSvTb4l2rduGQ+AVi3D/M9eXHPKec5h4cX6hp2zgf/rJp/oEPH78pB3O4DjIkzRfMQd+OrpDBJFI0GWllBQRtzCpoj2/5rE3mGaSHR3V57SkFic/sEfaYZ+XJNoMuU0jRP+h+8j4HenbiXkhQeyxlRljCf0jXEvM/8B9jfGb5V3ZSDyoEy1UK/W70RBFqfFBV2waCV7QmqowpurODyf4emy6jv20MN9Uyir5e40r9Im63gjpu149/DLocmrxAZ9bgL7LyjlmdJ3c1opD3/MLDoA5qPdB1Jb3TzFveAohM3T+S7rj3S/jLBZL5Uiq2MZz0pZDf//ikg/frjjsdX3L4TpL5u0N5XP+SLtZAwdXC9DWLMOgFk9ZW/xoAybajQhoO+b6Xh5nliFBk2g3IhQRkmbELtTXXrbQHiaAmrrcinAc2xMmEOH0S0CgW9A3kShLkkLyCzNYQ3mxGt6AZKMtGia1Q2A26FIu6ntxEN7rzQdn+vH33tPvcAD83W+/pftsukYdVaeNEt7TwXsxZC2GTkPXoXOW+y7nTjmn1qS1EFdEkJeVLBPxZBDPOSu7f+nnziF8Ugq5sv3DcBzyVtf198gpK6BNQFwTc6H7ccLnJ6/P8IeCzxV8j2K5Xm6y5RYXjAv9ZpqIUEaWRHlEyO0G5dnykC8u0020MY+rSQX+kDReiToRARXeueNZaZuoIqKhQr9Zr+VD30t87vLuITAHqT4Y3uJ3I/K7LTi1embq9F1YTx++Pn/xQk/YSHhx/qIdBDrfsI977N2t47jln+A/oceEXSoCWvYePYfFoAW+73HXYYdhGOSDyX4YZDu4n8zDcj998rQdPPsXZW78S3rwyznJ31heA52cnMjfWObhfAyqjB0OvZYaljqAf8/MkpEl883gv/4dr9Hh/HPdnD/S5vILTaun6uql7h1Vvf3GoX70ndf0e7/zbf3hT76nn/zoXb3nv+48W9BvE5y2UhDi1xM+PYXYbJG2KQhDLD1VyKtRGh25Cm3AlmGxYY11Q78819Mnj5teT59daAuTGA6l4Ug6OFXPAfDR2b32y373z451doh9NGq6eKYXH/9Sj/lOvPriCw6FVxxmF2QPhhoza5tzJtlvvJ6yzXNKbS1zwKGubTzYxvhZRJJtXKhT8J9C/8BBCfqu7zS4f7BhkHYf+vt1jU+tWGc7bG1QR+itkFx/z0cpq+sGxvegRb/U8eGJ7p144/1Mi26pzWrUFd8b07ZSz3IEMktb0nSvpISdw11JSJL+VCRFBPSuU8hnxJNOtJXRx36TMjTIk5DZeSln6sAL0sKYsHy2CUmYfsOdRJ2Q4BHwipwUxEVcHN5X+nLSFb1xqZpXiuWo7iRpcX+hw9dPdPr2a3rtO+/qWz/4od783o919tZ3VQ4e6slNp59/dKU//+nn7QD4T//qI/3dB8/08RdrPbmqutokrWqHD/UquVNhjipZbObRn54L8Tkl9Ab2u21GkgZp3cJC3VFTbFFgq2GYsLn07belP/z9b+sPfvKW3n7zQMdHRTlWEocjtWwkNk0xpoIf+QCY9WV1HFQXqMBvktC4WoZAhgayUqfoFkrdAThSyqfY6p6UzsCxFAdgkPimFN+MUiaeBJEkwl260m4BLH13/VsJaYe2K/02oyKNQdUKSCG8I7dBOOWyPRqNM+8gQhWogXwqVaCvACbkVXSdGyBteXYQYUPM+S2+z9uHyE5rsC4Npola0bzs0tQl3RxdxI0vpxFR5CNKi4maDfuMfahXr4hQRJBpSOGfINyBmL72auUhV40IpeS4w6RISb4sqWVy/CWCaLR67RFB+s59m3Tky7hD16Iub5EvPchvnZUU+IsM/KpGJ+VB0R8oLw6VwJh6Xa42+vQLNr8/e6Rz3oNjQXLkSujxFeSsfui15LD34PhQBz785dt7OFgq91k1hzyvK4UydP1yoeEALIZW7nx7bG39p3ZFhKK1RRhBXsgebJpGG6TIRiryKd7d+3SV6YOxELw3itoBMO/y9eWFyupaS03yXwC/c/9EbxwPOmZd1XEILB8ATyv1zFc+FI1XuKtdNEsYtKCvhX6LK6hzFyRf3k3/l8kWa7aqLfrKAyaBVK4SQQzIUOzI9uEu6cC8GKvR5qgNGq9UmOOm6VoRay0XVWenCz24f6jDZVJiPjNt0AdmbeiWrWWa4afg5iYMN+PwFUBET85kd+MmgmdEKGJGCnyX+D4M/CmRjpjLW5VdPII8hbNewklAM/pykXxZQAOZqc6aJUCWIvF+nXTJe/fF+bUuLtesO5y/ZPoZoOa947HEnFwbaIRbEfKPuAKIlLjmOJH/Gm4Lg5y6i39GudwXvxWQ29PZbV3Sv5HY0HHL+t6qLHLm2zHK2q2IaODhW6H52ofalUcE0RAP8byFnC8RxAyFZDj/DpylVy7TSZDot7rwYY8pT9mFuL8xJhYIDr2OKxQ08I6tQKxjwuuktsZfs1QaOYsILfqkPkfzaKlI0FqmSKGU0y3c1l1AKGswo8ppoyKLIUIyZxoYRoQiAPN9NGRVwkmhDZ28VdKUskpkZu0QkoCARTD2WsDDLQD4VOo17OO7sMDHPNovauSFovf77liZNXY6PFYdWF/TziaStuCGBfWLqxt99sXjdgC8Yv0ueAeypZyVoe0cgpSSIpCnirmTNxTfBda1YrNC3PC3QCE98U3nvnB6Ig31Sz3gEYFuDfrSVRXYLlFMa3Io14SHgMuQoGW1B7S3DBxvIKe+xJxF7xGpwPLtZW3yYQOH/iYq+EmFpuI/LSQOJyEUuhMgc0TcxtUuN9YiX3p8U/6XyH7LZPrH1gtXQHgp5MBQNDPKT0ykvdIWvbrsDkwDId1BqQ1D4LTRou1BymUEv81Nc7fVGjtnGLe5sxSWbZbd7gABylQg4LDi3HPocuogkztVCkUYaReGvno5z/hqya/P2dWjPVrdkc95bt/27fpOR8fH8ubEkgMaD5Drmxtd31zLvzGBYMp9rzR0CmgnJqgLyj969Jl+9sH7+vkv39fnz55qzebShC7lFrQYzWqt3T5lHfFh782OIXU66AedHh3r3smJjg8PGVzBwtFTkJT5qEzQS+Th/D4Itv1Iylf1AGegOGyDMER9KZgUFMFkpXbIt/XAR4Tc9RqGXkv0OF4udY9F8zEL4kWX2jIi4UVGKJTgkSKJ6Ox/lNlOBhlqIK+F8Hb7WZIPko1M3YQMQV5FRh+O+v/uG70h6g1ZNqAbL2gErZjMjISMhmXNLNS7HXrkznxgR5ijmdIoGgYyxG4S8oF7uI/ZOCoGbbjd4vYbmPJaODFZGgUOntarLEJKIesdhBG0w42iElSVNqgk2zqR01E+tzWpos+0Bwee3mAbaX9rcMC62WE7FjZNgGWwnBVGBoGbgqXmxW0QhuSGyExswNkOeVjKL5GL67UeP7/S04uVzteTf29UU3eoLR/1I1hp0Q6B//7DL/QPH/MSeX6tmzErBl46y1NpONJWvVZjaMUGzprDqbEk1cgK/K0hQkK2JiYh7qcZIdyOslAHbU+/9SkppzTLjC5ElPDdTF+aJyLK/5/CNW3dlNAV7V7cjHr87JqPvRd6+uIGP82q+QAstY1eaz4UN2Ar8nu/NBcaU88nQNKIbIV28zAo4cseEyO2tZ232LpM9KmFdZ8B91lFR4d+yezDslcORdHWksthA23MobNDESEeUMre0BApacE4OuNw9969Mw6BT3XEAe+Sw4DFYlA/DIy3QUtojj23HJ9wOHzc0j1y29fUrlCCf4iLR0QoiN7e2N/x2OVaB7/M7WOGX5TWqaLPHsU+BkaDceDNv3ZYiX1Gw3n4p+vO/Eqbd0znA/vCnJGx8YAO1qXDBxFLNkAgj2WJCMSqjIlRIwe62/WNVqtLDoBf6JqNz83NC7FTqz4mDTluF3aCtze7x/WGNkeSBZ8qsk6WpekA54iQbWRYlo5512GE2w2L0pBTlsu8KHLdCb2sh/nZZBk9bG/DvFy2Wq0Yi7SNM2M2+XJYKnwbkiJ2SKGAoNKuIUJRVlNSISwpK/olOJC6hWrqVEQZdRotoX3NsHyVtEEgwTgiFBH68mVa22OiDx13ueU3IqLViSBEjrt5pqvo5c1+63m7+Uvesq7fBAAAEABJREFUnk9EyHX2yNjIfWwbGXtb2lYjB4bi6rrcfHqxWMib+e2XG/Brx103RWr+4U6xfq2tOUJtIrQZEXKbrb2+k9vqh34OSTc+tONywzwTdRTyDUJOKsQVingVEml93TXnu49tzxH/92JY1LcMB2wieexal5RC/qd+P//sc33+2Wd69vlj3by41PPPn+gf/vbn+uDnv9D542ea1qP8V09d7ujtne6t6eC5R1Ktc7xqDiOSgh+IuB2bQWJ3V+pU4nsQbUad85tdSQfZiK/Ew4hwDpmUwcBPOcv62OaR7Nu1jbeJPi2lKjOu3Z+LYaEO+0umoRsrdDRPIJFnRCC3GRpyWzPMp+BbIt/tZHzJYaSZHjbIYn6Mcxiatuzm5YIMhbruE/dHbZTici2pwxd6YJ4d/LqU25zqX2AzlpYbuTLkvaIdrDCwtebQ7MWz53rBof3Fiwt53ZEop/k216SctWCdd+x1Fzg4OFTCPjcc/F+x8Xhzfa32CwBs3F2xgbfl8G3oex2zVrMMHlseVwWGx8zrxydn8ns68IV+caDEO8urOP8C4QZfK7YN9dPQK/eDZtosGlVEkiiPCIKXUMvXnQsl76Qcjd0jItR+HN5i5ivSDdqnRTJ4SCIwIogAbvKqvA5JqSph2AApF+KAuTzE6qGrund2qO9w+Pv7P/mRfvj9d+W/BO40cl53qbK5oS+KDtH37OiQA7EjnbAxe7DoW5/mHKwZ1ND1WUbC/grJCETN9Hs/DLwvF/TVsoXDYpDpTGYfNyJC3CCUiERy2vHU8sTl8b7drOU+8+G++9O/nFZ4F3k8RYTssyknZSMl7a+Us1LOghnNVfyHnoXec1VO5DO+C37c3rXM1c2Pq7hCrhORFPxod7k9+w3MfGtivbJhXXzNYan/tYFL/O/q8po5CBC/bn+JvtZqvdWm/csbpdUzT/Py2Blpdw/72/Xqhm+Xm/YXn2t4r30QCDZ+T9sfadO6F8ae10sOK2PScdtqTldFSvIcMeCzPYjIre0u91ri54dgybtv6AbmlSr/0/iPPv9cn3z6qR6zgeG/PGVI881zqNcfPtS33/qW3n7jdb3GeumY98hAYSBTrFda0H7vfyno8rmuHjPvfvaBHn/893oCXnz+gbYc/B4PG737rRP98e+9p//h3/yh/p//078G/0b/l3/z+/oj8r77nQe6z8Fezlv6aYOsk8TbuPKs8twGCEWfySFo+S1EN683gdRRF2/mRO/yZtIvWUf/xV/9XP/+z/5af/V3H+iSw7/F6Wta3ntDw+lDxfJYaTjU4vBYh0cnOjk+lX8BsMdvNnwnnj99rotnz3Rzccn3wkQLyMGa1WsxzyUTfVIlRYRSTvJcs2S8DPh/TsjFPOPvUPej/4UDhxu+Odzn9qWC/xX6cvTaB5jWfEf8wuXux67rtcDmfscNyyXtZNGgAv5dP2hg3dqxGZV7j7djnd5/XW+9/a7eBMvDU+gG5e4I2Y5bWP0X0Ddb1nsbrVdbbTeTxu2E3dEE+0YE/BMI1nYV34WGtafb7PpOA7IM1q/rGk1FxwZxUTeEjXZ5giW53LEDQbtDlj91WTkDeNlfM/w9f3TMLblLCuawwrxVOYzNi6S8CGmAAfF02GvJgczZW2/qze9/T+/8zu/o7R/9rh68+wOl4zf05DLrf//ZI/3bP/25/r//4e84EP5IHz660rPrpJvpQNs41phPwLG26Ugbjnm2ddAEVGik9Ijf44WdpugB/Zk61olZEzoW5tkeee7dO9B73znU7/z4TfC23n37TEeLUR2Hv0MmTCN7XltFAWyKBf0txkwFogXRglpY52egH/yrkmrQpjopBqV0oJyPlPIhdjmU8gH5gO9GIR8ZEnUaKnWBivsCFNG/ASrwPOSwyjJUZGpzCqHTslz0n+TOA9yqMSeRS6CSrg6B2kU5IdlqWUF6hypXDTkUhQ6/CudIGAkgVwDksDxVCE9aLSTukB6ovLPUsJXDqFsFG9NGQpdEmeMMXKluoNkCwromfQNWYDPX8YEWEu5EVoTlh5yABHeLkPHNd6vSHnuaXZ2QIogbItwXOyQZgZ9T5jClOe6iWqteAlF3JnLZVwAfqT306y7Yoin8bgld78tw4T4PX0LGim+VyGrIjIN+wVhcqhCuaPvxxZU+fvxYHz15rMfnF1pNRSVTF50qoRL8cih1ocXhQscnx3x7nzDvHqpfDoouM/Yq+3aj2hzJOz5SqBs65rhFQz8MSvDCMipoYTSzhFp+pKxIiYT1q43GNpzpGiW1XDZDdy8M0+Zi5ro168kb1qIrryGvriTWkWfI+M7D+3r34ZneOF7oUBt1mwt1W8BhcFc2st9hISVaNmLX2hzObVqKGhJDs2GfFjbUP/VCB5yGu96BiP9TGd+pj+yVsTkxn0289wt6l7qijbUyc92SOfHosNPBQVbOWL6sVaCTCn1TlejTCJhI1HkpJ6mWJrtZbTZHsw5ZhO32gzpQ+EmFFoOgkZtrRChF0ssMoi0vFLSdUpKRc1ZOWSmDNOdBAXG75YvWHIAA6RYV5jtTI3aQ6mhzQcj7gz27i/ONnj690rNnN7q82vJpk5CzB4wbVhEVSOYXUgB9Fc7R7mp7lrv4P2uAEHXX4D7cJV8J7M+vZPyaxNfzojHq1WYLIv9M99zqlxvb5xLONwREdrKFw12/3cbDJOESaVc2h7q9glhEkA2I397k3Y1HUN4ghb58kcP95Vz74z6v7iO/Qeh6MxhRpbI+qPK30MT87bAwDxuVtMd9ZW06bdfso1xr4nsxeOcumbsPF4OWQ68uJ8aEJTCkIJkYd5n1nMOJ+iNzbOPphiMUKc0I4gAGqpQ1MGqcVssPSaGAnyKIZlXGcI2skeY2yL8lnNdn8PTYbmvLLLU6jdPMMTRfhFRpeYUcWKhhH1dSDcZtGqRuwX2k5dE9Zb4dJvLWJdj3Djm+RY5nvDcesYfxnO/CtW0XScqdAjnC8uROyUBnlJTfOQ3MqQWdC+FEvYlwr38ljjiSBW2RQP0ZLbl/xD7yMqR1aHdp+Nc7cPth3o1vJUmEclMToznySPh5C8pnHlgLQ1XqV9a0TQeHpAv5E3v31qOQ53LTzXE4wcPdB+t2V9Lktvis5Nz6yzhF4TxC31+jp7N/W9hG/7i6OwGaEn7s0mZiRWaFSjPgSyWswB7Oddw1ZjQ2t3wo45bTxkzyK58mCyoYBN9IWzGkWTuc6eblSZvEA7n2guzDRCbxasC1TQp0MklFhII83/ShA2DuLwNiX3Pva31NEVkuNTDgnKrR2kH0XRo5adAv+sUw6PTkRGenpxr6gZftqC0LtpFDPYiV+qzE5BSgMkGtWIg8vrrUB48f6WeffKj3v/hMn12d64KFzLqTRiaqCZSUVBIcQgps0HdZnQdwhHrCg8VSp8cn4FQL2m0TJM4ejItg0lAkJqWqLbaaIiT4hcQicY96GxfaVdoYJQ7dtrpi02vjCZd0kD/Q3hGy3zsYdAYOWEQnFmDMwKrTRpUD7Eo7FZvsrI/pqjyZ7FHJCQOCBF1C1sxA5Rubb+rQEEk9E5g3SoMQ6Vi4VZVtoZlRY9vEGlXYhIaxFOKqcCzyx3DNZPRZtnemTzqQ+aBPOStSUlBMBTlwPzrkGxobVAVymKdtWHhBTLThdvyyMQqyehIp2KQwOVan0cE8IkIJGxmRpNaAuCownQHPCszbdXnDqcCrklfZeKnwLNAV5JjI35K/Rt9zNvIeP3muJ8/OdXl5g1/xaoGvbTY3VWiuCAXkzVe3H4GVbb/AmVIv5YVK9DpfTXrC4e8F4WpKGikfU9deHBMf98bVJuuLF2t98vkVuIa+6Go7aKsjbeqBLil/cT3pOYvKq3VRhUdKA20nEEq0naRm04Q/JGxkGzd7M4Yy6JXVK2kAHboEelOF+tRE7gLPDfJdbaSnN1VfrEPPxoUup4XO11kv+B66uESuVdWWzSTTT9QbFdqqImclFJ/ouelWeWlWNvz5IlDlwKYeLhV8TAnfKKE2Xm3z5rvIvA/FR3xlcVHJE3rUBnR2aIFpT+gbEQQhHkByGOInJAL5Qm3cq8IGhcnsuqxhudDy4EBLwq7rlJL1T4oIkFo656wMbcpJQXkCEdH4FOxmuYvl2UG7i5awBG2RL9Vbetcx7IOG4/bJOSy45QynPc96sTRj1IifOl7wT8PxBny3hfhsKRXZo8ncMyf1HT0d6ILMaCUP0S6kjHThOYO5Y9qutF1daLN6oWl7qczH3MGi6uig08Eii6lQTUb4Uw3+tkWWYp6DLYvbtW06L2xABrZpR/uWwWHOtEpfmhdVlXJSh90zsC28gd02Pxn77uuIaOWd55QUctl+E3XCFrQuRQJZwfhKjDPziuR0Io9WuE0XDmnPvwA00odbx5EtLY+Ulieq3ZI5rJPn4IhQor2UklIAUblKwrZGkJ4hykNdzg05JbkOlLL8huPOi4hW5vhdZOru4XxBV/Ar28KYsPmeT0RQPMO0ES/jtuPg+RZbukxcAZy/YMN2wfgbCIe+bzbNKcMLG2n2ZbdR3bnNX6no2wzcBvGIaLraHq6bkdt9ndvYyOiWNecnpZxBUiTiARzuEBHi1v66G9/nvRra8OTYb/Bz+459JdE/fd/xwTE0DMgR2G3FfH3+9BkHvU918+yFCnN2eX6l60dPtHr8XHG91WIKtnp75r+OeTIplETHg5AYGRFZ0UC+yxTkhyIlpZRnRCI3yP/SfSfL9mx2RfbaQE6z76wTLBSmD/JVcC1jgmEBUkLHBoiCnJmHy6pySupbXzK+kSmgNReZ8BWEqA5Cvm5pnKC/C3LZ3yxRyugHrGdE3NaZSQs+XWTatqjHLz0/eU7yoYV/MWTDmsU+6zyH9l3BP2CQ4Tt0nYauU4fs2XnA7x/eBvSHNHCwEhx6TXw4rdhAvH7xnAPhK9YdG204GFtxIGOeHXofnZzo7Oyejo+PWXstJMamPyp9SGhZ/Jfg/qvMazbvJuZLj4Ou6xVKWt2s26HcsOBw0r+81w8qOWvEhmWAhvfThJw3+NMa+UcUcHnF38S8VqFV0P8G/AQiQhFwR7eIkHQX+trLFHMBMdeBn0BEKBwqKE4g6KkZJBQR2v+oxUyTFK6zQ0KOnEMpSxk4jFSE+Foset1/cKL3vv2mvv+9b+u7736Lgz3sSLk219L6WgP9exRJJ9jhGJscDFmLIURSPlQ2L8UoxYRsoyY23wtvfExBeQAB0yd12C2lLF8Ve4oat2A8OM9jegb+D80cL5BV2edGDs22243sVyPvB/ep8yv1IVKKpITOMTciEcnMCRnlK+2ZfsJHEn3suXC5PGgHWTlliUXIxMfqiJ+YBjJq6OVViYJKQQNJ0YCbHvFZH6Ld+J/YXY3abAoyCoTGrUGcvM26aOuDNkxWqRu0Gym1dib8bMv7bDNu8Ut8k3Hk+JbDxS390MYbjVXsMvHOnqCdKBuNZpdRI3RqF4rDX0qKyKO2uSAAABAASURBVPC3DEU3HEZfnV/xnh854O910B9xsH+q04MzHQxHDNOkFYeBV1cr+a+Q16u1Kps0fUiny4UeMs4esHY7wwGOVLQYNxrY/Ek3FxqfP9LN5x/p6tEHuvr8fa2efCgmXB2lS71+WvWdtw704+/e1x9yQPYv//A7+m//+Pv6F3/wXf3kd9/i4OxMb7w56ORM9EdRpEkIA7hr5tFLHMYlDuPylNVNST3zd1eIs4rNzOLiwK7WQ9V6pqk80Hq8p2cXS33wyaT/9HfP9R9/+rn+9qNLfXHdScdv6Pj193R4/031HI7WvNQENBxrcfq6Tl9/R/fefE+nD9+m/J62yHCOTV5wuOED+SquCOFGwGFSTjOaD2bkYpBlwoCo1KotfeT/juH65lrr9QZ/rsrQdMA+W6GZ8L3Wn/i2w4l3Hc2ow94L7H/IPHV0dKwD/DbnXpE6JZCZ01K/UIXXmLIm0nFwqIOH6PKtd9D1W+qPHzIyD7DPkZb9Aw39qSo2ZThpu6nCnRR+7ylJDdhJM2pNmhgbU0HzCOWc5fVOSlkRIV+ITxDKKSlHUiI/FPSbaKc2CCLrWeDTxhDpiFDjQz0Rj0iKoB53VZLQL6LHh3sF7XXobWTnJ9rpkrqDXouzAx2/cab7776hN3/4nt7+4ff1+ne+p+HsTT1fJf3i03MOgj/TX/z0Y/2nv/1Mf/MPT/UPH13rl5+N+uRJ8L016PHFId9ah7q4OmEN/FCpvKY0PZCmU6a4Y6kcSHx/icPWir9NU2p2UbBOPhnw4zf0wx++o7ffvM9+QK8ubeGxxopbMLKm3kI6Q+3raKPgAEkNoxQFiAu9KzrTRi0LtXZ1qBTHyj78TYfY4gAMUnTYSMB9AwQPrOVbzGkqSbUBNs3uE+miyjwiEHgFCqryjSUhww7ODxWF+wj2wceTQUMS/lAZE1KmGfgrQWlESyOYaqBDIu2wwfGQglAOKXfYoN1FfouZxpEKH5oL5EXOQiu1xQv56GEb1g2Ea4hWgANd7cD3i4ziMvIq7zRdQXsBzsEz6I3nxMmDNrBBwN9SBHLdBUQSsiukBn3N5bJXskOtCo8Ix/cQ+cGDe5cvknIcm0XM+qO93KN7aHfRFbuYAypyO2Y6hyJd/WhoOa/wqXMW+hO5TRD/mnsuhmHjlVSRrbi/GYuFMSjWTVosmJ4HrRiPL3h/fcr6+5esvz8+f6ELfGzT99oOHTSd6qJTDEl5yBqWgw6OlloeLLVgfutYI0SEe1kjc9+WSWnknVZoPuVMU12rszhYNPp+GBTZMkklsJZtRzoxJwQQ6RqUIUNRUcWXqySDgNux2jQjQUGVilHk71mVojoWld07tjCH9xCeLXq9cXqkt84O9dogHU9XWqyeq1+dazndsI7damAc9aDDp4ysSQkftnYMKlXktV4vEeQhLLeCxy0kOemHXl5kvUzsYvu8FqKGGnhwozxURLABkcat0TnxW8L2LNjI32OFNYlRWQPmrmhxkHTYDoCTun4eq55jKn0RtB7BMyQCQETzVXfy0ZtkIK+VcPEeTgOXm7bCz/Fb/ajVbvi0/JbYPWDHrfBPSAl/bcj44y4eEQr8JiIkwFMGCanF6CdlmjPwPRysGqxFVAf8ZylNh9que50/n/Tk8Vrn55NWq2Bd0iF5Vg3qGXhENVo8VBt/tWtus0XtLrsIAX4zU1YSexD1vU/uQgfO/vUIoeqvJotdMYTmu8cu9zb4cr7TKKa7cJ7hzEqB41+GGVZZU1MZjs9w2T8FMxe4VzXbNtWI65sul9HHQp4A8oUdRLylQ+2KXTqcotwhgVNfxa4gIhQx45bIaRIR5O98MYL4LShsd0jcapeFbBEexOsOpNpNElPbkC358rFngFWgcbV5CqxMf1WVhMf4tBvnlXlZDSNnAmuVkfcrZxD27EWftew6DYwnxEY0GOKvRIToNFnk8epvl5G53WGBP5myFHu0BNSWpfKYQUYrCAXMDY+dEkkzsibiG9apq+3U/hs354txHUae67nDK4YwHLdBHDfcAhITzE8iFO/joVKDmpn2F+r4XlocnvE+OlV0h5rSQhtm/W0atGZN9oLvvC/8l8DsYTzmMPiGumPqNVI2hecA80nwSvAM2Q6l2bjI756C3vv29xJY/YhZj4hANeKEESGXiavRtgcJsnlS5IjhlDUF5m+QZXLD/WBbozQyvaRx3h6modAkAJpWnxAG3KScTbpUdCqQG5XQoKwA5mzrauImenuQ2otI9FfepjOaIL+SksJGSOj7btzpV5FeTf7mqVnx+Wld7Fioi3g8MXLVzghfYjnXsEF2sSafH4AsqrYaQReqQb/yCpdaAEcMp+/ARY1NK+PBvS+mOaLOmBGRFHswgETlCkRehaQ5KQ5L1EXUtR7Wc49Kp5NHyew8xGnEOu1BEbc5EHzlfpkfevkj4g3wki+Y1SZH6ISD2DffeFNnJ6fqWKBWOyELOE9eNUKZBWNm8egD4JEF6CpXPVld6f3Hj/S3H/9SP//0I31+faF1kibKKwvS6oUkE5pSNAW86eIFDynlnLWA5wkbkQ/u39MhH+YJ+SYmoGmcoPcd2iCfwZ6FLAeiiPlIHZEOezo0P9vJA9+/MfKcw+kX/s1D6lZohC49/XB6uNB9Fs2nfPQOmjRtrlhsXGqzvuZDns0xT6zUsc7mZTPRE1R3v5DCXu4YTztMQcIE8gFwR1GP7IuETrlTn3tk7FAASgZtof1iW6LXdr2lzQ0vAD4YaauySN/S7nzITWsoF9guD706kPkAyGzEJewY6JCwZdBWkjSjKtE+LTF0iPCCKWw8eeFdaO8WtOG2qtuEZh/CRphyBrwTiaRAdnihbwDXKyzgN6uV1mwij+u1Cgt7wcv22CNcD4aoK5rWzWqjzz5/op//4gP94v0P9dmjx7pmYg+6N9MvXUipveQmak4SH5BECNGG8rHS/3T8FB2fq50u15POb0at+YCe8oIXQq9t+MUA8qApH6jkI211qKeXRR8+ugRXevRso+fX0sUmkz/p82c3evT0QudXa6lbqONwp9ZoOmf0z0QbJGWQkOUWCJiL1BvU8Z5vxZ5UVqSkSo3NtuqKDctnN5MeXY765Lro8djroi51NS15wS41sRlSSG+nTFr4uTRi8hH+W7hsatUK+65LoFMvcdDWnZ4onx0r8OFgLOblUin3UAddQGVupkvt+9ZhkwsKh4bHieDdgG4RoYikCELtQFx7KCTiZl3hUxoK8le6v5Iy19A4FW3YERv5iB3xjQl/c7jdbFjArxq2+FC1c9C+Qx98rNmsNV1BV8tGEaLRGjeRHX/J9KYxWhxCj1GnPV4nxtEenmOcv4fpIZcvt1H8EjXcZoMbo42ZgI0pfFGhgbE3DIP6rpf9NWOKFqZQQrIEj8RHarBRMq4vmU8u1cdGx4fBgcCBHt47YjProNGuOYCxXAt87eDwSEv6LjNfWC7LiYnV94MWbAgMtNt1nbrcqSds+Ts5rIvtbB1SSo0mUbnAaMPhz+pmpQ02bTzRISKUaCdBO05bxuQ1m6gr2ebiSpGVolOXF1r4L3n6Q+XUKQJlKW+WcTwnqUv4YtaYQhv4lX6p7uRM/dGZanegElmV/ARdz5zVM4/1OWO7rKj4KH1fAKZr/CNCXZexxaKhH4aWX9wn6BMRSvCLiJYfQRpk80yZup36vpdt5rDrOmXKImiL+uZjuM/FFREzHwWd3TS7DV3PPAy3mXJWB++DgwMdsnm8ZKOlI892ts/eMA+umA83+LQ3m52/b4empH1bhC2uaHkO5Itkwo4pYZ+U0DNAavK7nZySUk7K6NT0wk45ZyXyI6is3dXid9K77NvAamKLapsyRmd7FPpc2reDtdp8PrK53oBeWw4Ry/VamUOZA/YJT9lUvZeWusccexxLLUtWz2Zmjtz6Vu5f0lJSig457UOdFElVIYEgbp8e8POMXs6v8jWXS6GIGY5TUbapbVvwm4IOhTFXVCiu0NYW0onQkcs8XAxoEIrymVdESDLmZ0KOiJhzQu2Ck1BBIv8VqMJ7BhG1y8S7fMs07uaeqlC4f9KdMGKu4j4A9pWJudGhZfV8uV6vdHF5Ac4Znzeybzl9xTpmzbvWNsgpqQOpSn4XT+SL93yHXRZKOsD2C8xiDOQV+vDq+QtdvgDn5zonNPyXiRNyHJ2c6MHDhzo7u6ejw2MdLJbqcyehl3WamMNv+Ph68eyFLvkQ225GdbxrMjT+a+FLNioL1B1jNi8G3sV+v67bL/8dwLM/PtI2h67gc8U7ARdSwYcNpawG5Bb2iQgF8UC/iKQEpNDL625crWSf49BAbPmKCIXtHyGBaggPx26mQfXbboRAokw1eILICpCQL+cko2ORgtpy2DGvZZBY+A0c5p6cLPWdd9/UH/3Bj/QTDk7evH+svmy0PX+u6fJciT4aWAgtQjrs6aNF1jBU+BaJVco0relC5utxpe208YoUUYpqmlrY/APfss/bX+xnhv3B/VTxc+e7r+xHo9+/zEdb3rmG12g0LaP1Kbz8rsSbsUHlPTfK72SXCftU+w0GcoiA8rwT2MHtl8o7kTL7wCEHmaf4j395c7E4kCLBq8gHriP6WsbCXAM57VjSV0EFRYQS/Z0iU1e8j6RptKQ9NjrEH4/V806J6ClLrNELa4iRd9vY1h0pZ/XDoJQzs0GVD3zX6O2/At6ip8MR+7B8UuB3GdDN8Bpl2xgb+sfja81YsR0ikhL+LWTDFBq9IXKz1YsXF/ri0RM9+vQLPX9yzvp90kF/oPsnD3jHv95wenKP98SJBsZRQievwTccAm95H1fk6hgHHf2T+dZIoGc9sNyupcvn+vwXf6eP/+4v9fj9n7YD4G7zRN86S/ojDnz/7//mJ/p//Y//Uv+P//4P9a//mx/o93/8Lb371rGODzgM0wuV6Qlrx8faTs/owmt1fVWHroEMqoxnDn7FYWUQ5tKp5+CtZ03ds4Ye0qAcC4UW9NOxpPus6x7qcnWqDz6d9Od/80R/8pef6a9/caGbeKCzd36Xg8Hf04N3fqjF6Ruq/aE28FnD12vvg3scIL73I737g9/TO9//iV5753s6OH2om03Vs/NL5ra17H/2q8ViqQPWQF4HDV2vnDLtS/Y901Scx7Dv2a88J/oQ2P7u95bfyQe8l3veJaHQiH0Nl7uO64p+7PpOfnf7X7k4OjqS28v4TERSSlkCRcFBdeiGTj9nnrvgG3TkUHi4dx+d39XJa2/pZtshf4dfvqaToze1XJw12xXsGerU5QEdeuauTlKWsH0ljMjK6GedU0rkR/PfQlseIwaqKqUsrz2MnDr4JFmHaZoYF4DxZNo9XEcKRZhOza4T/m79t7wXNuhQcPjK+An6OQiFPG4nd/BnHiOpwlw2dVUT81I67XX69kO99aMf6Pt/8Ef67u/+kR689QNp+ZAD3qq/+tnn+v/8yU/1//5f/nf9z//ub/W//tkv9R//6gv99d+9x589AAAQAElEQVRf6ucfbvT+x5MePcnarO4plTfAQw6B70njsWI6BEvVcaCvMmvQSf6lis12pZ4J8t33Xtd3v/uWDg9C4iAosaaOaXUbz9oi7laJMLRRECoYA0AxSir4f4AMOjBgP+amekSdY6V0pEjIkQ4JF9B3gslLUF/MwOajUlULdqVv6xTILNJFKqBOVCNstHM8wumRfBC7PPhRExvQBHOr6AsmdglpjNpCy0o7juMnNZIQjnsXZsIEWn7jRnlItKQg5G6spZk9eW5GzjeEHsCWqchbkKk2TOSOxLboxRxUsHO9lorBQW8LOfgtO7iskl8vpPpCKj78faJan6qWC9UKXaUv4JiwRUQVooC4hULcPHjKhXr1aiXkRwTFhgiTIhHHBhGEIZHJHSC1OC2pXdGe6CVQkWkO5XzqzuFdGpc7jV1NY4J9SHZtoMz5Lb6nn8MK7a8EdVzVfBQ7WQndx8Uhc1Dl/SXmwbHvtWL8X4MX+NhHL8714fPnOmctu6ZsWvSqy175YFC3B3m5z8qMY9jtm1AglwAWoDcqLjv3espZQzs0PtTR6TE40gCPin2r6ZMU8ErMl6nLCnyv5VNWmGwqVrXmDhusGPB8PRubXOhoUF0KLZiXDxYL9blXNqNx1Hhzpcq77xS53zk70reOez3MGy1vnqm7fso3xY2OWPscpKIF/poZ4zMmRkhBQIAcZudDa4amDKdrhAyIJBsAuUXeDHJ28QgXqF0RQfEMiVD7C8VkkEYnz8OzjvJnhfZX7CP/iLDuKpl7oa8LfVwJK4fA0qiuq/Lh79HxoMOjTnS/Io20MIGyl4o4jCIUMYOMdltWoyW+/Agy0IcnXQkv4qal50j7CfZ5pdKV0BBW0HyAsNEjfN1JknC+iFBijDZE0j4vyIugUW6heBVzXd2BjislaMPIKuyP1XGhOi1ZXw16/mzU08dr9gtD49hD5zmduo1fkminAZ5qCEmG2uWY4YTDGTwjFGG4xEAZAutzF3N/z2UUf819l8cchy281aCQ9nC+2kMvr1bOw/nGy5IWsyyS2/8qXEY37UR0eauyewT5UEDA3TjsClpQdbd8T/cybETf8AgzfKWsziKShyY8v3w713iZH7SvWzgWPAypZUtzsLMJJfraa1f+5TLTR4QivoqZ1vlzTIp2z0ZCF0ccaL5e+vqspouw1FzIk9qKiAYJuwo6iBgmrQ9KLfgtYA3nvb/CWGcxpzptVPkWSBz+DqlqyXxo9MybUQpMALM37DS7dtXEuqP9N3Ora9ZPWxX6osmHzJbpFrQPA6o6soeEmArzT5mQ8RZBC6lhpJENTd5sJ12vR22JV8auAMOVFgRdvQVDueU17qFZV3JmecTlEoki+UJU5BXIEmvR3B+qX5xoODhTD2I41piXWkWna2S5pIGn7GW+/+SJPnj8VBf+pkTuLfPFFtkmGHLDOoDgW7FJ0Yidvf61HKL1QP6IUEQoUz+lhEp5jofjSWGbRKhdMK3o0eI8IsgHiNNyG19onNj3sfOMQqa1djFRbCIHcOEm0zQN5M7hnE+SyMt75oEUrQ75ziCY76q2/rePkBHotJc/NP+Q/WtuMzR+DdltcRAzCH7FnX5F2VeKZnbz04UWZ4afzjGqbHjH0I2AtF7C5m0pqtigEHzj/bKlbyShYKbycw8y59sZjjlsoFGnwT42hxTuHaaFodpCzBNZgQNWlPEHrlF39S2/UfAqD2yyuSnFCYjsbnhTV7fQr7lMP5MEdV5izhPsnecmcoS8ofPmG2/o4cMHOuZDeWDlEYH8EDTnzkwWRp80dUlbwitN+uLmUh8++0K/+PwTffTscTsUXvEBMDGpjTlY0riXxIAg9EesnReeCZk6FqXeBDg5YkHKRvti6NXZqZl1UiQxf2rFRHDDB+2WOjWkIN80A3V77JklZYUiQiLtf3rwGYe/zy4uNLqtSFAIvqFDFrfHQ9ZBJo1kwQZcBeJgpDIZe5KemGwKDWMeebWH1EJ6zOWcSjs0o1BCngR/ox0C03ed4Et7nfuaUAgMmZg5AZw4BN6iTzs4YPOpeMN93GjL5D5hs5KkyoRUcwiBFSzEvRhvQN+E/RM6JsodZuQwEu3yHhEWg0GVkKti68qEWB0HQr45PmHXosLLqAEaNSEFN5BCzZRBXPDCFgIVHt5QnNhgrNQVdQI4lOkM6ojL2YX2EIEXV9APoavVVi/Or9iIvtT1xbUmDsIFTaB7cIhW8aWKoSp8aFUVIaqC3KQthlmxYPSh6tWm8PnfaeRFMqZeI7beglED8YUKB8BTPtbNtOCwt+iTJyv98rNLffL4Rj4Ifny+IX+jZ5cbNrpGWsR6qVPQXxY/qrCj8KkKHM5I5GZF+5jh+0RdkXryEjoUfKYSppwleE3qtGYz82Jd9WxV9Xid9Ax5rnSoKZ1Ac4JdltAk3aDPFba4ZpNwRV9ssHUD/Da88Maa0KtXYTzW5ULTstemz9omyZ8FI/QThi70j+0pG38PtJMREqJrf1UiVX4SafcubrqW1kty5+1QCU3Z5iq3ix8UMIFxGtsL2Om5nB5FnxV+vmYjtPk8OpquIJ/br+hYLDtw3PWcLy6HbquJSaSlXQ89Gx1x6zyRnminATkq6caf8n1d7SPk7euabo7T2O6OQEHiBd1cHhF8wGYNXd8+aAf6YOgSQzOAsNFEJ6z5YLnSdnWhsr1Wn7Y6GIoOl6GDRdLgsWqnQq5kfvDo+0EZ3zUH62A5LGJEKFJSzp1yQ5bHeUgynW3nTU7HResBrLc3SJ0/0Qc+VN8yRp02/UxbJRqYxnHe/Gbx6QMD244GFYEnp4VyXtBeZ1Lam1irAmxbsKsCFilUc8IXOwWbt5mD7P7oVHFwjD922kYSTJSgCZBzVo++3vzs0aeB9IJD8AWbH31nPaEhtE326YQNDNfv4OEwIhCAmzAilJkbzXvBJsMeAzwz9BE7Wr28IgIVomU0X2oxHuS7zp6XZSUXG9hmLdbquY9aPfpxwibNxti54ivmOiMU8RIpkhrQJ7BdmB1sbc8KH9zROaCVUFczPTqknJVTluXpul4Ddus6/IZ824ZmqAezl0xICx6hV6/a+nIeZ6MqsrvtQugDo5vrK108f65nTx7rxbOnWl1f8jrcqDInZVbbx8xl9znseI1F+mss2h8YyxM9ODzTPXC8PEK2BU1m2pHK6PbENGQ58BcmjQq0B4Lf2kKWn6oEPJFdCv+YJtSuSlnlYTvPaBmUEfKElGehvUL7EyhwrYBsCrkVEYA0VTwePA48Z0+ed+BNCeUhHjPcV6ClhQ5CH+Yqk86oKkT28DgyoILy7g3PXZKmtbe7/afNmWz6jLsxu96sOdzaMIeODRvmSvuY+8l8M/Ik62F++I5AQn72i7SMpMPIOlDSAfEFYWatMXL4dMNa6JID4OfPnukpuGBd5PmiZwz6l+/unZ3p7PS0rfkWwyD7XFhn9LUM/iehry6u5MPgifdc0I+4vCbahkSROnXwKvjqNePhGr+aWGd1R4caOAT2LwL6F5lu0HWNzFOESkoSiAhaIs5Tjsc8XlpcgaZ7EL1725ik45aGxC4eQS58tAMpKUJSzD4hX2YQ5MwQMWGzoE5CDyMiK+dQ7kCWcg8c36EnPFhmPbh/pHffeV0//N639aPvvaO3Hp7pmHdE8M6b/M/e3vBJy3zbs0AbOompDr5VkSbkGTVxYDyx9pxYAxXe6JUVj/vbKMQL6yP7rH3NPlPxO3HFDhWb2kfsUw4N59k/TDvToTudVYHLC33nMimUkpGVclJKyUteuSwi2CBeyL8A4wO0rh8UlCfoc+rU5Q49euWU4AL/KppEerdhkLaoBELRl4DadRf4zGJY8n5YKGPcxDwTbUXVw3uprjtQ5n3kvFqSGCa8uwpjZNKWeck+iEDcSbgkY2biEHhsoQ+At7yzxsIiLUKRsxLvC3FZ/4n3oGG7VmisL0pzV3QoGpnD7N8TY2jDt8fN9Vrn/qfwn77Q+bMXWl2t1PHOPGX+e3D6QA/uPQCv6eT4VEM3yO+5Rb8g3imQ4+YF8+tnH+vZJx/p/NGnWj3+XOXimRZbNrzrWocctNzLk9466/XDt0/1e997Tf/id97Uv/jdt/SHP35Dv/u9+/r+uyf69rcO9OaDTmfHRYt+pajnKvW5pvoMT3mBHW6UUlHQR6GEzY0eul6JQ9o85fYXwB0HW3mizzaQOGRtKh2rpvusSU/19MWgDz7e6mcf3Ojjx0lX0311p+/p6M0fgu9rcf9taXmqicPjdc1a0T/r2mvqjtQfPdTxg7d0741v697r39bh2WtSHrRmcwmzIltWylk5JTwhpKp2EZP9j0xN2GxLhzeMW7U1jftsmigOpZzxD/tJ19LF/oZPew72ONmDQhmR0LVW+Iz4zqhpcqPRZFFkmeu6SNfIeM5775w+X6Us+bv04Zs6efAtdYszTeOybUhv1kk5DpXzAfJ3quhvtMZwxsAmUqcUPTQD6JUyaeQO9FYk2ecsN2IpItCnU2/f6Xr10CKdKnpNyOR5eESmaWeDpmcpajxg4PSE/oW84jqEEzpOU2DLpIJ8jhfymE4kaGyBwpxUcqHfJm26SVv/9tBJr8WDexzyv6s3v/Mjvfne7+j09e+o9Pf09Cr0/qdX7S+A//xvPtd/+E+f6N//xSf6k7/4lPjn+ou/eaa/+9mlfvnLtR5/VnWNH42rI0U5UY4TpTgGR7Q/MI6lm5s1h+rXiLPWMe2enS3VZ3qjrpQYF6lulJgfE/NjZn5MGiVtJQ4bHYbjwolbSAdSKmWeA1gqdKBItJlpOxnHpA/JX0jRScRgJuEBarwnkrSBTSvsKvZrIC5sJjJDRdHCSm2DNHUjqBcTeZMS/BJ0Bgy5Q4FfCFRKZ2SSyBozyi6/wKEgUYlQJV4dpiAHEBd0auFcrpiLeGqOk8FdGyo8jPIyDMcnVexZsW/h8Lcy/8yHv5fIeq0Wn24IDaed78Pfc6k+l/QcczwFDi/l+tV9UidBcAdEuStoNzJZRgdqOrTc3aPl7uIELncWYUQoGDcRhHtgkwind7QEbsfaEkVfP+8giEMvEeF2cAvtLpc3kN7TEDXfxpAId4uSzf1qioxX7rproLbcpOpxD/8Wen5hrIvvl7pcqhBu+l6XlH+xXumz6ys9Xq10iR8VyvPhgRKHv/mgV7fslPqkwAYS3JGVp/yXsXv93aTnhzlNaZJSl9QPnRbLhQbQLYaWJ8qav8Avcmp5ifel4y6zGnCQodvLnAFjBRERo+LjlZB2oPEc1sOjR88c8ITOvwgldDtgnDxk7fTOyULvcMj5IG10MF5q8PfzuGq/RNfhm5mDkmDsJ48vGrHHV/tvVJWQmNbmkDgt0yqRMIhaaAd3QMnLlOlIOa+BR1DnK4AuoHtF+bkx57YaLUJsDr/5aRu/LDUTwFxSWRsX9CzonNKkYQi7hfq+KucJzhPVJkSAnicJRYQSiIgWjwj5igjSjlUFLA3HfwAAEABJREFUAUkZRLlrq733ixbSLyK3UiriziuExXIROj2DeWOfht63qxgRQRszUkqKFEogIkSBJPccwAC1Mg4MzaGIB+/LxJG/ylLb1aArpplnTzfyIfB200vM4zV61ciAeq4bDkMi5CHRhtpFnpXZgVQrmcNKvEJlEOxv9NpHf6NwZvYl0n3mV8N6p9VKLYPgG+99ucX6RlD7lk67ft3l1dYe9iatFhfXXi6i/6T7Jfc9R4eIQEvfxNgUd7Gnm/OCmoYItbvCYbSn5Hzi+5SLGpwHHHeZ4bicZ5CICJKGdmFICkXMcFzBCKg7iHAHAm4KrNwtyNrf8JAr71Dt33L9ve1bggx4MJ40TaoFsLYt41oVBGOfqVwHzP3LPotPTuh3Yw25SDQmlXfryFnByHq4sL5ThadlInB0D+fP4xWfINNx5wkZI0IpJwVzsjSPH69WWGJqxTfVDVjzzeM85Q6SJKqp8FORH46k/QRBwwYyENMs5y5oGX6AdmMPxrmUpWBtlvzeOVA3nKjnOyL6I43kr2unG75Tbhjnz7HVpy/O9cmz53p+s9E1a9cNvPwNsS2VdW1VIURFIUKD18tO16AZzz8poWtSIrTeLXTcZTnm/AhUDH31CkUYuxIYczdT1n2DDpGJm/Z57gj25ZV0g1m42GHDnOBpDi3n7sP5Lb2v7xBK8yrEC30REKRAN8soUtxk/Re702/acpMToV/Soy5K2Wh7tDJoXqF14stohNRv4Z0HjjnzupP3T4zuW9mHZreP70PnGU4bhURtnYPgOJ1wPicnBnDbsGl64zuNzmEltr+pY+KGfd7d0OVO70PHvwyXGeRjT55upMG5AW9PAx4YPvR9/bXX9Obrb+jh/fs6OjzU0HVME6Gy/7hE3mI+LOzUd6qEW2z9jE3jj9jU+OCzT/QJ4cX6hgEtzQdZkyYc1v1R7MToXgx4RSTY9FouFjrkMOHo4Jj4UkPu1POBVhjgN2ykXa1WGqEvCgk7ejB3yJZzVmBTy5+oI+IbePuvf5+fX2qL3C4XV47QgjpDThziFSUmtYTshn9j1awtp1HgEdRJ1HFoJAicbiFlzmuzAW1gIDEbtQVwoKPL9khVSsjuMOA7sRm4ub5mE+lKKzYHRzZNhX0ab2Tz5FXg7/myppDIC3TLyG6kLivlrEDXVxCBhAaVfdOmDGzosNLGLZCj8BKa2obCKIeVF5N2sid4GQGfgEcDZa18n3ZIXitDx0ZLmipuTsWKpE7Hpw/04I23tTy+rxUbT09e3OjR80v5n3NeT9EOd8dKb0BfC9aDxiv7KOioHp06bbeVzYKtbjYTPMTnfoak4zM78C2BwD+CdEf+ILExU7tDrepCn79Y6xefPtPPP36q9x+d69GLjV7cVF2zj7Ch/TUvvYl27T8pZcRHGZ5By5hBEdFScsAjDEgSoW1U0XnEjm1Spn7mRZ66HnmSVrytrhuCF1ggd6fMgUleHKqIct68V2zSX17f6Np/UehDAF7wI30z8gIs7idaVyQZhXCkvTXtrfyLBD5cXW+0wYemqWDzKl+xfxCJW4QigELuILqPAOlbhCzX+VVwXfscMriVUqrc5paNqW1rf5LzzK6xITJxYODNq5vVjdoBMPLaVp77UEMWxUCKV2TR1100WuFZwF36ahtZd8IWp9y80VLmPYMU8s8Z6AqNeRnyRXFCNyMSCcoL/ApjwtWGodOSD+ZDPsQXfa8emo65I+Nx4+Zam+sLPlwuVMYbdbmIdRyN0FN81ImFW4JJ33fqqZtzh0jR9J3bKHOcNm9tI8myJPypYuctc8YNc8X11RWb02Orn9LMY8NBkX8zcHvbB4V+mRgzI9hCv21pv3P27U3oZd1rLa3tSEk5J0Uk2b4jvmd+G9r1gvO2Ln1QFBI69AeHWrJB2i8PSfeMY4lukHkFsgWdkFNSz1gYgA94l8sDHR0ctXfLIfHZHpm2s7puFzK35R18UJA7xgzpBK+IUETIcdcdhoEP5cUtnOe6Lo8I7S/HQqHdLV8VexspktzO0A9N1oiQ7WQfdX+s2bC4YWz6lxj8yzsuw2joOqFhVUQopayUwSsykk9ebkhKlInLtjdfw22Yn+WgaL4bv6ScADbp0L/vOzYFBtA1O5lXBPpQoyIFzoYcJDTn+Wk4x7x92On5vuLT1X3P/LLFb64uL/Tki8/10Ucf6sNffqDPPvlYVyy6K2M6QTvQjyf074PjM71+ek8PT8507+hED8/u642Hb+j1h6/r/tkDHXhOS50m5rrNZsLvCn5XtCVdpoo9QUVKUPDnyR8ZLX/Os4xNXh5BmxGOGE2DRmSaV0F2092h4TaKys6nXbPBvFqEB33ujfQ189CaudY+7j6oOz62686EEvZvVYN63KbZt+823I9GgWelzdJgKssCWj4K+yZunym0U7D/iP0bmMdHxprh+nXXFs2JxQTU8CMvIpRuoTmOoCEpg46yHnkX+MsCf1n2HXNQYt1RNLJ+uubQ9wWHv8+fPNGLFy84zL1SRY4F667Tk1P68J5Ojk90eHCgoe9RPcEdxvSV7eVD4Av84vrqWiPzTE5ZHs+CKlJSD59Euxt0uWatdo1tO+bLswcPtTw+Eq9ZPjC3umE+2dBuRd5K3RpJIpyh+aJsjrx83o3FbaIS24Nou0MBz0A+96XjIm20uBI2dd8E1CAAeYpM2rIkBXHD9Y2cknJOSl1SBg6NPCT0zqxXO50eH+g7772tP/y939Hv/fj7evvNh6xhqzZXF1px+L5lfRy81zNv/Z4mjU5yy3TzrENYMkdFrIUQ7G77RsG2ODc5LqyKUAPakD3JPigu5yfKEo/kBHHTVHywMKZnmL6iV2ZOWWhBXw3Mpdl6JleoSinrAH84PTvTKWP/kO+BlJImJnm/Ezx2RvzXafOWL9orhMVtgZZfyZB5OhR8U2vz8OhIR2DJe2CxWKrjwDR3PeWdIjLEu77Aw2sJ2tU8p2xGrVnzrPGlkXHkMSXarSGsW1l3FbU1vNvHppGTEi/kYB42zYj/udzxRFnXD02ejP9umZfM27ptWZuN2HxCX2NLex4Hl4ylmysORLCl/7+u48MlB7KHzIlHOjsc2MYctWQNcO8w6/5B1oLDrPMvPtT7P/1z8B/12ft/rYsv3ueM5Qst06VeP5F+8O6p/sXvv63/67/+Hf2P/8Mf6X/6v/2x/s//Hb7EIfAbD3v5sDfrUllX4AasGlKslWKrYGUZYl3AxroaioTuFPCsM7CH1yJG1KLK3Ly5GbW5KaxbemiO8KNTnV8v9PEXIwd9a33yFJv3b+r0Wz/WvW/9SMevvav+5KFqf6hJnfxLuVvm8TW8vHl0Td9cY7cpOvV8yx2enukIDKwVbOeUsyJSE23Etl67rHm/+l1kn0kpiW6krydtWd+umadXzF8b4iiknDulnGU6+9ZEH5iP4XhhvkIRkzZ4ft4y7lbMSf4XC54/f6Hz84vmP402Znlcbcta9YZ2rmnTv3C8ITPwjeXRsU7uvab799+k3aU+++ypPn/0jHkwlDkAT+pVmOC2/o7YohrfLZJl7JTz0JCS4526rlfGz5r8CuxdJXy3I69n3u2HQQNwOoJyfM9rsPbP8vO+3vJe9jxQkc3yT5SP2HHWvTAH1J360cIJuhGftmxb+mVD/9iWG+bwibFj6so6tjByRnp0w6HgijXrlIqGo6XuvfFQ73zvO3rrvfd0+trr6o9PNealnnNa/uHjS/3NB5/rT3/6gf7dX/69/u1f/L3+/V/9Uv/bX32of/+XH+gvfvqZ3v/4Rk/Ps1bTMdzvqaZ7jM1jbcaleJXo4nLDgfqNNpsVZhjltXPCfxO+PGNS4KvJa2hkdDyIi/irqKoVndlArIzAqqVCh4p0pJyOZ+QDJforopMiAdt+krSROHgRB84qK6msVTl0bmiHmlt4GeOdcCI+KqFVIG84BOmO3Il0IOseQg9V2gSV2rMMlqNTRaaijG0S89eMyd/EtFAjJOStRqtHmrDq1etuulLuUlNWRwAWkqEopCbio6xjQedpusaHr0hfSRNofwF8PcdbmrzpUiqEoBrV9NfUuVHFfpU5iApS05MmaNhj1JB1buk5n+dvdkcoAvBOiiDEBhGEt2niuzwzdFs05eZI0iDPr9zxlZw545V8J2bMXByfyeYnlqQh7l1bc+7XPff1HVYFdg8VZC4pq+ZeMSzV8U2UWVdX9gU2adAVeyDPb7b6/OJKL3jXaQkN66jgwDaYJ2LohVPjYRWfKcwjBTkmgFy0QCcgSgXz7VilX6oFDilyUu46ZXhl8+qSKvn+q1ofqpp3sJZMBvNtZApx1Zk7T/iYl+chwdcIGoEKj4U/+iX6KN+GoSwpM18Hhxh5u9ahqt46OdL3HpzpnaOF7qWqxeZCefVC3fZK3bhS4oAkMR8l2kBC1KIRblgpkMH5WJPkLpPYb3RH0BMvKZ2KCKWUGnJOMhLpCEqB2jXrvou2wI+IcPAbw9IGEqRIPNGAeXpiHi/M52aSEqWGEyE19oTyNVcmL2T5LKfhOvswIiiXFLpz7WU3g6+P70pUsXelrypyFcexNTc9NterJL4MNxQRigg1vWLWLcTVeNg/JxXeMcWeCw9K6NNE0CulpYJ5+/q66OmTa3Cjy0vTL3hvHiiCeVJwg78Majm0zBL52l1zxi7x64J/FPGvY/aPLveY+zr8OkZ79U33qzXY2yXkdkz/T8We4z+Wj+Ws9LkhJ77EYM7/mgLT0WjQxxEhGZKINTgW4ZReuZwT0Z6KiIa0D1PC3+a8iKCeQdAEswygyeq8fxyqzGt+uqbZ28M9XwXjIMokTSPv2w3BRnVaq2PuO1z0WnrtRwXPpQxCxsaOD7I4HWYIoslJhLsClxkV/pWyCv3XQfBOOcvzuuOTgvVGaD3W9pe/a69hIylyB3opJXODdZF/Gm+3F36IshmwmTN2OaajEoWWrra5OoJKoDbKJEWn3C/VL46UCCd1nBdlkEDWDd8VT9jvfPT8hZ4SXvEe9AFwk5l5act86bVvYZ4SfCMFwR2Qfjk/ZkVKDYl8x1NyXiBH0v6q+4hDFzXwIG2d9iCJpqSowBNV23PO83NnfxE3LQTEICbR+oXw19/mOVPBrrFy2Oo7EvGqvjPpr3i6/W/Cr6j2Gxa9tOJvWOEumcWykW7zQihnRAsV+tWXy0FEKCKgDc0/RH/rO6gJGj9pF4gc+WoyE9mHROnk1k/t4Zen+6nlU9lOFzidImnCaScc2M7baNrDlKA10B66bUz/hMusIhqr9ryN73jyZkhKOhgWun96ysbua3r9wWs6ZmMmUytR7gmp8IHcFij+fkCHzCThBWTkrBF9Lvmi++yLL/TBxx/r40eP9Pj8BRMLE11KKrTpanbpgpWMymQFe/UsQv1PEN4/u6d7tL/sFkiDpBjWNlzzUb6h7QkeFV7MCywfpCmMUHV+TqoMbOax1uYVmwYrPuRt1mRu8Oqou2CC7ZFbpP5z4UMAABAASURBVAuTSIGAaJOvIox5kd36L8OXaZBpKWbs04R29rD86F2Y0ItD0k0neEoFbqVtwHqR+gqgDzbOKpukhjfae2QbuqQeW2Z0iUC5HSyTdbPutnUgv6Gc9RVQp9JylRhOtvYMUtzkWjYUrJYXmxbkmNhYmBySrvikKMOqcFGD7lxB/BXA0mmYc9MW/LlpW7Jti21Pf/YHJ+qO7knLU13zEf5s2+n52OuqDBzSDtrWXtPU8VLsxA6DYptZ/Gd15KfSa2TD4fpqo+vrjW7YyNgiR7MLHVkri0TLz+IZ1aTUKXihpMWx1B/phvpPriZ98uxGHz1b6cmNdF0HlXSAzwwaSzAeQyn3YJCU4Royf2GBGiIuEW2h0/5Qqtg66KsqaUv7HgOJPsx9hwhZLlOiMvAmy4aPnjUfP8qh4WDQgo3Dbug08bMlfwO20IwNG2yxVS0jL8+CH1Ul2ukiKfODcTXRX1s2crwZW7ygwK+QFKoqKqnFad5yGxGhiJC4xVXpqEJf2xccb/Tkf9MdEUopKdBHEYhQNNKusZ/LBE9ugkrZhF227eDXG3Ab/KzZCVvN7Qk2cQsFaXER8lREKFrEjx1QzbFWf26otVU99tClOM8Eruj6ezgPVPEDnXVuukNPjiKiISfsy7iynrbHniZR3neZuSprYDPZYzUHwkwbfPNa2/WlKh+sOUor76DZ1zePnBL5vQbm2L7HzxI+5ur47EQ/VsuB884b6pPcftd1yinJ14Z+vrlZNVuaX4ePmU+kkPvfG4Q+mCnwiwhXUcEfTGvezmi5u7JQOAuEnJVzUsIv3ZzTsp2QqWDX4hCbTci3HQsyrHWz2sgbioU8ihk/RVv3L5vk1meijyf0solyJOXI6lPWcrGU5/qj42MOFw6xZ68ePa1rh92tVyadiYdmHyu0jaDKKTXaYRiw40ssSC+wq/PNI0GnL19WKqSI9tD+sm3svx5HPhBceTMaW7tNw7a9YfP4msP39a7Mvj4yT7qvjIoNBNsE75STEu0HEGnzr7YhNObnug3YxgdrbneyreDncvOClRrgkVOSbZHxvZQzvI1ECIVv0HTZhYHB5yjORUHQj0EHtbCleWDPkb7yIcbzp0/ZzP6sHfw+fvSZzp8/03rljb9RQ5e07G3nnn4b5AOgw8Oj1m/uRx/cHLHJf3R4ogMOgLtuUETSxAt6vd7KsI4jL2VckXGKV9XAL5kb0H8CBb1tH49BhdRsiN0iwsmGisgVHbh3PMi4veM2NkfMyTXm1P4ZcDLMw+1u+ZjYsq5w/zndbI+t7taMoAb2D3RSIHsrn/m3PmSsmX9KoZQ7kOVrlnWm89Pjx2EDAjg90Qczjwl7zdi3vQ/Ny6BpIYrsVzmnFrY23S6QisZpC59toxuGTgcHCw5zF1osevKqtn6nsN7Y4svn9Pkz1mnX5xeiko445Ds5oQ8JB8ZShy45ze1kfM5wP61YT11z8HXFOm9N3PON/dc+23Ow0XyCcWj918xVtqv5eaz7sA/BWZtttbXutiWKWdcGHhXfINu3Xr0obBkOX4LqLferj8CPEnpnmsxzGHMYkSQZQTugOp7Ju4ukgC52dVLKytjEfRweh31SMhgfmbAbshbLQffunejtt9/QD374Xf34x9/Tt4kfH7HOGG+0ujrX9vpKBb8L/D4zH/ifRewK0kw7lMRrG7AeCcto2UBF5cKYso8W5hLb1/4QyJgcQZOKTV1eKVdIkUIpISchyTZuxFVhNvtdIa8qIpTdx40W+qB9UaNKnksPOfQ94JB2sVwoZcY2A3nNYY1/Icbz4sZ+wPxlvoKXRF3LQzvOQz1SatCdK9Fe3w3q8JtuN99nywqPiGCOKKx/gPWqpclq/Txe7Xtuf4WPbZhnKrY0j8VyqWGxUMDb6y3xPos+y30WeRfSVuLdaQRxQasIVUBTGumbkXfcxNh2ezQsSpWYV3MS5JZpzXi6VtVaKW8p2yiVG+XxQv3mBXiufPNE5fwzrZ99qKsvfqHnn/ytnn36U61efKCFnumN+1U/eO9Iv/ejB/qD33+j4Se//xC/uafvfe9E73z7QK+/0YmzUy2XW/rohnZuFLFWiPZ80MS6N2FnRFPCT6JBXHQec0KNUeJwuKaN6j5MW1UgDq3cP+KwMiZsNh1qfTPo8yejfvHxlf7uly/08dNJN3FPywfv6f5bP9Txw2+rO7inkTX5elu1wUbbUjXhc1vWgSvmlys2al5cnOv88kLXqxsV5OuZE5YcAA+8+0lqzbvHc4nXhK0fmZOc9nxim9v27gfTrRkvW9YUBb9L9NUw9BqGAb/p0E0aadd0K/zQodMFeXYWYHor2jDP21f9T99fM3fdXK94N63lNmyDiKSUsyKFfDnP851Dp1PumEeX9MUZfXHI+merFy8u279mdMMB+jRl2sntQLhgTwnZlAXDBvNNOSkzd9hPO3w+5SxfbiMi1LEmtP8eMAc77DnoSSnjftiXd+TIGJuA7WPdZFGB0y4z2jsFA1dBQdmev2lsP9c33QZ7blnjjPC1nm0+wPkLfVkIKxAHwN0gHZ50Ont4oAdvnur+m/d08tqpFmeH6k4OlE4OwYkSTlqOTnQzHOh5zfr4fKO/5GD4T376of7d33yoP/3bz/TXv3ihn390o198dK2fvf9Mf0Pe3/7tJ/ro46easNkp75+jwwP6thNqS9Zhj7A+oKVdFMyTM1QdJsgzBT1YknUocegb+ZhxYxwRLhk/gxTQyheTrrZEbmbUa80Hn/MBp0iHrjHzjSJWCu0QG+KAcZgYh0E6wSe18TgqtTE56TbtfBC3mJCdWbEWzRolFWQqgewJ+fICEZdSGINq4EsNyA0dhapwNxTWmXzSKIxc+3jI1/wU+XNLOJNEu0aokD9KyFXbgfeK+fZGtR32ctDr0Cg7ezjOIbFtVJnrKofGlcPxuxDfqhX9zd+hfbvap/BJgjYXNN+k1d/ktvwNPAJpI6SIUMIOEQ4Bc0KECyQKgbh2+or8BrIc3cUjQhFB5n+O2239Gj40ZapKm1Uhh7Z+YY6IPCgzboaDUxlpONLE/siaMXG+GvXo+bkecwh8U6XCHKHFQmEQr8xXE/1pFObHyrithGphkbA7reFvVIau0gmtTywusiTPR6wPB97tmTm1sp4Z8YstPCbqmr/fk2nolLpOkfAv62J2LgduQ6QF7xYSD/onQdvguIGs9taMHGk7KpjX+3Gr+8yFbx0d6x3G/5vLXscchizW51psLzRMNxrwsYw8wVwl9GpTgYJxVmVeLuvg2eF3jCRKEKAJon/EFaIidyhij0Tc2Kfn0IQRIV8RAY0U+m0v10xUBpWeYv1XC2ElrY78Dk0yYSJ0nulJ7m6a14wgnKGg0CBQS+grV/MB9x0lX47jNNyMUsxokn25w7mvXeZCKu/uVuY47UaEIl7C2S6vtahw8DvVDR62Qp+NvAaBVParxPyXgr043qXP2ad79OiZzs9X2o4h2Rapl5jvamAfIaKziROVo36EH0aQ67IWEv8/5B2yilZtDue041+GaRTyvXvov8xlh/qGlvGobyiZsxFfs16hRCTCOZIzW5RHBHk7ENP+cpZaBg8SEaGIL0MK+eKJMC9FJeHsX4c2MUFLdbxz5kXcsqYWSgkewThgsajKurXyzR7MWx0Efc4yPNoZKGqwELCkGneIQdP4EiPte19ISPuMTDKJux7ElfAWpPcMPC8L/YuBVIX30GYKrTZFG+/VsIYT4y0ycxBzt/kWTYhUJDcOqho3nvvbOXM8aNcQoakcp4oSMgajX+hsuQLefb/g2/lI/XAovwsLsow1WJUE+wRVV+wzvri80tMXL3RxcyPLrJxVFPI7yqjEI0LW6xaR5HiGNuXc4hGhiBAPRZrLIxLxmBHRyqrUrEXATR7PSo7hEocG2fJ35hx/+ZxjLoUaZtaVYM74NU/TysTYjhsTwo33nvMLvuPQaDTwmkWeZST5X/ROv2nr1g/NIEc5NLGic7pl8ZBi/4OGoTmlb7ggmanpzEQiAnpA5jfU+Edkx0wbjRnPxjekFtLBRLUDfku+2lVQaqLDCp3nuDPD8uF4ESF/rI0sahy6Q5tNFIoACrXbwS1CEUC/+TXzvEMfUqRofIjJV/AI+sDoUpb/Kuv1+w/1rddf1xEHwAkmbZOBBV4ZJ9b4AJ0Yy4zDzIdrx+AdlPuBKUJ6wkB9/6OP+Mj7hT789BNdslmkLom1jUpIhfYM93yhXdirZzF7fHykhw8e6AFtL+DF6GeegIp2R9rd0mYJ+AD/JfBI2qFtzNylGqECNkys/i3u9XaUaUKhRB3L2zGhHbAJ4fbsb/OH7yTzoKXGI9w/oE0ehB3oqT8jUGVGpi3zrMjR+phF6sTEVuhzaxmqSg2FcIanLYOljLqQvHgN5M34Sk+/DMg3dB1tJKUcogk4qKFI6GfAGVohVzCxBfSRO0XKcl4lXwrJcCBflYfhgNAyIq9fQt4UmGwrNmUmFuROWydme9lGtKbWHLy4zVVBhFuzfiLU/JGBLQRcv6ATUdF18l/tXvFyGf2BuzjVujvSpZY6LwtdTr1WYMvh7wjKmFVB7JBL3w6Bx1XR1eWNLv1PhiEv+0/YI9Qu9CllomlQkTh6pf5AeXmsfHimOpxoxQe1D36/4CD4xdhpTIfqKesXfHDVpEK9SNRrtuykSNjdvDCDAE25DyCjXXsLmRjGfeB8+539yOnUZTmMnFrotOut2CDzQdIGO6c+64QN4+PTI2XiYqBV9BhZFGyhm9ikcX9U5ojAkElF9pFF12vIHeTIRn41qIc0rV+QlKjlA8jMU27bhWF5QQoKTEUfub77ynRkffNNnYiADToRmtB+38YQMlZ4Oc9w3H60wae8yWc43jad9ptYpg/BLxq0v+BNTsuLCBFRu4i20A9ceB84ehfON0L8UD9iDkW6lqomMzab2Lx03HmWV1wRoZTSLWzLifFZgONYXAxLDV3Wgj7LzHhlu9K0vZba4e+koQ8t+WDuGZceP6XZpigiKFtoMSzUM7+lhJ8XsRZk/mm+W1Toxwl6oVBHPy/4KB9AplHLumHTbovvJ2RcMI8ZPXSWf4tPjdQt2DUimg7iQnviuc3VORNSt4XEzSenRFmCJmbQVm5ILd+0ppMCWUvbvL24vObj7EKXjMeb1VrekN/wQW/53M8b/HdL39sHCna2PkaKhN0GDoAPdXRwxCHVATYZ1GGrGYx14j1wu5VKtochrpSzbI8lG/0HbJR6Hu/Rvx8GbNopp6xISb/qighZHyPCOk1sEG90xeGM/zLy+fPnur6+RtdJtvmIve2/znNo/dbo5tDY0ifN7viUuCKi8Y8Iur/OPPB5HyQ3WuITk6LrGM4zRufTf55DCn7gPjXE5fFq28GRFE6DXYjs7lCEIUJJITEZA9+1JVMKbJNAiChyFbl/ri4u2j/7/AUHv48/f6SL8xfacshd8SW8U4f46uHBUl1O6BTq6Rfb3/7BXLvdAAAQAElEQVSbmYMsRkSmTxZaLg4aeubdlHqNY8UvRvkvj6Z2eCXatXDCJpXySSP62sbGXteIaG0FgkbM9FTkrg2i0Tl3/3RoqF21PefHvrq0LyeEwO2N7gP3HbqOjO8RWQz7WmGecN2IUEpJgSwKrE9d7iZHob+NoLwfBg4GFthhkOncf4VxWODTQmS2fq2upEL/Tox5w22OxJ1nGoqlWUxqSS1OOiKUcgKhTGgk2nYeltGGA97NuKbOpL7PHNYvdXxypOOjQw3MV17DdfAI5LrEx7/47DM9f/xYN3xcdTnTdwv1XQ/vTill5rmkjnDoh1bWUVbR2Qc2F+fnOmedd3lxKR/CWYc+97R1rHtn97ToFhwmreWD4hG/9lg9vXdfA+O2oNCIDCO8MI9EmiRyC1TecoQVaAbB7iZzF3OASQjq3tWJC047RFIA6zGHpLFVoI8hygxq0yacSEdkRUOSNCPu5lO38cOWAsGaNoG8Q9cn9UPW8fGh3v322/rJT36k3/vJD/Wd976lg2Wn7epaq8tzrRlzE2sYbSdlxkUqtNYQ7Z2eeFkTQ69ZBkoxBL6HsdpcSojQioAKvwwgroI93T8vfSjksgjqVljYyNC53DC94XjFH6vLGxqRgiCj5wGHMkvmgMiprac9911fsw7joM+HaWvmffd/oW4EtYB5OQ0LNUZkO0QM7S/H3X5BH9PXFs6lBV08Du07E+PU8Ym8wjhx3pr3i38ZylizTnJb9s8jDqqP+I7IPX2JvHno1A29Egjnua/I6w8W6hYLpb6T6NeJZifaH+mPQmhgEkQORSTllOT+XSw6LQ86df431zn8KeWG+e2KMfBcN+ePdP7Fh7p+/KHKxSNtnn2sF5/+XE8/+qlefPYzrV98qG58qodHo7737UP9S/+173/3A/33/+ZH+tf/p+/qD//gTX3ve0d6+EahjUu6+Anz4xcq5amkc0Vcg5VSrMFGqR06TfhMAQIJnwlofVeJA17j5SEwc0PaqHD4W9OoGkWBXn1eqNeBynbQ06db/ewfHusvf/qpfsoh3TMOhIezd3X21o90+ub3NZy+oSkf6mo96RwfXuHDUymM2aqJ/t8y1q85zD3Hxx8/faLHT57wXr2mLaHTgRaM/w00F8w5nhuuec/6ner1g99Hru9D4NHzMfOy368uG8dRvvy+X9Bvfv93fU9WaMQ/TLfivbXCL8zD/kBhm6dH5nWXuy3D8a3n/c3IgS12QG7boWN+MzJzYcIuzjMP87LfYXwtl4c6ODxW3w0cAo96/Pg5Njun/0f8QKwZgjazFB3IxIP+qy0M+1GH7wy9evzO7ShEWW390KHPgoMYjzXrNzDv7mnsj8V2xjepoIiQZfSaoOCoXluM2HXEbo0Onaq4oIsU0CcSc1sT9vCYMr3t4DWb465X4dU6C/JgYgr/06P9VnkxaemD4NdPdI9D4LNvPdDDb7+lt3/4A33/j/5QP/5v/5V++C//ld77/T/Wg+/+WDp7Q4+upb/56Ln+t59+rH/7l+/r3/75+/p3f/6B/uTPf6n/9X/7uf7tn/yN/uwv/l4ff/RUy8WJ3nnrHT24d6bl0Csht/AqyVrsMad0ewUZoVBqEN9wqr3Ed17EkSIdK4HMIXBKR0pxIOHpMx08Kz7FwacYwz7U1HQp/3VrLVdqqBx8isNfreC/VoSxUWgfbhWxVdKoaGNxJD4xDo2RvJH2tpLbgUYNE/kG7VNKN8nL41KSJjZdiwYpLaV8oGCcRV4qEnnCp+AeKZG+g3A8K2IP0hGSofkiNUfc2K1NC3nTDlsF8quuVeuNamG8+qC32B7AdpmwiWHbUFbb4e8G3baqHNBV6+jQOrIHUhuqCm1W+pDAT2ipgurcpGn+V93WYQ8knElDc5ZDYHuQwS1SQCAkng37aEu3HEU4U/+sV9OXZl+GCf0B/aY8KA0H6g+ONRyeKi+OVfOBNrXTJfPs588u9NmzF3rOO5ctELHIUDAH1pw1ocsEp4K9J96NHtteI1TmCu1h40Nj49dayJ5RoypyUr8YaHupfjkomJ+20KyZe9dlhD80XVbX9+qGXpl4RIhe5K6A2/zbvEQ2bYZCCb/MKSul1JBTUhdJmboJ2sRcxceBEt+OS+ajB12vb3MA/O7JsR7wbj3E1xabCw3jjRb4lA93K3MbEywNqr3nEs1n2m6Hv+iekTuBRqD9BdE++uWQut9UGoEWMVcgqoho2OsTEeg45/EUhfrtr6CqkRT8SJl0Qo0dSFfmhirSrTzozb3kbXSRLnQvcXQiQl1Y/AZ3Nf2Obh93VuNOBI6w47mP01Ir29XZBxGhCKCYsxwYpKjdeBT6aCpbFeaZUldwWksximpK+EqkDrpO61XV51+80CefPtXVzSilBbQ99RKhEdTTfDlqBoCoxIMoQQAnHQJn6r/S6+sM+huLat1M/DLUTvNXQvSHQqLMYeifdv2TRP5HNm1ZI0IRd5ASPpMUhAG/iHi1nDQZ3HO+RGiQH0F8hzmfZ0ubn8skOa39FftIC52i2CQNahkU3Wbu47otgrM892U8ODxHMbdW5tjK3GePHlgPLphbTSPmUO8ZFhYGJmWabvNdC+EYfB/CRi+vKjc9p+sc3D6dvgNk5W7VPS7n9zPzCevVEb5rhtu2BKsEJGU8BuNSVGB2YWy2J3VdkymGfKqogfbcCrmQzzGKiQvZgaSICiTx3VF4X1Urp1DHWnp5cKRhcajcLSlnrCshQ1KTCTtc8k3hA+BzvjkLfZ6GQeL9VyPRfpKct0NOWSmnhpwzZDMiJXgH9GpXRCiRZ0SEIoUUhnZXbaHfk4Z1M2btKYL0Zf5c4iclu3uuv0u8DJhLXya+HJvruI0KXcFG1f5AvBIvhRJCOqNVtLgSgujO1ZLm8024Q/ufOYqFf3OOTbz2cB0UI3CSgBstrN1dkPvNt+k1m8JR6hHoP+f1Urav57ovd1iRhD5r/WTNaqti5wvNjpjkzvWizR1bIfZAopoU0cBTkp97aL5cPsfuPOcW7mTcRl2yh8yP+hEhbkmEu0LGJylpyH07iH37zW/p9PhEHbnVH/qbLQcdo/zx2CYnUREmKXfK/QB6VQbUDZvjHqw+/P3gk4/bgfA1H+YbJruJYV3EMAkRkzlI8OjgcXBwyAfgA7324KEO2UwOs8fhp7Hohk2mFe1747BC73ZqymJ0ywthI1ikqstasyFwvV5rxUf+lg0dGlDwoxrKKWlg8uiZGGzziUXlyGJ0ZJDRnCInAF/oIkIRSTkycJiUdmmHESFfrlfov5GBaT4OJ+IVyFoy4TkMx0GowqcqE1ba9l/fFr8MkLtio8pCqcKPYtjTRgqF5QFEyDYHgCyyDQz0CcNx0zVQLwIe8205hUzVsL5MrNWgXR80TtjLfxU2OgS2jWXRThZzQhQlHgm+DQolCpBGMx2tcCMkabVrSxtPn5/r/Y8+1T98+Kk+ePREnzy70qOLrR5djnpyXXQ1ddrWgQm/01R6VdJ1ymK3iQ/qXsHH0HZT538CerVtfTzSTkUOArVJcppU8BeLK9uBF0tl8TgGfP1BlQ5oJ+vFJuu6LlT6Iy2OH2jJR5eUNdWQoqPqoMAfI3WkY9djMasUjGZDqAd5q5ISZVXeeHK/i7RRamFTfquVfRHc8BK7ZMPr+cW5njx/osvVlfzRtTxeKrN5jKLwmWS7j+OGja2NyrSVWCwEL8yEYv6I8gbJQT/IPpwj0QNSRCilaKG4kFIV+hYGGTtERKOJCBGZaaAr9gdshwBqF+VQyDR65SKX2/nWvVB3KpMcmiyCQu5C3paDM2/e+Z/N9SHaRP9U2qFRk85onTdHv/yETcsKzT+7RAvaY1/3NkRb5Hmpg+aalkmi2YqcRda1gf4p6Gw7UXxLGymRrPJmmjcl12wsbtlkFvQ5hN1DB0NuSHycTttr1Xb4uyUvdLTotFj06rvZL5p90DvBt2eOGjz/dL0S84rbLpQ12yB7QlaXHx4e6vT0VPfu3dPZ2ZmOmIeXfPR3XVbKSeZzwGaq80wf8KY6vkNfYHvduRJlXddpBnIhg+s7vQ9zhm+SYoeUE210GtgcMH/TJvhY3pH5YsNcvGG1WJr9QlMLJdNYh9rSVbJQjjMHtLmGeMfYMs9hWNBGj1y9MnluI6OfyzPyzjKll/0SMfPPWfsy+Qrd5qec5PbD+b8GEYxp5CvYf2Qe3vDe8ma0D7g2vG8m9HS/7MvWjOGVwTheN6zlOjPWsq+Y1vVG6o7wNCbCCf2NQuj2Cr5kW7Z4a39So2WMFOqadiLfNA04daWO84xWj7T1RI2mc6J/GiIpIhS3+rsfCimHgD6otDPxztng2ysOvm+uLrW6vtTIe1r4T6byQF8cLAcdelOazR/3j5lGhBzPuVdKHX2MHUuo7xYcAJ7pwf3X9ODB6zo5vadhWDLehG6TZp+Ilp4mj6+y89eiQj8goGC9QxCGxC0uFxs0hiXIgDAiKAYOQ4qIVmY6tHRGyyNbFEu7p8sqRBX7NlvSJ/t+Hm0XULAtJNpfEXCgYqUFl9n+rS5p++KCsXnAmF0yJiOFCjZudI0PtWA29wBx6rT2yZvctuWgTfObS60lLdMkT6j9lCLiJWgjIpQIUwslXpINkaTM3DMMnZaM3+Wil/uyzUasdwpz2YSvb3kXXTx/rosXz7XBr4U85pVTpi+zOsZgm29SyBfNKPjxOLbP+y/9LjjoueIwx/P7gvF8dnKqB/fuy/91iO17zablJeWYgwPpQ50wlx0cHysyM6f1psB6F9puNiM9h0WYDkNgdCzw0i5zmgJEcpyAcj9fIlo0MISR0MeIyAryBG5DJQVpETZAo1cwlwd5AR/LHQyOhi6UGpIyYUOu6odg7l7qW28+1Pe/965+/MPv6r133tC94wONqxtdc3C+9YcsNg/63X8J7Hc7Vb0EAEFXBiqmW1RetnufqRhm/zGdIEkBLTYo5LuMSnLWjCAOoIsI7a9asSiw329Z6/kQyO9r96PfVy6XQjl3OuRQ1YfAJOWyQr+NyG0fWDNfbPGnQnquI5lu9nVLsu8j7a4gDNG03Jbn1DWbwJ5vW/vMlebldrZ+x8B7i3ym9Tw6trlxYorCP2DiNis+49Dt+r3Rea7iHZdBiw8D/ZMVOUsZQ2C0mkICQTzIS+hpZMKIrMRXT45OXeoYOwBei77Xcui07LO6XBjjK91cP9fz55/p8Re/1KOP/16fvf83+uKXP9XFZ//AAfBHbHA/1mm30jsPev3Od+7rX/7eO/pXf/Se/tUfvqc//r239Ls/eKD33l7qjYehe2dbHR6y4T1cKuUX8H+qcXoGiNdLjHmt8OETB8/BgU3ShJwFVKUiBXNwlCSWp9AWbDzhFeMO2zkM8kAx2EEPdM2si8dNry8+v9Hf/fyR/uw//VJ/8/eP9fkLaeof6ODBd7S8967y4Wsq/Qkrnl4b2uGTkPU6TUUoMVf0zDU97woj9Z0q+SO+suF9Uuir2e1PAgAAEABJREFUTL/kfuCduW2/YLWhb91vCfv32Hagn3r4REpyn9o3J89X1FeVcsrq4NtBQxJfLBp5h43QTKaRlGgzIoghF5XMv1C2wYe8/v7/kfenT5LkSJYn+BgQEVW1y8/wuDMz8q6qzKyuPmd6mma3aYjm037Yv3qXaKm3u6uzqvKM2z3C78NOPUQE+3sQVXNzD8/IzKruriUaMXkCgMFgMBgMCAQwc/f73f4k9EkpKSMr0+cp5VrGetq/hYyckjJ0yzTNfjnia1IosX6jWh0/P5P/Uunr+090fHyBX2ZFdKAFjcYS6IieZkZmylnW3/WmTF9BG9BlYPwYlu+2UVjGpH+lkAxoEhHamZRzxk+SfA28R3raOWJvwzQjIpRTVqaulBJFkSFfReaz/TyOPdZ6xl4ZS+XJKSNb8i8L9Lqgz5ca8kYxk2bXFrr57lv64Ec/0A9/8TPwC33/Zz/X9372C/DX+ujnf6Pv/Oxv9O5PfqHr3/mJupsf6GSc6+OvjvVfOQz+z3/3qf7u13d196sX2mwaHV27rbfffld37rylvcVMqfrlIGqnB3FsTbAtIMp9J+xqhPgpCVoilhWB3fHn8IGvD37zvhwPaOJbUGrgRQp2EocRGpeqB8D1sPNM9eCXw6fCIajKuVQuFPUAeEm4UvL4izXxq8AuWCiM+p3Wk4/+9VCUELqgI1wVVD/doYLu45i17hPficGBR9HpeSHO6B5n6L4H5lJqaG5WQYOKCESAbRjUWLFNk1kp4mlMc0Kh/h1GqdrVuvbEN2DF3LGEfCG3v9pi3NqEUNik0rFJsd3KWuLQd2pbj27Ioc3F7Q3LL7V2BNfbqdptNfWmR7xC3KV2YRXmBG2MCEUk8VQEz7RDkkKqkGrgpLjCqSCyvSNCEbFN/Y8LyhXRU/tDI/UW9K+gb6OZKc/21cyPCA+lZl8l72lZGj07W+n+8xf66ukzPWM91TM2S9PIh7+9544yynOI565CvDAPFPzbIYNcOxR4J4wa6S0ar9Q2ajzvzjo1s1lN22PX7DmskePD4IJtzZfhTZkxlpJcVvUqqhassulzQoGIUKJ9KbIS/MkyQDYdHYO5JliDJtZADd9ae+j71myu94/29f7hXLe7otn6hPfnsfJmpQZ9GvSZDnmLmCJAkdMN8hrGV6beRLuqPvJV/Ph2UIYblQtmAsiabFSgUZRMbiISqm8RhFEJEVOof/QV1OO6ApkJNAol+oyWjM4jLKSVJdPJpYmUkdzHI3a7BDYol/q7h0fK/HEbFBr4p8J1VyD5D94htORB1VXuWLDtqLHq1hN6LbJGjEN0xIbBvBxqeVeGzs56+Z9/fvL0jPdDUs4LFd6pI3YoSC7wF9F+qiCQ49NjSzBxItTYtz2s37fl/4/Oq7pbV0deB3ST/rgOIUwCW0jcb4LJ4qp8uwTpf8pt3V7Ht8kz77flf2seikeEIraAOSLq3BKJ8UE8YpvnUFLoyvVK4grdUfhrwCMiFGHUhEj41u4KR3hwOybtIjV0C0FMQIx2l7PRUobnqWC9V9jb9bf4yF5vMLc1zI8z5tjWc2xBBuPFol7KCOY8S4rLahkFmi74pwjPUj1n8m3ilgWFjHpDkcfigHxGH+8C5pjIGoN3ChqOxEtuVQhHp6nNZV6CWgMgrRg8nEf0yg1RpZZkFnstpFbqrmpFUsqNmnamjgPgxuc+eYYu2/rRwe+5Fe+LF3wzH7Nn4XeesJEyervvdwisi9EDO6ZA7hYRocQ7M8yn7QUt4JuQFEGDBLjN4fZMQFcTgO050YpTl5hSu5yroW3kXFh3N0luMuoTCxFyQ7gShxnjVEmEI3DdI/OotvFaBDahc1XdobYXPNvYHwhelv4DDP9ocvpHl/wDBd04o2bXzqmPmtw9Ir5Ju8zbRf6EMDCi71dZMRa3DV87CeO6M2qa+Ku8Uyqm4PJZLLS4tHMAjhgRcocar4sJ81+WfkMEWS+pryRekl+JmecqXmYG0UuYhQ/JjG43Do/0zltv6/a1G9rr+ABh42XDRk2/7jUQH+Hb6V7grwOpDsqsQvuWfPA+fvFc9x4+0NdPH+kph15LJjwvLscoqsOqVhyKCKWcVTcQj67p1o2bOtjbV5saPkgSi4JBFxcr1X//nUHQI78waahrlVi8hsEHebRMGtCXTK6n6Lrc9BpYINm+04JRypHkCTZHpguL/NFtjPCNISknBYtroc/IpFHgH0EhPuZGrtfhSH3GQDhA3zRZG3jWYEV7ViGtU2hNuKK1a7Bi0vOSp4fmSc228AJ7zeS2RldvUixZFK9Wm9rmkbYWhYL6A7mJCVpKTBSB7oFDAdKxzQ/slcxXQTvQQzvQNApxF8qVGtqPvYgs2MubGwN6TIe/azbnNhz2b9jQGGQeF5dCQV0JmYk+MILQNHKUJBD0mSZIIlXLvzg51Zd3v9JvPv5Uv/r9p/rk3gN9+fi5vgB3n51wCLzRMYbxP9W8UqdNdHxGdhqIj6mjzS0HrNIFh04rdp64ycMO1EBr6jOwsds0iiZuKf4r4TWG7rHdmDs+31td8MHtD6uBDYF2caB2diBR31iyCnwCkVtopGnRiKwxpOq3UV6GKirYAqeCJg0swAcVBTZRCvWl6IIN0uPTE/mfxDNOOWh5fvJCXz+8zyHwYw0xqOOQZb43UzdrlZuk4OO5IMsf1kEYGmVNjAbZ87bTDLSRoYcyfdLig23Tyn0idBipe3QoadKdBsSEiG1Inm/b7BKUMS3Ej/mc2KIQGgTTTcLlBs8FwHHDfusxtWGDb9rY3TDXjVMZywRIr2nzX4XQu6bRA/GVB1Vk7MroD1yVn8fIOCseO4zpIqxAeiQ+0ceqi9MFWqEegbBMHhE8iI/o4bGwov9WHJK5LYW+SPR/TpKRNLCHtFS/OmdhttGiDR0sWg4/3D9ZGaaEvNB0BY3IiYUJiAiaal0GDXU+RRb6JMosFgs2xY44RLuhW7du6eatm/UQeI+N+I5+9wFp23X4S6e2baknX/a7N/F6xnOhyoio9MzcZL626yZ+5reU81SO+pJ9LoVUbTXI/tfkUNc1mrMxMGdTt6NsQm8F808J0d3on5QZm03uIGc5v0F2zg0yQinIp54I2kp/2OaYGnoop1R5IkIpT3wJ2gRoppPOOcv6N4TOE5f9w7J2cDoi5PycslLOipSqfG0v85i/9jl9a/JIaLrhuH3W9tuwqbxDz3usx54+gFiziezNUmPFxsWKuXrtQwrgQ4wVGxk1DZ/9ZUN+PdSg/FQ33nalTutgTPWP2HTyBb+zrIsxYuhxa7sR/xiYow3P1wW6y7rngkfikVKogji3ZINTJ52lQnkmdF1FoX0j7TUKegZjJSOra7J82DFrszo+Sjr8LCHQ9hnw14hQ07SgkxRif4Y+bXV4cF3vvP2+vvPhR3r/3e/o1s07yFko8RNBn+CYVR10GWvbGAMm6OUVEeKuBGe5bwrtqKB8zfAjpEh+GEkSoV5e9ocI0wypRhX8SIjjnoRZbrUtH2HV5ugmV2wOQm65UERod1knl7H9M/7Wdp3mi7k6NtEiJY3Y0fkjhQ2Xd1mSiKZGqnbZsfINlWbpEaEIYGYQETxf3k66XQ11NnWsJUUiP0IJWyQ6r4bQMvEGtDmrZYw38Iz4Zo/vZupNKHPBu+n42VOdHR9rxTwXUl0fWbbnjMxYTgoVfC0ILTuCNL6yZo11fnoq/xX55mIpv5v2WbddYw13eHCotuvkMeC/9vPhS0G/vcMDHd64pmY204icXqMG9BiRb9j3R+w/krZ9yJJBV9BnNhoKXr1rpgnkVSbHjZCQH4H2KSscAu1oYVqGB+glAnqKRokwlCTnOV6RFMiIRJhBEwqQGik5RIwPL1Ia1DRFB/ut3nv3pn74ww/1Fz/5vr734Tu8I8SZw6n6s2MNFxzqrS+UhjUbnEPdzMy0x3DfJEkhrjLB9sDyEm2QL+iw0+qytRGh6VuE+IGXWwm9U0qKMG1isLwRW2/wiWn+WnE4t67vI+cppJyTZvO5mrbDp4s8PmoeIhy6vOfHHR2VKBbUF6pXrY+4w5pTqXK5FX7oXyIwLvAfz6+WMzAveJ5ZM3+umVM9Fzvd43POH/GNoC05N/K7MKVc2+/5xHOTfTVXn3c+cxRx89k/eX3Lc+fAetuyhPU8lub46h4b0HtsQCyameZ5rkUDcqd5akEGwRblqDyuFf2S/jvWyTPWcQ8+0+OvPtaTr3+n5/d/r/PHn2o8/Up7cax3rwcHv9f1r372Hf2Hf/MT/d/+17/S//Zvf6q/+fl39UMOhN+62WjRLRXjscbeOFXhoAUnUZSVNK5UqKvw7RSsP4L+CtqfRollIgiQrkCUAXYMxlZNUK4w3u0dxVlifsKvR1ozxEJjOtTxWaPff/5c//Xv7+lvf3VPXzy40DqONLv2nvZuvqe8f4Pvm5lWY2jN+39MWQW7jvRrcV/wjpgx/3l8H1w70iHYO9hXy9oWdtbCowK+yEk9bfAvS47omHKW58w5ax6j7TrZV0f0HXjPuE/pImX46pxEn0ek6of22+oz8JknId98KXmU0FrkVzn2J95zXs/5PW7/cB0t77QOv3aYIqpPDn6/4mei7CQP26ZEssjv8gu+Qzd8fOSMnoCho2d8v3z11SM9Z8N6GLJyWqhpFrSjlUpSP5QKobf128HyxTXaHgjyesJjYs16wv4+oIfnQ1iQmbQr9zLEv5tGgVy307Ya8Q1UtzkUEUo5o4v5Wso3cp0phUJcMA79QLvW8kGw4/aTRLmW90ViTiOX/l5xBArwx1X0avY63XjnLX3wg+/po5/+RB/88Id6+7vfBd/Tez/4kT76y5/pL/7mX+qv/5d/p1/8u3+jH/7sr3R4+7aenZ/ps6/u6dN7d/Xs9IW6RacPvvOefvyTj/Thd97WjRtz3hkDiuH32tCGnvhAOGJHYH/GLyBub7ciEZ8QyopoFalTMIYjz6SKTmIMS1m+Cu0uPqjkALhwkDlyuDlyAGwUQpGWD3/HC+rdgi/HEOO+YqNAvwrkiC/VYIwJ3QJQiHsaaUTqLUqghKRGpbQaywwfnqsf5hz2zvXiRaNHj6R7X/W6d2+t+/d7HR83GvoDyuxTZk7YgAQC+N6Fjr+K8KCDZI7AgkSrBldDWVdsIevuNgDRvkJbS7kg2zhXwRYTsAU2sc2EL8gHwF74bW2gGg7U474qiiiSFeAREX5eYsqIK7Yhrt3luOH0LtRl2XDM8l5BYrwlRZAbU6jQ9gpBvoxPkZiC+tzFd2El/pEHbascu9BNeRmvWTx2FIeFfnC3eM4cFXhzaIgM6Gf2H+Q5g72INDtSml+TukP1aaZThsGjk3N98fBxPQi+GKUhNeRljQnQXkj4VJHni5H5xHOHQ6Mw/xVoMmp/o5jvhJ2arNS1DJNODXN1mrUqTVKPKTb4hTG4H3NSblvlrlNqGqWcpZSQEkBumQpzzwgcQpCLJRo8cVS2qdXILYauwsIAABAASURBVPYb3mnicLcsL5RZCxymojv7nb5z40DvHbY6ZNbp1qdqDN6BXdmo0+C3ljIyMuv1TJsqaFeqFpWmvi76xjVlfINctaf8NC/QS38w/rJoEI2IWhcBqT92v0EfilCVDMmysgJ/EPMYUz9rsZG5udBtgYoJeyZJBgGFbGf38yvAJtUHnH8FlKh3RChq7NXHN9pOP45Xy6P+JU/t3BCiXhVyJVXgoQhtKxqZZ0bkXZYnPcUpUGgP82ForjLO2OcNPX++1rMXa52dF8rO8Lt9ifExsD830v4izKHgGdRCaAKpbeBM6DUgLBNoiylTvdBIO06xf94bpbnRwc9X4RTKk/c/4MZs/2Sp2FCvwToblm37XkXldcYbYL5vy/9GEZzPTTCS4wZMEVE9Q4Qkv/WudV7loIxLRyRFBal4yRAKyTzAoUjKlye61zqqZmGbqBir1yZ4MkjQxDgd2XcZ2F8ce9Y7zIdNYhQwv86YXzNygzHj8hpDAeS5dAck1mrhs1872Knl+EQrUzSmYPc01W33/EEViEWzaDSqYXZFw2jFoINuWjAGp/HysvyUrjJoC6la3S6943s1rLUqYlRoitdypETdibV00y3U+f3XMhewXhtzq9IYTV1tHV9cyFj2PXpSJe+gwFbiPVRofAnXyIN4RCiBCELy0xYR5Gu6IkIB3SACMSpoUnXFyxB9R6zzyjwG53TTGhjddtgoR6ucJkGMJ3ryhDTluRCJagFCsrjhrATzwkCce+KvPM6vlMrLA0an4eUObBhBxDdkbseAY68D8j/6diXfDttcVubPwU6fWsYJ1+EQbNtPbLrNI11h0NUryJlQqZU5anQyg581+eoDlqCk71czdqltuV2AUtsoHQGPE6AOSEJ3UECOCEUAhVMTL/EAEFRfih6BTgQPlyXw7aS2fNpepk0oNQfX24Z6GRbH4ZruLT2mMKQasYIS0QCql3UPYg5zJM27ma4fHOrtW7f1FgeycwbiyMdiYcE1sjrp+aAeWFiOyPKCYw3NG3nBgrLhwCCxkFzzon92fqqvHz/Wg6dPtKLMmEI99QyUK9hGHoAOoaVIWrABc+3wmm4cXdfR/oGayOr7UatNryX1r7HXAF/xwEenAtR0EhOn4/40O+MA9YTNSfN6uql2RtdEHZkWp4Ll0M3tqAMXnSCjkTS6b20Iy2fBO7j+hA5MRvWwl7pGbCP0HMEwm2uYLzTO9zQu9tQTX8FzQbsuqPCMqeq4X+sFE/0xB2Kn2GBJ3T4Y9gFxT1s2BrptaNua08oVh+xrNgG80TAMdOiIIC+UeAmw7pUh4gEtyT9ZyZMoHwUJZJByowlZ4fYZEfIPTRSzC3d5Cep23xbs5H4emGR77O3FZbWRiigOkEDbdhNqysgnw32XlJQVLM6BQ9IN+S123PMGz96Cftzo0bPnuv/kme4+fqbf372v33zxtX7/9UPdfXaq5xvpgg/4dZ5rA/pmppFwgLYaQkv/M9JjkmjviA3GUUr0T85JRgqaBrFHfx+qb2hDXyRjMwa+l7TBbktOhs84TD696KvM0S896hhoQU9+j+wBP/HnLMVFNbJ/Gz39N4ANL3GHzpMrxi5RQ5QgLtTc0N/nq6XqITCb7Wd87JxdnHH4+6TilE3g1IZu3r6ht96+res3DrW3N1fXZrU51NGuWZNq2BJvkd8iO6Nb6UcZmYo6+rtjDNgG1smwXnCIpkygrOgrIyIkhWogXfoBUWgTPcJhmETv16CGtochhTy2emzswy//tdcFG7kr2rvGfwfoSFZC34rIikgKIMsWsrkLUquP4ZgOr4Is+Yotr+POH7H/66h0+n4E9tvePsAmsjcKB/ph8BwFRgMe89Nwi5TQR9trp0/Z1jGwOBv5WC0O2TTqN0udn73QC/8V94snfMOeas6G/9HBTNf2O+3xQc3emWxu94nRZLe7aMBnrM8avVZ89C6rrVbasBh0fQk9Osov2Ezd39/T/sG+9vf3NaNvxTWi94iMqjed0NMuy3JbB9pl2Y4rpJSzctuoYfy1XaeWMDUs8DCqeeybPWUc75mjNixEBw4jxJyV8L22zZRtlNE90YcZeREJLQI4zIrUAEIlpKr6g/vFbUE9Bfwu1zCftsBxRWhgntnpGhFKGXmE4sINZBluTyGRqDuMmld4H/QVLm+eySb2dilSKKck11PLRVReHyTY3ms2Wis/csXFMJL1EU1yWevs/N52uUQv22rDO6jH3r3p9EOtm3YMoDcNf7dOG3y/8pL2GBiZWyuo0/IjQtYtp0nPqis0G9D5FfY96rAdbANjJF12sCzHHQJtr6AhCVhcQDNUBSPVfkMZEQZh8CKZMCqozz2YWQA0SdN8gy0F78B7y5vntt2KAxmHrtL+5Hl9xoI9MR9HaTRjE+vO7ff0/e/9WD/8wU/10fd+qHffeU/Xr1/XbDar7UYtubwfNYRgPSNC4TpJj9VmQx0vI7qOMHLTEo9Ot4iQJnHDvb0jpED5CAWhbWzo8oLuOIWqTOQmeO2XKYWFymHOSRFh9YDroQDlGsbSjPe9fZnkZV6da5FVdbSGKOq4QWmzTkCmI+7LCtro/qSIEnk5Z1l2wxhNOaNLqnqklGq+ZSFabdNqwft0z39xzDzh/JG+NAr9qBipZkS/UaFRDGX6M6ujYxP5I2uRwjgo9OuG99EFh7inL15ofXGuJifNulZNysopqUEP69R67JIOJDI4Zb0LPj8gZ3l+Lh8EX5ydaWQem7Uth58HOmT92LFW8tg4OTvXMflDkVoOFGfMax2hImm0HVTNj1xa6TQNLQDyN2/TK0byEGgDEvvmjbbWmTpEe1yXlOBOijCyIrJkKCsIw6ERntcapR3NoWF52CSwpZEIs8E7vGmlzHvAh7+YQPN50tHRTO/cuaYf/+gD/dVPP9IPv/eu7lxfKPXn2pw917A8lTYXShwqtjGoZfxl+izoT/dVKsIwPGhvhJRS0P+ZMGlkbHru95j0HI7lYJ7uIDB/RFTeSEkRUSERarpG/LZnXtv4fbRcyr/wNDDH2faG1/Yr8pa8p1ae13inuj8LfhSBHFDQzXIcWmqirgYDdH7nYJSUslIkJegpZ0WgO3PmirnkDL/w/8u6ZL1e6PcEr2WM5HsuXeOjbtvo+sjIlLc/OjSatlNHXQnZA/64dBvYKMA4SgrsWgillvyGeoM6BtqxOr/A35cqtH2Gbx+xNr2+f6Dre4e6vjjS9TnoDrTP2rPtpcQ3RaHM5uRYF7z3L54/0vnzhzp5fE+nj+5qdXxfzXCs2wejfvDevn7xozv6Nz//jv6Xf/F9/du//p78l78/+eiWPnxnT3duNGKPW/vzXl1zoSZd4HFLsEHXnuE7Ehc6Z/whEXc7pMRCLrH2TUOCJ0/gwDFqOkjvUIiPsg0M9wsp/D6AvavFw2Ya2HTtdaBVOdKj00a/+fxEv/3imEOGwhHQobqDt7W4/g7hLZV2D76kC9acS/yDpbh8UOBfihyQhmqiIWpnnWaLuebYs/N3IHNZkZjHR434Sbgf6K+mayXidJEiAr1Uedb0jX9ZZIk/bJhbCv6ZyG/oo5ZyOWU57f6OCLltXlMZ9hOX2b17nbZv73zIvClFrS+CUAbKoZfzXBcCka8KWOAgHx163uXWzT7b8zHR5BnrMr5Rj25r1nFQs8E2FwOb9pTFZ+ZsZLXYLOdOLT5qNLlVtv4gIrkqjWPRgGzrPK1R1nJovVFLbnfXdWqbtmLWzlTT0JqmRV6DrkliIWNZHjduSyiUc1PLNNguM24ybU8gtL1cAWDKgbvIa4DCuCvMK7XtOdTzLunzqLHD1jPqmWU1hwvt3TzS3o1r6g73lenr8FzO+z3zTdwxjvZvXNet9+7o1vu3dXB7X5yJ62I853jxQvPDRh9+9LZ+/jc/0l/8/Hv6zkdv6dZbcy32i9pupcgrKdaSepplzx1V8LFSCNGXWxBATBB6KcPfKAJglwDKjZSgh2GegB82y2EtXzjAHIcLjcMZOAUnGntCDoBNK+grDoh92BkceE5YK5irg8Oo2M3R+EegVAXiq25XQ/QrJWtCR0vm6se5Vv1MZxczPXoc+t3vz/Tf/ttz/df//Fj/3//0gPCBPv79qZ4/S/jUnLJzJLagUSAveModR2UhrvAT4AeQILx612xI4XJFu6KEk30DrYS9JT7AaWvxP9HqQ+Arh7+lpukb7CZsIGxghA9+saewhxzXICHPdQYxhwSKIFVRUzy2aWLTTVoT/BTxl6FjoQgjESalmMIgrPE00ZJ5BJ+SRKh6hSTDidhSHQL4BSUiJMKX0DcuTFfNS3er8OAmNBs5viFM9AIdwD0yhgp9NRqkp7g0oPeAb/b4bq9GfcykZl/t3g11+7dUmFc2DJxNnukF+0JfsmdyDzxfrrWmbHRzNawDvZ6KpsHiwq8GbXhHD8Bzwchc7fFcPK7RzZrWJqZQZOzFvJC6Rg3zdst83bH30C5myqTF3O15vUfvkqPydMztHXxN1yrlrEAOzaZVAoU2j3K9/gWrft0ztxkD4VB165lbRvwkNOB7vexHZX2ukXVQEC7wrTt7jT44mtVD4JvtqBlrpXZ9qm5YqsPvOnys5Ts84XNB+wKZwZhGzdo0lKjNfP0RJkR9OvYK3IZKIFKw0w6V9qbHpRhHjDcxvU5DuJXEUqpwfqk6B8/AX42C0ZcXG714carT43Otl4NGaBENXFniaf3GcZTfWSPrHtvcacO0Mrovit50RYQSY0VXLsszXL6iIHtrhx1bBFpSzmUTcYGI2GW/ElpWQb8qa6sL4uAxf5pC1jLj2NAG/F57tHFBmwfdf3CmF8ej+oE5L+2LF4xKYh+QMTJio6Ko1kOsLHOXrsQy5U1xqilbOHCc8PW7yuDxB7JfZ//vn6Ziqp/aciXuNti8fwiY4Z+gS+gfVR5FC4pNmLwYlaFs487fQn/i5fJ/lBWZb+TZGsf+GBGK2MLMxB1cIiTuCnFFOEWE+zJKJCIUEXWMpEiyvwd+rxQiA0giWqGrl1tSmNeMkextyDjw/JRogz3fYfGYZX07sO/GhMl3QNasbdTlpEzdAW/g4Lw69BJUyjwgowiDkybwHeH463CO0ENcocpCzLfX4h6jUzzUM24mJPmdVFKrkbXTAH2gLppAHxPhOaLXrrxlVEC3LMNph9/EKHle0UAWcZ5FwTNL0Sq3C94x+4pmTt3Unzup6ZS6uQbeNSd82z07OdEL9iku2GcoOUl+R6WQpRnVL4u4QkGfZcoZiXhEqnQe3FGReP86z4iIqRUuD+gCuS01pM3+vvRcaxqFFWEZjhm1Zkdo41TYfIVyFQipaYdwOU7AbV6Cy3srx2RghRxcySYKxXKANbAaIf+QxR3gf8qNGtbvKuiKqKr8qU+ZO8QVjklujXbX6zVMdLNEwP8NkB9GIAZMUZ7cGKsqSvTqHSQqeHBrB8j1fl2Dy46zvC2Hy9QoD8cNogoczg7mULqkEpsTnwJAAAAQAElEQVQc0bIMmgFtm38plxKQIqLmhbaXFSLq9FVAwvHqsz6CUqKsguQV7KJQL+8dLZDteCLMDPx5N9Pbt9/SB2+/q6PFPq/fpPAAZjYYLxeUwYt71JrJbMWg7NE/ta1aFqaZhaIPgR88e6qvnzzWKZtIPZ3A0kIFT5EHJWFEoCaIJH/o7i/2dOPaDd04uqE2tyweR+QPWrJZs6TejWhqw8cQKLmRqM8Yia/R/ZSDlVM2lzyhRWrQDyIDsVFics21Lg/KgQ9v2z9Rr9DDE8iAfkYwcQSL6iE3TD6tSsMChMloqJip50N8Q/0r5F+krDNknFDNMTKfsmH2+OJCj87P9OD0WF8fP9dXz7HB82d6ePxCj89O9Yz8YzY5ztjwWLJYX9OuNTPthhfDGvTEIamwSCr0BTMi8ahQfQFgLyWlOoE1yg4N9MnovUPKWSkDbJ1ApKCMywL0DYk+NUgUJp9xlPvWE12F08B2EhddpYgASbGVK8tVKEeqPuKNthyhJhlJs67Trdu39O5772n/8IgD2IIvbPTYv9X66Kl+d+++fv3lff3+/hPde3Gup8tBp0PSMlpt0gz7g9RRLonvII3KEnkRjYI2Z/RoQE4hqqW/B/xlw2bmWrbnqFA/8mkLesr2lLvoi47PN3r6/EwvTlcaRmRSx1gyvPAPEizUJY0IpSghcfzDH3IDIV1EuaKaRx0FPmED5aTEiylShkvyB9kZL68z+nzJC38FTpdn1H+sk4tjxkLR9VvX9Q4bJm+/c0fXrx1qPmvVtVltk9TQLkTWsE1JLXUlKh35wCr4W5LUNA38LVVnudICzai6h+TQ6UJcEdwTpDC73L/FMTNJCtoRseNRvQp55ple/jJ3pY/4x5Ix57/kMfx/QnpDeYCekNPQN9YvoXvEJDPRJkUtPj0QXnV4Q4hy1OXKqf0N+bUc49t6GEMdP321+4Z5ac147JmbBsaZ86xXLVNrRgl0qlEe1FLrKho12aooYgtoI3234tD+xbPHevr4a50cP+Eblk2tNpgjG+3PGs2IJ8q47R2+P+Nj2u1HvHp02GxW9a/tlsyH9VCy6tfjt3RqwGUQuC0FGzp0O1b4kPm9WVjlIGsJrf6Txcgw3Xxun23tOpvcqGkbtRX4B32BCdXz4Wxe22ZFWWODjUY+quUPdOtPH9k7CjoU7OtyQX+myErRKIBKwhEmhe0XlmsbF/S3WSNCKSc1jIeqD35q7pGPdtfvdkSEUkIOGUVFI++YHr/uaZ/7yXmGFLItLH9X1nHTCjraT8yXqSvnrJwSpCLL8cGGbWX7OU2GxdGONIXwRkzxkYZa5g62pzGi87i1AyxVhHkLdRfoAxP20I+yTjVuOoxug7ZXiB/q2enpsVF1RV/TKrAHZkB+uQQR7m2auoplvwIsbrrro3CQpCZZFK1SQLsMQ7S7COtU+NC3zQm/bTTnXTrvWnVNIm9Qv15qeXGmM95Z56dn8i95rHhv9fRPTlmL+R4b4Yfa32PO6va1mB3o+tEt3XnrfX34/kf63ne+rw8//K7u3LmjPdYEiTKh7WXl0EwgIpTsb2Etxbw6VDuOtLHaeNsumlXtYNqIn0z5IyMT21QZ6I3P5609Iy5roxaBKe1y7peO9i5Yb8xmM7VdU8eJy2pbzjw4uIIfj2X/MsacQ+CU0BMe5/f46ZqDKo8l/9KRDyNMnyBRFCABfhmyRPR1m0CQdp1t08p1VKBXZqyYHgEHt+XReDVt1pyNOP9yyILN99xk2Raud2D8FuxSbBHH8dkg3mDbDps01CXG/sAc5L8EHpi317yXzk5eyAe5mbpa5OWMHemLnJLqHNI0SsQDfS3fesAq0T/+56P9V8Avnj1jw+pEhfnXfX3zxk1d4+C/xbb+lzCec8h8gi/1+GKHLyw4BG7aVilTl2VXgWHRkmiwtlftdOI15MFtJgdCFjnfcofCso2wx0/yR+YtjwCxHgiQIlMjcAicTtEojORwm5eyrG/kkJGY6zOg69RwSNJ2Ek2iHwvrHmlO+uiw1Yfv3dZPf/wd/eIvfqAffeddXWeTsxlWKqtTcKbol2qYd2eZ8kmsoyS6TElSSKAoIpSbJM+liUzPM/a5FX1oHyxF8OiViyLQQiklQAghgYhg3UcBzxn04YAPe07dsB613BFhHiN+J5xxcH/GWna5Xsk8zqekcs7ITFV+iIsyEVHpXX3vzYg3NV8yRygiyZfnR+t9cb6Uf2lsQ/2W53Jun3lc/8ic6nWouzlog3kafNFhShlbt9h6JvvoyILMa4+L8wt581nMUQVf9Fqpod76Sw2i/6ENtLPnG4GJRjPk7LPJcDhf6Np8HxzqiMPfvTRXwwfFhnXq+ZPnOnv8RKdPHumCd39/9kKJTel2ONcirXVjT/rg1kx/8dFt/eu/el//27/8SP/hX/9A/+5ffFd//dN39YMPj3TnetJec0HfnijGF9LwXDEcK8qZUqzURI8n2isL8WAOzmwINZr0Tgq+BdIYHATTl4ORiYMad9p5AZ8YFkXBPCBQ6BcomDA0UsOohi2YTj2brst+oWdnWfeejPr0/koPXoQ2+aaag/c0v/6+2v3bGjmUWLEuPt+MOmc9tex7yjLnhpBjFMKiQt8n5g5D9NVIurjiFDIt0W9t12rOnDVn/GfSLjOqyP67xI/9fvEvBSyZk+xr1j3TPx0DzEiZdqZEvzdqmwa7Jfkyn/3SZSzL6z3HPT4M04Q+CVmJ8hFRbeT3qP3M4dZMFidya1iw38B8uWGNZDkr/IbhorZb6Ojopm7ffpc57g667Gu9Dp2dbtRvEn4/V8qdIrdq27k6+BvakJLHA/MQhimMPY+DAX/sDexqnY0ev7cCDW1s21ZT2CCnY06Z866eIbdVoj1hbbfypraQgOa8nLNi194I2oxUGlpAYPeckhp4ckqimyaf4Z0hPKWAIUb8gdgsFPNGeb/T7HBPs6MDxaLTJqQLdL9A9wvG2wV6M2T4ZkN6G+rTRqebE3BMfKWDm3N974fv6q//1U/0N//mL/XDn36g23cW2jvA57ulUr5QxFKKDRik6lkDmo6gVIinRMUViSTAryXCyARNRQnSppmP+V4lVC/6tMrlsKn4oLMe+J7y3XvKcDlT/QtgDn/LeEH6QkzQ2GUF1khaI3GjxCGUEeiXsJM3db3mUnEN23rgdkqEBf1GvtxKzOBeaMPhxvlFqydPi+59tdbHH5/rN78+029+da6//+Uz/e1/fajf/eaFHj4cdXHeoscMKfgTckS7XENQWQ0jyAvtrtimEvQUQl9BIXQa/WwV6xr4gNBGNbSte8mHulpJoIh+eAUTXRwQVz4O4YQdHI8a9ioFOSAsF/0wmkS9ESEpLn+m+PQMt6eCfPgigoyk4EeOKyQQEQr4Er7qMAgdTykrgMOUs2pIOiIkJRBXsE1HUvCjbRgRlSfgD+gV0BzqG5f9EFNBx5w8ideIH6+jZsuHviVRDowhjeg+GNTf06cbfKNXx7jZU55fV7N/U6U90tDsaZjt6xyeB8enussB8IPnL3TCt7+6mVr25VrW4Llpq8UHxl/PfOXvlYFxOTImR8ZmYUx7zNM0BfWmbJslKU+INsuHvu1irjnrsvnBnprFTGobVX0jFMSbWauWfb2GeTxRNiK2DSQokofWiA6b1UZGv+qZDwE6eE4e0K36COMmeIto2GjcLDUuzxh2x8qsh67lQe+zZvrezX29dzjTEXPIrL9QuwGsmVoOgRv8rWF9m/G1TKUJHw4g5lQHetMFzdpGhCJeQgqlkCLiEtpeNGkbU83jqVcvcxivUt+cMt9LhEqVmXb1Kino54LBl8uNXjw/rf+6xOnphTbrUXI+/uKxW3gJjWXU6JA2TyE8BbZ6E+Gu0dcf1GdSRDh4BfaRHXTFkBGhiJB1TfYfEBGSb4e6clGvZYyUd/gS8DAHu5WhpBStkjppZH9v0+n8LPTo0bm++upYp8QjHyqaA/GiwQc7lYQvYp9RtpxeXtQn5Jrg6BQPJ6+g5lxJT1FGJJFd3i6E9D/9fkPdl01w5AqqvQMr/NOUtIQInm/AH5JsLf8odv2OkKu8JL/1/mO81Y+QYD6CyzuIRYTslxGhiC2kKS4ptL3IE4gIB5RxaOCVleZ4QLd/ErefA8ueAC2u8CbSFZKCO4rCEGEF3so49fxUYRppeR402HPL0BbMqwvm1AYZifxgXCOmvj5TQS7+HcwLDATtQoqpAr3F5WAHIQcStyMh0yWHIV+FOYNuYoiHBmRvmLNXbHizxNfIGJvGWsMsnTSSXyg08RNxpU44+icDCZQZaZsMy6hlPZaTFI0yB8Dd/EC521NJncbIvA8blZb3YsqcGaz17PRUT168kA+D/Q71O6nQP9U0VDEAqpGvRKNzSsqUjXC7Dee8DCNCif503wZhyPpIllH9DXlW1fbyN4TfrZ5r4ZAoK65X+ChYi7x8mGMLB8w48FhmrQTS7ianinVejW8zgvAqSE5Fx6IoUvDjMhV+VBoP/Y+6Aj2B630N9OQ/ptJQtWVI3CBU0/ozrpDCPxQM+eJJXNB86596VXvWx6Ukd3y1965DL3NElYFjgZQ0OZf1SZWurV4uP7qsrlyu4nXaLps8pOh1ONs0h38QW4ayDV/hQ67TNQunKkw+hQVjl7PeunFLH7zzLuFN7c/n8uRTN2QoELQtcpIiaaCcN/lO+XBfsdiLJqvb32cROWfgXughh8CPnz+X8z1gMx+15lFQK0gM0jY3aqHPu7luHF0D1zXnoHVgclpy+Hu2XDPwV7rYDJoGf6doOym38oQ1RK6HdhdsUpyv1xqQG00jD/CMjpY/I901pjHQaedoYO9Rk08XyowpqvyC3GCzN2ZMSLOFBj7k19AulHTCTPOcRfhjNsO/PjnTFyzMf/f1ff3dF1/ql59+pv/26af6208+If6J/u5T8Nmn+ofPP9OvPv9cv/niC/3u7l19+vXX+vLRI3lB7//bxZsr/ngeWehEO1PuZkpNqyBdUqaNmXiWiJNB2JBuSBKiV+RGyllBGNg/VTTy5kGDXTPpnLNSSkoR1fT2X1rOhMKUQx+Wq8Aul2nHt8BUUnAjA2FEQxGWuYVC1FLRwDNrG107OuJQ4C3dvHVDC/wi2lZu6xkHJk/Plvri8TP95i72+/yufsOB8N0Xp3rGae8FUtap0QYMyf3caigJfZM6+mPBpl2b29oeiHJ/Dnz4+GNjgx84jdq1mbWP0c3uPpTQGj86YXF9dr5WPwQ8DcgakT/AVAH/CArtoBIphwL7RU5KbMYqJfQp2vAyN0ZLwM4pZymFjEI48NJzfgVja+DDZcMHzHpYa+BDqOmSbty8pnfff6eGTRMKeARPzyHMAPyhM0tZHbZo0ImKJcaGP3wS+iZombqnvoYDHUvAIjEuxoqhFHneCXgjeAaZvqGT4Rg5ElnTY5vvMpQUzQDE4OeWYRvb1kvGwgp4o6y37ekHzIGshBkAtooIXf4QYFAXuAAAEABJREFU1/ZCfbNW1MeWQE3UwZOKqg6EI0q4Tn9ouq+NHvsPzDs1pN6aj509VxnOG8wDrTDmEWq3F8ro6kVNlT7VNcgqtti07bIwPeZe6+LihIMOH3Y807C+UBODMn2Y2TxJ2ijHqBbbt/hARCinJM9riXCkTwf6rNCOsmsHNOu0a5dtd35+xsffUz6IHukxc8RTDlf8/20uOfC1bw+00Xy2tTfSHW5YTI7IjQglK4vf2YwRodw08uZr13U1zOgmLuvivhv4EIdNKUthZ9Kogq1c15qN/xWH1Ws+6gvzQ86t2qZTToxHVl49Y7inTaPtKlE+kZeVqSOnpIJOA/qOtNfxHSKklLMadDMSvJTWSB2D+4oy9oWcJlnh9mxlWWdjpM4qTzIr/RVK8FseCY3IMM8wDDK/7eS47WK5KSf4k3xZPy/yzDcgV2HqFaBwRCgiJiK62B6j9YV/xF4DGIlbp6qQzGtMReqTZArXm5WbLOu6Q0afiFAthnzVC68kbpmWXVHtPdT2uT0Vu7rRx9bAXIy7UETUMG3DHCINJGUDXRazTtcOD3Tj+pGuHeyraxKyN1qvzvkwP9Hx8Qu9AGenZ/JfaFU70s6MLxwdXNOd22/rnTvvUf4t5TTT2Ie6dsG8f0N33npbt27e0oJNf7czqE8KqULThW5BOmqKJx000o6ROka3fTJmfe7s4Db39K9hPhdNOctjzXNgUI95i/0OWc6nGhkppWr3Pf+TxdeOdP36NR0eHMjjI1LgsyN+ONqM8hURmjF2DuDZtSPB5zzr4V++WLHm2HAQbN+hx6SQKiRFxBaaLtpnHqiKlNTynp/NZpqzxvLhyIyw4x2ZUpav2j7sYN2k4I6q65z3n3Vu8CMxZkfPJUb1hUGFkIfoTeYpqctJLXoX5mf/9e+G9dr6gj7mw+qcQ36P9UI9OSX6MVETddnq0GRISpGUyE8RMs1/BXxxfi4fAD9nnjon3rWN3nrrtt5++21se10Z/c454Hl+gi9xoMi0oY42zvf25PY2baeUs2uSkBsR8o+4bCcqIra7MV6Nvh5WYpXhnEldS9m2A5lCavFLkVBKJJMiMmFWEAYjIiqdNKFpyfRoFEaCTtsjh4J3dCJMHHTkNqkhnCC1TVHbgq5oPkv4Vqt3bh/pRx+9r7/80Xf14++9p7dvHqjlfTGy6VnW5xwqrOmfokWXNOd9k7fzcAop8cjoHxESd8GnX841+KmkKSsIQ69eoYAQwXOLiIAWUKWImCCuUmR/HniXjq6D8eVfblhV395ogAazcm7ksdx67qbf8hU09LXpppUqb1TfD/K4GD2eGYuuY8Nhmn8xx3VFhNqu1Ryf6Fj3ttX3E1UFSnk8FpVadqzjErFKkeR62rZTThkXKZr+8mjD/NOroHtQhhx1qdE8t1rAu2hmmjedZrShVcLuUjCfZvRqJc3RpUHf/uRUJ48e6smXn+vh57/Xoy8/0dnjr5Q40Lq5F/ruO4f66fff4oD3ff3rn31X/+rn39HPfvwWfXtdH72/r/dvd6LLdW2x0X67or4Lxt4F4/CCWt3f5wpdEF+BDRhAQR+AF2dycwiPFDSjsCbUqxhJM5jiEk4DG8iQL9svqXCIO44N/dBpLHNmiwOdrFp9fO9Uv7t3rkdnnTbNTc2uva+96+8pL27inZ2mfylnrXMOzC/wg6V/CY71Qs88M+KjkZOiSUptrqHp56sLnV2cacWapJt19Z+EPmKe3ePd4vlzRj/POEhwPwt72zfWfOOtmD/9bvF8OtInISnjW/Y1w3Gjoe+yfQ9Yxg7mQZxcdsMcV/0WP+uRbd/DSZRgMCKCqoGA49Tl9UJv38dvgrT5Tdug14r2Wy/hd/P5vg4Pr+uIQ+D9xXVkznlPbvT48YmePj3V6clKy2WPPxakhHLKyuiccpavOi5GfJo+4lYhbhtY75G4880X1OWyKSVlyrp9htueU5bpCvcvslwOjOhunT3GDLfHY8zxOmcwhikyyaPP2rZRTgkxUeWlFLIMf6vQAnxg0IoDlx5nzIuZ5of72uMAuNubq9DvPfLWjLUN/VUUarpWifnwgjnt4ZOv9cnnv9XXD7+Q8krvfnhTf/HzH+iHP/lQb793hF9kdfNBkZbyX5iOHLyO4wXxNSOgl/g6moCj47Fk+AaFrgnytyiJOD7Ok0zuQZ6/RsrYllgHeX5OcgLfDdbrwSFwcKAZWjKulsgEIyjGivR6iw2SAXYQ5UQY6Ba0XZeQCu+WHYQt+Gin3oZoRxv3pHSARvta9wu9OM26+9USrHR2voe+d+B9G7851KOHRffvr/Xk8Qa/wgJDS14D3M7QN6+gtniF/GqKLEzGEyXJuYybgk1qGwYStJFvGWmNvDXpFeEW1VYb0u6XDXm70OUcB9ilVFmuwIBtd1OtKD1BXJVAePWeaGG+8BM4rEiKmGC/T8TTdgxkxkZOGT/OmmgOkyh2VbiCVEQQhkSoehGXURM8iHPrFZpeva40rdArr2a+mnL+DlhaTNVyWKh/VNYQTUUfLeGMMYWftAeK2aEECgfA3nc6Zj/k/rPn+uTe13rw7AXjMhS8J0XbSyS0CEDdRWjOg34Y/B3l+YzxiXMqIpRyBklMWuhRNJjPJRnLzbzTjMPfBeN7zj5Ny3i3/J78DWtJ87pcICODSMgRLmUUWgk8d4y8Pwf2xzzv9o5TB7lIGVGDsSkDqYylMq44BL5QvzxVAd1woeusnT68sa/v3jrQOwczXWtGzaBn5pSGA+N23KiLwns9lGkTUZSgBuohQj36ky+KC8NwxyvQlSsirqReRmku7XmZfnOsQAZvEGFSRCj5x2HKSqxVRvaj6l8BPz/VkycvdH6+UhnhLgYtLGN9xxUrQGtpuS4vWLTDJfFKhLyIUMQE50SEgy3QdRurgbNARLwsQzwBKJVl97Ae1mnCqIKePMjeyQzimT7r1DQLvhEPldOBzk+lr+4d64svnur+wzMtV41ye6TI+xqiU2FsFMZJiUT5rZ8Tu3pvTVFJr+pBqkg8UYUnjGUL7dR6Ganl/+c+rJNrvFTGCTq53sRNN4jubptxF/9nDNEcy718WuOXtkVn7IzRIcPj+B/QFc7Kc8n7B/h2+TWEp5oheG4REZc+GhFwcNcw5B9SV+4gHooIQtUwIl6GzG0phYxISUF8F8LEveWVFJKCB7cqeNhLCaY0bXc6ERrBGk3MzRoHxoI0Yx3WgeSJzHkg4A1Kh6jb4356aWAniYm7mmCyG2nzoUAEJYApE4qmpOkThQ6jbBFViOWieiJL9sKXrJFXfdGGukZljZE0KipQZVt4CgrBrp+vhpD/4O0yVXEkCiWqXtRRaJ9So7ZbaL53pG5xqGjn6JG0ZE25pvI1ivpc5zl7Bz5LekE4plBqWwXvoRKB1FLbxVMiHeE2byFCaXpWRaa0tteUiilFvtuEisibSF5L9rxHvf73Oh2VyICRp9ti1HpNItPlCSgPFdqUJm6h4GWsCqgUHr5BQU8J9QE6OSJCEJfQdIUUEUDTVS41mdL/I57UMYkNgleRoPxZt4vr8kGExkzpP0sMRUIuKgV3yPGIIC4uh4DYP+qmwe4weqYW33WmE2Q5AC9jJOodEUopKUVSEAahIuS4w6tyFJquXTil6tOkCj8q5c98vFbuqqbOqjCxggeDjlWhGvS9dnCot2+9pXfeuqNb126oZbDh1VWBiODlTfuguU0bFpnnHBScrVdaM6kEH5bBx/+aRcAxBxoPnzzRMzaRB4mX+zRwhV2EHNvJH7ZtypqxSXP92nXdunFTi9lcwU/PItKbDyfnF7rgg35QUqHekhuNObFIABKTRtEFE5kns5FyKWdFhBrkzpFr2Y1pNNML1QGdeyZi9wWMEpOKImkMceiYtcmtLlKrkzHp2WbUo4u1vjo515fPT/T5s2N99vSFPuHw9/ePHuvXXz/QP9z7Sn+/xa+++hraff32/gP97sHDGv7GtLv39Ksv7upXX97Vb+H9mPwvKH+PA/L7xyd6cnauF2y0nNEPS9q0wkY9Oo9MdmPXqYL4cAXOK2yGlCarNAnbTPDkGNBSzspXkLBZ9cugodTh9nsTooZ15qpEurpUeGOi0KeGNxcu0+aFtdoOuwlERWDKooz4lsfBYkZ/4ku3b+itW9e1TzpnSUlsLhQ9u1jqCz5ufvXVff393a/0W+z1+fMXug/9GS+nM/proC+CF0NEg9xWe7ww9tiI6dqZUsroKbk/jZE+HcdehRdsyN4ysok2KNc4IRsAzvMm5Ab5XlwG/Sxkuw0lEsM9gFRCsp5BP6SclbFnxtYp04CcyAxepEU9voS1lOCLFIgBlRc+0v546tFncN2Q8ixrttdptmAx3DVqZ60W2KVp3ZYReRttPJaWF+oJ2xyMh06ztpX92QuEQp+IPnC/oalyymo78j320K9Q7xii1aXq6BeZuCJCEeEYmO5CsAPRy7sIKnVMQalyan2VVsTwZh0zqucFadj+A3qNoLiQJVFXRCiUFBHyFeJnG3f6dbis69lhpL7CQqCmkT1gS/thrQ/bD4yXWueWB+mK4BlYppYdibiWgJ7kfkpBCCJCEBX+IR5BLCpJOaeKoKH9ZqUlXyvn58daL89oTU9/iHCjsb9Q6VfVz7o2qaHvMb8iopZPJCb9R1U90WlSKASTEnzisg39V1dPmC8fPLivBw8f6CnxEw5p1swLLmu4/QPz4oZNVtNdLiKU0mRjpMq2igjqb9CnVYvvtE1LvKl5PePE5SwvJ6nhATt5g3o2eTfUt2bj0/I39O8w0Ct1QGTBTe/aV0PFTkbBRN0NfpeNlGlWaKRfvBFgXQv9NtI/RkQop6RIaBpRebW9bJqqO3kpJyXzweNs00f6e0SW44K5hmRGhHLOtX0Og3Iua5in+grlbPeIuKzTeZZnvzXPaN+ynsg2vVDGPEWUhOZ49Ufizh/NC89YYRsVIV0RQYnX7jKlnRORqr4ZX7G/5JRlXSPINSbW6Uk5qqO5Y8W4qxP7Wmfbd6CPxqo7vk7vWESyDYnUkHhEKG1BoJzEh3ijvcVcRxwCH7ABlHNoOvxfy790cMbh4BmL7gvmohUHeWvewT3zJlVosbev2xwAv/feB3rr9h1FZJ2cXOj0dMn8NXBQOWNe2yNknsuZ9mUFP7ahy2t3WZld/EpovqndNoBouxg/pWKg7aN9EltMRZCMnIiAb6w8I31SStFU15SfUsLXmzpX+kDi2rVrunHjhvY4kPThgut0OXEFSCnUMHbqAdWsU6YdEYkcUceIrXqtGSsbDh1ctmbwcNkIniAiFDGBLE36qPZF2zaazWZazBeyPgsOSFyX6RFuS6nsEVHrs/9bhvVIOVUZrrfwbpn6f1DBDwxBCwzIskDzNmvud1cZNdCPPeu1NYfAZ6cnOmN+ueDQxvNBRqZRNNZ3qmmFMhFB25NySrVOcRXs67afUv74xQsZ9kP/tfTNWzdl7HNwHsg8py7/dwhL3phZTdAAABAASURBVGcIkA+CfADcdq0CmRiothOxUlyaaEuj/7cx/TkXcmRhBiLCIQglnkm6EjqOIhOd/o3ICiMRol+Y5hB/IFAwThLIbeAfO4i4UZhvhd9PONhr9P7b1zkEfld/9ZPv6gffe1u3ry80b0c0WEpscAaHEW0umvmviZuinEf8tAA0y1IENsHeIyj2efoVaqVHkMmtb7mcPYGn74pQojEpknx5THk+0Vb2SFjfNfiT4/a3zHyV7Uc5oyOoacKclFKukGLyHdbjljfwrrLOI37ksM61piE/UX/L+JoxBuz3DmezDvs1yE+KCI3wWY590e2HVOtpclJO8ChUPB9445l3ljegxZo9D1KHhfdyq4OOOW6+pyNwyPpxnhpptdH65EwXrDfPnz3RxbNHOn96Vy8efqoXDz7W6eNPtT6+q9w/1vXFUt+50+gnHx3qr39yW//yL+9w8HtH//Jnd/RXP76p77630O1biXl01Gy2VMSpyniicTyVygXpjaJu3Q8SY0v2Z9rlwIgiDqKAhMYja4kCCFnBRR3HPfkTEgc1EwZoowJ/qChS8I42VBJV+F3faCx8O5SFpAP65UCn553uPer1y4+f6rdfL3Warmt280Ndu/Nd7V9nHm9mWjLPn5ydsAF9zPx2rg3rm35YawMG1tcph7LXOqxfExOM/3Ucj22X8QFwz0Z9O+90eHSog8N97e3vab6Yawato38bfCgi0K2g0yD7yGjfxiYRoZwbNcyN2f5lX0tZmTDR3zklmW4Zs26GvWeMNXo6ZVnGBr/bcHA7sMYplidsShmXTfCky3jgR0lUpwEfr/5l/sB0hKYNfa+BNYf7KFN2NqMNsz11HM7MQNvuU2fWxUWvk+MLHR+f6/xspTXvSJqDbHSlLS4bmtprHUf6jO6yWFGV6DaRXWE6GqjwExH4Qygny8nK2MBtd5giUSRUeREyMgZ6xtWGd5Hn5QriTntswyK33Xbt+J7sulaZfkg5q8HOKee6KbimzRv026DIZkAL6u78fto/qO/8WTdXAy0Yz7wAFaxDEz7RkB6X53r68J6++uJj3b/7idYXz3Tn9p5+/MN39Rc/fV8ffHBN+/uFdqxp3RLbrbDvutrf9i74u4DDwjgpyCxWHG63k8ZyoxjPq3eBb+RAqecQd+AQdygrSm8o1QsFZZkScWTXMHpFrBU+8IxpbFZ6HWvDxE9c5ke2kCakVVzq41RA3SHBlbdoKMm4i4XG2Nem7OliNWcfpNHDR9LX93s9e5HUze/oxu3vgA+1OHhLQ5lxKFx0ctpruRo1oqHwAUVCpx2COKhOQ5Q75B8pIuRrekrWTJfX1m7o7/xwkrgdMAiD9hqqYS9xqPsS2AS6bIsaDrR7QqWhqWhxqaEFu1KHgNupPw608k0bIkIRwH7mcAv7b8ZPc2Y8pKycktIl8hSPVMtKIVXon/VyN9W/BEaLQjvcp2MNE9ZqQKsxWg3RqeSF0uxQee9Q6hYamk4r2vPk9Fyf37+vrx4/kv8Kaj1uLb1tYkQogYigxYUuGQH9476ip5yXMnnYyt3RM9+tmR83hGNI0TbqmJ/nzNOLw33G+Z4a5mm/RtaMb88JAxNapFBiroi0szHSuIX/MJg1MleOzB8jso06LgN9stivK7RxoK2jxmQw7zMOe8bt0C9xtaVmMejmXqt3ru/r/Rt7urPf6CA29RC45Tu7/lPQyGtpZ4pMtdiQBpQSxPXtF2WEda4iSEfwBHrtiohKiZjCmoB/Cv/pz4KsiFBEUkpZOXeKaLTmwP/p0xd6cJ++Pj7DpkV0Ie0rvN+l0HSVMoUyZUd0HNQsaA53uORznfRfAkF/wk4WzNCJcIcigMArIVniMg2QLaPK5zGi5IhSE0Q/0+8hFXhL0FdqFWmh3BwqxQHfiB2H3Ct9yeHv11+fMOeJ+W+v5ivN8ZWMjEz5TD1JvsIVOkJ9NaA+hwa1UZljr2HL+xr1nzmJtlu9piZsEzutSJpuvKlREZIhX44TEuh1QNYlnxP/VFgv8djJcRRMek5EklPkyrPAYPpV4NA0DTvAZzrBn3W/0lYaGRG0NcSDO1R/Il6mt/kR5HwrXMQ8CT8N1XGy42e8RIQQfglSl3FHgswInjtIUFTbymCWEczL/kXfWcu8mxPjGjswFws7BawpoLlUcQoQ+tXrsWVb7rqAKhQRFRSrNyJq6AdZBOTz9O28Wl7BdF34BBq0ZK266kfWftqOOeZU8t0nhVCgyFf48UZMMt+YBXEqLStdRfgBaKOUlZqZWtbUbf0r4IV6JVkf/+MHPXVvwBl7Fo85J3l2csxaaqRYmkADd21yLUFtAX8FBF4VtdqpaqjQHBciSMGpCTs6YeHdWnnIsc173mfGyPtvpOBIZqlANJW77RRz1+nVy1Qo8MA+5UOq/NAsw0SnHcJpNgcVwZPmyZATpKcbIRAiTDTQwyVNNiam/77PS7lTfa8LpzdeJ/3PTIdsi6hVhoIwImpI9B930+DaQZQmioXr02amrxwvyKcO1xMwXbkjQiklBfBATkwaKTsd0GKSwbMIseDyDlWZ9Rk1QZQQqmracf1p1xVW1/NthcyKdrKujmclzTgsuM7mnf8K+P133tUBm73Op/EoXRT8ZBaCLR+RTduq0MYlH93H53wAr5bywlJto4F2Pn72VI+ePGWy4YOMdqSUFEYwwaaszOLAsmdtp5scNt+5dZuDwj0l8lzTmg9bTwD+TfQ1g5O9HTYiRhYLoTGSegbTko9+b1qsGKxjoB10D+REwxd87Fp2FDH3DtpsP4p7Ppa9qC0BE2VoEpOPtGSgH7OZ9JAP+S847P39/cf61d37+uVnX+pvP/lcv/z8Lge8D/Qxbfr8+FRfXaz0AP5HyHvKxHKM3qe50QnhC4Q+hf6QA8278H76+Il+y2HnrzgM/ofPv5T/avhvf/+J/svvfqe//f3v9Q+ff6FPOBi+f3ysYy+8sfEw7zTOZypzFkWE44w0baoHwjVsVeiDEd6Sk0qWCg2v7UqhlHOF+yujV8pZAR2z1ZeAP7w9uRVmu0J/yReZBTsYA/r32LXHxj06ORyhmS0C4wV1AprKXdi4MkY1yJrl0NFiprffuqH33r6to4O52iylRE1NUo/ep5H0ABv6QP3vsMsvOSD/DR87X3rC9yYdOufFnmbzfQ5/97Ro9jTnQNh/Md40tB1FRn948NFReIkG7UiXGJTp1Vw2aoDDTF5EKLHgbpHTgJRb0q0y8lLOKuTjLopISti0Qemma4hnjfIVSvh3ZgMlImTeXRmHib5wvuM99W3Qr+elL+yxd7int997B7yt/aN9rThcfPjogZ4/f8rin7HD+FmzkdL7r3+p7YA+PzqgzV2nNqGPK2McyEC2+01cdUzlrEDfIBS8RqGvFQEHN0GQjggFSXoBZ+FJf0+NgOjbdQBuhjz5zoSHm5jTFHMMQkGPQkgSXhf+JqhuIl5GpuQ3n65xolrkiA9W0M4auq5KGxjLo0yrdVMkIpRATompp5EPdHIkBeCpnBK0rIY+a2rfZfrbfA6zEnZr6LeWeahp7b1Fvf/qZX2h5cU5m3xn2qzOVfhgbdms7xrJvlXYHBUbo8Fs1+SsjoxMmJCXqFPoZB09hjz3OLTekGW+pm2rThFR56bT0zO9YPy/4FDllMOV1XJV2xkRigQU8kJwxBY7WZZjiMt2S/A5nZtU67AeLjtiO+vgw7yesTwyXhCnCArSgc4fGNvO29T8qT+8Cbr2WOTjlOkYO87Udgs1tmVq5E38qR0ZWehHPR6TLicUcvsdNxx3PX2tp2cDcIClyDrbfpZp3SOqUlZsAnIQfhm3ZpZlQkSgU8b2nebMk8ZsNqtpy0yRZGkW4boNz/0OLSdqLj2I3hveY9483fCeWAPbYmD+G7CV2+Qyhusu8I/0w0g4yZvGhrgC1JsKKi+Vu992HEEfpZQ1IVUNtH3qTVeVo2qrnbxSx8WgEd165j/b17oUdIJRmKWOiUTEiAhoE1yFyxfmpQa/7zrPpQUfXCOvp/hI3/RgoxEey7V8/0LAhr5L0ehg/1A+BDbaPGcT/Fz3eFd++eVXevH8RP5rdds+4ycpJTxMGtFtxF41YSXeiFDNd5vJJ5DQ3TICOZYZMfHUjW/a3tNH7rOeudZ6DjjqSF2YXdMV2DohJhjXPRjqoasPgP0vVdhnIoJ2UxuiXU/ExA9ZEVEhFCsItY176p3qGqZyunKZnyRBLRcRErd8EXdbGt43HfO6fXWB3y44iLYeTjfYLMIFrJPoh4H3wwasK3ZtHbFlMeijwkZ8wRcqsEOmeNc0WjAWFqwbWtsO+sgBz4pDWf8Tzscnxxzan9V+T7TX81bBbu47Y8COkJVzkv0k5azJNgjHDrb7+dmZnj97xgEIH2gciLtN169f182bNzkAYjMT1rPlhU7OTnW+XEop1Hjey40SciNCVy+ndlA1mlP6Ey/z7kARulNVBn2pJIHY4vW44IuaF8TSFlkRpENK6J2ShMrKWaSBw0a0xwjmwtjGC/GR+Ug6PGj0zluH0yHwT7+nv/jxh3rv3euatbxjNqdaLY95n52r4dRyxiHwfJaYu5DTBPVErX/E1va10X0tUXeCnoj9sTsEI3dUkNB0leqz1ZeRXeXS7yll7XwPsjzvwVjrS9ihlnVoKEgGTxBSBA8K2Wd6/GzAd6r5Jdm3AuNFhEcQkEKqcpu20WzWyYeEcw6bOg72OsZFxsgBz4hP17Zv5SGCss5xZsF2A6/gjTbnK/XnS43LtYKNjbaEFqnVUbvQdQ5/ry/2dTRbaO439+mFnnMac/+LL3T397/W57/9r7r7u/+iR1/8Usvnn2kvvdCHbzX6xY9v6z/864/0H//9j/W//9vv6V///I7+4gf7+u670ts3Vrq2d6b57FRtPlakExQ6URnpz/GUqeKC9BpspBgl1nNC81KSJCMuQ8cC21XAFwZjOli/sjKg1EYp1kpaAYc94QAKeVKULaAEHwFlzNilATPy95XyDcb4gb68d6Ff/uah/uvvHulTPljGw/d17f0f6+b7H2nv2k1WMdI5652z0+ese461WbPmGVYqHAgV1tBik77pkrp5q3bWIFfasE46X57p7OJU/bBRbpLaLiu3CWQ1xFv4Z7OZvFYI/MB+5341pILtQvY753f0vZHpf5RXSlHzFSEjIhgXWfabtu3UMI8qVH11el8P6Fsol9CjYyx1lT+lpJxSpaeUaxiRFPxYH8QqkUYdlbGI7qjpjrmqox6XkRLqZurc08HBDV3n0Pzw8KYULWvEjZbLDe891x8yv3VreL+Kq4wj83jPO5B84giSqLRU1JQuLyovfr8TKoSspJa53Hp02KdtG2XkBu0pEm0fsX1Pf63l9d0Ofk94DEdE5W+7DnvMsAtgzLVdq4RcRaL8oBXjtkfgUAJfCPI6LfYOtLe3rxnjsqVPGhRKjEUf/hqFOX19/FxPv76rT3/1d/rq099J61N9+M7CtPIuAAAQAElEQVR1/Zu/+Yn+xS++rw/fv6ZrR4m6N1R1odEHteO66i3LS6GoTjxK+L48XpymM1AH2ut3bAmFfurR/UKb4VT9eKYB2SOHu4pewl+1C+tY6hXaSCA4XIpKG6BNEHUHdneIYPio3X2AHqqYSMI+olSpyJQyGmzWqo+OsFNf5loPc8ZFq8fPi7748kyffXHO4W+ryLd08/ZHeveDH/AtyCHwrXc037+BvfdU1FZ5RUmFfilBW3eAFkBcUKk95KzpAdF3kUJcNeRh/Qlqe2q4zSMezlOB3xgJBzIHQuyEHeIqaBWeBveAKQbEjTVe0Na+KkJBkUPkcpMqEwpiv+W2vhGhoL2RGKM17vSEnLOS6RXEMzzJYVblr/4z8UZsw219rnqni0kRIdWbh/77X67PUgvi3fopHthBwKH7Ncu/gO7DX2PAZ3wAnOeHMsZ2rr7pVBivF8xFj54f66tHj/WAfacT9tmGWgkV0JCIqLbJDoFrKG6wzDQhIhTYaKRvNqxb13znrPjG2/COsZ6eAzrWoHsH+9o7PNB8f6HMHOP9izVr636kzyOUm6yM7anWjamow3SUxJzmOc7fSQW/GdGhvuoyGrGWKQ0sLRZp4SWNm0uZgh6fvFuC90jie/qI/A9uHurDmwd6a6/RQerr/wXc+tubNW6iuIQNeY+PKBKRFBGKSv/mIyJqXgTh6/gmuyKiUiNehhFTvGb8Ex/FdrGt6J/An3Nu1dDXEY1WfGM/fvxUd/mGes7+Y8+GJ6bEcFJOWdP3bCj+iA5UgfQycV0yE/FNW1xv2G5paztoIm8qcOV5SSNSbz9CEQET/cqTHmUu4EmlrvHyFx7Ig5EnHR8zKRYK7Wm5avT0yZJvxWPdvftCJyybUsLv2yOVzPyXZqpjA38tlBBXRIjbMSAVfmpk9yi7yP//h5jpn6BkUHYLDOKY5Oc3EfGSFvCEXl7VB1Hkavgy90+PTf3wJxifunASOg5ex//0Kr6ds7ZRiohXoJAMyNswFPHHUZkFn7jg57m9TQsJWkQQTFCYFA4EeQvSjKuaEHHa6/coi3GWNQN75KPaLL4bGnVEgjnZc6ftA7cS4zJRPgjF5Exx8QpQ4VFhgrCjXru2JGcbNTfq8+WjKpmQF9pw8LtiflnzMtlQzyjozKmlhokaokJ6XYj+zKvAb9D9iCrIcx2F9o3U5bGemplyN1dJrJ94aYzkldwo8f7rKf2MPVHDfwjY07hCOyaQyY1YnkJyXIHTW5RtKJEPnC7wEtJIaEWBXIGQFEHbi7ThO3LDmnhgEsb82K24ty5DWGgUT27LcXlEOABlIvkJsaa2fLtxR2FyySGfiL7tgqtmJ3Szj0SgKQhFpf9zPdI/V8W13bu22xCOA+7/jipNZneH0aOTXDpxojr5Wm0kI0IphSKlCUFYEfJlWV4cucMtB3GQyfNt1BSRGqo2U74mkmN/Eia5b2DdZljcDgm2tB0QzE3am8317ltv64P33tfN69c0a2cSixZvhnsSaliMzFgwzhcLtXwY8jmgi/VKPgQ+4xBrpP114LLB+Pj5M52cn2nNQrJEKCjLgxqFSYsYW3Vxc3RwSF03dLh/wMTI4jdCKzbhTzlAvfBv9zNIRmgDKNhWYMPktfSGJnwb9HO+yLdtu9xWWfscIFpf01zpyEgezAt6BveKxfApG5TPT0/08NlzfckC7OP7j/Trew/Aff2G8DdfP9Rv7j/U7x890afPXuju6bkecfD7XEln2OaCjasVG0xrPpQ3e4fasDm+pt4VdjxrWp0o9Bxdn3GQ+ogDz/snp/qSuj5lE+p3HAr/msPPX3MA7H8q+vdf3dPnDx7oHofnD7DfU3Q7ZQG+zll912lgI2XE5iMf7yPpsWs0NhmERuw+JmwatBQ7RE7K5GU+8huQkRFBb5NfMPyIDermGjYR9p0w9csub2DDf2P7YmeH5i/mFUKoRtRTNMUDI6OJfNDa8ME4a0I3Dvf11q1runbI5tssq+0aBejR/4KF7wv0ecDG8afPn+vXDx/qV19/zSH71/rs8WM9Y6N6UNZstqe9+YHmvCja1KlzSNmgrFWxroW2BG0K6k1sWOWKgcPfHmwqrJt9ocmdMlBAKcGkHgpkyRBXAJsJ+6WcZfvZjhHBSyoUKYuHbDZxpTAtJO6UJ37Eyn7W03cbdOmBKNbOGyVe/Jthw2bAM3394Gs9f/FMGw6DN/iiwxSFjfsW/13oYA+7tY0adKP2yxdVoa1u90hIj9e6lUIJnYM+N2ocmqyfQhHkp1RDydIkuoy7EHnDHROt5vphwG1qINfyU85KW5kR2wJmuIo/QK4sdKD1n0QTc/oqMHIh7XaOhI7DhfahiAkpJ+Wc1eDjXdupa1s1LCAa9DK9hd5C6/A5hzs00NqmldMd8dm8U4vtxIfxhvnMh7/nF2dacSg/+i9bspANGtGVg4JNrODDNAkfy6L+rLZrqy6XbUNnH5SskbfGzz1+QkE9DX49q3D91tOd0dfx1qv3fEnZwM5ul2GeRNp8lm85Ez3JvmDbmCfT9pyyIuhjZFiW6/Zfdnpz0Okdf7H/MHY8fkwb2Nwr2LzKp/zAvLVm3vJiqIyJNs7ReU8t8571tt3appHr8/zh+cJtdFzba2QMuM6etg3jyFp4qPq6vtoWOj8icN+Qr4LOOzgdKSlt4XjExFfziKec0Ysxgh7WKZM2fyad6U/Hw8ygyrUOwDrWND49sDGyYZ7rsbsx8G7ogcMK+K3viL0uAa1cBXm1PdTjm2ZRRZH5C3kj7drlR4TcFjpJCtXLgaGoT4kgggd9HhHYIBQBSIuroPeI3KoD4YidXY/rCPJhVeLBrUQ6pRC38Iq6Gb3BH33QN7KxMtJ+w5voPXNTYVYUhYIChmW6b/1LQG6G+3+fd93hAesDDlYGdo6fPnmuhw8e1cPANbZMOeMnrdqmnfyDmvWtV7iayuE6xCQKZVsqFJEUEeS7BZL7wzrVfqO+3n1Hn422g/sFIdyVX6IMCY+DDfNsg04LDl29jrHPpJQVEa/A8if+vtZVGBe294CtC7KcPxLqTReypOAORYSuXiklNfjmNB81cv0z3utG23U1L6NPg/0M84trwzjc/bOkbqv7a6StI20uhMX9SCj0y/TbnDnNvwS3h8w9z4vIC+yyYY12zoGs/4n5k9NjrVY+rBrd3XLZARnVB5gHI0IpZyX0iSBupKSUc22X+/mYDzT/iwXPWLOsVyt11Hft+nXduHmDzUQ2dWj+OXWesXnpMUVBBfqlSBKh00VUDeodIdPERUwG0W+5zWGYxeEO23SVl5CTIEwITaH+QOj8oIRDUZ7bgazyVeRchCnos1LRssmJa9GnRV0zat6OunaQ9e6dI/3ge+/qL3/6Pf34Bx/U9P485L8C7tdnGvtzhTbKaVBmYzRXuaEI7IKPjfTbSL+KK0GMIIO4bDiHfwyw74pY1sA873C0TyO7IKjBX7oZ/kcYKaBQt+VS0NXYL+xro/m3sE6jZaDbiJ5mNyJC7t+UszJzcIu/25czaXGZt1AuFNiq1dzfE1t0rG89JlLOcKIHcgvyC3W6rkJalHW6uB28Vwpjn48MsbMBBgVjJUHP5De8wzIbHrHaaHN2rtOnz/X84WMdP3qks6ePtDl+pLR+qmvdhd6/mfWT7x7pr3/ylv7Nz9/Tv/3Fe/pXf3VHf/mDI330XtZ7Nze6tX+ivfaxmnjEWvexSnkGXqiMxyrlFKOdo/dS4tDWB1CFNalY09mGELFrkpRoeVSQIBQoW4yEwyVSbIhvJK0l4mK9ER6b2ITlPptKAshj80T1AJhvgrGTtFAp+1ovZ2y6Fn388XP9w++f6rNHvZ4Mh9K172jx1ne1uPGOUrenJd80Z+dn8r940q/OJNY2wSFaCvShosihdtao5UC37TKtGnTG4e/p+SlllyrwNF2jlBMKUT1B4EeJclU1Wu6+q+9T+qUUKZhL3Nee+yYfmKnD/xJ0cQUtD8JS+36kPVJEyPk5J+KoSZ7nRsu1H6ecZT/2L9ZYZoPvJeS5Loc7uPxlPOUq0/qNtiv8DevutuuU0Ue8i5gWNY4Jf13o6Oimbt9+V7duva1Zt6/1etTZ6QUHwSt0Spp8uENmI18jOhrW0fJpOnzOkRyfYjwxinXY8TnTOnoMVX2sE/o0tDGnhIzAJkXjMNQ144ZxsOFbreeAx+MVico5qW1a2c5N18pou05t1ylhm1GSv5839MmGsdILmZl+7maaL/bV8f2VSQc2CMZdUFdQT3j9cHasZ19/pfuffaKvP/9E65NneofDm7/80Yf6xV9+Tz/47i0Of0Ndu8IW5+h6hg0vgP25KCPX67TAT4RHCX+T1x5ueKCYwwrHXwftZiz0w1I9h7/9eK6xXMC9UvE4iV6TPIc7bDQd/m4kyhpBvUGdhlQUwCHK1ngUEWp7OddIcGWQKJk1Bl+80WpUh9ROy77V89Oirx9e6NPPj/Xxp8e6e2+j0/M9pXyb9+IdHV57W9duvq3rt97VTXB47bba2b4id4JJitgiSXxxKBwGcUOani9DXblqHnpXEj6ForVJr4RkhvO2xCijgnlFl3B6pJwxEAJsVWihagidFgsUZBTKF+Q5LtKI3wZWxFSHlbp9VC2lCNUfwkQb6zh1PCUlEBFTSDzhJ+ZxWMu4ZEgJnkihiKSIkLh1eb1abwSZ9eZxyfPfK+J2WtZUJ0PGCawRWyRC/IX+HCNrwGeMMc2UZwdqFocK1tMCZTbXJiWdsKa6/+SZvvjqaz1m38h/7FBoQ9Be2yenpEw6GSlEUhEh12htjJFaPe/0rBHXrO9XrIHXrJnXTGp8jSmapG4x12J/Xwv2sdrZTEKG8wbKlhRK2XN7xtZJwQ/kqX/pczFviDnOGJkjRg3VK5gupRxSl7YIxQyQTkYj3l2MTf8lMO+cWeH9ush692imdw5nujFLvMU2aoe1EnoH+rq6oqTAfgqHoTdesaNfDR3fwvnGtnCE6VLEFOp/0FXHCO6R0L9hXm6aTjm34hNMz56d6Cv2Gx8/fl7fJSN2TbQxoVOE9XKvohjlbXwHO4jsXXwKy2UXOS8iFOklLLemA1og0yCYStXItjzSuKEoAqYKpybOkQ4ZSTpV2WCBEUooUqOcONwpcy2XWU8fL/XlF89078vnevpkrdW6VeQjcKASc411PDAuSsKDpCrXQkEgsd7Ea/h/tYcNsIUDKRTB8w2Qry3d0R3se7v4Py3cdkIN3PNIww9qkui33X8Kz7eVfyXPBjCBMIGIwCZAATUU8SboD9AnXjJ9S5rSiFCFpJAqxGUagUQkIghAnZc8JxmaLt6L4bmR92rCo9sUWrSZNVGWR3OBLhUhQom8FNAjSSKXubQAz6nuO0P1oi4KRAQpwE2Eu2xBUG9nBJJCCd6E3KLEeknqmVs4AxYBYy00kmc4v1BC9Qo0q5F/4qNQPioKskd0qKCtqZ2rZY2ZmplKyqwuQj7nCda5+UlwgwAAEABJREFUPUVeXJzr2clJPUfyu6+e8yQykKMKP6d0kA75CtYyqpBbUETAAx8l4gScqnC2rlyBbnSZer4Ze74hMb9GqcL2RwopnsjiSZzbkYr6gOCb+HTLdXiUGKJczSXPdMcrwxR589O8zgkpIuTmE9U/92Uv/WfRIRR/oN6J/gcy/2yypRlvLLjtyKt5tYPRLSIUAeipYGAFTNV5ahlz7XqUjO1tyg4mFRdyZIuaV2mObYlXg5jolr4jT5Q3p3ZUhx7mYd3w9i63unXzpvwXwG9zEHx0eIB/Fm18EMuHnyepOYtT/2bwgk1Uf+x6gPgvPV6cnmrlhSUfiScc4D1jg/Hxi+ccDp9pY/kZl8EmntA8uAbkud5Z13Lgta/Dg4P61zk95c84/D31PwGNvIGJQu1MFd1MAwunC+Sdkrck7BV1gApbe1G1zyLW/6S0/2npDl0byrSzhTLhyCSzwjBntOfJixN9xUHsJ1/c1a8/+VS//N3H+tvff6xfEv/Nva85qH2hR+dLPV8Per4Z9AKcjqELFjY98rR/qObwuvLRNWmPRcxiT2n/QM3BobJxeKjm8Ehz/3OTt26z2XIT3iON84VWLKjP0P3pcqkvnzzWr7/8Qv/517/R//uXv9T/62//Vv/p7/9Bv/r8c33F4egpL5ANE+LIwtwofLyr7RTQoslSSioRl/AMEdCCOjJI8FRAq3x0ujeyvUlQmO0wB5TtTaKg10id7h9v+ntTYYOtfWAwsFEwbsvASp0uV0TtTLgjIR+KPvBkMd+xwD/Y63TtaAHm2j9o1cwa9SGt0HedO+zQ6qSEHrA59/v7D/TLjz/R3/7ut/qEw+AXHL6JTY/5YqacA9lFmba09H/bNDQ78M1xgj0AvQQCpCsI2pOor81ZKWfh5vIH0Dk+ulqu5N/0GeHhdmNAUJcUEcopK7suEMllCy+HXraFBTXIa1JSCqlNUpuLGg3KPiD0X1Bs1tqsL/Ti5Jm+un9PX3z5qe5++ZkeEH/x/IlWqzMVbDWOS9qx0f685eB8T9f259rHgJaZWCQkSQYqwSe5f3rGSc+Xw0BfRURtW4ttOvyiaVol9I0IaboVEcC6OoxKh0AY28Bh1DQP+SIl8YgIAkDY5EYdPthRj22Tc1IEeeKyESuI+y5+fBP2sauo9qcdpmEQ7gJGgABuGYhxLRFB20LV9rY/fdPiJ7NZpzljxHq16NZCd3wGbYa+r8NtmLXdti2NmgbpbGT2fJCen5/o4vxYm825mjRqweH9YpZr/yb6N+zjfJBOviW1tf6ZXKf7xhBKe9xc2M/4kB/or4hQi26LBf27v6c95tC9xUKLivmkP/Nhi7zOulXdkdu26Nco094dmqbBDmiDXNutaVpkQ6M/Cv7vun3w6/+n03DcNOs22G8qhupLWLv2IQ/upOCn0I+IoRmko6XuGfLn6pj7OvTqsHdGB1g1oIM3Hkfmhwj3T7rUbcMYWAPzJMbKTn9xjVTQU9ablz3vA8N8rjsiqowdv8OIkC/nO9zJiwj6aqPp0G7jLHRta/kdj8s7Y6RdrmNw+6nTOo+eFPAx80aEIiaYX/C7vt1i3Lwjeo/4q+F51GNwRAYiKBLYzBYlCqGWRcYIPE3hFqrzJdlBLAhFKNcpEURFTkk5ZeWcaIdDkAyngflDXNSF7IJO1pXKoQkZUjJPCuITxDVi7/V6pdPTE/kgsMcO/u3tFbTlinmItUSD/xm5yZRNGpFd+4jDlYE+pjp0avDXfc3n+8IUzGWbCoaF2qbTYr5Hnv0Fv8FPUs5CmC6vmDTFRBOJtFQfmi7HDVIwFfIKFY9bFCodQY8+Awv2qR9VdSkUubxJmG+g3YZl2E6mGZiItoQiJrjcmvFq25xzKGLf7Sk7+muJurnhFQi9ejltTNTQ9OOU6wwiKSU12DTbFs6PKe3x7rmjwU4tY302n2m+x7wAOuYul9/wDrb+I+0t+Jp1d19OGMUg5B1c1OZEv7T1F4n2kHPIPHO4WKilfSP+Xv8K+OxEp3xYnZ+dacNmfqF/ya7Gq3Vg15CUU1LyuzekiJB9wvoZBUOcYZ9Hjx7q3t27esShmn3Ic9rtt97S7Vu3tL+Pb6DvxfKCTaAL2ZbuP4QJkRKDwWlEEX95UxWJiYPIn3ZXdh70t7bSEU8VQQBdSQIFqOaH6sX6Q5dp0yZYh8RYiN0hmEODd0QCgbiUKQlSI/FaxO8lpmE1TcF2vZo0aG+edOfWoX70/Q/087/8IfiRvvvBHR3Mswrvl+XJcw4nj1VW54p+rYYBRI4QW/uzOjT9kSQllEqhqq1ev2q7XxJhqwmH4RLku2/tRz1+MFJPQW7QkBk+Nmdd6rChAabBXst7bnOZDQdLLrfDwAfywNzhsMqBOyMrp6SMf7fI6Yyu5Z3RqSNMKWjOoJ4N3ZF3aMJX7d+zeac5mM3g7Ro2SBps2Sil5KGKaw8TXCdjveBThXhC/1kkzbBLCy0xbkf79PELXTx7ovMnD3X28Gs9++oLPf7yEz2795kuntxXN5zr7WtJP/7udQ56P9R//Pc/1f/5v/9M/8d/+Cv9+3/1A/3sR2/pO2/PdGN/g+wXbEA/ZU33DLyQNs80Gj19xsFTGS/QcUVfbRReGxiMp4RT4ybQpYQHVkAL4uJFUICIOyyEjlfgcyIv6oHYIJxigjZTiA+q8osriCaQibdQ2UjRnlJzTZvxQF8/3vBt84zD3yf67P5Sy7imfPQuuKNY3FCfZzrHnsesv8/Oz+XxO4497ShqGPdtk+mHTH8kuW9m9GHmwGCDn/r/ij/jALiwPm2gtW0jugJbjDVEiPw+XjL2N8wxO7/xvJXwg7ZpmKfm8j8Vvc+335zvp4a5j0bgI6z9iGCuy34v9HUxQao0y7Nc++YwjMop40Nzef7xvLPAn9uuU85JKSVFBGHUMEg31N9Rn8OIkK9QyO2YdTOZbpr9f2C+LUr48EJHRzd069Yd3bz5jhaLa+r7rOfPl3r+bAnHng4WNzVv9tXyk8esGOj5IbBLSCVNcH0gqM+363HbjNF1GSaCFEk5ZWUmmKZp0atVzlnJ5QMG7gJG3lEbxuhASBKeJNuz6eCnbzJ9acxYt3WzmSJCXruM2NVl+6GX8NsmZc26OW1baNZ2ioLujLWR9w+GFw1WWS91/uypvvz4t+DX6k+f6O0bM/2rn3+kv/nZ9/TBOwc6nA9qyhn8pyr9mcb+XKO/iTQop6TUdcrolpIbUUTlr4Hk7jYL/jDx2DcG1e+mssZXlsSNNRw98YFS4xYF/SUXn1BkGeHxBTcJbtNGRR1XI2nDtKuAfHnvJGUoGSked518iDGMc52dh+4/PNevfvO1/vaXn+mTz55wuOO1aaeRw5D1JrEJG2q6Pd24+Zbe/+C7eued93VwdF0tdhf2VyQpsorwHVEffQBBuoyLCzrPelvVGnn5eJlbKFXIKISasB1HGAtzjBL2EH1/Cfqo0kwHpaZtV+y+jRf4CxqqAhG7+2XFcjWGWRwal2wRigD0f3IIpOAORYCUptDxLSDIF0kpxMUjhSLALnQckPntd5AdhYdvWuK0o2/Cjk07JodvwmSN2l3IuSxGXLVsqNC3Y8kaYOrHpCFaCV9o9o7UHtxQs39Nmh1oaPa0Yg55+OJMv//iK917+ERnq149PqHUKjLAVyIlpZzksd0wxklOVakw3gYVxrXnTnmc897f8C22ZJ3vNZn/eGMDLVGuWcy12F9oTtjMWiXmx5SzLD+Qn5LjGdlJvoobBwr1TB1N2yGOFWP1GuWk3LVqjFlD2Kgl7Iw2K/sd169Y+zBPrE7UDWe62Y16/1qnt/eTjvJGc97VmfkjNhcK1g2J+hpMnwkTihiBbQ3JKSMuc1Tz/HwJikIlDVsED0kRARxO0J99lT+hRFSeSEmRGuU8U27mEj5wcdHryeNjPXr4XC+ee67MatsFRs0aeqzsYSqS2PdlTSFxT2ki4iIBC4zE6236hIA5IkSgiCnU5UVBDFMo7BjR2q24TQ39HjIkfJhM97P5jLHSEtRmixlse7TtmoZhT4+fbOo86Dnx7lenWm46/H+PNcqMudDxRj3vxgFhA/OKZRuTLrS96kSm/vj1x7loN/q+LsnljNfp/xzpb9Njl+fwKt6o57ap5ntj/j+BaJmGRdSw9tHkdk6/CeZ9E97E+4dobyr/kkaDfRtv6GOZRp6Dq4gIcVeYx3H5qhHnhWomaW6FfwKSdpcToYgtRMhICHyZSVjBt1bWoDZJXZfVsV5OIbjKZDD5qgRHKFlk/x9ZBzrEtJXuB1U4qHCcUsSRw/PqPVHI3c41kVsV5pwhstbR8DWReZdkDZE0ImgkLBVB/QlQFg2vyvxz46WWtzyaSR1FljtBqVXL4e9s71Ata/9oWq35Fll6rUk5pjxd8N1wzPfcs5NjnfLOKqgUCSMSXtVlSvoZirLNcVjBAzvWSYyw5mNQhwGrQ1FfBe0f0HPNpOczq0K80FGjhI2kQoECr6EC0QTSegX68y/LulKKaqrEK6QpvcvYhVcZ/ifH/W072YCKrf/rgPztN53wRgHfXqrmBuaoCJIGaWLaBfrHXMgJBARlg5CA2zGDqG830iEIcHlD98vK3ocPKSJUfwgFyK7+t2vyZTkizlMQee2udGjFRqpeOlFeTUOreTgnvN+4LZf8Sz+9wlCznEaEqzByztrjw/n69et69+132Li6zUbi3M3SwAFoYVQmlG1zUz8OO39AU2YcRjYSN2wgrHm5r3XOBsFTNge/fvZYj46fa8nCbaSCCibFkUXpyED3wjRhn44F4uHRAYeE+0opa73Z8CF1obPlWmv0G5iwhqbTBlwwATzjQ/cpE8IZi9cN7fNgFXLm3UwH6L8331fTzrRm5J76APdircenSz08udDXz09178kLffnwqT7/6qE+vfu1Prl3X188fkzecz1iwvE/xbzKTFSzmYJNWBEOLJI32Mt1+Z8jGCMpNa2abkZdnXIHsEdyGv52G3ZswC6uHWoOuoMDpflcI+3t20ZL5J1giycX5/rqxTN9+vCBfnPvS/3dl5/r7774nIPhL6E9RPcz+Z8E6qmzMHFGbhSEKbdK2CsUk385DOKJXsoAnZMX8gb1ZcLIuZZJ8FA9Jfw0Cj0EqpOW6QXkvgLeVOjprwF7O+x5oXmhVgK/S9RHyLeMfJAwio8O8ZmSBl52RbO52AgONk5a+rdVZvVOlypyI+VOQ+rwF+kxffPloyf69Ov7+vzRAz3g0PS8XGCrXqXrFV1R2yVsndVQtsnYn7rRgHuk/aNG9BrRV1xFiSd18LGFYr7hGdQP+BQbGP7rpzUfQyOTvcduwC0Um5pPirhJEdRDfcJeIy+QwXZgLASr1VahFv+bp1EHXejmotWd/Va356GDslKzOeXj5lwXvMAeP7ivh1/d1ZMH93T6/LE2yxMV/6VF2ig1g7pOunYw062jPV1DDmeOShwOCyRsGjFSW1G1OYoVub08URNP0VQAABAASURBVJib1oaaSCwysrqUsVFWzllhG0VIIHIoUpIUwmj1rtEgDZyXHJIUoVQjqhfRiFCifNM0suzKW3k0XfBMkSLblIdKte9IXQZ00rLCWzifjoNEHpuJxf1nICghL/PIOanBl9s2q2sbbNWyedhpwVjaXyy0v7evg/19wj3tMV73OVg9PCDN2Nvng9YHw7O2VYveDTbJKSlHQvOihF27XGQ0sdHYX2h18bxi7M/J79XhRk0SZfBBbDhDzqxtoTdq2wZbG1kRjAXaN7IJZwyMbf+ywMB85XZlhHSM/Y6yrUF8Rhu8aWnM5jN1zB2m+UN8TjpTF4LlKyKUrDu2SDlhM2nA57Fc7Q/LzCmrSOoZq/6rX6O3PuhVsLntbd0KvhzwpZSUk/sTEEqBzFE9um/w9VKSUurUNnMwA63yTicqGpn7XZd/WaTQbylS5WngSRld4HH+hjm9UH+kUFCnXM+uLLo6f0BPNyoiVPWivPvM7bK8iMBVRpnPslyX+Uba5vLecLbemXLmdx7VKFxnbOtFh556BsqgWrWVeQynxWXZnkdsoxF+bvicuwUBN6oWmacgyza1Xob1qcAeZTTPqEuZplkg9bhOWa8QQX3IVyioTzyNoH+S3J5Mv7ttOSXZhhGhelmeUROvPiJCESHbwhCXdVtz4GvfcByS/C8TbPBTJanpsrp5iy/S122mbIgGVLvbxuvVWu73GZPWHge9bdORDtYARXQl9VEuz9S0M7VtR9gq+CnYyWpOtpNQSzkn8rMa/GWHTP8l2rhDRAgF5L6wvjsZNlJhQiz46Dgk6g5816yhtmnr/NBgM5dxvxju+woUHekL12VEYPOC/vj9koOk8/ML2adCId/m9VgbGW8DfltlWUZtEy0yG9Dr15SlhPzqr5EqR6HugqyR8m6H68g5KaNv2zaaYdsO22Vo5vEYso+5Hwp6Fj6W3Acj76EyUgl3ICSnrK5p1LVtlbHHHLIALXLoJI3o3NN/6+WSOe5Ca9ZRo/sdmQnVUkioygO/rYqpXjXlOshPOSvBbL18cPTk6VM9efpEPjS3bvvMyTeuXdfNo2vyXyO7Uzb+K0w+6NwG81Sh9VElX6lJV+JUVnleDytxeqCTI+YwJuVNAW6IIXIcVpg+IfCdIO8ydLxCPEcwKKIHa9BDhBZFkYjaUCBykpFyKLG2yTuQdrxjzXK4P9Odm0f66P239dPvf6iffvQdffQeh0iLTi1r5Tjj8PfsQpl1ake/Loo0oz8yvlFB3JsJqYYSKiikiun5MiUupwjIjwlBaJiIjGLfI3T/5ZR0eHDIodZNXfcvK/LOTNDM43z3187Xe8bGxsBfesO/EAIK4yGnzJhrKpqUlKkvp6QGX2nxxyZjp7pm2TCulhXjuFFU+9rOtu0oH65ThHlBxMVVNOLfI3WM+HpAUSQ11NchfyapYz7Pqwv1x091+vCunt/7VC/ufaKzh59p8+Ku0sVDHehYbx9s9P07rf7iO/v6xQ9v6G9+ekt/81e39S/+8pZ+9pNb+vH3jvTddxe6cyPpcN6r1YWCNYAP6sVGNR9BKtQl+kj2HeadUKMEZ1KnKK1ibFm3NUoc/uUxqRnhQP/pYL9X4uA7WM8pBo2sPbxmNkY61SjiipBDQzU2CsEV/mtbRIvpjvIJNFLCCmlf0VwDN7Qaj/TktNVv757rl58c6+NHg54tZ4r5Lc0PbynP9lVyywZs0vm61xnzwZJ+RE0l7No2rRbdXPv+lmIOnzddbaGYr9Z8qyz9y74XZ9iiV5tzRYqisF/hH3WOYW19waGyf8nE74yxDEq0K+dE3yY1zHFt16hlnmqaTL0JXwD0aUq5xsU14qcDMv1u2qw38jvLWPqXN0mP9IflNvjYnDnTa8IZa6i2a2WfS8jL6Jgzsqm/2hM9Hc3J9QSkwrRaqE1VjwQvFPyOPqLN1p3GoXPWnLXmPoc0+/vXeb/coI5rWmHb0xeNzl5krU4b5c1Cs36htGqldVYxhoY6GurIkr9JRIgSoYC2vScVauIlFU2wQQHOSGnXDqcAMtz+iG0J+ByNIM3tcoX2GlSsiFCkwKvG2r5Cv4hDfz5IFJsl/tqriwKSqEmBUxTbADv7PbFZXuiYuf7R11/p8b3PtTp5pHdvtvrL79/Uz3/0ln7w/qFu7o3qPHY2pyobDnf6Je7OWKeehC6unSqsPCjA9y6U0FAR2l6m7zBA67fYSHw/ie85sb8gdNQ4CCMDWBifws6FVhRCx43YxaHLYmGdCozELN9w/DIT+u7eKeXQaMjoFFoQ7mPPPZ2eJT16tNJXX53q/tfHev78QucXa/kXQc/OznRyfAxO5bHh+veZb/cP9llrIYe+Leg9WrfA+kCRJYfUQkSXVyG2A9F6lx3BIW1gfpna5vRrMO9V0qX8iVhEeeapKSyoOqHKMwsU39XeNgWJUmUGkkI8NF0u51IUgsxTNS9CEROEPyogV9SHyAK7+C6UIFKT6lVlOWbmy9C8TlzmknDcerwMX02ZxRRC7l3MzSE53VPRGjf9ddSM3YPMSUZR9fWq8USxvRwbyRnAqIRb0vfdgbr922r235LmNzV217ROh3p2Efry8ak+u/9cdzkgPF6N6pmPS9uJyVNi3lPOSm2jYB6NlGRzBDoEYyIYt2kc1ZA2Et90I+uwnvX/hnWu3+Oer616Yt7vupnmbNp0zKUZuRHY05k5lPh+TdQhQiXoIKVMNCnqT3FH08QpbMiboeusmalLndpoJ6RWjbiY1wtzg3jHpvWx2vUL3tOneot373sH0rt7g242Sx0MJ8ynJ+r6M+aVJejV4puZucQb0Ub4XQzkebVYeqaCrGC8B/TEuEqoFQY50x01iJjCmrh8wKg/B5cFvxGZpEyeII/laJTyTKlZgH0l3t2bTasXLza6d++ZvvzyiU5PB2w555urU9+HRtYRdGG1rceZ41NFr+vuNKC92kHunwS7EYrQS6gI6VId7wS+i6gHJuxWkFEIhc6KLAxKiQL3CBxKIzwjNh9LJ2lfkY4of6iL5VyPHo/69NMX+v0nz9hvPdOTE7E+2VMfwD1J/2xYJw3UOSB5QOpIv9Y2kt6FCCalV6AI0q/CfK/Sr5Yx79X0y3gtxwM1eP7hmyot/hsQ5vrDpSSX0/aa4q8VcHIH+DApzz9wm++1rD+mt9nNcxVvou3ynWcULOzwJabKX2/Dt+r7svAr0v7UMleKS1P1etNlnaIyTP38Rh7yzXMVqgUD9qhRySGQFBHy5ecEP6W4+mOeCsZXJEUit2BJ5l+x5gnW/Bm/njXBmrrTnLVpTqpXhGSIUERsE9vco8vY+T/SJFUm6ZVQXDs6Ud8TswryxNgX43Zk/K6Zdc/4cDgdMquzhoNga5Vk9h1G+AvyJyCsGDzcnquA/KbbLKrl3UD3wy4kHh5vhNQR6JR5L7T+b+X4xhDvhM1Y5D3HXsHsLvmvfk9Ybz73L6uzT1Fs153hrDVqua4JenlZCeB9kYpt3EVEHDUm3lp+ig4R2gD/ceEZ78wluvS8/wrvMNvRrMbE7WegJSghAZ6EpgMYuYm8+a68ZO1CosjyE7igQfTVO4R6r5Ok0D/LRa9ayz+Eb9OJMnQCT9nRvwFnfFtxN3gHWh9GSN8wjv4RF3IsyLIiwtEJIo44SMSkiPDjMhxpj0Gg8A/5EcRC22vbSjMAp2DTJWTfMdVw3HB8Moafu4kA1tfsNvH66byreCnBuZbyMjeofIKEqkoeXETMteAD+r1339V3PvhQt2/cYsKaaWSDYHWx1JoP76FniMLYpkaztmOTb6bMQFnxQe5/CvqCSe/F+pyF6wPd92/ib1Ycxg7aMLB6wPtdIS5sMTJJBnUfHh7KB88ddbPXo7OLlU6p74ID3OUordBtGUkn1PuISeHB6YlesMmwQsaa+mDRgsOfBZsWIwJOz5d6enymLx880W+/uKdfffql/h78w6d39ZvP7unju/f1+b2H5D/Wwxcn8l8GB4dIi1s3dXTnjq6/845uvPeubmCHg1u31Cz2mSASmyUbnSD7lA3iJe0dmSgiN0q0n6h8sDDSOpZvGmjkQNsKi+Y065TmnUrXaGCxPvISiMVc+eBA7dGRmmvXNKL/KWb5mgnvN/fu6j/9+tf6//zy7/SbL7/U45NTDtKLBuopTJYijMgKJlPxxCy8YlRRsFVJScpGVqK+Frt287lmiwUfmzN13Uxt01IydHlZiAEhpURxyhJGBIu8UWsOcVZ8OKyxe+/Fu4vyYVCSC5CgrV4gRl1lD/jpGiyV27WuXe908+a+5rMWuY2CF1JkbNIuNLIQ3qRW59T9nM2o+xyG33v6QI/Pnuh8OFHpNoJNTZfUNk1Fk7OanIR6zOmjRvQZhl7jSBw5EVnBB0cR9qZj/KGzYYNjvbmQww1t8MaSx1UoJFAMeMctBvxo8MoUuvM9xkfSBbrgSfheizMvaP+t/U4f3j7Uj967pe+/dU0325EPmnMF42CzPNf5yQudH79gg4j2rC/UxEA74OmK5gg4Omx16/pCt4/m8mFyp43CvzEPpF7hj3nbFYsKdWsfE8pXkZydRvGhl9QwLrumVcvmWkpZQb9E5eXBLWS4LeUylCwzIhQpSU7ozdckK2rmiK0HxvNoe0CJCHET48YuHttjzR9k3gK/674EPHQeWqAJccsx3CeorEwft4yT+azTHN/dW+zJY3xvsdABY/Xa0aFu3uSg4cZ1HR0eVfjg4RZj+K23busW9AM2WHwA0jEGGtrmD2OU0YAv+wN4wJ8To6bNozKb0WN/ruXFc23WfKlwiJ/cDxzCl3GtQMcZ4/eQuo+Yrw4PD7RAL9s5IlTbgk8MzGnVv5gnTcMayE7q6I+O9iR4bYuCD7mNC9pjdLTT8OHvHnUsOMi2vdf46mq9Vo8t3T+5abBzslhZBgastjK9cZ6CeWjg4xG7o4/r6PigT7S/UMqw3AZdZnzs27YdG765acmVNuh9wfy7Wm1USqjNM3xpDmZKKUMr6tlIsF7e3N1gS7fZfRwJfuS6PQvm4oY2D/jHGp6eMWpdI0IRsZXT61IG7Us5y7rapm6Ly3fIcDpRZsfruhRSok2Om96jt+Vn5luXi5xkP68+iu8leCNC5q8+llO1W4JumxT613nmtyzrWwo5IYlyEUHwKhSq8tx+l7EtvFntd6R92fLcRwUbOD7R7O/IpTAiq2z5QpYgkMt8Rv/hR5UMLSKqrm6X7ZJTgtUF9MbL0rXNToSJ8m5nxr4OjYiwuUQXS8QjmVFq2sw4m1fM8Mm265QZP7bHBQcAFxcX9V9BsB4LxuSMRXzmQGHoizbeoNrQAjYscmrUNq1ywmck/GpQTx/bDoUxJ6pru7aObfugf+Fh5vcU9bm/LT+jrxER1add3n0SkZCYFALRaPRGAvX2m1GRsvZ5r968eVMeR7aF+3TAZ3v80H3U4yuF/m5pV9u2ikA/xpnbtlwuGTu9MnXPODy1HqUU2jzgqxtlGhAOAAAQAElEQVSw0nQIsSRco9eo3YWYKsvhjubQ9k7Y120f0WPEDtZjzYfNmjnIaddhPSICGUGxUeb3u2tg7BS5JZAJJp+CwvsoxA/2SJTzLwHlyOqaRjPQ5kYt7WhAm/D3FMqhOpf1tHd5fsaabomEkb7Kms3aGtozXGdPvQNjZ8RW9usevcXVYrO5xzd1mO7D3+fPnrG5/UIjtj1k7rrNgeIN5uUFa42CL29YL/XIG5GHOXetEZVX0Kxv0CKiZuvyCmLWjsAFCHY3rLuoIkL+kZ/EHapewXOLSzppBoFfr+EQDtk/ee9KKySspeB9rIH4qIgizA1igg0KMLtSlnIbarukWdeoazP2L2DU0V6rD96+pV/8+Af6tz//S/34g/d0E39vmdtZ7CpzUNBuBs0VmtFXXlvUTU7eE4n5o2BXHFNMnHCIMAgniJi4nCIgRSxEKOWU6FP8gLHY4AeJtP1noC8z6bfuvKXvfPe7eu+D93WdMWNaT57hec39X0P6bkCHAf/1L/wMxHvGU6E/uyZrQVtm1JEjVb91P4srhRQVRSOHNavVuc7PWXOv8T3WQk4vV2eMpTP1/Yrm9RL2D8PlFNCIQLXuHfPDnPfugrCl7swYGo+f6+T+Pd3//a9177f/TQ8//XudPviUNdgzvX899Dc/ekv/5//6F/p//h9/o//H//3n+o//7vv6lxz+fv+DVreOltj7icr6a/XLrzUuH2lcPVXZHCuGC+WyVvJhNT6c0aXNrbpmhk3natKc8TSDugWboGloKdcoxgRCgbMHB22JjaCETwXrjGKkXiPrwJHF24jnj7TPKIQFicLPsJgQJhQARcqS19sjBh2xsxJ15YXa7ojDybeUZ2/p+GKmT79a6r/97qn+7vMzPVkdquy9o/bwjtoFm7OU2ZTQEttd4FdLDrQHJeWmU9vOWNMsdLR/qOsHRzr0/M4cYt874/DqyaNHOmacB/6xh/0PGOfu+xFfGPpN7V/PaRdnpzrjG+3C8wvzW0i8TxbyuqBlzsg5KaWEOw/0+1peH2AmNW2nDj/K8Ig2Foieqz0n+5dNTk/PkHumC95DG3wvwdO2DWONcujTUM60iKB4kutp8M1KTyH7pOU5LNh8oB1O24dFXX4/97TDGPiuLBrhwu6EkRP6tUq5U6Lf5/MbrEPvaN6+pdXFQl98eqwvsPnmRahZzRRnoeFMGtdJpc9EGkkgstCOeKqISHI6IpSMRIpQXCNj3+1cbw9rCvMwaqKqdZIiQmnbPts1oaO4Bnx17fl9dcFG/IWWjJENaX+/rYj3jGW3DaW4NxLjTnyr+HulkO9DosI4L7xfBIrtxDx1xjfMvc8/091PPtb586e6zXfLv/sXP9L/+i8/0nff6XQ0W6odT5Q2LxTrU3BBfI37jm55DS1rxCdG14NcYWFUrjfNkUJcocs4Ta26MlY8FgpjB4UptmGIbJRYnwdjS5NhCIK8jFTszsGEWBtMwPbKyE7kwyODJJxFA8+XEP0tKM59FUGppHCfRaMQ/cxhRsQBvrWvMw6Anz8btV7N1DRHats96EUvsNvDBw/06OFDPbp/Xw/8z/o+fshBzzHroiU6D/I7tmc8jozNsI9Yfg3RmfqkkICbSQG9ckEs6FsIhe6Oi3Qwt8jAb3QJG3QHuKjvFVmUE/YQcl4FZWrelht1IgKNAoIhkVTYf8VVSfVBQlPJCHi2MB+AoFchrpBpEQ7F5RAQsyS3022cQojwRTgEvmEtAYdBmpgmXsfGKY6tKs2heWpIG30Th7Tlc41bkGf66zC74UZWFieA5SOEwq4TUBAyfR0aI4GMpVsV5vBm74bagztKi9sau5vaNIe60EI+BP743hP93cdf6utnpxoSPtcupJaQOS/aVsG8F01SeB1C24NKEshjUQPaEuqor42oI4CJVx6HPXOC/zW09cWFPAe2yFrs7TNP7yk36CXJ738plMlrula56xRto5QzPt6ohS+npIiQZEik5PfkHB27TBnGYIyhwjeCf4Gq8L7oPf7XF8rDUg0TZbN+rtn6mQ7Lsd7bH/WD2zO9f1h0vbnQgc4017nm40ptWYMBFOWRukqi1gyaCqlR2Y37qkmqz0xuAiHx3KLqrHphLsrhH45MFJ7lT0eYF/Y33qGIkCJv0Sk3e2rbA2UQaZ95Ouuzzx7pH/7hM92/f8x7MWnoG96pANv5XTCiW6E/9cqFXamaLPR3BmltQb8HULVRQHW+UYgXKYCddgcnySEDWaGReqst7TVBWtLITwH+I5ABXQZ4hjHB20HdV8431A+HtGGt3/zmsf7Lf7un3376TC8uWq3iSJt0qD7taYiZNviFXWKgzoIO4w7MVWMFVHTiFizkqsKJStPrV0AA6EqEm7gLVpD8E+43y3XBq7JejTv17VWErJIhhV65tknXa+zyHH8dzjPN4bfBPPaHkYfnIKdf5zet5u14roYwO4/gG3dU/eMlvUbr4yXtDTHXV4s6r7LXh1OvwmQb6jVE1Ax4kYSuRN58w3bJSrzW+S2heSNCEYG8IBRwGES4oYdC2iIIPWxCIqbqkOGY+ZJjAVEMrVHBvmEae+ZCaTFrWFfPtbeYqWGdlsxbwaxEKMqrhpIswth6uwkRlaCrV0SI+yqpxrEQ41eMx9CgxC5m0vmm8C7p9Xxd2FdPWjOmh0jUEEAamSeKAb8UUo0T6A0oHpffBKxy3aJ8QU65DLcyqljqjAyL0UipJd5oYI7qqXOkQSN6DZKW7Bkcn59ryVpfKXNTBvq2kkloTQdxg2AEBYwjcyfrqoGQ9fBIGrXJEFpdgeuD4rOks37UC9a556x9+0BP+mnSZ7KR6uV6wAiKAdEhgW+qJuC5q4xo7QyoO70p5RS1qkJcOxrRP3Cbw5iyHTOm1P/cp9cWtU1u4+uoFv5j+rjQG3lsrTdmVKIbHNVkUdPT42p8ovy5T0vYQVW+n0Es5CtqbPcUKV1enigrAhLOxHPXz45WO20fuwB6ZSacrOVWG1cFO22Yoy5mkcqQ25Yh5lkIWiVcfVj0ZdoSjEvCNyIT+/S0gh0f4bdv3NQH776nD997n0Pgm2oZfAODcbNc80Hb89EltSw6ZywGvRkzY5MvUH7Dh+WazY7nbPLcffpI9x4/0BM+fjyAg8GUWTTCNumAWh6UCZsdHOzr6OiaZnz8FxjWLBAv1r0uGIhLBvDZIJ0wgP3Xvw/OzvWAA9FTFq99YB1kFmRs2Dw7g/7o4WP5/9O4d5/6OQD+6tFzff38RI9Pl3q+GnQ6JC3HrDWLj/UQ8uHvBRr5YDYf7qvxgSz6tIeHmhHvDg7VLPYUbauBSWEzFq3Ra4NePXFB28G690w2A/7t+UEpqVg/Fsxi8VzAWOOdCgfAMthEEShgw4bzkvxj2vqATZTP+Ej8/b178l/GPj4+0YoJaoyklFuqzIpAfgReEGLeE2bSEKXGR9MTBqL+hO7tbKYO7Da1E7pFkF9ovIEUrClBiwgFZSNCvuzfI+3yxsGayXjtTRJebAOLtIFyPX2+GdYs/DZM5L1SLqJKtd2o+bzo2rVOt24dcGB3TQeHB3w40P5g0k+txjzTAPrU6ILqjvu1ni1PeFk917PVU71YPtM5B3KDP/STlNAppyS/RDNp0drRuuB7Ayi1T7IUDcgK5PrDpmmDpvEyQNcRve3rEbDwiCBCn7lswfbDUGSMyLJpSgkNxEfyCmE9bJXUYus5icNZ1p3Dhb7H4e8P7lzX+0cLXZ9nzclPbHoO+OqwXmrcrMQpiYKD3TIuUQFopeB13OVei2bUXh7VBa9tPnSS26yefPcumiQqTSGhLypheWgFbHXyb7nSYuWUlel3I1Kq/KKYAbcKZUZQLIFQvsh3nqDBwNOpsYbmN23E54dhkO1Qi6CHEO+48803kj/x9Cr4TMHWQR1hW1CH1U+Uq6AsdxUBSUYyDzq3TaM5/rrPYeg1xuLR0aEODw7qX/ruM1YOGaOm37h2TdfIO4LnEBwxXg8os2BsdYwlyx/pN2/0+YN3vVxpvVxqfQE4nN+szzjwBasT9fYz/+XCyIdprJWjB4OaGNVmaQ99DjhUvoYPH+4fyPNVyllu40BbB/xvs17LB5IDY8T0iGA8JLk9RqJtEaFkEJ/6iPGLjQoQ7Y/kh2kjG0Q942qgH6SUc+1X91HlFTR4LTOnLIcubx8lq/J2XSf7v/OoUuZrm7bq7kPaxXyPMTpneupq+RFfqm3BZoqsnDswI6+V01ZxpE8H+rkHI3yG9YmIKsv94HE+pw9STtU+LieuBE9EEMP7TASmNfS39dxhl26YSKwzBRiTg9yPrntXH8K5i7MVKaFnlus0wTzOSdBzzsrUESngC5mWclbKmfYZDflZTSa8pP3/2PvPR0uS5LoTPOYeEffep1/qrMrSVd3VjUYTAAGSs7Ocndlvu//07MzOkENCEGygdXfpqtTq6SsifH/H494UVVktgEaTHzZenHBlbm5ubm7h4f5eZpbpcnK4RnYbSREh/4hnhRuSFEE59VOChrbEZTkG24dhnaG/UjHqwFVRA55snXYCFOCBT/C0XNZNrn1IcOV2RcsBSJm0YhOPQEIDWSyPkS1bRVJYvhhD+5MV9tvjH5uuVTfp1HSNUk6YW9EKv+9fApszd5bLlRBflqn+YgY2VPw+5eNiMR/wD1LTdNjdRA3jpwj12MmK96bDYaCfCGneDXPU/Wpb07dq6F+VcS2zQrVP1sUAj0LDBb3AwhwA82/I2IY0QY6brFs++OADfec735X/KWJXrvZCZHA9xsB8SCrRRs4JHkUDfH2oZdoBOttSRpaUsyICcverl/tuXazQQY++BC0Mxhs6CYHli8GhLEhHJHkMw9kgQed49ZVVHuY37RdaoRiWA/3pVcfD7zZoTO96lcSsUYDTTcrqcqOWOZ1SyL6Wzsi9yqSblDRpMuWNstt1O9ig30kLNuFW+KmQavmkbZkLiSZKlaFAi+gS9awzjx0lipyUcYiJ0PlnHPQ8evRQD3xA9OSJAtn2t3ZYOx7qEv550nXyKPr9YXoSsIwRCid/T3g8zNHVAg5BxCDY3CQDyI9noA55qA+q0PMfkqToOASFWA+WYEGBwxVhD9bvYQjLCzyto2DNE1lKObDhpLZN6hpAuuPFvN0lXdnb0ps3rug7b97S9955i0Pg13WDQ/LtQp3zucoZ7x3W2S3j48PNtkgdbWXbkccCvfIaRUYh2whxRYWfepbvVEQoIpQiVYSoyjt8MwYd43J4cKCr63+227/Y1DLvA3qPveeBw8K8c50R2Cpp52EkCn5a7K/DdhrsAZMTk12FtWrBbmlRZCvnUEIPpay04sBpwebvEgxskgR5VKrlLTqbdFmTrtW062S+VFPPfFvyTbDi/drji5bo6uzxIx3fu6sz1smLJw8U50faTUvd3O/0wesH+uF71/Wvv/ua/vX3XtNffu8GB8GX9f03tvXOjUavX+p1efdUO91jdPxAqb+vWDl8dWoLnAAAEABJREFUjP0ekT5VLheA8ccnBvrP9DVFRpcNaCuC2sHBb8XQSUMD8gjGz3NR1Bd9DNmGsCXWFSV6FdYVtqgNCmM10IbDUkNmm+lYA/bUWbIeXMJjRb2SsiJ3SnkmsaG6Kls6Pm/0yZen+vGvH+nju0s9XOyq33pds0tvaevgpqY7h2omM5XMujshZ9MpT2dqwWS2xdp8Twf7hzo0dvd1sL2nWTdRj036L3/POARenJ+hnwGfkzVjzCdNoxYf402BAf/uX6zze2Ixn+MrkdY+UlLTZOZEo5wzKUa72iG9jCCvUWNerK860LZdzYtIqK9UPj4EnsNzzuHhkvFnSkCTsZOJppMpdkKdlKXCDW+egrUSBplSUspZTUNIPCIUkux/V6uVeuQuzC2yar7DGgnrv4zvZRgXMgc2qgbGOOct2r2k3d3XNO1u6PRJo7ufn+jOJ0/08POn2OWZFkcrlTltlomaNFWOTuI9WQqtD1IQJoWqTSFXRkbLKq6BOeZ3jO3dulxg9373+J0zlCJuaoq68M+A+kFfqUrZoIG5575ZVz3+pEcnS75DFmv9ue+JPnU55O+NKTbKSKvBzhO0wTeQ0Emh7pL3xBFzzX/5a1wcH+n64a6+/94t/ckH1/XerW1d2l5qlk7VlRM1HOhkr6GHuTLvL/PMCBy0V5Crt87hW8izvChFDMkY9TP8kByUKFIdASusJ77UOJdW7EMswUoBz0BfQl6aoJyaVc/0cADEZbBOEONX0Hsx25EYnvBWT2gM5Bom2ICizY2goayIBkzADOxI2lG/nLL2n2KX+3yT3NDNm2/qxo2b2Ggnr5v8S1JHT4+1ZD4tGc/jk2MOh5/ohG99/5KnxZeQFwzIOND8KGfA3yDQOqQgKLdO6bALkBu74DmmKXxlvJI+J6lJeJp8Q49/QamUoBfHN/nkvHRTLYIHmfVJPIKYQZ5ZGiIdEQQAG7Wdhu01Us3joQqtryAEta6IcDtuVJ0gj22n9hY9QE0OT+hMbjpS442SnK60UKFW2abG9EYNptjEx2rmP8Z4uhi4qVdBlEE1Buu4uQV2q4pisZiXqjROlcgasKGBcIVfWOVtle5AMbuiNLusvj3UIu/pbJjo7tO5Pr39iP20p3p8ttCSOoFfLviLwtzXBvSfm7YK82JEQ4stwmGpmjAGdR4yx8d52Nd1vdeAvecQY9J1rTreu03bCEa8ygem1aAC42iScptBo9w18rq9ycRTVmIsE/zDlSQlwiayMvMtubKn1ooC+xXmPpNF4t2f2Adp+jO1qyN1yyfa6o90mC90c6vojb3MXkqjy5NB2zFXN5zjWy7UDEswqGEwUpHC/JmT8hw3hOzFyLUsUW6EhFQaLyfG2NeeMJTxtex/cpKGuIV+jIKckTrlZqbc7qLDPWUO+/u+06PHjPOnD/TJJ/f01VdPORSWgoPSgg7pqqTKSMOA9Q6SyI+aR7yGgY0F+WuQV4CMwhM9hMPav6KADAVRwE0iwhlJQkZ5BLFPES/Uo0l40y51CxSDQgOhEnrm3VY009J/yXwkZD/VL375QL/4xSN98cW5Hh9lDnt3WRodaJV31Hu9Ep16+K9oZwiLHKrzEgGL+ClrOE47bhMqYpubSpbXQBa9BEnku85zwF/GyOV5/pimSN+8XsihuUrzqpACZxO8UOHrUVMYX89ft7/Otlzr6DeCsq5uGuMZAQnUhabIqRF055TzyfqD3W7fWDMc5SGD2/HfBFdBHJlGVtS31REXZSb5Biiq3SN8+XYFctZBcUXGX78vYCGtmRAG0JpHSBoRhBs4LyRyRjB3SIZnBuuewto3WFd1WayVkyZtUtcEFm8Ji1IinpLCwIendRjkP2MZqlHVKxShZ9BvuMYWkASFLznnOOul46V0sgqd4xuXzOseZgOotISDEpInFQWAefkWkP2qu44N7ZVa33wMBK5p8zQ0tsG7QfiOlDtF04kHbfqdSJ2UpJzxGb1OLs51yvpzyTtr0HgVB/XhSPghmpB4BFC9oj41CqVN+KzaWEqbIetgRZsXKXTKOvIMrNCH86qOoKVb0BLxXZnAn8x41p4LnsMkBg0/r/e8uLrdZwUj4QulX49uWolaELXNIG4Q/JFvRueP3OIfubkX1fpi/JtijI62LhY3g/i1Ci7bfLDZGL7J45s5Iys/jXW5+QK3WMefbOxP3wD5o3U58iJe4EU2rBRRn/KTrHpnJt4uBy3Xr13Tu2+/o1scAm+zOeDvgH6+1MBGjA2gaxrN+PDeYvPAYdt1SiwGV0y4Uybt/UeP9NXdO7p97w6T+IxNhg5MFJkJ7gaBdRMw8z+B6gODCfxywgngrJarQUsWi/NV0cWyxwks9PT0XI+Oj/WYD6YLPtqD9rq2U8DkiM2JO7fv6rPPPten4Iuv7ujB46fyP3M2pFbNdEc7B1d0ePWGrlx/reLg8jVN2eQokWW5RdvCCayGXj0Ox3ybplHbdZqw4J54c6JplWlXqBOS6lcS9TJ0pveHdo8DUdCxlFTgJ8JgA8RIbavoWiX4iDoyL8IE7257RzM2TLcvHapjDNhL1xf37ukXH3+sL+7e1dOzM+SUXKekBt6NFLxdgngkDQrkFjSlwulCfuQst9vSRttOFClJ0IbEU+uLVARpQN+C3BdBUoVV4JIN4wUbCf5g9abEipec42eM+TmOetWzOOdDYbbVcVgHtifa3ZnocH9XN29c1bXLl9BlC7sij3+hzUT/M3pJ6Eg5Ifugs/m5nhw/0b2HjOOj+yyGz1j4rpCvKKHTRBeMYCAGjxft9sgy1EGRUkAAGvhu+1AQdMQTlVKtn5QjV7qAaxQ4AVhpYAOkx/borkYUedFtIHSt06LTNiU1SZrmpL1pp2v7e3rj2mW9deOKXrt8qL3ZRB10XQraQm4WA4WPl56D4BW68mba/PxY8/MTDiRPNHBI3EbRBKaZUPQlGFXPZ9Qk8Qh4KVSvQt8rmHPFNmdhibs4IpSQKyFjBEKSpqjWGIgUeBfoiarw4K6hy4wxD+4UON7Df4V+valkPZhvzlk5Zfnq+ajbbOwMKLGYN61FhAKZTf8q5AYejH9jXsDjllNS2zaacYC4y6HuwcGBDoHj9hWbvxZ0fIuDYB8Sz7a26uFj2zXKOSlCjFnPZvOCA99zdHwq/8Wb/zrFWFycovPT+k90nz59pNOnDynn66VfqImecS1q6VqTA1myJpMW/hNtzWbaYZ667Ra5URpt0A6bktbNitCbO96sG9BZQpCGfuU1WvrVUM+ICFlvS+rMsQf/pYbnlOG8DQ9xRYRySvQLi4CvP9gVUkRSSqFEnw1xFeA2p/hTY9J1cvumddg2rabdVFP0O6U/M3y4fVsmPyW3Ac/IyqlRSq0isgJIIVXo5QsbcV9tJ25vb29Phsel7VqlnGW+LyIilAzKGual2++QsyVu3TwD5Vihqk3S79oOYQGOB/K6TyPvUKSQL0RyoBRJOePD6Zt5uu9OB/Vcx3Wd3zAubt9yGI43a1kyZZWmycrwSinTTlJEKNFeSkktNK43xcdu6po2KBeXdWN5B+ZdDZkfA9j0w/mFNDd8XSFU6GOBnpRSTmqxm5xpm3bdv8LDvY1IEnmql7XlCCXOoywh34isMUxK4TjISUG52/f/DXaB3xUv+8yHSs7wwP8sV4v6V0Sjfc750F9oyXtAzG/Pg118q+1ttRw0ny+w6QFZW1kPLXrPKVsgDfTHc8S+xHVrpqLKlJEjJWQJw+0aUNFH95NARm/fzLu/5lE36IdkXYlN1wN9+N3v6S//9V/qz/7sz+rma0TUdk0zchyf+l0uaBL1U7ZMid6q8vKcdfsUc5ufIaRQvVxWkNOhqJXITfTNcD9HW2rktDtlvVj/kGngHeENOevXod9FpjFtTpk2aIv3VFJWigY9d+h5qkk7kfOsX/ugHl/teh4Xj8OkbeXhLGy+F8auZwPahwsDdIl3TYtt24ZzCgWChOWm723TyDwiyME4LavtkmKlSNAG/nUhb27f+ep2/eum89NTTah35eCSrl65Uv1l27SugkhF4TaCugAGNZ8m/wm3JaVaEIIIQpIyU0BLtIfcevkac4ps51IvYeM+VJD4QuaQrYAad7qiV/BOCOg8u6hJHam4vdqHJNkOiQdIuVFGn02b1fDR3/A+74hvTRvtbk9YA+3pex+8o7/40+/pO++8oav720rMseXJkXoO05lEaniHdiF57dAlqaHRJK8hisiWL8cqIihxzosYqcYnsuJHPO9WjL/f0zknTadTbW1vaxv4PTCZTtRNOmTOiqBmgR/wvKvjDg84SRRFhBLjaD62Z4c5ux4U0Pn9NLAmwLSwnwY7BW1L2CqnrIE1veVoI2nSNpphL1vYyC4y7CHXPmunvUmrHeuPd3J/eqSF39GPH+ji0V2dPPhCD7/8lR7f/qXOHn/G5vBTvX65059++Jr+H//u+/p//S9/qf/3//Mv9T8R/zMOgN+8PtPB1hJ9Hin1j5WGIzanT5TKqZLOlHWuHBdgocyYp1iRv6KrwwgrAbg/UUKGoBClYThPvlBYgDoiDgcye+DQcB7JF290KXi4BDbULBrgUfDDg/jB9qxP/+LlAjvpPQ+jVXAIqbSjxbClx8ehT78603/96R3915/f0cOzVt3eLe1ee1f7197S7qXr2t470HS2zffMVE030WxrW/sHh9rd25fXyJcOPV+v6vDwUPu7ezoAO6whgm++/nyumK+Ue6lFyBZhbZMTxnLKuGXkH6Ab1z5LG4FSWDOODrwTelW/Qe/sm5Z8Q1CsCWPtd8iM9ZvjE+TavHdTSnBVrWtbGpgThTEQV0pRbWmCfLZj+7iMLPajS/yb6Qt6glQJ2gbbbNtOXdtij7nyLX4fsfbynLB955SwfcqbTJ0kWUDaG2h3hZ803ZJ3T98XlZLQ47YuX7qpK5dfV9Ns6+njc/3iZ5/oZz/+tW5/cV9HT8455wjlmKhrttSkiTQk4eJVMAVrxz40I3eTG3g0tJtFk3yD9LIuFz4sRK8L/PUFa8Ql8ta+oUetr3BYH468CoX3ysA6dSXXX6J798n6bemrf9FiOuk07VpN8FU5SQm7S/Tbfw18/vRI97/8Qrc/+0jnT+/pcDv0r3/4nv6Hv/ye3ri5p+3pgNzYhy7UaKEWe21jUIZHGHQoEAuTlkOisviOG3JuEVcQAzVOst5OGNiPVlRbkbtUejY/l9TZgLJimiU6JCQ+4N8L/SgovSALBdT3HX4A817DAkIz2tgAaRnxLA9yWotIishKjFtKjBljlypaddjY9vaOrl2/qg8/fF8/+MF3dOvWZeZaaL440qo/0c5Oq+kk6Zxvv4cPH+j+/Qc6PTmnrSwxr8uQtRrKaPfoTs+uWMccGpZvneUuOFrpnXgVKkHVvWOSeeiFNHE0PGZQv+rDed+Gsf74lDxdQqEXr5rHIyIUyUhKKa3jUeMpQr5ocWydCLc2rBz3mAzDgI7GPjtdQVpbIjUAABAASURBVA2H4jIdgSLgx+34mMdznXZgqD5MMQKKMfKHeMJsozo3Ex4To8o6NhAWAD0UZfZsspZ9wsqmaqcHarcuKROq29UKH+9N+3vHF/ri/hMOgR+zkb/S0LYamkaDeTRZKFKFftM0w1d4P5FFU5l2GvIroHW4OQQWcyICnYKefYmVDy0QPJpQAv4vB5a8CxdgGSv1OPzCoiSw3dRh9xvQfuBfI0IRQONlH0enVLDlwth5/PoaRz5Iwm1BELSbeMen/kJ5daa2P9NOXui1g07vXtvVa/udDtulpsOxmuWxWh8a42cy/iAzvxMI81Gh/SIUoBIEoChUiBIoggwZzngVKuWrCv6ZeW4zwSMjSyZsFXmmptlWwxg37Z7C7/FFq4ePFvrFL77Uz3/2hY6erpB2S6VM6VKnpJYw824IDQM8aycTNEn1sviGEw6/DucD1E4dVSSeKUJ+DyX7tEjreEPYKEgPg2qbpR6ut4ropNIh1wyaXTX5gPieTo9bffrJU/34x1/pH//xC33y6ROdXkCf9pXaQwX9lH/RIVGXN8WgJIl+GASIoXoRL0Q2IPrSXSohRK5HSSH6IrTOH0MKn6X12y+T/3aqV1DE2Eq8ouj3zHK/f5cqprPvwyNCTgofU9ObEGtjoMYncr2oo98Uh9lvvuE1dvY3k/0hS+ld7ccreVqeZwKR4N7Q/y7hhmdEiBuMoUgQU0AQUZ/EuIk7lSghypO8zY3umSziAwf3usAPL9XmYK0ayu5BXYswoWAQKWT4fZhyUsKPZpByrvmiXBGqUMhREpJCqtBLl5veZBTKCy2uGOgF69X5quiCtfuc9edSCY+ZkMZwjSAOz9rAOl7ru+yfAnhRX6BIQgShCBFTTRNTJKXcqGG937YTZdZNZFBC3ZSVSA/UP7u40On5hease3sc0QDFi7f5KUL+kUNDNcVzQ+k+bVrf5I2h6xfaC7fXdFqUpDmKXADUxlvF9QJig4DOhDlTMYiT8zvf8S2UNR9+ry4O0SVA+GqCP3pu+qO3+LUGR4XovyulyFfYWEYgHDmBwds9b0AZNBRIDt0R/ebLdvESqFfT6/BVtV3+qvxX5sHnxfyE02lYWO7t7Mp/BfzWrTf1+o2b8mZAi2NKCJ69UMCJJJBTYgHQaNJ16oA/ZJk78iHhwyeP9dkXX3CI90BzNp4KjlDQC2fHPGNyFaWc2YTa0i7tdW2HgqSej+zBsw/+dhLBBF2yoXp2MecgkOXoose5FiRBgshqKO8atz/lw2qmLTY29vYOdPkKB44c9r7++pt64813nuGtt9/Tu+99R99hs/iD9z7QazdusDG3pWAhOueQ9fzkRBcnpxwQndPOSi0yT5FtC2fl/xtrhwOTGZiy2V8xnWqbDYwZhylt29Y+IZx6nH1Pv1dsHvTIP1gxkiJCCZ4ZuVPOxBvlplUHv9nWDh+I+9phU2YCzyVO78HTJ/r0yy/1yRef6wE6PWMzYFlQVWqkzGKKunZi/m2V1VC0BA7x+RoCJ59oAxo724YxSq6nkCqSRBjwi0IeodPaxJ02JKiKErIPrOzn87n8lz/+5x+P0deZnTRyrdj0g0gTNmb2Ocz2RlKipv9C4NLejq5e2tfe1kQdtpD4AGn4+Ji0WW2TlVOCkn6hpyV6u2C8Tzj0P2Es5hyOFsYHEmhDTU5y3B8RBT4rHwDzEeN4pKJIkssb+M5mW9re3sUuABtg08lMuWm0uUKJdo0QXeP9HULt6rHBAT2sVPggH/h4H4Ro8A1kaNQx1l3TKkdQ33ktdrSjG9eu642br+k6m98HO9vYTyjB0BvtKSQjwzPDLGEXgX0UXnCFjatAALqmJF/FjwrEUEQQj3VoPQk5CzI9xzAU8oYK2AtquVpQ03d5Vl6e1RsgfLZwpLwgQyHPvEb6UY4USfYNbdfJdm4dRgR66rVivIxCXdO53HNjxtzYbNA5zwcBDXoznqVzVmKwLGNEKOUE/06ut7U105SDStMnypBaK2zMbS3Rm+1kge4WbGrNF/PxoMq/jHB+Jv8ThGenJ9jpsS44ZJ+fn2o5P1XvvzxaXtRwcXbEXH+ss+MnWl2c8lnS102waZs16TJjDLChJudqnwk5rdCB8VywOXdBW54HFyxUlsjh/ILuxPhGRNVX13U1dN2IGPnALyLqGNS+UNeh0a/7N+A/CvoUV0RUvUQE+mZ8sRtxRQoFMlnnxCo/13Ne09qvZKWcEZnSCCEW9zieoSTXSykj04gEPyNSUpDvspQa6pMW9fX8cirMChT3GSTqeVwn+LIJ/tL24jYioPbt8DkLRYRcJyOjw4iQf5w2H9cPqdqz7dT6HYEl0F5EyDSG6zxry72kvKC/iJHG49BNOnVdi321yoxrdrs5qYbInl6BnJJSBilDlwAheVF1ldU2jSbY+Rb+emdnB1+zrQn9H2VqFNCKXqGm9fiUsT/YUI987k8hPob9OL74tFLlL+5Jpe8Zc9M5PyJkviPPQc+vpIixLCIp0bZDIyGvwxHQmK6CdwRyeA6dX5yx4D5hwT2nXeyMTdTlcq45c+aCsjkHxAt88YqDiEjiXbWtg8MD7e7uVr36lxbmHAKveIdHhBrmunVh5JwVEUpGCvlyX9wH3A59pK/0eSBR8ylALTXftEadG8x7lyOgrI+RXsopq0PvHou26+S+C6JKS1jr4qcGMyWt33CF+Klypsqn8kKeDY+Cvl6sHhGiinwV98GgHcdFWUQgX1JGB7bD1nOTeAT1JMX6x2JVO2esV8jq9kZ5oYG20vEySNDngF/KanJTIa4evXsMVoRoU6lJartW00mnSdtqQpt+Fw/4m6V9FujxYwWdBjLnFGqh8XhN0WWTmzpe4rKujQHZGJSab9qEXD78OTs+1pNHjzgIeYLvPUNCyf5/e3uLDfCtKkfKWYHcVBHdgGsoIiRu1WuMjM+a8dIjKmGQFzWm+tzExRXPEJRF1Oc6T+QwiKw5xCGFYkXGEixGsKmomEuEpSwkNhgrmIsYGvnURUciEJykLPHGULR6htQIpXM3yviFhnFu2qzcZTWgA1vbE127eqC3335NH373bX3w3i1du7KrWYu18n4azjiY5H02wca2ctYsN+pSoqVQklR9Lu0X+lbQ5UCuQ0ok8kPiCSgX4JZEboE/8kcEdthU+Wxbcw6WTjm0P2cNt8LmBuZf/dimfdtQIRywZaNQX1wRoUCmSCG8hAbToKdi4RAyke/yjPxNbtU1E02aqbo8VRMdh6+0P2S16HBSGs0iazs32mU9tYe+dkKa8I7W0SMtHnyls9uf6fz2p1rc/UzDo6/Unt/XXnuq64dF774x0w8+vKJ//a9e11/86S39yXev64N3DvXmrW3duNrqYLdoNpkrpxMUcCwNp2hjjh7ZEUH68IAiN02KAgUR5xkQy2G4HGhNq3qhUNIFeyrYU7E9JXjW0LYFnE6DBI1q/SBIIFdICZYh0Yq4KkfozHMgHKhr/fJWQMe9xjFItNoh+bYWw46Ozib69PaFfvzLh/rlZ8d68FQa8oEme9c03b2sdmtPuUPvTVffS15P+V9u8Pr8ypXLusI61Ye+9uF+h3Vtxzut1Yz3995sW1d2D3UdXNne1/5kxlg1iuWg1RkbMxxcXRyf6pRDwpOnT1lHnci/WNLkrNlkoq5t6VnIa6MlNm35g36mlJShcRjEyZJty/7ONmg4PmCLEdTgHrBB0zVNqw7/3nYtcjZyWwl7q/Wx395g7TRgqwVNuY5ZyA9gurpu5HtlaT8I3JbzEUJue4WsK9bjplvhG1dek8Gz0sBDitqudea/oL9+/QbfbAc6n/e6//BIdziseeD/t/PpuRYXjD+2HiUrCDUw5hUBlyTrIGP7FSnLV4+PddtLZLA8S3z0aiOnCTAU7moPnquWK8ivohFubueveBcs6esKvViHpqNhuoplwaQnUWg3o9embdQiXoPvK8tznT95pMd3buvJ7dtanTzR9YNW33/viv7kO1f09hv72t0KRSxpzsDeoxedJK9UyFdIhR9HpVj/iCsqghwpKUpACMgd70KA7rRBD+XqGTIyJhAcUElzaC+kABxEF53T4gV9vKD2XEOZE1+Qt5LY/qQhwm+/rbdRZmTAjio90bFGKMKQ/K2ZmOMp92raQd2kqO16sQWh6zd29d4H1/Xh99/Qe+9f16VL2GuHHML/5CVzMWnO98Pt23f0AHuZn9Ni30kCbJAUYihFFUhOqZ5fL6cUz0vGmGuvEesQHrWspmvs93h8o4HndV0EuPWiHOEMHhGhiNBmbR6xiTPmxCPGcgKFuHhwE7HWkR39F94v5Vk41J6QNMGargYvP2DCTd74JPIversVQ2Mv6rB5TeW8QOIxTn8cJzMqXUhKKviFYNxz3sKG9tTN9tVM91WaLSy71dOLlb548Fif3Lmn+8cnOsMXLfF5A/M1mLeRW9hkc14Dtm6KIACkvHclloOEwVt3oPVehfX9alho0c95l1wwkxYasGXO96QJNcEwkYauqMe+e8JhSm+mibzQAEOj0ICnL42rXgxOXSuyJhiQtV+jeBxhW1JSCeQNQioM0PsXWwb2cYQsTVloj2lwncebV2Z667DVpXau2XDMAfAJ64dz+jCvSKzXjMAPhd+9ax/kd6gPsYck9W5zDZrjJsHzj3MjgMfYKI0UrVKaKrfb+Azezc0uutjWYjXR06Nen3zySD/7+W3Cx7p//4I9C8Z22GJfaqJ+1WlYtaDR0KM7d2yAJWPtHoWIoEsGVka1OafFRVGd+gxUfAMuD435CdsgHoQlaUCBZWjgN6F8RriDDR2qjcuK4VAXZ1t6cLfXxx8dc3D9QL/65SPdu7vQ+UWnlPfVTg6Umx1l+hys/aRGJRINPr+rnCq0W8bMGINi2TcYs6CR7Cv02641j2+Qke/6hoh/o/z3zTAPA2br4Pfl8E+kX+uKwHp6ER77jdrqmwIa1MvY0dSLcZJ/8PtF/ut4leEP3tDI8JnOPaAkuBkJfQP6nS7XNmHU+o7JfDWm/YyaOT4cd3ENUXAUJuOwUmHdVtgjYcIy6wf8bqrIOSklqBmcYRiogWYqg6RwPogkUYnHN+8IaQN941or2/kQlcjqYTRnH/uC9fpiNXA2YBOggdoIzGTUChRs4k7/01GlgBUuRiN7+uieOo9+c0sU5NSwfu/UthMl4q7nP/xbsdYW8vcQXrDunaPLFXrtNYpovoVyw3RGSYkgFC+EMBWZQOsrCNeyENvc5rNS0rKEFmA5hFYl1BMfIqkEXrUAuf6m1jq00Jso8krwfzHvWZlLNokX4uus3xjQvipM9QoZnP1HRPojtvVSUy/oVcFPLYz6/G/2GJsfny8J4QFDU5bZjtkLHEwDEmi5N+LreURfv7A5bYorH42G43ynSWJu6zwSzjOIjvlux4nfB2aAY5q0nS5fuqS3bt3S+++8Kx8G7/JVM2na6sgCutLjwEBCyK7pNOXQr+PD3MhNo5PTM30nWyiXAAAQAElEQVTKoeVnX36hx0dPNedDWjjAyFmesLBQ4PBmHNB546HJDQuK0ICjcgfattOEg9aOTYfCQmSOM1i5jPYikgJFGF071dWr1/Xmm2/p3Xff13e+86E+/PD7+u73/kQfbvDhn+j997+jdyh/993v6Lvf/RP9qx/+hf78z/5C3//e9/U6h8AZfV2cHsv/39XxkyeET7VkUywNRR2yzejfDpv8u9s7fPhua5sD3y02/h3u7uxqb29X2zs7fNh1VeOr1YqNcxbXfHx7o8Hp3s6N0oSjSimjjqxEXypwgm3Xaeo29va1d3io6faOfPj9+e2v9LNf/kqffPGlHjx5qgv0MCBToHdDxAf4LHn/LBgTY8k49lYybQXlGX1m00MX8k+qT+vaZIj1tTuepR0L+DSMa4qQNxSO+BB5yIbvY3R14g1ENhIX3qSgXdMd+AB4b4+DtgWLxFNN20YHO1s63NvW7qxTl4raFJq0WR0fEkQZ06KCvgfgsV4y5nN4epNyxcdBzlILfdtlNTnJG3MDHxcDL13rdiDuGZFgZjRUmLARtbW1w2HFnnZ39rSNHXdNZ7KKsD6AsDGVoH3JbBCBzQPiKGfJuPnF5HmcUlLbtMjdIQOLWfq7YsOoR842NbpyeElvvv663gbXL1+m3614jSijt8Z1c5L/MniCbDP4zHKLHpKyCv1nAOEnx/XiVUiAIPANL0hk37KBdTZQ13ownG8+Jq+gOtodo7ysXF5qD0vlM9JWonXaOaSpERHyhpvn6mw6UeONPfLcnu3acDzo34Ty7e1t7e7uaYeDoS307YOADtse0arr6HPbqYWPbUXwohkF45bRS9s26lyOftzPJfqdz+c6Pz/X2dmZjk5O9PTpsZ5ge7a/R48f69GTxzX9xOHTx3xMPdHJ8VOdM6fnHO6uOMQaOMzyB6aGBYu0Cz6uTjU/O5YPggtlXRvamrSg06xrNe2y2iYzT0PWhvW6Wq7kA98TDpf9Lw8Yp9j/kvG3TiNCKVGHfnTrPuec5PouJyKnM+XWrvXWs0nn0DQORxTGQXLLEaEI8xAfZD3ATiRFhBI6D/SmoAw7tYxuJyKcJV8RxGnMfN3WcrFiDi/rZudgQ6fcfFLKikhK8EzEU2oUYdA2NOb1SsC7YHsrdFD1QDyQKcEnImqVQjuWa4Q8rPTPFUvtz0Adw8Qpktq2VQMQoJa7Xy73hqc3FAr0EaEG32YbysgbtCkxhyV5rrqOaVNO2G8nv6Om+O0Jvtxjkz22OSsCGRHF/Ie1nELCiKhllielpEQbOTs0shrqN53tGd68C/xLQKOtt2qbBtkyY52pBz285Gsz956Fg8Y2HQ6yn+nx4Rs9DYyp9Wr79+GeWST6mRJeBR7Wh2kRVEF+pEw0EQdhRE1LoXrRz1LjpAs5oOoKH3o+P9Pjx490dPxEy9VcPXkOl8yNBQe/PgCeE/Z83NA8G50zHRzs6zJ+bod338CYeI76MMl25nHZ4n22w/vRummYzxm9JGSkZfo9qI4R9u8+G+YxMAYjXD5gJ1Ajp/tq+oF2Ch8FK3TjOKW8a+d6xPvo9le39RXwvHS/IoJ+DFrwHrYO7atQm6u8ElF1I0WEUs5KdDShV2EPbru2+UoGIV+FMstpuYg66xmvhr7b7oyM3Zp3RIzlKdW2ghquO2ADbs/xysd0Cn4SFDGC9xViqaz11VPH/VuhT9dJ6NnzaMo70OsUH8o01Bz4qFrgSy/O8H/nZ1rw7u7JM1f75m3GzPD7U2YEar/gb3t03HOiZTynXaeOUMhwzprv8cOHenj/Ab73WANybM22WBvtaYv3QDfplDLy0xfEeHYHvYrgGSImLiI8v+3elEYE9AHZc0SEItwG0AiyZPCClRHeJOTwQHXDkMOL8CGwDxE2IO2/BGaDVHxGq74n8bnoQfUa+SqyFGg0OkKjldB5gIRvSE2j3DZq2qTMGie3UtuFplsNc2ZXH3zwln74w+/qux+8qRtX9tlzpY05m5uLORudvWboagafCSGvJiVJoc0VSAUiMAFyCYPSCJ4GZAG0yUuhtLaxnFltMH/83nrAeN25yyHEg/u8W8+Z9yvmS89wljr0PeNqGxygJ0ewViBIgp+i4K9W1FloxaLJdhHkZ2S23bVthx/sWCtNwUyTBuSpujRhu7tV02f6GepYe02Y3xPa6rCZzMFI/+Shzu5+oZOvPtHZ7U+0vP+F0tP72l4e69rWoO+9ua+/4tD33/+79/U//48f6n/8tx/oT793Xa9da7U9PVf0j3jN32f9eV+r5QP1q0cqw5FKOZPYYA7GNST6U+TQfbEmayJEge8ioeUNajk5470p66VqR72Kw7SSnoGyNKgY2lyJpl5EULDmHGiY5EA4xKDeoC4VZLmCsoIV9EOri2XHOijr9v2lfvarh/qHn93XvSehmFzTZO+mJrvXpG4XHp2WbGpY2q7rmIdb2sFX76/9tg+BDw8ONONbKyStWHMvWWsVfOus6XTj8LLevHpDrx1e0aXpjjp49acXOnn0RE/u3Wfz964eEj55+Ii11glzfqVJ28r+viMsZdAFvub87FwrfIxtsOta5bx+f/Gd5DWDfbPXVeP741xO2+7sMw1Eo07WdDoB2FDbKSV4qMh+z77Sfm+F3K5nFN4TA3bpsp7vz54yt+V3wWLp9U+vSoeMpfLp63vkAn9oGstrfqXO+1DKSZk5LQYiIlU5Ll++pLfefhu8q72DyxoS43K61MNHx3rIYfBRPQSmnWVI6C58EIy9y75b8ExZTW7UNNZJlsjzXLPcQz/QN+rSB8sprgC+XbZCdz3zBaMma1NCdH1b7iVrZ+vVfUdsuQ+JOWp+PmD2mmKgfwkZWuZt5rvMa+E5a+eHd77S/c8/1wXr6cNZ1p9+55b+zZ+9pbdem2lnukTSc8b7XKUf/WUR9h6DVCFBoMKPvnEh67r/IgwTYteqYej5VYjCz3zXCI6pEhjDBbXm1JpDd7HGGC/lQsWHwQ45AB6Y8wM+vRRkpMQ3FV643ZaT6xCdWH+j/ONzrIN8lpkgmKdBX1Pq8euD2smgSJbjTLOtohs3d/WDP31bf/4XH+j9D27o4FKjVf9EEXPtH+xAG7rH3Llz54GOnl5ouchK0SmnVimHgrFQkgrtjGNs+V5EWSeKwrH6cGSDQuTrIOv3ur/B9LfWjghFPEdKaUxrzDMDihUxpiMcjjSJOAUmoeOlzs+B98LAHB0YE8PjMhK8+gk3hYvgxT3Gnf6XBDYhWnK7G6heL+s/5HQtWD+yIlqJcVdMlDj0ncwO1IE02VVpZroYku48OdbHd+5yEPxQD71uo5HAnwc+1usMRYbHmvu6iUBfhr1kgt5riDZJRsZuPR+WHLguwLy/0AVYMrd4OavZbtTuTdTsdIqtrMLBb89L2ofBQ8tMb0K8vtXDGLdWe1X8pO3CeBX7LPzX4NDw+FFeAkESsqYGeeGLgffQ2z8NfFcM/sWv5RnrgnPttb3evDTT+9e39dqOtNdcaFpO1fAOz8ztzDzKWiiM9QFwpEH1fZuQpkJ2uxq0vtz+OvovFUSEIkaI/hUg/H4x1FI2ZX5vK7c7jPcuJLyny5ZOz7Pu3DvTrz+6r5/85HMOU+/oyeOVFhcNexWNhmWj0rcaUPywCg0rqVj5Az2pYy0FOn4OcRVF0RpBGFSSrJAyUMAmYVkV+A7wIiTPPAO+pUCL7QUH10lTeG8phm16s0f8QOdnU927s9Qvf/FYP/7Hu/UA+KsvL1gP7qibXNVsdk2TyaFS2qLBiSJayXYKhyJ4i6sUHoOC0HKTqLdzHXG4wZh2yrHfhBi5x9doSHOT6We8mobSf/r9L8Hzm9IwSkJdoMbGkAz7xQ2EHdSaqMtUY5pEzXdYS//Jj9rT+GZ1t/V1fJPqn59Tm476HMcRlmPKEWIu28BZ4He7qVsJHRo18dIjaDHIiXWYHKJ/lV5lWBIsmJtzFfxZlEF4O7VtVts0rPUSNQvvtZ7vLOYc41FAjcHDcY8hLKF78Q4SBsFLNzVcr2wyoQnayJkVUxZbfZovB81Xg5jqKi4DpTYArasVPwynDcd/A2jvG6WuZnytoMjMAXUcd9+CtlPOapoWnXTKCb+Gr5kvV8jZawWt4cPfZd9XDmIs4VLjNXR6DZcpJQXvongpTHKZ8xXrGUDlApcK8nB9WqCYC7CgbAlhr6QhElQZONRY+XlAbMxyf+xHa4jcWsNpKpOEKRGnK4iTWes7Oka+/RnIE1Gf3070RyxBo3/E1l5synrcpIOIQfBiNsk/0P27slkLAfkzOchivMgZDcQLVsN2UTNrIUQ18dsfxaTAoduo2KRfFZol+Q5+J6xpHRgJ42+YnP4N8MsHl/Tm67f0xmuv68qly/IhqAb6xWQRC4VAqMBAE8iRmcytWj7MjSUf3A85jLl9767usLl0wkbjkEPKTCh0QFWJSZZpq6POlE35STuhuFHCITS5VW5aJT5MVywkL+ZLLQklt5bk9qbdVAf7B3r9tVt6++136iHw66+/oZs3X9f16zflg+HLV67r8PKV+nG+t39J+2xoXLpyjY+z1/XWW2+z+fZdffDee3r92nUOJrdUVrTDhsXqYq6CQwr6yVpXbSQhmVhTKpCj8OG9ZLOkJ0w4nclkop3tbbkfTtfJzqA7FFdEyPk5ZcKslr419DMiiX0K0Qz+ABr6202nmnH423FYMaTQycWF7rEx/+lXX+rzO3dqeiWcEzwCCJTIOPyoOvJv+6wYI/McrC/aNE3iBSTaE8r32KmIwXwZoc2P1jFVmiBIEcogkViysfD06EiPnzzRE8Kj42Od8GFyhu6WbEzYuc/QSYK+QNtzcNAl6crBnq5dPtTB7jYHba3aFCz+eP1hL95cHjGoR8dLdDtnM/Qc25lTH0K6kdV1jVqQM3WDuvXFu0KHhl8Yg2hWmf5OugljMqto26mappNty8ipUYoEbVYo0c9QGQzJY1LQE2pkA63n5QnfUpRg7PkhroF+Wl6h6ASHNmf6NNUhB9+vXb+h169fo7/7bEiy4A9xDUooPWDu/8NmF/1c3t+rNHvb22ozpZSJdiCud4Ee1kIU0kWOy1flRym0trFSBsQY1FN/WKNQJuSNCEUCgZQRSjVOGE6Dmias6Q2dqOr4iJRcHrRRtKLfS2+gMT/cXkSobdu6ubi/v6+Dg0Pt0a+trVnNz4xDkxtl9OOwoslqnA9ag4/ZDj/QYMuh0Ap78MbVKQe+pxwsnGJb3kT0X4QfHx1zUPWYDbZHbLTxQczcsB0+ffpE/r+1TjmcPT87YRPxjE2VC/UcYA185IqDXya1Eou0YNNqWJyp59Cr8NHpv0bfnrT4gIm2pq2mXaMOGVvQtcTbFrvr6E+nlLIW84VOOIh2eye0d8Gm9QI7t85zTpXWm5Ud/YoI7LmX9eaxySnXvueUFBEKwlSRa9o8TOeQESdPFeKqeYxrEI8IjfYb1WQ8Fm6jZ9Fku3TafCKgspJp1gAAEABJREFUg38EdNhq7/EDPXNMCsZlHJsqQ6xlcoicCQRxiRa59bXLWYZ5nTFWx0+PdI4P6LGNujCC3jIMtk/sshAaNY+05V1Ba3uqclPupppmlMkdM615jeGgQr1iHdCfzPhk7MrY6MLymKbyxIcgglr4Tab4VXyq7XJra6va65Q8j5HbS+hIKvy4RihiBBHuQNcgZfQ1wvQRo05XvDe8aWx4U9W6VwjapAb78RwwvaAXl4NR3qR4Yf7lnJST85IUlkZyvwc2UYp1o/Xl/kMQwDkRxCIpgrDyI3Rc5CnkTlFFhUdBfyNPaXAavgOY42ufHD3Wo8cP9ZTw4uJUA7sMBf/aM2fm+OA5du5wIL/JIdv4zs6WZltTJdrv0bd1MGBnHe/znZ09HR4caGd3p9K2batE/1zusfcYbeD0ivq2gw0GZK0y08kCzwGIzjhvVW2Y5Tr9NY+HDx7q008/0ycff1zfSxHoEtsY4DFnU98HEa4z0FfXh+W33hGhiJBljQj52sj0m+q6zO0V2iy043qJ+hGhjCy2w6ZpiTMu5IkrIhQp5LZotI6RedT24DN47P0iwhkE8Bps8AfdEp/CF161N/TmOivCZdUL80SinTzaPm36F48yecG8L9AM+HD/4pLfYwV/awT6bZFzwntzgu9qqZciUDnzwn4FeVA/Yx28r7I6/HoLMjQD8pwen+jJo8c6evK0HrrPZlPt1V+O22YzaEL3mC/YnHzB1sFLeFWeCZxvOF6xTtTAD8Atxdd+9MK1Vp4V6MM6Ng3F5qE2B8AOvQHqw2EQ0Bl0Hh7UpY9SovtGJmzWaFWilYyUIRmRclJuc0XTJnWTzBzI2po12t2d6NrVPb315nV978O39Scfvqu3X7+hK6yLOuymMM/8T0IX5lxm/N1aQm9haLwK8jyDex1jvoOIUIShGqZI8mUb8bthxfj7oOvk+JR36RN5/bbCBhRQUa/QTrU/8hwW7IIsoQWZJlIoMY/DbKkT1TAphaggP1m8P1vtzLa0s7Wjnem2truZJqljAzcpD2KTtyhjU7yotWL9eP7wgY45dDq6/blO7n6p5eN7miyOdWVS9M7lbf3gzav6Sw6h/t0P3ta/+eFb+vPv39B33z3QmzenunoY2ttaataxeRzHyuWpYjhSFECo4YRhPCV9gfj+zB8IjSLLTpclhA56aECsbwdFvt1nrz9ZeZfo9RLYiB4oG6BhSamBBooy7WfYNtR26FHFhurGcNZAeY9ChyD+Nbiu5HoTnV1wIHD/XD/91X393T98rp/88oHuPmJ+tle1e+Ud7Vy6pW7nsgKdq5koN5387tveYQxYZ05nU/mdZ1/c8F70OHqM53zz+N3tdY19qQ92jx8+1sXTE/Uc+i5OznTy8Ike3b2n+1/e1v2v2KC+/1AXrM9slx2+YorfyDlrwA/V9YC/DZ4+lddky8VCtr1SfUhBD8iMrTivxx7tw/3umHMA7dAy5ZRlOf2e3sCyW26P14p2XG/J2qvHVgv2N1RbLeqxrc3awus1813i80yz4TuZdFUX5hfYtGUrwyDzzk1WN5nI+pqxlrUO/S5P5KeclFLiO6TVdj1Qv6SDy9e0e3BV3XSPdXijk+MFfhCdcQh8frrQak6f+8CDUDcAjXhemo/XxDk3igj0wg2p5RRXRMg0CV0k2uQFwXu5r/3r6fNAn8W1DkTVNQp0A7L0de25QscDvqTypZkwr0gK+FrHjdNsWp4+fcT4fqZ7n3/CeN/TIf7qu2/f0J+8f1Pv3trV/tZCiXml4VQDh6ulHqyukKCvQPMqzAdh0ZKlIfvZTcMyxFwIYgkSh6RJhcar1Hp+DsTMF/71F3JW1AP46aBdlQX152tcoJpz4NCYU9dYEK5gzBwlBjHxr91VzPqgwO2OgBm3852mpqMWknntwybDfwGcm0E5r+B+rr6cKOVz1pdFV67O9OZbl/Sd776md9+9qktXZthL1mya1Ta8RzC1k+NzPXxwrPMT6g+dUmpBlm0sItBKQaZvu79eRhrZkHRd4cU08XXubw1KwAJUQoeGE5vQcfCtLEMRI6D69jukYN4lkDN9TknBj7hs17bVgr8Y1ijMbQYEPa/Hg5jTNaBOvYNnBFyAQyCDbCn0L3ZZFxsgkFt6jkLLBZ3SOoEjYxDkN6BTxFSRtxTttjI+pN0+UJrta9XMdMx67y6HwB/dvqNPOQg+sR/rOpUG2G+AEplW0zjrcAYbDbmt5JKQMrZhhN9NzKcV82cxXGgOFuVCS9ZApR3UbLeaHcw0O5yp258obcN7WrSibJl7LXmBr1JRD4agBfjyrJ0r+PQRPf5hYHiKCu0VJKt9DiowziUSOYIGMK4F3xR8ZyS+zcv8RGnxVHt5oZs7SW9dnur1/U7bzUJNf6ZGFxVZcxmJdVx4zca6zn3DSdAmLdJUob2yDhHwj3jTqACNl5JUkLQgdanrRHSat9V0e2onB4q8p1U/09l5o/sPFvrlr+6tD4Fv687tI12cm8+WctpWipkKfqIMjcTaYUQibppwi4CQdgOIlEQ5qHIMifewxCec+mVRzymIwxVxw+lhCJlWpZHt0u2qbLGfMtHxUejOl+f65c/v68f/cJvwob76cq7TE+QqB8r5kpr2ULnZUyBv0YQxbtS7XfgORfAG8lU8VAq045RzyxipOaU+1xkOKCzYtumcrMXkPQtr5rrU+eu0g/CDlnxX8BjzasFvfpjXi/g6tRkZG541DpHDDUiO98iodmPM+P2erl47TDWYcI/6JP/F+KiFMfPlfOr9M+6gj77/GSz+IFXDXKI+n4tD2jkvQuSZ9HfHWDsUVDEcENY71rmbUKQLNgyGQUwmiTUUE0WeYE1ITU7KKSkhB0ltroKf7PF5Rl0Ds1513PnFA7YmjAhxgyDHINAYmq4Ce6hVKmGWWEMMkbVgsvnwd8n+AdMcf5ugNEI2mlqHnDrPivn+dlQyV6z4Or05vQCaQTljC1S0rK4R+P6csnJulJJ9DO8XhUWCNrRC7gXrVf8BmMMVeirwgoVwIapx9zWFwkDHkZIiO52UnGdEuDm53ghkQ27YkxdCLTpnD+WMvYsFPnoIvsdyKxkJmWLUVa3rR+X2/AEr+Iw8n8XXxeSuYy8EGx6bcF0U6/BZQIZFD/qQiHA/K/r2CJW+vfAPUpK+jcso4D9HgN9c18o0XmrfSjReyvzDJ16WLDBTtxF+PIflMCiNcFlowMp6nILDAeuoxfXhaqbZhJu408KgnA6Ms8ibeQs2l32g2uMwnhu/5EngNG5Hhlk7z6E5bULHDXN1+A2sCwLZc0osURJLlZD/wvXalav1APjWjde0v7NPPhOipzVuLy4SdURDIalhMrdtp7br5Ml4wSL1AYfAX9y5rYdsAtS/Sk1SD3EPPdV4BvVa2trSNptFXdMqM/ECpyBCT9ALDgj8T0Av+NgvdLAwUU2zNd3SJQ6pX+MA+NatN3UNGQ853N3lAGprZ0/T7R1NpjO1HC43yJVZLDdsUDg9oa29vQPd4rD4/bfeZSPpfb1JfJ/NqlYIiUMoOIagTdlzEhb6s2KTZHF+If+1ywkHUd7YWLBhEehhs0HR5JY+NcroowEOvZHatPStaeTNhpwaJfpn3YnLjtG24t98KXwI5a5VAqIOzHTRL/XVg3v69PZXuo8uT9lMWUWwPmsl+iX0VuA3IPuKsTE8TNaXGDVFo4hMm0kRQYu+Cw9mVRlBgtt5BF+7XSOR5/506DJF0hwZjk9P9fT4SD4ENryR6I2fFbpKCk3c3xRacCCn5bku7c50/fKBLu/vamfWqQna9iYGzr7Hzr2h0a9fhD1O33wu2AT14ZpiUG4SKsnqulzDhnTAY/DHDC/eno+Hno8IkZdSgr5Rzo2i9j8p0EVmfNp2oiZ3SqkVVDVfLKZtWwOTahjE/DMGhn8gXlTQW8pZKSfm9sA7fsk7fqB+0I+0RmiKfq4eHug15s71S4faZfMoe4ay4k7M4UTYovNDNuNeu3JFr129Kh8Ed00WDCVoQuPlEFIVHsVZ64fTNel8UH3MUKpcA8Jbd9XnUCbLbV0gd85ZQTwRN5zOiT6lpMQ4pZSUcyL+cp5od8X4zC8u+Bg5r5v7bqPJWbb7nZ0d7e/vc9hzqP2Dfe0w9zrmWgr3IBQplOCbc5btv6Jt1OEr6gbbdKoJm23mZ/m9Eem/4jvC1o/ZRDxjk9F25V8wOLHNkff4yRM9pty/iHB0cqRjDonPLs7YT77QgkNfy1tsC2wUBfaRolcGSUvFwKYR9hirC7XkscelnUmr7WnLJjJyWdYINcjdMi6WbTbbYlNnS23XaYW9XtgPcOh5bnDoudm0TDnXvrhOSx/FZXrLY50leDbwNKyPTFvWR9u26D5DPd7Px1jyMI65PJFLivrDQ75M63nj98WSuefQbVqXEdDSRopkUq08v5B/wEFExLPxSCkpImhMSoROp5yUUh7zFbX+5uFURFRaC+gxeoy/P2Yz/wI/uWJeWy7L0NNWj10O2KjzjIH0Cr/quW2ZV9CLK+f8TCbBnyzYlwrbtIE5Ileq+jJ9REAakLqELqCwFX003JZpJpNOs9msjuHmANihx9U23HadGnxFQg8phQKM8VR5R4Scb16204ikQh+WbD77r169ce6+2x7mHDiueG8hhnLKICmg1/pyPOWsbKQst5OxiRY/buSU1nqlAu1GII+hIIP+8Qzky+v6EUkRsQZxhSm0CawV62FA/3UcGI8B/1rwNcVCMsFXvGPOzo715Mmjegh8Zp+Nz0UUFQ6BV/jX+YL5dXFe55jrN02q8996tX6DBq3zHv626e3tLe3u7aHz7TrXG/oYERpo13TWUQ2xSYe2YWNF2mGVFfm4kZB+E3Ff3I8ldt5jMxFRbdr+4vbt2/r888/ZpDhSTknWT2GM5ryrfODlNsb+igtO3GZcA/M2yDBNBL1Br6JPTg/wMS9y5fGKCEIj1RAy9AQneKheUEITwXisw5RzlclymYcRAZ2CGlGfbst+osJ6oF3ry/nGAP+efPff/bLfcb8sX62D3bvcsiZ4u62cEr4v1XdUJi/RUmALphH8w2ITDtQtzMlEeoItTj0nqBvoxHSiXYcJGczDvBr4tamBP+PAWuiU+X+MX/Yayf2b4NunzLsG/yb4wFoR7mvod7peJCNe1oCJjAgy5MtSOm64JcNxg3IH7ig2Lb+P5VXoioIVUhnLGqrmW0pDqtXk3o6xIC5l6VnoeCMFYRAmQsY5QMLeM2jaxHsjaTL1fAn8UAKhS4dTvf/ua/rh99/XD773jt5547r2t1pFzzvs7KmWZ0cqq3MOXJaMXQ8G4v0ag4J5NI6F6hV+Bs8NkN5R0bNqH4yf55btZYl/mi/mOuV96rlh2/J4GXhbhrqX55/znTaPETRCEymFWvrYAdtApo3ApwQ2lGhn1mT6MtMBY7837bSFr5ig98y7OS5OFPNTxfmR+uOHunh0R8d3P9XRnU909iurp4UAABAASURBVOBz6fyB9tu5bl2a6PtvXdZf/cmb+p/+9Qf6X/7t9/Q//eV39Rfff0Pvv3lZVw9aTRsOeZZP1M8fS0v4DmfoxxvDC2Xe9aluDC/RxArBPeYD4aDAFp7BspNGodIz+ygK5B1RpBp3+ByFPG9uD9jMAA+WjhpQ+IAtDKwtBw68hzQlzz0fUdRpKOSJDVNtqcQ25bvqY0+99pF2H6kPwCG4pEUBvXFZF6tLfEtN9POPT/XXP7qt//T3n+ujr/DJ1N06fEMH197U1sEVNaw5m0mrFkyJb7PW9Bpta2tL9sseU/uNOfPVY392fqZT1k8XrGOO+a756suv9OtffaRf/OKX+vWvP9KXX36puxw83L17V/c4AH5w/4GePH6si7NzZfzbztaODnb3tb21VWfFBfyePn6ix48eyWs4r93c3oo1pA973T5qQr8hX07bPle8S+3XBuyoqChSaNJNeH9saYv1V9d2attWGZtzHdvxZv1gn2cezh94/yz5fpvPF/I6zXBfB+zS7+7ZbKodDsT9zzjvsHat7/+mkW0/cqpt2G9t8/7a2d3Rzu6uptTJa5oiaYWMnkO4TTXdTAeXr+nK9Td06errmm1f0mqVdepD4MdnOnlypvOTOTbaY16JedwopxZdpQqvO9ynFCGhFa2viIAuy2sC97vBJ0dKvGewRvrYg2I/jj8W+rJcDkdIon4oZL1YP9aX426rpS+t+4ou2wRVv9Li5ERP7t7R3c8/1vH9LzWNM71360B/xnx7740DHe5IaTjhMPuJCvOsaEGr+E3W1wXLHdHTfE/+ADyKhsiLZwglqSIIQTGI1tC9GEgY8GHtUYDgrxr2Coe0Kdb2KshQLlQ4xCoOfSitOWlQaQZrAH6FsBAOgoEQBnz9LhJSj2Wj3H7appyNOiuPIFERg1IqzKkRbn+5OGXsT6G4UNMu+R5q9TaHvx9wCPzW21c5FN7RbJZAi11P6y+TPrj3WEdHcw19gn+riAa+mTBJAfTiha5eTL4qXknK10pqJnlfD8na3FX/m4TpDKcdGpv4JiTPdUTorDUigpxYpzaB0y/C+aFE/1JkwrG/VK3qt85tqxVsBG3s3PnC5mWbdxcr/FC9orbME0YB7wjiCsoMgn/i7XY3eImFmzZezCQdyPcNYBW2m0qK3oqYy0BqyOpUotOQZ4rJrhp8SLNzqDLb0zxv6dF80Ed3HugXX9zW/RP8SUnqmcMFnzjgEwfiA/O5p78jxHulWi98hwomrwz/lewQS62YO/Xgl/niw99lWsCzV+LAd3ppptnlbU0Im4NO2slazYqW3aDxELhoPAQeajujium4BhV8o0pP1kB7RX7PKoQMdBP5CuMykDFCDGfRsB7TYM728zOt+BbJy1Ptt738l8BvXd3RpUnRli40wfe0/bm6ApC9xQ80WgoJlfieT8gw6rnQpkG7Kn58CxDuW0p+YzbVuL9G8nI7hX6OSEiQecc3SNdJjHM72dNkdknt9JISh6Yl7el83ulL3uk/+/ld/egfP+cdfE/37y11dtZotdxSGbYrVHDGZYu2QZmplKnKwBrDYZnQVgcIHTc0hZb00KHrTqu+YX+5Ya8kE2atVs06bLWCz6qfagHmyykyTXRy2ujho0Gffnasn/z0rv4La48f/egLffb5CWWd2vaqtndusuY4FAakISYa1IIspq9WvKtWjPFQsA9yC0Cgegc6CmKGmDcFyWUUMknzdDaghPTL87ASmaQCilq1JszjGcacf/pz0w4h9zf4PMsLekNpqIYENVS9kA46blLjk8jvfG9qoILfWsc0xm8l/BqB29jga0X/3SWtW+FPNqjp31HKDe1YPWDxMsgQOQp8lcOkpIB3RIyh4yg4sOeKYSX1S4l9ErEPnfB/Ld88XZuVWF/ZKG23EUE6SXDxOnXFmnTFN/eK9ZfDngWl6UwfQVsgRVLEGCciX6ah+ToneJDlUQspZdCoRKvlkLQYpGUfzMHEjIsKUzIVNcDg2XtV5DoNp992Q2nqivGhKsIo04vz23Go+bbC8ivboiAMBe/8SA3iZiXCnFtFttzIiRxL9HLB9+k5e2mO13oRtTm6JF6fIKRICiMR0veoSBJpRWgIZNNz1LpCmkjy0c4J3wgn85UWMBxSq9R0SsiSkCmUNAImen4V+vM89YeNuaWgVSMhf0SSCPWNK8h5ESTr7bwa+YM/LE+VxfK8COm3NUo5t1xJX7/i1dkvkhUSICKIhPxD0sM4jiy5/xJ3wHQDYSAkuWP8fkAKfQ2UKNYDVnAMXtQMmwmNwNzriYLYTmhzBRFA/yIlGUscwlMO1x5x0PH05FjnTIYVPEuEWPuJuY1IBQMfRohQZf0zshMsK0jW++vpmjk+XFSFQ95AtpaJtLu1rRvXbujdt9/R6zdf097OrtrIKjgsrQalInnzr21a+SO2oiXOxqFy1tHZqb68d6f+FfBT4hf0acXk9mKA9YAyk2zaTbU925bDKCGal51Tz2POJpX/I/ATNhrmCxas5K2WvfrloKSsyWRLu3sH2tu/pJ39Q23v7vHxvQt2KibI30231LF50E5nymwmJGQN+pYiq4mkg+1dvfP6m/rw3ff13htv6yp8GuTo50v1FwsNBvHVOYvji7lWwP+Hnjc/fOjhzY1xc2FQ0zR82M00pa0JB88ti3PnpZyVgfWTaHPFJlnd6ChSwum1yJWp29P5BWWLoWd8Q2mCQ5pNNDToEkd45/EjfXbnjr56+EAnyDQk+Lod+thM3L+pcsPiUlk9ng91Cz8qVp2iJbn9Bl6RSHLbWrBEbgTBcsjidpyg3lHNxzK3yNk1jTrGdzKZaMLGrlLojEPB47MTHZ0axzomtE5WbND7r4B3psjEyzA4bMvDUtMsbU8bTXkxZmw2YdNB2wW78AZNj9AD/XdayBkRStSJHLLB2fk21J1tTzVFN7lN2EuvxWqu+fJCK17ABb7GApu5YPwWbAYNvARTapRzByZqmonaPCHeKaKRRCMlqaA3vxh65FkajAlZyuit6To1jGlO0Cop+Ekl1VjGZjKEXSRtt612oN1CX20UaeBjCB00SfQ/a3fS6ToHpreuXtV1Don32WgyXWGwEm3SZUWExC3rxjJQVnXTD0zTUiEuyGt8YG4M0K2g26DqEBrBK1LSc4RSzvQ9K3JSMI48lKDJ9M1hRFCNMkLztb0uOEjx4WIiz5tou2yMHRwc6ADsEfcG43QyUds2ymmsa/nFZZ4N+R3lM+bj9ta2ttmY9MbeZDqR54lCMv8LbOoEOzrhMOGMDWofCHuO+a9IPHdq/+hrj15XLLxcZ8Hm4mK5wA4WWrEQK2VFf4oy+m9wVG1TGO8BE1qIiS1hL/5wnGVp1gR+jfnLRMkgGCvBt8BfKDhbV4ylUjCfeg7A5mzczFU2Y4EsA3q33aIa+pIrXM/9TtQzn8F0ZXA35bIGvi5v4T1FB55bTqMuRQTNgZQk2wByBPGIkJwVZK9vj3PVhX2HdcA49bTl4oiovCoNMnpervCrPfGAZ05JOWWlSDQz2lWhYiBztnzYfSTKgmLyfYdCKSf62KjB1k3n/nuj9dSH9WwAr3hH1DaRw3pxPMyTvnqsEzwLulghs2Whi3L+BPvomDstfA3zdlsFWU1nWI8RobEsy3ydZ1h2SOW44Xpuq2s7TfCzDt2O4ba2mXveBPaG8HQ2U0fbTdNiw60m+NYJc9Xjk3NSQuYNUIGK5xyNPdM9eret+r1wgt3adufYsu3T+qlAH5bROjQEowh4ywiSoWc/QVJSRMjjk1NSk7Isj9GgS+smuZyyiJCviKCOYyNIyXDK+hjQu2V33IsZmlcwRxxf4ENPTo50wfvG+alRLSvMpyW+db441xIa4WO7tq1zeI/3rn1By/z2PPX89Rw1f8P9XmEPPRhou46L5CFfA7sjPVRdDowd7z/iruvxNkQPEn0v+Fnre8n7ZYXtmCY0Xkt8QG2bdnLOSujE5QPz2HCLG1qPgeUwRpqBdybtenxKkfNM73KDDEWEMvPBem/oq23F/qxBDxFJojwioGlkXbh9uUEaMz8jpaCs1ZT3ouubV5BHi/S7VBnc3wHbcvt64YINWWWkY/5anyPtoAFfZD07XeiDqwWPHAmbSWqR2zYzaVrevdg373MPeUbANlEOXTA2c+buOb7Xh8ENfenQo8OAZ7G+K3oJnQoZk+tn6kNnfj1z4IyDhKOjpzo5PpHHo8qETj2+ox4lqqleIdGMYv0jJxRkql61z8TG0PkbkGnaDajjqHgUQWM4gMxRPbO0gZjBWOPrB+y6cLhQ/2otBnl9YbjaCDMJWNDTsLY2YGIIOM9IjQIotYTQWB85KTVGKCX8fqwIl8ppobZZadoN2ttpdJ3Nzfffvqnvvn9L7711Q9cv76jLK5XVmcqSA81hoQ7ldrzLWmROrKOCd1xmvLLcW1DEZTmfgwzsaeB92MtzZWAMU0pqMrKG5LTHZsl86eHl8RkYU1jKFySKqE8n5ViNQBuMp21j0jTIltRKoIBBU+TcyqHdNmu3Cc3Qa8v6Lzj47U8ea/7knk7vf66T+59p/ugLDoHvKM8faa+90BuXO/2AA5N/86dv6X/4V+/o3/zpm/rzD2/q++9e0js3Z7pxmHW4VbRt/aWlOs2VOfzJA2FZKLMRnBjPhJ4CH+XN54TgQac2sJ8T6QIcCvmMgN7pID+exRk34kGe6HcF6QL/UsNBA/01enQ1oF9vJJTEhmzaltKOSt7WkGYaNAVbGsLpXQ15X6W5TPkVcJX0DXBTfXpNq3idntzSfHhdZ8ubOj6/podHB/rkdtaPf3mmn358ri8fJs3jUNPDW5od3lCzva/g/RVtqOkS30ATvo12Zd/ctZ189fgJr+P8nvIvLXmOer3uv5LtWXsvORT2we0XX36hX338kX4JPv7iC92+d19PWY/ZVuzvpus13N7OHja8y2HWTF3T4BZ6+Z137l+MA27La44ef+X2myZj/4n3WQDUI8m2NND2SLsgP6qNNswh+0fL3ratMumcslJODBPah6f5GitsuK5rCL1OPGMd4v75HbygT8L2zW+CfrY5qN7b29UBa/B9Qqf9njfflJLcvw46+/aONUDbdcr0LSjrsfslPtDvx3O/21lLBRtG23uXdXj1li5zCL9/cIN1xJ4Km+wXpys9fnish3cfcRB8qn4+sAZt1KZWfpenlNf9amqYaEPMtEI79ukRSY19NnJMpzPNgGWzLJDIdBW2zwpxlYoUoYz/abtGjeUnLS7ntzmpy4EHGyTWjPOjIz3hkP/J7TtaPn2sKxz4/Ml7V/WD71zh+3hbBzteH58phlN0fw7mYEH7S1oFHMIU+1LWzuUZ4E0pTXLHc5REXdK8yyXCZ9D6svyua/S0saoQ/AVviXzC0EpizhsDPqD0FyqEwhcIecLvKJQUsAuHyBKuW0EmaRis2/xmYL1uSOxHKm0Vl7qBDDD2cE26zPs8K6LnQOWviXYRAAAQAElEQVRUF/NjvmNOlfDh063Q3l6rq1e3dOuNQ3BZ12/s6+CA+dKm+i/mPH50pJOjCw+DSoEPoyJCyXpKCoc8tb5iHWqTF8hjQTdhjT8rfTliGwAjDz9/A+r4JLptGnF9PSTrpXtTvsl0+kW8nB/IHxGyPUbU1NjWUFTW8PuoMHeHF4Efdl6F44xtgV71gk8kxRoirNn1YT3VCA/a4EmD420epahm/ZaH7WIDk5rTs/S6CQcbmOYbiCALMBcG0IOV355+b3Q7itm+EofAsX1Zq25Px0Or20/P9fHdxxwEP9SdoxMOhlvh5FX4Zhq6Vj1zfGgbGYX5PSSsPUtDKippqFB22KtPK7BUn5dapaWWBvFls9QwGRRbSS0Hv1MOgWdXtzW5sqVmv1PZatRPpFVbhEgqjVRyURBmfI3nQ+HdKOaY5wxiKOFnlCSvqypKEbc8ZAM21oOBjIH5WngPJOZ2C4+GeTwpcx1OQtd3W93cm+jKTNoaztQtTzTpzzVl/s9iyTpgpQb/kEGKXikGJRXFBqhav+nyeJjm94BJRQt68aIfhb4/B/1GhgLN2M9EaaPCAWk0O2qnh5puX9Vs57qayRX1sa/Ti073Hq700ceP9eOf3tE//OMX+unP7nLYeiy2ALVYbKG/PSkOJPGe0a6KdtbYJtxGtwZ0MrZrnmJHSqbbpnyLteFUPQfGg7ZV0jZluxpil7wdXSynenoUunN3oY8/PdLPfn6fA+mv9Pc/+lI/tixfnOrxUWa/xTwPpQZZMjLBp6SO7eHEAZTgNcLjWzxXkUTPILQXJA0RGmiKuV6GogqSVFNBr+YxkO/Q6UJBWeeXdbyyho2ZUUQ9YvCoWTxoiTYlD7e4xiKe3M/rrgs2DCioxTy4x8JN2SaEhoL1HYoa83PEpr2aTZ2yQc343R7mZMqXeDnjD4Sxb8+ZOf0NbIR4TvYvHnOT7rPDrzfmvA2+Xua0yzah4xs4b4RzxtiLz9peJLJCQRgRSoRJDqXEeBuBrwp8TkW/wNgXimGpjP+ZTlp5XdngBFMKwUIOc85KJGzfA+coK3ye169D36tg+wopUmI9aEBretIRFMiXR2UMMSNHRlAeyfT4adaXvXKdhyv8qzEoaYA5Uwjpx3nhOM5Aot3KqwiKTTt6+aJsrEg2PB2vWX44AXc6T+HwEmzrLi6uA3chR6RGGRkjWpJZQR8D2RVhLvL51znr9tOLc/b1lyrkl+SyIs9/t7DJcyjrxzw2IO180w2izlqigqyDQi5b0vmjswsdnc+1GJIK63hZJqDI1EggBPEY8ix64SdgRt6zm6T7ajzL+30i1N+QR4SSkQiRFyl4Cjimb7l+U9m3VPk9shElqgDffIp8/ZaLWnQo4uvhb6n2teL4WvoFnX2t5J+fHNt6/qzjXZw2vs4/FGGMRoNtqWdSGTbYV8sZMAG1kFAAHoy8LhYL3XtwX1989ZW+4tDv3sMHesqB8Nn8XAscRs8Lz5sOGpuT4zZNuT5cfdvYsVeFfyIpgTHO03QvAuLC5gBCM4eLspJaJsTh3r7eeO2W3r71hm5eu67d7R01TA7TFpxXgnfDxG2Y0E3TqOVDvZ1OWdhMdMEm1R3k/vLBPd3no/LUH8y0s6K/qEYZ/h0HwDMOcruM0+rF4W5fJ/iqL/XfhK9OgAl6wSFeT96KNgcYZDXqmokm7Yy2ttRNZoBwCtic6PyhvEZL2CJTbjsJB9Ej8wpnu+QQtaWf1w6v6L0339H3P/iQ8G1d2TvQLLfyCqbnAHF1NpfDYb5S4QC6sMnQswHtjY7Tk1N5o8F/BebFSdd1OP2JrIuIEN2t8DjYMQx0fMUGwpL+DMgQyGLalBvGUDiiXnPGd0XdQJeZxb1Y3K9COKozffLVl/r4yy/14OipzpHDTqtx391v9Ni0U6VMP3FosNFqUTQsUXgvNbTRNFlMZGk0ZuHdEI1yYr5pVi8jSIdySmoZ5y63bPZsaW9/T91sqhUvwAts9WIxr4fBp+dn9a9KvJE0ob3taaeWl6HYAOwvjhV8pM/aJIMAvhKsaWMjSUFfpaYDQVMTyk1SA3HKoUhFbZe0tT3V1s6MD+9OqRFmu9RieaEF7Qwc3q1WyzouR0enOmf8VstBIfc91zCnVg32k9FVIp6ikcsHDnF77Mwvh+UwaAVcM2HbTdtQx3DdRjngR62ET+AbSI1UwbcRHyODEgMQjLWYB8F8bVNoq2t1yAbUtf0DXT880AEHUDP4ZkZBtBUhRUQFMSul6qPHVjawDdmutL4cL/AfcDpDDQdYAfOEJgJ+KSloP4IMhVLKShmMGdpcCRpjk3Y48GG2wtbcflDXG2M7O7s6ODzUIdjb29OMwzPbcQQURkpKG0SSbc++YTqdQDvVDB1Mp1M5LyOLuHr8zxJbml/MdYGvMHyg5Lye9gd3lPZTzspNVhg5SSlke3aPe+xxAClhJ23SdNJoNgWTrI5D4CgLjOVCmXCCXW63If9Sgj8e07BUoq+B/bCTqYLOSx2TqJqcI9uZfxkF+VaMa6Jflj2C9k1BkFOS9ZCRMSFXRr4EEJtxREL496BAH5S32JUPzvfws/5LkwnzPecsXxGhCNqm3wXUPOpEhCiAQzUP4oSUW6b5gnmA7Q9uw2QJ/SiYH4O8cWmaHrss9EtcCV4phQiQD6mwIZcVQooVfqxhGYrjZKaUaz8n+Lu26+QxMG/rx1giR4/+VsCh66aU6ni7jx73IO18IyIqP/tP669BB6YxMvEI+gAvt2G/KS7zS+RbEQP9qe2s5aa49sdhRCijZ/NNOdGnkK+cc/XVW8zBXex5d3dH3gy2DJNuohn+bep3B/1z/YS8RgT1UYTtseoJ3bt969f2enZ+Xn3gydmpzvCHtucl74se+zYGwgE5e+DQ/TdGfoN80UKVM3haYvfTbbsPXdvJcNx5Rq2DXLbJCGoFtRxSP8Lp5xB5Wl8UKaVQzgBfWzTgR3nf8RGTyGvbXMsGPnKWiwvm5ZkWHA4X/EzD/Jsxn/3LH5fwA7Zjj8+5F+2evyzg59DOaziH75KDqL6OS0TQbpJtICLkC5XWsqoH6xSsPObYq0VOOUvQWmc9410oTzlXm+oYI+sjIipf6yQitLmex5xTVKjveTjQD9mAyB7IM8xX8HY4MI9sVxTDN1cbtU1W0ObGlq3DgCgi0FeudBnZQs8v85aiylvrt23l6eZd1tNP+7mePiMhpNSGnwyJYJ2mgukt+ygjfoV+OO6+1BDbgkzUUE5p/e5usJu2ogl0Dw1PNSmr5V3tJcEFhzYnHAYszy8k9NHmxEFBhg8SkR7we4P9CwcfBTmDdjPyma6B1jz8r6T4l3eePHks/2X2HBuofUKnWl9BGFGfjqlGFfxINe6HIbkbKsRLkMBWTVDWaX8UOr2B8yUTql62qZGDk04ZtkFjpaIVFr8iJB09RJ5/9NUsKkJhXQU6AAKhLIEAUiMFSA1FgFDAdi3rI4f8Lopk3kuxwlPEXAk0eY7e59qeSTev7en9t2/o+995i/C1egi81Yo1BLT9nPXEkpZ6wl5+R2XeUY11j+SJEMb1jhD8JRG637YTz8kenyOuDpuzzWZss9JUOigZm2o30ESEErKnnBUpFCFQH4QysXgrqaGgS0kTMIV2Sp0ZcfZr1SFTXvGunZ9qOHmq5fFjLY4eanU8Ynl0Tzp7qFk51aXZoFuXJ/rwzcv6iw/f0P/tz97T//0vPtC//Vdv6Yffua73b23rJvuL+905fI+Ulk8UyyPl/lQNBz6tFqwxF8izZET6iqReybrBIBkC0Q1QFKQtuxj15ygStCIvgEPD8UAvQV9qvNJAS7pAV1g/jCAVY40+srwBWtKUcFtD3q6hN1hL3tKQQGwjHSi7fGLsst7f09liT6fzPdb4e3pyuquHRzu693hLdx7M9OXdTp98kTmM7fWzXy/0s08WHP52Oi9XlHfe0PTgltLWoRbR6oy5ebE4l//Cq50kbe9uacp7rCD7gvXLBb75lMPR4+MTHXOge3J6Kn+7uGzwtxV2MsdfH1F2/9FDZHikJyfHmsM3s3bd49D02rVrunnjhq7xPXh4cIj9bqHzxLfGSnPefeeskbx2W/HOsx81Cr4jYRtdN6n+J6ckp5MHBtnsH5bIZ1t1ftc2avBJOUGXkwK6CJTMzWBRQ6Ao/EO+bdfrgp514oK1h2U4p58X+LEBv9pgnxP8td/p2/V9v6OdnW3e99usETv53ZFoy/Oioe226/jO6NR0rXKblZosDEj2uUt0YR3N+eZZ4A8LY97O9rS1f1V7l25qj8P4nZ3LmrQ7GlZJx49Pde+rBxwCP9bZ0bkK369NahTUixIsXQGdiiAECYh8KZRSVtd1mqC3CWFH2LUd+UkRIXHrxQt7fZakLKVU9T2ZdHIfI0LcShC1KcSg6fzoiR7fvaOHfFcunjzVAevlD9++rr/80zf13Xf2dXW/qItTaI+UyrkyvitiISahipZr2IeuBBHpocIjRIQ82tEGbtlxh2DdT4heukutWMizP+4xIfvPHi6DojjsYe/2loTzisJhkSqQrawqLZ8B0Kv2N0TdZyiUGyLUK66xrBYET2C90RCJYUQMSnz4TdDX1nan3AxaLs90fnHE/s0xNHPyVsrtQtOtQZcuT3Xz5r5ev3VF128cYH9TFebb8dGZTo7mzJ0Be8nI26jw/V56GrV0NBwRihhBhDvg/8L9UrKMBeRRReEfIjV0vGojQRO/HWtWop7q5TqOODQcfxGbPIcvApoXxjrglyIhSVIQOu0h9zyuJjygadYn5RkGdIJVvJD2u22DWo8yWuGGm3mu+yyFfNWurB9jAD8ac11aM8nvjbHu82pwlPOM57kvx0ZpnBfQJnmse8a7L436mKjnnTF0uwp8esKPiHDZbusIX3Ib//HLr+7po9v39XTRczjcquATCj6h5xtnaFsFPksdNtSEYKvCJKjISJfRY8N8yoBwwGaHtucwF3SD+gris6K022hyaaLpFXwkaC/NlDkEju1GmiZpkoVjUDRSoq0MIsG/9CqA1hWQ4ebEB7dKFPwnoOtDRajHJnrGp2dABo8f79Yuh5hSavlGb1dn2tJcl7qi1w8muslB8F5aaMq7vwOT4VwTfJDRlKUa2s0geZ7TXgopniGIfx0uJ09SKH4vuIZeuorohsbHGBTkcN4Ia8SSNRqiU8kzBe+IydYVzXaua7J1XU13RZEvceixpfsPev36o0f6L3//mf7ubz/SP/7DFxwKP9K9ewvhptnfyjo7azW/mGixmGrVzzT0W+h4Wz7sjYQN5V2lNYIw8p6K1x/DTMueeqtJDZeE82Wr0/Okx0eD7t6/0KdfHOkXv7qvf/zxV/Xg90f/+JV+/osH+vyLcx2fTKR0Wc1klLloT6syU68pYce6Jip6xneQNIRoFy1EIXQOmYU0typMUCMU+IaOcs+jDTAqCqB5Rf4zmpHZSAr1i3fQhDzCY0T1GtkRJcLz0D6JvQAAEABJREFU6zdNjbw2xYSbvBfDsR6Fjrgdt+HQ6ZdAvzbpNYN1rU3ubw4rz/qALlSbCRHGK0GJfq8rRmrL9CLG3P9GzypTvLJ/Eb85n0rc307z7T0KyXfgwHhLiTAiFBFKABclz+SEv0r2N3yPeZ9X/YI10lIN1aaTVtNpp5b1ZE7US0k5ZZAU/Nhmh2FQvxqYt728pyF4JyNBy5o1g0Q8ghpA68t1DWYV9umRkqBQRJZyo5JarXD+SyZeXyXNKpQV+jHIfsg1xVW0+dnkiPJvQ6FshMarEGDHRUPlI8INCrop5AqMoWMhIUNKWQk5IzUkkQ0ZcRW1ds97YMk6/px9gxP2I/zHPS4rEXASNKWiwMrf/zWkLNBTylnBe1CE7mtB3kGuA6AZXKci8E9Fx3wfHJ8vOXdhNKOBv5GFAqm5CalAqsBnRIHOMTJeuL+Z80Lhb4mOLYxENc4jRVIGRFkTCgkCiCu+BWT/C97pX5D3b2A9KtvPSuS+1wgPDI+R4v7nqB4+v+V+3uTzGBZQa7lloyZcDCJ4kFmQb0QtRU7ng3Vyw0MvDCvVMG7xIj7X7bt39etPPtLPfvFz/eRnP+Nl/Mt6IOyD4DmbKzb8hLEnPlCVxskRAX/H123b+M0+MTkiKHPia4h1OiA2WC9icAVHJrVMUP+F7s3rN/Xe2+/q1muva393T1lJSw5H50ygJR/cNtaWRWjbTtRNJsp8cC6Q4QkbDHcfPNBtDrOP2Ay3m0iZ2sD9dr2ORWubG5zggBO0BhLzL1c9LHCOF/Bf4hDwlUgaanNbNx22tnbU0GakRqL+BpHyC+msmnYeOihMqAIX6z4psS5NLBqTDrb36uHvD7/3A/3w+z/Qmxx6b7GwHjgkXrChMSBDoj8t9ZvIaswLR+WNDv8WvTdTvJHijQxjMV+wWT4HF/ImhFEPAuAjty9pySHwBZstF2x89DjLOpaMp3970xhy4mOAcWV8Ey+SOTRf3MMmPvtMn92+rQdPn+rCeqFv0UzUcJhuJPQjZLS++uXAN/6qvmRoUhHhABRZB7bPGnGigqKv3/R78EZHPyinpAnju72zw0ftTJZZtrdQHS9vNPqwY0XfBmSjYSUOQLU8V89moONbk0a7W1NtTVu1vCkT7cFCDTaR6XMAfyz0vFhXvFgdb7umvkwn1OnQhV+s2ztT7exucZg4UdtmpO+1XM01X1zojI0ob3IdHR2zUD7XnHFkvxobC0QqvDQZ+9TSZqem6ZSIY/Hq+wKPQUuIl2z+L9F5D2chYKSkhGyJMEdWAg6rPRBvIqmVlFB8Ql9aLiU2nxI8EtppQtruWh1sb+tga6Ydb+go5AVEloQq4Jlk/hGhiJC4i2QJWNgXecEwjhmZL90Q+nYd5xN3YB9hHo4bDCW8yghoRt6kkZEn+bQFUf3wdggG7ByFKeXM3O7qwdgM+bfZSPOhj+2haZi/9LsHosEMbcu87phDLrdPmBBvm1Y5ZdGKPE9sK3Psf+7NNObCZmPN+S4f+xqKlGq9lLMiUk07L0gnxj41WSknRcCaXkCuaZe1tzvTwd4W/qLlm9gjvFTicGvCh+qsDfmvf+vHJo6PHig7TGIsQuYREZWnZbE9eZ7b3wWKpYQynqaB2DroJh12OlHHOGdkikS5Qr6sX+tyhU1csLgZ0NUMHV65elWvv/66bty4rv39fbUsGAdsz7osjMuA/geHjMU4XtYe3EibtfXgfB9o9fDusd3BZW4UFOJu05ujA206bQ4UUX2UzeOL2uRy17f+PRYLxsZ55lfrwYvuKvHIOSNrq5axjwitsPk5B3/+66ILDskX+EDXXyGP/ZugsY5a7MJwPKE3y2EED7exac9lbuNFulEvzEj0ATksqcVt+V3XeaIj5lE2NLRhXhEBWdFA/oAvG2mK3MaUTfL9/f2q/9l0qgYZO+an/6Ld6Nqu0gW8jLGNHhteMc2X+Jc5B6OAOd+jh97jQLjkoGy5XECzgrbH/wwVpllRZp31lgW9um/F42OQRliaKQSAjrmbltX6aLARx90vjz2EUAh9GFDWuz7I4Kbvpm0YMyPlBG1U5ByiW9YaukFG/G4kqW2zJvjatmuQfamzs1OdnZ/iX88Z6wV5K2Qb6vvg8qXL8i+EtOipx++f43/PWbzbhpZsmFsf7m+PTmiotsvDt6TgBhS4L5i7bPs9dmP9rNCP8yNCtrtAuITAHe+h3Z1dbW1t17Ghum9ZF5AqAp7cZNTbyQJFb76guCEY55TVYMO2Scch8U3f4MQ4FGAGKYUytDlnbeB6jkdKtY5tyxUjQsn08G0YK9NZZrIpLrLtWY6BeW702EvtK/px391mRNQ+RMArp8ovEY/AjvVcNtMO7gt5UrhAlsP5VSj66DDoRxAPaAf632N/hdDrvUw9l/W8t32Ae8H4rZj7ifyW/ja0WXvosaBOQU4DI6hrRddvIimLC/t13bOTM51hAwvmhGWxjiIhHySbG7abKC2pQusLUS22cLVjDsQR1Od2mRwXiQq6vQ5N7HLD8ZdRtPlxjcJ7WcChZRzrwNO8QUSi+hplHdZeuqdJ4fIY43gSFeKFPEMyH0ko2AePiXdOSiulWKnJI1o2Yadd0fZ20tUrO3rv3Zv63odv67sfvKXXbhxq2iLZ4lSL8yMNXj/x7mrZZusYLB8Ae+1Qx1Wj5Kpthp+Sn85m3EV5SqnauW0xkFG+3EfGxGW242qrbVvp0obGdCAitKHLxINxzvDegn6Xubg36bSFz+jwH8PZsU4f3tWjLz/T/c9/TfixTh98qXL2RNscIF3bzXr35p7+1Xdf1//w5+/rf/63f6J//1cf6q9++JY+fPeK3rg+1bX90MHWUtvNmbp0pEZPWa8fg1NwBi4YiTlYgKWSjJUC/QRjOsIKEHmSkFlcBV2MucTQo0gLetWwaFMvnH5WXqg51DLT1bJNeZAD74GxH5ByVVqtygSwITpsqy87UtqX8mFFH/scqO6y+TDVo6eZb6Oiz2+v9NHnc/3io1P9w8+f6G//4b7+4998pf/9P32m/+0/fqb/9f/8VP/rf/hEf/uPD/TF/aTT/lBlckOlu6xF2tH50Mr/lNn9R0907/59Dnefsim8UGGMBuD38cnJaf2FjCd8NzwFnpted81Zi9hfX/Dutg/K+KzJbKZue6bZ/p4Ob1zTjTdv6Y1339Fb772rN995R2+8+ZZu3OSwc3cXvUinJyd68vChHj94pKMnj3XOd595oRZFhCxDRNR1Ucd71TaYU1JQu/A+LvhB0/v94LyUslJOIyJVOvu0gb4YpXg8Qjln3lPtaK/wc37f97ilfmxTUk5ZbdNqynt9i375/T6xDNQ14+L2QUQo5Sy/B7pJx7tvAqYVbdtRhhzMFUHn1i3PaiiMM/1j3L2hnya7mnJgs7d7RTtbl9Rx6D8/W+nx/Se6z6HNw/uPOOhbSEOIaaLVspfXkz4sL/jWUFR5rR/LMWFeTfiuSylpoNx0/haupoccEdQwqCd0UioGogBdefzF5fo5Zzl0OwPvm6B8yTjd/+Jz3fnkYx3xbbk3yfrB+2/qhx++Kf+zz1eZg9PmXKmcIPMZc2wh+6+IJVyXiLH6GnrSPWUDKMStKYOkZfyNMI2QHfp1P8S4GCH4reOiTDXe8+5ZUQFZOCwSB0BGlBWtuGwgLMguwhFUIF4q9NJVSL0I2AZZGxAlh+cATEeIDPbrXdfwTdRhg4zRsGAteMp3/yn2xzgnZMlL5TynfKHtnaxr1/eYP9fBTfmXEBbzFfPnQudnS+w2FNGqsHk7uIn6zgmN1xiOzzFnlKmQeBEk0byfFZsK2ElNv/Jhog0SFI5vwoDbCAq4XUZQb8eNmnjlI2Ist4QwqjQRocCmKwRvxrTOa+bTaMPYjisAitAHPXVZxYBuB/K+Bgi5K/9XPuAFl1EECMd21jm17JW1xsw1vQjHjOfPkY/lfZmJ859TvSpGv913MCjx1mq0Sh3g3YHf8CGwf7Gn2buijD8Zpvs6XmV9du+JfvnFbX2Or33s/TfWl8N0omWT1YMyaXkvNBoa+DcilEpTpAwcGqwr1A4K1h4xkWJqhNJWUmxlidAIDnvTbqO836nhAHZyONPkYEvt7lQxSfK3d8b+U0Nb6rHflQb2e4r3bXBwhbzC3LUuiopjPJGHPhcjEmkQGXvISpm28FN1L2RYKnre76tz+a98r2w18gHwte2sPdZP7eJEeX6itr9Qy9xvmfdZK7o5MOeNwnQ35AZ5vOqOb2Y66+v4JtW350ShbMTm6RBt0/+0RsO6wJhIeVvN5ECTrSvgqtoZh8DNoS6WW+J1Xv/y9yc/v6u/+/tP9Nd/8yv9zd/+Wj/60ef6xS/u6dPPjtgnvtCTJ0Wnp43OLzq+zbYU+UDt5LIm06u8j67VsOkuSbGnVT/TxbzV2XlDnaSnHPjef7jQl3dO9OuPH+q//uhT/TVt/DWHzn/3Xz/TP/70jj7+7ESYm87mM953B4rmMmN/iXb2NaRdRpn8AbstjZYlxLajeubqwHwpjDADIbJV4zyF7xQXxZILiAt7CCBfVhihy39nCO7UMz1VuUmQR+TZHfEs+orIb8syv1fTPG/z1eXPc2PTQ+mZMN/OV99yRcAnXOiH4fgfBq+S5lV5f5jW/nvmstGrwxGoXYFNGYkwxYCv6SX8neyvQMbvtTk0wS9OulZNk5WNnJRgEHDQGoU5YgyEwogiQilBjw+sYaIOiAjVC5rqS2tITgGbG5qCH1U06kvSBXvZC8AKRAWeFYHUsGKmID1P+LjdZ4CXWRbkexmCnkLfxY9NGmZjkucAzQYQ1SJCSsbbGUZSpEYptcqEUhZLW/bci+p6moXPkjW8/4Ud/4Kq94dLhIQeBsIBZgMtmXNFIAv5Lg/0nHJWQKsUKpSZ3iFd0pgX+GBpQaNn7Hecc8a0iqQBvQ1KqCJAopVQIj8M0YYR6EwGCe4C/pB3wGxEKGIN8tat11jU5x//YY380VutCraR1pZrqsaskDoMzrJGGJh1wR8uMF+4uQmCl28GRzKBgTQ1CEUE2RiQyKPiOK+rpBJFNkSy9fVrFN8EpS5uvWl2xEf1fQ5PP//iC33EB5r/Sa6PP/tUX3z1pZzv/3fV/+/l+BfBfTVL8w8assqMoKGwASOXQxGS9Y3b7VdaSvBpkmfNKLxaJtTh/oHefP0NvfPm27p1c30IHLkeAi/OF/LHaWYyN22nhoOeDOxwLtj8e/DksW7zcfn46IhJ1ytyUs4NoiQQ6tqJ/IEuCw+CMjGBmZ8sVgacw1DFUSQmZANtp+2tnYqcWxUFYOLWkDh0Yx5x5wWhQd8K8B1KysB9LWxYd7R59fAyh9zv6E+/9yf67nvv6/VrN7S3s6MJZUirjE4CnVhXObJSgi9K9saFN0/m8zmbLks+ABfyhopxwUaq4bjhAxE7fHH1bHp4nF1vhQyRklIDXzZgxArYh8DKWXRYmY2LQv7R2RkbRg/0qf8ynC+gOXMAABAASURBVI0eH6ovcJgDsgTlueWFA1JuaCFYkPdsMqzUswlfXzLkejHmQGit3vQBjzdmvfDc2EOB/4rN4h6njBrV8VLb2tqS0U0nyi1tMaaoGnal2m/PBkO/XLDJsVRi9BKL82FxrsIBbZeDA7lOuztbbJLMNOOQYTLp1E5G2YM+29H3tOe/WFhwoBsovZs0ms6wFV6smJqc9l8Bb22zSTNrleA78CJe0MbF/JzF7SmHv+D0jIXxAh1YNokhpLuhSFlN06HeDjU3iJ+qvS3pqzdZlhjgCuJxEStBoIhQTumboP8N+Qn7xWBV4FF82I8eEovdhGYyfdhCd3scNm2hs4xeh8VcKzbeSqWTEuOYaCMialspkpw2xGX7fWkBoJEOckWM8ZSoAyLGdAQhdX0X5HhenxRjX9PfyB/Q0aCgUs6pjs3W1qxuWMwIJ5MJumuU1u1YRx6vQp8iRS2bMKYzNt2m2K7jDfYprhWHB/6FCG9AGh7jOQeGngdL/EXPXCjoXbQekSqvtmkJAXad6A9iS4R+4TeTiSbI5MPU2fas2shk2qrtGk0mjbouo8NepZ9LbBQ1bMpM22CzOmnWJk2aUAeYcp52jG0oZ1D7Jg30yYsQ/1WMD4B75m3KSSkFIoR85Zw1YVPR/Z3Q59Z+sMqaJEgC2mR5iffYtfs6YBeeQ1euXNGNmzd0mdB/jZpSwoQG2u2Bw+fwWMkXhsDoEQuZPsK+SLLeNjQR5NVxpT627HbHctWLYsnihRQRQPUynf2U/Zb9mserIGupSi+CkjZDDX1uGNMWf+O44GFd2VcsmfvmsWQ8l4y3eYr6ltX0E8bMofXmPDfco2e35XoO3V7OiXHPyokZRH3zNy+H9FbPLuaW44iAGEjoCBnmYbht6ysiyHXNomGjE/g2jNXW1jb2vaPOstEv961hnrZdJ4cpZfqdQMg/5muZ3b8589hyVz/LB0BthMeArRjFIe0U5xG6D67nfg7YQ6HvAzY/UAZJvc3/GSh3ZkTU9hP6SCk0XsWjTLSIYgX5oZBvcQVR06aM7CA3WTlnNeswOwSJMtO5/kAfFquFjGW/5NB3zqbBuRbLec2b+19bwC97XpjXpcuXdO3qNfmf1XT6/Owc/3umC+Z1nc9F1aZ92G25UiQHSMcdgLuQUwjpjKwH0/Z8wAz0vVTdMG4mgD7lLNvQzu4O74+pTLPE51Z9QvtcjRDr+RWxTq8J3F/L6/FvGPOEDhBj3ZAbe163xqgeEUogIhSxhkJUwsw8FkTJTykrw9N23raNWuZJSsxtxnvJ/LAPsN1UuZG92gPvAdsDHKTKIxgrxi3BK2elnMlOcmtaX2XdlyDXenV2sc6Ys9ZLwfZQkLMRsWD3+BXmpA9pl/MFBxAL9bRLgUw7EF8yzitkTNTKOcnzOyNPwLMwbyp/+jHgq4W+rQ+X55SqbgbKFvMLxv9cS3zAgDymSZRHIGlIBHrpqnP4uc4jApoYSRw8AxHKJELRpTEgtr6dNtbJ54EzDfcqMDOH+BUBPpgLoYxwfqaaQdzpNYLyiFCE4bIQCUCcsrKmk0NRpvFKqTCOUiZs2IhtWEy2bMJOQDcZeFcN2uJQ9PK1Hb319jV95ztv6t13bur61V1tTUNpmKsszxRshnascSbMzxZkxgPpa0sRqleMKT0LKIggN4U2Pi0iJAgSeRmbyvi/Woa9Okw5KygLaCoiZFqPX05ZTUoKxr3ppQk0Rkc6YzM9h79nj+7q6Z3P9PTupzp/dFtx8Vg7HILcOMh697U9+Z+X/Yvvva5/w4Hvv/vzd/VXf/aOfvi91/Tumwe6epg07S6U4xjOR5jXUw39E8aLdKCDuFDEAiwlDqIC1JDNX7EViWDyLw0aWl8F+R2t1hWObUDOxu78McBaVU47btT0APEGReE8OSzkY3/kSA05/hbBF5WZlr03WSc6Pmn15GmrR09aNlBb3X3Q6Ku7oc++6vXRZ3P94uMz/ezXJ/rJr471j798oh/9/LH+/qcP9Xc/vqe/+fFd/S3h3/7kgf7upw/If6Bff3WhoxUbvLOr6vZvKGYHmnP4ezYvOjld6umTMz19fKKzozOdH5/r9PhUx0fHbPIegWMdkT7DN18w7y9Yn9o/H5+cUnakI/+lL+M3ZS11cO2KLr9+U9feeUM3P3hHt77znm598K5uvP2GLr92Q4eU7x3sK/HeuICfD34f3L2nJw8e6vTpCd8cSyV03vHuzNAU7LTHJ/idK/JzTpSjO/K9Xpj72wms8BUFf5YYo5ygAZGgQ7v2IebR458qDUR+Lzf41Wqz0DrfMP+WNWPHd6jfE5NJx/vCmKhDpgaZzG9Ff+1/e3xaor75mJ99ddt16qhX6dtGmTlRQd2UM90Iua0V76hFH1oMGcuYMJe9jrik/d1LmnEgrCExDud6/PCJnoDz0wv002t+sVj/cvC5loyFfWpOqb4n2q6T2zVa2nY7Xl9YT/anTkeELLMRgcKEPGs9uW+mIUvWHo9ntAWd94z/gnE/YVf/4Zdf6ezxfe20S73z+r5++N1b+uCtq7q01/LtyxwbzlXsf0Q8DQqgGFSiFw5Jpc67lUTvn8Nz40VQ/OweZR2Tjo8xIWyBm17A87S4Rto6PWEd2IkM3i1h0K8wkMOUFdAJvrWORExcNXMdJ/mKe6SgACbWqmV6Lgulbhc5g/IO+5tOZ3W8BNcLxtVzzO9zIYtKD+UKLJRxmNu7rW7cPNSbb93Qpcv7CoQz/enJGXYwSAU/wkFKwW5UaEAb6OWL7Khl4jnGQptrjCHpJuNbQtN9G1zFvXe548bzuHmP8NNlG5gmFDHCucQIrEHThihk/icC8y+yvT4Dc7Gg35cxyPNjpDH9BsMLdYsK489TFS/w0Ppy6xBxm8KZNceRb4f5rEt/G3WBdk366oCuy0BCBlpi7P2e8jAPkdRH1ioarVKnodmSpntqdi5rssfBIGHfbOvByUIf33nIIfBX+uzhQx3jD5f4iH7SyhgmjfoOXnzj9o1U0UoDaw1My+al6Gi6C6UJmCY1s0btVqtmu1X2oe8sS7OkYRYqhNrKanYnmuzPNDvcUbc3U0yS/M8/Kxd6M7CGXFYMfC8U1ijFdg8GUISvgAqTUESAJKWsUtEQb4gD+l8MUSb4W+GMaUvd/UnW9Z2JXt/b0hVknXHo2yzP1fAt0rDn09JmOwxqoG8YhwwSCENS6He4vo3o2/K/wbIKTO46jCKP71BDiZQKvJjl6omsStLAYKR2S+1sT5PtS5puXyF+Ram9pFXZ08nFRPce9qwXntZ/ftmHsn/795/q7zgE/tGPb+snv7ivX3z0pB7SfvbVOeuLBWuNoidHiXd61tMTcJz0+InIX+nu/SU0F/ri9qk+/eJYH336WL/89QP5/x3+h598pf/yoy/09//wlX76i4eUHUO7gkeLLAfK3VVNtq6pmVxStHsa0lQr1j5LtLtUUf2DCcbAv/DdM+ZDDNIaQWhIA5Tox+NCgGoU6MKQQ3jFM1Bdr7qoqK8Bfqp5z+lN8fU8wVvYoEMHhn7rVfAZJjLHDZxeI9ahg02xwyrPWLcmTUeDEY6YWAp+1rcTI/S7XNSM34Xud6T5Q/L6HZv8lyb7vbr0gjCuZ9SsTWQT1kzJQxjhUcW3sb9dOPwVPimw8yYH681W3aSV178pkoyIkYmfoZCvYrs1KDNNzlk5N3IYKSsCOjcDTeEbyxBhNUjybGKh8UfQ9gotemm+7DXnXdorSeYDX6UEOT6deeaqbp+Mb06RWvDiI2rCdbDm2nTNePZwLgkIymZ+V8Yb1rTpYiDkS6lRyi3oFMTdnZ4HN7Ulx+d8C5xyfrJgr0KJ9oHVMMDXdI4bg9ukOHKCX14jSdw05eZAEV0mDDDyX/A94n9F9QJmK2XaTeohGgZozPh5ZYk4uXK2gcMiXmMu0u91VZtxXVDjm9qk19GgsaC/sekD+c9LSfw3uC3Kf4NmX24SvcjKkSMuqgrcqMbhizDBPx3mtKntuDGmQ5YhYgylkIyaToogzW16zE7Y1DqPTL18WXznVlCBW0Y0mRftTO1kwmu06ILN1qdHT/X5l5/rpz//uf7xJz/Wz37xM33y2Wf1MPicj2detUxMpgcTwo4kMdkDC4qo3PX8GtMhfiycww02aYdrQKVJ2+lgb18+AP7edz/U22++rcODQ2UWq+Nfei3VsxmYcDRN26qBPhP2IT09PmERcVf3Hz7UKZsFPfI19C/jkFpoZrOZppOpmqbB6YGmxb8FDmxVD+REH3JulXGK7leTWj6st9j43VIiryD7M0QwkUOFcAPrZex7EKyBDN6MKH1h/RrKeIsWfe1yCPDa9ev67vsf6Ic/+IH+5Dsf6o3Xb2lntqWCI1qcXXDoPVcZBln+bv2h7n6IyxvQy7qpsNQSB7YAy8VCKz7wDetqzsaoPw5TTvBI8gugxxmtWMgzegryU4seJq0yB6wNB0pGJkyTThfIcfvBA33JofqjoyMWiBc4/F5DhBK6a9pOLXq1fIFuBnibv9tRvaI+VUTpCHGtc4mp5mtzQTfQX/Mxj5yyJshSx40wMW6Q4DwHxg34pYMtmD5J2p62mrY4Vxbri4sT9YRdEzrY29WVy4e6DPaIz2ZTtV2r1GZZBys2rk9OT9jAOtKcA93QwEu1QWfSarWgrV4NfKccChuTKWV89Ag66/cCvZ+dL7C5C3mzpcfRR2Tl1CpjNzk1appOLfABgBRaoasFY7Xwhjz9WFGnvmAkBQ455ayUszJoEu0l4sB2GZH8XpDgMTDu/v8QCwfvgaITMiXCjrGdMbYt9tdz8HtO/85PjrW4ONfAAsI0GZoM/0yYUlLKa0QIY5FtzxAXOYoIBXQRhAEt8ZSyMkgpyWUQUZcKhQAgSk2UMUJ8cz8rrBlBn6eM8f7eni5duqTDw0Ntc/ifE+OJHS588IW917EmL2MLrdG26roJh7FT1XElbdu5wPZPTk707K9Qzs80x3et4GUbc+sRIcudmyzbcdd22iDTJ5VAVwV7g5p0N5tpZx/5rl7W1evXdIXNyd3dHeUcWszPdHrymI3RBzo5fsL67EJtKpp1SVuThjBrSjsdtASiu7Rdahg451IGDr0WOkfOk9NTnSO/QrJsKWfoQhGhBnuaTKZ1Xkzw2S1j7D4YGbqWedm2rVyPEUB+lmU05sP0nb0dDh631XaNBtpbYfcO69iEsJyh5lsWcUUkiTYxIfmKiCpHcpg28QSJ44SKtc3AsVYqglQJ2lyR0FVGtoYQC2SuLxlTH8wbK2y4+kryXf1Z3ZzUMtaT6gMncug+JvKlqDJ7TFfMhQrmhVTUUMc2ZT3lnBVBJyWmTT/6TObtAhQaSykhZ1IkaqIb+7EKdEQV7rIGgW9YuU5j/cPb76QlvOyHabq23SFvy3gEfS+e38xztxUR9D9XGsul9WV+TueclFNSAkHdUMj1rBujx38bA7IF8sJOI6CkTqZOws6cZ6npkayfDcyKHzohAAAQAElEQVTLeetmnwVjPiXow3HX3YQmqnGXkXAZlLRbgJTcZkoKwqDcIEofM/Oz1WQ6we66Ctuif1kjN0ln2Pv9+3d1279sxnvm9OwEO8Rms2Qnt2De+5fPbB/mfXB4Sa+9/ppee+11bW/v1HniX5Y4Oz3XindBRKo2Ghp/9OyKZ7ExQppb0I2Qu4OeSrWPFTq2vlKEbGsTfEzQvwsOmr2JOidc4UvKWI3ny3dEKGMXDeOfmfApZwWyiXz5+raKlKHicbyJDNiN9e55OpAuGJerRoQsT0KmlJNSDbMabN52lwkH5tEcm/Q/lW2/Yp9ofdY5gq5cbt614wpFJDU5gwZkmWdEyD80K18klfLYnmUxj77a9eBiRYRSCIRCcGYu9szri7NTnfD+OT8705L3nphjLg9C0S/XaajbwDtHYujhjvz29wN6NhgcZXg29NVIZgCNfcgcfznnPbfifU2r6D6hi6wEreqF1vCzjhITrl0WMPxYI4JUkA3joB5J+TK9Q9UIBM8TNbZ5lDUf1YqmSxSNKFVyS5+lV8RdXoRPBGFEgs0IIQ8JKSSRrwjFMx5JIq0gIJqY97wi6HsACfekrhFzUOJ1oW6KX+x65W6l7d1GN1871AccAn//++/r3bde06XdmbpYqfA+C9ZPLWuFKTOSPVzBWm6Kluqt9UXTCv8gW4CcsjxnjDRWUE6NMsJU1PmQpGCkGPuIUM5ZGZvNCB+RJIUiQomNyy6y2FMWC3WtvI558lgn9+/p6O5XenL3C508/Ep5eaQru1nfefOy/vIHb+vf/+WH+p//3ff07//qO/qrH76pD9+7pFvXOx3uLLXVnalNR9LwRMPykfrVY/X9E97zTzXEsUqcqqQzKc/BgvhCPvgtsZT8lVQPpHoVDaCQJ9meDCdqTjhmFMqcYwzCsAW1HBbqO17ksucI0rEuG8v9NBK5mbqdIm8r0i4+b8Zha9ZXt+f6xa+fsqF6T//pb77S//EfP9P/9n9+rP/P//GR/vf/+In+w19/ob/++zsc+D7g8PeJfvLRiT76cqEvHyU9PJvppD/QRVzVsrmuZXeDzfjryrs3Nb38unau3NJ094pKnup8UVijrKRVVjt02EnojAPg+3cf4MPv6P69+3rKt8LcczxlNfhNpigH1Kd6+Ohx/TZ7+Pgx35lzbbF2un7rNd16/1299p13dfXtWzq4dUPb1y6p2dtW6VintFn+tjvFbzx4+ED3Ofx9fO+Bzp8yTrQxwb9ub2/zLtjGvqd2JTqD9unTJ8jJGGJf1u+StYHfNV4TGv6tf79DxRURSgkQmoHfqy6zb6taT0mN7RNEBCQFe+nlq6N/bn93d1fbfNNNWJvZ7jO09j00zxitWHsu5LWGebqs6zo1tndgOiNox3B5wxrOfEzjMvvp5aowBQbNV9KSQ+DMwc329qF2dy5pe7arNk2lVWhxvtQFh78X53OdnV/I70fD6R5fmiKpg79lmCBH27TKCbuiQz3+2rryd43jZCnTl5yZv4SWBRWo8F5yXwznWdaUc52zTZPpW5bb8b/ycO+LO7r3+VdaHD3V1Z2J/ux7b+nPv39Lb9/a1cFOqI25Sn+uob9QYWOzxKCSDOYE8fB8k/UNSKummUvMBoECxJyxrK9GjNl1go7x+qyPsejFp7MD2hA/DqsYBV9UFEU1TAwsy/sad16s6V7kM8apwB1j4luehZYoMlEUIvSdPhXejcX9InSRdTybbmk23Ua/E80vlnxrnGNXK43jQcgGcc69Ul4qpYV2dhtdv3Goy1f2eQd0umDd8vTpiS6wkaH3GHXQdYpIv1WFEZYC8Ryu4YCcelty1GCJVUPIa56IcMvEz0B7xDflRSYwmzEsjgKHBV1XrNMvksKC3BfuWj0UETUzYgxVGdHFtd3atm27RuVd2xjkeF1nvZAu6H+o9QpLENMMGsgrOLbCGnwApim1jhui6XWcgEbXeWT/pvt3o/pNHNZl6y7TcM0o2BSSE0du4gPlPeO9So1WqdUqT9TjSzTZV7N9WR2HwHl2qIsy0d2jc/30sy/0088/1+3jI50zbGlnS2l3pmWXeF/gcrpQP5F4HTyHX9gdTbJPkiZJeZLVsm/Sbndqdzp1IG81KpNQ3xXaH9RTp8xCeadFhinibKndnmjI+DT8wpzD14V/YZCD3551ycBBrPVfPBb4B7gwa+wjmKspVf+TUlain0E/lTvVf7KUNcUcMh9erJTIaxS5VW5aTdtGO23WVdp98/Ke3jjc1eVJo63Sq1n4EHiuFh/ZMeb1EJi1b8Y2cpGMINRvu+I5gcmN5zm/X2ys6+dAxTVi0DjmhVDYaqAX+hmNlCZK7bba6R77vpe0tXNN23uvaXv/lrZ2b6md3VAfhzo663SbA9xffPSYNcVX+k9/+7H+w//1K/1//+MvwM/1H/7TL/Uf//Ov9H/99a/1n//6I/1nyv/mbz/S3/wd+C8f6W///mP93X/9RH//o0/1t//lY8p/Be0v9Z/+5hf6a2j+4Se39cnnZ3rwuOEbbldDXFXubqqbvqYOGbrZdbXTK0rdvkqe8VprtaSbC8Z6yVisQK+eej19pN+8EwoQeRLpiqKQIcIYYcc0xp499cIVIb0IUvLlebyB018H1ajnJyVrBhFR8wic+QKIvvIu+J+xYNOWQ9GHmhsSt7R+ql6u8wKgNU1AE8HzBZDFHeLBTcjTt/7/1x9EAxHo9BUIlOzsFxuJIBeoQgThxxqSSG4QLDRS2I6xdfxgGRYq+L7A3hv864y9lSnIrGEFne2lyE8e8I8wM+LYhvMjQiln5bqma5QJU0o0ZzpmDP6srEEVGLmWnpXLPpOsJb5vvup1wQGw4wUeYk9H8BZtuIbqFfX5yoeLXgREsH72lMtIvXxj78/yiVNYKiGy1zgP7kCeSBlxOqUG4ONTfRc0isgKylLO+EfJ+/Arv89TkoDdRIGHuftdX1GVIeolpZwUQFXnkkIS42S/6zEI3lkus59asOa+YJ/fh+SrSBpotyhRAXlrQ4GODbJevF/MWsct04skvzVOvSpbJXRtoyYUlEWEahcIRRpBVFHtiOh/g9ua+W/Q7KZJFGRFGGSNAXnEx5u4MzeomeTV8J/+MAejDgK8N3YhZzi9Dh2MINODJg8XZuo3hRmQXcvJ/8bt8nVmBISgm0y0e7Cv7b1d5a5ViaQli5uj42PdvntHH3/6qX710a/1y49+pY8+/Vj+q+AHHAr6t7nHjTypwaAzCBoecByGiGtzrdt9ZlMvpAMa5o3nDPMnlGl/Npnq2uWrevuNt/X+O+/p7Vtv6XD/UC0TeIXD8Sa724jIym2rho/wyI3OWRw+ZHPoLhsFD588kj/y3VTmg3QCzWw6kzeeu7ZTQ1+btmXTZ+Aj+VwXbCYgukJJCb4pZTW054+t2XRLOTcqlH4dA3kjVMsdr2MnrmKE7GHcx4S+HTrd0M8dDntvXrumD955V9/77nflvwa+dfOmDvcOtIUOmoQssICDUgrlnAmTfA04qx4HXOq405BDFzgELl/QpxXOJwV8UkY+acXYLtFhT/3BjM0TPWTsoJlNZXTbW9o+OFBL+oRN1QdPnug+mzZP2Hy7YCOlh7/cl6ZR1X/TItsoV4GvGzLrEX5aMICYPJ/dL5TU8Zf5AvPwQYcJG9qYcDBoeBx75F+xAPcHXGExKBoznwb9TFmoz7qs1psH/VxLNjHFi3Jna6JrHNq9hm6vXrksb9g0XaeAd2LBz4DzMX2uczap/ddEqEtbW1N18FvxobHkw2NgwZlyaDJpNZl1mkw7NXwopJwspizTfL7QBVjyQpSS2gaa3CmlttpSg91ldBURbCAN8jgs/c9C9EUDxjdI9EaoNiknIxMaxCORHxp/oEFP8vgvVhrY5C8eZ2p7oZCZaF3OmtG/DJ3/+ndJ3+bnZ/KBcZCXkCGlrEQ7FfQt51TTkYIGRlk8ZAV6h+KiRBGhBE1Kpnc8IWdSilTLZCJJkPHQeK3zXuC6zh85J/hZp3v4oUuXDnWI/c1mM1mmFYcxc/q4xPYG7CugddtuINPPDtvtmN85Zdlu5hz0nnKIesQH6zFw3L8Q4blgu3eLCeHMw3Wa3KhhXOwP2rZVA88cuYo60HfUrJKTWhZZs+0d7XBIvY/P3OcweDqbSHx0nJ2f6Ck+58T/B+H5Efa81KQJbXVZW3wAz9qkSRtqcygno+j/x96fP9lxJHme4FfN3P0dceIGCBAkwTtJ5l1VU9090z2zOyv7y8r+ySuyIit7TO1Md115MXkkT4C443yHu+3na++9YAAEmVldWdUtO+3hX7dLTU1NTU3d3AwRCMarYMOltsFCisN5y2r5bd8pJeTKSjkpiKecSTdqkbFt2ipnos8RoUR5y3iP0EXbtYI55tFjl0s+hQrlgY3RBgclBxyMH3AYM+dwzZ0070AmcRVkigglkBPthqg3gF6enxFJiTYzqCEy5TWclgKyAq1jqnwiEaZQzqnK3CF/Qx33e8mYLhivBeO7Gp9e1rm4IoL6SWEGoXrllOR+WgcN/RWXbcKwzubwMa+eQcu0MbbvQCeOJ+q6TdO6rUrLAbTrWeCcEzJmJWR1emBs6AwaoT+0s7qL6CGQImlFH6HBfok5aF7WYU5ZKSWIZFawKdAMdTxMYxlcHhGM04A/WOsXzimSVmVJESEe4qmIOAMR7oBOFapSFmF4IKreMv03AjmouqLA1iKi1hVXRFB/1U5EQAMnaCxfPXxDj55TTosrInjSjimhsz6p8W2e8w3I3IcW/2rf7bmdeQ83jL3najdqaTd4Rx/XPyX65ddf6Zv73+A/T5UZV5c3TVKP350zRgt8QDAuE95Jly5d1s1bt3Tp0iXl1OC75zpho3sz5on5HNBWKXlwI9/qXsXX/ZT7bV1n9JEYI9Vx8Cb5nHenx6ltWnz+SC1ym8OChfzcNuaxxhcV99UFwLwNoqL7cv/PEEkpA+SKoJTbRBt619nAPK1zy2EZKnhn22YdF/WtowZ9ppyVPL7wVeUZCsdhtkRnc+bWjDm/cH8sM+9O59tePaZ1/NZCRIQy/M5gvpFkvmsS+YqgDeCuVx7WA3BZom3P7SYneCU5bcXad/vw95R30AK/Y9sKPJPfRThtFeoHDJqUlOHheHj+Ia8Pfw0mECMmypMa2s9VsKKeA2b303+NY87YFOpFhCIAvBQ6u6zbb+2V7E2ZQ+hVsaEIukgBncfUiTvfCeo5cCbRmhtkEPfaT3I97Alp8bzUy5KySlmFUlPTq9B0lK1pRahIlIMIweoZrFpZ0QueqjRBEErEUwrlnMQUUMOOJMOptilqWzAC40F5vFRqF+omRXsXxrp167Le9iHwu6/pzddf1o3LF7QzatT6MMG/9cIaqkWnXkuEuOqD0LfjtBsRVYaIUEpJnucNcwehSIdGvDunrHcnvNPtD1xuuohA3iy/szrmWEZg54ur2Pcw3xbM7dODQx0/eqLjh480Yz06UbMb2wAAEABJREFUHB+yEcsBB328st3p1Wv7eu/ODf3iR6/qrz64o7/kEPhn797Ue69f1p1bU924GNqdzNQl3s3DQ6l/pDI80lAeMT5PpCA/DqV0JOVjKZ2AUzCnbK56+BtLwiXpnnAAhTgWxdgTU0VgDfSpxhVa2YPW1yoXCtIDcF2H5uWQcnjJ86KiwAEyQUfgVCkN75BGx8dFDx7O9PkXB/L/3/fr397XP/wj+NUj/cOvn+pXvz3iQHjGJmuvz79O+vpBpwcHW3p6uqeT/rKW+bo0flnN9qvqdu+o3XlNaeu2YvqKmt1X1O7dBi8Rv0b+RfXNlmZD1sls0GxWlNRplKZKy0aLo6UOOVR68viJnjx5qqOjYw4qrSvssO0UjGnVQ0ge29xkec22vben/WtXdPHmde3cuKzm4o5iZyxtjdWzbpqxjp/j/0/Z8D9k/XoA72O+S5ccbOZBmrDm291mPcYBcIvtJGzf3wenfLM8he4A+LDXfzba6yqHx8fHrLsXjDs6L0VWcISqXBGr8SrkF+zdELonWxGhkC/GgvKB9/0wIARZ7lPDO6vtOnWgbTs5bdiezaNQJyKw9QRNK8u7KqOUsmXfy/698kyp1u/gZWQmc6H1ZV/q4e/pMmlZWqU80YSD38loRyPi2X7FH3V92KWqXwx8Ay10yqHf7HQuy+y1RWtZm3MyhCgbavtL5luPLBt5U86ynE0NkyIgluRyy1rQQULv7Zqf30kRyMf76hD9P/zmvh58fVeLg2Nd5oD8zZev64O3XtYbL+/pwlavLphr/ZGG5bEGvtmKlvJG/mojbZBSr3rgy2anONgQ86LC8TpXiqTzIFnvqM/6cLE26efCczxMxlCs2LkiRhsVUlBg+OA3IFyhyN/zxoar6gUB9OcYoa9acPaA4ixu0WhGDld1XGoM1AP0z/xTytjOSBP02LE/MOcE6/DgRHNOszwOAzZZ0J8SOhTjXU6Um6W2OFDb3h5rzDer1xUnzJ+FT1PwJWVoaTKDJK0E0A9dEVGpAiKDQDVD33NBvyo39bqNmue066xDgkK+e11WFeg1YkEyVBR0UWoGT5kkeETwPI9NnkNBzjhsbNX2ukHNq3Mcvtiw8533HVBWBmjWfFzu7wLTPx+WDb9KS9u0v3nW6L/ww3qp4FHWMqzaR4PMl2Kg1ZWLCPWRtYgWdFomfG6zpTLaVTO9pGb7kkq3o8Ol9IdvHup3X3yhj+/d1Te8d5ddqwFbWjSxOgDGhHqjk/pGGgzShXVHkJe7UDMGk6yWQ98Oe2y3WqVxkn9beIG9zsC86bU6BE68c1pk6NRuj9RtjdSMWinDWz2+agl67GEFWnWvVPtHH5msCnxSxmd5zkTKpBvqtyqJvuInF6zFjCXhEJSlRqZtqTfCx+zmomtbnW7tb+tlDoKvMH+2omjEWqgDDXZRgZ4bAxXbD6Q6xgxADX/4cZ7qfPyP1zpPjW2Ga5CHfO47OWtdOCb5YKbQv4Gxdv+DsU7tFjrdU8dYT7avaWv3prZ552/tvqzR1k2pvcJ+6o4eHbT68pten35+ot997HXFA/3dP97Tf/y7r+pv8P7N//oph7sf6X/5G/C/fszB7yfyoe/f/v3n+tVv7rIGua/fffSQPeQH+uiTx/r0swP2kE9070HR0emU77vLivYltaOXkOcl5dENpe4qedhfs6chbeHRRvJYsRLTQoU0iKI+Bg2g8G4w/J7YhEF+aEAd6IVbBSUZqCpqSBofIRBnWKX8XEHPXZURdlcq0CzlziOAR33GiltyGNrk6juXqxmC13cKn83AvMiAmFvmCF8HOrvgQdmKzpkhmhdPRfhJXkjBz+oO+Vo9Hftv+HNpwDp9Htb5D/N3jTVFjfLgdr2IokQ8EUq9CvvRBf8jDoITNt7kYH+iYT2ZZfrCO2jAEByKUFyYAM/NHfBLyvjEnLNy0ygIIyUpaEhYtW2Jd95ZfdK1+XUYERqYQ967nrHXPfMetuuZR8oqCFygKQqse8VTxB0ztLlIFOLPgDyyVAgNxw3TOPwWzjGcA7GDMzifvEgK/F7KjXLulIBIS4k7KyLXcIB8yZp3c66h7PJUZbAuKyCCTIpQpAQcrqBAZ8EcXEMJMnQQEVrynpjBe27AYEnhEOiIsBQIqbweJolyca0C+G0yzH8Tp/yffpvjCwBfRFREgA1X070ovsn7lw+tlX/5Vl7UQpzPtCI2cP6L4uQ9U8d0fxzUOkdkBoD7XOZZ1LTFZcDxTYHznC5YzzOAwPmCnuh3bmy05kWEPPl9ILq3f0HbO7tqcAapyWq7Ts2oU8G5HM9PdffhA33I4e/f/urv9f/53/5G/9vf/yd99sXnesqBoNvKbVt5FXj643HA6Df2GiaQzsRxOiRezEA6C7142uQnJseo7XRxb58D4Dt679339Pqrd3Tl4hU1TJ7lbFl/i2Toi3LC+SFv23UwS2xQzHWPA+ovvvxSDzm0PGVDMDFhu9FI7utmA8rpBrkX/aADDosOwdybpJYdac131I20s8MGw/aOmqaVyHd3Sg1xbvTXfS7B3K1xh4ByrS+yq278AZ0gTJQZ/pjEi6rLjfY5UHqFDe333nlHP3nvA73/zru6c/sV+nuplg842eXpXAs+5HsOTITMCf7m2VK/YdwctrlFzgYwHvTZ42DQLL68yGNjDHwo9vTTZbBR5KTcURcdNRyYTHZ2dOHKFe2ywe5D4GM2bL9mc/6bRw/luP8F3sAARwR9y2q7hhdQowyfoF0hXG0zrAvgENB1+Sp+gE1ItN4RoQj0ik17M2TJxm5BzpZxmnIo7U2GJRsLi7qRjQQwCBpLtOm2c0rqkGV7e6pRm7Vg43s+4yM4FXS5p9deeUk3b1zVhb0tTUbQsos0bkPjZlDWTKk/AIfa6ha6fKHV3rbUBhsTi8fq5w8Vw4HaZqHtcdbu9ki7W2Ntc7g8Qm8p0x72eMwB8BHjNB8KlbuKgTLRh2QbbRuVnPwq18LjQF9NOigkELw4kgFNAgq/iEIlKAfcUElwry8X81iw0d/DK7zgjYJGBo3bpGnXqoOycIDSM4aCrmFO5yar8qYdrRGEEaHadiSyiZMWl/3LwMLCodsNJKigPFLSClmRszACiTxZdofwhVwRMEI2v9YwRhLf3i5L0NVxnk607U29nS02t8bK8Cy03SO7baHS8nDeks2qRNz6zylpQT+90ffkyRM9YTPSf5LwlM3jBXPGth7iB3rXSdCnnGVdZOZQJt6swxTZlEJ1Z6I6r4GmY/y6plGbk3zQXkdyOdfs+EAnh9jJ7Bgf1WvUFI358B2NskZdZo5kNQ11+GiGjRBDhTHrWdANLOhs6/ZBRk9/rYuG8WvaRtltAbefkTHlTP2QL+vTvFIK+DcajUeYWosuFmzUzjRHJwvg3wJ8gB//9A9/0KeffKK7X3/NJvJx5dM0WQn+5hOKGs85ywhJg+Vk3vX4HZK0kwE6QA8N8Lys8sInqG8aBxGhVUhANKUk96frWvTRCpEr7yVju/Scpg2muwpzwnbmukqSsBsfFPu3QK0nWCmnhP4Tm4Y9G5d9DXvksw+fMQfn+H1xWS6j9sUVyRtoxO2ZxlgsZvBYKiJU+8NcrfTQWhYEcmwNgnojoe8qa1HQGfcvRcg/ni9uwwdvC/xYzwLQeZu2l8slXAr9H9jAm9Wxqn4NXRcbHqURcFoj5Vxla1r03rX4OaORbYIGeSUMtQ+eE24jIpSxFfe9ZYxSypChTPJTJHSXldChkeFtOB4S3S24imW1oTlzZwHMkyK5f4b14v44LDgwl29QkD8i1CCr37PdqMMmO7kNGEiU2Z8N0M04oHx68ESPHj+S/1GCx3qKX53gB7oxdZgzkUKWrZSgj/i28UQvvXRLN2++rH3WLilneRwH5GiaVi3ICT87qOqlFD1zrZKhIDehowx9yq1KJC0pnGGHp9jQEn7j6VTT7W3lrpXQV0GW2gficj8U1INRgHP3QKMe/yW2bf1ERO1/13Ua8b5oGZOIdSXahFyrC37Yp23Gel8wd+f47jk2ugAb+2/QrZFzEiKsxox6S+zMh9Qz9GpYL5bDNLnNsuwDdLbHzRqA5iuPiJDLA55B/xJhyqGgzxGql+WsEKNMxP0kJvOPCCXqNfSt9tN9ZS411S9IBdmWrLEWzE0fbg+ke/TjuA9xnU6R8K1ZTU5KMA3acD2XMVnIk3JIGZkc0nFsYsm7fq457137iYL/FLBchfoykBcJtALB2R1uBbOLs5xKunrUPOtnw6uY7xorXi412bo+Nio4qkqaIMkVhc12qVFFjWNvhbKa59BweaLlgI7brNco9MGAGeXOpJyY0yuQxk+iPjEEVT9p/a5JsE6wzqx1Gt5JHRuv461GYzZkR6NgjTtiXXRZH7z3tv7NX/1cv/jJe3rt9g1t8+7S/EQBEu84b3j6t114tdXfdknIlBGF5dWqt4idzmwgq22znM45a2drW17PX9jd097WjnY4DJ52I02xjy2wDbawk2kKdfjABp+ZsPsFvuHxl1/oHt8f9z77WE+/+Qp5DnUJ+d94+bJ++ePX9e//+gP9j//uJ/of/rsf6Zc/eU3vvnFVN6+NdWELX9H4fXyAzRwo6ZCROSI8UYoTNWmutunVeP2Xe0XmHZCWUqxQNxNZqYmNFsM2IHRcwErnzlnB+eIqYFXmyCrl2LN5zj+PNUWsQ6Qswg5ig6whGiTp2Pwc62iW9emXh3yHfab/+//r1/q//T/+Uf/Pv/lYf88h8Od3ez093tKQrmrCwe7lGx/o1mu/1Gtv/Xe68/Zf640f/Ru9+5P/oA9+8X/U+z//P+itD/57vfzGL7V37W1pfFXzZl9ldEnN1mW1oLBRfLIIHRzP9fTwlDXDnPcC0kWnJo9U+qwlB44RrbzJ3NOtOd8rs9lCp8D+qB2NtH/xkm7dflmvvf66XnntNd24eVMXLl3UZGdLedwJFjpivA0f+vZJ9Dk0xz+c4stO8ccL/EXCt0z5Fti/cEGX+D65CN/pZCL7uJPjE96jc+Rb1PfBY94pX/Id+OVXX+rBg284mD7EhfS8OzuNkSnQd8EXbrRexxCbLnV+0xEXQONg4zOXy562evWsNRb4Mq83Dw8PdcLBco98TdPCf6RRB2ij+vq2I6/TlHfJ1taWnNfQjw3fOe/XUw6t/RvKM3yj28qU+73ZdS322SiwBfvanvZdHhE1v2s6NSnTr6Ke9XDPZlyOLOdn8gM7Mhx33siytPB0mftK/3vWXv7rCZu1snuembNN26gxLbIEacE3UsLrAIgG3o8FHlZRm5M8l6fQev7OnzzWF7/7rT7/7a81f3pfV3dH+vl7r+un772mm1enmrQzDfPHWpyyZl4wLhz+qiwVYh6aobg2IVHR6gsRCHJWZkKnz4eOP49zjM+Tb+JIEfjxIKw1nY+eUDIiIF/pOfh1OGAyQANkJgLoo75vzsIB6cj303lQvvhe0XxbtklTn/YGbJLGlS6pBJMAABAASURBVFkPTSYjTfhO77GFY2x+zn5Iz8SLQOIoGkzPN0XPt8Wyn2Orc+Uc2F1LmGoTDeueyMzZIbBn2nAXNv2tFN/3sFwvKKPtF+Sus1jTnPEO8kijX9W8VXoVF9cqXdZlhZxC3wv6H9Cf02RxhyK+i4R95pSU0qrMY9HjQ5YGdt4PPVmlgoeGDV/zXkOMlcuK07S0atPPoiBt1HLqVpo6D9Ch6c/BbCD/17nLphlHVqCXiLB50itsw+8uhlwDuhvozaDEjMscrDWg1TLG0mhHeeuimp1LGrodPZkN+uz+Y/3q08/08df39MRrUuxpji0u2tC3kJadtADLtmhJ2dChLRBdVmbfpJk0aietHKqFPhaalxk41YKwTwsV3sllhNyg2e20e2Nfe2B8YaqYZC15Xy95R/cx0A+gofaTHjIfRa9Er0IpEshKqamIaBTEG+zeyKlViky1UGEMB95bBf/r9U5enGgyzHVtZ6x3WAu9ceOSLnNovcU6Yaw5a5SZWv83TxzE5Oq3VtqEmYQERasYwfp2zjr6Zwyi8trwdmgM5BIy3kpEU6LfuaKgg54+D2pU8ljB+z2P9tVOLmu0fVWTnRva2nlJUzDevq5uCsbXlUfXpHxJ82GXtUCn+4+kz7+e6fefPtZvPnyoX/3uvn7zuwf68OPH+uSzI31xd657D4sec4B8PJtqWS4otVfVjm9otAX/rVva5rB5a/emxlvXlTpsTdtaDBMtyhj6DrTEsxYDNlYK6QFbBVFkO64Q8TMMxNZ9J7YZgUAFxiqrxlZ2UlZxiv+kG40KMdYoqv6IDOdv2towch5FtclNnmlKzamlZK9SNYvUD93m5forfEtZOfFYcSLiototHtxOKkL+qfE/9QGr+FNpf4COoVrrWs+E+p7rz9Hm97D+wezaLn3+QaJ/wcLnm3baYOBkxYUV6fd6v9DAe70Qty00CN7lUOsx5v1WDNah9me1vkzFo96hCMP+ICmlTJp4JEqNqMS1LgbHTRou3NVGCYugAQM49fqjHzSjdg8vNfYpCW9MNfKemV6FjOfuF2RVihfnn8tFhEL7FfSnUKs4fT5OnsgTfYuE/8+dEmse0w0INgzSKgz2iErF4A4nmCd0kQH1/X73GqEUKoiL8gACnnOFOg6FgoKqRuFR0Id1MlfSrOC/8LtLfG6vTLsJ6hV/US7aIUPfXnAMpwoP4jyfuWvZMzn/2YnKikdEWIo/kU9A96cC0udvV615q/5Zd+eRXpz9LUmt+0MPBqUq9HlGP1TnmTJXfCbjz5yIZ8SrzGuTq/ya3jzOlEUGcWxJBql6u9rGCDemAlkte/6xya8hFRNDPupGurC3r/39PU34kG6bVoHxGz6owt3okA2gb54+0qf3vtTvPvtEv/r4Q/3j73+rjz79VD4YrP+nExs2PriALS/IIk8aOWEhCD0ktV2naTdeBDrm/LQOR+1Ily9c1qs3b+ut197Q67df09W9SxrnkTQvfC8OaphYo2akcTtWB73bfPr0QF/f+0b+U2OHJ8d1E8Ebt+2o03jKx+f2lrrxWAMT/YQF35PDI/lPZS1xaP6osuxN06CPqbamW5qyWZVxHhEhITfiSXYAFUmF/EFioTJotYk/iC4DZIQ+QVf1GbZhlxA6QCkRgdyd9nf2dOPqNb32yit66/U39Nad1/XGy6/o1rUburS9pzGL1VgM6tmI6U8XNFbUsDBqI6vDwbXIl1NS4zBnBagy0qalKYSBLAyOBjYJBm8WAIcFJ76yISjg0bIhs31hT3tXL2n74r4GXjAPnjzSAzZUTjhU7fmIGnDzBWgDv6BASUXR0P4IO4JPjFtl9J67VgkgoCyXkWjLzjQiZNHEFRFEmQd46N5yDUW2ya3xVF3T0VzRSl6IoVQkFfgMERoSddtW3WRMm616FufzxbEWyxN1ndiAHOvyHrqehibpVG1/yEL+qaY60F4+0qXxqa5vz/TS/kK3Li4IT3V551AXtw50YetYV3YWurpbdHFatMcHzk6XtNU1mo5HahoWq7x4j9kUOpwvdYTsJ8h3imynOeskJxA6RZezCmlJWMgPaAJaI9GPRDrlJBH2pHvCgXRx6DRd97w8ZRFwzMfHEePhTbOBKg10o67RxGizEFENY5SjIGMoN0lN28jtDilk3gWejJpEGAqaTWpSVk5JiTxx+eXo+e25UfwyxHYTtBFZBdqBsI9U4yWzsZDJp39DFFrvmQvGQLgG9UUK1lJwg6bJatsONMrUjwiZxm0O6NZ21xMuDRY6S/scNjoK/V/wUXrMJtzR0WHd6DvxvGdumx4m9MN9ATQWayTkDeAwR1bUOKH7bSBDS16rxMeeKjI+QmxUFjbsyumJCu0Mp0cqIBanGkWvrUZshoVGKD9nWqNfqW2UGI/sOGMUKSTKlKwzbIGxnLPJPqcfCikxTiklRaxgfTT4pLZr1BI6rRDqKUzpQkQKeDa0Y4hrYJwiEr646JTDkUePHukrNkO/4vDX/zjGm41BnVU7MAtDyikp56REmTkv2aC0rgc2UXJK6uoYtdBkNTmrpc3xeKzRaKxEPZpWRAAJFgqPc0hNmzVmroxGI3g0qotaxk/YsG2Kqa6+BPaSVKhfqFzQ0ZCK5nyMn86PtawbhYOgUKJC4MvEhzsV6wbojH6enJzQ31M2g2dsfvW0E9roDLbooyd/WbHEjmwjBaETfcs51345jnLR7QD9AK3rrGBZQ0ENKPBTZQ3zsZ6WjGEP35qPnQ/Ya4/uFuhxgX9YYJdutyD/QF3HfXDrugN+o7iO86njtBtya5bd8jWMf9e1cljlRPgCfU87nhsD88E8EhVyyjKNw4hAb3AiXIsvX7WcfjuMCPpc5MPBlVyL2veCLZlWlBsRIf+gARX/rGV2fwzTRkpK2ciKBF9qQCbb5QpFS2Sdo6sZc2rOAWeE8NWduhH9w17yeh6Iuj2ns97sLENmM31bu3sXtLOzjy2NkRn+6BNRFJEgJ01jlqUQrmBpV/D72u+MotAAvf3s0qEyG2H4aggWpFvWCu3WVEvkn6ODJeiRsdomofux4l20ugIRAG26bY+faYL6LfOk6zq1bauIkO3C5a6X0FXOjayvCOSHXa0/DPSth3YJFhqYB9JSgZ8RKMD8l8yjOfZ1yvv5GL9kHOGbjuenTI+lvFkm2AqZew1a4m/6NVy/IHWhzLKYxiJYlpyzck4K5K9lpqNvtc/EXSUiFGGIENCXBBp8XaavGR4RoYF6S8Z6gZw9tt0z9k7b7nt8udBtTlr5FOo2zP3g/VHIL9AbA/0s2Lkh+IVlIKyj6rCCFPor1R6ISArpDDp/1eJ1qRVAdLOxtCErtaZTZcUY/RFxxhmoRpwn/VRVdIakIa99FmWVLutQDg3e0sL2ClBJ1A1AVfpX+0m/Aj0IXyktKJhLAaotLIn3UiqyvlC9wrpD72IOYXBK2J3XXxm/0YIxa7MR6EaNxpNOe/vbuvnSVb31xmt670dv6kdv3dGrL19n/b2lcS5KHCQ0vJ86/O3I6AtrJ1CkTqFWsuSiWRBKEfJlu2oiaYt3w/50W5emO7o42dJ+M9Iu9r5N3W36toVddNhrPnis9OSh4uE96eHXKo/uqhx8o2b2VDt5pmt7WXdu7ui9N6/oZ+/f1C9+fFs/++CW3n/nmt64c0G3rk90cT+0NZmraY+lxLu5HGF7J6jxVNad54ySFCgqpUZGpFYpWkU0FIBz41HEWkZUULU2RsShuOg8qdVADaQ3+DY/6BsNU7bKC2KrOxQBFPKteplvwroa5msLOi1jpGVmQzRPtUhbrCunenA00hcPpE847P38Qegb/wlnXVQZs1m7x8bq5Vd08cbruvryW7rx6rt66dUf6cYr7+r67Xd07eW3de3Wm7py8w3tX3tNW/u3lMeX1OctLWKsoZmome6q29pTN95SQieLea/ZyUILDnQ9pxp0Neom6kZbarqxgrEc0khDdMjbaoG+FoW+RFJL+fbOni5dvqJrN16SD36vXL+mvYsXNOJ7M6ckzEv1Pc66eQA9B1pL2vJ70j5twdxXE2onY43xx+O9XY13tzUi3oxaCT3anxQNanJSTugQ3+L14JOnj/X06VM5PjB//M6cTie8P+hnk6nqcfG4FTESgJAILBUplBI08PMw2h8XItzyNRDxP7bx4fQJ645T/2Yl7/cBvxORFBWhRP2cE7po1DEPc20Xq0GeAf8+IOuSPi5ZW/b2bfDNzN0W32lY5iSh1UFtGtSFsVQbvZrUS7wTlnyjD/DIERoxv0e0E2IMWE94LT8ejZkTU75VxvBoZLssXjcZzOcC3UD77l+KpJSzMuuMBKJpVSKj3aSecR2QpaAb0a9Ee5l+NPjvhnd48l+WuXtXx+wNnP7hEzVP7+nlvUY/urOv9966qNfqn30uavj+KsOxysCcxKdF5S7kCqUhsAlkKIl0XoHeB22LPhlF316IIIiEIlT4cagamgoEcDogcegA1KT5wbcQFocVrk1pUWVrXSEomUvSK8gy830ZWLu0pMw+mbDGe0kAvVDADaPaLmFZSQgBOaSrbKJ12qvP4LlOUyzTw6fQnmgr56Umk4z9tvi0pU44AD49natn7GqtsM5CUqLdrGEZ8vxd4l/NIzdivZTVNJRbcQGp703o+Atgu0AUi4PcsIamiufwTGfOD8rN7Dxoy/KseybCiHPl63icowlozB9mKsynATiuswsK6kUQQuunbZGkDJMNzC33e4FtLllzLL15zvwamG+FsqHqdYA/IK7zHTQDC3Auz21IIQE/Lc9KL4xpnRSE0JeNrLU+lOhHIIB+4ILyrPR8/CzzXCTiWQpaRnyetMktw+QOK4IyMry2WY1QUZBnkE3dwJ5Cved5g08f76nduapm+7IWzbYeHhV9/OVD/f7ze/qc07/H9nX4NP8mcJm06qeNlgaHpMsd0jsjxe5IaWukvIXPmY7UsN7Io6zUhiKjsFjS7nyFYaYBXzD0JxrKiXr8wzBZKi6ERjcmGt/cVndtonSpU7+DTY+LZm2vOXz6JFm1wSOBGMjAh4SBD0kgR1bD3GgU6lLWKDUakW4Zr8w+WPC+0WymwtrZiNNjJfaNdtpBL12Y6JWr27p5aaSLk6Kxjtl7O1DqD5WROTPnU/SKVOQfmtUQoVJh2YpoVn/SVQIyg+B771ixg62Iud86u2rmWcoRxBBdlffmzH6gzkq+RF4nNSNFg27bLeVuR+2Eb6rJRY2mVzTeuso79xrhNdLX1HRXoL2MnVzQbLmrw9OpnhyP9Pio0yPw+GiipydbOprt6LTf11wc7OaritEN5fENtdOXKrrtq7RzGZvYU2qmUhqhs6a+X5Z9We2lDr2Wxvo7pdfAT9UwNkNIV7m1Aml3lvFczUkn/nSYB2r5gQqVYlUeqm06cZYbZJ7BJaZBJstTqYk7mwpkIT/lxGuR87+N1NR3HrB/hhwCjyUBt0sI3D6BHELvqOHoJsvxszzSgGSHAAAQAElEQVQiTp8HWfV2Xo38Cz7cxvP4ZzW3VoN5BPEXwoWUVXU/H7rsj+B5eX8o/X2sPBbSs6Xf5tlvYBtklAqthpPOFNYAA4e/Faw9pF4JY+pKqGPONKzlgvVz9D0MPMuLqnwFHsRqHJ7cqxQR54n6pnDouVON0+8wg7riohkV18KPKjNPcSgnlK/2ucU8l4YUKgZMC3XqXdsI1yQZFUGKyPrp2IsQZBoEm5uk+ZZakwQyqMaTRFjERTZR+T03kCxO4Otz0yrlETmZ7pk+KcJA5iL1rAdQoewXI5OfALJTgY4xd+mr46GQyOep1UVlGaTgAXMNrGOWudVp7nQ4JL7ZMvrp1MeIsk59aTSg80KVzV0UKvDdpKUislZwXH/8OpPpLPJtHWcZNYeImyKoyUQigpRRc2h7ddfUv8iD5r6Pb6qdr51Giu+E31fN+dAXBouon98BxRT9V3JbA8/DomEIBKUW8eAmqWoMfniQKiQRDuhnNWm1vlzBWCe/J3CdHkfRpKy93T35X1LvErajVkvyT1k0L/zizUVDm+Q/8eI/yXW4PNWXD+7pf/v7v9X/+2/+F/3tP/ydPvrDp3r4+LEWfGQkJk+Vixd3qROC0WRxXSqkqD+EASTRBRHVWTiQYpwKm71lOSiR3t/a0Tt33tJP3/ux3nyVjY29S2qYWJoPapU1ZgEzGfFRP56q60bywcajJ4/lA8vHB0/09OhIp2zKi0k95uN/e3dXHeEcGZ8cH+mJP1r5QIgIPphYdPAR37Vd/U3EyXQqb5jlnJER0xTywSdIJxxhEBbSS+zuhAXk0cmJ5ugOsbUaQ/pPlSKudThAW1QUKeAGhgLRoCZl7W5t66WrV9mIe0M/fu99/Zw+/+jOm7q2d5GFZ+YAeKb54bH6k1MJh8/6V5mG0hqwrTwTMqWcJUK3FxFq21aZn56XxOJ0LmPOxsWMxbzDOQcTM2RfImozHWvn4r4uvnRN3mh5enyox0+f6GR2gn0saWbAifXq+ahaLGcylv1Mdrx51Kpjc2a8u6MpmzWT3W2Nd7Y12pqq6doqU4qklJGmaQiTEFrWicMVAp1IA7rxofbWZCr/ybc2GvqbcbEJ+hCvutViEfsa6GPJSYJnbrNyk7REtqODhzo5fKiyOGTxP9ekWWA/R9LpQ+nontrFA12ZznTnctK7L0/09s1WL19a6OXL5N0oevNWq3demejdO7vEt3WFD5BpmmvES3iEmFM+bLquY9wHHWE7h3yMPyZ8iD08ZQ4cM85Pke8xuj3gBX7Mh8+ikdQ1akYj7GuknBtFhBLIICLxWVE055WxSNgluhro28B4LuB1whw9ZsPnABzBc0aeEizR/dZkpCkH7+M2ZEy6pK1xpwllbdtI8CtJ6gl7h7SHBfrdJV9u3zpvkalJWRQjhccbMGf8UV3nNgWhpAHbW8BgMZhnltwGY+Dx6PEhSxYuPboqhIV0QdYCx8IICvgjNOhXpo8pB2O2kH9jdc6G0pL+DbTZgwVz+JSD11M+0lZlC77ZZvL/LfkU2zxgo+/o8FAzaAY2tEJSTknuS4M8Gf5SiCZXfUXmcDr07UU8uQ70o7aT0aashj6mRa/++ESnj5/q5PEjneJjTp8+1vLoqTK2z7evdsdJu2zQbI8zuk9y3/ooKrSd4Jmwy9Qk2TbbUasR45KajEjQWAr6H4yLowN6ct9RszL1O2xsPBrVOm3XyHKyI1XrWj9exGxo2w7eHbTQN7TrMfOffn6En/ZvWs7QbeWtcFMVjiUYmG/Olh1VYWfW+xxbru8LZJ1MxvjZrrYfKRjuVltbW9oG1rXgGRFK8DAiSdZD17aaMo+nrk8cNSuYwcm0KeiHqi2VQB8U2q+WLJVUVO0IX9MPS8YOD8W7Rswz+z+KVRhvH6J67L0pdnx0XP/vO2/++oDJ+mhpk6aoP6jHntx/uCvnjI1kuUwhJWQRl/Xpd1r1i+hrPptrwXvCenA905uH84wZdnnM++QI2D4DZu6zwzn+4BSfbfu17j0eroswZkUwaMBXDLwbhqHQzrzasTevTLdkHHr6GMhV5WVMM/otaM3ziWxuUrYZ6AbzMuAXyBGRlFIdCOhokjbcD9M534iAEhTqON/tOTSch5BULIIEnSV5zpqZy0xjfobnnnU3WBZkcLynvVW6MGwD+h9gV5RyVoO/cF8q4whFEtFQygI1oSVrgdPThU5OFjpCj8fHM5UhNJ5sacLBUtt2ognN2cyxDGWQBjKK4f5UDLRbNNR4qXGvAU7xMafo1z6sNK3UjvGNjYbcqp1uCSegYw6nDzhMnWE3C3TeA/vhJfV6+khz5KxsuEjEtW5nkPVj/Xab+Zgb3puDZthTjx1HRJ1DHfO7bVp5vuY6vk3Vc8IeI7mFHr5L9WWuJQdyfucukGsOTpmfx6w9jjhEOzo50iHva+OIjawZB3dL+ui/FrFEMeZkHSzI82/YLZhXA/7YvmSgBZcxAArazW1SyoB4JDrGXeBR0CHRShMRkId4UJt+o6MCjdOWPafkqAp68rzrabe33sACn+65UOAHBxmZtlr6byTzhmuBn+fxwmsUDrnnzMeBdlze5syrtJXnd0Oc1ugKvWQeMAjwNFdD5y6nn4doySSlhoW2RacjoCN0idCTZREUNZtH1LJQBFCCLClYZ0U0iugkEKxUJeIVreR0aeHSSDqPRBqUcBNr0Bf6j5Mjje/jXar6767nUixAr0jGQIj1UV0pFDmU0GPGrvJ4pGY0UmauNUbXqAWjUadRZ91ltbyXtrc6vcLB789+8iP91V/8RB+895Yu7W2pxUYyttryDuxYm1fwxTxCzknK6tBBZgybCGXat46WjI/HOcgf5VbbzKv90VR7hNup0ZS5OWa+tthtYp3ef3NXp198puPPPlnjYw2PvtYFNnrfeGlPf/H+a/qf/voD/Z//x1/of/73P9W//Ys39d5bl/XSlYZ180xteqLSf6N+cY/5xXqvPFWkY0U+VQkgVlPorjCGqlfwRFg1jFO7RofqVnGRr/oCyugdKEHvOiSJFflnIMasYXyK+RJi6BCQT78LNCTqvYlK5nEeOrsG2hgi81ZkoyBGWmb7oqkGNuEXaUdPZiPde9rq0emO+tEtXXrlF3rzZ/8n/fTf/V/183/3f9H7f/E/6e2f/rXu/OjnuvX6e7rEQfDWxZtqt68ojS/g07Z1tGj14Gmvr7850WdfPdXHnz3U53ef6gBzKt1Uo519jbd2sZ2xSkkaGGd3rcGeJxz8bvE9trW9py3otnYvaDTdYa2aNRsSfrNDZeiw6TThW2b/4kVduHxJ+5cuamd/XxO+A1rsUClkvzNnPvs3VzNtjJgzDT69xy+e8P4+PDjE33vcpOn2ji5cvay9K5c03ttRsMZlNPXU/+CP960VOOFAeXd3V1O+M3JKZBUgJeL2DRPWHTu0b2xtTdQyDyIg8Zjhm+isIgLRQhk/0gD7IK9pnI5IlAH4RWTllOHRkpe1ZF4c8l326NETWW4fCi945y9YL9hPVTtAnGKboC37wYGw0LblyykpIipqOifl3Ki2TRnqUsNj2mVtj0LjNKiJpXz4O58d6fT0UBg/66sx67Btjbsx86DXAl228NnhHbm3s6st1l8hqUe2njJeJPBJ6pqm9sX9zU1WArFGSYnh93iJ92thU74gZ1ZDncZy4seH42PNHtzXY/YCvvy7v9WDf/gHTZjTb13e1n/4xev6tz+7rdvXG+1MTujHkXKcqs292qbAJ6nyof9J/DDnEnaXapgVWkGEKuFhoq9ageDbSCE1qPAjJF6BvJBgLdV81XhNw4siSTyJ12LI9UycDMYogPztwreWdR68gwNfwkclbBcSh7Pi+0bQiNkr01uGGsJDBqSEls+g0uq2MIgQlgOswlXRiq6nFutefH1qek2mGRtv5TX1nPf+jG/4xRwamkipUcbX5mS75P0yJC3YJ/F6+IR1ASbNWn2Mvt3KoExG15o2rRp80RObXWWXdUDoPAIEI48Id407JEcKqcJ8g1hIIh6JeCIeICnW6XAZcGhIlGMDtRl4FiLckvNBRCgilM6BHBmWozC3Bq8z+Ob2PPTawWut3nnY6/n5VxijDVQvGiSMNQjgqxXI5JacQqAyMEKG464GXP4iqF4uqZHvPuhLRCgixEPPXxFB9grPl70ojSg122FFyKpRiQKfQYF9JlBzXRZZA3az9Hun2VKze1njCzfU7VzVIm3pm0czffiHr/Wrjz7VFw8eaNEkpe2pYncCxoq9idKFqfKlbTWXd9Rd3KE+2NvWaGeqZtoq2JPo8VuLYV7XsYW46tyZSRz+9stjfMwBb+ojlWkPP9q4nNVeG2v00ra661P4jzVsZy06auaiZQwq9DQELTZDUoU1ysCC3vFMntFQ3tHHcWo0aVp1aCB504LD38IemJhHhb2Dwpp5wKcWfGpaHGmCr7q6k/XqtW1d26NuHCvNH0vzJ4rhWJk+NPhj3KRoospSGKsSVbPyZfmE3mnSye8BFc5KzsfPMol8m19jlTHZvh03iNcyQrdXGOMBnIXI4dHvmXsDAi/Rz2JImg+NlmhliLHEeiOP9tRNLvJ+v6Lx9LomWzc03bmp7b3b2t1/VXsX74DXtXPxdW3vv66tvTsa77yqbvtVtVuvqJncBi8rT15WGr2kobmmPl9WyRc1xK4WZcSeGe32IcsgxqUg05L5NGet6fWB944GpBpikNYoaNj9MRwvzD2yJIf6/iviTCvniFZ5q6KobM4V1mjhadTCFbnkCo7XkEgKRUqrfFkUS0bo+BoE33NDSwPfK36sq8VKPvcX8nUmAe1GrIgiQkGWCI2IIAACjjt0+RrkKoKnIULyA/yzbwT8IT5B+fe18UP1vq/On5zvdq3o52CdrkbrOU7Wyzmo6ij+6HNF5+cG1FnzWeXouWtVDmMJOh7cAbirWSE4e1897zNj4NvK77cgbJkvY/ZHGvb1E99Twfst0b9QKMHLcHwDkS+uQj1upg28oScikeF8o6Ypst0XnFkwNwP/GawvvDdyypQ8pP0j3rUzBnSZQgPfnGUN0bYUkkE8CA1xbUKi37kh1QbfFq4FkWsmBbJIiWIjEDGIEzqf6IqaeWVGKSs1nTI+P6KBLinoR8LfJNK8/rVgL7Fnv6AoSTlzZ0VKCn5WeoBjgR9wmhR8uEOKCAVMCnrwmr6ncBFZJ/B+sgw9nRXNSofP472Ff2XFq6Ks1QVPIlShD6pQSLAUgXxtQsed6XREKOJbSMEdigCKGuchkmCdJhER8o/LRNyICCX0lgidthBVKgulH7oCgZ+DSP9QlbMymGMzKE7Pw7ZrHb8QtKg/enmQXkhEoy/M/y+b+a1UG+U5NFa9dblxplsXMVh1kBDd4cqBkfDtcoc/BBgOTPZg4EejkeoG/va2mrZV3RjE2Sxi4IUdGrxoY7G3yEWnadAxm49P2GD88v5d/faj3+s3v/utPv70E927/42OWUD1ZlxAZgAAEABJREFUVf/B+BX8yaDgJxnIzE1sJVgQPItYlQ0UeBYBmtMod7q0u6/b125yAPyGXn/5NV3au0j+SKwcFENo1Iw44JqoZZLPF3M9evxYd7+5p7v37+sJHz7e/Exto/HWVHsX9tSyIXbAZulDDo6eHB3qlI2Igj6qTpBiyofy3t5u1ctoNFaTWT7aIbgDkj/xxJpJhbT76/pPOUh+9OQJG9QnWrCAQcWCFQjgsUQfYtliZyHSJrCuDPqcyBu1rXY4SLm0t6+bV67rzq3bevOVO3rj5VdJX9PeZFujQJYeYi9ecfyFzQf/Jm+P4x9wYkKmjLyjMXI3Dd/4AxsUS7l/xmBnx8ui/it7DoLnLH5Pj091wuHWMZtxHsNjNljnyMrOgNRlFmuDDtGjD9SPvUD2h264L0vGeA204oVayfSNjeNgc7GZjNShcx8AT9h86ZApZXqKSor4cd/pCiIrpQAJ8Sn0WNT+9MqRNO7G2mITYzqeqkl8qNBvj5V1v8DxbrAUbScpYa9Nm1T4SJ+zkJ+fPOG7/UDjPNeFadL1/U43L45ApzvXpvrgzmX9+PWLeuNGp+u7M10YPdalraeUL3T7qvTKtaRXr7e6zYeI614YJ8ZhyWH0Qk0ImSUvXE/R/zFj/5gP8/tsinzD5tRd5srnj9lke3RfD06PdJKKhlFWMx1rzAfUZLqlUTeqtpvpW0RYM/DrdcoHqw8dPBaYiEq4f0k9fTxhDI7KUifofQnPoM9dkzVqG4Yt1JLXGei7Qxdtm5UyDMhjymiJA7a+vOHPVJNtw1AROg9ZlpxdB6SsspbLNBXQOW+IhARZfQ2jhkvHQ+qxocKT6oosrqLqq6gblEcKdAdUNLCYWDAPj7FD/yavD4G9gdaTPzDGtu8Fhxl104NDgBk6Nt1j5rrhg80T5rTrmD4izl5sEW5jBWkVbp6ISNvDWq5QTo3attNkPNEWmDI2EzrQUS+xcbawv2Cenz55rAVz3n8mc8xc2O6SdsaNdkZJW1142ijQdaD/3LVq8TktcyIzDnxz0WPRdFGPPxhIBWOToDVoSj4YWTJXra9MfgePEb7aaNtWznMfCvWtox5bWXrOkC7MK/Ppuk5Gxi6skxP8s/XWQyc3EnDYjIHjIIGQXIpOBnzHoqKHf4qkru3U4FdSSkJs+WpyVibPlRhaBWU5J+iSIgRdL7LUthl50AVhk4IyW/WSdgqsQlJWCZBAk1RyaECHPTbUa6kBey/0jwrMPamLpC43yoRBbbfd0zdvLLufC94FxbpIQVuIQdzpARrrbICX9VIIqa4En0Tb2f1B4CCzuA7+qIbEpVCmzbZpZTq4yu3M8Jm1TWx4ycav812e4GN5LZfpFtjQEh9R4JlTZu53Go/GhCO16DBVWUMRGySF4Ebb7h/ZMs8IdMPc2PTD8kFGU4UDkL7ajze9nB8R8AgXq3gugbN8l61RCdYPj4j1Y7qCrAPt99SzvgbSBZ1ZnjW5Itb8RU3T4gttj8t+Icto2mISQ6Gwju2rsNEGkFX/4ccT3slHxwf1H3IVzxDaOeEddcKh75yNzsV80Hy21JywZ6NHVIzIKAh94MhWspGkQcs8UN/okel86HfGHBkrMMOFknp/3DSd1I6INzqhv4eM51MO948Y3wXyCLtUk5Ef+2SsaEYF3sawDsUVkWR7+jaMSmddeEPSNlLgnyIY95Z5MdLIdmCgj65rlN1O0AJ2LzaaIgYl5gOqU4tPz8gy8B6YI5vfy4e8b47wgafY/RLegrcy7aZA8sIsGnivLCssK2IKIWW6wrgNUK1QyOdOSYn6QX2FqvzlmT6GEmVhUC4uakq02yBkZ59lv9e2ss2Kq9YnhBtPWmV8rIcNAjky9TP8skN4Z+IEKtj7wNwZ8EUklOAQCiXo2pQZlkx3A9Zwof9uixgUktWo8xeCBiVhoyS+KTqLhhSRFLYtSSTlK9CRKs4oFeHSDRJkmbx2jY4QiLQ6yox2FXIILDXEnaYO8VCSFKsfmogKHuhJjLW8YboBNiEQ0SuwDVdFZEUKKcMH+xFzLECyb1mjIey6Rt2oVcv6rsOW2jY0GjW6sL+tl29e1Ttvvqb333lD77xxm8Obq9rDJkf4zYYN0wQa1p0N88d/GtrSj/CJU8Z6m/Wef8tyMhlrOpnUd+h2N2IjtVFm3Vl4v/cHB1o8fiIfGp3c/VonX3/NYe99jU4OdYFDlpusj+5c2NK7L13WT1+/pV+885p+8d5r+tmPXtb7b13XG6/u66VrI13cK/A/4R3wVFmPpPIIs3D4BH0cgGMpnarEXIPBDChisiskK4taOsNmHAgDaINcaUulT7QRpH0zJir1h0wyhhp3zipNObdKfVC+ul17FfPTKcM1CIO2UqcCltGpj5EcnvaNns7o4VHW45OxTuOy0tZtjS++qemVtzW69Iaa3Vvq2wualamOl52enIYeHC5199GJvrp/qC+/OdAX9w706RcP9ftPv9GHn97Tx58/1lcPZzqcJ6Xxnib7lzTdu6Rua1cpdyr+yAEN8el4S9vTHW35G2Q0UW5HEvl9tFqiq2VqpWasdjRVx/fTmHXthENgr2+78UT28Ql7HELy99gMH7XAjnBGalBRy5gE65053yL+JvHB8IC9lQjlUavR1lQTvsnGezvKrJ0D+1WT1OBjtijzwa4xxgYD+7dfamhvNOpke9ze3tLO7rZ2wRT6EfVhzbsSf8jGmrCLREbOWUZKWSmliohQBFinG2jatlPXjuQwoO1598z4nvL69YS1v7+lZhyyevgz5VTHPgZAZ8ksns/Sim+s2mlb+skar23aKoPWVxA2UTTiY2PSSKPcq2PeJw5SZnzfHB48Vs/aeNS18l9jMR8a0rAsyozPmPlntPDl9YEbQQ6+oQKZG9oekT+h3RFo4ZFzo0hJCAebsGY0sGjtS5DXqoFfZ9rc8F2F/Tz4Rvc++Uj3Pvytjr/4XLvzU71/7ZL+6q3b+uDVi3r1etaFrVONmyOG7FgpnYKFMh/4GYGs91CIqBIGkoZEmBS0GSVLDpUIAzhMKtDr7CqknRh4GEVUrohaQvosVL3gRLh6uqjQtxXINjkBjfEkgd8Nv4PPwKFvmVPs0FgS36AnbiBHHWOH8KARP2FIDBJHgCWIdV8iyCAeldAP+lUcws/jzbiPJ0mTaaeAaMb8OWVtZLsb8MWhQK8Neu1ooNHJ0UKPHjzRCT63YS7s7U61j38fjVrJUqQQFbRql6w/ciONa63hFFwQj5u8eLa2M8kJRX2KMMAqTMRC4vliJPly171OYbnppJwO6gSpqCFPhI9waFmKhmGQ19rGkrVCz1qhgrVDD4ZnUOC5Hh8zr4A5ITcMRSs6u2iFdNT8Wm7BDPd1Ayj0Quhf50Iwi2Ih6R3j4hhA7CoWObGa0SQLcAHzKVj/4isWvHcWzUQDB4B5i3fB9lXl8QWdsol978mxfv/ZV/r07jd6xF4RryRpOlLsTMBYw85Y/faoYtjCBrHTNG6V7GvbLKYxLffq2ZcZ1muYEPOoxgmHU8bvhNSJZs2JTsczzbaW6vekdKlVc3Wi9vJEif2bfpK05MWxjCJmB/2QMj8JCB/ClJX6UF0WMbcb/EcLVWMUKWMnCfsQ63s+NsQmoIJ44r2U8aXtMFPbH2vEIe9uu5APgX0AfGlb2mpnaoYjfNSJopzCkbnPGgwt03QAx0CAOuoeiRr5ngeE3yl5Ud55oqBdvRCrVmmz2gKhBn6KBnSFtROmih6dLBmUpd/fhb1C1qNLjVTSWCwwpLyr1OwrtcZFNd0lcEXt+Cq4pnZyoyKPryuNbih1NxTNdQmU5prKOhyaq+rTJcb1gpaxD3a0KGMthxZkDYzZEIRgWYqW2OgS39nLP0UlgJ4DdAWIa1VCpN6Fp0Hw3B3n0pXCGfiOghbLubIXRistJdBHhIL5knJSRUqKcB6aDwCZZbNcOBgkJ6824MezWHeBGn/a7dobykJbNU7bCKAz6NsrIsgG32b9cIwG4ocp/uRS83kRzOBF+c6rZcjg8J8K1zf+qfUq/QvaPM/LcVRZSf/Yw7SVxjyNmvjjj1BABNzQBuSIueD32jAsNbAGKcyLBFnLY8wcHuPvWs4DMuvnRHsUrTmFIrDR87zg53dqwfAK7y4CDYNU80gz1RTQrIxWcrmcA59IjVLuNKSsE2iP+qITCGaUL5LIlxBHcnuK1Q/xdWyV5qkfvIJSQ6Iqj1WHeGp1uYzGakMJMZ0GJiYoFJmWLtWyEkkruRspMjyzUtAPIzcKyq2H3jqmhiIUGRrmdIrQ81fVG32WacGKgpnOuqJH/95XOhlCB8vQg9mgx/OiOX61jwl+bkSNBpaJkPcEgpoVAWk4wmw1p8lhILzGg/iP3haTqis6ItzuBmnHCM7fZG3oa8gjItb05wn/SBwRv0NR8+I72f+UjPRPIf6z0nok6jD8U7jWHv9TKph2jY2iHBrr7HWwMgQSDA7P1Q2ZWzScsTHGVeicPw2wUVKoOgsa6ppWW9MpH7O8kPno7r0wsi4SlKAArZFHjbb3WRiwoPvy3lf61e9+rb/71T/odxwG331wTyezE8FSTAnZableaphwTKgI+Bl67qJDlNRMhxUwYQ5IOJqCo/Fm0mu3X9U7b76tV1++rf3tXfXzXj2bwQ0OqWs7NUzo5WKpJ0+f6ks2lb74+isdHB3gLgcl5J2yCeD/Pyq3rXxY++DRAx0eHeqUA6UFHwoIzUd9J28k7O3ta4vD2I4P3aa1/FlKyeJoCe0Sr9lTwb9F443X+w8fcgjOgfPBU9aTc+iKAnrULKOIrrgOjmL1YUJtnI7gERViMVkAzUga4YQu0Mfb117Se2+8XfHazVu6xibNTjfRCGec7eXYiBu8sYYeEEwJfY3QwzaHpRNkD5zSko2Jng/FwoZEQF+gH07m6sGCDZfZ0YlODo91fHCoQ3T3iL74z8QeHR3JY+j+z9hkvv/NN+j2sXpeRJbbCzMLbEcViRwGzHo0Bvok+pBGndJ0osymSzsZK2MLFtsfZdZjjz6sJ+dn6B133pJNGdMggLoma5exu8DmT8emz5INhiXyDP2czYylhn6h5eJEw/JEiQ/zNi01bns2TBakj1QWj6XFI03bU12/lPX2axfZTLyhn733kn7549v6d3/5tn76/m3KWo2bY6X+oUb5UBd2B13aFxuNoYv7SZcvtLp+ZUzYUT6nvQNUfqQlHy59zLCzuU6Q4eDkQA8PHunuw2/0+d0v9fs/fKyPPv+UvKfq0VHuWo3Qydb2Tv1N8ylzb9R1yikJLdLlvv4jghkfJCfglAOlOfNyoDTlLIE5tjQjb0me52fKieykht3yOlXRf3JbTPJEBrfMe+Urigp2IuCwwKts4gUqzz0lpdyowTd4vhBhEY9/yK1Oo9ExNEe86ByfpUanAmzWnLJ5M6dsWRIvvKSIrEydFkQEMvgucqyCRyHLh2PHJ0fMxwMdHR7qlA/MxWIm28mT/m8AABAASURBVJ/oi0P7pTkfaKens/pn/Z5wEHvfv3nw6FGt4wM4zy06B39zhTF37Rv+PSKUKhLlzDoU6kOtvh/kDRTbckZ/I8ZnOhlpe2us7XGn6ajROAlbWuJvjnV6+IT5wjyYHdHrXpM2aYtNFWPcNWrhkUyfpYzvGE3GjPdYHXMhY/8eg9oP/M6csR3wA4nxa/BLDfSRArtaYgMLmTZg1nZtrT9iTrfQ5ZxlOnENzCH32zr04WePfyJbGZ6j8UhT/FhDnR57MSJCiTZSlTMRTwrSESEUI18D+rLOjSX8XA+rUYJnSskkVTbnL/C5C/phGYr7Ap/cZDX0xW0MfI2bjgpVpo78Fp3ZPgfmbs88FvWopsTD/I1wO6TdbpUHmYQtkLXigy5G3oxsO3Vg1I7UoF9VOiliLSd1zENc7k+h3OjRh2Ve4iOdjhTUz7wHG7Vdp6ZtlfE35mnknJWhaZG/G3UcmIzkvAW+yodwtk/zNNxO0F7jOiAh9MAcsy6XvF9tnW3Xamt7W3t7e2xM72oymdB2W9sejcc1zDkpoYdIttdhZafr/mza8/hXvcjPwpzpOZReVFhv1oMh5qXtvPYVeSIsIZW4I1bxiFVI1vouMo8BXfXYgd+vC+ZgT9p8TJSQzTJWUL+o8I7o1za8rKH7m8J9QYeMkedFi36tgw49UKTHTx7pi68+1917d/X04Al7M6ea05b/ccfh8aHcptvznPU7+4h39wxfMOC/nL/CRv5ViMrVM94DkVU44K8Bc35hULdHXlwZdOgvZaVurJKSHnFQdf/hAz3lPTjDvktOsu/umFNt1ylj40Hf3bce+7WeVjqJahee6zlnRQTj1stz8/T0tI5LoV0KlFJWgz2N4Oe5OplgV+OWPPLZ4IqwdEtIe+whNJm22tkda//Ctnb3psptaL6c6fj0SP7t3xPejT3zLY9ajfBfo62J2slIqc3q8chzxtB/3cX/sCLI8ziIPvTWQe3DwHgPpCQl7pSUcsg/hdzaP/RJl2RApaiPUASAV6bPHlfb89bWFJlty8ylbF4AmgTfOqcIh+q/FrI9284KcgQ8E3SNeaEfh012XcllNEWIRNT1fDdtDpcnBfIV4HxGVCsQfM8dcNoUwdG9XCVTyEURm1DPXaWmi4k2YI4psiKairQOI1rJcd4YIcdbrfIInecy11MmP0miTfkqPAZSQw3FKIotMnEgUEPSJSgL6ICbV1AXXZSKkEOlRil3avJYeY2m6fCbI3xOBxp1+Lquy/W9d+3aRb311iv65S8/0M9+8o5uXNnXJCPC/EQFW9NspmA9ifGppWkf8l7c3dXVixd17eK+rlzY0eWLO7q0u6XtUaO8ONURB0WPmN+PvvxcD7/8TA+/+EPF4b0vlWfHuro91pu3rusXP3pL/+Evf6H/+d/9tf7Hf/OX+qtf/Fg/eus13bpxiXVgi/wLiY3ZsjxUGY5UypFUThQCcaqImcSBb1hHzB8ZQkjrSZAa4ZCH0A9rlbJSHCXWvUFZ1eM6NB2lBDzhZX7MJ52hKOAPt7PyVZzkd254ynCBwxUiEn1DV6y7QlliAhbCk9OlHj861JPHxzo5GZRiyruHhakmrIOkb7451Md/uKdf/+5T/cOvP+R77Hf6u3/8nf7TP/xG/+nvf6v/+Pe/0d/+w+/097/6vf7+17/XP/zmo0r72Zf3dATvZrylvUuXtX/lqia8i9rxRPZ1Pf23HxzxXtohf3t3R45jRPJfQPDa1H5xQFLP+a5rNWats7W1Xd9lDf49krVQ8Lk965llxRxfOsN25qxtC34wilTwxcv5QjP8o/9xTEpJBiWMLwSkR9OJtpBhTGg59vb3denSRV2+fEn7xKfkWw7ERo9JY/y087Z3trRLvd2dndV6GxlbZINx9cl+nw3IkZC1wac32W2HIgB5dK/eEQm+DXOlU9d1jMEYjDTifdE2rQS9+3VweKRD4PUoWdC7jJ7wDgoFZCu+EYRAoXq1bYPexmq7jjFGb6Xw3rB2C2kph9Swnm+JIKKE7Z2yZn7iv0jDWrKhfgdySgrkDsJEfxKhgsrU8F1jPNAq2UF7rcaMsdF2nXKb5fouR2SaCda+WQ0+bNx02uomgH6HND880P0vPtOnv/lHffXR79T1p3rr1jX9+7/4if765z/Slf2xMnMz8YWQNFPiwCfsv/BbQv5gHq0g2Q5gSRha/SSJGgHEHHVclBjxzHwNPXPVpKU/D1Ns0o6Dmty0vk6v+ZNa3YyB5cRACXoVf/sabMSqoofOWK5C3r0QrWh5j4n6hT76fVTFIg7h6g5yuFeJ558WbpB9ivArRs6FcWqwkU6BHSz4Pjpl/WPM+abn1c67O4mpJP/jigcPHurLr75kvXGqS5d3df36JV3EJ4/GGb6WGVTfOEjn5SJVb0TgrkV0g6zzwm7im9BkjlufxONcXI6TV8N1+TquF4ZaX2gOAay7urYilyTPzR2KMOCNodqXeI3odYQxMKed5/B5mGdhfMqqY2uGbs8YGDZgnVAelBpOUkBj3ORzr7Nc51nJqPKversfSHFOHmRcS1Bkna8g4ob7E8RXSJIakKnfMCvbCjVTjbcuaLp9Rd10X6d90pf3H+mTr77S53x3P8Hn9PiKNB0rtsYq40Y933XLLC0TiKI+pKGiEALstpBPTAW7NiTssGJQIezFe6A/0XF/pFmcatksFdOkEb5k6/KOxvtTREPOTlpkvjNiqd686ELgGzEJ+BQNrA097kEq6F0ET8Z84PvL9uHvMMP7Vf4u65nXoV45Dap/oUBLZfZz2uFE23mpqzudbl3c0pWtRlt5UQ+BY3HI1DxW5sA4kDuokzSg2RVEXLRP8+vnJuWcDcpZ2SbnLAxiGxBd3c5wzCE484XEnX0G8wUYKs/axsoWLANaiaQSGQlXoePGgC0MgX4JezCwXh3UQWe0GkqHlkZgE47VF6dH0IwpB5pQPkYb43NlLu+ggYf50nZBhgH/XiqQ32Nk+Yk+0y2nterFytZNRD/ct0IcEGV60i+0rzPo7Kr8SNUQG6S2U8+B5LmbZisnZ0WE/C4N3qdGiiSnHUacp9TqskyrGE/LTovOOwcK/vht1ueoqF5TYcnc7gY19/sfQdEfAyT/f3H/sX4+X/4ndRrFP1/vRWnzcr7DfxrcgIGdnDHAbuqaYklmDwaPurzOG3cte9xZLeOfMf5Yw22GH8BhUMMgyfyABXTDUDTwfvR+kOH1t+eVCcKEYIAGUimSAn+QcqsA9g0zyo5ZaMwU1esNgi9xKRGLNQjqZCN87qaXz+V8N/ldGs/tTTubNlZhqW2v4wQFX4GIPKmD/AiuwN8E8hmJvJyyEnDdHuIefRRJKTOvQWYNnSIU5AVPOBGDwkoxyPM98OjJXpB3shx0xBnLE85jHh/P9fRkqdlg/9qo0H4Jx2Gjsv6hP+H0OTyfPlf054ki7JpRRChSSAH0J15n1V3nPKh/Vkb8O7cLfxjpO3X+VTJWg8FQrFqjT2FJCFd554VekZw9z2jOcv6kiDluCD1HnD6PVVllrjo4dYCC6ApEVC8qrSZqUZBhEPyRO+T3H08+7ELjdqTdnV1N+fC3E7FDYD21miooItN2MlLIk6bpGgWbRT2vcv954K+/+Vofccj1u48+1Cef/0H3Ht2vfzaxNCFBpxxiDmggWbS6NuEqtXpSvIr4yWSyMzIKiza3u8VB2ZUrl/XaK6/q1s2b2t3eVuvNZGRsclbTtIqU2GRY6NGTx7r38L4eHz7VMYeFCxaDuW21tbOtDK03mJ8+PeDjaFEdoXAATU58XI3ZkN/X3v6e2raTr0hZCb6RQlayZfcHyYKF5OHxUW3r4ePHHI4+YYPmRF5UFuSPCEUEE12g0MSgvu+15NCjHnCuHY6ev2ggKdQh5y4HudcvXtKdm7flg+Afv/MjffD2Oxxivq5XX7qlG5eu6MIWi+LcsFgt7Hv1apZF09Rojw/1C5NtFqsdm3VL9Ycspg+OtTQOT0gDDn/7dXx5cKrZ0yMdPz7Q0ZMDDrqO5N8uzpG0ZLPGG/T+k7sLDjyKcHtJihSSQ8ZYXD16dv9r/9CPF9sbrHQCEdqw/gb3f62nqt9sRoXSIpcJXkE7Dby3t0a6sLet6ajBdhfIQz/YNBSHrxmkJYtwFuMNG4KTNNPOqNfFLenKbmh3POPw9xA9zfTytUZvv7qt99+6qB+9cUF3XtnVjRtTxrxR0y408NGxgE+BZ8Oiv216Nc1CLRiPe+gythFquhM2tR5jaw/ZA33MmB5o0T/VfPFEJ6ePOcC4rwcPv+Yw4wvd++YrPXr8AFubKWFHDTbbda0m45HGHDB2HW0z1lZltXf04g/ZJYcs/nM4czbGbGs9L1xFoJ+gnYWcP5AXCuWUlHNSCkAaMkVQAsRVqCXmkeAd1Em8sYzA7hPriiCNquW1xkBeUUiRJV74JbXqo9Ep6QNl3ce+vjia6w8HJ/rsyZH+8OhAnz98qrtPjvXELzy+/ga1Eh8Nclga4plxS4S+LU0hYsgtyZftoyCjMdRQiggFfUv0LUIa2OXwht0pG4X+02ZHbLQdHR/Lm222u0L/CjZlmMdA2nA6FEoJOeAXgSwwjCC3QrL+E44x8QFo5Bg0Yne7yz2yz9QvjrQ8PdSSg9+BQ5fkcjbMPYbjSacO28xtUuSQ2WfaanKjrqMMNG1HftaAfJ5Dc+bUkjlCUlLQfmhzWUNkyf3OORMaSYpvacTlvtkulujFNtMzZ5zn/po25YT90meq9dAM6NUsgs6mlJRqGLXtiKCK7Usq0Jm2IJz5Wc4ee7R+B0KnF2zkGj78XBI3nemNiFBucuUvrmLjCqnJWdaTDxqahtyCXvuZgk/FJhc1vDMa9JctFzyq2WImDKMMTFcD+dE0ajkAHrOZOyIcdSM2Yjv4N4pIoimt+uY4/XQdkBJpwoAip6yWediBpsnKGTqQibfw73hfdIyZy6hSbc86EJfLfcA1Ho9lPpbT/V8wpjM25awXp1NKauAVhAWinsPmygO9pkhq21aW33wcmrZtWhk5JUUEWIXmtxnngXE2P8ET46zj1bOBYb/rtnvKPX72D64HE2V039CeQ3E532O1AVnfuRGTJmiJiOl7bKjKYLulDRqudRBTiTELgxzLZ1lsJ8t1nwd4MJQyjfWSWRvkNjMGjVJOmnF4+ZjN7LusJ766+6XufnNXj57gXxfH9LJXVPuQWuZYSsIeeg12WLS3umMVyGFQJygvGvBnPW0PGNASLDAirwcc96K/p3yJ/1vYrimLCOqqvsuPjk/ws3MNzIeAb0pZRs6NctMqIlFW1MO3Rx8D7VQh4OExN0S8kL9EZ6s/Jb7UUFuolBSH3H/bWc5JOQvQXxxzbgZ149Dehalu3ryiO3du6g0O5t56545ee/1lXbyyq3YU6jXXjHfg6QJ52ZjObMZN93Z04eplXbx+RXtXL3K4s63M+0bYIw0o2kZB3Ic93l8fJFlPS/r/7R1VAAAQAElEQVRh9PTZeQgoherl8StV9lCEQTZhApFW6UTofjTw70Yd49UqN9ZbOqsDOXHXLerRi23W9tIzBgVdijZgowZldF2nrmvluZFTkvPDVUEikQhFnYK8m7q1nAf3uh2IaoLQtwVwKGfWCI9N7xyS9G26MxLyeT9YthVMsIGJQFiaFSKyoqJR1DBL4TgQiFZBuuaRFu9WUT8qQhEht2N9G+J9o2o5A9pxzgoiJZNWhIrrbSDLkiluiY2UYqIcU+U0UZNBM2Z8RmwojDTyeoTxGo9bDsrGHK7t6NVXb+rdd+/o/R+9rtdfva6LexPWpbS7YE5wiBeLpXDjrK9aXeYb4sbFC7rCoe/uKKljDbU8eaSjh1/p/pcf64uPf62vPv2dHt/7XMvjx5pg21cubOlVDozee/uOfvbBO/rFT36kn//4Xf3k/Xf07tuv65XbN3UVG97b39VoMlJkq6RXwdcN2HkBJMgcQKGfpYY81rfT6+gmCEdCEevQgXFGWlSLnFdReH4XaBq6Tf6qfTE+0iZvE1K93uZ6HoxNcXoVBtzcvYyNZWa0N3USvknMj9nRkb758kt98rvf6rPff4geP9XXn/5BX3z0iT778CN9+uHv9fHvP9JHH3+sTz79VJ/+4TN9/sVX+uKrr/XV19/gSx/q/oPHesRa7cnTQx2yZjplXUmTSszTIYW8gTFHrzPg+IBYapGoa+Sw4K8Hos63B1siY6G/XZf5hszCLYPQCPpR26rFtxgNYU5JpfrAXnPWCqezmbyGM05OTjjIPsH/z6vqWvxq23YK6iw9r9Fdi4zbfO/5oHd//4L2+T7b39vjYHdPO9s78vsz4ysS/XA4Yk2wtbWlHb73XG/Kt+MI+870IcIjR1PIM8DfKPgOpp1cd4WklEMRIfkO0imdlTdVxpZ50+GbVmhyA2ngz3rW+nOwwC1hA65PSVrL1lR9ZKWU4B2sK1b01sPR0XHVi/2h5dK5q4rCI6UMN7ezRG/HOjg4oM1llaOl3x5P6045KdxffK9SVKsckOUMSXLcdK6ToDNiLZebtsvhNcRKvtFOO9XeaEu73VhjKvasvQ/u32M+f6nF8RPtTHP1Ee+/d0dvvnlT169f0HjUSNiz/pQL2WQpK70Ta/jlpASHvAbxADUvoQvDtIToB6JzdyG+RuVboCcL8ogQt4Kk6vP5mLgKIjG3sQ+JENhWvkVP9lL1w8lrkTVdoR8VpAt2hvFDUxTSqiUa5l4npJopX0UrfRHCQ7S3gbvs96C/NzJjOzBPZ7OTlb1wAHxyMtPjh491lzn/GfswX9/9QsdHT7S9M9bLL1/T1Wv7mmxnRYvMMVPxP6Jh7V2Yx6pt6eyqIjuFGNyOrUiqv1rp6bkqK5r6XJXXeu4kyeKQskJcjgOXF2GXxCkSUWn1qKyLaBJBrD/rkhQ5370HfOQAndcO/jYZzs1p16NI5sHjrLLThjMcbqBz41UcR5LKw4Q1bimQDKblHGrxf6GH5ahNI5alq3FkXd8kq9IJU0UUbOA5JKdx7sG3+gqtmug0Hu+wZ7av6fa+UjfREXb25TcP9fs/fK6v7j/kkLZXwdc3fAc1o5EC31ZSYLUFCBDSvGdOSZLHH9chw/EK8s+nB1HHuq8ost3bb3ejVhP2gbb2ptriELjb7hSj0JJ9mlPseRZzLdJCy7RUiSVtAL4re9YIBRuHK3mODeSuMMcn+E+YznB0S4AalHFZfpdlqKI/rf94zf/l10XW1DcvbOsma5Yr00ZTzSl7yn7boRoOiVu+ZduyUKa9RHvWQqigc9+rcPXcpJ0yVmnropp/kK6oDxIvur/lrGcrSTWt1fUte52JUstd3zCZwxcgyDuDNFCvbNKu5nQNeZCvdbqcC2teLRPNw48y5xkruk0fHYprReMyQeuqmxL5Kn6QQ8j0qzydQ7LGC3UEHJZKZn5uW/Uq9fnto6aho4r0TGPO1PoKioK4IeIbOA24tQER8yxIY+jPcpn5ixm5ZAOafjFRzTVVjfy3x59DA1ZntRci3N9lGfq+4oD4rIxE4IMMEadIDiNC3Bgu1oQf9HvJCIw+419HbasJ/tbrgcy6TaF6JSpFrBM1xw+nY0VCfYECT78zl3xvL9nT6dmj8XuT1iTqmzoilHC+kXhfgAJ60guIThcD+w2DCKqn65VUoDdEPMRPCT1z0U+nqe5AkPwANnXPhTVaHxKVCxBtrcLQt9dq5hUyypomCCPqk+4XiXiiP0F/UIfc9551g2tGhFJOSqyDU6JOSHV8JNmbrOA4BW4/8Pbw6sGC9DFKeXq6lHE877VEDwWeBfIKeViRQRuQdh74897mb46EVfeEtc1VXkQo6J/76Jy67qx0NfVf5MFS4L9IuzTqoV8pyANMBoMtRYjL+QT1dnwDZzju8J8OG8NZrdoOhuDQcIFDC1BDIUs8A3IYTuRmMheseEUa+mOXKUL8IHqGeIwjucDH9M7WNptCDXZAgfmBDF2CsR2BQwq15MMjGmm6u6XR1lgni1N9wYbtP/zmV/q7f/x7ffjJR3r49DGOYRDzQQNGNWj1g7TITKNBXwnObpp0AaS1gOKzIkc8QX3IMBqN9crt23rjzuu6eeOm9rZ3lWkkUGabc/0ITjnrxJvJB0/kP/Fc/ywiGw5mPB5PlHLSERsqxydHNDmI7smTwM50a2uqCxf22VjYVaRg72UpX5ESdEFeUmoyvSk6mZ3q8dMn8m//OnR6iUP1WLiOgmfwiCI729oHnO2STTNvdg7ExdgJKVaAnttOngoqi17BhvQotbp64aLefeMt/eVPf6Z/+xd/pb/++S/1s/c+qHmvcRDs/yd4ZzTRWEktq2kfAF+c7ujWpau6vntBUwYsThdacuDrA+DNoW9/dKrheHaGJenZ4XE9/D3hA3/OQdvAge+cvh6y0XB4eMhh2ykbxchG3yJJgZ6CkKZr/pINqzkbhKen3tiBl38rmnrm1eNkqaF6RYhb1ldBBwVdVDNAX0qFMsYGTWfi03GrvZ2pdrbH6jgkGrzRzWGclqdqypwNCuNUXTnROJ1qbzzo+sVOL1+b6tqFrP3pXJd2lrpxOfTqzZHu3Brp9vVGl/eLchywKfUIPK1YLLyhcsTGzAk4Ur88xA4OEPlIk0mvre2itjtFYuotH3MA/EjLckDfoeUAer480DEbn48e3+MQ+K4Oj57KH+s5h1o2sho+knLOythhBUrgxgSKIKz6iAj6z0uVOWib8gHwEnvZ2NGMzVejxz4QpNImBiHVsVjVjQhRIBjCdlCx7qEPkCvoey95kzExfxJ2wxCIIrRO25FVsJtCuGRwj4fQA15on2MjHz58ot98fV+/+vKe/vEPX+lX4GPS9x4f6Xgu6o9UGJVSWpU+oUe86iCJ/qxAgngxoLTc1kuLbho21xpCL2zyOT1Fgg998OaYD3xn85lWh6jYtXVDWaEDwxpl6GlqqJBCCX2njN5TVoCVvvI6PykC8fBafb9Qj08b+PhLfEgG9rWcHWpxcqAlh78asLVc6ubWZNxpgm2ORo0ab7ahf3OJCGX8RMtCLdNmSm4THUjod9CCBdeCeeJNC8vsOgVd+MDOcyTR1zMdwCflhJZUx3Ggn4brmtbxWpd8h+5IYQ5ZD5UG3djfGKYNZDS/RBsBHNZ0DqoGEgqdGcxKywRfz2nDMjs0PA7nYd5GX/VeKi/zjggFXAnU0JdR12rUNcTJRJcDczj42PY8b9FhBzIy0gXksAwSezzoDd0VoYekYGO6HY80mkzYpBjDb6TWdpMb5WxdQ0ODEUE6KaVMmAmJ51TjbdtoOp3IPn/EO7BlrBrqViCn3wejUacGOndgzsb1DD+4XGLgklw2mU41RoaGugO6sj2enBxrZr+JHqxf88spWXAt61gs5XEZsFPPSY9ZRCghV9Mgv5GzIqijUCQQQb9LrbfEH7s+WUqUJSIFXkvkWzAnlsjncRCX6QzBp0E/4/GYd2Qrlzt/iQ06XpB9A73gYhTqWFjmgXecx7jWY6bDWpFCKSUQ8hrBZStbWdQ+u61aBzkLMI0ioE/KHm/g32qZ8d5++PC+vvBvFf3hE929+xVzZQaNIO+Fs1LKYvxEGAraFRdmwdO39WRUdct2M9A3y7PEjn3IayxxcjVfQQ8ANIv1nMQzUS+0rOme+Iqv6J9jbisYn4ytCWFM31snZzwlt2f+gr+4HK/8eC9afwwmuea0QqH9wgZyYR4UfI5iIbGZldtB22x03Xjpkt5+5zX9+Kc/0s9+/n7Fex+8rduvvKT9SzsajbMGNrBmbOgu2YDKo0Y7F3d17dYN3Xz1Zd24fUuXb1zT7qULmnIwPN7Z0gjbbycjJWy9JPwLuuQ1wDwbtMR2l/RpYKyqhBF69irYwyrHRYm6huOU0D1qUSUi5DkQEVLFqlSmoM/2d8s6J7CTatdLFdq2PqihBrsYda1GXaeOOZbRe22H+maXeaQEN8Z2gI9BimEJJWSKMBdJDgxxbfJqpqnJ40ZiuBLhth4I6u38NWlNf/uoJTXpWBGCVNCQ24ikiKxIgPdoRKtUw0ZRw5bQaCToKpQkretrcw1EjFUrde6ItB0kY17TVFmXShH0gwzzsgzKkmhDI4VXiDFRTis0eSSj60aybzj7h0xNYY2TtH9hqldfuaFf/vw9/cUv3tNbd27q8t42a65eZT7HTHvl5QDnpD3W1hdZP2+1Qf6xTh7f1cMvP9FXn/yGg8pf6+t6+PuZhtlT7bOB+jqHEr/8ybv6D//uL/Q//Q9/rX//b/9Sf/mLH+u9d97gwOKGLlzYre/YlIZqEwPv5cG+DTsZ+AYpdb641+iCHm/0QPfpJ122fghedJtGUNUw9ILLfJ+FtbqylkLNQh1jIL6CPCZnoOxF7ZNtUVUNzA0nOR5wCeaDkehXZt5l0g1ooQ023u9/9ZV+/bf/SX/7N/+L/v7/+zf69X/8T/rw7/9RH//6t/rDRx/r6y++1L179/TNgwd69PiJVge9p3ynLDRjU2LJ+k2pUdOO1DFWo8lYDe83RlIHfAs94nvpMWv1A95fc3xIwS8kyv0PRObIM0OuhYqWqWjIiM06PI+yJpNOE+ZopixBRzY2lSratqnvmwwvcfXM0Rl2c3o6Y418wtr4SE/5rvBfeVjw/uqY52PkcigGZ8AHORzx3tre3tLe3h52cUEX+R7a2dnR1mQK/04J2h6/QRMaIfMWtLu7O9oBW7yjO+RTCJ++ZM04k/+hVg9v14sUsr9x3ZyTGmRu1u/gTFmCd0qhlFJFEEas4hm6tu2YK6Mqh9MBLQzrO8BtDPimRJ7LzHcD8zPdgu/BIw5+HzBud+9+rYeERxzQL3k3F3RqGvPoeb84aV4FPXuNcQLdKWsNRoP5O6p9z+g6chKTXAn5AhTa9/BjSnJo9CGxNGfFS4id9TAfCGubkoKfRIVUkjp811Yz0XYz1ojKPd+IB9/c1xPkXRw+0dX9LX3wzh3m7/v68Qdv6NLlmdyrcAAAEABJREFULWX/w8nUy7Lx+KfddZ4EVemHMnVXiHXc4QqUB1BSBPSK+qN6wcRzcAP6B0NB4LuGfrhGDam/imt9UV8DVQjRt7D/51E8TygrlHlMCtp0KNejvYI+RbmIr5kqglYMMgi08VuVJsRFe5aZOquxQIbKb1DTJsa4VduiD2gWrCdmdc03sKdxwrrpa3344Yf68He/1QMO57tR0o0bl/Xqqy/posekMa+ZxIHVsDxWvzxRoQ8Kml3fVWTHEcNxxNAZzuVT7FTFJu5wBRjSuQLk8YnQKr7KF2mJuHwRki6kC8lCKFDkZtFAFcJxMridTyBK+K7sV/OMueK51jPXPFcG6nDDRYK1aGEV0bOXx+cZwBWF8KQVMzjD8ExezXaOI8+y/OHUv3qpe47urYFCnLmsiozZrZDKKgyHOPbgEFggcQDctlP5EHi6ta/xZEcld7r/9EAffvqZPv36az3Gb83FSOAzU9sqEYrxRnuqzblJ+uwmcRvaoJaRb2s0anpNa1ET/moFKSWQQ6kJ1ffNDn7owo6m+1M12436btBpmutEp5rx06eFBvxOiV4D6+kB+67w3CSnpEK51GcjtIC3MRAm1i4N7eBCBWfWMTPF/Fgt+027TWEvbaLbl/d08yLvoq5Xx35P0x+y5wYNa+9mcwCMP/C7MFQ1IVtvIV5TQSzIMghcVoNNOYlKdxae5/JtXCiqAIcr6HsuN2S8qPhbfoXiF2Go+dDBwuVOK0iTL5EJyho17SzS2lzFPayZNYckPXXe89jwrGQ8qLM2jIDfBhRwxxrmsYmfDymmjm+tHlpd37bOKJDltCrFWe2ziP7zL7M1zjjEqo2QUJ3+lGtFR4U/hfiP0ZiNGZ7HH6vz38pfrAHrUvWxLifOvU6cC5wJuDeZNeoxqPVralXkKH7BRUYtriUYEeuHAIl3jWdIwjd2o1Y+t2m7Vg1rPeedr1dtG/oCNjOksls/nF14V/qd6XXmgnW5352uFxFK8Mw5KzUN67hGkRvmbGZvINjvLjplb+SE9eiC+dmz9iprqAoeNAnIi5qWHNATQa4Ikn7oj1ymgXZVwbQ1QWQTJhVt4qts8y9EDRcVHsVp8yIugCqRT0opKdCly91368LrBkUoRVJOa5AOibyiIKy384CgE3T+Vip8Bwy51cmy6PC01/GsiO1y3jqhQjsKanNbxxUMQoGZ4yKf6L/A7RbWbM+3QdziJOQyIq1panCuTk3/6z2eEeNfrVn6y1hUo1g/ZOUIJX0rA0SY26Z8le+8VezP/TRnY8XXggDfCBYRZ6J5ghsruWJF/kNPmMYGA4Sga1rtbu/K/6J6Z2tLTts5FCa42EENWstYSJOzPGl6FjdLFlJioWQMWTpZzHT/8QN98sUf9NuPfqf6m8AP7jMJTjXQYMlJVFYhgB0Nr25EWUXOPeNcfBN1H72wtwy7u7u6cf26/Kegr1y8pCYhgGWFmcszq7eBsZqzSbRA1p64EcjfcWgQKdXf7jnhgNLOz7pL5HVsPkzp/w78/a/Gc9PQfXOCMYL4mchr2SwrjMEx9R89fqwHjx6xyXIqkZdyVsqJOFxdQQ5xABiY5feGZ29ny+aD0xSf3e53UGcVFg5/i1Jf5A2gSdNpf7qtK3sXdePyVb18/QaHmLf19qt39KM339b7b78r/4bwG7df0+1rN3Rt/5Kug5evXNcr117SrcvXdOPiZV3Z2dduN9GoRN24i1NGkgPg/vCkHg7PCU+fHuno0RM9efBIj9mMeEL/nrKhdPDkiQ7ZIDo6OmQTZY5WB9E7BQvqSJa6yH1y/6zXBRs6czZ7fFB5ysGJD1DqJgakKefqYBN699j26MMbOAPeOcGrSYnyUNLAh0ovm9pk1GCnEzAif6neh3EcHo1yr72tRhfADovy7Xah3fFSl3aSblzq2JxI2pssNG0PNYon4LHG6bFGoImn8Dpg6E4U6RTMic/p1ozvQD6Oh1MVfyyzyC/lUF035wB40HS7VzeGRgdSOtZ4WrS921R0o0HL/lhHx4/4KH+ixAbm9vZEk+lYTduowT4TfZQv7MJBhGhX0Ab9zmr5mBqNR9C2ipTQtdCECIsG6ix5AfeADOok6BrqNDXM6DbBPxSuIOu3zmde+FRWeE6DtAG2YLsTF6y1IsNmI2sAPVjwcXi4lO5hK59yyPvhN4/1u3sP9fu7xgP9/qtv9DH44ptHenI003xIHCIk9UvLkJGEPhTEoYHCGD8Pj78PsBwWOhU5qfaDvkSElnzgV1vCnrzhdXJyIofLfinPqUJfSuVNbYfn0qK+9ZESPFNGXyASvQ3F5kmdgQ3EAX49H3JLNkYGbCs4BC6LY81Pnmh++lQD+Q3jORk3bD62cjhiE7ThoCKymdE+yjR7j2GLv7Bcyyr/Qu7DgnhvYPMFZXvOGKaZzdAdsB4sXMpJGXtp4GMkxnVAf+Zh+sE8kJ2WFRHKOVc7cJ0B3zdj3h0yX4/ZKJyzWVSoGxFKKQGHQT0Bh0FEEoF8MV41gL/ls0wOB9LOjwhFGOaVatz5lab641Lz3BZkFBVl9OTFa2ed5YKtzdWjY/GRnqJXgy/J9DG5Au0U/N8ACjsHDKmMkmiTBWk76jSaTDQaj5mXnXLKICmjg0T9AnGBBw0jh586CxWOBzpIartWUzaJt7e3ZUzg6bFLOa3Kq+6zmEj4vRlzGv+ITj2WNMOG3KgiQ18k+tNrwSHFgo1d18kZuRjDlJIGZLJf9Ng5tA0bM4858zkQLOek+h5zPWAb8rvJMrlMXO7XUG2nhycog/zTE3qcKii3PIKnEDQC7ilIBslAtHIGPXdBoYqgAIRTrg/I4TZng+jZDT/H0XlBDmMjY8+88lxdAXktm2mQOpDJdmH4XdLz3j45PdLjJw/04OE3HGQ80sHBYz05eKSHpO/e/VIPH91n/h+rR8+Ch5tdIQhWQNUyvLhf0t6CuWIsCa2nYFxH44lsQ+1orJQbKZIcJsZqiQ330LqXKWXGxP61VcN6KVM3M6aB7HSXdgofR0PV50CjS9dlPDdzRb4gdLoQOombq/Q9bSzph+1pwQGX2LRSLCmbIc6S90zSxUu7epmDuFdeu6mXb9/QjZtXKl7mANiHwJeuXNB4q+Njo9fS82jcaYuDur1L+7p49ZIuX7+q67dYB7z2il55/bWKl1+9rSvXr2m8PVXkVFFC8CiyjqyzKq9WV0RgBY4HsjHWjF9NkZ/QV0Q4iS6GVX3e/wv6tWTsvWYs7rAp6P/AeAz4p8E+F/TAdNaD9VEoF/QZ++/8Lhx1zHHrPqs2g44LdWQZ4Oe8xCMiFLSBC3Z1Ys/dtdB59MHBirrGVhXKt3FoN6lvy5yzgUkddwgxvAqQkkpJZIKwvCA1ijBaaR06LWWdgXesqLtCSNzadCQGiZFRtXXiNX9AQ9ZqoQyYnkrESDthIENtg7YLbZcRLMdQjZTY4A2Qc8s7o0O/HWGjtkv4s6zxJPN+y9rbm+jWrct65+1X9NMfv62333xFly/sqqH1JYeF/QlrpNlciyP84qMHevT1l3rAwe/Drz/V0/tf6PTJN6xhT3X94pbewoY/ePs1/fz9N/ULDn9//sE7+uDdN/TmnVu6dZ31KRu7O9sjdaNGqU2KHPIciyRF7TO9I3R8hbUuqn4os34op5N6/nKp7VtxvmSVCAcGffq2lBrwWrVDvJYVqhdIVoiahwxudwPqaJN/Fjc91aitDc6EoXMCkFSbxh94s6ceAEM7aTvt8H7aatHJcqYT/KJ1bDz95h5r9YeaHR5ozrve7xSvDRb4niXvTZYZzMXQUN+fWQM2VrC/3HRK+DD7xlMOkA4Zx0MOgY/np2xaLAW5xLs6OtqsaJV4TybieUQcNIxR22WNWsACfcxYjagzsl/UgG+ea6AvYo56veNvgIPDQz198lRPnz7Fpx/UA2C/+wo0kUIVEfLlwPN/zDp4MpmoG43UIHOLP6hokCN7rhUN+AK3lUn7H3Tt7e7K34nbW1vU64QatWD9c4yNHh4e1e+/HtkadNrCR1xuNaWkBp/jdhw6nZBLZiApIlQYpzq8CqVIMk1OmTDLl+UwifMTdRN1WsZw1I3Uda0a2szWEQ0uGSf3//j4SI/5xrp/3++8h3rMN5d/s/dk/Rcolgxk9Y2DbU3otpf/n2GvHQp5lneEj2y7Thn+kZOUQ+F2gJDB5ubaNQzJY2wPMsc/n/L9PmNtvaCdnndXoZM23UaJuZuVFkXLw1MdfvNQDz7/Uvc+/VQPv/xCCdt56dK+3n/Lv8H/tl7zXwm4MNZ4XNDHkmYHaaUswj/9LkLAikSlFQJZBELW8yqvpvG1QX6N1zpaX4XwObhTVZ6gDKAXgQjiCn6kGhUXNqmKXmUTYmeF91aF/TH5hdDlWGGlq6HboKz2HV066XjAdgOi0NcnjwIJskJbY4SSdTdAM1T7dpuWLTPHGpBQQc9ayXYckZhroRP/l06nM+UU2t/f1ksv8d6/flF7+54/ocgLKfi+jZmkOW0u4U+7xMjQJqjx9WNTWkMeVbTzZbFKUCSt4+Kq6XVYKCgRsN+ApkxLXkSNUAYxd1lDrmNQXghFqBUptAWdWC+Deuy3Z1wG5kGF9W4hAbfq5bpEXJ2g3oXCF8LcXebwPM7ykN35pCuj/5oe5bvCOKsU9E7EqrFZrV6XwWsyreE4YB6F51OlD3TsvkKD3x1YH89L0dF8ocd8fz/gnXMfPMJ3HeMHsCwpMTcxzGKg88FI0hASzataNPFNSDMynHbof7gc2G7GZ7WgAZl3S/CtKL4NRZi6UMteT7fdErbK06yYwHQsDS320PQa2BMafAgMBtbSvZa03atUHqHICMUcKqwxjKHNEvFE2BDSLJpYShz8anasxF7AGB57tH19Z6SbF7Z0lfZ32mU9BE7zQ2X2iZoyV/YhMLRoD3MtFe4bEVVodRUVoXytLuI1sglr4twjnos7vYGLNvFN6DzDaYeG48/CrZUI/TGsxu8cHexqHYdgc1d+dHIVSquQekS4v01DI9o1Kh/HK5Nv5QtXkNMUOG4QVVnnOV7L4U9YgIDDFdbtQ+4qRVyOE9Q4IeQ8N6lNSNYzNyOF3Z/5ioG0UfMGlXVctboflD9TX1p1j8ZlaH2taNdSknc+TZJ7VY/IP+N2iy/CP4Pl/86rWpuSx8ZQvVZ5jjp2Hps8hxuclRMxj40Fi/SGptqFHTbvteqI8WDOyxCNWLOOOvwfa9XMOg93q4hnKsMGe+Le2GUo5Fv1wkax3wH+PevgwWs+t0NZwCzlrNw0amgng0gNrYdmHG6eLgYOgIsWOIWlkoZYocC8kBahUedvUb1orYaW31mGLO8PgiouJ5CQvUJc5+MkyTe/QujUxqd+m17RB3JKjqteQTwsbxHqHdi/6Wvoee5mI6CokHgliaiEMoMngVCfg3X/+bbKrZbgtA8dL8TqKqtPLeUZuiB07ULcMJNV2jFEcPBnxHmOjj+PVVMRQb9ATW9a3wAAABAASURBVELjTm3iNTz/iPOJf5F4+j6uyEnRP0eAH6pLx9fDsul/yD80ee6OddzDt4IHcIVVkSn+VLiGaR2+GH9KqeXl/VONUcgsK8rdka9vOTirKPhxPihSUNFoU+YwY6ILe/u6dOGSppMpZfSLj1NmBQsaqcEptDiEnJMGfubDQrNhzjKnV8EBlUbyvxr3b/5++sXnHAJ/qA8//VhfP2CDgoPSnjqCTgm+sQY6J6Z6BQLVyCasiW8f7ihFVFUTWXs7u3r55k3duHoN2ZFXkj+8I0JN2ypwYAMyD8zcYd1mkHaZIjRnM8AfvHZ+nvAJuhEbDVtsGBhjNhwyPAq0g3kjX4EmsTJsRkx0HOcTDgEePnmsJyyCvbGcu1YNH+GJ9pWSioWlfkTQZKqAleiG7HgH+uS484waD8dC9YeM8BjhnDlNU1n0KoxJQqBxO9KF3X3duvGS3rrzhn763gf65U9+WsN33nhLr770sm5dvaGXr7+k127d1jvQ/Ij8d157g7Jbunbhsi5u7XJQOtUYp9WWpAaH3rBphHK0ZFNvdnCo4yeHOnl6qDkbET0L/zn5JxwmeTNlQAfuI2JK9NEo5NWPML9U/FFG6I8z69lwmbhySrJ+PSYkMbNeS2htW4GecxOCRPLHdf0/QufqWPzv74zZfNzRDpuTbSzVxkJbXdHVCxNdv7yli7stm2Wh7VHR3lS6sJN1YTuRXioPB/TrGy2O79Gfe1qcfKN+/khJJ9j3Qg0fDS1o+GhI8A7sG0tR8gdzOZHKkXJzqslkqd098VGdNN0ZtLMXunJtoms3tnX52hYHxB77U82Xh4zzqbYtMxv0u7tTNlZbtW1D3xN9K/KLd2CMbRQ5ZRlNSuraTmMOJUbAL+FEHhVMpsKLerBusZ+IpIydNszNtm2pB3/ipveQIDR1BhVoDSJkFQVpwzxXCOgSszSph+cyshbgFLs44qX/hMOs+yczfXVwrM+xic+eHNTwy6dH+tog76uHT3QXPOWQeI4dLftQj4FEapSAFBqQvRi0L1+E3tw6xUccHh+yqXUs/4t2bxgOlAmpbDfe6Dpmk9L/aMO0PgD2gUnVH3yKAX1VJY/BdggK9ZPtKa/0ZF2llBWRqBFVHW6j0PPCIeTAB9wwzNhUONXgfyE/P9KSg98FB8DD7FCZ1/q4LdoaN/jJRpNRZjwTtiMlWAZI+LnMmLSMc9D2koMQy3vEvDk5PZXl7tc6GCwz8X7Zc2i4rH3f+CXLteLDmDK2HuNEI4X+WWfWi+tHhHLKyrRpmm40QqZWIVV+h57HtO02nGkeEZSCiE0IMYURpAmdEvEIp0sdN4+d4TLzcHstco1pb7X52CJDQmzT97WOaSPIE3zoa04JG83qqt5Cwfwt6NtI9cO5V8bXJsbN/eyXg+z+isjBFoeKkCIr03bbdfAaKWPzhTriyilJkPSeI+hWXAUDsf1b/kJetZsa9krIN2WDfW9vV3t7e8zfLXh2ysl2Esr4/I75mHKqPuqQTWz//9OHBwdsus/V5KwRclj3OdG2pCXzxRu7SzZUFVF5pZSqbjwOC2yi2jTj4n9QUw/o2YBFTOXcqMF22opWo9FI/u28CYeVhtNt2yrlDOtVe6m2kehLyH0d3HcUF0Hb0FEi20pP3oD9SKGIkOPWi+uIq4YWgjgEPKETgDbRtw0i3G5Qzg29eZhX1StMnKaEEWFUmIc9m6Y9G3XLeiC4QI9L9cy3QpmYe2aXctDvrLZr5PicTaWDoyccAt/TvW++1Ndff6ZP//CRPvz9b/T5F5/Kh8ILDkQK9bVqib5XYUiRQ3SAf488S8b6PAb643myxUHB1vaORn7fo++wrhhvh4V6AwiFUsrK2FiD3hs+iDxGkbIiQrRU9TjQhusU2vS4L3mfFeorklLOMs8I6LmphIxITp0eG1n63Up/l2zEF/Qi+rQKe/SRtcO74+LlC7pwcU/bxMfTTls7U924eU2379zWtZeuaZsDX2Wh10GJPlRZu1btqNOUQ96Lly/p5su39OqdO3r19Tt6uR4AX9WENY/pIycpASRDkSrI5j6JPoT4QfYIQoQv2FDtG/m2vUS9nBKpUKGefZ7Hz3NggV33+LeCXiprHubbo58eOy3wL5R5/bbJ69nYHsgTZRGhnBPIclviGqhnnqZ33ZxcvkIEMtBGoS6k3AF8OzSI16A+SPhexwl4ZTkDDjX44Qf0K4JNxKGRJHyV0IiUeYJoSDaKaCU155ChBQryEnBoELUUUYgMUqyBbegMLjN07nJd81mh0L5YoBfRbumga2lphYQsKXXotgUNyGqw81H1OZ2aNniXSFvbnV566ZI++OBt/eTH7+r1127pwt4WYsy15B25ODnU4eP7euh/nHH3cx08vMta64lG+Pf9nY416FX98qfv6r//61/of/g3v9Rf/+XP9LMP3tWbr9/W9euXtL09Fs0y3AsV/yOIfgbvhdznoBspSymHGGZQtDmUZajPxQdpoyvrrULnrjgXPx91vrHJK1LVdZEtSZVPIQ84XttwnPbOxoG47XWTdn3T1rRpxbUKA67awDZyBlrraQ1WgRGaLitp0o10aX+X752reu32VV25OCJvrjadaJSPNW3nmo5DPji3D9je2dEEn9aNp8rtWGJ8+5LxueHPCA3wVsoKfNISvzznXbSwD/K7gTkTOSnhC7N9HWGL/+jGI3WEjjfVp7Q1PWqzMn1t1avla7DBdxV88py13MGTRzp8+ljHfCcd8Y309OkT+b35hPCAvGO+Jdz2UMTYd6CRr828zblRNx5rwrt5jH9OkXTebzhe8DX2G37vRIS8Ftmh7/7t4Ol0okwfe/p2Slt+X7t9y+H3bc/7qKEN23sEuqdxAkVK1EukhD0WUKM8Sm3fbfX4nwHBB/RVhzmkCHg4D4QCHlkJXiln+pbVdg1hq4Z0Tlm+LMPC36KzueoaEb08fvxYjzgAfsyBsNcGVUfu5xpBRY/XEesQ+9ecUl0jjNBVN4I/vt99iIjafiTkCvqCoMVA3+4UWSrIal89Qz8LDg4H1i3CDlJflBzitxP6W9LW46++0le//70+/dWvajh7+EBXt6f6yVtv6C8++JF+9MZrurQ3VdTvpTkhxlztX+cut2p8m2Vxvk055nJktp2CAlSRKAQBhP48b+T4GqbRqi6E3OfjJGuZw+cRijDID1BvS2UMKp7XzJNVuEo7XpyH3TuuSrMq28StcXoBN/hE0RlrclzmsViFPF1fzhlIAPRWgOAvwsK8GngnBvGcAztK2BcpbHgAtqmuazXqOu3tbuOrr3IYf1OvvnJDFy9uQ2+ec1o28KvwTakI05F9qWibwv/8O85VddxQwHUFEf8uPG4mBOhfjF8pevai6DsZ0NS5x3zoWUN4Pg7EDY+FeUAiw/0qNaNUCYqZkV7lkXDGd7DOgE5nMG1ZJx2ahrx/yg0vbnis6luGDcj8p3D6Adqo/dT6WZVgUZnnBR0V/JYM7C0Z+O4UPbMJECbe14lvXJUZ38Anmi0OdQJmw6mWeaGBvZZ2Z6Tx/paGNukx7/27jx/qHj7rkG9bPtekhB/Hr8o+bu17hpDOgFA1TrjxEAy9BpnG9iIl6uX1HlC1T+QckI9dIvVpqdIMiklS3mnU7regU7PXkM4qY2nJQfCSvZwlezmDEb1cv6Si1FBv1KgZdcogVbRKvOsyi5CM3Mn2iL48t0q/UFTM1GmhvXHW9f2JXuIQ+BrroqlmyvMDtcsTtXzLtv6OxTckIHQs+hn0rTAmhXB1l5oKGwTlqzxTfR9M4TKHz8KcKgsrEa6rUtMaq9T3P/8UGteGjrs4Csp32qGw5jmEgNtdqyDuexMvTgCHBlGriODbuiTO3c4/DxedT2/iazYufgabVph3zt+QO3QauMRUNVxFKrOzKJHNXB3oiOMD9lGYVwNj7LTrwqrelXV91OTm8Z0QVnoe3yE6nwFP7vM5/y3+X70GViO2ej4vrK3GYO3AGkEaICjMpFJDYVsrf90rsLcEGhiN8FUj3vcNawG7qhXWdaozoDp3ZVkNjAQ3VXmaTirmDQp+aqhYtw2zyFmpaZXaDrQSfrFnrXWKgz9mjXjai/OepGVkDdGoABEXNEL6AA6/Be3J/ZTOivTHrlgTbEIniZ/5OeKV2TrfQUVoQ1IoN4KwrsVTrClCEUEccKuItT3yod9ifbmEcu5KV0PnAd/WK6rzUlkLGvNe+TK3WvCtddyHjhaBbjqVZqTC+2QQMtGIWRsibj5k18APRHBwVrRK/HOeZxxfwIQy+l37VXVCgqzzhOSQ9HMDkpXGaeL/AneqAsH/+VDnNaUXXa5EvisSPHuHXph9jsj9Wg0MmaFKH/IPcYmYfuDy4MYPlH9PkRt9rqhyIX8T2ho23Dd5YWnCJQBaGyyBIkL+Ec9qX4MgANwuN5wlPzB00yRoM5O2Y7L7QNEHqvvbu0oYdc+B48AHYGZijyjvmkaJxdMAgwUfJD7wnXEQfMpmzYyPkz6K+lR0vDjV52wE/eNvfyX/WeiPPvtET48OBEtFQkI7rYRQ0A/MogI/chVBXr0taY2sHiQjQtlOSRBRp01Ze1vbun7lqm5ev64d4uJlLK6MnMoJB9Ujy0xHs5lO2eTwoUskNywt/eFgHcAX9hLhaDRio2tL48lYTdvUvAHZLONAeTRZAW98nw5PTlZ/+tmHAHyADQm5kM/lRoLOTtTtpZzVkDbPpm2VM3oMeMFT9QqeKxStQhXh8KXEWG0QfJQXxsMf6ayHORBtNBlN0MOOLl24qOtXr+v2zZd15/areu3lV/TKzVu6de2GXnnplt569XW9/9a78p+N/sWPf6pfgp+9/2N98M6P9O7rb+mNV1+rdC+hz6t7F3V5Z0+XdvZ1de+Crl+6ohvk+7etpxxCMGwqbA7wBlFESO57SA4jQmRWFAXdKJAZWoeFSL3lC2olxsQo6LowtpEooZGCjRUOYY3Azto8aH9njCx7HPzv69qlHQ53W/rfsik2xRa2yd8mPtYeh77TUa9xs0BPM7XpFF0eK5aHUn+gVA6V4xicKjjcjXKqzOFfYvEeBu2JtgMk8oNFfuhU0pGa9lR7e4nN9y29/sYVvfH2Nb32+iU21/d08dJI3YSPjXIkxalGk8Sm/ZauXNnX3v62trY6TacjTcZjNcwpKWm5GDQwthmbDklLj7FtGUVESkrkG4GeB/L90dtXmqHqNyKUoGuwqxb7Mt9M3HUZAm2uYgdn/RKiXvqtWlwk2b57+Ay0NfAi65HtlAn7mE2hLx8/1Ud37+uje/f1NQfAD+eDng5JR2wqHhEeg5MB7YAZdZaRVFKjwOYzvHImDl+3U5hzliNo2TIX+jNnfh5wSOkNr8dPnnCww2YyG07e/Do8OlI9OGWD6mSNUzbL/H8jL7HBnvrmQZeY/lgQ/HtgfTqfrinRr5RCRgQtG0pIsI6TzpRn/JI3RTAS9DpjHI50evxIi6NHEh94mY8xnVILAAAQAElEQVTiER+Vo6aoA3xDqmOD3Gj5GG7brNGoZcNygg8ZCbZa4Hc2G3vesPPGozfvxJVyhibkMV16kw3aAdkpqrf1NsInjZlzXWd+Ifstwzo0Uc5JHZs+3ahTU/Wd1MB3RN6YTVOXaX1l8jdIyf2XNnwioupH566IUKAX67bHX1pGh64TEcopqaXN6dZU/qsJOzvbte+5SfI1eGwY9Aj4hGpfMzruuqztrRG+tlPbkc9HtfhwFu8Ree6xGA0atY9ZsuAs2FVEA2GrHvta9EUL5CmRlJoWNBJyWraFDxjR5YBtWE6tr4iosQH9LryAnZ3KB7DWZURozHzcmm4xP6dgizk61YhNb+s0grrc1p315nZm2KzH1Tw8xuabBBGtuG3btP+hjDeefRgcEfK4JELL5fouqyFzzHz8DwMYkUrXMd7e0LVcG0zZCPfm/v6FC7p08VLF/v4+hyfbMk3HmGfmWkqWI5AmlFMGjSIC1iHPCQMDFyoGnjMUkUA1pIkrFAEECLVGsr7hlzI8QURIMqhT6+OPylDtWVwujig0BcgvjGup4UBer4H4wEbkQP4GhbTrpCRF9MyfEx0cPNTdbz7XZ59/rE/+8CGHv5/o4cN7Op0da2DdQeuiZwSF9LBGoQ0JE9RAKUqQ7WWJnL2KEnoab21pmwPgMfYbvNudv2RzrEcRmC00WYn+RsCdegVmiKzNRRb6chntUGYbGGpY5NDliY602OioG6ttW0WkWmYbGtyOidyYQ9fFbnvb77pfTZs19p9YnY41Igy+/gZ0JNZZLb5me29H+xd5twD/9np2P6jvfyRzdIzvtP8Ex8cnqgcJdKAwJgM6WNBXHwB57rheYDcRoYgVkkN3FvmInuUXZK2yIysKqPnupxERcp7L3cdVX4aaR5NwKxQXeex76g/MY1dJKVTbh2KwXPRhwcHInENxY8Eh8pK0ywp9qPWh6732Qm8Rkts3HKdBOCE4T4W4efBUvRwXKYcrmPJ5aH05fx39nsA8XOTwPBJi5BXUQNAoolVohVIaytZQptzY1Cfp20ksWF7wERbmhM4wKBjL2t9Kx6MmaFfE5TATyxLtpujQ0QiMV8gj5QrkCeRQVkRSwuZb1r/2J+NRh/21oGGujHXl2r7efOsV/fzn7+u9997QjesXNR4xB/oTTHKunWnDevyi3uZg9+cc8P7VL3+svwZ/+fP39NP339K7b7I2vX1DL127qIv7W9qatrxDQv7z/4FNR5JgxINVNus/2dbXKPgJLAf7sfUO0BS5/wqi6EHoZ4VChkGwuaHhrqQ1a5PYhNU4n60Tmzzztv43OGtnJUeVaZ1Xah1kR+ZS88zTshq07PZqEMiSwCZMEuupUuGxaCgDKKRhPLZZM75y+5p++pPX9cH7t/Tm6xf1ystT3bzR6fq1jnHY0i0Oh1959bZeuXNHt1j/X7pyXds7F9S0E96X0vHpQvMljadGue3U8L7oeO+NWSf4/TEajzQibdT0aKQG32V7oJY8X/3uXLL2xAVQltXyHsiMi/9x3MnTR3p8/2vd/eIP+uIPH+vzTz/SZ59+rC8++4Pu3f26/lbrMT6pZ843rBvcXlf94kg5N3I7Dltkc/sT1j3+R5Bt21KGfhDCvtn1l/gH+w77mZSSRsi6s73NunyPPm+ro45pHj96rLt371b4Tyz7APho/RvA8/lCPsiFbeWfIhyVeS5Yi9V3M+uEJfJ6LHv81ZK+L2nb73TTLPlGrjwY5ohAJ40sb26ySGKrQm+93NZ8tm6PgpQTbebaXkQQT8o5Uydk/nU9wBrDslRd0b+madWitwxM85RvT68hnD+ZjDXxOI7Gsv4y/MXl+i+Cx8+mGsjt78meNXXQvw6fMQ76QMjpj+o/An7wQI+/+kJ3P/m9vvzwt7r/yccKvudvXdjT+3de1U/felN3XrquS9tjTVkPt3ywhucu31DBHKB79EtaaZfQEUNSWQtSLAyykEVmfRIG5RCy5pPlgUMQbiD8lUivEFKNB6Fhe3F9krW+82Dp+Ll2nGv5oBLsfQMTeL46NAYN2HjhfVNDxw2/v9cY/E6ivBAW5xEivBuUfRSSwL9oE1IgX4VHQQfuf6FOQV+GCFcwBSsT2hPlHteu+mbPF7E+mmmOjZp2yhrh6tWL9fDXf/b58uVd7e6MmBuBfS1Uf/PXa23hBPBlliuhgCqTnrtolvu5zHWSOqsYEe5VXB5B0ZVVSE99y8rdQG5pBRFfweMEGBe3V1Ef4oI5+UTO3YU2igZ0vIF9Qo2jn2EotZwHAjlOVYQqoJa5vGLQZpwK9Z4B5TKo+u1toZzahI4/BxfRTnkhEKeSm6hGnnk498X1XELdF/J0/1blzzKLtXYdxnpWQEc/AxsVthS8nxLriIbDUe+rNM1STZ6rSTPoj9X3T5n+j3U8e8ge2iOdks6Tosu3LuvO+6/r7Z+9q6uv3FDfhb5+9EAff/Glvn74iL22BZablZuREj44sFXZF2EDQ0gVEq0X9U5jLX2F8yhHTM+lnvVvz3pvyV7iYjnTsp+r59twiKXqb/d2gzSRmp2s7sJI48tjMFF3cay022iYSnP6tPChNYfFAoX9I/8mcWZN7XfPZHuqKd+s4+0ttfjNbHkjSWgvQELmnJJSDiV8mveDSn+qLi21zzrnFvPr9qUdXWiLRqx/miV7Q4QdMrbMsaAPK13r7CrwNex3E2MaGtB3OSsX5apX8NyAaM3fpM+FdX6cT29oHRrnyl7I40+hMY/n6Tbpc6G7AeiWDJdUkFdDt295SXNXGtNVQFDDdTkm4Vt+rPKJUslxmY++74LIlc6DSgXbZ7asKp0joQjGZK/bdbrwMGrBhtb81vkuexZQniuDmyJC9SckoqoX8RrWB9KYt/kC84NLLfneB/VD8Wyxkxs8W/K/r5R18M/s8X8ui7N6HugXoJY7XxYwzo1gNQD5PSwcgn1BYAvCJxiBzQa+WiD4zrU/SfhvtgA0xVdNR50afKtZh1nbBnlvFWAWVNdwljeo8M40+0rryBoFYsNtFufhAgO/F/BO+O9gPa6mVU/eKevfYz4iTvvC+Qp719FqSI1KAGUVJZU6l0L+sVgVVciQHOr5i3w9jzWNedXoqjwiFBHkrBCKs/izUed/WyTqJIM+JBARZIVyTmpYTyfCEBooRQN6MjwnnZdSVFqqKKBhqERHQUAbWvBSm5WkU77dTtgLfzoresIJ+fEya8E3fl/1EuiFytzmIXMiEoQrK1C9aL6y9uMsXkv+/I+AZQTvNyAShUYNsknWDJvls1iV8NQZ9Ge8rGoYxwsg8vRHLuoxShHPhz9UbdVlD7ZjhmgpYsVD56/zI0X+KhmCXKuLeE388TCgM1zvzKCcgGk4rCDBzbhAXTNqiGiEUGEhnuADE74AU8SqBON0ao01j5paTyjTsd+CaQZTNgiTdqfbus5B38X9Cxox4cUHoQ8cMzw70i0f6TkxwXEQA5V7FkU+BD5ZzjVnsTNkKY8aRZv09PhQn375uf7xd7/Rr8CXd7+qed50hJ0MXBJN9CpMuJWVSc5XvSx0jdRHRCinpAQKcgX97ZpGl5H19ks3deXSxfrRnyMpoBkiNMNpPuIg6SGHSkcc2C5wXqjM6qRdRpomzE/QiqvjI3vKIUDHxojzCwMz4EWXYAgp+Kj3IffR6YnuP36ku/fv64ANjcH1c1ahXSMyMiBbApGyEvl2Mm3TaYVWGV2myAp+RP2IkGQwdMhlIYMQNaOaqHtiThcORHoc8EBfhA4YAiXqtanRlEXsxd09Xbt0WS9dvabrl6/p6oVLunbxsl7mIPj1W6/onTtv6sdvv8dB8I/18/d/Ih8C/+z9D/Tjd9nQe/ttvf36mxwW39Gbt1/T26/e4XD4Tb331jv60Ztv10Piq5cua4x+QshJ+543qrI7A7iAYHVbxxsMZNEhPxkEj3mtSzrlpAxE3eKXES+8gc2DnkX/ksV/z6J74IAos7DenjS6cmFbL1+/BC7Sv6ku7HS6uNPq0v5IVy9NdWV/jC0nTZpeLYe2uRyrAZlD2STicaKOw9kuz9WmudJw8v9j70+cJEmyM0/se6pm5u5x551V1V3V6AONbmAAzMzO7DFLLknh8j+mCEVICoXCXQpnd2d2ZoEBGuij7rwzMu7ww8yUv0/dPTKyqrq7gGmgd7m0tM/0fvr06dOnV0SkxMJd1JG45Eu+8GWz4YvgtX+hrCXszaXxQjld1d8Afv+Dff3hjx/rx3/0WN/96Ej3Hkw02+XwLy7Vj+fqJqPu3t3Vg4dOO9TBwY52dqcc1EzUdg2brEHz+VL1cJ7DIctj4LDJB09LDrzruC6SkG/KWdYXIbuePCsfQoGCbtYskhIybNpGDXpneSbKSSE/ziMrFZ6AxnrzQYDEQp6KSCqUHRnrCzGG0bOnJ6dc/r7Q37LB8yXwi+ulkIDmzVSrdqa+nVaUyUwx3VECwaFesEAJ9D3Q82K6hYr8mieQUiilhAqPyGAu/1bl2dmpzs7PdH4BONzyn8A7958KZAxfz+eacyDm346tFxnYANSPFhVQW2bRQK9UFNroKoO2RfAN8TgGZ/NGhFOVcJuc1bZZTRuKPEBjzsHKua7PX2l5eazUX2lK/C6H3TvT0KyTulZquQhuchGmQU0Tcr9OZxP6vtOIXVssruXfXL66uqpu7Vf6LyIok5FByGPBfer8EcQ3jaYcxO5yQXXABdXe3p46KnObXL7ncFK0L1eeu5rX+evBI3EpJzXIf4cLQx8K1ngYdH7rhtMjqFfIDTqmJUsiEg7tD5wUSiCCfOTxRY4PPA3zqc2TUtIEe+C69thI7+xMqbsR5CBbhHrKT4qknNfomCP8G1/7B1NNpkkRK/XLC+R9oZENv5hLrKOh9b8UWSkh7Gg0stBarkYt68ErlOEv4NM927M4XnEBXMcGMi5WELJsX8tvJG5gXlgxvvyb5nbhUpZLN+ngx+NzJrfHsnNcgw4n2mk5uq05JQ3Y3zkXt9f065zLNf8Gp+mbY7uWkw9nF+it/SpFOSU1OQuW5QNcx9s1ar/CF9mUUta2rgk8tV2HrrWaMD/t7u7pzp272JQHevzosR48eKCjoyMOvfc1o7/XetBRT6NMXdm840Yks6DB44bF+0hF5hOHeCSAXOpA0vYJyYwq6r9EeRG2m5P7IylSkoR+yHr0FgSV6BPnjQjhBUXe6EQqYkITucFIlSMWf2A+RgeGNUYfHhMbkC8cpFzPL3Ry+opL4C/14sUTvXnzUldX55TBJjMpmq7CFN2OsbbRfe++djtHp8GH3ZEaU4Msd+hjxtV0d0cJmznCTY8MesbsgAuXSsguI7sC8RFF7pHdgI6ZruUGKVcKqICA40aXJ5/diGDcTuQLlgnj2X0agbzIOAKKIJeknBP9ldUy7tfI9HeDDk7lMWV0006W22q10DU2ZcGaq0dOSE4MCeUuq5m08JzVo0fnF+dckh/r9etXesU6xTg+TdPMqAAAEABJREFUPtYb1i3HJ8c6fgNO38i/iWcaGRlk6jcvOWVFBO0qFfgU/hdJwi3w7vYZKI8iQjmlGyT8oVqU5Ns0iPRLFAkqyKrKgTjrSi1nZSE8ImePD49R/6DFFeusa9ZdHt+u1+XsDozzgfbaTzHkGQpohANRvwr+CX8EPuAkKerrDz752bBlr7tmDScCp9WEr31IfCfO4duwzDI5mlto8RvEsWlUhfNtYB4h4fWn+1x1zKC5YS0Ft137o6gWoYwU/DMd14lr5YB+UoNsuN5JE6WKjT/b7RTh/CFFkvvBaJkzOnRqMm3VTZK6aWhnL+u99+/pT//sx/rn/8k/4TLyR/o+B8HvPTrSd99/IF/8/tM//SP9q//0n+q/+lf/Qv/Vf/Ev9F/8iz/Xn/+Tdb5H9w90uNdpyjybY5DGpcQaT6z3gjCqp2AerW3GBggd93xQ0Ic1elk3RtaIxekBy5ZB9RcCG/lUmRTaEooACtI2sN8gXoZU+9rfUn3QsQsNGfbfYCT3WxTqLdiGCvwCNQ5X5qvC9KSABhzgSokvksb1NxMyGtw1RH+FiKP/QtKkRe6Pj/THP/1Q//TPv6c/+7MP9ad/8r5++kcPuQy+p48+uqvHj+/o/sO7uveQOeHuPe3tH9Fvu1K0WvXSYokOQbfpZmpZr3XYpN29Pe0fHnC5v6/d3b21rZpM1DHn5JwlePY4rD9QcnmpC+yK12rX11daMYcO2KMF67WLN6/05vmXev75J/ri45/r849/oSeff6pnTz7Xi2dP9eb4teaUMb0O+rt7+6yHD6lzV7aNTdvJ6Lqpplz8zmY7mnKh2XUT+jBjK5Aq9qJgm8eNW7BDEUG5hrzTSsuXxjmSvIZ+8/pYX37xhT75+GN98fnnevXipS5YT16zF1xw4Tlnbl77F/IcvG7nnLnlav3fPGBz5szxA+tsxCDX57qNAbvTswZw2oC9L+hApFDbtZpykd4gO/PaY5s8t19C6xL52T9S1mkF/g2PtQ55T+mPCbJxeKSdTotImhLn9YjT265TEOf2eW285JKkm3TruZ98bdfJ/QZprej0OW30+tPrZ8Pr55410sh4okEKqaqp95EtdCepURdZiX3m4uxS58wdx0+f1D/3fPb8iVbMGTPWZx+gMz/98EP98fc+0vceo2/MTw1juNWglnEs9lAj+zcxTl0HtfCG6C7Vh3OIYqE6UPzZImps8WStQF0cTrCKn9ESFVkBrxWEpU1aJZ4kx0FfBmkFqBBdw5B0+B1ILkr3CbIEamY5p4rHzHq8F9qmCsLEO22LUnVyJEirLHxQnAf7EVAKGDBEmEzEbOqo+fBXl/KUKdiOgtyEu4bTqRNbknMwNjNrBWQAzdVyjq5fa8ROTumD+/fv6uGje7rDHnmHS6rMniXY48rwb2ZvL4BrOwrtLlJo/eDlXfv9fSfgiC1CEcY2/NZdFwmRQXI/KHD94lJGhiyJRGRSIPCIkP+J/kEMEkR4VRyoIGuNIImw44vlhMzHDYrHi0E6uUyiAiJ+tU5HvuQvzmN6zmG3qHaLgxXrj8m8C9ioSS5/48ezoeHM9hLzDe+vT/mGzO9EVX7fifk2AUs0lJBtCjGTrJHQv4ReJfo/M05z6tXkXpmL0ogFTbhi/Xyu5ZJLXy5/l8OphrhS3im68/hA3//JR/rpP/upfvJPf6r3f/Ch2v0dncyv9MXL53qCfT0+ZR/XF0XTKWO7m65VarOoRCUFNRcNCHEMtDykwRBuAbgjaQN9tGRu8d55Du3F4kpL9oU9a4WeM6ABnfafetZUit2s9rDThIvf6YOZpvfB3Zky50E9l8TLxJ6CNo5cdNc1BaykNtQxVmas/Y0pboPNTrlRKUmoFnIIpZTUsi7u4L9h3CUNCs6Ishba5dL38eFM3727pwezrF32sG1/rQZ0nB3ZBibGZECs0Caax1cg5Ceqr8BSEaLAXceKkSAlqbohVfd2+LZ/m751xYO/4NRy+O298Tv8LiKS4ltCerfs2zDtok5eWiUC4J28jnJZx2/AWNc72MaTF0J1iJGOd5PwVcf0jK/GfyUMAcsfqusEwrrNG2Fe+anuumKClFpHVD+fzetI0vQW79BeJ9e8EaG4kS1+x4Y/2xLOjL860Nu46xxvvxGhCKB4G3nLF8RvcSv6fzXe2vZfJx/Hf0v8vQUWElV8HZJIAlFHdCJTIoKXOFXQ+3iKou7xytqPQQgsZaBjth/BWq0ADLOMjE2Z5MyeoFGOgA66Q37PE4W0Yh0Gdc5jbTqAEdQw8a4zTJt6RDnhF66pqPrxBb6cxMSgaBqpaTWkrMVYdMW6d467xFYOqdGYWhVcBcaVMava2lB97IRrk2oSYVpZk9YfIkiPWLuiNaoP4VrAAfw4UdMCX8IXchGFZNfAx+sISThypF2FIoK4qG5KdlMNp5zVcVbatZ1Shn9JI7K2vEbmIYvL8gzi376BzQ65QWNJ6oEvgC+ZzM6WRSdc/p4uiq65AO7Zbw2kjyI/BNz2ygr+2MThleORenX9KY5wwj8kYCSBiA0nrnML6l3HRvWp8mq/vvZ8c+zXsn2rCHrlW+X7nWXaCnrdbneBSTsUb5vsoOGkDapuxiZQnXcCNebv8nHpLb6xnOs3biWadyunF0x2BccBrEBvEZLjgPOLJyLkjjfEQC5sSDUUDEqno4MjLtLu6mDvQA0D2peNwnhkymcMQG6yGhZFaZIlFkbqktSyaGoY5BngBnHNrBUEdHx6rF999jGXwD/TLz/5pU7PT7TioHfcGCoPsmHjZ0RpDZx33nXDzW8iPuAlcJtI2uWQ4MG9e3rMhed93AmbaMvDNOds3F9y2Pns1UtdcFC/ZOM70NYRQVheI0Iy3OuREhurbr15p31UISEnD9yB/AMGcpQ4fF3oFYenz1++0EsONc6h6wvievGLbEoKjS4XZMY13YTctsg5KeUMkoK8kjO+bfW6peJZx4t0+2LjwvJ6gUq/hTODQBmhpiZltU2rSdNh1EDT0DUNXdTUOP8puV0OfnY5YNmf7XJxeqhH9x7ou+99oB9873vyn472/yX8Z3/8J/Vi+M9/+if6M/CnP/mp/uSPfsLh3o/0wXvvaZ+DohShngMG9x8ssDQuGti0erKxjNcYma+MAdcYVehrvvITEUrwnJC9QVCmt+JAsOeAe+AAwT8BupxfarW41MDiOrG4nnEYefdoR485TLx/Z1eH+42mXaHNg2YT1T+HZ3fSjmrZ3DRsGpJWLLKNpTIL80Rchmv7xcZCw0KBG07TyMRqFKQ+SBxsiDSNc6lcK+c5h01siO60us+m4869VjMufiNdar58o6v5sfrhQrt7LYel9/X4vQe6e++Q8BQdy8pN0nK5qL+V8OUXT/T61bF82TnnsGkBfCi19G8nMO6EUFKiDDqTQST0i4lpyQZpxUWgdV3opxES2ROoPknBP9Untl88BX9Bkexapwt1DAb9MFDHKpLOqf/Z6Zk+ef5Sv3r6XJ8fn+jl5bXOloMux2AL1GiVW/XoWmkROgd3eTpTy8FdM5nIi4ZCXT2TqQ+dVoy9iEB2WQlX5gy+R8aj2+GDrCXtWVGv2+Yylofhwy7H+UCrZ0xbR8y76hOK2CLhT0q0I+VMPanm8KWN9bFO7PAzMna2cIaUklrGfNc1atqQuHSaz891dXGsq/PXWl2fKNP3M/Rpf6eRfwv9YH+iHTZ+DDEFelTQG2PkcGwwsHFLdNgXGIvFnMPXhcy79T8iqhxqf+KPCEWs4bgpNuzOnTt6+PChHj16VH+rpaGikX63rFbIoCA7t7NtW2zWlMuineq2LGQigraHbAsM5yu0uecw0jQiQn4K9BweSXM4Iiofzt/kpvJIjCy7Wi8619NHI+Wc330wMp7dtwO0azlsYGPZ0wewqNG0yRgp1JDWtlmTruEiYcoB9VQzZCgtdXb2SqfHL7S8vlBBdg3lJxwgTNGrpkGfopGU0dqkAZorxsYSOfToT9nwbZ0eqXSEp23bBtKNccNzRNQ2QkwjNKxn1i1B2W12nTPkP2NeMXa4VN3hgMCX8b6I96F0ShkeBi0XCw6155pzMbXAb3oJ+qaTyVProF7zYn9KCZk2qukbGTnOaebP5T0eCrwEkRF8kV1No11B+a5r0bsd7TM/Hx4e6gDs7+/LONg/qO4e9nk2naltO+XU0N4ERclyGWiz5WH9gSRmo6jSR6aO0+apaTXOEfBhR7dd+w0S4NEVRAQ5QpZBov2J9YD9EcQDEqWakQKxAbZ2ZEwO6M9Av1cXezsyhsS4QhngcYUOLjjQvq7osdUj4y1ilDdOkaQwPWgXGK+Ad7erR/4eLwv01r81rpSx1Ts6vHsHd1dCptajJXNZ4G+6TpmxFvQPRKkbjitN8cCzQhFBsay8yTOSHpGUKI/3Rp5N02pvb5+5Yo++aCUFaQUupZySGurx+J1Yz61z4IC+vH//vt5//z195zsf6L33Huvoji9yuqpztidX6JsvE/zDMm+40DUuLi/qnAK35Bt1xWWD/x/JVxzgV3AR/Pr4lV6zZnnNRfAx5S7Is7RdhpcOm21dt85nxr5l6Pl9YLNXkKHpGo43LBi7hkWfYt2epm3U0i63Laek2/0fhCNCllNEkoIXiMdS2XgJbd+igTG+4JB7zkWGx5jtz8CYLozxEb2xTa22iXaMjke65mVdhykaprd17d9iG7d1t/G4jjLwbl/3/tZ/474T6QIbFNxCGw0x/riElTIibCi6QbFLHOnrNPJXf5Bn+7qCUTeXwei8GDMsVsjgNJz62h+INAgZ0NrULddb4fpuIVw3YbsVlKn9snYDf85JmfVKw5q+nSRNmP/2Dqd68PiO/ugn39e/+i//hf6P//X/Rv+n//p/q//D//4/13/+n/1T/bM/+4l+8off1w8++oD14n3dv7vPfmLKWr3RdBKsyaTMjVOKQeExbrhdIbn5le3Ab8USmuE05wHFbccV/W8ZRE1z242RQmsw0gRx+YmAGIiIGhUREgiF3j5FhcFboLvGJlzrW9PUxl9wtxD5t/Frd4Dk7fzmC9S2kER7otYbDoC0Bo0u9NEa9IkacuYKER8pWNs2untnRx99+EA/5SD+z//sh8j6h/rTf/J9bMUDxv1SrxjjT54909PnL/Cfst+61tV1T1pS0+1oZ++QC987rEX3NdvZ1ZR5zvD85rHvsWuOCvZzxXxvO+OLRv9J4uPXr/Xq5Su9ZO/zwvRfsAficvfpF5/qKXu8l08+08unn+s1F4UX7Lt6Du+DMdrA+6RrmeundX465PLQ89WMubWbdJrY9uzuVjtpG9Rhg1PO8jxp++jxTNfI9tx9I57AlmTyOL3FzuaUa7p/0O51vfj9Uh9/8ok+5vL300/h7+lTvYZ/t2fJpWmPvbBNefPmRP5hGP/lmdfYxWeb3xY+xu+/OOM6qU4R6C31mDfbtkR9QUKhhwr2cUReBOE5q2FNZv4G4m2vFtguX5qv17ruySUAABAASURBVPhz1gsL+oR+Ye9oHnpsbETIdNu2q/YzJXohRL1Soq4GmtPpBH+i/DX7hTP5N5ktD8vMfZexuyFpYC5dsL9wW4/fvNHLF6/ot5dcwh9zAX5e1yyD5zt4bhSa5EYz2jaJRolzgOFqoes35zqlr988eabjp19qfvpae430gw8e6T/70z/Wv/yTn+iH7zM3da2C+Uj0dUKmmXk7wMjadyBs/oSM9E0Pw+ImyX7nsWvbib9UN1E84DKBLEXGTZISblRXWz9jSC5jkCqj+sUTgNf0cW6/QZLh7FRGkjMZI/413A6jjvd3xvw6X2ATalnSrBMqjqd4de13LCDdaYX4LVyuOF7OR33so2V6jgNOKzVcZHtnXlF9/GJPsWTev2YtuyLMfrcN9piBLo3oSi/VS9+lxP53DeJsP2tdRG/fImL4EIY1/HjeeRFSDYcCN26+QejWa+ZIC+B3TTFUNvEisgC7t7GOKxaNUEtc+w0RtmuM1e/1lsfbyPgy6viD6QIo6Ff1Q5hSN/5t3FtXPAWs36gOYd63eQhARzg1Do+9OLymfhuVwDd/KGT+fh2+udDfPzaQsYHple1nzuhElpokee7Nde5dkmtBs640jhfYjVNsyytdXT3X9fULLfs3UnOlfc43vveH7+mP/uz7+tGffl/v//A9HTw61M7dXU2OdhWzTnNsznPs7pNnL3V2ca0eNQ7sUcZuJWxEYu+HQoqjA41IbgB2K5gbya7a7zTZfdpjP5bYsCUXvwvWf4t+LmPJBewqVvKfdx5bqMxGxY6U9pPyQaPu7lQ7D/c1vU8kl8OrZtCcvfucPcOKsyOvowKhpArKwFdqGmXWrYnzjFLQ1QHAaCgrb9qQ26ymJcY/7B2jOi6Ud5uiO9Osh7sT3Z01mpSlMmdUDW5DK5sk8cr6qYICIG3djAMpiKMmGfLjLITs/TqCKAPnN+bZpFda9v9DAV7eqYNwrcqu8e6wo7urCGhydWvWdz7rMuuotX9N3v7bWOd4+3Xa29BXfR6dX41bh2+VoyLzZcbsbkELzPY6+83X5YIeeAsR0m95Kk3noS47Wzi+1lPj62eb9P93v4UE3AvfQvzfgtI/QJb4tjStpfQ9dlDYDcM2Iexn/pfXA6ypCucjxWsq9sQFe4vBRmXHd0BAhucZ29Fhc94zsDceWIuPoDBvOr2YNnWGtdy84rd9hBPHqGCrfK+hnGUU3CElVhKJi2CpXgBHI1/+lsgq2Mtii1eChgO7BqHaR46y/xsRZIlNCq6Z2ITWDnFrz63vNm7rrpNc1FiH+JLssEFoXQ9x9ueUWC917EEA81ROCfEV9ktDRT1TQE7FA9VwIRNyu4Db6/b3tP2cs/Hjy4UulkWL0sp/DnqIVmOVTSAfFzZizYO9RvijW+nr8D/sd11pRCjRZuGaAzdNfqon9Jv+OdvvGp4vf9c0fz292kia7Y6tIKtdnCoP3O0bW88/lrvh7Z3qHAeidotTijzIjaqgjvomUOar0SlSpVKNAUbCbpMyhzQ7und0R75U3Z3t1EVKweCITWpihZZTkjfdDYMldVm5a9RMG1wMABvEkYOdwiKpJa6dtVylrPSazePPP/65fvbzn+nLZ090enamBQeyXsiXsPzFYKMtX+PTEYZ4Ni753Tc4igh1TaNdDjLu37tfL0y8ER4YsAMllhwkv+Kg8wWHn+dXF2yUljRjQGaAPJabQVblnDECEw5EpmqgCXHekHjJrR69WGGIzzho/ZIDlifP2RifnnDZN9cKoyoWlBCR3VESoqoDOiLkAWZ5J/JEJDmcU1ZE6O0TsiwctuvWVpcso0GC6W7jqiuXMSTnr+nkK4QKDLhto9tpYPQd9iTQ0589/UlW+fBkj8OXu3fu6hGX6N/94AN9/6Pv6Ycf/YG+/+FH+t53vqvvvs9B3qP39PgBF5mHR9rhoDqou2cSMj3rnrGlb6P5dYxy+ogcYU+i7ZGSDMvDbgRt0ShfKK3YAPRMeMvVQtdcAF9zMbTkkGFgQ5BYyO90iUPFrmJnYlmysWXhnViYZ/SwaUIZpCpz8QRIIFeED199KIsgLSuYkxEIMik4fktqIilJ6zHgPubSQSBTx5SDzJ2dhL6MaruVSlxquTplA/UGHbtQNym6d29f73/wQA8e3uHgawf9gjHad319qdcczH/6yaf64ovP5T9Lt+Dit14ocZjiQywfDHnSFryknNHJFjSyrGCRutj4M4YszoggWyhoawYpQlLVAr54eV0Gp4brJE+Wqle47Hc0pNCKcgsyXqAfLy8u9CWHYJ+/Odaz8wv5/wCek7ZAr1aAF1oUjqSAv9Q0yNtwmH4kaWC8uA9XvtCnLyMlhkhWBIkws9WZqivoZw3ToAHibnsPHysWPCvaucLvOOsQWSgtJXg2zZQzskE+bDZtm9q2I9wosblTEt06aoWu9vTh7fImYlYsswYaLTu2xOZuZJO5uD7jEuWNVlwEB5vPSR61O8063JvozsGOjg52tTPr1Pgn9zhQGVmgjZV+rx5+falorDhsXBE2764vpVRlYDfw2y5ERG1LhocmN/IF8MHBgY6ODrlA2lPXsYhAPpZH5R/Ji8f5J12nqf/8Hxd+E8al2x/hRYzbXbCro1zO8usZ8yOyjQiJ12NxIDxiHxyOCJkv022QZW4aBTJ2v/QsIE3DGOFFlYdSaVtXfQnqeJdPOSkCHaCjXBZHbqfb1rHRnkxb7e5OtLfPZn23RR4jh5mnOmOeuPZvdtLnORK2vdOkm9KXHfSyFECZmpMGiK7gqWfuEk+kIE/ggzPSRjDAZw+trfyD5ITMMzJOOdf8PXq15KB7SR/16Ij5jQjqbKi749B6pr29Pbk/7O7MZmpoQ8S6fbZ/Lrv8Sj9HRKVvhqzfA7If4NcyqnUoZF4ibuWDX9Or+fE7b20HPJpP+8XjcuZhMp1oRp/7AN3uLgfq+/C6t7/H4f5MHePAeREYY6BwSDjiDhrd39CJWNfNlywMbsfBl8NCfusYIm/eQr61fN2Gmsf5wDZLIN+IpIiQ+9z1R0AxJF5Qqj2FirYo8DMyfgbkb3e0i50dGU9iPAZjzEi5KGW9BX2eQERIRhFtg0d0usATjqwD1pMlshd9vrO3p33WN7tclgfha+zu1fWcw65egV50XEZkxpT5rjQ2/WA/lVBNkI/2US8B+YkIJRjLOSvlrEipwmNxl7nVa5IIdBZa5kc8iTzO32CjjJax5vwe+3fg7yFz8XuP39eD+w+1u7MnRKSL80vminPGybmOj9/Ug/3nz15U9+T4VJeX13U8DujL/PpavnQ4Oz3VObg8P5cvDK4urzjgu5R/O912qiCkFME6oJEvEoyuaxUR6pG/9W6Ab7d/jVHVpQ1+q46SLjQjaKPHuNdPdt1GKfjHF3qux3Fb5JQVEdrSWOtlIU5KKXBJo+E9lxVLxqfHsfkp1FeIL/SxebPeuC0ev2s+KJuSErQV4qkf3O0bREcNBL7q2X5i6/m7ui5oUI41hZTwbOCLCYe93rD7jQjyGzi3X0eBQL5u2+2k6veCBSA1gs6F7b+hn4nbAiKE1m9ZO/7WaH/gNRLSyIoAyhJuiUZBP9X5vWvUgJaL4CmHq4/ev6Of/ukP9Z/+l/9M/+X/7l/qX/7nf6Y/+dM/1Iff+0D3H9zV/sGuJpNWOUGKdY+5C1cFv8K1mAoRYyKF/rK/wEOF3A7iyed2e81iWyDm2hKs7g1o6h0URaVdXKHq4/IV9SNBn4+Cf4qQBHhVH8oh5wLNCtYvqnpmnTcGFcI3deKv+bb54e0mjbi13zRNHNe82XsDVwwKqO2lzZHl/1NrCOZ8dSox0WjXSC1rzZnu3LnHhe939b3v/aDiOx98iKwPOXg/1yeff66//eUv9ctPP9MzLvDOsAkD+jeZ7eng6J6O7t7X4dFd7e4daDqZKedGttPZfYw8Ruyk/5rFCrt4fXGli5MznWJrTl6/0RsO+I9fvdYxdI3XXAS/fvFMxpuXz3T6+oUuz07UL+Zqc7A232WtdKA7XPje8XoGHIK9/X3Ndmfy/NUyR00nU+1jJw/29qoNattWwdiu49xjvWK4sRMWX4LXSMiLwBL7cMll6snJqV6yrn7G3uw5F7kvX3Lpyf7vnLWs19RL5miyK2OjDXpUc3j1xawvuF/Srudcavsi+AI7abvkfKIu2FFCkTPysr3O2G2HI0LF/9AFlEPmyWWSeaNQz7zvH1yx7bU99g93er1kv1H/qgG2bctXwzzQ0P62bdTkLNOJCJlm13USdZ2xf/aeYc4FSZNb9hb72tvdk9NredOAT+e9vr7SKTJ4bVkgmwvmgiU6UZa9EmunZpQmSurQkcQBVs/lzdXxic6ev9IZlzkXr19quDjVXlv0B+/f1z//4x/pX/0nf6Z//tMf60PGeMe8fc0+YX56phGdYcKl72CTecXygF0Cf583KIRsi92EH0RSwKu2rv3E6FtBPKYFGIoEVIuJJ4jjxad1HBnqWEU4jD65b+0C97VwVRtGvhtXPJsw/b7O9zZc8xMv4DTbkYL/Jh46pdJ1nZtyxNV0x5PX6dZJz5ORQpGkFfvkxfKatd2CrFv4B5W3IE4reBsk1lJk4oU+LxH4Q6qNtkuwxgsPqK/jDQdCEWtIuED1CfKHIoBCwq0QfvFsHG3jq/s2PsS/gARR62+xmIBdRim6NLr9t2A5eO5/J57ylX3n2/jxIkXobMNfcUkkZlsr3krgbdjBNaCBx/RgjHcTwKk0fp0LyW/zrnXh2+T87XkQZW3AVsyJ9XNGVzAn2JRRmfOLFEsIXXOHcK7V6o2Wy1fYwhe6XjzTcvVcqTnV7v5S9x81+vAPDvSjnz7WD37yvt77HvP6/YliBzq7SdPDmXbv7KvZmclzzRPsxsvXp7rAjtxcAjesAbBJYSZgyhpOl1qrvya6Gs9461nDWrd79NvukjOEJZe4y3GpnnOeIfcaW3SjK/JvAmtGc3ZDmUvgCZe/3b095cOJhok0R//nlPUF8MC+okDf+yyvkwfsc8EOxhhYk6TADpYxq4xJJTUqbQf9TsFeK6adUtdIvIL7zPpgFkV3d6a6z3y2k6XG5xzDUgm7yHGCUpKE0hQg9HwNbZ5CTMFv4PyDvFUbvk7ZVRpfT/mdxNTmvkPp21T2a3i9ofNVGg4bNxk2HsdtsYn6tU5INW09vqtXb8uuOVp/12kSKsxHkqMBr26edwKb2CoM01yH3/o24RpB/QSdtQYrnfoh9vf/3rT598/K/49wsOlb7Me6QfS6/YBVD1Ej6mUUxYiLjaprK/bkgW3kkFHFLmkFezZiOAvKUyjpt/pr/HrdXOdK1vaF8oV4Yb82HMh9a7icYU30ssu0CgnFRixhEyNrAD2WcjlKS4UG20j2JSK+hI2dqRpQsmPgJauMcNjQ2+crwXWCMzrBLjH2ujxeXjirEbiE1m+NWHs339upjiqWjyOhuc2dmRQ71tWTbqKWeSq5rTW3Ax8mAAAQAElEQVQfcwuyGrHxBXkV5KVbdsH0VEyFNqdWPe0/my/1hnnvclXUp05jZu9G2khaecu8CoUNnJv3q+GbhH9AT0QoaG8ELvXQbL6/3xdp/n4YcAdsBbAWB18E8/vh5uu1mr+qQ/AUERJgzGuE6REjMDqAX/VZp1fvr/tssphuoRxBGR0bx7tHR/rg8Xu6z6XgtEWJWSSt2NyNbFSDvE3bqO1YDLVZCTQsilLH6od30MCF6EoLLlH6WKmdNUoT6dXpK/3q01/qb37+t/rsiy/q/+tZaEOmvsiJQVFoy4j7LsOVP8dSrwegeTTY/1R+g2/L4nKfw4O7d+5wKTNTBCY0BB+jzq8udXJ2qsvLSxa4CzZMPXZ0rHWNDPABw+o6GmjMuEjxAWjDBjzEPwyaB4j5HDECSw6mj7n0/YxLO/+U/TmXwXMOFXroiDakBgGkhKkocGyqUiKcUyLZyNV1XNCAiBDVkFc3z7oULSVpBAOobpLsYnerW3naxm3y1DQoDQb8DqBHNyo2fre3ZyJYsVD1ZU5Pmwb4tywQijIMdU2jadOqwzg6HKzkB/q+X640Iq8gT4iHPqn8ErBrfL0xyKImSBGhFEmJtlsGa7/DIJOWkyILEgN9tFLP4t8//XnNxe+cS9MFF8HL+YX65RWZFsqp56BpgB59urpWv1qosPBmxpQSlYY0ykAfOHwtXrmXVqV0AKUsE5WxUUHII20sjKGgQFaCdqOGyS1HWpOirWGg374kbLgQzGxCIuaI7QJ+z9WP5/B+pR02Ro8eHel9DkwePrijg/0ddYyTnELLxVxPnzzRL3/5C3366SfybyWEQi06R2HVwyJ0dX1gtXKUPEk1HnPAfsHH9jA8wV+mv6y/LX1mpJxotV9kQN5KhA89Ub80UQMLjYFsRp/FhCWtiLtAL15R/xfHr/U5BzsnvhzrGjZ8O0pcfpWMvOC3ABVzHlRkFDaTPZvHJRvKpXo2QaM3W2msfZpyiOZTKjbQ+ikS7zouSDNIGeF7QHeHYYQu+oDOWk+JJlWKcN6kJmdk22nCxY0vwWZsRH2J0hFukEsgnxHdHzc6PkKAolWmLfJsyWMaVWSFetho+rfNlwv6FD3zb4/PJqGDnU539mdaX/7u6HBvVn8jp5ZDy3zwnJBnrBuJTozq0V/3k/kWTyJDSlnJbiQFcfWDx3HZvGx4cnik/T4stO0yVhx0Ztrbup/RF7fZbfUBajfp1FLe6Q19NKLL11wCnZ2dywegi8USOYdSorMjWYU0IIuROsgqIZSAr0x6U+k30GsrMnUW8g4sOAf6wf6AhnhGwubRKMg50f5kWoAiqvSpg6zIPMmLrdlswqXqjIPLmfaQ6XSKTo0rxsYVF1OXWjFGKi2FgnoSiGgUWCfhV3IbssYIoYIKwjknpZTkp1Cx6x2wbUts1gIdHuBTpkBbGuRkGTl/SPTTUOcH/6aTf6vyCrn5ACKgZxnv7u7C6772mGP8W0uWuReMM8ZD13ZVgVfUY3lfMt9cc+jqfjcfpuMx7TiPaffjNfR9GO008+l8sFHfkc7o4XWAd/udNiDXnjnYcU7blg3aExGUYwTR5pSCcdBxYbijGXNZ02aRRda/wTTpB8gTFYqIKq+MPFJO1Z9SUkBDPFDk+/atYT7m55vgnBFhB9p2ijzW7NtE27tBUbWl8GxFLLTP47Mw/gwLNITdwBgHSNjynKUMbzmHtkj4E3GGwqWKyVESP5UW4PZSmzJ9fnB4qPc+eF93799XMFf7r3ccn5zo8uoaGZErJSXGTsqMD5e1vECBzyIe4qwTEaQTYftkv/XJriKj3xNNpzPcTm0H2lYu09OfvqR0P4zQNGq/0K/u21X9QQXbzV5SqGkm0NmFzlRk59L3gnnjmb788qmePn2uJ0+e6cmXz/T86Qu9evmaQ/4z+XJ3cb2oc4jHo+eanvXJQN0FIoGMMm1rGd8dfDW0I9E2IaSgTsfZlkyn08p7ogASVeUVO2y3gjIRlAAO99Yt0i2niFBCjpFCflzvCH37jRRJTs85K+WkiKDPCuuKQWWbj7gEDYOq6BvsMnWM2HDXQSEF/xJ1pERfk6nHNpkPvCJJEYEbqv+iehURN9DtJwiQRqKCf361/uhbPSXeZqt+h7eAQW3huK0/UYPDb2EWbggRHczHDuMVmVXT/XkHkpyhwh/TzcStEeikoUjEiQfFNV2D0Nt3XVbkVzRSaqUwMjYWWglkA3n71qgdlGejZgdZdzhwvf/4QHfu7Wpnv0N3koJxO27HtQr/KEed9llEa4Rsw0d4Gyoy65JEXMbNuKTL5YBGFWjKwK8bDHKugLYhFcIUig1w1jFEUIfcF7WNiZQAt15ouLw2tAtu2dgkuygomdFTxwmX9HXeocZXf+WvSJWWeEZAmO/63dZpFxTzsUaBt0GNBuQ/IPtBnQau58YNCm7kqbrpvnZ2jrAN+0oxZX2UdXXV6/jkXE+56PvSF6C+7OOiL3LHhe89PXz0gR6/94Hu3n2g3d195ocdbEzLmrnX9dVci+u55lx6Xp1d6JILU/uvcS+42DMucY0r1hNX5xdy2pwL4n6xgOOi1u1mzdfS7sP9Xb3/+JH+4KOP9N0PPtDDe1w8++J3Zxeb1qnpGtX1bNdqxsH6Lofne8yxnme9hvO6TPTjkgvOay52F/M5a8pVtUNrGRb8hXaPuoTnF1zafvHFl/qMy+8nT5/q5ORE/qsObddplzn7ELt/eHSoQ3BgcCG9Bz9Om8FTiWCNdKk3XI5eXFzKdqTBPk4myBoaQqNsQ/2DKAUbFBHKKVVEhCJC4hWPnZySGsZKBiM2zWuQK+YY8+rfKr5ifeB2zVnneE03YpvFY3vXNFld18rruY41bMf6IudGOSU1zGE984Uvq30BXKDt/eqdO0c6cJto6wFtvecfhn70UPfv39fubEeFMhfoxhkXu/Nz2sdePlaDUl/AKC16DejAnMv+cy5w3nz5XKdPXujq1XH97d57e1P98KNH+hd/9kf653/8h/rRdx/ru+xrHh3uoZFFi/NzXXH5btrjYqXEv7bpZAR8aysc/bbH0rsN5ydcADRCie8aiqwwNnHClULaIkIRGyikCm2edTgcF5so/GSXoRpXSHiLQB+tk6pj/m28HH+TnyIOV+D3ZGQ4bNeofmSO+5YmeXnfhr9Cn7xoPN+R2kfcopSTUgrOMxbyn8jtx2uVMtdYrsA1+eaEr8EcFpdQ78EITBuGq0wTYVD9eLcuXlUhkA83gMNrVzwBti9+k9zkEW5sgTADHgthv/LjOIOIIBwRitiAsF/P8VuMyGztHzWi79b5kfFiFFwaiDxc6i2KvZRzmmGv3W9CcWln2IKyX4vbpK35KHrLU4EkgMY3fSH1j/7Gpsbqwrd1KsFf9hrayINSWpFrjv28YL9+rKvr5zq7+ELnl19oOTxXN7vUo/db/egn9/Wn//RD/fRP39f7H+5q766UpnP17bWGFp2aYPf3Oh3cv6P9u3c00I/Hb871Jbbj6YuXumROGakptdgvbFrCtgV6azWrIG3tBj7eGoBjCrl/R2xtz3lOzznCFkNZaaVeffQavQ7pKDczKAc/4ywp7bdqjqZgpgR/PflW0WvlPSbnG55XFuzB5tjhOXZ5eb1QPdvi4F5jZupu6GMQjTDE0oQKplMugals2pIlWJP2Gtjft/B4xN773t6O9ietugTznCEU0hLrH0YX+i0e+ONbdRN3/TpkOFS0kYID//GgLwTFb6RZhEasUT36X+LDiHM70PGvcu+oLb6a9tvDEP1qJoQYUT+KCG3/3WQLreNI01ceuKwxEWSqPujzvit3R9TEdz8UieDzbuzvIWQeoraRz++h/n/YKv+xqW8kKW37ljUzRgeVsB5gP5i9q7WwEmNf5HkON0AiLpMzS6x4yE9a8bxI/FbXiF3PS3iIrn4+lHAEzs1bVOshHAb8VBOMv1qHGokP15fAxkBaT/0rSq7gYGANVhIcRbV0pJCZV6THBji6/USQAgQigqTAG7jauBu/Nq7zrL16+5SN92sJm/h3HctmLSfL12kB9ahr6gmXvw1r64igsaZbSJOCtYvXWBEhXiKK1g/U7AUFGYxgxT7ugnX0ydVCc4Q0pE4jF19jalUso9iWXLv+Fn9+z0g0LCX33e+ZkU31vwdO6Extu2Lj0lkR/pgrXDu/d6x5MzcRoaj8wDuLjGIjgFuj+JDM9ze/W8NgOglqa0g5EhdW+3rv0WP5zyrf2T+Q1zQLDhO8UBrZTFphImM6QrKb2qxoWWaywBzI7CXagkXQcliIMwylLrQYrutvAn/y+Sf6+NOP9ez5c/liwovpwICIeqGm+kAXlmRQixiVt4DX6SSa58DNlN3hMP7o4FD7e/uacKgQObHgG3S1nOvSv1XJIcKci4Cew9ARWY0IYDAwqlBUZnE6ZZE3Y8PcNK2UQobpeLO1It/J2ZlevH6pZy9f6A2XygsObXto9dAp5K8LXNy1EaVvIBwRSgywRPwaCbKhiDWkkMC6d1Uf+01jJMkYNq79xjatJGnrHyk5MpEMKjJspM3XAH8D+nEDwm57rYO85nJkAhk5wB05RC24dKHnIwUHBCMXG778d//7UGjJwrnnMtjlarsCJmgLjVIk2mZEKIFIoQjHEXb8LTieTBL5RLxdyzln8gNaxuZ2yQZlLl/sjiyoC4v3wiHTiF7FuFSqP4O0UiG85LJusbisZUb6uNR2jizUi0aEVpQlX/5aIcdO5QYNC3lxAD3yKQoJukk58hrKhAMImYxKYXgT1eNfyhvufjhXP5whzSu1k0FHd2ZcNNzn0I2N0cFMbRukL3R+fqIXL57p888/5SD/C51zmOax2zD5dExCGdd94cN7XxItOFzzJUGkkPM4PeesiKBdI3WPyoy9js1V27L5aDtNODTy5RbcCrWEJ4Hij/ys9aVosK4YSfilHndBzlPGyrPTEz15A6+X57qAyMC44NRQaWdHQT2BbJIoAB9Qpp5S5beif5Zcwvs3fgf8o3opBgRKLuqiVhXGkaBJVQr/g0ai/3NOMt8N7UuEI0Ikk7XQzoJL/0BGPBGhiFBKoUz+jkO6GeN/Z3dHO/A45fKrY1PWwGvOcEo+BSJAz/kqCDdsSi2rKfnaNhM9Vj3zb5kv0aOhnytHryl9tzfNXAA32sV1uPNvIqYBCQwK2re9oDKdDrquU7S3Rw97NrAKac1rqq4i3PwK8USEUqTaFvdjyiyokNGcgzr/dophfRigl1OS+9ttNv+G/daPIC0iZLdQ/oqxenFxoQsu9H0JKp5AHkFdRfCAPKotKCQoKbk8skEYGscRmZMQ0APO4TjD/kS+RDw55L42bwTXNOwhk3mADLQEyEm85T7FPk9nnXZ2O+aaKRerE9qUGMdLXV+e6frqQv5hIxiQUNiIDN2sSE1FSllCRpGSSFDKCWRFhIJ6Xc7jauDSyAesK2yY/RCjWJJl1WDvc0bOEv2+0hUHdVRXeAAAEABJREFUzafYd//Z3BN032PT40+wbflW/UK3fEhtHbOuTbnoc39FCmQwaLGYc4F9LffVkrlmoL96bKr9Cy7gF4xnX/Q5bkW6L3JX2FKHB3hdo6+H3Y4fPVZokOVoO+C2rGkttKRN7otCHxZs9ui89LnbNGE8GC32hOZVW+E6DNNaC0k4oYiQdc9QaP3gEn0TRASyTNe6UvD+eqwJqPZ3ofNrfSawAcPihu46LwnY6rIBBYkeFWRMxrqLlXIAad3l+JF5AtZnhSpP5s8oyKHQACjXttvfYhf3OCS/w2XEZGemOf1R+5s+nyPLlBtNsSEz+rhtO0UkeR71/Gmagp4RKSlRr2XfsxZapxGHLjXYmwm20jQ8LjNxI+1acpFRLzFYL8CpJBg2PRgcuUzqq46s0J+FfBlzwSWEf9v3ikP5KzYUlxfXOnlzphcczr949kqvXhyvwcXv8es3OuNw/9oHWbTJejOs+mqPC7ph/Q3qSymphR/rxS5rnD3aaX8KBFzzFdlvfbauT2lHU+UQVYZr3RzQ81GFflV9gu4aZf5rvbSjptEu11tltNFrry8cBysyL5ZNTlkRjHv6awTFIFNAOyIqPzklBXnEQzKpUk2nD1JOyuh4zpn4suHLlUvOKz/OTIkADuqWG+IJ8VGN3Yarq7/jUyhl3FBKMAFqGLembVwv3IQfREUoIiSFIgIHaP04qLfBW5F4t/F2txmRVQEy3epmCTcIyw/rFxjDZzkZeGsFQfSaJ4kyXOspWuQKopFplgiVhJyZ+0peqTRLqV0pTwd1s6LM2ic4XB45oh05tB2xSYXDjCLqCddDFbhlgxF3hOZbJI2RNVL/CM+OL6QXYmS+o2jtjhKjcw3738J2Q87nOslVqANHgs4aSZIjg29IfOXnpgx1oDyFcWslct1rP3rPWJXjzc9tVN7gwa7jqwudStPESdvw45BqndRdmcMlXOif4naDHnn3yH4wWK8OXLONuGs06tkQXF0POj6+YB35Wp988kxf+NKOy705NmbJ+CzIL7UT5tgD+bd+7957wAXoPc1me0qpZRyr2sBzLnNPuTA95QLvlHnv9PiNLk/P5YNxr/uNEXuSaE4TSV3TaNZNWAtNtY8dNfamHXFZ0yZpb2eiR/fv6jvvcUkIHnEJebS/r73ZjmZ1rdUqN1kJeA7uulZNRt+Que3kxcW53rw5ln9799Wrl9i9Y/lCesV8WWiXeEbsledO22//xq8vfZ88eaqXr17XeTzg0z+sdQ9b/4iL6Pfef0/+rzTu3b+nO3fu6JBL0n0ugPfYK9rmR0qaQ982LOVc54G9vT3ZjtsGphTVzlUbCA/OnzJtwP44raoW/VtoAxquiKCNrbzOIJr5vGe+Xq7BGmCJnTb/vlA2zRGdWpcVZVMt1yFj/zCO5xHLKKVEn421fV6j+C84OO2QC+2joyPtcYE+2cz7O9j2Q/bCR0d3WF/ta4d1ShJPPyoNRYFbmPN6LmjmXPhfMIecPH2h11880asvnur02QvNmW8aDrTusJb+3vsP9Eff/0A//v57+vDxHd2ZNdpvA2Tt0Y9TSI+mhS6t5kuJfWNg40JJCVe/6Qkn+mPYb2z9drdIJNhvNyn4p9+A35yum4eu0ppMUQnxFFX7UcfuKHk8izgQGwj3Jk/NR/q2LCVq+kYXfrMf+pt8pl3zQhtO+I43cHyNq3oyUMOonEOBXlqPFstLdGOuwgXwGtf4r+GcOC3w0ydcnLHArmX5QDKtQR9pLQDpHVe3HuqqaY4Kf4BdA++ttIhQRBB5C/aKT40nyS9BbcIRNeBYeMIpOMjF49xjfnS7GfNrGfAlzeOFbMho/aXUO+9XY7fhr7oQ8HtTFupUXt8afzu/Y2u92/pJ3Ob/hsw3NH+vHmQnNMF9n9irhvfkZYk9u9LQn7PmfIPte6V+OMZmnevgcNR7H0z0Bz880o/+6J5+CN7/Lvvqw17qLtTnc4C+tQsNLXGTULe/o13s0GRnV5gWbPdJvQQ+OTmrc4zX0EJXA1sh7Jj9CqSSQO37tRtEVgRhBGrZrrEeCyP8DxxODWnQkHqNLeNnQt4pBWZSASPoZ6FxL6s5nKo5mHJu0UrYq5FJbGAO7zmb6FdLeW7rsccDtrCY8TGU1MAF+UujkXmyNBMV9g5izxqACVB9jFpyzrG8vlRhz7dPu+5y9nBnd6qdNkmkDZw7Fta+ga4kKAbQDcRTagiub/nx/g7fMK36seerKESAX5tO8v9sX/iuvH3VrZG/889WRFv3Gyv4DYlbLt+W+3rM27S1z+SMdej3+DUTtxDW2vg98vM/i6rX/cfQZm5lBDtofCveNsLD4ZXNn4vazkEJCoTqmmIUVoyoQcVniOyl6uUvhVps6KRJanNWLY+N97wkF5VEFhByWsLueu24RSTSYw3x4K35ZA9hv14HGTWO/AVCxkjiEju5WI1alZAvf8eUNUZWeYdwiCJSSBXi2frtEvS79da8RESsY+xE4K8vH9J0Q0iqay/dft7NE84b8pcPHvEgm7KVE0EnuoqcM2ePneq5LRE0F/KF5DUIyAj65AYS6eIJORdLau63iq5Wg64sn5KZnzoNudWYmEeQjfMVSvitrtkCBTjuHxuuNtwK9CMCH6g8VOaq7/fysfz/USv2IKYXper5zVXHNyT/x8nr25Qmj3nDqTxW/8ZcEFcIrwFzhN2n+L753TTA+Uc2snarYcCQ2EXHa/GdyVT+7d/vvv++3nv0SB2DfH5xpQWHjCs2ryMLG9bjLCJHjQgv6mYEEUKgcoY7alDPpmPBxd2q9GqnrQKjdXz6hgvgT/VXP/trffrZZ7piAZZyVm4b+VDADBRo3jRgq5g3ETSSNlObnNfJ5n3Chnmfg4Z79+7qDhvfhoOK3ofrDMq+H7RgwWes4H3YtL3QCMvASCljCCas8yZqmgxphAXxgLdmMmFgL/XZky/Alzq9vFBPy6NtpJzki1elUMqUS+ltWa2fICY5Pkiza+BXBUYkaI1B9hLr8EjY4KxHQxJ1ANxCvEFWXgLrV1ShKjZkM24w4Pa0dWDyGJlEChALYP/Z2mkTmrFYndJ301w0ySP9PGjC4nqaRs1EmP5ruHCN1Vxlea3ev4HLpeCK9idoTdusjvIN/d3R/i4ntcigRfZdbvCv0eDPoCEt1baHaGaFjWuJUYU6A3EGPDWTLPH244qNyUIj+pMbeGSzwRm71r99OyjHQPElG5m5FtfnHFpdsPa+Vo/OjRxGj/S7gSqSLykpcyBBJWNGDKCn73ppYEIbMdycdCPDIF+6QYbRZIj4KMQXZfhNrjuWGsdrDb4AZjOV0pLLrEYPHhzoMQclR0czdGlUP1zr/Oy1Pvn45/qbv/kLffH5x1x0neqAzcmdo121tK0Bs1mrtsvQ7LVgAzFfXLPRWMn9WdCV1LRKTadAvuKJCCauThN035hyaD+ZTJVJt46M5LFb4H3coNS4UKFsCWnA7VNolZKuVfSKi7AvOYB7Tj+fIb9r0lfQGyx4kOGhabIyZQL9KujT6A0VB489GOz3xRf6Yb0zCn7r38rjkbSRMUhRRYQStDxWW2i3HAbabfA7LqMvkVPNFxHVTel2mH4iz4SNmQ/s9jjQ22ETajl0XYfsG1VabSPTEjwrpJySJsTtcri1M5uowy6VYbHRoVN06EI5Vpp2od1ZruhaKTHqe8bB1dWZLs9P5Z8gHhlbOSX6rZPr9YGi604pS66sJNmfc6OIJCnQsYIpR+exP4hcEaEEjSYnNeTLiZqQ1dwXuP7tCi5wB/QZ9av5WvJMaN8a6AwyTNBAUbj4GSSPefL7oHHBJfJysUJHiVfwLyki5KfwKXSE4Ri86hkHvqy8vLyifXMN6MAIn8Wo+VXLB9JIOVd+ItZugu+IpABS0DSAkrn8MIyVt4Yy5ruF565ptL+3o6ODPQ6IWyiudHXOge/ZG61W1xLyTtgmi5IqlLBZCftgG5HY0Af9ljLyBZGSImgFcHtGFnuj5YC+Vb2kn8igBLGcs1LOcth5rJfz+VwXXJb7/8x7/uK5nj57xgH7sa7n1/RVkfVxykGqL4D39w/kA9du0hGfFfxzfT16veSwfMmBgmn6cK5e+MKD0yNCLW3OtN1z0JJD5zkHCNfU7XoWzIWOW+Lab94ioA5c3vTmpJlX++vYcjtBoa3OE0g9p1DOCWSQ5GcFDyt0YkQOput+7Ykb4NnyogmiqAr9LBQhIpS2MiU8Gq7DcH2EXe6bYPqG2zhCb5vHdK1zorKQH0JbOs5nwITTwnloRzKy2xLK9PcaGX9WIh42KSFMd1EPbwO8jY6MRHxoid4N0GqnO/KfQU3thAOvXsdceJz4omO+kkif0LdHd+/p7v0HXJrsKuUsP4N52vBYydZPkuWxZIwu6MMeGWb6dYr9nc1m1Q5M8NM6XTB2zxjDl4xlX+BHJLXYng6D0uA6XLCh1tElF8W+AHnOAfznn32hzz/7XM+ePNPJ6xNdnF4wNq51xWXw1fmVLs8udYl7fTnX0msyxi0NluWWUqryadAz623OhJFjpk22TXv7ezrgEmQCrylnMURrewZ0I8g3xS5az+0maIzI1Gl2DfdnSNQlxvTIWF1xkLiosD6N9IPz2b9i3bVCTj265njrQEKGOcETdeeUVB/LWEiMN6AcsU43/3XMkC+cseaTEmHHTzz3TVr0PBMXzqHi+mlLoe9MskbKaYZDX3Uddxvb9NtxX/f/+lykWKiu065h/w22tMjnOOSxjVm7CMEektc+PM6nRCyo9LJUgBpcw/4Najz9unFF2VqkCsMUR1FoA5ybl3pqRurY1hXQjE3YfCbycJAqr9fyoNyMSrhiLVS0YNW4hFqviKKG8er+c19FBHFB2ppWqfThMZIKddxAxAHJecUzSKy1KpgP1i5xMkat24FTX5fZAr6hE2LitoxukBXUp1p/SKoFN5+iQgsM4Vagb9Wt4SLrvhgPFTVuZG1ZFPiD0iYUyPAGpAR1Ba42cO5CXIG/Cg6by+aCd8BdY0ILp7R4BjhYL3vVna9mOj6VPv38TP/uLz/X//tf/0z/z//2L/Tv/uJjYRq0t39fDx9/V4/e/1D3H72vo7sPtHdwpHYyg7uoNnLB/HR6esZB/Su9ePFSL54bL/Tq5Usdv37NWvWMNRB9iV1L9NsOduLenbt6zF7w/cfv6cPvfEff++h7+sH3f6Dv4t/lsrTxOCSfLx3fI8/Dhw91wH5sBzs4bTtNWDd2TSPvJSep0TQ3moAGmYxcGp4dH+sp9u4XP/uZ/vLf/Xv9T//j/6if/+xvsH9P5D9hv8I2ir4ISYXxfYVd9V/S+fTTz+TL3xMusb2u3N3d06PHj/U+e9cPPni/8ved73xA3EN5b3h4dKD9g33t7e2qm3RQk3rmCPdrB69HXBD7N2iPjo64LJ+pwUYFOirkICpPKZRzUoNdtJtyyEkuX9AL2z3xOL2lzXCrvs67RSP2qEemI/wXdMPSP8QAABAASURBVKQUMo5GkG2NUChHrvKasu+csT6dsb7NKdgzXOjs5I0uzs/INere3UM95FL7EDlP2laFelaeZ1jDBzZ3Bu93kMdD2vKIPfGDgwMd0kezlOQL2wsu+19/+Uxf/upTffI3vwS/0pOPv9D5yzOlVeju/h197/3v6ic//JH+4MPvsEabSOzJVqyBF1x+jOwN93Znun/vjrq2Yf18rWvq9tplxZzUs/ceayNDgmOjbNy1E1UniwWIjIs89hvi7GaJtbPLbFGcp8LlEvneuts8wbiKNXF9m6e8k8mh23BigdqIp4Dta7+xDdvdhu0a2zL2A8sB/Shwreonzn7gVtBYEyFEDucjTzEca/k4hXjLkxwK9CFhhwf2LV4rj/0csgvIzKWRsQvKuCRuBXqhHBvAF3QhRzigfhsEb72FlqtC6ydCEYF/jYKvCL/jDPu3qGEy4IbjguoICn+R/UTgirBunm0cEfBYGC9jxaiRtld5bFxToGF+q3fzoeB/5AtzvL+BCKnmDQG6H3B47SP+N5T6j0naSsWudWWNEcndxlDDqvPQSHWAdaUM9MA6EWXOXHUtlXPWbWfYJe+zXrN2fqPZzlKP3pvpRz9+rD/5Jx/pxz95Xx98eKSdfbKnSy1WJ1pyxlE444hmVGqKhui1Ym/vYdrtzHR0/752WVeeza/0xfPnesZc8vrsjHlpoSX9WBJzP3ZT2CWlRgqAGyDhT9XNikiKZIRSlsI2duMKnfdZkYG5UOqS8iQrzxrlnVYxDa1yr74blA8aTe9MNeUcpt2fKE0bJe8bs3gKGCT4T6VXE1JT60G6KWnMAHfALdi2xH67MeARgWnJnu2Kti04C+vQgDvTTo/2d3V/0qjz3vXqXIEcMuchWGbRUiVqDFdbgn4ghKtiZvArSP1trwv/tjx/l3TXucXfpdwmr4tuvL/Vqaz7UzYtLRR5C6S+CYv0AjYuYy1usI5TfQpfA+fv9W7Lbt2/F5FvXci2CzXx+63L/M8149+l23/Xbah1ow82/Fud2eqHkK7jDPtdd81vz7dGQfcMbVz7vwLq39Z547ruQpmvQl99nGEdVwI/XvO7tgDjuk7muKh2HPuE/S7YKOFm8ncpNO0a7XQT3FYEEQV0eCElCCgiFCRkjGfDmrutaGW/kVJSSBXaPrZF1R+0xJ5QxBZJtt2+9L3ivOPCazvqG3OjMTWq6zIlCgVYv0X2FwLAXnx/1zco+rUyN5HbRPNrbOt3ZUHthOH/bXnmaPpNFAsiE367DbKYtK0mbSvLKadEWbSHPug5sxjA6LMEysj0KpBHrDHQ7mu66WJVdDU2WsVEfe60Si3+zJ4t1Z50cZdfixlezEiNvP0xRw5vXfv/gUA7eBX+Z89NNQjoHb/D3xY3Bf/envT3Lvn3KOhmiXK33a0/iL8Ngut3m4HQ2ktnVs/aRa8YkFagDcj3m17XQU6yVCIbd+sneOt17Bbr6HWdI5UWFNZppvcWQfeSM8DmtdGpQC0pLWdIGAv0ufo9lHJK8qb/4b37+oDN/N3DI02bljUkC6trNhVcmHkAJbQ5UanHZAX1WJciQl60KUIeQAMDKGOEUpO1ZEH0+uRYv/zkY/3iYzacz5/q/OpCkFLKdD9lRpW64FfAEuEEPwGEX199nAf+266VL3+ODu/o6OBIExumJQaVC4yBzfAlG9MLFmTXPpBkAz5KkAuFklry+pBih0PgGWhzq4gQH6QkLTC+J1eX+vTFMz09fqU5m+CSkwr1DuRYUcf6kHOA80KxkP9BQNvH4Qi+FUlBeyyPzOKyyiZn6K1pFvuhP4KBRenoepJYcAuDiwfDLsrLtSC4qJA4k1O4YSy2fRDew9tARAGBP8F37healKVmoFtx0TU/Ubp6o3z9Rs3yRN3ytKJZnapZnCnPT5WuyQPi+lT9+WvNT55rcfJSq7Nj9RdvNHIhlrgk7pioJkhgqqQusjrcDG9pDGkoKvAl0mFbBcUpHOyNscJILmgb3LKxiEmwUM9qplntNGnCon5nr9Nsr1VHuGkLTe8hsRIKSXuXnAkuVFYLgtC5nqtwoKQleTiASByMJ+rmXlsZPupZJWF2LiqkFfIYAxc3vcHhWD28oHxBT8TYoleob1AwxkK4yNKTsf1UqnGcS1qqaXrGTdb+fqt989sVrVbnXCQ90Zdf/EKffvY3ev78M43DJYdjDQdq+3r0aF+Hhy0XSplDqVbTWVJmczWyKbFO+dJgBb9DJGrI6J40h+9VlWUooyNt03IAs4YneKEbA3z3QuyRNKYsgRL46RMCpCSVyBrIuyB0yqX5Cy59n3Gx+ZzxeNqvdI3erXLDRNbSR4kuDI1h/R6V8hrSKPPas8ksjHNIKVEuIoS4SJMK0hN6MCBPy3moh2CDChkSaS2T75Rx58sTj+OIgExxQVK1oZdwkzJjw4gIRUQNdxyU7ezuaGdnB/lN1XadPKYqyN8gn4ybJPqwKOA50Y6GNnSN1Fkp6MMefR8ZE6ksNOPyd3+3pU8mbI47dZNMW1a6ZGNX/19NNn/+Tc+xRx85ZG7zRDlNoN/QvyHWDSqja0zUl1Ro/zhKI/02cOBYZWA5ABGXaEsDjxPsWNs0KuTpWWxZFwv2JUdSS3qbstqU1IGWMgwj9B/C5BmxcwP6a3u3ouyCy8sFF4w9eu16k/ODgKMKeEIU8uNwoo4CLyvGxIJLYx8U99Ct/BI/jiH3owptIm+Khja3SvDkOHd/cZ5weqNIjfioSpzyA3o80i4USYHcWurfayc6ms10d3+m3bZomJ/r+hIbgz1a9ZeK3Cu3oxJjKTq7gHzKRWNgMwI9iiKqVG6oN7l3SSsj9ZaK6iv4QfXTjIT8DKLUj6N6+FohJ7f5ksvvk9MTnXBJ6N8yOju/kP90Y88BqxRq0NduMtVkMkEvJuhbq4Y+M72A9sh8MWALe2TXU2agj0dQ4Ini8mO/4z3G1z/sMZfdBQfd1/TZnAOGJXPVgFARk4J2uewA3SVj0/kWpPco2gj/hYYU3BE5G0HmlLNSzpRN8tjrKee5yjyNNe+o6sJXLW9pmY4ZpLwCKqAQ9hpjJJ9R827zke58zlNB/GjARzHsJwEH6gGlW3DDRJh0Ekm79RIdEYoIiVe4EaGg3wJZGMKP5muAr572rNyH1Gl3gX8xSMshsF2tlKfqS9bF1UqnZ3NdXCx0veg1KjThcvjw8Eh3uOQ44HK/bTtFBGNWsAVzieJNrn09mXT0dSataED2luVA3yqE/jVKOVdYHyJCS8bjgg2T+9l9ADVFJKVEvkgiiytRgf8BnpeM24uLc/g7Yxxcyb+lMCxpCNNd9CGmSwn/uCxMPYM8h4k2F2RQ0JUR/RjRPxMNyyknCdfDchRe2jHb29Hh3SPdfXhfdx8/0N1HD3ToQ3zGYcqZTEFOwVvI/9x3I3UYciDWaSRW+ZTK+yC3zxgrL4WsgHKFMi5b4yVFhDL1ZHhL9GEiLD8WDq4dRznNcvT8kOGbghJ117ZJSimr61q19FeGnkikKsTxtl79msf0f01SjY76ffsJaEfETcTWZ3eNcI4KZ6pZA589uEGKjJDsiKdgtyrWUrz5krR515lLLUA/yqB/fJxYWsTQSeNUKjNg1yC+pjuf4TIGJKlPgRZsQY1iBKi6pG/fsvWEgjFqCB4I1a/7K9OuBmQmoDAN6xz6F7iJcA6poW+NTD6X2dJQJJXIFeRSMb8VGfpGkvAJOlXh41qSMZdYt6owAKhHTqe0KsjiMsxN4kJVlo8mKpaNLB9kVeMaMmawrQNGa3k32kA+lS4ueiwQVioQJAd5XaL6iUvAcXbXCGSWQHMDYXdU+UrUS91BH4ES8BczknbBnpQ3SLsaYwe7tatFP9P5VaPnb4o+/bLXz355rX/3V2f67//itf77/+mV/u1fn+pvP5nrxRto5kc6vPN9PXz4Qz14+D0dHD3QZGdPwdxkG+k545J9zBkXiJ7fTpnfLs4v69zm9cJA/1mEDXuSFjs3Yz11wKWhf2v23oP78m/Tvv/Be3r8+DH078s2ZPfgUJN9445mh/e0d3RPO8R13ZR1kOQfTlmwJl8yp67Or9SfXWp1cq75yze6fPpSp18+1+tPv9CzX3ysL3/+Kz395Sd69slnevnlE51wIe1D9hXzodc0I/NXj32cc8npC+AL5mX7A6a9bzs6OtIDLiEePniAe0++8L3PBandIy4m9vZ2udSdYDM6uY2Fvp2zRloxj7a02RfWd7kAPjo8IN9Mtj0phRLdlnFztn8LER+KkEbbP2Q3YHsHz/msw5bY/IV/WAusmAMKeiKegbX7MBQFYzlFA41WwfoxgYxOtGmiSQbtRDusL3ZYy3bUOyznOnn9QqevXqhnH7vTtXpw947u3TnUTteIiULXXA6/efpErz77VG8++0LXT55pPD7RZL7QUU66O2l12GZN4He8utblq2O9/OKJnln+nz/TyyevdfbqQldnSw2LpDbtsS+5pztHD7W7c6h+DF1cL3TGXvpsQXn2DCxENTnYUbuHLjdFCy4/Li/PdHV9oQU895wVjGOWopUSfEZSiZBSknKjACK+pJYx0JEGHcat2D0WZBKMneCmp2zsRUnYDefPuC6LG8QF6Yl8SXHzT+88HqVriBwlJEM8xSCMcxMnR64/m69TjZpAYfx4XcwQNANPRS1BYnXFU7TtfzzEkoY+1DhcFdsa4kgRYceXOm+6KERhNGibaGO4HklIER56jf1CA3vvwv4rCjs5bGOxjSQ84o413Kugm0JHUVYJ2nJd0KE6vuu3QFuguhG6eex12CBddh0nf7ZA8mEQxpXTnK+6SYJjES5A23TH3UIpQT73kSqLI3o6wPN67YwM4dlfUlVlRG7VODwF4HfYvr8b1lQrid9W8CuZaknHgep/p3yNhCXcd+K/ObBuvfRVVzxrqZiOMUjse9ZzI+cfYayU0kqZg47E/J40Mv+Qz5e+47VivFTpT9WvjrVavtRq9RIZvlE3vdbdu1nf+e6hfvDDx/r+D97T+9+9r6M7u5pyYRpR2BsNrHUHWU09xlrGcuOxydp67Mca33at9u7sa/fevpZp1OuLM33+6qW+fHWiE85j5qM0Np0Sdq2imSo1O2ryjtpmV00zw98pM5ZTRVLKCVUJRZaEDaxnRgkpw5PPIbx2qupDWkqh1EiFPX0fjIlmqbybND2canaHcwHcdqdRmgT0kCFyEmMjGDMZtGmppuXEBIzdoJ695tCMGqEXOSk3mS0nZdkzDGfXWrw517V/gPTyUiN2cBZF97qsh/Bwd1xoDzs4W11qijsdlppwntOiy7kUJdYCgV1T6WC4BY2I1fopOL8OJH31DVV9kR94qAHiHHwLRxjEQJoXz633bRJ8wA5JzvNVEM3rzIDX6dpWSHjtV30c/BooYBZdg/X5a7Bs4MDxCTdtwtVPOKpOFwXxAqZvWiRRZ9kA55ved5IdcMm1a99bfFPhTdy6wk1AtNwRW2gDeWssAAAQAElEQVTzEOZ1AE3dkL1VD15ekmtqdfn8g76u75vwmyp1E7b4TfnWaV+lTiz949jaN/bcBsl/t7cgawDNgOCNPhBO1gnitvF2t3zbv+6At7UFlN6FiFE1Iwk6bzEyTtfIGL5kUFd1Xa/DG+QazwjehGueDS3zYBtqF8WtlRUGQZ3qJOp2OWFbihrouq5KTwNpALsh7FTh7N4/fIcZ0pS16s4MuzaZKEeiiUX1CVEmKlJKMnLKalj/5zYrU9hxipBkiLK4lRlzaBDnNKIjQhHEpaCFwfqv6IqziDnnZD0SKwljZ+McSQrdPJWbGLVur0OGvvF5W6xAwhDuGqJu8YT8T3IwJAWyVX3WIRGzhnsvqwT2FL4KfBUKFeTqtURhPRH0EVyroUwHZjlrh/O8NiEv0pxOc0mRqkt5kSa7AX3ojrg94T5lLanrsk86nYcu+1aLNNWS9fsKWa8gQJLGEDyFijYP4bVvHQN7ZCCmBreJuCUURG/f2/5t3N/XNa2AOiyKpkAmAO86IG2C+g3P7Sz2r1Fq0bU/8K8hfN8GaJL+UZ9qhumB4lrDn1uokYTtAiuS81fXZSpIp2vx2vN1UO6bI52wxTaHw1v/u67r9aR3O9ZxIxVX5cbdpgXCTsB9GURW8KlhXKLgGJ3Dj45VP17VdIXWh/SjDnb39cGj9/W973ykx/cfseTLWl4tsEeD0pjUYgCyGHBsaM1bUNYGJuWkxoMKQ+VRVBfx8BfEd9OJehavL45f6m8//rn+8q//g/ybtQsu8KJJEhjhyGUs50BDbcCanBUR2j6WlNsvohydGXCTaae93V3t7+6xL22VWJzGatSKy4zT83Mdn53qnM3zYujZYBSllNTB53SCMZ3taG9nV7uzXQ70O9hOEsSd9w1lffH7FJ5Prq9YyNJm6nPaNRv8K2heshD0nxEdOACISIoKU1hDPCH+Ee96E5vXtptoMp2pm06Vu04BzYKxScgt4KsQHi0PMKTAkISUk5zu8sm0oEltyliZNKraXMvNetEjR9aaIpsyBjkxiaT+Wnl1pby40OrkhS6efabz5x/r+uVn6k+eajh7oeH0mQb7T5+vw+cvpctjpesT9eevdP7iSw4ZfqVnH/8NBwgf6+zlU63O3yg4FGg4DG/p6xZeMhAXPT3y958PX7IR6Jk8Rgyt4GdMvYZYkmWBTiw1coBQOlozzZoeTHR0/1APH98Fd3RwuKMJi/ece1pMXtoxgmCxnTWoDaGTAwcXc604ICpc4Ab9n9BNI2/8jitMYiML+Qouu0b6rCe/D6ouOVQ6Pz3TNf3Zc4gzcoFTbjbPgwq6U1jI0xvoiBvIpotT+bYZOFgqatk4NFwEK+bq+3OdnT/XJ7/6K/31z/5HPX/2iZLm+uD9u/rDP/yuPvrovt5//1Dvv3eg+w93dHjYaY+L4ykblYYGjRxyLlcrzZHZYpSuwfHVXG98aAdv9eIBWaMa9G9CNTJ9nTQQt2CyW9L/1huxAFDTqqRGBWUocBHhvI0GJrEr+uPZ6al+8fSpPj851hntXbRZPTrZN51W5J330vVyxaHOQv2wUNB/qKeaXCTkPw4rKWg/uttRrkN/w4yRnKk3o+8oMBvJUT0yXXGQtwDWhZYyu1zg7u3uKpNvQIe2vzkpHut5Ru8zFVZbQHtyzkopya7rmzCG/Btr9jtOCkUkRQV+hfwU2jpykDhgb4bltTTOleg/jVc044pF2Eq7nXREP9xF547A3v5EHTrZM37OL051evqm/vn6Ofo8oN8RGRqt+lXR9dVSF+fz6o6j68zY09CA/vXoWk/be9rX06cr5LmifwfibD8b2jSbTDRFfglmCxdCWaEOmexgK2Ztx+FgQzircTplV1wUrrBB1tUBnVgh0wVx1xzwXXHouuDwb0RfE3RSohy0Mm6SY8LVCqVQdjwI5OWwMTB2VvC9qnyPtKOQP6jZoHxkpdQolEWTtGBMLRlHhXYnaDVNp9S0EvWhmBpHaYHMri+vGaNLaTmqJe/epNODw33dQc5NLDTn8vfs7KWuFifCUClPi5qplLgELoyzaCGEu2Tsz/s5+j4oImTdyE2WH4aAiKTqjI421d/DpOVv/YqUaprdiCBrKDcNY7hThveBdp9fXOoVh6TPnj2v/2XB6+NjXRDnCz2FsN2T+kMH/g2oHXR3ii33vJdyFmovBEubB/XYjCU6t3DfcNjssMsb1v+e/l8SP6cfFxx2zzmU9pziP+HteOdrGCMtcko5a0m/z93HHKzP6XO3Z6TBYxk52FmRvtSAsIPx5zYlZFJoY0/7V9Szoj7nhUH6s8DjqMKhYIU5XzMv12tvgfZb0CoiC+03/UQdKScZ4imUd168vAFd8tNdxQW+gqCCNVL1UYA3wNu3UBcka4SL21PIbUBWtnUr2rrFgrbZTvmg+pJ5p5dtXKd5n/SGi98nz17rmAsIVFoRLf0905279/Tw0SPt7x+owW6NVNpDE6mITLQt09dT7e/taZd+bsmjUJXbgI12vlqGfrZsLeci1XIp54271sERugP5KhiXoq6IUEpJ9bIsZVU7gD3zxcvdo7s63DnQwWxP+5M97ba7mqapOi6zGtrW5VZtbhTQ6dGx5XKBDiw1wpflVTQiI/TCfY9dZwZTyxrs6ME9fff7H+kP//in+qM/+yf6/o9/pHuP7quZtPJvo59fnuPOtYJXt7VAx7x7vHh8pEy74DnjbpHQBffViC6NtDMkeUy6bSKhwCNTRG1rLZOyMuWdnqjE+Z3HeeWw5UJ6Zlzm3CinJBEPGajhI93l8yaNIEWLCnUX+C01l3tCt56AgoOhtSdwQl97IOZYHBlygEwRoYjfAoVzboDjsMvYrXDcFuYPWDAUK7jmmxi4J0Jus5EpAOrBYUM7jY5+nyrGHUXZIW5Cnm6DlprIX8ubDtF2mLcVA4ENqjCp7cYliZr9ygoEFW3hMFkT4Ux7KnVkHdYR5sbgsCIh9yQph0AokS8iKLFGUVJxG9DdopYqWgm/8Ed1M3m3GElbkP9aRZe4c7CgnSvCPS7p8BNh2om8W2T80C3Io8zIBzRdx1FHgQcFeSNEZVo/EIJqIP8K+2+B3DVr4psosAUUlJBdOC8kAhkF7Utjoxhb2V+hTEnigjjGrNJEkadgV9HsK7eH4AgcSs2BSuxpOcx0fp315OVCf/W3r/Tf/OuP9X/5v/9M/+f/68/0f/t/faJ/+x9OOWDnwqz7SAcP/lh3HvyES88f6e79P9D+wWM13b4G+Llizr1gLXB+caE3b97U3/I9Ozurl7OBHKbYmoPDQ93n8nT755Lt94XvB9/9jh6991j3uEh9+Ojh2k4yV0dOumSNYRvb7R5o//57Onz4vib7R9iMYH10Kf81jVcvX+nlsxd6/vSZXnDZ+OKzL+tl7yd/8Vf6m//h3+mv//W/0V/9d/9WP/s3/15f/s0vdPnqtRrWELvIaLeud7Iy8vYCY8G6/hK+z05P5LVN27Tyb+t+9NFH+uGPfij/RvIHH3ygIy6Cd1lPzrBzU+zZpGvVTRq1TVYkegrbOLJenbOXOz5+zZpkrv29fd2/d5/LzjuyPCLoWeZTlEf2JtprW9aYRtDRAmSxnVtxCbfiEsD21/Or5+0T5Ow/Y33GunrOnD5gf1ETmjFWBK1qmwk8zdSiBxl9mHAJsjvZ1azb0aydancy1bRtJGhfcrn79LNP9Or5E/Z6g+4c7Orxg7s62mfcc8Fw8eYY+X6mT//mZ/rFv/v3+vn/8G/0i//h3+rzf/8Xev2rX2lk7zuhzbNxUIdb3Hev3ugVF/BvmBOvTy5ZCtOmPqvnMGt+wYg7G3R53uvqatDlda+zy7lO0KM3XAD7v4q5YA19Sd0L7EnnH+A72mMvt9Ipe0Gvk70fnnsOHoQMO9AitSylrETfNW2n5LUul0KBLJQnKmm6RrQUaigDyB8JNzdS2yooE5Rdg3DTKDlPJEGcMqHtPyJ4g3pxiBUodCgtrXF2iZKf6r/xEHKH4awzbj2q2UOqrngCX1RX+AABXll3hA5t57SCv8ZBsACnCV0stR5WEaSXisL8XVSjC5TYxAfta2h/BrCvEXs7ohcF+Qt/cEgs7K9G1tWEyzZM3LhBoe9ZxMPCCHjdpMql5UM9vARVGyHJ9eidOOdTfYoTthks9woy40bYBUrkCkUY9tP3pBMh4UZkBS4dDjMhCfq0txhjoY0j7ALmGCEXCb5BKUXrZ+vK0pSjjepZZ/h2X5NxQePblbjJFfB8E7jtgSYvfBVg/hy6neFdfzjoLN8ApMI8UqjJGHEHsFoj1m7CTdHLF8BNHpXSCMVegT6kwj63P1e/eK351TP2pk9ZIz5X057r0aOJfvyT9/Tn/+wH+uM/+Z4ev3eotius/c45uzhhvz+HTlHOrbrcqWVctmrV8C/GpJH9r/sjclK3O9UEu9Syj7vGJnz6/IV+he0/5sxwEVnqJsqzHTXYOKNlLdtNDrC3+5qxtp10UzXUkyIp5wySUg6rCjJEDzhnGBgvFfh79HrFmrbHnvWsQYwV7V1y6d3nhdJshJ9We/ewqVxot+zp0ySkZpTSSoW9ppBN0pXatFBuV0rdoGFKXZNRvgAefOGcpIhgaA1anV7q6sUbzsxecwF8oSV7sAVnReX6Qnv9XPfToMeN9JA+OGBszjijmgxzbO5SLTqc0e2oaBSs4VU6lKMBSUWhX/tQf012lgo+xIUjQ8KrqP/wS/ik7SektZdvkZ/1l0qpszBcgKN/G9aVCDLyEwFlXodj/VGNCq1dSXgrxLP2F8KAsYZE8Y9gHbYEKpwGEDsWpLyDgOPQCLVSYZrmnuy0gxbZA0UZyNnBCpFG2Zq3utAgoYbtArK8+24bcxMbcpSCiA02DhG8BHjXHr5UA0/UAG1z6yhzQaRfvG9j12m/+6/HZq0MHr7mflN1tQH+vIV972YNVTnUSLdv3RRXcdNmpxFBKlHvfp307VEUzlzWn4Ca1+cpylu9YFwlUNPI9tYVYwxIlUbwfReOD+iIFFX3RufgPYEM3XQb6F4CPuHZItV8RRnX/gSPa3dNM0sKCEeEeAlICsmwU+nQvgZkaCdsWwbJ/hjha1DhrGtgvg/ivCbc25lyVzFTruvZUmnVDxVEhCIAaWHgT5FqnPzAp/WCZtFxRDBOpJBuIB7CSQrKK4J9hLQYAOdidsfAZqWsYpBOTvmxN7CZorj3susOgD9kQpSjFRE3ULhUWTt4HQxCa0gR4c8asl+qjr2kRYQizCi8CLD3Eq7CUkeCRepZ9/Ssv0fmCPlMlbiWMhPy7LAO3WFNiblW77NSztZCUsOasmOd2bJ3sD9qO6EXwXl4qFeS/2rmKjW66ENv5tI5F8DX7DOX0WqZnB4akN9IGaqE6vq13yKvLn2xjvXXNd928ZPRsQYiJOJ39JpgRSgiJF7xbBx8fiuHeP4uriop09lCPLUKIn6bm8j7j/jSsPX7tk6Y3AbsjdpBZNpKZzkQegAAEABJREFU314ybJzqW/vfNXLbEBm+8pb1mCDW9HF4ywY43/A61dF2PXDf+iWH1xCCL0A3T6V/I/F1dLHjBIBuEXKMucXr1/EsuIP2TicT3edw9Hvf/VDf/+73dJ/DyI4FWr/o6wF+wRgENWbqyAyohkVbSi5ZNGJdBmDqSgwc6A1RVEgfQxzILvWay6ZP2NT+6pNf6YtnT3RyfqaeQUouzBxf8kF+3UbztkGlGXxJ56tC/QI5N5qwad7b2WHzPNMMXtuSVLjgW3C4fslG/JoD8CWHxC6XIqmhzNRlZmy6pzN1baeGwR6kCZpzDu2/fPlcnz9/Kv9U4xVGmLNkBra0on1L+DU9H/x6kw8zMt2kuPknnhqCntMCeVQQLshDhFOTldtWCcOzxGBdU4/rumZxu6AeG5JCHuUkUU6h+gQe29uKUUogSCn+QLvSZzIZVnMMHAvWixMtTl7p+tVTnT/9VCdf/EInn/9Sp09/qYvnn+jyxac6f/axLrisvHr5uRavn3Ax/Fzj5WvF/JTDmQs1q0uN19A5fa3rNy81N+jL+fmplu5DLnhGDp3664X8k//nHLi/4SLl+PWxTjnAuebCfMXieISvAsOjL4JZOJe21PWwulCeNpqykdg7mMmY7TTIx41baeTSbmRRXUCw2c1sCjIak5Fb4VKtcOjADkfBKX+sRhX0dQTreCZTDphGLoHVj4pBjMcA0sjk4N+2WkHDPzTg3zoo9G9h8hAbDVFP0BfJddENDULPEIhY0S1rJC1FhRr6Kw7BXuv1qyc6fvNEvtTa3Qk9fnykjz58oO9+567u35vp3t1ODx/u6tHDPd25t6Pd/U7dJKlpjUYZfYjcqIAVE9slfPvQbQWvSIvel6xT1uOcPOmFnDZnIlswjvtIKqlRMNEl63Y3hT7oWDwQXmLfjjnU8Z99/vT4lV5eXeoiipZMfAMT4ED9rnc5EMe4WTJ+BnSzsNEakX1vl41YyqGua9jMTdRNOjVNhq+AvzWET36ozwf0o/uKNoiBmFKW25mz+ZdG5D2SZrvmIpGS2rZVBz+G/Q18GS4TEfITEUo5y/lTTkopFBGSYvNPgk21fDrQZqlx/6FPYqNW6LOsuSZ50N4ka2+n1c6sUdsleWAVpv0BPTDMY0TQzk5tM1WKViRpwepoMR+05HJzxNCRAz4apdwqZ9yUyYuNpN22kQkabs8UmU1oX0u7MnHiACRAg79rGk1p/4w+meJvoZHFg5ys7yN9PXL5U4F/xaXgClu3wuaN9FlKSW3baQLaBj4onyLJsjdCIcdPrBvtRAk+R4baSJ9XwCvdRlb4Jq9K4ps3SNBBxzA4wya/IiulRqZTgT+IiwiNtGlgfA2M0cL4bCm3B18PDvf00JftE0n0w+XFK11gc5b9BdUtFG2v0qzw95JXa2CkP3rsyJIDWB8KRApZ79quVTtp1bSNWpCBZUAzNCCz3kAu9lvH3LaRT1Eo5axAXgPjfI4MfVBeD8050D3hMPf88oI+XjBPjTVfO+nkHzzYYc6Z7cw0mUyU6aMiMQ57regXo8eODNZ56gn4TDkp4Zpvx48IfCDPkv5bMsYWXOTNl3OZB5c3vdQkNV0rlzV/zuc0884kiWxHzN6q8ud4ty2oI+WsnJICN+WsXOtO8uN6tyj0sOPsGjUYdC+RNRwEeBETMRsPcRGhiCTLrURIIAgLFAWslTUR/CRKN26SZIQUQIbePsjKBd0+89hjE1bIqd9gIB3zjTWWGGoaKdkTt6B/jVWh7qaTOGAf1AqV0xUH2fP5qLE06MgOc8sRlxsPdefufQUyqofWHOqs6AdFoD+tOtYHs9lMvuTvugm1rN+wbCnDW9toHgf6eKD+fgPYIU2gUCggCU/4nLegY2u5Sk2T5ToOD/fl31gz7hweaG+2qxljsouOabFTA99pSMxb0GIoMIWKxqggkwTdFv2o+ri7o44LECpEB3vavtAcvVqynlhiqFZIa0QPGjaSh/fv6sF7j3SfC569/T32SIPm87msgz1rpxE+TUehqhLVdcOoL9H4XHUqK8JtK7W8ZTA6D3Fke/tCo5ahXONyuA4nZHmTyaIiEBHKKWlL3/korgJdy891DLTbbSdKfsqaQ7wh/xNfffWBbhAXpAXur33JJ/KsIVWvtHVu3HdjTNHQ5rF/Azub2Lo5hlfza7/dtXS3jXdGy9OF3LNGJhIUoyX7BExvweGOPA0gjwyXMw2iqE8cKIi+X8N1edQY9hvks7NBMIaCltp1cTlMmqkmFXk9ZCR0JEE30RHVJS1VSM4bkFX1EYpMCrzhSvAawG4F8eSLmp/RzUVG0RV9blyrcBAysuYo6HDxegxKNSs8inKizVHpIIfCZRIXwAWoWDaWmevKFEkggN/CB1TZFCiVGg7C2x5wzhtYBuRI5Ey4NZ4iazeQCfQZp3EDh91mSwSX+BEeB3UM36nG2AV7GhNjTzu6XjR68XquX312rL/82RP9u//whf79Xz3TX/3iVL/4fKUvXnZ6dX6gy+Ghxu5DTY5+rP27P9Z070Pmh4eKOITuTAP1zJljL7iwO+OQ+owL4AvmL88pBX5ty/Z297j0PNLdu3exg/d0995dHRwdVls3xYbMdnfr/NZOWjUgt1kjMvfcczW/1iVzeU//FS4tS7erFbp5xuXiqzenesma/83xic7PznV9fqE5WJ1daOXfnnpxrIvnrzhMf6356xON55fKrMt36L/9ttMBNne3m6hj/Isx7rV4XefgT/A+Je3OnSM9evBQ7z16DzzWgwcPtM9Frm2p4HEcB4oO+Aa5H1NOdX5u2oY5co6NuybbqB0uwO/TbmN/b1deCxXqGYHdoI8T9inVzi4amad75vWedfCAHpLMSzz12WZeIeczLlwvzs+pY47OFjWs3zralVJWoPc5NUqpU5MmSrg5OrV5oknLPhRZzrqpuqZRQPPy7ERvXj7TKetzbu11j7XSY2z2nf0dlqUrnR2/1PHTJ3rDHvrixXMtjo8V8NAxj3X0RcOaPoO4OtdwccIlxgl7wDdasJ5ZwuPi/JolF6v8sVEXM2XGymoeOjm+1tMvX+vzz57rydOXOjm70iX7qGvmhEtkcMlccsUeYOk19DSr3Z2oZd8mtO/q6kJn7PUu2VtcM+cuWBf3rA8LNjUsg0zbmlbRdGvQ9sgz/DOJ+TpiqkAmwTiJIC8QZYx66Ii/usiyoDMFV85jV3SU69lACmmDglu0fgrRFQRrHGFVDx8PkOrwWUeSS5TWO09sYoJYA4XCtyljGrVs4buOqz7HYy9rXvutZw7bT851PF+YK2AEdg1RXxmLVqztV4srNTGiMyHvQxO2MoC0klgbrzEosJOCvu1lwVUxL2ThfesjAG0hM4mW4FLtlhvVh2gnFX+2EeSTw2GZG5tMxK3zbcKkl03e4v4xiAu7FeQrQDzFbTeQFvya51J5JuGGI/vJW1/738K+Gv3bP+9QcznjWxSjdVHxG/Oa2Ba/MeOvT4xbSYEMAusbjK+KWMHDihxLqSxU2McW5sdgPDacq2QuhFXmGlYX6Mux5lcv8R+ra6+w80kffnSgH/zwvn7wgwd6/4MD1sCdJtNREQsN0OqHhUbbN/qtYaw2uUPfWjWspddo1DDmwv1HntRk5d1G7eGOxq7RU/ZMv3r6XJ9h61+fX4ltsUpuldqpUjNTYrznNFNOhFOnlEhLGTdVRApFommBHhgqtH7UiM7z1YBuDPA3YCP7il49+t/HUkNeqnS90o7U7LZq9zrlnUawTvleA2uIkfOjMjIHDFdUcqHRsmKPOXS9+o4a2qLCZMNXbPg0XM21PLnUCgyXc8WqV7An6dmnIVxNfQGMzD+YJD1spYOy1Gx1rQ407FN9PpXgObF/FvOkuPwtQIIvJa2fgvN1BG0PUr4KouS4+gnKObCFE41N2I6DkBKqtEFxUApSbwFKNX7rOt1+bR/ntd9uhQQFqX7t2+JtDEJep7pyqK/bVBTI5MZf44U0ygZb/0g+5y2QKdVPVhEAfos/IMBXXifdAA/vTdkNL+sSTlj7BKemZNhvvPXr7bOOfCfsKEu1AvqV6sat/re5/1F8f5c6zXvtTjx2v8Yg8YhmE00Lv0L8bfCtb5P57+W4um1fbXUkEWF/dZGr/RX4HWfUMDW6DaYRMB3bMJGpIjFvRkVDYpYYiWUNbIzn1kYj4bfw6ncb18LHFrfjPJq39EwzQTvV+iQcPmgtcQK86Dn1wnsGDciMh0S9aWPnC3P5yFqrYE9cT8c50JS1YZsTJCxnACHTxlnTh05hnTAa+EdoOux5dHSYePvxSlAJYLcwBxu69UAduyqtKLMcA39oxDDX9VdKEn7Vxzk3qLbI/pqw/nwluI5UrVnI0q/eeYJQkL5BCL9xmxCRVYLwUV1L3EiVnNvq+WHkPMYsOaX2j6SWotPUaIc1aBuhQp6CPa/5Uigj35SzwkhZop0DHBg97V7iv+yl84V0tkjsxyZaxERL5rEl+fscGqAzghIhkb8A1YexUznU5ut0J3zVJa5sgPM7feEpwvXFDVemX6M2XDn8mxAkGjj13fqjUgziQhFRXem3u0n/yI+7wV1gGf/Wqr8h0zdE/UYyFkHNULYlcW8ia8q7H5Id4cFaZ2wCm6jqc/wNiPF7m9xtf3FgA/eJYVqWgWlsywa8BZlblHh/Z0/fef87+uH3f6jvfZdL4MO7GtkEztkMDvOVEpu6lkVgx8Kuy40yg0QYCm9QllxEuLrMABKVDQywFRtHXwTnSYshGfWCTe3Pf/lL/Ye//it9/uUXury+0sCGheolCsOKeg7rVxzIjt4o6e1TeY/63Ygm1LStZtMdDgL2ZN67xsNdsIQZZZG49MYdHkxXGIycMvmn8kHIhEOFBJ+i4jDwX3J48slnn+rTL7/UJYei5r2Hjx6DOjJItrKLoG7amWw0UigRNg1t6EQiZGAUIiU5PMCEL469eB0lRZMxrJIPbI5P3ujN6YlO/ecgkUkPz5m2pEwe6h+RO9WzEKIcwrIYQiJclAh3tKulP2zYOAHmIvZSVycnOn/5ksOCp3r5xWd69emnek3bjr/4VMeET778TMdffqqXXMq/Iu7N0891xsHD/OS1ei52gwOfKZUcTDrtt42mVJo5VO45XLiG34tXr3Tx+hX1vNaCy+AFZS7YBLx58ULPnzzR0ydf6vmzZ3oDH1dcrqzojzFJpeHTQthd1UqBP+HPzKIZfyYuZfo5BnRjpcGLdw4exOI/NMqm3gtrOlk24AU9Gzn4MgYOqHwhtvRl9PVSK3R24DCi+IcXmMxyZLUY7IZKMpVm5JaIo2mQH8GwoVkU6HUg20yNLXka+ppXmY4I6yyT9MhC31gtr3R68lKvXz+l/EIP7h/qhz/8SD/58ff10Xcf6v7dXe3MQrs7YjM21f0H+7p/f1cHhxMO3BIbsazZTqsZhyqTWSdf/KgJtvYjE3EvHxqnCKVIajKbrrZTxh3RtwUHNAyEMk0AABAASURBVFeMlzlyWEryTyoNbODSZKaW8TzZO1S3t6eYTHXJJuYJB0Zf0HcvObA5p1yPDEZ0rYAxMhIOZF7UQ29AD3vaOdDvS/rQv5VR6Mdp12mPS7DdnZmmbSvLMeBNRRqR24jOBv6IUMQaCkn4xTPAsy/eTb+4EPFB+UihjM63tM/js+tatdDvqK+Bv5QS9Eet4MdjyXaMooqICvmhfjHWmkjqoDWDxt5Op/2djvAoDdcq/SX9e61GS03SQBsKBytCtjDNQsyHfYKv6ZT+4cDQ9fvgcJc2T+AlQbtQz1hlhM7QXgRH+Synz5D1bEZZxk7LOG9ol/XH9PZ2d7QLptNOQkgD8i3INKgvIiqNlvHWwnfbNWrQA4W5GckBrHvYI7d9oP5+tajyGOiriFBH38/g2xdM08mEcIPeUBUMBsjwUnn0n5UBE+oS8SM8FOhSFfkDSIkaAx630PZBvpaxnG5Qb06JvrsFwu6DRJrgE4Vi7Eg7k0b3D/b04M6+jvan9MmgxfWJrs6PdX15qoGxFKVHNCPNHpVSKKcML0kjCzb/cI8PXkdJTdsyZmbaoV/c3o72Nk2jSAmuJC8IrcdL9NxYwYftb4/+DbTX6SUgRE2Ou0bH/Rs9Psi84BDdcNyK8k5XhNpuwpidUe9OdZsqvyJfwtY6mL9M23Sz+570Bj4jwxNyG5GxqHOEwxV9tiJ/D/zngH0R5wN70xJ1NV2rCX2UKT+gY0aCjmlRHLH2WnoswN9A21zGdTq/dXaK7k7QxRadsM66pSN0jAIvDpuO/UYNw1tEQGoDZBkRzlZBAu86LREfkWR5V/pFMtlC4wt+KaSvIogzajz5BcjLS39JdZ6kny2XJfbKrn/IpTffzosuCNtXclZPuIdOSY1S0xE9AZ2C9AQycXYT6b7QvX/vgR7cf6hd7OE1BzyvXr6WD65XzBtNzvTnlLRdxueuptOJIoUsK6pQU/vRupVF8zTSQF453fqxglfrmvvBUIQa5J6hSwuRi1sodDnJ49IXGv7/Mz/66EN98P57OtjfV0c/m3hhvh+to1yS9NxkV0DffPbLZa2zIe/R4aEePLivBw8f6OBgHxnkqofXrF2sR9bdM9YUL1+/1pPnz/T81UtdLxfq0It7D+7p6O4deGzUMxZ6dNF8F+xaRCilLD+Oq2nIPxGfGV8NSCnVNnlMDpQd0T/LwmVC/mefFIH/FnJKlbZphapk+PKSR0Q43rSNiKCOET0f1KPjXmNa32t98GOdjUrPOkhhXih9y/fvlPkWzXU/mnNtvbdS196vJ1hn3L5ajoIFaB1BFO2035kMZeI2UCMZZeu2pAHHGTWevC6jRN5tu8wD4HADYyrduMTVuu3aiurWQxyvI0xlzVUxZ8DuGjBAlrXf+bbkglyCh4CvgJ+ILOGK8BppHQ5c+jbEv0KUbSLzrljxiMNtNh0qHG6PrP0K676CfhJBNc5MWerQ5mC11MPVhrSNfFxX4K9w3qCC9WufsQ69/TouzMuGJ9kP7BqF+tbYtMcyvwFxlQe71FtaFWOcaBinWg3GDi4XpsOuFv2e5v2+rpZ7Or/eEXdt+qufv9H/5998rP/Hf/vX+m/+9d/qL//mhZ6/QcrNA+3f+4Huf/BTPfjOT3Xv/T/U4YOPNN3n4pfDdLZcOudC7wJcz5e64hLwnHnr7OJMF9cXWrI+VYO92dvRPmPdfwb+3qOHuovNOCS8u7+HLZhIOZieBy2YS7bwPHiG7ThlXX/GRbIvgK+5iLqkHv9Q4hX7wnPW2W9OzvXq9RvWvm90wQWg7UBIysisof87+rrDnWKPd5g773Bp+9i/fYzNenDvnu4eHukQe7yLve2wsV7bl75Xpi9mXYdd3NM9eH0Pvh89fKijo0Pt+aKatESv2x7O2bddsy+ZX19yZ3qNvVgpJ2nXazBoOm25uNYBF76Pqde4e3Sk2XSqurwqg4QNE3qYU1hksn9g/7jkwH/OnuyaOgYugVvk2TKvk6FeLF9cnuuKdnv+ptlqqM9rkSlrkpb25qZVMmi/kEUoo1lJKbLqnNN1moIc0nJ+qZfPn1QMXPgd7k710QcP9cHje5q2oYvTl3ry2S/07Itf6OLkmfJ4pXv7jf7g/Tv68YcP9AePD/WI8HQ813j2TNevP9f18efs556pGU613660B6a5124XOtjptDedivsjvXl1oo9/+bn+8i//Vj//m8/1+tUlF9pibugqFn1CbwOdCsKhoE07+wfaQYcW2OYT9OCcc4KL02udg7lPy8ZMOzsltVIYEylNFXmmlHeU0p5S7BI3I500Lp1K4JKnxExj7ICZhjKlzol6LqsHTej1jvyNJBAbpCQFsAtKBGEJYavg1deeTWQhoaKo2CXod5Nqb8U2vHUd+dZfqKY4CuBCCGpaEyQsQJzDBR0r+A0yr1/zjT0ryKuwSR76YL4LDSujoF9zza+X6rqJ9nZ21Ta0U6PCenuDEVq3QB1yvUb1kwyXEaGIEB9JuNo+QSgIbIGXGH+FSwskXCM2rv1bOK7IfL3Fu+FM1oaS2/SAPftxiTWLlkmVWxSZRf2v7Cm32mudLUI2vNvoQHdqn3MeMvbXGtnHJmxAjrlyXCnGc62Wrxm3L7VcvFLTXLM+nOoPf/y+/uk/+5F++scf6T0uf6fTQavVmZbLcw3DXD5v6bqkjF6ljJuzmtwop4YezQp0MxNu204Zt8DQYP0j7y7jv9udyT8I9MWTF/rlJ1/o8ycvdXbJ+cvYSGmiyIxXaLmPx7FopB3ua0XwhsSLMsh0xVPwVaAHhXpKzT/WcsOIy3pgACO6P7JuKJwVFYxY4dwoXNU0KU0zZ01FSy5SFuNcq3GhnjVFT3uXq7mWyK9nfTGwLvL5CgJUSjAC/X6+qD/AdH1+oYH5zr9E3NHuJiUF61yEq5a5YS9JD3amujfrtMNlcMsleuZiuGGeaEqvBv48n0Vtk7+Jltk1iPym9zck0RGbEltJbYK/xjEp5ywIfgtnjQjamiq0eQqcbbw3TtVBEyHGdHDqa79RA+98Nplr3NZ/27U/qGntqnb8V/0I1espNO9tulSz6hueyohpOG3r2r+FMxiEvymZ6L/TC434tczcouQqjVtR/8v2xu+Y/a1w7G7hKuy3u0axrMva76+52GIbRmOqtmT03GiwF+0GHWOwYyxONpiWlabYhNkGt/0zLfVVTIm7jZq+LVvTVqxI1mhjxUqnr8jYpYRdSrgBhNZXFLhmYAWQUTl3i0iF54J9Kdi2wE7a3nTYHK8N5TRsk8cxFBQRFfY7bqDcinWY0XNW4PDIOUrZlEE0VODcgQu0BUGinV6IK/BDMS1HqYe/gfAYCVZBTSezi1anaG2TcIUFCbtE6ZufTbFaYZDf4a/im0vejg2qDCIMnM1bkM849hqwywW3QSmanOBYsg1ONLAlPGWt3TWNMilm13yYREGeBrmlaJh1Gg3s8XrWrSvmr0vWZSeLXqcI5gr/gvghdRo9r1FWtxDISzVcm8q8hWxo71o6+gd9AuoGzq03YAcImK9bKe96zeFvh2VmuGz4A7Yu3m/9pm+d83eY0c37teQQTiAkVeh390D3WxPbMGjHiE3BUlAicLN4cuI7fG5zbgrcdjb1u4hRk248lINuwVBEBJep+3rvvff0/e//gMurj9gk7isPoXE+qCwKW65GDQMkeVHIMGoiKzuMm0BmQCQGmDEmBgCINkvstBdDXy+Bf/nxr/SLj3/JoeTTegmMjZGbMmKshw1oLXEwySjly/CBlkAAh3B9UTLlgHx3d1eznZky9bqcZWQDuORgd8VhguMiSRkD0LGJms1m6tpOKcLVqtB+H8JfspF/8fxF/bNpLp9ciDoDJAyxyG1/wwLZh+p21zRCEaGUk8L5QOSsd5Ek0m1klsjBl70+kP2ci9LPvvhCX3Dp/Nnnn+uTTz7Rk6dPdXHB4hOjbnqJchGhd56NUDJuHqRuKGpXRePVQlfHp3rz/KVeP32hk2cvdPHqDZe0lxrZRAaXokGe/vRSSzbtS/8/XRwg9Zdz+acee/L4N3oLB8/BRNJAdxJZ/g3rGX3bjfCBXEcOXPrLs/rnoJdc3qwuT1gsX0osgEcWwNccjLw+fq3nXEK/fH2sE9rj3yBYUVwsplOT1WCl2zbUsPlI7BWohp6lDUyYdYGPnOokRv9IIVWIx34cXux+NbDeGAzMXJ78fEhcJ8J+kOMKk2lQNlOBNzZtbrVF13RyXA76p4Sw/Cq0eeTSGMJ1sklKHLYkFv+qaYV61hhU0C/BZzBpd/TTncN9vffovh7dv6O7R3uMpwmXCUltO6jtek0mo3Z3kw4OO925u6O793d1cDTVbLfRdJbVzZJSyyaHw9All2ELIGgnSRkdaNHxjkksNx2ySkxAST28zxm/55wIvrm61ok3MLR3QNfLdKZlbnXK5PXi7ELPjt/o5dm5LujfvkA0ZQXCD9poMY/o3Eh9a8AHbfVYcLzwt9S1w2Hd3mxHu9DuOAhKyC2ZlpAPRAry9phiYBHBu0lzmGSZ3pKJ2i5FlHNSRh9yxrY0DTKagE4NtD3G27ZFfq1SSpAolB+B+3bQSF1E1kosI6OJrK5pNOvAJGvWhro0SFz+9vMz+uxSXqxN2dnNWmnaFNIL8i1IrUBuVE6JA8IJF/cTTbmsNQ9NTtQzcjizZPO8YB+4UM+FTKH/ndRSpsXTNoFOBTTos4S/TZpOOu1io3Z3Z5pyMNk0Gd4H9SxWvAGNTP4mKZE3t1kNsJtwE3FBWkA34abqhgLbuNb1pYTituTdgfbubKodeJ7Q/gZ+IK2o2iJl+Jl0bU3foR8n6FKX07rtHkzY33XeQpnxBl5AJeoIxmaF85E/QTfDR4ZumxPjKja0BuoqmrS5tn02aeiTEE3RpAvtc/h493BHB7h5WKm/OteKg+vx+loJu9PSrw0TSDNmNWOrzGIMZUfeA7JfoYoDepvUdh3ynGmGbD0XTGhT0zY1rUjyXDDC4wCvtimeD5abhbL1LyKUyZ+arEiJ/IXD8F4L+nXOgff2Mm3B4XjP2LAtbrtW9XKVw9OOMZbbdq2bsa7P+Tyf+CJ3YFwiCAWyUSBZQ85XaMMIBjDKPM25nHOdrsvlcs7a2d3VHgfkvtye0DbPdfscuuzs7aqbdNRLpbxC/ok6gna4Lfa7voggT7pBBJl5tX3st6C24epGze/6DdNK0G8YUx4HmTqCsOnrnYf2YQvWUQnHxI3b/pD/yXyI/ICMyH0rE+SCkRihY+2jl9E4CZMMYqOBUk85Y4ykTB909MVkNkUfWjWWA/RLQBk307/7+/s6unMky9CXtefn5/Xyd4HNhJTcTq8LDrhI3dndQWOoA9vuS/qIUNt2oFWCNlSxEYU8CC4lyjYgKyIUyCXnpubt0M0WmZEg61pBF1z/3bt39cEHH+gjLn+/853v6P6DB9rZ4WAXPhPlBWXbNZfpmcNGylkfBuzMgA2OCFnX73Ax8vBSvMCaAAAQAElEQVTRAz3gQuXw8EBd18Ja0dK6yyXwFZcWJ29O6g9ifcHa4osvPteLF6wHmIvdlztcUnT+oQnqjUgK6s7wuwbtIUwLaavJFtKTGvreZT1nRoT8RIRSSjUtk76V0TgWpq5RI/wb4okIRdyCgth330S66UWEIkIFOm6/x1PP2qJHDqZXNsUikU+xCd12iKuZcLfR1Vs/lMBdv9tU1XnLoVrOni0cYThsF8SvAf3nPmTxQGbybMPVJeqdFwbgRGtlJSVRFCjjb94i7Hec0wz7QWz9GzqUMLkKfbXukVTiArfitt9xDgNGmW6wDdu9DUhtX1ftCmsb4GnLOzY7DMJRkZTIZ7F5vUDPKjgkCY9mDmjEgaw8H3LAXSp6+sMYccVDRbWOJFkegb5Ht/ETJ9KtL+LB62AFQb8FebgF9gcJgSeq67IJXyImbdyo/gLfazSUbjVyCTVqinQmpFO3DyvNE/sh0dZSWJdxYTWWHfLuk+9IY9ylhfc0H+7ofL6v12cTffp01L//6xP9d//+pf7NfzjWz351xdos62p1qNI+UJ6C2X01O3fV7d3h0veO2l3oYVu8f1gwxq+vLnR+dqrz81Ndst6+5qJyzkXnyrLLUpo0lJ1q986+9lmP7t+/i/8QWrvqmEsy9qKk0MD4tJ1bMLbmzHP+gU1f/L46Pq4/NPLi1Qu9fHMs/zDnG+rzD8qubJdo9xiJihrltlM3mWJfd9Q0E4n4Nd1BPWuFOg+HJNYvLXXPmK93uZg+PNrXvXt39BAb+Ag8wDbexZbtkT6btPLaxJi0jWbwOwU54Bk+ezDWdSTrAXj3Ze2KOTSY6xNKNqwWWs6vtEIuiThfAB8d7LFuZZ6g3Yl1bnavYrvanNTmqPW1hL2mW7DHOaHdJ29e65K1yYr1gMifXRYImgNrAtsjry1G5i3BmxHQyG2rBrmkplVkd0hSSVAwoFM0KtXoop5908X5iU7evNTVxQlr1qT7R7t6dOdA+5Ok1dUb9nSf6eWTX+n85EvWQ+e6d5T00Xf29cPv39H3PzrQ+w+zjnYWHGK+0U55o3vdpb5zp3A5vKN/9kcP9J/9+Yf6l3/+kf7sJ4/1gw8P9f6DXcoc6N6dPQWyOHl1os8/fqpf/M2X+uXPn+rJF6e6OCtaLTr1Ky5hVx3rogYkLVcJ7lvaNWHOnanJEw1cXC4uV/Il8NU5a+NrWrhMKn0jDZ00TqQyAzuSdhHTrhKXwJF3pTxT2WBIjJ3Y01j2NRT/hjtjIo6QGIgDjWlXJaCTJritxmg0RCbeCOJAohojigq1rb946hv1K5FPPGQoQP5Udx1XC+L9Nq+LrcvbByqtrfsuBc8x5sdQJAW8Sy2ZGhXWuho7ZNZqgfzOT5Y6PZ5rfjWyZj/U0eE9tR5fjFmVQYEOujXBh1cVVEvree1xLWuXCOpYv87nzOEPqC5EIoIMoAB8Ik31eTccNd7yC1KB26GMn76u7tZPmP4JNZQA1Z/JZyRYgobZI7W4zuonub4EIF293+JDbujV77fI/ZuzmIrxm3P9jlNpa0EOI30wIs8KZOn5R8wtgT+RZsm1MaIxSw63LxTDMVPnC62WLxmDx4zHue49nOrDP7ir7//osf7g+w/13gdHOjrq1HWjFAsN47X64YoxtlBib5zZU2bsX84Zm9UqN40yflGfNSgl4olriEvYtohQQ3jP6+rDu6xf97QaRj17/przq9c6PV1qucjUNYF+q6hdPWgQtppLmGLdZWwGdSp085SNr2ziChHGyMfrQK/7tijoPh1eh2nxlzoSe/3cZeUJdeMf8qieNcYK9Mis16jl0MvnD0a/WjHmRiQbat1GmCnMbYurOTb/Uv6BY9eXI9S43axFEZyMjkYd7sx0tDPRLIda2pV65MlFc2Ytkwln9VAcJOouwPxWhHjKuyCO9904t+sGJFW/3a8iBItfjVQQU+NvPK690O9jBcmKCPmf/XiqY9dxsQ5989eJW2xyFAoaqm6CWwO7jITLDRK9sEZBhqPW/pH0Ld7mDWhQiftfX30KEYA0PL/53abS1rUXmmvP1741y02yPaGIDRTyq9/wFPgpcL2WtDPCo53/hYAW1ibavc1yxLsxb0Nvfbfzf91vOWzh1LV/3cNrvyt2eJ26pluot6AjxoiOFCDCUQIRJ2ygWA8Riz1oWMe07CE61sCTYaHpMNeMc78Ztm5nuNRbXOA/1+5wjrv2z/C/g95p72Kd7vygv9QMTPsrTaA/oZ5unGMHlhUNe5qMnctYvYTGhxsH34W5cAR24RpNSbSDVo842FCMs4K2tNibLidaW2qYASvrViAczwOR7KMMeb3W9lr0Nmy3qt2s+ki+Wj9lkGfARzhsGdZ65QzQD/nom3tOLHXAdVrzR94gCw5f+ImCu3ntr4mbMA5V1KyO3oLo38Hregvcb0Dbg/6WMSxxFhLniRmeGsSa3AIY6NqsCedlk65Vg0zlh/gCl8aIO0J1jKwSjRQdbqc+Jpqr00kvvbpa6oRz8yvmgJ4GFvpHuJlyWUE/hRJhvDKKpLUdwHWAEFF/rxdWTXJdlgDvjV+kBPC7hcOVFT68qk/U7+ZTGdr4fz9O+v1U61q/qfHvSMeZ/l5grL1bDrK8qh2jb35uOuhryVs+USO8BWUvVLDFOntAOtbe3/CluMiom2dTZFu3L868GEqRdLB/pD/43h/oxz/8sT549IEOZvscysMDl0isFZXGYNEpjG5SlzvNuimH/FPl3Cgo37DhbRlsiQWiPNhyKLEZbietfMjw9OVz/eJXvwS/0CsuCX34MNC2EVCLIkJYvDpczHcFA1pEV794yJNzVkc9s50dDkRnyk3GgHmwFfUc3i45DFgtvcArFA2llNTBx6Tr1MBbRHJm7O0g//bVxSUHKhwM+6ffxZMz6YHHdVE2pRpQpp2m06RGyf9ITwmfAU8pZ8VtwFcCkZN6JoRzDm6+4OL357/8BTL4pX7JhfivPvlYf/vzv9Vf/OVf4P5cL16+0JwDhwydxmVdNazAcG2jvRZJwhjloahdFTXLQePlXJevOSzg8vf1k2c6e3Ws1cWV2lHabyc6muzoIE+ZsIL8oyb0ZVdCLWjIk7H+aTUolr3KNbKbr9QO0k7utNdOwURT2pxZRKflXOP1ufrLU/Vc4CQm3J0263BvqoysLi7OacdLffH0mZ68eKVXp2ccgC3lP6ftg5DMpqNpkwz7vUAemTQHaFcwmVsn5CcQQHHrcRWK2IB6nMyw0IgsRjbGI/IY8RdHOlHOm5RSVpM9AbTK0ahpWk3arqLJDa1KKi6LDAZkMIKCX8TVzQcbA8eNxBX8hcMfwaNZ2NuZchB/Rx+8/0iPH97TLjeLwQZAbAQiFsp5Sf0LKa6V2yUXVkl3uQB+9PiO7vr/reECuJ2GmlZSGrRi4XKJbK85hBqpJ0coU1GL3k66iRpcCErwXSh0tRr16vxSX3LZbrzmIviCxcQ1rTplDHzJxe/n9MGzN6c6u16oJ17IIoAiCXFpRHYDdbm+QlnLzxiRY0hqc9YUHdrtZtrxYV/TKSNbCtIxxT5Q8I/oaHkXVGBahTp6+te2xvUFdTfw39GmtuvUMZ67yUQd/oY2Ztq3dpMiogJWoD1qYIxXwLONRSI9p6yuaeCvA62m6FgO9JhF2ur6VEsQLNambAx3OVjbnQR5RNuKvGgICEUE8s11weDfEpnCU9vkWucCnb++vtR8fs2GGzmy6CBBXduALPeRaaBIyGFQSpLL7+3taHdvphkXtA20SERsPRiUM/UxDjJjJ1c3KVi9BLxHTkr4c01r1HRr5Ekjd+FyBQ8chCZ4nmJfd3foG+A6O8o00E6JrCHlFLQzIdtm3TbatcNF8Qy4fWKhan0ObFTgDxZPgU2u2ITRFCXHOQ0k5JWh31JPC58tPIvFWA9fdrsma393pv39XU3gPceIae815RL4vg9/D3c57JRiNdfKP1CCbRSH2w1jrsNI5CGkVSg4GAsug3vG3pIL4pX7XtCice2k1WSGbHd3qtvSrky9ll2QnoDdEb5dbgFvCzb+K+sNaW3X1fljMpsi31butJqXPPWgncs0XwT/f5n7z3c5ciXNE3wNcPdQRx9qJskUV6uqrmqx3atmv/QzX3b/5H12u6fFlLp1ZWpBzaNF6Ah3x/4McYI8zMwr63bPRvrrBmkwGAwGOEAy/ZK2YS6EoqBcparbyehw+ejhWBbCjTJ3a80Zkwn13IdnO6cdl0EmtfBokKXNSPLN+5I54W15ef+bVl4f16wefdr0A3EOrv1ycmd3R7t7e9qFbnAR3EXmDv0t2di6XN5XMc6tkryvvg4mwiEGuhWwgSgzhNDv/nlugEeM9BM9um8s6HMHPfXQc6fqKDLPYJv70jK3eTJDsyBlGNlfgytHcDfjbRJv8cNjCJXAy3Uj6sED/kb7Ai38asrWlF1ScEFj/k8UtUZfkKVEpu4AO0JXffRRoQszU+vjSzMdfNXm5jY2uKUav3Z+fq5zMOGCtHX/HQLNRHUZT9ex63PB+E25TKm5YDB0UVaFirJUjBEpXEYnluNuNx3qRnQVkbdCTx2Xq6I8ejOXHVvyseh1e7p1+xaXv4/07qNHusmlxyaHaJ1OR7Eo5bo2CzSQ1OIrs8+U5Gu9x31cC3j26bNfJO/v72t7Z0v+BwO8XTNDl628LT+8uhxe6vj4SC9evNBTLoGfPH7MId0r+SWO673qVOqgnwLbdZQVMsA/Yi8xBEzJMsygHgcRHTjCtbDXq+hDiY483eV2/ful7ZL52jAWLboXPzM08hZIZFwT4+pzImEBhs5D9PaDjHY8zfnVrLstY+bl6KhXzLoh8LXHruJrSvQqaFAHKTL+c5qBDDSN7nPs2ss15fAkp2u0JHwLfLBeM1qXdUrx/Bjvb0Mg3eF5UWYFKAFUkTxgDi/jIOzpRjiDIl4VsuqEt+m4LmNDrsPTnK7hcUdDe9DXfWiFRVHH+axBlMdjEB5v1EshR74QRS4/sAZy+aCGL7ecF+BnQAruvx2sN2KvlFg3EvulxOFNDrMXTJ5Hmdyf3GCgPddHIZnrpoQShluyXIq4+BHJrTglKq8MGON1ilHHKJOBfIJBDue0wDtIlEn0oRWXTCpZBSvQVcslb0q0TbqXUa5fYJIV6KlJA/b6m1q221o025osNnU+7nLJa/ri+YLL31P9v//LF/r//Ncv9csPmaOXA/W3v6vbD/+V7j76a23f/ECxty+/DFtyAFGHUgukueQy89z/9Ra+VSbjMZeFIzDUlH2i701a9FVUBesG+wDW1gFr7GB3W4O9LXW3N1QOulIR1VhSzTzyvdicA5MF8Lk6x9/5uuX/i56j02O94jvk1eGhjk9OdHpxocvhSDP2kwEf0e0PNMCv7uzua//GLe3t3dBgY1MRP1Y3jXzNHE+nms0X8jaWtNEylj6vC/xMt9/Fd23r9p3bevDOfT1654EePnhHd4lvbQwUTVw8zrVg6iSo0QAAEABJREFUr1XzLdRS36jfcNk7xXcvWF8TfQjycW0pu1DNN5+hAzaHXF6e6/L8VMKu+p1KW/2e+rRrrLU1dZfw9b1NF9/nqGKU71e83QY+Iy67T+j/Kf5zwrfMkn2Dt+e+IwZTjEEB3xQIi19CDr8I9rW8wc4iOoqsA7EsZawLFFYyesC6X2PbDXK17MQbbH7M3ufi8lQTvqVCWmqPsbvJ5e+gG9XMhzo5eKLDl1/q8uy5VF9qZ9PQ1xbf6Df13ff39OjBQLf2TXsb1O3OdGez0Xfv9fQ337+l//u/fV//6//yE/0//+Pf6P/1v/4b/cf/5a/1r37yUO8/3NcHj+7o3ft3tLOxoVQnnR2P9PiLA/32l1/pk4+e69WLEXpMbMlKLZclFyJB3I1oMm005vtwySZlsLHNOO5zFtDlcydpNlxocjHX5JJxH9dazoz0CP9KajoSc0dcU0t9mfVRCzT2lUIHu+yoJn9e97AzR1/zBVj2tWwG5A3UUK+1jlor1WSgIwEL8ABRYtquYIQN+4DyJnL1JBI86IkZ/kK0FfGcPw65vL+uYR0UAZ41I0xCGTnBMxL9NxBBQeOlEvvc1JRazo2xmOjgxZlOj8fEg7Y2bmh/5yY2ih6xIQrDCR60Y4QcEJ70Ft6kk/z1B3s08xKm/N9VWMS01hFhk/Lbs808JuQFORX50b8FqK1RyHIYqoKCpHsZK2TEjXAi5FCCFdBbPxJohkcU0+//UfaqQA5lJRP6M2nK9a4Y/g8gSKasWu/cNXg60wm7NrEKq6XjKespIkUgFogF5pnlb9ZOrDkqGKqZHWo5fal2eaSyHOvGzY5+8MN39NO/+kA/+NED3b23pU6nUd2MmL8XqpdjpTQDiwyzRiFIEcfne1jfw5X4xBAj7UptmzKNxCM+rQAhRDnd2Bholz3onbv3tYEfGA6nOjg818nJRONJUoM9mzHm8JfVavFtLet7Sw/FvDT3naasj1Urq3BukFfS6j9SqUs4tWp9X4xMmeaxSuiqVYKfClPoBBXdIlNfohFBbUEZ8tpoeNyWNbnGryy0WC7k+8qIdit8dGH4D859fG2Z+Jrq6w7tBcGTvICQ1rSypmE3IA1YTzbZ+29UUd3QqsCXR87BCvoZaMlbC95XJHT5Et+/yeVUEk0COu/zCRDSn/ezzOobdY0U5wuCyw71pHSlu9f6IzEwDmYGHxMvHqj8t6YevoavJbs9ryFqJ/S1QqSnK7RYb2tRr+FxyuV4DpOngnzglLwVD8FDvJK/wJtnlZKu5b/J+3rIRc6gn1/Pex33AjliMnMIqvwjRji/5e+c+PWX26OnQXmuZPYEgivy/79vc9H89QYe8tQ1zEw8GTLJjJf+nN9q5N7UXMXNR/IaSx9/uR1gvwkbSR7ONFI1chZlK2DTBfOyZE9VcibnqOq5OvVUnSUXtMuRuo7FUN3FpbrLS/Uciwv1QDfjUl3PW4P8nL48h8cK3eWFVrgkzTGEjlRxEVzRVsm5bdnO5fM/g7nvVh3pl8l/QS3yt3iPFhtPQCCR5tvWlj1YW7f0SSpDUAefi/dUoH/C98FGhg4MfTgVP7ezRF4GviqR4GidUg+C8Rkl1wg5bIl4IqsFFErEk4xvFimfsRBvGF9Pc4g8Xf8ZqbDIyVCKahUmsgroG7+knKM/80eTub7bSUCT5nDFNUv2lws+IzljZ/wjBR1GXhFNfl7S73VYHwsF9OqyIooSAUcLbeHc+jjk8aiUQlc1e9IJ369n86SjfAFca9aaaqN1IBCoV5gpAu+5+KUkpfzfipJEzN//Ajh/oCuYrv4zeAKedYoISKuXdEXNTGYm/yGek/9DEf6nt+69Bj45VmBwiLscrhaHhx3Xwx7/U5AHnxfP62omI+yAfMtjnn81OK+zYeBGJKfAJ3R7NdGRPD+vy/6eQO6ifbOAJ5mZuxNvnf2YQY1JUmlne1f37t7jA/F9PeQSeKMayD3DYjxnw1kr8l/J5ZGjgEY2eUpMR3c4cBGwGBTKqKJTqqgKGZvKFKTZcp4PFj7j4vPJ86c6PTvTjA/uVnTJxJTOvfaYPLTaMBH1xyjAgzqUCAc2oiWbMD+Ed+RDUNpuWAwWy6VqDjRcZ6uqJgumEJDLCEuZR8Oh4nQ65eN7rPliwQazUW4XxfkmyTeIDRu+9QFmgVMuy1IRGs15BZmZnK/32ZHDtONhl3PR1PJ/ns3/RuzjZ8/0mMPYZy9f5IOVs3PfMJ/o1atXevzkCYe1z3V+fsFmfY4saAU5vL96/UM6TwBGXskIVg6LKtB/M1tozqXvbDTW0r/W6Z9f8HZCoV4o1Y+lepT1C5Z86UsTRSNlUJ/7Rz4siGfexlIVVDJwjgLnV1C+RB+hXigspkqzkQwa2dh3ClO/U8kvo8yMw4KZThjfFxwiPeUi2C+D/VDpcnSJridq00LGxjlEQRNj36hhEXf4HBU/pykvbB4Rug7oOirSnxWiXN8OsyADAYYOSsv8P+RXMrEeqGWB9TH3Aw9Dbw7RVxqX6F/LItwsW9XzBtRaXQa3uV5LXTmaJENXxhjQZfrc0e7mhnY5ZNva6KlbReRDqfRPbAhiWCpGxwJaq6xadfqmPhe/nV5QUbYKsZVQfpPmzIeJxpNLTacjJfQRTXJbi7GgLqPNIVtLvxbY+ZjLev+bvwdc7n718kCfPHmuT58+11evjnTgf+v3YqSvDg719IhDvPGMBYxuxlIJtBYZA0PnSW7njsTlWts2En0zScFMJe32Oz353/rtVR1VoVAkz3XR8sEEE6QxmQWZA4Wux835pKt4i//yedS67uAbi6gyz99Kfoni87coCoUYFZg/a2SelPe450smn5ML5qv/IQ+X10grqFOhG5ex20FXkZbrmeYT5hNoFtgqH2hlqMU3ovqlcQEZVKFgrANRE/0NirTvc7zqVKq42IgFHyXow9ua81FYoyPxc710yd/gAmrABVRJf5yP20UMpqoquJzpcfm0kTchRVFQK8nlTeiCLimWUQU6KKpC3o5RT5ZcY3Lfl4wqXjCIuIclj2KRHMot0EOtCn/U6/XU55Czxwdpia8N6MLLBfgVMagoo0oHMpagqqK63Up+adztlAqiTWwt+SRx2eivpzlyn8j3fnlYnu9x5ER16MtU0EakwQZfN+OgesIh9Xw2kamVt1cgB0WwJanfLbW/s6F9Djo3GKfAmCzwCf7/qWs5nA34rIgJtotGzbzlgzugEmzV5ya+p8EfuA0lSWYh662sKvlYlVVFX4sVsl6JQ0OMcl163RoZa2zc4wV5HXTW6XSpU8pCEObJnGiVD8U5JPAxn7NG+bi3rhc6UqDjsqpym95uURSSjHoNBwtL/NsCyvjQjsyyjCHzZuRcfvg4rwZdNpSp6decNWuGfU044HbMOTynmLqM7cbmphw+xp1OJR/vjQ3sCtvrdF122s/8EzIkuY2t0BJulWC0gt7+GVEHRFmhQtwglzWGqMJtpazU5fJy0O+rg717XkJu9xcNcrf0R7aqQ21JJgGapF2tIGiGyfXuTaV1mZwuud6TmQLtFfiZAmqxEO5WMy4SJ1w+zGmvoYwfrle9vgrGraT/fpG6tbWlPA+rUmamsiyZe5vy9A7l5rO5zk7P8r+wMZvP2B/UyNbSxyKXXY1hyvPKx9zHv6WfZkEhRnm/QwwybNkRY5Tro6CdBh24Hjzd6L6H05UCXEc+viK9wma2t7e0vbOT64YAPyoEC4roOsLTzGRmCrTj+Q4z4sDrDxjzbXj0GQ9vd+59wU69vRBj5ttFJ6XbZFLu54QLoxMucg4ODnR8fKwhlxpe18wkrUBRrRFCVFmUKsoiw8yUM3klIH7ennfRhOyUDyHIfy2J3t8GP9kw1xrGzMt6Xm4qv0xmRpLBLcn15UhuBKQG+Pl4FPQnxkBZEr0kvJ3XCohEnLdn/kGYjDKON4RQflb9Tt4CNuExT3a6ShN+7PdjVVZweI2rppzTN0Dx9FoeL7hGoKgjQpnTfJAqr7Ye93TH9XCgRaPsFZyQspKhJf3bgHP9Pf0x8hzOw3sv4oLnKpzguXoS8ieCCSpsYIVILJIas8820g35jVSX3OBj8DMOR4yDUtNSfLmDhcQeMrFnSlyQyUEZEiXqiPqCV4bBm52pzOd5JAk9GdyDUcwhefFsXvJf4uWA8BiZDl3xM6hlGeFBWOQnaIJnIr3NYA+gCokqpO9kJD9hdiBLmzpI2cNXDdgWbbD37erkPOjpy6U++eJS//ybQ/3dz5/pv//jU+gL/fNvT/Tl86RJva/u5vvaufVDbe1/R0XvjpZG/bpgrxa1pO1FkqbMpTHzfDKfsi4tsNFGgfXXp5z3s6pK1ocNbe1saYvLww32or3NvqpBV7FXyVhzE/NowRo/x1f434Dy75Ka9b7BxzVI77T2fPZV6z+IVJMX8AEd1qDB5qa2d3a58L0Jbmhnb1/bu3va2N6R++CGuTvCz5ziY/OlMd82Y/YCDb6x6nWyXPu393Xrzi3dvHVDN2+Dmze0t7ejHeTdYP/i+4QpvumMi9dz/JX/7duED/G+GnwMefLhDvJ6vCWv5pvS/5nnmf/hPD+4h07ZfyQOhrY2euw1trS10VeniHJeLWs5TpGDtTbPrgBPNvqYH2s28g4vznRxdqrJaKQaXZVFYI8V0bewjBUYAMzyal1FFvdHLb6oRQcMl0JRKKI3111A7+a26eWwnIZDqsVyquVixnfeWMOLkwzjW2FzUOnWHnrul6on5zp5+Vivnnyq4dkLDgQXurFd6N7Nvh7e2wQbunOj1I1dkVbqvfsD/eDdXf3k/Rv6yXv7+tG7O/rBoy1979FA3393Sz/7wW397c8e6qc/uKfvvndD7z3Y14N7+7pzcxf9bKhdJp2fTvT82ak+/+ylPvn4mZ48PmbNnGs6CdhdpQV2OV2YxtNWUzfM0GG9Gajb2VAZekrLoOloAZ8xF/BTzbgEppuqF0ENddumYgy6UqKsBlLYkJVbaosNzduuLiZRh6e1nr2a6aunI33x+EJfPhnq2cupjk4bDcmf1V0t1VNLe6111FoFChBBIN2gNMHE8P1EEj8jDlk/DNUqIQdIzYXyi8gfflYlUzYDfyX4OKSWyuQSF+PteU5IXD1XWUlBskKG7EYfhP9olhE7mOvFsxN98uFX6P8rLuBn7Jc3dWPvpnZ39liTC7FYSm6ztGGZuTNtpXXbV2kuTyLNoZxGkW970BOCkIOS5CCYn3UYmh9er9MJJ5DL05fcn0juFfDRwnc5TMgMTKWMPnua1t/ksiwaPRDdoT4PEVJXAd6/96FsZpD7l3j/OXjDwdtyDk7/R8LFvg5vK6GLDMajBQmINNeVJVNEKYUlRdVSM9Zydqx6doBmz7W12ejBw2199/t39T0ugB+9e0PbOyU+aKGmHamhfNtOCU/R81z+N3+LAl4xEQYwj/ipiN8KjhiVm8bOWvyuj00MUUVRAqeFKvboG4MN1oKb2ngnrqQAABAASURBVNreQ/dRFxdTvXh5qqOjkWazhPVhG/TDQ22q1bDetMB5k6zrP7p4PUoReytOA/L9ocvjWIXhjHAtLSVuaENlir2oAv8Z+wXrHu1XoAxK+PFEo61JZqYYgqKtEGRqOUuZjycaXw7x/WN01qiIhUp0UVjkeCZJfJuqrgk3nIsl9eG53a+02YnqcJnuFz+RPUymjJOR5hDyrZAk7whvg66xSlvnfRulwp/0GD3yCuav10i5TSMPoINVhomEDMsB/cGfSyjqZ/q69Lo3VzTno3d8AxaWW/byGSb5OKzDPi5JXu9NeREXv7TG9UAO8+IR40+Rf/GDSDIz2dc42fUUe5Ppuswxl4GAk4QsTkVvna5BlBLffNb5Tte518PrNKe/K93z/mKgf6hA17ust34UyJlO38r4IyOrXnhtw5e5nhw+8k7fYMUuvdWW15K8WmCfFdB1xDeVnJ8U7FvLZiFHxWVsxcVvtRir4uK3w8VvZ34hRxfanZ8rYwH9PeiQ16FsZ35O3fMMr+dpXfg4raDl/FIlbZR+EcwlcMU+rmyRhe+bEp9X4O8iflT+w9+I+aArmtbrYEvPG170x9qkEt9Uuj820V/SqW/018xk1A1hRc2cmkJOCwohiBSmBNZJ+bwnzRT+ybT6OQXEYasMwi3w422Ov7Uk3CBbCzdlrN40Jx83pwim6z84ao2cnnhfg+eR8i963E5eewj0aoy7sc9P3EckvgOcRiZbVEuHG/ZLQRuDnnqchwR09vXGWyTOsEANr1UosSdLsasFdFibztjnni1aDRtpTrkatMH1jL6pH9CVQR3OH80LlQMPIYYn/smwazXehF+HXge8mEccHn4bnmpmK+mgIqSk/8N/4X+2BD4U2TnTeaevh4W4y2K8MohnSvztx1M9ZU09vIab5Trs9NvKkA5v3q+f16UIuEKcizu3PNHdgnAGLbMzOXXgINqWnnyNT2boaY4cWb2+Fl0lvn4bpoABs6mLbHIiNBsGlcpYamdzhwvg9/Sd9z7Q7f1bXJh0uVCcazldKKSAgyrl5WIoJDi5XA2y1cjYuOwWFNlIFp1KEYQiKlalfHM55gP9+cuX+uKrr/SYS2D/E+dLJjI9U770UA7lN7NI+We8HZA8dt4GYZfdL2H6/QGTvKcQIhu3Vn5Zs/rbJy0s6BQymsOCvyWfDCTXbOaGfOiPODBo0bEZo0A/mqbJfBrvD+GcJynSj4ID3wIaIrwob2bK/KAJtDiaTCX5QcvFcKSXhwf64vFjff7ll3r+6qXOzs/l/9zanEP/ERfQF2w6z0kbUnbOJYDL1SCPw9t2m0VcOObeK9sFCZG2XM/BZQIRqAgcVCW2n60aREuUsYCsMShAXWdFiLJWMvonYLTFXlXReYLSgkqLxG1VJm98GwXKRXQf0UnA8YZ6Sf5S0RdhSR300udCZYDTrapCLekTDlXOLs716vhArw5f6uT0kAPoc83nYzUslsbFZwg0igtOYNVDjxOjrTYDYeFvZoqhUIwrFNhqcT3sNufwNIuwYjy9Pn1suKxczGstsOHlfKmGCyY/9GjrJNaSFQh7Wk1eTdmGj4KWeq2vig0yAYNfkAR3VG3q0s8+l2mdMqhAgQWXuZE+JT4EUpopGPqJtWJRK0AtQMk3Rx6EVi2bhWU9RyczTdHXeDLKNKG/QJ8dMQTl8Y1Rc/oznM11ykW//+3fA+znCZe8nz5/oV9/+Vi/+eqJvuTi9/Hxqb46PNGri6FGjOESfSUuIRIfci18G/riNubwsXIkeDNpRHMqQlSX+bvR72vAJUppQYE6AT0Jfgyg3GdFeFkwpoEp/1DVmnq+80vMK7djUcRgHulHgRxlWXGI1JFTM1NLuZU8KyY0hy+QvI7D4/43HJfMHUeDHM43mKnE/jqdMlOh0/lsxIXPGbq8VMPGUBwdBXReRC9bqCoqFUDYSrJCKZTyy3FBQ9FRUXWVQsE8TszXWrN5Q5cD2T11epsabG5rY2tbfT6Ei05HIUbxUqBfHS7Ne/0N9fBNkT7SLdXssJbot00mg29RdPiQ7qrkYzrGkk5GtSmobdFDI9pawcsn0pPe5C0ZgxY+BXW9rRJZQ0EfzKgvtVl9Qd5OiAUyAeTzcKTPFfJ2ewNVjCuFcvmGSoiHvuHBQLVrwGsdTp6W5EPKbLVc1usnC6qpPJnOdH5xiY+70AQbdZ6JOhZMJfL12Yztclnn/9zjtvsJS6pZExbjoWoOcHHe+JRGPu/8D2OoRVfUT4k2kc/HumVd9IvTpm1pP8ksKBYRlCrwgdmuGIOqqlRexQNl3J/X2EsDnE8IMZdflUE/Ich/Ca5uh94f/8NEcy5ja3zdqj3J63mdsqqoXymiX8t1TS0y1awrXs/XILf7SL9dLq8nM28C/dEKnXI5WmiDT11w+D5hPfB1wNeDCb7ALKiDzhyRPnk7ZVWpj131B30uZzsq4C/4Zj60DzuhKjnPmr422J3L5W3Rtdz+6mUQh6ju1OT/yX/wM4uK8M59LeknOiZZLcxr54vM3j8zatF/M8vsW+pnIIjLtIK0okk5j5IrSrpMmLtSoD3aKTrMJfqY0CtmrjltzZjvC+8bNlxwIVH1+gqMbUAnHeI9fFQHW3ZdhBjUIby5uaEOvFwPY9b5S+xyhn222KmnIYIqeBRlkXXl+vc/CLbk4H9Je97HFlsTBV3vIQStEWPMejdkX3A5vWDs3D5qdOL7jxobaOm/67zhomI+m8nR0HaLX/d/ecRl8XYSbYQQ9XotQ+cR/jEEGfPGaCMQ9r6VVakOc95lGtGn4XCY/8BBjEH+tzL2dne1v7en7e1t9Tf68v7LTCMuZ46PT3TAunB6coYsc/k4Jh8r5HSdJPRLVAFeecyLUpExoPuUbdFRq1yOPnjZlvItsifqC5vIafS/oe+5n16OvJzvDcEcUVwc4L0igXTPb6nfUlYyBfoa0UHBuBT4RZfB08TPy66ALAiWq8CDrG957FvSrieR73Wv4Lw8CFt/mKOtUnoD0dc/iFzza23QJ13BMg0SNMnpFa78u76WtoqbdD3dw5RfpRl5DgiPy5+Q4Q2QnxmX3kJDiat0+pTy7Gup/TbsrXTnTBFqIroHgLfrIOgP65HINAcDnSnlWbVIYf/IrtS0kNgXWZpK7UTWzqBzKQG+A8ShiWjXkNeoq/zzkBGKpBTytVoqJCtlVsgCsEg4kGZQ8UNe1vokqMOcGumUQX8mysPDriDiEu2YQ7QOTGqItxbUYJMtbTWhQ7inNnBpZluq07ZmzZZG8w1dTPo6uqj05FWrj78c6+e/PdZ/4+L3P//9V/pPf/el/us/PtYvPzzU84Na8+VAnd4dDbbuq9u7yfTpaciFmR+iD4eTPD99zfHLzfl8xLI4ku9hDP2UdKFXFepVpbrMEb883dvdZt7vaptL4AHzvuqUQmT2EI0yHw5IZlwg+9/OzX+gif17YuwNXj7fHaKvolJk7nXxqVvsbfb2b+jW7Tu6c/eu7ty7xwXuXe3duEU7e8i+rS7rUJNMl6OJjvArr46OdcC+84w9qfttvxze4Zby9v3beufRfXBPdwjfuLkHjw31epU3qZZDnMnoUkcHL/WC78Kz40MuEIciI+85E/K6HVV83xR8LzQc+C1nE/k/1zxnvzxn7zBnH1HTx8joDTqVbuEHb+7tarPXletM9TLzw4JUmhTpP8pRwzfXDD86PDvTmf8BGb5XhG/rdTsaDAbqsv6GYFhRq5QSVBniZ/L/lN8maaVCUyxAlCIIoVWwWuJgsOXyt2ZfOp+cazY80ejsQIvxqTa60q3drm5sFao01sXRVzp49pFODz9XqC90d6/ikncbbOrB7b5u70Zt95ba7te6d7Or7z7c00++945+9J139N47N3TvRl/7G6bNaqGNaqab29Kj+319wGXwB1wMv/tOn3gv/y3idx/saWujQr5WY8bxxbMDffjbz/QRF5FPnxzp+HQq7kY0n5eaL0pN5hEEzfxS17rsITfV6W4oMjcWy6TLyyn7v4nOhzNdYtPjWavZImjZVsynrtrQZw5taBm2NdeuhostHZxXzJukT5/M9etPh/r5b07097841N/94oB5dKqPvpzo6aF0Ou5rUu9qafvw2IXfthoNmIddaJeRLxmbQq1FqEkyqPitwkrQRBTwEFg9pK4CvD3s7sIpUTHomazi1MIGBMnpHl5FVuWwqST8aKaJnCtQPuFjEqOb1FVqkZfL7MW8o+mk5PKsxe4v9OnHT/XrX32iLz9/DL9Wt27t6saNLW1tdsX2i7QatPTKkWTeDoCh0jWaUvM6TgXkb0XhLI9e/1Y9+l1R0Yrbs0H98bjyz3i7Xp0GwpEmAryh9FEpXoUL8gqqlpkq+9pInLKsX4mxSOQkf0GpRJ4H1khfi6/T9SY9ibZ5oM7nT4G3R00Y+MM45coe/p8H1+AKSWY+Ri20kWHN/q0arVGwJXHWR03UNpe4sTMtlyekX2hnl3n97rZ+9ON39MMfvaN3Hu5ocxv92liLxYUWy0s1aSKzBfYwV4MPipxTlFXERwV8r8nwbSF4GJjlzid04fvZhv1ciy80C3xLFSpYGyJOzVF1O9ra2dHO/l7+Fl4sseGXR3r24pj5P9Y0fy8bs8F7I6jEkAvBZbTpkEkZ+trPjOQ13uQlZMlAvoS9t+ylW2y9xcemMin2gsqNQuVmpTgoZb1CuroEVkmfWS9L1oaK74yK/W1hQeL7qJnMND6/1JBvhOmEvYmSqqpUWRRu0Qq0a+gisLe1JePBetW1pN1eBUptFEkdfHzJuU+ppQrCgbETZRI9T/BLyIwG9Kf/0p9cxWt4e68Bh0BfzdApQLmk+OMlnf6xsNcF34TWSc7LsYozxFfNtCQ0oAbs/9gDGjoyW2IKdYYxfq6rLFpmfMUHnXkfXG9Zh67HjDcpMP0jnsxUVwJp9XOOq9Cf9HbRAKJlSVZcSHAmJGZ5oUw4hPR0h2eCddDpaxCg/Lreih9l1w/ZzsvTHevkvxh1/vTEH+d5pSkPvq2unKJvTdMf/fPGvBdO3S7WtIWvIykwX6KD+R2Z2x4uoEVbq2qX6oBexkLdZq4uZ3sZy7G686Hy396dX6gHBo7FpTbwg5vLobYcXNhuLUba5oJ4hzq7Di5wd+uJXoO0HdK261U5L79JnRUdaoPwBnwGtNcHA/bofdIGi7EGXEBvXKHvsrFXdZlzH1ByZKwjfivSp3AFgxppgfyCiVOGiN9J2X6yXaBfIz0AC0HBqUHZ54RIWfxUiFFmPnrol+/phM9qaWsNgvCDEWzljhgkztcStGE9xn1r1kiLVsxOLxoo5vyo8/q5Fr8WfJ1NwJO/DpKvHs+5Cn4LyaKRnvSmnIdW8NSkgG243gwbYPOO/57Jqccj30ee7/rsoJNN9u9+5hjQS0qtUkI3SWrpcwbcGvYrjQotU6HGOmpiT7NU6Xwunc2lYR2IF6ptva8MV3qxLOXqLSViCdmV0KwWAAAQAElEQVQ9lEl+rVJy8FtfdpXqdI1VksFvHZKHkTlTD8t/5i/l6FVQ65/H6bP3O6/thD3pbdnWhf98+od6922cw7cl/nlp3qU/BmvuDL4HkfrtWvaWDs3LfAOeCnwQ3gIF4YddYVyE80O5NUfyrsVyqg/CKs2NWTltHbcrRonNRsvBZ4tTyBsxaIsBr8p5HRi7yTnR27/XSV747Sxinmgysxw2JoAZ4dwnavJ0q45u7t/Uuw8e6XsffFfv3LmvXtWTmsTFWS1rTUWsFGOhiKMKQDgjyVwiKTDEOKPABiuWhcIVrGDiBNN0Mdezly/08aef6tmL57ocDWGNLqjTwsH726IHRIElbzOZraH8881MCf8OB739bl8daAiBQ5JGs+lcUw56FxzMNk3r6lZEVi8faUMy+c8PXy8uLnR+fsE5QO1J8g2vI7WJbgQVZbkCzqTDoXSXA+WKzaPz8fYScrWSasRcMGY1TremD1MOhM85BHlxcKCvnj7Vk+fPdHh0pNFkIi+3YCPphzH5b3tR1pDd2+r45pR2CuR0KVcOC+a0kR/00iJbwhYQUIqua1M56GmTQ5Xe3rZSt9QUJzlm4ZmHpJbNPj4MB9eSmpAu5X5m+2LzmwADIId5Z1gE8JDy9OQ2CDweknFoorwZDvQ1L2LYpYeNQ26BEnk2+718GHX37m298+Ce7t67rR0Opko24jMWytH4TLPZUMsFUroTt0Z0F5syqMnYNLf0r0WXTr33DtG+CAR0FRnPoijZoDsKFYxP6WmhUAwBHsrjnrDZlv7Vy1r1otZiXmvOJfBsMs+0nrdqF0ntMik1hg6oh30LJPSQfGChAoilQPuRIpGiBbZcEihIMBaetp7Bg1WDjwBjkytfRvnwkvHB4B8EoZZx8SvVcAAou6URv/Q9vziX/38bh8NL+QeIyyvGmmboB42ayUKU29eIy4STy5GOudg9w84vl40u6ecZ/XtO2heHx/ro+Ut9cXCkw/FUQ/IWHKS32G0CDXzormr4N+g52zv26D4nIU/LmCKg3Bb73Z561OGbUS0X5wn9BfiVbE8qdF3BN/rgwcvrJajX9TFymBndSPI2ZFJknDzdy6yKGuNVYMqBj9UldsG4cHHoFzFz+tPQVmIsamxwPl9oBhbM64WPJ2nOt8UWE4ZhAf6MhRis+WKi8fSCi48LTacjLZdz5GhkZpIAGx7RB1kpKzpK+LMFaUs2Ay1hFT21HGhNl0nnoymYccjbqKF82dng8HMf7Kno9GX4y5JDwgJdhbKjWHYV8ZcBPi38FvCY8zHsWBJusDMz7Lbqqqz62DDlKetpUoGcUW0blNqoRH1LaDtUClbluOe57OZp1Gups8DGp4zNZLbUDL0tsNsFaY4l4RodtvTXYqmCdguXr6ikUCpZVM28X6Jrp3VratI3kdPJqym7aJKc9wpJDEWu43kj/O/ZxQi/PuEQYCnnm7ztUKjDxfgWF8D7XFTd3N3R9gAdqFE9G2s+vtRyPpHY6BdmKmKQGKuELBaCjAF2+2ppu6GhGpv1ebKEepqZKYQoQVMSukoyhZxmZvLybkNuPzVzxv2LlxN5DjNK044sSDKlln7RsbpBPtpr81piZDtPQLlIe9lv47Mr7CAWBWOXtGQMvC1v08t06Xev11cH3buMLhnsldtPkq7Q0jeXbzyeaMRhrPNoaNu8H4yT0WZwxCjnG9Gp8/M0oSfBx8tKLj9saaRNbZapRf6WONG326WsBfpDX8xM/luVSWro/4L1acrF9IL53yCf82jbNvP08aC6zKgHrkRAjKSWdwNqmNWM6ZL1oca3rOItNtdiG02mAb0V6DCChByYrBbofU47DXyFrw9lJQOKBfOVuREiNpewsblGXHA6fE2P6KaCj9P5fK6L83MOpS/xHTP6nVTSluf3eqyZGxuMScW6MJf/88gLyjuPGptaLhfyvnt43V/XjfMNkfaJeJ5f7M68HmNeoy/vY8vAMhQSanH/NOKy9oQL2GP2AEeH+OXDQ52enmqM3Ev062UsmKqqzPD1zOu7f0voz9t3WWb4e68zxj683UQ7PXzP/o0b8v+/8N17d7TPgdzW1qZ67o9iUO16xKeOkcH3O6PxSDX9c9kCunXbMTOFEFWgW0fAHpx3QzlHjb9d2U+LDld2lRib5DYFvA3n6WVd1pY2M/UyyOh90e/4eZ63lbJtEuMxhAsuTxEV0bWZUZsMeMmSPOopJF49HnNcRf8Y4sWvGCUv7y+Hh0GWCd0n1sSMbNH0/3fShLWvGLiYkvFfkLSCZRolW8XX6ZmSZvjIHM7lvqXM63TnAeBuOc0kwmLyeesrKfzdipECTldILvv1PrFvScxJh/vdDPprgM3M67pGPWWsWvDmcqv5RTF/GBcfmwwlirSgkbG/M/ZCxp7I8uWv+/ixrB3C0umUMIeBlAnsjQLtrNpzHpkxr6Bk9NkKwsBKycPACBt5ZiYe0lvQCOavYYTkL/QsL6sCzRXytdX48DfXfc4T7QDU37LZa6GNw0yNzwnW91RtqS33Vcebmrb7OptscDkV9dsvpvr7Xx7pv/zDcy58n+p/+/vnOf7bz0d6fNDq8KLQcM6+Qtuqm76Gw1YvX57rs8+eg6d69uSljrlAHV5eajIeajo612R0wrp4yv50pNDO2X8vkbQFCfmTIn3qMEcGXHJugH6nUhnQHpeds8lYo8sLXZ6faQhdzKaq8Wk1edmvKMnnWFmWcqx9Yl6f92/oFhe/N2/d1v7NG/K/8dvf3JT7Z7vyxRFdWCi5FGx0MRzr/HLMJfaM/UcjKypt7e3r9v17uv/oHd19eFf7d7ho3NvksqCrohOVrMb3L7TkUtT3aOMRsl6cajK8wPSW9K9Vy0G77wkW0wl7gyl6WKiez7gcvtTo4kyj81PN+H5M9KuLHrYHA93a29XtG/va397WZp8LSpREa4x4UicGvmVLedkqmCrG1fBtIy5/Tw8ONeFbUPizzY2Btre31OGSIzDubdsq64yJ7fGqrFg3OurwPVgSLkLM5iWfS8wds1YsMyqLpMie3/gmEIeBiQPCenKuydkrXR490/zykEPNie7sdDJCfa7R6WOdHX6m2eVz9eNEt7nsfXRvoA8ebnO5u6W7+6V2B622uktt92rd2DTd3C61x8XHZjeKzz9VfGuUmqnSRJWNwZB9/Fg3dhq9cyfqwb2o77zX07/+V/fAu3rIJfDmBntB1ulL7O/ly0N9+tlj/fo3n+vjj57oydNTnV22mtdd1uWeZtDpotBsiWato6LsqeI7vGQ/q9jReFrr8GSoo7ORLieNZm2hOvaUqk21nS3VxaZG9YA5UenTp63+4TcX+rtfnernH470zx+P9U8fDvX3vz7Xf/v5sf63fzqAHukXn071xatCp5NdzdJtteGuUriBPFvsIwZqUx/P0WM3WUFdroCNiZ8BHvyj8ihdxfXN31s5iXyQ0xh3ZQifIX4pcyKgVXpSolWHx52ukEgH2Fmykvk2oPwG+42uLi+CDl7N9fjLC3360YE+/vCZvvjshU4OLygj3b69p0ePmHu7hYpySXsLtYyPr0VMEJppKNciQkvY0VxR0vDxXkbIJMLpCkKaFajGk/sGFdxzGDnlkCBJ/vP3CvSDBJZpuNhriJkquf1HcgtQylRCPQzw0QLGDNQafGuJ8UitKYvoDVDDH+ecqacB+xYojwUZ16mI/9HQqiRVEjx4vElAH4nw0MQ6fEW9hpeHkvLNN3krrrD5Aw+9zna06ltCg0nRWhX4img1PqNWEUGxJDxHlqGWi1PNZoeq62P2dnPdudfTj358Tz/7q0d6//0b2t2vZGGiZX2BCxsyD8aodkrdGXSO7bj9LJGslZkpxggCNhlkAYnotPs537u5r1sBu/IBl/9MIUQV+NmATy3LUgP85D6+9va9u+oONuXffU+fvdTjp690fHKp2aJVzVgnRSlEGW0G6kecY4hBAd8azGS6+nkA8LzOeysfHSfkcQiqhHzoLcVWKsnsmiJ+sNyqMrUefqATpU6pgvWx6vVUVIRjoSJGscQrsW9fsH6N8P0z9tUJXx/Jr1jnIpIZ7RSMkK8VBToKTa3AelMyFwdR2q6CtjsBX90gwlxFmqvkzKewhj60stDq9WDrL/lL2OC383P9mfmbfKiZyewaRJisBL7xGCkOJ1eU4OvH7CoR6iGH0MuqgHNs4d4qMC4BHSQu6VI7I3sKJhQdZxrDDFtaqiwblYWjhYo0UZci13q3mqOMtbdzHblMEg2+DV39kFEZq7g5yS8PAHjxIBMzlwCcSPzdj+evwJvy6+Y9mOeOB76luic7aIUq1OXt4QyPXqvjPuFKILKvZRL8Rt6K6bXa/5Lgyp5o5ooJilo9grzGVWaOr8O/n3ptLwFlLHD7RLwVR5vDhodyRLxWJFxAS74FKkdaqkoLdUC3XajPPnjQzLSRMdWAi1u/fO3PL7n0PVdveqb+/Ewb83Nt1UPtp4lux4XuFrXu4lPvla3ewVc8qKRH7Jfe7Rd6f1Dpg403eG9Q6l3yHjGvH1Smd6qk+8Dr3i1a3cFeb8dat8NSN/mu8cvkwfhcfc62Nybn2pxdaIsL4u3FSJvIN0DmPn3p46f6+APvV8HZd2yWinyDFdhDGaQKv1rFoCKgK3xbw3e08EfiZ2jcLMipeGegT/M04Dni5ybR8uLBjHxMr4AfQ7XYlGUkBiIpkBTEEZOmnImNOUOcNkk1eS28Rb5k0muI3zp+LbhO+r2UTB5lvtT9+kO6ySToGsTkP0M/IaNVYH8d0J3xbdByh5A4643YhdtMxG4KeuQ6HHQrbW9uaMB9RIFOE/33c4ol+/uaMN2kZFBrUY0VqkOlJZhbV6Mm6nja6nRuGrcVI1wyeoUaRSEBkpiLdQ3ruEt6LfkqmKAOSH6uh3NCfpkMarwdBCXXhd78jKBjlW6ZGGkSb3/WkOQmFHx9JRBAZnWt4Te+hMKe/nuQyHsD7CnHeaEJYtnOePEQo+DKX397ONDcv+yhgTUD79TvxbqgC5rlza+caihtBRG6wlW2afV7/fb0HPGcNUgg3cVxEGNiSWam1/8RFj8DqyeR56EV9fQ38LQk8RHZsslwNB4GDU7ADZhcryy6swKBdf1Vxh/zxkgzo3VNHxLCLSyZHCGxmeFi4/aN2/ru+9/hQ/ED3b15R33S/EKswVEwCxSYDCEUckSohaBEfxuU0SCGh+WbrKKQQQ1adjsKVcHH5Lm+fPKVvvjqS708eMUh7kyivplREzngkXCACUpMnuw5JlMwWqasb0RLNmlVVakqK89RzQHsjMNOx5KLIneg3tXC26ZchDoPP8yccZl0zqbvAng5wcFpgw7EL8Qi8+1wsN/tdtXr99UHlfPx/jCphGDe1xo5Hf63lOYcKFyOxnrFYe+zFy/09PkLHZ2caMjlrzsf1KzFckmf55pymZeUtLGxqd3dPW1tbec2SpeTPq76L5n40RbvPMlaBqCldDx+jwAAEABJREFUXoL65rLkImX3zk3tcenql8BtJ+K4lhwBNFqyy53jNGcsNks2rTW2lDcr7vXpa3JPCOWrQY7EotMyxg39aKAJnbIiyHCaIaNVAY/I+ESoYZ+cLCnVtSIy9Rjjmzf29JCDn+9853198N339eDhfe1yOY1KtVxONGdhnHMYsuTwJ+HM6aqKMsrH1NCr97tF5iwnbbS062PTEvYuBzQS+aAoYFjEUgU0ghA8J7jJyMu29KuhnzX9qFnclmDOBfDU/0nkyYJDpRrRWzXLhPxotw0sMEHmF2+tScAAKiTNyAOSImMRTdCkwLLQ1nPVLEa1H/KwMTE2K8aBZuJjIGkuY6NgVisAp4lF37HkYtIvfw+ZA0fHRxwK8OGGvoMZPXQIKol4i43NsOkLbOt0ONQJ9AIbnmDgi6LSrKx0mUyvuPT1S+Anp2e6YGwXpDdVVy1oYqXGgpboswZtBpbkeoW/iZ+PK/bd5TCxW5ZivyK//G2mcwk9FviHTijUpc2qLBQZB6pmfScPSIhrsgBk2V4T/IMFlfCL2HagjgV07aAtGdrC3ubzeZ4bS8I1evA+0708r6ezheb0t2Y8RaJzFzxDDKqqQp1OqbKKsGooP9Niwccwtlb7B4gaxWi0X6ig/RhLqhYyaCi6UtFTG1w3vtCXWjD+s1oacZB1OVlqtqTB2FGnt62N7Zva3rvNBfC+QtmRsLuCC74S/xiJW6wkK1RjN7NFwxxfagpFdYhdyGgnwqugzarsIs8VPA1E8oNVQlo5LZCvqgaqOFwzFWrRv5GvUObwom41ZmyGXFSPsOvpfClPWzD2S0B2LtdalPe34PK3RN4CewhFpcxHgTpJi2XLEKcse0M7rSIyR3m4SYbdKJeb058ZH86OOR3zthL8ndeiThrhg12mLAtzsG2xA3oU0FW309XO5qZu7O1of2tDfcYs1TPNOABeTIbMw4WKEFQWpcT4pgShrpFmxM3gRWJNx5bYyZI54TRhy6YgBFbbtqrxY+4zzEwCbkser/FTjgb7qq/gdSlEsQC8fGazsl3aX9u1PAte4bUsQRXzq9tjbeBwwfsW6aO3tbiSy8zU4aB4gz4POKAuq0oxBJmZDHntqk8iLn4u44SLviGHEsPLkSaTKT6z9m4phAiCjHJmJoOPpxnpZsFTJSNd6Ej0AT15RZff4XpxeH897hBlg0XFGAkG+qyV/tDTgsvJMYciw+FIfgnssl2vi2rkP0xDiXYFL09ztOww814Af1L7eLBOOG0Ie/qS9KWHJUXXCWgIz2l3QrtT1siljyl2ULHulujYyyX67OUcXvb84lL5nx3F37mMro+yZG5Qd4SfPD4+xq9e4J8XMjN5Xo/1fAOeGxsbcjvzy9QJ67P31/UjOuBrxxIZ3EZyGokmy3oK8HH7WZCfkcd6KS/r+hHlAnK6Tn0Ixlz0Hh0d6unTJ/rq8Vd6/vy5PO6H7S5zTZ/NVrJV2IrL6G14u25Lrncvd8FFzsnpiS4uzpmrS3m5nZ0d3b59W++8847u3r2rPS6AN/jw6eC/AzaR0HGLrp2H74vcx/oYuIxGvhm9gq7ljTF4llrmT33VL++rIzUJ20iCXUaLjl1Pnp4Ir9DK23O4fVFa6x9qRYsC11PJJcP15PxcNqcel1y2FTzutYjJjHeGRERv/+zt6O+Mmfw/JXOB5LxzUeebA6TQ0aSWWEv+70ZmQAkhpPdZcJbQI9QyPAzQs0g3RVKDjLgZYQf2ksM5/ypvHX6LmuwqLkIi7BQVyuVILscVPPwG9IP+6Ko/Yn8l1sVM2Y+sKLOK9OTpuRzxTKl7xZNGcqtCT5Ll/5R/LoHDywID1DU+nQN7IWMvpDSV2rGU8PNpJA9bvhRmbiJDoN0M6hr+A+ZKtONzXuhIVsiRnIZSIaOQ5bxAnvitegxzwsgPL8HLJZWCLOueOqoIO1hnSBMxb0ts9vxfI2LJkl8CNwEtBVMTImBvoI5Gy65Oxl29PC/15cuWy9+x/vHXp1xUHeh//8Whfv7bc9KmevxKOp1uam63pe59dTYesn94qKpzQ9NJ0KuXl/rii+f66ssXOjg4wU8NNeeyc846OB2fazo81Wx8rHp+rrYeq2W/3LBnrBcz0gC08YMQDqTbesk+dk79KZeoQ12eneuc745T93/n51wezNTwXeloGWMpoT8pxsgepFCF/+33e9rkG+TGjZu6xeWv0+2dXQ02t1SybjfJ2BukPKqtMVLJ2A+0mrEfaFBYZD/T29jS7v5t3XvwSA/ee0/32Pvvc5nV3+qq5FDNUHeLTSzZly1Z9+fziYb08+z0SMPLMy1mY0apYURazScjjS8uNB5e0Kcryj5hMrzkcvs8pxnfNZv9jvwPlN2/fUvv8A10h0uJDQ6ASpMC/i+w9hTYQMk4cl5PWqOGvWbDpfh8NNI5F+8XfK95Wh897O/saHtnWwX725Y53eALW/jITGVRqsP60Wf96HPp2UMvVVkphuDZuICVzYWYFGNLP2qwVGGAoyTjQHByfqThyQtpfqENDiZ3e1IvTDU+eaLTg0+5IH6CdV7o7l6pD97Z0ncf7em7D3f13r1N3dqJ2uoutFHNtVmCzkI9vyjyQ3bsQ+x7tRzJQGhHKphrVp/K6mP1qqH2d5a6tdfo4f2gn/34pv72b97VT3/8iMvGO9raHMgkTcYzvXpxrI8/fqzffPilPvn0pZ4+u9DJWa3xrMgXwdO6Ay3ZExZSKLGPvjr9TehA88Z0fD7Sq5NLHZ6PdTKa64IDteHCdDknb9Tq+Umtz57P9ZvPpvo5F76/+nRK3PTkqKNnJ72Mp8ddffEi6uOnSZ88afX586Bnxx2dDjc0We5q0e6yX93UoukT7hKusM+C9Se6dWco98ikTFdvMxOPVr+0Il97G3EHTLSGYQskuzuBeL1vIjE70lWFRJiCxAy7KNgflOzngk7o+/PnY331+bk++vBAv/n1cy5/D3V2Mlen2tD9u/f1wfsP9PDhDW1sCFmncJojxxI08GqhAH8p9+mpkSiRPA5W7ZKf5YUigV6Dojns1Hg5IDwecr04iPJc9c/5XAVJlEfF90FipiaoLJKMHWDpktNCJiZ6DjsF+GwDoo7ITfiOBM+UZSHwmnru74Z+1+86iz8Uzm2tGBnEAXmd+k2ZYJif/HqjSqK5knfEAx53Rn8IlPM2MwgHxi5ai2ZqBfxE5LygxC8UUGmienmO/z7Gf5+p05mxz+vp+9+7pZ/+9B197/t3tH+ro1hONJkdMT+PVLO2WpgrxKUUFsyHOS0sJPyu24hZUsE+ryxLaJSZUYacptWyrvneWGKrtbLPo5Z3mCKsEwFERV8z8I29QR9fv6c79+7L/5BQ3ZoOjs70+ZdP9ezFoS6GU/hJsgJZStyEgzB1Y1FkPiEEmcNM6/8C4Yx1OnEzk//87fPQqcuVOKBI+Nm2aJUqLLIfVW5VKjYrGZc71i0UuqVK1raq11NZkof89Fry7z/OSyYXQ43PL1lTF1mmijXA/TySyZqkkrYrg2+SImuBLeaKnPl00edGmbTdMQ2QocIHFyCy34mc9QRrJHT9GvpL/7BUZPoGV5MQWRZMpms/jzhykpG3Rk7IL+NtnmOWQ7zePJ50FfOgeTniIQPdMweCw22ZfVTAF4kLvLaZsn+ZqGlGakFiXRIXc8GmithnDDW0wbYSVDJ0Zlr/EsPs/YTCmxAZhClDQKKgi5qhqx9p8gSiOQiVB6CWA0Zo/cDL+Wbi3D2wzrtGPdnnOeDxGisQSfjglCn1KUcw+8g1pQMwWuVRaZWXU3hdJWSbpq5HXyNnpzfmkzzhayDtem++lvut0bVcTlcFnAPwBAeJrr6ArgKBb4OZyewPQ3bFLFMPO9BFHj+ExzMZHQ7QQFoBdVTYTgkq7MfRhXaZW/lv+3J23OMMOV/8ss/pL4caQDfAJva1zTfGvqa6FRe6VzV60JUe9oMeOXpB7+Ij/JL3/Y1S39no6DubHX13s6vvbfUId0FH73Mh/B7+471e5KK4AFEPCTufh/B42A162I16pyPdZq7vsj/f5tJ3a3apzemFNicX2iDsMvbY52b58QcdUPGtUzT4GlBwJl8yX6ogVTGoW5XqVIWIYjYNQF/+vNafoVLzlNd5RoqA71XzNzhj6PZIEsnoGv26puW/lmqsvcotoHXWb4798hnlmLO8Ofk1aa3n5/ENMrsOk9mfA8mkFb6tvvh5upeAEpOZuRTQJMMuAvPMfUpAf8b3Q8u3gyO2S1XosKBMSSN99LeBv9/a6KvPXj2GwJxrcfeORnWbONPMHNVaoSaUqkOluSpN+OC7YI96NpMu6qhp6GgJaj5cGvSQHEiThB4zErzXYRKu8jzk8HJOM5Dtrfg6kTo56JQ+izYyPH4dBgPyDK2YGTkmOXUiXlr9SJIjkBR5BSI8IpoRVsWuhEYi7GXViW+Gsx15frYh8qlLj1dvT3e8zvP834/XbcPhT3xgnBv706p5p6lJpbXYWjlUCTU6DKUYsdWzDq3pKvXb3tdLwHvVyFVB8lzjmTNhaM54qwwpuT/MOBQojNuRoIkP1vzRyYas5cOzxWBbL0OVPGq5Xo68fjlrR07wJnPg+otEL+B1oU4yS8L43VzQqS9ErN18LHZ1a/+m3nv0nr7/3e/r/p376sQOH+hLTdk0+eVgsKiCA+8QooRhugNaskFasIl01PTDD4KtCIpMypLJWHJB2AbTxWjIJfBjffL55zo5PWVy1opsCouyzNpq6HedDyz44CGsq18wU2BCG6UcwYI8Tjfkdbz9mo2d/EdZs6CIjL6hiyEqy8jB7ZSD9eHlZf5bOF40xlVeu24rJSWUVCLPYLChbQ5GNjnErzqVzGytOhGRYpDRhh9s+z/rfEx/Xrx6pVcc+p5fXmjCYYPLNfd22Tz63xCec2gz54A1Um9/fz8f4volcI9NaghB/jMz2F9DMK3yjL7W6KyR20VEp/39Xd18557uvPtAAy5blwzmiEvJEYccU9paoEuXwXUkfnDVqhMp99MXDu972yS1bncZ8K9bNm61GnTaMraGLbp9RHQTriDXGWPtNNJuDx1tbw60u72h3Z1N7e2usLM94IK7pPVaCw4qphx0zTnESjj0ANOY+4dkdN9173Ngic4WXPwt0NWCSycf2xYZKKVgUTGsECzI07ye53sfGvrgctdcFNV+SAWcLrndW3JRtqK1PK1hFVx9R8OFKZk4xEC5Yl2RsWBGBy3EDPGpmxS8AP1OHEK1LEiJBT1f+ubDzrlSu0DHS/rbyPsXAvWiERZjt9RoPNLh4aGev3ipo8NjDgem6nCINsDeglEY/cYIleQXDW5bF1wmXPoFG30aog//G8B+CTxjEZtzoTcJUadcdDsmyLyMlZqyI/8bwC3za4n8S8arZiwbaMIIAnovQBmjulxAdBg/t3sf7xntLZjvYnNQMMkq5CotqghBBTRAM7BVWGml/1ZuT87bzBThW9B2xfcQcegAABAASURBVFxy++5zEeaXYR6uSuZTiF5V8rJFqbKq5H4gUifkPEOPkoc9vao66uBLBhzCbW9v6+atW7px84Y2Ngeq+NiLZVAsTUUVVXVKdXsd9TcG2tzcosyO+oNtdbtbtDGQcREbOwN1NnYVuxscJEVdTBYcMk01mjdS0dXGzk3dvPtI9x5+oHsP3tferfsabO+TNVCouhmGjlMo2bIWbDCC5lwa+8HoDLuq26CyM1BvQNsbO8i4qQBf4U8NGsse+RvqdDfV6W2poGxArrJCrt4mslNvsEOf+uipUmuFmhQ5+DJNkXGEvP43byfY9LxOqlOQkMV5h6qHfIB2QtmFd582NtQdbKnT38xx5+fyTpgfWV7sxut7ea9vBfaDxS/gPac/c3wCpodJmOrW1JKX2CBZrCTQqiA9ZHheA78ldRfYUNOQWxTa5pJqd2tDG71KxiZ4NrnksPtSS/yC+wOjC4m1sMFv1diqSaqqSm4vIQQl5kZDes1a4/A5b2byPMmyv/K5TzHFUKgsKhXYllmQl10yf2o6UUMbZGqZCy1+hSZFh+Rz3nlFiwphhYjeHSEUijEqFhGZOur3+tjUhvr9gXrYpa81bv8un/P0dt3eNzY2c9kOc8zLxFjAO8gUcn/aJtH/WlNfm7i8PD+/0AUHE2MuYb0vBeXLkn6UzBFQVSvq6WauIfFz6iAIZ+V0xghF0D1l8PI+5/lP2IIpoFMzy3K43K6fBbqZ43v9Dyq5//X0FgUl8aMs78zPx0LwEM0y1K6+VTrW2lIIE1FL+RwmzddJh6cZthDoS0Pl8WzGvmAMJnyQLJWQqWQ97KE3/+dGC+aaxQLbF7bfaDqd6fJyqHMugYfoa8HFcYxRjpbxnHKZsl7j56zBibQYQrahClsqaBtx8h8s8TXG65gF+biGGJBcQmzFEORly7IgHOU/tzm3Hcl4jP4m0Do7BXTh5QvsLQTmAWuY/xPUz5891+OvHuvVy5fyi2n/W8Aj/KvzEj+jrNuF28daPjOTj5PL73+T+IyL7iF9dnvwclv4v93dXbkf3NnZ0Y5f2GCHZVWpRK/Ox8sVZZXHtmYd97FvGXcfR6c1cyiPradhJ+mK5rEm3KI3z/dyviZ4PI85DALyFcwDl3utM8/LoE+rh4IecLIGmvIgxJ8sW24Dm1v4fgW7W6K3RNtezvkpl5Rr/Oqlr/0Yi5yypjly9XIuV8FrxFPpMu3D3SPkJdpxCG+esr0zrk6/BfI0uWV7jSsG1HcJLEtqcLyOkHMTeUnrMNR9do673YGruEgTZd+AvBx36jApx9fyr+RIWaZGWtMrOT090a9VeiuxwTHKeHpOS9RxkOZ9y2lIrCtYprr2S3IeGfA16lnm2cisljgMlfzygi9qDv2kMayGYCS1E+nqAjhwmGpX9UUb3iuJN/Yl1pc1Ej5YDtYYp0bYLMj4T/mHPMjwuj/w8mRPXQW9rM9hR0FWQU0PB8IufZC3kSyqZo1dtgWSdbRMHY3nhQ7OWn36ZKR//vhE//uvDvXffvEKeqRffnLJZbB0PtuROg/V2f6u+nvf1+YNx3fZk7+vzf33tHf7A9288z6H9o+0vXeXtX1fnd6miqqP3+nI8AENe8ol3wl+OTplXRxdnmp4fqrR8Dxfho64AB1zKTri2+Li9EQn7CGP+d44fnWg04MDnXOZeUn6mEvgKb5xxiXncj5T7ZfE8G4zWvk89rC352FDjxV+o8/+bHNr62q/tKVur6+q00XGShYL9BPwSVKNb1AokH+gnf0bunP/gR68+74evv8B9D3dvndPmzvbqvr4npjUYA8t2uQGViFKIRBj33x2cqyXL57q7PhIE74Lp+yLx/TxnD6cnRzp/PQ4550cHejy/Ez+zz0vZ9gO+4b93W29/+ihPnj3oR7cu60bu+yV2L8m9uQ1Pl/QgO2b9xmdui7OufA9ePZMz776Si8eP9Yx/tj/GeheLLW7takdfOqAy40Yo3z+tzgIM1PJelF1OnmN73Z76rLWd9FLt+qoU3ZYVwp1qqiSvga3+3Yu49Cyw+XAFoeHu4NSmx0p1COl6bkGRaPNqtH8/JWOnn6sV08/1OXxl4rtmXYGre7f4jCSy98ffee2vvfeDT28s6FbO4W2eo26caqKuVQwp2KayphH0kzK3x5OZwqkRc/XiBl0qSoM1S3H6nfH2uxPtLe91LsPN/Xv/u0P9W//7U/07nv3tLO3Jd9XLNirXVyM9fz5iT757Ll+9Zuv9NuPnunlwYTvWcbTtqS4rSZxDZI6rNU9KQygfUa4q8ki6pBTtC+enujDz1/p1588168/faFfgn/87VP9w2+e5zn02YtaZ7MdLYt3FDc/UNfnzO2f6Oa7/0b3v/d/1t3v/Htt3/0rLeJ9vTjv6MPHU334xVgvjqThuMcedEuLeqDxJIp7a8IRuyzUMnfFmEkmaTW3LRF863mTYNfSr8KkeP4aRP1JxHmUkV+kXlHPW2Xw9jSGIzdqWrC3PjkZ6snjIy59n4DH+vyzF/rqiwO9RMfTaa2tzW1954MPuNj7od5/777297qMxVIpTZWwpYRfdnskAmN8N+0Zvo4IMhCnVeV4Ky+XrsKrNJdnDYp/2/Om4zk3Zd3lYH553CHSM/XNHpaV0HWCSoXegpWv45bzIvGIlAH5DCroCh5ZNZ8o44B8y7MqQ4YXuYZrQWf1e5EzYWFmMjPx0vqX0KkL5fzWaStKCg/SEvWAg+Cf+NCaXgMWaIK52yj5WQG+UFyW5XlrM5oa8j1wyj73EN99oo2NVg8f7eqHP7qv7//wnm7f6avXbyQbMQ8utWgusf2xzC/V8C2xbAl7fqO8JgcpxqACP1bisyp8WVlVpPm4SHktYC/o+7yG764Wv5lcWWb46pDrVZSv8K+Obq+r/saGtvDBO3u72mDNmPFN9fT5S3351TO9OjjVZIYMRVex7CjgXw2faiEoIEMEIUaFEJDP9Pp31Z6Zvc7zXIf4Oc3g5X9YqwmNmgiKVuqa4qBQsVmq4BIn9ksF5A2dUhGUVaWiLNC5VM8WmnL5Ozq70HQ4Yqmo8fFRHcp7P8sYVSADrPHJrUrGq0AnoV5yAbxQydrSt1YbhdQNNWXwufj7wFw1vKDIc2Qdip+B/4mPN2dmsq+3+XsTvpH59dpv4rkoL9rQFQx/54j0PVqjaEv5Pm8xP9difqZ6eY5NnxM+1dLjiwu+1UdKzQTMJC76QkgK8DMz2evW0KLPTeyREOXWGcRI93nL8OTyxtvIdkD+tMeZfEsNT15DtIcYWYbcrme8ruORr+N15pvAVZHMivCKEnhTIvNfRT39Ck5WiX/W29tZMXZGACVZ8BepZHp/nLG5DtG/h/8isDdcaFV56cBWaJWWWrkfjGqYbw37mlol86dKC3Wwhy6072hmKibniqMTxeGJivGpurMLbXD5umMz3Shq3e60ut83Pdgs9Gir0sOtMocfDKLu91a41w26U0q3OdC8yd7sJvtQxw38yM2MVp5+y/Moc4uJf7uifId6XPrew6fcx7c82Kxoo6t3t7t6xMbuLmV2NVOfC+BqdKxyeKRyfKZyfqliMVKYDxWXY1X4iIK+GGddtpwqcm5csFZ3isC+rKutwUBd91Nf94uo0NWYoD5ODt+3r5DU+jkWSG2Sl6GYxBj6+Jp5TYdc5eQbCGoZiLqVFk3i7DPxnWOMgiGNl3VQ/i/1/B52KcvnDV0Veh1PMiQ1bNNcKvbxgX2QpRpXMQNTBS6AC/yNo1MGbbAubbJ/70PLIkrUdV05d2FpjmRBrUW1wVGqCZWmbdDpZKmTSa0hl78zdVWHvurYVWMFUlA2IQWApbNdwVac37y/kSA6QX39C3/wpe3fxYRcWZ5TgjoMegWtfjk7rcJ/sfefwC/8SxvNbeXXn8jJ61yN2mp6kPDayP4AL1vnUycP45p6uodXdB1S1rJQ/gqiPo8Tvfl5aZBlajGkK2Dgq0O2Jqd5c9l4Kbqq65w89DrBI38Sck3azfSq5pXITBYeDt0CE6Xf6en2jVv6zrsf6INH7+v2zdvytJbLDb8AViMZkyiGQmYBeU0Nh/JLNkjzeqEFtIZXQs+hKFT6BozLyoINFr3LF6RfPP5Sz1690AUf/D4uBeXMDF6tsmODXwMP34yKn7cTclsp55OUH9dR26bcfkJphvOMlAvwCjEo4gjMjDqN/EB7PB7x0Tjhw2whC6YQI21SE71IXq6lbFKn09EOhxg7OztswDdUliW5jIErz0xGXW9L0DkHlmcX57lfLzmIOTk705gL2AWb6SVOa4ZOxhxKzHyTTTtGmwMOa29weOLY4lKkgr+zRhgFeIqf981BUGb+Fv1sQa028wkq+j3t3L6h+w8f6ObtW6r6XXm7Yw7B5xx8+LhkoMvMJJpc5mTwokE/kF8BvmxyG+Bjt8Qel4zBkj7UvrhQISlIfPQpU9PqP5jQR3EoEzCMIiZVpdTjIq7fiRqwaG5tdqEdRfIaFr3Fcob+p1ofTPlm3mC96mNSTbsLdOryL/xAmEtgP3TPCx39Vv6ZqyrrIY8/q1nDYuZhL9cQb7l88nDr6Q7sJKeR53bs8Dy1MAR0XalplagHY7Efpad2BV3FJbku6W8C3m/xEZdYjBK0BTXjXXOYveRiwg/w/TJl5h8d0zkXF2Odnlzo9PRC52dDXXLYMp82Klhs+l3srKjQXyW/VKqwwYb+zuDj9jNFD1N0M0I3Q/QyQeYlB3MNFyRt2dXMomaKWsRSdVGqYU7VIfqRFAt80hK5fVxbOhpDUD7Ywu7c1v3gq8vBlit1Ce85l1Et7ZTU7yDTCoVK2oghIG+Uz4mC+sHtNUle12EEA4MZmX9lWTCXGH82N1scsm1tbua+ldSLIcrnvfez6xc+vT55fbkcZVXRRqFI/wr6UvHh2mPO5ANKDur8w/PGjRva3t1RxYIfq6jAJsBp2S1J64CeOr0BdFNlZ0MhDhhqnx+FpnVg41NIZV+1dXQ5b7n8nevkcqbJ0hQ6m+pv39DW3h1tgt7WDUXSmlBp3kbNalHfQNCCObFoAzyl8aLlArkl39RYpdjdVGdjR7G3KVV9NbGjOnTUFl2lciBjzGNvS7G/JeMC2NNrbKEpeuT31ZY91blOpRba0P5Shby9WW2aLpXb8n/GWtSL8Kj6m+rAr4JvQTzSbkk7VX9bvc1d9YHnm/PGXpZt0DKFLK+neR1HIF/I2dJmY9gT/WlCiRwVbqCT4fminJf1dozyKEqG/M6r9Xrwr1tTLEoOu7bk/3zY/o09DfrwYKM/Z0M8m49V8wHdWg3fRv4nvFv3K3iZTlmpw1woi1IxRDGISsxnMZ+lpICtFW4nMbr5yS/JWi68xK8qS3WoX1DP4OX1WuZQon7rfq2lELbreWYBXkEFffS2OlVHXeaW0woeZSzlqIpK3U5XvW6PTeeGNgab2tzY0sBtjXKm4GIpwK9bdnP6BmMy6G2o3+3nuh34lpQtY6WI3F7JCqvpAAAQAElEQVQ20Z8lc3zCxa9fbI648Jtx2elymgQ/EEwxhBXgH7T6zyStwDs/vHT1w4e4Ylrm/2t4Ws42spJa2q7RS+3+nnm/BO5za9asxvX0ujxdg3VC7666FQt4EECNpMqHJ9N1PDE+LWBU5TSUjCPjWaBfj09YG/0PubifoymFolSJfoqyo8C4JgvKPJBhwUXhlPLjyUTX//ZuQC80wdjX8r/x6nnT6VRL/HDLWmZm2de4rt0+lvhUz2voH93J+iyKQiEE9EgKwptRh/YjSEpq0M+Ceg16LMtCJf0wL085o32v64ghyscTlWZZ/MLX/5nXy8tL+dhO8K0+rkt07HAZUJ8i7TjPgv7HEPJ20vPmrBt++et1Dbnc7rb8D6b5BTl26HYUsSGyGMdWZsgNjwr7KugTamOMRXrIcnm5Bp34Guv9Wfp+DT14WkvfEoInKiXWCW+/Zi5531vSUAM8TN6ez8ke+w9vH+aeRTtoysuJH3KYBQl1il8inWdVhrhX8PbcvmraX2D7C/YsC3TcIl9yWZDB68kLU+eKFSF/PAa8Qw5PegvfmrgqQRYPsqyiV+yJIH+OtOR5iZa0byLJ0xIloQyKzwAkoazXEV1exTykdC1MTk4TerkKpysq/6EzOTwsr7eGJ3jY6XUkIsiBYtNrmTwNuYiv0gijRzlIEzAgIx2a5DOTTT1hz3O81jl9k5zfGjT3Os3r1DJ8tvzATwsyWZBeX/z6wd6E6mMwUkpDcAk3j89k7EyMtrMspL7pnYcivICtYFZohQhd6w5KUaOugF2T3+MrwEYUug7Xbwb1FSlWUIg1TV01bV/zeVejUckeLejlq1ZfPp7ro8/H+uePLvQPH17onz4e6tdfzvX5S+lguKFpuqU4eE8bN3+ovbs/0v69H2rn9ne0dfORBrv31d+9q80b97R9+4F27z4k/xH0gbZvcVG6f0sbjt2b6m/vqmItKft9Bfxfy9zxvfx0PtNoMkKmSw3xIcPzc51zmXn04oUOnjzVweMnOn72XJevDjVnX6nxVCUXeVUyFcB7SQeVmNc+nxf4xDzP2Of5vEvYRUAfRfY/Fb63UsR/GD4oidqMgfvgupUWvJbQiG/e2t7RrTv3dN//1u/D93SXi+Dd/ZvqbQxkRWQ9rym/0Lyec1GxZHRawVLe3mwy1vHxoV69eK7zsxP5xe8F301+8XvGBfCQC98pF9h+Mex5U77banwDDk5dfO9NLh7u37mt3e0tFcE0H4+5LD7WMRfip4cHGl1cyC9957Qz5RvTL8yP+N588eSxnnEB/JKL4DF6DCw4Wxwa7bKn7Pk3Kn7UZXSLwTBcbXLTKehPxXrlPu8tVJW6VVQnSiVzIPhFDii1EGeDusFh4Q4Hk/2wUNWMVdRD6FA2PdX5y8919OxDTc4fq9S5bu1FPXpng4vtXb679/Teg13du7Wh/e1KWz1TLzaM51z+t4lVTyX/gxSaSRyCKsyhzD+fi6qZDbU4JZOxvwrIUlCmtAlyjtUpxtrbMf34x/f0N//6O/rpX72n9z+4q72bm6o46PRvvvPLsZ6/OM6XwL/98Kk+++KI+FgnZ4lv9qDzy6jhuNR8OVBru7LyloruXez2jsbLTT0/argAPtM//fal/uHXL/SPv3mlX3x8ot9+OdQXrxY6nvbU9u+rd/MDbd75rrbvf0+7D3+gu9/9Kz368b/Rwx/9G+0/+rGa3h29oK1ffXEBrwN9+NmZnr9cMhd6zNMNvuk7rLHIMY9q6ohtFVKKktstb8MvQkjL7/wyBtSuQpnwMtIgPAlcf74W92hGflHwDTW07njTWNJ8NterV4f67LOv9PFHn3L5+xk+5ZnGk1PmWK0bN/p6//3b+uGPHup737+nW7cG6vZb9ioLmc1ljKXEhIP3inrY8aZdT0+ezzyWU8rnuIeNcg4PI+23PhR5k25XwauerKNIkoBAcp+Z9Rslwh53SOjeSkpAc5h8fIdy2YBoBngS1dYg6I9Ry+Hh3wmvkzO9dx4BPr6Ob+3ftXzKEMu1kYDSxEjLCQQzza8/5vWmQlatV3mT5LHfDcp5HbfLwPdN5NwgtlMFn8vNherFCWcjR/J/8jnGoTa3k+4/2tJ3fnBH73//rm6/s6Oyh101I00Xl5othmrwN8JOQmgVOGOJqNp9WAimuPbpZaWq7KpT9VSxthRFKc9PyNBwjtGw33LU7HFb9l2uIzMpwKwo2et2StaFUlWnUulhvrE7vUqbO5vau7GL3yh0ORwyNw/19PmxLi4WuOpKFrsAaoUzUwhRIV4hBBmQmeQP1MwUjHQSDCj/Un57lGw5TSixZf/SWCO/BG4LynRMoVco9ksF5FMZ1KKDRCXvQ4EuxBq4mMw08j9gC5bTuYJXxY9nv17RzwAPBdKxasoXkgpo4NsocLZT4FO7oRHNqIvOPW5c7IizLXFBIfY0iTkoB3Ia9RFBLvc3oGu/XJC4Uy+YKfE/9Lwu5wGQG1tVSli6Px4zeJrxBgQ9KcPMMv2DLy9GWTOTmUPQN4j0O2ipmKaK7UiqL8E5a9tI/WquXjHDK4zULs+4hD9WOz9libpEZUMJGzZ0x9ArMGZmptVvRdPVXGWoVsn5vY45NRlpxnsNon/GY9S5DqJXj7eS4a+rdgTVn/zLDN6qte7f68SvF0Eknj+rtczTK1+vDX9PcuT8r73setmrPINizuwp0msoG1cixwG5erxsDiYP2aoUQS/lSQYjc3vB/xSMe8mcyhe/XJJ2sIVuM1EPdOuRuosLdWZn6k5P1J+faRO72tFE+8VSt6pWd9gb3e1H3dsodY/91r3NUrcHpW5wcbtbSruVaZtJvIlv3GC+9mivS3sd5mvVzNmPzdUh3MUXe14PuRx9LxtbDYpWsBX3ytrpBu31gm5wsXyXhPs7HdqMutVttVcstK2xBs1QveU5cp+rmp2qGJ+omJ6pwldXy5HiYqSwnKigzYq2+uwtt/o9+T60UxZ4HmV8Q38kJNAyF9ZIrPnJ49lnS2Ym8/kT8F/Aw7r2I1cUElX41kmqYVgzII2ZWpCA+JGsvyhMSo6v8SaaH8+TKCD/ecvKMU8x+mjYiVinUrOELPAbC/zzUpF0dn35m2CLexRHr9NRjKZEPf/mkQWeNaLMooSPb8GSdWlUJx2P5jqbLDVtCtWBvWnsIW8lVgAQAPwkdCT52uPyupQOknWdrsPX0z38x8IoaLL8lq3oFSGNJ0eg68eLEF4nO13BM4APNvmvH08i4nL+LpAtUU5/oV/4C/H509h4775eY90pNGR/sIfOwPE1Jjiv6ymWI6tysM2x3/1KGMsKrRuog81XYgK7wYq483gNGJmZzEy8ZPynP/eHIaykfJuBd8f5BtyOD5THe2VHN/Zu6DvvfaCf/einfJS+p+3NbRx/0HJRu5gKEWfFJLLABEE+Pxhd1rX8kNZp7X0y2opREcdW9bqKbB6ny7kOT4715dPHevb8maZcluZi8IjAbDXZXB++GXVtWXZqpNMB15so4yDKnq5Vw+YssUmLgV4gl8tkZhQx8SK/zYev/s9aLjlgRBUy/pP/zF8rOL8Aj8FgoP39fe3s7KjH5VTePFLOzGQGYhQBDjhqXXJQcXB8xAXwgY44vLgYDTXh0GZeLzVHH1PoDCwZ21CW2tre1v6Nm3z83dAml2JFUcjlSegL45DD++2HM/VyycdAQ36SiSwKerkVkoQsZX+g3Zs3dff+PfklcKfX0RJH6XVb39CDhI1lnSB3Qpcrh9/y2dBqfTHol4N+YV0j52sgE3clasUYy10tSEGSSyMXCDRqWTybesbmjs0fC2zBBtkSH7AtjtoaFWzQKzbkJTCq+3jN51MtFjPVyJroF9y86/RVebyWyybrd8mh/5JD6Bo0HNhkXIVrL8PBsZdpkTXhmSHwcPkMKYMCDt8RkT8SNgXRISXsxShPiWzXntZywNXQXoImOm6tvDQ1nSbKtRlCn4k+e78zWMwbNhNLDqkW2POYS5zLi0sOEc90eHCkF89f6enT53ry5DkHAEeazRsVLDJtW3BIwBjMEzJFdTs9bW/vZNvwv+FV8sGVGOMaWWeM4wTZRtjvCLuaezrztKk6WqGrptNVCxo++JYhasZYTik7Y37UKKZNSYZ9V3zo9Lpd+aFXn83HJotnh4+gRZafcZNYVCsuuPraxL42mAM92vEyHXh3WWR7pPllbYhRwUw+b0IwibCPp6MoSg0G8NjY1KZf/jKvOhy0ReoU2H2321N/sEEZsAHIH9Ben8tgzyuobxbQVZH/IMbu3j6XvrsabG6qQu5QRtWMhc+zJXbXsGlLRRAGp0QbjSJzUBpPG50PF8zPqQ5Oxjo8HenwfKLjy6lOhjMdX0x1OlpotEh8wlRqGJt5KnU5a3P+4dko/9N2/s/bvTq+yPVPLia6mCw0oc60libLpEsCF2wkeFRbpcTlaFt0NWujprVpngotSV+GjhrS26LHeA2UqoEWoasx5S7hd4a8JzA5m9QaU29hJeV7MsoFLrPpvNrYUa0SFErwiVzydga76m3uZXQG2/I0KwfQTXUGO+ptXOVt7Krsbct5GTJa2Vdw3tfhl8e0Vfa2aG5bTovupmLHsZHLm9cDkXIFl9yR/ILyq7Z21c+XzduKtNHtDuTj5/9s7Qfvv6f79+9gE33Jas2XYy3Y8LeBTR0b9qpbqMRXFDEohKCqKNXHVrrYaMDGIvC8gvkcA/llqU5ZqgxRwsbd9zWsU5ZMkTRHAS1ixFajjP+CgqJFrfIKlbGknUp++dvlkMTtcAOb3MA+3R472f476lU9eX6v05enb2Hb21s72tne0eZgU13mn/PP/oN2qrLiknigLdZPxzZ0e3Mrr6dbXBw7vJ7D+ZqkBQeHIw5UhvgQpxMOsuezGWvvHCzUMqe9XEl/Sta7wJyj2h98fP63+JIWX9CANW2YQw3+pXG/Srh9jRbf3ma+ZiYLwOzKTyd3mcofDpRA1UqeB7wG7lP+B1gaeTlTiy7k8uI7OszvChToNDEOLbBQqOh0VDHOYqx8H+H/BLxf6Hp4Wbdash4u8PcLaIMO3MeYIRO8PT73dRf/636sZs31tQLRaDaoZA9iZppxMez6XMLH+y9+tu4Xuqnh62jQhecn9LTksmRKvTn+kQVAHfed7GfKCpkLEAvnItepw/XsUon2avg4jD5GyvleItHOhDViNBzJ14o5l9otOhe/GIIi5WIMVDfWwkZ+CbycMzdI7/fclrayPyzLUq6f09NT+SXz+dk5cdZhxrKljRbZXR5ZkPvTCrmDGWtuw9q70Jy1ZEHbC6jPmZq+ux24LG1ea5vcvqcleMkkC1EF87HX72cZOoyZBZP/Eq81ggUF+hLM8xJWkLItuUxvkJiuLekJOAVZdihrl5fzdpOHmdeuV+dPM197vI3rSd9eyku8zrkKwNaTr3CViLTCYpWpp/0+tNRd5xPMdYSqrsmUPOwIsHRqlCIsxyruNRzmq396vAAAEABJREFUNdEZj0RY+Wf5/fbL2/QUqAE4wpyElpDLdB0NnFZxy/1qcjmTU8cqj1EgHV7wS3CRgzCJPKR73GHUyVhKtsgwLsDEpYXSjGpTMAFjMGKMh9TisC8NiY+RZQYWTKUaDbSEnTdsCBkpGRZlQOZzK8ppjpNPRG9+Xrcl6nSNdZxkFGky+SP/eZEcCTJ4m5Wksm9qe1ouehpz+XvwqtGHvznV3/33p/rP//kr/Zf//pwL4JE+exV1MNnVrHiocvdH2rj9V9q8/TP19r6ncvOhqs0H6mzdV9m/pdjbU9HfVezvKLE+pu6GwmBLxeaOOtt76u7e0MaNO7r5ziO9853v650Pvq/7739H998F/gdv7z/SDt8JRafDKLWaLeaaTid8x4w4wD7X+eGRjp6/0CGXwKfPXmhydCLj8nejNd3ub+rO9q52NjZZo3r4vhL9J7mfmU6mcp8zy35ykX1BnldMBPcVvpd2nzLmoHxM2QmH5JPZQo4Za+oSx16wPm7t7PGNdIsLgJva3NlVh/WdsxRN8Ccj5BxOxxrPJprNZ/I/ZLKaw62mrGWnJyfsiw90wnfTmO+lKRe8p1wIH/n/k5d1z313MKlgvYg+fu57OADqllGbGwMN8L3CX54eHerzjz/Wz//xH/QPf/ff9ct//rk++ei3evzl53rFt+XJwUG+GD4/PtbZ0ZFOuTi/xFf6hTEWpY1uV7ubm9ro9eT8llyOuy5E2+LncsxYdxv8YowBv1e8hRJ5iiAOorDlesJUGKnkQmezanWDg8ibHBL2mBPN5FhFfaGyGWp4+JUOvvqtzl99pmZyqN1Bw2Xvln724/v6Wy5jf/qjd4jvIFdQr6xV2gz+MwUOR80vfpczySnfG9JMyaYZrebM7Lka9sEt3yYJKg46A4haqAxzVWGmbjFVrzvX1nbSu+/v6N/+hx/oX/+7HxK+o63dvnx6zfnOmEwanZ/P9ezFhX796yf6u7//VP/wT1/o1795qS8eX+rVcaPhpMc+9Kb62+9p9+YPtXPrh+ptvYck+3pxYvroi5F+9em5Pnk80eGwo4n2tSzvSBvMk/131bnxroq9ewrbt8BN2fYK2rqhZXdX521Xz85bfUR7P//tK/33f3isX/7qQC9f1ppOu5K2ldKGFssSRDVtUKIDiQE0QAHeHksiw6MZnmeEjFwHQWFmryHzFOo4cXj8OjyN+bLm6VnrBoxEh8dn7OMOXh7oyVdP+f57yRp9ouVyqL39rn7IOP/N33ygn/zsgR4+3NLWlrCtKT5xzLo5J9xCWxn+1/l5G2t486u0pExZH709YQGi/QzqZepxr+jUK74Fz7gOz3SOK6oVd61+nh4kA/LZU5ALrJQBZRSS57nf1ptwymPiY2NZpESp1UPcwCryR7xXq9I3C5qMxOtQTtGbH+PlewnfU2SgM/dJLlAWwStnHbl0a1D9tR4JXz2uiVycuNMMr0J83ew66klreDkPO43WMh8bdUKtikuzen6q0cVTjUfPZXah23exkZ/e10/++pHe+94dbe5VasKM78whfvVC0/kQvzpRkxYS31CCn4GEDZiZIr6zYn/d7fTU6fRX4NulLCr4B7Xoo/ZzgSs0+NMWnayQJIS0YAoxYouFirJQxN+FMigwtI7+oKP9mzusAduqupWGo6mevzjR4fFI40nL3rGQ20by8fc9UKCuo4gKDnyqhUCZIF76gz/EEmOU6GdrjerYyC+AndahUVuQW5pwA1qihwV98z/Q4rxRiVr2lnP28ePLoeaslRweqFOWrJF99VhnS/bySIK/FdYb8L0OI04P4GWcVRX41o616pdSl3OtgpYMX5w4/0qcd4lLiUTbSOLNyl+mt/8jUW/9zGP2ppTpdVh/xM/7toLJzKjhgKyfrLd1RMq5vMx46ff81tlOvewa2IVZkL2GFNilBNa+tLzUcnqcL3grG2t/O+rR/S09uLdBOKgTJ2oXpzlfy3MZl3zBL9BZp1Y6g6/bRG5DVz+7ot8k35aTxZTl/8Rbf8rPJDNbQVCg/DMXL4fyi6iZkWtEfx/I/qOea4Pk7HIdArkNjxCmNTk8qD/+58XNTGYmXvKOuA/EBShkXQfSyPO5RcgfM6PoFWSeBFIOrWNrSgZPAuvHcrl1zGkixV1Aog0xP5ilCqlWYD4F5k7kUrRcjtUBfllaTs8V/W/UTk60WV9qP8x0t9vonYHp4Wahh1uF7m9G3d0IujsIutU17VdJW/jTfjtXxX6sACV7pZJLZf/bt5F2/PJV84nSfJxhhG0x5VJ2psjdRPQ/5IFMkTPdUM+xz1lGwEaj88HGq3aiHvuynarWrY2oB7tdvXerr/du9PUO9n6zs9Qm+73u9EQlc6GgD8XsVMXsXCUXweVyqgpf0Y+mzU6pDc5Eu/jXhA9u2HslBiYwo1xvK9iK+JugmcnMETL1MVwjhqgYqR1jHtvAPPJqGYTN8P1E2Marpp2acEtbKQQleCbi/8Meg/N1EF2393UqJRlAqkxbznNa7gsSYyLGxvgeMOxHjFXFJnx3e1M73Kd0qpLeUDOtOAT6ayxWhj5WtJCINxY5jzUNF61OJwtdcCY/58y3sa5S6FKmg3QFbQeZmXghjcTnVaa6+tFMDiWK5MDV6+vxq+Q/glxnZLKrGkbIzHLMrsJXURHNMCPHCK6pRBYJ+hN/f0aV39dC+H2Zf1reWt1/Wq2vl/6T+me0ucbroScNpuhZ8jwJRXvaCv5+XVRXPxJ9Yic2Wd9Eo5bJ7+lfr+eyOq640M469Jeilnmas8MrtHVL3OQH7rdv3tIH770PvqN37t7XJgcLxvRqKNNywBhiVCxKhRAllOGbyCWbpAWT1WnNh7tPGMWgyMSMVSUxWcfzqZ48f6rPv/pCJ1yaLjgkYMqqYANWxgJ+TPsrfbk+ArwtkKZWLU5L/My8RlLDQWUNfGEJlIkxUN8QJ4gX1RMfh0tdDi91fnHBIcgCHq0al41cCuUnETYzlTjizc1N7e3taTDoK8YIG8tlzEwWjLDJN5YjDjNOzk514P8cG4cal5OR/IJ7yVjOOTSYspjMXBfwjmyQB5ub2uVieQ9sbW6r2+nCGznpK0wpldQi15I6cw5l5xymLDmUaNi4ttiN0LkjUcY3s3Reor8lhyJ7t27o7v272tvncImDjYCcXi5Rx8zk+jPKrhy95I6/Rp8NG7eaTatfUPt41bTj8PgSXfuhTqNAyZiRFJHTtP61bIwbnHLDQptYJM0vfjlwCCzCamdMj6WCNYqFqeDjIUajfqMluvGD5yX9bOhfoi0Jvub5OFrirosMxremTM3iWKPXpYMDfP8bwnMOpxaEW2zXvL7D9Zk9cCBmCvxn5mEPvaGRtBiiApTOqcWuGw7sGyiro+Q8W9EHKWgFoZ/E4iP6nbD1xAKU6GvLgt6wMPl4+WXNhA+M0eVYF1zinJ2dy//m79nppYbDido2qCh6sIpazFrNQVObOlVP25tb8r8Zvr2zo4oPuIQ+/JJ+yqXHmEPAMX2dMaZ1LNWWHTVFRwvCS+ahwy9/m7Lk4yhqSd0FeqxBEyTjo6tgHnaxj36/pz4HX71Ohc2XoihdanI/B6RvbWxqa7ChTS5qBthpl7Y6Pj9BVVbYbgd5K6ZzxASD/GIjxkKuy4bxmmG7k+lEftg4Zp6Mx2MOLx2kEZ/wIVYzjjX6rqF+8OjUbaFl/nh4ge3POICbTGd5Dvu4+7wYTybyf2b95OxMx2cnOr041cV4qAmHmjM2cT4Hxxy+XDAGJxcjHRxf6sUBeHWh5wfg8EIvji70kvSD07GOuAA+4wL4ctoKouE8cSk807Ojc3357FCfPXmpL56+0pfPD/X04JS6Z/LL4OOrS+DhrF5d/o4XXCTPdM7l7cW01jnxEy6Zvdzh5UTHw9kKlyt6NJrpaDjVEfEj8g4p++p8rOcnF3ry6lRPDk/1istnvwieYB8LlcxbkEot2qg5gzonneYJG2lBSy6ZPc//dvAlcpz7n26jjTPacjkntSgT1QZ8cexAO8QLOR+vM2FDNOESmj3R1d8uLsiPmmOzs6VpMm/lfIYUHs0ajSlPUF5nhCAXVPS8MWEvO6X8hALTea0Gu+2y2d3d3dHO7pZ6g0qJA4zx9ILxO9Pl5Bw+I83ZIM+x9TljP/exx5b8gmqBr1gwru4Xfe5PsaHJaKwZB9WrtDlzaZb/dwVTT/Oy17Bg7iwzai39MNtlWjTYfZvnfovdruY/aUvSQIMvqJereAP1+gt8zhy+Hm4oY8kU8CMxFDIWvBq+Mz9AH000hdb4rYTPdh9j8v/wQwa8jvn8WcHE2CDfmD75P/t7zKH1ka8t0JOTY3zIiS7OzzQejfAbMznPQCWDJ1W/5SHHJ7ZJZgaE703ytaTGn/oa1jQ+LvQV+Vr8xMoPUw4fug6Lnxn1ZYRWD9nyfKookZfIS2RleDwEKTqiEkI2Ju++hI+IZSmLnr5CwHeV+KROt4/P64lMbKDRFB3PuHxdoL+ly4v+XW4KwKZQJ/uuQlKS20e+1MBntPgPTzOTAnJE2irwfUqt3A/5P6u8wJYSfaZy9llm5kGKtGppK1E2p9BB90Nz7NF1ZfDzv/naZ2/QqSrkLVXiUyN+0SwgidCvMvUX1YkkZRnou8uzxOe5X7zgIOr8/EK+Rvjf+p5gs96W2+GqnrIs7gPdjhaz5cpusd0ZNuj98P+dwJPHT/Scy6DT0zNNmS+12zF9a6DOy8yyj3c5AzJ4Rxt0VLPPWPvdGpka+t3Sb8/P40jA9ZCYtwmBTEY/Qu5v39eFjQ11mM/eN9GG8s9riqgpkGZmkgy9YnfI1ILkoB3n6RCKMjOZmaiE/pJSzm8zbWk7ASJedAXxy00ZAX/W1MPAyPxaEqn5gTstks+TE956eSLw+pSS029DtuZW9EyyVi6Uh1dNUp8UkfsaOclz3Uacrkuvwl7OQ8o/D5lcHZIp/xLUkSNffznzb2LVQitz+emLZZkbKrcA6nKvkfPgcVXW+0Oh/Li+ciC/KMOeUaxEype+C/gvJC66THNJMzCl+gSMGbIRGCq1l8SBxuR7maUs82mgCZCc3/gMRSIOn9tQi+R4ugM9kLt6EiSR5/1pV/S1/JLr703pdSgJVUhyXhHKOth2WAM6zJ1S5+dBr142+vLLqT7+eKyPPp7qky+WenxQ6NVwWxfNbS2qdxW3vq/O3g/V2f2+4uBdLnnvyTp3ZN1b7Mt22H9tqCn7qou+5gHeKjShX5MUNbOSPVtHLfu92N9SZ2tX/Z19be3f1v7dd3T7nXd1+8FD3bhzV5u77OcHPeZcoRgNDkmtz1t8xZy95fT0XDOwOLtUy36zZN3doK1teG91V3u8bqcj/7Zyhfg8X7KX9Hmf5/uVj1iyB5vja0fsrS6HI7lvcpzjozw+Yi/le6oFfiKFqFh2VbA/DbFivhoX1Eu+scY6xZ+dsEadXpzpfHiui9GlLkf4uMtznfGtdMil7cHBSxrThmwAABAASURBVF2cn7BWT2XM6xiMPtWMwZJRSSrwsQVpJahiJE1KtGuUNfzWeHihl8+e6JMPf6tf/fM/65c//yd9+OtfcfH7Rb74PXr1Un6hPKS98eWFplwyz+lXzf5Q9LMTorb6fe1yYLSJH+uy/iT0UJOX8E20JkdyH5TjWAt1IrJcRxGDotsb+/7A90+J/fdirUHZ5ovgJQeYw+OnXPo+0fzilTThYHx8pDg/034/6d07G/r++zf04x/c1k9+dFc//O4tvfdgW/s7kYPyKYejQ/kBuTgUFQek+QKYbyzxrSHNmLFTNbbGXI2WGS3vxOGYcageQOR7rLCZqjhVGSeqirFiMdLWTqsPvntTP/3r9/STv/ou4Ue6cfsG+7INJas0m5nOThf66smZfvvRSy5fn+kXv3qm33z4Sp98eqovnozYVy91cl5oOOtrWu+wT9zLGC93dDHb1OVsS+N6n7nARW//oTR4R6l/T23/rpr+TdW9XS1725p3NjVlvoxjV+PQ06TY0KzY0bTY0yjt6GhY0d5En352yWXqTBcXUdKOLGyraToMa6G2iWrbIGWLMRkhH8dM/JX9p6caeQ5BgWn1W1OlVRyawFVEubDe/Ly4400bXs/RUsgptQmaRXWqqK3tSnfu7uqDD+7oRz9+oO//4J4ePtrWzi42X04kGyqlkUKYg1qB72ZjlOU/bJ9Mmkp5zhAgNUFAlvE6pdFczynpXpfSbz8ryXMaRTLVOu0aNYP7CtKVbi3KgKygmqPUKhwlfE9Gzvd4pH4AKx5JhswUu3qIyZP0l/g5M8e38SLdgilYeA173XDSW0IRWz2evgqt820d/Z2UEujsrWxn4yCRXFpNXCq2aKpW4X9giguOZnaqenGiinm5fyPovQ929f0f3dGj93e1exP9ljNNluca4jtGswu+18aqOXdIzG/5Wsycb1PNN1aNrlvFEFXhn3v4t35vQ93OgDWgI6P/vgerfQ3xMxj2yx5u20arPia1qQXpdZyAvEtUFcanhM+zKFW9Utt7m7pxa0+7+7ukB52cjPTq1SV0otk8kVYqaWUDUpDwmRaCQowZMcct84e5vu1nnphtGJmgCdvOf/uX+dGwf2lCw3qLzJVkzDN1olQEtJJUs6f1da72PTNr5nSMXKDhO6tEjh466vPtUfJNEiS6l2TsdyPtwIUxknIPWAdis5SjgrP/7V9Hhd4DZ0DZJ0NpESYtSPKf603egWvwoOddR07zlyNXWOfmhHXkDXX2jtcpptyWx81fvw8m/89LeB2Hh6/jLda5NDWMEhQ2IwDMTCFD0EbBz/5qfNjiHLsearvf6t6trj54uKvvvruf17Z7t3ra3woaVEuVCZ+3HKpZjtTWc7kNJqzFGJcAzILMDCj/LL+/7bWWNmldhmo5vI5/W62vp3ncXtcyolfI6wbRqzyzq/SrJI/+PnixPwXOXd4WAR6J8Fv89c1fIgmTXS8Rb1PyVnM7B/IreWHXNYwN/p64SoKTeewaiPOsS5GRCKdMv86XxKvHKGNkA0KuQo5G5L6DRJ5Whr8K7GViM1dk/xQXY8X5UMX8Uh0uSvv5n3me615ferQVQeDyN+oBl773etLtTtLNstVe0Wg7LjTAl3a49PW/aVvAK4N44bw5U/I2wnKm4Be+VzCP+8Uw9hfZxxXAqcP/dn/EvwbOsUM7VWjGfPKMFLDXshmpl6baLhe6OUi6j3wPdgs92I66N5BuYN+7YaotbLyPf4+TM9nkFJzLOO+yxUQd/Fi/jOpxNuF7XbEHbfFXxkCYmczAlTZlBDzucyIE+fwIERqj4jWEoiBevM63YDIzKShTjyfijZIa2nGv38JPDmNYyEuC/k8CQiEJDef2VtTfhhBGDuLjV1q1rFVL7okS61ZIjYwzeENXAR12OH/ZZi+/sdFXDEGJ9UvAzGQh0rVIM0UOi7hCgQcPGnOedMG64JfA0zqwS67UWE/JukryxSQiVchIQhoTrQFougLJypCow8vTITmSCDggf9IDD541299f1QuuSxA2M/G8AXkG1k8WxxN+H9aF/0I0rJX1p9B121lgtOkLA+RKy+vc/1F01eq3N7bKM7fQa817amJCrXG9LqZDSS8B4UkYZ8KIfcFroekqnrx+7iS1CVP02rOqv3pfS/4XBLMN+AumiU1P3ihxONAwKcTlVxlLbW1s6eH9B/reB9/TOxxObHQHShz6Lydz4WbUq7rqlJWKWGRJnMeCTaVf1CyYrEtQe/+wylAV6gz6aoug50cHHKx8zkXwM51enskdUtmpVHU7KnFi5tyQy4mFoGA+sU0tcsoz3TOQ38K7ZXPm6rKrcl42unMk3lJ+iuM44VDimMvmEZdS/icD58jY1DWsTF7eKFcQ65UdbXP5tbO5xWa8UsvBgx+W+rAk2mwlLTk0H3P5cMIBw8HxofxvNJ9zyOCHKIl+erklDmrKIfOMdhKybO3u6tadO9rfv6EtePvlb4nOYojyw+kSJx7g3aAvd3SL2YRDfoC8zWJGowsFNpiRRTPCWyxYiTLiMt3YBPc3N3Tv3h09fPhA9+7e0YBLPDfRiN6i80YGBVrgSYZ90aEWpeVFgL57H1tPAw06bdBp65QyZJMaVqB/Qk+ORL5/PLi8LZvjgHs07FnIGZApIgAjJm8tEA6064CQlOR1fRzcRrwNQ76AnMGiYogKFqgLB2RpWBxrxmLplwHY55zDqnxBMJtpwWbex1mUN5fN7QL79cPvFup1W+r74trCy8u4vRbYd27H6zCwLZc5Lbxb7KKlrcQCI+oZwvmiLPorPpQ8vWUMEmOxQksWFky+888gnNAHHaUfEt1RUQY+ygrFSJ+ou8A+/GJhiY20lI8xqt/va5PFrDcYyJgHcNUce5twsTnmImyKXG61Ys4FDvaaELj4Sxy+1Joha20mRSyZugEYPEOMKopSHcr3+j355YXDwz7XanTZwrsDr23m501sdX9nWxscPHqdoiwViiiFwBNkjFGEdywqJaiYM6Hbl6OlHb+gPuPy6/GLl/r1J5/oFx9+qF9+9JF+8+mn+uSrL/XV8+d6dvCKi9RDcMBl50s9efkc+kLPDkk/PuKC9VgHXHq9YH495cDwi6dP9PEXn+vDzz6Fzyf6Ffx+9fHH+u3nX+izZ8/19OhYL88vdcBF6ysuZp/zIfr44FxfvDjT588B9AsugL/iIvjx4UhPjkd6ejLWi7OZjka1jieNDqEvL+d6Rvrnr8700eNX+vUXz/Srz57pN1++0KdPD7mUvdRTLo1Xdac6GNbUW9U9HEGJvzif6aujoT56cqTffHWgT56f6LOXZ/rwKfHHB/r1ly/1yy+e6xefPdc/f/pU/wR+RdpHz070yYtTfQz91VcvcpmPnh3pSy6sXa6jcaNjLqlPZkmOUz6wj6dJry5mekJ7T46H9GuYy3/28pT2D/Wrz5/pH377pf7xt1/oF58+0SfI4LIfT1pdNqUu6igPv+QS+gk6+/Lwkvrn8LmknyM9OxtDx8RHOf2zl8f6BJk+Bp+/OtHjo8uML9DXb5+80i8/f6p//uSxfg5+Sdu/oR8fPTvQJ88P9Cl4cnSm4/FMU5zQErscYvuHF+d6nsf5hZ4ePtfzw5d6efQKGzha2cDhgZ6+fKEX2MwBNnF4csLl/ZGevXihr5491ePnz/Ts5Uu9oNwBeSfwO+Pg16n/qwyvuEB1HB4f65h14OTiQqcXl6w7lzrzPxg0HOqMS9XTy0udkO48nr96Bd/nekobL6l/5L4e3i+4kH1KW4+x4Sdcunm5A/ienF/oYjziEnuic3gdnp5mmZ5Q7inz4PmrA73Crr3sIevQ8dmZTqlzRtsXrB0X0HPaPz0/1xHtvKSvT+nXV9j9V08e66vHX+nLx1/qCWH//8mewd//KWH3bcIz4yglM0m2jhFS/pkxZ/PcjTIztfizGh+3wG/6mtXg51r8vBc2LwuCl6ds5kjc00U8yeRFYaEMWktUZDjVej4QdcuqVMUaVFaVjHFuKDzHdy1oy+mMthf48hZ+Bb6s0+2p6nQV3J9YyG00+O4ldRr8WguWyOyyV/Ac4B83NzbVo15CIP9DZP6n+1vKRNor4LNCxN8GeX9afP+EMRqh6yW+1+NG+8FMMYQrUD5EfHZQAZ8YgryjvnYk+uD+coCPHNB+l4OjTqeSX4I6fO8S8ZU0RpWkJWuF7xW879KqT3ndms405jDqgvHOY41tvHh5ILfPM2xizGXFAp9c84GynNca40svzi50fHisV25LT5/pyVeP9fmnX+rjDz/WJx99qmek+d8AXnBJrFZ8IImfSfQN9bCM+SiZSsalQEajXzmddcfla6GrEibPCzFQlbBZ5qFgMhBJL6tKPdapwcYGfe8pxuJNWZnkuCLJw1K2Eh8n12FLwx72VDNTjDHrukQu12+gnXU+KqdYyqCaCIA/9qFeLmr5/fZrnebUsc71Og6PO/06RI9WacwEreRJr9NWcZLXDxPD5U4KpHgNb8vD1+Fp10HRtx7PeysBfXo88XJA8uPh9DVZiCOAYRRGrRXaqzIr6mkut1FGYEUTHFvgNFGzXSHbiaev4l5e7N6N/Yw4LFFaSBzEJA4+Uhorox1Bgabwm5PvZWrCDeGUZTH0ZOjIIYuSHK4jo8yakpzWQAZkEfJmXA8jqV6D8tcf2Mn85TwLcrg4SoUWc9No2OjsdKbT0zlzLqipB7K4LytvaGE7GrebGjYbGpE+rvsaNwOu4fpahA01cVOp2qTsptrY44ABnlxGzRFzBkb4ulMOno+4UD1kjh+zzhxfjvTq5EzPD450eHqh0axWLPva2N7Xzt4t7fnfEOab4cat29q9QRr7sq3tHQ36A1XMlYJ5Vxh+BT8xh7f/fw2H/odA4L3Ev0TGvRtL+R/g2+IiYLvfJ1yqtKSCMYsOxi3xLbGcjjUenml4dqJLMGKdHIIL1pkLeA7xVVPaWMwW8j+E5X/Aajga65y2TljL3I+5/zr0tfLoRMfHZ1wCsJYRfv7igAv1x/rkk8/0+edfyn3ddLqgDz1tbu5ob/eGbt64rZv7t7Szw4V3p6eWie9+Pw+jsDD8v/+Br2P2eR999In+/u//Afw9l5K/0tMnT+S+b8ma4mbQsI+v0UnN2uH+xtBRRFcdvlU3+fba3dvTjZs3tUtbvpYkM1mMshCwpqTWmZjYMxfq9jrqVCX+yVQEU5khKECPJforOGTsYPO7nVa73VY9Qy+vPtVvf/6f9Omv/qtePf6Vjp9/pPHZU/lfsv3J9+7rf/n3f63/+P/4t/q//Luf6Gc/fk/vPtjX/m5XPXgYB4v1Ysgn3pDD8QmfHDMlDkoJYNZMAJcPxSCpWmsYxUZt/i+JIQdOG8q2MnIDF8MrLFTGuaJNZA2Hke2pup2JHj3Y0n/4P/1I/7f/67/S3/6r7+nhg5vq9SJrxpJLnKn8DxVdDqd6xX76M/bBP//V5/pv//Ch/vN//7X+v//lV/qucjf+AAAQAElEQVRP//XX+q9/95H++VeP9eWTC11MSlWDu7px/we68+7PdOvhT7Rx6wMVW/fUVHua2YaGdQUKTVJF3FFqXAf5v4Azqk11HGiwf193Hv1Q73z3r3TjnR+qLfd1dBn05fORXh4vtUwbCuWuFJhzqct3eaG2jVICCpKZ3v553PF2ao5dJSdDv54ATZ52hRz29GtAy8Qoz4PSaZfAagBkqVW/W+nRo3v66U++q7/9mx/p3//7n+k//Ief6a/++n2+03e0vWMqq6lCGCPqGF4TMNdqrJdK+Vv6iic5bz+rdJdhhRaLALSLINQlFVkS8STSyV3TN3yuOqdvo4EapOeOo0vXZy63CifiSZEyV0DnCa/iaSJvBVPKY2A06YDwIDnyuZRE/PEEp382fjeDdU4IAX9TYde9vHfxvVtkznuXUNNVy176W2BX2fK8qzDBdfKKJmcFEgWA2w96F/PPYcxTIxxUo50F5WZSO2aOn2k6PmStOdNGv9GDd7b04x8/0Pd+cE9372+pQ9qiudRkfsb6cK7h9JzwUDUXFTCQcjtCny08WrnfaxuSQ4Hf6qnf39QGZ3j9/kABH+g+dXU+N9eCM4WMeqEGWzN8W6KPDWcbTbOkjVq1h8lrsSMvUxNu6FfiDKPoFOpv9rgAvqG79+8R3tKY9eH5yyPO9V7pcjhDrgJhCiXDnrAFNCOjnQBiDAoxKoQgM6Cv/bywJ+UBIoIMydvOSErQFr2mIIUyqOgWKgfsxzc6KjYqhY6pDa3mnJ+N2fMPWXcnF0M18yWWGtSvupyT9fGBXQXkSXybJPqr66ANmWTWoupWOGQZuiko0yGvR3qXfU/BGhrqpQI8AnJGiXHm9W2PfVvi19K8jONryatoou+MOZGsGug3nt9Z9+slKZjA15Ov4mhdCRtTLmIyAzKhrqyzgO4xBUXGIdiSnJkC+7we6+D+flf3727iA/f0ne/c1o9/9I7++q/eldv33bt9dToz7PVY08mhlosztc2ITk0VuEiOoWa9ra/4tvBs4Q1Ft0ans0ivqaiX5GkEKKcrkGYehirJ867DcgVPJys/FM70216/L+/byv8L035vc2QyDnKIsDeVu+GvbwF6SldgQnppma3q+f7IdeIxM3udngtdveyKOvGww8NZpa8Dq3aNxNX4JMYjMW4r+F40MnYr1CqZMxV7mqqdq8sFa5fL3mJ2rjg+UWd2oc12otvdpHf3evrBvV394O6uHu31dWej0C6XvpthqQ1bqA+6aaaCC97ApWrg4te41I34x4Jz6Mg8jalWFHCKnUbmrCMwf4P7ZNJDqpG3Bg32V6ugXKc0dfErHSZzSbkIv4DMoZkpcqlc1BMV0Ar0tNAWF9E3ekF3tyo93Onq0XZH9zei9pC1mp0pXR6pvjjU/Bx7vzxRWE7UCUklCOgmYI8B5QYfB1n+T7yVf8RNCky4EKMC57EhRhVFcYWo0sOkxYxAWcuwYDIzCZockhr21zU20SRGn7xk0UeOnL/0Y7+XIc1f5V8v15LWynx8sk5a3C6+Yj6WMQaljx/jGkCJ7P1Opa3BQL2yUmpq+RmQ4dOCBRn9shAlkEKhFEqlWGrGN9/ptNbJrNFIpeaxqzpUash3rPRBPRmyONCTh1dBdEWyx8GbPnjaCokSK1APPfOspt5bha+Yraq8eVOGJ3NYJ2ZezoSEnEfY0zJTwk7f4pYLUfhbnnXWH0OvV0/0VX8GAirQnweq+ZP89YbDKvbtb1fKVfFvL/AvTjVhc3Ax8ObxNtfw1OthjztyjavB8gHLTrllc34NXs6Ri2ECHnas+Pnb9XDVSy9EGU/NQS/4u0DjPFrBoEbJNeDpDIDhGFw2QQOTqFN0tM+H8iMugd9/+K4e3L6r7e5AJR9pcZ5Uccix2Rtokw1mVVQy6qRm1aeWzVAN/OCWaSnhtGKvI3UKDRdTvTg90idPvtRjDvdHOO3WnVMWiZcrGZgFWf4PcZEvL1ikBSZ0iFHmdbIOUi4ViHteZLKbBXnbw/FYp5cXOh1dasLmraa8O8CWPhpsYxIuwDQoO9odbGp/c1s7/Q11Y6GVPiS6pdaS/FB3upjLD+2POMg/4YBkyKHyjAPlmp23H/jOuNRY0u8UpMjhQYdLtx6HpV0OYELE0dIeXaFlUwwBRMVoygsAC6OxyCQWtHo2VD09V83C2IJEWJNzpfGZ6uGJ5mdHWp4eKp2fyGbTVR+qjvqdrsqiVJF5B/hGOiBw1TCErsghD5spoqsgowwPeknI33CY3nCI0tCvhgXKPwLc8mCowFgW3jecb7fXVc8v7onnTRXlDcZm8HOeGUHK1GS0JZBEqcbbM4lwsKgiVqroQ1lW8nF0Pfk4NchSL/ko4SDNL46XrmN07oc+jpp0L+NlvY7PrRYZsrxGG4Q97n2gKXibYjAFj9A30d/WFw9oqlu19CG5HjxvxRB9JRjBkY+gRHoiPQP+MKRLQSFGxbJUWVXqdEv1B6UGmyWXupW2dypt7hTq9lvKLKQwU8vmpWYD1LARClGKZVRB/RCjWmTOlyX0zekcP7Ek1e0XKYQwTNUW0Wu5ThoWx4RcZkKPQWUsVGEHFfw6ZSmnvmGQ86ZMgwE06LThYK/g4mA7lNrDRvc3+tre6Knfq1T1Shn9SB0Wzgow7rEo6FtPFXOlGGxJzBfb2lPY3pNt76olfVpWOuZD6wkfXY85IHzGpdtz/5sb46GO5hOd8vF5xiYtg7l/6uBD7Qx6Xs90jj4uyB8Cp8fUOZwMdcBl2Uvm8rPzUz27ONcrLktOFq0u2kpDDTSyTQ3Dti7BmbZ00g50kgY6Je+Mg6LLuK1h3NGI/Et52U1Nym2wA7ZJ39CF9XWeOjqD5/Gy0OEy6GgZddJ0dG4DXdqWLgTgMXRejmJXo2pP42of/rs614YO644O5qWO6p6OweG8o1fTQi+mUc/HQc9GpieXAkkvJkGHi0qHy44OFiXxCEKuf9r2dOH9KrZ1WWxpCB1XO5p0dmlvR+f06yT1dNR0abPSIfVfzqKejlt9ebHUZ6cTfXwyhc71eNjoYFlRZwN5dzSstnUeN3TUdvVqUej5zPRsatCgF/Ogl/OY8XwmPZ0kPR61+mq41JfgMRfeT7hIfjIlfdzo8/O5Pjoa6zcHl/rNIeBS+kMu0z/mUP3D06l+czzWb08m+oxL9pfodBj7mlR9jWOpIfPufD7V6WSo48mlzhjvU3AyG+loOtTh+FLH05HOWDccJ7Mx6SMdT8gfDzM9w34usZeRGo2ZB0N8/QWHG25TjnNszuNDygzxscN2qSFzecQHwBiMCHue8z8cXerV5bleXJxxyX+h4+lY5/C/gIe3c4q/PZlNdIKMXv6S9DH1J9ZqTPtD+K/lP3G5r8qdY98Xvn7Uc/rsWECXGiHLCHmHyHtBO2fOG12cMGeOkePEcXGqE+Txv101ZB7M0UXLJhg3JPmkl0lreDwjyMxkAeqwkIskfEmLj2tYq9vs55KSM0oSbkfBTCFExRihIfOQLJdpKedlV5Ti1EnkyX/UM9op8OHdXk9FpyPFIP/YWODHpvO58t8yG4015iK0pn1Rpygq/F5HTmMsSAouhhhGtXylZDm9bJLKolSXNa4DbzOTrwsL1oIGG6IXyGsZkXYr/HD+G3D0I9FnL7dABl8rEvwSOmhJF22YJO93hKfDBWjh2VytCyQjX1SXi1//m+wV/jC4rPTXgiGzKdBmwEcmqEMxKuB7C+SwELVY1PI/uDThoGw8nWs4nuocXZxxMXQxHGs4mmk0nmkyWWg+XWoGppO5Ljm4Ojo40ounL/T4iyf6ksvfx599qWdfPdXRy0NNL8eyZVJpkY/KMlNalloe+te4IpExlpUi8igEz1LD2Hse3c/x5J0kz65ApyTzxxRiVInO/V+OqFgPgpcxSdQxmatLmAY0AeLJ5D+3lZzOaxUmn3H0PDOTmSnGAt2WilAz0mSSw4ne/K6qiQb8eZNByPMcBLMcrwvkxBUjg+caIryGySTiBpTb19d+RtxkvP1ZUxdkFfZGVqDnXoSsdSgQd0SZxaswtWhHwIw8h0h7DYrlsFOwziKYH+rpCuusFV2/Td66oXMEyeGsFI87UM46z/PFXiBT0oUlGHAqfJmsoUkMKaetxi4xttbSlxSpetUWZU1LiT1NShP2NmPgdAqdk06e6je8XF3EhHQSOriCQR0i3XwTLQomIGTAxwpfbd4WYQPCtj3uVF7Gy2c4Bwk212CEAW0kRSUOAtQGNU1Siy8tiqCtzQ3dvnNLDx491KP33tPddx5osL0jYw7XjNMMnzHFL8zwC3PCS2SpadexQDbHHF/u3wGT+Uwz/P0MOplONJ6MwUQz5v+CC0v/p5YvmbvD0VQTLkWn81pzLjBxlWqxlVBUzDn2WlzgVhxydPiO6CCfo9ocqGC/Fth7tyFqgg88u7zU8cmJTo6OdH54rMnxiZZc0hr7pAI5Xv//zhiHvtXqcnBVtTMOo4Yyvi+ayanq0Rk4V8O6mlj3Emtdms0k/GZNeM5+0Q/UL9nTXfgl8fm5LtiLZZwPNbyccJk812RUa3S50Dl7gFevzvTs+ZGOji/Rh1R1d7jUvqebdx6Ah7px+4G2926Tvsn4VKq5DGRrqrrBT2FnLXa25JtzjD884nL56fMDvTg40RmX6MvW0FFf/c0d9bd2wY467EuL7kCxg46gHh/s7Gr7xi3t3r6TaXdrR00s8x+cnOMjcZ9qGN/kfg19llWlHv6uWxWqgtSNEvei6mM+PWyuwxpezIbygz1dHCiMDpQunmpy8LGOvvpHPf/0v+n0+a/UTJ/xbTnUvRul/G/5/s3PvqN/zYXgX//0+/ru+w9179aetgZdVfA37CdhOy2XCS22lfDPCdNPybBohMBmZYVaFcQLye3X0xKVk+cjnEj28rleUkJWMU9MzOO05IBzqtiO+Ha/UE/nurG51PfeHehvfnpL/+5vH+pv/+od/egHN/To4UA3b1ba2g6qylozLqVPzk70+MULffzVE/36ky/1i99+qn/6xUf6p59/pF/86jN9/uWBzs8Xiuyp924+1M1772nr9n0VGzuqi47myD5HziUy18js49s0xtwLrEWmujZopItdxnFPO7fu6ub9d7UPejfuaVps6hn8vzoc69Xpkkuxkl5tqW77mCdh9tyyrpisEm2IeZ7BuMqxjq9pTjN0qQwqyS88klAecOpY565Sr2JEEqAYCQk/CIgYicYI9bqmO7c39J0P9vXjH93Rj354R9/7zg3dv9fX9rZUVXOkmFBjQv0Z47QEtRLj3mKPq7FP5CEVhHd+YL9KW8V4e+YaLfxa0ta4Smf8YUw90p2BJ1NKa+fImKQcdhsK8DDKrsJCyqy7rCvPu5bueQ58lfNyHkmrX4LfuqlEUvK4I8EaiPAKxOU/T3RtfxNewlOdvg1lLuLnS5iD4LXHeYoyJt+vxKJgn1EoxAiCXv9Wxej317kT9058vaB5FY6Z5AAAEABJREFUQmLMr6iT17Vb2gPWQGtUt5TZAsxkXI6ZJtj7pf5/1P13myU5cuYLvga4+5GhReqsLN2K3SSbqknOkLwz+zy7d5/7mffP3b07VNNkD7u7qkumztDiKHfH/gx+TkRklmjBHu6Oh79uBoPBYBAOwIGMyNn8QPOavZtwpvVN08NHW/rgu/f0/od3defuplg+ozdhvYju7Jy145S17py5qs65Beo8hlIOpRJHC5mVirFP3xqqx7jX7w/he8iDFnxbTPnGmjEXzfleqesa+02GjxGJPpt4m1r6X81cWDfX8S1lS+a9Gq1A9qxxjfVvif217W3t372j3f09xu+ejk9P9MXjJ3p1dKzJrFHCpxB7UFMKSQrUTZQsmkJwBPwz8ZAEBfnpD/lFGiV+8IKxLHl7MC4KJCD8FnatMBX9oDhykG6QVNuM740TXeDT9OxcC745EmvwgrGhV/YY1yrFQJ9uGsaemRLfhhJUU7W0WUMbNthmGiIsfEgy8iyTtB6Ddhi0N9VqyHjdZ0+qok6rJsnjI34aenjy+r2SefkclNdv5UcWkI/npeXlMkcn8+ReGw5X8PBN6rywZUB+mT++AcvElnXtq0qIuLPczNCyzMPIKFzIoI2ZVxb1RIt2ohTm6tEG23sjbe8O6duFtnYr7d8b68E723r7/R09fGdDt+71tbEtDUZTlcWZYjqSNSsc06TnKm2iinaowgK+VkF7FNROkRL6QseRMqV3yZAbfSQDPaNtzBK+NqC9gqylHMAgxPOUoe/0K8jl/or0txN4Plcp0hWXmRxnIpuMLPvGx1KPeAPKD2eWcNPfCCKoH9f0ZI5EXSXmmps9K/PoWQbaJPMqcn2l/ETInVki1cG8rrEXoAEaHdgueLdKUPG93WdsGTCuDFg79ReXGszO1J+eaDg71Vp9rk2bardc6M7AdH+t1H0/RN0caJ9D1W0WX2uV1A+NKtUqWCsFxilhO2HT10wNvKMl7xa/HI2ER8D9dUQEwcEbRMF8X7+lPzgS1CHkDE2MDboGssg8GijDCpF8I3l6GXvU14gxYYsxYZ9937vjSvcowy3KslXUGrWXquanKihrsbigHMhKqWI89DqLZFgwFgULNKuBjmIWZ7m9g6ATXCdE/HIExRhV8N0cYhcOVzpBFkHhMHgTRrWgzmbMBTO+F+aLxodRKQTijBqTZPZ7hNTZkzp607beuJLcA6O1jHYIvOtKc7WMK83sQg37Xd7mPVwtaAOnW6OhdtbWtMH3Ub8oFJokFoM0dsKWyesyGSMGc1ADFoq6ZN15wjrzxTTpBfuQp8yXk6KnOXXYRFPLeM8nhRKuJknXoL94ANlKmIOu6DKQw9BVfKYeXiLH50dnPLP+WIIcSLIMkKYL3/DBo7J89YCSwoBrGX0Uy5RdSxi0g37Hq8vSXkvdyV4TfWOA5vrGuG+M8AwcXihKcEOPKiHCX4qvw7Ie0EeP5+/1vqqDJbMkuJPddLrCKt+ub6ykN6koFmEKkQdhqMDSpL5yodqVDYY78yiRxJ8AF1yeua8+jNx09WITv+SznKDfAVlZFgwohQflIwPvgnyhtM0h8Dtvva3vvf9dPbp9X1u9sdLlQi0bldvDde0yk49ZDPaKUjHE/OKFEPiYazXnS94PRBs6Z8siDYOK44EmDOD/49OP9a+/+qUO2HC/ZFHqvzU7Z1B1B2II2DFn1bLoaplMEgU2mSKDXVlVLBxKQlIinqfMQo4r2OQMMbIAnen47FT+21kXLNDYV5CKKMUgUV5cEuMvE0rUZn+sO9t7TDZbWqcsg6JSiQ2TGJLElJPkvp1yoHxwdCj/TbQTNuJr/BLmFgxKZ8SdsAmzoAx9BqXNnR1tbG3LKIv/1vARB2InwP81e8OE6PIQTEYeBc6U0ZgQkgox8PHBPfMNGbC4ONTc//XQ0TNNDp/q4sUTHT/7XAdffqZXn33a4YsvdPj8hS7ZTDZsl/gfGdTcdls3aha1EnJRh2SX8ww8q6KQb5KX0GBoE98yqS3YoJozSSxY3GYwcTTEBequ6pUaj8fa29/XvXt3tbO7q8FgIL8ayt6ih2kPSrwEzMfQLmhmCiHQDKUKNqRDKBQsKuJrr+xx8DjEnwE6EVeTvJ4a/K8dlKH2SWtZDm93j5uxQeV/drVhAZ7IzN9+spHFgJ2QqYyycV85Ir/QxJanaymnl5tM5WpGGWgS1Hmx4N2usO2LgzzQomSUIzhiVCxKVRwO+L+2HbNJt7G5pu2dNepoXft31nUL7N4aaX2rZNEr9YdJZa+heqa8JzNRUrXYX1CGOb7MoTP67ATQcjL6tEJkfmvzO+UHGX740bIokfdQd9ZaBZN8IVFRn33qd8BhiR9alPiXKMeEj8ATNvdOeS8m5+dqLieqFq220N3uDzTulRqy29Xn8Lfk8Df0K4VBT5lWpQowWlvTeGdbw519VWzcxa09VTu3NL7zQKM799Xbu61Av9f6umx9U2HTsSHbWJNRL2FrTXFrXQUodzZIu6Fyex3ZWGFjpLg+UrE5VrW7qeHelgZ72+ovUe1uYW9dcWOddLvI72iw/0D9/Ufq7b+j/q33NbjznQ53v6P+/e9o8OC7Gj78rsYPv6eNt76vtfvf1eDWe6r23la1+7b6pBvefleD257+bY3vva/1hx9q7eH7Gt9/V8N772hw910N776vwZ0P1Lv9vqq991TsvQPeVbn/nvq3P9Dw3nc09Pyg/Tsfqodudfs9VZ4XtLz1ruLuOwo7bytsvyXbeivTuPO2it1HxD1S2EG2+1bmi33kt96R04DMth/KaYm8wlaFzyXxYe+RtH1f7SbYuqdm467mo9uaDPc6DHZ00d/WBXQ23tdi/Y6azXvoP8h0sXZHk9Fejj/vbemstwm2dAo97W3Aexj0lzwHx0dsxh2GsU7KdZ0Qdv5l6utF29dzDqMdz+CftD19yeHyJ5fSL07m+vnhRF+y+DopR0r0mz6bfNXOruLaWOpVanuFWvpbQ9+blVHzMsj5ZlB2FHlLn7TxQLaGjVFfLbDxkD6xRr9Zg46ltaGETkBuIKFDx84yETbibNTZcDuW9Yc573nF3BEllp06Z56aMBE2g0rFxrp6W5tgXcX6mgKb8sJGGvVk2A9rA/IeKtB/nc95eD7IA/a7cD/ratiTsHkNDzuqLE+UMVFW6xWyXpQVkbc8yeeWvIGzWDAWNIwbSWJsMzOIqbugFhRCQAY1AN+FDZmhBkjqYwJG8tDWMO63PpcyZhcxyueQgvHZFOTyhrgVWsaSDOXRBxOWYeRT9XvqD4cqq0qJvH1dPsf2OYcHJ8xPRxwenDL2+CFJjU3cUIjkxxhUgqKoFCxKRLSMz23dSugFylgyT8UQmBca+Rg4nUy0oC6IIo1J+JVIE/BrOOjneaogTS4nBl3PkZi36zl1OJtrwTzncySpr2y4bMq8UhPnujEElYzBFXAaYsRakuftB9tTDljy/FgWKno9FeTdG480GI81GI1VVD3aK7GRXmvK2M6QqzZEtZRzocCHmdG2SZPpIh8CX3AQPOVQaMGh0AT+8NWhnnz5VF/86jN9/vFnevLpY52+OuEbiQ2ocqiN0brWB2saVQP1ih4WgxJ15m1ENVK/BT6UCkWB3yY/lK+9DkDDvNNQb41EHA8LstCBkBIVE0k3pL+PGdNDLDiwmmg6nalhXm6w4f2jhXqeXteeZ84bBtPKwFiOh9IJuU25TwbLvNmSvhEmUrJ8Ky1/BHWjOa9svMvIwx5HyKNdK1N5IbKRIDlV4BkkqJb5yuS38gWf6fKBSubsSiMtuYTcQR+VU4JXd/dOKOdRyPxdskKizc2C7AYE36U2SQ6eEHOIC6plILMrkdMsN6IdCPzGmEF9HZMr4EYd5TC+undSKwOyFm1Ho+Qf32wGJ+QZhJOHs45bDehGWaIsCR7bxjrE+GBPaarEAXBKF9ALXtup6KRKWgB6WLbhzgGsSNihfixT7EHl9eNUfiXs4Bd9VPiQQV5ysCY1xufMexgdw+e8PiM3M1G2/JDoUx14L7CvbD/KaaDuB4xZ9+/d0Q9/9H395K/+Qn/9N/9Zf/HXP9EP/vCHunX/LgdSaxLzQo3/C/J0zMl/1iw0qac6n17qbHKuCw5N/f+/PWWNdX7ZhX3N5d9BLf6FGPO42OvznoKy7Gcfprz3B4enevL0lZ48e6VnLw7kvxns/0Dkkk3rBSVJvIMl48mITffR5pYGGxsabW5C18XgpHMOaZ+9eqVPP/lEv/jXn+mX//Kv+vLnv9CLTz/R2dMnWhwfqZhPNGDDdsQB8IiN1YHNCM/Ua1kHNpcq60vFxUQV5RrHoHXGszFzT8G73TAeTinXBWvHc75zzvn+mVLu+XwqP+SezxZ8Z1CcppLaSqkutZgHTS4aXYKkvjY2b+nug3f06N3v6sGjD3Tr3iNt791Vf7ipmp32yaxlfSvN2aSZcyrbcABsoaeiGqrsjTJ6g7HG61uku63b9x7qHt+md6C3772lW3ff0u6te9pgPTra2NJgbVNj1qJ+mLhz5552bt0lvKM4GGrGmHDG+H9GvV0yJvvhb2D+ib1KVVWqx/xVFVG9IA2LoDXaf1SYetRfpNzt6StNX3yh08859P3lP+vzf/1/6qN/+n/oyUf/b82PP1JPr3R7q9WPf3hP//Vvf6S/+09/qD/5ow/1zsN97WwOmPpNgb7U0CYL1uUNcwg7XiqigahQAB8zgG9ktSro3QU9u5DgTSXvIKAvG5DD30f6ivLl71hCv1VLX20b3sWGjUhdahjONbQT9dMhfh7q7k7Sj//gtv7r331f//v/9cf6L//bj/Snf/qePvjgjm7dXtNwFJVCzdw11ykH8UfMSc8PzvX541f66FdP9YtfPtYnnz7Xi1cXqtueeqMdleMtpf5IF/h0Mq11Rh/3Oi+QFT3WWsi9zVvaWJQlxkpFOcgw5jAr+yqGaxps72uTdXhv956Om0ofPz3VT3/JXPh8onk70rwZMB8F+k+lGEcK9JdkUckCMAkqwh0CYZcB6imZKdcSweQglCzJQeVKgs9PHsTzFMMdUuc6LMWu6hZJ1tB+bPAOG21tSvu3ora3Eq/oGWmP1DZHUntK4nMpcWiSZtAFcQ10OdatMkmo+Y1zCWSWx0pMgmWIdPgtekhaIbXYBKswXqcVMJAcnccSbZGAPI8lTfCmgIYjyqhDh1i3CF4WlKEooYc58oOF8XkYksOZIv7qbYhAcq9wAdolIMUNPlGOlTwhd6Ct3HKoYgE71/ebYY/xtUnNO+5ooG2bSL/STG7O1V5Dl49HEa/ORw91cNWEDckwwy33J889zBHRGgXel2gLRZuBqcxoa51rsTjU2flj+u0rxqmg9z68pT/+0w+Ye97Rgwfb6vUb1oFHzCVHmrMPVPt7yzhhlhQZk82CQoj0sZ5iqOBLFcVA/R7vKftxo+GGhqwFS94fismacyofq/M3/+SS/OeMB/Q1yuQ2U2sJfcMAABAASURBVNtwuDxTXS/UMo/6WNG0C/YlagonhRjlYxGZKUXeKcYlMpRVpYbra9q9fZsx+CFj7y1m6EZPnz9nHnupo5OJmsQ73RvIsOE1mKgbh0ky5uQQKIsFSVmSn84bnGl5efvTh+WU9jegJfybxSHsqqQ9+uQybNUOalYcU52eHOr06EjNZKbEWjU1SQHbBfUXWqnxb4D5XDVjb2pnxMzIdKaWdmtovwVKtSX5/mUiz0DsIAbtDAe6x1y8y7wwYo+mh43evFavTiraxLgubOn1K131nKXcZCZZ/oGaBKuraxXO1B9XMZnBXEdvRN1g5bZeC0vK+fEwmfyyTLunnOedz1Sry+NsGXBqaJloOgW18PSdZkJfPdHF9JR6mmkwihz6DjVYC7TBuRbpRFZeEK7pK5Xe+WBX3//RPX3vh3f17nvM49tJvfKUJnxFe7xQM3sp1UcqmKd6ca5e0YKkiu/wgjwLiTgpQsMSRts4cr9AxzKa7J/38UD/6GTuM6BNXW6kpzqEor7u8vivk/9mMpPbtqxMv6TBuAl1Txh5nOuo46RM9TWX6XW9r1H5JhF1w6ueY23FZOp+uF9QdLx/d/XnYdSRdWHnjQd3WlLY7k5ym5brm3rlHWXm5YA+8R60GWXTqAcGjDNDxpUB6+Xe7FzlxbHK80MOgk+0X9R6e6PS+7tjvb8/1qPtvm4NgwaaqGRNWtLHClDyjhbtnMO+uayZS6xTmVC18jPhVMP7V2e0anzdSjlaytvieqLdW/qRw3lHiyzhf0sf8bDzDXYdyuWhHKRn6afSKfYKB3kU2PcDycjYUjB+9ki3rka7VdI9/H+42dOjrYHurhXarhptVq22B0E7o1Kbw1Js7dCPsR+MITUqLMdDM1Oirr1N/LvBy2XoZFAOKl1mQQG9DFn+CTxz2O2AWARFxusAbSnnjMPf88sLOSazKfWDZWzoClSgvQkEV/G/JS/0M7B588Ye900JfJLRBt24UsvXxbPLU80nZ3xCTqj7Rn3MVbTJuCz1YP+W7u/d0oi9lZK6KmX0iyQWoGIak8x7YmD8AY1pwjfFyaTRq8taz2dJL5tSx9bXZazkB8B1MPEJojaIViYjA1pemKVBlGhzj/UgSjnS2yh5AKHzWbh64NeKdZrwMSW3QGhFPa2DMNJvvnGnU4FxrRzwR3KrQB2I5hbNDeAScqDf8lol6Sh2sJ6AHF6u3wC8al41vx266kk5H11dhLmv4rzC3oBHdzldJfr9Ml0dyMuvG1fKglXkysMEA9DzGAiNkYBAWsYtKT3C/UZIiZDxFDLduJZSJB3X6ZPCg0h/3e0+dLClt5aTGCGDMzP54BOdus1WGBeDk6lf9rS3sa1HHPC8//AdvQPdYYFZ8aYkNihZI7EPPtSQDY0iRCx60qSWAb9uamXw0ja8YKmKCv1KM3rnk4OX+vTJl/lPwh6enbAgrmVm+IENCx0vu/4hzowwcZEFpTHAuZstdeUvXsB+ycBQsTA1M51zIOu/qXvMRsUlk0ZbBEU+7gMDYgxRkQEiKjCwBK2zSN1b39TWeF1DNgGqHB9kZvLvIZ88pgzwR6fHesVGygmH1j6IXrARMGFjZMYCsKWMFsmjLBQdbNgk0s/54PD/488xm84ZnJIoRYY3tUgXg7HIifJFjk9s88sTnR+90NGLL3X07DMdgpNnn+v8xWOdv3qii5fPdPr8iY6ovwNw+OyZzg6PNOdATwxSkTryPBJ8yySVHNSTgCXly3ha9sKfol+K2jAF0gb8Tjjni2s/dHA0jKo+iVgIKquCTYGB1vkAGPlmP+U10e7k5+mEXSUkSySnLgPB6z1SR6GQkZfHUQXM46kDvvrGv+ftH2s1k2sDauqxoT95XCIfcuMmDXwuY+oKZmYK+BhjUPA2j1Eh4otcPVEF9JqcIcsC8kr00wT1enOtgJ5TFEXrUy/YvbItWTAFB/Yt246KtHVB3yurig+4Sn0m98G41JCJf2290AYLmr39kfZvj7V/Z023725qe2+sWLZq2DQNMSlgLynxvjSa0df88HfKx8XCy+dx9FvFKJzCNTTZ1KEzKQQhNgXKGPErWlCRYYoo+/vZsgCbY+tyOmEj5kLn9Fs/QAkcqo9om82ip3X8H1JfviihOOLFUKqCGt7ZVEb5x5+Xs+r11R9vqLexo3JrV3ETQKudfVW7+yq3dzmI21bc2FaxtUW4o8XWBmHHOnQd+bqq7Q0o2CK86VjD5nqW93e2NNjb1nAJ5we7O+rtbKsHHTD59/fuqb//FnikPge6/f131fcDV1CC6ta7Kjko9cPSHrR/+z3i3yX9I/J4i7wfqtx5kFHs3IfeU8WBcu/WW+rtP1S1R9yu46GKnbcUdx4pbr8tp2HrLYWthwrbb+Vw3H2kggPl6EAvOLYf5XjXsaW+bT6QHFsPZNsObGTbTh9iC3DgW2KvhBZ7b6nYRbYD8KXYeyQ/BM6A93CERvQiaSJpjDL5obC27iv5wfDmXTkv5AFbjkj54v4j2d5DCbuu325zMLzluKt2y3GDx0Ynu6tm0w+Rb6vevK0GPaeLjVuare8vcUvTdTDe1+VoT+eDHZ30NuUHytPRtsLObQ1uP9Qam7YbbMyu39rXeG9Hw51tjZbt3d/ZlGOwu6Xh7jZ9YUt9+P7upjrZlgbeR7Y3id/K6UZuY38bO1voeBpAGtfru67Dw9keevDDJQbk1wPl1rqKjbHi+gprqjY3sLdFPm5vB7+21NvezHKPq7Y21NvaVD/D+dfRJ97Rg/a21uX6Ff19hd7mmlaoNuAd5F9xyF0NhyoHPRW9Qv6O8+arZcxqGbN83pNJssAdMoXhvuZlxt0huN4yjFCSSRmMjYwzaWWTMcHMZOiLy/NpiW+WaBkPYeWAFSNkB9IoI/BJZTnewx6/wLb/tYxuvpyp4aDW42SRHNDFWMsGTetyT4APnqfnHUJUVVbq9XryOd79rDn4rRnTWuYEDyfqxOeHRM4hGPqlyqKkYGJeaTLcFoOnDG9NYmyXAiGTeDrgyLtlrslg3BRzRTBTDEEhmGDldhrKUxPvh8AzfGnQQ0nGWBnKUr7WMGgrE6oyixLlSE5jqVD2QCWDN/czFGpZbLR8rLQtaRr3O8n/0dP0cqbJ2USXwOn8ci6rpX7sadwbgpGGRY/1Q6ES+4WjKMiukJGnhQAfMywGySSqVxSV2tJrcLnrOzzezBSZe3r9ngbDgfyaTqaacXji83Kb263NdQILFUgAinJyI9CcGbbI2rN3icxM5hwPM5PZN8F9tqVBCDa5PWXGa7wHHB6zoiLtEgZ1aEk7Xt1lEAfk9dtkZhK3uDrixh0tEqcrEMyK+KxIANAegvf66WBUB/EG0E1AIMkv47HCkoV0N3JurXyB5qCs+6HxDEUjRAZwWMwN8HW0RaulMh10NjYu5D2BdV7K/A2ZOY8eFkUeLAYk+qqwIEz7OkRs7sgPMzRBdAkmkmZgAeis2abbaOkbnsiQg1wHQQY1QYGEXKvL9ckfv3I+bIZ3FJmvgdrOptz3jETqRGKQzVDX0Ja66hDwjTZJvBu0SeDd8G+G8XioLcbv3b1d7d7a1Q5zyRrjdeV9nv5fk2pGfhM2US7ml6yhLnTJ4d10MdXljDWVHwCzrvKNlXm9kKNGv8WnEIN83KpYH/o6MUbezVBIFvM7P+ew84J3/OTsUie842ccsPk/BpnXrWqKUVOiOqDLOBH6fZXjkfrr6xpzGLy+s6MxfvdGIzYvgvzdPH51oMPHT3XwxReAb4gnj/P3wvnLp7p41eHy4Jmmxy+0OH+lNDmSzc5UNJcasG07pno2qlKbg542wBr8IEbGFqPGEi2UFIOp1ys1HPY1Yo4aDvGpGqmIAxU2JH6oMg7Vq9bR2eJbYU9b23e0w/pqZ/++NuHH63vqDTdV9NdkpAuhp1j0wUCxHKioBqr6I5XVEAzU6481HG+ynqaN9u9w6PBAtzn83bt9X9u7t7S2uaPR+rb6rE8LdI30kfS90ZocBT6qN1ATC3nPnDB+T1gDz+lDifIVtE+POaYCJd80JWWM9Lt2ekFdHeni4LnOnj/VyZPPdPLlr3T6+GNdPAFPf6HJ81+qOf5Ug/aV7mw2+s6jsf7o+7fkB8A//O4dvf1gS3tblYa9RlFz6qhmo7SRmL/Y7aL71rleg+eJLzFEGRD9JBltb8wPKumFhUTfdZjgMyI9JEgKUIMaeoC+43NVSxlSi/12oiJdcIh9xuHvCfRQPTvQ+uBcd2+ZPnh3XX/0o7v68z99Rz/5i++A7+nP/vz7+qMff1/f/cF39ej993TrrQda37utauRbnRWHr62OT2Y6OJro8Himk/OadyNp0nD4n6Im+DTD/zrie9FToE148J1jHEYlMdWqyXNeZFwI+B3p84B0dahk/TX1t2+rt3NPzXBHh9Oojx+f6JMvj/XyaKHTC3FgFtW2PZn1JfpQrjMZ9RBu4PVwMurHdTKlSsk5oUKVOdeBcF4kWCLsOpjzNE5cMUuFSroG73u0hcpipkF/wrsxUx8awikpjyWdgDNwCSZgBhgjWT8kxmpu6iGtMoO6E6isbqJytp0i0pWg7fgruYcdHu/UAc8tL6jcbod0xXt9Rew47WD0VrMgA3LQLmkJESf4Tu716e46NfmV/JHRyZKcuqCLdy7DfVbK7Nc9vPYdWCcaPW7n37SWrea4pRp2W97tpmlYRy20YJ+mhs/rxRv5ue2u7uFI4zwWyAJjfoMcvnrcFCQZ/UO0u8MPm0JIKmKrEBbEzWSaKrXnHOgealEfKZaX2tyJevvdHX3w4W29/c6u9m+PNBglySbonGmxOFPNoUfL3pVUi2EBGLZMKbdfkHi/xFgQ6fM9xt7hYJ2xdkMVa0Jj3KiblnXaTFO++/03gBfMXY2X3301zyvBNWoYG1rmVQ8l6qX1vgh13sjYInmBlBGVGJ8cVlYarI3x/ZbuPbyv9Y115r1az1680hePX/BuztSkoGT4HLBmLXyXrxllcbh9CxIlcyDV9YWuSJcAngq/BI8ZiYWUt2PL2Naytmhjo7YE/UbJAV83M7Uc7lKRMr4tAoj4E0UfJ33N2F/TJ1oOkxLzXojUc1nLikZtaOUHwIuQ5Pte7h6pxIikddYDu71CO2XQOv4NGMQqbFXUd4nLERi4LseKQ8jtIfOHG3XaBVYhl7yGnIS6crqCyNf5K0XiBcwMAmREOSBX9zIMsRyv62cyXV8rPuVcPJ9EvXfxiTRJQbQlfbPmQO9ycqJFe6lqGLW21dc66I+xUUxUG/3YTsVpn6rxXBt7QbcfDPTwnXW9/e6G3n60rgd3B9rfDlofLviGuaCtTpXqY3Cm2E5UpDkt1qikUks3KxF2GH4IfxyJMbilWhwNsjbD30cjXQiEM9AjTI8UVaXV5eVbYSX7d1Hz1PnhDEj4BtHXwNVWuBntMvHgvim+5k03y3AtX3I32ixLcOE1J4j3euhkXVvT4KiiyE19c8nmAAAQAElEQVQ1dVFIJNP1ReQyYPQDLRFIHHhHI2Ouo2wblaxvSr6PK97D3myiPmvlPgfAw/pCG4yLexz+3hsFPVyv9GCt0O2BtMu7u2Yz9RYXCvNTmdN6wgHfFMzoE3MZdvmol8iPB3fnP72SoSFljxp8bHHb0SgxSiBH38e3mnHD0UJbtIkRHQgtQj4eYj9BjbJ4uQpirkC9FRmtIuNpRLc7AJ5rmBZaZ323wdi/w2BwexR1b63UvY2+Hu6M9XB/Xfd217WzPtCQ/dVg9Ets4yZ92ahloyymhP12iUQ8zsmMuAwpBAMhy0x+JdJBIUJg0ZRRBMnHbcaxmvZYcEg9Z7zK8yDqZsSbSdz6yrUSOv0d8E1Jcj5EcmeWh+XO1lKGWi3zVD2/kB/+NlCrZ7T7QiVt1afcG4OBbm9va29jQwPW8gX1FBjPHTQ+Nrz+AmyUzz9zxvyLedLLs6menc10uAjyw98zvjkmsacZ8xkisQwVx1pCnRrHBpWCaezRAjDeJhB11w3nvc5J0cnfePq46vFXlHjC3NjN9zIlEr8zyC+rrSh6Ls8yHvl2ASC1e5KbEMbwuUNWItTR3+bpVkVKd1lcHnbA/lZ3wIZ+Z+h/kct+vZ/ela610rJKEqION014B3MpkTStPx0rifP/E4AD3FeGnTeyTCxoHCUbD1sbm3rv7Xf1/Q/5ELz/ltYGI50fn+ri5EyDsqe14ZgPfj5IeYdbNi4aDu0aBkcfdBwtA2+ilxqLJ/EST9m8fXl0oF999omePX/Oy9qqYKMhMFiZmYyByRFiVIiFQogyM4nbX8SW2nGaGKCdRnR6fLj32CCxEHR6eqYXL17Ifwt4wYAn8ox81BeUpSgKlaCwIKxr0Otra32DBchIFR+qoctEIj/32SeSKROY+/vq8EDnl5c6A/7bTMenp/K4krw3Njc1YDNEXFMOhi8uznXBQbQftrXURSC/kvwjZWK8Uo3vTgOyEh+cLqi/cw6KX1G3Xz59rs8+/1xPH3+hl8++1AkHv5fU2ezkeLkhcaCzlwe64PB3cXEpUc7gBr1u3DZgJsEbbtoTcWaoQqjk7eMb2DVtleh4Zib3raoqVWxe+/DjOg0TR6aUoWayc7TYbsnrKs7bVzgvye07uvw8TCgBjyEPl2hJW+ws5gv5xpnXlf8fY+6T5+f5NJSpBl5/GehnX2UKtHNZRHl7mgVJJqOdA4gszosyKoIQg8QEmPAv+0t5WiaTBPX6Mcm7B6kTkMw6aHUlZZm3XwhBIcZcTwV9LsSogA8WgywaQDcKHSh5Bl6J4ajS1u4Gm1X7evjont55/y3df3hbvUGhmg8v97Gg7wtbC3zKByUzPtz4OFmwmdjSNiFElfTf3DbkR27yK8JHylhAQwyKXnYzX8uwgG5UY2c+mWh+AS4nWkxmamcLBepxQF8f8e4Oy5J3uFCvKHJ6UU8yySfCFlut88AC9tH1vloNR+qN11SB3nhd1RqAuqzHuzTwyRn0NzbU58MwY31NfTYu+5muqeeUD8geh10O1xlsrGu4ucKGRlubYEtjDu9GHBCOd3Y03t0Fexrv7WvMofNo5zaHfo5bGmx36G3tc9C2B3ZVsjFYbu6qcmwQdqzvqGSzsFzbVgEt1ragYG1TxdqG4hLFuoc3CXscuujHmxhvKZA23KDm/HhTwZHjNnP6rEfaAAqH+7CxQ767GeX6rsrsm9Md/N1Tb3NfvVVZlryHe9v76u9S5ow7Gu6B/RvwcAY6mRJ3Re+if1ej/Ru4dU/jr+AuMnDbQXymzpPuFjTrd3TkPPEj5KPb9zQiPISuMGKTdgw27j7QFpu2O/ceaPfefe3ev6e9e3e1d/eOMr3nFNy/Q9xdcEc7yHaI375zW1t3bmnTcXtfGzewCe/Y4DDZ5Zu39+ThK9zZfz2Mvut6vOs7Nkm7BVy2wgaHAev7u1rb3dHYkfvglq77IzyHyOPdTeJX/JZG3l+RZ7rkx4Q93XhnqYs889C1bdJCxytsb+b3oL8xUn9tqGo0UNGvZCzoG7XyccznQPGiWjCZMSIEh/PXEO+v6zg110Mn3IDZSjdIMrV5TMc+c7+PO4lxG1GWt4wZjgaBx11BwiPAOLlgLpnzwecfGU1KCrFQWfUUi1IW2DwyUwJ53IqR+IDtVlPGKf9TqT5v1swzEsY8PbYr0g6Y18fDoXplKZ/zG+ahhE5i3mkZM33OqMk34VuwQEnIh7iG8TPHLecQksiIj/hSlkWe50p87FJIJl1BXB4O+OsfKInyN/jWkHfrIN/Gw1CvC3nKEMQgqkQeNfILxtwp420seur1Ryo5gCj7A1X9oUr4otdXLKkf6qiAOsrSZRXWoqSgEAoV1EFVVupXfTaWB2wsjzUercGPKENPZnFVZYohqoddhxXXdY4hGXVulNdCwDQw6kmSt1VD+bwcFkw53pRpLEsV5B2LgjVDqxmHv16nWd/7iaej3hPt9SbcKcTyC3NOlng95EIzk5lDwjNEdhUm8K03veVb41+PNIK/KVD9xvvNXG/apAQW6AeFEhu1/iHatOZLNPo7cibXllIm0W6vUWwkoA7pRt4uTlmOkIABMtAVsJN5ovPt8c7kBkjoAX9TWfvQ4vjlK9trJOIc4r1JK7jMeaciPbfwXW478y12seE2WcukfBC86GRCbsS7D0pK+JHwP8PTZ38jkohGgAaoQbMGa5gWNKDGnsPt3qTNUt5CAXkYwMjyJk8DhPxf97fwGEfDkDhCflcK3hd/t2eMQefn5zo5OdUxOGf9Pp9P1bDRmdjYaUHdTBmrLnU5PYOea7aYsHa91MQPCWeXbN7PxOJKsTCFGFQyxvQHPfUHA97/vgreIX/HmqbN71KmbVLN5jQi8hI1HWSxkGKpFAq1FqhJU+16kgLjxHBtjY3WLW2xBtq/c1e37t7V7t6exusbKkhbs6Y+59vs+NWhXj17oRdfPtWTz77QFx9/os8/+lhffvKJXnzxuY450Dw/fKXF2ZFEGfrWaK0yrfUDB4OF/DcVNseVtsDGqKd1sLHW1/bGWLtbm9rnoPw2c+Y+ea+vM2f5Pw6uBupVQ43Gm9rhYPYOc/6tO/e1Bb+2uaX+eE2RMdAoR6KMVlTy9WR/bZ24dQ2gw7UNDaH90Vg+Xoaqr3I40nBjQxs7e9q+dVs7t+9A77CpvKcB5Y69vqwsqZ9KbYyip6gxgw+qTZrTj+eM1zMqOv+jVsbwxIZYAfpqNSqk9SporUgaaK4em882PeYb63M9/fRf9MUv/kmf/+Lv9cUv/0HPfvVTnXDwOz34ROn8qUZ2qnvbQd99tKE/+cE9/ec//1B/85Pv6Q++c1e3diuV4ZINrQNdnh3If7NBzA3RoqKVoFKABnPaUwjQ0FEhTw5F+q0jZCoFKRnvhknqYGZwjk6Cgq7B++HvKH1Z9GHzsqWJYrrE0oWiXWg4WGhvt6f339/Xn/7pB/q7v/ux/vf/21/r//g//lb/d/Bf/i9/qb/8qz/WH/7xd/XeB490++6eNrY21B8OqD3ju3iqV4cnev7qSIcn57qY1aoV5W1XDUaqmPNCUWbdOXsE83nNoVitxbzRYuFoNXfqawiP93ayoMC82d/a5eD5rqy3puccNn/yxYE+BS9fTXgPI+9NX0l9iTqUFbw3QYn6EOkzKKVAyjAlairJa8d4dmG5jGBaQR7fATbfOQ0KCQsMZ0S6xKOgCIw+JkodtJDZXKYZmALnHQuUF4QdNbQhnKAOQTvIr+QP4HQFgn6vgon8XgO1mzISHraMuSsQxj9P24FC5twCwQ6JtqLiSOPhiDzK6KNGfQoq6jLpZjp4A8gSNMGSizpK8hyGLu8EvenCTZ4o7qzxNRTRjdvkeitBx5PVSpBjXeq+NKxNfP8gr0lZH3brloYydhpXib7CeLwLb9LkJXUhSBnui7e5UefBwfhZFo0cMcyldKE2nTC+H9BPX6i1Y+3uV7w/+/rBjx7p3fdva32zlMKEueSU+eMc/+eSGvJqoY4EpTRUWEt5GsYwL1MNJUIxRMbbngaDIe/wQCVjIBmrZiN9vpipZnxrGW+wIJd/FYgNkHOOM9fs8sxhoow8OgS0ktr8g490lY2tdT14eE/337qvNcbnl4wBH338Bft6J7q4rNWkKE/LQ6JUMvN7iQTtkPOyVXlXNJEEkCuNhgo89XDFI295BxrGtpa6T7FV6JmKflQ5YGwtY5fe0wQjL5NfDWNLw/jTMN54nVIM6tFUFoUiczYB+TKnxdfkCYCn9BG4ghlEY56IIKhH/gVzSUHbFPCBvAy/SPJb3at8PFEyirqEh1dI2O2wkqB3zf4OHJlcpbrJu9A9IjfKlRyUzft6YHwTh7KJOWTB4dxsfiYLtba2R8z366xBeuoNogoOwFrGv0V9Sb++YP0yESd6zANJm9t93XuwrQ+/c1/f+94Dvfvuvu7eWdPGelBRTFTPj7WYH6muT5gqz5nnLhRsqhBmNM2iA+0dHPRFAwLu36pvmCRHkKBG+g5mJjNTd1E+2ut6DCV8Vcdd+Tu9//hn9pAH9zLza3+ybPkwy4xW5b6iy1ROjDKhwI0NyuspzPzpsb8ZUtb3NA6pe0oBez4qBPpHzGhU8S1QMe5Ui6l6HPrGy1PFyxNV03ONOMzdot1u9Qvd3xjoweZQd8Y9bZXSkH5Vsj6JrKsT6+mGQ+OWNXjCTmI8EzYTY5l4371Mpu6iVLnYuvJKEv5muSg25W9IVzt4V+sVCPv4sWr1TpMQ5WgZX1viBe95BTKLMp8llcvLejwAYywxdAMoOTQu8bFg3O3xLbReBO2Ph3qLdfJ77HO9/+C+3rq1r/3NDY16PRUiR9K17E+IeiQLJd611oHdFvuoiGyBx2p5mcwM3kEp0fN0GdghQsJhY5wyqPPiRUiG50vIouQ8EVighvBF//NBFuTV5ZgY7y3PdQ39qJbamdrFpRZ8izT0G6MeI/Uo+oDR/qOq0Cb1ubU+5syJuY4yGW2UQTsRdPPYD2pZt9RWaqpSJwvp6ckUXOqsCZqzTpyHQnUIaozWNZKZ++SUADfc1b2K6gSW697smkomv+g55P3ms4vx5zehy9mfDinRhtzO5CRZ6g+EK+tdRCJnh4Q76ryAlxgzxbWSwP4Gd1rpfCWZC347rNpiZfJ/EbqqAqev42bxc00j4F6Wy3Wv2RzKj6UMQjfLyWhVQgm+wyqM8Cs37d1FfyXm9yRYFiBlc6snXYyXqeXF8kEwMRiVfFCvr6/r9p07TNbv6q2HDzVmwRkaEnJq6YepIz7qe2Up12/4iFuhhU8MUAHViB1fZDl8s/fLLx/ryy+/lP+JmoZBOcQo1zEzhSKqYDFWgggsBAl59pKKaTNa+ctSkG44GKjf66Nimkwn8kPgmf+pQgbYmgG2XtTy8sh9wYhv/A4Hfa2vrbHwWNeAD9mCBaCZtxTVblJNPUwYfE7Oz3R4fKwXbJY8e/lc/tvFZ2wQNcSXDOQDNqf7lN835cbnrwAAEABJREFUX3zQrvnYqDnA87LjoAp87/cqDdHroU9BVOPHvCUPppS26En9NcXRpoq1HYXxjhbFSLNUat6aGnS9nIFJwScaY1O5vZzyfTGVJnMVLGQr9LwdgsyzBN6OEiPS8kGh4bo7qaVdG+qloX7ctplR9wFEFdSDI+C3p3edORtk/iesz8/OdXh0pOcvnuvJkyd6+vSpjghfctC44GC/wa7nZBKe8PSA/ILPBEpezrbUn2/GzKmr6WyaD9N9ck7I01X7Nkr0RRGmZAqk9T5S0SeKosy+xkipg1skM8wHwkUZiTNZ9CqgvCwaEmgz6Dei8n0CYnS3DE/vSPidnPGiiwDADnURQsReB++fkT4a8mYfKjERBw0mnFwiKFCXZVmpxyHGaDzWJpsm63w0Vf0SHcn/1VFN+SbU79nFhfwfLZxdXmjO4UUyKYYATAFHAh4FJu0iRpUgAotIPU/KkKi3lvcokbalTls26xP9g4pVZKOlz/s6CqU22FTZYTNuZ3tba7zXw9FIvlFZVqVCjPI8zILylfxpWVaWpSrKUua6L1RQthWyrCxVYaNHH/d30WlVVSqrGyjhM2g79Is3UfVUkb7iXS5B1fdwH1lfXXigknetpD4LBxus0YFeBKFXKfYrOb1GSfgGqPvgOo5eJ7eq1AphKcsUnej6LoNGaLaPPDgIZ71MC/IpsNNB1JMBGkvOd5T2KoM6PqLrQJ/0Of9MK+QltrwcPahjyZNnpJwFiLn8fRVO34DH3UTWYYwshug7BSXjUbXCaKgeqIBTR+aJ740GqpBnEM40h0dZnnWX8szTnzJ12QpX+qThPeitjdVz6sj8iHCHajxSH2SdtU7W8/DKrvNj/F3C/ellfoCNQfapwueew+U5b/SX1Mvs+lW2t7I/VIVulmXa2Sl9XmCeKOhjjq5OeypyP+sp9hz9JYXP7dLR4gaf9XJ4qbvic3tW9NkuTXQ5+ZW0k6MY9VUOe/SBQgwEYjSUz0s+NgTGBofx/puZzEw8gCRYXYUJwJt1NMvFRdgsKMQos6CWMXbBPDnnAGHBHNYwLiVkPgRAiJcPw3k+YkrK4RaGWw1zk6e7ZM6dMfY0CGNZqqIsFXVUVpUKwr1eXz7edPNtxF6rxXymGeP/grm2ZezCyzxnVrw7PkcPqJOAr+5LyxiXMhJ+NJp7XsxhniYGE1WCL7VmrAEuLy/lvwHR5ngTJhR5xBjkc7WPo4EExGh12ZJhOJXxE9wmssS81uCbz+0N82ZLGDFNElUUUW4zYNsrxetuwrh7wRw9YSO8VZDFUqGoFMolnC9cVipCM6ifUBYKsZAsMNqb5GnhLXTyiE5R9VRSp84rRGYyr4tE1sCYJcGCOpoy/vu84nTuPmNRwWQxSMFhOa3XqfcpX88kM/nmV1rqRcoW4L28NXNL7XYou+FZvm92DOdTlnaPm3yWeCrAnYNvPFxs1LkAbvB0Tt94XZt3boVvUjciHJDVnVbhFV1FrGgnd8srifMOuXddtASfgFMpqgNtyOZnC1KCt0oWe0pWUucF/b7ItBVxIAGBZBGdVdvTFthNXhlQgaQgXcHzWobTkuY4Q2d1J5gWNKB+Dck383xEYU2UgPCIHoSOpwEJyKGcs167XO5o0QD0t+697HiElHHpP74l/EpOqQ9RR2lJnTfiOhj5CLSgzpD7yOGrrlBLbDDJ/SVPOTyzFcx9ugFrMdjKnKJjxDu8Txe8i77OKHgX22Tyd/b48FTPnj7Xq5cvxW6E1tcqDjrX9ODurt56cEsP7u/r1v6WRsNK0oKxZso4NKPmFjLWgAVze1UVKnhvIijLUkVR8LoFcsck46SvpxveoSbzrdqWWqeu2wx0vJ6ok3QTRvsadsueehyoDcfrHB5scqBwi8O4e/KD4N1bt7TNYezaxpZ6wzWFkv5GXc/nSZfnc50cXejo1amOXhyDQx09P9Dxi5fQ5zrhu+b04Lkujl9qevZKi8tDtfMTWXOuwqYaVA2bLoFD4AKUoAJ9rY8HYATGGjOf+ndQjzF/wFw73ljXhq8x2fDq+zzKHBCoDzH+tIwpiQ2yUBUqh31V2FmhhC+Zu0tsFKAaM0evrWmwvpkPgQccDvdGY9INVLDuicwPvr7yP9k5ZQNuBhb0jzZIKZr8z3jOGbumbCLNmpn8UCSg0yM8YHPRfyulPzvTYH7KJiWH4WfPdPniVzr8/F/1/GMOfD/+e7347B909PinOn/1b2ovv9Baea7bW0mPbvf03Xe29cffv6c/5VDnj37wUN95Z18Pbo20s15oRL0VuqS7nvP9eSHvx4F2jdajZQYyGyjYCDq8AZf3kfdAibwQnUtSkEzXFzx3FmVqJjOAhoHXb8uvir8uHeh31FHy90pzmWb007lGo6SdnVJ3bg/11lsb+s6H+/rRD+/rz//kbf3lTz7QX/3Vd/VXf/0D/cVf/oH+8Mff0bsfPtT2/qYC7big/8743p+wfphzwNK2phAKVVUfVDJzHxLvTKMavcbhawz6fwL5PWjb7n0gnER65sYe/Wp9e0eDtS3WPqVeHU/1xeMjvTiY6HIWtWh7tHGftqa/x1JtiIS7cVTyOuv4ZEEOQR1uP5lJhJ2X65IngnyLK13BlIhLhAUVF8WlPZHAeCwBNt5Sjg0Jay6/QQ3egSFSd7d15MazkySskBy5wUG+cqcbEuffQE7sMldbUeeXSAbjoH5yuaNkQAX5RRljTQ4jM3pqB9f1NMBWENfS/qpw0KWEojrnQO3qJi38m1JEv9VtMvRXWLKQfLtx6qDN/cn71ApJCXkG3nmbXYOUbg5CQ6oz74Z0dXk7XwE7xshv2AlqqMWaJLxLaSq1F/TzE83mLzVvXqrqnTNWF/nw98Pv3tXDR9va2u0pVnPNF6e6vDzWjEOP5HMb9SdsXmUK49UdoimCQOcqGDt9nukPqvzt3vNvU/YiEu/0op5pzlq6rqdq/f1e2ctl88cK5ALrJfTu4NDyct4hMo4WVdAf6BUKhgI+Jg5rkhYqe5F5aE13799lHrqrECr2hy70/PmJDg7OxWcEJiqJPiQFEQDclAHTBFvA2sQAdaiMVpmu/M514V4iXt4e8jZsGcwSbey8Yb4oC5XUSenfTNRJjawO2IMqO48B2i35+ALUmkRCo4wWowLjVQiUlPKaTH750/AhECiw0S+jhr0SFCq9HO2cA4yFoloxwuRUxvMayiEeUvdQvsyf/jCkJlkHnvq6y2RfJ/6tZekqxTWXRd7gS1FHeFK/ok2Cl402MvpTPvydn3NQeyazOd9zhfZvbdK/NzUc91TQD4V+YmxvmXd9vZM4HMt2ongXIvNMqY2tvvb213Tv/qYevLWjh+D2nXWtbxUqypnqhvdncaBZxist6kM17TF9+kLJJhJrQ8M3I6+gJK+dXIVwRlksBQkYrbKizpvHa3UlGMYEbCQgLy/9w2mSx7XKYwG8Sers61suk31L7DdFeZoVlC1Yfmp5uScruMh4uC+Qb7k9xbdEvxmF0ZzC6RWoXTJKeLOCvD5Ja17HyAP1Fam3yNhTMDaU9JEeY0+PQ7ze5ER9Dn8HHP6us/baLU236SN31ofaY9234e+SteqRrmgWEvsADd/uNeNXw+DR5O9NWoI8krrLzDrmN3l6OrBSdRs+VlyBCJdBpCu7XX5tHldaua78WmVLApclyuygQ9JFEmOAOjRJRSv1GUM2+0Ptr2/qFvute2sb2hyMNCwqVdQhnwsqZIwbIadzO61/E/i6iD0Lz7/Fd7Kj98l7Z6Z4l2mOd33XJU3L+5bcZ4+lLGb0f+aLFHg7MkwJeULegpR5dZdBvg6If5+3l0Xyp6OV0faBdzhYzRp5qnp6pgZofqncj4iL9IuSut7iO2B/a0sb46H6rDejUROMK4nxV/QfUUNGOVVQqxVrwrKvizbqcKaMM7rXInV1YDKK5YCsbg9m8OjurOXuklXmEXeUulPm1F1E2CrsRbsBZ13p2/Cb6LyefpkCP0IGfcgk50XYdc0fvy1+p0RfzYSe91Xh/xqSZcV+xVnkXjmAexmLzHvHMvS1BBW63DKKAPpduONFeBl5TWhAz8NxLfyP4JY+8bLlgYSBxQfhmo1PIRuxWf/222/re9/9nt56+JY2x2tq2GRMi0YjBrYBBzO8g6oZtB0+eOfJn0HKi1kw6FRsuow4FGBcy4eIX3z5Rf5tXd+sNTNFNk1CjCp4icuqUlkBFnUhRpm4eGQvGeh8AEwYKokfcKDRQ9fQqpk4Fr4xjB/uw4xN6SmbwVlGXEu5PM3m+qa2GVDW2FDoszEdIt3WPA/zYmhOuf23fF8eHfLRyaHnq5f6/PFjvYD6hmrFRsf6xjoLoKFijMIV5XrzhSWBgK2ScgyplzEbFmvUX5+Dc2OQatDh7Fyz1rSwUuqvabB1S1t339bew/e1fe9tbd66p43tvXxINyKvPnXXt6iqlao6QZP6DGgDJpp+LFWFqBiCLJCx/GKA9Ir3CvPgDbifLW2aMjoFM1MgfYhRZVlmGLZqFnFTDij9t3SPT05Y3D/TZ599po8//liffvqpXjx/oTP/bejJVF7fibLJr84snNEqkOXTOffM1dwH7yMOb5dEvXXvRJIx6hrKuAUvxRjwqVBVUVbauqTdC3wN+Ow6LQuQlpYL+ByLoOAI4mqpBUejhI4cbtukQEKH52loORIpHBB5xmbYClEGgoM8zYF9i0HGJJtncGwmPghoEiVzS8aCNWlBf1swQTfUtdAvqqiSj5Oi8k3gpCkH5yfn5zo4OdYr+trpBR9O1HlAt6IdQmAC9/7Oe2RUmvepqqzkedMVmCJb8ml47xZ8cM21oK388FezhYyNmIKONmAhvM6EuDdaY+NqR/du3Zb/9sb29qa8Xw54fzyv6/oMkrwM/pTch7IsVVL3gTpwqREvy0/5ZQZvQQF/3XenBm9mcj1BdMW7bUBFe5NTrK7O0GnRcXgdthZ0jajGHAHqkBol+QafwzcA8wcfNhrc/1bQZs1NLPVZL6gJtNvNuBjU0tZXeDNM3JWtpZ0m06QF/WFBv6hZ6CzUaoU5fcGxCi8IXyHrkZZyLEDtwCenjfCN+qmvINUe/yYk8upwM74hXYOtjFxG6tHLQ5s20CZGNUvarnjiMr+k7RXt0q70m5X+VfqgFr5F7vA8sy/UTY0fK6x8ymH3zeOyjmhbyusywp6+oT91dX2dd0seOc7LQ3yLfuv8DeSwx6Gb9aGdnZV96Erm6V0Xmu1C62X9Nk7xpc4wdVTXFN8b4lZ6Hb/Uey2t1NA3sl30nTakrcnL0+TN8V6pyDgRoMaYkQqp9v5OXzH0jHoN+BlikIdlZEC780pJHXtNESQgrsQLl6AeDDGqKEpFKGItmDNnjB/zuY8ltRrGnJaXk5ucTQxDHfjIyXIGIKc+n01Jc5l/63WuFmMF40V3IDBQr98DfY1YxG9ubmq8NlYsolo+WhaMfwsOgX2d4WEjp4qxfciYtOaL/SB3xCQAABAASURBVF6Vx7bZdCqfIxjESdcqz/OkTdSH2yqwR1LN+Ij03+Y7PzvThHnfZQX1VISYyxmhITBOWaAKzGtCrrPk+JhzUZJXZwyuh0f46XNbTX6+tnE/Am1QlgVzUgVKBez5PDaj/i45/PXD8Cnj72yR2LjGhkWlFfBBzNsKheT8Eka8WZAcIo0jBS+ykqQ2mXIc6RI6DfVc00Y+x2SeBlq1w+n5mU6og7PLC01ZD7leMtLHIIvYNmOkkTxdQ7qGemyQJFQsUG76RAQ0sfy3aBasnbyuA3ExFgqkd5/knuGHE3GRPItg8d6fK7g28Nv1EWddaE6LPFMPg0RgqUbo9dt97CSeyDloNgb1YEYWZA5THc0eudyBaGXI6ZsgWi4jTQJ+ZyBPGUY0yEKntJOWSFFNGzSbt5rOGvioEHoy65Gyoh2Z+9FJbAEki5L3BUFBchu5bvERSqQ8P/mV/aEfkVY3QRrRT+TxjqzrqVo4RwPtQG+ErzNaPpyTQw19zOO91l2ftLaEoGi7K3gE57fLAH0mr6ecet+BJhqN7oQ9ugG+JHxL+Jap80DAw04zMG6YNfIy7Bj+iNGuw4KYJfC1y899bZE78IN0ugLizBNnLXXeSkua15RkFIKpKkr1e4xNIIZSi3mjk5NzPX3yXIes8avSdIfD3g/efaA/+MH7+sMffVc/+oMP9f57D7W9PZb/X4+JjXBZo1gkuX7FOF31fEyIirw7ZEw9JLVtm8euhrVgh1at19MSkOxxQ30tqLxFkxgzRE3QJywqxFKxqFSwsVH2+nL0+JZYYyzd2t3Tjv82MGu6O/ce6M6DB7p997729u9qc2ufzdZNfBsqWkV1mppprdn5VBfHpzp5cSD/b2Re8B327PNP9OTzj/T88cd69exTDou/1NnRE03OXygtzlSFuXqhVgkKq1ny1lRrI6pSvV6pqu9+9VRWnZ8edoSCvh6CGiN7ClpL8jlOrJuMuops2BeDnpyGfqXQu0bBwXHFd2Z/fV299TUVw5GMOqixx7m2avpNA3x+nzFGn88mmixmqqnNFE0pki/8go2iGQcjvtZeNHOabK6ScMXGZDg5UDp6oebwqeYvv9D5k4/14uN/1hf/9n/qKQfAx09+ptnxJ7LZE43CkW5tLPThWyP94Xdv6U9/+EB/+eN39Nd/9oH+4o/e0Q/ev639ragisTleHyu0Z/k3bQtNVEXqDp/yPMRYEDj8jTak/hwjqGMoC4OMgI5llDLRDxQoCWXimcz7vL7hMslMJsnMMuC4PS0gaZvf04a+yQq0pb7qc81nR+CQ74dD5tYDWTrWsD/V/m7Qu+9u6kc/uqe/+PMP9Dd/84f6L//1z/Wf/vbP9Ed/8gO99fZ9Nu3X1R8NVNB2LX14zjdHTR9OvPchloqxkJA3zFWORB8XF97lp+ScI3QcfiejvHSugv403NjU2taeBms7mi0KPXt1xrcSbT0LqlvGU+tJsS8VlRLvXUvaVtQZNHm9QWXLMLzbFrSDkX0AHU1GHeFFIghBjutaXR634p2mrEJFUl/OA/r4VdKkHG9OHVIOa8lfUd28PLU6PXG5I+jrWqLucqHDQ05XaIUz6rx2GWy+b/KeB3Db1I8BUV9mhYyxMFPBI0MgeTz1ZWaSQ8aPlB8meX6Jwni/7HIhRD047+h8UXe5fsf9O56dkaUr2OnCMK/dnnfCD2+fDHy8ovB4ib5rQbyRkF376vIVPF7y/LwHGDaN0dnQj9AAjFFHvEupuWCsP2XNeqTZ/IUUjrRzK+q993f1/R/e17sf7GlzOyqWU9XNmS4nR7q45N2bk873JrAp043LZGYqGUfLqpTDx9s+Y+aAQ5S+j58curWMcfPFlPXvpebzCbbnWGpJe21qVZoVvY7puCw3552TjJ8Q8JX1ZuT98fJKjVo23Zs0Y10zVywD88+u7j94i72qbcoc9PTpsR4/OdBk0lLdpcTHS6IvJez57bBAKLSy0GQwKJNhs0SSqFNRApiv3IbENVKb8KFVm7CD0aKMqvjWqEZ9xUGhJrbyb+8USREkVLgtI9CnA5wYoxLvQWK95nygrCFGebnNgjptKZhU8KiKyLhYcgBcqqIMgXoPrEsCbWf4ixppdA2zJd/RHJBfhE0imke+1V0IO+YrT5PJb/17Lku6fk9XhrC7YqFXIXS9TMFayt+Q9Zy+Tf+anfJteKFeT9raGurOnR3t7W1qwPeq0G2ok4b5mJywlmgfQLjN8jltNlPSVGW/0dZOX/cf7ui9D+/p/Q/v6uGjHWSlYjWhB5xo3hzy/fJKE94lPwxe1CfZh0QfTPRFIz//RxEhSNz4KGAy2tQh2ncFpJLHUunOm7yHJR6OFp9aJA7ChDBCGN4VHYRE2m+CR7nK7wbPwLLpm+nJHf+QJDjATcCukPPMD0T/jhvrObXTDt7ynrVTwLuQqOEkzzvkqqH7K+BQ4P2L9P+S96BsF6qaqarZufrTU42gG4yLOwwDd0Y9PdgY687aQFu+Vq7n0vRSke//Aj7BLyaXathLaFkrr8Zu0+uX2ZuSLj5BMvDJ0zqPSK5uZtBruNxhPByQHC9RVk/ftvTxVi00Mc5ke8h9rEmU96bcyCiSzg91A7p8DqhHfY2KSuu9ocZFXwPGv4I1UeC8xECALxlTfd+e2lQiHy9zwx5Mzf5v6+8L+SXQZuAPOg15+7vl+WdKPXm6tu58dd1E302U93UEJcYvX/s4hH9eVn3bZUQ6IL+X26go7CXebGX4mFLTlxZK/tu/kzO10wtF1uiDKA2ZW3qUZRiDbm9t6c7ejtaY8xiCcafBBOk4IBb9Lo8BRVAoSqnsqQ6VTuher6bSWao0Z33YWKmu7CTHD5pMGfmxErjIeWjnrvIFn6mZzBzqKHVKSH45NTNnfyt0KZZP0nML4/Ir884s0WkRoC49zsg/ZIScJMfnCHSUQ3LXfx1c+/eF8Psy9D/VjtfIKoOunpYhj3gToioT0PJKS/pVcm3KdRyu0yHHITKaxHipdRPIOq0bz5zgRjizGMj0d39cWXD7SySnSx+czT6SRebpUEWMeQPX/+TXO4/e1sP7D7TBgVLFgqlgYoigCLyAGG/9wIuBLEF9cGLGp+5MMQS5HR/cfJP21atX8j8DfcIBog90waJyhyavggVvURaKscgyWfYke9jmQbCl+pIi8b1+X66LgJvhhfhF/m2mOR+1My0WC7kPYnBukJcMEltbm/kAeDweyRfVEvY9D16mRC5TNnsPjo/09Pkz8FwvDg50PmGRjtpgNOTg19NVCuRvlCuQLlhwK8IJJQbmIMkPvDfYvPCDtj6bN4YObqihwlsr1BYMceVAYbCu8c5t7dx/R/fe+Y7uv/2+9u/e05i0iYF/PpnkP+ebpgsVGOgb7RErjShLHx98IilCVAxBAZjhKPl3t/PXMDNd/7gGJaYvehu47yIWiRL5+ESzoM7m864ufYPb69PM5G1JYVXTzi6raXNhp7OtfNnyadjsgMAkkudHrjvaO8SA35YR4zWNyAtG/LIsVFWFelUp5wtkgToXE4n7mGhz0W4uM+QdlfxDQywSE3rJKQOngAUpkI9BzcRFx+XprEM8zEyGLUcI7t8KLg/LOEElVkKSmVIGk60FcgxKAvCdHBXsxTKo6BUqWDCnGDSlr53m3wA+04UvgGhvyWRmiqAg7zJEFQ7smSgpOr4A8DpfkH7OwcOcQ5IFByD+G8ChaVXSfr4QWSv72h2s6c7mru7u7Glva7v7zXcOWcqyzPmYmYx8HAF/jTxw3p8KyIuikOtG6j3GKIth2deiInygXGak4qYL5HSvP4jglvwBuIW+14tIm6kFoolYhl3maJd6LfEJtIQdDXoNSRwtfAvvaOC/FWTRfA1qZDV94+viWuLcpttvl/l3VGo9zuH5EtdkIL/yR2rgG4/PSIQTH6dSLceSx0btaV3HqSME7ANoswJ10OVhajIfblBT7emWuOaXOksbXpcZhNsVsLXiPa8Vv9JzWUNbO72KW6X9JrrUb7Cdfc7lFf52qL3MyBqnGdSFhx05rFwe13OdJpdLy/S2pB6Gz3UMf1V/8NnGm3EuR5ZtQbP+Uub8G7gqazRlnjJlSpmTg7C/x77RkOWEMyWuxVbmkSXCK7gs62NzRVvXJdw4KEsLTYUpkbaFb6xV4y8lepaBkjnQob66EUxoUOgcdupxTuXTXwc0kkyGP5H3OgDDTsuLW/u4wtjhfMv4saINMo9zNFknqfH4Vj7ky3VrdBAJw9wRhA6MF0VZqM94s76xnudOH4PnPm6xYe8fPQmbYgwPlKvXqzRijh2NRoz3VZ6/p1PmPz4UZw4f55jTfcw3SQEkfG/4cPL5aepzJeOh24w571I+fsUQZOgKXdd3ivdLmUd0cB1DGszkcDu+jvGxtq4XlJVWwNckyQxN6s6CyW21jddLqxo640NvMltoykEw32fUl7SgjmoqiWqTAzXa1IRoCaN1HCGHG+rF08x8DqbMC+bamrXFnPCMD2X/x2gLwi6fEe//1/I5c8gFh/GT6UwL5mRvQ9GHjLpwiHpI+JtwucUL/6j0gyfPi6qRoRsY513P0/tf/1hg20hXMV9UVSmv12VtUm4JU9cgwK03L7ft9e5wn5IX2oWUeNUWOY1XrONK7jVLDEbdZzjupGueoHICZ17HUuzE4ZGe5Yr38NeDzDxiqZhy6RC4OCM/5D4kBV0j0m5BUw5+n7841CefPmYz9KWOjtg480HMP0LFh6gK0qwQlQzctGNu09Tle02V/QgSutcwwjdB0O9cUD6U6WEsSJGwDk4LbAI+moU80f6iLwuaeWJ1Bckw69DVlYh2tNAlPO2yLT1LV00J/1fA15QiYmTycjrv6MpBFrKrPLGJX5LPjJ2/7A5IbCzJfXbk+IY0rosvWL6+l2FLxCeJMdPcNmEEhP02BfpyjIViKBRCBE69X5fqs7O5vbmue7d39ejhbT26f1t3bm1rbdTD3IJvikvN2KhYsOGe8MewbUESVORlvFvi8vHC180+Jjn197ZpqWUqycdLfw/wUASByWVzxowph9GLGj0ctliqYEOj4tuh6g1UVnwvWNCCgcPHGEiuDcVS1WCk9c0d7d2+q1t3H2j/9n3t7t1lk/aWNtd3tD7e1Hi4rmE1UIWNwCZTYjxdXB7r7OCJjp9/oqOnH+vg2Ud69eQXevHk53rx+OeZP3j2sY5efKLjF5/p5NVjnR481dnhc/BSp0evdH5yqMvzE80Ye2oOIBo29Bo2ZzrMKBttSZuaNfLNmsgBe1EGRea3wI5ZKKTADprFVvkfUrK7aNRjYByKRYleqRAjSl09tfTZwJzoSEYtAppUBfbKKshtu71E7TT0nZoD37qe0oVm0uxC6fxIi1dPdP4l5fr033Twyc/08uOfgv+uoy9+ptnBJxq0R7qz3uq9uwP98INt/dkP7+knf/SW/uQP7ulHH97Sd97e1Nt3h7q3W2pvw7Q1ajSbMyJDAAAQAElEQVQopgrtqVSD5kzWnitoomALFfgYLSpyYBnDANkQjGRhpBCGlG0gGdSc9omrkJfEB+SmfC2J6GeCtxWIhHVRhjwCWb4z38VSU4h4Un+JTduU5vQ96iVNMHkh0xn5nqmI56rKCw47plobz/leaLS1mbTjZb01pm+ta2d/Qxvb6xquj1T1BzLayec278MLDoEb75yeFTm2zGOO1CLAH3/nYiwUadMVOllUiIDGTMZ4AR/p88O1Tfr2vmI11vll0tllq2kdVaeeEvVJhGh0pcCYukzbKhAHFJXgW+uo4BM+JErr8sx7XsjkMqMqdA1EuoK6C5WOwbKtkNSppSRLIhfCUJOWcuXLwyQhAyK5O54o5yHWaRNPIN92g8+CG49lohtGunElIengiVdaurIdpOxhhDoKifqRCpl1EPXWwSStIDmb3zlxZTHWvcBXOS7zpR7oXH6j+MZNkjckXwm66a8Ic7r8uBH1ZriLCmYK9IUVDMddM8MfWl7Z9yWfyc1IeOK9jXMUZTTmO0dgbDEQGNeiFtTWjHafqFlwSNWeaDBc8J5Uevu9Tb3z/g58nz20VhYvVbdnrBHPWRNequEwtSW9sCXsd/n40/whM5MFk49tRRGgQTGaKJrE/LZgrJ3OLjlwvWDdMWFumDPe1pL7ie8yXVmlNMi7J8zVfS1ZcUlmpmhBhUV6SgDCUEN7sn7gMK9l7nOhr+uH43WFYqCLy0ZffPFKn336XMfHUy3mhn4pE33KlbFpZurmTOoC/4wyeDmEv8qeJs9oCcibt6dHlnsZ40ryfmaSt3NRFioGpdQvVDOf+D+0ZRlCpMjTOh0fd7yPK4phkLqSGtblPjcnmYzyWqDMFmTicvsoGv5R/eqXUUP2b3o+1+B7QbsF4hxZnyRv3lmeH8o2O9afRtik5VO/5jL0fo3KbxZNvWdFy08eztiVdaMdAjo+h0bqMcaGuLnahnXsjP4NHY8K7eyMmRPWtbbeV4y0Hn2ioW8k5haRHgm2W7WEXd4wDy+aidp2ItlURbXQaM20vTvQvQdbeufdW3r07r7uP9jU3q2h1plXq/5MslPel2MtFo4z+Et8Yd7yg2DyFPaNNjDayoH7ZE95EkmT04ArUEohLnMFdAVyPyKtaOOOJ5HH30DWN+XUkK+luro8/VXgWxm3dVMBdwjiBSYyz4OQINkbIpc3Cpmz7EtmVw+PcqzCvyGlmpSBfqa8Z2kFZCInz62DFHAqgoK698PfgrVERXv0OQAeLC7U/dZv0p1hqbusne+AXd7LDfrJkHem4qDP/2RyZJ1Y8O0e+I71Nakt3+mrIuCDmZG7ri674jom4UfmVjQHJDMDQT42RDpoEQut4DIz+kXW0dVlZhJwm75maekXK+rrF4fcOfJCU47As8gIKpKpBBUDTwUtWymyFgpzmFmtlj2Blu93MebkV4Q1kdtsCTeUPVNs5/yhnr/La+qnXn7/N6zdW9K1rp/R8E619BN3jN5qdHf88VBLWTLECEV5E2iRpRXkuiuQNodXFLnb+n0g23WPAAU33jnj3U2MCQ1r8np6LtUTvo4bDfk2WOtXGoP14UA7HADvbm1q0O8xzpiM9In0V/CyhKgGXLLZcjRZ6NXFQgezpHP1tIgD4kolyk5qOcRTX7lMeHdD6iFHJyKbzJhhwfF1Niyr/PYP7HWJlgZyGD7TLobWgMEf+oXzxCrw4MYTA0SvbnONVeBbKHqvJ/wW3d8gKvwGOr93FS/DTaM5TD1luoygz1yV8035UuXXEAwuNdIb3WQp/lrieXVI5A+88W7AX3SHXLay4M6u+CV1G0v2W8ibWm+Gr5N6di0PH1zyQALvsZ4i0OliCAq8UIJPRLQMOH6I+fDeA733NgeVd+5qY31dBXplKFgUDdQrKiYGOh4vYctglRjURDqfLLxInkViwKrZmDw9O+MA+JkOD480ZzNzVaeed8BmZMB26vXiA15iIHa4z+6LI4SoqiJPaJvjsUJ+DRPKApu+cZkYOE2SIfdBt1dWDCjb2t7a1nAwZECJREr5TQqmBYOr/+bMi4OXevzsqZ5wCOx/nrelHgZsSo83NtQb9HMP8DzNjKRBERoFTz6JAd75tbWxNtEfka4sS5kF0pkMapTP8FvAilL94Vhbu/u6/eCR7rz1iIXVHh/hlSaXlzo5OtbZyYlmbOx6OUrSVEWhMha5/gP1FfC9o0FmJv+RUxAcISjHk2+IUUbYzGgsyeuyoa28XRwNddbSTsnLQr1mHs9L/FxfW9Ot/Vu6c/euNjY2qX8vFwOnNy7mzHhI6p4dNTNlHyxAg2IIKmJQyQaP10tVldlOwQI+InME4iMoCHc6VdYpy4L0WKdDtSw+EhA8JqUgkZX84NfDIZgcluWJuFaI5LIOJDEhT0AS/BXkl8kMkMjwxYIbCp0MuSwoORTUMuG3baSLRfiS6akAlWQd2mSqU6vWTKEoVHEgEum7CxbMlxxwnPtva3Fw0aAjJTkitr2NK9rZ2zywhiADZfCO8bWnlgMG/2381n8jnwWG0Y6+ABnEUuu9oXb4OLvFxuCdnV3tb+1ofTRWn02VooiyYOTDbaYQAoi5bJL5a4cXJjOjraIKfC5iRCcoQjOw4TSEmPWSu02q1DFwurqSsGmUCnsCCdykzsuCXJ5Bylae5qvwOkxLW4kydCDtis9xntdX0Wa7UkeTGvpOIyhowU3ew55PG6RMsdteIZFWGdcyyflkhv41hF+O7OdVnJSyXdeDv5J7+AZol+T1sqLOg/YbkHWJW9Gbep0s4puD+kLP4zu5h6/lyTr+9XjXCWqzLx7vCNhzXPMt/SED+wm4jZa29M9IR52Md8HUQD3s8PejVciyGt2admqS1EJbwi31k6nzGcS5zJF1pGZJW2+jN/gujjZzOfGYlsPljha506793baUsJ1ouw40FuVWBgYiZXYQThlR6bXwMj6aunioxxN2G4l36IoiN8Ku1/nRUpakXA6yclmHJPfZDKEDn7PA3zciuHE63x4D0OOZ0xLZtkkOWIn0ht9GWxlUwt+EjwLQXBfo14wnDp8fGsLeJh0SWaNrXi+8/4xRFgrsBrXYqF2XtJ5G6BTMf33m2xLaML/M/R8VLeZqmG/JjnSmgB995lafLwcs/CNjjs/hfgjpvwU85fB3yljpc5TMuMmfsrfYqzmknDN+OlrmrmCB+bPMh8g+dgX0fVxq3Sf0XYcCUFnUBjac93hnTZKtfki3ivM0uR6w4XZalEktuS75mRmsI1AusSG34AB4oTlrIccMH/3gdsb6wDGHLoirva4k6o0H7SHePWHT5a7jaaasZ6bU1wwbU+puyuHNnHXUgrLMOJjOf6mDusl/+hmdBfWKWYk6Dd42kXYy6gvIEUwe5327lehv5G+S0Q9DpD3N2HBZ6JL1h9d3gV8Va6eqLJXnAeKDjPUeMOeMUAcRZwYPdHUl5hSH5FNcV9fL8FLHljSTrmIzq9ciSH8jfKW2lC1Jl84jb4DmynIXZeZNwy7E585G93SRI6GbnOE9EeUVbZQU1Sb6u6MNbEwZdSadnc/02WfP9C//8kv9/Oef6ssnL3V2NtN8YWKazrRpC7oV64RUYKOAXyHChyUM6vCw+/MmskPLh3vXwq+o87zFvj7yDWY//GWTJjkIpyx3HdfHbn4JA+lB5pERwgFKvmQ8kEhzI23ysPfclJZ67usSibJQvmSUzUF9JeovUX/JsM/tJuXpcw/0UX9BZgB/xea6Ml2GfcPgRt7WJUb/zdsNOygL+Sl75mGQ8zU5kam78D3yfowYczb5pvG/cLTBmn29P5Afli4upzp+dajnT/leeXWgy4upGl9/tYYJxjwVauF5FaWEV7x4C39XGY983FrwPvp4kcjH0UJ9XGzRa5VyyT2cxwIfW+hPor5i0VNZ4QPrOKcWKjFk6HI61yk+nZxPdHI+1fl0oTn9z/pjjbb2tMXB786t+9q782B5GHxPe3u3tL25qfW1IQfBlUZ906CYs1l1pjB/rjD5UnH6ucLFp9L5R6qP/03TV/+i06f/pKPP/5sOPnP8g159+o86/MwPSv81/6nkl5/+i1599j908vgjnXNIfPnqC00OvtD08AvNjx9rcfJUzelztRcvFWZHKusTcKpyccIe8KE0OZRNjuCPgcvA5BT+THF2ju5E/WamPv2gz2ZhxUFuj8P3PpuNPTYb4/QUWxca2VxrbFSPbYH+RMXsjDIdS5dHHS6OZBeHlO2lGvyaPP9IR5/9VK8+/ke9+tU/UZaf6uLFz0n3TPscen74YKQff/+2/urHb+nv/uJ9/df/9D39zU/e1x9//47eezjWnZ2otf5MsSWPxQHd9EiibNawkQVScyGx0W2aKVgNpMD8GEJPZn0wkIWBgg2lFUIfpR6oAP3K6L9mev1KEiKj3+jqQpb5Fc0BHii6iP6UgDyhuCzBtQr0PPetoM6KMFcRZiozJirsgs+qM6k5oWwHWswONKWtJrTVJe0zow1IoP5oqJL3xphj6LqMbY0W84axsGEObOX9vubFaNuWjKUYonw+dkTmd4fzDucjdkKMkpcdD80K9fojbfLtMhhu8J5FLRaJ98/UMr7ISnQLaiMqkSbZDbocb1qXYys5Mo9OjjPJZdRGWkJLugp3VEp6/TKCDgh3yqlWWtdySYnoG6kT/BWSRzpcp4OHHB7qaPf08OtYya+pjy2dD8i4hf1O5tJVrljBQTMelF0ZEf9L4DSi4KDvXfUZQ+bo7GS7lMNDjpXlxFyQPE/iOhnJnEfmaa6AzGN+HTxHh+t5cVY020bgebks2802ESIwM1kIiiEoAOcpHDHdbaYuCFW+PJ0jB3jc5L2EiHyOslayBtQy3plgMwVNWQNdonSu1PKutMeqykvduT3Q++/v6/0Pbune/TVVvTnrwBNNpseaMmYt2OymF+OfgEkymZkkk5kjQUH+xzBQ3lmKQjSlZw6sOUCZ+V89mFxw8HquCXQxn6plP4EXF5uoBhOOUTNJbW6bVt4UcvFNoJFlaK9uQxCN+qOEAd4SEqAlWuYbn4um80TeSWxN6fik1udfHOmTT1/qxbMznZ+1vKclJnvkC20jfJCwa4Y9Z00KhsihJPeXx/WNvAs4Y3gimZn8Skt9D1kMsioq9sinF1QXSTVt1bJp4i4LpRCjCsaXgjHI6NupNbGEZk5tVTN4ta6IbyFiB3uBfPKBIvuJDGS0c6OK9uhx+NvjYLQKjQrVirRHoH+YkmdzBS3D7utXkb4q+o+WLF0w8nVAlneiTZIKylpQf5G+rjRRW5+rnh/LbKKNzYo9yiGHv6Wqyks6V0OfbNsFpW7QwbgB6iUxz7TM13U7ZU4AiX6qS/gLJWxV/Uab2z3de7Ctd9+7rQ8+vKd33uMg+OGmdvd7YgtLZW8ihXOsnZKP44z0Z2pbbCTeP95D01ymhQIw2sXI10ghkGlqJdCNG/i28s9lIuzIMuclW/Emrk4G8zvfaHaBNQAAEABJREFU2cwy9cq0Z4lTSN0+4Paw++hQfmERcru8g/ANyC+T/zi3gqt6MsdK9ptRUlqXA1x2LfF03qCOfOhLfeaDX9q6pF1LDvV7jGe9+oK116XGaabtotG9UaUHGwPdWx9otx815n3skaagnxSMU/m94TvVeH8i+cZg4pV7zVUkyEw8uE2m7lrRLsSTwrqfghLKegFjIQRF3uf83heFfJ3hcJnHuY6hbcZzBTewhLeBr10cznseDqHrKqSC5Um4YOwoQcE4EtkkCXwjRODU+M5PDDatg4Gz9TURY06i77nthvWR09b9d2Dc8/GwxzXo+zqq8TQtrYJOcsB7ugQlichaSd5Slns/2XOmIdWMdw1vRoN/LTSho69AXAZWt/O/b2A7KeecaPtmMWNtOVHNXJbqeR5zekVQf/mLAOO1da1zhjLk3KFg31qM322Iqo2RN5SqY0+Loq959D/7XOjVpJH/v7/PLxY6mgdNrMdc0FMTimW9CKqrC1deC3cR1sm6yqRLoeU3UPbc60TLy3lHF7Qc3/GdkSX/7yY5c6x0bQ8jupw8PzN/IlmpwF7dBvdtIPr3eYffp7Hf2BYFz2V0CrziPezpnTqcd1zxrucCcCWD//abRNxuP798vICvdSePy5FYgTeaJ5h4AsLyl9TT8NIrv/CNWvjk8HQMrCt7JNPVtQwYlmjrLF7RHECeqeeRO61hxpGlPOB53rw9z4bBaOGbiWyszqE+0CT8486d3nmfqHJqfIxkOuRjb293V2+/9UiPHjzU7b19sAf2tbW+oX5ZSYw69Wwha5J8UAwMOIG0MQQG40K+WJtOZ3r58qX8/5Q9Pj1io3RKDeQC4GaSGbmS+Xy5kdIwWLQ41lKHq8GQQso3I81MLvONlgVlStStmcnzxISEH05LBo41NqF3OPzdYlAZ9PvZHzJTiFFedX74+/LVKz3m4Pfpyxc6OT/TnMG36FUsQnoSZajxYU4+nmeCbxmUfUCnMVkkSlGmXlHm+tjc2OQDtkc+QYihUWVZZt98MG9XvmLXy1L2eyqYqLw9zs/PdXxyrNPTU/lG7Hw+U73M1/N2vgMf2/jo9twfqklmgTyCzCnljg4GzwB1RHiHEVZStrtgYlrMF2p8skJm4od69HiH/wOAbT7Eb9++rdt37rAA3NU6G2aDwUAl5Y3B8/M0FDWnT/Lk3m/KGPgwKtQrC1WFo1RZRsoaVFaFBmz890FZlYroWjQ5QmEqytDpoh9dHoTdJLlTNKzLAnL/V4tG2Eyi2IqkzSDOw7aU46ZCsAwzw5ZDUCCJEA8D4jJZ1g1Qh3kzZyQLeBDo7ibOYTWbQxcRHiwKPiyiWvWUrEJmms4aKG2FVYXI2540oU39N3/9EHjORr6/cx5t/nDQv0T/MiDa2OjLlUX1QiGnRWv5X5gVVEcfm33kQ97BLVbNtzn0vb9/W3d5R7fHG2z69XP9xyLw3hQqaAfvixUr+B6TaxFLmQUlGVCuXsEH7DqcdwQzWQgK6JojELYbuAoHCT0USWZLYBbd9AZawo5OLnU8VAB7LckdCdoBH0mTMqSU5TwI5/xI4zQRvgbGcElLdHLSEk4kzUAlAT4VsGn4QbyHiff8W/pXh6Xc41a40lFO15L3TSTCK9yUv8bL8+zguq2HQXJYwO4SjDItBXkd9CnXcXmmhJd6KYeD0iruZjgt5R4Hsg75ue10RTsdtyNsJvpgwkbK1PPp4ttkzB0g24nK8fAtaToEtTn8OvU8M9ye54mdN/WS50farAdtXS9Dahj02kS957YwtdR1Rg5LRLEgllrCzrf0D0e6St/K579sZ6mTsOFwOwlZa1LCB9GnXa5l/Ir38Aou+zrI6GykN6AYCXo4SrxjBoQ8AeHfTVvZb5xIMjwxnh1klsM8qHeppRKYUjqaCDtI7HIvX45byhrGksb1CSdhx4KctvBtMhGd66tNgje1WQYlPikQ52miAuNGyfgRS8YPytTijM+RC8asGizItAYLxi+fN+cciCzYVPGxjq4no7whBhWM/YPhSIPhUIG6aEjj89vc1wCsT3x+9zTCSy9sy5rEdVxG86vx+QvbDfD4qigY7yrGOurXy0B8TZwjYdt1WmiDXw3zassaw2WOhNwoXq+q1Ov1sFHIzIhKHfChoWw1aVsyTzK1Hg81i/IyJTO0LNfbnDn1cjLT+WSiMw5Vzy4uMp1QLq8bWVAsK+qAvMgzFKVEvdTYrlu2UKDeN/1gd8ZByAx/a8rvde114PU5R+Z1Le87pHV/cjxpa8qzcH+hLV65/dLL5aDePS/316mFiDu0L/n6msDrxyQFMwV1iPAFecQQlOWEzUxmHSSTX4kH2QtX4Wg5F5B/lsF72xHMcSKNmfF0PY/Ut1/29dEM0RhYxmFGyZQJIs83B8iFrCR/3MDrJgl5Qq0ut2MyRYk2TnTeFtS1sX5tdcFH5ykHvYdHF/riixf6+OMv80Gw/0nEZ8+P5Xjy9ECvDs40myW1bak2LaECt6JabHcI8AGZg3zNqd640jLslJb2Deo8yjXIARsr4tBUbLq0HPyKwyhBE7KkWolG8ZQpPwJ1BuSIlBFK2QTXQcS7IvnglUgrPJQndhDtNWPUi1lBiP7r1Jw6KlnmPQ7bMnSW9twWPq18FZtK4sDvihLn/rbus5fP9T1v9+MKmDO3aVh2+1FKgPoUdWu5XEFCJ3ifdZhUswHx6vClnj59rOPjQ12w1j47PNKrJ8/02S8/0b/99Gf6l3/87/rFv/5cTz9/qvNjNhvroGg9FXGQEUJfpoqqiGoYNBvedf8eyPD3rU20c0t8yt7WjBlzxqEZ49GcheMCNOiEPI721esP1Oc7xVH1hyrKPqUNmtWJ9aNYV9KS81YT1pNTDsMmtTRpgyap0Ay/moo0ow2t7d7W/r2HHATf0drWpmJVKFG35gcXNpUaDivaA21XZ3q4OdV37yT98K2gH70V9QcPkt7fm7GJd6gNfanq8mO1hz/T5Ok/6eSzv9fRJx0Of/WPOuIA9ejTf9YB/MuP/l4vP/pv4B84XP0HZP+kg0/+Sccctl485VD5xUeaPvulLp/+XOeP/01nX/4b9Oe6fPKRZs8+0fz5Z1q8+FzNwWPp+Ll6l8daqy+1id+b9N11Dn0Hs1PF01f481SLl1+qfvkFus8Uz14ADngPvtTl44+x+5EmTz7WHHs1B9Oz559q/vITtcefAfI6+IXmhx/JLr/QZnGid24V+pPv3tLf/Nm74B395R890J9wCPyD97f0/sOB7u1F7YwXWutdqhdOVbTH0uKQbgoWR7KGQ+f2knq9VGqgeUO6pm8ASzLGVVlPZn14YAP64wp9eEcPWoIIxJUk+qkf6jg15/V1F3pfIzYzmQEZsYYZoCRjrLDcqxoFNvgDdRvYuI1spAc2+/0g25pThfZchS5V2oRNulMdHj7T4yefgy91waFTwTd0bzhWQZ9VLOjnAkl0cfl3cc274PNHYoyIMWqFEIJeh12FzaIkw8vAs1BZ9Pg+HKtXDWTEJcalljFdUEEb3guHh80KSVFCLyOs+NDJcpzzjkhyqJYw6BVMkkNfvZbi7m1OXTwyQ98hs07G03VcoxWcMzfgdbJCi25LXA47DwiSSuBGWuSv3dSrfDx06hGrRKTyoIPU16Er15xxRJlKUIAS9RLqfIRSH1431DER3K7v/jjcqlPEN+9V/k6vc0WDtG4ng2COh968XeZwmVPg9SEvG8g5Qt1sJyd/wqjBeKJvhzcLXny70o1Yt5vz8QyB8b7IajTm1M2MmuHwl3cjtaeaT19qNn1OX73Q/l6ld9/b1fsf3NItDoL7g4Y9gnNNpke6nByzD3CmxWKilkMQ98ew5gj03YJ3KIagEE2R7/QYTCLfxFyemPsSc2HNRvl0esl640wX56fyw985h78168JEXyC5CtI6zJswp6c01JUsycwUI3mgCEtY+fKcPN4DzhslDIJrOxjzaWGVovXU1lHnpws9/uJAH//qqZ5y4Ht4vNDLg6mePD7TJ796pSdfnmpyEdQuKtVsxjdNoCmDhF3DsUDmDjPT6kdweKh8mT/90cHMZGYuvAGTBVMAVgbFAf13GNWUSYvQsGJolSi//Er+APTBBNolGsaRFmCcGxvBETubpFbbiI8LqmahkGrGw1qRNVVoZuy9zJEtiGvd8GswQsoPZ67hbiQeiUcGeRBEoXvCXN1mJrMOWWj5Ka2ofvfLrDOSCSw3ZpMCfSQwPwRr4Bd0Pw5tFxy4zo+VmA+qaqGdnb780DaWC74NJ2r8cJc5xPtn8r5KPxTlEnYMO8ZBstEeIdQKBYi1LGI7zKQwVYgzlf1a65tR+3dGevjWNu/QLd6h2xwG73I4vK6d3Ypvw1qx4NDXTlQ3x5oz/9b1Me/SucS7aDalDLMlFjLeV6MXGO+O8EP0BQNyv9y/JbwdurhEmg4YhPdnK3NCvWip31EX/mbI6V018cjgQfsT6kwRzKZdAH+l72HPfSkgKktWD3O5wwVEpptGXPYN8CTfDKxw+J9oM/9rD7asq4DtQNsWvA8l/b9q5qo4+K0WFyrnpyoY3/r0k+2y1Z1RqbvjSreGpbYr04i6L+uZYj1VJF3kPYrYMqBVX/kWXwN10PlrS07Qa4grN8+SmqEHYgiKYYkb648YIvKoAM2wQF/v0hhjCWbkfaJl/e60ayoq2COuYNc6bcrpowXGB1PB2FI6FNSzqIp8KmhBfABUJWlb+m2rlPOAdpnIzGSkM3GRZcJ2C5zKdUhvRqzHUXcudx9FKkciroWvW2m6aNhjrsXnAm9B5C0oyDpKimiEr4Eh+3qImN8VK4tKRn8PSswpLQ7Ws5kW0wlrywlD7Exts6BOatEDZUVU5Dwkcr4QWV+molLDN1IdKi1iT4tyqEVvDazrMg511JR6dtHqyflCh4ugC+apiVWswgvV1H2iXvTmhTterAR1XEcjcH2HKxC8jnPOBR3MOirXA2Zd2MypvvHqYrvnTSVzGwg8uUGvbgI0OcGEBkCBW4EHUci5EyA2P7PQH78pcioJex0k/aZJl3pB/390uU8rd5zPAwQVlHkinEJ+yxsDdE968VU6t+PIslU0sQwPWeRxnrf5y8vLTg/nBWgg7Q0K7/GkW1W6t0Pmswwr3LoS6PWL3mvEvQkhf10Rl/CxxY+Fb0LwAk4uJyxep/KNUZe3qV36xggilDGQBxkGIS/HmA++B3fvcQj8lpzev3NXjjscNm1vbKvHi8rsLFYFYh5RIJ13jIIBuCgLFskl0Y2Oj0/04sULveAg2A87Ez6RFXdSDJSECsg+ckjW8EXZUj81G8cLDspqgKIiNs0s25tzeOllcHkIgRcjUCOEsFugM2ZTxf+F/9bmpkajkfzwy8hHxCUwr2sdnhzlw98nz5/r4PiITZeFQlWoNxyq6PWUN2HRW9SNGjZUfeBNTIgtYQSKyVTFQiP0tza3tL6xroqNXTPDESngVyyiPJ372sycyaUAABAASURBVGLDIzzc4mdy2xzIHx8f6/DoUOccQE9nE8pXY77hw2Gh+WyuKTqz6UyrPzG38LJTJzX15LbcpmQyA+QZYlQMHXwCyjx+OrUQ5FdLO3HjG2lIl321qACPRBUb015v49FYQ+pySBn7bFD1qJeSdo3B69zQhwZTtACgQYoxqMQH/43WoogqCAfX9zhoVZXZvsdZMIlbxFk0hYgdEJCbw+Pol0ZnjMS77YIPHo8Pnga4zOu5IC/nsxx9p4E0IUrBbTrvNh2UU4BbptWV4E3BgqLroyeuFiQFtSmwIWcsRAEbwYumUNNWapKjp2R9+FKX04VOLy41mS20oM3rlDSnrS6Y/C44FJj5QQB9u+XdwzRtICX0EjqCOgKbiyXe9EIh/w1fP/Ct8CHLLGrERuFGf6Tt0bru7Ozp4e27egDuwm/SZv2iUhGiYgjyshdFwTtQ5f5ZEBdjlLCH0+RvOCByM5kF2bLcyhcyqJlkZvKfQLzDQpDXlUEzLKAEiE/IUqYmOSWt1y6vDFkayFmqdbkJKiWStoISdr3WKTKXe9iRZZ7GbWYE0jmwmcMr6rIVMESc+7FCIpxWtlc8dlsHPrgfrwETnv+baK/lXZluht0u9tIKOYxP1FMCLXDqaIWc2m0zgnL4RrzrfBWRsgNzBPJfItuKcvvZTg4HXdumjpa2Pf4mEroeTorKwLYyitfycp2buPItkM7bfml/JXfdhO2ErZR10EPH5R0M/4ISsius9Jb2WuqmSeg54D2czJZpnJpawu2y/ZJTwp2Ox4l3OLEwhnpcRtJK32lOg9xpoi3dXvL8aTtBHQk+Le3mePSSA5+Sw+NcZwXCMjob5VGG84AxxrJNo26BgWXe2Zck3k0E2BRxZgYxBGAZl1r8R5khJuv6uN4gq0HTtswjifmk1Zw5qwYNcpJSZs+L+tY1WvhGJp/3MCnD18C8EViIG0geZhwJJSNRUUreluhjMqepyc/zmLHWuGSsm8ymjH+NkoRqkFFWi6ZQFqpY7A9GQ/XYVPZ5bMIct2A+bLDh1Oe1EKNCCPKrZVxMxDlvXnzGTj98qUnjY2eBblmW8k01z9Dn27mPs8S3jKtuz9P72sKR7VFpCec9PlCOAR8eI3zq41O245llGP2mVe311yR4UddGNkGyILOoQN0432Bvyvx8PpnqjDng3MGaa8I87vVq6AXqLlKHBXNsUfUU8Vsh0iYCptaCvP5ryuh1mihvgW6FX67rfc7lNf6btwewGCTqKhnpqfCadcqCctf44/01kr7PHD4cj1nfDFQNB8r/AK1Xyf0x83RJZKl8eTpg2AoWFPHP6zigZ2YyuwkJV3hww5CkC2OIIPXkDMi3x3payXR9ufQ69FXO4xMJnHosrJMM97HLJAdxAooidyfOykZ+r0NIOmh52VVaeWbEJwXKEtS0psvJQgeHJ3r27EBPnr5iI/RQL1+esna71NHJRIeHF3rx4qQ7EP7VE3300Rd68uRAk2lLn2H8VKl0BQ87sK+I3Clt6PnlfA1Z587qiSP42QIvmdMG3lF3lI2W5IepeXNuhmxO0gVwXdJwa1kukY9SICeQqcGT5OrOysu0pKdjGL3SlNT1AdJZhC8yZKVeA+sWy4gy+o/JrxZ7+Js3gtwvwGGfHPgsfE/QRDmkrkzparROMvJ2K4LLoA9KgRB5UIe2hJzmPINCABEEk48HL14816effaIvPv9Mj7/8Qp9/8qk++tkv9NO//yf9w//rv+mf/j//qF/9/GOdHJxKrPF6bDwMqjX1yjFjywB7fckqmiIyHrSgZiOjJZyA1DJGNU17RX3MmHP46982C8aPmnjjXRoMRvJ/8T4cr6nPN1bZGyoWPbXU6bxOms5qxmxc4KC3boMW9L8F7TRXoUkbdcnB9EVjmhLfFkNVoy2NN3c0GK8rMB4s2ICbzM4p8xlryzMVdq6t0Vzv3yv14/fH+sn3N/Sff7itv/nRNnRTP/neWH/8TqXv3mn1zs5U90Zn2rZXGs6fqDz/XHbymQKw08+k48/VHH6i2YtfcvD6P3Ty+U919Ol/19En/5xxDH/6+b/o/Muf6fzxz3Tx5OeaPP1Is+cfg19p+vwTTTkAnj79FfJPNHv2GYfATzjQPVB/eqYRm4zDORuNF8dKR8/R+VRnX/xSZ5//Qhcc9k6ffqoZh8fzF59BP9X85Wey42ekPdZGe6F1UE0OFM+fqT97pVFzoHF7oK3ilI3KuT68N9Cfcdj7txz+/m8/eV9++Ot/+vm9+33d3W610b9Q3w4V21cK9UvwioY4WOIIeiJjczzoUuYHqO1Ega2nYDV90ft3kvdBWSmFnsR3gWwAXUL0Ibm8QlYIJSB6t/ch3hFCRgjy1dsQZXgeifwkM8uAk/BExjtBXzFCjoCtwHvUoUZjxhsyBRPKeCHjMNtRpHOVdgmmmk2P9fzZ57wrH+uLx5/rnEOokvmxx7dFUeE/73bCkoNsGB+T2rYBrXBGIUZFEEIg6DCZuMxkLoOVwWdEGd6YRUXsFrFSZL0RQ6lIOEIDNFGmhvm3YTMx8T7IooS8o86vUHTyEGUG73orIFMIxAMLMngzE4o3IHnYzOQ/PLS6EMnMJL+B8gXD7ayvM5x6a17TlNluLoSHSbQJHGr+7ODPrEhcR7tnNk2aLuTPRL9LMA4I9zVHICeA+u18BmVVgduOSkbftByOaDkCvgC5MqKr2y0vYXiNH17GDPxcUVgRlVOtqAcsWbZomLgJj/MELst8NgCHHk98yTcqN/Mk5jXjhA0g83HXkRhfkXB7BOS3uD1rcpOMPswBlqyR2UKmKZggPlNbH2sxO1DbHGljQ3r4YF3vvL2te/fGGo0a/D3TYnGs2cxxqjnj2IKDkLat1ZUIQv8x+mFknC5YC5egqgoVZZSRd8u7mpgjGw5eFozjU9bSFxfnuri80JT3cL6Ysa6vyatFXwrRMjArv9yGqFgPxxgUeQ8j1MNdPE8D3E5QdXVgCrxjkX5RGu+gSrU+z7DJ/uL5qX7F4e9HHz3Vy5eX+MLoN4k6OJyzznmhT371UieHC82nEd9Y17QFxY0idwUL+GlLhGUYmZABuWNLmCELAOryJXGWdEu5xxemOCxkIPUZLQsxdzZq+Un0pdwvG7h2CRq3VVCyiK1CFqJCjPI2iKt9I5OM9BRa4nAipJpRqaY2FhzyLBRYpxhtEmgbU0JXN6+Ox4Yz5rHmXOLRAU9Eo2W4hIjudr2vgS1tZNpp/s5PI2VuB2w6b05NPJMCZfYyqZ1R9Eva8ESL+YlKDmrXxlF7eyNtblUywnVzoZoD4NbXafI+WKulbydsWJCoUhVFyohFC20VywbUpJ+jdUn6c/rImUKciqWPtvf6unt/XY/e3dW7H9ziEHhPDx5taG+/xyGxNBhQ/8UlNX7GPHOa07bMVam9pC793ZxTjgWoFXwO5r31MtmyY5tJzl+jRZCWkER8BjnIL9JlXcrTpZW+ierGlc1gdiXy8IrPlHEqUx457rWwKf+YoPrq5Q4gJZp4f97ICDkVkZ9mJrNvBq8OdSRRNPSw4Zv2lNcPfxkA5PCyh9TS7wF9vaR9C8awgrGsmJ2pmJ2o4hB4nKa6PYy6t1bp1iBqi3YfaaE+uuViIj8Ezmmx0fUv7ysNtUz90xNWPmt5GTTD/Yf3O4dlX/nJccmfynHet6/AnH7FW1DwMIghXvEWgsywu4S4vDl83IDl9jihI8kkR3LPm4b+3no1UT8GgkpzRPnBby8U6rN2qTIKFbwQnr+ZG+lKvHRbRjqzKAsmsyDJRxV1l0mGLIagiN9mCEjo/kHUXa5v1KSJTwbNWBdNFy3fCmIGiWosEheUsCOFb/0xXf/IefIzQ/YVYAd7r9XvG2Ezk7Ah5hK18K0YVxrV7Mc0nEE1nPHUzGGL+UR+3uGYsx++oGBz1gtzPPXD35Y6rFn71UVfC77DFnyDTYuRTtlvfzkTB8CNXk6SzghP+QaaxYHmoerKjQ+YouxaAj/0+rWKl/sqv0xm5swSOKTrcBfl4ZsIMsovrWT65guVzsYNlSzj4emdvBbl+XcCuogiD24EyLkpWb6NtBkmuf3fDIYuEDBPZzL77RD0/+PLyH8F2Hx7ODM8bvLKFYbw93Rf28ZwHjkw7NQXHAye/qLKeRak3cK0Gzha4lrXAz6gXC0ICGceM5liNrcuYY+CdDfy67w70eqZ5cSvwp7e/fD8Hf4bHnNePj9Q9A3XORuVvhHqcR3wiMyS+w31l7zPxuHG+rp2Nrflv03rdH9nVw/vP8iHwrvbOywUCjXYWkxYmLLZ4eUOdKYYC0UWubAshOc6Pjlh8fhSp2c+kTeyYMRHlVUpXwR7WH6Zyf2ZM2C4v75hayGoKEvFyICW/WNUwUcvn/vrm7gO5/tlL/vqvo0GA/kg7PZct6X+p9TBydmpnnMg/eT5Mx1w+HrJZrUVUXmTdG3MRspQVa+SMYDLxGWZRAtysE5XRDIeDOW/Db21uSE/LC3x0czQlxo2nxcMeHPf3MZ+YvEY6YhFkPKEWM9ZbF2q+5edLHAoj3l+wRjEG/kG+iUHwk4n86mmXh+LuRbY9Trp2i5RV4C0XvYr0A+4JXwxM3n9RWyXRakeH/A9DnId7m8MUSGEjEibuYwU8kPnYz+cfnWgE6j/ZvKiXtA9E5C8fxS0r+uX0BiCjB/3ofXNACbLxMDufCKceBca6IJyN8g7/xKLulotiwSTZDzyYoR6kmhjKtpYpMRoioXRTyL9ICiWXbigMh1liRze9dyGz9BOqUrKZTcQ4PGTCI+XLN9eoEQdejAQF2NUpExevhD4oCGiYcZoFfGskrGhE8IInXX1epuq+psKcaT5Iujw6FIvX53oYkJbUYSGFDPq7fzyksPhiWrqoKEP12wILhYL+WGF102QKeJUaVG9olQ/lGwTBZXYiI0UG3Jnpq8UNCwrba9t6O7+LT28e08P79zT7d09bW1sanNtnb44VI93N1KO3LbYNTPR/dXQLi35a3Ul4SFxHkbHzGQGPAyIlldNrh80/ZZMcqCXKXyCvwY2Pexyh/MkSZn3OAcCQYHfyR+d6DoLZCt5poS/8V6m/Wr8smxfjbiS/FrbV5pvMN+YZ6f3ul1X/mYkr5slBBXt/Lsgkc5trdJ2YcbNLF9SFmfJQT6vx3tduY5J6L8G9POiDvnNNK/pEJd1Vror6vIlPO1X0uQ4I8+vQ3hNngg5hO9fxRv9Sa9fns77caZEJWwk6Op2PuFCi8B5yDfeHu/oFJZP0gqbWl75vXGe/i+HUHD6FaBElJC7TffR5yqnHjZ1P4J6ONuF8ffYcRVG1jDOtqBuE2NNm+eSmne+OxBs1aDDzTvmbb2E0eaAJMwv6FABkTGo1x/mObGsKrIOYggCKadViMiiLAQQJWiDI3PGNP8zxT5P4a5i6euAEp3AOI8aY1LF/NMfMDdjd8Icec4Gl+u7X2aGqaAYQ6ZkRqMm0ibGodRRHPXa1yvMAAAQAElEQVQxM1GulvHUyKgg/yJEBdLn8uOHj60+3iXqw+uSxEqkFX5mYNzjzUx9DqXHo5HG45F68GZd3cgpjnl6qoUU5jMTVJhLaugwXbkbXXLQe8nhb8Z0zkcZo78FVWyeDznsGY7HCtQr5khvSm5blu25W2jDp9xu3mYURtWgr62dHe3u72u8vq6COvO2nLMWaBjQjfp0WQ+9/vJg12UNZZxRBxPqd8F82yNuc3tb+7dva//Wbe3s7moNe17WyFwXgte3ycyUL9J7HQWZImUIQNlxHss4r5PXIU9yBdfPqjCdnrCm1y/Mkep1GaEshn7T7V46PD7n4QkcCJys8iN4484x8vVBl6eHdePCYi4/VAGvA21sWvB1+vzFgf77T/+H/k8OCf/+H36qX/zyU+b5U4U40Nrariz0WeNO5X8S2uN++dHnHAC/4iOXXhN66PVBJVmJXV9TBGgEQfK8jLAZfOdZrihz/xzYoGeI9pZYDLBeypRNOLFR6Uj5AHUhp8p8jS3XbZHBYjCRj/KYHBFEqqHLu5PBe1ZemXilnFeLM8DzRta5Z1gKGVKUrIAvoCWoZAZYu5jLzeNN+cp28efK5wW252QzA+43vJeFTaREGZPrZdrKlvlnO/jRUbcbYMkjkX8i/+wP4Uw9TqRN8k0tr6Pp5FwHhy/0+PFn+vRXH+vTjz/SZx99pC8+/pWeffGlTljrNrzDg7KnjfGGNte2WEutqSr72CjUsKHRcPBaN4yri4Z+UedD4Jo1ec0abwH8vZyy3p/y3tW8d1peFoOqXp9Nz7HWNze1vr6lATugJbZFPc1Z2/nBr8N5sqDUgRqIaqnLBJw26Nb0FacWK8YDfGMMmPOuX1ye6fz0QNPLQy2mh5pfvpA1h7q1Lf3g/W395z97pL/787f059/f0R9yEPzDd/v64TsD/fH7I/3p9zb1Vz/a19/+yX39lz9/pL/58Vv6ix/c1R+8vakP7o30/u0hGOnDu2v64Paa3tnt69YgadScKl68kM6eKlw8l3Hwujj4XNOXnyidPFbFIexmuNBuNdMOWGtPs1599KXmrz4Dn6s+eKzEIa78T0gfPdX0xec65dD35cf/qif/9o8ZL3/1Lzr54ue65CD57PEv4P9N7clT7Nb67v0t/eT7j/S3P/6O/vpH7+n7D7f1cLvQ3fVa9zdbvXe3p++/va4fvb+jP/rOvn704Z4+fGtND/YK7W+02hxONSzOVOqIdfaBYnsIjhV1qpjOMkI653254NvtUiEfCs0Jz+nD9GPvq2w8JyUhACZvU6WCYAkqidV8B+dd5nFdH/V0iZZu1aK3srGiiLixSH7K0Opy4YrXMpCWFLnhT4YlfG7wvaZMNXSxxFyRjf/Apr7D6ku+5S90evRKX375uZ48faLT83MZ30BDvisK5rHW+x6TVQP8lU7k2421lCILkJjJzPBgebv8ik1LTjK8itguYqlAvzYkcl3gyXvMdSO+sSv/rva4lqpMrhUVKImFKPFeiLTXKCSXY9ep5biAngN9QYFZkJlluZll3qyjBJQv82d+SEui5ZWy4IZwxeJ7p0J9dMxrzyxNnciJqztoqk6Yn8RwZ5Mr6nJ418s2PJyRtVycQ3K/KIeTDibLZY0yK0EhE8j1EuGDxLOD16+uLs/nGsTRj67COO3ueMavtX8WYIJI14X7ym03JJlHdyVyNqfL9lehFe20DH8dXej1p8tz8f3hUeaPXw8zFLl9/yHxLhqHSYGDYDPmp+Zci/mRFhz+FvFC21tRDzi0evhwU5ubhcpiSql5d9oLtbxLLYeFLXNwy+FJYh6lKDiQ30S6N5TimJmqqlTf122DnqpeoRiDEItBGzuNag4iF2yWzxdT9hYAe1dzwgvWfjX7KDXzTcMc07IGpnVk8svkNix0NCxpjjF/eubKOvKLoHiXA+9EL1YaVEP1yxHTZaGTo6mefHGgTz95xpx5rNPTRrKxev0dfN3Q5WVgvXOgj3/5XE+fnLKX1aqwkXqkL2NfIZTkExUsKAanBWEggIwA9twpg7XMm0zdRS/IFZdkLgLc1HOSoikOSpXjHqgUBoVUmBQkrfooalQ99U3NMGakDBTINxalyqpSwbhSOh8LFTEqkJH52op6j4znfWwOq6hhaSqtplkWmG9ECwqrV5TA7/U2LLvBFXX+dwVFkniYpAznYbgJJ8Cg6msu5oF6ccG+37Ga+kyjkWmfw9/btze0vTOkzZMUFhjxtVqtxFrN+16T+16rSJuUfOuV1FdBfYUyKXAIHGKtDguZzUnPuxI6WJjI4kRFNddwJPLpcRi8oUdv7+htDoTferSp23dH2mIuH44axXJC+5+prk+0AE17LgkbYa6Ab+ZtRLsZfSBm4LKJfB0GXQIrJhEGkq54mFXbevsKGzkS/Ry+onrjuhFMysnkVyLgdAUPgwSyyKkj282S6wdJua/D5s45EMHDZdfMVhzyb7m9KDmb14x6AgQe6XutrD8MBBBp15I967KZq+CwzqZnssmJqsWZNotat0aF7qz3tTcsNWacrJqp4vxSflhcMX6W2CuA2xMvoo9R3lda58mS2zNfwsuwZLOTK15dGaWvUC0vT2lmy3inryOIHwOhg5nHK+t71XtbOLr2VXdZF3IfHZ1QattWWdcTYiHeQJH5oAgtyC+GoBiCArBgMguSKV+GrJMHmUWZEQEMHTNTgIaA3PWcR4aGri7CAu5bi7BlbGsVlLDVgNaBJ06F3GRofTPs18RrGW/69Zfl/CgXVHxr0txKDWM5B9SiTxHIe96TyaVOz0917GBv/Hgy0cHFhY45R5q7/0Vfi9jTnHlkxsHvRRgo/+bvZdLjs1ovptJJW2oS+qrLodpqoFT25GVO2V+9flFfLkg8HJCr+83wVURmvNQrZMHv54FJs/yQmcncKg9YOTxIZ8vEzJCZ5DeQ8Jg7U+f1H3+F//gsf02OXiGOpVpm88MFzjic//3DB4XXwEDhg0UGb4CPFxktL4KHb7iAhNDKt452T8T/zpt+I/Ewo9dwuw/16uCJTYvs39LXhF+rcMJPQ9kHojIWGrBxsTYaazQcyj/I9tiQfOv+Q92/e1fbG1sqGKwWbJw0bEKkppXxE0OQL6oMWvPin52fcQD8Sscnx5pxmCl8KstSFQuxsqwUQ0BkipGBj7ga/5qmUUBeoTNgoZz1YsBuoaIoc5y/BIkyMOcoWtAaK4k7t25pj4PqPn67Lx7fUqYae77Z/PLgQE+fP2cD7yUHdZf5FeqxIT1cG2s4GskPgks2gQvfGMWmuNxODFFeVqOBCiu0ub6pXQ7eNqADPlQL90kmZgo1LNLnDHKL6YXa+SVrJybIeiKbXygxkc5PDzQ7O1LD5FpQpvH6mta3NjTcWFM5YjDrFaqjaR6kORku1KqmjXwSbShvC7zNEu10Bfxc8avBA1G+vR0i5al6lfy3nPpswnu9uiyEoBCDSl/AlaWXQDM2sY4Pj/WSg/LDw8P8G8pzb2Pa1/NwpRAj7VUoYDdQNy5vaeuGtssfJ9CWD5SELOG70yxH5os0cWV92qVbGLS4nUBDm7TEUtGU3aKyf7EIKgrPMxA2ReonIoss1AO8BWllly4kC6awQvQ0ARnUTCgCcTkP8ZvsyJ388YP69Xqumbim01r+mzzs6bHwjKqbikVyxURWaj4vNLk0HR3O9PTpsT7/8qWePjvW5bSRQiWLpRozTflYmwG36WX1dvQ+3lL2SHxVFPJ3zftCGSIfHEEFJuKcd2C6UJg1qlrTqOhpe7yuO3v7us/B710283d5H9fX1jTk/RwAb99IPYUQKKZRl1Ki/3ue/k45paid3IhTB8GbmYw6M7OllBq56mNLPWI8FtLdBLg9eRfmme0jzHQVhnY3ETAeB8l3lpBPDvjDIwHNnzP1+G+Cq7ve18XnOH98A74uzW8swz83+3X6r8mTKfuH/hV1hauwx78JkcZlK+r8bwhviddsr2xAiTMpPy37Zct8AvUcOj7HLnUyj06myHKaFUWewyuKfKWXKfKbNPtk5KPfCp2fwjeHQW/CZTcgLvqRQb4JROGVrqDllfXdR8KZd+rhr0VS4A260kOXIDYT/glAEXi83B8HYb9dlmGug64kf90y5Ff3zrWkgVMXKWWqrupyXI7vwm43EW4Zt9r8ric1jNUZyJqlzNPBMpt4Orwg0+TArsctGI8SfMXcOWAu9PmwqHroJ3lczfrB05uPLUBGn4kA3n2tGfN9fq+x43NLyXziY5Hb9PiCca7H3OryFr8mLP4vWPj7uBTMGNODPF2MUQGbZt345XXoY6XDyymuFkdabDgI5rSexsNuz31pqYOsjwOev5fa68r1Xe66Xu5ggfmvVI950X0zo260utwHkG24zKgPhzgUarUgjxlrnykbdDPKz7CtSLn7rEU2t3e0w1i9xXpkwBgtyjSjDufA63PBvFjTbp4mtwP5Nh4GFiKHRCP5Ye3erX2tb2zk9VJLARrK7fqBcb6sKlX9fl639FgnFb1KhpzpQnPmnDk+ed9xHT9E3tza0ub2dj5QLmlbi0Hy4pJ3wD9BKapWl5nhtitQg9S5zyUZ+Oh16HUKq+7ylB38eRXXBTqV1TPLeHC73kp8k+aom4I3+Kt8YVw3gwd3p3mT8SI4qD85dTjfaSrLhCfIMUeXo7ykb/iAPTo65dD3E/3zP/+rfvrTn2X+1Ss2RHpj7e3eVX+wqek06dnzEzZFn+vLxy/06vCMtW6LnUguN+Ejh8OQA+qXbODJ25+MC4kelsEmSpL3jhrPHAvoHMUlNMM+0JyUC/gG2qKDxXxTGNG+fIwrRdIV11DHm1MvPH4wcJHW04PktjxveKR+u4ryI0CiTPH/y9yfeFlyI2e+4GeAu9819sh9ZXKtvVSlktRS93s9S7//+p2ZNzPnzOtWLyV1qVhVZJFMMvct9ribu+P9DH5vZGQyk0VS6lJ7+OdmAAwGgwEOwIGMSMmizIoOwWkpo+8aaaag7kIHfV3oFJuHYnMp+Qa5U/+NEodvRPphWoaXTZ7sBypCrQTf6fIn9cp1KghUUupgfuhGfczLTchI9F2pKIP6/UJlkVjLHbBee6S95w91dPBUi+mxCjYOx4NK25trfDtsandnQxsbY/X9XbIkX7fO51P5utgPd/0fqC545x0+ztSMd5nyrjnfsua1YIplVKwK+bp7vD7WBu/exuaWRmsb2DNWiBXjtDTnQHk6q3lfW9X0twbbWyCLVCBCCsUQVaCzCIn1YaMy1NCF2umhTjg4PXj8uY6ffab25L4G6Zk2e3u6tj3Rj98d6Fc/2dVf/vSyfvLRBd25MdS1i0GXdlpd3m1ZR0a9d2ukH3+4q7/82XX9zS/vgHf1q5+9o59+dEM/eveKfvTeNf30g5v6+Q9uZ/rBrUu6xsbwWtmqn6asTSfQiXr+mzmTPcXpgbZ6SbcuDPXRrS1s2NEP2dC9c2WgS2utxvGQjcWnCtMnirOnjK2OmgAAEABJREFUssljtccPNd//SqfPPtfBo0/07Kvf6tHn/6Dn936r+cFdafpYYf4ko2ye68K41oe3N/SLH13Vv/nFO/q3f/me/vaX7+ovf3pdP+WQ930OeT/g4PcnH+3qZz+8pJ/84KI+eHdLN64MtLneqlec0EsOJQ6x25qN78U+3fJAqTmiL/OtZlPJZmAOFsQtoGx++/vo7yX9IpnRM4GFM4qg8kVaxwf6ZyRqBcKEiFTifWhTLYe836M3J6HNb+fNGR+QuoAM6oB8/T6X4KzDLfMSHZgsuk9GRKfzBRNFbCXjW2cxmXPwc6BHD55ob++I+S2oNxhrMNpQLPuqka2R9TkqKdfArcvoQkRyJ+MBugM1TwGUR2wnS2ajJgUtUDJOODXm0XaOr9l0rmLSeFjRTgMNOFSIvPtG/ojiiLxZlAEFaheikvMO+BzvvCOHCxm8WZDOqEmy7segDmyxDJOgiVQYmRkEcCc4CUbLC7aLIwzfJSXlOOwlljuHoN90d3nOS66y57j8eHN+o1CH3kSx3aiLqLvlurvf8IPHySSjdwG9cnlhDo+EIkbreQAQzrc/sBkjuUl+yecwkt/6Rn82wSmZTMaT24uAfKd7mdXzZJ3O/AmYkclvh/cz3kFjPgi24P2cyH+rdz5/jpZDbW4E3byxqdu3tnX50hrrxaRFfcpewFStz2e58vg3z00RvxQd6LPKoL9SL1HHsiyZA3qqmB98X4PmkSi/ZW3nunzOqTmMbFjDOZzPccvD35r3xOefNu+nSIG5wcxkZgqOEOCDeOhtl5Hg8PevDCUWVqrZdDrcn+vhvX3d/fyZvrq7z5jQsH8/VK/a1mh0UYPhrpRG2ns20/0v95F5oRfPJshUKuIIWwbY0FNQqWClDAQrlnwhE7AABdgqLiMEybe7MfHgpg08KkGTWtYQ7trI/lg17qu/MVJ/PGCOjUoMZjkd/6WMJMSlNkisfZJnpKwQC0W+Q2KM6hBUxKBoEhVQwueFpTzurA16GvdKrG1lxBsKScJSQ9iWVFDly/Lzuz88n6HFkXNbfv4zH67E0CqZQTPgJdrBRPeAthLzT7OYajE7zgg2Zx3U16VLmxzKDjVeK1WWCV815GmBZAG4I+iv4grBFNmHi0VQwJG4U7L2NTSEHTXj40JNmqluTnl/TghPVfZarW/0dPHiWNdurOvGrQ2wBj/WZebs7Z1Cw3Gj1UFwm47oD8dKyXEqMV8H3tnAgSTmUDeBBJySbJLc5iXNhIcB5StJ53mswjnn4vQnr6xrpSMH3pyFklbasf9NMkhwZyH0GYaZ8VxC0Ax1cfLwm9QQZ8yZkkkgOc5kPdQS0yiw9oisayJ9ochYsP84V1ywDpodKUwOVc4ONebA/cJAurze0+6o1FovqqKdQzMXm9m4q1Yg7EUkEaQCjYP3xr9ZWyI7c7DHhTIQ5O7edRcg8C1uNAjj/YYS4tZbL0POzlJbCvNxthtjGCcIYyYyZyIY38XzzG3UIuDrHq+Pxym/A/ZqHg9RJzMSQ5DxIgSocockDG9GHsIBGoJJUDODgOAyUUa8mVFiLgkZvXLhJWwy+r8hQ55YyhyhUAIEJAukebr+2ZetNBjcN0HGD/ZYVOBHTfAhVQzH2Buwh55GJ5jMax1PZ9qfTLUHnpyc6svne2Bfz1mDHjemaehrWo51WqzpRRrq0TTq/nHSQw6BXzSlTjkUXhQDtUUlAYuFhP9Wpr5O3WffJq6TsY6snm/KvEr7ztTwUZfJIA7h00zlTwfdz9NgzUxmHSTT/wxXeGnE/zxcflXyi0xrQVdhQp03ifsfYa2XczaQ0Lnz4MKAl+DPirRsRS7em5D2lJll8FCGDMoN4Sm/EHHynWHG68fLULDQ8YO+XtVjoekTeaEYglxvtjnb2CoPhv6WLuFprW9msMkREB5yQFqiq2HjsohRW5ubunXzpt5557Y21zfQaUr+AZfzJ/SbQsQGC+hOOjo+1pOnT/Scw1f/bVLXX7AArno9FhdlljczFUWZwzHGzA8od2081trauvwAut/ry21x3uvktsQQ8gKuV5baWF/XtStXdfHCBTZvegqU70C1mqbR4eGhHvvh79On8t9G9rbqUcbID38pp/INVPQEdJJZMroOdWrJa8xc0SJrCFOvLHX5wiX5Idz62oa8Hp7HzEinR/iifcaCeHYq45A3TY9UH7/QdO+Rjp58qRf3/6hDNqAqFq2721u6dv2art++qSu3ruvCzavavnZZowvbqtiEiqO+Qr+SlVEJ/d5WLRtMblwIhpkghJfU45ZhcSXsdzACy22MtGPn30Ixkg/ZGJY0+534QFn0Yf/N8YX/hjf9wP3n/nL4ROh9O7l+Hh7X0pca+kCNr1rsa8mP94TJitjkMGiIplhQHtT7QcMHzJwD85oFds7HotLj8aIsSJjWAXmLhKEhBhnUCJtJOF1eludxKuKMRyBzCFERhBCyj0QGbsm4LcnMMrzMelFrOpno+PhIhwcHbIIc6PmLQ3Ckvf0JcTMdHS60vzfXk8dHuvvFU3388V39/d//Vv/nf/xH/eY3n8r/L0Dfx6h6fJwM19Qb+gdKIa9ES1mtsoUy7CnYqO/zDgzYwPf3i+7Ah0YjdgLF7rF0OlN7xCKMQ+CBFbqwtin/jd/b12/Q967Q3zdU0hcLEMtCFqOojJIogwbyOiXawf1KUJ5mFrp0M0m8t5nw8DAw0gUVl+dJWZrA8kZyySmL5XB+6GtXIt6hJc12IeUU8rU75QJJPUdpoq55vybdReR0Z8mWTT1HPc2TKD7r8PB55LRz8q/n/6bwSqfreB05zSNdt9PXkG3IcS6Zmdceq/gVfS35G4JZt5f7VljnCxoFbvkU1EEMDWYZhNFhIPfLsziXeZnm6R1W8Sv6qkznS5Rxd7y8k2YY7DfDlvbpDfRcGrpNon4w5/qQj32OLs3TOyhfCZ0dMCbnNfJmYChvyFn6S17InUeSv1U5D3nJRjo64T2Ply0u57MNzicepGdZ2FU8rBJjqb8LXbK/gZ7TrQMeSabEO+p5sjyPLN9KDXl9LIYw90ot8h2cFzlNnjeR2cejbMaqhgRCjOoxHg1HPn4N5WOL66oZ033cF+NDiFFmKOAWl5ctGWW3ms0Ys5hzeoxrZVXKrfd/dAKjHvP3YDBUYkyaMM46/DClZSPcmBsi42GRUSjE6CozMCvr9vVHoj5ebEsZNesRz98w5+TxPQYJO1oMdjmvt5frNjgVV+adorSlTjVz24zD2znU82AcN1Kky52E7Pnboz3ckub+mGPDDCyY+wJzqx+y7ly8qGs3burO+x/oznvvy3+Dt6TuC2yezKYM6zP5QdLM11jYQGkybA/UPRntQwERXXn9s7HOxsiGvE18jHefFlWlgjG/QCawLvByHWWvUn84ZKNkrMF4pIJwja9POGj3v3zi67AFa5Oq12PzsS8vs8buBXa4r4x50mgHij+7zQyPEqTiCV1noC6JtuDOiR2FfdPtiUvYMt3r7FESis/ilgzkZSyBb7xXklDul6KrwIp6ivMreHiJpVGeImrrlOrRD0xmUW1rrAsWesGhyIOHz/SAA5Lnzw8UrKJtLmgw2EC20ulprcND1g8ncw4aa80Wiak8aTZvOORLHKCI1Y23b6DWgaKcd4hwUrIlFRawkSI2ZdISYnNLaSFx2Cs/+NWUMmdgSYnPsu5UsksoE2UoSmcoKOA1nKUZcn57ZpDLZ0BxWzI8zWVMZkFGPsM3ZoU6vpSZI8rDQkZwyhf6qLl4z31HILHJlDj89fok6uSQvG419WkojTUQ9ZbnAd7PROxLuNLAg7JTD9qjpBJaQgtolJdv9OXI4e94rc/7eEm3372mnZ0x7WXqV0mbaz1dv7qrd+9c0wfv3dKd29d09cqutrf9e6NER814dkK7HuU14dHJoU5PjjWZnBI/pU0XbGI2ankvclm8v71+T8PRQH2+JXpsIDsdrY+0tbOF3h02VDdIG/H+DjCxpHaRsc3kh74MI7mPNLRhS02SBWwoFGKhkjVzj7oMqF5ltWLN98Xpnk5fPND+wz/q4OEfNHn+RxWzB7o4OtFP7gz1735xUf/rry7pFz/c1MWthfrlAXoOFAOHtPZCRXihKu5r0DvSeDTR1nqj3S3Tpd1Sl3cHunpxqBtXNvTe7Yv66N0b+uF7NzksvqyrO2ta7wf1NFOPDeNR0WgQavXpg47tYdQP37mqf/vLH+o//Nuf6n/7dz/V/+3ffKR/96t39Vc/vab3b6zpwlqtrf5UG9VEQx2pmD9T8oPg00cSB8OaPNJs/0s2IZ/qylbQrUsVh85Rt68O9OMPdvVXf3FT/+YXt/Xj93d083JPV3aDbl3t6Rc/uaq//dUd/ernN+Cv6Oc/uqwffrCjW9eH2tlMtPuJrN1TvXgB9tTWB2o59FVzLHGAnTjQ9s3kxPuWwlxOhb+T6JvW0h6tkv+Y8QQWoHEJU3clCOAW7aj8HgYp8xKdnD5Dv6GPt/R7R4IXvcF8MYWIwbscigmJnAk4NVG0TG++chqJTs8kkuRqAwNM4CAktEY4chAMVChapaIt1EwbnTB+7e+d0L+Ter01Dns2VPIto1DlPtp6XXKd3QvKV+LpgKzMfYWeT1vxuW64020p0Gl8BzYzvpebqYaV0RcH2t4caNQPivi+QGMJF5cwbBDz1UsUkkVQyKCOHOY7y1zOggxeniZ4IOLk1GEmaYnzvMflcJCcl18uJyxy3uG1cjgPeH95vuEmH7erMTOZWZbJOT0PDDdxy6cTjz8ryeQ/4nkG13EOZkisgJwZYa8fvJx6nYnTkppZVpWLopPQRXJpq9YlVUsRdVeWRMYlXqJL82eX7tzbYOZau1STwRhPyxRG8nQP6i1XTsuPtwisbFjRt4gto038mOQuCYE8xrvJAdV8fqjp9BkNfaj1NckPfz9477JuXN/U+jq9ljGvbmbsLS3UtC1dGiWJPuh/kSKjIm+ZYbxnRt8L9EFjXrJouTzn/R9KtBwg+x6IY8Earc4HvXPmlzqj8fdjBebOVbil3GCmGIJiBFCzIIOGYApmkkOvXsQSbSotZhgHpadHcz2+/0KfffpQn/7hoe5xuHuw1zBODlXETeaOTVXlhkajC8xxF2Qa63C/0d3Pnure3efsjdRazCPjaZHrLMYVWSmDmiqFDA8XMt5jcztl+Uf5Mp4O+hX93uvmaFij+jeE8y191KqgctzTeHtNo82xykEpBrTspxofJXySWtrROzOlGhDjXgKiNOEPM+tYGT/OUqbnZR+qMDEGlVof9jRGd8H8nog36DKba+zymSQiTSY5nOi7XucywXL/SQUUqQ5I+03AzIhbQTJJZjyBmSng79wngvMiLBn9bjE/1Zw9ytRONegbh7AbunhpnX1NmlFTtZoj3CiyBimrQhXfH77vFPlGMzO5r1vaqOVbxnMoXy1jBGDNl3y9x/yWgOClmrSF2jRnvTPVopmoZj2TKDcL8gwAABAASURBVCuUcw1GLeuloKvM2Xfe29GHH13We+9f1PUb69phbTIYNQrFKXkPNVvssQ5jHm9PJNbFAd0BiwMl5FeZWIM34kSfyiBOlrJvMF8yLa8EXQGWfLk+Z+ke9y2A0pwFqjfhvAoEvcTzUR3fxZr4ob3MoF+DRJRMb7tepmRty6DzRt2M9uj8hT9pl3z4y9hStHP5+tJmrIk4/I0c/o7w7XYv6dK40O6o0KhIqhgnS/zIslcRZxs+TrwjDW1egwX+rjNEScCk1g0OQXI4D3jzaJZWqYVDXo63VcnjjYfDa54p4W+60ZfrnMvCBvppHksYJzKl76alzEqNy+OibAqWqSXBaQPNw4q9rIPLetwZvL0Yi433Q8Co6wohRoVlGFXdTR2MPB4fYpDL4gneD57YJTckw8URpt7JQYHJkOf7IJY9WSyVLC4REHZZyPe4Pafju2Y1BQUreL1YsTGn4GrmA1MSbyTxDfYtZJqb0aNMR7TBk9OJPn38RB9/dU+f3H+ihwenOrWeZtW6jsJYTxc93eP1fjgNetEOdBLXNO+tqy76alyntGwfGG5UawWC/+p350fDJgfmYJyZ8yYiZfzAdLdpeaVMzUzmbezUY3J0fnjoXwXes/5VCv5ThbpbHCu5zOeH6ICr2H9hin4fPFpe1JbBzweURKd2Po8eXtxSxtkOJvm9bFRYwUpyrnt2YX3ni6JyHqPTFDGqKEombMCmn0/cRVEoMAC5EMNLZyK2azn4el0SG6qNg41BQ7DHhN8nf8lIH0OQ81cuXdZ777yrG9euaXN9XV6W5/O6ex5fbETkAwObbwrv7e9xkPZCh0dH8gVuDEG+gIjBuxM5MDwgaw4q73b22TQd+IYmh7Q9L78sqEvFh2lPJXy0IOOnYAD03/7d3drW5QsXtb25pYp6G7b77W0yZeP1+YsXevj4UbZjMp0ooGMwGmq0NlYfGrC3pafUy/bDJPyT5BvPDYty91G/6mlzbVOXLlzS7s4FbOljQaAYg0oRLtAPxAJeHP62LKwWx3ua7D3m8PcrNmq+0N7DL3RKuFCjtfGQxc62ti/uauPijtYv7WgNOtrdVM8Xt2sjlWwoFf2eql6lqixVOLA1+68o8GMh91eMhUKMGWahs53JraYdHd6m7gtvYxJlZvK+YBYEy0tCj6AvmJkiurKPXV8ICiHK27QlvUHnHJ1zDkwXbJz7bzM1jPQr3e43M0PeFGNQZOFYZHvh4zLO44EZkwP+aj0/i4YWPvlwnjdb0BQkixK7FWJWEUZKnuYywGUTeXI+aKL9xGVm1CkoeBkO6oBBsmASt1aX8yChq/HFMO08o69MOKA45QB2MqvZzG11fNro4GCup09PdO/ec/2Rj6TfffyVfvtPX+iffvOZfsdB8FdfPtP+/pSPwVK9wVjj9U2NNzboWyMVVZkt4zWTUaFeWWlE3/Z/4DCif5chqmUHcDGZaXEyUUPZCXBaoMABcLFoVSXTIJQakLdX0g9iVHR4HyAciiBzP3uYeDP3rbCnlfvX2zxhxRmscwJqJWTNDOJwLyNFWyOufJnErXzBmPHwGKhlmlOyOK32NdqlvuW5zMBa0gt+TYhEbk97I1za06H2Nrwt/W3xb9NzLt4rmMtzHW/AWfq5PFmesPCX4fQcdvo1IPG1OFPO8yfiRXoHdb7ENjkIGtSgonydyREDb38CrO9z+U7pZXoF5M3xmRqv6qt4VbfQcw7iop9hhVv1KtzeMxj53gQRv4SUeXGZErrOg8hcToIRaQDWzkPK8eIy4HV6Jf1MNiG3RNapXG4nSzxx8supw22Buk5HIM1pB+QJn4/zhuPtIzYB7k4QLcvYZbR49+RpiCT0twAhf807EO/jjYs7Wg+vQF6PSyig2STGxxgLlYwt/f5AvX5fJXOdGDsb9DYoSuQ1wiFEJQuMK1LTJMYWH19aJZdBNqCrrEpFxiCfE1rmCzNjrqzUQ6f/wyL/zV+fkxvmEbedZOSDunkiKoYgowyTKTGut74eYY5wG8TlcT6nzThwns3myCSZmaeA1Z2Uf9LSo9i2SiEDdic2umc6Yk1ydHikCR8ifhiKOLpWkq6zQ9KKitlCcr/U2FWzXhD2DsZj7XD4e/HyFe1evKTt3Qsab24q4tMaH/ghsaOmPjW2NORzHQ1Wug4Pt6R5Oxm+i4zpBXkjY3pCJmFSYGx33xZloeBAzmKAj+r5fLK1oa1d1hO7O9rY2mQzZaganSccWh0eH+mUea3Bj3JfAdfbYouCycuJIZJEPUkzg0ruKoCkt68D+XQOmOZS4A33Uq6TId0rsQKRzkJI6G4PO7oQZa+Yfw7N1XCtDlfkFHi8gyhCPFe3R5pMQTGWGgzHWt/YUlkNWAsstLd/rAMOSua1KfIRaqHHe1Bozj7ZbJY0X5hOTmZ6/PiZ7n55X5998RX0nh49esr6d6Kad0bG+gz9iVL8zsAReJkn7xI9LLHBIuCHUC0bW2imHbyvz5TYpGnZpG7ZNEsZtYTMS48FWEeEFi+hjk8JmnnSsUPZgASh963WV9CEHWRWvnygcGRZdCvCRclKyXURVkYgbICb9udFk7zPsb5KQA42nBLoNgQXkh8EZ/sb+GX96bdd+diEV0hQHmjlF+UuN9lt+RvAckr5lusjxFsZg/JgWLF5eEkffnhbH3x4S++9d123bl3WO7ev6KP3b4Lb8Fd16eIWa7JSgQM/35Cc+J9VPjnQETiZHNH2p/L/t2rG+nBGY/vYRSl8+xR5XBsM+uozbvZ6PdbqpaqqVH/Y05D1+wCUrOEVolp8uELTGuGAlwPjialpk/JvWcqULEjIB1Dy3g+qgrWfqed+mh3lb4jDx3d19Pjz/Bu068Wxbu6YfvLuWH/z42397U+39BcfDHT7StK4ty9rn8nSc/BMap9K6amCnivaC5XxQL3ySIPqVMNqxsb3Qhtj6cJWT9cuboB1Xdwcalwm2fyYs1L0QXuaa50Du51Rpcuk39hd13vXLsh/Y/gXP7qtn390XT/78BIg7kPwwUX96N0tfXBzTe9dHyO7pneuDHXzYl83dktdBzcuuK6gtd6pdkY1ciN9cHtdd9gQ/sGdTf3ix1f1S/BDNof98HdnfU79juV/zvnG5Urvv7OuD+5gxztj3bk51LXLpXY5/B0NJtT1gHdnX6nZV9s4f8R65USRdyjYVMFmMg61FWb4fpGR6A+yVqKVaDrahbYRsKAkR1SySCpxxEsJWQckhwOMnSGR3tK329Qo8Q5kqCG9BeTzdwau05ayBoJQ19FxL5+SLaNdXvBnYfo+QY/CJLjOeHjsYXNODj+wslLO15Nas9NanHXwnTlizNvVYLQlK9hoQ67xAxT6YmCdYCFIFOQqtbzSOeq8YxlFjVdcR42MAX1+AByaVvV0qskRfaqd0e8qDusH2lzr0SelgG8iGiL+jowzAV+bouQ2ZMB7HJADGwUM3iELsiVv8B52GJrNTGYmCTh1OE9ayrLEe9jjQXJIWOPxMHAecq6j1HqV1EWePcmKJsvg0cUb8lmHB+Fpe25UwRPfPT1thWX+HOz47kkdUWpGaAlBRT1EPYz6O81hmfyWQcWVSaI0eH+6TTmOsPMQDOLp1jiBupFnIC7fxGf6PR6UtzLn2+RG/NuIvVGms9Ko/jkI3uvOW5zahRaLEy04AG6aQw0GC+aGgW7c2NSN6xva3qrU67WKcSHLY0OS5zbvkz6vZpRKbYHbSok+a1YoBMC7E6L35sRY3zD21xm+7qzZe8iUF7DmMLJhbdm2tVIeJ7rxwVspud+zrZRrkpmhO8jfj2BQ3ongoBwShYjedIUk0kyL2UKHewd6+vC5HrC38ej+oZ4/mXC422p6WqpZDJXaNaU0VohrGvS3NeYQeNC/QN4eeQ7zP4Z//OhQR4cL1YuIbIXuUmYr6vwKBfFRxo9WF3UwMwWgxEhGHVvWxyskxssGP2TQJ0O/0JD9sfHWmvrMrbGM+LFR2zaUTcW4DT2Wy6Asi0oKpON3/FqvdKM3waemZU6oJfxeWKt+GTTqlRox55ahlaHXsMkkNC6f2GqrkEmw+udcZoYKQ4UD8pYbMVJcxqFlHuXLzGQGZBJUXHCwluH9I5jwBAn4s23o69NT+vqpyqLV5npPFy+ua2d7pFjUrFUnav0fRSXv6428SxXsM5Xul7JQQFmDb3xP17/HvJ3k75D7Ff2JsXvVf1OqSakpuMaWBjitaa8578JUi+ZETTqW4rGq/kRrG612L5W6dmOkm7c3wKau39zQlatjbe/0NFoTa/KFQpxIOlXiALv1dTHvTItNifKJlJzSxqJ00QsS7UgGybyTQMRl4JWbtBx2Cr6WnhPf+MiiS9+/UeA7Rro+M8Nf55B1GE8H5BtvlzkPF04y/BFon8B6snDQPiW+KukToZ6yBDpRnJ2o10y1WbW6NAy6MDRtVEk9W8gPjCPvSsSnBb40+BYdNb5fZLSq8XVDcQ328xbJ59QUguQwKGktMh1aJfgk/yHhG2/7xtTXE1fSrr9ljd0wBngfaekXDi/RZRwU790E4rEdVva19Guyi6FFODDTJPGOpAznE3VNvBeKQcYLY06prznMZAZk5Dp3exx5VjJZD76QUvbJmeS5bO7PNpkslApFKUGT0Rr4NSkomZHNAfkO98sc9tJKdBk6vhmGfFDkJ6iQWmwAbWvUIUjMf44WnzQhaobOk1Z6zv7Nl/sH+uTBEw6B7+uzx8/1bNJqv6n0vK70aFbo4aTQUw6CD2yk03Jd83KseexpQV1RQS+WhL4MmbSER+lf/TK5HYYdK8C+5UaCu0s08i1Be3Zx3jPglgTuz37Tkn/2Mv/VCrRvKnnZCD6onEfbdi+tx0nwSx0e9izndb6ZR4p7me3bE8/DoJEYpFLb8tKl3IEiL5xvIJRlqaIoFEIUCcpXwsIM7HS7gdvPaJbnR18wFLHUOrPtzvaO/FAWxVpfW9PNmzf1wfvv6/at22ycjJRy3q7cEIJymVWFB6ST01M2zvwQ+Ln8t4CbpX2USnqiuFa+gHC0pAXeGLfXdbgN8nqh3+Ndt4ddzgfygvrtbG3p0oWL8v+v2A/U3K8Nk1DNQO+bNUdHx3r0+In8/zbaO9jXgl2Wis3V0WjER+5IZVXJbfLN5Cmbyn6w6WWIq0XH5JQFynyhTQ71rl+7rt1tPo77QzYRknxDm0rI7YwhqLDAECi185mmhwc6fvZEB48f6PDhPZ08uaf5i0eqj/aVOCA2bMx1or5OiyKq1++pP3D0NRgO2UAaclA8Bmv4fYO2GOd2KKtKVVliO1hSD0f8gTq1+KxhQet1mbNhNfN6Qf23nfxDI5Fuhqe43ZdZLsssctuNh2ONOcgc9kZsDA2Jq2QK2XfT6UynkymbYlMt0NnSNuIyM8UQ5DYUZUGeDpFFYwgUxC0uT+9Rz16/UlFGmRn2trgcsDChGOFG5U7I4iIRl+jXDQuMhgVew0LlPFrCiUbwf00Mx6enAAAQAElEQVSbKCMFKVN4OSjbDAaYmbjRrVcuYokPiiGqiEX27Wgw1JADkYBBpyenevTgkT753af6x1//Rh//9nd8+NyT/zbQhM0TzjKwv0BHqQqfrbNpvL21q83NbfXRYxhkTVIVgtaGQ+1ubGp3fUOb8BVt0fCOTA8O5Gjpr5HD4HJeswib01+OdfjkqR7fvatHX9zV3qPHqpGvqMigKvlQKWmjKmNMWf4OeF8IpLd83Ph75W3e0JcpSrzyHazzk6BCtovHkwjxRMZjJOPH7wydu7rkcxFfZ13Eoa9l1tcuI8YQfgUeR96clnkRWsHO8au4c9R1IeFSX4dy5Q3y/WBo1tvhZb8NUte1pbfnl/7l0uh74sp+dfoKvB4OvbU8TzGJdJ7UiY6B79QBIlL0fS50obHTA39eb45f6nT+T4L8f1IGfS7jBTq18wUueY9zdDKJmr0OdW3HO+JyAcpSdylHGnqMOHF1ZYg0R3KV8uvVeC3TdXYh6VoyziKzVPdWruK8GB/nnSYeKcugPb/Lbp0xcjq8aMv60rm0FW+MSUWv4sO7Lz+oKJhbGAjJK9XMx77INsbF6OuHspQX0zJ3+ZiyqBvm7ibHVeTzedsYvJvluOMl+7qjLEoFTJszx0wYu5pFzXi5tBibIvNWDJFigywAdRfVYm5IarEjMQfkMPNNvVhowoHmjAOZLi15UQpm8jWC2yBZLiN5JnEhwhM/KOvzeWzvxZ6eP3vG+mRfEw6BhW6fy7MO8rv8irgaknN+hnL5b/W6SvfXFuujq9dvaPfCBZW9SqfTiZ49f6GnL57r4PgY2UaF+6fXU9GrFJjr3a9zJo4pa4VTNsGdT14gfvJ2nXs8dZx42mJOiinip+DtQH5vj0h7VL2e1jc2dPHSJV26eiXj6o3runjlskbrazLkF6wFjmenOjw90el8qkQZfogcmT8KdKx0hojv8aGWl9vj/jsDDsj8krqdS9FXiPtqFZGEFiIyhXdKjGBXIn8m6qWu4EU67xRneCPjFGP1FqygD1WsX/pshl3QnTvv6+qVayrLHhucrSaTOYe8Ux0fzzTh0GQ2a/LBb9NEuk/U871j/foff6f/4//z/9f//r//v/X/+j/+v/r7//Jfde/efeRqSca9hPOgs8SfLX3W3w2gBS5yzKEgLaFZF87pvHv5E9jzuksDaUESYCGUnFInpYJEkPkIT7rzlE1A4rBZWc9Kn1NsyaOAlpch6vmcooP8hn6H8J3cBNpZvKdiTSbWa2LzMGF3y+ac0wwODoXtgiY2nxxyebfBWlEIqrKyzPNQHnS1uig/240t1FHOe5TISdktm1h1M2N9PlURG9qQQ0QOfv/6r36sf/d3v9Rf/+on+sVPP9KPf/Cebt+8ou2NMbWodXz0Qs+fPtCTx/f04vlDHR0+1/R4XwsOgFXPZBwONPVcLaAkFbyDg8FAY76Hxmsbqqoe7Z/EUKUQCw1Yi/VAg0/8G+jg8FCOI/9NYt7pBXa22Csuf6f8GyTxXlF5amSKFhRDUK8w1njGAWyjvp1yAPuE9eCnevHgYw6C/6j1/rF+/P6m/v3fvqf/8L98pF/9/KrevdHX9niqQTwk/7Gq4hR9JwrWIaKnCKcqwlSlTVTGGZgjM1Wkf/WLVmuDoO31vka9oMXpgZ4+uqsvPv2NHt3/VPOTpyp0rPVBo1tsyv74oyv6y5/e1i9+clMf3dnRNQ5zR+WJKu1rVBxrazjT5e2kD26tIXdd/+aX7+jvfvWO/pe/fh+7PwI/1L//Nz/Uv/2rD/XLn9zQu9fXdPvqUB+8s60P39nSuzfH+ujdTf3og13dvNLX5miutd5Eo3Kiyg4U2ueKzQv4Q436M2yvNeTwZtCbqVdOVcUJ9ZuqDDNFm4MFvgChxseORsH/hGRIMpBoBIegWi2cxGUmBGUWZBkmUxAPJL3vNtBGLX25VQvvcR0S71eb40in37eEE/D3JdEPHKKvZJAzl52puBLBFQhye8nmND+ECaRn+RXVuQshf0eRUgY2K0oqeEWTpiczNfNWg2qk3a2LunzxmjZGm/iVMa1BjLxFjIyBRe73MZjMjITX7jcV/ZoIWeV9usRHzexYJwdPdbD3QNae6MLOkO/roYZ9LIs1nq3lpZgVkkOlzByVFCpZgA9dmoVI2hK8N0b7hAxTMCDjJ2R4vJGWY0nzFClIMm4ATTkc8GgXJkEi3m+9cqUcOnvSX5xPWbDLm5DAhRJl8ci3Vpe3+Yp/nXaZiO30SMZPkGG73D6omcmgIryy2XmHmZHFZGbQRF3Aqq/lvtgS9xJ0MmVQB5jXbq+FRyWhhXzLp0c7POnPCaqkFVblenjFLxONOcIhfGkO4rM7mGuMPmgc5Brzkfk/qqqPNZvusaY9UFXOtbM70E3/s89XxhqNTbGYyXzMLJN6VVTJYWGMJjNx+cMBu/SH0S4hBuU1cFWQPzA/NKwDZpozj9Qc/DbsadQtYwK0W8t27aHlZWYyc0jBlPkAE4gLhFe8haAQogrek8C7HcR7kSLN2cGWvLWE66h2aswjx/ri4/v64nf3mU9O1J6WzBk76oVNpflAczbf5xPDH+RRT7EasZ+xrbX1SwpxQ89ezPT5F8/02WeP9eTJCfUqJfHyWgUtJGwx3lenDrMoAySoc5HJzBTc9hglE/5J8nnRx8PEuqBlTmzpsw3riUUzV4qMU2t9rXEIPNocqRpSFlldnowKvE+GcsttHWTL8nwN3O1/zdnHWrCWq4HTBXN64wXjNakMpoo5txehAFYBaw2dWl3wmCqHR62o828CprwpOseZfXNuiqL0LAr9Ztks9Zo+z+H2B/q7H9oF+juNr2ZxrPnsQC3j7mgctXNhrO3dsdY2+vRX3IG/W/pkw7eD91NHSz/1tirLSgG/+v7Sgr1R3z9sfH8JAxL+T95mLIS83VZItGXy+c7twKkl709RGm3fYsOcPnYCjrVojvjuPKCux3xLLbSxWejq9XW998EV/eDHN/TBD6/q9p1t+Z+HXltPivFETcM7u9inPQ/V1IRBCxIHmOK9DqxDM/J7XtNHGkXsCdgT1NKOHUSpK7jfVtDXrvMpK35Fvyb8z44wM2zsIOft7SpNtkxc0S7o/cg5o45GGwXeqYL6+2FuiX9K/FSBsj5VXJyo1040LhpdGFe6tNbTBq9ZH/+VrIMD6/lA/4j0pZX/Wm9v+kfjFN0t5bTqvKlss8kIOyCk8nSjsCX3mUyJ+8Z7lduFzvMefgMo12PNLJe9Ksf7rcPD2RDSsykEEvBbS3tcpoVvqVOzREvY3+kMhFv6UANyXnQZY4hFynSagRUmmflDEkRcqOEpmQUFlyO9S0LTWaKkHEnLQbOdPJIC8VGWx9iAFaQLgQy98cqpPChGK7ggUcuG8hDIETwQ4qmXwqY3/piwxkgL0ACNuC/gEVNjUW0olcqe2qKvOfyEkfYUyaNWesH38/3DU/32y8fgib54fqJ7B3PdO1zo8STpBXPVcao0sb5moac59V0wp9f4gOwyozy3E+iVy14JdYE3xXUp/kSlk5f4ZvGXct+Xc/3AzB+vKiFGjldis4H58Ur0tw14DxE9xW8aCBZd3s++JcK3LehPy1E17lflPGKFV1O+b4jqLbO+5JYRZ8RTVjiLzAyx3J2jOl/laB68nkSTyA2jPOE1DAM40qMQEWzO5ANIdrhHAls16yuNnmS+wrAswMNvk0FcLDPwX7sR6NLJv0xc2ebxPllHFlaOEKOMQSaYyYymhLrddd1oxkHelE2JOXTBpmTNZN4yibusb3Ksr62rX/Xl8g31rKpKly9f0Tvv3NHVq1e1vr6uWPAxmSQLpsDmSIiUwe0LL/8/gB8/eazn+3scHE44cG3kl5k5yWG3o6FcEeWbK45AuvuvYRHiEBNMQMDjfRIrY6ENNj+3wHA4kG9AR8q2EOSDtW+svuBg7fnenvYPj6jnIpcXYpSFKG8jL3fOhrL7wBczDQfEzGG0nYuaAgPYkI2cq1eu6uaNm9ricK8sSqzgdcJHuW2pt9NExnYxZ8NkohkbPhPKnb14ofrghXS4p3ByqHB6rDQ5zTLzoxPNOfCbQRfHp8RPFeaNqlYso00DKzSIlYZFj82OHm3QY3FaqQiFAvZHB3UpQATuF3ElKuaTlE/GDT5taGM/rPY/dexhb1tHtpf2rGlzX8QtvP1nCxb+c50eTnT84kSHz491CD05nms6XeDDhoU+aJLIKhzJHWUW4Gk862AhKMSYYcHjcCl93KKpYhO86vdV9noKZSSfmCzaDkyyyZ0ZpIR8y0KtZtHhHwA1i46aRekCOG2FZAhKGbQHeVrQhKSWIlMul3i3SegTkSABgnJiZgrkd/95/+lh05gdiI1RX5ujnraGpcb9qF7JojHMJU1YZJ6y2KQNF/B8lMiSIv2u4h0Z9IYajzY1Gm6oVwxUplJFE2jToCEfZWMHH2MD+lk5nSmwyR9OTxQnJyqnp6roP302B4dqNaDu1WKm9vBAR48e6ukXn+vBp59kevjwoWYcMKSTE1W034g6jHkvB9jQi6UKC8LVXmmJfproEwl/UQF5vfPixaRE/TNEqsskyeUJwkhmJv+B0/LKxPLTH5bTDdaW3IqGZZik73HbN+fBTkO/3oIuTW+5lqnoyPX8LtTLc/k3ana9RooD8tqNK4lZZXa6AtGv3Kv470NfUdQFXI1zTt8ET/sW8Fq9HQnPJLS8Ct6+HL/Kp+xwxPx2Uaev4S3Rr0m9IegZEyW9gk6Org2DQGbo613ovDXLGMi5G23YryUS1EE4qbvQx+vPEEAEtyv0cEcN+RWEzIo3yVPcTmjHC9cQj478rqI3+XvrcD7HI+JiHvZ44OO8XAedy8xkvPcOwXt8UtcCLeEkxkqnyKziE2N0ZNwI/Z5URi0Yfycc1M75sM+6GVcMmRAKmedLYnjgITF/4kdskUwxRAVPZ15ITAxG3YKCInFFzh/UMk754S0ZkQ8K2OJpVVkpz6nIGqrNqIeEVnkhiBPJTcAjcth91FL/bj7LMwFpQmcQ2RH1DA6il8RgHSjQfDbXIWuC/f0DHTMH+9xnZopuKzAH9kg5R0dgvSSHzy2hLNUfDTXkoNWpMQdMGL/3j4+0d7ivQw5/pz5+G9nLqAof94dDOcqqyn70dYf/KWr/l/ReF5+j/XD74OBQbtspB9O+5nK7CtYdTkOIcvsiay6fQ71s/4sTG9vb2r5wQRdYq+xevqzR5oZiv1IdpClrqNP5TKfYM2NeaSJGYZPbbBEB6kvlpRCUzOQuc/968yZ8sIJSlyaugKwjkjfGgqxBZkaKuz9l+uZHl9Y9z0l0WaUlzelLXh5wSDnZox1aXecCmLiKXVLPeA70ce8/jtzfmI+1OiRlvjZVinysbqzv6Ob1W7p67bo21jdV4O8F7et/DviYtvW/JrNYNGJZSltGpbbUyXGtr756rD988gX4HHymzz//Qs+eP9cc/7eU7UYFCwqKPXmUiwAAEABJREFU1CUAj+FdUkM1a2b+BZjDz5TSFB4qwGFqYrMmsQ4SsSlDyNEmFiUHOuVY8paCREkZmTcyEOfukD98LV4j42tjp4TpH8IWBIn327BxhXCOJ85V5E5CXmwT9qY0IdME7afYfwKcAk3hvR6AQzBlUB71IIE8rqzNNKvsOJ5+e5qDdOuQOLSTUa5hu+EvB35q26maZoKdM436rS7v9vSDO5f0sx/e1o8/vKVb1y9oNKC96intta+9F8/0/NkTDn4f6XDvMQdiL5RmhzI2wqp6wrqtZv0tjXum0ajS+vpAa2tD+bdRUVSYHrRgR2I+T6pZ6yXvS6GiTwT5Pxg4PjliLNjX0WRf0/mRFtjWeluyoaaMWpY7UQNt2aBMKrC+Z6ZBaLUeaw2bQ6Wje5o8/4Mmex9T7bva2TjSB3f6+oufXdBf/MUlffTRjq5dGWg8TooRf6RTBXwSwkJ+wBnxVeDQIwbSg7yXkG4iCJIS47MYJ8oYVBWFxDr7mLXnva8+1+d//Fj3732i05NH+GCh69cG+vCDLf3ohzv6yQ939ZOf7OijD9d09XLSeHCEvudKi2fQPdbBR9pcm+v61VIfvrehH364lekH763rg/c29dH72/rBBxf0kx9c0c/Z5P3Vz9/VX/z0lj5676Levb2pd2+u02YjXb1YanNcc0BxpMKOVOpQRXugWO/jjz1Zc0T8jPe0VkHfCNTXvP4O/Gz0aVv2NZMU6KHBJNwsIyT3iLedCsnpEka8WZSBkPkgMyCTMYAESYZuWl/+W/uiLNlUrU0yEnyyGWm0CTYlZAVMSXIwJvhcn3kPE9vdnk6svwzE+3hFZ8tJxjPbTflug6AZaknxfE6BAY/zdKwUdp+BcNskzfjmM8bArbVtXbt4XTcvXdfWeIPvFkrhm0+sBaxpqHmrgL6ArgLHxYA3QiTO0HQODMC2hJxSZgyFSmQrNv97bCyH9liz40c6oU8vpk81Hta6ykHb9nZPRVmjb049auB35FGBHhiQtoT1JSupDukW4E0i1WFmcG9GTlcg3RGhjiBRQ3nbZ0SlHHYa4B3eYoacA3J2J7nveSK3TKN8qr4Me5wDMfnl/AqEPSPkldsz54iV3JJST3Pbl1TQDOKUEZWpmaiYct+grymPtTX2dGgJt8wjq74o+kgiVRnicqMcsGdxL1NzP1z2S5d4CcqVyczE4yVEWFweD3nbbcjZucQzPjP5IUS0utxCRxf2GnShrv/hC/q1MgJNFPCQda1qtC7vYmC+CIyTifG1WeypBVU50+6Fvm7c3NT12zva3BkoVAvVzGv1cuwWeeXz5BKGjx3Cr8rz0ULGGMTSSLGkzIKyAxLsEflaz/ecfK+tIZzwY8bSz0YFzSQzO0Mgr5kpADOTXJZxQz5vkD/QXwL1DPTdkCoZa5HUlEo1fMN7A1Jdqp5FTQ5avfjqVE8/O9YzcPSglh32NG63tVNd0nZ1kcOfDZVtD38EijC1XiZzQuwNVY23FUfbmqWRHu8t9Ps/PtMf7+7r+X6tySKqpvwGO1oFJe+fISrk9WGUX4lH4sFN/SQLliGuljol4LRFyHlHy1xUc6Bn+L3Pfkx/XKkcFlKfMgopqZWahmZpZXwXpKZVS9jX1E1Ty787Fn7oDt8Q72m+vvV+bJQb89geFGWqsLdXRKgULREjrvQKErZ5qUTm23g6IN3tgRW6mPxcRTnNEX/y4ZIrdCW6JcKqtITMqP9LGTPnJUEM+yNzfsGcVHDAF9oTtfWBFvPnuOuFQnGq9a1C25dGGm2WKnr4E1/mbtXCt+huJfcVzYLKIF+7UiBxLeudRt6Pu7aSu/M1tIRbebpDXG6eIwSTBfLw7nj7Nux71eyn1fUM22YS71Gvn7SBXRcvj3T91oZu3gbvrPNejnTleqmt3Uaj9ZkGw4l6vRMV8QgbD5Qa1nD1noz3ukjskYWZeporH3LihxJ/VPjF/yFS5B22M7QKtK05qCTuU0Bj934ZadjMu2aOLoUKmAQv5ET8Ge/hM+jlZR27JF3gTU9DwuFpsFmV80usojpqJFuXkjry+tNTaU0sTaDlELxm/YRPWC9XNb6bHypM91XMD7TGXufuIGqXPdCNQQ/fSaFeKNE2ama8Y4xv+IzKcyfQKjWtlJHwe8JXDvIlybI/tbyIIOzv0AreN1Y8qUs5g56DJziIldMVPPxNQI7isJGbscH7suc3M5kB8poDOblgBhGZJqIA43S7ApmpLW8J1eVZ82I0IMEbaaiU60NDR12vc+cSchQCZiazlyAgGXaiJ2XAe9g8BC8HpdDP0gqegXhP6aRy4OsPylGWRWGmXUhcHgPJt/Mu6lQwTjN4cOtrwA7E1IFUf69jISt6snIg6w2l/po0WFddjTWLA01Zt00UdQr22aB4dJr05WGrrzgVvn+00KOjuV5Map2yPp3L1KDWzwO8fq37mrYgihQ3ecXhF4LuWwfsq7dHOs7FejChxeHRiccKsK/dq5RzNBft4ZeiHiV0Kl9dSO6cHD73IJvJcoQ/LfM8XTZDciIuRHlyO+OApUvwXulbQ8vLvWTw3xWBPN/7Np37sdfVmLyiGTnJ8vNf6pHcYf54DT7g8I5pBU9+lffu5slZQTcQZKEuzlNdh6MlvmVwyfnl9juQI97l4LSKNuvS/JnBg3uVfI4avIOs9gZIpDtMZqYATModAmO7Ij3OIcn8hxk3AOd9Y3HKZu8RG6EHbDienkw0nUwz8gYw9Qkshqqqp6qq0JfYJHmuJ48fM9n29M7td9gA+JHeffc9+f8daMEUAt3ExITfysyAdHB0pK/u39fDBw+1x4brfFEjFxVjhLLIkJg3GtWsOnCXIgvNcrnZmXjRF3yA+oatH1TGENVze8oKWmk8Gmk4YJCRKMuws6eyKnMzHLFJ94wD2KOTU6GG8kpQqKkTh5lT+W8H+5+BnE5matjI80wmLurNGINsqa2tbd1gE/DOnXfzZuB4vKaCwa0sy0xzz0C+ZeKbT+c6PTrVKf6cUueG8gOHvQMWnmt8bI1Z4JRswLbHJzrd29cL/PjswSO9APv3H+vg4VNN9w6UTqbSlAmWD/PgvwnKYSEOwklJbp9ZfmJod5uZzEIOJBxocIE491WIUWYeo65LJOGLFjQASkU9j/fdBQfh+9h178sH+uS3n+q3/+13+s1//a3+8PFnevzwmY6xq6auRhu47oI2KGmLSHtRCPqSfHFds8D2CdGCySJ2mblrAYUTF8qosleqx8LC28qip5OX9m8cLCzIIu/INT5b+KLQD4FJq/FjzcfAAplEvlhFBWB8YHnYD38bSnIwLymhqFViaqZsCa57mAVphRBU0KYVdRmxQb82GmqdjfNtFj9Xdtb0zvUL+gEbh7/4xUf667/6qX70o3d1+fKm+n3sTrSTib7Y02Aw1GC4pj4TnqVSsxM+Gk9rlcxeIya8MShnjRa08fHDxzqi3Rf0z2I60RgdW2WhTeqxATZjgI/aJM7TIjIH9+/p83/8B/327/+jPv7P/0l3f/MbPf/yruqDA8poVSmoFwqVGaXKWKkqChXoiLSZyeS3+8S9kQgm2kNGPbS6PAWeNDPzJFkIkvnNQ+cuRH0S8hhTQMTO8Gqoixepb0KXatIr6eIyusBbsJQlFe5tT7fiTbBO9zfktLelUWd5Gs6zr8FTgL0JRErkdKQldf51fFPa67JvCnt+x6tpueMzNpwNAq/zevPVWX0+7XU+vRJxXv483wmlXO+OX72LCebr8DFpJfetKCq6Or6UtlVpnkai60xQn6vFiOBI0JTHQEYJfJKAkPE3wuG8+yx/wKDHaQ6/LkOxBl7eHjIsWIKxJph1yejxD0p7mUq8ye3ycbhlsmqZTxqoo2UR7GluGqZmOY93tIzHQq/rDv6OU47xvho0ybKVLelJzLMel0E8ca1RO2QjB5PGGDFHuf+W6PP9PR36P1SypMLHD4C4WuxxO0QgskFSlpUiaRivuq7ZVGC8Yw7xcGTeiSHI7SpCZCwqFMmHFSpIK8nntFdVef7u9XqezV0r4ydgp1Oz/FympUwj+fvIF9ic5xvWEy3+yok8MJt6I8sNQ4zQ6HBdotIml5+y1jk9PdVsOmXeauX+K5jXS1BQv+CgDmbkgwqauuyKZaEB84QfvAbqcnRyomd7L/QcHBwdauK/nWySYSvDhJKZYlVqOB5pa2dH4/V1eZr7s6F967phn30hP1h8wZzwmLXB06dP5X+6WTK5f/r9vgrWRQFbzIJCjNhRQousq6wqNkPW2BTZ1tbFXQ031uVtm8qoOpgWIWnGHHrKR/yMObRFT4pBibSErcl4gCRjuZHU0h+SuIgz69IENQsK5C2ot9vlqCi7wLaITUjSjjmnjB95Hpkr4tnR5ISYJJdzEFjeOXSWrizhSR5lOZHQisKu7qzThVYRmZ4XpDTqlOtFX4bFzkAB+CBFpbaDmLuj9TgkHGtn+4KuXr6qKxyoj0djtbTTCW3t7TRjvVfTdo1vlHl+8jVtofnc9RUqy4HMCs1Yw/k6e8461vudyRRDoSKWzlG+QMuDVQvrm+SHg6Blo6plg9ppgqf18MUCuRo0YFk3C50eox9kuF54RYmwoIZ9UqAc6uiUHPIBhfFPcn2u1+E8YH2l1KobD8VlGUa+M6wcjhyOQXYGpkrtKf3nhP7TIelUSRN1B8PIsPkmh5eRy29I78ry8mglMfET59x5IIN8chj1dwRs5YBPNiMPuuH9EC6xqdXWx0oL1kbpSJujVpd3+rpyYaxerPXw3uf6+Lf/oN99/Bvd/eKPev70oU4O97SYHatAx7BsNS5arRdJmz3TDhvOl3c3dePqBb4HLuvC7k5+J2es0/deHOpg/5RvisQ4GFQ3Ab7RCevlQ9b6R/SXyexU8/pUjbcj+n1z06yW0d4BPwTqFPBjaBpFukJJm/Z4b4YcuI2pWzh9qoP7/6S9B/+o5uSPurIz1V/94qL+l7+7pb/85SVdvxZUVfuMY8/Z7N5XTd3bdiLRf8wWCpQV0BV5gYJJEd2OQBcy5pCWMbTmW7CZz1WSZowTe8+f67NPP9Gvf/1f9Iff/3cdHj7ieyvpvfd29Xd/+5H+w3/4qf7mr2/rhz/Y0HvvDnT9amIs31PQYzb/nsja51L9HH/uadQ/0fbGQpcuSLvbjTbWJqyT91WG56rivtaGE13aDRwOX9T/9v/4pf6f/+sv9MMPLuqd6+u6c2udQ/ygYXWCb/bQuafEBnZaPJdxYBPZ0I7NkUJ7TJkTpXamlvZPGR6eKrFpmdq5Ej42vOKAcOMAnqJfK0VJJe+Io4AWMg6BjbhgpQLvkjHuGW0T8FEHyfArRkn0aWOTWWw2J4dRLmgdxCcH7SDvt/RusySDJt7DhF0Yh45Euclj4f2mM3goyxDvcrTXS/tdhjzIiD6EwUR0eTqeNMqhIHUgJ/ZLQeL9XTB+1XwP98o+78dlvXP1lm5fuand0aYK4tvTmerjiUBUbyUAABAASURBVJopPuU7NvEd5jYXjPO9qpTP42UsGM8CfSoooNthZrQBZWNKgd96ZU+DXp82jKrCgvZ7oaO9L/lGekj8VJcv93Xr9hbjbYWOKe8J7ca7gZGSIihBT7KBzEZgCPqgIq4AJgl0d84G6zHZDQb3KgIxS1iUATkUUBMlLzOHl7yMuA7UCp6boAHcSIAb3sUSkZ3MMoKwHDJcbjx1BuULadrX239JcqzOpEzKfOAZJLfRga+dT85nuK2FDH8baV2RrUR/S2qU6J+J79V2iYR/PV70mwSEjExcCVm5OQA+mwftYnMcqepknfM0cZm8TIPz2+kZnJHxI5mZ3nS9jDXlH5cDZjlE3Ku5MOtcxPmQEY+fEhD+4B0OvNtGOOCnGExlTKBW5N1Ue6R2vgdeKOpI25uF3nv/sj746JquX99irRbwzKlmjDHTxZGms0NNpyesd3kvWEv5O8EAo8A4YPhavOfiAMXo5yE2CpRFFZS9xLvoljaM8zVI3uBYa2YyO4/wSljq0uSX52EcaPwwk0MZp4n3WL6gb72+JeaABah5P9oeY2NP7aLQ5LDW0y8P9cmvv9Td//5U86eFhvNtbcYr2ilBdUUXxld1Ye2q1vpbvKu8Y4qiF4nhQA3rlsBmfm/tokZb11lPjvTp3Rf6p08e6fOv9vXiYKF5E3l/gxZkapIJB6hgTR0L7KEeLeMXzvCaAAPKfcr901K3V4Cg+ygxR7bsBXn/jQwFVtKbQ6MFk2XLHN1ao7ZeSHWT4fPZgrnM/0rQbD5T0zZoaimHdK9NkAJjeWTsqsqKfZKSnhIUsLdXRPXLQqWJcJLhazL6jaH5Xtos0kiXRNPx4DZJr+FtaR7/JuhcpJkRNHQCvUQiXssrrajHOQjnOHzpfdJRMO8ETRkKjlXPX2g+f4o/DtQbLLS529PmxYHKoalhbeK/tNN4Y/POBIv4KcrH8BiCTKalO5QSPAUl0NLWuVlznMcb47+WSMh2aBCsaaMm9/021wi1Mt5JDxhWCSTWpC1rpdZt5l0qqrkGw5pvJ9Pla33d8v/m4f0N3Xl/TTffGerSlUJs1WptbaGqPFGqX6idP6O+B6psomGx0CCSpplK9Fasr/v0mR7vI72VdqRf0MfMK0f/cDuMijkNSW4asIzAk56Sn55i5jGG2UBhSZ13KF8mfmwJ50FOeNPDXo2k+JcR2IR7Xst9LgPC9lqqZzYeFO/WgaSCehZ8M5esiYr6VHF+KE1eKB0/U5zuaaufdG17rJ1RTwPPPF+oZg+ynU+U2MPGudlnhh7DpgzalhdNy0aX8zkeg10FnUBCPr/PyCbn6TQpo1VCDzcyfuccWP312+VbBDv5pPO8x53lQIais16n52FmiiFmhFX7iQv/uQ4HGTGECOzzMSsxhrTY7X3Yy2zoJxn0mwYk+hJO6fLkspPcVrRyo4en386ZmczOQUveBYDL4BF1OlGJbrRRV3gSE+8Z5qh12xpSnCZPIDO3meuTIEuYVpfHrfi3UTMjHzgngAk5ZDzPQJEmHtwmfniPI2vDotdTbzhSNRyrGK6rGG0qru3IRltqemtaFEPG7n6Hak31cFcnvW35n3v2w+Cn01YHC//ijapDUEIv6ik5QTqI+lJz4vAJz+TgQbQnuVUA61Zxng5yIpRonga628OOLtTpXPGrkPcLRxd2acdKKmGb8yazDh4ikIlT67hzz3SOh0XAzBDtANNF8uzs7uTNw98VnhXnuP3fB+G7lvc1ebfa8bWEcxF/Kv2c6LdivdIIOnkd3ohdBzqXgoM6R5PJ7xx25iXcefQsz44oGsjuL7rD470KtOEyA4lLzomnddQ5wN2Fk+iqSwiqP315XuBlZZCDIE/uBLjNNZFoBgcEzDrezOQbUqenE/lBqG9q+Z8rm/Kx54unlsEuIFOxcBuw+ViWlU7ZMPUNylMOVSs2/a5cuao7d+7ouv+fwJubeaHn+boFF77BhgmHoP7/8D56+lgv2CBtWbiWZSEjzQfT7E/47FAiY4iKDCIhBlG8EnY05HFbSVYMQVVRcODWl/8/xOPxSMVS1oJ5E2jK4u/Fwb4es4l6wGHsggVHUZbqc0jXY8M7hEILJrU5cgs2P9zeFplm0aipWxWkb6xt6sa1G7rzzh02AFkQr63zwVvK+AkWFSxIDL6ez+G/vbPwTRQ2BsXhraE/LubqsTAdQPuLqcr5lIl2ogX+mx0da3ZwpDkHxgv4hs2ixKaRkT+QP8wbGbYIBMrxhUhg4BdwnzVM4DWLKbd/QRk19vvE5F3WzBTwRYDKoe7ytNYnC4dPwOfQrPRNa805uJweznWyN+WjYUYbBMWiUih6oJJF/BCjKERJpgZ9jbcTcNtkJiM9AovwwcgXVVSFyqpSRRuUvUqRfhA48BQyOJSBXpJJwrVO05K2lphuW7V8ZLXwQp95m5Pf6AuJclp0tMQ3pPvEvKBuNROz25X9glozk4UgM1OwIBhJXVyMhSrvI3wAVFStH1qNKmljXOjSzli3blzQ++9f10cf3taHH9zWu+/e1I0bl3Vhd1v+J8WLsqLvJJ0cTXS4d6IjNgVnRzOxplbVBPqBqZguZKTr8ESBPtDn4MQPfHc5cL4w6msHuo1ftnuldqCO7arUOvUq+JCZczhz9OiRnt29m38b+N7vf6/7n3yih599pucPH7Kpsq96Nlekbv2qJ990qYpSMQSvJm2lfNGFlPABVVeGpARev81M3OLZJSFkHUdcxxicwX4dRgoJ5HHlBvv6nePemE6Kx7+e4VwYiaz/TVSkvCn+fJy+12VofltGI8FIfxNEvM5dr1XOg2eA8Rf1e4EiyO7+ziD4J2+X/wYhIy0DOV6tvMZ9lZKQC/tTFEWv3W/L8ZrYdwui1JbeXtFsXtZCIoHumSPOPbpYI30Vmeu5DHj8Ci7iaR1NlJay1Ms4Ead8uQ2WORFnGfKLF8tDzuamZgz1Oa4bh2v52N4w9rc+prYu5e9oYiyWfDxzyLW5Ht73EKJCjDILRJ+DljzpZp4ec3pCLjB+DsZjxUFPp8xRByfHcvhvphq6KhbyJeOQMX40zC+NA3uMvDEGxeCIMsJmJsnyT1CQj0GOwmWI9bl1wdjUMuZFZPvo9nVFn43hGGJei3j9xWVmCujsYBIOCiFozCHcxsYGmwFD0k3+p5snrEl8jYBUjqMoxPGTN45eu7pmoqyGsbru1gDMtQ3zqJExUmdHiFEhmGIMKpkTSvwUi0IUICuiiqqnPgfAQ9YeHj5lXj86PdHx5EQnrHdOOQCeMl4vOGhNJnk+L9rnuxF5Rmtj9VlTFYzNqzS3YUq+w8ND+QHw48dPOEQ6IbPUo7xq6SezkGuGS6in5F2jYa6b0zYTyjxBxzGH2kd8sJ+yad8YKnxCK/FxGdQEY6NHvsWiKesGl/f10oJ2ybL43m1NIiO82UtqZjJzBJR2d8RXvV5FfXocQpUK+AyhnIgorMs79JKX5TqIK4HX7xxnr8d24fyOdezXnjnfG2NfphgK3C4Xw23CBZpNak0nC8348OQ1oH8EhVBpNF7TxQsXdfXqNXm/S2SYTia5XU4nM/pPLV4H6lKAknwl720gLirEvnr9IX11xJqnJ8PvQsqrZXQKU2AsDequlpQGLJaYQadq2axKoJWHF4jWktHilmRZEQ+LxEXCRaY6CxMnsArDy8sEylfi2QB0cjjAzg5levnUSQ085eROZpht8h/lJ1y23ykxLoO82FRrm4laDoBTOqFvAp2ixzGBeh1mkubAy3R4+ZSTe7HbQxK3q/SQUx/nErkzqHfK9SefkT8Dm1lkJSBzHxH2MtIEVx2r0LGGxVRDNhErNvynJy/04N5nunf3Mz178lCnJ0fUqlWvNI39Tx+v9Thg5eDx6q4+vHlFP7h5Ve/fuKqbhLe3xiqQW7AJdnJ8TD841czHj/zi4H+V1LvQnM2LKevoKWv5Kd8E83qq2tvRZkrYaNjtEH6zjFbGjk6gM6EeLVL0b57TA508+0rHjz/R7PkfNUxP9c4V089+uKZf/mxHP/zBmq5dldbWjhXjvpL21bbHSu1Eos8YfrCz8igDiZBhCgaoefJ1P99BU8bRU76VDlljPn74QH/43W/1u9/+Rve+/Ezz6UH+E70ffHBFP//Zbf30J1fzb+/euF6w/q21szXV+vgIHz5T0BPwgs3zPeq0p5j21CsONOofazw8wcfH6lcHKsMLeuRzRXuhKh6SPtWF7ciB76Zu39jULgcxW2utttYarQ1myB+gcx+dS3DwG9oDxYxDxXQq8zanHyotpEzpa/hd9G9zP/P+0oWQEzVXvoyn5RDvIodFUteOHY0SG+HmoFbmsJClu3EkwbfydhQjqretl5V/4zdM1dLfEu2Qw7SDaHdhh+R5Evno1dhEg2Weh4iBdGkwSomYlQy8neUl1ZDLWOlzeg4Gn9MlXlm1tHnCfkElU8r1KdQrB7TLWOv9sQZWcX7VqvE/Dc0BcFos8G2jIiQgVYWBID/4dRQxEh8VQ0cLg7dCxTLcxRfIk079F9N9He/d0/7Tz9TMn+vibqlrV0ba3ak0HCYZh+fyNrNGmChho/IbUcH3wYDoAbSSGW3l9ckyliuZSIHJd666RwDn5U5YQcZPWCJCAbYb0CsIaAS5HIPPqqEo1Tl0ScR7uvsWmEcukXmSPQjJ97nsOZwfLrCEpws+fwhjA/U07DCnQGeIWvHepgSWN+M438DJD3szFmp5L1oO8pO/I/RZneuPplYycXnBKdfOa0NERzx6GUvHJDpHQM/d5Oc+F7Fk3xi5TFsRZLKboB61JM6+gtdLzU2aJVJnfn5G3vMO8vcXBPwVsT9SbxNzEWNlMz9g/n8qaw60NmzY6xmyp3VB129ua+vCgHWeKZS1UpjjnbnqdsbaccZcv1BifSf8Z/RV410z+neeg/xdD4xBxHt6Sxs0KzDO16AF7uGuvpQBE3lnQsTKQBiYmcxeQlx+qJIYBxJzRUKHnBI2+khg/AqpUmF9lWGkMo4VNOQ9K3TC4ezT+wd6dHdfe/dnqvdKDefbWm93NVpsalhvaqxNbcQdbbIZPyzWGJsr2j2I7Sc12NHGnlI5VBhsqRxfVB039PQg6TN0/u7TR/rqwb6OTmrNayNPVKI+Ih+9EN9peZk8jofaNiGX1DK+tdQh1ytT5SuHlfhpQS3RZxO+9b/+kTgEbh3R0xNprYy5zCH3CWhZE2fg+4QFHZDFBLchYFvAQ5F3Kr9dJBXwVTQVwRQsyShZ+UpwiXKg2AiTY12VMytKBg92INL7Zo6D7yKVgzq7POElnOuSOo4SKbcrbcW/THcZt9Cpx0Kpk3OeI1HvgM8i819gbdbMD7WYPlfNuFuUp1rfMO1w+LtJP6dZlf1Kacb4F0OlgvYuC6h//8RCAd+47lx9GCPskJeJcUnmuSkaO0h3OZpYLYy3dUubNPTZhrVNw7uTaBPE5NkD/o5FEMUocLAvo71Z0yUOcGWNsyGSAAAQAElEQVQnsuJERW+i4dpcW7tJl64EXbvR082bI928NdIN6PXrY12+2NPmhjToz3kPjmXtEaqOpMWRbEF4ga7FqUIzY16bI9PQzxMQ9UsKXgP6o7DVMN4kWVpC9vKHhjWkxXsnp8BWqZ52BuXLeK4A+9aborAAF/JMwAVzHD503lOW0S/tQsC8PMrvZN7wzDJiDQWoV2QOiPVMwf0xO1CY7bNPeaz1Yq7dYdDuqNCYub6gvcw/kvzDiO9Ja+Yy8hp9y2g/oyhb6vaxydDtCNjr1OG+FD5djVn5vSYPd64Kop6sVbxHehqquXMJmXZxhGFyHqjLknh2r6Jc1/l+52HDP96HY4iKsVAMgRiyosxtwwAC3B4GnW40wmddUNdDjHwfmhWKurHNY4QuL0H5ynJLedezkpB3diQsIAtvZhK3uFymg7e8c97azjtdguhEW6fWxPCGa5Oybfjdy0TN8nalKyyjMvE4UeSKOr9CFycus5c8QZHB7w7YEBwSYQPqLuoU2Ccp2K8oBsw/ozUVo3XF8YbCaFPmfz1ibVtxbUvlOtjYUbF5UeXudaX1qzouNnSY+jpuS02t0CIUaiPziNtCJzPwsjAM4O4KlrsY1kDHJ09z5BgezgNuAn4jy62XCuU501ITgVfuzree+3WJLu4V4WUgmw1vlGHQsxvjPJfO4l9JlZl10PmLcrtM5yO/J++KvhvC9yzpz5bNq/OWtvvuNmRlb89GU1BUJ+S8v4ApsUjporwf5bEkeUMDhN+qzN6a8lpC7vwUsKJZKWGnTs6Je5E5iPKw7Ez0qBwlmcyYaHmxnNZs/E0mUw6Bj3V8dKxTNjBnbFp4vNsfWJD2BwMNh0OZmU44qHzCwere3r4GxN+4cVMffvgRk/AtNrx68kne87lPfNE7Z/I4YWP52fPnctSMWmVVqWGCXbDxIK4Qo7qBOSgwKAcfoA3eEZ0aPk3oZsilchX519ic29ra0vr6uiKDTkP8gslqgu2Hx0d6+uyZHj5+LD8I9t86jmzkDkcj+Z+0HkMjZSZf2frAycKxAf5bsF7vPputly9e0rt33gPvamODwUtMd8i3yGOyfMKoqUvN5rGjIT9dQGaW65L9Trskj2fBk5hAE4fCxoFzwOeBw+ZI3rJOKlsBY9Mnydj0zyAfTqKcRN1N/iOeBBj4G9V8mHs7+Z8i9E1J92W3gY683nJ5EkgYmvCXI3cf6mRk6Vd9ba5vaHdrN2NzvMUB6BYbPBeI39agP5QvCAOTpxRpD6nGTq+7AzUS7WchKiDjk0GI8GWhsqrkBwoVh79FVSoSF0vSaDtvPw8XxAWgYDIWgyu5EEyKkoWgQHzOR16LRhygjygEBEzJTLkv4OM5PqppIw9TbdLJH6IsI+DNIPF8CSnhm5Y+27I4qv1fvLFQLGKj0TDqAgfBd965op/99EP9zV/9XH/9lz/XB+/fZvNiA/MSH1kHfGDd04MvvtLh4+esOVlocuhbzFvFWZ1Rzmv1ae+1UGq739cF+uKljXVdXFvTDvz2oK8t3qvz2B4MtTMcapv4kdeTTej9Bw919+OP9Zv//J/16//49/r4H/5RX332OYfP+0rUvYdf+1WlMhYKho+Sck21vAhmX4k0h+X47umsc2b56cke9TV46stID5n8RzyVC9DyMhwLPP480rm48/wyV0fOyZzP+4285/w++f5UHtfreJOcx38XuINcHvomdf8ScbkRlmU4eRO8nDfFn49jrDgffJ3/Nipez/PnC2MdNx2w8wZ8yhx+f4W+ahEjCRGdTMcT9JuoLpzogcljXLV8Wu4C/qQQUpUhrq+HjTQzy2kJ//p82DBW1cwJPmbVvMMebpknE2NSQsbNddsTA20O5+xBxpjgCIxrIUbCjqA8JpK2okaaIvHA+YrxZ21zQz3GlRPGlIOjQ005QGwpqKxK9RmLesyFKNSCOSyPp24X86ywPyzLK4tShcPHGuIZRGUWVBCOyLitPkedcGgy43BSXCPGs/FoTL4C8VZeX4fXjWSFYCDI+Gmpr5exs7ujixcvMhazqYWvDg4PdMzawv0UDFkz5cubxUE9ctgfhLkpK2W4Tp8vvcwGn7uNJnSEoNXldfK1RllWKspCkTG1AD6Huc/cN2amOesYX+e4HQvmjgk+PGEd5f+Hr5dp1GXG/O+HrEVVytcho7W17HfXaWZqaeOatcHpyYmesr7yv7RyenIqMVd43XtVpUj7uZ019no5Gcxxs+lMh/ng+Im+/Oqevrh7V/fv39eLvT3ajQ0ObC7I32Pu7fV6Chxie3seU9b+wSE+PNEMPS19TdhiISiD8gL8CitqZnkN4vV2e9wnrtcRY6FAetce6IE3M9TCB6cmcWdoeXkYNk8B0D91L8XfIuYe96QVdWkH5VtBsaXERmlTRw59k44PF9rfm+nFs1PoqQ4PTnVyNNPC52zm6M3NbQ7Zrmlrc1Ne//lsnv/hwfR0wuHfXC19MyzrJ7R7/23xozEgjEdDXbywK/9vSir6D64UnU+J9yfRf+WbKLS7aGRTLbFRJ82V2KRPbNwJJOISack3k43OgF5RnmxZH+oko06iblBzmlEi5nER6rJBbr+ZUQ5wPWxfKB8M1JS5UGJjp/WNObeP8cY96JBMBHX+dXoZQIJ6uL0ZLfajJ+U6zBHzejkaKdeTOkC7AZO8xHY3NlGOl+Fleb9KHgBOXTJ5vhXwR8L+l35xvZRBvDnwWbCFIhv9QVO1bHQdHz3V86f39eTRlzrcf6pA3TfGQ13e3daVCzuZXrt8Qe/euqaffPS+/vKnP9Ivf/Yj/ejDOxxS7YpXR4cHT/TwwV09fPQV30z7itHU71ekVfL3wOvSsib2d9ThY0LyNgZGxdivplxTwNyYw62KZqGCtq7Y8OxxAFbpRGn+VMcvPtP9z/+znt77NRuWD3T7WtTf/dUt/bu/uaMff7StS7tSrzhU0IGCHSmyWRo4qAihJtzIsh8ayfsNfjN8mUHbB/pBMKn1cd3/scjxgV48f5wPfH/3u1/rv/yX/58++eS/abF4ocsc0P38L+7ob//ux/rLX32gmzc31evP0H8kC0eUdUzfAthgOlaHE+hphtKplAgDebrBU0eXC9Bgx3JqpJtYMxNnGafkn8jIbxxqW5oiNyUMNJFa0hPlgczT1uJ9Mdq+Q0N+RwuVgvl7EKFAhYIi8VGCN4M6fEPXB6KMIOMHgbPb8KPcj96e9D/LqJFaYFeN3AI0oJWQ6fosvdeIWt7OOhDgJo1+oCUM3UsxCGkeJi0xznQg2uO+BsrDNi8vgzwu6chVMdfsCERROmELke+yUlUZFekr8+mxjngvDvcea3L0XO3sSAXvcj9II8avca/i8N7lg2JhHWJQ4WBwK+hQJXy/NPXLQN9M6oWFSt6/0k7VzF7o8PkXevb49zqgb/eKU92+uaUb1zY07CcF+r94Z+X91cQVQNHBlpS2Eu1kQLSnhKABcdGvcSg3fsP3yoDPviI930tZzyfXD9BjWR9leDlWSpkSXpaHdWjxvOehfCV5nLPuX+dXFFNyWhdnq/JynLi6eHk46bVrmeaNR7plYKvrwF4Bc6zCTmVeIHYmpTwmN/CM67wTifGlXVLnE2OfHPRf0W86uBEruDnOL+nKtwTRjn6e3sccxP1r3VixLBpbc/WhyxgnROEZb70W2uChWkozpeZE9fxA89nzfAAcwzFzdV83b2zr+rVt7e6ONeSbv+oF9i2iyjIq0rd9DAlm6ApyPtIG0cP4x1Zwn7r/oQna8A4tfP3HGqtmvG1ZH7Qrv+W86OP9CSCGqHAGkxlpwCQ5krhy3syJIoGnEI9EsKheOdR4sKFxb0O9NGQfIungwYkefsL89+WBynlPW9WudoYXNYrrsmmQD6dxEXlXS/WsAiU9P+In3MW+l6HXAu+D9WRxqKJaVyw3VLcDPX4y0ce/u69P//hIT59PNJ2jL1Ryec4pOBCeg5lkpljEXD/Y3Id8rmyYL90nVEQyKVN6rs4u6sqYkBjXa9YXTaAdKwSroDZKbaAXgFU+172CQqcECRjXA+DyDZvwZVqOrau31rPEYNhpcj167bLXwmfBZQJqz6L+OUynx5W+hJnzkg8Ljq/rTzIqkOh7DYd1Lf5SmjPPn2o2PdBkss/a/VjDoWn3wpp2L25oc3usql8q4MsQg2IsVMRSJd89VdmDgqJSjBF3Bln+CQohEFdAo8yA7Jw5L3lcLO/vKz+33v9p88bXmYw9FiTvF9G/UzKiKEqyltQFfWyqRc38wXwvTVUUtYajoJ3dga5cXdfNW9t6992L+uCDS3rv/Yu6dWtLF3Yr9ftz+tiBZrNnfKM9y2uZmvVMXb+Q06Y5VLCJymKeUcS5CtZP5usI1ho+Thi+C/Q7w58dWmq5Ar5WEoUQ51SvXUZ4idxYHe9PEsiXn688/H32iNwvXSXOcz7H+YOSMjmjXeitT3R0aYkcrQLjUcT/gXHI2OPU7FRi3g/QNebtC+sj7Yz6GldRJbJ8mMtoK2MuzaBFLCOhzyEoMFOACxJPdXXjvRJlifwt36yJb54EnzwOHZ1QQhjO64m819XRudVy2suHeTTu5m12+XM4kyEOAe5En2/V1HWmOSNC3mcL+lgJnCcqy3qZDgLcSd4OXvp5SgJq0hLkPEs0GeNFhqmrv/xKXrEs7yGHearxXEJQBLiRReBMu5EV5PRMCed0aKvs1rT0l9sl2sfzIvKtbzPr1JtnyQ9nXoJ0FzDzNJPzksnMIB1MtuQlEW+8uIFxo+gPVA7XVPlvADMXFcMNVRwADzYuaG37stZ3rmhj96o2L14D1zXauaSAfFv21TLWpFjJoBYKKRi6uTsiiHAYoMbe3vKLWG5hg4ckAtyZannl8JJfEvd6ctkzoDYrXwq8kSRiV4D9Hrebkk31hweWOpx1LIMdOSvqjDmz1mX/NBLy/zz4e90Z8z/bM71sMFgPYKFzKxD8l7yXavPLx0C2onlSyy+hm9AJed90vFq8N9erMf+skBeVO2xmlqo63sxkdg7LVCchRFVVxSTZV2AiP2Lz1zcenz55qmfPnmufA96DwyMOhCfygXEwHGh7eeDqB4/7+3tMqAsm4qFu3LjBpHtLFy9c0Gg8VohRLb7wzQ/HjMXvPpuR/pstz5+/0PHRkfxPMNYMzlinGELOE2KU2xIDYRAJRwtymbTUhzHqVb28CTwajdTr9STq2JC+YII5npzo6YvnesKB897Bvk7Z3KhJCzGqLEsVRYl48EYC+Im0RDu22OKHqj5BDTlwu3jhkq5eucpC4oKGvQGy3Mi5rJzSsLnNnZdk6A/oF4unBpsXTPgLmZzO4eeshJuaBQ2bvDarFeeNIuHI4joykAf0GXD9rreBd5BNvieBk2TB5FdCvmEC90PfOQfes9lcDXV3H3n6W0H2lPsKElSdpzBRZiafEH1TfnNzU9s729re3tbG+rrGa2ONR2saDsZ8WAxUxEoFi/tgWvWIPwAAEABJREFUUaYgcxqi5EBPkuWpvcEvLXWQBUV87hvm/eFQFe3lvvJ0r58i6WwuFGwuZFSFAuHAh0KEOgzeAmW5LBN3gZ8jcSFEWQwKpDlEWBaooeGPVjWLjRo7GnwM612nAza6nYJm0D4rauQPMaIGPZYkFn5iARj4eC6LpPGwkB8Ev3Pzon7w4W39+Afv6r3b17TOAnqy/0L3//hHPfz0M02evlAxmWtsUeuh0EhBQ5mG6F+jDuu8exscrmwwUa5D13s9rZWVxmCN/v0KSNuiT+5wYLKJ/Aj7Iguq+vhUR0+f69n9B7r/xV19+cfP9MUnn2b6kIOAvWcvWN9N1CLrFfdvpGUXkl9mkpll8FC+TOLm4U8TyeIpM56mfC0JvMl4ru4V725z/jxcxuOdOl7y7uNEm0G9v8D57TLEOPlO+D55vksB/2P0u9bvj857b3oKV7re71LD87LLvLkh4b3R3gRK8ZK+Ca9b18meL+vrPCW+UbO81/k763BenTaXh815ztPz/HkZ58/D5b4vXtbPbelCWRfvTTYx+5CY1ylRfif6vo+Xr1LmixzvOpfA4JfaTWYmHq/CX/KzePIh4q7yucRhjB89Dnf7HPwWjEUtc8eEA2D/h2A1vDGeFoxDPQ6Iexwa+tjaMoA2zDkN6T4/uQ2BsSwy5pqMQsS0mPjWI6WVImNeybjfkG9yOpX/ZZH5fMGaoZZfPof73B0D46zPZ8yLDYenLZsCnm5mTmhL9PH0ImIsFBn3a+ZqX4NMOUxezX2er7MNeXzmfoTIx72syHUQkZgP3M9dnOTFkAPbW+aMRl5Pr1+LTS1rg5Y84jILcr84Erq8LF/X+CGvw+vmdfV5zcswM7nfeOT50G2e+0Ex9fT44WiY107uf/ejWVdfL9/XRhMOGIUNFfPEkDG/z5xQhCiP84/aGl/OOfg95VB9j7WVHxg/fPBAjx4+1DMOkI9YY7mP3A9mJjO3J6rwOZX2dz1z1mUTP6jmwNoPp7PtQfL5NuJnt9Pru4KHs60y3EpbM68s3A6vF9TrmPCZuChOGTJlakS+dtOVJeIz1b/U5drogLSRMlyvF4LvUqF6EXSwP+cQb193P3+qT//wSH/47T399p8+1z/990/08T99ok8//VwP7j/S0cGxYihYB21pbW2DNVKVVSb6tNcTreoOPSJro0JlGWTWqmZjZT5nY0W1BoMyoyItMnYam+6JDeG2WaALaCHT/AwivEKCT2zCJHpQoi4JqaQgZURoQQywUgakjjpvFmUZQWaWQYbuxg4Kh29BA9vIy2m9LIeveXI7JtLP7jPGyE8PkCHnEDTx3rqO5LaSN/l7A5Lb/YoaQw/wAQkNBLgDII5wciSCpKcM58Hqxr9yUE5HXXiVeJ56PPVzWQ63xEZevThlw/9I9fxEfTaQr13a0fu3b+rDd2/rzs1runbpoq5dvMBB8K62N9b5xuirKqNkNZuIR3y3PNXe3iMdHDzm+2VfqZ2qiK14RVWUUgitEu3rbdsyVoqxxniHA4NubIM6RA7Vosq2UEXcwILW2Gzb6kdtDloN4xGm3tfRi99q//k/aj75VBtr+/rRR2v6y7+4op/++KLu3BprZ1MalBNFO5UfkAY2LIPNCS9Ao0C9c38zvfEyb0NkvO0W9UTHJ3t68eKhnjz9Avolpj/X1larDz/a1V/84ha4rQ8/vKTLlwcajpNiMZPZFMwkyvU+m+jvwleyhfJvahHvNMeRltO93egvOW4p63llrmcqaark8EMa2ixxcOU+dTs7tDIk5Dp4bxL1TmlCjAMdxHW6G8nbPdczycxAwC8RWoAS9GSqZFZICiBJpnMXYTTLbaZPi3dDbU1wIdHOGbyjwsYM6iiXa1FBm4sPN2PM0Rki+bwcL8RkqDdElWBeB+X6O+Ro6UMJvWklQ1iE5eHsB95fbEzEJeKS582guFwhSqEIOY8fMvUwpkQ2fb29prMD7e3f05Mnf9T+i680mzzFxUeqwkwDvnuGRdCAubpHFSL5QtEyT7SKMS0hIaIytKrwe4+279E/Sh0rNM80P/6Sw98/6PH9f9DJ0V1t07du39zQ7Zvb2t0Z8J41mLXAwhYqCTuTUZjRNlYSdp56ZKclwkBcRIm6vkSrhExyfyjlH/eTc0hzez7PtATlyMsJkSKLc/AyC1HJDOM9FX0kASLUXQYxGU/504ynSfnpNMAB8poRdhDj6WJsy3QVdr0et0KOX+b1tBw2ng7ic1xAhYc7EFC+cj+gT9Avu/dnodZ55h3vpwaf3znvr/Qfy2jR3cH9JbmfHFlj97CO0MU65js8u6zLJ37gPsttlHwW+BaMIWM5D08UGeEcdJtpezGuGe2fwRhjIDAmRfpk9MOddqJ2ccxcsM9cfUDfm2lru9CNm5u6dm1T6+uV2I5QDElFMJWsO4tQqgyVytgDA+Z7UPThK8bbqFwsjkE8m5LfQ9bKDfN8Xc/VZCzUEJfy+yvkTMHtDybj3XIE6ApGvwmeZiY5ZDLrELT8QcbM41wkyeUr7O1ha1FHtUeNjjn8Pfj8SKcPFkoHpn4aalQN1Ssq6hexnbfD196sB415vAiBtEI99JQWxCsNgozT1sSclVIpC9S9HKvkEHgyiayXDnX37nM9eHDIXCJaoq82RQ7uFmCqGj9QigL6Yn7XAgYjR19tW97ZROpr3U0mrhaQhsaGfloz/jKsqhz2MkIvSoxhFKWWsejsMJhoi4adZPfGIX8y+Ndubycvv6VNnPdkC0HeBjEEgmTCNrJnc2z1fJMypP+H3SYZkF8wzjqWQQghr6cDP4k+n5ibWubDlrl0xppnMjnk++tUNCv7exu6cuUS4/CG/DvMZHIfyHXT50KMCjGqYGFTxFKRTDEUct9IlocIU5BZUAhREVlHsCC/vCndRU5pZaK6NnQft/izpd0b2t3h5ZqZAv4OMcighg3i8rSG7wz/tqihLXmIVgwRuyuNRj3W5oU2NgvtXuhxIDzWjVubuvHOtq4xv1y43NfGtmm41qgasL4ojxj19jRvnma0aY+m3ZfpQKYjwHxlJ/KDYYexFjHGjIAfA/4M5Db826FGvlFQC02ZBrSZRHgFk+EInh3NDskhyaVIU4aHTH51T+eysDNacU5d3COT0Q4Ip4zOv8qSWQrtKcMby/C3pcQatOVdrpmTmWvnM6XZRIk98tjUWuNb/+LmhjbHI/XLUhH95vnQH0NQ8LADrV5+BmlmJrMlFAQHSCVv8m8lH/NACxLjS/J4bEkAqbPbwy3t69ThdXlFxAPA0zLImVY4F+86fJxtKct5l0VMgTrEGOVw3gz/oWCV7jIO88cSzhsyy+BrxGRmWa+Z+yeIGPmV8yzzZT5HSmamlR8JSEYtHci2Z3UgDl5+kWYu5Dxx3M65gBJjljwCGBB+ldNO4o3Pr9cV7djErQ6mzOjlhWkS0V0/k9rM4zsydHwXJ8KKQWLMsLKnWA1V9McqOTso++vqjTY1XN/RePOC1jYvam3jgkZrW+oPRyqqUhYsqwjoiMBMZ1fH8uQ+i1wybl8X3T0lKLdTMyNkzkrOEXaqN16uaZnwmh9zNk/Kqnigy4P/XJxpguFWVkthZoS4la/lu+3mOXLcn/cRpD9vgX+6tM4p/vQxL3dsGs3DEOW4P63ke0l4WS0vW8sL2C4HmcwTlxjAvGxX7LZkQzzgLeuNmvl/2Yfb0+Gl3q7v+NNkZt2gwwAIS1iKRVSfDd6NjQ35b/eenk7yb548YBPx/oP7uv/wgR49epTjDtlM9H63vbury1euqIhRB4eH2t/f14LNvw02S65fv6abt27p0qVLWa+4fHL3fO6bIzYq/QD43v37evT4sU5PTxmrkvylj+iLvPAxBL2kEd4RsNeyG1sWAO5bX7AMRyOVHIyFGMXyUTXtMGMB67/xe//RQw6An+mYiW3h7eEDC/pRxEK0Vs1iN9FWov0ciUnKFxktNGDDGofYF3Z2tbmxqQGbr17fQH0wGDtoVfJ27d+4OQqxyLb0OKSLVSU/AK5lHP6KZQNopUWTKDep5eDXD4DDnEl40ShQJz8EDtjiMKj3IdefB1xsT0WQUc8QA+0YsCTlD4majfAFG8rdZEchpLztNlzYpZ0xOeihGCObWJWGbEqvr61rY32Dj6B1jfCD178qe7R5SdlRMZQqikoxlpJFhVAoFqQVhRSiu5NDgJb6NqrxZzJTUZbq0dcqEKtCDf6bsviYs+gQ6YH0sqrk7Vnw5RXZpA7oiyDQT0OkHAf6C+LKqlRBmYY/jHhzSlqg7QwkC3K0sqU97q8221PTDi3ABCX5ZTysW5whb+QtXH9GlPERmNq5msVE9eyYzcNjZKcaDaKuXNzUD95nY+zdG9oYVZod7Oc/x/zk8y9U7x+p30pb1UBbvYHW8NlaLKGl1qnv6sB3SFxfpiqZ+pQ9pB5D6nAefuC7VlXapH9tMVluDcfahvrh8QhdgT508oKy736lT377sX7z63/Qb/7hH/XFp5/qxbNnbOZMJNrCKOclJDNCSxBa9m1Jlm8nkj8JO3HejAAwM3HLL+PhgOAbf34d59NXC6JEC/hY7fAc3h7O53iPADnuO1AqIVyp75rv28pjyr+g7q6m37bsN8sRi9PSW/CN9tIo5HaRb8CflnhT5lXNzuzCa2dxS/5N+VZx31TqK2kEkqjIMmN6jXrSKs55T/b+kXnPtoIngDNZ+G93d7U6L+s6MujoyV+Sc/D4LOvluhFnacTmOOjq9jTnl/GeN8FnSvxL3vCo93wxFwoem1zOgVxLTMM8WIOWfuJj6nA8ZuE90HyxyHOx/xZpwweaj6E+vla9SoWPLYy/bqbnQ5UCNhkRDpd16gefC+YzXwss0NdSToyFImP0lEPKg4NDDoCnapnbtMwbGbdjiIREfMN8VsvnM7ehZaxKeYD2mipfHucHqH4w6v9dha8fsixlOfUDzLP8xCXqmai3a3DelRBFWXgDxogofC7xOoagmrr7uqBmTmrJ73Cd7h//TVsPm3V+9nL8L6X4b90eHh1m/82Zz2rWIF5WiIHNiZ56g74Cuj1vjX6f89z2OeuUXq+nAQfwFeVHfFzgC+dLwp2PpRIfDpDz9dmw15fLUAHmokVed81nM/lB73PG+CdPnuj5s+c6PDiQx5vXD51uj6+b/B+3tdgQFBSJtxBQ1crr6La17m/qZ2bZ5hCjQgzyuTUg6/A8Hs7UQvbujHofH59kO05OTrGtzm2qs4sW4D4LvoV5XeT18FuynYv2HEvw3gnrXia6N0xtHTQ5aXT/3nN9/Jsv9I+//lS//q+f6L/9l9/rv/79b/Wf/s//pv/0H/8rcf+gj//p9/ry7j38yYaQgnpVH/TkfcZ94W3TK0uV9KGqKmhLX+MUihyWNM1Mk8mxFqwZAraUhdGWht9ZEKRaqVl0eGVDfi5jg9rYZHL4Rn1yWTXq6pLk77tkStjjkCLBgphSUgl1HtgKQUY7GfKS5Tvr8hTWwLcAABAASURBVLb2kcIPtICX02baoBuQnjLwJ++K5zHPnkGcuKiXrIVBPvd77ESHXK9jmS+vmZF64+2qfDfXbXsjPJfX1ynCuTxo9omX7fwKLrOER2EfHiOiRTO2cSgVQ6uqTBqydru0u6kP3n1HP/7wfX10545uXb2qSzvb2l5f07AqNefb4fmzJ3r48Cvdu/eFvrr3qR48/EL7+w81mx8qxkZVL6lEnx+CGbZlP+bxo6barfw9jiHQSrEDG+gRFG2hooms+aLG9J+tQU+7a6U2h+hLe5qffKb9p/+o6fHvtbN5rJ/8aEP/93//vv7ub9/RO7dYSw4nbOK9oA/t0QRHCulUQVPKmCuy8duhkeED0WY6u9KSc9qKzLLgtGYeONbpdF/T2T7fbwvdeXdHv/qbd/Xv//2P9bf/9iN99MPL2tktFMIJdTuUNJHCTKLPisMV4d8O1B0blOPnpNPXc9jLcTRSbj9ojl+ok0UXG62iHiljRl+cU1atrk8lqrICetiIFV9XLYe/LfVPHAR7WG5LTkO/90O0oIC8BoLMosxKyaoMsx6+K2U8xVMun/2W5Hz3HrTYgT4/fHD4ewllQEEE+5cHaka8UaalJONlNT+VQK+JMuGNvm4ezmnicpuUSxV5xDuHQmXkcJJ8zoRPwPlE2JFled9SRmdfyvnxTab0fs/TaeNp5wArdJsxXgW5zyazPb3Y+0qPHn2qvb0vtZg+Z7P4WFWYa8iYNopRPeQL8kX6jMVWARgHwXRxMcSBpDI0KmnXkrYs2mPZ/LkWx1/p4Onv9Ozhb/Tsyccq455+9IPL+vnPburG9XWtjYOC9xe+s6iwRDn+/SbaSlYSLiR82MXDWuIBVhSblEHd8b8cngYSvEOeTpiMy9ugRiz1F2DMVChkoXwVzMFGPJUVCUt0eXV2mQzeITNuR4Au4fqx36AOQTtYNsubqYPb0wHDJJGOrNlSD1QZy3hPAy5nZjIpo1PKuEx/FEjMMynNiXbQX3k/7BU05Dvnu+wz/Cu/nDqcdzifOvM8+F3gBi7ljRIdwm4ZkU4hf/L24nMGybN4VvnjDAh4OzMeG2OSI9AfI+NC8LmVwzD/awHt4kj1bJ9WOdXubk+3bm3qzp0LunhxpCLOVS98LTNVYjx3ddEKFaFSLw40qEYa9tY07I/VL3vy/SHRgC5HT8Yck1hDNuT1tWJeV7JX07D+Ssu9B3GZmYz2DI5AzgxTOEc9XcjJLxOsKYaoGEGIyEZ4g5osdjQwvqRFq9nhTIePjvX8830dfnmq4qjSOK1rFMaqrCdhi7HWjjLsbdSwlkvsjZUE+2WhYdXj/S8VfdxqhC9MbQM4BBb5y3Jdw8GOLKzp8Cjp/v1DDoFfMH7gv7rggC1pxsH3vCHMmqdlrPKiuvpRqgV3G65qM/SmyygXxyb6pOev6c+hDOqPaYf1gcpRT6HPqMQAxNQqPwRmqMUmCfdk6mUKHa6e3uEkw3kfSxt84Gv05G1ISjBTthFqOn9Zp8q6uCXpAv8jnxRkXcnSmU0myWRmkgC38uXvMY3lcyz9PzE3LeqJZuxdTWdH+HuRD02vXNnVteuXNR6PcbD4/qlV00dXfnBVZkEWgiJ9rWAcDCEqWJQR7+m4C2Ly+Mg6Ji5lZBiTE6HcOSxn1F2ktcxjbX5Hmtz2yUeULMKDO7cNcVkmy3kfaeRt5fD41DbUZ6aWNYCFE5W9mdY3TZevremdd3f1/g+u6L0PL+nmO1u6fH2k7YuFRuuNiv6J2nCgpmVuap6h8zn9eg9dB9h3JLMTxcAay6bwUwXmMmN+Mh8/MmoZ/l0hWItMK6OPGTYHtFiGafUjuBWM99N5k87Hiqz6pit9U6KnmXvRpRJ6O7hSt8kRUqvQNgpNLeM7PfG+t6xzxfdoxfu1wffo7saGNthn7Hm7Y5DXJQajjR1BZljNrXOXmSkAI48DKS9WNAxjBu2Wxz3aKtOWeEAfEPr12uXRLX3D30WHy3jcSszjHDnsCUt4XEs/cfg428A79fiUhY06BIUYFdxO7BVXTkeHU4K5fmYmr08gIy6VV9epXr9IMHS5vhjQHUxmYClnTtFBpJw3M5nLIOv5zAwJbxnhqgRaNW4LfvFsgiKQ73SOV+4/yjrF1WlIZ2Gi3nyjm05OWgKSmSnbY9BzEFcnAbO8PZxhWIVsC6UV1WYeC5wGEWZMZ5xIoZSKnoxD4NgbqxysqTfcYM9pU4PRtgbj7cyXvZGSgnxvqmFs96qtbOrMpVQYnktL3k4wiUSjXhJPoLPrfBhT5ThLPMfkcnhw4yp/rhLRQCZ7GVxxb6WYTd2U8VahnOBaHR4wbFtCJr+zFTy49a91hX+tgr9LuS8d9Mrr8hYVhm+NtCXIzE3Y75ech16HDxYdGNxo5ZaBNTmWA1eWdxWkJZDD/9KPrP+l0q6YVyPprzIzEABUgLAPWI6CjUffhBxxmOrUzHQ6OdXz58/14P4D3f3yS31x9wt9/vnn+vLuXT0j3v/ksA+ucw5+n7Hx6L81PGcyWePg8BYHwNdv3NA6k4gf+BUli0cGXNSysTDLh8Z7ey/kG6ctE5EvGtwOf+GdrmCxG0xjcApQkPCv5/HXqapKNin6KqGBOgg5/xOM+0cHus+h9RdffamnL57J4+QDLvoM6t5x232S8Lcy4D4f2JMvAJmcCvSMh0P5n0FeX1tTFVlYkmbIRcMO/MeowJ3yYO363NYCOwbkG62tMbitqewPZWVPLR+O81Y65aD3aDbHtzPVcz7AOLQ1R90yIacziEkrObrGlA+GKVI6dgkaYpQ5n/ACMgnAYZ3fyDl5K8yt71LJ3zHd0yCB+kUQ0B+CIcugjlyLjQvf3J/VautEfFQZKxUgWEFOlzsHwSsIQxViVMUGtsPgfXKbU+8pfWfKoqOmDyiaQlko4sMM+owV1BPEqou3GFBnchpiVFGUiqSHiFzwtCW1oBDiGcyihC2JZ4Nf59RjRtkLDkx5VZVkpJxHkFkXNvRG2r8ogqKvBFhINyykE1DDwpANp6g5H4BSn48Pq2nbkyPN9g/UHp2o4gNsbFHrsdQI2qfAHugnKR/0WtAAWwfQSib2EdWTgH0NFXlK8pbUwWWG5FvDr34g7FjzDzV0JOo2Oz7V4fM9PX3wSA++uq/H9x/qaP9QLX73vu6gmNxtjDxmPB05UsTojZcRixhPvV0GO8WVZV+jBF/LhzC3x2ec53MEj5Ui2D99u4JEm/5pye8tgT1eSnZeLslD5/FNmldyb5JZpX136jV+E1Y2elouEdtzA5ynJJh5BMw33t/RrmUn87Jfx0u7vrHAb5HY2e2WvS7scS/hFlAq4qs4l1/xK+q+cd7TkGaM7zh/dsMsel4KePQr8KQOyNE38tMjkDKUm/HMCCIo+YOwE0F9vDHe6xCDQowdGIPMQbrLyPTK5eN/S1kZGOnjawttkcrlL9N87Fvw0edo0RHLgsX3QGVVyefzfHDH/Odjqs9jY+by8XhNXrb/NuqUg8bE/Ou/jToYDBnTKxWMjQF7KY7vx4WmfEieTqaaM8/5B3pivKoZZ/3PGB8dHmlKvKiA54vkdZmaDQf/h1c+/ybGNkeLHS3zQkt+M1NY1V/iQ73hoGIOFvCtIuUXRfGKTNdwCQLQAUNzwmNoWgJVOc+qPmVVEeUyUrAg1+lwebfRbUmSzExuD0zeLDk5PZH7brr8TeQFc7vb7/lWaPFbS938Y9TXTMcnxzo9nZC/ybp8bnQ7/OC3xzjeZ1wvmd+CTA3+cX0V4R42+vpENK6P5b6OWKHFzwW+8DXcOm23AdZpvwGHxl7/Ge3n7ehtk/BtoB6+aWlmoovktuz3++r1eypK3wpI8j4j0t0fFrAG3oz6gxiCCubfArvMgtzGmo1DP2T2fLnu7nvqnaA5jO/dFq0ud+iKX1KPciyD34N47tfharCRTcv5POlgf6K7nz/igPdzffL7e7r35XM9eXyiF89O9PzZkR49fKYvPr+n3//+U3382z/os0+/0OMnzzSbzhXptybL9fW6uB9j8BjcyOamqZavFTKsVa9XcLjR12jYU1XyXjMuGnLJN+T9sINDJOOjV1qgdc4eJZR1hkDyeIc3OI2UkBBICoSCpAiN0DLDVMpsCRXExSWQNVgHObTUx84Mka1ayvCyEhtayW3LaJFsSeedgEuvcZ2ORvK+7fLkVdbbCu9I3tbk85usxK2ebsR5YJun5oUu8StKXFryqSscVTCUJ8pKQGxuKpfpNrr+JVwM6c6GVlkO2cihVa9nGo0Kbaz1tLM10u7WkE1uUzs/xeUT+RpuyjfEiyeP9Oj+l3oInjx+oOdPH+oZ2N97zLt7gOq5epWp34sq2S0P6Bdt2vomN3Dfes1K3pEe70jh7wymROpUMAAXbKKX0ApbhzGIs1/12MRsTx/r5MUfNTn4VIP4VNcvJ/3iZxf0q19e1kcfrunqJdPa4ERlOKAXgHRELziFnylwwBPoRwHfBO9ngA4luS/OQPDsxiD8GbJfgjY2h7pyZVvv3KGsH9zQz/7ijn760xu6896WLl3qsVHcqKomCvFEZqcyNkjNZhIbo7IFtAb0CQ5burDHOVbxrfC0lNusXVLksVmug7W0U///csWGq/PyONITfdSol/FOdTq6fIk1eNJECd8lTakl9vAOChuMNjGXBxQsh5nJLMI7Cmgpnb0rAf5NN42En7xN3Y7k/R17Eu8onUaC7yh19TjGV2V5yWhv88OTFWgto7Ukk1/5iXqtOrkIOA/SCh7nIInCEKW/e5qPrdmWlrgGQPFtomwkCHsJnsOpocFL8zpC8YOwIZZRw1Ffm1tj7eyM1O83jHPPdXL8SP4bwKne56BoqlGRtFaF/Gchh4WpKlqVsVYEJf0ng8PgXmjUz1io8jbhEPno6R/19N5v9OLBb1Sf3tPlHdMH727pow8u6NaNDW2sGbpmGEr70YeT10EE8VOyQi8RlbDZUxz+W75OV+jytciskF7hsxx+Q3W+E8+U9QXJIhygPHOEQpk6byX8Kg2KXWSQhB/PIK4ubMs4M7gl5FR2JqNzfFrpS8omYnRHkbEllPNjJ7KWgR0WiAYehpdcWlwoyn2gQY/3i2W/PN9PeUcMCDjt0KChlcgr2qCj6Oo0nj3lBrofVyDle91GLsBNuQYETN/2cknHS3na2zqId97y++91qhUYDwJjVGBcsZaxvj5mDj+W/+WE8Sjp1s1tvfvuBV29uqb19SizKevYY96FYy1mU4b2Rgw/ivSHqujJD4DHw3WtDdc07A/VKyoVtAHFK9vkax7GgZY1d54TfB3HXO9rIbnfMNqQdAQzBdZTHSXGaFPi7Ix6HAgO0vzbgLVepI8WsVThFETmmsLTZJpP5jp8dqCnXz3VM9Y3s2dzlad9rTVbWrdN9dq+rDa1c/oHe1PGmlusIVv28YStkT7QLwrmxp76ZamS98Pr37Kn4dNb22CHKpXlWIPBDvPCFtl67A9O9eWPX46hAAAQAElEQVSXe3rIofPB4Zx1ukSPUpMaNdS/Ycxq3Tfug1xHE0TffHkfTOhpMcHRyFhL9ccD9ddH6q0NVAwrGXNxW0gpAt+vCWg1dfotea8VKcBvEtQhYUvCrkSdYeXRZkafMZm5EpEtySAOCP1GOaw/07Uq93yhmChHNgEB7sx6PVre9cS7HRiLxfy5WJzy/XWkRX0qlvfayuP9pjY311SxRk1U3NvF0dAXauC0zX5xtWjHF7mf5r4a8E+k/ABdISrQLwPpZsgH4FlX8OA5eIt4uQ7vF16mf2s59bCXnUG7tCCBHPb3ij5a01cX7CEu2I+r/X1uj9UdAs81HCdtbBXavdjPh8HXb2/qJrh+e0NXb67p4tWBNneD/LeCi5L1jA54LTu0bXcIHALrqjChflP0ThU0yzD8Gc7QEEd/xNfm4w291M6QZPQ6o/4ZSaIbSsRmEBbrg8zrtYv2kKcT7WQFz9rxneZERDqTcY5AzuhvXQfDnpCRWCNiL33DGr41FjOl2URM9Cp5N0dlofV+pTHfmVU0mbc9Y0KiL/j74WpN3WWU65xTh/MiLlhQMJPgc11zPbDL33nXB0Q7plW8hKReu5CnMJfpxFbhV8VyOlE5Ff0tSOCs31JWlkGJWxSCycyW9kme1pLmFEKJxKmDGbLwtoIXAr8SykEeJsv6vM87jPqbuFyhC0NzmCitdDpdwuO0FEBdtqmzx98OycxAgBGGGZDcr3BQfxKWZPx4/aginOltVy7DE51xmuHyJjMTD/kF50SC8S66wllY2RQl8qRXZCzHtfghBdZukbVT0ZMVfYWyr1gNFTkMjtVIsRwpFENZYL8B+ZZ+kXGu3bIvhC/cXgc8RX/7G9uysC0ZiHklzpBTzx5vL8LOZOR5zwf19QuLc1vmFPqAe8uJ6+/q5DE5lUenbPU0M5l1kJH8yu0aXon4swXohX+2st5SkHtjBRc5z3v4O2KV3ekqK6101kDwXTRO56ZFeeky01EGGx9w2EGhNWlylwddfpcjulPwXbvtMldH3LwMVOaXf0W7ZMyi7CX/CiGT0YPoS3JIhIwngTxQE/ZBqyxLPu5HunBhVzs7O2xs9OR/CtJ/W/cuh75//ONnbIb9Xr/9+GP94fd/0L1793RycirfzPTfEP4CmSePn8g3K/3PJvufg75w4aLGHIaWVaUQI/U3Fog1i5ApGyi+GJm6ISwgS7kN8gu7BCwE4ixDflHf5IPC0t8mU6/XY+HZV8Ei1WKQAgfXbHI+fvZUX97/Sl/dv6+9w0PVtEcoowJyLbrrvBBtaDImQwuKwH2aGgoBvpi/uHNBO9s7Gg0GwnDVvnFNmssGdOBw7kQSeYJkISqyqqqQH1Dn0eaGRpubLE7XFfg4WLB4PuLgcf9kqgM2fqdsEvsiJ7GQyWDgS502nmKqlqhirpOFgP6gZMoXJXZlUy8RMDNF/Fuw+A8BIcL6xstk9hK5H7gPiEv4d8Eh4ZTN7MlkIt/Qn1P3GTg5OtHkeKqG02xjMyPyURytoKQg1geqOSRvyN/KpBDl/nafFL2e3C+RPlZT3+l8phMOCqbzKXloB3MVQUYbmtcBOJWHQSiLrMvTFTq5QFuay1HvlX+MMo1wYIM2xFKRTbdYVNBCFpiIhJ2tNOdjZ8pG7pz2aDjMTi0TFvWRAxkPt42p8Y8jviSCFYroK9BtfFQmFk4OHKF6eqLp8YFOD/Z0enigBRv7og9WOGQo0xq2rFH2EL1+8FuymIr4NzY1C65WJVWvaLMSH0Tas0itMujrTkslPrGkinTnA4vexMeo/6u9gI6eBY2qUmu9Pgu3QcYG/W2t6pMnqJ7OdMhB8LOHjzNd0I58hTF2SVRFqMdKfGoGVb7OczmCh4FvulfpRn90uVXYeS/jFeTI7/FwpW+BF5sopKPfQ/f3yLIq6+vULUHhOVs7mS7+PJ+dfk7um8Iv87meV0HVuTuJ3KiEnLoUluR7xRuFvALaPgv8j37Y1wt4Q9TXhL5eq5ciXidPzzFLxonD6+/IMjkiP7LoNz/IwbvI7dkZayE5K/HnMuYowisKy40MGbnhuVeJywgzk1kHGG5DyG+npsD45uNMwdjliIxzIcQcbxZkDsYSqZNP0CS3L+X5rKGcxsdgaOvwNNDQHxrGlgVjhsPnEh+Pi14lo0yf608Z7xFlXu3neXuD+Ws4HqtlLDo8OmK+P2HoaHP6aDzSwP8qBmN6IH9Cxg8YXY/PHf6PwTxfTXkz5pKT09OcfzGfU0Rizi8UGU8XfMC7vFOXF/XBVLXMJQ53vjE+umwMQX65nM/V7oEYArpKVYyBJfNEgb9c1szHdPziyvBDwid5TeZ8hjxRZqaSPAPm7Yp1iokfkwrmlh7hyv2DTIvvErrMTG6Pw+vt8T43zpjTFozN+QCUQ1C3EfHsr4a6eNmUmO8auSm+9oPjqY/l2ONl+3rGaUVdepTdKytFM/kaa8ahuvsiYF9Cn6+zFr6GcKDPx91+1dPWxqauXLyka1eu6srly90aZjRSVJBvlvgBcOfvOtff6xAsyPvZ2vqadi9ckK//RqNhTvey3Xdm1HsFbCAkM8NPRed7fOi6PN4r6fVN+Mz94P0x0T/SWRugmjq7f1z2nwMjs0P5QWB15zBvhjsmx3mE9wnDD62Oj6b5kPfu3Yd68mhfR4cLtTV9MgxUgLaJHBKf6N5Xj/T7332q33II/Plnd7W/fyiqJfEC1awjGuZ5r2Oifi2HfzUbKm09V2By7VVBYw5WtjfH2tne0Bo83UqBLUw/MDI/KGIjJrBx1GEhI2yE5UiNePmU8JuoimhFR1JB0FGyTuzBV0qpzFTWwxU9alwuUUADsCVcUSthn6yRsCVRZnLqoMzMU0lvP+/zQnMH8hEvkChZDuRbzw9NS+T4szyUd9YGFPe1e2XXGyg+FrVJ0IQaR1bLw20UPkoZPrphG/E6f+U8Hk+62+gbdrHRYBC0zmnr5kapUb9VuzjQ3rMvdP/uP+nJ/T9o/8ldPb7/ib76/GMOgD/Xi2ePdOzru+NjTY5P2VhfSE1QFfsa9kZsjg9VWCFj/YgL6EetUpNyuAhRJWvAknclto0CY0PB+rHkkKuHPT0ON/scWg7sVFV7oMXRVzp6+nudvvi9quaB7lwN+qufXtbf/fUd/exHvM+bSUU4Qj8blGx2Rg5NC0OvEv3KIagp8E4rwyR8qDddODTltiQ/B3iDQSE//P3ww+v62c/e0y9+8b5++uNbeufWttbZTA12zJp4T21ziP6pYphDFxKHKma1RFt0aOABdqWMlnA6B2WLOssSvKc7XAf68Ik5OFg2NlydVw6T5mVl3ueRmZRmyge/HDQKWZcT/Vj0TesK0MsrZdYoUY7sH383VjDJ4zN07vJ8DtqVBu76ObYs+1RLOyZ/l6HyOPgchvew8IuRz/C18S5YbivhO6OkAJwmqGS0CcnqrgRxQM7dKQvwZMxJDvQKJOos0ro2TUqui7A6zSR5OSatwgqwQWVVyefzS5d2dPv2VV27SnuvBVVxImv2wZ5Cva+iPVQvnaifTtUXlP7Xa47VB73mSI5+Da0PVS32VcyeS8ePNHvxhQ4efKyjh79VOv1Ku+O5/uKHV/SXP7upOxz+blFWGWaydiK1M8l9le3GvtWYZ6VSBnE0rB/8Jh/DqHMCZNJLeF8CS5+kTJPyDz7JdCktfJGyPoONUiigjK3WUWVa5riOL2SGHH3Hsm3Y4358Heg0ZFCIWedkPM4hkzxP5j3dkPOesUQi7DKMKXI5eMtxQUaeFbq0IHmcLP8QQJe46DvUV/4+4FOt+qNT75PeX516GBgyhmyHzn/Ca4Ymp47MEudq0Q7XxTrfyfnzPLocb316xrcmfs8Ec6XY7/0i95FafvgbGTsi42XQRKk9Ubs4pM8daTRodenCMB/+3r61o82NqLJcKDUTzaZHOjk60ITv+gVrvMTay88VfUwf9Hoas270PaK+f2/HUpG+EbwVfM72dxN5z5PB+M+CUIbzzGWoXqZmymsnqFmOEcmC1euXmSFrlBOgUZH+WgTWv0WP97WvHvN/meiv06STZ8d68sUTPfzjQ+19tSedRK3btrbKXY3iuiLrnTRr1XIA3LIXIvYlWBzJ6lqZsnavgmnI+DBw/ZQTGlO7SHKRpglqKSuwgV/115lXt1SWG6zzTfcfHOnuFy/04MEh4Ra5CkSqb0Bq8U+LH8RlZsr1pywz6m/KF2z2gQfNeNKuCbTMKS3t6n9RPzJnVeO+qrWB4rBUW5ma2Kq2Rg0yLfOaomTRZFk/vME7JJm6y3tMwh5uIhLxJjMQQqZEdnfqyNnTzrg/L7OyY0W9dHhuOH+2Sv5OW62IPxJz5nx+xLcEawfmybW1Shcucvi7NVK/XygGsuW32amY41s1dUM715k6723mPpJMZkEB34TY0VXYzNOsSyPdzCRut8ih5eW8w4Ous+VdaXk/FnwPzsHCD3X5tum+qbCBdXZCpmsfUbdEP8JG4mvW277urpupauaQpj2V/zawbKJQzFT1G21sFrp0eaxrNzgE5h1/584FOW7c2iJ+qM2tqOG4VW8wV1GQLx5TBw6TrYN0TKHAqZ3KQPCD4TBlbHHMoPMzmM2RcSxkqjOkhuo6WsaAFh4wN0lOz7xBPPzLiqprFuJIEZoyTG+9Us7g8o6WHC12/V/U/fmXJDmS54l9BVA1Mz8jPM6MyMiMvOrqqq4+p3u2Z4ezu+Qj+RP/cT5yd/btG3ZN15H3GZffbmaqCn6+UDV3jyOrqqu7qkgN/aoIBAKBQACFwoCITCjvQ2KOr+C3SmYdGmu+uRwAB3uxC96tG/Xwt2UeKcwPnQq/1wf6ogcD80Ghj9xfm8oD66oQFyn6O8I0KSKkevOgPS5n0HnchXYBySryhZbJy7DK9bJum2XWuqQw03ziPYP6m8zzLrJaH7oRoYigT8fxKkX1wb/NB8ZQoR8MhLp+RYzlgm8vbpBNdGEKIIEqdfOMCGI8IsSFuKpMPpBEON3oivojQhGAeQkGUQCHZarDbVUo0uhzBDHVdAVyYLv2JWASdnKyblYE+YpJ+WUSl/K4yqB8TWxoTbz5YZWCDUKiQj0FMzWNeuWdrnJijM8lspQaBRAHvWHkGemZFDNseL2VVZRA8O5KPf0xEDuj6OXLcUXxZeGU2tSPe6MkiKc5qMkoD1mvputjk1kTqLycFhJdXs4zLLhON/xUn/Ca21ruH7MjnfrWjaiwxoiI0YafEaEEIpzSaBQj3CT+fHf681Q9BeGljnjFkxqZjd4red+TjBj1/dxgo1rN8cFxP9YX3QI6zIs3pzfUvBisch4Dto5e+LEc/Vb5sdNJYR5D3DBvuO2FxRtqXr+t1fJl7YioehCLriHkjIhQBNB4RcADhRQRatiZ2mGj8C02DR89eqT6n3BmgXt0fKTvvvsWfKfv6r/0faKvvvqahd1XesJBq/9zg1999ZXGQ+Jf6RsOgSNCtzg8/tdQXQAAEABJREFUffjwIR/emw6N/FGvEzOxGojrkg/L0odRkryIIEKEbHxSHJ8EQr56PjwrFt8rPkL9wMcU8YxNUv8nmv2fJ05sPrIu5TNbdHx2qq+++UZf4/MRi/YVZSMnJTaqo0ly+pRN13Ns2Y+WsrNmpsSMEPRfm7Ju3zzQe+8+1kM2Unc4TGtT4oMtOd/9nqT6co4vdE3Iv9N6WjDgfJrNtL1/QweUv/XWA+3evqMy29IZ3/4jFtontPuCFfSaj6nLGGs+Qk4PQQxcH/2R2kYV8LjHpFiIY6cL/PeGc08ZgkT8snJu6EP0c1bg0qu3ZRFJ4T/QUb9VS1xmBj432HCbfPB7dHjEpugxB/XncpwKH9Tz03Mtz1jocChKbWItwe+EQWvatGYztOuKBhwNYpiJadMu1LIpneAH6l3R3gsWd+fuSzbCCIeizcrUn2hrScESadAQeA+vlCT6LtymJmmkjXLTVvmAmmG9lDPyhvbMap2u12hmMzVspCf6ORIfmpLE8FPHBt0Svy+Wa638A8jOKEu0bWAw0T3qfQDcWb9RIA8lqFQNsLjmlxD3hbrzUy1PWFwfn6hwsNwQqznv+Db6u7RhOxIbJoWNE7GBIjU4kFhcN8wN/oE1R2eWkxoNSgOOUHn0nZy/IG971mibGC1oYxtl1OH9GThoHhgLhYWy7REVbRObHWJu/W0+slu0OdMv67MLDqhPdHp0onoIPEgqRijhX4qsgIb4ExMkUiPkq+rDmEJevilj7ZCfuryu6ZaxQuYDhLQdxvel6u/DjMWwBOOxusHYmMkC5qeqJsG/M7lu/018re5lHy/9m/RHvwfa/7LeKH+z7FUbl220zVonGtfiUvORY43nKzf9VDvK9JWsN/nwisrvn8Q+t2pd0obIV7yUsuT3R20yba0lSLiNFfAEFTEp+I0KkUHG81J2lW+dl1A1/UCnBpFClVo2wjnmHCvXZzrC0utAE+O24OZGhBLvdGJ+i0iKIAqGVHm/hw3v8Hy+0Iz3OPH+RtWzbpIU0oSiMV2Yc0dIQylgUA8d60QnJRXqsKxj7un5Bjst5BHkie8Kc86aDaCBQm070/b2jubUT5aWzDU+OFwzd/tbIFxIlNu0Q1xj2wuhGMd0RCiwP1CXyy2Zp5bM+z78tG5QnmJ8P9ZaXSxlnYHKk8Ji+ce+qNz1ZHQtrzluF20o2K1xYn73NzynrGREKIGIqi2CwW2fDPyjDmHXua5jzdzpTYaNTFyEAA1LpIjAblJOqfKW1nz7YWCvTFRQKUZ9vjcN37SWebvh+119w0aDPEF72uA2d8TU9iw3nIfDKtjNKal+k9FduQ84RD87OeXw8gQc69QHUsjWxK+gM2sa7dJvN/f3dQBusga5sbfHweOOthZ8ixlXblhHP69o94q6O75Vrn+Ljcx3Hr2jn/z4x/rg/Q90l4Ngx7XnO2XbctuuQ6KlgMJ8kuCjxshlajuIW6ENA35VUNZxqnYk9MVFYTtkQurV+1Wx++w6qv41JbNGlX/PI0Rf5lZNM6efZnRn1uD/ZiBf38yB3qzdZdzvasamZrC5ubzo9fzZEYfF3+rLL77Wi2eHWrNeCFqQQM97s+I7vPZ6km+2WBcUDoAEFvOsO7f3de/OLd26savFjBL+F79svCQ23xOblBkkVj1hsKDa8KkMrDUKNQgkyWuTaKRoJflHsw9+F0RvorGQQLDSUNAugzbVcrSZTAntK7DOoE6xKSTWHVdATt0yyA98EnygY6jaGCB+nzoN5Jfa5o4cyqJXJsgDAykVi+EACSAFf/z83XC7jZCmMkVUXW1SP5ubYtUv/NxIC+MMFSchRQXfe/qlI+Z9d6FgY257K2lvN2tr3mt5/p2+/PT/0Me//H/pk1/9v/Xpr/9XffHxf+Ug+Bcc+n6pJpYcEDSae53qOLLp3cSW9rZv6ebObe0ubmqWtxV9CxoldqWNLMowxmbtXOxKan1+rvXpsYZzDh3Wp5qVCzbhV9ptV9rOZ8rr77Q8+lhH3/43XTz/7zpYHOov3lvon/72of7xbx7p/be3dGO3o64z6jgFF4yItTL9l0J4FsrUmdQq6hhpJdIjEnyAQlyAALfcT/SfiF8wDplKtbfX6Nbthe7cWejWrRnpYNx2ykHsODQJNleDw9YQ6VhR11pR+6BTYEP4QyBUzGNfBn1AT0jUWUrQJ6q8FJKBPKyHHy4r9yu2VbFEZamgflHnJYgfwVTpz1TY9DXGPPzATtSxR1GJspou1zexG1KofMNPNBRwhuCcbwwqU6zKZrzzjusa/N4XDvZH2Yo2LifAswEv3vkgVokY2b/ES5GBaVBTaHNRn/2COGbiEQYKqFclx7MQs8GxRbcAHCSPd5On742u+REYqCMlUVtCBCIppVZzvg83bu5x+HtXP/jokX76k/f04fv3dO/2TLM40fL4C7345pd6+sX/R0ff/IvOn3yi/vBL6egrcbqr8uIL8LmG559p/fRjnX75Cz37zX/VN//y/9TzT/43xfGnur99ob/64ED/8LNH+ssf3NV7b+3oxvaA/Qsl+jH6JeO6U6JdgYcBJ2WVaC4h+IGGMYxU24+u6Qai70VMKshjgKgQ73Fc0oeMi1o2pGGC04qEnuH6slxP4f0pfpeo02lFxitihk8BCv6ViYrflZdALuTWCfO2bWq4MgNZRGAPTFSkcEIGUgU2gzIbqNpMaCUJuRG2Ax9ACgl4KIgrGD+hAXsD0gHJgM0O2kF75D20g3aXVIztqOiRDxUhDFGKRH0KaxHhJ6gpaEh+Vrm4SPt2+hqEjq5d1TIOe/xe4rI+K1YjEjZeBTnIxRVkGbAODUQh+R0LxkNiLgrmlMR8kmMpz2GlO1K3fE4Pn7HPs8NYv6t33r7JnNco5XN++x+zNj3l+3Cks5MXHAAfaX1xoX69llgzZUltCtYJWW3O16IfCvq37hWx/hmHHq1kv6HKYMOgfFIo0S4jJFLiMgdBh7DAXN0RoQhKbeDxwL5EjpnmfIO2mm0tYkueKs+enOnJJ0/0za++0RGHsf1R0Xy9pZ3Y15Z2Ne8XimXIB8DyX+hf09esZcLge+m/XO69CO9BzKjP+wpbec7XpZVYLw19aD2hHxpF2tJi+6Z29u5Ksatnzzv96ldP9ItffKVvvztjj8URm5M3VyE+PbEZSoEvigh53ZtTVnYsU6rpCLfXeVHluXF+KGWppKKew92+KdIC+c5MA+urVXS6YA5eMi938NZLfLubtlE2WCNnI2XqTYA6pJFSb2i8IoVSJl++qANfcVbOD54RIRn681zUThCo234RS/u2gd8jZ+ZclIhRpI4he6aL1SF9dqJ21uvg1o7eenCL/dkdtS3txGBEKEdiTCb58rq9Z/2/Zq/Ov9sMy9xvtu/2R9SCEsT1Fr+78E5XCE37CGp+paPMadvr+Y3Qs5dp+2veL6+nL1hTX/g3I+/cBfyK3z8dvrjMZRXUc1k9bc1ZCvq86y+07k7Y4zut7S46V2pWfOMG7e5n3WZtc//Brh69c1OPH9+SD4I//Og+9I7efnuf3z4z7e0VzeZLpXSCjRdar59WdN1zDcMh9RyTd8a4xHY6V+YguMkrNWmFfKnQheqaZLiQtAQrZIBxOa4POoX3spmfg5hEGUiDygtdOUg8uK/JaDICPwE3r5I2cKESjFUZA3oDIhDA9VT0SviQmeNTh1+rcwWHwC3r490c8v+GZJf3rB16Bf0e/K4p0EL/FGSFvqp9gHVhfYS4QhEbpMqnNNKIjTxoE7cdFjwIoA1iw4UoWaXiqmPKTdrA7TNfKbmM/8F+MS9X/0gXMACajIVQhIHVSgNZkcfxQNwHyhoI6+3cEX7iL1K0VdAtk25x3cilqH9SJCVsO13or41d8xuIKzaAsXpEUF4V4nKzKrDBrYhgbDVyLF1HRJKQVb7OYczhFCjCDnkJWU5JESEprv5suBr7MUdc1rhsCjp6E2qZkK7lFTku1L2hZA/UOZAeMDgwDgvpQplK8U2RtUHAlwlVpjGvKNEv2C0BLRVj/FwfKOKiMp6bu4o2ies0Rr0IU3Cdmt+AMuTyvLojkBgytRxq3mylpF0xcD/RZJyrmZVW2XWhBdZlTBaDNMlaoGzskYoap1CiD1POigj5j7hKtQfDbf4yLoUq/0RI1P0nvmOsjwExMlO6JiaexoswqV6WGTXxvY+NRlCuFr+mWdN0kEVjkC25QtARQf5IByZUyWlmCKjoDaNAAbqoIhiTIz/Kq7A+oj7Hx3VeeKfLyzmv4jLTDINFtYS1VC9zEUkRofpnQ+0CvlUlcjzg5hz4+uD23r178r8CmS9m8r9UOeZgy/+5Qv9Lngs2G4+Pj/Xs2XM9ffqMzbFnOjw85ID4CQu+X+s3H3+s5y9esKhoWWA80N07d1lwsDhj0HcsLF1tMLg94RYmVG8WepM0InjZmTpqgIoi4S2wf14crNg8Nrx5admc3Yq9vV0WnLuKHBzsrnW2PNfTF8/0+ddf6unz5+r4we5FXzNvqw/BC7XGhzMWFhdeUPDBiEgiOuIrrwy/v7Onh/cf6P1339P9u/e0xQ/jNjV82NEqqv0Lp4ggIQmiFPKE1/GBXNOmATuznV3t0/aDew904+59zXZvqG8XWkWjFXZWtLPXoEL5WpZyPbIBu5HxqWHSb1tlaLF9PjxLYnB2fqYzNpOWLIp6ZEI/066Gj7Zpou7RKY0X+RFUYsgU2ykrgyYTl2am2Qy0MzXYGYjJ2elZ7VP3u+vxuBY+X5xeyCj8WOg4PD07OWMT+owxslLXFVSSFI0itUrNiICWlLTkh8UZPo+Hvx0/y5jq8bllzDXzGcWyo6F6QIElx8Fxddsdo4oUCsqktlHYV4kxUyoKbbOsoR2z+Vwt1HzbzpVpY6atkbIoWEHt6vlRtqIdq3oI3PEjpWeRV6p86JIKP2zK0GroM3wIt6ilSPaecTSslyqgX11wAHyii6NjDedLNSxUfei7S307StqixIzxP6OP+fmjGf3W0tfzCG3Tv1tgnoN5ZJBYcFV0KzZFOjVUusiJH3iJjRKplZQpz69T9YzjjgXyeAhs/V5z+t+Hvlup1Q7t3p1taQvK7wA2IS90cXyqjvbyfaa+oD2Bh6FMOacSPqUqjdpebS78dZlNktwNCyXFLcqG+GNqjDk8r25Hb5O6zm9kv43iAtlTKZNX4PzCoxCzEaj/Ee6x2rGGNz5HhTF+r/Bj0k+y7ev3Asetdg2o6uX2vVw7JV66nUsoRpntjNybn84Htv9GBfLeKP99hB4LEzTRiJC4Zao/4MIfboI4la0J87XVxMn8y3D8xgLoVH0/XgY5qFh2Sa6MWAxqjKCbSsxWpcrUB0ksUeEmhaA2NSIUaUJADQXZIyKSMnPVbLZQy3sbvJ2S85JUedOAfxkFnYFJkiqZR/EdjQGZ508x/xqFugYGxIBS4ENiXhmYkzp+3PV8uwplIkIN85G/DcNQ5O/+S4e/6AzMP+nHzRUAABAASURBVAasIuzHpq22oCrLKcnfk1Dwae3VMyf6O+5yVK96Yb/jMNIHz/26lxfGEZQoUXlcVSKdIikiKIKcwrbjvBnfxxnfrpzzlG8V60hjH41+OSCbNDn1G25r9sVriiVrmhUHon1PdLBfaF/1F58HYhMRSmmsw3acX/DdeU5HkJ8TOqnGzj55LTXnEH/B+sF0NmtrXovPjm+EPbA3qlciXjnRTlJunw+GaQQ2A3+LOtYrRy8O63rriPXVKWuwCw5//S+D18sVG5OdBvwNfLeVBn/n7Uw+EN7f25fhQ33XL66O7/EKm44/SS22Fnrw8IE++ugjvf/ee7rHAfCM2BaPC8fEoM1ut9ts31zO/ECdphFpbCPjJ8L9UMZvc80faCzjgzt0dWGWBEKeL92TknOMl/KmxPXv0SSSKMfwEZWJwKlSC41CZCKrZR22u7uv27fucUD7lna2bzBWt9Qk0GypbbbVtiMSm6vsSen0dKmjw1OdnpzLMQsl5dxoYA3hTaueTZJhWEts6rAokNiE3Nma6cH9O3rr3i3ij92MmAPgAhJriIaNmcyHOQWbMqQti9LhNpsvDFoiaK/lsZGiUQjgjyrmUlpURCxUoYWk2QSvFBr4DJKk0Hg5mvQFdYt6Rb0yT30CwYsVlQ6UsK4xUNS0IBtAIT1IzB0FfxmdlOqQ9QA55ckceTopNlVDI+pDMiWGMJKQvYIgLyJJ0CuE/Me2i/1Wp0IbCv4XjX8oII9F68BABhX6pCfmHRuD0oqxLu3tZu3uiLXQU33x2f+hz37zv+q7r/6bXnz7S50dfsYa61A3d0L3bu/ozq09zb3mZLC2xH57tk/eXd3YuaOt2Q21sUUIm4qG/FmzQL6t7cWO5s2cd7PXkjX16uxEw8WJcnemuZas/VbaTuesF1+oO/lC589/Bf2Yg+Gn+uGjmf7x5/f0P/z1W/rpR/va3zqX+mcqPZuPwwnrtaVy6lXHEI1OxCkJH+o4aSUZDe1PIEhfuws8bZFB3DCsII45d/wW6DWfdYz/pVKcUd+x+v6oUpUzJV2M4AA2ylJBPCM6GXU8YUe1/wcsM6dXvsh1XVanIG/0ieFhZ8CA1MCWeI8qbH9J3gYX8IC6C74UDqOH4VQDh4c1jVy8d6p1olrvUMSImqyu1Adq1yge1XxFJRSZOCcZW9V52lQ8xjuEjD3GnyYU/C1+/9lcLfYBFOKj6pN9ZvMXnUA/GLuJ+hI1JMb4+I0LuU4hx/j0NPcyrGNYbxzn9mkgaYztCYI66lA2QL3NbJCQAOoWvSm+FblptFjMdHCwo/ce39df/vR9/fwv3tNH793WnRuhZnihs+ef6PlX/10vvvoXnX77K62efKzu6adacxi8/O7XOv/6l7rgkHgJzr7+7zr96p+1/O5f1Jx9qYd7nX7+/g39p796V//4l4/0/ltburndaRYn/M45UvSnCuKVGT94hlehUJYY0yNaKVr5tyQZxGegl4dKC1yhXyrgVVE00kkniup3ISEOjTxBKkBBbxADGUGd0ZAPTbw/8KogXX0xzSrVN/MY5LsiPFaVkYYPIBDYi7AseAWAruB81/0SJV8lcDApKOfxYVvXIewKuxWXdYaEvLisgvIkVYhpQTogGaA9tOd3n2lHXofeBOZIMXYDiDldxJMXC50CRDmhC2wT8+aqMEhwCxpRGY28CWnLDI3XNRZLyAr9AvF9xTn1MlzuVcjmeVS51Umb0FAF/R18F0b0SrFWTmsl5t3CnNGvj9SvnvO7+kKP3trV+49v6/ZBq1m7VN8dshdwSPNP1a/PtLo405q9Ja/BCmsssZ4hU8bg7z7oWSQM5FEl8ZWovoJzyomWKqdX8SFGTP2baEBo/CMux6HCsQGI6h2BzjV4bCTGZBtzLVi3LFi/pHXW8sVSz794rqefPtXhV0cajgYt+m1tl11tDbtq1wulVaNY4Q1TLeeDSv2gwP/Eei8PnTLr3gQybW3xbcFvkm2+ZbM0c40Sh8Bdn7TqgsO2UF9atfM97eze5RtyS+dnjT799IX++Rdf6osvDnV6OhC2mXJeSJF5F2hhMcTldiVl1vGXYC2cU5JjU2E+428OKUkD66aeuWINhpkU27yzs9AyOg6A12ClVenQK0ptUjtv+aY1FQ3rNteTbI8+iEQ9EyqPLKdc/UkpKSImf1Wv4BnyH41P8vXnvsp1B4qCgZeJVeaA3N+h9fpEy+URShfa2Wl0++5+/RfAu7vzqiu+ScEbmdzuCtpN6wbGg9e7a/alOsa5fzf07H31jIsB1G9Q7ccyxWii2KKyy7vAWXdA1+WMvu9VwW+RDn4NXfM7zL9LVvymMbz/uGLf0LKe/EKdwnZEKNE3OWdl9gQbg35OeVDPoeuaNZbRb9YGOpO81mpXWmyV+p94v3V7Lv+r4HffPZAPgH/ww7egd/Xu4wM9eLCj27dn4qeTFvOV/L+8kI5p45HKcFgRpCP4bgmwVgqdK+JCwRpJl1iSXk1Yi5dMwZgdMSj4VgXtcZsqHCinK0Ud6rnEogr5Con2K9JEx3Sd+mUrBVUK8gwK237Uejp5fg/WKdEvxYagyvJUaX2hOfn7s0YH2wvttVkN/ZGY06JfK5gPxu/BoMKan4fvCa6HSusdcp9cR04ZV+Ma0shrkkGR6BKBDRApKYVBGp0QF2NnrBSettX7Ukab4csl0KmuxVQaGlIED02XdRlPA9iUc05EjHobih1U5bFnPeu4btOIUXczRzn6Qtl6hm17zFd95C6Dce6QaB+PidflRXXwUYtEhBzPTBwdjxBpEZc6hzWKSJJC4xUK0iPgEaJpbTm1wZWMsnXQBJrcVFzQlGWg8qQrJW25eUNV7taOfo4yp19BNW0dgG8CxcArVWRMNbDM35YDErK9Qp2VCpvFD3B5B9wVNtmv0bDOS6o1EfivCREBGzWlegXPEYE0qp+h8bpOaRM+4qzvml3swGVq9NvjoKLKGadQ642vEgW4a2HqEgjqC+JQ+9u+abou9UibB5M1W/yt+PfSY8RQ+Z/tJvg0+qr6lxJEm5xXREh+r9vFDCtTiyJ4Am6LLm0zn8JbsyjoRYYA+Rse1nfxY8KGR3eUbARj6upJfTKuJP9e3GiVJ7dtToR2kLp0JxQRddEjLn9w/Z9zNMwPfBAGNgAHFgT+aHsh0LEQcPG2bTUwiX79zdf69a9/Xf81sP/z0Ldu3dI7777LxuJDFoa7DFCqJA6e0Bp+cM7ncz7E+9rf21PDh7xgv74oIXGPgEkp5DKu1wuRAR+c9ubqFhuXCVsXLBi+ffKk/mefP//yS704OpQoNyd/a2dH8+0tNRw00kA+dfxc56PmA9UlB2gXZ+dacXC3mM319lsP9e6jdzj8vau9nV358DfhyQjVPmdtJacRy+//EMKmWEIBAjIkcptWebGlGQfKW/sH2r2NvTv3tLV/U3l7R6Vt1OekoUkq0NKEinl8LhmDE2y7I/bnLIJOTk51cnpa/0WWY+GXmi5TRFSoXgW+MvUR9SmZjtg88ZFyifpSwKNRiL8XYP6Xvj4EXrNBPDBLDfw46NigXxPjczZAD58f6buvn+irL77W0++ea3nBIiEyi+u5Mu0W9iiiDnvGmsQ5ttyGCxYVHTZFfyc2xfOsUdB+lhbEr2iIUp0N/CqGCnZ6rYlBxxgbSFuuIF6gZzw5z4tHxyTlrIaNa4+JSHxcQCTqMCKrykzVKKWWdKMVbTs5PmOD91inHGozrJXzXA0/qjI/qoIfN2WgbBnjFLSr5zB+dX4q08Ki9eLkRKcvjrTkgFUcsG7nRv7/aCxoQzsMali8ZuppiEUraYGfO/O5dhmfO1tzzTLjgMXW2oe62O7o7zU/OtcX52xSLsGFOg6aBxbiQk84GX4PQGA/E5dWIWMGnUfWPDXU01ba2Hc2q0s3SNDEwK2hJtxCP64jLBmh3+NCndKq0HSNMj8nwSukVvuK7Hcnp1ITeV3/1YxX06+X+MMkv8vu78qX14i16oGxZNR5j7HMXeV/yMM2XO66jeoJj8L4qDeZfqet+xLIrDo28EfE94+If22ltVGT1/BT8SvOMSZFe2s7p3wKTBx5E/cm4jKWOyaVt51aeFNuQ631W4BaLX9NJXhTQon5JykiSRGqF7pBOtIoIymPDYbINF4mPZSLRr6Yp7ypRYVHsewahL3E/JL8fbGcog3fnwz8Q37F/DXQvoTezHMnc+aag9kTvjdHR0f1ENhzK0UVQWFFjUREKAJfyXD+mrnd5QbmI0SKcH64I0gWwSkiFKQgEo+Bxnlt4fL+ziCUrwEbAxtSphGhhm98gjqWhTzTnJJyzpiJCsusb7qBHXUfVlqwbEAiovrVUceKOXXFfNsxRzsOnWXMwZabv7RpX4mTbQ98wzbyiFBOSRkfZ6yF5vOFxrXJlra2jIW81vE6yTEOYpbx24gIhbiwG3D+FsPKMbF9x8RYckj9goNf4/z8nOm/V0I/Yyvwa3l2psNnz/XsKZt+z1/I32/HaZv6b964oRtgb3e3+tXmlgqjji33v+uzX03TstmxkP+3HXu7e5rRFhQZewSNG4YkDAUcg+sgmHgjRcQIxaRO9NF3/K2j6UKrJmNKv5HUD9TrORa/LkWCMbyDqaYrvXqQSSKIWkM/7bAue/jwbb377mPtsctTWGj1fBf5nBKXpIHNzWFIKv7uq1GKK0RkpWQk5KEIQ6Kgum7J5/lCidXM/u6WHj28Lx8Aby8a5dRLbEpGPQTqFOgYgm4QGlhjGoX8UArqoe6IVhEzSSDm8AuwVaHY8Avy5wAd1iwqjVQyiBGCuiOioIMvrjcG+A0sh3c+CHRHICvoG/hXTItXYshI6xqKbV6mbW8D1dp1edkXEqxDqEYVVcPyRMaIQLaBZFmQVxT2O1x/R7qnOD7yLKSubqcGpM7voF6nrtU2PX3ecDi/r4Ob9HH3VMvzLxX9U/lf2b7/7r7+7q/e09//zQ/03jt3tGilk+MXesH7xc8GzdK25s1upT7wbemPWZ6riaZij/X9Ae/bLu9emxMb//jIhlsalprFWjvUv92sNNOp+vNvdfb8Nzp5+isN51/owcGgv/7Rbf2Hv3xLf/XDA1G99udnWqRjZZ0QgTMFm4tJa/hOQRwYflDHJinQUkWS3PdoSaE3XwX9QaMNYsnmecK/lFeM7wulGDczg0PM0JJ2AJFH3cFBUdRx3MtUl30+SPg0potE1JkBoONd0Fbt8yBrHF1jjp/uK6Mjsa4o1Cvae4lyrsLh78DGbt8Tv+6U1+5Mhdiq+mR/8IHSridcHzCNgpC5qDB2KUT96A2A8ey5ssrJR4u8+uThQhCZFiyhX9vaI9wAf3mvXX8ZVpRdqXCYKTaiC7ErUOH3iKXG2A3YEgglninEcwSFhRFqdOQK/HiP/axLvRgbhKpjZj1D07XhMTxJdFVSotYRAR+KCOUczPlJO9sz3b29qw8e39NPf/RIP/nBA73/6IbuHSR+05yfNDTOAAAQAElEQVSrHZ5J599offi5Vs8+1erpxzrnQPjkq19wMPwv6o8/03Z5poc3in7+0R3957/7UP/j33+ov//pI3309q7u3wjtLTot0rka4pKGc/ndSPRfptVZvoJHwi+nGol3S2EeBOOGthfmGs9FFfSJqcqg2o+kBRxBYXMDR6UOPyGpVWCLb7ciSbZ/iU2djYrrFun6XlF/jV0tXI2Umk4qmmRTOqrNpJjSght1rAecj8zyS+BcILsEOuHy/H4TcplHVmlNh2RKORniqmPYNW0woNEDUwPe45X3198jozgNCocD5g0RS022LinmfYerNXMNrm1MviHzjQXG3hnL/CFP6uEWLds0XZuL8SH6PzEXJb4TRmZuC+aToTtRvzrkPTzT1rzTrZutDm40ajPf7u5Y/fpYpWdMMh+2dHfLe5Fsl8VBDANmGWMchvlg2P956BP2mlZek62YB1iLqaCMWhA7IyFw+YSfRiYWmT5MKcSNNIC4XBBQzvEu0E2EAkUjpaSUMkjKjMtZM+f7tKVFs63UNRz+rjj8fVH/9e/Zd2dql6320p5uNDe0m/c0KwvFOsvTZXB4m1jnZHxNION7oo2Zfk/MiYmPXarpohnvxSLNNM8zNalVRKuB70vHGmndB3s0IcVM7WxXTbunYdjSixeDvvryWP7PQD99utR63SrnbcrO0CUqbqpEdEZIMbYr076cKh+BXZFP3P0bocenjjHaMVa76NXnwvInq92ZK2+3Km1onXqtyF+DjjlCCZ0c1J0npJE6llM9CT6nVOtMOdGGRl6vG01uFBHCCzDdTlpmOon+ZKT87poYLrQhaM+gdXeh5epUa76Zs3nRwa1t3bmzp/0bW/SX6KuVevaTBvc/bcrZcWqU09hHzvNvuyX7fyv28cx3/Fbq+17+bTLQNwNl+37ATq++pgcNpVz2bR3LpAfyesZUR9kK7NjWBpf/2hh/uoqeNXUnH/7W+ihfqMv2xIW7tDEqMn2My/QVg9n9rk6ROvlQODEmItbkrUmvlJo18ek1XxTt7CbdujXXW2/tsV99Sx98eF8/+OHb+uGP3uZA+C1kB7p3b1s3bmZ+z62xeaKuf67V6qnWq2f4dqSuO9J6fVjRM4eINUpKK2K44h031kr44t8ADb5kXrjEHGXwBdLVMKJzuf3+j8Ejwa3L67om8SVZsMNkhgaKEz/aJI2RYB6U48E7Ld4JsRYdlmfqL05Yfx4r85tld5blw99brFl3WsY+c0BDPyXineg3RsJoH74gcz+OwAfLyI0IRSSllOQxZGps+AjnX0dSxKvpUZYst81XQFKOTW0mCUqT5qapuAFjCaB8tQEN9AgDedwoeey8BPKdhlz6Y79TqiURYxwDV0/sIPVtjeQ6UtSyltlW8Rh1nFyf+am8838vhLV4BPFISfYnYqTmc8rK/I6NnLX59tV6Xd/oqII/tmKMfEj4WqGXr6JQsaiWp0+dmnjHe5SgMclcl1Wct6FVNiawhG7lHSvqxT5CJOYTrEfUCLG2KUCa5PZx0keROyoKsgKHCzx9W276O2B7LwH9TRr28n6juTcKL4tcMjjGXZMvU6cM4oDj3GbQGyMKc+2e6oKM7gUt3mRjIzY89DpP8k91u4f+VHX9jnoICMOJaP4Ovd+VjR33ilHtoU/0I4LghxMjJrZOtkjGel8pO9mYXqWq9W99UMOliev8pfANjF0V3uvykmiOov7R5fUme4WJ35OXQ5HQz4lJh8IDck/4bmIw2aWMnLycs+bzubypdsYm5Ndffa1f/vJX+urrrxQR8v9T7t133tGt2wcK9AcMeOiTWT8S4wbplhJ5nkyC/LBjICTUouo1DRMdPnRsMg8sHhI+uF5vWHsCPD451qdffK6PP/tU3z75TqccnCkntfg2W+DfrFHCRm4zlB91Eh/rNQd+pxxgXqjNje4c3NL7jx/rHTYGb7ApOGtaJQV/VL+v9iuoLCJ0ecHiqgqy4Rr6SBoCn7HbLFg83Lqjuw/e1h2wf/ee5jf2FSxay6LRMEdvDm0p04S6KCxg+/qvZn1wesYhtf/Vr7Fko9rtj4jRLxyBJXRElQ8ODBJ7BKm3eaMm5EJjycpKl1lFPQu4jo1/L/S84bziYMDpuihD3q97nXNA+t033+mbr77V86cvdHG2JDZJbTNT284ZBzOJdvfYXdNPq67Xkj5bsnA07elDRSjTD03bKGXaLqljseGx4TzRbwFEH1u24seWy65ZEPa0kZZKiZ4BVIPfvbxZv6Ie6wfyCuqJSFJFhjSUayqNlJXxuQEIKd9z0LHUMe074ZD79HSl87NehF7rVeZHYaKepMKPHa+lulWv1TkL5+VaPT/8VugvTy60PluprAe1kTXHj+z24vdAG8SPFy/4Wg5iZm3LezOiIR0h7Hdadyt1/arSJZWfn5/h1ym+nOLLhfy3MN3mRHyyQVnThrHdOI0dWkj9oZb6Z8C0oYKs4I9eBsZCXDxQUURU8KjCKAH9/vu350q/K19/hKswh/wRzL5m0vW8jNdUvkcwRsVu1vKM6YF3rwLe8u8pWN9X578JLmP5deoChZe81rOhKNX091JbeBPst/GmvD+jjDFca6c9lV571Cw/3pB3Te3NrMu4LLkTIYIk/o23+4PXTIlHMDcZl1Xxvta5jzzXOVCj5zS/huZHmXv1CnbH+c67pAhdboNImbm5kedc/3BoOOg1XXH4ecE3xfU7bbjMOXPPycmJTjgEto7wJ+eslJlF4DGvwNcEMt+4iFDPN8Lf554f9R5fVac+Qi5fIS50N7z1hqEw9/V8ugriqEBr3EDAsVoH9UQKooEu78jgeRU7EaO+7RgD+gN5htOONYW4i01KIYkyI1TrtL/e1OiZp8XlMh3fro60NysG6vN3q+MbtUlbZosRoZySHJuWONjXWoUk01Tzs9qmrYgIcSsnyoAUSVLo8jJLG3rXSRx7vp/+3juup/TF+ekZn5G+lvfaZ+5+xM6azZmjw0M9/e6JvvvmWz198kTHh96UWMt1zPjeLDiY3lpsac56yBtbQd1uh+ENGK+hnr14rjO+OW6ncDSwHYFT3E5LZvTm67UsIkRbXlW+VJuYSlB1725Ax1wW85i+TMC8mkZUb0xU+uaHc0EU0WwtONW7f/+O3nnnofb2d6To+LZeaM370HeD6GoVNjelrJR4b/JMbV3ftKSz6lWErURfhCLEeO21Wp1LLBD2OPy9f++WHj64q1sH+5q1IVYQoFOQb7hO6yp6SYMYpCNgNURdVwX1R1Anm6sRc4X/tWnFNjzQTqXSgrJzSTNoM4KyosYRZL1UAc5P6YCGs6/B7cEBiQ10yQ4VtIYKp0uVWW70ipru5TyjoKkKP6nrsgIzwJ1oUEKUNoJ0wAc+RyQF0KtQSAGqbfvTw9kH6tC1a0pWP2ob8I0+FpuA0ppDrqyHD2/q3UcH9NG23n5rpsfvbOsnHL7+7V+/q//AodVPf/JI+7sta9wjvXjK+/TiSHSdmjRXKq3E+CiYFWO84T1pm9Binigz140bc81m+FZONAyU04nadKFFXmmeL5TLobrzr3Rx8omWZ5+q0RPdu9nppx8d6B/+6h39/Ef39d79hXabJRv7R9R3SlQuFBzAhjoFbYkac11djssGIkbcJuNvVgfEuKZ+yVo+kOok2zVqHT3FJzCnJgkfpEA9yBF0BCn40JsuMqrYuVni0EB1XMLTarHxU5CVSqnB6sRT1MdCGv0VWGLBuFBhY3UYmAP9r/g4AB44PCz10LXDox49Gwh8TKRdxxUtSDweCraLN0I5cHQdhQOFAl9Yn5cpptZFXSWoHmBwtG1eBV7OJrOQBTwwGFfyv/z1gS8+Smfkn0g6we/TCuG/dIFsDSZ/sRmM84jKIOeuMSiUL5N9KfgjX8HDgBQw3uY2GCVXTysblpiOKNVexq9EPYl6nC/mM2kxb3T31h6HwG/pL37wiIPgt/XjD+/qw8d7evxgoYd3su5zwHtnp9dtcLC11P7iTDd3znXv1qB3H8704x8c6O//5rH+4z98pL/5+WN98N4t3dhLamLJ+F8yptegAz11F2TUzQgLgzHhlBHEplLLNV5BH8ov30tgPrCcPizEr1g1/DRIBM2k72qq8jxs2+D9Vcoa0UBBGMhig0TpqJBMsec+q3xI0BEJLsGmkVa/kwQdEfCGSSgCaAK8QITTLhMocZOW4CvdyEnLl6lhfsTknRSD8FJBHCqIjTaoseskxv4I873Ee6DxAyjVeDpi1/ByVcSDKl67X1F6Lf/fSxAKTBkQ1fCYMWiz2x/EIJjT3MbCfLFeHmnoTrS9KLrFPH1zv9X2XBo4IFutTliLXkjMD/yk5rvd8C600CzP8XWYYG/o11pxiHJ6esQa+UjL5TnleKeJqUdJom73UgqNvR5SDikjzDiZyciK+gcRVKIIGONcalThGccIlSiTqDyz/jZSNGpSi18LtRnn10nLw5UOvzzU889e6PTrM+WzrJv5hg7aA+00O7x3rfxerOnbnvWth0FinZGY5BJVJerKwDSGQT78Mc1F7CdkzfKMb9dcDdT1S4nDvmDvpqjj96v3fMRaKTdbvEY7rKVaDoE7ffnFEQfBJzo/b5XSDliARgpVfwbqtF9Uo0hJmXW0kVImHVWnZ0z2xLwDfV2Xd8y4gzxNpHmjZmcG5kpbjZ3VgNPOi0w1KaqdSPA8ogLZJYUXVwg9KaGfcqKdjRrWzZmBEKGrCz4UV+k/EhdTHRFw4UrqA2ZDYd94E8kotEOsPdaMzRNdLP0NWnHYOde9+7fYj93XFrGKNKjn/Xd8S33XE+WSmqZRpt12YRgKfblmbbvCFlit4NfsUXX0uw9oe/X+rcKY6i8xUPcgOs8mKkrt51E+ML6MHtqBTbkqQ89jYoT9K/gIrePWdQLq8++zNfV1jL1qW1KKpJzwPWXlnOnDVm3TQrPcrziES4MKdcrvKgOf4cbvgUxsZvJ/AePevZt69M4dvf/+WxwAP9QHHz7Q4/fu6O1HN3T3rW3dPEja3u7UzM4UQVzBMBwTj0Pi8gJ6RNtP8eZcCuYSvvfBNy9ihQ988zgATsQ9UXein0LyK16h6xdxGJNlJPUJT5nKXnsglWxIGknlLTUGmm2safdKAwe+/eqM9ecxOFFm/bM/b3STSXBv3morh5gplBgPmXkoS0oggPBpYDwMxK8n9sZAGjXalr4f9EVKr+TXcR2KGHE9P2KUkakRkkLjRZ42QFJcOX7ZN5LcQfYVpJAvR8L0NdQM64DrdrFZx9VEx3LowFgNIsFEBCRUL2y5zEDsDI8zpw37R7ZJBZ1CEbzHvptQheYtnSimFcRtRIz1BBSZ44UA7XGOLPTD4HeBvqn1kHOdkry6saEgaVQG/vpNQe4riROA+0o2Ok3a0t+COl6dr6uaSFpsiMtuGLBX74F9tOA6KOekyQZOv4bJ2ERqveYjQhFxqX6NvZRdMehxv5S+Soyc8yeYVCGObqkVAQAAEABJREFU0au1e2En0ctc7V5EpoaVxvKhIBE8I0Kq0HQVksaU/DMQzwN/hmqvVUlMrlIFFrwkQ/R73JTifSsaiL7hFxRWwlZEKAKwEAgDXvVyKfo1PJkWhr/ThtMACUal4Aam+ne+XNvvNEnd3IrgaWwKkNywb6KhYJGa2BzZ1v179/TgwUPdvXOHBfBcm4NAcXlx0LIwigj5A+6PgNs9a2csEJb6zW9+o3/5l3/RN99+q5Sz7r11nwXHbc1mM9RKXUycn5/LB8YXbDR7c9PxxzQe6BIOZ0jKiQ9HJHmCc12BrOGjPpvPlFmorDj4++7ZU/3649/oMw6Bj89O1XkCxj/2FWofd0yM9lXYym2jxOJmQMf/UsaT0NsPHuiHH37Ej9T35f/84aKdKeGJ63L+Jai7yrANaxfF+tlr6UoL8oFy/IzCB2ntSTllbe3fkA+AH334oR59+IEOHr6lrTs3FftbKtvEhQ3JMs/q26QlC5MTDrCfHx/pmf/Vz9GhTs/OaztybpSJqSf/nIlLspd4QlsGJn6jQEMFLwwpyFZNC5k0PjRdtTXw0CIN9pdY+fD39PSUHzfH/NBZIh+kEro4X7LB/ESHzw+VWWjt7expb3dfWxxyN7lVwj9DkYQpeYHm/vEBrvsk8DfPWjVtq0w7RNr90nkxQRsUgSgraJt1B15Kl73wv8jiELVjEYibcl6mD1P2EkXq2ChfeWHKWDBvnZRtJyvhU1S0SqmhbKOErxGNcmoZ3zva2tpVRub2ffHl1/rlLz/Wr371OT9enunwcEm7B+IwqFsVDjokcRDsaaDnILi74Icz8tQl5T6zoAoFMRzYTPa/6PW/5O3xK1TUtpnF5kxbi5kyc0vPj5kVeit+2BTyA9kA7ZC7zWeMg1M25E2X6yXjrKhh/Hrsz72RzzvVzNoqczwTrhkNcZ3nzA+2rBl8i11uhXQJXbuqPEIRI1Kltct5XFP8bSxBj9+W/yfM28wnf8IqqYoeJAYw0+1o/DYQWsZ3z1jpPf6h9f3jxUGMjd9W9tU829rIKMptGxuQ1PWYVP4lX62xwZvasckzdT2m/78DPP6jO1PDxYP7D6zLcaO0O8XvF+9lAhHMDMjIUcpZmW9a5p3OzJEJnomC916XsJ7by4zMTDHKJWxjR1zu24FvgOFxNTBnImaOaDn8W2hre6vSSKHz5YV84Ofi9sVl1/y4Pmfecd6aOXcs22g2nzN/tRL19Ng3XMZ/iWvB4aK4XF9hHBfGMAMOib2F1Nu8URNk0wraPTDv21dSNJU5lBg0tNvI8K7DdaJay7gO121Zyhkytt2Wbcd5bofTI/ykTtQkHr5pg3nXOWDYmxDWcn01/tSfUkYl+I4VuU7HYs0h98Z+RCjRf5nvkH0177+gc8LBuf/ltP9XGV7jeH0TEcr4ap2I6oB82U/VXnQKjth1zP0uU+tiXpB9BoU4FXxtsDNnfbKgP4wZvG37x5/XM/5XwF9/+ZU+/+wz8Lm+/eab+hfdCn02p8zOzi4bGNv0ZUPbhrqG818C+OKLL/XP//zPfPt+qa8p4+/Spl0JnyNCESMcqw00XU5P7LUWIbmeEbRxEsFijwRM1BJFsKAgHO8NZ7rBmIMdlFmSTCVHqXXMRZCJpQBoInKO0TOGeiW6dn9/W3fu3tTe3lxNQxw4vOn6FflFXhukNKPPZkrQSI2khCk85cXraz/ZlnWjxrHzd5z3aTFv9f57j/TBB++yfr6p7a1WyYsF9dgwuomaNzC4aUVlAx+SyuD6GoVmipiDhVLaUvYmamyT3hmhbfxaqBTWkRxMlqGFp4HeARVUifoCbO4CA7yorfVKzh0Rldf1y3rVf8p4FnK6tsXODugPaE+4pleqbZchm7ugKcOdJl/B4xpqn+FrpaM8IhSRFJEVUBmUsm3eSrip3loXyWt3qbyf6NRDdmLNZucwnDP2B925va0f/fCB/uk//lj/5//55/pf/qe/1P/4n36iv+UA9t1HO5q1F3r29DN9+flv6r8A1jCoYRw00UpsnPfrXv6LF+vlkjXhUvM2dGN/rv39Rv7PKPf9oc4vvq3o18/UZurNFyrrFzo9/FxPv/2Fzo5+o535kX7w3o7+49++q38EP/3Bbb19u6mHv7PhRLkHHCpmDhhTPZjthAPAbTNgI1QAbmlQUQkBqMZ8c2jVe5RUlodTjs+goO9G9ErEK6Y+xpSCP6pGE1yW+GEVHl9QIakgP+TLT8O8YT7VMmI8FpdTo2L+kmbGLGMeG/ao0ArV+tcYWFGWjdRyBj1H70xlOJUPg1WQE5cgLsJi4EvgU2B7A/sq7ArDnj8L8+jAb6zCIU89+GVMVFrrQ0mbq1rDIumYYAIfGBsh8imDTWFPzCH2qRT7eYpLJypsDhsDfTkU0uSNeoxH7Ghz0X/Cmu8qZq6nKl2/Xk5T76iIyoaHfePtklcoroQ4VSr6xmloECejQXUxyzrYW+jRg5v6yUcP9Dd/+Vj/w99/oP/T//AD/c//9GP9T//0F/pfKn4K/xP9l3/6of7Lf/qh/vM//UD/+A/v62d/+RYb5zv89k/a3unVzlaKxPh3+wcO9IlXIm5RRM3Cg2DzD9RUIp2v4Pe+zgFBTClQ+2qQTLFBkOGdZvQTN5RIF8pLEZTRKBEsTRyjVnkets0HISoaiXc8qEsVpE3F2ASK0IgETYqXZOQhCSBsjnlJlXfacJ7LQK2X4AN5Sgk1UtDKIwv4iKjleSgCXoa+5yrI34CxteQRH95xbd4t4u8x6/fgivJNY71YjBpX7BHPmGzYBcNubOIoJ16D/uiXI2FocqgSajW9BH6H28v73nfnWl0cgyMlLXX/7p4ev3tHtw4W9Xsw8F3o1ues9RinjKuUQi1ru1nb8i1o1bZZTuckBfkDByf9+kI9ByoDv99FHRQRRUCqyAiMhEO2lyfqtPkcEqIr4K+uwXnWjRTKKSkxRjPjM7OfkXOrJs349kgnz8703WdP9fWvvtXpl6dqOWy92Rzo9uKO/C9/c9+o43u1ZH3TB/OO20DdScFBT9Q9C86j4MsIvnUsDBXQNBQ1kTWjvlkz4zs2U4pGAiWSfPDb0fbOh7SMlZTname7SnlHy4tc/wXwJ5+8YC+JClmr5LylnFpFhAr6A3X0wBSjyqxvve5smkw9LsPXgPHYY3+ADozLgT4dGMu9nW6Tmq2ZZjtztdtzZfbS8jyrhc7mrTL5kYgqdZWpHtdV7SAbKRZpQ8E2mgpJkUI5jTEXkuJ+cYa4oAHg/n1vbEbUh6hSEfDy9X1U8vypVy77OhCvNePz9OxQy+Wpmla6fWdPb79zTwe394gLLfVYYCwX4ikuV+cxVkE/ZOA4DMSp43fJmn2s1WqtpffaoCuoZf6tYnjvrWcvbqCfCuOGYrUNthFBf1OHZYVY2qYpg4BU5TTOKQVvAH1hnQpsdfwWWlKnf6tcXCzl/zrlGfvIphfLlYaOuYrvfpNbzdqF5sZsAT9X285keaI/a/1+ENLkPs5JkYSfPY+1cu40X4T2WMvdZY54+51bet//KvhHD/Uj8APWjI8/uKX7D7a1f5C02OqUG69DztTzrV+vD7Vav2Cf+4h9yWP1/SnyMxXmF/m/DBJLxvUa9HJEAj+oGJ7nGABdv0pNjM/K1ofTRZs/9CRSZB4MBqlq0BrEsTDXF8ZD4f0v3YUG5rniv6wKZQbRPnuJ+7wrM8pm9P1dzsQogTCwZyp4vyNDP9C2rqKnXwryiFAiljlnYniFlJJyAshTykrwEUkRMcF515FlHTIV+v7rep7rp/Uo8ySDGz5qeaqB//47IqgPXcaCuApzhOcjt6ujbR1juWf8YVkRo15EoCn5GRHQEaXGmyfxGCgzYOtVFOJrVDn8sNGFuu4K87alN1/2ZXA+egM2+omaH+DdTzj15sKX0oAzIL/nzfB4g+aAbKC6AVoqDd7g6xBp4a8RE0X55bvo9bmM2MpXddMKWKi8hSOQjszmST63Inj6hkZETfOsWhFwQAqpQt97VfvWRXXzem5oUHYDwWtzUYhRMKbgR+a3PCcdVyMeEVi9BoVEskJcJKX60J/0Sn/S2t5YmSN1HVZy2vQPAC9LmcDQqjF9La4IXINhHb9cxQOaF0+VOqcgHl+ASy8Qc9fkhjpBdSa/N1zW2BS4zm9kr1GPlteEv1tAU7WYzXX71m09evuh3n33HR0cHNSCKz6yKza5XH/KWRH8KKIxnigdw/liUfWeP3+uT9l8/PiTj3XMIaY3HA9uHvAjcEfB5L/2R9wbzOcX8r9y9ALCk57Xcq5/g2pselhGgLmLUs581Fs+6i0f1kHPnj/TF199qU8/Z1MFvmfSTRn/PKFH0ENFHZP4mgWMJ0f736MzMEFndA44nP3gvff10Qcf6sH9t7THBmnmQ+U6r0NcngAtg5WwLS7b84QwiLqQDcBrkRUfySWr4w55nm9p58aBbt1/oLuP3tatRw+09+CuFnduqrmxzSEwbWHR2mWJpYzO8fWMxdUZB59LNp3ttxfFcw69m7ZR06T6UcX90QP6QR6PFXjkNDmqtEwTa7GkIsKtMGqSRygiKQESqh946nXf5iazmPICqlEMoW5Ji2jw1nxbcxZYoYR+8f6YzCf/OGkaiRj2xHhNHPyBCpxN/Iiy/7nmJ9wr9GHPQqKX2yjrZPyY+q/nY+ED4CWHnysOJjr3m7iqXpbtGAU9/0vhC8bVkg05j8dI5KdGAdIlWpmPaKTIoNFsvtD29q4WW9uy7vn5Sk+fHuqLz7/VJx9/rU8/+UZff8VB8LMTnZ0s+QHZqV8NYk0F7bU+X1cMy6I00Dfe4GIR3NN/Pf0n+pJm10Pf3Z1tNoS35P4b+MHhdl2wabyiff6XGpEDn0QsBq05fFmuLuR8U6eVhL8zDnG2tYWtxdZCLQu3TB+llJytLKmlJ1rSbc4ymkjIg/wgx5CC4XCJjTRCgle9zIvIojjeVfrGB/mjtsbSpPX/B5fdLLWFrz7/Dc5jtBCFgolXgejqJrPwfhTe0Z55omdsm79S+Ndwm+i7zHWeStw+6nCO7V9ikl+m0eG2GnA5yOWNTYuMKiNd6dXjMmsjssDYpL+XvlnpzdLvNfKvz3AFb8K/3tLvXcLxNVwg8U76nQ2o3agy5r1mNtOMH2Szrbla/0WROleGe0vMOhPG97KOWrqC6ViCisv2e74DFYwpj6uUE/PbFpuxt3X37j35m1x418+ZK/2vfQf0XL7jB8/aP/KBeXFl6p8zR87nc83wzXo9c7p/7CfmmJ2dHe3u7qph3sdJSnDjxGZcMclz42mV4bfpNO5Jye9ArZ8g2F7bttQz1xZzm9cUwVzf8/0eKgZ1+Gh93Jf1Ax8iiA92B9o9ouAKQIZZeGqaeLyrabdDlBNxM3GMUpPl75O/tSlniYwSlKXEoJG6XRFBVihBcyQ1/tbkpIF2+ftzdnqqUw6Cz8/O5E2SkGSbGZsRk6/EvOCv8Itsyg60rWT/3WMAABAASURBVJPXR+vp21uo12XatlFOGSTlPPHUmxRKkprIcn7Pd8d1P3/2TN9wiPs16yLTw8ND2a9AvyW+c8ZXO5sp5axIwSeq17NnT/XJZ5/qk08+1XfffVfd2traquuslJISegp8Dyrktm9ViXRBjkimhbQMC4BZA1ZyZ5i5FAjVMqKIa4wytcBXwVgE/TE1mtjwY6Zl9uZSStnAZkA3t/MG3O0B6xc2vhYczO7tb2l7Z6Z2hl6s1bORO9R+ob3RqsnkNXNi26JA/2LG+R394/dkHJO9er7VYiNtPm90hzXd+xz+Pn7nofb3trFBUW++DCt8om70rDuiw/ke0G7GTm0PBzOqyMgb4LpniliArQk79DuInTGtBZXMJl2XMVw+IXccjIl1JUF9zCSqoFHOQsXdaKjqWD7GtVS9a2WCvGoD38kbDw6L4lo5LzC8pkGI9es3Fb0qpNJAFpEUtEykX4PlFZJtiz6scJ2X0LWrqOrhn4zo0FqrcPjkTb79vcRvnH397C8e6m//5l39zV+/rb/48V1kC20vzrU8+0ZPvvlE3337BWu+CyV8SvRLUsMfj422boo3CUkO5quGedXyTl13yMHvdzo7/1qr9RPqPMSVE/VsDp6ffK2z48/Vr77S/vaZPnh3W3/9s/v6+79+qJ/+4EDv3Gu1NztXwwFy0x8pdydKHHQGvwzkw07WjbU9bhMtEhctrVwRPRDk0j+1tyotU55pQfvaTT6OIbB2T+leifEZxDawH7Uk2dxBbtD+ClaTMo+20yKvwi//K1XIl+XoymtjoldpaVQqMhRgs6BTp0MeBT8KB7ultvsCK+fonV1CPkj0hmrN78kfK65+UkdMEHaFXdlHVDznFmJYWMAXH/66fKXYYD6mar10xZQyDQxMSZMqggnHCnuaDoClc6mc4usx9LjSUqA+uOYwv+rRPjIpzc3YCo99U9mq67kOdKbbuZflJtnLacpxX2ZdMi5pJIm6FBNfY4NMMf0RkqKGMbBoi27utXrr7rbef2dPP/rgQD/74R391V+8pb/lvfm7n72jv/vZI/39X72j//DX8H/1UD//2V398Ic39c47c924uWZuPVbE4RSDU4n2B/FOxCuIdxK9jr9+t0TNmsaVar9lmUaVBzYkUWZEDz8i6E9VOYawR4YVwcu3c51Xh2OEcExKAaX9QV2pgYcGtPJQNSpTvIqsix/igq12LANh2CbzgawvbFZgr9IYC/EUugrS6MWENNFNuuoIHXFV4sd1IH/ltmeG23iJKGgVLBmD/G6rjr1efgdEP1Rav1Frio0xZUFC/qDC2EYo12yKMWTmitz+Cguvo5APMDAy00tVJnpd9TWeclUNSuHXst8kcChlD0cn5XKhIv8LR9XvFL/ROexY+l9C9ufM76FHD27r/Xfv6/bNhebNwBy7UumXFO1AX3ssMzaaHKqAT8SiMNYGDn8LGIiZiF/wrmQ2sKzXNpn9qay2SZRLso2KCHjSpqFqv44QGhsG/oorKorkfgOoK/FIjKuck1LO2G0FJ/8F9JMXp/r2iyf69tPvdPQ1c8yRtFf2dDPf1H7sazEsFOuoB8Ar1jed59Q0yFfQeWZxXZkqTRO+GMH7FKyFLMvU1kajWZpp1syUc6tgHSp8UoQGynSsz3vWMIk102JxQ4v5Ad2/oyffLfXZp4d68u1SZ2ehEOWxEZFqi122p54eG9UnbGZsp5QV8JZ5zTVgXy5hh5I0RAGD/K991SblRaPWh8BgvrPQ9t6Wtna31HjzBSO20XcDa7WB7zPgd0TvPSWDPRrzvSny6+M0KKv6kGt36ntQyCeIUzu+R+m3imOqKKrW5jlSTXmariBNCGoq6pMH1fOUY7Xi8Pf8/ERnQKwb9vYXunvvQPffus3hJmPCHc+aKIgnXSHMSTxsIuWkROxTzooI+rGoJy7eg/LvmUusO9Y3ndb8XvRfHO42seT3oft1E7GIwE5SiqTAbkBt31QpqNbyGPPIV1BnSEONaKm0jhHGgOuoflDnir3kFftsK/zo6FvUlRLjoFloPt/SfGYsNGOB7zEVkbS5QiH7kDN18Q73HI72HI72rA8L64qUVmpnHWu60MGtme7c29ZbD/f0zuOb8gHwO49v6O1H+8RzhzX/lm7ebKtuO1sr4pw+OGWcnbCPd1xpz0HwMJypDBey/UKfyA4T8JCvUEAqLmUILm+E1jeq0pRhfmI3JDYDw7pET6XXwDe3eM5ijhuYCwvI/CbZbqSb2zPtzhq16GX6ORm8k54HjPCYvoaefvB42EBcEaHMO5tzVqRUYxsRI3U6LAsFNMLUsCwpIiuQuz8iLB8hX9TLXUPlZPAwHA0CyV1qK2HI2dxocMvYiN5AI0IRIR7y5fd+oN11jDG+PK57flNb5ryIQPXNUNiC3cQfHC7MnwU6QF3eKNg2HVFUqd8V5NfzXK5aoz6m6LF9VTA+bNOx79wPlHW6vKaFL/hUy7+BVn+RVzqavXpafpUaOcsAdy3CWwMtQKCI2qD+roy808aV3pRH9pUNUWaEXrms84rosoWY0PWCNa3r16b0hk55JCNCERtM8ksScBvY+5eSJLidDZGpYf7fhJe9j8BohTSRSrW5yB7Zl8uNsj/uM/1xzf8rrL8xCJfCa4Z+S5B4OZ3rl61SShVhg9uEZB1wzq9DwfpAdUItZAPShRfcGCcgBjkyjSWrTqlps7yiFBnzSFcd0yuJNhXr+lULXdO+nvfbeTelatiEURMvP6oOeYXFmye+gcm/bRrdvXNXH334A73z9iM+pDNdXFzo6Oi4UluokzUfby/cKK6GMvO6Sdxy8Husf/mXX+rzL76ok9ze/n49SHa+Px6bTVxPgK7XsbMfifYHsP3gUb9jGHcMDdc5Y+NyNp/JHxr/y8jffPKJfvnxb/TdsydaMmnneasZm8dN2yrjU2oyllQXMD0LlDULhotTPsRM7LcPbum9x+/J//r30cO3tctmdk6JDqFS4uH6DRuo/pgB5hMza+BrMlDP9LM/lokJueCHD/8GbwwSTyqXsJdT1oID5tsPHujeo3d18OChtjlsz9s7GppWHfkdH9CC39nt5FB9sb0tH/ZtQR2/Ge3yZnsi9hH2AIe4cYEw+kmCO4DwzbC0wBf0R0gjDUazNZNy07LgmSulRhGp8ju7e7p9cEe3bt7SNoup3cW27pG+c/O2dtqFuou1Dp8819GzIy3Pl8KY2tyy4JrzA6hVRKhI9FWD/RmyuRryHTMvKgqx8YfMY8L9SwEp5YoS2SHjh8ugjgPXgQUe6xPZYIqkjJ+zdsbYnCvnhhAPOj270MnpObxNtArqyiClVgn9lLMySDmoyp4N8gK4nWU2grd048a+bt++o53dffkg+NNPv9R//d/+m/73//0XbI5/o6fPT6mj4x0oFasL6FmvoxdnOj5kw2dd2LbIKnzUCz8OIwa1s0a7uzu6detAd27f0tb2lnrGSF24cgBj2jEWixsW9itod0GnZ/HYscDmxyvjdqBMSknzxRz/dljE72l7d1tz3jnLHZgg1kbCjtFEUkOZJjteiTarXgxVq7tGVSGFQqEqHKXw002YyjWZta4lq1KVVe7Vh3MmYOfVcq9q17T1KjM9nAa2Mkm+n0x6v5cuVmLjEOUqu6E1gcIb7nCc0DN9HVMB8quJiXoOeRWyHeC+8Ngf50FLR6vmXoa4nCdK6Q1XXJNt+EA28ps6XM+rfPUVzc0drmHyfSOTZcZGXkKa0m5DtUHedV5cY7uD/YxgeAUlDI0U/bEcDHdIyK/AhEYZMqpRXbvQ5LaAXBNVdyp39bDKJVCsvCl4ybbtX8eViZc5G5ALvyyuqZrnh5EQJTTNT7CDG9DK4N1MhtBFbquJd7WdtcwR28xHOxwqbKvhOyDkhXe6hDQYWK8UGaxUKRncotaxfwfmkUFSqG1b3bxxQ48fP9aHH36og5s36Q/VH+7+Zvp77DlppD2hKYoIZb5DM+aXBQeBRjubVbl/7K/4xjlke3wjbuztseEzV8PcGuKtKrIb2IGgVP2xyDzz2MAPF89nJIV61UNTSvhK+7d3trW3t8+8uYsoafzLZ2t+SHfM7b1cVvgXOREa4heSfwRZblS7wg8J24W8EaXGBpkpebINYptpp9GYug3IhE0jwSfkXhNt8t1vEShMiAjllGQdA/Pq2JTwD8iBb0Ei3/ImN7U9PfO980ztq9+RgW/hig2NJeuTmkeMXI/7bj6b1/iaF+vNjnXF8mKpi/NzYrNUQebYN5lYYLCjb87PznXMeu3oxSHfpsN6IL1E3/XY7ow4b3GwvwBNy/eT9YnLHHJYfHp2phl97XWb+z+lLF8F2wN6prBuJgiHSaKNIxfyVTTSyqPMja5jXyV+vAT3VqDkWGy0NrS8pDkmLDMGyoz+uHedd1WvU6ONgbrZ2Gbju7ARIjZBm1lowabhDDSzpJyJnQa+t8v6Xgj/c27VtjM1zYx+47vO69Ste63ooxXf7m69Ut+t6OsL1j1Jj96+r484/H3vnbf51t/UfOYya8btUgN9VlgTqC5i8KVSDFKn6D/RDpzE3XDNimgkGa1Cfu/milggW4y08nPSBvnWAap//cvlMrbSCAV6129HzrguG3VG6chTmBsJvhX83ADhVNB61CGD+jRi43tU/ydfnMfhjqpuUD7wCmzGTSTSwBSIVGHCu0KSkG1ASVKh0Rd8rMEbkBUwyGvxKAW+wGsEbYi6Wd+xRh20vV04pA/t7xbtbPWat+eKcqTz0691+OJznRx/q/UFB1iMmcxazn1NR2oxa3Rzb5s+3tfdW3u6dWNLN9hJW+SONfEzHT//QqcvvlB39p3a4VizOJZW3+n88BM9//YX6s+/0P1b0s//4r7+0z98qL//+Tv6kAO2OzekRYMPHCCXJYfG3Rl+r8AadLSlH8HYCSDDY5p2bfqmEIcriKtUEIoxVKTGe5SPwgHRJj3xgQhbY74TBn1QksJwP0J1SYMCBsSVbUByvJ1nJBXKbCDz2CkT5D53gfpO9FTfq7BBW98dNjDlQ1Y2TwMoOjTRUSEuUkQA/NtQbCPBRshXjQsxs70Bm0bBZmE+cCwLcUTZqliEo1ipqc0DAayfoc2fAjcgtS9rCvE7iMPpMHSGHVCAN3+RFQ7zxXiS20cuhSX8NSLikndWcQzlq/AwIM4wgQagwpoaKTr1LqplzYOqpivb4bhElqAFmMr5wPNvUK9tJ8ZWQ5zbWHP4s9a8AXmprbzSzrzT3qLXPu/NwU7R7ZvBO9Fra36B3inz4QnWjjQMh/jC+CcGSUultFbCXmA7Ee+oKOiCqV4KjOma10v0lWMW0Kh91cm8+Eaq9qd1BqnqF6gR0DfB4yOrzlGeY6OVoIV4lEjweYTnq5q2DAjQP7ZMYY0X9rnNM2xVyJdGQYEWl5FUgAryDZwmf7yRVyZ4TgjB66WrbCTESBXXswsJAyLTDV5Nj/KoOgOZjluHgx0m1xOW0BWGn0QnAAAQAElEQVQaoI5T56HH/EcBbmzgH090SF7eCO0jGYw+pDBVY6R1PCLFuJ+yql65rIkzSG1hTJH4ve9wfNEePRmUGBuZ8ZKYM/r1ifrVseZtr9u3tvTOowNwSzdvzPgWFCVOQFMUxhW8bRDjABqK5DUrh4Pr1VLr5YXWqwv1a8Yy3xJvL7Uc9s7azJqpwVY7omnUsKbIKSnjUEoBBdBE45NU65LrAK4rES/3jYdRpRKaIJIS4zPzPW2iUZtmTH1Zp0/P9N2nT/T5L7/Q888PlS4a7aYb2mtuala2pXXmtQmpB7TD6+6ONYjX+QN1yRWlpAIdFJWaN6hVounut6AsWtSb1LKGbUBOmfY0CnwrShpK8PYl5XZLW9s3tLt3W7P5DZ1x6Pv116f67LPn+vbbY3V9o9wspGgx73LSQHy9DzQQBzKEt8KlCThBv4grUpLjkEyTVBiTPf3bMUex7FG73Wrhv9R3sKO92/hwc0/tfCYfFnf034p18Xq11pp129o8a7K1QXrFOm4N7TkkNwb0xRxdNFAzdfHEE40olSK6uscM0gGk8al/80VYdd1Y1ESMDkk15QSRhB+U1GvgIPP85IVOT5+xNj3WYit0/60DcEs3WKvMZgQveO+JX8ohx5On3IfuAiMiKVIoIsSDvELf9exJreU4Gmti2Bn8nukNfsP49477UxgpGq8I+g1bKWdlg5fmino8ZKWclZEng/51GSmIc6l1Ow4RoXBeRUjQEugM+Eb9Hb+1QkkN7958ttB8vtAMeA2fkdV2oi+uoGymTid7+rzjAHjg+zKUFe1c6mJ5wl4fv5vOX+j84pB2HynyhXb2s+7f39Pj9+7qBz98qJ/85F39+Cfv6KMfPuBw+Jbu3l0w9qWGteRQjij3gni9gJo/Ud+fgQsVDl8L85P7Dncu77jkfh9mE+HXdW2nvjb0g6gneO+DtQ4TGOvPU+aFc81T4Rs+Y+260PasYXYZFIx772HL5YhrYJoI0xMw3AVZIc69+5r3tqBnRIQiRqRIld/EG6kQcMNVHXFteFORJy74+uTB7dYVRoB9MY+o3pWv9ZJ0wvzEQn7vO4L6QuKmG6iJ9nS0y+N66X/wxu+8znuvzAMRoYgRLhEx8sG4JkO+cANXsQPjmFQ4Xth13AbiNpA2SpUNGinv7JRXyHe5apM6TCNC4haX8wb7WOetNWO1k2UhYs6Yvu6P/jVXrSMUEZQyINfu0NWfKnbcX2ZqikBCnfkqhAVxWQ555Y4pbWpMyUpcwqiJ6fF6+lXJpHhJQhGhOiYdJ3jJI5v+ki/nSxHBQ69dv8v6awV+DwHDpPbdADMwxjaevF7Utb+K17X+2JL0x67g++xf9Qmds1EyazhtCiKCDrQABLi8HbzLRB2jlvjFuSaFHbug5pGqikxAo56lA6KRFnfYBn5p0fNdq7UKoF9HKzDctaxp4UF2zXMZM04b5itsyDN4pUjgN/mmBtLL22qXiWtMlfthvCLfiAhbXYwWJiExMWWF9nZ29fbDh3r//ff1+N135Q1k6y2ZFC9YCK9oe8/kV3JImaEB7w+qF4cX5xf6+uuv9eUXX8obirPZjA/jXRYfN5QzCz/i5Ym146PtSTGoL0dmQZlYtJMiPrwZ3PQHfI3X1ODEyzsgOzw+0ZfffK1ff/axPvv6Sx0tz9UlKbWNvIhQCskOU25gEu+Z0Ds2TYflWpn6b9C+Dx+/rx99+JHefuuBbnBI3bJICEXtJ3HByclKhbgyQaxCiYzMcEjrQbHslLDfEJuWRWSzOlc6P1E5PVR3/FwXL57o/MV3Wh4fyn7kmGu22Nd8+0DznVsj9m9r6+Yd7R4Yt7S17/wdFm9bmrOIcVzddiNoW6UhRcQIjRSJBC97GPYykUyqCyV0B8oWFj5DZqlIfo/umj5f0hcXLOb8r8LW8C0LqJ0tfJhta5bmmqvVblro1mJPN9ottb3Un5zr4vBYaw5dHYdmCM2UKzL1Fw5tWY9qlinPAfKswUqw0Cihpi9KjLcAYizRTUKikrJK/XHgcdJqWCf5h0wzzNQWyg5ZuQ+lQdSU5Li0zUyJMt2qsCnesSle1PufUw+NAm9SapRpb9OEEp0WsZZ0ocKGjNiQSWxKzObB4m6um7d3dXDrBgesuxLxevr8UJ999Z0+/eKpPv3yuT7/5ljfPLvQ08NOT190ev5iyUb7ShenLKjtV2Tsip8NA3UlbW0vdHD7QPfu39Htu/Tt7k6Vr7tOS94jLzYG4h9KyrmhyqyUjKZSKfxKglLtMvSlwg3jxYLL+gC9Z+E21DgWSkgJ3zPvpsf0rJ0pN7YdIvQqojzwM6DhEgHD7TxXRG0QpwwyXGrDkgzzIPCDpC1UWM3pDaJKg2S6ROiK12W+daZUtTvx0qQRvHcbfqS6dsUlbw5g41L0fQw6bgdRoY4yQWM95Q+loURMrqPW8Yq9RPpNUXC/4T1dgwJ26ITK24auXdYxrolgr0vguRFyw9gcXO0f+EvKe+T51elax2aAEA0Z1tX1C1uWG+iWiQreiIlWnvlAJRHPuAL1BTr89kSmCc4X7XwFtr1BIe/a7WRxXlhYH2YqnHoJ1JfIqTEvon+MAh3hMXwF4RNKEtZNX4WEgl53Fj1u0d5SMtkNuEaZrTQhyDdSZKVI2AoFtJm1amdzNbyvcw5dd/b3tNjeUuQkmx7QNMwbJKWgrACURNXzw3ODBuEDmtyB/a35lra3thFK/oHjwyx/f62LBTXMEZ5Pc84cfLWac/g7m82U+VEeCT+po8hvS9HAjxAb2lpsaWuxo7bOwZncNCGgaBTVcAW0+gUdBsoDWItQwE2Nl+tp8KOdzYjFTKJO/yizn2O5QYPfC4ks6iA2kUafPA8OdQ68ilJNV1mpdflpaLpcn5Fps9uJUV65ooE52XFxuua1jexXIg4R1Et5jxkUcb7Ikpxy1SnkdczHm80m20mUadu25pNNmajEThEK9Tw26yHLPC5ySsoBoLVel6Dthdj3/ADs+Yb08BZ7nm8b7PMNoQEayOu82cWa5/z0TOfHZ3yjzrVibTZwiNlEo236bm97Vztbu1q0c9qQtF51fD/5PlJvk1v8bRXEpigJFzXw6Phmd3zbO77hhInqopZVhOx3Ig4pZwm/PQUMEt9DYkrDCgjSqFpdlXd6I6+8qrw+UeCu7CQc+ZrAmuNRIWFCVVwftZQsLF6EsFFY2CgsptFpKGtivpYP02vcsTEAf5d7+s5zYuB/w7ieNXPiMJPbZnmh/QRYI9ZsmqxY4xTdvrGn+3du6xYbj1vbc2VPONQjUKoPjoRHh1FdU/UZ9vJ2YJRIZgV9JLZlxNpLrGNMI2ZVnlKrRF9nNoNzxjdooGcIvqKWT9hyLIyJhVzeFtc67UpNkGXq9BUQTjcxhyue5/Ct4FfRFhLmldiFGjsK7VB4m3ffeXPkrcqlP/YJ1HpDEUmhJDltKKQKZKbM31fpjCRL1C3KJFJJBa6vCOKcQOYD05CXh8Q6M7Pmb5jvA386yq4UaaXEgW1uOhmJtFgTDv0pa8cTFWgTS42HXmstmrW254P2drJu3Zrr3p1tvQXuwd+kqfM4Zyn5VMsXX2l1+JXa1aF2daat4Uiz1ROli881677QjfapHt3p9dOPbuhvfnpff/mje3r8cFd7u1H9kJYqbA7K8MYdbfPs5vkzGJ/BXBbIpY7WdRJtdZvFG1ZBvtAT5SotqJAOpw3StoWU8qoQV80PShmkUZOChAzkRFcVmUQa4bS/ZcrE1bJArldgSyNsrtaDSr0tsP0NxV4Bor/r+Bro2YqMTXjkqqbqo5qQy08IU2xxy7ApbS5iIOJW2OT1XwJxjAsbomN6jKMcu1qBZD8NvXYFEkPoaLwoF9gO3vPQGl+NJRQMFxNdSbW+nhp6yg1guu0siEiKsO1rNdvvSU2UvGSvMVfaU1woU+cpqAD3pI1991UQT1MCFMCx1ia22tjAv6GnX4s1oFIMBQwKYpgZf1kr+R1p81rzdpBp5vdUDGcS74/Y7FZ3xvx4riAOUZYKNtiDssG4FdR9omnsBu9sII/oJGyLd0E6h8eGTiUOkVXtj7EU8Ra+iNiPKOgWxfRHeC7aOaIhrx1R59CZUszRnIEWkM9YFtwVkiQjNIoLdANJfpHIqnn1EZvoVYrDurw2eqaYcP9MSlXFYkV91mKo6KrfrDLOu+Yk9KqCpmtMWKPCfmHc/KSggmzUsvnr3KBCPxTiXZj/CvE2FMQ9zshjXosVtFe1Uat2+dGOuQoe3Jvq5Lqd3uAVbZJTDo20LgLKwjkNnK4xwhIZr9+0xzoVmApiknh/Ev3FMFJiYZIZG5lxJw5/tT5Swxi6fdDoMYe/Dx/s6+BgJpbZaptebA2ArDa1ytUOvmCjsBYYWGt1/FbvOPQ1ddrjzQfGTQq1OaltkmagbXNNZ2SZPG48E14BEpk+zknICsPH8PsEaCdi6g5lcnP1ISnxrjZGatUGYA8krYJvzEovvnih5x8/08kXx+qPey20o+3ZPn7sYKHRel20Yn+qY63Ws2YprBULezsD85XXZV0KdSnL/+igaxpoqz41E5J6fOWVZxx6HuiJz6AZZRasOxb2B2R8SmolzWjBjEbOldnrafhNkNttrTnwffFipY8//k4f/+aJTk6L+rJQj/6ghjJJJQJI1S/mnIH+v+z7wLQK7QklIpOpz3BcEnpiDijs58RMavcazW60mu8vtNhbqN2Zq7ShjsOv8cBypZ7DvsF10LeDwdzROx4TP6Ar5unwvwTtLyR49zWjAS82T8GPEFeZAKny8eEUIPP6UEVS2yKeqldtoJxEtRY1rekpS9MVFgLTiFACIYkIVmTaou6cPcZjrc6ewT7jPTjV3k7SW/dv6M7dPW3tNEoNNfCSUFwpJaVIEmOsWir0Bdk1/qaincS5EKOe8dMzfnp+W5gfiGOZ8gr5NZ7EsTBoCnIGDoVtAEx+pxRynZGTIoEcE4V3OkxDCmNTHEcE77JNVm4bNfw+bKC24/Gy4gB/yTu6Zv+1430d8I0SLjXGFL8G+4hf9m3kB/XIDeuXKb9nDKy7JYfAZxz+nkBP2Ks7Q3ep3Az8Jm+0f3NLt4nnw3cO9O57d/TeB8ZtPf7gph493tWDt7d0516j/RtFW9udcrvCjzOtu1PeSyhzSalja8DNUucCGBn0ANR34WFAppuoWKXCvMeWqbODvgtNf2r8VO1m2pjpt0Rs5L+8suR7SrwWWdqZZ9Cwvg1l3kqPdcemECdNly1WFlcsd9bgPgZVTp0C1gv3H3WbVlnlybmk4nJaQqTaEJ71xjBVEKdRuqnLtI4lcpxv3rJS037W0leP2LAwVMI91SVoXELXLttzuwdiZXh8G5ZJlGHsaWMoRv+0uez3hIGYFANHR894kmc7hfFVsF8YmwPUc/LAO2U4z+2y5RB/qCtc51QHEiGqqQF7vctXO1SE1LoRaEWSQn/4da2sLRtvNEZdo9wFjDH1xudLW/tfMwAAEABJREFU2U5cB/7+Xg67zMb6yBOGcQSMDJkve0vkx3yetQr7DCJCEcDxhVJQCknwEaH6B6pr11UyJumGTsnfRl52S7oyNnU5Ctx20/2v61c4A0GlRVe1BvyfFu4pPPlz3CERNG6TEZKQqsoU9Y+ma5RJpg5oHR88ygZjpMmnHEqh8SoQ3l065aWhI1UF56petoMSNzJsihfbsNwlrUSOq5azXZ3lxnWh0xUoW6/yFCZJEadI/CvuCDtqSBFxBcEb12XwAhHOG/VT5cd0ywf6xt6+fvjRD/SP//gf9dOf/UwHt26pY0F8eHQk/+vbLijHhzi1bW1nx2TWsThYc5B4xqbjN998q88//4JF16C3OGS9f/8t7ezsVF1vQPtfsXgxkZm0XF/DAsCL6uLFKovWSpnoCp1SoHXSI1D+/6J+/Mlv9N9+8c/65Isv9OzkSAOL7zSfaUjBZ8yLzIF6O/lvqPlfayzPLrTkoDLY/DzY3tf7j97V3/z85/rxj36k/b09ZbedwAf2aRYfTtomKfyHPBkar4Bkf2xZYJfzpQba2p+eKs7OlJcX4Fw6O9b6+Xc6/vpzPf30N/r241/r6Ref6RkxefaEhTsHh2cXWMo72r5xV3feelcPH3+ot9//SA/eeaz9W3c0295moTNXzlkDk31XFzbjgkEquJSuIeCzUkxIWWGQlpIKMR6Ib2myxMJJ0CFCK2Lt/9z0i6Njffvkqb57+lzHHOzmNNNsvqPleafTwzN+d/dir0wtbRay9dG5+pMLxbLXbAgt+OEwo648EJyuqKw7FqKdxCbxrF1oq91Rm+Zq+JHd9En85lJDv+INsU8K+q1EsBWQNESDvzNpABzk5q7VVmxrK22rHRoJHwYO3YcVlVF3tc8PjoiWxVXR2Vmn87O1ui5UODAWdWZi0TZJOVNGS+J5Dk7V+z/Lxo/exGZgS3XzRaNbt/f10Q8/AB/q9r27jKesL7491C9+/ZX+2798qV998kSff3UMjvT1tyc6Pe0V+IV1BX/qnaQ8y9rb39W9t+6C+7p955b22CSeL2YiQiwqVywIO/mD3jStWjabc27UwC849J+DFj7nLGF0teqo61wvDo/07NlzDp9fyP+Z9fPzM9q9Use76YVF0SBCqZyS5rOWBehCc96N4J1WSGWCuCJCEQB+cxcYz2XiXYClALeFKohgLAd+VxApEJlW1ALBE2BXghrwEQFHYJQqdSrMW/4GJAm963CJ6+kr3hwmdAXrvgzVhmtsDP7DTTzctTa4Pb8VetnuZQr7CTtvKmu54bwNzdhpIqlJWS3I8CG9IZ4aL2xrg1Fy+XS7MSeZ2UBYM28KXLe4Aj/JsWRETVtCpu0jvazH6QoejhlkzEPf5YaEvyNUEgYSpa8BHU0IygZ88M6+RC2nZEB1CdtHuEnDbvIsErX4vkRldHkF6Q0SUtt23EcUjVT4LkbgFZgxKIm8VqbLKyrnmifYYNWZ0jXfpV1bJicjYa7SRJmDojTY3iApRVYGCWmm/+ccyLWzmXrinHnv927c0M7enhL8QD8OWPRcMWC98pQryAUiBSTQ4KY8KoxteBSXHPodvTjUk+++03d8f55890RHh8d8Hwdl6o1Idc7Z3t7RNt/nxWLBxtiWtv39oe6eb8Sa+dyHY+JqmkYpZyXKZqgR4k8J2pSqzZzQCbc1JPKugFvFmOYSSYHvSqm63Ps753UEcL1ur+ciishX5d0+zAZlat1BWWTOG1iLmVp/g6Hm1dK1DpKV2q2qSxlFyO0x3fjQI0eMPCnBRFCpxsscLZC/ywYtQi9oe4Id5MNfrztWy5W8HnKdDbGatTPNOGz1vO7+l7BE5kCMIdjIaqzjb0HiO8g3smPe7zjM7ekDr4nElSPVuhpi0GLXtlv6xcgpK2E346+HaXex0vLsXOcnZ7rg274647vNd3mLjbr93X3d3L8h/4vrbcZfxobj7r/Ed7FciuqVOAhOfJciknoEHgur1UqG13uOr8gL8Ye67X87myFKGkJ8Pwt2GLVuoIH/Yd1LSioMCQLgJShQ8AieE1CIMK/xopNtstCjUSXjs7L1wQtQPVijsUbSaeBw7eLiREdHL3R46G/osS44KO/ogwjKp0CXchiOCLX0x9Zim2/oQg1xyMS7xjxJszSoib7SlkmlJZ0ddDafN5uHCXlCXicbLOPEdFPXxNFAXSEpgncnWmiLHAgEMbU8tUqMjdTMFYwlQcXaioSUZ1K70ChzmSwppAqN1yZpWuVubyLPAkCbJZe7JiOXUFfvCQs0sRZgfLKZK20pYkcpdsGeQnto70B3oNtQ588VtEeBTRAR5CVkCQpf07BUUphHir8lUCmhkxWTPxHmG4WMDA0F8U4a0OiU2RDObITmkDL1ZL5PqUvKrM9ykcTmXj+cM47PmP+gbJgO/VLiYEocUKVYapvwHezPdOdgS7duzLVLemcrdPfutt5+dEOP3j7Q22/d0L3bWzrYy9puVvK/9j369hOdPvmU3wFPdXtR9NYOed2RdPqF8sUXurtzpL/+8Q39579/V//p797lEPiW7h8kzTMbcutDaYVuf66UekWTpJxom/hWRR06DCPooFBPVNDh4CYBAcuCGIieGSH09IbLbwqBKBPQr6GPUbVQqoa9JhFyywoVSYqkEllFmWoAnsgFKsgumi4zG2gyUUaaMBqGJOyFkbICuwFfsOn+L3wzVcE4o/9U68QHcYVtAQV/koKyCvhEHsAMySICJhwFnn962I5xCxgHhXd0RI+M/Bq/YSpHkXpjo9LgGap/XA8pjHEPcMZoW4y/YBx5LBmhpYKN3rjsI+tZ39jYxgSWdR3U4VyHVfVyCiYksipkXshrX2KvUtKTrAyDBpL1G0e2qjGCQ3xVkVUpchcVughEMCS+wwUEgpySMpUGegkEdtWvVA94OeQN3qc0nClBgzQvg8r6TKbJB3CM6arLuyYOVsjE6ppqOiigH8SYHkFanqeX5J0DflfrWCrGqUQd1QZzeJ1fia0oH5QP+s/+UkgRcB4EyvDNhBY6p+Uz6EKhuVIslKDh+RVdgYKkMP9UoKVqK2RzEQSpYpAqlTb5MPLlWNa3DFVuRAF8b+gorTqXQXeeISTkYKSw/iiVkkbqHFu5jjFnelqfGBBYtC0boEYZxwEpzF0Vp7raHsamOACWLshzzM/QPJ1wDqWvsWuvXb4CabnE5BljwzoYmW6nNrBoKoEBcy5VKWn7XIFNy61t6vZbjquXYQ4nULBl59lGKJSYAzJrbIYCY7FXw3cgGHNldcyQO9KiXendt2/oxz94oHvM5fNZp2C+d9v9zW5zg85cs4ZxUiT59zR7Lmv2dIyeNY+YNxKxsP44RYeYpkFQfyiHsCkuDNR2MU5IecpzXobJNCBbj7YGOglkdC7zqk5Sw5yYQYs/8zzTLM8V7J0sj5Y6+upQ3/7yGx19eqh8krWjfe3PD7Q921diPPfsm6zYJ1muevYZenWsIQf2vuR3VzQNdEla40jXNOpZb3YbEIc+NRoY8EUDf3qG+lpZvWb4tsX+0RZrollqlfmmR8wkUHiHCulB2AMDfORtLZdZv/n1t/rnX3ymJ8/Odb5OHMq2tL6VsJGoL+WEawNrynVdLw/MPe7bQCskBa1K0ShRT8JuEpIYePby97LdkhY3WrU30NlJKouknqCusHPBwdcS1HX4IEUkZepznSmZD6UGi5mabJM5XJ5fugu6e4UbvUQWPYo3HpWSAgHYyBCQh2wjuEbp3qmQtdChXERggjorDUmGVAmsi+v6hZ6E/oREG1JkRQQSqYmirDV7bidanz2HvuAdOGZtsdRN1ij37+3q4GChph0o04NBdsrvV1HAp4pSgn4orI8G9fU3WD/RATk88RyYZ1w2IhRphNMEinuo4FFFBEVlKGCU1/oKVfmO6RGhiHBCMjG/oRovStuUEmNvvrWQ/2L0DJoZuwMj1Ie/p6es6dkLPgYnp8fsUZ8x9pe64P01/JcAOt7pjjb4t+yS32Yr3ulheidGt/wcqGvQwPzR94xHDoM71ogdY2LNmFjzbVt3p1JcaLYYtH/Qsr+3o/c/uKUf//Shfv7X7+qv/vaxfvrzd/SDH93To3dv6ODWTE3TMbZPdXFxyjg/08Bc4iC5qeIyreDBjWRz2yfV0OBYpc7fQFx0P0+RF4pwX4ak4L0tjINBqetYjjCez8+h56yH19pizG+1WbNUGDuMCeKiikGlFPkKHrZtICS1uWsO7puOskJ9LvcyxrzrT3evqi7Fqacwngb6oIIxN0woNY+xo0nP48i6yAdwlV/QmG4bt0uXVIqICWmim3Q4k9EjUIR5UBxiqY5r6ycleM8TAdX1K8aES1z6Tjucdk4oIFHDZl+tU4hv4XfmMLVxpMQbmb8FQZmIUK0PKi63brQZ0kZG++2v7VYZ8gjnoyLTUJCOCEV8P8ikQKhekFrXhlJHtV8zrx6hN/yhjiuNlzlrizJGhFMGsZUR0pSnVy7nqOqTMSZGxvzk26v+OYsixLwwlAfmLkCfDIwbkRkRCvrRUMDHaNJ8xWWeVHV0dUWg7BsKucr4fTj7i17If2CgfnqwuQ2G+Yr6qD2ByobC1pfQdLIR5v90SFT1Z7vd1qvKCYoFxqUwCCmISbChNYl+pa8/qhod6hxrFYI/kDCFcCOl84S8wvwl0GRgufMMlKvKhlrNxbCAnKdvA4VNHmy9EaNTb9EQba7Rj5oryydOvswblmt86E2X22i8mmfZiKilE0++BeNHI5LmbOLdOjjQ43ff0UcffSj/55L3b9xQh/OnFxc65WPiBZZ4aQox9KTV8kHOKdcX7wWbzl9++aWOODDOObOpvK0Fm8uO1QXlzynvQ+Ch68eGE07WX2IW1sBE6QXIML28PWnLnD6n7JfffqPPvvpCT46e64yPdOFDlhet0gw0WZFYADKp2v4Fm58rynDapp1mpkf37uvDd9/Tuw8f6fbBLc1oZ9D2cIAIqN8z87GRWR48wg8RH/FRlRr8zZ2UWVhnFhPBQZxYePRHh+pePNXq+RNdPPtOZ8++Ad/p/PA5h6nHevH8WEcnKy27RqXZUbt9U4t9/6tffNnek9jUw6xWHIJ3tGHwTC8pIsTMxpDCSYm0EdCkRH/FK0gpK+VGDe2rmM8VxMb/enuJ3SUfIfffOZvLL46P9ZRDxZOTUxZ/hcXKTG1eaOhC3UXHAkKawbdrqeHgNXEAG/y4yBz25l5yHBKUwcHic6X+fK3A7yZazduF2mahrIYfMJKIl5bkQ70p1+SkzPiIlMnM6ktGJdRT37BKyv1Mi9jSPOZqSsPiJYh/kv/kaLA9V0sdOc3V8+Pi9HSl46MLnXNQzbpHwl5KjRoWj7NZQlfExRFeEk4WReWCmK4UNKBpQ1u7i3pYe//BA70F9m/eUUkLHZ4VfcMPmK+enOnbZ0s9O+p0clq0XmfqaGivacAL+1nzrRkHODu6wTvjg+AFC9YWHxLtLZA9rQgAABAASURBVMwbPfGvG+hsxheFIpICJOKQm1ZNbvEpK5SEurp1p3PG8snxCe071gl9dnp6qvoe+W8/0th+6NT7namgQ3hXsaqIkLiL7J5nFXMkJrmcqfFyrihnDQixqZxFLjzCqhabXkNgJ0gbqnxcPkU7LBtpUqWuHw0SPAPoElQ81uV6QEjkxQTzurwCLqackSKgzHUbgWhMh4K8CmRxHWODa701f6N3jSb4N8J2yHO5l/ML9Y3wj/2aj27C30x/VzBfmaZib0ROUXWi+gMPDZx3rgFLvtBTvdCotAqsUFEf0mWMQ+MfcZkTaSNqVdWmDVVYtoFeyd/IoZMFQcPA/5igAcmrqHloU0e8AtcfNZ9yEjEDmi50hf0CRrpxyVHR5RVw15GmdCqq9kxHFNJF7o/EPFUX346xgSO28XINReNlOiEmir51y+SbmG/EPGWUyvsdzhTPaDBPWMZsGMDzdkKa6P+2nSmYn9d86y54n5f8OO2YI8gWYdFQdAlYGfJVneUx3kiCIsHbFvJLO/AdueDQ7+jFkZ49e6Hj41N+gK5UmHeS55rcMP82zDemWQlfIkIRSb78/bEfPd+MQny4LVbBoTUbS95csi07ZFmlds5QqLYRWxEhkXZ52xnqHDXQJmYchAMFB2gPxBWBPuVUKTwy32hrUpHnUkNkl6gVYoVm83QdFRS6XobkeNtuoiA0aLPtwFZ/BiZclxWGI9CBistctY4DbuvYhl6mZCuwt4mf0wU7A31oOA4N8/qCNdCcb3HDWsk6Hesfx3Ygnon+mKEzny80Yzy4of5Lcl4jFeLl+hO+JOrJJFKEjCZnLbDpvziUU8JFYjFILrfmW3txel4Pgf2X4NYXSxXqbCNpMZtrZ7GjvZ097XEY7H8h7nFIVXzXetkvLCnjk5EYK0qZ6PLe2T5jqHhwojRS+5PldvCQ8K9mQ+ULGpEUERr/CPo6RL5+x1VcJzruW8i1O+ANiDyqevzt4NYayorv4xKs4DvkA1RjOzGYef/aNvM+JCXimCLBN2qbVg3ItL9Bp8kh1NQmadFIwUHE2fELHT1/quXpkcr6QsHGemaBk9FJuBN4oAoc1+Yiw6yJ20x9qshIMaxWKmyWAlNFi13kyUAntVKeo9uqXxUtT5ZavjhRd3KuwnsvB58SKEy3694AUUyAjNJJEKGICQpyE09TgFyi7phJsVDEDthVJMAhcFwCubYlLQC6tUwDnypCAfUNdeWkCxAIIPQDVEpMIrI2aampfPAMFUmsdYhtQIO4i/cOIf2SlNgJDu92oxJs6qVg7Rms92KJymoCPOvAhJxlmg44+L13Z0d3bi7UphXfiVPtbkkHN1vdujXXrYNG+zvSFocKeTjS6vgbnT79VBfPP5dOn2innOgu+u/dWegn7+zrr394oP/w0zv6j391T38H/fF7u3p4W9qdn9KSI9bFx9LApqIPDwNHE20KXDMgTlbQ1qhtXNNyr2E7KPrqJNoWxACm3qhSEjs8K8/4FggSNrvBqLx5WhmNMOChogajQIuS5D6hPypfSFeE6vRbNFEY6nJ9o2XS4sIet0ZQBiZ4z8J9C0Q0wt/HapN1r/khY3OEFNy2ZWi6kCGPMJUq2Tgj6w24MeAGcSJG4sCwTFBNT3JiN84lLqNrl+2G/Ec8R4gLvdrGsXywAc+LTz1r8lb47DEFldFRsgf4UX2i7CVF/fIOoSTVB30gzKFXtckiye2Uqsb40HRZjv3qEy0hWfim+LtSkHFPejZkJIxnZNBqqOBzIU28WIMIBPFJFAzMBrbCPDKxGa56mHuu4PA3BuY7DmcD8OOP8XyG3HkGefVf0xGPWmalTfxNB+wVoNona5WNbdvinSiFd8MYTnR1AEyM0RflAoj3Peg/Eava/7QnRLsYp4pGYh4NzRTMWcGclaDJVHNkgHEn63u+NBS2RLkA3CaMqXGN4RhNMgiqfsrFppwxXZ/Tg/IBppQIo10dMQkvszFSqoKzSQiQ5jY3aTsP1kKk9LYTFYU4FGTWoCTc5ukapnZdOlMUdG6Exyf9o3OVOMcOiDMV0mL8Fs9JpAo5G8C6ihGyXVgyJ5euEleCWoQMqD1Eudoc+evPlwJE3GVQ6uV7LFF1MRV0QDBvZPrRPd4wJyb/5YP1Mb1/rhvbRQ84+H3w1q524IfhWF13rAGdYE5tGCsNaxtTz7XBeJcXQhW8u4yxpIJ1EIA4J8cOmcgL0oV3pvAbvPQdQ9MYNOZJudpPfE+SckpqQsrSSOkP19uwWGicl7PaptGcNeCsmVNmxncs1J2udfTtoZ5/wb7XN2fSobTT72o/39R22lMu3rPJYqtAK9ZmK9bsHevPHiraE9RHqNTDrCpCK/xa0e41a4p1ZHWgR9bjU49OfTdpU/C+Zdo4w785ui3vVUNkE4gyIwoz9cR/DQbyo9lS2+5pGBZ68vRcX3z5gj2mC52dB1bmirxQUK+wRzXymB+In9fKg8cMwkhSSqGIpCBaUTLf4gSPTEVJjFu+52lWlLeRbSdRndap05KD3DVzQ4de7/4JybaaJuNXq3bWqmkb5ZlpVuZAjCzV96HOQSvJlLLChuN2hSKGm5wW14bCjrcFG4wSTARcKHi+8Z4yXGyTb77UEqEIoBEpklJKysQmeyzSThaAuHuq/uJI3fkLeuWc9ctM9+7usl7Z0mIrKXjPS43ZIFGOVhB3XKMxhX5z2HvGu/eaOvaTDO9T1X5B7j4SV3K9mfoJWM65+hIx+hbkOzBlKHVd3fNbw+iga9vsO3XTmBxQpGqNqCVdGj8nHpskZEStr1FuW/puBlpl3pFISd73Wq2XjK1T9uROdMw+7OnZCekzXXAA7N/S6/Va9mFEp9V6pQ5fHIOUc7WVaU/DmGjarIYXNGWJAQeIF3EbWJ91wwXtOldfmCt1pkjnms1X2t4bdOtO1v2Hcz16vKf3PjjQBx/d0Ycf3dP7H97Tw0e3dPPmjvyboO9WvBe9Qr4KtMAYkHqbL8hrAloqY/1LIKIL3Y3kBTpRKQ9uePKTQb8l2hnsJ2h1If9noDN75jMKz1FoY2BfFV8YQwUMDAJuFSyqQgwQVS6mZwo4IEMxjiHqGTZ9znxjvpCutgomAEZ9ixRlBmJQJgzyuBvRIxtUsOfxVuESGCrVXlGVkUZc78n0JV8Z/JKBjxH2l1SlYWaEfNneSMlmLMc1JPgJkRRBW1W9H9tBxfZpwNeBeWL0S+gZATVGXlx2eeBRiI8xmFKWrhCaytSRE/VBtakLfSkkkFIoKuyLJPMRigiJuz6g3PpXXRSgKf+qInKFl/VqujA0cW8m5NcyUJcHAd6sq5dzQrouqGYQRIQiQr42bXCcsueLiqyUsoI/vq0n9COQpEReqqLLh+WGyI+X82KjdMlsBL+dVr/qw3pXhS1y91bqrA2sYmzS42irqSrmwY2H+l78e+e/HAn9ua5NqEw3PripfimNkd/k/E5KR290mAYI8+aJLXpmk/KLrfqC8yG4pORueCYmoV9rr67Vx2gPuVNo1zSPTZWVOq8ytSupd0zwvMohMd5UMH4sScJPRUj8226b2lgIjKYNiI83Cd9+8FA/+fGP9fjdx9rf3dOaj4kPdn246o974kWacdC4tbWlLXZQGj6k52dn+vabb+V/CXx0eKSBj37TNA6TlhyYnp9fyIdX69VaA4sD1VgWDVBPqP4YdCwYxkVDz8casED0x/zF4aGegyUfdU+CXgi0s5nmc8CmZsNGXU/Z+p8/PD1TR31eYB/s39CHj9/Xh++9p93t7frxHCdfjbyurlejf5mG8aQfdETLwsHIFBtox/nJiU446D16wWHv8RGbrmdaLZcc3tFGJvuOTbmTsyWH52utWcxGnis4vBR0jb3j86WeeaOew/NDyvtfWnsB1qSstmkVxJmq6hAq9JEiuAH57oOa70kLBLKmbVmcLDSnX9qtuYacdcbC5+TiXOf04ZJfCiv8PuXg9/jomC4o2pptad7M+WGS+UGRWBwkJQ5yEv7lCU5nXoXUS6JNPQcBw7JXf7FmE/JCK9qYS2aDbEsz2pZzi2JWz4+SNTprNqU7DoAlbOeZMgfzifaVlOlnacXh8hIM6MeQ1LCczTwTvGlLmQabTWIRmBo10apBJtG+06UOD090cnTG+FrWOhUN95ba+Z7m8xtqm13ixo+l0mjoWUDSDoadHMOGGOU2tLs314O37+udx2/r3lv3Se9LkRm7HXZX6tdFibQR0+KZVx0dqWmzdna2tbO7rdm8rXbrmOYd8HswMBYMBjs/FBnzjH/3s8dVNaBQ7d+Jmu/Qqe8NG/jnEy6gSw6LVvTlin5ddYwrFnv+f9s47bwleR0y+1Yk7AIY7pFBRjXcQZoEGdYVj2Jt0khfvt8kw4LFBSrg98PFAzupiLFUJgxQQGYmbwNvNL0ESQmdNyHIs93vh/CgANMR4qrlsAlLWwuAwwe3tYLkJKzcH/q4bvJVfrQvRYSC9zkn3gHGPQKNG0z6V1/xW0o4LyIwDxRSJJ5xCRiNV4zkX/EkgoSNUUIj/Y28jiszG7vQWsAUTApV5MeVIzVEFmF24tG3YCpDauJ0vZTedNVxSEZsNG2HeSwqJcN35Xlwy7Cs6o/vYam8hcFjlMFcuy13ckOJyZUhOOQxlivX6JBCRmEMeCwUTKz4pvm/svH1t9/qOd+BNXOF5T0TVE9ABqw5bZcKD4NicKGIUKJ/EzSCtEK+PPecn53r9ORYHfNBlFBEVN2G+c76/oG8+RZ3/i5M3y06WCEu1806x7b8vV4x75ye8iP77JQNpzVqg5WYb/kO8ANz4FtNFYoUFQk6GWLaK2DgR1/PfN9VWscOFtzhkZNyk5VToiwIMsIPaPWDCVuDEvkJuxXkc1sBE6MvTruUUYifQaYszympMbJpVFuhILv4SWxE/ZYH6aLCD7VC3TLcB6Wnrd3kfydVfwK/G7VtowYk7Hs9U+d28h3rOWuUGcjE3fbq+oa1ivlEW5q25Rs157sxwwdmP2LuvCgiHXzrkrISPoWqL8hzSpqz7tnmcLlNWQRUA+Oo49u+vuB7DPyvgP3/AV7zzfD3uvBttZUZfu6wFrqxv68bezdYF+3I6zT3s33rGX+B/XY20xz7cw6ac9PIMuEFoZAvh8V+utxAIiIk2iNTK4RgQ4EsQtNlJjCRSI8osoyk6TXWkg1KZegT6qFwDYPVJdsIcokB32Q5zVgvrF8KceyIs5GJvf+F+/7eHgffu2pnrVJOms9nrF/nmi9mtQ8zYzAiYS+UcLpBJ6eklEINaNkkms+8huj1zVdf6bNPPtN33zzR+ckZPiX0WpAl0Y888Zg+89g0PIYNtwYEChU8gjpB1HKOzwS3CbmEDu0S+Qrqp20n1Pn119/oN7/5RF9++bXOSPesGRyfqu8yFeKivppRPZrSkMC9qgMT+D0hTFMjGay1FHOJA5RIW4oMTGObfGB5zZ8rYgZadClrGwr4sW0KePsvU9qKtcXbAAAQAElEQVSHS+5OWYZuuJ2VZkWl2JCBPdZtxYfiTrPOrGUUkstWCos9uQ7s1HmTGCkl7qScQzmFgoVJiD5gs1hs7qVYaT4btL/X6D6HBXdvtWrSkfrlE9Ysh5rFmbbSmeZxqra8UKy+U3f2JQfAn2h59GsNZ58pd19qXr7R3f0z/e1f3NL/9b/8WP+P//vf6P/2f/mp/uHvHumj9/fYkO01b0+kgR18DiIU55LYcGaTUfYnSIYfGYZ40V65ne5/93tFEYPsCu5PBxCxSqEcDLfFKJG+ui0eZUWuZZNTYAxIvc27qlHJmqGaroIxrcqLK0buJR9UZSGNNMpESdO+SEkRWVEx8ookMcNJ0FoZlHSBn0pLoVcuj+MiYb8Qv0Iciylz9AAKhxdCdgX3ea/CnFzjQLlKkbxGX8oTF/WUQuih1KENqEcVHW50mOmgPa4OoFwCITZevwsiQ2jKF20M80HCuPSNdL1H7cpe5lmGb7TLbS6Dv8trDZWuVOqBxhLfPNaWijBWSoz7qCDtf7WMXGKz+DrKknIG8mKcKyrdyEyXVRboGvWQ2Ie+tV7qtB8b0CcDB0uFd68g81/OKZQr2Cwc/hYf/gJx8FsqmFM5rCvV3hpfiG/tU8fY7ZaCP6rvCGMGGrwzFdHQxnZE2tCGoQYYe2J8hd8xqHkp0Y5EHSHZpkb7COU1eoWIc2zkG71QCVDLUFyby7IN/9vpaBHbZcAAVKPEdSNQ8dirMuSb+p2Gt19VzzzVuDSE3NG/Uv0a+YhQRDgblAmus4f3uwHwoQAElzbMG7UExYthgWAqrV6ib7oBnrhAlU5KrxEUuGkgWui/lv+qoCpXoX3s62/cQS1ze5tFD655Hc8B8/Vs0M39mQ5uLljfZEJ0oSUHZcuLY/ay0PFaFXOEjTzKEuMACTQhtcxTLd8L85gXnw0aRgGvCflNX8DA2mLAh4G1cw9vFNvlu2P9RKyblNXkXO01fEtb+CrDfk5JmXzDebNmpkW7pUWz0IyxWc4HnT8907PPnuqQw1SdS9tpRzfmB9qd7avhu1v6THtKBS6wNi3ennFIa5zCT/wY6LQedAr2oa7QMf57g3dnAGUIFQ+JwW0txKaQG8rM0Q1IkSVllUm358SY5aLCbfM+0nxXmfUBZ3A6PLrQs2enHNDx7sZMmX0v65UilqtFAwwsfY9JeJ4K6sjEKOek4I/wuQAqJP6+Bw0xCBcUbShmoZKLLvqVzjkQ7HA+cihjo8mN2tZo63qvnc00W8zhZ2rg29lMmbV3JGxo9Kf6FIWU6yoa4EqF06pX9ZlHAVXwyoPir0pIB/jt92vmJkFg0OuWRDsr2IQrzJl9dypj3Z2oWx+LJazefngH3GXvaqHcFPXMtQPzrucJt8PtGzEQ/1790Mvr483+0ZqDyo4x3fc9ISfOuJ2SiGeoaTPxzJrNRto0CXlSRMjXwLvhd8C/K1erdd0HXbEPu+L355p9qo66rFOuB85lK7CAmdpk0iln/G+UclbYgQilSMiyEmODSvF9YN9wVQ99T/hdesJe7Nn5GQfAS36fdupoQ0dbDP+uMTpkgb2Us9r5jHX/XHP2SeeMixkBbPld0NC+7DoSfc733d+sAdr3S63Wp7pYHeps+UJLaMd3Kjdrbe8mDoO39fY7d/XDHz/Wz372Q/3kJz9gL/Ghtne87zgIa+DqDvnPVXrkagRG9vKJ7FrMArkBqSadZTBMSVt3UNBu0ZeFuJsPYs9bq8xYMoKRLdpU6LPCOzO4GLDN2PjlNIgIpZQrnOd63I+OZcek47FyhUHmnV9wymOtYHyoGDTgR89vFOtcwXKAvssw8LiLqxkpchj5wh2TS1QthNzo+7nJwlP8vkptuImGaaiOhU3bGBe5oZ2MDbc3mBesdQn8sH9u00DcjELsCDoq2IpQso3cVOrxGuKayhXKGG4LqvRFKCfGdK0vybKBVgzYLJQJ6k/4lvntfeUXesiVxlpffur3u6pTr6tGBD7E6xnXJTXE1tnAmRv+TXTKf6ncJINY/CoQv35X35IS8QqDdFVyYfhMzGezuRaLLc3mczXEzHqE0eGuqkHcsmMNIuwr0UOhjiGnK6w65pl7Dc56E15TfFVAofodm+T2m752ihyTCc4oupIV5AbkT3wzxP7ENU4BoVuo2I0GRIKbgMBf5ltjlKL4h982uSldB8JlAsaZr2KgYmR+Qe0LZVDENz8N8kyu4w2i69lv4v+AIpLeZOl1WY2aK9gAFcsgtR3Bs+Fl8n8m8NHDh/rB+x/og8ePdYuNwswkvmZT2YfAhYncL5MnpxkLqTkvnV+wJSu/+i8V2STOTKa7bLjN5jOb54Pc1Y9D4kVsppdwIIb+kKz5MHd8rM5d/vSUA9NznbMh7cOsC2Q+GL1gU9MTqCfWFh9nwNRpv+VdXXRcsBHayXl3Dm7pnYdv6/Gjd3Tv7j02eua0rrry2qNMkuvvqJWdrtT5TBC5aVUXjfjPWlkr/L7gMPScHwH+V7ZrlP23IdXS5naugn6HkQsOD8+XHQuHNQuITks+gisOUn2wd8yB9RmH42vsDF5NU1cAYcsoEzVfEbya+KJKE2TEZnJUhHriusSnMw4Jz9kYXtFfIu6FcesPb6GeWWp1e++m3rp1R3vzLbV9UUsfs26UFwt1kYC+uELBMxHmYF3Rc9C9lP+V0dn/l7n/cLMkN7I80WOA+703dKTWOkuyiqKomy04Mzvv737f7rdvxbyeFmQ3dZFVRZauVKGucsf+DvzeyMgSbLZeDz9ugMFgMBiEw4GMyINjHTw51PGzE8Uyqcn4JzJFJdmeQt3nlDVbsFhDf09aZqLO4wl+HEvEO16MMy8UgfiwSNHATyAP0FAu6xV1y6IekKA2jzQaTdRQDy8qDg4O9OTx0/obb1M+nvrlCHt3FLGvSOfJAso+i5BtdIwB5fTWXZBbaDwJXb6yqzt3rujh/ev0+2u6de2SLu7vaGvc8mGW1eJDL5y6upHBpxPxUdtoc2Oirc0tuT/O2XA/xJYjFqT+c6wd7eB+K3xbUSgPX9SwVD1cTCN4+h4oYurJU86gx1c9cfts2S21MBg3c9p5xnjxGJkyXuZemKGg6kUlJVKOY0ReuJ/zaqg+XhAQDlTBthK0idtiBRIkrWxd0VDhY7mwedqfwn+ay8j0wUwjZubPNRI2Pkdf8ybSPw/L01KkI8PiNb2AMvCrrh5LBlhHIBfYtEb1NnKmZ31StOaYfhE96T1VfQGVVygBxB8D+shb1qDP4EJhKJaRxtPli8v0y2BZkpH0cwDqnPkFxFqwioREu6leQ7jUOGHZIyQQdHmEhnsdhyKiilpq4Wn0Wn9MOvYF4Aen13xndBTCBWbR2lwYhFV5tsXxgRZ4KoOc09cI+MYQ9zMkeJ8HWSX4z6n1Wt+KOgGUKmPeAOc5i7JqpIEm5oiz/Z+yua21+LclKuybXj0bFP3KDyUV4lJvSvYe//e0fy9pST/3OPV4PeLD9ej4mHfDVB3jpMcBRoEWZNcQccN82NQglNAZKRGWk+T5wu+RBXPCgnei348j3tGemzKyiXFsGb8vF8y5C94PS9AxZ1jLqGk1bkb1HdrynmuQz+QT887McwsHwY42TZKRmKaLXCNAvSN6ecOCQSl2kLC4U2Hc99TXRqYUigjSuAmnJqOnUdM2Suh0knyhS+EA1SKvP4pSkpqcBhBJCAclUABFFSVJOUS2QryX8KXIG4x585sUSjWPFMylzpuJJ3KQTQSVJKUQ4SJZNyjA9i+Z9z3vuo3MS9jSYveYzYPRuFWmLj2+eC63dM6qp44L+kHOIdfTiHBBqvHcUP82K7lw7BXICuozIImLNnA7oEajppF/C3jUUm6Qirw3JWu7TueasqbwWs3/EGA2PeG97Q153vGZfO2IvJOKMe9j62hSlnVbh/tCTknbW1vywekI+ZyzErwIvIZrCn71WmJJv+lZB4krRVJEAFW4Kol4jYTwBSBelPASB5nySiPBJ5FbpxdlVDmoeaRRJCF7nVCN80CP0CE2/qUG5e0AmY4U0JRGGjVj7XDgfct/3eal+7px45ouXjyn/f09bW9va2Njg7VEK9s61GuJK3rK48avbgtCcv2bBrmU2eDq9OizZ/rd7/6gD/7wqWYnHSJNLTNsk1wvzAns9aFRLCX/1qCpeUEUaZ2BJYN4SDoV0ZnLtrCeOnl2qHfffU8///kv9Q//+I/69a9/ow8//FBec3Sk49CzmVZhay9op14UgHsVERWKJCOihYyk5LWZMYG/xgb8DdLXmCghF0aM0NMi24AMBn1KKxqBSYSrTxJtP8RLjcdKPqMjE17BPgz0eTPch7+gGLSpoIIW7C2s/wqyrlmhvNKSx2B8BO0k+kXfUyZ+6ZkPem+IamiLiIWavKCfF12/tqlbtzd1/lynJj1mTfuennzwS3363j/qo3f+HvydPnnvb/X4w59o+uyXbNK/r8t7B7p/o9NLd0KvP0j6xuub+uabe/raa3u6f2+L9WTS1s5MOR9Q5yfqylNwhC+mUu0HPVSi4iCBLFEvUa9KHcZ+UT+d0pB/UOLO9byfFLK6f5Bg4igcYjwDUcjZmyaRIdLMX8uvw4UOWFZp5j1HWWUpz5USFFyywCvYBCjZrewyIkIRoVSR6BaJeAZQ6kYK+ZCmwHVOKaTPAxYiaC4SHhXtWAzatGezu1QsGa5Gh1yHnNvaFF/XPKbOv4KN5p2F0QrCQa5w3LJr6vELChDvMqM43XHTgk7UkZ3yJOvQ+oK/Dn4lpV5BLuEfKeQrKuVpXgwcP78IyrYN+EGeXzhUFadFpRzjB/pdbzyT/6xy0aEiDhTpiDY4rjTiCJUHfwROPyZ9ir4T9Jyo9A7ThzmIKGUuQ/XQdyHxjiy0hyrw+8pf5pvntF7OMyPfWodtRXcP7RgfHAQXh1f6hbzzCl1R63rWqXaO+5FBn1LD0gOYRkufa6hnFg8RgYakNMDvjTUU/CS6gSnJ7gdGEA4e3KqUwFkq4oYJog6aPEdoLa54zhW6h9jzupTK61Vqv3PMcPtaxnCOs/TzYcsj4wIpLIICI5kBTBPcRNH4wz7ge1vUv0BLz7vYlLigIr0graojJG5xRQ0EIUk8VyXWEIoHWiBn7iBPrOKmhuDpT77OKiTMeCvM5UEfy6koMZf23VQdBzSiz+xsj3Tl8r7O7fu9jlX0zeXihP2DGV2oU/S98AL9RIqyggQvlCPLa2Uj8/7I+C/hA8sxeSv6cgp53YOu4N0y8IUOI0EDiFoGNMnr6DYatakhnJXQG4bLyFnezxjzLh1rpLxImj+e6vjDZ5p+fKTuYKmtvK2djXOajLaVkOGzvx78dl2o6zSgD9YtAL39Gkh3QqbXINMNtLcsPNyoIRwDtT6nIVdKSOiJRH1yUgRxScXwQ6HAX4l65TRSyiMF4Tn7XYfsCX388SM9eXRIhkZNHpMrgVCizimSyA3EFUqUkfFDZn1qKJK0ShUXNksUnAAAEABJREFUo4KRX4RpUgol3vGJd7xN9D7hCfuDy75XRFRYf05ZGZ0Nci3r83Y80sjgwK8FzXisQnssFcye1B9aDHRYb5GGukJ9m2d6CgucRv6lgSBjUGpAEwjCJlbeEzBoDOb2iIV6TTVfHrA/+rhi0R0qt7129rd09foVXbh0QS117RkjSxq3g9puf5P25O75Vu15b3kdZHTM1x37SB3r+M4dCXkbEPg451Bukhq+S4x2lNXwjZPh5ZyULQNwl4yCtwr5O5dLWwy0U8/46In3pUogJSmkNQqBIi4rgVjK8h12+fvC36emBR0RoYiQ6+T6zRgIU/a+Tvg2NZ37u5e61O9aU4PvW+dfUr8lOnuVqiO5LrlRylmRUkUKU5fhtqccZB3yZFGYlwvt0POO7fqZuvoPmXjnwW/x0ebmWLu7O9rd29Hm1oZavpus1/XR2StWESj3KgJ5IVJgGJDVbWtWQQVJVRyKW2XYv4b9XuuLb+q3GYk0k1y3FOQic0879fDdu1CxVnuGWk74SUr4xohkCwrzRM9c0slldOxld/h13cYFnWtUv+G/4rJou45+YNtMC3HzC/JrOX3uGuwqaCDBcgODyBfvED8hRQTQcBF+HhlYfgYPJ7lOKSflnOU5wjSnpAQvQSMCyee3Lal223beAz2wWZaICPQk9GTmuiznl/AXMj3y9k/N6wzUI1meMnKivBQWpQ2L3CaFGkeEsvsnc1cGnusCuYhQBNBXeY2EL7kp8pS7Dq9pBPrO4FTwjwaC1D8GkkX6uhBHweeicF68vywdLadC9mGHP5egp185IeGn9dzetq3se/uwkD7AWkMR+HpVT+ercJLbBJ/X+Fc8qthXpP3p7KDRgDN4AhPh4XZIfmBepfJFmsl/BtJ/RqF2wNlyGT5EP+d6O8Ug5d/qdgnWtaYOD/D02GOW4dQeNqBj2TaDRBoVdr1DEUBBzID8C26XZPwLsp5m+XzpzPln7BzE1jJnaWaQjJpWezu7unfnrt549XXdv31H57f3VDikPOFgazljIcKkXxg4OWeN2WA2PPBmbBD7N33b0Uj7+/vyBlvTNsPwoqB2NFI7GikoxxPjggMyL+COeYH7N30/ffSZnh6y8CU+RdeUF/qcF7hlxdUwYTaUmVOqL0G/4BYsAOagR1dLmn/z9+6t2xzkPdDVy5e1u7XNAjuT+5++PS6f+94tjNG+0etJuPEEA6JBH7wCmPklfBajsfJkQw2HgRWTTUU7YbmVdITPnh2eyDghvOBluOAQeIHNPS8J4Y+UMi/pqC+BnglusCNUAmB60RmKTQgr5UzxWYE/3B7+13Y+MH9yeKBnHCzMWeApJ6WmUQT5KWvcjnVh/xwHnDd08+o1DoDZzMOehjT/q1erpjjK9ROQL5TE+pGN5CWHv9N68PuUDVDD/29wzyFv5uPRckbKtHlkDin5fO+KlmzCKY2UW/wz2sCekUS6FwP+093+l4IpZflFXFjlF4ZZKEt8jC7x03ze8cGz1GLRsaAMFldjbW1ss3m3TduOdMxB+qNHj/TZZ0/0+PGRDg86eFkn0wkLlR0V7UtxDn2Ey4b6vmERI7AkfSb/S779cxPdvHFRLz28rTdef6g3Xnuoh/du6frlC9rf2dK44SOZBeSCftlDU0iTse3YxJZJfYE/efxYn3z8sT775BMdPHumBZvxPYsk4dso4XUkCPpuSBpwtl0V8FaIlJQ+h4igLmLxiT9Y4M0WM53Mp9RzgA+B63hhbOLCKlvExcP9ozKIPr9J+CJzSF6VJQUSzyEl4kkF6rC4AiRUJcrNFT2HwB0YqA+BGz4MskHjJpBfQFnJWv5FnMrSAb8sz2BNjzUAnZYPZAMrA1sMzKu1MDVsL52BYBGNIZoGlC/AH04l4OtzMA8ldFVVSOq/Ciu5oQyhCcCj5CFMPocxUF8KIQ8+f6PiBfGaXgtR5Q/PQapUjsMrXQSLhqvWz/WxNSu+02qNHSfNPjIGHk94p/nW4aqONPQMz1VZ8AezUFbtMN+tQ4Jv2C7PweeA6YgTAEW4eBAVFAFFgDSew13Da73PqSizAFPjeThJ9JqvQqnzD2OeOUiEaxyqmickPvzE7F4MPqwL8TXcbyoYFLV/IM7eiowlxs88dudzDn3nWvCR6sVsT1/14rZnrijCR+SplLDvGkZmGMdF9YOO+SEzToP6Ffp+z3u5sz7POciO2rbOUf6LEjkxUnivOH1J2X5vLjgE9j9SwSRZZoP5bGMyIc9EYz5gR00Dn4/koKbY3LMJ27Sh0aRVO26YrwM7sIy62x/leUPJ8Z5RYVAbBRNmiz1Nm5UIe25r2wY96GpbZd5lisCUofdEkoS+nnoJJNKanNQg15iSTo0Q6asNGRsTyOKi7kzuMoK85iGOLLrxUe/5m5KsJ5MpkA98E/DWtiFMDHnXAR0dc1dH/XuouZZrRw2+GNWNpcwGiSh/2S00Z172WmjOu2LOGqajvKCcdtxqwubTaNQqMMj+tM9STsq8XxKbK1rZkqlGRihHYErI7xBho9OblDVqWk3cRvguqSpT3/Vasl6acwDsv4hyzHrt+PCoHgj31DtZH3kbqOve5EFP0zRKKeGuTrPpVFS8vlu3WTvZVqcbKYWc2GOH392uV4demArSUoTWNIUUFSH/iAi9Fm8mkMXboVLziqwV71cZIr7DD/OHVM8hMg9EhCKSQg1CLUIjYDog1NKfxhqx3mhHE+2ynn348KG++c2v69VXX9LNmzd0/vy+tjjkdn933VDEWsBtN68+dDvbZx1jyeFCu9hHI9ZP4/GmTk6Wevs37+rtt9/TU9Yc3cwaGimyRHsUrCs4stSxsZTYqBa1FvFCvyYZniTCRWevUE0TlxMMgrz0taRtPv74E/3iF7/UT3/6U/38Zz/Xr371K73zzruse55gvzcLyb/O43zYgHMI9XJZQXm4TuEGMgJ525ywPeG/hC9jrACKDcm/8buCw8oTeBNFmigl5JAP8gX9qiJolzMoSpSbVOBVEC8KCWoM6fjMNlgGvnmF9WSp822rQntWcPjbswHeO065fbR4NMn/LrDPlNGip8kqKYlmY73Ya8Hacc660eOiY2yKjbtgIy9pphRTTcYLXbu2oQcP93X3zpbO7zIGnr3Hoe9P9M7P/2+9/Q//u377s/+ffv/2/9DTj/9BzfJ9XT031WsPJvruN87r+986p7fe3NYrD7JuXl9of+9I48kTKT7Dho+ZCz5ijv9MfeEwLo5UYo59S6reg4JcAOwO/G9Qt4iRIloFYVVkSYnmSzRlwDcEFXGwvlG3Dq7pmuX+SxdesysNP/0AHl+WXWNQXHswUgMXMcIaypWwJ2o4yBwSFop4WWEIp5BSBEgVQTtX0LZBe5OqU6BHClnDmjpcZGuCp2/b1OHPjqlwAcWfHET29QB4Qd5lhTzeGGuKThX0FDnOrGNtWlGXpqCECtqkUuI1nTKgxXlXtPAOEIdP4p1QIVWL5cvZKrDx8852+goWqUGqFOT27bjDhmBEhHwFYd8O2z3Oi3bqOIQCu6LWkc1oDksLh2A+AO77Q+bzZ+r7Z9Cn0KfkOUDNoSIdKqWjSodD4EMV+uca0kGNqxxpwDF0Cs84WVEmvALYDC/4X/h/AH0bHwU+C1Mgjljss4LMALfZTMW//cthteqh7xFxyusoi0NmWXfVu6T6S+ymHamrKlz3gBekhVSyoqJR4p0QIg4VfW0A4wZJGeGw041EvjXQo9Xl4AoRoWA+iTBdwWGgz8FWGVVLTauhr3iUmh3jhREVRb6G1q18mXMWQ/o6bZAkPQzSTCGD4kTIyIibRo2HEsWZx3xDWPhNrHELEPGC70yfIyStMYT0xy5EuT8nEYoI8ahwUERFIOQffcVFvc6mhOOFHL2CsZwY4z19ZLn6vzqDQ7JzHPzeuH6ReXhDyem8mEs357u7Vz0wxqfB2Az0rsEyXYl4Qzu3rKsqciOvk8yv6eRJRi+lvigxGK2n8orwWqAjAShxur/E3odNztSz4f3YRkZnRiYp/ENfzMz5LXN9A81dYigsdfTRMx2+z3h9ttRm2dD5LfYgti9o1GyqWyZNj5eazTrGdKjQbizHoITRV9+x0D4CEwIZqePDo2P4dNiz5GVZ4XjvNPGeWoE4y1uxjKz5CjpSCqWEvVBx4QI8KCmoK3VKqVFQr8B+qWENGjo6nuv9P3yijz56xFpKSol3OHZGJGXWmkbVGaEIA37KanKjbCAHm9JUy7I7Ma2GZVtYt0aDr5CYsb72AaDX51KsMhRCoRRJKWdl62xbvjXGGnn9vbGhZjyW9+8W2LUswQwVKpEkCnZurVSJq4B/qxv1qEY5AW4ZotyIkH/EU/VyqR3tupD7eM/h77I/5pvxiQ5PPq1YdEfa3B5x8LunS1fOa2dvW0E7LWjsJeh4RxWtfhgvhffEGj29w++ynvnZEHLOm/FrbpMaY5TVgBY0rKuy03IoUUaqNCmnVP2cU1LEAEVo/UOiIkLi1ldd63Rk/D2xoE39j1hPjo91DKasexd8szotMuXRpgUbejrjkg7ruvpA0vAeqL+pK+VbaAgvNSe/D4ln0CXfY85bqHMPOgbQ2leqtmCIb8LheoKmDeVWSpmemDraZKEFc8t8caIF33tL1paL5ZxxOdXBwTMdsI+94Js5YadC9YoIgiEe+vLLbX42pSA6YM31nIOGGqX69I+CLbReAT1h/LHAjiVl99TLsjYhJSkM6ksm7h4U0fVFVoDkOiJfQdPhazIGCiIYHxTYsbC2n90W1Y9MFi6nd18jXb5QJVuO4gKvr3b16rGnAllxRYQinoMId5Dy4o2aFxiOo7byyC7VLPWhP+WKiFq3nLL87WeknJWyMdRZyHBLcr3xLQW6LhD1PByGK18pJWXyNrlRZn5LOSuCfHi1UOdCfQs+IGPNEgrVPOQzFfGy0um6ibwpJ3RlgE7CCdkwFBquKql1kzn2VajyzlYFaHPKovEr2+oiQhEhcYsLCRkEv+ReCVVhh78Ea6NqbqfXQH3YhBr4Ex9r+R4feoy6z7nv9dTBxdgvTc5KGUSqWgs+7/G3x3VP2L6t1SM9Vn3ZgtbtNGPwhzlO+XI49fP4csnPc8/6YBWGRIRStUfVm+KCrRohrVL9x1+DF//jy5UrPHS8F93soVQdI1/E7BwH/03hkge4M1AKgxU76GgEKMlh2UQNcb0Q1pdc5PgS7p/Gqnn9+DwYmv+kBvyz9lel9aGVvc+pVpeT18jkHbcj+SD1BgeEL9+/r4d37urc9q6CBeQxm4r+bYMlL1f7yQPQ1C9o8w8ODlgE9vU3K/wbJOPJRBEhD1q/jE1FYT318AHW04On+vCjj/TOe+/p3d+/p2fOT7oYGB7glusZ/CmYECuCDxipWy41Z2Hgjc4piwRPruf3zskH1y89eKg7N2+yibklilnV0o4kCOG2yc+TYK9vl+l02yjsVkqKiqxggm/YvG3GE41YRI42N3W5h9gAABAASURBVNRw6Bv4qzQscpuRxAZhsOkooxmrj0bLPtU/v9NHQkfLhvGGxhubiJC/HdWXR5BWDaqFYw20RMBK8sK0hKDEoSxBVEQAuxI2CbklCz7/Jtkz2ufQh78scvJ4pMTCbcZG9Ml0Rp17fLKpKxcv6dK589q1DZSb8WUifzBpeoFBSRgw3AEJRWUt2Uw7Ppzq4PGBnnz2VM8ePdPJsxN1015BHTN1TZHFGoRFUc+iq+NjIvMSo56jTWWj2VDOY7Rarmg+W6rjALnFb23rg1SRv0hUuO9DPsPu6XfWKcqw/lEz0gT/Tvzby/hP1GE+X+rJsyN9/MmB3v/gmX7/hwPosR49KZrNN9X3e6gE2lLpaZduKL+wAE6502hU8E2j8/ubunb5vO7euqb7t25wUH5F5/d2NMaPNmbJYm8OOvuXPuqXj5gj3BcPnj7Vo08/02fg8NkBdZuThS+tvtQPxix+sDVW/iSbqCl1rTdqCsA1Tv8SWL7n0QG39wIb5ozD2Xyuqf/RxGyG3/Fn14siP6fLev8ZqIYF9gWZztAgDmJlXyDnPkMvVcM4zTRUU7FUS+ONgGkLz3Damjb4PjvPmva98lk4rca7F/lneNZX81j2LCxDPK1gG0O9gviAQg0Avlx5n3qWL2KooMj4HHjlhTxfJrPmfV5WGsqFH8icwvEvgcuJL+F/Gc9tEFpfhXIcfk4dG9ILwbMg+qX3WZnn4RJFPsQwbB+9dhUnRgEMXeKr8Erv89wrRrVuqIUIlxVE35IvlISGH1Xq5xohVV7QLDEURFy+VtFCeA2C3F9SFnkK5RTTMxDh50jSKm45h4soUjyjl87A/jB6eAOKetqY/Rd1zBU9devI54Xpkv7pxWkNM/d6PC8ZIx39s0cG7cI0VSrKK2UYz1CiSugyos4npDPgqz7mcn/sLuYL5tUl5hXllJQUvDM7Lc1HZrlYasG80TNXZHS0OavNjZqU1RDPyGO6PJH0to95xh+VWCGSuAlha2ebQSEsLszSWcCSQsroH7Hp0oLISbnJcnw0GqsZtUo5y3Kur3wFDxTVxTy6CSpRD8+3OSelcI0QIkPgKMddD8tp5Vvb7fr15C/4p/Kp+/rQ23W1FqfZd3ZwTllt0yilkALlEm1Q1OP3Dr1unwLHdbDd7WikdjRSQx5LW2bpj2Tm5tqm0AUf4w4XdAR6M3VPOcs6UoaysaJw/6QsZGxHRCiltKonfMpe16cQdn3H+HKD9Yc/PLFWRqGeXpt508Rro+PDYRPFf5HCfKdHWHdWpq7yZcPJbWL7TXPbDPVqWzXA8ZSzCnkHX9CX6Dsd5fXkjUiKBExtCBhq5AIMx4zEmLAeI6nIPIQtsoJ5DhY/gMcUHhCiGi7LJ4KgbmBnkhvQ0mSAQ7OUWuXcyn5qqMu5c3u6dv0yuKRz53fg9/T/KWuUAbP5lHXCEF4u54yVhUwXy5kWxHvakQKU8cGItUfPoP70k6f6/bsf6Pfvfagnjw/rWifSaLCrGksNmAvEZpuCkW+oJ92aKqH+psiZANdsADxuWFW4Z9w+ffRYH3z4of7w/gd69NljTadzNpsO9fHHH+vp02fYzFrDGayg9iNHgOOQqsjhCEWskaVoiGN3PfQdSxzuFh/+VkxI36iIGiecxiocUpZo4RvWYST0JHgh6TmK4FUMvKKh7RXkIVzpOuz4GqXBZPSXliEBaNdeDR5staTdFwayS+xYwJ8uez2mv3/02RO9/+Gn+uTjxzo8mNLO+AVfhniw1igcApd+ju6Z2nahvd3QzRtbeuONa/rGm9d1/+aWLu302srPNC6faTM/0aXduR7eGutbX7uoH377ur73zUt64+Ut3btRdPX8sc7vPNH25LFG7SPl9Ah7P6M/PFJXnlDqIe44UcQcugA9KJJ9Eln2v6iD8GkFh9wyHKfOQd1EXau8ArvBitYQqky1vmh7z1EGhlA+AtwODyJF4QxRhihPh0rlEeGucWhl8ajyxH2H/COexhB2CwflirlWxf42qCd9PzwGXFZYHqAsgojrX7U494BSjRjmBSSlmm5Zqq0Vimu2pF5L5uUBhS18Q9ABlE/ZorcMWNWo2lFUi0cDKhVQg8mDqNOwu9oMXeUv1KlQt4JOU0HlfNhi69ZAwQt3rY4TK9d218DqQQK3sED1cgQMxkmmRHX2Oo0XigfVvk5R7aFv+QCYg4LhTykfqO+eqe8Nwv2BSnkGTA/QSr8UYSA5bBAvh8gMEAe09aC2P4FncAjsQ99T0KcZT+JwV/Y9h+OBr573AWzrOwm+UZDzgUYpMxVsFYe9a/2iDJlXMaNO6BZ1st5aP9cXcON6dFIFHBxIhjLPLEHFfPYc8KofQ+LdJPc50os8t5DmeHHfi0GfhJ6iIGoIOsABDZeDNXGIahCQKj1Vo3pZzqiRL3lYV2UX1f7n/lnb1H3P/WUAztKgGbnnla+8QcLPtUQg4ToZLgC4jmcQ9pPnlMrDD4QLkP1h4KtCfQxxFSDXw3D4jyHOJDpswFqRGnLYUH3A8k0hDCdCBHi+eBdEixL+8UFu9vikT/VL5vcF797lsXJaaHdnrIsXdyptG/LQ39zveG2rTYn8Qo/4HoeWFSR4Ia8HR7lBLquJrIwPMikZuQRtlOBH5TfrODobA1mnW76axtqoADdl0EczfrNOw3qD/NaZKaeNRk2f1XGwe+w/nfzxMy0eT7XZjbU/3tfOZE8box217J2oNFosCuuWvlJeebxjknr09NhndCkYMQH/DPqkZR8DOokl6oBeYnkPH0p4aZDe9fSnIvqRJPQFdUzUQdjNNCivI02lrJRGyqlVqhhpNu30wfuf6sMPH7FGQZn7mJIiklLKSjkp0KcUitDqCgW8vE6PVPmYgA1FPU+jQEuQFDwQ6TBiyfxi6nR/j/RUqBhDZ5ILse7EGr3he6Nl/y5DS2o0HP4mZpekgs4i9GpV70oLT+4VIfRvcg+l+BmUGOgElE9guIkWat3TfzvmyGV3wjr0SCfTJxywf6bD40dadMfa2Bppb39X27vbmmxMFPivoLEvoYKm3mGowxV0zh691l2qBInIRErKTVYD2pb+yJq/bYm38HOI5IqQFCEQxEOZtmzI4++ftuZp1LaNsoG/c87IJeSTpMGmaocGHz+3QeppryXfZ/4vA72XeeC9TOB9Zce9z0W1lCgv5aygbNuNWvkboeO7aMk63Tq811zDxB2ecah8fHKiY/ZGT9gnmxOf810257t2TtiyfY812GB9EaGE/pQzNOQ1TKSi3IjyQ8GkUOg1HQe/Pe+7Qj9csC9omx8/fqxnz/yeLfiiVUpJX3bZD6f804gDa5ymEigavEdwdRfo2mYsx3+9enzgvUnvjxfGhWQpkXeAuCxr9KT1jkfwXN9DOMhh3wZjdG1/wTc9+nvmtY7xVcPU23xUieSqxHlrgMdQup+UiIBlIYOsA5QjEJIi/IRKqiFn0/oiwl3rQ75Bz6BzLfHVFLnTRGsORZxFkuuYcqp8hRTBQ6FKRKkuk0pWTYThUIdS0yOi5s/0yyZn5ZTgh3ydtXPIVpxVSFSZCEJgLWuf1jxmoDcCPSuQkzLJTqDOv5YxENE/BeTIxvPFO5wx4IFwmCDV9POLOFUQpH0VSKp61umOvwiP4S/Di1LPY/a5i67+g+2w5wr7yv3Q49t7G8MY7qqPEKtWVF+SsWds4zlFhII+HQG1kIFCbodAgOf3c/5z3ouhF+XXaWfzDWHLGbYCqcoM+YeHKuSLhDD9z0P6zymaip8p+MXYmYR10D3IXvsnBdcZvprWDkYncWcZeg/TInFPuBWEE6hhRofbx2HLw4az1u2UIWz+EFrzwtbCCrC+/4jxKKh2oX1NV11nnbnSwQYkkB9sr2zJHdxQDD+ExRXAt0s2HKaIqjpgsD4Q7zaNUtb+1k79DeDXX35F927d0rmdHXVsRPmF7A1GD7z1y8AvZ/9fDAe8+KZTfygWeYNyPBkrMeD8sj3mBTzlMNIvHoqSeU84NHvvD3/Q27/7LQfAv9fB0aGGhRovTiZT22dZ211BpPAS6jjw86bm9OhYPZvZmyzqbt+4oddeeVkP7t3VpQsX1URiw3uuwgtrqONZP1kRIAEuT5c0YOASpsCI+hAztpjZsa1Vy0JrsrWtyc6uJhyMN5vbitFExQeYFRvENxUcUKbxpjK0mWxqvLmjje09be7saRtskXcCv2lauRhKVEpJAXhgE4tSgXgRNS1CQRvZpo62n7KZf3h8wuLwmA+DhUhVi1776hifzlj45Ajt7+zgm/Pa2cQuCgx8GSwUgkVM8DIPFoewVze2yEAb4633h8fJXIdPj3XIhuf02VTzo6WWx52/49V0rXLXqJtJs6NOx4edFrOsFJtq8rbaFRriqR+pzBOyRWUZpI2RadUti5aU0/OxIsosQP6AiKwAOTXKfHA0eaRsNGM17QYirU5mRZ89neq9Dw/063cf65e/e6TfvX+kjx4XPZ2ONF1uadlv82G0BchTRlK0khIQ399FjUJbbOhf2N3TtUsXdf3SJZ3b3tIoJ9lPXTfHvpk6Fn4hekrPhxiH6yf0w8ODQz178lTeqD3yATD8btGJwtBKKRG1pHCMrCo8TsEQrFH8Yb0ivgYywziHtwq7zZcswpYsmD0OKxgHjnshbHlRXsWqP63UopWbshwPgkG40jNhglrzHTaK9REI8RNSRkHGnoZ+M6bfbKSi7SztgF3Cu9EJb2tHUPrXdllquwemYIuwsQndxJ+bbCRtGPh4YrDxbrpB2gZxw/E1xmzOj5AZQ8eVzjWCjoifgryjCtIqXag9Q9fhKrNckJ90aAvMMzUa4ms4T4OOFrtfQLdE9xms0hv4a1i++RJ+RuYLQM6yX0THhsHngD8TPs74OpuCId6z2dExp0Npo2TQXol2Sy9Q0unLA4/waVohP2ABlWqeVdjxXvQE0afLIEO655N0Jm+YBxJ9ZcBKnngAywbyxjo8yPXoBqu0QEfUcKFfDnwRF/UJYCr0CbkKhyt0egWhLyLQ9zlQciDre6BROX5aZfB4jh6xcooSBBMPjzloSYwSI0wb1Xgwl1ijZaAer0Yds2QXPCMilJAJIMIvVI24+ckUiMv5rWfBR+2UuWfKh67DlknY4PekD4B7dnl65o6euSloR78nbZEIiz5QeF/6LxecRT0wRu+SPN2yY/OoZw7sQD+4WwlbM2gqIjUKyoygNXFKUP+Wd2PbjpVSq8ThXGb+Dr6oi5CpwEfQnvm+ZzOyJ583qrou1MMTOqreaBXRUOMhX+WTpsrDx8g6b887pO+l3vkJd8D6ll1RT9jyBdmOKZppVE5P2Ga7pCyX2Ysy0O1yCzzLmCfql1ayifesCBcldEi4F/+IcFTq8pYwuek59lGr3AzvL+uV863quiyFEUyZ6FfOKqBPCV5o0RfNMXbe9bXHezNrvLGhhvdVwoaGTS3TPpBFxv8FxDF94Hg6lenJbK4ZFbUeXKABrWJEAAAQAElEQVQlHuR1W7fY+5DcNwM9wUaO2LwpZ2Abluh1nlnfa4odM4PwAtsXrgP+6QPbgRTUVSgtPLipl0Ol8p2GnMPoRMgCK0C4CzDffboGTx8YWvOgoxAuCbFMakZbs6KJsEFSnSM6tSNpYzOzUdayLpWOp0/15OknbNR8pqOjJzo5eabp7IBD4EPWT8e03RT75+hbqOewY8nhRNFc3gRq8UtOmbXNgkPGR/rNr9/R++9/ounJUqXP5Gkpv4FmUW15c6pET7yo/phZYzxWd+Wvws9JcQWANKcdP/n4E330wUd6yhqjo303aHvLPuXw95nXG6wB64cu2cyvGYfA6jkkBNaJ9pKwsY6lsUpMpNiQtAW2ie+cwbYU8Fm3DTLIxVjSCLQAPbR91blqexfh0gqBAUkFmRJZOFF1/Hq8JvLCq2nYNFD8Zlm1+K+lrzcVHfb28Dqw7FvGw0jLskE/3tTJYqzPnkm/fe+pfv7LD/SrX72v3//+Mw6A53X8J+qZXV6PVxiIhXGQ+g6NnSbtUhfPtXrjtWv64Xfu63tv3dA33zinVx6M9dLdkV59sKFvvXFBP/reHf3XP39Jf/XDh/rm65d159pI+1tTjdNj5f6RYvlY0T1T6Y4k+kvQb8LvZdo+hZRSou5ZWtcN/xWN8cvkDFiXwutBcXqMqHurgu0F/6gi0OG7+LGCwwPcl8z02Cn0/0J/M88QYaedUjlP5WjQ6viAcNrArGlBuAJxaqIIW9Rj0VJBK0gL6JzUGZgOqId5DpvntLVsT3pBHk2M4yCkCuKndB0OvXhRE+pRWOOImVF4aE2L62u7STcZ8jn/c8QL+i0RfoByiqg6idN2hXChHFOh3+WVs/oRq2WdpWiqNzzudbDSFx9D2VFtejHlbGyt45Tn8leFRqUd65iFxIGBygwzmb/6Y+gROKRPul8+Yywc1LB6DnsL/RQE0CmO0QG/X4M4etyfB9CWHEi4DPW0Z5nXcoO1qkC4Tc6g8mt8id7Bvqg2OjxXIb8q6B9rSj9S7U/kwe/C5+E6QrWut6mdQt9RBX3F7wJ6oxhfCuKVMt6YX3rm654x1DOelswfi75h/sjqSiJ71T64Fr0vtG3lrtIjiK0hRRA2BNWfemG0xQ0RdjbGEc4hVOCYN9BCv1Otcw9/wFrOFgV9s8ZXNp/abRXVJhdiPxj4wf5Yg/WVOEwUfiiEA35AhT+MwI+G0FOqf1UvazQcGWgtzNHPgVTuzzG/MvpcFH3ctV6n0pVBrCii6PkB8Jwud8z3OH1VU03GRTs7rfb2RtrcCLV5qRQL0BEWCDW0VyoSapT6IoeNrFAmrWGOriCczKPupg3hhj7V0o8GJLWOR4YaSZapvyCI3uD9LN4zYo3EZ7BSn5SU60/D0we+Df5vK1qleWjKoe+zj57q5NGJ4kTaaXa1v3le42ZbOfFe4B3dqWUNmDVbBO+8wjpMXpVULHjJzA1sn69BqXiAEZW0oG2NOXTeh2Zgjl2OV/4qPKfOi17yWrSoCFVKPALfhELuD7w61XeONdg2AhPlPFHLIXXfZX3Ky/iTj5/q+Gih5dJyWYHvrCfht5RCCV3icr8txQHkArDmjZyEmYyAoi5KpT22rIGJEjrWCIdJL4yXnnmo43u6ou/Uo9zqlZKUG4k1rnKL3pVP8MMShZ2SRPkVop4arrLOP0T/HZ9xRrctLvi6owsttJjPWJ8e6+jkUIdHz3R0fKA5B5eR7Ne2+ng66zl8L5rNAnnqtmjgN+r7EXpG6G4l+psY52VFE702R6ucWjX4pOG7pDX4BmjqOjcpqlmDPSiQYVbCn5nyW/w54htkXDHWiO+QEeEROlrroD0tG7WNnJ16MUYKwDDUoRsf930vf696//j4+Ih1+QrHx5ryDbNgD4bcSjkrc8DcgMShW+0rGNnR9gvG25y2r/thy6UGuqi+OmFf2nvQpifom9Zv5KlmrJu9b9bTy0TFIoIykmxzWtnco7uQnnJS0xhZEYFvxRX0vOAbYs7a/JkePXqqg4Nj0huNRxv4tiGMYiS/7F6nBG5w+mnckYqiNa9G/Sg88NmKVDfiSNnO+o8g6PcFm1cJCPsu2LmGpc1bIxQxYBif6TQuhQRcVk+ZfelRix7C3OgcdJFdvix3lmqVV76sClrIaLmBElrxSTrVx5AkSjlwkKjP0xh1KxVwoIMFiFNWRCjiOaSQ0ykSeuZeyaSUlHOu7S14ljCJCPnH8eLMgxHYAacaFwSi5kvJ+QF63B8T/SbC6ZTsfPK1Dgw0IimlpAjLBW0n9YyJJW3Xd64XIJulYZ/63G1gc2CQ+qffLuVPl/4KSRvzFUmn7K8qyHzjVPDzga9KND8GP8XaX1LHfOE5sI5jxvKccezv4sFrg+6IkP3k9jNCodq/80qP00NwxUWA53CHs5F3iGkloRcuZF6IvxhxGxlWdOq22m/Oqg00BxmNs5bD+k+6039SuUOx+GHloyF+9umENczHq4H7HBxGZQ39Cx4oOs1F2K3mSeUsKMDNzbiW+4w7U23YKuvMtiQIANtI6PkNTwPC1AqgUQUoD91DlzgbdiLxqn9FzVqhqliFnd32IFXVWO8aa5GaQMTqeupVDAZQAcw6OotgtsnUYdK0urC7r7s3burN176m1195VRfOnVPC9unxVFMOHHsmq8QkllNS3/U64WXt34Q8OvS/MC4aj8cK0jpezDMWMf6XWH5Rl+rIpCmD9vGzp/rs8aP6559nbDJTtKvE63Y1IGrFpOpvymDks4CHyW5uYOseh7H+jd9XHr6kh/fu69L5C2zqjGQ7a72odAArtV/QdHqjZQiTXtZA0CVXkKHwZuaVJ9ulzKSNX5rJRBscAG9T1ta589rYZ6GOr9rtPbUc7o539rW5e0Fb+xe1tXdRu+cuae/CZW3unVMz2VTyRjh6Us74JyulBAL1plkwKS+p8GJRZEViEZEbJYN8TUv9mkYdNh/PZjpiQeM/LaoIjVmAJSp2+Pipnj1+ogWT44hydre2tMcB8M7mptqcFLRdsEEV6hT0h8DjEhklRf0xTcqUn6NR5kcs5vtpp+VJV7/b+fLQ9NlMJxy8Lo969ghCy8NCfKlnn830BBw+6TjoHamJXbVpl82yTZUZC9OTkFissk+mJTrns44FYK8lL7+eRXlQXmJhKqiIl4I/vHhVUk9jdPCWfeJDBT/EWKXZ0jJt6XA50kdPl/r1H57qH9/+RP/wm084EH6m9z9b6Nm05UNoh1qCtK2IiVIaK0erQFePDWXecZBdNKbOm/h6nJKwVil6sfbTeJw1GY80ahoF/l/g/xljwb8FbDrlMPhkFe/dn+n7PYvRjgPajj5ber6uyCdfdjcoWFQB34uAHhnDfVIhBTakFJWKy/y+dw4iERL+cMz9oUcHKklIigByOiIwYwUSYQj7gWSJ57CMVhdhoe8UsENFySgdbbmsv+m70yZd3tnU9XPbumnsbenGzkTXN1tdmWRdHoUutaCRLiTpfCo6jzHn1esc2KcP7qFvlwPgbQ5XtzjI3eIgd2sxVaVn4hvzqSazY03mJ+BYY+iYuDGaHWk0HdA6PD/WqOIEeqJ2BgUtedbhkePGiteiqzGmx2qMkyM1Bnqd1lL+eDHTBPsm2GWMoWPiI4M0h8eVN9eIeGPd1GVE+hj+yKj8qTJpmfKMZLo4UUa2Avl8FhyE525G/zTm+H+uho2zBr89p0v66wqM7wZkg/GeK3rydcqM+Uw/ew549NXcOf0MarzIcqnKE2aMOp7pg0aCBmkDimhiJfpNUEblQTN9pqErDihyPMEPbBrQK53q6FXz1XgnvoIHIKsVhjykEa9h+k8tD7qWOaUuh/IZQsqMl0wgpaRUaQjyAqoMcqlCL6TVugkeCIN6QuqNODqzPD9n5ujMR3BuRsqjMZjAnyjzoR3M6ymSApg2zOut5aCDXbYtq0XHmLymOWfGbFALFxVyvpSzzD9FyvK8sGTeWTLfOGzd47ZVUuCOvkK0X5LwsdQzJ3luqvJsWvk9vpwvZAR5XM6y/oOruWYnM82mC9KY03G90Jqpz6ge7lK/ZqwG5DxSSiMKYOZkXu2Yq3uoUZjDO8JzdpmOjxd86KN33quHX4S8Mu+A4F0gUazmi6L5vGjhd483LqJFr4F+teRr1HHwZt1rHYIv5ApYU+s2LLtEl/UuutASW5am8GrcYXiWK5SX8ljtaFO58UEN9rks+B32VnSJ7gngO247rce2W6/1iI3nhs2xtt041WW7XK+T6VJzfLFkDmcEqqcPIESWiRLrBOVWXSThBs27otmy06wvyGVkxmCkZrKhzd1d1hp7GrMeyqy7hJ4+JS1pw5q3FB2z3np2ciLjmA2kuaQqg5xGI413trWxh47tHSV0LOjQR8g9m031jPfcAWu4gxU9Wi51vOx1SEWPaJ/p2m8lMaMHmg2IeyxlBxiC9EPqShV4rRRV3loM6nfbKY+4wyaiHrGCw6LvFeLrsOMRmWgadBbmkOiVmqI86tVOOjWjBepOdHj8mZ4++1gHR5/p6OSxTmZPdcKh8PHJE9riQCkt2Eweaf/chtoRvuYgix6oiI60Qh/P8hg/Pp7p3Xf+UP8c9McffKKTwxllN8iNFGqoH3Wloq66fJXhUeuIJeZXFmxczdN3oAPqhIoif9w+efKk/qlnry2GdURhjCzZEDzS06dPqM8zzWknZyH3SgexWkgRr1tsQjd+E7YFfTKx/gk2l8XhbgkOfhProtiVYk8l7VeqyiMttiRtSvWgeAM6Bq3kscaYVUUQB7SvajmJeKampkZWRCMZiXDNkzXIDnKFfHiYPPgPud5jjbHlcdoh32N3j819Yr2nLR1NJ/r4ceg375zof/79h/qbv39Pb//uEb6aq+9aJeyNgp3oCMa1kRizqRPvNDRyIOVD4PO7oVs3RnrtlS198+vb+vY3d/Xtb53Td755Xm99/ZzeeHVXD+5MdP1S6PzuUttj1h/pWG05VFoeqCwOJd7difVLxudNSmpTo0wdEgj8FGIzVmPqNlavDbClHr9XpE3C8LC30C49cr3lo0Xevlj7J4ivmpdQAaK85yCNvv88XswA4lqFyRPEgge3ksMVoTVPIe5S4cwu9RTRwwexVABprtBU0gk4qij4ZcCRSj1QPEaNZRaU1yFv3QGldOYMwRUx0ziNkxbgNA0VosbUrwdFvVQBge/s4aAD0CCfkZQJNRVBOAjpFKpX1DxFsi+tq2LQXwgXyuuhDGeeNUsVLfR1cg2MqiPQYU9B4BYSuYcI8bUIUo7VqB/V7zwqvz5qcn3UqJVU8OB24Z5To66RegX2JdZ5wVowOJwNPqyiP1Hp7P/1ITD9tHOYvgqNVbv4EHgI03aVRx7y9ctBtnS0XXei4PA30CsQtYyFRHni0CUqaNdK6Resy1SxRGaAZUT6kGfIW8hf4D2ng6yoT9C2QV/TqcdxBw4tFXCrH/AObSA7cU0dxpeFNu54J3SMT/Z2VAAAEABJREFUoWUaac7cMetaHc5CB9OO96jUI9ejv5Of4kIfT5VASxCKUypkpZBWiEr1T15VLhCr+TXkIh6qFVgxVuE1D1qqTb3siwGdiAzAP+YVU2RP+VU7yitNyGaSoKxXVNFIHPyK+bAQj9Ig2VS5UpKMKofvAohUI6Ar8wmpXuapxkKqVPVyTGfi+sKFxFrZmbSwCxw3reDBjVEyAn9khBLvYfe/jj7Zd0ea8H4/f35D58+NtcXhb05zFfp+ioWa3FEL/MZ3QdBvkqToC4AW1dmgYY7JINHmRkjwpYSNTjuLFrmG1Ez9ch/K1nGKooRuI/iW6lkb+ZcVMJscSU00angP+OB3RBsYeR7qDpc6+vRQh58wLk+kDd7Hmxz8jpstSplogexskTRdhma8u066YO1VdMTC7pA12FHX64hyj+kLBqO+zsZTbJ3T/+dK9P2sSmnj2RrwZ4bjpzS0oFSWmrVXEVSgx5BCAuHapFai/xT6UTC+mryhUbullCZ8JxQdHix0dLhgTVJU0B+B5/FnRCilUBCVL3xX+qK+lyBSkJZDBRle16r7b0E68GGw40F6ahrWc61a9mKaUaumJc4GTSK/3w0dB4FL2qDDJ72CdT5rZ/y0oGJz2nm6lE5Yd0+XBf+iHxkKl06psFvPL+yE8zz+HxLCD/TZGWvuo8Mj/HkoH2LOWXv7L8A8evRMv//9R/r1r9/Tr375nt5++wPij/XJJyd69rTTdJrV9xtKQT+iTwXrioixMkjseyVo0HYZJObGTJsm+mgSjYOParvgr4INRlBnt11KSTmBJiuDlrZo+casNDdqQQMvZ9INZCNCNKH8fdm5XSp6vp26Cn+H+iDWh7Zzvl994Lvk/YEZyuhqRyM1lNGMWrWjkTJhobfDNucxlrXNl7RnpwX6F8Ttq5pGB/MBs/+bwqOjI9b9x7JfbQvVQhX1wdaG+uSUpBC+60FHP+glFWQCZJBIThLPgoFL+tDTp0f69JPHrMOPxScTHhyr4ZsvotHnr9qVzKSMM6T65zR+KmTOPwULowwfW9Ixt1dfCrbXGNZTA8cZZE6z3BpBPRJ53a4VOSlSSGFIgsgXDThoQxdxtKN3eK7LKow3c0ge7pqXh3XBcZpR5ckNi3uVbpk14LosCFLOQZm2f6V/xXEyKBqyBZR2TFnui5l+ExFkNBDz7TgIhRLtbAQ0IpATF5S0iFBEEF/dlI0zkSmVgYeUIg3AV2EgHwoJKl/QiHWcseyaDNllGeexDnEV+ueSPtstO9VDfOaqUtvKiYbzm2ICREKv/hlXFY8hl236qqw1LUj9CpDiKnwZVPMi8GVZZSZplTr8HAUewwjvDHW0q6k6Y69UOF7IGkGeFegG7BP18pge5otl9VuxMLK+HXQ+8wzzIoLSgCmQIcedOsD5hlBADAgyegHiIs2Gf55fCyUZyj0EeNbb8jCDPBE8jZoQ9Sn4qpfj//FItez/8Icr+sVCv5xrucBN4QCTpqlRo//MBy1BjkLXG4aV48A9gB4WBmkDFWUOsGxPWp0QJPiU74YEOr1CEUlhyOGQSA/xE1pdlOXwWTiFidbE5Qy2DbGIUMSLGFJ42mZsJTTcqK754Xsi6ZlgCjYPYbSav4LrEYw4w4tXo6WcjWaki/vn9CqHq1//2ht6cPe+LnDYafn5bM6Lu1fmpTnihZyQ9wv1ydMnevL4MWlL9hQbZV6o7vOe1PxC9ku9x04v8Ba84I/9L7PYWJzzsu7g91jvl3pne4krYNhOT4gsfAoTJCNdeFb+zd/rV6/p1Zde1ksP7uv6lSuV5/ZKZMvYZGp3Wo3VnYL0dbg4fAaO2w7baazt6nlRlJwULD7ajU1t7O5r+9xFbZ8fsEl4wCXtXryi/YvXtH/pqs6BPQ6AxxwQiw3yQp8oYrKDJnSGKcBchWnKitQoYkVTS5xwbpSaVgG1fXN84QNgo8dHKWd58VUWnQ5oh5ODQzUR2trc0B6buzvQcZOVXXE+usMfRXyd+HAzoIGOWPkhkW8A8tEosdhPrMiDD5DcZ01Y6I/KSAs+Xg4/PdIzPl4OoEePpjp8PK8HwI8+PtYnH7JB+Wih6VHScjZSN2u1OBb58OwsVPgAOjmay39e2ovaBR9NPYtO0cLJ9be1PXJ0ogLoFvQt8vPhM/cCno+gjo2yZmNfzeYFdXlXz+YjvU+Zv3r3iX76q4/097/8SL/47Wf6w0dTPTkInZC+7Mfqy5jatpTUqEfP7GjGgfYxONKcBfeSzfJ+OlVZsmlVerVtaHNzjD8nGrf2iTgMWVCvOfmXGg5SFjW+ZLPdL3P/Rp1pjS+Qoc1UaP1C0VCeDFMi3A4XeD1lFbeRGbU/hFLOSrVfZIm24cGdlOEbkZKkoE6rnMhEmJeqJtRqfQWRWEVMQ/4RzxWwpY6ZFX2uAAaRhH2JsRv4pYHuT0a6dXFfL127pFduXNbL1y/ppSsX9NLlc3p4YU/3L+zq3rkd3TX2t3V3d1t3wO3dLd3e2dSt7U3d2N7Qja0NXcO/VyetLo9bXam00eVRo0vgYpt1oZHO59C5VLSPkfvRaw9aQR/eAdvqtE3f3mFDbJd0Ywe6HZ22SNsirf72MembzDubbNpugDEHrBMOZ40Nwhur8IRD2DEHtgOmMp2wyp9Q/wn5NsCE8bTBZtamdWKD6Qa8CXom1mNK+gSMwYj4iMPcFr0tB76NsZzqlFJma1imYq6GPKdgA64e/KIrr8NsZjenWLI5YXRQYxWmvTJILDbzGbg9E4OrUubaIa1XIjygEAaMuxfiHTxkAl1ifjbN6Kl9jHKiouc9XZhD+krD6ZXfyenJYfz2eb7wn2gf0+JwxZBH5DkF/VEggGhbhwvhQjmGoKFS+3cKKemrEaStsZZzfB32aEoeP2tYr8NQsioxDhNzbGKeTnmkxDs0NWNlg3ikrMCIiHRKc27UjkYajcZqkXe8If9ozWtHyshEhPyToC4np6TM+G/40GmRz8gk9GIOLhjq64OIhneJ5RkmktuqSDmyHK9zlv8Uv+dd2tbzlQ98zQ/m2xDzNnPWYurNnIU8Py+J415sycqpVUPdWtBwWJrTSCk1imhEKeqL84cWfCR3bFwNcbE5sdTh4VTPDk80nfd4L0voUrTkyVoy51OMMEsz0jmTxvSEnPWO0D9CHqipvB5qiI2MSGNFniiDxHsqsMlwWkH/kvcYewzqeJcVNuQ6NkHNo/tSXmgJv+N9Z32BrqbdVOYA2PGOvMtukFl4Q24hzXl31Dy8FzujpiODbMGuwC+J/LndkPUE9vSkTdmFOuIQcTbvxCubmSmpxweFtqRDyCi0bZeSlgrNS2EDsKtY0oYl4bO2VbP6B2lbHN5ucHg72txSHk8k9FjG+ees7w55Jz05PNRj8OSY91xHuRGiChLvswmHyNvnz2nr3L7a7S0VdC9In1HuIqQl5S1zUpezCn1T/ssn1KvHzxihkkcqgU2RJPKJPCKvhLFgeAYhJ5g6BS4yBe4gKy7zIKe35R0xTQrrp2+KvnUKwVdWQFUvdKSiyL2Ul0p5DmYqcUJ/eqbj6RM2057Wg9/54oD+dkz6QpvbjS5e2tHtO1d09951Xbmyr63tVpmN5FLmmNgppyT/NxSllz777MlwCPz27/UJG0DzWY8NjYL+X7Cx73ryGENdS7WNcA3wKGDFi4hVyAS+05i75rTbwdNn8n8tsWAgeNPKH74zNgZ9IPz4yVM9+uwz6nPC2CGfswta86+orDt42keNUh0nE0XaVPI/hks7itiR0urwN+3XsGJXim2wBTYlbUAnkowRtFkhUWIQpm48KRV9iZCRoZk4svhFIBgXCvpROB+UtpPBuCuG05ApoK/I6lOLCOVmv8U3OfxtOPzt9Pa7h/qHnz/W3/70I/3il0/05ElRz8Zn2+yoRTYY48G4DPRkdGfGe2KMBu+WxLs19ydq06F2No75huj08F7otVdbvfn6hr72yoYe3m1140qn/e0jTfJjNeUz5f4J2p6p6Q+VOCiLxZGimyrxjmpCahkjbW7UpAZfU2+k4eIHxkiZ4CvAxmwxOMwe6CZ13FAfTjNG6lnbFvJW2FeBcgHutacL2tbhOqrc7qAAOt8qiRbhrnGssFyCDggNVFDCIahcyimsJKzPZUHD7+vS8Q5ZIDOXNAXHKgXgk1IOCR/SDgcqHCqar3KCGmTJ61YPcoo6hVFLxAqPacJxCqRigBQarloRgisaRYgokRzBQ0bimZSUlehLKWgHtwUI4gMSOkDNIzmX8LioX6Wuq+NG9BLxwdcOEV3fxfEht6oWwox9VciJPNZ3IBHioVosj1BIRiX1IV+oNalwe9n/61SqjO8LuYoS9iUmo6A9Euu/xDyVyoz0qRI+D9pDRkdbdIcq3ZFEmxgBNYbwsaIfIKiQK/Xw17wT0mYK9CbWm1GxUKK/v4gOHnAbV3t6pUrdV5bYO0CkS0vq9iICfvAmDNepoiiobKggC7jXQWnlDXyoCtpS8PD7yiuUkOvB15Tx/mza6eOnJ/r9R4/13oef6rOnBzph72GJfWu1VTc6YoUETXh4jQhSwGnZpA9hffUVQioA1HlBjYVW16pX0e+GUA/fwCratdi+CnjEBTy2e1MMdhhCnuEOSgpsDsZVov8H80esaWk0xKGn4bbyxBwpxl8BIr8RpOgUDmGTpIjgwW1iSAp+5Cu0DulLL9LX/HVwTYUPjICaF1TMGHi9UhQl+ofof2V5Ih/0bm6GLl3c1rn9iUajTvIcRL9NsVCTeolvJLmf4i9H6VYS+lMRuhIyAF9l6pSl6qna7vSjRHxAIBs1rco4b1+Y+wHfQJlwhtcA01oO736BqHoS4yCr4f0z4n3UllaZQ93uaKnp42MdcwA8fzLTuB9pd7ynrXaHVttQt8isUaTDk441izTzmpO+fMywOV72OqbsI9YIFdSJ2VfHUTT8+/rQjLluFg1jIA8gPqcWC2D6eZi/oPU6fIHZEjSYWCOSwiBf4j2cQaEufQ/f9cn2/bYa3rd932rG6+CQA2CvceU80UgK+UKlKhzBX26Pvi/ilhMK5SlJRh9yMiiyPU4L1qCpzUpNknIoEc9NVst6NxN23+nwu9dJHUp7ifVdYW3faYa/5mDK3tEJGA6ARXcIKZKCH9UreK5BumworP+gO7AjJfoMNvWs0+fMU17z9bS1cMScb4aPWW++/fZ7+ulPf62/+7tf6ic/fVu/+Pl7+u3bH9WD4I8/OtIT9uKOjqj7NLSkL6mMlGKsJm2ooc0avo8y8RStgnaMoJ1KUsFv9qHLNorLpV9FhOzjnFnbNANyzqq2Ym9OaQgjl4KwYR5x18n2d8teA7rnlDo6racPez6zt62zoYwx3zcT0I5aZeKNKd8rQT/pSq95twBLvts62nkF5sslNi/ZJ7CMKN96Z6ylh98AnsoHw+JKOalx/2kbtXzzZMIRgQ+wk/zORxQV1IAyI5IiZUVkFSXNaYsnTw706XM/osoAABAASURBVKdPdcxeZumyEt94KeHTSFpfNNs6qLNhM8MPgIt5DveaN8TOPGtCKCoLT3E7GDACru3taT+3mcO4VAMtjLG+hi1vWD5Rp5SSmpzlujscxIXCIn5QwFMS0vAg8uVizTd62qGChDWfYL0D/ar5osb9cB5TCR53QsblGhEwDKedYtCqtT22CTiu1RURyjmpXbWj+05KSbDJhSQqQqsfmCll5Bu5nwr+2kckKSLMUr3IV+xPl0eYFNKTErqNiCTzan5Kct1q+1YdoaBuhpAiOxKEAn4kB+SrR7fnqyXjYLnsVNvPCc5gWhFnnjX4z3pQpMTDWiCql/UbjsAMDT+CfgGBDytfX32hQ18F/KVaZ9d7QAmUVm0rWhh3juMPmzXAT/jIhvOLMDJuk44x3p8CzztfBbZC6eyWBEPcbeRIxFBeoGsIBmz0uihC66xDdEgTsi9CXF+e5nxY40KR+eIdEfS7UETo+UXYGQWFz62I+A8FrfLcnC8J/fuyqCy1lUKqkGQWT0lrZtSQ6hX1+a951A5x2tp432EPUdOKXl5QBBMcrUlRNKsnA2MtDvfs7WxWcZanM1brhQslVXhFT98AlGM5s+0Eg7jtNQgqGAzBoAoFUQMLKdwDo3hQsAjyy9sDxHlIkkUjkAVBJKI+lQhngwHYQJkWNWKC3GTz+RybijeuXtXXXn1NL7/0ks5zKNzyIi7ol+VZeIlrxmHZwbMDPTs4qC/XzAtlNB6xKGfRkZM8yXmC84t3vlyw8TurH2AO9+RXxhYWdaiUqy3bBsgoo+DzBQfPs+MTNfAvnj+v+3fu6qX7D3T18mVteNOTSvZMoplJ1y+zCA9qtMFX1Wq/AliOV0LZpmsQrTdSpwvPuhBFV4+/+8SLnwVQjEZqt7a1yaH4zoXL2r10RdvnL2kHnL98Tca5i/A4GB7t7CthX0+bFWVFaurLJ9Dnwvq+k18AbquE/oxPI7cS4RKBHcnfEsgULfD7yWzBh8FMC14WTo+cmetK3SScHh1qHFl7W1s6t7er3c1NjXkpNviEm+L6U/jjWuF4wTsDSOQO1Z8SonAVdpwLG92ZRf8kT7Qz2dX2aEexTDp4dKzf/+5DvfPrP+j99z7T40+PdXQkPX3W6YMPD/Tb336st3/zkT4ifADv4OlC/heinHnxgRN8LCyRP4F3rBM2xF2njkU6XZg6YYoSjxVKkvledB3zQW/M+kZpvKuY7GnOhuaJ2BwsG3o0TXrv06l+Rvl/84/v6e9+/gf98refchB8jG29ZiyI+67hUEOaH3c6eXZCXQ709NMnevLJZ+CRjth4XbBZXjjEy4zNEYvDUZtU/WhDaAsbFNgb9M/aSOY7bLjfQYfxVxTEUUN9hH/1hYumVgQ+F/BNOCIUFJjoK0amrVPOyikr0Q8rCEcE+gKfAUJlDQccNl2Vbxsq4A+5CDgd4nvgrRlQ8hXXy/MgH9M0HG0/V8uG07nNke5y4Pvq7ct6895lfePeNX3z3k196/4tfevBbb1VcQd6t+LbD+/p2w/uqlLCbwHH34L31v07+hb45r3b+vrdm3rz9g197eZVvXb9il69dlmvXL0kHy4/vHxeDy6d0/2L56AOGxf04OJ53Tu/rzvndnVrf0e39rYrvb03hG/sbul6PWie6MpkrEscXl9ijrrI+DAuVJrl8MVRo0vjVhf54LhAu++HtEP9t9k43mT+2uLDw3/WepcBsp+kcznpfJvJ0+gCec3bg7/PvGa6g5xh+V2cP6DXDmHzDR9ObzIXbOHjTTYuNiqWqpTy6mEzdEL5E/qkf6N4THhMeDhUnqsl3HJYXOEwGHHi1YI1bckzYIn8ixjVNHjIDzILOa/RwMsGH1KZj9LMAXYF4YZy8goNh9cNdmbscHqan0izY2l6pAKN+bESeZ3Hcg1lZm/Gky8Dp5mal4g31gMqZfMn45cK+l+ljrPxuT4Ub6rMnI36hRJpibxGQINyAp2BrZVW3lw1rfKGsCxHmvMlwgNdoHNZ0dBGDW3V8LGZDcKCV3ySyDtI9BUxbgzP634veY43O6XECA85boiraVtN+NAdj8dqm1ZVJlTlckpqeOc28JvUMPYTyAAaSRHBnBTKOZO3UQONCPkAqrM9zEGJuTyA6XqDqufksdhW0j030UVVCPfMa/2SdxIft/2iRw9zAJs9AqVLyCSpQAn3ncsBvCR7UNhINLTaYJQy9Qx1pPWk9ehYkGeG3ikHZkvCipFys6HcbqrhoDR4x/RqtUR+QRlL0DHP9+js1aggH2mM6kmF5SvQkc4gmonMFxsdJY1qPuc1wgezlGPq8jvK67G1Z3OuuBzKc5kd4Q47DNvig98ldeiAD3+n8yLzemQKGynWbX1FIzmvbV8uQ4blTDnHY/3TcxAO8IEPuhe8W5fUjdGmBWXOV+Eleta8GWXM8IXpHPkOmzvqIfwWoy2K3VTgvx6e8/i3PaZd6GQpHXDg/JgNis8Opnp8ONPTk4UOKNubiUv82WzsaLJ7Xht7F7V57pK2WMfsXrqmc1dv6vy1W7pw/ZbOX78Nva2LN+7o0s27unL7vi5D9y9d18bOOcqmTSIrKugjIYWKnl8OG885eiH9eexFqapIAXkxpxnPERFVJmpHXtBPp4DFSBxrvNFpY0tqRx0lTuWD39n8mbr+WFvbWbduXdLX3nio73zv6/ru976hb3/nDX3zW6/p/oOb5A3N5odaMg+UvqtlZI8x+svjxwesb97hIPh9NtwOWU/Y8oaKZMaN1C2Luq5XMdvQi9eLrDOxQp6uY3000wFrav/mQrfs1DM+l9A5a2Hznjx5okePH+uYdXEhTzWOIhwuFLrWGIxXYa/oV3QUBWMiBf0lbRHeIWlXSntkPyfFvhxW2iG+TXyL+EZFcEAZMZLoewVdRUmGFPWuJAjDVyQJWmq5War9YqClpuWat1QZ63Ec0Ld7UCjDYzfylnKzq2j2tCxbOjjOev/jqX719qf6yT/8QT/5+Qd67/1jHc8abe9e0YXzV7W5saO2GSnVMhMWhJJ/cEjqe94LnaKfKcqRUjlQk55q3D7RxuSxtjcfa2vjCTqe8l0Bv3mqNp6Q+4myZXWoRsfghPhUCT2JuT+hN+OACurnEj1PitKFdFGrYt+x6Vo0JrwBJhX14FcOj9UjUzRSqXnoS5Qs9BpFwzXQ4Vk5pdDHiK8puWv7u0+c4Qk+gr7JhrzjhIbbcYdMn+sbhAtZ4Vd9PeEOLFV41xbevaWfqnDg2AMfzPQcrJdi3hS5GWkL6BLlzguhPlHrlSRoAMEbMPDMHxDSaZrDGq4IuMDU/l4h4e8AKRol5uSUWgXhAWfDWZaTXF5IxDASW11PIF8DHZ5ONe85lfPUROfXFy4n4f5Bp1MRC+dxeI1YB6o0LTLQgevwECLhbMGEC/0XqKcGK0SH9qUSbRJlRvp0AO2j7kSFw7GyPB6o26ibSk4jXCltVim8MIgHuqwvlQW6FpSFfnWUA1j7xCl60s/C6cRfkHUc0I8Cx0SlQxxD0FlAT4VLRXUND274AqFwO2NFMLZFWJVmEpk7GDM9788l42fBGDtZNvrscKnf/eGx/v5n7+r//Otf6P/665/pZ7/8nT7kEGW2XCplxliEfEWRov6k+pT5FQNfXAH+pXfNWx8UdKqEsVbDUHyyHrcF33wVRNoa5Kpdo6qoj1Cs/BP4JvBJxQtjoEWC+ZE5yWlSlgqAq4pQKSFfftoFcqCWVIagE43KfyHgyJ+O8lz0VNWqHIyiLAsUaEf/8pwzU+++TJ+djIvOn5toZ7tR29A/Ncw5oXmVDf+jAubmoZ+howDeoalImUo1kdSmrBF9oE2NHHdaMJd7fWzwAlciT8YfFX1Iy179gvmMd3FGV4N1zmsd49xqwrtnDBr7sgvkizJrtxH+HnX4+aTXyWeHOvjwqeZPp2qWWZu853bGe9oa72LHho45+H16MNMzFmmHrNVOlqETdE0pf4beGXYbU+oxpYiTJJlOic+olzGHzukDc+o2p/0rreGsgZ+Hg2J0zZFdgp66FHQIGsQTaWsEuor7idcT0BQj5byhEWvQttnA5yPxOciaZabpSaeUnN7IF26qrerwAIyOkH/Es6YTV6YiOUQV5d/6LeInkEihaFgnRGH9PKu/yTnlO7L3msxZUkKLuGibvsh7jpDV7JPqLLnE7nkvDoOlOX7siJdI5Akw3HQRncXA/fd8uuYv6g8qn2inlj3Y8XhDk8mWxpNNNS1rBDWazYoeP57qvXc/kf/bi5//7Pf66U/e0d/97dv6m//5K/3t3/xa/0D817/6UO+//0RPn8w0mwb1GjNONjUe7Wgy3lbbbihFq4ROI0TftE/6kNeafVdU7ESRQj9omgYbAOMlE49Y+Q2HISnRVjwUEUoJRKI5c417yuo9rj4PJ0hKKSnljDx0FU5NrryAn3JW5KREWhAmUEvryL+kDyytl3D1JmVHTgpkFYNVtT9YBhTsVYQy9RmxlztiH6htW/xB3eAl8uY0lJUCPcA0Bem5VZNHKE34tNMz9g6fPj2m37vkFn4D0goUrj/9srThHGtaK2nGGk7AdlUqRYTWP+Kyj7t1HZ2ZuppnFPyDiCLIYR+5jjkrZZCMVNMwXoV8Q5uGYA5QWKOczgMZP1extTziQr/QbxoRkBAP1XmFuMNBelBmYMPQVqHKi5BIU9QsevGyj9cYUiJCCfmUhvbK1CWnTD/KisBe23UKVV62DAjyuY61rlXGdUE/tytX8KP91vsbzuOgBKaBlNCT5Ou0XyHTVxmRZgQ0HAASk6MGtX4SxTaeLnA11p7PW5hSZVWvqHoiXF5Uzr/mMeiutaaMgRJYqfzX618pkly/NYReh3X2gmf+ijV4xe6gzeA5XkgvhAXVmfzmVdTK1BAZh7r4qTNXTUXueRsXhX8CoTM6BQ8xnV609Wn4Twy4DPuy6ilkMtAr4KAhXy6X8gO+o/9vgHvXf5Adp24Yyos1KdUdjto/qjHaFY8OjVp0elUPn8b+xYFBo58reIJE99CQlHoaxo4a7pkXVrKrUqPaGavYV5EvSV+rWVHWNStNITeGfeBchkV05qppPCJIBU7HvGqbJ6EXQILrU4EvEeLpHFqVp1peIpbp9I1BeAR3lLL2t3f14N49vfrKK7p7767Oc/iackJNj5S4CptjSw4lj3V8fMQm2Bz9ofViIZgs8SQyHRtvC81YtJ3MpjIWHKhQnBIv3QzkCTmklHOdwHNKSi6FybWw2BYT7M7Wjm7fuKW7d+7o2rVr2uYgNrCiZ8OskB4RypGdS/VyVc8C6xytaV/xcPop0GcbCxo7wixr1aM/j8YaU/bG3r629tg83d3XhuEwmOyeU7u1q6iLtqSOjwYvUgo6IkIRTHS0Tb96ydDDFNQ7cqPA75YjCxvMHT7rWPQuNGXjb8aHx7JIiQOBFhsy8n5BzTisFAc0u5sbOr+7yyHwpjbHrVgzK9RLRvQqL6AQX0Euvnp1AAAQAElEQVQoDcRWt/tLjwEd5fUUmNVqg4X+FgvHzdEmm1+tTo4W+sMHn+ntdz/SOx880scsNI+WrQ4XrT55ttSvf/9If/fL9/TTX7+vX733id758Ik+fnSi43nSsrTq2UhfUsZ0OtOMutlHuAO+jUjVD6EklZBci75oxo75wdFUn7LoenQ41xEHucd9q8M+6yS1WmDbjIXtU3S//2yq32DXL975RD97+2P9ikPg3777WB9+eKRPP2EznEPiJ59N9ewR4PD6ycfP9OijJxwAP+YA+ECLGZ9atFGTQ22b1OLMHGGLADSSEnHz8iqcsDNJvO9DpmkdRy4CHohwfaSIWAGpBIinFEoJvSsahINwzlm5aRhXK0q7O55So5QySFWXaEZMNmGMqqI+4OvstY6v6SqtkNMgp4Jw0G/Cmzz+kOZgLxi/8p88XE613UpXdse6fXGs+5fHenhlQy9d3dYr1/b1yo3z4JJeZXP9tduX9NqdyxVfu3tFb1Rc1ZscGL9577revHtDb3Jw/HUf/BJ+484Nfe32tYrXb13Vaz4INm5c0avXL8sHwsZrHAy/zgGx4fCrHBK/euWSXr18Ua9cuqjXLhOGvnLxgl4+f04Pz+3p3v6u7jE+7u3u6O7OdsUd6AB4pN3f29X9vT2wi+yObm9v6ebGRFdHrS43WVfAtdFINzY2dHtrS3fRdX9/Tw/298mzp9srfebfIe8txuStrc1TvnlDeduVZx23NjdlOeu8wWHgjfFEN8bjFUa6zkfKdeLXoS77ajvSNey5ih1X21ZXgOlV+siVCuykz9he4xI2XyJ+if50sSJ0kX51kT73HEkXiF8I6YKk87R/RekJdxXntNQ5Nlb26Q/70BoPeGA/5jqXlrqQl7rYdLrQLIkvZP6eZtpjU3JPc+0F4QRdg3zm7ZoPTHdjob200O5aBrqL3G6aaQeZHfRtx1Q7mmrbYfRuwz+FTuCfaJNN6Y3+WBtsfppOuiNNukNw/JXYQHZScUI+wGbTxgqbbIxusum/SV022RzdYhN8k81R/7b4iHExYlyM4U3wzYRxM2H8MNMp8X5KDMwmNcopKwInS0qR+CAfaYt+tLm5pTFt7PEc8HNKamnXMfP8hPYe0d5t06qlHRt0ZGQSc2NSwGs0RsYYkRbiYr7MNS1rzHwxAi1pfs8n0oL3aqWEq23IOq0wJ3eLToVNp8Q83aaJmjRW0khBPJhvCxtZnJnL6BbMEkvWBEAcnlomkSdizFyetWSDq2N+7khzeLFIvNeCA7hGQiblDeVmU5n3S8qbKpTTsZHb8c5ZglMaI/XYUfJEYsOpgryVOs68fxpuJiqZ8hN5nC9adabkLes8hHvKr/qpV3E68d7lY+tiGVpSz2p3jfPeWg71cR3m1HvRhRaWgW+53npAj4+6rtECvmE9C+vAD8tKSYMu+zF2bYFtDn83Ne83tOg3taD3LtOOuryrZdqt8VnZ0hzUtNghj9OgpPd5X12zrz7vaUmaZafoOek2ZOr4XFt1pMzKJqNlSwvyOU8ZMcpH51TG59RsXtLm/i3tXb6vi9df5rD3VV269aou33qlUoev3H5FV+/Cu/2S9q/c0oTDY+Hrjh7S068L/UjrqzjWK5Ue7hqFVCOgz+/TGHnW7yCnBjkFUC3RO8SYUvRSoOMUvSIZnVTm9LtjdctDpBnvG73OnZ/o2vX9igsXt3QeXL6ypzt3r+r1Nx5w4PtqxRtvPtBrr9/TG28+1Cuvcuh9YUu56dWx6bzg8KRHd9MkjSdj+c+nf/zRp3rvvff1wfsf69nTE3X0maDvin7bswbp+1AB+sKF7dQTYyXXBUsRVI3D71jL+f9FOzo81MkJdempl1NJWyyWbLBO5X90+fTpU02nU+qLPtJ917Vb36swN4iNWinDbhT076B/R2xIaRNs4bMd+LtQY4+wAS9tS9npyFZ5xhx5hY7CWCqRVUGbF1HHWCPBT3BcZpJiDeI1D3HsKTUfsmcoBUr4LSij2khfL/2uZidbbGI2+uijJb4+0TvvHul37z7V737/mT749KnmvbS5u60rrAUuX7uoja2WNitKiR6ZltCeUjpFAQKFwwLm79SfKHr6SH+gYpRn6roD5iVg2h2q533hA00hH4yaiAW6loqyhHaAcoqgodQH/EQTQgcOfiBOvdd+KIRLytVHxX7Al2K+sV9Ng/pLjUSa0FFREvFYAcJNkTzxOc8hXFRprCh8DIFnrgGjrNNWcVjDvY47HVS5or70cl8a8Plwj3p4rANKxUIDXT6n+Nt5hb4BLi2qT4K6GYKuUQgXUgfqvkH9qLt5qvyQoKcI+yVL+CrwWQIRjRI+DYO5X/Qlud9qLPerhK+jopXzGCK/5PKSBLeIqvEohFWhf8VVVnmf04BDzXiaVyihPA/TflEFnvOwpqYPHBI9rrFX5BzA0/lo7cTcGAa+T7RfYt4I+qr6hdTPVTraCaib17gq32lnwPjQGYQWlDT0d+uuZaA7vgoeY7bBOJUpjA0joGskwmuERL2oBmVpdSGvMoTtFNo7qHdAxTgawFipbTxRzzy1KBs6WYz15DDpw0+X+t17x/rFb57qH37xmX7y80/0059/qJ9xMPLOHz7jEKmX3Efc/vSz0Nkf7HohriEWllmF5Sv8OINAThVaX+SpwdCKT0DD5dA6WbWurm9PaAX8Vz6HKlcsB6CDzwLda2A7/kmMhaigr3s8gISvMmuoxPs6QQOeqH9RwqBAdQiVhLlRL1jBI4iGH9B/+g5yPJeKGOJ+BmxDpxIUwq0vvZxgy3qke2xbqlvOmJOnWLvU5kbW/t6EPaBGDd8bnpuDb4Tad7Wo8sV9H/8FlYq6zhV5gxqbJmVsW9VcTHgq7DN184WW7EcY/aITLwTVvJhgOsgs1S97+Oih3zaRNWJeHzcjbazW6xlefbUvCwfA0qhPaubMqxzsTjkAPv7sQIXD4Alr5Um7pRHr32BNuqAvHhwv9ORopoNZp2PKQYy1WwJZc9bxi9xq3jSEs6Y5yb/5e5xKpSfUaRZJM+wx5qY5y3QN82fY57jDc8IL8nTk7cUVUvD9kXJWpryEjlASHRMk2iMpYUPTjPlG2VDG7sK6ZzbrWZdMWbMslOl7TT0sQxn+V71oU6IBhJYIAty40FFFhIJyCci83p2beqFMiXWXUrAXNtMRe40nrHu8h+iMCX5EaLiKSt+rp72LQoHtJTfMD6muFWZdryX8PhJlJCkCaHUV6BoE/93uLysDO4Q9IDEux+Mt7Wydp49fBle0s32JPn9RY6/X+y0dHIQ++2Smjz441nvvPNGvf/mJfvYP7+vv/+5dDoN/p5/8/Tv6xc8/0O9+90gffPBMj9nrOjrsWLcm3DlRy7dWk2m7NFZKIyUjWgXvUXndWLAHhO3Bhy19e8T3aNs2yikhR7p97LYFxBQRCkkRoVTbBDnC8oWMvgAhlxi/TUW2bvp1ylkoEUOh0hqWaK9QJHSCgv4efUvGtw+Ch347pOcmy7pSzoqclCoy1EhyuuvRjkYagXbUqqHc7HwZGfRHZEpkrdaH1GcFfkkxUsZfy0Wqv/V78HSqQ/YhO77zIjao3oh+10DpW+RAgURTc5vUcOX90QfS3EOGQfBzUZjYxNN3rMrBFSpuD/p+Ae7/RoHXE3d6BNIg4bucsjJ1NU0pKYD1WW4Nx08RhAzIl95njAxsiuAJdCYcYV6Sy8s51fIbbKi+h2aQqkxouAb6eXtcVEQoIla6cqXiglX5UsiXZY2Bn5AbZIP0sAAoONuA0EZIU2Ax7DeDsAxkqwwP+9T/iL8CGcerDvSmFIoYULOgsqYjJw38iECLiyv0GaOnCAQlJCSRbiCtsD7guP61l4s4i2rFVygN8+vDgT8NEQokz4KoBF9fctkUs9fU4QGf46zyf46LA7nNrKgPamSKFtqsEOuZIwyHZcNIqveZ8JlgTfpnPVbFYQnZainQM7fTDeoQEYoIiVv/L7nSf4gddoBBgwS1tw+GcitzCJ4+zTNOGQwO3AuLu4aJPU/8F4bqIHcn+RL08Pr15MnA9b+s6aEuKoIafAFO+acRiHwesOqNSqWUlFOyh4Z6YkdN9INwtQHqCTtipQmneKJf16eK8jDPdp/CA4E6FepRoLUA8tY1FvKZUn0I3CprFFmb7Vjnz53T3Tt39Y2vf10PHzzQxmRDPnDt/XFJ+Y0XVyyqZhyYzdm46pZLNk6NjoltmNQ67O0oe07adD5T/T8tkBX560uXl2/kJMcTtGWhMfaLOWcJO/2S2OdQ5u7t2/Uw+ub169gxUYiLdFPDssV1o06kfOE+ZVfhdbIjA07TSXLY6Cmlx85KaZdim5qR0miiPMYGFvyBnwRPqVXkkYKDX0ELef3nMw+PT3R0MuUQfCkfBGMyo4BUinXdctMqZeoaic9naYE/597omy10zELX+Y85KC2kTzY2tb2zp43NbazEZyjbGo+1zyHT3uaENmvU4OsE6poZEUVHeSBojyjqafCyBvFioE3Yi1XqKH/hDyF/APWhEXWZtBv0iRG6W7VsqvRsdB8cLfUxi6APn5zoEV8pJ5po0e7qOLb04cFS//i7j/V//O0v9L/+j5/qb/7xt/odB6zHy6Q83lY7AfgppUZBvdZIKcs8U/Nsk9F3hc3OuR49PdTvfv+xfsOh8nufPNMHHAZ/cjLXgUJLfFO2d6XtfZXNPWzZ1sGi0R847P3JL97X//ibX+uv//o3dXH8m19+pA/ee6LHHx/rKQfATz851DN/mKFvOeUDhsXvmIXh5sZIG+NWYxanIxzaskhsm0ajBrTmtxpBW+qRg7phhz8sM5SaqfLMT0k5JaWclc8gZXgrfkpZyeFKs3JKyjnLCySXaVrh8nKjFptawuY5H0UypIvqGJAvwsX0S8CYfDHJsTV6MvDxy0aSjJ4Pap/2cMCl+bE0O1SeH2ncTbWlXrtZ2k3SHhuue7HQfu613xTtjzJodH7c6MIG2Gx0CVzeanS1otXV7REY6+rOWNd3JmBDt/a2dPvctu6c29G9i7u65z8pfXFfDy+d10uXz+vlyxf0ssPGReKXLtSDXx/6vn71st68dkVvXr2iN6Bfu3xZr166qFcunNcr58HFC3r1wgW9cvFi5b9O2uscFn/tymUZb1y9qq9fvwau681rV/UGel67dEkvk//huX29xGGy9Zn/jZvX9a3bt/QW89I3od+4eUPfuGFc12kY3rdu3dK379zWt+/e0Xfu3gXQO4B8b5HvW7du6ps3gfNev6Fvgm8wx3392nUZ37h2Td+wXeDNFd64clVvnoHjb1y5ojeo79dWcN1eo76vYfurBra/Qh1eXuGl/X095MDbuO+DbA6v7xkcXN/b2tTdrY1T3Nma6M422BrrNm12e6vVnZ2R7u1OwFh34d0jfn9/Qw/ObeqlC9t66eK2HhocpNw/v6E7e+TdaXVzK+vGZnoO+sJNw7+Rt93oJvTmTq5y1zezriF7uB0+hAAAEABJREFUbTN0ZcMoujzpdWnc68Ko04V2CQWmbaeLpvDPN0udy3Ptc2i8H1PtgV2wF7Ma3jsNO/4i9pEx9mKO7Ez77tOJfg32DOKV0t93Ce/EUjtsNu0we+9Er71G9Pmsi/jq3OZEk5w1SlmT0Uib4w1tTja1yaF/xdaWfAC8jc8dHzOXezyPxiPkx8hOBvCu2eRdM25HGjetRk3D3BKKImUG/qhpkB8xV020gcwGZW0gvzmaaGtjQ1u8t2t+8jZKHFiI10KvYIMp9VKLfSPmlFzTQolNgCaNNWm3K9q0oSYmlDVhfmnYO07q+BDu+fgtHRXuR9gCeDckII20JG3BoZjpknl/2SUtluI9GKQlXtfoiZEK5fQaM5O0WpYRMG3xZqsF75mldSHXIdeliXpoRR6r5AkYqz9Dqxw2LMi3UKs5OkyNbq0H6vi8y1r0jXrkA92ijn63LRZZS9IK9hTyd9RxvgjN5qHO8vCX1G82F+/onndT0YI8PbJC1ynQGfiuIm8qEjDlgE3NrnK7r2g4hE3n1KX9ipLPKY0uVgS0by7AP6el00kr7UWV9oIW4h0Xe+qacxJxrfgdupy2jH3lyWVtcqi7e+G+di/e1+a5u9ogvrF3W+32dfKeZ5NxW0+nY530O0obV0i/ra0L97RtnL9bwzV+8Y62wPbFW9o8f12T/cvo35E3LWf0o0VX1BXeOfJVFOrpTR10Sb/poD19pHeiiHAHNKBJ4qnPXREwQKUOEkYBktbRK+I5FEsVxmJh7JYyVdcfquhYGxwAX7u+q7e+/ar+/C++oz/70bf0oz//tv7ir4bwN996VQ9euqkr1/a0uz/S7t5IV67u6u6dK7p//7quXt1Hz1T+/4I7DlFSlsbjVu1oxDqp6JOPHunt37yrDz/4tP6jOGmkJm9Q75HUZ1u9AqTepT5rPaIo0O53bCk9fHwH9Tp6enJS18n+x3EWiUAS3/akL7yOdvrRkRbzuQp8MiNW5O+DnjWhSiJuNBJ9PRgzQd9WbBDflNJ2ReRdpbSvyPtKIPJe5Yt+KvqpqIvI+xwt+a0zI4f+BCLgics0SWFk6pYJZyhxPCLllU3OA+AVA/lI+LSZqGk24WzyjbHFJttEf/j9gvXaR/q//6/fsnZ7V79950AHR5m5YUPjrR2dv3JR125d05Xrl7R/fktMeRQ/B4tTJObsYNtXZanEIX6if0Q5IXxMMxxj04n8G6y9TKeEpyr9TD3tLR+GOS8lBlDpJPq18HkUUTeAr6Mi0Leu65pKBakStN8ZKDIZ7Uv6icaKaBXMVaEG2kj4SnhCxITuSh2WL3SZrFBM4/RBoFAmpD4dtsRXYZBzHyp8O7l/mRb6mcM9vEJ/OovBDehb8RlsosFwCb4hHwH8gF5EVG22L7Lk+rguvFscDtrd9BROUyD3IsqKZzogUcRap33VyP5L9t+qr6vOwfi20rFU+/4YuZESvLBc9XmDl7CNskvF4FualzL0b3sF9eLWCo46bFpBaS7dMF9YBmv1JFNxiuv9nKoKklalTr2j1BOmElFpr6Ada9/taaNuBYfXoF8H/dwQbxatwkFjD+iVHKZ9k/UyBoIyB3RYsUYvITfAYZFmhAL7g7b/UlQp1StUoAOqX3hEkJ+5JjwBG3X8NFKijXm/ltjUot/Qo2fS2+8e6O/+4SP9z5+8zwHwM330WaPj+T6Hw3v64JO53vFvxh116nhXF48398OzUMIaI6CAshOICK1pBHy9eMGCERXhnDDCMR5BXI6HTPTi5bqaY7pCgRr4wmPRcIcs8OqIhjqHgUp0BsgDmDsiGiXm1GRKP08VI2XWSUbK45oekVGRKCUqJKiLJiZfwcOAfOlNGveQRIAqSjwi1hHJcRHVmuew1lctbB1ZUXg1ZApKr75bcHjF/NzNNGqLdvje2N/bZO3cqm16pWC+p98G/VbM84V5u/RLkRGQjr8SOiuKFIwHH/Au2WNZsLdizKEDpvUQuGePqiw61AHGTOGAuAeF9y+Lw6o30JXo1w19csz6eZxHGuVWDX4N8cMQSJ3E54jEwe7s8aHm7DHouNO4b7TB+3XcbEgx0sm819OjuZ56P6Me/hZNmZNmtGc9sOU7YoHuZdtq0TSa5qRpSCfJK51exxgzy6EZcvVgd02xbe6w4bBBeG5qEF5GqqMWNykIJ5BJy6Sl5D4SYiqhC4YiNcqJOjYjtc1YDX2pZ608PVnqgLqdUM9Qo5wbRaSaR+v+pOGKgTx/woiUFOEAbIhAT9D7U9FkpSapp47+878L9wfaREnK2JdSIB6UVdS7bYHQFRkbsLdHcM4adbrotShYg11OR/2/7R1CLQ992UXB1Q+fp8jShyTyeX6Mhj6+re3tCzrPOvvKpbu6duW+rl5+oIsX7sK/rjafR3pf6ne1nG+xVmr06NNeH/z+WG//+jMNh8G/09/8z1/X3wr+6U/e5pD4DxwYP0LWY2WkyWhHY9Cyzst8p+Q8UZPH+HOkFCNFNNBc0fLdOKpt3ZKeScNWCX+rhlNKSm6DCOKpIp2GzTsLCQFFCmXax7pb+nRDn27aRjknKay74K0iRr863lNej1T+mbRhPrQskBQRSinJutrRSC3f0wNatSMDnvkrNJSbKTdyrnl5qKctvN7p6CjLFXq+Y4P3hcD0pNOTR0d6yr7nCeO48O2b8WGKDQVrEAn7aeLBthrQYJ3DBL/yXqWbMBBLrf3wPM0Sp6EzgedMl+n+3zE2+rXPkMQt+EXVt5m6Nk1Wg+9TzsopYzdCX7gxBBu+wP4TGGEZHi7XSDxSJOVs5No+DX3K/m/wv5GxJaWkiKhQWIlhO0xfhGVTzujMihjGvveuXX/7wdK1XHRaNlJUOfMHxEDOPF1Sj+99xlF1EGbKoZ8X9eyLm7/gvbDkHbBcUffNKqtQLcPlRVJEVM1Ocz6fw0SEbMsaROW+4XIJyDkiQhHA9gIi3MnJ/z4Iod8I6Bko9M+6bPOXZDjVQvqXJH+RZWcYX0g51VR7JU0DLQOIcNd2sr8ryF960s/CQvDXtzVWs3jEur6xTv3XU1fDWGtKtRzHznId/8/Dv2PP+pJKna03jsYfst+DUcYQdrBCXDRdbdy6CCDkgUIL1xQe/+r71BQC3KimRDpIXztMTxz0vYb4kGY5FxwRingOKfRHLzL+UQnSXcVAjycHVFNux8biiQ4PD3XEZs+MzZ4eeyxqOSHrPJhsIjlukNnplvNktuRlsGDCGrBQnbyIdyxmebPWj8XES48zG15fMYB4y+TqTeQLHJg8ePBAxtWrV9i83sC2Hv8UJrOo4Tm2+bcRZhzwLuaLOll6wuvtSwwcBmTRfLnQ8WyqGbQPKTH5p7YhkESRSjkrN1n1hRBJiUp4A/saBx/37t7THQ5Ozp07r0xaYUK23pxSfQmIq/CxgGGEvvpGpYyzEkM8YIVsh91Y8KPREykuz0hZBRtLatiUBbxEO8LLyGxcB4sVdBAXKCwEFiw4T/xhwc6320LWZX/YLwBpRYSKQkS1pE5zPjpOZnMdc/h7fDLTrOaVGhbc4/GmRmzqNyzGcmo0zq12t7Z0bntbO+ORJjmU8UHGkgblGQeiXl5El+jVs9vfB7SiDHx5ZBFWIQDFhp7NXPWhzM+IsnwA3HqRyAIogb5LOp4XPWUB9Oi419N50gkLoHne0Txv69mi1fuPZ/r5u5/qp795X795/5E+eTrXCRvpGm2q9Z+22aAu7UjJPu1r0XghKUVSGKICK1AlzeZLPTk4qb/58Z7/T6ePn+oPfFB9cjTTM2ydjzbUb+yo+Levd8+xx3m+2vJ02pBnprffeayfcRD8y5+/r/d+90iPPj7RyYG0PE5AWlCXBR8x/kJoKH/StNpgoTgeZY1o8xRS0hqhjGMzcpZ1OGFrRCATioCCnJJyAs4PchrCmTqnRLgiI5OVclIyP5saWTkbXhQPqOMiZXncZPregLbmk4KuXyp4aH3BWQf/CUr7q1jLCp2Cj+nwAXA/k3wAvDiWOPyN2QGHwIcaM4436CsT0sbwxvNnGs/9W5ZTPnDnmpB3Ax2bNOAWurdC2gY1zCfnFmlbbMpu88G+Dd3hI34nOu3Rb8+30oU2dGmSdWWj0dWNVtc5VLuxNeFQcKyr4xY0uj4Z6SYHbbe3N3WXsVB/y5YDtbvgztaGbk3Guj5qB7TIk+8mHwa3NjZ0m4POO+SxrA8/60Ho3q4e7u/JB74P9/fl8IO9PT1Y8V46d04+CK4g/MC/XezfHgYP9ndl2fsOk8eyr3II+zqHyD6YfZ3D2bN47eIlvXL+gl5Bz4DzxMG5C3oV/mvMva+ewWsXLmoN853+GgfbxqvQNXzg/eqF8+hAV6Xn9DIHwC+d29fL1Omlij2ZPsTOCmx+6IPg3W3d5yD4/s6W7u3g0+2NSu/Zvzsbur+7gS+28MG2Xrmwy2H6jl66sKOXL+3qtct7+tq183rzxgV989ZlfevOFX3jzmW9efOCXr9G2Zd29JAD4YfnN/Xw4hZ5tvXqlV29dnVPr5H+2vVzev36eWTPyeHXru/rVfj1N8s5mHlphYdXdvQSeHiZtrq8ozV9QPjBpW09uLSl++i/R1l3LmzqDofSdys2athxY+Bt6i72OGye4fCArSp/ex8dwPT2/pZus/lU6f62TG+d29FNwqZ3/Y8VOJB4/c5NvXLnlm5fu6prl6/oxrXrus2h//3793T//gPdu3dP/sdVd3inOXz//n14d3Xn7l2Zfxd6785dGfdv39Xd23d099Zt3b51S7du3Bxw/Qb0hm4Tv33zlu6Qblj2/p17enjvfsVLd+/rAfF7pN++cUPXsecyfekKuH7psm6j5y75b0FvXLupG1cp4/pdynsAHur2jfu6df2ebly/Q11u6fLF67py6bquXrqhq5dv6tqVW7p+9Ta4o2vX7ujy5Vs6f+GaLpwHyF40iJ8nfv78VZ2/CJ+8Fy/e0EXoedL3Sd+/cFV7Z3FxFUd+z+GKa8is4XSHB7pLXmPn/BXtnLukrf1L2l5h59xl7azSd7HBcadv7V3U7v5l7Z27Ai5rZ/eitrbPs9FyoYZ3di7V8NbWOW2CrW34OxeQAVvntbm5L/N34O3uXdKedYEdwrt7l9F95TmwYZdydvavafcc2L+p7b2b2ti5ro1t44Y2dm9qc/82tnP4un9Hm3u3NIE33rlZqdMmu7eUJ1cU40tqN69rvO20W+QdMEbXCGzu3dHexQc6d+Ulnb/ysvYvPeAg2LhfD3rTxhXNtKOD2Vgn3Zb69oLS5LIy/Lx5VafYuqK0eVlp65LSJjKb5xQbuyrthpZqeGWGlixgvMYprG/EXC/1vEd63oedEvN8Kh3xAsQVciD8kK/wY4WyoiYD398HCvN7ibVLBfqlTsKCwnuj8P4oMSc+BSeKdMxaaUE/nOjhSzf19W+8rG99+zW9BXzw+9rX7unO3Su6cHFTk00pNwsw18ZW6OLlbd1/cI30q7Rtw0mi8pQAABAASURBVNpsrjnvvsVipkI9UiTKCD19dqj33v1A77zzvj5iTeLNoRQTRYxBo6D2dsVzn/ht7Ho8R+HdaCAsIbxkY8Fr6RMOeeezGQfNnXrW/T3rMq/Zu24pr6O9EdGxyeM8RkGmuh5FxeUqo68BLRhL2CRsU2wqYos4h8Cxg5/2zsBx0jhUEes5OoMqMvnTiDzoCvRS/wLICC/kdXKNU26p5Q4ysZZVSBX2W1KxHPkLPIcVjVKeiA7IBmXPwfqJfvvrJ/rp33+o//n//309BH77t4d6/DipKztqJ/vaPX9RV2/f1I07N3ThCmNwu1XkBb1iin73gRna5xJ9o4I+KNYZiR6fdaIU04oQskG7yrLGgjxzRUBjSdh9zOgJ9wpKwFDC3IV6VSRFAQJQQYWk66cIFSNBKxJx/MO4kVoNWPm28pwGzuiRQmTiCRWXyZeAYlRIRrg+h8fZPjdwnj8t7fSefFD3RepX6Ei1P3lMg2LAI4n+Tx7HgZB/joIPAJoG0wJ7E0WdRRA3zvJeDBd8V6i7NQkNX8QgX1b9LPBZ4MeIkQxpRBaDPivgfr+mDq/kouZpFOSX+6nLNQrtBLdofdnedfhfQ89orCpLLcWlDe1VhAPhQfChw0asOArX29IDFbZaUqvLKUEbrTEcAveKvihop2CuMNxep/HSoR2YAjGfRsWy8p/HOzkfD0qzPoCNQYeIU9qT1pPPWKeXmsVTd5AS+DZo2wEZuwD1qHzShThKCDkAQoqKBM1EjCTx7VtBGy6WWc+Oer3/8ZF+w3fdT3/xkX76i0/1q98d67OnY/XpmjZ2Hmi8dUtHs4k+eTTXM7715h2W90lB+eKJUlWs+kINm28DoEFqRCgiHAJfvGuS2Rap1AEw3Ap+VKHTq+YJ6lorD6UN7bRCvNBulToMzDewHC0FDGqCOli3qWy/4fHBvCoQ0Soxfzd5pJzGCsLmyX1fCZUhVW1rqno5VgN/7FGF6qNKrUOmgc6AG6dUhAboj15lldrT7ZbqlnMOuqbkXWhjkrXDAfDuzkibk6ScO+qzUJ2vPYczx5d+KTIpeCcm/JkU1BIUya4OxkTPvor/0teCvZYlcLxf7YmJd23dX2LvrPLn2MB7uWff7Dm/U1nS19GV6dM5ktqU1QCHs8ukvIwpMV1q+fREMw6OyuFCY/ZPNpiTJuypNLxbew7+Dk8WHABPdcT+z7SP+paaR6NFbrRkn6dj/8eHv3P2zGbwfNB7kkPHIbGFIf8p6FlKmuesRZMrdfgU2OWw852FD4IX5Ftib6/VFaFISYk8hiIkxq5p0K8Cu1Ia+pTDPeNoNu3Zp5xrRj16ZCOqB0RO8kp2fFTnSwOzpmjo31LlmbWGnI32Jx5NUh41yny/J+qG+povIhTYHhFIcxfkafMeCIXheSI3zGj4oy+a0a5LfNvTVoV0rfPp3+YKxZ+oqCAH1uLQQh8qSlS6UaJfjEc72ty4oN3dKzrHd8KF87e0D93ne2F396Z2WfPvbt/S9sYNTdor5NzXfLqhZ0+SPvpwqnd/91i//tVH+tk/vqd/+Olv9Y//8Fv94ue/02/ffl8ffvBIz55NtZjbjFYNa6+22VDbDmjasbzHmFKrnJqKlLIS/gr8nSIpUgyIUHJ4RRM0grRISunzyEo5K4OGdmlpz5a9mbZt1TaUBT/lrIhQj3s6HkvarO5dMxaXvMN62rgvRR0gufaDEpIqYtDPGBmNRxpPxhqz1zMCQ3iiEbyWMnNLOTlJlCXyWqf7Tc9+1nJZtGTvdj7rNJ/1hKWeMWscH871iHF8eDBnisnyer9JW8ppQxGsO5SwScNFHbhlRqUODCl/5DlIVlGCVFPFD3IETIPg6sZwQqGQUtRyOvuJecr7/K6Pq5dIc5sl6mvfZ3yfkm0fbK3qKasqQN8fu6vYlwlQvM2oeCE9FBGqNlBmzllGwzhuVuGUM+mpIlISGRT64lXLxtiIqLI5DXnE5XOOJfuRS76Par3R4Dq6rJSzIvAceZ32Qj2t1EBHvZE59Td5uBEvtH8nf3P5fGPBwHGftK8Lc01xu2BwRNRyAn9HENZQZrfqs7CUsNl1jAgJFKD1RTgiKSJegAIBA/Lvc/8rlVd7scxqCOsFqEbly+mmfxRnG+OrBC2D12krBgdCz+NrltsQCVpmeCKEqMMOAWeBSCujINVs/VtdKKy66QOorLrXLOL/b7nTf5Yh9oVw0CnFQw4bsOVraKPh6fi/JWo5K4VDmHLoPe44vQcsA7tfxek5dRJYif+bklq2y6E8l02PlSeIBQvOTz75VO+9964++OADPXnyRJ68PKFhKSYV4gXxovCkwcSSMhMdVIFWYPutx4fHUw5nZz6oZVNpOpvKcFpPXalcrVMolMhXQdjrtZaX6d7uLpvXt/S1115jE/h6lfFGlSfADrutxxtWx8fH8oun84safk+9hL7ISZFyfWnPmTw9SUeiLF4CGUSEfEWEEuh5iVE5jdtW5/fP687N27Vc/ybwCJ791PP2jwjlZlg8RCR8sq4JFJXlDMRVQL3NJ3AaJ+x7HTddQ5Qh+7Qi4+9EPaTOC4Ve6iNX3pL6dthU5WkHDCMtaaks+cNrvCmNNtTlMVtOjY5Z8B2CIxbPx3wAHNVw6IDFx7N5pyfThQ784ZEatVvbajY2VHJmEdtpgX9aFjVbOzvaBj4kH49Galtk8WcDMovmlEKRSkWJgp3F1YQGFFCmFPUHpkR9ooQydfICbcQB7Xg01phDZy+iomk0p95HLIwOph32FR2xMDrqGx0VEK2O01izvKFFu6lpjEjPmpaRFjEWnz4UM8bOLU04CDayGhZYnZbUtbDYQ6DaU3gWbCnY0hGesiBzuYcz6TGHzh8+OdbHT4/0hEPyk2WvRSQtU8a/DX6eSJMtFcoooy3ljX2VvKXHzxb66JMjffpoygE79YQ3mexpPNlRzhOKzpKSUmR5cdI2WS19N4VYACyxcaGOcWn0fCyuUdzu5E7kDmgUYXEAoSsUEUoJvbSfaThckZWy+Uk5pSF8huac1bRZpillpUBmRQO5nBvsbOS0UIii6xjQv+Qiu1VUJXQE10NQ1Y/pheQ/HccGuPwfOYPg0Df3czWlU1rSKIsT9fNjFWCZhGziwz2RL3MQ3IBMODEPifmnsMFdTg6lkyOZluND9UcH6g+fydTxmJ6oQX7Ewm7CnLJRijawacQckknL6GiYzzYYD1uMvwkL3w3aZ3NFJ/OFJnzctydTpUPKOjhQHByqYZ4aTac1zfIbVX4p59tGzy7+24ukc/j/fNvqCmPv+va2roErmxNdgLcXoS0WmxvMqaOTY42ok8Mb2DZxGJt3sXefznOuyTq/wgXa7ALhi02jC+jfR2bHZUL3JO1LOk+eCznV9EvMb5cZ21cZ79c2JroOrk0mMq6OB3rN1Fjxb0w2dHNjU/XPT3PAfXt7S7ehd7D/9s621vE1b31oXvlVdlO3Njcqbm9tQCe6tWVsyH/C+iGHya9cvsjh7GW9dhVcu6TXr13W125c09dvXde37t3Wd1+6qx+8cg880PdeeqBv3r2lN25e19euX9HrN67ozZvIsnn/zXu39O2Hd/Tdl+/p+6/e1w9eB197oB+cgnjlrajD4PvgB1+7rzX9YZUfZL732j1971Xw2l1975U7A16lDPC9V2+TBg/6XdK++8ptrWHZ78L7zsu3VfES9KVb+g546+Et7Lyptx4O+Fal8JD5NvJvVXpH3339of7sm6/pxz94Sz/+4Xf0g7fe1He++aa++9Y39KMffEf/9S//TP/tr/5MP/7LH+gvf/Qd/QUyP/6L7+t/+S9/pv/+X36k//7jH+q//fgH+q8//r7+y1+Z/lA/Jv5f/hJKnr/68x/ox3/xw6rnv/74R/ovf/kj/SW8v/iz7+nP0fWXP/qufvzn30fHn+m//9c/1//nv/2V/vt/+wv9L//1L+D9iLQf6M++/219762v63vf/rp++P23sON7+nHV/0P91V/8QH/xo++BH+jHf/Wjqv+vKO8vf/RD/eWf/YAyvkee7+qH3/uu/uwH39Of/+D7+vMfmr/C97+vH373O+h+S99561v6/lvf1ve//W3igPD33npL3wem3/32W/jmm/rWN7+hb775pr7xxhv6+htfW8HhN/Qm8Te+9rq+9vqA119/Ta8TH/A1wmu8Lqe9xhrlVfDKq6/p1Vdf1SvA9FXir8P/2mvIgddeeVWvvvSyXn34sl55+FCvPBjw8v2HenD3AQfmD/Tw7sMB917SS/df1svgwZ0Hun/7fpV5CP+Vh9ZDWS+DlyjvwSt6eOeh7t+6r3u37g2yzgPu3X6gijukEb6DzO2b93Tz2l3duHpHNzg8v8VB++0b91TTSL9J2HzjJmm3OIy/wUH8hfNXdI4D5osXrurqFQ7CyHvzBnqM63d1jQP5y5dv6OLFa7pwwbiqixeuV1yAnif/7s5Fjce74kXJcqtV4h0dQBpVXtGY98noOfpWhXe9QGLzPXh3p2gUkRWRJBkB5a6kVzBf6xSFBANCip+KKiiZDC/OIazPX+Qj3auYqi96qaJT8aZvmUlaKNhxjbRQCpB4PzVLMX3r3LmRrl3b01Vw/tymNreycruUkvMdqy+H6oDiRJubRbduXdDDh9d17fp5bWxmnZw81dNnn+nw8EBz3kld1/Mam+uzT5/o7V+/q1/94rd69OmB+i5T9hiMsKfhlZywD4tZIzDFw6MecGV47V060rvKD54d740575QZ76cTMOX9NgM+FJ5D/Wegh/VGogz7viGXc0oBCdohFJJyRYEW2qnQXoV1mGKiiE1F2qpQ2iC+JR8MizSxfgvWbUroNWhfgXAYFMJek4k2H3QP5Yhyi5KkkCqoN7QAx02d3luG9W4xbFehT5WxSmzoaBr6wwcH+tufvKP/7//6d/pf/7ef6u9++p4+/nSBij01o/NqR7uabO5of39fN3mH3Lp5VXs7G6wpe1w6VdedAGg/w69ziT4hVuGiPyiWCpAIZ3BKSc/wc1qqATl1SsTXCNKDbWQDpXoO1LNGlaiz19IgiIfjwhf4yH6JCKny9Lkr4Ab6pCjAsZpfw0VYK57qFYoACmKAsAwRhoMKORh+yDFDw1U7X0/YvM8D9vpGrtR+yUiDOjxgFe9NyW9qEBR22n5RbhB2XL4chuegKg0IfqFPyqj+WfefjFtJw4cISciXLyBVmUK/UYXH2FhB3wlt4kegbak3dqQCes9v0GJq7MHfU2gX7IAt4s43kRgj1a5CEJRqP+F/8xvlQbErYIQqxAXP4dqs6wBjS9VfjTwWFYyZGMLFfMu5v5na5oJ+EACPDX0LFs6j0B4CVBnETcVlavSEvwykoY/MpHM7DBnuqNpQNkTrM3iukUgCaxttZwUitpdw+Vy7q9bZeRqF65paKY0A7UR7K7Y17zb16KjRr39/pP/zb97R//Z//1p//ZM/6Ld/ONHxYkuT3Vu6dO1VXb7su33aAAAQAElEQVT+qvYv3iX7vqbLRsfTopNZUdeH5HINEa72Uab75Tp8muZ0A5upbTHwgSlKzAT4aC2yptYbRFyfilCsqGKd0/l6+RvdjfV5nfauQQFONjlFoCSIxdreSj2mGknPUX0YY4n5XczvYZ/aDvKrQlwBfJsaDj8HVj6PfEXoRZl1bE2/IlNlW8aoESwiXDqpX3LP1C+O1USnna1Gu9st7/Sktu1V5+1YKrEWCNFvyVN604IOKfHMRpEQAQR6PMw3Y88hcOHbL4hnfDHKDYdpI4345nKewje+/yz0gvf9km9Jxy1blgV7eG+TX+w9JPZEMv24pbSW/pIpPlPMSJlv46Ilh0ZT9itmHAIH/W6DddWENsi8+4K11oL11DP/ZuHxUv5H8vM00iKPtWzG6tuJevZfupZ4brXgHbxIGWo0UKBGc/rsgu/JRU7yoW6F45alrYd8jZbkP4uOdN529e3WUwej4K/qOXwSwGEpJOonx40azvCy7O7lomjGvpB/gQHXSvgh0F3la15EuWMNBwjX+aQvyBdFhBLgrmOhqNCivaia2kmryfakIo2ScK3UJNKSVO0pqCrq3f6lJ6ek5LSMKUlL2sh7V2hzgihMUujf/fpCEaUWGYOFiprOwwH8X6hY3yfWMJn6NMiOlfO2Ru2eNsYXtLN9VZcu3NG1Kw907epDXb3yki5feqgL5+9rd+eWxqPLirLHQbwPg6VPPpzp3Xce6+f/+K7++n/8TP/7//bX+r/+j7/Vz376tj764IkWs1DLGnAy2kb/tibsU07YN5uMJuiaqG1GtE2o7/Ap9mGpUgpsyiApEsniIiEiqI+RlBKg/zVNq5Z9RB+6GiPCY+8psp/hcNu2akBuGqWchQL5KvinY89nwXp4wThbsK+yWCw4hFvim049nc4y9mZEyOXlnLApq0HXGP0T9kMm7JdM+ACYsCcycRi+y5OCEkrtXx0d1lgy3n2wt5gvOfhdaM4e7HwGnS3lQ+HFvOgZY/jRZ4ea22+0S9tsUeYEjJRTi9Ys8ZSv8GMFDOVeRT5HPpdwNptV4XYyfF4IKepdRANEUkr0F+IL6jBjrprhM5pMiqwgLSKUIynj40TbRFD/UuS5skB7ewMKxyGZN5Q4PMVVQ8i4xWt4zbMpGBorCN0kScFNOCLkMlMOyh9syE0mnJVyUiI9IhRhSDwlnqpXyMFaXn2oXhFJsaqHzxmWzONz6m24LSNC3gdv6X85ZyXkzTd65ptav1qXqu70YT4OqPIpZUUMflrSR+b0vznfZnPKqXrIP5iEjTKsBkqeiFAkEGHm4M8qHIpIimo7NELili9ojTrdgSqzYjr9n4la3FflQa1OC9Y/cVXhL5exnTXFMlE1BvE1dMoRl7mQL7nXtpoaXyLynIUA9ypO+9SQdRv0TrcLcDsO+H+I+89+u3Ek3Rd8AiC5zPbyLlNKX1m+uvre89nn9cxvzD2mTbmsTGXKe2lr22VJYP4BrrW1laa6us85fSk+DCAQCAQChiCgJfX8IuYZHSXij/cizvhJnNPykzI/lmD4wKHSH5CwHgbfb2Lnbrfn34tz2f+dwfDvlP+h+Pdt/aFE3wbONx5reNDD52hxxooH+2/f3y93HT+Xy1keLX2BRz+44RJ2/hpwzmx0mVwmCKbEnBDxVMn7uZvmVOXq+SX4I4++iL8t49m8vEQ5HfDJVxRiRqdGgR+ovtnf14OHD/X4yWMdcYDhL8S1nH8wlJeDdyxfDDkiTeqAxxpM/o3TKSmhr89nSrw8fWNp//BAz1690HPwav+NXh280euDtzo4PtLJ5FTzBZtjyA5iw6Ljoj75+GMOgj/UHpsvsYq8FFteyAsteDn7/1vmSLy0qQITXvKqqGLyXU/C7g2fOL3OXneqWWQQVqacxCTuB8tLDm0838WLF9nkuQlu6eLFCyyCauQyZS7lG2ITDnbK5hiTstdnygbZgknaJ2svw8zKSyb6RB6CRFwYl2htt8X90VMmDetjHkfQxWRmPaRCA85GDGEV+AdFIIMVfWjlA0X42pHww4z6zHghZxZUg72rGl6+pfrKLQVod+mW2ou3lC59ILv8gaIDXrhwTXn7ktoxi7hmpCV522aoKUUeLxea+IKI8uJwoMHmpurxWIHFjbGwUs0CpAFVkP8zz6LK3ke8vTtfDWArCZhHQhdkiRccG5Z5SQ1akzpTVKWaD42KF2dgIUUD8gES1A2CFo10mGZ6u5jpZNnxkW06Je8RC6O3xA9ow1P63dz7Bnk79GT6TuKjM4WhMhuMJhZL0CaMNWThWeWoNGvVzRZ8VLWic8r9avg6y5SgCxbEszZohq0LNmkmbZT/+vh4stCCw/KcsiJtVaCsYOQMUo6mjD/Cxob4YhTnxno7Xer18VSH806JxW7c2lXc3EZuyFZhAMINpuwvYQUsMEnoww7vIYmFQEe7tiywfNHRUefS13IRc1GAJPy13wv1eBmDyKHS8JMj0C8LGCdOjbiZC/QwM/U88q1vbFGysihvscfrLywtJpQyPKSz6/3YGXsV8FTAvWKgyUMZmggA5iYKY+y1SvS/lFs80skbKimppcwFYktsagFVFWwF7IwO0owPsEwf6Vhc+9+49jHesrj2+BqJtiw8+AnZvCSjgw9utUkGtRJPcl0Ogx8ps2KyiwmT+BDN6OlYvHfThdrpXO1kruXpVIvjU7WnEyXmCbGIM8amMV/kmctM1DGfiLnEaN+KStSSBhY0pi9vNY0cG4yxIW0U3e/ILk9PteBwuYW6roDO6CDdZSL21Yy9hj46yOgTgDb4rKaMinmi5iC5ZqOj4eN1gK8r4oG5N4Iafw+R3aDMbfrIDuXvYM828S0ztjtNTj2+wzy343zK2CLPNuXsEN6lJffg79Hndmm5ApN2HcT3gnShrnQRvRcZu3sxaBfZPfTvhaAL4GKIKmBeuMKH1dXhhq6NNnQVXBls6FI9AgNdYs66xtx0a7vSRxeiPrlY6eOLI93ZuahbG9vIjHSZTY3r403d3NrWzc0t3drZ1ocXdnXn0p4+vrKrj6469qA7K2wX/qdX9+T4/NoFfXH9YsHPblyS44ubF/Wzm4RvXdKX0C+uI3t5S+XXvRc29MW1Pf3i1mX98sMr+sUHl5G5CC78EBz4fHFjV59d2yn4/Pquvrixh27g1OPgZ9e29bPrW2BHP7sBbiH3AfpuX9IvPr6uX3/xoX7NgfOXn97U5x9f0xfwfs6BkvN/w+Hzrz+7qV9+ck0//+SyfgF+9dkV/frzq/rNz67pt19e02++vK7f/Py6fun48oZ+AX718w/1m1/c0W9/9bH+4bef6h9/+3mhvyPu/F///LZ++eVt/foXt5H5SL/9NfjVHf1mTX/1kX4DfvXLDzlQvVXwy59/oF8j87vfus5P9A+/+0S/++1H+gdQ6O8+1u/h/f53n+r3//Ap/E/1e8p2/MOvP9HvfvOp/uE35HP660/1+19/pn/81Wf6/S+w75drfKb/45ef6f+E/19+/YX+y2/Arz/X/+k8ZP4Lh/f/568+QQb84mP9488/1u9//pH+0cOk/aMDud//8hP9jvBvSXf6O/L/Dp2/+9Xn1BcQ/w1yv/35J3L85ksocPo76O++/FQ9PtM//Bx8+Zl++7Ne5ndffqTf/ewj/fbzT/Sbzz4GpH32uX7z+ef6NYfEP7/9iT7/4La++PBD/ezObdrsY/3y009ov4/05Ud39MXt2/r81gf67OYtfXbjhj4FTh2f3riuT68DeB8XXNdH16/qzrXLun3tou5c3dPtFT6CfnT1gm5f2dOHl3bBtj64CC7t6ANw+/JuiV/bGevq9hCMdHVnpGt7Y93Y29StC1uFXt/d0NWtkS5vDEEDBvJ/lvziRqOL41oX2FDbHURtRWmkVqO81CA5WijoFhq0Cw2Zl4bMRwPmxAFz5RoN83PDvBaZvyLzWMgqF9O9mI6ZVVRQmOdCYk6xnvkffFKQLxCUyO/voSXaFwXSAvWtQjnA6yQDzgtzVXWr0YZpg4PfwdBUVUmmOe+0CQcBp+BEKR2DI1mcaGs76Or1bd35+Kqu3dhV1SQtlieazvwAeEa+DmQ2PZd68eKV7t17pCdPXujg7anaZcSGEfoHOKFCLirzfso4x8xIM9IyvJbyWPMw7yOoBPXD5dl0Uta3vuHl6+WO94nTlKg7eow1UGQzP/iBbo5kDQCdFuRrBZlJcgRJlI9MzlDCHleoZbZGJRk6yAuTsCSjHPfxGYgHSUUlD+QzurK5zgbfO2pJ6BGCZio6SMGwEs6ocBj2C1vY2ZbSEB+MtWiHOjwNevJyrj99+0r//NUj/es3j/Xt0zd6e9oqhZGa0a4aNilrNsI32dC7uLOpm5f3dPXilujSqvyfdubwl4WkcsKn9MkEMu9TGfE11EnKmJdYn2RFjKqQqfF9BSLp0ZZyBFaDIS+o0RL5luon8jqyRD4exLmJitQe1N/rSC4V4BP8b6Sbtz+yrNwouwULuAuklr1+yhcwdFuRy/AlhIBJfeCM6Ecul3Ixb4JiH7pE/eTjpdCOXGuwjiK9Ly9LhDNY0+x58Eeh5M34Tc5DhlvyerI2p4EIR2x1VBSPD6gVAcp6d2f6jQo/wqxWqOV9UfTpQl3mDEEibKw9LFQKsUG2kQSyj62RlMZKi5EW04FmR7Wmb6Pmb2t1B0Plo03pdBuw4jnd1fJwS5P9kSYHm1oQT/NLsu6qQoKmHewfo9vtMmpqhLkhZv6QjD/60QvfkUPv4fuC1jMgLl1E+0fPP/e0Uk6QWZAsyhhnYrz2YKxxeJQZ/w7hi+xgTGUxz8ikAqyhv2VvowLqRMG0OKV6S2Za0pQoIyvAixJU6CjwPK6HPCSgjGdpdKjzSz4vLyqRz3Ukc32gxCPdqEIvoP+XvpKt10MO8c7pkVAIn3KzzylnID/1Lt+OcaQcN6Swhc5t5uENvT2qdO95p3/9bqJ/ujvVHx+2+u6l9OKo0dFirIVtqxpdKP8CyPbuJY03dxX4Bl0ug2bTJP/FYud9F1tRjA1e//Oo4NXAKXUo9hn1yUDY4RTgEx8zmTo5BC3w8cK7MUOLftpRDvTIaNdSLupXdz5PjdgKXuIqyb3eoyQb4R4qulY6vd0chUd98OG63/S0lvcnwxaTyW9xUQ3qpL5uHgdnN2Jn4ZLBGefgwcJfSXn8PFbsd+Rc4rlgn+6VI0T9jbkw+18uXkyUQU2f2RxW2hpVGlUZT7bK3bx8k2Z8LSrh/d28/rRt7tCVhCcM2aDKrITl7wXWLplvNEsZnlQF06CuNOQ7b9jUqn3OQV/Lmse/Sf3wt0KyiZUqryvrnzSnfBDapCaRn37eIFOjs07i2zEqtsb3Zws62cJUpajGatIG2NRouQg6mmbtnyb2JLKmzIML+vsiDrWMg4K2atQ5QqOWduuwIDEHJPZSskb0uLEy4Za8Lekt9WxDQJay6Wse7+Alwh32ORI046cCwomwI2eTDee1LgAAEABJREFUiMvrqHdXfhckZBL6DH1CFneqZY0y5zvaD0e8y3tawJaAHaZzl0doW2G1zzohZebfBLK8LTw5IO60jCdLsojfBpVGW0MNtwayxtRGUqOpi0GJtstGDr9zlvcDcZmZjPIJqoOfMDR5xIynA/Jv3uhzmRXxoON7UWe9g6t2vOO8F1qPaadFT5H1BxwYmCq6J900UBV6G/0l0CeqekPD4bY2Ni+xPr2i7e1r2tm9rr29m9rbvQU+0O7OB9rauKnh4Br965JSu60Jc+Wr5zM9uvdGd//yRH/5wwNwT9989RDecw6JD5GZi+W/ams0rAYa0N9q3rlRQVb+rKlRlwwnySyVcGbs9fMcUe6AfwPjp2asDNkLGHHwOhqONBrSfmAwGKhhv7J2sJ9Qwoy7iLxkamkn38edsw88Xyy0ZA9kwX6bHwR39LNEn6HDyy8zk9kK3tYehgYQ2S+JMSiGoAANATmQyZzopN5n+328Dl/3b0ZaQIl5p2OPq+O7p2OO8PJa9p1mk5YD4LmODrBpUSnGsWI1RHcljKBHS9mAwIoSVPbHOXjccY5FBmLOXOOHUTjr2yguSEa5IQoDSjgbY54mYWrCh4TpAdlloEYaOcoYE/5NtJnXzfcv3RcZf2QszXS+Ag8XiGttFBLWmwqz3Lhbxh+/VSIlJiPVeFrgaUS4jbiQKTwZHNcL8dujgFuIFEjEuAtdhXOhphCjInX3uNubqFOpC1RcZiazHkGG0dhO3Vyuh8cLmzHWU6ors6BYdDslJzpQp0Q/KP4qfkLemQ7SzdDvEBSeQQ09BcF19CBJMm58EuCHGBVilFlwJnaYyjyFnV4vmNxk0PrKBH4MsH/y9vwmMxOPd5DHxbWiEGe9jzUTsfcTYKzS3JySJp7wvleOwVW5TO5flbiPMuKE1+PFE12VA3YvunqKi9biub77vELQ5Q3qoiYuZzgYB84TBaz55nKIfP92a97xPPO72Dpk6wD0TIIANxy3vpC/+Tiv43y4z+Q1dPS6XO/fD8/390ufL4Ge1xf/H3n2xX7v6XacV1bi5VG4XnHzhvCO4hzzx/fh8mt4moed9mB8yDnfKxkeHBJ9QnAworizeHCv03odxQkrWRJX0bUMtLxkKIXbTTRsPjPZJDN/SAS4CQsVK33k9livFh4pJf5j1GV9AvZJCSGFGNAnGZOEvzw7Nt7u37+nv379tZ49f6ZjDhtcXqTTt1UQkSdfqKMKqiCxODJ4salVN03BgI2T8eaGqkGjyXymB48f6Z/++K/6H3/4F/3LX/6oP3z1F/357te6++Cenr54Xn7t0HLomHkZDgdDXb58WXdu39GdO3e0s72tJWnTyURzdDmWLJbd72673G9m8pf9gEVAVVUyST5Jk6SA/e4gn1STv2h5yc9mU004SJmyATZkofAZG6w/+/wLXb92jcXDqCwy/eB3Opnp8OBQr1690ouXr/T69Ru95qD8AJ77Z8YBj7/OQxWpt9e/LpO6+7b4y+1gIncZR8ZYt9tpaSNDANuDBZmViMqa1dkywT2D18Fo44CAWSdpqczG6Xw20yEHTgcnM6VmrJ0bt3Xlk5/r6he/1aUv/0EXvvy9Lvz8H3XxF7/XlV/+o2788v/QTej1L3+nS59+qe2bH6m5cFXtcKyjNunl0YleHB5xANzKBtRpPFQ1GkgsoLpYyyHqa1WlHE3JsjpjYaOkJZu5SxZSyQ/QUhAJPTzMwWrHAW4GgXjN5mDD4q9Cr+g/HXoW6FnW0iR2erM41evpqU5pxLkqDoKlfRb+LzhY26c/sI+nKT6bkN7GSpnDnmR8uKQG34wUwliWBorEazUKHOr6h1THAXDmcDBTV28Lb4eMr30xs+gMr0Yt2fRYhqEWNtSEfIs2yqxS7TYHaIyK3lxlcdNSTXxQB/YZa2X6bwLTZHpzOtMBh4xLbItbW6q2tkkfaI6FMz4al6y+O8a/j8lEWLxMKnxbo5+uIu+zLePSqZDDReSUvGhxuf2ezxeXS3yywPcLp8AXsx2LlESfych6JgtBZzC0OCjI9RS4POUk0GGP529ZCE/x+4Sx4AtjVyVXpu9dXghluT/fSyk8uCV9leLhVdBNMCpmVB4Pyvu3WBhn31yFWsjKIcn7mX9gthaV2KATfdFoi8rbhHADLxIXPuxozKX7HXRL2od4xt+BQRnJX5CDIqjpWzW8SviGfpsWnfygOLEQz8QD7VjT9g2oXQ40hIOXwyH/4mSq2fFEC8af961yEMwBb8dHhSg74sfg5WPLcsK8c8TYYnwt6McJGUPGEZjTAm0dmS9qfFPjo0j/MtI7n/uOTzQ/PpYfLNtiqRq/DoKpgQbyZua0bjpVZk4K5HFdDqNPGP0hMO9F5r8KnX4IHPFvmk00OzzQ5O0+9FCZcmp0+UGw/wp6iGyDTRU6/BfSNdQPZkbwGsJxcipeFMqHh9LRsYx3RsW8GoEdH8E7ktNwAj05Vs18O17OtYEto8VcA2xuvEz4Db4Z4LcC+tuQcTrAPw2oOFyPp3MFfN29PdL0+RvNwPL1ROEwaTCVNpbSVidttlIzbdW+PiyItEskn9sn/FdR1mA504C5apTmGqWpht2E+Ak4JXyqEfENNvo3GanbttRuaHUhdrpQJV101EmXmlywE5cat6cKp2+o374ucAB0c6vShztDfbDd6AYHQVdH0tVhj2tj07VxkPMu1p324kK71YJ8na6MTFc3SAPXxtK1YdLVAXxwedDq6rAjr3R9ExlO1K5QzpXtWpd3al3YqrWzGdm0krbJt4PsTtNqu1loq5lrs5poZEca5Lcah0Nt1SfaHky0M5ppazwn31wbhDfHS21vJF3YjbpycaDrVzZ049qmbl7dLOFrl4a6fLHRpb0KGUfU7o5peytTfi7hi3vkvdTo2uUheca6dmWkq4SvXh7AG+nmjU19cHNLH97a0q1bI967A924PiS+qTsfchj2wa4++eiCPv34oj6+fQHenm7f3NHtG+D6jj66sauPb+7p0w8u6ovbV/Sz21fBit65pl98fEO/+vSWfvXJLf3yk5v65UfX9UsOxn/z2S397osP9Q9ffKB/+PwD/YZD8wL4v4X/u5/d1u++vAM+kh+g/wqZX//sjn775UcqB8G/+Bj6sX4L/c2XH+vX8H/NYW7BF3f068/v6Ffg15/d0W8+/0i//eJj/e5nn4FP9Xvkf49soV9+ot///FP945dfgJ8R/rn+8Wc/x57P9dmNW7p96bI+uX6DOn1IXT7Szz++o09v3eQQ94o+uHRBty5e4HD2gj68eFG3L4BLl8jzDh9cutjLQW9e3NXNi9u6eWFDN4DTW4Vu6tbehq5vD3R5o9KlcaUrGzX9r9LVTegW2BzoKtTT9obSTp20XSXtNLTzwLQ3NMIqvK3C93go8U21GnPYOwJjLbUROm2GBK9ljC0Yd8s+zG7QkLE4Zj7aZPIeM+eMmB+GzEMD3tMDn2dAYP4MzGvGB7Lxfsq8g5Ij9+8Wf3+Jy0wq0L//QhVvQxScZYXDmkQO6iAtSHfMKXQBOspKErZn5pKUJrymT5TSCXJTWVgo2BIZ1mrMJymdKuUTdelYy/agRzrUaFP6nL72M/re5Ss7agYBmYVa/GKYUzeN6mqg2WQp/3+Av737SA/uP9OUjSJjnWKsVzKHtFmRZWLAepOFoMg6wogm3qN5DXzc4d/TyQlT90n5y5eJ935AsIqV3qFWHQeKYSDlWuoiNBS9ZugHIg+VU6EK1DlSvwobAO9VgVzgaQ5UIJWxocA6Yp1Qfgbny4iiOztcL+Vn1nAF2XW7LoQMuLBl9CTKpb0I+S3e7cpRObEm6wbKeUPTea3Hz6f6wzev9H/94YH+cu+1DhdRzc5lXbh+W7tXb9IWe/LNthhqbY7Guri9qUvbI20PoyLvirw4krVTwq0qywrFhkyNOiXqQ6KytcrqKBPK+9xAAFVBR94lG9HzHn7wm+cyqM7Q4ij8ktf1ScQBWlUur3eg5mBVT0FNfdxIMbIGyjPGocn1z6W06NEtcTm2MdaEjCjH0G2S55R4qlzOESkl8jceFKaVfehyb2T0nvU5wnIUTch6GLles+dzwHcd5mHHujhsYN0m+rZoT6P95fA4MOqscnl+D5jkbWJBKmlRplrGt4GZ0xp+rZ5XyZAzi7IQFVhHxnqgqh4VGH1OGtA2HH60I82njQ7fcPj3ZK5H353q4benevpwqdfPWOq8qnX0Zqi3Lxs9e5R175spMkvtv2g0O91Rbq/I0mVZ3gUb6nUHbHn/NlL8lhEyQXjo3ZXxYcZ3hcLO54GouyqTN8uQFEAyQ0sehL93m5nMgszcF7WMfm+MeZ9XFEaSOZj84cnnGfyYaQfR3+QXupWNAnpk+FlBWeatWeBhFR58ypIiOQGyQk6e/4zqvavXFdETEQtKZup5ARqVVIGacKWMXbnoNnRkbErQdgX8QBkZ+ZyRpw+VsMe9TtQvR+pabaqL24yYLe2f1PrrgxP9v//5qf4f/69v9f/904HeLK6o2v2ZNq/+QsPdO8juapGHvB0qifnT6EMd9Voss6azTrN5x1weJK+3o9hH3SlXqlWAPQIZ+1X8JObRDBJ16ylP6kid4JAqMZ8n3juJNX0BY9n7hejL8jK8LGBmlOEgC6H+iR7GWUbjWfwsLLzkMAXyBmKEeAZE0eNtRf1K+xd7vS4O6s/4Ev2ooNQNnsuSW1yUelZKLnpWTMjZTZlmlMNdsr1HiXCLdDOTrTI5LeABWz3sjHqAmAz5Ah5FZhWX+65l/2R+Ki0nWL7UJu/gDVCzbknLqRazUy3nE3WsRRJ7B0qGvshYNiW+kTPrkgDHv91r+kHlvk9ZBt+c5qxIoXWIakhvqkoD9j6aqlKQ1PLd1rHmcZkR+wfb4w0N60ZGWYlvIYe1WTX+HNDGA0U12DDAjwN4kbREf6tSpY1mUyP6ckMfH4RGlTU6Pl3qxf5Eb46XvPOCZhpqjsyCd/wiNpoz7pe0XevAxg79iXIS3sjIZm1INqbZR+po5yX1c/Tf5EFL6tbHA2+coEStEnY5MvTHkLKt+kNPtbpyocYTUI4c+NaA70vM2POa813ociHgP+w1lzEjD3chnupIEu+bkDPv3azQJZVvcuLud7MsBw2pUJnqYaUh697BZiOWVGqtUxcydbaCHEwhBsXoVIRNFkIBD8aslFKWX2YGcUD+jjvjDc+JaSKoQj2fM52eR1HLw8twnE/zzGfxM63o68OJtIzvE8iZtgLZxzLtKtpbzEXKAxntLjEn0u4xbmnQXCi/DN7b+1CXLn6sK5c/05VLn+nihU+1u/2RNoY3WdPsqJ2NNDuJevNiom//+kT/9H/9Wf+f/+d/1z/9tz/ou28e6eDVsdp5VlClSH+zLiuB4Bzmz4rxgZvhtepYsyTWKx1r4Q6aGE+J9jQzBdq9AnVdl33bjfFYG4wbx5i126AZyNOqqlJdNaoZT3VVK1hQ34/mOrvQ3ncAABAASURBVGUf5pQ9iCl7D3746/xEH8kpyyEuM8MXRujd7XNtZt3cMv86OuzqCPs+3Jyx7H3U9+M8bcm49gNm35vrmGsq7GmaWlUVFINEFVTFCKpi1+nplD3xuSaTpHZZU/ZQIQygUS22tey/pJxF8+kHXcN6G4t9LrMGkuTon/AEShwF3B7t+1zJDod0D5pFWahALRnvWEUl+kuCZuKJPpNox4493eQG0Y4Z+3wuWzJXLvlm6/BNot49EvlLyb0t/szvx7W+vC6MTxVqMgNyiCfw+ArFePmVeQB0in6SQQKZtvKwQ55GPleCJBaQxSOFZ0QckllQpK0CULlMIUR5+zkibWbG3JUyfbUDCdVodP0QnwdSKZeI3l1mVnTUTaNIXzehg+REPjTIgtFXa1WkV95fI/4vMr1cJiwzyQJ3UIixwHWFGOEjR1uYBUXyVowPpxai/Eq0Rb9nvJTbJ0NeDk/92zDzct+HmcfJ5xQ9toKgct4KWX0rfZ/CRszE44cQfPm1otTLY4JvK3hYfp1L86jDzISY1ldfNk/YPGl72o7EdZjguxuZ9yIu5Ayna3gcrEXNCytpRmWBxwt6oWIObO7CfZ8aPEOQrPQFOhN3LjbCKWEiJf0nH14AWn6Q7jZ5ZvT2Gv/9T7dhpQJbiKETdX9XOPzAoP9phpf+TgkxLPJ4CRHoHdk/hUtWoRXRD651vvMJznOc5/0wvJZY016CGLc7rI/35q3d7rz3komYmczMk6CFlIdzHCVy/kEebjjvnn0I1nv3OS76fZyUhsM4f/FscFi7ubUpYyFzzAHFo0eP5IfAEzbo3V5jQgpVlEORicKNMR6EQ10pAk/r0HdKnuPTExacJ/L/X3Y6n+nN4b4ePX2sbx/e1zf3v9NX336jP339lf7416/0l6++0jff3NWDe/f1/OlTHb59q44XyPbmJhvFN3T16lW5bTGGwveDrZYNLJ/E1j0vhCCvh8NtXdfWTfQ0Gb5n0vPJznUveEG3vJQbJsa93R1dv35dFy5ekMsfc0jw8uWLUv+nz57q4ePHuv/goR4Apw8fPi68p8+e6fX+G51wCNLygpOZDH84iiKjUOC+TryAHO5LuS+x14DKBZd0rwuexVCxFjWZBEyBp8Pfg1KSL1YtkidkzRYzbNjXqzf7OmDRsLBa9fZlbV6/o907X2j3k19o+9NfaQM6vvOlRrc+1/jDz7T90c904ZMvdQlc/Ogz7X5wR6PLV1Vt7yhubqra2FAcjRQGjazmpc8LMOOrDE1VrQzURIkFDGsBrMIef3qnEpZT6ewLgqWpA9ZFBRaVNQeqFQuZyMZKFP0m1IqxVuk7+G6OjkM+tl7PjvT89IAD4BOdsqBYIO9g200nlHGEv46hJ9BJSprR4AsMmXdBc8qbzSWaWGkZZR3l8FEUSJMf6nHAl1iUZPoYbz/cbkrYS5JmrTQl/xx7OzY/Wv9A4iOqRXcCgbqhEculqCzjA9z/Bl+L3csgLUyamWmKvhN0HaBwf7ooB9dHLNzmIWpuQfOU2TTIWmapA0Kvty/ZCaGIp9ZXLgLEoAiY8SDdnxjPnVT6NX3Q++F59Asv0vETuWVmBTLUcXurOT9TRod9HQtYp64vYZiHHYk0B2LkCmQ3IGAST527epmeUXQTdP0QPKYCD/ehTO4e5+NUirs9g4+djpwd9nf0l8xmuMWBzPuPRcVAqxhI2ON2c+Dqh7gdbe3I8Iqjk2gzoy8CRlbM5KVdIzDyOtQJmR4lzyqvkdflKs+HbKaM2clEk8MTTY9OtGD85XlLf8vinEMM0fKxyYpdmQNb/4D3X/76IfCCD44FHx5L0M1mdJwF+TpF+nKkb1Q40Q94a8KRdjXmKmMxnejY2Q9z4Xk6o5MNgazIBoQoI3s6ELKR/l3Rbn6Q3EjirEYDOllDX+DTVmyJq2ZOFAeyacrGBoe2Yu6OlNWgf4gNI8ofEm7gVXxwV+itoX4Q3DDAared+bJ7e6h0cCjjEFi8P8qhL/oq6jlg/m/QW09PVTFXenjA4e8InSPqMkTn+p+0djqeL+UYQB01tGIDpHYwluIp/jo6Vbt/pPmrt2Ci9k1SPpEakkaLrMGsk8vZ8ZSDWcdEhj0Re+r5VDXzZsMhcMOmz4DD3jWG3QmHwD1G8MfdVGM2/TfYoHdsaqZNzQu2tNBGnmm4OKGMfS3fPNUC+EHwaHmiHeT24lK7jgDlMGjHYQvt2ExbQnd3qsHyGB1HGrZH2uAAyflbeaKCdKotB3ZtUcEtnWrbQJhqK8y0Geba4AB5jN5RNdeQg+RRvdCoWmrsiDONbaKRTjTUsQb5QA0Y6EDjcKRxPNbIUZFWH6mJJxpUpxrUMw05OB4PW21wkLwJNgZJGxxCjwbo9jKauYYut8KgnmpAAwzhj5HZGLXa2khsGHTaHHd8mLcawxsT3oS/vZW0vdWR3mpzYwGWxJ2XtLOdtbst7W0HqGmHvaedjazt8TvsjEnnwPwCB+oXOFDfK9R0EXqRA3SnlzZMl0hzXB5HXd2sdI3DzWvbta5yeH51K+oq4Ws7ja7tDHRtd1hw1eneSFf3xrp6YaPg8u5Yl3dGurgz1CVwGTi9hKyHL5N2eXuky1tDOb1C+Cq8q05XuLaNfg5cr5H3OpW6sbutG7u7urG9q4vDsUZZypOpFodHSvTXAePzwmio67s7unHhgq7v7enqzg62Evd84Ca4tXdBty9d0p1Ll3X7MrhyRbcdVy/rzjUOhv2Xvlf3dPvqru5c6fERB40e/ujKngpI/8jToXdIu315R7evbJc0l7t9aZsD5219cGELCi5t6YOLW7p1YVM3nQKP39zb0OWNgS5t1LqyOcTPQ13ZGOoqm2pXt0Y6w/ZY17Y3emxt6MbOlm7ij1vgxs427bQJxrrKeuQymzo7w6GGVVTAR2JuEpRbvGpV6Oqp85edj/w94T5D9rcSQX8/SomM7TkspbyktKXMnN+VtMzhXRabyJpgHiBsmiPjcgtkZvCnwNNO0XqilI+Jn6hplrp0ZVN3PrqqzzgIvnb9omKVtWAtNGf+zMzDMVSUGzU5XejJ4xe6d++J3uwfiykU3bVCGMjUEA7oNJAJu+1ZgXm/AOcZJbesnyfMxSfM3VP625w51jeV/D1tFlSxzqurhny1MmunghwpP0jCMdbDPCznUSY0I+NIisq5AlAPk5ZoqJRF6bkg+wFGbosfPSx1hFvSnEqZMjK2ZEOPAOvHnL1+hNFZ7BAXdctCsVNHNmeiALuwwTTAR1FvXk91/8G+/vL1c74/XushB8EHsyANdjXeu66dKzc15iA4Djdkvr5gPSHefcbGYwQ17RvSjPf0lD44o0atAkVhpigd8A6iPySQ1RJ3JOxIMsZxKO/2jne8g7xpiZ4FmKs//O2pkVf4RmjAgZAEoQTv89TM2Sp+p3DWLVIof4yniBtphjg1I0TZ9FXXb2kuFSyVKVusXQu8LNYEcsXkU7n6gD8dKCrc9x4mmRek9eWSjoQqRwc9B1oWBsJZZC1UpU4ez5IvsBxuxxnE5dJB5nWjfwlYQc/TSpu40KLsDeI8bz/6jug7Ui0zR1NoYN1ooSLscL5T+mrJE9HkaCQb0hQDLWZRRwetXjyb6tnjUzDVy6cLvX6a9IbD3zcvTAevag57K714nPTo3qIcAN/96ykb3pNyIHz0ZqDZ6aa6xaaUxgo2UGQtG4sdQcYfnV3rmJ1x3guY19Q5UBcp8IfzzsOERMFa/TruVIXp+Uxm1Nn9FRqpYCALQxnfQE5lIxn+MMaTGTIuK5PWoH1Eu2T1c4GMso1wgft2FS7pxKECLl8M7A2SZNxrkIexnrGtR6Wekn/N8/bFlgwtaa4zk19c1vFogdMkMgPyuuwa9IuyiU2dOurX2ljTdqiXbzt9+/hE//r1vv7w3Yke7Tc6Cbc0vvJb7d78nTYvf6Fq86a6akcLDkuWOTKDBWX0dikydxuHv0n+C+DUuT34F9vkwHZRr3eosNERyW8AM+H4vOY47xLhV5IYOqQwfhJj1+dtgvCMjOTH50YZBlUBPM+EZndNtpWzEWdgkdLHSxQZv0sYYVP/R+eo4Mvb2+tCm8uwfQ3qL8abnHqay5BX64uiiq3E83k+8fXt6mWmH0BcsHUOLtbHe21e03Wy+gSezpEI9NDqgt3Ld7JuCeYFNXP4eGAa0c0r+lBgDmXgMhfQl5jHDUWB+vWIzOFBxsvNv/kiaQ7LKjxBI0ZWIagGTYiqI4DGEIp3cpfk+1KJb7ZI/kFdazQYaVQ3qr0dO8nYoIhtUtVmGd+1mi2V+Sbqv/kWTO0d8aTYVRrFkYZhpJr3X2Qfhte9jk6W2ufw97iNrEyGmjH/zFkzzBjrjgXz0Jw2XFDekr7ZrtCppgoDSSPJNpRtSD+veUvFs0PfJX2sBZ2DGqUVMvQ90Gfei1PX7MjSuz5BWD2E3yTjxr/4yoD39cWilR8s0fUl0o1yTUGSyQxIMqEUOA1QH1mlfWgnozBvrz5NXMh6g/n6qJLiMCiOyNFkxjdAda6j4mCgij2xWBGOyGBPAGamhM6WvtGlTl0xzCTswhBK109clPsTKX8XmyK+L/eO5bodchPUezRjS8/LcDMDrUcknYqXtm6QWcPbfUhWqI0U4qaqapfvvIt8y13lm+2GdrY+0N72nRVuQ29re3xdg7hHn2x0+Hqupw/fcBD8SF/94Vt99cdv9O3X9/WcNezp4USJ/hxouzpUqngvB/ofBtAfsuRt4usGS1hLNJjc35GxU8XIOCJPWavWahgzTT3AtoZwoypWcjmR09fPpV1Yz3Vg6WCsLdgzKWAvooWX6BsULJFHXGYmsx4yZ6hvZ/K25PF/uXI2nWrCWnrCHopjSnzKfsesYCY/WJ6xhl+wz5HoH2amGpuruqIuJgtS8HrFAI1aMrZPjmeaMF7bRaWc8H0eSmX9a3IdHXq8v2FRufGUu6yE/fH9uPOKwPcTPE6ikzWI9rdBzGSGXaxTAt8DBs3EfbtpxhicsQc2p/2WzDEd84XRjmYm4cfs/lzBfV5sXtnd98J3T2Fcpp0zVH6hgmJUYCYzUwBmfdispyTIgoclk199LTLjL4G+3E4JOzr2NhNjM+dexsvs4fnIbQAtZlCjUZwSF/A8iXxUi6jJAj6hD5pDQgJNJHrbZOi6GiKP54V4UP1lEFOgjEj+EJidzMjitQfe5xEx+J4mqEiXBQgJMpmZJOC0AHs8HVkzdFFFbpWLeKScyHgo+siHa+Tt0fHecTmmAcHuofVVUoisKUGs9CclOzlDyV8UOMtTAeXKIcIFnva3Ycidh4irXFaeei/uvO9DXM6DFFl84cFV2IPr2pyntB41w/fOdKFzyOR19CzXDTIxB4SMZIeHnAGdQT9x9RndNWdA0vMatNy9SFFd4v5Y8SjMY38bRVF5IAflJlDutRpqi/6//+nlln5MLg//exFK6f/Zj7OK9wGjcQrwvJmds2btlnOs/wUd8ex+AAAQAElEQVTB8yW4Oh/bTn8Aije3DZvMPLSSsBV9j/wo8z2JEvHC1nAG2XwCiDF6TC2TYceEHKqobTbcrly7qg8+uKXBeKSHjx/p7nffav/tvuYti+JoinVUiCyK0OMLnJaNg0RnMJ+AYyjT9ykvQj84vvfgvr4Dz18+lx+QTjksOGHz3f8p6Occrq71/+kvf9Y//8s/67/+9/+q//Hf/7v+9Mc/6e433+jp4ydacEiwu7urD27d0q2bN7W1ve0eUmbS8onWN6wcPsFikn5wwTQzBewLUHFl6tvxMvCXdwymPTZUL7Nhuo1uT3v1+hUHvfd19+5dffP1N/rmm6+BUwDv7rff6ptv7+pbfOP04cOH2t/f1yn19r/dlZj8aUom+8wE2+HjtmDBCnzRLuQ+oxIKVZDhU3+p+MKkxSZvC9wpT/cPNNej964Vh8WQAsMPeLmPnz3RsxfPdcSGsR8sZl7UzdYOH6jXtHv9A+3cvK2Nq7fUXLgq29oFFxQvXdOYtIsffqyrH3+ua598ocu3P9HFW3d0jQPhax9/qq3L12TjTS3Rtwy1utgoVSxEiIuwwYuRRYxVWEn7J1NggRBrFizQFiNn8BwLq5WascLGjsJ4p4RbNtmW6GmR75qRnJ5S+Rcnp3qw/1ZPOEh6M51p0mW1gT7bDGTIpbrRwkxTXuhTDnJnrEZ8ITJlQeI4ZTPz4GSqQzBnMdVxmJtyRZugI9F/O1Pi5NX3v3JrrDFxJB+qXRe0gD/hEG/Kx1amfl7PTP0Sb7iEHTllLHwH0WDZ+xRYpk5zxtSMxeEJH2YnLC4nbae3HPI9ef1az6nTEYdnM2TnEn1BfEiZslE+MCB85v0gIYOIDF4IQYH6mpnM1vBUB/khPgZ8Kvf+1CPJdZz1LcaMy8gQdkDKnUsNiuySBe0S2xN18LyJVYLXOZHXsKOqagVvB5nMAHaZQa1o+p94uBFAWV4bV+c044Pk44J27tiwzNgjC9xRAVuiA3vM+hyibbLL4/MEuoJWHnZ4PFGXDFw2UJoZeWlbJi85fLqMCupBGm3uvyBuaUungTwBeZ9D5tO5/C/LHB0c6fT4lI2eeSmrwsZhzQcJYyMi73/ZoGXxv2QOXNL+6/iCD4Q5Hwtz+rinJ3yfsd/wv1F3420b8GqFja4zQgM+CtTT8IUjuEwWfZgHef1vpzvSciEmIEWqUMegIR8bI8aP/7NjdQhyDOAN61oDPkYC2RPt7xB6XG+F7or8lcSmAh9gpIt68IUih2GvMf78V8fz4yPNOUxYnJ5ofnKsJXMRDiFfyyZEVuX1IX/iwLjlPSDm9po6DKjTgEo6bSinxo4KfkS+cjv4wAiUEUGgPWObVCeVTZA0mWmyf6C3z15q/9m+5vtLDs2yAvOAH3w36KppPzEWM20l/G/YH7AjMB8HNnyig4kgOnLL5vwSW5eFBjb9g6cXOucwf0F9SCNe8kHFAU03O9H0+K2O3rzUwctnOnz1XKcHr9VOj2XtDH0L1WwgVeiv6ceRfIF3qhZTNmxOlGbHyB6pnRwRPiq8PD+WA6dqDYNni2N8fwJOC/LyVGlxwt4UehbwOLSOorxAPcJCleZsTk3pHxN6tWOqqIkqg9opdKJoE3rpqSwDnUqZuIPDaIHcnSq1p+raY3BC2OkxlHDXI6dT8nu+KbreR9CMss/xXDdlyVHK87wn5IMSN+wLyDgMGcOGQuGZw+PUMy8n1BvMT9XSBt0MOwmnxaTEl/hzOcFW/JtWfKcZf6X5iTKH9Lk9KX60dip1M4l28b9gkekjRt+JiU7Ju6DjndDSj5b0o5Yx2zJ2u/lUmX6sBflApj29TR0ZG/J8QhsiAy08NgESeXwMZPqimFOM/hwoJ/HOOnpzoKcPnuje19/pu6/uQr9l4+SJ/F8XqJlTtoYD7W2Otbcx1sXNDQ6Zt3R5a1MXOTy9yvrND4hvcgh86/IlfXDlkj68dlm3r13R7etXwRXduX5ZHwGnd65fKvE7xD+5dVVf3LmhL27f0Gcf3tCnt67pk5vX9PHNK/rkxhV410m7rs9J//xDp9cL77MPrukT8n5yy2Wu6fMPr8l5H6P7FofFNzgovsPB80fYcefaBX14+aJuX7mg21cv6mMv14H+T25cLWV+fuu6vrh1Q198AAh/Rtpn16/oc9Jd5oPLF6j7SA2TlbH2pKMyG/oTmMOIO2gzepM/3wGBd5F/Z4iJxF8MgOlKDjo7BdI5mCNNhj5kKB0mMfjWQYGv1XjLi+1SOhpyS8mWMmuBp4PQKtLRmka6gr9+9euf64uffaxNDs+XzC+n9OPZjL7EvFgzXxuj6fWrfd2/94h18ksdvj1RYo0TqxF6BgpWC7Pk77sl82YmYryLQhVlhq3oaZmDpmxYnTJfT+nPM/rznHeTr6fF5e/6hnWWZFr6Gop+Kt57mXePrw1MmRR0cXudz4CPSpgyMy9ULztTXo+WXIC5MHOYmpmbBJz2WJBjie0tcp36i5LYNJYi0aogl3BQpi4ZTsaSnE0Jucw6LsvXeqxV1ShrCEZ8g2R9c/ep/ts//VX/4w+MrUevtEi1RpsXtLV3WTsXr2hz94Ka4UhmUYF3pLDm9PRQB/svNTne15I5Q91cgfa0giR/B1NAsSIj/x6ot86QVcK818wB33IHD/C+F+8GeRy9Io0E7qycM/VKUHCWlkhbAX8bBjjwiAL9zbCjt3GJfYsCXizqMe9pnqNz0YN3kig/A3kZ5Bc6sZh6vbs9vobM+RmptWQurML2JFI8NaPL4VLv4AKZx/dBncjXy5F8drvWQAwYOCuJMH2AhNXt+lZBZDKQXIa+Q5uaVXIExsc7WsvYeHaI9MRGZtuZll1Q6hopjen/Qx29lZ4+muj+N2/16LtjvXq61Ml+4L1f63jfdPRKbHSb9p93enp/qsf3Jnr83UTf/fVAf/nDS939y76ePJxqH7nTo4bXzJh22VQVt1VVmwqBsmTlz7oGP0VdSki+g85dRvgcjLC5DwzPEia1vz3c89xPmTGV3Vehkvy7Jwxk0TEkDuJYAjlsQDkECmP5QVBifCVr9A7MPfg3O08DZHokeEmknSHQ94CX+V5dTDKH27xqt+AUu9CZ0SOQsTMXO/EbtOcz7mln/54qkF/oKiRjS8ZOyX/Nl2CnQPm20uv1yGO13UjTxVBvj0x3Hx7pX/7yXH/46ys9e9NpfOFj3f78H/XRl/+oG7d/ro3d64qDHYnDto45x/tNi+KWuahNElMvB8CdZqxhO3i51JV6FWoq9RRXqa+UCTogJVw4MIKMHEERWwP9JGCr8oj+OVLXDQvNol00VkqNWv/GxR4hLwuSUZb6CzP6gD9hc3uoiBSxwigP+E5XIKNldGGJCqKEr7Uuh3YV7aJSJj4V6eTJMmWtr0zYUWrWP0qirQX+c2kpNhcLjXnWlFgrdwp8C1TMo8M6aFCZKubYgOXRpGgGAoiq6Jd+YNWjUhWiAumWqGOXJEBWRUqoaIc6VnJU0fMGZCUaTP7dl/geya2/C7IC8jW6h3zfDtkbGdaNGvp7JCXiUxqYz465/F+e8n91anE00xwsT+dKrFWNdoqMiapqZOzDsHTV0WSpt6dLHc6y5hzgpnqsJX1pQRs6luhegKWZFpS/BC3o4HXUoLNKPoaz1dBKHfk6ZAuQS4TfISBjIMhr830InT3PcECPTMhvf985RE5Hz+9lzEwBv4jLv787/JsTUpl0B/z3bthkkSMQDjJqIkoXc28mluWXBckBQ1Ki5CSLplCDikTubB6uNdrYKGhYrFV1pVhFhRilELSk3ecM+gV2sY2kZNTf0SvW9y+63PdZSBqQKI4Ht6m/1rSP/ZtPF38Hr+d5iDq6CuetwwYPe4t3eprdW2U9FUmrmK8rJeKOzHg3G6iqNjQYbGtj44K2t67owsWbun6DPcXrn2hn76aGo0uysKnFIurg7UL3773QH/7lG/3zf/+z/sw67BnrsOnRkjE3UFONVYWBxDt4uUhqmUQj/vNxFkMovvb1b9PUclR1TfkV6GkMtEUIve+w2PuRr1U7xtWC77kZ+yyTyZS92qmm0LnvRbCHkbL7wcjneU0BHcE8fh59Wln/dh22tVosF/Jf+Z6cnOjo8LDAfzxU1tTscfi6+pR94QlwubK2pqyInRV7LlWsKNMkmYJFxVBL+Hw+Szo8xMZpV3xurGPNKsJiSslQQP0QLs9shByQf/v2uooSdXb1HI/+iBILEvYatgbmIkeyqDl9/GQ21+HpVL7XOW+xCb6C1ynIzCRucbl/HZnBWqhSqQMPOXAJ9VhZ4cTzkd/MVNoiRkXGoYUgMxILJJWgKRj8UCJaXxmliXW1zxPud4eHfT/U+Z7eo8/hKoVCM5NZDwLYJXkfaulDPt94ODHOUY84cuJCnufqxg8lkSiUW67Eq7Uur6fIuYhMeZXfZXtuySL3VQfT8yIqRAFluvwa6i9z4jyoyxd4Xg94RtIMH4UQZfixsHiYkdNBOBdQNqyMnh/eP84l2zlRMp+L/W8Jur3AKNiMp4OwoAU/VqjBBBkIeE0ccN+/STvP+FGZIrASXAmsYqSYqy8g8jfuVUY5dbjomkpmpv/o5TkL/OFKoO/UeRn/Ebii/zmE/7ns/4HcXnGyeeXNV2LE5cDphZDmtw+6913iMU/5X4/3Nb8f89LcLrdXPEz8McmMh95d34u+SzgX8o7u2s+wUuGD3+HpiQm5Ax6um1rbbCJev3lDexd2NWOz8vmLZ7r/6L5ecGA7ZeOyZUJt2aRwuuRQZrac65RNpIPjQ73af60nHEQ+ePRQ9x8+0Lf3visHyPce3tcT9Pj/9TvjhblgoTsHnr+j7BY9/ivj/Tf7evr0qR4+eFgOgP/CwfB3333HouFtedlfuXJFflC7ubWlyKLLF80tL29/ufuESpNqVcVzXpDMTF5fM6i4KJO3qBw1C+wLHABvcfjb8lI/ODzQs2fP9AQ7nr94IT+ofvHypV6+fqnX1O/twb4Ojw50fHIkl3315rWeUrcnT5/o5auXOuIAZLaYlYXB4clhSbtP/e9zEP70+VO92X+jt4dv5WknvvHGptuSjTj3g6yfeDtejmmFcghsxOi7fR/lSVhM5Jl6tPjzEN+7jfsHB5qzyPG2cR0BH1XDoapNNhncZyxcI/EwGErNQOJlzkpW9faetq9c16Vbd3T1w0909c5nuvbpzzgQ/lJ7tz7SYO+aumZTUxZ8c6v5aKjUshhJLFTEoSonwjI+OPmqlli4GXIWB8jVmlrQJERNKWs23NBivN1jtKXZCJ0D0GxoCiZsXh6i79Ws05OjqR4fTrQ/73SC7nmo1MVKYtEk6iXaMrGJ1vJSblmIdLyQvf2WxBe04xQ/HHAA9fbkVCd8fLOe0oKPok6VEuiws2uNDy9TJux1yIk0eIt5Kv/0ynSyoLNERS+TUNclPrZ7JMqDxU2j8cy8aDvK7eiPLViAlrGyTImFUqdDDoCfv36jqYspHgAAEABJREFUV2/pOyw8+UaTVY2sbkQBfEyZll3WHPvn5F1AW/Im6mnBZDGAKJUXt1F9UwnDVzSp0KDCc3mTzP+UMCFziMvAuzsTdPjY8TokysxAMMyMbhZlRh4Livi/xl6nJv5gSwBGmmTqr0zOPuTPotsD/wZK2fjQKUQF+DiD3iY0JZRA+u5vqrArhoCN1pdO+2RvAwf+60Ai3CMpeTp1y45SgGTmeY3qZp2VI8nwWwyBdD6EsKGjTVr6VIfO0s7o9QW9j2Ff8PtfcJlzsNjCz3ggxKhq9XEiLs+zIP8SeLiU5TaQ5nX2+NI/HNGxAC7XMkd2Xcs01cnnaYzEHpX6erivF2n0s0yvljmXEPOC5/N+6NT1xxDkc10zaDTgw7Xmw7WiXzuapj7jBTO5LZ3XAz+pXCiGdpTjfLfN/2LOkrmn2MhmSfI04Dz/qPI6OJbU1+G2uh2e3+3q8y9p56wQg9yOyLgOMSpgq7BDXBlfIqTcJrUc6rYcUCTaQrRJDH3bd8SPj471+tUrvX75Rgf7x+WfdHK+f2DVtEOwoFILfO42uE0t9ruu7PVMKulFRviRfub2JuST+9MpZZYw8t05IEoOye32enh8wseffxT6e83Lcl1nBVA397MZNhGWeXlZbkfG71234ONyrpZ3a7dCgiYOJrturtQu8AcgnNNCqQA+8Y7DIpdzvtjGkVplWyprKUHNWhlU0MInXNKKLPNddnBAkB0zDJtj16wgpSllgW7KPDhTgqZuAm+mXOQXYhajfy4VKHddlnnZRT82FP0L9K6QKGcN0qzomaunfflKUMq2QimLcAZezw5fFNDPujV83HiYceR/qaLzdmZsJcZSwr+JfppKn3Xfef3wD2saWgC7ePpiSJFwTR15d00S/epYz58c6ODNVHPigYOjinehb8b54a3RP435JTKHB/pGoIwIAnoDhyoBapRpXj6Tf+fABakzkaTJyUwvX7zR40fPyi8733ofPpmXvvzq+Rs9f/qCg4N9dfT/mj7jG5NNNJUyqFeVOt66SYOQNcT0IR/LY8b4mLG9Oah1hiHhgkqbK7o1qrW9MdAO2N0YQhttj2ttjSryVSV8aWdDVy9s69reNnRL1zjYvXphU1f3tnSFtMs7Y13d3dB1ZG5c3NGNS+Ditm4Svnl5F7qta7vkRebq7qZurOWg19HlB8U3kb9Fvg+u7OrDK3u6c3VPH4FPODj+5OYFfXx9D/6uLm+PtFGbakv0k07rKxPI9EBvvuxh4+GACP7qlpnJpAKVq0gTcgop91rCaWHQx+kSrpycxtiVSGNNIXq7QS1HOOEcTP3lehOZk7KcYjNziis0pA1dARQaTWPa4dq1S7rz0Qf6+JMP2VDbIV+rZTsrlGlPVFxTNq9ev97Xg/uP9Yh+M/H1CuunQL90mCrlZOrom4m5S17vUo4k5rOOeXPO+tPfYx72OcphRk7eDUPWiaPRSJn+fMoG1wnrqSVl+hgS+VGCSq8b9VEPgxZYJ2MOUDno9TGG7YzfnKFnmKLGcQqdSNnnEo8jz1wgdKn4S+gyCR+L+gk/F8CVX9ibaYPEmM1izOaGXENyj9TlsSbzqOevJ/ruwSv99e4T3b33VM9f7Ot0tlDFOnhze4eNyr3y7TPeGLM0rmQhyefa2fRYx0dvdHK8z1wwU4RvlinVAfHbsM1voLVNWl/OdKzi7jfgfnZQKe5MuwLnewiaQEmH4hxuT09KGVCzDHr/dCgG+FvM6YbPfb4NzLemOV6ZY9FcwudW5tYZYffxTD6HOl/ORzaTJzNXue7skxJeVAF1pQo8hbIVYMgvp56CfW470Bk8vU/zUM/vQ6JenlJiruIsj3PPAwn8W0QI/qD8swRPdBug8IoGqMi7hpW+z/i0KCvwdq4UQq3gY6bQRhaADeCNMXms5Wygg9e5HN4+fTDTm+dZpwcDpemmYrerqtvChQPNjwMHwknHr5NO35oWx/TD2Yba06FO3ga9erbQo/vH+u7rfd27+5Y5fa7jA/rrckuybQUNJPqwDGJWiMrTJKfwVBCIGsFQIAsSuX8UJc1Id/RyPlYciTyODtoxphJlJ6uUgfCFxUaKQzCScfCrsCEFbA3MR464oxS2leKWOttUsrFSGCqRJ4eRMgfECptQxwZ6x4B0wy+UkXx+wr4sk0NmKzuh8HWGKCFvtJHbJfJnypFhG+2UicvbLFSSg7bN5M2GXqfUT86DJpO62KmNS9Bit7A7Ur77Hhu1qflirFcvO9397kB/5uD37oNjHc2Hajau6tLVD3Xx8nU+m7dUMT/GulGsGtS73wLncpk5x6ESXrDumLJJPmOuYXlAOdQFP7+rqyRsypZUEDriCWQFA8EUY1AMUdEi034l66h3tyl1u1K+wLx0QW27B3bU0he7hJ/zQFIFotACpRAvyIynET93exS+SHkHcZUECR/y4A7KJRwkRQl75GXQNjrXNt4+Ja4gFRjUlHk6MHoV6mNESOvDLqlih/6Trr5ct8ktNOZXgcx6KoagId9KDd8PMZiiOQLUEdX/qRWpf0W/84PdGhozteB9m2lwB5M2Mqaab5sG1Lxb/QA4UE+aXXQUdXxXZt7TNLkqfFzT3k5dxnUOm6HG9LcRaOqBYqzoC6a8zMozMM3MR0lplugfuZQXXAb7W/rnEfpfTxc6ZN05VaV5GGjJ+F5aZHVuaqUemL4kvMbCjLcC6dAWe1toh0znFLkOJPhe5ez0DKJNDUCRz8id3eR9Fyex5OlT3/E9nkt+NHhkBZOZlXDH+qUFifWJvys9L68VnaFI8cCpnqUgqOQvYdS4haYkAStyXiZxGiZWpoo1dFVH+XddiFHuU4fH60EjT7cYJNISbbbAlomPedpyiVNai0r0o2TIUMp7txv8HsMj5g9pRbS6vhftuYVZHn38731ST7lnnYIMPKvXvKcl1YMupbwqYm2uU0cR8DRg1NGov3nfbkYabu5pY/eKNi9c0+bedW1sX1E93FPSiG/zrJfPj3Xv2xf66o8P9Od/va97Xz3T25cTLSbMMW0lsefHEFTujPZ03/WIlOG+j7GShx0hBJlhBEYlGt/Xq4nx1+/XMdfTR5Z8E/p+hO/RzOczFSzmrKmX8v0A7z+uIvBwfShUgbx8YYMDD6E30caep4Bx5Xr9oNe/+R1T9vdmzPnOX1J28nkAu8xMrjvEKAvYK9dpMp8/GIvNYKSaPVCxfp1OWh28PZX/Sz85U7+AT2RKyZQTdlBXEV8RFVoeKhfFFfr+wwUcPRctfWD19DyeuobQL3P7AsEoxZqbuafm/cOcslTQKXsyh9T3gH3W08VCyWg/6pfIxygSpqpFse9ve9s4SrleCFZ72IEn+htZlcsU8JH7K6KvqiJxh8ngm/zyp8lK0J8mMyLlAeV2XyXm80Rn8nZzZIzy9naUQpHTKp+ZycwRVMq34KnyecbRda06dPV5S1J5mNEuJbSuzYqal9CHtapbqTqyTh0E8YTLAcai8zyHl+F+61IiK0DQzBQKwspO/fAi3RV6XR2uJ2MHGWSBesU+r1SYMupoRjg4xAXlqRXx4P9auOIfw99TihWzDFFHiRAuNwzuwnIqQj31kKOPGXxxOfVqE/zbtzfI9yUKrzzeSzFiDshP3O9SbWXHTwgWttn3pKyweZwF3oW9kR2ul3xykOr3eWnvG877vwPhP7NQE39wgpn1xUL6YZpJcVbm4YCUm7AP0gIGI9QHT0n6Ww+y/e1kBPxe61tRCAObnB6ArG9ESxBzJWy39QAlLJhm/tB7F5z34q7j+/C8KoMcaVrC0xNlJybILvOiVFI1qHTh8gVdunJJo82Rjk6Pdffbu/ru/j29ebuvY+J+2HE6m+hkesph6CGHo6/06MkT+S9i//zXr/TVN3/V/ccP9ZhD0YePH8l/CXz/0QO94fC0ZfI0JvS6acqveS9cuqTLV67owt4FNfB8kj04eCv/Ve2f/vQn/eFf/1V3734jP2TZ3NjUlcuXdfHiBQ0HA14umU3ypXwhmJkkqZXW17swIfxlVN6MJ6C6LJ7Fy7bSmA2unZ0d1XWlAw5QH1OPJ+AVh7nHx0cq/5wHB9++cPBFhE/IOWQZfvSF05zDXj8IfvLsqRxv3r7RMZtlRyfHesbB8Fdff6V/+pd/1j/96z/r67tf6+GTh/LD4oLnT/Tq9Su5TxdsUnfqqFOnlo3iFj9lS+qRVf6UeJYCtQTLbqljDqLf7O9rH59NWdgYk7uwzfO3+KTMB8TFxC+j9xsZeZFni3I/ZF9gxUbVxo42L13T7o0PtffBR9q6/WnBhQ+h1z6QRrvlo2GWK805MJ0n05K8vA/5CDGldoUO/cjQk8qB61RRMxYLcxY37XhLs+GGjqtBwbQeyw9+T1n0HIeBDsj3apb0lI3vJ8czvZq2OlGtrmEzoRmIRlKmHr6wYJ+dF3EuyDKZmTKVbXNWi3vmXaej6VQHHLz6306btlmLFNSy0dFRTuoi/caU3F7CxuGvsejsqMeMA+gTbJhO5ugNqvCXhCz+9AVA8rbJWevLgz5P+MvWD/EcLeVnfJ2xl6J1Op9r//BQr+ljhxwO+QdW2UDAL6qoI7bPWUxO50tNVovHlriXYegIMcqp0ZYO0c7mCPA9rSAoxKh4DiGcj1cK5O/tRXOpQnkQUd/HSHROCAE9lXyxXWFfxcK+rhs1IKITdyiYoS8UKsK9Bn3vQhs63zGJv4uUUPEdMhn/ug+zL9DWgG9kMSTfIYshKCWYyNHw8jwJn/tc0PEBVij+c172BTi6M2CASa6TrGamIOOP5OUm8ifaFkcoGPUKgFRDPvFB17KYXzJOl4ulZrOZJt632BT3Rf+CjwmfR83Q5/lWMDP51VG25+8ow+trZqrxacOc1zS1QjB1XVv09v900IyNqHn5iyQtHy9eH7ctY5whi1lqkXd7PL3XKaFWQqbUh7p0IPtAx4wYg+q6VimT+dPDMUTauNaAuKOqK/nVYaf7I1P3TP61vpY5Z8FhpM+H5QOHgzZPi/S5Ug8TY7Lr/Umdl6S73ALq9c/oc91ljODP3meh2FDRz1yPRZRQEa+raN+MnoSs/6q5xffevt4mlZdJfZwuGF+Hbw/YuHuply9fysMLxlG0oEHdFNTQOlI/dC45SFsy1opf6R/eJ3AbrqOzya+shFwiLXn5wOd+D3tbOhK+dftdum4abWxu6sKFi9rZ3aEdgmbY5P3E6+7ya82BugU+aKo1YiXvCzXx6HVHb+YQ2JGgBWmBPQsJ/2fCTLrYykyXljIHG/fKyHAInP2gqJuplyOPH8KwzSNrZaGVCpaSAZ8tbUHVXc7pXNkPBEDm0MAhwmsYZUjMiyA7PE66sU0UKMMoIzgoIwCPizS3TS6HvK3gPA8Lviirx0Lm6eg253NoJKcFfnixAofG2YF/MuOg9FX3GzgfVmaLiv4rYPS9MzB5hJAY5x0+cWQoLgnMCBZpv0qZd8WMw943r0703d2n+lG6HHUAABAASURBVOarR3r26K1ODxcKHAAPw0C1Var4QO9hqmSqHQY1Ec7yX49UvLsrJjJYyt6neM/kFJShy3nS/ptD+a857997TB/e571kGg7Z5MUG/3Xng3uso+5+x0H0Kw6gT2TUWe2C8LHmrMmWrMWWk1MtmI8W0G464bB4qrykHzBeBaydy2nBOgw1+kwAEV8GaC83VZpPAGXRn0b4arMxObYGQZsD01YDhTeus8YxaaPK8Ew7nEBf2Gh0eXusyxwM+4Hthc2BdjlU3uVQeY+D5wvjRpc2h3K6M4jaHVRy/h75XPYS8le2h7qxN9atixv68OJYH14e6dalsZy/iQ11zLRflui9vD6V8XkyKeF/D/cpRgyYCvWnygWjUJcqgfceZraSd7bxWIMgKQKmwNMRoY51OEikYRB8gvQ7iXLog6I/ZtZ5ImzwjOSArNHnfF7IKcFJavDJ9RtX9OvffKnPPr+jza2hjD6UGPs5M4bJK5mmbOo+ePBY3969L/+LL93Cy6kVQqMYakmRoiipg0+/U7EFNl5K9CGfm1v6kQWTz6OB/h+ZjxrmMz/8HQ6HanmPvmV9+ZZ15vHxiXxON1fhNlAfr5O8Tj6XQM06FXicuScxTh0dY9lpgvrhY84TzDk9Q0oep78iT8eFTz3xkxdj2WSMM2M8GOs3w2eScZsyNBHPqpRyTc0G8IbQoWZtzbprqW++faZ//ct9fffoFfEpa9eguhlrNN7EtzvlW2Q4HvMeinIfiNwzxtTR0T6Hv2+1XJyqpp8P6bs+R3upWl1YgQXvnit2T5zdh3hm6qR3wEq/SeiZHsh90N+T3hcS7ZWxBS6iGSTyd2cQ/pb72VH6xRI/LbBnLrMVZS4V82vG73IQ9rjEXFowp+QFWOrsnYDeXMqlPErFLL271pWCcvd8JLgxjDsXuM2ezFDCFk90SSh18rQfx0qGMj0kV+ABlJgR+QFIhO1ydBFReXJSBk+du8yCLETJViBsoZJZrQANwWlDuFGMA1V8k9T1JvPwSMdHQU8fzXT/m0O9eLzQ7GjEoe8ljapr2qivahgu8Erd0PK00smbpOmh4cYt0q5ob5Pvqa3bGtfXtJyO9PzxTF/9+YX+8M+PeZ+81oun6JsMccWmpCH2BCj5/WnQFUhwzjm4XA9TINkRZaVe7ygMyaJyQYCuIKiM8RLUMa46nNfBS4pKRbaSmEOMd5yFoRTHUsDGsCXFbeWwK4UdKe4Q3lKKm+qQ6cJICfkcR1K1AbYofltW8nEwSXpGZ8bv72wyZWzJlC8z7A2SVtQIG7YgL9rIbRL5ewwp220bSLEuMOYuhSiR3/UVUB8SYVFn1HWhw9alnPIKVkZ/NnRpxFw31vFxxX7Hof7lD0/1569pIw7vx7t3dOPDn2vv8i1VzBsnJ1PkTsVngayqFOsG/RFfSj7Ndimr7TLr947vuYWmrDdd1usswwjqmsVlmfLX6CRLYnFRqJkUeMQQVWCR5Fpd2/AKH2ox39RitqXpxG0esBfT6OS0Zm7DJ6U+tTLtiRaooRPgF6HTzCCm9y6ixSaYWUSQkUNBWtlsJRwlbBF+UzjXNqWN8AP9Rh4uMuiRQ9jgoK6Esvrr/Rg8RA2sssD4/r3O+X3+/0zcda7g7xvWkAx8VcE04v3ne00xBGoeFPFDpF7vQZUqqzSoGtUxKrgqOkHmvSm+owLznR/m1rEivVLl7UklXa7M8cj49w2DkfSohm8al6Vr8GplVKJvUNXaGI21Od7QiEPgmriXiTZF9i/CknIXRhgwngN2GrZkxsWCNjpYtHo9memEDr+oRlqEgeaqtEBuibNbidX7O7AsLXHnt6QvSXdeS9s57aAd7ZRIS9Ql4Z0M7UE7e5g8mfQCjztKnIRCDS0o8eh7yMQckNWdXewMpsT48sO11r/1fc2EuL8zV+LnCAmUgkWFhwmiyjIzoII+LalQ1rnZ332MwxhNTVOprqOqqlJVVzL6gY/tLFOEF6ooBZPgZzCn3U/5rpwuO82z1FpQDlHZTJk8+sGVf8D5uxj2d0n9iJCXBwxgkY8/F8ol7h5wvnM8/I6uuT2lcK+PAxFfo7S0QevrSb7TF7RNa/iq2dRw67K2LlzX7uUPtLN3U+PNy/hzV1071NvXcw6BX+pf/vs3+qf/+ld999dnevPsWJOTVt0SfyV8R19OnflwlDLlKsgMBMLcMMtaIzGGujVSJw8nbHJagF2dAxtbqPcbp56WfMwzRiWTmUPl8v6USXM9CZ2lDKfo7XmJfghoc18T+3e+w/eJW9+zwR6MU4yRftTI91cGg0belwJ9pSOf6wmhIn2oEd97NXuiqYusORd6u3/C3L6QseYNog9R/4Rvvf/JL+OBvaVNsN/bcg33i5eNxOouUquwE+KeZ4UzWdhyyFYkSPg7hyhhZ6iGCk2PxNzCp6uOp3PtH53qhP2W1sgXAiNIatHT4r8On3XuM8Kw9GMXZlBen+p1QI3MrPgu4r8zhFj4PPT+lWWFYQrks9DHxJVRnvFboR4uIGF1I17yBAsK2L6GrcIu1pZ+s1TLnJ5W7eb6PG1VcAnm8vzhw/k0nxye6vGSDzOd53GnJW3F8xmp9E/3HfZ7mpnJqJsjGGFQ9KCA20VK1AOJfO73tZ1mpnXdnJqdy09YZ9D/1uusGNO7IgmXiP725Xl7Oc/wU7KkIciNgCFu4gG4CaqABzeccusnrrVP3Yfn4eOLbvQTuX6CTXluk5nJzH5C6EfYyJqZ/I/8SRiif+tysR+TW9fp38r/vyOd2eR/h9p/Q6d7wpBZwYk7xqmDFLlTvg/n/30gJ3dRUjIQOd87CPedxxOZ3ojLB7RPiB7u2f4E5F09+5BkhpXcRb8zPa73L5PJJwSI1hclqUwqBgd41vcAL/Hi943tJRPcnEOMlsm6Hg60tbvNC3tXkcXP/uFb+S97Hz55xAHmIz3icPfBwwcc7N5T+ZXvvW9197u7fDTdkx9s+kHvnM3vNndasikx49BkwoHJHNpR5ySsCKbY1OWl2FBew4uxIV7FyAtPLABazdjEPOTArPyy6/VrPriOZGba2NjQcDhSDIGFQVLL4UJmsvNB6apN/bWmfYwnxZYXHbI+AW5xoLyzvYOuofwF/vLVCz3l0Np/yfuWDS8//E34I7LIcxjlZQpoebEv2DRr8ZnHvW3ddydsxHo+/7XwUw6E/Ve/vV++1YNH9zkQf1zw4PEDfXv/W/3167/qaw7L73G47v59/eaNDjnQLb8aY1O/U1JiIerIhVIa7QVXHb6dcAjvv0B+vf+Gj8ypfDG6sbWp4cZIFoMyshm5TH0z9Uj0uSRDp4OXtAWlEJWrgeQHkaMtiUNajbehO9L2RTWXb2jz6gcaXLgiDbc0Z2F3ypt9usyar7Bg07EFXRtwb6WkSLtHTZNpoqBFg3+HY53WA72B94QPkaeThV7zvfsaHS9mrZ6ezPTo4FSPDk/1/HShQw5jZyyG2sGmEofGIn/mI9sXGEvGTEsbdNRH1CdQhxgrOZVhQwhqJU3oF8fTmfyfXO5/BWzFrg77EouqRBmpq6QE2FTMUK+D12eCfdPZUmZRkT4pZSX82HWpUI/DopRMnTM8QJqnL8tHSVbkQ84PecWHQ4vkhMOrg5NTFkvHOp0tsNHkC6uEzR1+6mRizwBkPuITC6hcijDqYzFQNeSNXg0Kr/BNJezp2BmgMUZsrhT5QKkpu6pqVYQr+nEgTzDDmp++zUwhRPLUqhmTjoq61PjfEWKUWZABlxPywlIfBzhDP3rl7CIFhoARhZzdOeNXkGlTD2fkHaiV8acsziin5Esq494X5Knt1KMtc8Z7C3v6iC/WMu3mKLZ5uSsYpbte1KIQX5eyofDNPJXAyg7P7+UsaUP/pzL90NfhB3z+IWr4omkaFvI1vo8S+RN5vc84PH8pH7UR//nm+ogN5+JP2kRcvtjzuWzBZpHrdfg8umBeXjLfLPmo8DqbmazIt3Lekn7eMRfBEkkQr2CSl5/xaWLsU0GJTIGyIv2gpj2dCgeHYLRzU+Zi54urbfEn+bw/uw87fOkLeee7jUvmcod/6HgZPndv+OaE14m+5nV12QX+cvvXvuqwM5/5pVPG526z2+IIMcrwpRl9HTvcd+2CsUIdqZCigiLpIZPOeEvsqnm7ZNrY297LOT481snRMR9Pk/JuEOXFEDWkfUa8NwbQIFPy+tF/soP8wle4iBS8ggszvATPbTgDuor9a4qMxyN2e5vu7u3qwoUL2mQe9v7gaUts9z7i/vD2c52u29OookKw0md8fFYxKNDJjXKxEEM6yT+neI8aEPN5YIYNhTJr2ArIrHnyQxcO8lI7p45zWph5LCAHDHnjgFZnWJZ0sd2TtaA8ZDmAVQl7fIE/egQOjA0E8lqhS2wHxIPPZueoETbnoVdQQXPBQnL9wMD5sFGm835AORAyIODUymHwXEY93SeGrwK1MOC+w53yeE+NsFTCJkUCjuJzwiHCi6boCEERRrCgdpF0dDDRwwfP9fVX9zkAfqKH91/qwb0XesIh0puXh5ocz4QJ8o24QWzUWK3I+y3QJxxG/xR9zFbow1mUQp4aNFry3vTD36eP0fv4eTkIXvBVHQL6eP/V1Ui5Czp4c6RHDx/r22/uchjxSHMOpwL1jvTDStQB6voT4zI7mCusWyowbgN9JZ7rH4FwXPEq6BqR/hVYdxh9R/Sd7L8mX0yk5UyRitb0nTUadDTEHYMVjd4+/s9oL08VlhNVxAe0/RoVeiv0Vt1MDfoayqv80HkxlVGOUV6kLJepOegcgCF9YoO+thk7bdbSVmMcpghfJ1U+Dmhzb3dcQIiuRW/NZe4wWA5Iuddhp47CLI91rKf+dHiSoc08cA4edwR4PYwWFTBF5EEO9E1ArBiFncLPwmeizQqcR6JJMjNAPigZ4SaY1HdzqFsfXJf/CviDD69rg0PxJf5Z4KeUOploGjYaX79mff7khV68YP14OFHHhpn3nxAHivTLYJEis8o86X2SuY1C5POP68nY5Lrk5aMze19CxhgfzvNfN/i/zvPq1WsdHh6oZT4zM1mRxVavC/XLQLS3aFsDWEcxC8phDmLM5gLGTJ7Cc+qY0mj0MXhaH0wWuQX8FnSAMrDJsuEeI74CFmSQsCWLOtIjsh8A50bZ2OTmoOTl64m+ufdcX997pifPj7TMAw3Ge6pZy9asKQejsZrBQMb60b9NfF2/pI8ul3NNJkeanB4oez9ussajis33StGyeh9llQtzMKME/9aDKpBMXnk+0N/UhwApZ7cLAi/jHRK5zqMj3gL3j/tpiZ7FCnPoHF9xwJvxbwIr32aoQ5ph8pwiHeRjbvb28vbL9FOHaFe3FkXInbvX9XV6ji2s8ZpgeuF63owOFZQU+Gsqys9Awpn+KLl7+UwY1up5VgwBM5OZg3SoZCsplSuXJw9PM6jfJewRB+PSgHy8rVHLbI1GgQNMs4FSV7OGMO2/WnBQOwWXAHTbAAAQAElEQVRznRxE3LSjRpfABeX5WPNj08n+Qoev5jpiU3t+HDTQrnbHN3R55za4o73NWxo3fEN1Wzp4k/T4wZEe3jvUsydTzTi0Ux7h5kYqdkFkPL6HdT1+QINkKzAPnYXhGZDzQP5RGO4HlJsYX+kHMpUyvpFhWxihakM58J0YtqGAg98Ut5ShOZIWR4SHyry3RNxIs2pLVm1i1gb5SUOX68w+L8nLNux3iAvKU/B7rOqFrNZ2kF9+wEk7yUFbuX0WKsmBbKLe2dDtlDqVehHu4Pn3dMc7K8XE92+gfv180aWRjk5MT55N9e13h7r36ETHs5Ea2u7C1c+1d+UjTNjkW7vVW9aXR6cT+XRa1QM+nzcUoYm5nyVp4bddlv9LTn74O+NQyGUzfs7FHrfNlLAnG0PAMuEe/t3u1c+kGXUR36o9aome1S4H7IUEPX++1N1vD/XHP73ksPq5/vjnF+zBHOjwuFOidxprCIVamTIlChHXihD6wZ0Lx5DvhTyePR92CJsN/8nteQ/YVNrFKX3kLBzR5qD95DqJopmalmehGd4aBPvbevKjz0xffZeQyVvmx3esf2cIBWc5PJx7S3kfClTRNBw0avxbibp7TQISkXDEB5VVCsDDjpq+V4HgOlkDlk6QcjkQjuTp0yOtYTL4mQ6RO9oK+DeIka+pag3rRg3vIyGzYJ9gwV5aolPFEFWTHmRy3Z6fTQLWeKaafYya915tnpc5DPvofpon6ZTAAevZA9aaE/rSgnWBYxlqLZHzPZXWVZ4DbxS1Zmopy9EVSrHItNjpSPBK/4V6X83w+xshD5CfJGWinvYOpuwJK/ThksEf55AJOyDc65AZCtHQtZ1akPF1wlfeF5w6PCw6yDqPkO+hUqosy86DdLMkMXKyv/9Yy4Rg8m+yGKNCDLIQRCb5OmFJm7WppYkyPPi0VwLu7ynfzjPadpFMLf5NIAububW+siiRxzq+okXk3WPF/duEaqLL9fX4aWkv74dgVJUs63nHIxkbfgxejfNYy5Q8PNyDLUz/scXC12K8D6rBtkabF7W1e027HAJvbV1V0+xJaazpsfTq2Ynuff1cf/qX7/TVn77T8ydvdOLfVp1J9NdE/8Wdygk/o9srm2lv35voaIczsCYWzjDzdqtou3cIMSrQfmauMyul1APFHvb+kp3HuE/OW+ltC21ZU3fqPJ1yXdbMFByuNwaJMJrlEJcRsmAKlOl9qGYOaRrG5gq+H+dpIUTmF+ePVOOrzB7kbNpR/4VOj5d8H0rGHGMWqZqp2IYdVFNehlbX+VZ1/xSs0t4jhqTjPeYqQhI3WQ04zykwf0dSPnaIPm6858JgqNCM1IVKU+Ym/1GL77XOCS/xUQt8nHQY2qHNfdbrFrEeXoIDEUimfmuQ7sJeQ/wa8GEIUREYPjU7X3Oy+l3kRQ7g6SsUBmmlfAqihFK+uGDzXN/oDJKZUwANFkpcXO53n2u8r637C+yze6WrxNdlvKOFffZY832sODzvqltjG/5GMstpVsJmL88pbJkZ/S4ohHe2kYk76/zl9fV86z5d0kwy/LfOa2bog2eSzkCAW//G5frfL/HfyHAu+T+ar1exMm5Fet73nmdpBLg9dUUIvgsRKbdzzMqTuBVXEOjvYmx59PHVk2YhBL8PEP4P3PZjeX7IPOMQ4C6Z1rREymPN6amZyQyUNOwslMe5ILH/9JuZhDLdiL8FRP7+2yRu/cTlSfiBQWM9GABm1mcx/ehlpJqPSKgK9Devviqrp3cID65zEM8MT6Y0OIQ8zkumDCDCzvewUwT62/lrwDFH0VkerF2g3MyY3ARcIEhmVuCmU5J6qn5Jg76OcjsWNi0LlyUbhPPFXP5rs/Jr3smpDo6P+Hg4kv9Tz4qmje0NjTZHcnn/Zev9Rw/0rR/2cnj5DQe+X9/9Rl9/+03h3eeA85n/34fHhxxKtIp15KNoyLndSA0HvKHqm77l5eWb4Y6OsNvkE5VMqnhJDpAdjoYac4g55kChqivNWQDvczj6/MUL+f+tEKhng6y/RBMv/Za69D6Uqyk+SbyAyqRJnWFw4xF8UOQoa9A02tvbK4i8xP3g4BWHzI7Do0OdTiZy/4QYNBqPOHQeaTBsZEEsBFo+7BZa+gYrfgo1TO7ZYib30+Onj3X/4T0OfR/oqf+zzwdvdHxyiG/fln9G+hm8B/jym+++0Vd3v9Jf7/5Vd+/d1f3H9/XkxVO9fvtaRxwmz9iEammrRAv6R6ujZdN0Qbkz2s5/aez/pLT/ErvmQ2X3wp4uXbms7Z0deTwHU0udWw5d/OXV4ovW46CsrXiJ5MgHPkgBalFdDgUZqtBImzsaX7iqLQ6CRxcuK9UjzUmbtFmnHN5O+BKYsECbonCuqAWLhBl6TnizvV102gdHFnRE2isORh9xAHqXDctv99/q4dGJHh2f6iEHNvfeHMjx+PBErzkQnsWBMgfRebypzEad2KTL9CmKoU4JG+n3tHYIUTFGBey3GERAmXr5x8uc+h6zWflmMi1/+/UQW047aZaCFqrUqmapX4EaDxPmEHjOZvuED6XTeasZixlZVKwqmVnpQ8n7bJeUUpb3L1z5jk9acjgTGyKLpGo0UoBmdKCWDQX6CJsHB6en5YB6jnwrU6IOQqYg0A5S0Z+gmbIFsknZ/0A9Ltq3UPqgUV6ILAyq3l4fN77orBgnTh1ej0hbu6wZShyCUoagpiBzPRZxI4hRsaoxaY2KeCwyZiaXdYi8mFX8UMYX9Tf92JVdkkrkkmg96eNeUXwq/KH3aC55opmiAnMfmknPtE23aNVxwOhoob4x3dHHEh9giQ/DXk9Gv34SZobWgO1SaTvaNrsN1EGU4zyPZ/qSj6EFh5HT6YSNwYlm81n5ADULcv8OhkM+bAaK+M0VJj4eWmzp0Jddn6SAf/1DYGtrS1ubm3TrAbzo4qT2d8ectuQQxw9OHUUHY7gsPrHDcJwFl81KyHY+R0BFTxYN0aebKEqiZ2fm/JK3yCT4gTaNCtS92GVSTd9zu7weRPngwbfYX/RDS3584/7wsKPFx06zyN/UzJEb2traZO4eK6LPdbu8/4WI6XQqPzgv8itfOEnUR1xui/smWJAZFvQ3Hzyd5rO5lnM2qWmPikq5rS6f3S7Gt7c1vZIPqIgLErJzDshmBUvyej8xCmtiXf4W/QbzyaCuOdQyZerg+V2X0G8OKkSPEK6UX0QJ80SH18lBE3gS7ZYL3Hb339bmVnmn+Ltlk/aN9AWvs/fNJba2bvM5ZPqGK/L6uGyFvIeLC/BBAFipHqLNcgk7PyBUEEy4pSAGZLzN6S8tBxldu8A+n2GY+ODLoJbQkST6S2YWzCsqwgZcptAS5mABahzoBvLFkOjfABoc8Ayd5yH09WhLGeZx+qDx7hJ0DSPsaeZ8LeXUCiXsZYIAbM3L8Dk0NmgAntfbiVZXxBeVA1+w1FB1RvVeOJoUS5qpigFE4mtU+LCi75uOj6Z68vilvv7rPf31q+/YqN/XPodJz5/w3uJA6f53T/X0yWudHM2V2kD5A9BIvFsYjup4N3a8F717Z96VyccOyEziFe/VKg5lbNadnsw4UH6hx4+e683rQ83n+DYOVIUhGGjQbDA2x1oskt68fKtvvr6re9/dZ3PgVMGChs1AI+Ydp/4rE+/DDpMUZIr4pA4RGvBvltHfgkTcgBRMIJ9DQqZTot90rDFa5rhuMaPJ8D0VMz8gLqBtObwVh7prXvbDycmxJodvOSjZ14w1z3Jyom42UcuBdUu4/H/MrDUTPM2m6qYnWpwcaY7sAixPj9Siw/nd7ER5dqo8B9hiHHZG7K9yy9jt2FjFVu/TOndRX2pZGJmngXJ7hMBZnLAY4JZJcJR4/3hfRnjROe/DaEexDpIiaopHJRGW90iP90A76TxLR+hk3ucdxW74aBd5zIHt3KS0avFtjJm13FgffHhNn312R5ev7CLaadnO6KNLyYWxYzZd6u3+Ef2VQ+Dn+xxatsqsZUJoVMVGIdTEgzremYk+SEQYJfP6gz5eWMrMfy7TMi92oOV9OmHuPjg81P7bNzrgAHjBPJa945BFtIfKe6VFH2Bc+gGwGKc0nCzNZJlDRg4iDSivDnu1PpRkXqc9Rd+SU89P//K4EbbV+BdzQI8F+lpKTsBrELC5Us4NGLAuHKpNQ82WtQ5YhN579EZ/+eaxHj57q2PMGG5f1A5r2fH2npohY8v/4iNrIv8e8fe5fwfM5hMtlxPeV8eFjkZBe7tjbW3UjEdTMNqttKdEoQDKbeAHd+lbuYh52ipKHB0r33vI034UZOBGEqkSSIQBfSgzr2Z8lt03+Eorn2vlbyV8XQ5/8TU0J8YxB8BFjhVwyed58bEKOkxwvwLq6P/SEc6GR9mU2j+Jnt1wik1OV0yCxSGFDw/q70sqTAS9xEs6+t1fht4SX1PS8RayRRG0T6Vzcfc5REje989F30nr/Qs5M5OpH49rKh+3fAMYUEEt8T0g5mQDGV7LvH7CJuyrF8d6/fJUp0cdrhuoCdsaxG1Vmb426XR6cKLjN0cFk4OJ/J9hHVdj7W1e0OXdK7qyd1WXwN7OFW2O9rCE/jnJOjiYghn9jBonLz9ip2HHT9ylkp6+ggWpgHihfdwIryFFZKLMeojSswOZQkULmAMbaBPvU4m+kM9B9DMjzYLJQgUaKQ7AEIzBBnA6llWjHmxmB3zgiHGsQNzCoOS1QF2NMYttucCUsQND1V8GcQRl7M4ua7Uy85nQId6NBbYhM8okbiWtQX8lCiMfedXrzaW+kXl1VSZ1EEjoTBwkd+hYdGMdTWo9fj7TN/cO9IBD4MNJo8HWLV26/oV2r36sZuMS84px+HuitwdHOpnM0GnMI2ONN7ehI8qlHObkjrIT5baEF8ukOe+uLkvJDGBbMGQdWtFQ7JbXl36YmM9SGjC9Dhk6I6W8oY4Dk9lypMOTSo9ftPrL3UP9t399qv/f/3gA7uu//ctD5rrnerU/Y38iStTPqKcZukVZQD+47ByHMLdczjzgwNYSdx3AdWGjaBOh/x0asq2A/SoIkueVX14+dcUHAgxzmAR4qsh4WQ79xJXxw7ukPv8qjhruVeRvk1LCeeGiKK8syBhIy+WOtUWniPCgiqpDID2XqdBDkVikbYMi65AIH4pP/PC3xj+WJeM9Kt6N1hHhDp4HnwZJRpkZfuY7IPGO9W8QIe/rN1/HjZqBKtZszp+zdzE7nWoxo68ha0nyPMvFUu18qbTMCqw5Kw78GxuoiUPVjM3AGGtT1AmbDm+nSQeLoBMOl6bIzBlDC8bL0iq12EuNGeFSZ0AOI2xKhBN2r/mpxOXNp0xdqJYy6e+FPY5c4Rfay8NGlvD5fDAzMuUuAX84CufsQcsTdr7DhAriUmLdkdyHXaJvAHy4ftfkc2ESkc/kA9QqA8OaMqfRWP4+N3esg7RM+2d1ClGKdIIArDQcZZKvo/2WrFdm7AUssSFH2/paywAAEABJREFUBPnebRXKntEp+0zTTlpYxL9RHTQXBZjhdxZaPPA+TKb+NifS6qnVteaWKDpcSfaHA5uclLS/67FSUGRdi8d7u7IVZnn03BL8weMszRuEPBZMIeALxkVLp5mDZVdR/4FivamNzUva27uhXQ6Bt7evsl9wWXW1S9+u9PLFKYe/D/TP//S1vvnrA714/oY9lpa+bkroyezLKdMIwJdeifZNtHtZo/oeS9vJ2zxgS8V6rqkbDQcDDfk2GkAH7Pf63kYMURaCDHuFz7hLpb3fOIpO+lSLzjX8+z0xljPwPGZez6BIu9e0e80eWbPS72XU8CoH6S7j9jivqWu5nFOPl7RQq+ZAta6GMh+TC+nocKHjw1Z8etHHKwXGrBnvLhomlXpnzOi9bzLJ4UTnru/HPenHeM73/Cv0IjwpK8NzJAVGBQi82/BtrhqJfWANRlIz0pz0w+lCh9OZTpmX5rRLi16GgBxl3uhVws1CrYy4Vihh9Ze3QaaBqaE83cxkIQCnwHp4Wmk4On3Cuh7kMsnTzIy+GAoUYHKTqnIRLrQ8PGIyM2IGFeImI4+ZStzLyXSUjF0JOBVXLjy0UqUSdp7D48UucpYwFF0ZhcUXLkN6UQ4vkwZLmTCFqy/bmSa0F6hEjTT3xQpmKPYbqTNbspKH6auZvpKdehwYSgK+jLH3i3mha2DnOijk/Na/daGTjthLvZe/Z/nzh2xKhbnOep5SUc/yHhB9F6e+5+Pnw++E3oXW6U4d71JMZj16nq0IFL60pirX+3kL6ycePfu8PJpg+tNBsNwe/h7yOl4EfvrhYj9IzbjufKmSVyPwMDOZvI+sH9Cz21POIv8pAbdJ2PS3gSlumoPg37it6FkLeGdahws1fxoypkDHd5gRD8CpTN+/CofGMNLMqfsVKuL6Ny4XdRGnBRjkEwOt4zdJcOF5c2QmrTJ4VnHnvQ+VEk2SGU+HyzokeFL/6HUiQdRAz+Y9qfI3uoKYhLPKoSGHCn5w6L8cPTg+1POXz+X/RPPDxw/16MljPX72pAcHmP4rVj8ILlWPpsl8Kuc9I8+r/dfaZ5PPf63qh8cuN2Ezb8oby8tZdm0pr2WR5JNRoq5d6rRol3xAzQvm2LIAfhC95EDT5aq64mVYq1BeqP7yHnJ4VrEI95fxdDLhAPiUfcOpWnQldHa8qB2ZidmEL4C/sBccGi/ZNExMgMXPwrvIQMpLeIsDmIsXL2p3dwefmeYs5uYcFsw5aFiy6eWb9b4p5BOy27G5tanNrQ3Vg1oWJaMPsZJns6kl70wTNioP8MkzDnAfP32kJ8+f6C3xtlso4L9Q0RDcHRs2MzbwpouJHEdsdr46eKUnL57owZMH5ZfB33AY7L8SfrX/SqdsnC7dj5a1pL7u70Paztvv2DdU2Szb2N7U7Y9v66NPP9K1m9c5s91SbCq57eWFQ59J1D1BM/5JjlXcX9COViZHF6K6UPESCbgNg436jqj7pWvau3ZLWxevKo62OUSNKoepLPbmyEzJMwu1nB4n02v8+PDtgb55+VLfcrB+lwP8vz5/ob9wiP/XVy/19ctX4KXuknafw+CnHAS/YhFxwMey55+wATNnQdTWQ3V1w2I6qMXnVkdV9I2GhV0zGKhmUWXmtmYlXni+OG/x05JF/JJ6ntA/nmLH/ddv9IiP9ld8TB2xQJ+xqFxge6taHfYnPqCWbJqezDodTBYsZBL+pv6xVqwA9cN99LtWvinq/dH7WaJ/ZRK4lSmfnqGqatSwOKrou4btKUS22UwL0mdswp7S1w7ZVD3k4+6UQ8ylTKIeAXlRt8ziUTEqmamjnbw+LeWs0VFYJktpR0nmc1sMCjEqrMIRHXVTo65R3TSq0B9jrRBjkc+U6bZ36PV+ITMVPdjq1NMppvjUqRnpFrwwSYZn+7gJ3xNL1M1RfJBVLrqsDxGRTA6dhUvclQL/5ipy5DcHeQvFLqPuPfq8RY48mbTEItM//nzsd2yutPixZfHp8Hgm3dGXha3SWfmu5x2fulCmt2HHR8QCHeXjmn6zbt+O/tSWj4IlBzFzTWg3/3Vuwo5In6zqCv9WivguBHykUmW5XwvI67q8DE/3Puu/FvVfAA/ow01T0/yORs2gUU3bGXoS/kiUgeuL/sGgJr1S9PmEYmJl8IMqaOCwwKiYhUx6UMP4d4QYsCOpY45dz5kZv7qFZiZPr2JUTR0a+okjUI9E2R0+9P7RMp+7/QlbhP/FlaEed2RkRQuHGCh3oNForPF4LJ83S10oJ1Nmi38dnkerK5/T47oRVeBh6KM6ct3epnM2QKb43WlGT7SgQdVoWDdqqkp1jKrged+R2wk8HBQk7Os3S1pGvJGvJt9AvsniaZn2ydTVw15moGzX735xmRjQ4rqxy/uNsLmYT7/xuBEJpNWMseFwoPFoVOAfoFWsFMjr9fS6JMpJlHcGbDPKC+fKMHOOQ6SsQdz5wMsyM/SC0CPSZnUV6QvYCi8z/yXeGx3t3tF+Gf/jCDlKP6GiplTimXeSQ+SROsrs4K9Ampi95G8Ha+UHwIFBa9bJkDfkg+uBJ6drlPLcQX0Z5nz8ZoWfVmUkyXU4GGPCXqM887IczicenBIPlGUehmeEPR4p1+2J6C9hGiRSt+Ag7LaV/JRrDvK5DpFmZtgRBFs5B+ocmNuzTo5nevLkhb799oGePX2t0xOfoQf0sQ1MrHR0sNCjBy/Lr4IfP3yl1xwQHPPRvphTy67iHRHF0kaZjTmjx2Um60RVRRnB6KvVSMZ7Z3K6YOPjrR4+fKbXHP52bcC/A9p1gHkV+WORC6Ep/I531tHBqd7yHptO56SbGt6Pw8FYAz7EY2yQDzKL6AChUmTOrxkjgf4x5QPd5662bVX6Q86FJnzvcbqNYggKBDpk5qz5ZtOJnGZvG3xsIOAww4+ZvrXkcHi5mHLg7fYs1bVzDs/f6u2bl5ocH2jB+mV+eqLFCi3vvezO4RDRWMMZVMu5EmvHjjWk04xOQyaQHijDWEMZNGCDt2Up321wSDJpBQ+pXBlOiWWi1JOKiiZfAWbhedr3QNTlzPPTPwT1W2eXoQMowA6EgSI0kg3qYdF20IwMTNJSP1a87+I396EVih3ozS5nQZnyspyXJMaXQqe6zrpwYVO371znIPi6Ll7cUcV833JAL66KObCuBlrMOz188FT3vn2sN6+PNJvQxmz4yhoFq2XYZBZl5rY7yExZmY7pbe/+MZm8nwjadp2W/l5lrk2EfQ7xd96UNXhLu5BVibyJNpGPR6ixFmVHWpbYxUqctjr8MDJN1R/+TiUOgS1PVpSto5K3k+iDdB6JsoywOb+MeR97C/LPJPJlDjWTgz5B8yt3sYy3tqvV5ZHabsiaOejFm6nuc/jrB8BPX5+wEW7yv7yYmw0FxkvNmrbmADg2Q6qLDuZl39Cd0Q9bfFvmQ+a9usq6dHFL16/tanMj4stWou3k/YdQf2c8liUixb3QcmdMJuCimUdOWRmf9fAwOOMT9nSP41xiPMlcbhQ5Nah5AMo4pPJEsCcvoQsKc59PKWMCpur9dIprJ0r4XcKHbNcJZOomh/ezAu9z6C1l9NQIm5UC0Q/lJqBSF0QwtdhIsKcEStq6Hl7XIlQSsA/aS9KeeeWzFV3L9QX0sud4hnS5TTIzlT9rWmJ6dxlBQLIKFGSrP7JAIuOA8Wk5Eq6wpQcdRGLMJPpUhma+B2bs5L99cyr/iz5ibh9WG9ocbGtcbzCDM65a7GecVHTGxsQoy/CzBsyhG6yndjY2tbe9o70t+g/9bch8vTHc5FtyRxsbO2oGvFM8V+ctHmTYZyt7JRS+hyCt48idhZEXMHgOMc7fIcjgq4D6kmbUXQ7nhSBhK06QeJdm3vEqf5FgRjs75tAF8D7WIUN9yRN8XcO8Y3Eo8/cZh7wWR+gaSs4jbNAQBzIQwkAhNLIyF9UK1NmEPYTkyEYZQCDTDNAEMmnJonKoQQMGiI9kYUMBWIRSVsCG4PYwHypUQkDZ0GUBCigrA0NPRD66vWGMvk21eVNvT4LuPTnRn799o68fHuloPtJg5wNtXryj4e4NqdnRItfyvxx8wrv36GSi6YwvTKs0GG1oY4u2hBp+6dxmyor1QI5EfMmY6Ep9DHtM/m3H8gCqEleIsthI+CxzKO3z2LIbM6dtK4U9+Bc1XW7q+eukbx6c6I/fvNUfvjnQV/dP9fBl0svDqOf7Sc9ezfTm7Zw5sBWfmjL3HeVn/fhl5vzy0NnTmUa/KIBbKD6EZvSpwH1cS7SnaFfxninhTB0En/qrwCQ0e/nr4exzhGCs4/KLuPO+D5ft4UI9PL4K9cSfKHP+O8B0nZDeAmGF1D8gpJ3xCdMKdP+OKbUFS8Q6VcFUx6DogrwHM+8mGkRl+vfxytj3sCXjENZU4RdHJLdlIZfRhU7P6yB/7vhqB/6eyzRQYu5wavQP/9YYMWc07DcwYcu/e5bsSS349lnOFur4xs2ux+H5XA/5aqvV0AaVNbS0+75SYLz5uDxdBr06afWWtelEQ83pWwsbMPNXIPKGjerM6Icm758J26mOnHq8o+5eleQyVMn5HncIXl6l51U4EU+Ek1PkXW4NwYOlQglnh0STu0QJeISAE3wH29sTAeYG2MQ9BfVEyMwTKdJIwA8uRwQR4vQHD2fm5TVS6nAr/s8doh25gSXR8IA81Fp4IQMR9vdfiJKnJ3jJdXnD0i8yRrSUkaiMHwC30BntcsA36lv2mHhtqGU8OzqUJAuU2dusH71I4/Ykt8Th4cKiLDlgmMHhJog+nkXQCK+YcnoeyPzI7RLOzuTUCpn6OBI0wVupVkb4x+D5hT0ky6nDqKf5/Ms8a/RH0Q9Fv8tANlast7SxeZmD4Jva3rnOHsEF2mTMnkrQm/25HvE99cc/fKM//+lbPX/2Wv6NlHkfe9+O9PGI7sA4s2JQVmIMJPyeaRsUlaoEBcZuVM04GvDtM2BMeTgE5jT5ZTILMoN6FGT6T1nPMka7gsQQ7eQ8T8v4BLGSJ5DPdcUYVVWVGvSPhkO++cfUZ1jiVRUVKCPIoIY9QZXLFwTFEBSCSejKDJacIrbXmk2z3rya6JBvzOWC915qJJ9PLcoUZE4tSCIvKG2k/iku58ImxI1unj99r4XPqAeM7EYeL8OBDZSbKDOFKFUDZd5rbajV0h6J9cwiRw5/59rnnXjEfDXHlzlWytQ1Y4P3pZQTIyoJVYr4pqpr+X6Jw+MWTRRMTTLQu4v8ZxFEvKYusYbrzQndoLSRC5AnxKhAOSFGRRBilLeZhbCiJsQk4/ZAoe+HPU1crtJ1J/pApm6pIDG9YAU8RMrtQZJUQFVdHim5D+RlIOW6nCfa3usda+Zq7PS4w22OVa1Av7IQyNbb632n1ANeIC/moo0bvSVM4X2/XfVZ/O02F7hBpBv5qljh90auz8Qf+HKjUOWUGhHiCa/kJf19SvK5G7HeD31mnuT1p+dzORdw+nfARTJLRigAABAASURBVDM2ZWTXIFhu96HzSO7j5cmQgeJq+lYfdhkHbK1lC7VVOtTjxsOMZwgSfpFT4gLrsrJ8XlXJWHzgwVyihHpKtNSfBzd1p94ESnp5oA81Jdg/rCfl2YcNATOeJkFk3/sDV1rxnBJUf3nppTdhDGUXpvMkM7RQJzOT5EDEKXFzWqD/9MtNUqDwvwU38D240T+K8/Z7xdc4xzdRGvD8NLQ5nAd0dnm+dcR6+Qx1ECPk3lsLvE89a0FWL1QiBKF0Bm8WBwxueAyO0kFIg8GdZR52kGZoL/A4KOEVj2RCkpmdQeYq6AQ+4FcCieHQsSHjB5izxVzHJ0d6/eZ1OcB9+foV9FU5/L2/+hXqt/e+k4cfP31SDoAfPHnEgeTTcsg7ZTPOD5IXbO4cnR7rCF3+i9MZfD/sZbpRCthgmSUSwA4/0PXD4AmbKXM29+ZsGM3ZwFtAHcsVnWGbww+MM7b7hFg3tfyl6i+GUfkl8AYfypvlxRqo95I8k8kpm5Iz+SZlSizipDKheb4YWWjBW2LfcrFggeBLMykGJlILqkLUeDhiM2dD440NJsO66PEDXx/kFCG/PJx4qVAzRSbo4ZgX/OZY9aCWBZNF4eWkGZufpxzEHnEo67/+ffHqhZ69eKbXHJJ7WlUHDUeNhuMBeSvFJijCi01UNagkDm5my5kOTw/1kk3Tx88e6buH3h735f8s9BsOkSeziYoP2Vw9YiP1gLK8DVo8PsKmazev6dMvPtOdTz7SxSsXNdoYYx9+MCkH0T5WkLHb2ypheQda0NFevpB1LOlMXaiUYsPLveID0thQkzriw92L2uUAeO/6B9q8dFVhvKWuHhYsWRAsWRjMq0YTq3TAx9HLyUz3Odi9++KV7nLY6/iKw2A/CPZfAT9hI/Hx8YkcT1kwv54vdZSlUxzrh8inipoAPwRexooDYKk1KdA/GvrFiAMm/2W2L74Cbdu3V+blm7VgATcHS5MmtOFzynmALfdf7+vJ2yO9PpnpmEPgeRfVqsaLjRKL1QXOOTid683RVCfzRFpQ4GVc140qqJfTseD0cbVctmpZeCbqyjDFcxRmQTFG2nukIX2rYlGousaXkY8t0xzBGfbM+PA75YD8iM3w4/lcM2z1jwSXNcoyyjIWADLjezPTDthCPm+rjnGS6KAJmkk32tRCkNtGFK7wAQLczouRPreCx2VhNf1k5DJhnC6Tp0XKjJQdQoQvtdTV6+h1LmsIrS6yUBXKMkB5GFRksNHbQc51gZU4niksj/pcV3J5OijxMypZKYgCnL4HoWPFd59jW8aPCZR5gAOLRJsU0C6e5mYErxuwjBVkN+D8UsFVmBR0Sz7eW3T4XFAOlNHZcXjm/ORtBLzd57TZgrlF6PW+MRwM1DQDRdre6++Hpp4nuz+Ahx2eFizQl6qCmr7RNHXJO0CH9+fxmHmJvj1AX6BdhbGudzhomK9GGo9HGgwbNYNaftg4JDwAdR0VorDB5GFPHyATo0lKtOVSLRvbLXXyurg9mI8dUZF2DzESrshboyPITLgoq6POHf7smFNRJE8wM/kfr0+PJNfpsuJqqNeIQ9AN5qEBY6AmHtFvpLmcl93ny+Rb5aUM51MouqWAbKAcj3se/ws9E+a+05MTPpLYyMavg7qWz+UOPwiuA/aHqNoAvqsKjaVPzf3wiw+UOfNSou9UjIkKWaPvZuKZ8hls8v4R6BcBC2psrldyMcDBHjOTGdC7y2PBgmIA5HHddVUXX1ZVLPwglyIP822iX7sNDu8jBtvrWlDkjKcKxGVGPJgC1Ms5Q4BHmZWjCvKyHN5vfIy57sQ6YI3sGx+Ubw6vuFeWvpFzq0z7FoqMmPnOw/lCxnlmvE+Nd67LwcvQzAwqqDlFnwEBp0b/tRLO1CedQ1aAH8hjBeh1ip6wBnbYCi53HoZsoB6uIxY9CX0rncwnJY10W4P6CV8I6nU1+o+7QMwLGSgHfBDoW0u9fvWWjYhnHKg90/HhjPZj3I12NBrt0qZbapeRj3TeXWxW3P/ume77Py/7iIPgV0ccfs7lhwXHx1NNJz7mpMwHslmUhUpVbFRXQ8ai0HGop49f6tmT1zo9XsAfa9BsKPIuSikiY4w/7zlN4TfNmDnKsHGhk5Mpa6BWMdakjVTXAwWLlEVf8b4IP9J3jb6RcmaDZaoXLyjr2XM2Fw41Yw7LOalcpJuyAv0pxqAYTaINOuYLR2IOFLLBZUhCTIbPM/7sOKhtWZN1rE08T+6WmrJGPD7Ylx/8dhwiL/1XvqyRlhwGZ9ZlAX2RdljTiraI8ALrwv7gl3qhu8KGAO2xVE87GXmNNMPu4KAShkV+yx9m6q817WOYTyBTt570ccJ+wy5xpx5fo6jwh6F5jUCqoQeIMH1HivCqHgY1j5MGR9got5c+634LdLyA/6wUaEgEQrQdJSRCmTT/db0Ya9mWGo6D/Ne/H96+rlsfXOMdMNCStkn4zdclQw6WModVL17s6969x/Tbp3r18kDzaSuxpjHsiaU/1LQxdrl/sMnbP2NXTpmSTZH+WcdGIUSlLnMA3IIl5mfFiI30gSVt5PO8503kdWTaQ7ST+EYwID8ALodIcynPJAEOIE1TypkUBMJBCxlziFEPFXSS6+FA00Aoq6YlHl6gY67MQXLqThkTgP6WsDtT78yhQ9vWmk5Nbw+WrJuP9O29l/rmHmvxV6cc2lDnZktxvKOW+i1VSfVQsRlJoVayoJbyvW4t/TelVsYcF6xlbEmXL23p+tVdbYwitvgquRXGgCzDsjN4YBWH0JI8cxET7qaKGbpGUqZMBwFlfNvD0/t8PM/dKCoxp0kyQH8S86Mjr/yd8XfxU5oor+AHwRnfeZqEHw1/OsJSCq0s4HfXB8zBC9AcRjHBYTKD6vzldqzimUSPFvCgsqVe1I9KFwcYPCOpjFcPF+9kGbSkoQotxFUgrrwCpNxWUniaZGYFPIhIMp273uU0M1mZsILMAC1oQKvxavQfcbBXoBpbK/wWV6gYQ1lHB1PNThO9ZqQR/WhUb2oQhmqQr9EzYJ7dGgy1w5pnk83goZfDuslYU9RmGtWNxg3y1UA+vjY3tnVh97K2NvdU1yP6s/FOoT9gtttmMgkd76HYDL/QILmMh8/LfT9OmoWImqqHEWYuEONc8HsE0iQFh/eplhZZyPtK9l+Mr/qN9y9mBMkb0UxGnY05xXiXWWQcOcJIGYhDJvnG/xq8z2S17AzYg99sBUFzMUDlylZ6hRI8R8bzibzZ9VGOVWMZB78WNxXCBuExdAgdgAZEURi2MGcFB+1JfTN1z9gS4kDB9cQxI2jM/DDQs9cL/fXeWw5XD/XirZSbq9q+/JnGux/IBhc1T0PkmLUWWdN5q4lvdNO+FmoNRpsab25rwDws/JIMZ4aoSJvXA3xiUR2b/EnUC3uSQY0yVvC4kMleR/pUykP1f5llzDy/wR7DSEenDYe/nb65f6g/fv1Gf/zmUN8+WejV8VBzu6Q8uK5Z3tbBJGj/eKmjkwV5JdcroyA59KOXJ5uR/gMEacXL1ClTJ0GFraLeZ8BuYbcYEYX6eKLNRPuhQP1lPVk9s9Pc87JHzmEdz+sAPRJvkWMtRNB5HvWghwvlcY7HTFqymc79Id0QK/cqTGvQrYnkpMT872uYQLiyrIiwEU6M59wl0TBK/s3J/kHnWJKvFfmN2gbkA9SIC5DGO0rky+RP9BenHpfzfX6EzwRAHjyHfxvGVMTexHeo/6XVjkPfjnI8npZLdaDowQZ1me2joIZ3WkOfrqyiTPq6z2mhUbKBThfGfkeng0WlqY00D0Peug2oQFRHe6ZgyAZ5GyePg2ymDN9pCp5GHB6mFb6QSURygZTlQOZ83OA5Shrh71Giq3ykFQXlwdwD5YbrIsAj3ppOiVJGwLYQggJ2OGcNI83MiGKL9x/8nEGiDRLrlMS7vax51CGTCkxJ5b3Hu0+OVVr/Dszy9IwMvaPYS6HqEaUKnwP345T2PeT78uB0pmmSumqgjrbpQqWEnZnS3t3nY6Zi8lmip61BGnwzKCAo88d5rESd9AZ64lpqTZ0H0GEGz0HUb3dTAZGiY0UzMhk/F+rhFQRFRBk1ciBjK4g2EfUN9EeLQ4n+lumHKTV0c9ZazKPNYEdb29cKxhtX1AwuyGyLd+BAb9/O9PXXD/WnP36tb+8+LOtYlrqMq0YVfTpYJRN+5ylgIIA1lVeA8UonUuBPxXzcIyqs7HbifScy3pwGz29oI6/POYlx6fCw6xGXIeP5HWZWdJW8IaiuK/lfdi9gH2fAGsDLjAHNJplZkYeIqMrlDqePZPpmyxzStpmxbTo96bT/+pTvzpZ5ZqCgoYz51ZhPzSLurUCQma1NK+pM/IGn8ygpP/Ew+C4bVpQ4t4wSxdORCRdQbofPO/yV+c70tbP365Y2zqxflqQfs3/7lm/St6cTTdljyhHFVVSZWyT6P871xqHMQFqso6qmUoXvPBzw1apYFSq5NMjAw5kpMxHO7yHR1h1w6vCzCkNXjOhnXNbsEVXQuIKXY2YyM/HghmKqmZUwRCadwUt+B5XrzAJvQzhOMoPBa0gU+97lyGgyQ2NYo08T9kVsc7ssYgAodlc1Pqn7NqYeIUZEHVWhAZ7QKb9Q6ao9mLPkfbbjfeKUbgUbpidAiJDLit4Qg0LJSE08zYWRW/d3gvQtErj1g8vzOITMuURk+/zwXAHkfQFn9ECUJO+/54B1fSp6qRfu1HmUZPgu4/kLJY4leg/wSpo/gOtQqSuRVZoZgWAyfGlnNEjEi6zZO2FCWR73QPYHBvYlUjD1cB6sPsVZZxB6POcakoe0uvqwGeXKw+dwLrhOQpVKWD92reyh5LXrzUzB6wb1fIXfmyo5Q//3XF7bf7Nkr/+Z0HuRM+6/L4AOM5MZIGf/JIDD/NnjzDt9lGcvZ4T89vQfx9r9ru59R3s+B/lIKHJOAT2Hu3DIRjpPcwL17uRBh+c2mZMi7wGPxRAUvYGR94lvjY5NGd/ImEynent0wGHkc9397jv9yx/+Vf/0z/+sf/3TH/TV139lg4RDxocPyi9/n798odf+z7sdH+iYTfYTBxt2/gvTUw4f/YBywVt42S04iFyweTiT/yJ4SpofTk5nUy3YGGpZXPlhrofnfvDLxuCcDcL+l76tEn8Mm4XtCR/MOUSZcUjcMmkpmuqmZjHQFDocDjj43dDuzo78n9Pc2dmWH5D4ZO4+8BdnZuJ3X9S8RLY2N7W9tcUm7Ug1k31Gf2JT0SfDQLs3TLZ+KDH2wxUOJSyYphxCHh0dsTk6kR/o+OTpPvc0kZ7dtywGOhaO3gSxCrIgedztnkx52bHB6T44Pj3W4cmhDvDhERugp77p6ZtUlqSIxecQ61BefqGJssrk/9RaS7st2Dyb4bfT2aleH7zR0xdP9fzVc71hM/V4ciwv5wS97tsKX+3s7ejK9Wu6ceumrly7qm3iNQsQw87sPjZ6UoHXpAfajQTdAAAQAElEQVQc9ZNiH0+WaRWHoMBMiUp2FuUv9iXhNkSJF/9gk7a4dkOXb93WpZsfavPyNRm8djDWnI/dGTKTWOstHycvZwvtL/nwwH9O91kUvO2SToJpwQGutrcVd/eUNzY1jVGnlDtR4CMlaobDZpTrWFB2Gyr5/68i2tlANWjUDAYacZA/Go3VNAMF5CJ6zALLd9OSvsE2Fx/HtDO69/mQenJwpAev9vVk/0Cvj6c6ZdG1UKWOhWVrtWat6c3xRC8PjnU0W6ID51F2VVFe06iKlSRjIduxMdqyQd/SF2hfeAF/e98cYIv3MT+grryfkS/TH33xtERujg8mfNxNoTM+4Pwg2D8aTtiQnxNXVStSN4VIO9kKgkqiHob/MmY5Inor9HvZbkVHn+/wtx9g+tha4HMfWwlf9MjFdueVvk5nNwsKMYJKXr+K8gP1RBULisyco1LHDnuzTEa/yFrxKKtj8dDy4dMyhn2s+bgjFxJ+u6TTFVypB2Eb1AERXXCFDHWkQr1w8zwOypH7xynwPMqSEc7Y4R94HTYm7MjQDN9lCmT0LONpOJJMpHle1+8wUgK+jdQtQJWoH3rcj0vayutlhhTw+jnP6+yyA9pqc3OLzbxNebi0BXlbPtTdx57X81Cqzl+FR73MgurV3LS5sSH/lwk2tzY13hgVvpmXK4UY5PPXFmkFmxva3BwzR47gD9QMauQrNQ0YVKqbqMg8EIJRxaSWjQ2fh9v/P3P//WdJkmX5Yeeauft7IVJUVVfLmRYzO4MFQEJ8IAgu+beD/AUgsLPY3VHdXdWlKyu1CP2Uuxm/x/y9yMjs6pmeXWKWHn78mrx27do1HZHJOD4xLloexxniqegQ5SilpJyzUiTavzR78XhneUmmiJDTKDQ/MCro078U0WyO8X6k/k7jfum+YNjdUc+Av8splDdinx53refCGOsyAsYu2/kbKM9hbtMtfeTmms2Rx2w2Gj4I6ZH1eLHUsccC5owl/W/R9+pzr5ySbDO+zN9cr3Tx5oxLt5e6YhwotGuzDdrAvCs2bAjboeJK1CsrtbrmdKC58cyRFGGpDM3uWz9hdhu648YvHtjSHpUiSoPrTLBTKiLEB9MMIB6XQ9mUlyITlZTsps5uo5w6dSAxDmT6bMpZXQPpUpB/Xw7t7Taf0PesZwycersdxNgg3JX5p+I+ULkTMJLO/pEkE5ipSCsubuY4h3OYQl4L7VIb/EECOdCVhjpoRqUugDJc0zBFhjAP3NqjheNO5DXsN32LonQbf3C/pXP6ItNbUMbsFuGhFFk5Dw2qWRfn13r06Kmec5m2utliDkkRvcShZi2djFJ62q7XNZcCjx+/0e9+90h//+sv9NvffKkvvvhOX331nb755qmePnuli4sb1Zo09EfKqVe4vbDN9Wqn7x4/16PvnumcMnccAuQ0qOuWStBakmg2EJKyBi6rDEXWiryvX5/D+1oF3ikPUnT0cWmzw66oR+4Io7yt/+no1xf6+utv9bd/92vwd209+Pr1G9UIDcwfmTk124ZAyradJPfVBWPb0cmxvBaLJDSNbqEyapVUlUJKfHjxF1X68cgYMzIOFCpQGXcmrw1ZC07038K46MPVTP4DZQmkPkQtRb8rjOkTgNJWgp8RpVAc/LE926nITwBl7t8w5UOd9i6T94DMvG8D7THehlCltx6ze+vDRYBmBHqXUAS0NskzMR1pjAw1iMclNBf0Je1pNDfl8sogp4wmOwFBPVMhiP6mnVIuWh53XAJ/oJ/9yY84ODuh+oUDs1FWT87YL5cjqLkdmP36736nT37zeftFhu0GXUanhC1EII+h+anokFcutqPtbQteV3WsARy+3Wy1ullxkTCSJimlBI058yy4RBu1fku7iDFByBtAXOAGR8zBxWTUjULGGgrCWOEmjHgJ/uwdxPpX5DMNaMAvEdeAX1ws12lDn9hS70m1BDItNfQPsP2B/napv//N1/qrf4Od//0XevT0XDc75F7eU8/lbzo6VUFXOyVaoANZUw2NpTYUKl1pIxFTKW+irKAup8e9Pniw1NFRKNMW0dLQTtYBebR/rBlj722kpeIz67ogcwV7St45nLDmJguU7x94YRQGttFkmDTrfITuVNFzrWvoWipQLu8KmMM2SLsFO3gb5KGeJMQPvzCQA/58SRcNopVkAzHk2hni2VPEmdOL9Ljspw536yX6bq3wbzKTgJQz9wpH0FhVGDi/AXu8fN99SdfEIJdf+UOY/tBDXW6jnC4SXiNDD3B/NXoFY3zEoBRLdDiIran8rz9cXmy15UTf8UmkK1kxJSXG6AX96qRf6B7rj/vgpB/UUf+R/ffNxaWuz861vrqhmSZ1Slr02BEXhR3j8zUXBa88jrPn2HCp2FTkCoLQ/nnHcfCYzhqUdQBfgQpMjVt3ZJJkBfQtkuJWF0lS8FaptQ92ge1X+mW1DdmmCrZjP/2xin6HXisyCp5KnYQOlJhv0J1ANdBTVaalEzjI6rIy5RyAn/FTNQib01TLAkwr9amUUcChjEgLBZfMDXEsxZGkhSrliXmvws/5CvW75WE+TRbmby7HCpcRqvDRiTabQc9f7/Tlo0t9/uhCZ6te3elPteTitz/9EawfqviimHJ38F8xn67YS+4m7BSemX3v4uhES9Cx9hRjrcu33MGaLHIvyzJRpwJqUNdEXaF2Gw7fTSGGW5C0mwYp7mODDziPWei7J1v97W+f6a/+9lv9218/1a+/PNej11WX00PFyZ9o8fAXGu7/jAunh7redbq4nnTF2mUcC3pBx5Srf/KDnE1G8qNL4VbTY5LrJrdJA+1PnWVg4fWAfTtIwUt9JerzHhzmeOg/+a1/IAfFmWVEQGJORH9shWufycRh9pse/MxhlTULnZWaulWKmGikqSgYw9o4hnty+3M+sAXjelRh7RYlFPAx0Bj5A+sA6C4jS7I0pTJmSKmlqy29Cn7iemzFcLpKGf7r3xGDmLxPoewkHvLb7/3MxH5F2GCmDRaMPwPjSbjEwH67JdUdtNpKl0wFF9usm7rUlr6yY2zbkWakvSZkMwrSFmQoyGlUu4FpJUy4ZdpgScKaA1VtzqyiPKA/DKLmN2ZSoQfsQ94hs2f+wn523PkGsned69opp6SIAJL3RR267HJSIo2bt6C/wp60gQVTZRyT25qxTA0FzoZLcp+xu8gXwClLRqSQL5cca7kpSLmn7KFXQv9CljGS1pN0Q/ttSLRLHX2yV4EW4qTY68nl6D/+MRvAO/OqMVPK2Tt+n7wfcpv5bcRtEOyaG9pY7qnDDOcwvQuHSQmC4jwmg8q8WuuArfSq9jNeRzrWYvmBTu9/rAcPf6KT0x+qYp/XN0WvXl/r22+fsp/6TF998a0u2UMV5tqMzQbjysS4JgrNKavv+4YOdwT25z5C/Mhed2RBPNGfK0YQ6D+RJqWknJJMjZyTgraNCEUEcvPCG068tYU5PhEXEbMfioM3SCwFPzln9ayhe+ygwXLhti06r3gqdlGQazKQq9llk7dqtymstUcufjc64xJ8fRPKcaLM3CN0JmUpQNNtwo5C7ant+x/0cVbjkDmoR+AJqPaolFdwe1woyFDpW8Gc1x2dqj++p8RapnQLbbG9i9VGr84vdM7ZzJrxiZWEaoSUAnbYPsR9yO2h/WPdRoRuaYTUoPbQdNS1vgtiqkEk720cQWQNZdrUY0M/DBrYwy6Wy3Y2ly07bU8iHVBFeQ1693HwOyEE1EMA7oNzT2eRHT6j1dt8iWh1sw5cNkhdlhHIedBNpKSD33lbUbBKhGds64AUId5W57noaMQ6PYBIwuDAa77Om5JtR+yTxnbXsaNvVMbFQ54DLSjUbhjwwoDv97+OA6R3PC6T78G7Mc13+7FjhsucXd/D4k6Q04gqN+rP98BBt2n2eVsY7ggyg4iZylS4QQTUwK09rSKMfL/3Voe0jx1/GPCJCEWA21Sxd0EbC+g+5PvI3di37pZxn3zv3hMHhuYfiL2APiQS8OL5T/amf5aSw6W0z77+uOdXETgcfYt/TCOON24zvOOYY/zdKxglz6457G1i/Lxz52RuccTB705kN3lbsN0tDAevRb6V2uF4WliKVp+IIFtVYXHjjr1i8/nm7Ez+/2yfvniub757xKHf5/rd559x8fulvuTi99GT7/Ti1QudXZyzybjU9c21fKHpS8abzY18qet/2nnNLnjDYd7IhDXVwgCy03q31oo0vhy+vL5ks3HFYnPNJfAW7NjAACa5HYd/lsfU+QtSekDygGheay47b9rl8VYTshfqn6iTJ3UP2r44ODk95qLjhIuOE/mf1lwwoA8sujoG0cygllJSx8S7WC7kg8qh75QPAybhTrs8WnKhcgyPY9IslShjt91xgHqhN2/e6OrqSv6nRS2jB6KIaGmEWkfqsNmu5XpMLCKdZssBp/Vzs7pmw7bRhnqsSWNdNaCfDWm25N1xsDXuseVCeMslevGqP0tyb0AWXwAbLs9hBT24LV5x8fuc9vNfbb9685oL/XOdX17qerMS6yAtqNf9h/d1j0vyJQe1HROe4FcC3g0Bp72tNb8UUeXQGYVNCECeuEXV3aeSuijJGwUvdBcPPtAHP/qZfvjzX+lDLoKPfvgjdR9+pPrgodZMtG/Q3XPa/gUHvRe4N/1CazbBq5S0pV0mZEzIunj4QCc/+EgLLvaZnTU6XmIhUbVV5fLVkMYaLKBRFG2prldAI3fKfc/kvtSSC2D/5t1AOV03KBEvyp3gtaOvcMSoDfmuU9JLZHrOgebzq5Ve3Wzkfwp6Bf+NstYo7ZxDmGccxj+9uNL1VOX/6yLg2fW9bJO2M6uxsJCbF5iTKpOoKCfg3yFXPwzItQBLdf2gRN4ANWcumhP1E5uESTsWft4wcJ5A39np4mbNZm2tLeE1ZdUUDeYb5E05K7D5BDI23nPYcOJfekB/PqTvhp4ai/450Qe3XFDTB6mvL+aM0Qsy2mXHxG9MyFzR04F3ykkp59Z3UkqyDiNCrXz8phndtnLwe/E6oYcG+m7rv/As2JH8RDULhd20p95BC9x/KrSiwiJR91sw1gRwfyRSM0hKMlgr9tRso+UjwG2xdweytHRIELcgP8Xd5Wl3ENzazvXLHanRIxvvzXqj9Wotb7pJIm8oI0gNb+cT7n4YdHrvVKe0xWKxIChp1vXEmFabv+nNvPeIFJoYT0fao1LHhL+n/Rb7MczjnLFsf9mLPJSTsIkFZR0fH1HWsU7vHbNpOtLRMYvbowVdaFC/cJ8YsD3clJWy21QKmtPts2Mc32w32mIXhTEJrVt9Et/Dwi+o3pwvofIib1bc1hW9RkSrT8CwQUFe3ipNjI2+zF1bZ1z0jNQvqJd1sjw6kvtoPwxqfSjBmzJdf+exPCP5q9uP8IhQpr4NOdP3Orl93J5bDkWuGAOvOFz15cSEXXekWS4WOl4ey78UsqBv9IRl+ISoHfbp8d75Xjx/odevwLWW5wAAEABJREFUXuvm6loTc0CzN9sx7e3NWYFfdd+nXSrtjBJgIEUEQJ8pKYxIkhwWEvRd6PZx7K3HDnRlvnfhYAUp4ek+aXeNLEPoQalTgJR7RQN+26lBOzvO6YK0dgd5U3RKUClktRbqNE1Fhc3xhLvQnk0GUT3q2dyus+r8Y3cLL6iAsFt/qwBhgi/h8FFB9poo6V1ISSK8UbtJoQgFbn+FSzVIA+yWFLAXeEsdRzjx0TC74YwPNzIGGRqQ0ZYVKsQVSoESFobDSJugCapWbpY0KMWioZTMZeyNnjx+Ab2W0KHnlECPIzayxTZGdFeVaZJjVS11xSXws5eX+vrRC33x9TN9+fVTffXtM32zxxMukq/9l5iZcvojRRoYnyvrrisuf5/o+fNX2nCgKCVJbrNeiXLtd7tV5Az8HRcHw+JEXXfEWkR6/eaKtcCKeSTkTXlJPXNH0orDyBsmlStOos4uV3r64oz13mN98vlX+vTzL/XpF1/qi2++0QvWPZOS8mKpxNwZ3SDPOyVSox3hR6f3dHLvvhYnpy0MFWhUCBUwL6uhRKgC0x22tWFs8dwi+BjF6ck47ibGnVETachAaKK+oUC3OXXK2HXGfiX4Fc32VU3DLaYJWac6u4tpixNPAF78dkWtsw0RRO72fftpKfbeuqcmdht33fYf4PADDjxME9JGg5DPiHDYjFbPxqJ9ZOlDFXoX5ht8Yi931exACcEqJkZJO+Wu6MGDE/3oxz/QDz7+UF4XC05bbIehlqom+mNmTXujz7/4Rp98+rm+/eaxzs6uNE1B0iw1GQMKKAZRcFe4JFn3HmM9libq4AaYpom5jPKr5HAjpaBZQQRlemwwkJMWksHBqjhgDWSORrfwP2CjCLuhrPKktRQAWoG4JBYXTvJl0+EyGB7CAgJhAzkgePGVTuJQMXSsFKdc1FV99dVz/e3ffaG/4fL3q29fcBEyqualfFDVH582Wy85a0T2EV6+xGnAJkc6m8dA8Uys2zessXdb1tlcOi8WlHLUa+hEWZMCeYSdNVlIHzgCikDtO7ubcx9EYTRny8LnMNe28vDzNnb+kHKf8UDMzbDfsQegd/RdRR2bjnZIsaW8HQm3sNoAqIAv9JyuYSJdAQc+FTdZqJXeQcKbVW0L6EsGbW9aNdd4ppqft5XAX4FfaKWsPQSVdSfCG5zGqHCcqcynxVUHvIMI9PA+9jnfSdg8+3rFnrZ0c/6gThFZARQ06i0GRWBP3X264D0ufXutrkPbdaiMjFFaKGF3FeOp2ExmHFqwtzhl3XGPC8CT5ZGWfc/sUOUL4OvzM529eqULxto1+45wetYmSw5Qxbz4+s2Znjx5Th+90Jp1zVSos+uH/CSVEFc81WF2G/vA+h4lmUQ6h1f5Cc35guCQXOdEndPcrkLKcFiE2k/lS8ZA/0EfjkP/w/7dH8UlsJrb9jVJpEFJIrsEz2iAPzoN61OUA79COrSh2myVToDLr3hC/kl8AfoQLqOaRsLpOkCZH9xOEb2Cy+XgMjbSUoaYu6t6FepTqEOpUoFWOe8eyFKJr+pUGTPKbkFVjjSul3pzVvQVF79fPr7Si0upLj/S/R/9QouHP1YdTqWOctymIBg7itT4e52VmTM79nimwfxVqXtp5SaaN0vo23PqSNiIXktINZAJHjVIQ3hBtqKskbXHDhvb7gZtN0vOI5a6OO/13aON/v53r/Wv/+ax/urXz/Trb6/1+LLTqvtI/Yc/1/2f/oXu/fhXGh7+UGU40Yqx/pqLydV6y7hfKYlCKccvnj/4OtXvRzo0qSKjqJuQWQfaGCayGNSVOsjpap7T293SBGnm19K4N5qKVHPo/HWYMfv+iG/A12hJcTcqSrTbkPA0mG8Dn0o7zECCW3eRsKDK+FTZKwRI+MN+T674VarNXRgQY8EkX8IaE+uaOlVh3qojtWPO1FRIW1vx1k7ClSjBiCri3sJhifgOvSYJ3qO27KE27Du91/H+JojP2JJVZv+43cq/wGp/TkkdtpkH9J5IyZ4gMedtxqSzyx2XMUXrEZuqxxoZ2wr9p1JWrSHB9y0k8+N75w1ShPjITxwct5TQWlFNRS1/GKRqrKn6TGMuavaTr4U6le5y1h98yJhT0sB+chgYb6lzRChhnzkldV2nzLiccJuh59vC/G60NqZtZSA7gkutfJjuKaykVJXQZ+4SvLJyjpauMJ4V5yVRanpfKKAlklh6a0M5G+xhS8FjZE2pUzWIdwkwufOap3EnqDkdtodJC/u+j3VHOPXgtQOoVendsvZMkLkluPOpjnofxDv8wMP0AKJE1Wbo+5+ZXZAsoUagRMIZtSa6R0KDHXpbaji+r9MPfqAT0C1P6UY9+4SiN68v9dWX3+jLL77W86cv2K+vVEtQOfIWSxPKOWtA98OiV9dlRQS2WDTSZ7fs7Tf0ky1nHhN+1yflpGzbwF68ljVyzsopK9E+EdF4QIRLEXxBApFmt/y4eGhF6QcQqwSfbH5dr74b1CGb/Y6z7VmuHfujLXK1MzjGFcxFsNGWdbx/Wfjs7JoL7y3jS1aXj8ERcvSUlkESnmal4tmLgeuPfw8p/+G8sU8Gpe4uswjd2o3ustcw/hcvQFocSf2i2fkNOvcF8GvOZq7Xa/apk9xkKEaRkxTwE01IhUst1Ls2RARRQbKkSEkpZr/a4zSFdq3AeQm08AbOpgzclQauUIm8yvDKysjauy162gKa8EfKikiSQjIoq1G79d7jOBC3cdES+BstLPCHIoCA6R6HOkQinLoH9VLeu7FVxNXIWDJaDwEbpwEiv/AHaTpstceGTDP+BI+Ig+zkafVFJzgP3+bcfyJCCeSclMhbUNYW+1vTNlvaasL4fOZWUFxBjgI92LP8IIfJPwSLYHxfGoe/D6eryPE+ZvkPqZ3qH8P7HN76Z17v5o9wZQypffk4KCIUMQMHbwJBohl8cesPPi3+D8a+F0E50h+fwykj+BrkC7B/9faxzt767roiWg6CSEPb4ti/+Peuf26S/rkKpO7oKiQcfHX38SVYItCAKDBIY07zB5TjhKSbjctp7sI57/pnt01yTv/u16lnON3suv22oPZpQYiviNiDoJB4kYQ0NKo7tie/zEKlqnAxu9LZxRkHf8/aBe8VF7ueeDzgGO70vgS4YRDYebEKb3f8LRdD16sbXVxe6IyNq6nTTRwuFPhODBDm43RbJlXHrTgkaRehXOKu1jfatIP/XZuARy4YRia4yYMc1O4Cj4Lkdm+5IHV+XyJbxnYBfXPDRLhTRKjvO/lSxPWr5CGIsF4+6F96o324VGCAjAjtmFTngW1L6kLeTv5LOf/18EcffagPuHA8OloqkrRDfl+w3qAb4/r6SpZ/RAeVugaG4XIVpB1H4tZaoZsV9XQdt5Tl+m+og+uxo64TSxemO76FBc6k3bSTL3sdv+aC+AZdXfivqq8uucC94RJ9o3Gfz4sD68a6arTpa+RQYNMufZ8+f6YnT5/q2fPnevX6FYe/ZzpcCF9x2W85rNcaWDEQmN3YHXWQHyjBjgJM57RFQlojQzPtZJoID+sA2yK3czZUERpJkXp1x/d0/4c/1Q+4BP74V3+uD371Zzr62U+1OT3RcxZbTzZrvRhHXTPhboeFtrTRJnXa5KQdKExsYvGelgtlLo1j6DURPtJyO8o3RhZ5DfgnJPBG2pgiVC0HC62OiX3BAmTBAcywWKrH70nf8azBtaUO7XiRyW9F3A672S4WuiH/JZu0MxZdl7uim1Hy5e/Lyxs9fXOhV9cr+Z+3HljgdPA1z0x5CT6eICf6zUj9CtR+xBPqVUQAdAT/IH24ngZuNdppIs4bhV0NFdyZw6BgAeX/V+rl2QUXwbaNnSZViQWDkbqs1GflvpPr7Au1+9jzxz/8oX7y05/qhz/6MYfDD9UNPYskLIF6V/JbtoItWd4d7WKMXGJM1N1xEaGErUeE/NgOK4sC+3LKLD4pD7l72tB9zr+QcUS/63JHOVKhjWyvxeUhrnlCXDKAo/kG9P035lQiVYt2fni57Iq8M6UeyCLCjdss8LLb+b6PEm22M/C0dHwiQv4haI47iAB/h3uhOAxD21AEifzXptdX17risnHFZnziwI9gWS9G2vOzLo45/Ds6OlbHItM6GLGNCdltL/0wyLo7OT7R8cmJjrjAHegPTjfRJhP1Ldi4VKgmgEZOWmCnR4xXC+yvJ33GhlLOMrWcjl8skNeg3ftFL4cP0B5/Yj5IKVr6BL+IaOOSx7Cb1XUb03YsBgtyijinMWKfJ5PHcrkuLQ1tJIUiQn5CYQKCVpScxmk9LnocXjMX7HajzG9AnmExy9rj7rCplBI1rU0mH2oYhbZwMRGhhByG28W6PUZvC+wwUa7Heo/ZFxfnur6+1kg5OWcdMZYYC3SeU1aOpJ6yhtyzEBYHK1udvznXq5ev2GC+kQ9lq/sCmOAxoY+Jtqv06+Iw3KP7CzqybK2ilK8GvsjJV7//HHTzfkzrlbJ9W7eG61vNJyUJeRUZanRSMnqCBkVn2suHDsnuhm6fhvTUl4QiQAn3jA4ddIpIcjlUox0KTtjySP0Kg6RND7W3qlUF+fcykqESWRslDLpPRBrSVUD6CjUk5OfwTw2dTMNhQjZTNv7CHY4/+FtYSPbDK+AlYBpVDpH8JayF43bagAZhjYqnkliVUIDMgWW1eWzvtj9wJ8JNgyzOX5GlFMYyY8qaODS7vsZGzq9Zh0zqfenK+Jyxn0IZo/sreWt0qHpJW9xTt/C4+0DKJ9qMmQO3HXP2Ri+5ePvmu2f6/KtHrMXe6IYL2X5xrDwc6eLqRk+fvdSzZy90ccFFM3pJeWg1KBXVUROBiKyEDWRsuOsX8jx3xNwbealrLpWvbpgn0GFlnqi505R6DvukV8j/FWX/5rOv9Te/+Ux//fe/0+++fKTzm5UOm/QzZNi6LOombImeSt6iDTYxUm5m3Fmc3FPP2Nahg4JNca+s7eg0RVvsZ4N7Rb/Z2E2f8VrkkjXcSCVspwHvNhfDc0s/8iGH7U6RqB5QUuDOpEvIn1KnUG56qDXRWklTdBxcdtrt6RSZsKxCPvOu5ND3Pn845t3kFS8IQMntdNb0FkQ3t2n4A1JDaKZCZrsPSPYjfzTZ5q9UpMbH5WiOCeIM+AQQTwA5rX/DSax8YpRip5yLlse9PvrooX7+8z/Rz//0T3TEXGydrlc7rTn0324KdOTi4EaPuVj6jEv/x9jBarVRK3ouVWpU+2cusRJWGCB2HGiP4yjbe84Zm1swfy3UM26nnBQRyJKklGDpcWGCIifrRzUgr0bUCMRanv1DcAEZdUvYjlpu4WFsoKBd/K4k3cBnzThlbOQLp8L6uiDLPEaL/In8HRiUgv4XxyrTUpgcF2nn+u0n3+orLoEvLnbMK6Tpj5X6I0DaxUJp0av2SYU6jJTmX8LbYJc7MGHDVSK0trX+xfkbdHlFOZMW5FkMVYn61HYxNilISf5289EAABAASURBVPL2Bt+3gAsvFZGTONzUnuZuaQ8uhxIwJ9h/iXN+SlCD3nuIZCyrTdcTcQWMYAcz0y0UN7KKy98Z9jutQXrbOoAT+ea3trJcq4QcGUBrJhKEQZujAaE7Y05P9O1b9667FPuA0zyHFNm+KrJLyEA4DaoZ+oMP2qC4aJCCd4/m1v4hbO8yOUggymhuRze5iQ3q0epDnRhv1NBLadjjRNF/qJw+1Lg91sRlYdaJhv4ednCiPi/QQm5iJ2RYMi6fMK6fLk90yv7imLVHT1kVu91gmFfn57o8O9MN60jP+778HVjHWA2Xl9d69fqNLqCrzVaFOQYJBVvBAhozxIPTdWlw5AEi4n03YRGhcF3lNg0Y+IUSFkZKkim1Cc0/hOCrHNoX6AQdqaexg+5Q51tUxqaKDVba0ucpAb+Us7LHcfMNETOplB19cavCGOD0csVpF/lhjFQNeAc+gFvIorDM2B98FJkgo4PO7RRcYgX931AsJPXwT5QTmphreGELD+dnLG48TEkXZZDGJRf0A+0SevToSr/93XN992LDhe+HuvfDX+geF8Bx8kDes8ZyqeXJkYbloJ4xZGE/c+IC9Ow9A/sZS2U/P8pz3EgbenwRuhDzdtuzImELhxaq2dDc+zparjhSihOpnjLuLPTs6ajfffpG/8e/faS/+j8e6e8+P9eXr0Kvy0PVB3+qez/7l/r4z/8r/fDP/0sugX+pfA977RZaF+mGMXwDCrJEBOoElBfg+94WXqVGdXj2PvILPVYlmSocDgi7dQs/cBpDd9OG2gP7W1qR6+BvgYfPPq293xvvCBARivh+ECEFatQMyNt3X655224rtlgd1lAwTWNUxa4D6xXxhTVf4ZzG/iCdp2UIzOFyO5wGSSvjxU6+tPV+ZKL/F9ZElTlVzlCEne8h0bd063d8payR/ceK85yb6xvdsK/xPsp8En3L+xiGbLW/Pt7sKGtsMqSclbusyNhSCpWUNUWvq9Wk569udHZZWNMtNTGGFS2pFX3I7WMlSXyjwa67cKjag6vOoMYWFVSgGaTBp4L8hXoe4LCWvsXzCfDe6/h3gpwG8BL8fqz9b5GpbzsLZJ06DJ0664D6p5xx44dmkGynZJvlKoqQHHRH+aImwC8JrWRVoXK6cMArqe+t4yT/9eKEbYy0axFpKDPRx5WyvB6+5uL+mnF8xXrC5zteR3u9WmBWg4L19gn5R3xB6M4Tt2HvZbmT5q7Tmn7rpwnwUA++MqeQTLRnZq/2zyGV6TvYJ2phuKtxJ08Lx3+gON95SY59hzIZEwiQ1EKtNdXIezuFdoMS53eLew909OBDLTlzS8yxm83IHv1C3z16oi+4BH7GJfAWu49IyswxmbY1OvQ/IynR/m7LiTOVLWe8PovY0B5b9ijui6FQR76u75TJZ3R3eKWUlFOSbcZuIwLJ0Z3ziqei4Gpbp197PWNUwohSkDcn2x78zRd3SpmoYF4qcv+2XD4/3vkCDjuBlSIyZ9JFbzh7fPPqUisOJGvplbkAzuhCMo8En6yqgMaeCoq3hZn+cajvJXvf7+hoPMNOytiXF8hAfdKw0HByqh7EsJRow9r17B9Hvb640CvWO2esd9aMZzVCKWdFTlDz0TxW0Idu9RakQXeJNDln0mVZlxGkR7jWd5ljPZY6T1M34aqzfLKsB38hDLfTCXclTcXvNIkyIrKkJMWMuHWHFEBvEbgNIiTcak/wnRERitgD3uZv5JSU0x7EC7eoV6SsgJJJW3Rzxfpwvd2qmCNpUnZ8ku3Se7sjzguHxaCu79Vl21SCVZCalzrx4uDF4TpC8BzeoJgZDi8Y2jQV7ZiXNtie6cF2C5kN66xR1fZz4PSHqPn+XlwQAlC7BNV7jzl/f/h7Cf+AN76H5x9IKqeNiEadBifuEB8FPyIgAtfvAT2/F+a0+r0n9P3heu85pIO+F/MPepHhEN+cLTsfewxaaY53S9wFoSTj+95LmjDeC/5n9NLr/hlLQwm8rcADbasWQqy/GXcVgpu4t+9d/1332xSz6/04zJxOdShrTnP3S3rieUnitHfjft8dEXs7I58b3Y3ozLgTk17KqDWkkcXJZrvRNReVNywk1wwucFceei04QO+5cAvSevEyMYG1TppDIxPmhnw3XHL6n3/25a//sne9WTFg7NhYTW3QdrodF5sbLjTX27WcZ8tEu+WgZsflqeMmBhrztaSuiallOCy4qIqErJbB8OXpCl6+BHbZlmGLLF5E7+C94SLBi+IdA2ZEsBgb5EP++S/kllowQAo9OM0Vl6vO7wMsLwpOTo71wQcP9RCcnJ5qYHMuHvPacElp+U1vrCsuxJ3Pg6B1GujVfHfUbcXl9rUvi9HPCt16Ai/U0/GuA6sdBumODWKnbuiUunmxWBnaC5g0sUDccgh8o8vVFXTFhnEt621En9abMbLR2LHhMPUiZodOrRNf+vovuZ+9eC5f/L4+e6NnL1/oCRfDT8GL1691xsR7yabBF/tbBvmCTg7tcKDWO9WHVFBokqKEbEZAgzoF8gZ51eDUuGiviu5LZPm3GcUhdnf/Ax1//COd/vRPtPjxjzU9eKA3pHmELp9gd2/IetMP2i6W2pmy4NqiU472tKKcFXVdUdeteTPBVRbTu6jaYdcHjLhHJn7TSVUT8XY7rNSklDrsYaHFwCadcgYWJrkbFCmrRGisoXWtusTWr1LSmvgNaVe518VYdbba6pKN8g1lnN1s9PziSi84GD/fTppI27HJDxY2Qd4IBKVOfif4Tche4G2/Yacn1ImFzcjCbpyKKnl8AFByVqX+6gdV6joh34ZTijUyODxRlg/Xr7hovAQ36M91pIJK2NKMrJQBeurgseAg4uj4WMcswk7unUKPlV0GZWbS5dwp0HdFOMs7YhPGRF+n8Ymz/pJwALU+7rgJ+b3QSuRVBP0eDlQ9wdtlLjjkcjnuJ1X8UHG+dgEB+ySRRzyw0OyGD7FOwaCHy+n2gIewiYJsFd3WA7UO8ZO4ZTPLqIHdGhLS49b8mD2ugIapgRvS3kOYPU12+Los804I2aMzb7K7RFthDzsWSf5NbF8E7xiHJvpiQR5jghqVdBGhDt102ElKSYWwkfY3X7fTkkP6U8aee/fv6z64d++evLjLOalS5wYVWUdBhVIKbLrTgrF6wC56NispEeG6gES8kbtQxja6PstjTj8M6pc9JmZ0xGWlnNSRfyDO6YK8bmOP2R731oyBW8bVgi4iQn78zSkp59x0bntwnSnaVUJMpzBI7Twgwv7ZVkbszOOqDy9MR9sTSVPOjadtJ+VOKWclyjHfZp/0J5dVbQukjwhFJHVdpn8PWmLvxoJDOC+GPT9cXV7pinFvdX0tX+Bm8rgNe/MmLxzktOaR8aNw+bfnVxywXJN3Q18ryOvNoWEexZtF2q+AHW7bgemE3/IV+u1BRt0+gesAnO21vzn2H2rKayU2Qj157ZWQO1Io0Eck9L5HDdzREQ4y45rHttwrjESY48mjSJKMgBqJoE4JPpm0+ZCWvlNsn7ZfLu9GqOFxjGCJrJZNPKZNvr1jdttDIidsSKQEFTlv0RF21+94IMKajHa/j6AfB/kCrjPktMgbQIQ24A7cUfgy/gfihERIJf8eaDQQFmskvNyC3tbcib6WiHcuwYMBGbMYGP+y1lygrbhUvWn/fGJVQm8JWy3k9CHCiv6yob/sijSyQRcXUP3ioYajD2Va0pFWu8TcHvKd2+vzG3335JW+/Po7ffPdU51drHR1veHy95W+e/pML16dkW6r3PXqukGWp8B7HlcS4Z26fgAL3NBuoeHoVJlLrQ1zx/V6ZD0xAeniZtLZ1UYvfPH85KU+++o7ffLZt/rsy8f6Fv/Z1UpB/sz8t8aWr5ljNvTNHXXzIdWoxNwbDVPQPrlXSZlN/aTX9JXHXFZ/+/gJvJ7qxesz+aBrg/0YW1P6ygX96vzq2hpGzmN1iwV2mIWoHHBMbHpHjfQfRVYAUWZQRqROmfJy7mS/w2lN+GRNyhqjA1lTACXCDwjVCJoSyI9zSYQCSVUz1eFxugMcRgKTBrvvIO64W/zhk+AZwBQgUyCTbpFld+CPGtileCrpDRrXQu0RxAQxhqDyE5WvMUnt8nfc00lMMzq9d6Q//dOf6ld/9is9eMhlACxXrGNubnZiKMOWO7h3urpc65tvHuvrbx/p5cvXHCivVKaqt0/gBATxMm+Vdkjlca5ghMQo5cxc1MtziMfQvu+a2yoXrQADXnIzj0nIewD7EHHho4rssoUdsKWWWzRjulHEWoqVxOWvBK3GWrVskGeribX3xNxbsC0XEdhCjkFdXgLWO1yYbLedXry40bffvtHj7850eVWUuazLw6lKLDRFD7pmy1MK3MKWQJVY+mGXlXX4pBEbrmhOYEe5/gtgplednix1fNRp6KTk9uBCS64f6fyGDg8M987m8sfjDLQ16T5u1p005wtoSHzFE3uqRkN6h4oHZiiiikbXRPHQJgt63uu66f324ndLnpF0xpzeh9iuIxEyezhKdsihLjOpViOTD6pEDDYdUAsPrUC4q4I0zlOFU+bAhxf/7RcHqTxnWu5i+cGctrZs5gA7J1QLkJ9467T3Pd+t1xnDCdoHRwVwP3jxOaShOhBY/uQG7aV0B9iW6kJad7o8l16/3OnqvKqWJe1/wjrkRH1eKKOToG0TTAf4LBlXF8zPA7wWjGN9SmwJC02x0441xppxcX290sgBtqtOVk3Y2w4D3DEPT4Uy4OXwVq9AfuS+fV1HR5gSdxvuMDxk5buPaB7cTktoJU29pYTjV4tLCuohvgFN6CZAQoiEfQV2lTQSs2MMmyH6dG3AlrC3CuS0sE30rZSod8qKQLcikMpW+n+pW/rzThWe1eklYuMWohRRtkPVniRZRtpptjX4machuwdFop3SkmQLVcIqNotKmceRiApX8wTOb3dlnBbpVMg3LnRzHnr87aW++upMj56udD0eafHwT3T04Z8onX6kbXekNS1dmZt71p79olPPILDAvViSlkv/rocX7T8yp222ozaMU5ahIrcYO8V8VlKmpwaarNBK7WcgInK7/2TCmN+mTjer0OtXOy49rvTlF2f6/FPw+aW+fjzq9c2JtsNPtfjhf6YHP/+v9NGf/9d6+Iv/XEc/4vL3/g/Yr55og/1tapJ/scVyNL1SfkRIMjQ/c+HN3ULttw/a/HY32LcHdarwmHWZWqzwa8+7haNvvYOQZKg9le8BOKm/bmG/0czAjndgHnchudgZgfsuND8xE5enu27sG0P02wqfx6WKv6i2feckQVNU7L5I7EvEOsn93WwiQjmyOtq9o31Nk7IqNuC9wu2ekb7uPUqbT1lv0QHgpyYKrBu1FkNqGnNYZd4dve/k/GvHOrOWqkz7uQyXKfzeX/kSuJhnlRAHuyqaYtIEw1GBHVZdXG05K1qxLqzalmPs74R12JFqHSRsJORn/tol8skPPE0RF2R6AAAQAElEQVRmHOJNQWsc6G1aEh/0SYZa0SH+SqtCHIKL4viSku9dN6nCcBhJce9deJz6LXGJ+N55E/a4YF+7XCzU971yTkooI6GDxOcdkDYiFGEIalSFJbott8rlOywII6lSCnU5qeuSErTSU0dsYYdNTM6bM+GsLUi8or0ubhhH1lsu3Av6TrQH/TqyJiVymrN4XE5AeU0MnO+8LcyfQMYgyoD8U14X09IHPJqjfRx8QAvgc/D/gzTQjkH691/nuw3DRlAfNRa9QtBoCKQwhK/gnrDBkRRTdKrMn5mztuOHH+r04UdasMdJzMVb9mOvXp7pm68esbZ7qivO5mxXQz+oZ1zOKStCDYn2MdzJCv13pI3ch3ac29g90bdE2pyz3G8bZUGdu6wG8mfiIpIi4j0kHZ6KAAVU+DVqNwqICNkmE3xSypply5ISQHekH+mzW/r3jjWt5ZoYpCt9WujCv8D56uW5zs/YP42dEnvJDELMMRUdwacqYGQ7gsK1gv/Y930e5hwtMFwa7KOh4iuR5PPMsO6ZA9OC8ST3Eu2Rh0Wz+Ws2vm84kzFu2C+X1k9C1ovoT26fifYp6MO6FE9EKKXUdJatu5ybP5xeVBkdVdIX6AG1znKFEgkC6QLKWyvDd9HEumpkQ7RjTt4yFm+Zn61v+YmkuEUoHGZUfw64DT0EQPdhLZ3dMwIOEXxBAjlRF/jnRDnURYTRxBLjiFJoYpz0v3z6xhflF+fM+yuN6MTpgjwJu+wY2wbgsc3osNOEbhwfSNJEsG4bCPA7B9p1C9SBPiZZFyN9oume0aiSz8lLS4mrve1DTAv8p38sGLngwnd+b93E7ZusRdjtvcgBtgvL1CL/4AcmfzDuH4p4Nx/NIRHEayL7ZwTud0GAJMKAqQ5P4DAg/+hLOl61Mv7RxL+fIBQEBl8Qgmp+cFtvs+f7vtb+XXxfmn/esPTPW9z7pVkZc1jTXVTNjVI1KxKqu49T3fV/n/tuHpswcK+jGznGg5yB1+8MRzRWpG30+z7EwYfvu5EOA8FAkjLqRMTCgDLRuUcmux0Xiq7L8emx7t2/pyWXRL6EWLBxSTm3gWZkMDVfD84jCxpfBFzf3DAQAS44fdDpi87r1XUL23AJO8K/Uo7plgXqlgNEu122XCvkkGVqSIocsoxGYlALkNvA1skHSn3bTC3kQa4gz5oyblY3TPJXumAC8V8hnzFAvuGy8+KcQZILWE+aCf6L5ULH1OuYC94FC0Ar6Ib4y8tLDrqutUO2INBxpycnHOAcaeh75ZwIRVr0V6i3dbZj4bZholoD14dYiTISad1M/k2Zdrl8fcXh0pWsFy8AEwNyN8AT2kOP0Pcp+j65d6LF0UK575QJ7xeDnC7Qhwf5DZfnGw6YtiwCjDV0Q7ttkWOLe9vidizidxwkb3XN5fPZ1YVevn7JgfFL+aL37PKiub978kRfPfpGX/uf9P7ukR4/fSL/c9GXXIiMtJXlV1DlA3C2+rm9gJcSB38wKajBud7CA7SzOUToJLpB8sYXWrGpin5vul4vWPh+c3ahr8/O9XyD3Lljw9prHAaVYaEJ/W8RZkVdr7Cx17TVC9r1Cr1XdFixjZGCdsjlC+CRNpohbLayqS3a0mYbJvUttjjiZj2glLP6YZDte6CcTDmeQIPyC+24YZF1sd7IuCbDDTPx1RQ648b15Xqncwq9YoH1ej3pxeVKF5tR3kSX1KmmzJ6raqKsCh8vQipymRb7cSuCTdWcZrvdaUNZN2wEVut1k9cTbElJon4Je8jIKPTl3xL1hmG1Kyq5l/qBDUOvG/zXXrCg8EL5yr0CXSfgOvlwYaQea3Tsdr7gcH6D23Ilyunhs2BxNtBHOtwpZ7QqTfSxkQUobJVSVofOM0gp5P634zDK8tveJzazrtqInq+50L+iPr74UCSZf0K35uMydec52IqCwIaWCo8phHfOg98F0NYoz6EQhxVZt0ZhQdTGFuxYTkeqYNXQ2Da3GOZiLoqsMr8DpDlc+4dwl2sI3VXQ2g8aJMkpqW0KAl3By3ETdiaejP6CMG/m3bYrdGGsWeiO6Kygq2JbgJf5GgW3x5ABuzymf9x/8EAPPzAecmj/QCenJ7LuLWQggDeZA+PhkjY7PubA+fhIR7iHvkMCtfFsy5hWaUPXc0I3hvUdjCuZdP2i17Afa1JOSi08aVgOWh4v6R8LLRYL9UOvoM09lnosWzHmbrbrtkAs8G86T0L8oKgqhzUh/LEeoSlCEUDAFP21MqHW8YjuNozn7gMuY4PsHmcL+cmujHyZ/mCknFs57mO2t3Lb3qEEvwAUo5yyfAF8eu+0zWuuhy/nz9tcca5rLp5cjngSaRGr8RX8LJMIcBsP9D/zmtggbNkU7DaTylg5wBFUXCRXTfhHxgdvHNy3tvSvLX17x2ZipG6ltblgjWFgkxR55w3chhT86BAPJbUa0APv7JYfUkZWWG6g6CT8VblRpR5ddEr0u0gdYW4gI3DvIT+4XSZIEcqkTzkr514Zd0RStRyFemKztt8RPUzUpyJYJS7CPDQ/zYluiKO2c1htHtyhUNojiJ4R8FBNEnFG7Olc2ZDIIacx1f659TveYaZ30OL34a14x+FH1ohQROBxxF0QdOelFnd8eyf5An133YCdSzc3a13fbLSjX4+2AWC3beCK9dElNnbFOuOGvr/yGD3BJw/K/VLRLTUxj2zHUAnChhMFG/jL661+88mX+td/9Tf6+19/ps8+/1aff/Eth7zPdHZ+RVlFuevV9wPpE3IUjbRNKNQRPjCGDP2gnDopsnJeKKVB09TpCt7PODT49vFr1gHP9AUXfp99+UiffvENF7/f6btnr3R2tVYlz/HpB7r38GMd3/tAiUvgkTZaYeNr5gT/tYLnO1FeoIuaeubbxOHhVt89faXffPq5/tf//a/0//5f/lf9f/7q33Cx/Jm8DhkZhxShKmlLv/BcZB0F9nZ6+oA12qm6btFsbudy0OtE3dTaM7VwKSmlDGzfPfWD4q8KOelUJcND6kxDdhsUKxFfQZA+4Bt279Hi2ydIt0fz3/2Q2Exa0N5tJi1s729uJ4CHyS32fpMGp6dzceSnW4xINjVIBVobblnYUfU2bO+O2zIdYJAXuRaLXj/6yQ/1y1/9XB//8EP1i6zNdiWP4+ayXJzq5OQh/AYuEy719ZeP9QU29+LFGbYGH2xU7Zc1koQNOI+LcrsUlBop7duggwdSEFZBRGixGLRkPil10rjz5e1EWjhEgdf4Flz6iOOgw1/9Cn9wKWmkRjcyNaJumMfXUjkAf3NvGI/XGpmbJtbG1Y2vjvKO1Pf31fUPJC56z6+lz75+ySXJG92MvZb3PtaDj36q1J/o6manm/WILUsbbG+9HVlLFk3UZ2SuG7Ffr+VH1jkFtw2LaVMZhSz7pB98+EA/+/HHesiafuDwpkuhLkm+HBDzitzGpjbABuvBOn6L6nD46fAQFc09f4VeI0L+EV+1J/gGvpAiKSLkH/FUeFXKNDxpVfTcKG0iLuQqMlXszECp5Jgktw9hIq94EKG57lJRglGbTVgDWULfDdFJRjLNisj40x4Br9Dbx1ztq3KMiK1AlF/RRUV2z/Gmwq8W5/RSROjwg8MBQPunQtFvS2833gDNb3rg5MAZVYnYPchSYFqoX6WFMRCJcVSM1YqFGnTEhW3oyaM3+uyT7/Tpbx7p8aPX2q6cY6E+L5VTT0HUjMGpgFpgXKkh9lOxqZySupyVIlFaAJKTbmQNtPHa8Yo95OW1vHbpWQN5f+o1zTFrvsx6XO2B554ypElh/wHi2bsdbrQQZKC2t1/LhJ/SifXrPAVHbTKhahmzlJIlTRXaUNoFdtBWwq4Cu1KzM/fxSRV/JVy0aStCUri+kRXoNqCCVgVpBZDK8lTccnvYvjqyGgPxA5x6/KbMF61N8Ae6DmyOPLr7UJYSZaU5rlBOQfcFmYw5aUCMfXmMe7UOmiptPB2zn570d79+zDz5WutyquMPfq77H3OZevyRrjiAv9qFNiVpoi6VNg3KS3kuM+denptNFRmeoR3rqJ3bmXqWoFzSK1E/7GWiH5WSGF7wM/ZGpV51Qb2PCDvRDnnOr5K+eXyjf/f3j/S//pvP9e9/+0xfP9/pqjxQvv9znf7oP9PHf/bf6Bf/5f+kX/5f/gf96M/+Cy0//JG26Oh6Cq0KMmDbk5Iq5QayJtZ8Qj4RFuhIBgZV9yAhDZJvUZHNENSoysgIP/I7j6DmUStZtAceWpe2I5Cw+aXdZ8f8DdICFz8H4MeBGHzn1+67HObQd78HFmHHXWb2G/vkEfYA3n3Q75F3olyHhkJ9GS+xxkQC16JWwkppAgdCJnTQs+ZbDuzRuABZ9At1KQkj0M77BNaGG7DjPGTkfGHkPGFiT49pSrSReQTtpIagawd9rVNPO/YalLHTTr0WjDUnixPdO7qno/5Igf1Mu6rCmm3er1TCQoV50XurLeuviTpsxqrzm1GvLndg1OVG2mL3u1iowLe4TamDeKLyAbw4/Aaft3B83NUzsTokhvI2b6OUzesUcmDl4/A5gCAi7X+LIAUgYE6LgxBSkoUQ693+JkRFihki3Eg0UD/0GkDOWSklRQR54UAaimvuiCTHu7929Af7Jac7gPSU09rZdI+WJEmoS9GFaBiaeGRtzv6AM7qpYCeUWbueMSLJZzavL290RXvv6D+Ffu9+ONHODA30c5cDv8MbB8eBOsCw/0Dt/j7cjQ9Eje9L1MJuYypeK+UuWhARd8P27mpqXUCb28lIT2GEznWhO8h+8RDNl9ftBTm8c/m0MwkrKGAiI6asQtsUxqoJ26/dkrXbQ9374Ic6ufeRlkeMe/lIq5tJz5691tMnL1jPXrT9+ZJ+N7CPdxkTY+7E+Zwol+ZwELou8nzgNhqJc3zFJhxpO0k5qc3RZEgpKyNHm6+xn4hQRGh+QmEHnwg+dlsfxfZZJVPgYOfP8EqRlVJSRCLYeag7eQrpLMf8V8A7jZwl2I/42jI+XPqXd9nLeU/XD8este8prBf6ajWwo1rhBdeqQhtgf3xdb5kS/o++iPwfkqZqroegBRmKmBeaffcaWUNVxqd8fF+xPNGW9nzD+Pfs/EJnnB36D3DGnFRYOJcUKuhxqrLqVKGG4Bnoy0gHHaJHtXrPaT0EW4e1VLkpna/RglTkF9RMC51tZK2/ZX/uMzqf1bXzWGTZEDayDxVPK4d2EuVKIfMrfAyItJet4jEcQCq9fUjgREZIEaGgfgmesQcBqhGzaArcSWMkrWn0N5zRP375So+ePdMT/zchrA1HSZGzIqRChSfSCX0mdB0GOgnNdhWqrekxewm34TA8t6/lto1tsLUtOtmh+Im1SHQLCUzwHNH3hEwlJclw4bccZo4V//eB4N97ne4Q2NxhyWYcwkXYeyG3UbRua4vbgP+zHa6vsS/HTkMIaTEN/f/igRGvBPNG9cc9EX9M6qbp72H4frj9JlnqigAAEABJREFUBxySm/8fi0OemR44/VMoVjZn/mO/NvDvwx+bf043VzAqFGn5yrAwht2tD7XEJDCF8O7tFBfv7LHjACd8DwwYDjFxB7TbsGE3y3YEhTnOXA487W5RTgzsdpq7eZzWfCoj38ihhQ/uL68u9ObstV5zUXp+cab5r2BX8iWuf8vkioHGB/FTKfLgtmOhuOUSzgtGH2pvWLSuuLRacWG1gm643B2JH5k4PViaeiKtCGRbtK7srshQWQSZtnAiPFw47cgltMszRtIYdZ8/M8ANfafFMGixv5BIDDyu14hsa8q/5lLi/OJcb87PdMYlsN2XXHT5n+y0bNaJJ/A+d4xZqbVlZcD0QnjDxcOGuuzYcDssAsHQZ7G8yJBzsGik/MUgb8BdtvVKEgitQPLEQG6mTaam541W8FxtVhx07hjQq1JO6rz4ZBOfu1650a7RYCO/NzUV+BXKNSZkHBnUd+jXbbCBjvAvyFaiqkgzcE+4/NfRG3S5ZsF5xUXwBRfy1xy8rcaNrrlEvbi+1KvXr/X42VN99ehbffXNN/qWi+An+F+8fKFX2MTrN2/apfDzF8/1+s1rXXGRbT1Vl7mH5fLmoclh2zSQwXVAJPmiyfpodbFuqLsn9F3qdIPQL65W+vrlaz3i8vcVG59rJqkdOhnZKI85c7GZVGgH5m5NfDZcplxxoH7GJfCFJ2bkmOA77dNOFNYuf9HVyIS95QBwTR5ji40YG8KafXMgv6bNR3Rb0HXAJ2NfmTYQZU7wti1ssYcdvDY08Y2yzkvWazb556XXBXixGvX8cq2r7aQiGFHxQrvtKM/6GqEVf4KnYRsUdSnIOAHHGzsm25FyLE8lbUVXCXkSthL9oGi0Z+HEpp0+doUN3DAxj+hqYjO5mkJXrI7XJXFs2mnKgypQt5C6pcSCi+Ra0W/Pzy/1hva9ZLG15vJCE0lSpwWL48WwlDc9KWVR5SauqahbSkkRSVIItYHKhcKkCbknZKroTDwj7pvVutma9V0Iy7RrkB9VzHypo/VUyNPCQnM4af3OZdo1h9vldKYtoR0OMNBnBQWhqgHP4vDGBMaUJWQ2AhrS7dcu82tJ6xzjsHCABd+jmh9l+EDZbVdxO58VVCnT9S/UuxJuLgk9ZXQYlOS/EN0yRnpRuUEvIzZZWXAG5QXlOE1Kgd6zhmHQ4mihJRiOcHMJuzxZanG80HDUq1906vrUkLtQojn6HFpgK0aP/bJmxlILZ3Cj6m47U4StADOR7b2ik6DMlJOMgIfwz0gKwnOfNXBwbzl80LhY9grSFI/NjD8jKOjafMXjeihC4nVYRS8VfVhHBCkh7F1k9NN1nXqQcyaf7aqwydlx0LmV+5/bVPvHeYe+1wGBLNb7ASP96VYe9NraDHl6+o5/8cd/Se2Ldfcry+754oqx0XOe7XSkXhPt7Ca3flLOrT2Ojk+4PH7AxdSJum6gep2igtIrlUGC1qmXQC30G5Rcxko9Juowgh3usWGuj7UR8EHP2qPi30PEGIRIuOO98BZGvSLIG1mR9sAt4ZbDk3KGpqxo6UIRABuwXmqhlrQdwkvQSrhCktOATN0zhpQy+VOSFHJTOtuEo+maAQV1ScSJMhslr/xAee0CNAbfuYggtZH2NIiZcfi6vmqxfGHCK4QUSlejfNs7Z2hOkX6G3j4tI4mgFR0cIGS1Ww4jH5podUPNqtgUQWruoLRbUP/mtqYmRTYqBzs7XXE4f8O8tGOzhGqsTg7YRHtP2tLX15u1jA2XUlv6Y+EgXD41pyzPkba5yQVGr9wdq+tPVcqCg4u1vvzymT757bf69JNv9PVXT5m3r+CfSLNQl3sleERUBbLRVIRn+kennKxfSQgUNWnoFuBIiTKuueB6/PilPuPC95Pffanfff51+/9+v3v2Uq+4XPblV1EHr2P1HCR2HCgGclUtWMeIOWTUlsOHGllChhodl2XRLs1enl3rO18sf43cv/taf/v3n3CB/WsusD+X1xJb1iSBzG7LHbq4YZ25RncTulv2S50e39OyP1ZSrzKKuaWCommCgtIMLhSRlFJWzp0SiNQpgr6nULU9Awa+5lZz08p72lgInYkHD+qzOOTEv38JFkn2PpPgcwDOFllx3EHLRFCLMz3gTppWGLLEHp58RUW1JTGnruJCs8Fuh43INRI3AfhYBFzt3bsbuf0kohJ5MvSAUGZeOD091scff6Cf/NT/H/CJlG2Xl3JFe9sHes9pqXGb9Orltb756rmePbnQzXWlLXrSLaVYgIxZJdpEKm4TqkKgRKniKeh5nGZ5e+aQY+awE+awnKtq3ShiS5sxN8UOTbluO3K5rqYHbGkT0taZ+qI3uOCNstJMiStbpYaN0rQm3GFrhNqo+q+ByUuJEjavRH37h9qle3q9yvrm1VqfPH6jx+dbVQ4Nj7kUWT74SD5QXGGLa9ZzmCdjd+WAvmhiATgS3vYJ2xuN44pyRjEFa8ihIYWWeO4xR//kBw/10x99rPsnp8R3SvQ/KiqEktze7VTf+iktrGI3RovHLRCgUTIGuSR/DbtC4fHiNgw/PcYxBzhEt2GinDuAp3m7naqKCmVVwgxS4QpI2uPgNt1jX3aFVup2QGn+DGtA/5UGeByB2W6CdgjGiqCfqsnmMoL4w4t9I48OwI6sl9pokecsz58HOUXWiIDsces2vxBKksfXOT26tu5vAT/4FsqaSw1ciX0GYG4vyF+Rt6RBBZlH5N1OwThedH211fnZSq9eXOnZ43M9+vaVPvvssX7791/qE/8/0p99qzcvzqUpsS470qJbqku9REEj+4ENe9X1dqUb7Gi1W2k7bRkBikrKiq5TNhI0kgKxJ9bsm6trra8uscO1jhadHj440f17R1pibymLB+Z8FVDDhQHXvxUsGLVwKPVGmQRPe9wNu+t2fNGclnB4hEH+gHeivOTioGZtwJCXwApIowNt+Q78hJgBEJxLj1AnoW+h94BGu+js4UM47kqYbEsee9KRaj4F90h+X+oequQPVBI07qsE/TwGbCLD0y9y1x28tsB0IrAgGeHslApjRGFMKYwttexo5QpSky325U5aar0b9PK86uuna336zaWenkn56Ic6fvgnWpz+SCPlXm9Cq11osszYDo1JWaFSQuG2pKE8T4kSpiLGkMIlrmURSbOCCbxGp0K5hblWOlLoBO2cqK8nSuWeojxgzP1ANzenevYi6/Nvd/r1Vzf69bcbffJs1Oevix5tBl0d/UDdD3+hh7/8l/rxn/2X+vGv/qU+/tkvdf8jwpdLjaryGq7SZ0tNalCWbb3aVvOgBM3Ik9xGrGuDvWWijRL1C8NtwiXhYf1bWf+W0qkCGkiCr+sqHlsDAXJfFvYjFdXbvjiJiu1BypCouA4PIULMhtvwfRqTQzoFPt5GZYfkoPaZHfreh6StjPcib8OIN4+I0Pwj4VSIp1R0V1T58Xdy3YhIOSnnrNz6ca9Ee/bY7qI70oBu+5Rp16TkimGWhfmlrKvG1aTdelLZ2EACtWTydgr0XqdQGUMTqFNSsO/oylLduFCmzbvtoEU50km+p9PhgY7yKS20UBpp140YO6qYLlVbfmnHpePIuUOhhPWY9Pqm6tVN6HzX6YbyNpG1o6Ikp3bIgqwJW8ZDxQ9vxVvxgDq7caniFjHvwBGkbC+8wmhajBbkT+B3+G1W/A4X9JDd1CUdeIfQFagNlawz5nWx47AvbM3pui7pmL31crlQzpQWcAZkeiszdY4IJdoo506JNW5Eprg9RAZkV4MIpzyE4m0STKmqsBaIZae8SCTbMSZssJOtpihMCwlkVnydrrZVFzcj40ZSiaUqdiL3Kfpcpb/JZbg8ivHrMkzVwpBDhyf0Ng6RHEwddJvu3bRqT22xzniIPVCUsWdSW8q7n7ltCXGUgfPu66Z38Ay+fkFLc1sAPrvBoYqeqwwMW6ZvYVGoHwkrY0rFNsX4WkHkhfrFfR2dfKiTBz/S8t4PibqvLTZ/frbW86dv9PzJS11xyV7JL+TwGmIq9LEyqkCnUqBFtVRV+q+pz3KmyWkIrw6viqqmL0SeKfqNCPEq8QlJDe1jd8x+CTq7Xb4REcopq8O+uq5ThqbIigb6tkISftLoEGb5CQ/8E7ZxzSX32cWWPdtWV+uiwlqlwmdUYG9BnRL1CYqrYAKjaoA2+hdRne8FBf/+uy9b8DYCGhJfAKPZXfFX+Zn9wq/9YzmyCqNeyUdKC+bv5T2Ni1PtcK/Ye7wepUe007cXV3pyfaOz3U43SLhN1CehE+oWShJjUKVL03SqEyVhE3I4erGuhN4q/orMNK1oUnQh8iEbbQxL5MJtB8EVZyXhxNqsXbSzPttwbm9sWXuNbATKVG7bX+QWT8vHx/wNgtrrmopwNf6Vb8Fp/RvWe1Eh1DG2cVE35awaoQLsFvNGBSU6jczDW+roX9g631W9Xu/0lH36o9fYNvcb15wxcNwkkXe2bTiTvrR1RE94ltBHRFJECHWCqozQARBOMyAKiTRVoaqkye2VFlJ/wrB0qlUMOhulS9YDK+QaLWNKqmRraPnEQwBuvQP9/kOy+k6ofYYDD9TuA8hwcDr6gBaGh7c5/+AnkOiPhRQR/swQ7lvo9nFo85CWVy2J7jy3CdSibr17h8n70O0zx/irxlya3VAcEaGId6HDExKv5md2kfSdsBbaAkMmzQ6CHB7shDIbxd9eRzTHP/lTRV7ef3LGfYa0p//R5J36/BHcAsEj2pfuIKW9G0JMhYM7m4Hq6PQOsd5M8eI8xDl+Bl9FBHnfvnP69n0b+L7L0Q6bGe/HmDmQUmCL23GUOkc6sUE4YYUR07/x/+rVK3376Bt9/sVn+urrL/Udl3/Pnj/T02dP9NVXX+l3v/tMn372O33D5eAZF6prBsSRvFsuw665ZDXmQ/OtHLZjoB65BKoKxq6sru80T2pZKSeQ1RM29L26TBh1D+SxjNZnRWb/05/+S941F5Yr4P+j0YeqPjgdp1Fk0TD08sKt67JySviHhpQzA3yRN9Y3XAz6L3rf4kKXlxds2q+0Jm7runA56rIz+fzXYYt+UGWAtww+zDVctrGmvhPluz73Tk/18OED+bevj46WWgLLlFhUBvJECom3MKhOTCj+K4EtuvFlYJWU0IVamlCiDh4wt0wu1uWMjTb2c1C8QtYVl7VrLim9WHH7jixIdrtRW3iOtEdm4dCh09x3SgPAjWJYCJA6YQ5gxOB3KkwiSJBpC9IFdIsOXp+f6etvv9bnX30OvqDNP9Wvf/tbffq7Txv+9m/+Rv/+r/897k/05OljNp3X8iX0iD5cJ9fPcjAXM1FUlaBMYB2Ist1mrqM3Rb6Q3pKqIOuatn/OxPXF02f67TffcQh3pU3uVZbHmoaldrmTt+Lsi1jISAWGFUaVKmyp/xV6uUQ/19ijNygaemFg1DvJfwW8xRbXxK3Q3TXpVhzAj609pnYp+YrLz8dPnrCBfqFzbMNpi8LpHtEAABAASURBVESbdMroMHLGF7KNiAVDpeyJiXCbBl0zGV5qoQs2wGdT1tPrUU8vVrphYlZksgQbtEkbyjZsO4H8PTZmZHhXZJmox26z46Jrp5GDRUwG+6DfkC4jQ8cGpV8eqRsWSugsur7VMRYLFeKvyP+Guq1R9NQtdcOE7AvgVUnasHnYIe+UFhJxeTiCx5KqZK1ZPFxwgf7m1RsOsF7p/M25tly+p0jKuVMGiqCFUIFCwh0RSikrUpKfib4yYYsF3UQEScLBcx6cI+ErDvpX2OmGdJMIbHnv8CVHqZX2reSr+ARt5B3qsQGltgi4NOqP3Qc4Q62TrNeCbouV2RKRIixzQoIDQomfIMQQD2K8LdzhrU6kNyVeJIC9KvUqhuuPje1YeLmNjbZQJMyyYLCNX5c6Dd0g63YaCxvuLbreNOoL4C4y8b26rtOCdvY/PX96eqKj4yNlxpTi/gJqKioxSVkauJA94jJ4wSEgpqSKYIWxQK4zGxpOCMRyTB2ydyGF4+ivLY3Hnhz0E0MqCFuo2wxKg4fDKmPGBN+JvEF6X0afPjjVvfunyLZQT9kJXhGhA42gMAnt7UGTFtqiAopRIj6nrIx9pZSUEb5jDFxQ7zYGL+CLXTuOrHLZzh+kdVhEKOXcxvujoyMtSJ/hZfuwLXpcNJ0or4G6OI5sLd+CQ68Txu8HDx7oPmO4/a63x9L2ywr0pRv67BZ7VQolZBsow3n8XwH8gIOzDz74SKfH97QcjtVzkNOxkcnpWFlHynWpVBfKLJD7vFCXOitY7udb+vmGPrbbjowNjDSMJ6F3f4T/FlYAaQScSq4ECCWceyjjzlLgdzjAIymkBsIdF/ZLop0rOrFO3SaVti2goq+qViCJpIhQUP8IaCQlaNN/gl/KxM9jXJmqCn0BlvAWj9M7PsnpU8KfRHrdPoErIikMNR95Q+HiiZPDmpsw3BGh2wcn763XjtnPt6WLVguRz6iUUXE3ilspicpo9gdJ6CXOB6iGPEfRMgrSVeyskAT1S9SjBryjiUqfKSoxqjBDKRi/d2tdXV/qmkvMkf4fcv17RXAQShuhXk3oaqT/26ar+zEHRIE4JeBC3xzdNoFe5Ty9OjZbR0cfyCgc7n37zct2AfyUw4zdNnT//kd68OADpZyRe0KWQp4kr42OONwaBvhQ8LZtXkdLhM2ecPB1v9ntzc2Wef+J/v43v9Nf/91v9VsugR8/e6Xr1SjlQcvj+/Tz+8rdEtmT1hs1wE6rddUV+bfsOIM+Ejkx50qXNxs9fXGmz7/8Tr/55Gsulx/pm2+fMce+1pvzS61Y0yCIBsavfsjYzqirqwsuUt4w/+207BfId6Kj4VSZPlTZ2I+bSeN2wnRDtrcNAmzpQ1WhiKRIuSHRZgYeqfKiT2GYAVKdsC9aFrfDRJzDTZ222R5hdqNINcBDPA5WDZIac0AlcIZU+SGSLxkcThKHNjIzxkkcKVo4YT6URCDCkYmxXdiS7UhcikooWlwsNti9JZ1XQUWBrSjE2z52KBo/SS0oIAckSehGHWFQbEu4KroYlkk//+WP9Gd/8VPaWNpNN0hXVDgwmHahHEc6Wn6gcdfr2dMLPX1yprM3G203mXRL2C5RM2s1Oo1tGjOzCuSxYGJeHH2IMu6wm5F0oQXrmNN7p7p3j7Y97pT7IqUdvOa6VfejhlHiYAqJoDukdTyovtBdq04r1RFZR/QzrhWcZCcub0yDC7QoG6WyJnyj5KPVvFOXq1JGbuypxIlKfqjL3UKfP7nU33/9Sl88v9Ylh61HH6GLD3+oyrg+pUE+dJkYAEZsfGJdV+hzIwfyG2z8ivWi7Xa7XSmi6GjR63gYdMR8fbro9MHpUj/66IF+8oMPdP+YuQHdm8dou/XcUkeF60lbyDaJJlSxEdzRaCW+Sg4P4X4LtYfARvlgmyJFUGM1hIRfdtOe2sebhqTgc4CwHalQNBCW7LLlJ/HJEnLLfBpCOvDS26cSNrd/wCdU6LOtitid1JNwIQX2EseUbTpAsUl4R8q4k6SkqgCVMgqYZXEfw0M8YU3Ot+GHOSvI1xB8DfuhArxSSKKNDNv+XRTWSoU28FqhoPtK4kJ9WFZrx2VI0SB5/cxcXlKv7ZR0ebPT81cX+vrRM/3m02/0b//6U/0v/9vf6n/+n/+1/l//8/+m//1/+/f67d99pmffvdCGfcGiO2G98ID+dKq+G9BRbXu3G/aUZxdvdH7+mjH3UivmkDXr5REtJNZAHWNhn3sNyUBfKHnkQHLHoah2W50whvoC+ORk0MBYmg5tSf5ZZ+Kpe6C/vQ6EHmdMyDJj9pPGcehBBuXRoYkivExQgK7iFkVBuqiV1kNNFOVWFP4mCn7Til97mdzCdps6Tuhb2GiULBk+1FcvgYiBWAP7cTsY7fIXG8onSt09peGh8uIjpcUPlIYfkO0j1fwAYU4U2Jyigxev5a8biXGkTGtsdMPYxPhDP6x1R4I1Vb3RxLhSp50sX6JWEb2CMivjIb1c51yM/e7bM33y9bmeXYTG7kMdf/gLLe7/TLs41fU268bjBPtCBGPcQVb6wY7xY7dD10UKfvydpiKvB70XG71moK0Xy6UybV+UNaKLwloy0on67oEW3UMt8kM0c1+pfsCa8qFecPn760/P9W/+9rn+/e8u9Gx1T+O9X+j66Mc6W3yozf2fqP/Rr/ThL/8Lffjzv9TRBz+mK55qSh2zTpV7faSkTNlBmcXjHc081lBJWSJc/ZGUFpTZKWijKKbohTEzaUFtAHIKlLHXOHYqoLIvruxBDcGvmYFcYtX8M0EpLIwij6MRFTpDIRmVTmwIehfNq2g/ThiBG4gHF+GaEeJpH+jvv5WgA3DK9sunOW8/LXsowd+ICEXMfvF47ChlrpvdXuORQIvFUkv2KT19ucuDulioT8tGE7qhusrw6ZRp16zOut2he+aZaTWpbKWMLfX0hYz9V8afcZQ2rIk26xF7TRJ61raTVlnTlVSukzLz26Ic6Zj57oS+skzH6mivCu+RSyKjjqEKr5HBbpqsgU6bqdObVdXZbtCGfLt8pG1kjcg4AVpJNFpDOEuFh5r3ENxo+8wN3tTZnKTnJWpu/RA/8IyA2n0HJJqZwluEN5CuUfyNjz86PAWHMVFekdvApVg6Q9idGLdqwdZwD33HWuSejo+PlLB/yxcR0lwp6TCuEeb4lDJtn4lHz+oQD9Sk6vojR91DPB7vJsoajVzVny60AIG7igZNKN17+RQa4euVCnd4uh6TdvQn5WMJG6n0fxlKcDUgyEP1cUj14G40pCBNQElQ9xD+OSR0+CGhhE9+Kh8DErewS6hiHyG11A415OBWYSEEmANmd4tzmIGnpaMloHxJefgSb2bvod76yeu2CNq0UbcioI4VnVXG9YpdVtpC9A3FAt4LeU44ffATndz/Me77GsuCvhKccV3q22+ecBH8kjPgG23YzPjMumAPtpUda9Udc+o0jbPtlDpT5C7068JYPTFGTyxsDqiEu60xAirDi8h8JevcUNBywVcK5E4N9odgLpHe5wN916tnfOhZG3SMtzl3avZGPYNxutvHLzgT9XgyMKYMzBE9KCXp7HKj12db9mOFuaeyjqhas8/cIO9uqli7i0J3lGdfjZGid2AiAv1Ww5HvopJCtw8y791ujr1zT4gjK8zwNwdUIvQt9vqISMiTNNas6I61ePADZS7tb2i/q7zUenGic9r28c1av3v5Up8+e6bvLs51xrpoRcGl69RR/75fKqj7tCuco43sS0btcE+TS81IbiSaBkq6imGVEjpUlQSCHSKH/JP4JvEgvtu1oDuf2UwMtpW2d1idiCwHXZEWG6ngYB/NFgi++1JtOJOPsaCNPyI/qPgrwlRm4Qk6VdKQODIyJ2A3dU2cAwubqOxHJmx9jd6uaLY1/pF9ygXriidvLvSU89vX/uVAxnJRYqK+wvom6r7bY2LulrJyyuqxqz4ldSFSVXSBXPSFphfaKBEXkZXyoIyuu+WpuuUD5aOHKv09sRXUd+c3eskctKK9RvjVsNyotOofeaLFO5nFbLSF+GOf6QH4W3KohWuQUI8kIgiuhB2AU36anzi7vw/klLP/cQhFAEmh+cGrW4/bTvMTEYoACgIAL4722hnB12jxLRhXKCLE5/dAqP6hJxREG5D33oh4GxsSXkFmh3haQMjEn3AQ8OuwBjyNEmkqKEF3Xgf8U4B93Mn9T3WmPzbDPyTSgUcbAA6ef4Ca1zsVx7Aclvjw7nMS2KzPlKA9aUF4b6nd76Ep1mHOA3jVbIpPBYe8s7OZNvFQApzWWWfgm1+8doCWuSJ+JYwXsmNQO+PS79F33+rzLz7X559/pi+//ILDwK/13eNHesKl2JOnT/SYi+Cnz57qJQPx+cWFvGFdc4l2Y3D5Zve2TZqMSFQiGDRyzuo6Bmkmp9xop37o1XeE56REuhQYgQc9JtsRWSaoGBSFrHZ7Mh4ZgC2n+e+4QBqBB+NC2kpeFMB4OsmDr90JvpFgzFvMhwHWi/CGaWJy2HF4uVa7UGXjvWEj7X8aznlzSrPMyJhwk12FPC5zx0XxmrquSG85XLbr6Al4WAzqWUja77KrM4KIUMpJDk/mh/YLMhfaK/BHzopkJGhweFu02mx0zeGx/yrVdfaBhCIUmTR7iPq5blt0saINrH/LNDJw1wiJdNZ5Hjrc8GWy2lGPLfE79LFjtb9Df1s2uMYGuqb9/E91n3GgdcZEe351qTdnZ/JfAD958lT+i+CvvvlaX3zxhT777LNGv3vyWLafLXldbqVObfBHPstc6Vg1pEZlrWB0+7ARP8tfbdHFKyasz797ok+//U7fvnytMy5H1kw4OxZCu9xph4521Is5jgUD/BSKCEkJawkOYyatWLitsaEdoTSGgkM4I3W9Ah4Bj6rQiC5GJuuJ8g3b1g3tenF9xcLpWmt0OtFG1nfGDvLBfrtOGT60gsiubQndeBJmYX7OhPqcTdqji7WeXK7YOO3YKGV1LNQG8if08nbhyASLjDkl5Qy3CBUYuv22XFL7EtFu2/2ErERJpCWxos+gUyHflEIT4cYIvaHuF+jtisUPZ03tn6A+W211vtrJYZuakYm8aZDyQpnJPFKPzYk+MdEntlp7MQyPygInaLhQksuniYQomvDUWtFcqD2kcbjlP8BpRZ0cX4nc0X+3tM2WBcmOBRSsVR0fiSRBt4OX/fict6D7int+XdbBJdK+9Tu0pfPnDuDGIoZYwioMDXzC2yC1FBI0bvG+z2XNEE8ga0IXxiFPQuYgLPaMK7rxuLSl/26sRy4n3JYT/c66wVDlvM6XmouM5HE+x5nOi03GUMJ77ObkmANDXwC3wyD6ckJfqapE8XJRFZr7UIddpA6uTaYKd2zMeiyjCrrPIQ2kWTBGLRgTMgEkFeKrwrMYIfhWlf3PZN1FpYwZh/AgbYZXD59hOejoaKkl8i0WC/V9j5lmkAAUu3T65IKqoR+8AAAQAElEQVQEf+yhoA+cyimro0+5f5jmRKpMHtAPgwb4OS4R7vSiVuKJCEXMSFDHZ/K08S4nVdKMlDEyvhV8EYHtVrkddi18UqFuMFFHOUcnx+0AYAl1X5/Qm+11TTuuGPNbHtJXUSbldNRxuTzSyckphwYnWiyO1XdL5Rg4GDN6ajtgg6Ac/IRFFhwEe9qkgqKJvtHGBfqsNzDTbuIwb4+xtjSFDuM8Qb0CzkaCGnYfoEgSJRilUmdQ9xA0iA9kSKYinrYYsY0tddwwhxhb6I4NVkF31YWqth/xwEJkA5RjPqlTlzslI2VFEI5crUzN0gY0CI8I8h2AU1LAWTyE4o4GtUII9Fv5GHMMX/y8t6xwz68TGfgOkU5tN3SOCeGUUkDvApmdDhlrS4BUdhNGL5TDqv1ScxfCKxAwLbByHyz0xspmumjUyOXTxmsELvnd7wNdddnt38m6Qe2aGAdHxmvPm04/lo1GLq8m+uvIHF1qpbykkW68G0ORjrRcPsTmfqDF8AGb3KybG9JgX8vFfT18+AOdnrIpoz9V8vrwdEnfvH//HuHHWiwGbDSrx34X/aAF81KfB2XbLBgp4+pqo9dvrvTq9aUurzfasYHOw5GOTh5ocXxPeXFELTPhif4zSByqJx9QOX9NwoSbvGscF1drPX3+mnXkU33x1WN9wwXIqzcrXa8nrbdFFds5Prmnk3v3NCwGWV7b4Q1z8IpLjQ57undyKv8FcCizvgv6gjSikEpZfbdQgsdE3/D8shtHZBJPwIs21R4R6JFgdILy6ZMoFLsOoAZa+DZOxFc5Q0BmwE9BmKH2ENWoKrzB7PHXMbSJ3qWOgXEj82eOP7idQ4y5ClucV0QGh4PvXP6uSc6lhQ8NORoUdjbnITeiWUQTEvFWe/cIaAL0T/Qo1gCCVqei3oVyh2XWT372kf7sX/xEP/7ZQx1zibTlcv7meqXdlpS1V8b+Ji6Az9ntf/fotb79+rnevF5pGrPEgU1KCzW+6KMAWGsG8qHnCXsv2LW73zD0WtLmi2WnnrkrcQhaqetEHzAV9autftaDV3MHuqUeM+QLHC53BaJho+CE3Ej0o1sQZneOHXUoyhy8ppyVuiMOuBdc3m312Tev9befPdHvnpzrfFqoHn+o7j4XSEf3tY1OnJFrw1i8w/ZsfwyP2rHWu2Gtd3V5rRVr9XGkfHgvF51OjhY6XS50PHQ6Yp48GbLuLbJOXO8uc4ifGOMLF+qjKv09butK+6MrNcXZTqvecWNX4TgJPag9QRJDLSSkRpMEjQa7D3BIaqERuA37QvsHZpRRAQXzPbhIEIk0idSpUeH6fSSF00Um7wzhFvamZnc94baTJVmXCmwm0gDtQadwWlAjJBnimWWyPIYlugW6qtjvDNI13UDJJfIHMNXhCRwGUsx5Cq4JFQNss8KvgEqoqEck6uNxOy8I6Rm3qi4YI1+8vtCjJy/0xTeP9OkXX+uT332lTz5/pM+/eqJvHr1i3LvW2cWkHRcnR8ND3Tv6QMf9KWPZMThqGPqFMnZYkdFletzfYVgrLh0345r9zI7xdGK8RWbGudwN6oeFFmDZ9+qRLzORBPaTWQOeHPWsYZZa0JdzxnaiInOVGp0156/Ql4h5C9IS5rqrlYZO0IHYI2pPK27HzxRdNT+2StltUMbvtEH6oA3egXgshstE97yiygrkCsJ8UZ2gIX6qkRAtz7DdqJOEfWhQwlYSY03gDtOGI4lLUXX3FP0DaXgI/VDqQQcSYY4nrRo/62VE3A1Yg40KY0QpO6SgTu6LjBURW8o1RlRYlfjJjAU5LxXMe6tN0gvGws++ecN+daex/1hHH/xcRw//VN3xxxopczV2HMIH8yV1cPnIr9RLkeExI7ltWT9FyqrUv6CryvxWFbSKWotMhNdwvqWkY6U40SI/YK15qt3NoNcvJn391bV+9/mVPv96oyeve12MH2nd/0S74z/V9OAXih/8Sv1P/1xHP/sXWvzw5+oe/Eg6eqAJmbaMzTvWe4X2K6WqTIZUkKMoqSCbkLPBC56SiEyUn4ntlWJQSktFOoIeKWIhccEotxMXwQl9Zce3dkzoOVGPoL6QVsuCw7D+9wj8huOxldoQEq+BSm7dag8RvI4L0xYm3brtMHQnUn4qslZkgjQv7jnobVgL9+ctzCoiFBHUfwY+Gc5YK3zEE/AFkUKZ/t41dMrorENPGT2FL3qbXqtSkbKCC9oMOvkSOHMRm0b7e/WMmR1I6FJT0sT8vOOCeMuaiuFD2mZxW6t6ewEsaRXSGp1vsoJL+cyaMWGbsUtiqhRHP6qeZmnXhI2HgnVc6Iq12suLrd6sg+zH2vkCGDvYJWkKYR+iDYP+QRmtQUwJg8xfFCnrwSDE3haH29T+hsAXlAqBj12BUy3ELkP7TND27sNIYxYOMq3YsIQSGwjBboQMt8CmQtgYFa6cgVXGrpxDx8zZi2UPG8Y/x7d8on6z7BQj0dYRQXsnnOiSltItkiRAka04fLOzaoLXSLlTJmRIiiEI2yLhVpGLos/S0GlD9OVm1CULjhVtO9LOlfGmBvNmQTbOmVQznKOB5ND3Xkepfd6LsNfhgLclMXVwwx0PttuC+DjUwKlWL8e54AMcaPchgd2Gw1sYH/sB722o3cTc+md5CI07INb93gZW0V8lroGMNZAqEimyamR02TVYVygY90KBvQ5HD7U4+YGG44+UmSN2u6yL/V8Bv3pxruvLG/YU2AM8J8bALedvW/bDnou9P5s4LyjYVPW4CCr1L8y7ljenpI79ls88GhjHE2HyQzUwHpKFIkIJROCWFJIiQinlff6BeX3Q0nM76MyHOkUktR/S5bugjzpvSp0c3uUM7cRRgt5wEff6fMOlb4eNLVRIU+CDlaGTQCTDTWm7LpKYC2OEMq+TwqEznOYt5PqQ6u0bOGdEhd6CYOE3aXDGA7SPCWhIfCv2PIKJ+SGxj03HD1WOH2hk7b3mAvgqD3o1VX17fqUvuHt4xHn0S87sV7RJod6BrjJ1jMgIm1RKMH9JNGWrq277Z27+UhPUCNIbSIF4uJQkEHJbJQU/Ig1vRSNlBpltjvs4wlpcUS2Fsg+Yw0UcHFraCPg1UFhTZiG8EA2CsIAS3uzb/hRSQk7ylEiahBsbSP1CQifbGrrcjnp1s5H/+veS7JfIeLYb9Xq11tnNirXHVrZfy1GpdwET59QF2C8kcD0zZVC0KmvgwAY6yu6xa9t2zlnJ+rWeu169z7oWp4r+hH3RoNc3k55fbvT8Zqc3o7TGNkfSFssOf2pm1iAAupRh9wH2E3h44+A40Lcc5pCDf/Ydvs7mmIPftPnb59Znxz8Ac/nHcMhOOr/AIY3clnUbggZwE2kV45r9duxB1N6ld+Ic/j70xzxkighFvIuWlTAicMYMCK+CHwL2X8009N5D5WyXh3C7neLgn3M55J8MTFn/IUj/5JK+J8Ot/N8T94eC4lZapwhF7NG8KEpVYfc/iErsATjba39ztE+Fjypfw25C8RHkdMCvQXh7Sfded2rB/pBsn88+o4XIB8CvX7/S119/ra+++hL6lb7mku+bb7/Wo0eP2Mw+lf/ZZP/l681q1S4mrzmku7q+bu4VYRsOyrdcmo1MlqLmnpy6rtfAZGZ0DCaJAcGDiTeww2KhlBmwpTZA+bJrC48dl4gTI7cnWVRKmiTnixRwJTFvrQyywOksuyfsDYfWaw5cN1y67JocjEToK+WkzIFLm5yHQf1g9ErIUpDVZa4tP3l3DJywV86plZVzRv5eCw6q+mFoeSZvlFggbEjvMl2WMTFwIuI+zSjL5PDRdUEOyzA0Pp1Sl5RyVkpJke1Oyn2Ww90iXnSsqc+KC0nXaTeOipS04ILl5PRUhn+LtOt7FTJs0JnbZYVMK3S4Bm6LiQnJ+RK6rxEcKIxa+VAPvr7cGIl3Xv/zz5c31xz4XnPxvG7pCjJbNsstKjaiqyvSvGHyNV6+eqmvvv5Kn3z6KfhEjx8/1hY5MvVyWztfRJJCPHx4m3tPEVtyNLpgvmai2ujx8+f69e8+5VDlW51hWxsqN8FjJCFnb0xLgVRqF5CuG4yVIstlJvRYKWDC/ne0RSFlJOJotwG9LY6OZJ1Zh/0wKKMT10/opcLI6Z23oJMSVUGdnSb3HWl7mfZDjz0M2MNCtieKQldFN7tJN2PRNXh+dqlvnj7X8zcXXEYXRT+0co8of4HN55yRjALfe81rQm7b4FtMctuP8Lf+J2yvyUfeApCS9q8cEhU2a4XL6CL/H8W+BL7abLn0XesNB+mvOKB8eXnFgmDTZNrUkHU7YlOVPkqnUOR+j452yVIkSQF/aaTtJzBSvm1zwl1om4rQRtlTu++ihUu01yTb5Jp+s2v6DQXtLpcfgT6M/ahl/56fQyqx82qrwunu6xhAWgY1IhwP7McXeziuyQQfUosqNZCSkNtUmh/7pYho0DtPNF9EIHZSiveQMnmSnMr62dAHPUZ4fPE44Eu9it68SHR8QZfiyamT+0tPO9imBIcVi7cbFrjOl7Hr45MjHR8fa1gO6hgncheKhHZYMBaWhRUIt2F3tTtRQ1Biwj522Ae7e/IMbHCPTpZaHi/VL3qlHBLhFZuXgVYqKAZjbKXXVdyYjJymAb51n6cQHykar2N4HsN7YTkZczv6Tg9cv5yyIgKhaxvv3X9D0fpu3/cyWjr3S6eDZ+NL3LBYKMPPwQ5LicK1f0hHTbHTiiRVTjN/1OzW9hoRStnlq5VtvXp8NtwWCqmjHI8Px1y2m7rvF1X5UMx90HBa99FiG7adUXbKmTp0ygn+KLIymN1iCtldWlhCvXvgFwoNgzx2Fy7Mdtsdl3p3gN9hHg8KY0ttnR4e5EkNme+MqOmWf4W/z2U511Bl4CygsoGqrTx0Qa6IJPcL62eDvfkC44Y53Vhhe1vmH2+AJ89fZoR2C6iVb62qktwObrOOMa7vF+q6GSn1iuhoa5eRnFLBj2gHXhMFoSTgC6cAjaOp5DQIx0s5lOcyRdm6TeN03we1xzHNwecd91yoWgHNzYfCKu0ogHr2JSBzZNIZnSruqowEoLkd1qtSzxpQJezPkMp+XCylYDsTY1+huKSce+VuUIZGkJb4Ed3umDM9b67Rt3+xzLCfmisC+SQuiSYuEiZcibnnWCdcxt67/wGH/R/o/r0P9MEHP9BHH30M/YiL3nvqseVEFXJOrBWO9eFHD3WPS9YlF1JHR0udnhw3//HRscKy720jRVbOHfkHDcsjHR2f6t6Dh3r4wUe6//ADLUkv9LBlPtqRJ9PuC9IsT+5poN8kbICViq45jHzDocrTFy/1JevH3331lb7+7oleMjfuaoL3CTjW/Qcf6Cc//Zk++sHH6pB5w7rNa54b1mPjuNMRc+YDyvdhiPuB58GJcbNQdqDDBePCcrFUypl+PbY5Zke+qv0TUEOBLeEmAldztGBVxzSouYVbPNGov4GvvVUtbP4eQg9UVfdm9wAAEABJREFU3/OQAZ7vRFD3t/5D3jldZQyvHMTQYUnCWK0t1NhIAeTLX8Nuh5MmdpRgu5h5qD12N8f+43KMRBWNTLhpoLPCGDmim8K6ptNHHz/UL375U/3FX/5SP/npx9psV3rz5rU2rCVGdO7DJcxW2+2kJ4+f65NPPmfd91zb9SjVrJSwcdt3on8U0RcoCnGiaQ7NM24U+oe9ts3MGiDnkJivKvWfpi39ZaviPk9vg8NcP/wivsFjkYE/9kh7OsdbFmNS0yVpawOCqKOsBThSjSMVcHlT9ZvPHumv/v1v9De/+VJPX19qOH2g0w8+VhqOtGNQWGPvN+utblYbbXFPjKcjylgTdsGh1OX5Jf1zp0R9jo+PdJ81+j362JEPlIeOc91Qdh19yTTRftTHXbvQ/0f6v9cENALyojTipILXbmRGZxXIj6lh9ztAh1Yqssr0gEh4kwLaoISf9sevyArNSPgDX8hPqOIWqPLj0Leo8DCcX+RvoO3d/oF+Q70ieiVsIfAn5gG7cx4k3JW0hlrcnM7xRhA/IymUJL66rZOl+X5YPwZK8ys5meTcIIB4AjjK1LwTaROaDuwNSjmF/mlUZIuwvIOCC5oUS6V8TF/JenN2o0ePX+izz7/W3/7db/Vv/u3f6P8A/iftv/zyG718dY6NSCeMyz//5V/ov/5v/jv93//V/1P//X//P9K3fqUHDx/K4zOMeUNBPVOEcuqUc6cETcqqXMSUEqrIJPyKrER83w/MAQsNi0HdQFgv7K6KbqfFcaejk06prypBv6Zf4EIdVshbVEKsibcoOIEMpzO9A2yysjepLCruQvjlvmUKgssU+4P0qvC5i6BUIBBJCmjipisM1qhxF8gtA96Nj6TwDxkTNmIENqYDEu2UlgouXJXvKfJ9cE8Jmpr/RL6YDNoylCX0ykBDEYyhjDmiX87ATx2wBiGiUkg5QhGBGECEUlbuT1R01C74Hz25Ym4719l16P6HP9dHP/5zHd37IWPHqQo2tJuCcXRi/U2fhmHAwsg5KfdZHfNev18jd/s9QN8PyqyDC/rbMCdu2f+7NVIelLol9trDb6Ga7mk3nur566pPPn+tf/3vvtJf//qJHr8cVYYf6P4P/1z9/Z+pHH2o44//RB/98l/o41/9Cz388Z8qL+9hBfCgPzKUtfHLc+48Ju204wKkMJeKtkzInVJWAAk9sFaduGycCnZKHZtu84lEH1EHBZGWkscC8nRdxmYH9UOnnJIED7hISDBT127CN95CngttA6bYhuQ02BQp5i/Zee2GEOrvWxzC34b8YRdqnvPj8DiCpZLYHA7QHB8Ef88bEYoIYqLR5px9SgpsKKmLrM4+qpGwiUz/7rnM67j4TVzspq1k5G0o7RiBdqFuyuoN0gy11wJdL7FhY6GFnD/GJP8T0YULw7pBXvJVY1sJL5pWk3YczG+vt1pfbbS6XGt7s5X/KenKnC73BRDI5O4WjDdDB2/sfGSeu7ha68WbK53fjBq5zK/YYKUulXqhLlXx+GPgu6s/Bx1Aqn/wDWKjJQ444+G1y2EHwJ5Q3paONoHy7oODCL8OMTWqgnk3SBEwae1iKhoB26r09epf+qg7Zfa0w5DV5aSKIirjHSUozOYW0fwRQUgoIiR3ZkO4aV8xj6g91dkPLuFrpRaS+XxpImSknEJooq93XscOS85nql5eXKPvDWc0GSkHVdq9YivFvGEUrayQwqAYiKPEU4UHOr92v485Ri3dH4qbY8XjFJDfe6sqepqBs7n5IAwvhmE7cPgcVh2Id6YOIwlh77Ml/v0gC0CbVTBnmNPMfkJa/CGTPQlPoizGJtqjRqfAlocle5l7H7GnuK9K31txaXZxdqWzs4v2F8CWp8+MqwyGq/UNa94N8/hO3v9PnNu0fQdjITWGN0UE/TN3jGtLeR91enKqk5MTeY+Vc27aRToSSom0GRtJKSkiWpjj7Mo5aWAOOOKM8uT4RCen5nGk4KeUgqwuUfikRP5MmZGyRIhNdKKPVuojdRLj7YZ+//r1tc7O18wTg/rhGBwpM6cEeRXWjXuEJbAu4d90S1nYYgWOaZW0UuD6x75Bwt9HRVLdovGWml/tsSyAcaeKNku98vJER/c/VM86fOqPtMsLrWnH16y3H3Ou+u2rMz2jj1xPIq7TLkIjEPWLrlfkrEIJ7mOlqlXFReE0mYGHUklVgRqSpBQBTGdY0zkkowupI75LMVPcmZyBniqNUUBlHSSoeYtw8TT14iZ7453JBwtyUjaReHE7ISnwBG0kUJWoR5JS1zApa6deU3esbXekizHrxfWox2fXenq+0qvrna6npB3rIoZ9Xa7xo7OVz5Gw4YL9FrTh8cf95wAhg9t9Yiy0rbv8blhqYL9vJGxI/VKVcutwKi3vqyzuaZWO9IJ54asXF3rEuvj1VrpWp00aNIJKW1bqIQWlqqkDNTS3/sinku4AnLz2Qdp71w3/xvndsDmUMN6W5Z/zEy6MT4QiAs8ekOYVDkL///q1iEbTrSW1Ig+w/z8t6B3/KQRAI7xyA9KSvHoHklp0U5qVpd9/6HTvBr6fzv73gTm7B+0zOpYQfLgIb5Muvj/4kkZINssauNSeiFDPImSxGLTgUK3rO/ZHk9ZcKPqvQX0gvBu3qqW09C6zTYgcxr1TpsVgxC2km6ZROzYvhg/NiSJvAMnxhXRWj+nIpDsBu6vDW6pQzkyww6AjDiOXyDUMfZOzQ1ZPhi575NLWh9UrDg19eGps2bxMDHgpZWXydEyw3UDeYVBH3VLO8uM6WL4tF1PjyOaDATKnpI743GV1wBO6/+nVIw5PXW5FaKd1PtOJfNO0k90O23GgM6KrHZundgnERZDDCvKgZqUMf/hmo0c+/HZ32e4MdzXdN37w9sVDQZ8Roa7rNTQ9LNQzoSfqZx34gsB12KKLDXVZrVfy5fyMK/ni3m3puDUX5Macfitfyjn99c2NfPDqC2QfQI/IW7CXud1oM9xNJtq0oKcJmZze/w/wd9891pOnzyjzRs4XEdQzg6RAn7eGpjtPqNW1wNcb3EsufJ+9fC7/8+IvuFzeUk5EzFkpq05VcFOOpEQeYScBu0ihjO6si4TburKcI/bktso5oau+2bVte2g20NPGnXKCFxCP5bCdjtStUmrKWd3QsXga1C96Od+SRdrx8bFO753KNpFybvVtumSSXdPWF5cXesWh6TWXKHP58KHdMjZrWUWdFBQIvGivONUC1BQy+3E7HfUJ5HO+iFBhYVFol+p+R/2bzOjCtJBWyFMN3BP8R8aYHUuIFX3R/zfyay54Xl1d6RzZbghjvtaUSdh3imFQ6gcFsipllZRUKHOCv3W5Q5/uaxNlW8eGbc+w27qbUbBfgB7dB3fIuwU7FkY75K9JStYr/cl9U5RRsIRDvU2r/eQ3VTS1oBAobr7ygkW3z5xDyNlAXi/Ibt34W55GyUR5MlOj8RPPwQEvnJH47DG3kSUhjpT+GoJPBOkUigDEuZyRPrvlwHzN2LmBup84NjkNsL6sF4fn3LFhYAPBwv+YzcNAG5AEm9ppyxhifVqWnvGr77O6HEohheti/aBPsYmsbBONiQ3tyIHWjkPmnSkb20kjsXxTkYZQPurVnwzqQFpkRR9K8M0JKsnlux5VRYcF4l36zuJRFTXDFzvLXVJHuzbgDtrZPDvLjd9lBGUI+cnEW5UyeegXc/2Qq++USGMZiusH/45NuS+rF1xcdUOvIP4QZzlTJEWEWphtAHdKhAHb5Q47tx7lhzgSY59T29jtGGO2jNMj9unwru91RDnHHN77EthyZeRLGT2Rt8Df7Taid/Mu9EEp5PJSzhJp3L6V8cpxpdEyy+a0GE4UZKMTJBCyOzBn5Gd8G7lYGbejxkZpM+hk7CZNHLrRvFIhV8ubyQ0CaEYQ7nga3GahaSwa6beTQf5iSpj9I+OV///pzc1Kq+sbcK0V44Lnz81mpW3DWuMOjBtN6LFS7+p2qVVSpbqJundgUM6D+m6pvj/CvZDYCFQOFysy0dL4E6CuMqT5QKZKKhI8BUULhBeFKxDs7rDdCtSA32ENZc5HHiGHTLFBNbd57hEkI8z2a5fh/mwq2goFqvlJV/EbBVoCWVNW6hbq2fx0/bGio17Qrj8h/FjigLPGQiUGVf+WfnSq1LdQ31JCqJoDhAlaVSko4JdTp4w92c6MlJNqUDvGjDUXwDfo322wY/2iUkRUQ0pJOSUN2OcwDFoAu3NO6LvTCfZ6jznphIsn/1PxPkQ4vX+q+/fvcdF7qtPTYx2feJwB0CUXU10ONTulXYvtv1alFPI60GUsGZ+Pj48a7xP4LxYLVdJ4XWP7n2izEfgvGypylJS0xX9FPV5dnHMI/VLfPnuqxy9e6OX5uS6pk+ebQv0z8+gJm/t2cf3hj3R8dI8Dl0nnXKT5QMbjp/Xj+XZgTWoljK2f7lrftUZzlzX/MlcvqaLrHTw2bc3peOt1bwXEzi6Hk/j2jVuXXIQOz93wQ9jv03841Rw7f+e8didEBfvSLJVUkA/b9jhOB6/iEqJd/m7IBqovfQ9YEWY3mowd+Ub8zlugcKN9cDTugQKiUhZU2KXsFn7HNrdTGlWRqnrG6QVt/uFHH+jP/8Wv9Ks/+4VsJxOHAp5LPK9MzOGBjQTtfc16+9nzF3r27IXO3pxrx0EDwwM2Qj/A/jFfTBjeEYoISaBKwka6nLHhhWxrjqqlMr5MpC9EU5d9PfZEbjfbXoN4HNF4+YP/9iVv0yd8oP5OpJ0ou6gn5Aj7OWXNeyxEZq15rk8++06/+fRrffnNE11cXlNWaLFYyn3MbHes528YI9fU17ZvGTLy912vLndK2L2xGBbY8bHu37tHXztW13dkr7Ld7nYb7HIt70vsFu2cmI9TruSv8liIYki/f5GZ3nnwQCvR1gJOXqLxo0+FIkJ8QJrhNo5EUMJPXPNnhbLk8OZP+IH9wOEivBJadXgCBwhLkppekJawBOBlfregrhxQCx0HSIyJCSrsrkzB3GU9FM7FZu6BDaWcFCAl67BXSoMSiOjVwPwRIk0ggyR/G6Lqrb6qhGQHzL5ZTy2bP3Mm0tmRoVkVuSr8q+zuVJC9FOyjsP6NY8baE9JhK2Ona04ZX7660rePnnPp+60++eQLffqpf0n6Oz1/8Vo31xsFdTi9d18//NFP9PNf/Ir+8xf6i7/4S/3lX/5n+ot/+Zf6i//8L/WzX/5Upx+ciOppWzbageq5DJEO9jR0S/XMK72WymUBBnVcPhsZnWZsLg+9SKQJ+9kxBmy05melqd/p6IOF7v3gRN1RYv2OvtOk27kvqJKhiuMPoSiIn1FQK+nor1JhjXLAhHtssB2LMeEuDc/djGUyyNdagzaruAVvEe961xjxjcjCeBcez4wNfqjHP/91PzQM+kuQL5EjGqSIUNg+aMOITrLtcCAZcapkJGg6ViIsodMUg5wunJ5qBfWKQl3Yu4v1cgNjbYUVClwAABAASURBVLBmTlGUIyljw84nXDVChbASvXZ1octV0rdPr/T143O9Oh81Uea9D36qew9/pMRaga24Vt5rMx+O5h+TMv09aDfBX1DbsccA2ColNUQKJRAR2GnRxNpgYs9VFeTvqFvH3kC6uK56fl711bON/u7LM/BGXz650cur0Loea8qn0nCqnnn23oc/0Ic/+pE+/OEPdfrgvvp+UJ0ql4A71fWkylqwInBGJ0NOGjrKYk6wvDkLeUTpVRPrhMJadD0WbSotkgZN6Lj64j2OSQTQt/KRolsodVmRJeUR3a1pOcqLkYACKoCiixC0YSJsoiynmXCPijCd4wMOBP7ea04KtVi7jbuJmp/4u2G/726p5mCcvDM/O+bQ2Q+fO0H7mD0hTghSgSkNqIq+jDxWJYOL8+QL3jEp2/S5uC0c4k+XW01XoyooV5MKVDeTgvi0IS/dwpfDeZfUc/DfkT9tKHBVVEhXboqC5YHTJPgW9g07zoI27EN3nEvs2IvusMct/u1qLfur5VFSlzrGmU5Bm7oZgvVBYdzebSb2BBvdcFm2Zf8QpMsgRWppg3qGrPeqww/e9tb2fe/jxMZ7wXe9t9Hfy4CU74TvPXsiy2+QLJgk3b/ML/ikFGp+7E2aaJpJhbVNsLfATLVYZJ2eLLVc9gpVFWydRHB6/w0CgJmSEtfsx41DM3Fowm0qzWGS6ZwtFBESugz2TYnLFvULjdHpYjOyXr7WuXVepJKyKp2wOj1yqaGx0uEJHKHgK7Vkeu9x1AEtyp7m+Cd+7uQ76Pz3ONyNeOtuLn/2sI4NZz9wDcc54D2E/PNeoMOo7PfF3E2JGbDmq0oMREdHRzpaek7oNGLPN9crXVxc6ZJ13xa9V3gK1BLyXr+wiD2gWu8uDyRsqcNohmHQkc8L2CcdwdtrQJ8ZpJR0eCJCOdHXaUOHJ/wRofZAIkKZuIF9zpL194J9Vt93SolI8VABrzlb+XgjHI58pTIeV+w0VEtmndnRV4suLzZ68/pKV5cbapLV5wX8e/hlRYTEWw3NT6uzAxyxB0W6tnOCO659QCP/+KfeSWL3DIqewymkuQkOyo1IavrJHV1hqaOTe1ocn6pbHCu4fJzYY2/U0T+KnnLh+S2Xjs/Ob3S+HrWivXbUjSFRB9QuKYAy+sGw5nVQkaIo6P/BQBfULYGMO5OGpOqgnaS8RwppTlOV8XQHkDgnyfmiFthOojGguOHnPAleLoNAzWOPWh3d3nnPJ0eCR1JKILISY4CgVVlMs/I5QsGt1EuMFTv0cM1a9SXbwEfnG313ttZLxv4L5oUV69h17bXGHq4Z/30B7D9M2tK+O+rjvXqJUUpMJmmjGlD8hTm2oJeaQkpZyr2iWyh1R0r9iYJ1RF3c59L3gXb9fV3HiV7tsr7F1r58c62vL1Z6zlxxybp6xZpgC0ZQ1UvI5LqoJiTYv3VP/xHyTrIgsQFpr91/AFXzT0vHJxSaX6j+T35aEXwiKBKY3kLCKUIPDt0+YRcfJ7Dznxsu+m6Z+Gk8QirySt8vVtUhDY7/JO8dq/rnLj9QSlAoQDsRIf/wIczvrJywE4Ns5PbjOHtMD/g+v8MMpzE94K3/resQN1OHG7Pv7RcxFRENfKSo6pjMPvzoQ/3yV79k8/rn+vkvfq4f/vBjDg9P1PdZKYVyzur6XgtPUEx8zpPJ50nQYZ78ur6DZTAxTZovG1e64eBk7QUnmwxPpj6QbpcjLEZ3bDoMhxUmtIhEOV2DB8Scso6OjnXCpdsxE+zhIngx9BqQJVGPUibt4L1lkdsWuxw0+tClonPL15OuHwZ10EwdzNcTaikFOUcG2BE6qTKIJ8rvu4469+pIO5DviLJb+dBhMSilYHFAXja+LruQzxu0kYOiDZs9H6DvuFjYsfi2e7W61s3NNZvBlbakKUx8lqNDVx1lZXSYc1ICkZJCfvhSN7veRUVOQoiLIC2QrO9CPYpcpx0bjpubtXwR6b/eePX6td68eaMrLv423gRY52wqt8i4td5MCdvgXqO7DXJvcO9I0zZ8bfNJKdQ7I++CRcrpvVPdv39fp6enctgNB2QXFxccltxoS/5KHa3LnLIiqIvePvYZDrEujBV6e31+Jl/8vnz9Stfoy7abkusYqthGRQ64qY/MdBhKkoKfBP+cs3JOioi9Dka5DSy/mPwy8da1YXeC76z3LLsjQpZ5sk0AheR69cOgAXsfhoW8OPNB+D0O1T/44APde3Bf/dDLco7oakvbbtHfNYf4vni3/lLKMp+Ukwp24vYp6EY8zgeRy6qNS+AORSSlnNVhr+5XXlgen55S/lLBT2FFYLhujR95C32YTErYVB56JeTOi0FGWg7MwUnXXCi+vrrUUy6nX3BAf4HOfTG8RZCSMnmHhuioU+5U0UkBnBNgWxML5rH1E5dpXZFNflyfiT540N3snkhbWMBManrx4T16rUGOlDRwAXB8eqoFtuSGnHlVNYp+Gn8ojTKHkW2ObSk0B9ptELl/o1GHVYa1GXPaFiECgYQaGyoCVe3Z7WkQGYkvcor68xJDmooEtkPasTbgd+YWSzzUbbKlP22wgw3j0cTlSoLBYUyRQraVHX3EBzs5J8a3o9aX7nFwbFuLjC0idHV50IhQIiySeFzgpNrGnlGVg7HCQdsBExvaDZd1qy3j7vZGay7vdhxoFR82cdEbbHLTslMDbjmsw95ATkk5hXhFkQ3WV8W2qCmSvP0W+xwObHtOY/kOcD7D/pyTEsgJCvOIkJ8EzTm3sXbAVgfstsPmE2ldknU3or/IWUtvsriEMo0UmtB/sT3BKOBrYav1hXoiQgkeRuNDfxkZ30Zs1GGtP4b7Y5UP9D1eHcaKiFA39K1Nlsw3M5ZtzuvoW4myCmVPHA6MwNR+l9/kkGS5JmQzNdwfCmkrtiPsLRoS6jFipiXEnkSFFX9hY/r7qDqEifW7OJxJJSkpK7HozqYgCGHvIUwCXnOeiQOnkc3A6Itl5gZf/O6YBzbMETdXN7pmXri5vtZmvdIOux0Zx0YuLLbbtTabG+bxtXb4R+xq4rC0uC7oAHVLCkVkJZBTz5i1ZF4+Us5LpTRIyFRrwk5DVYHfgPhtzko41mSBLTibkLilE3GThI3XFo9bDivkxk1alCcdKKkVFT+wW37sNoUNcS7NPppAMxACexLtHqagKiFBqKasyANYkHbA5tgmVsbSWEpswmosWnh1PWMgbCAf42YhPxg5XNta7x5A4UkC3kBHfbNn/wLRgnGwY/6v6NNrF68TrmmLLWNHRcGII8Pjh+efYRjkdUmEsLOpjSW2Mc9rC/rQYtE3233A3Pzhhx/Ka7qT0xPK7NT3nRbMBUf0Jbtt816f7GjvQj8TMiQY284XjMtOZyzg2yGjVLUh7Zp5o1TJ+tswrq+wmQ35V9NWl9jQS9YB3714rq+fPNY3T5/qFf6NeZvP8VI1Z4l1xMm9B4x7H+r4+J5sI+fnV3rBhcrrN2eaStXxyYksh0IqtP9EGTvsb2Lsc1v1fZbHjAz1eLBj3N0iy0i6SktIbvu3sLzaP7DE5TjI7TuHHrLtfbexs8OhB8wh3/eNIA1om/7GEH8TAEqfkBLZAljKSv0LqcY9dtAtcYALCWlDIiB2/HbvUbkYUbssnkhPf8BeyGR1zd1gdvFF3628PaU/itAZfBEjpVAgUqC3JTbyi1/8qf7iL/9cH3/8EW2AXaPzLWNAgeacGA8HRQTr2pVevHylp0+f6ZL22zLWTNg7wx9tSJ1oR/FEhPxTkZGX5u+1xMZs1zQudrzTRPtVZyQlWd6+7zcTDBzUeL1NhQs9oonKGFHABAr1KYQVeBb1muoRNnykN2dJX397qX/3N1/or/7db/X510+4UNlqeXTKnue+BuYhIfPEWOe9yvX1ldb0SQpBdvoRa8Ij5ocTbNTwOvgefe7Bgwfkv9f0I2x+yxjq9f/1zaVuVlfaMCf7Ir0wprmReubdnr5FUbSxuQPqx3f/UlNeqrD3Q5odQf2SMWi4lLJSSgrAR7dQkg6IvRsa2GAE9mAQHwrJMG9QG8TjcOeDkq+SZkZWbXYED+YfOjVpe6oE0DMLThXGwGkM5pCR9fyai9I1a8GRcCkiFM3m4I3sSuQDKQ1KpoEf2QKoyRrOBHT7uG81pRHlwMqnVr4GCsMlRwXfhqAsA35SQn7XoYca2LjHdiAtkHGh7Sbp/GKHbZ/riy8e6+/+9lP99V//Wr/5zWf65pvHOj+/xhaW+tGPf8ZF73+u//a//e/0P/1P/0r/6l/9P/Q//I//N/1f/+v/Vn/+l3+hH//Jz/Tw4w+1vLfUxIXsanejq82VVtjCxGSe0IPH76EfNHQLDXnJIeSROi3VpyMt8gnhx4z7C+XcK+Wswpy35gL5esfh9fZCN+VadSi699GJPvjRQy1OOylP8rrsro6aW9bMHgE19mHRaJHT2R0qaM+YoIBxOCp+INwzRgVrK2HTcQij74m8FQj+TQ5T/IW4QtrC2FXqVqVuVIG0ptwZ9Xbc2xLno8tdK1/kJYB081sJnZEJGCTm5ohj6KmUoOgv4kiJ+TrFQOoOcRIIpVIBdWLNLOauOq1U/7/E/YeTJEmW5ol9T9XM3D14ssqiXdVseneH7N4cDjgITgQiwD8PAWRvd0j3NClelZxFBnNmZorfp+4eGZWdzebmZi3sM2VPnz59+pRnRPrPyDOuYh1YSVImT4pWEY1KJI0pa1WSLhZFT18t9OW3L/UtF8DLcarJ/j3tHb2nbnqsfki6vFzIlwtXV1fshXpl1uBNIwXuGGvqvUIbaxV0sdNVURERvPiw4xEZeSWFUmQl+obluOLS9unLK33+3an+8XfP9d9+81RfPMSuxgPF3n3lg/taN/vcH2a1e0e69d4H4L722LMW7M17kwWXH8vLpYbFmovgnovKXi1p+1yA7U0aTdpU0eFm4gttu2KMXnI2wDCvAZ0MaaLCZe8IBs00jPSjsUV+6wu95UaRqUusSLtCL1ekrSVqbgT1jWv/QC0BB9LSxo1r/6ja3wP9kAcG737jh9GFsHP8MPYvDP1FPOKNdIGfudDr7XGxUmEtWDgkH7mw0HJUAoWL256L39XpXAvac/VqrhV2tXwx19L+1wutOWQ3zXixki+KNadfz0eVLQYuj3eXxWkpNVwEZPYHvgDuWed7Pb+mzQbOKDyfDeyFVsQvOX8rw0ibN5p2E01YW2ZsjGamO4xcEPdaIusSmVfekygUtGdKjZJ/SlJYwdo8BaciyhsdEPevfWOb0e7b2Cb90KHwN3QEkIIWkO0mJdF3NnC4YF+FfbERMWgySZxlTXV8vK991qiVxoqAhypcVPAxcHavgxGUQUQA1Q+enStFhOrP1tX2CcaSppuqmTA+ccE1MtbM6Rqv6ZMvzi51Nl9pPSYN9LPidiG/a7URp/q2nOyEP4rYuDWw+2yj7Gzg7y7xT7u7ksza+NM53k3xh0rdxe9c1w8TUtxX4dPFAAAQAElEQVT4eRfHeFfkO+IK46j3/x5L23aiKfrucENJK/rFJZe/Z6/PdcUZ5sD+O+eGfUWHvWRFJEVQUorqJgwpM4jnplXTtppMJ/IZwYR9XEvY83ja5onY5ImgpJyVtwh4kCIp5CfgnXOS8+a2qXQRmzSvh0fkH8dRhutSwaQw0HcHxpdhCNKS2JqxBl/Il7+vT6+0mPfyOiwxZ4i+Kj9bviQQ2rUs3iqLyzQc/rfCzTJu8nwT7xItVkY/KWelnGX9tv5HmKzHJ+wPG9w02Vd0B+rTVM+53P72ySt98+SlHr460zntyCqCmZtxK4qYfiXW1rlrlXDdn4N5JmKkpiOCbEDvUiIO9SunwnxviLgiZvuKjEFuUFmqhbiCdmsQHKfSBWuiCspJlJD4ZBJ5KVOgKByXkzJ1bCDIKSMm4epmOZxyA11DhsycGZyhqkoQuZPPGhZcqPq3br95daUvnp3re+aI1+usBXpZ5z2totXVOtiL9zpj3llw/rWm9IFyR+pYUg+flerlb1rjB+E46mzbnkwU9A81lNdMVZqZ1O6rdEfqm0Ndak8vWBt/wzz1m8en+uLFhR6zHnmNXFd5oiV5VqwLBuQYWcXKYI8Ad/2rn9jkLDjvglTqD9XUNbR5IsgMIuxKEVGBT/9nPRRRy4jYlBWxc1ONV/x+yTWqfn4/7d80hvHk3fzQLOUjqgzr9A0daQQcHwER/s27ia/+m9E14t/nk/59inmrFCobCiJj+8V7442tf+MWRdlGVGcX2Lk1ks/WiLc+N4Bj7BLFa/oNPAlg8ddJm1hIeN2+Bivtml55QMBL6uaNCEXEJsA3MzgccFD4/v339OMff6af//xnuJ/q/Q/e1wEXE23X1QnKk1yHv2s75dzUOPunDNbT2VRTJsKOdE9mKblpQuMwaMmFx5yL4DmTbAUXwv6tU2NFmhempnde85h0E2X4O65hsGw94TI42Z9TqrJbfJfj8tttmtONrm3VtcjctlXGyIlaiqG5sAkZNmDTOjJoW48hfhidE7x3qHyYQPb3ZhzqHMgHPTMmfJeZwuw2Gq1emAzwc13WbJJcn2HoqfdSrrcvNH3Ibn/PoWmB3jpvmiyXk6mjkWAcIOUk69pwPOIxyY91weKDqBUTXo9eqwRWhCHBNWh26JDBC3wvaq7YgM4XC+o8KqWstuvUTTpl6zenWk5uG/KKyWbUGr4V8PCGb428XnxkdOzD5Nt37uj9++/rk08+0Wef/ViffvqZ7r9/X4ccgFk3EaGIkHhdT/kpfABRktNUfRJ1jZS05HLyxelLveCi2rKu0V1tG2lDaYNmEeRWrJOueY2k2YVfph4pZQnqQptax24Hw+0ingSdgReqUERUfeBRCVXbcD0Nx+U2y/o3OuxgwsS4t7en45Nj3b13Vz5gn3AIGCnQWa8VK7Bq5+jadRiQI8GjwQatO9ezKCRdawWfQ0Txur49k3XPRm2kvs7nvneHsj748APdv3+//oZJjqS6MEQfI2WM0KIK2WU9KLbOGtGpsK3oGiUOdAvuAvt8zQH9s/MzPTl9pWevX+sU21jQ3oPpkZMKS9hFSVkj5VRe8F+z2Fwj2wCt9TOyALXwZSv3aFlAgXYHy1MBYY+cazZUq7HnyGtUx1hxcue29g4OFJRlPiVgZuBoy8f1qn54bF7rrlJD9Qfc62g88NloGL8ZkGsTrh5izM9+p9sl1TJEiFeoQPaYqlBn13OgngP6sF1d41ovo0xjwJysoUz9cqLNkGXFBYX/Icb5+TmHolccDA3KOTNuTioa2imgHck8ojOFqgyBi2SoYgCkosti0KbVtR8M6He1XjLuLOrl77JfsIlcs4iT8iQrdUlqpTEXFsmjhjyqcCBl/jlBk0IZJBBGSBHopgJaXB/mFWg3LmkJbOUdkcGwTApaD3rzDugDfuabUtIOTc5qGHvcxwz7U84UKjgWUaLs8/jtMatj/M3YtW1lkyYFfCOgQr8FILBSzsqMV9al+6H75Yp5JiLUdq0aYBlG6D2+OW3FeNd73KF9Bb8MD8vkfm909P8GWQUPt2+1A2jt4iAAL6owz0LbjdcoKhAU7Ad1KFDeDumGP8aQIVduB+JgI58Rjlwo7oCapTFBn5W0BYvsIE7sfgqbQucpHMCXQdBKcFfAN8yTje6aOcR/+tn/OMsXjgP9W+iD5hFVxI579YzLKy4xlmDN+NYzFwzoqFAfUdfKEwlUkbGdTjlzqNFMcDtFahXIV6in6+E84oktEAgfjIStbEYuRYyAOFwRVyp6shqujDGSbwdoSdU7Adl1PH4KNjU+UYhfEaWoH0lBP8WehBJKZF1wCPPoyXN9zYH/l1890Bfgm++e6OnzC10uRiSjfmy8xmjZrDFmov+RdhjHQHfSmoMzq3V0/Sm4oP+Wdcn+3j5rikN5zdVNOso17aquFRaM0St0TQNoJ1bOSe4rDlv/bos19jrS/21n1d5GFyAl02KnXgO1uK7OyLgwll5CF4mICMqjbZfLuXr4FPjUtiehoX85b9d1Sikhxij3EZc3MM5RiiLBCT5uiQGeHtvnHCq+ZG558PSJvvrue339/QM9ev5Mp748Qwl9hNZgzvy2RC/KrRSNFhxAn3GZ8urlay5Vzjm4WCk3Lbo51Iz5NucGGYrWXP5a1hFZc5PUMl81bSM/tssV9emRr+rDkdTxWoH2IydSk0INeF3fUuyRIiAAIX5Cf9bzbrINP5ezS3eMIXiL9q+u/RXicapt2dp0GzFey1ipyOBUVxsULkkKfser0vTQDGAE8HF9cGrZdmt5NBZ9UNhgRS03XH3K3r0Q0wcLg0XThG7dPtb7H7zHuu4e67p9DdiObWVdddzTHqOqbVDeixcv9N33D+tlB+qvdt8zVg2MMeOIXGWrDYQaGQSMBhubMp7aVnvGkxXz4prxyEIl2mEnlV2yO/oajqOy1YFlrU0N+IM8lKiRergca8ZaLZGpXcu82Ojl6agvvznVr379UL/94okePsXm+qR2cqDZ/qH26JttZ9sPWf4Vdr3wYTmyd9jchP7adq122MRNybcnXwpv+k3IurLOlqs548BSPfZbkEuMGiOXTqN/KxC9RhTqYKgOhzfrZL+1V6hw0c3HKVtYXxVJEcSBUECcNghcgzE6qpsV6EP4gzgZ2EZRUAoocpF88PNFpXzxb22p2JacB7cw1pVCP96i+AJoaBlTgn48cgm20tnrKz1/9krPnr3Q+dm5luizjEURIT4gA/pxeBzslBhLIxoFB0eBnGE5DW0fslVFbYNVWHRYXWpQiK8y4+GVKn394EUXSlBl0GzRYltGp77P2PFKjx691FdfYR+/+Va//e03+ubrh+xNzrGHrKOjW/rgg4/Z+/yUffJ/0H/8D/+JC+Bf6LMf/1gffPih7ty9W/cI+6xtJ+wd84x6ccEwss5aDAtdrC64QDzTFe6qX2qMQYnxLDeNcjZaNWmiJs/Ugkm3p0mHv+kYFxtFmzSybluMc50uTvUaaDro8N6+bt0/5hJ4T3kaGrlsLvAuVTfSD3UmbcLW0BaVrqCjDVDKtT/Q1AYjcSOqHsm+gegXwq4DqPpHQbABPAt5jRF3FD/Qjdj96D6wvQAeyxzdblCoVyG8cRfSaDD+jYyF5BF53Y+KGxmUWpLbtcGHrmMqMSfLLgjsypCyZBsGiIX8BYwK5kbBW+6PlBX4AxkTNU3YYIpWkVoJjNGwrg49eXFZ/+yz//zzq4uiZnpHe0f31c5OVCh71Ycu50udX1wy5iA79W6aRPuFuHXWyOXTmnLWdTxdsw94G70G5rkiZIxQJKRJGbcRQ6our1Z68PRM//jr7/XPX77Us8tO6+6umsMPlfbf09AeSd2xukP2WMd3tHd8Sx3jmnKS/7G1zwSGZa9Yw5+xWusBFaxQba9EmaIdi/ViPYSUUigiqzBODOikxERj5lC4OcA9YETb12qYwjvr6mLQFZeaSw6FR3SdclZGfcqDCgfNgjoCvauIBgHjFgPuFls60wobrkCHG3rI/uQboug/SfU2wR8L76T9YzRv0tCXAl2G6KpucqWB1kTn64uFFq+vwFzL1xssOMyfg+VLwhysz7GvSw737c5fXWpxCkx7ttAK1Evhi7WGil7DFW1JN2nWWW3fKDOfiXYd3K6svQr7VVF+Rik5aGHC/XItjUVd02rGpdiUMaZJjYI2ltexfTCG96zPesyjaBjRKflFvQI32ZX4Sv54nNnpqMg/4vtD6M96CjJsCenfW98fdYLUQIg3ECHxlIqIopRE/ymKGPGMyNZjz2viRubtVsdHM52cHGh/fwIt8tMHqvShP/oUUm9C2mWIa592T9jjD6A/BbpP6N0Y0P3FatQrLoBfnS90uRxZ4WWNxI/Qjr/Pzcz+LFCaFHwrJOHVX/q4kn9pnrfoXewO10nm63Y2riPxEP4BremI/otf8sFKEUkNc+iEs+rZZE8Ng1JP/zg/v9CrV691dTmXx9Z2S9O6bTCaBDJjWICUs+xv20Zd12nCGnYK2qaR6TwnjdVupOBHPI5POdV8zpvgJ9qBF4f4tOGZc1IisiDEivWw/9Hh+cU5F9OXrJkWrKnWyDdgsyOu4Yq5lIyZtlqvQqenC50yhqyWTkMm5j4pM79AT//H6JEIcr5Q7IKEgkiA74++kDjfH6V5K7FQytu4Jtkxo94pZ6VMXSJJkXk7tdM9zQ6PAfPXwbHS7FB9nrKGYg7m4vMrr9MePuMS+FSvfL+A7gf06PNOBjaVJqnkoA/tqrcpMJDJ48DGLejdEC5FOw0+gdHUdMJIRBo02tDAkrD9jisK2kzkEfNlQJNTaAc3N6WrOCFCkZNSRVYiMZLdrEi0F7AbrDUid0rtVIn1X+pmGlKnC8aEJ8wFX1Dvzx+/1oOzlV4uQ+djq4s+6zXtfrEOXXH+c8b8e8pYcspa4YI5oM+UMWmrPkpgR6nXiDsGtpGkEZlH7FjcvaTpPsunQ5XJAWuJfS1Z05z3jZ5eDfqO+ekL9kxfcgbyPRfxz1bSOeuBqzzToplpmSdaI2vPumlkrUCBkjKILXD+ktfZoC+gvttw9e8+2zjb2S5KxJUgF26ATfy1ZxO88YVSuv7YY9wg+DO9tQQKDATAUcUub9gTCjvvwB+K35FaImMTts/YhP7cb82BbW8qW0N/XtZakZ2Ezoe2r/n8eSz+z6DCdP+Ps3V1zGXn2v/HgSL8Wik/INxx2Lkkbr2QE/gTL7SeRGyIqBdiIvju3k2IL4p3egV+0xukQOqvU9zE+J1eE3d+yWJfQyIc6jjcOOSy9z6XwJ98/LE++ugj3ePyqR5Sdq1yk5UZRHwQWf2EGwaM5sZkOJvONGPTO+Ui2JOjJ0nnGRiAfNB8eXnJhHbFhLbUkkOVehnMhdmaQ0HxmF+LHEZOqcoleRimPtTDk+vIYFsPIlm8mrcn4BkXcTexx8GhZbBsZLciZL2OnFA57zgyAMIHlmavyKkOxolB0MRuZmBEYQAAEABJREFUq5wSi4RGrsOmjKkmDI4N8RFQoE7TGpU3/HrqseZA1XJ6A+cDy+VyySJ6Uet9dXXJoprJHDpnt/yuq3XfoE+HE/ytB5drHTo9RWIBPsi85r60s85cDmXGlr5Bb86XUlaEdWbJpLFWUjL/CRcovsjeYzNof9d22unN5WTaN8FPPM7XD73WHPr36C0iZJ2enJzo/vvv60ef/kg/+/nP9Itf/IKDkL+q9rKH3gNZXaR1UoGM1bUNwgPWEuoTTwSenNhUr/X85Uu95mJsdHzKtb0KbewxnEooYJpQmlHjCEMEtd/YsiwayeM2djv4sGnNxY/bZdjJ4XxkSdQzaO/Abz5VRtIKcjreusxtq7YDk04TLi339vd0eHxUD3lObt/G1veUaDfrakWbLtcrLWhvu9aZhbJtVaQk81W4xHApLrmCalkEOc+qtmuhvRod7B/Usj7e9seTWyeasOC0rK6jy/XCwjrrWYD4TyyvWISwVNSQaXsWQIH8peu0zkkXtOMrbOfp2Zkecdnuy+AzFpsLdNNHYhGQNeZGBTsYaYNRwT6yqKf/GsMwVv1Wof2pgqvKbq+jdrAeRwIj9R2o8pqyl+hojZwdY8Stu3e0f3Qo66ZO1NDuXtePpqiMzccFbFwoSOAlzX6Dkh1xE2i38sB1XlHmmwzk4SVXjdrQESHVsOBTy0JmhT+btAIP92mPISPjh/W/Cw/UyxjRD9nJlhgrG9qwBU0Nm/7qas4B4xnwwv4KvfakqdK0tFNus5SDhVmpoEkUhCvCEo/0g0FQiNbauMiVQFQMEn125GBpoF177HHgIMd8mi4rt0lk1BADF/GD/DOST9hMQldNyMWroV80kGbcCNefsl0+2LTVKPPZodAp60ISPi5vxJWggWeBf+CaT4KfeaaclCuymrxBph95jDISaYJW5PMF7oC+g3Dtk9ClhHCBXMDxpkVCWbZNOUnmYzi8RBcL7N40Huc8jrkfpZxp7lLHOI8T9SKYi4gVcJkic6Y/NB4HQGa+25RNjWhojzWGx5aRcDEYf0rFqI1bbrhB+4VSSVvk6saYiHdcVhp/CKdpDPnss2cDsFr0WgP/aeiRAzzOQ1U4rHkDtLaWaHbiqTFp5plZjLeppX0bUZICnjSNRjaGiE1VoWg61gETtU2rQMeOd5/v15RZMWCz4zZPSNTjJkJZOWHzqVOTu+oPyjVNYaAqlCmbhd48IWS8hhNHBUSGcIWVCnsqQKUnIzZe42/mu+kX+ZGNb2VrV9vHZFuvKey1WxEh1zmwiYG6z1e9nr54pV//7mv9wz//Tv/wy89l959+9ZW++PqxnnBAd3E1cvCZtWaw7UfGTXUU2VaM6GYYEroKFerO0MDYKWXsaco6qf7WIOutPdYutknbTr3I9HzFHFDKCB8LDOwHu3RfSvWVZpO2Is8KG3d6YZylQN5RA2NBz9hk2grm8sFhYHqvJ5zH9ltKUQStRf/qulYd9h5JWjOG+M/fLug/4zgq5aSqp5SV3R+y65s4/F3pBfr6/vtH+uqbb/Xg4SO95GDlgjFvQX9a9YNW2NACva5WtGHJYpjSKQecz5+zgX91xhqJ3WRk1hl7HMQd4PofE9BH0YTr4kvggfpZhoychQZ0/Vx/u4LOsiXaj8qQ6hhA3WqAj70FXZaNh0QppA3s0R96tokUGoCiah5T15QdPyc4srpbQqfVMMVd+0eodhhIRSeMygWIo78COKEn3rP5CovHxf5HYBpD9I0CRH0qoIYpbyBb4CYK3EK41yDJL+IV8hTyjwwYBgODJtNGt24d6qOP39fde7fkw5LlaqEVNrZaL7GJNXGhlLJOT8/0gDZ/+eJU86ul5vMV69S1hn4UwyDlq6JQ75EIux7zO9YkQdluuyV7AbtOi0iKsOzke+vdRTu1tsFb6VSHMgtcXSTcsbGxdMRNWT/PdH4Vevj4kj79WL/87QM9enHFFXun7uCW9k9uazI7UNsxdmFbodBA/1lh/+4jmbp6rWy5U0qyrIX6BP6cszxmNvRti9Rj68ttnxzoc0Kihrl3MoGuI2+gn2GOTEv4eEyzHVh650ZuO9cIJIltCLcqIRHGT4p+gEQoSQKmoy+FUcOZeIB+RVrUuJD9RbiMUYiJqJSPn+bCj6ykFcIQkgwdYTmv4FUaaBoN60aredb8MnRxVvT61QDW9O2lXr28Ylx4rZeMDefnZ9jGgnq7viHteCGjAl4VrVKA1CqIT8gbEYoAkkLvft6OL2VDt3GdSr1qbvzwFWUEB1dlnGDPDXZbdHq61IMHz/X559/qN7/5Qp9/+aW+f/hQF5dXXPDv6+NPPtZf//Xf6H/6+78H/5P+7j//jX72H36uDz/5UCe3jtTRtqMv9tZXjG2XKuu5fLFYhpXWZc1aeq3lsKiXv+eLM52vzrQYr7ROKw42ezBqaKSxZcwD0WWlCmT2/+vbmGalRVzqcnhN/pda6FwHdyb68LN7uvvhMWvqTqkd63hR+IpW083OAquNZv7Y18ozdjRvMt2MralE8GLHAQogFqV7LVbj32RFEqeP0PQqLGhGdDVy6TqikxE9lBGdVVyQvoPjrghfUZU5Ljdd45IqbZDQqyGvDyhBtY2xTexGSgQBcVUWy1V1Yvsr8GDMdT54iMtoIUdBnoJsYkwMSYGtROpUuJTv1el8Xupv/X7+7Us9PR0YpQ+0d/yB9k7uS80+bZy16kcufnvGyzVjyKCUQk1OalhUh1Ttf838vWIsXfVL7G/JumpVsWZSXNcxp4dSSowpTW6Vt/2BYRp7XOrRs9f6ly8f65tn2Njsvg7u/UTT2x8rZrexI8axvds6uvW+9o5uq+EAeaQPe2/qf4RhrJmHa9WRdWC8GlgTeLwbWKj0+FdcjvSs1wqXCJl65fZI0RxJ+URq72jM99THXa2GEy6r9vXqvGW9NOjbB2f6Gt08ezFnTUAVnL+dKTfYZWok+rHq4zYwCiG7xoDfsP8thMOmlUKq2Hx3oZuu3jzX5b2J+rN8m6I2pGa98f3gW7C3Og9Uu7qZYUOWkLKhzi3IrAdHLvgWXABfnl7o/OW5Lln7zE/nmr+aa/lqqdXrNVhpziXOFbhk7Lw6vdIVNAsuPJZc/i7A/GyuRb0QXmp9udaITaZ1UmYdmtk/GGlAaKvSLqoL2j9HoxZbDvYb43oUSwllNepyp0kzkdMTY3oO7B1eKy4Rllxa9/AYyG8UbMK8EmHXr9Y0+FZUjcia2IGU69dx1wE8zoJz/e7ClQs6dcJOv3J4xwC/42tBJgLhzPVDQA7YLfgKHhBFXsewwVKwZjIK/T7lgbXmRMfHe/Il8GzaKpkW5kmCNm5A26fgolRoLFeV135ioyLIg2f7tW+HsAc5SySF+zR6F/1zRTuczdd6ebHS63kvXvpXqyFajcpwT+QMOBaA9896S6WqX3RWA3/s8w4a67mCfHZrfStDIrbvD7PFNvZPOOYBzNP5DSqpDX8n2ItmnUDwT3D7A8mWJSmlrJxbNU2rbjLjzHNfXTtRHUsv5jo9PWf+Z++BZlvao+umcnrbdOQBucE1j4zbyPu1HTJrP0VoZG80sDcZGT9dh4jAjig7kpq0yZtTUiacSAvcnJLSFhGhAg+P/Vec8b5+/VrGBWumOefG/seEa9bgHqddhtUS0ZC/Q1Gd1qvMmmup09dLlTJBzgOF3I8T84rUI5d1rd97ghgjbV378dIYZed18IbfzfE2KEyiDhXaPKZBOF58FvgdcJQUijA2681BoWKd0VbTgxPNju9ocnRXef+Wxsmhlmmm16ukb19e6HePnumLx8/1LXvNF8uVLpW0pt3WbYfbqIfPUJE0oOsxwTukQnlGELeDiHOv3qAIqRENYvI4rULkvQkqYDojIhTQVn62i0x9CBcwRtCXpepS5pAaDdjVgF322OXG7dRjfwPz5cDF7zBlPYG74NL7dc/ehXH/i6en+s3D5/ryxblecPl7oYmuwFmf9WpRdM48MGfPY/fF1VqPzxd6drnSVWnUt+yDzD91yNKy7uzQZatFAnlSL3Dn7b7m6HjO5e95s6cX8H4Mz+8ue33JPPVbLn9/++RM3zInvaDMy2amZbevFXKu8qTyXLtujGejskahAwUa28Fe+3H/jd7yNp/K/vdi36aqUr2J3La3sxk14dpTQ5vPu+I2KT/4IkNEXJcRJFZsP9UhTqaATsD2KD9OxHVJN0FUfd2PMbtqn06vkdpm2gT+6Nd5dviDhFt29JZrkhrlD5ktAwPNNo2Ire/f28G6KLxq40+7FvpdcEU2zc8XXu+iuRnnSgYKr6DhqktY+EWzIIlJbiA2/pqw9W9i3vG9KcMmuWazdyeb/ZRjuTcOeehqDu/ktN9wXrJZrJoriAi9+XFkDSG7By/nGThw98HHkgMfT0gDByE7vpUXmRKDWGZgtUtQEaGOw5P9vX35omxvtlcP8DxRmoZi62bImwtjzQZoyYA9n885+LtiAmZRu1jI8QMTqcsby0ieXqY3nLZardhYrSqdJ8zMQOtyJ5MJ5RudmrZVzunNpEx9LHdEUtM0wOlZKSVFhPzUCbwfKGugzMFqkPmvObz0Abj1Zpk8ATtcXTZKaw41LdvgvOjJfudx2HwF+zIW+K6p44LN24UuuQj3b10VGq/tWk24mJ0gf9t2yshnuTL1smvYb5ifdWM9GJY5IX9HXl++3oQPq6bw9eX1ZNKhm052266T2ySnrJST2q7VdDLVdDaVL/B9OO28M8I+1LLsK+zAF8+W24fGzn90eMQh4S3dvnO7/kMB/0lot/FyudB8Ma/to+1TaEeqig2aYhMZKckD3gqdXcyv9OL1qeymNqtBJlEvt39hURQ0nvXPzlkFPdsNdFqILyxsrPMemxmJiwgleI+0eZUbm1qANXYzwMtpTdtgH9Q/kAEeI/HmU1SUiDNNyrnqaYJuZxzSW7fT/X3tYd/7B4fa43J2Mp2qoc2C8szbh34LdLWgrDl6uPJvuuOuOAQc4e36ul4ltHmQVXIA8Kac1bAYCGRALJJCboODgwOdHB/r5OREe1yyi8e6STkpUXYkhumQBpQ0UE4PVuh8nYrGNkmTVgVb6LuWhcDI4mmlZxfn8iXwwxcv9eICm8SOvQTukWmzUEryYqVHpyvs3Doe8VO0IpIiKJCA5TSst5ybKn/ClUKjVNFDsKI9LFdwuDrdn3FQdagJNibLDl19MQ9IZWw+NbZ+ammkC772Vzj8FoK617wwKejAqGHHg6gSbTIVwpCpPtSnhmucfVJEKJBPIdUDLfgNBvYyktH6GPEX/AXd2O/+SbDqocU23J45ZwkmHjc85pnG+nLbNaS1tkeQ0E00FJZDdhNt13aNugn2ij/RvjS32pwquq3bptAOHXmzkN+/cQQC+a7rTH5hEwGNstDESFfiAAE6Bihl6taQN+GSLNhXhPMkoQvxjDUfp2c1bHkSMmdAFVG1LdAtX1Q33D64odwEj0qLrBlYrwSwhrwAABAASURBVGGeIehCKSflJlfYn6ARaSN2MzBGuH8VSo6Adpu260cpbfIm4ovlx22ZA7quU8N4OjA2LJdLWf8RUcc59yn3JbcRWTSMAyoY6tyydJ+F3mNsQRfmb5lyzkopo5OM2SaLxxxT5A3ZwDg0YgNuexz0IFAqXL7L3vyLfPSC4E00yiCVrBhdUfiNv4/EgY76qJe+VxwenXFwdPriTGev6LNnzJscGCxY6C8NDoOWVz20g4bFqPV8UF8vi0cFhzhZDXbSqs0T+V/8788OtL93qD3c6XRPk8kMWwP4OzYhTTNRIGMpiTlRGvqxoscdh0LdXcfgkzZQlkBK1C216KlFX41CTg90ARl1R6UqY5EMlB8haAhXf1HEKBIVGiSfUorDUE6rCraAsonbpAt7EHkgfvMWvDvAgRAvBVAuHmGKmyyUbX9AE8HXSEm57bRkjnn4/IW+/O6hvvjuEQe+z/Xo6Zkecen7/aNX+uKrJ/rN5w/05ddP9Ji4qwWcuUxIzZ6aZkadJ0oOowOhj5H2LehQYkwd0RtG0jDO+/J3nzllf58LT8b1CfaKljSO4wbYrW3Ha54lc5jXDD2HwwP9odplUC68HO/0kXhXLojnxbtVBAHHOc/S89PiiouYZZ2jvc5bmye69RiX6YNeN+ztzVTlIe+atdpiOdeKA+sBmSJCLf1q0k2gmeKfwGuQ/yX902fP9OL5y+0/clmwtjPmWi7WtelyajWZ7GtvdqQmzzTHXl+/vtLFxRJ5M/Z4xBx3IPdL9zVqSHyRZR8pe8QeCnW2HK63/9rGFWtIp7Vdpylz8oQ52/IF7UnGjS6rTs2n6PfGbtQUQUWxhVreWx+n1CjTVc/2gxwIR4CEaoelcjC92dmt6dBZ5uqHrtAByrU74hsqRuy8cChZXa4WRlCIc9go9IcSA1YP0MMIinnB3/WECUUUgEhIEkoSCGWpYhMWcSJ9+2qTwX2K/kYZ7n/7+1N9+tnH+uRHH2o662Df17nCF5oDJ2eUIvfhOWuc5/SVr7/+Vl9++Y2ePnmuSw7VULdq+6GIgnx1fGSMxKuUszLoWVcsWPu5HQf6nPkF0lwDD9m1A0m8jtw4fHkd3iDc3sKvpEitlKZS7KkEBxT9RM9frvX1d6f6hkuKZ6/WWo6dYnIE9qVmqoJMI+OE+5/7nPcmCy6nLXuCt2V2XTyHz6/m8jzhsOMjAv2MxK3AUiv62Zp+NdJGEw6VT04OdcKl+uHhjDE2KdJQIdpTsjbF496Ps3sjJENRfwhI9jkukkQ9Nwj8W9Q0+5MpJdOF2z9t/MSWHahrASRIxN2E402nt9Kj0mW+TcXYN7R30ZNHl/rqixf67b881he/farvv32tV89WWlyRo3RqGe/Mf/Q4g3GUsQhDVuXvsZF5UGogaSsiWqVogMtKioAP0PWzCfOVcR1dPfBWUcEppO5gC7c/4JvzVCkfqB86DlrX+vbbZ/qXX3+t3/z2Gz14+FRXtPtsb6oPPnxPP/7pp/r5z3+qn/3sp/SJT/Thh/d19+4tHR3tazptxFJDOY+KWEuxqm4kxrNYIsUKrJW7pP0T6A86rbTkkP+lnp8/Ze39XK9XpzofLjSPhZap16oZtIieg72l5mXOJTEol1z6nul0+VzPrx7r1eKp+nauw/cm+ugn9/Tpz9/X3fuHmu0lNc0okV+eR6Po+omdzx6D8Db5bV0pkqiIJNMBwgXUsN3IkpI2cbj2V4RG0gv5DN1wtXsorJRBhYvWwmVuGef4r7a4lMYLlQLsjueEz1VwC2Ghh6i4orSFEvqJslCUpQrj5cj4VQCZKA09aIPCODkCu4JSVTdCulGBLGLcFbKM/Vwjl7IDa+IRGy2Mm4ULsVETLdaNXp4P+vrBa3Cmy36m9uC+9m99qMnhXQ1poiXrrHUJWS8pZyV0kYSmWJN6DFEE40SR91S7ubcfVhpAz+VvHTe8X0SmIK/XCbnpFLkxF+bZsc6VZxdr7KKTpnc0ufWxmsP7WqdDDc2RJgd3NT28o252rMQYuF4X5uGlzs8udHZ6hr2f4T/TxTlryMsrrVdr6FLFSNsM9MeRPhKsZdrpsabUcXb4gfLEl9z3VZoPmZU+4OL3Dvv2mb57NOq3X57pv//TQ/1//n+f6//7X3+nz798qlenay7CGxV0l5jrczNRVLsp1GUEA7C7A/G0UQBt2032V5AGdcT1R3HjR7KWQzIBCIUE6pew/oyHqkt8eKEueI3q5XPjrX1qI49j7dvAX8nFbcpNalIDWuVoFGOoXw5asNa55GJ3cwG80Op8rf5yFGasWCSQ8YeGq5H4oa7lRw73C+ivBi3PllwKX+mKddMKOxiX6I+hJ/VJecxKRmHsHBtpTNJA/+xDLKFFw2nEHizHmr2BMZC/9OU6X5C3wGu1LNgGLLCHgvxSltBzELYKAjsPBXFFrrn1VvgU2qvgosAaD0F9TblDjeDzJgwH3h9kMA9o/G6SKIc4874JxY7Lzt3k8BxT6EfGyFgzooBgbEiZuuaRfrgk66DDw4lOTvY0m9FWqCxse9QhIuQfc6tyIUTsAlWOEcriatbY3afS+GPAQZWPtAtWH/1gxDZKw9qqmWpBG/ny9xV7uIt1aEkb9MyBQwX2gN51/SBIFeg6onpKlUlvybOhRUrixy0IVdq33Mpl96nS1oD5jszZI+MhLzycb1MObCqNNrWTn4hd3p3r2Dcg95vAtQ85zewPwDJAQa2d+4e4ZvEOT0Qoo+cEcmrVMQbNpvvq2ikSZw3Y/Xo9aBylqDaelCJr0k3lPXHHniI3jXLKyjltkHCB9bFmb7TmvM+u9ySWM4J0aH22k3NWgjYhR0QowtDWjZoWEVWnPfubJecOC/Z65un/FmXoe604j7i6PNcl8GXwmnUl5qlgzVRKq2FotVgE4/pa56/XKsNUOfZooImKxwD6q0ApIT/1GxttOiw55gaQp0aJ54a/OPIGmYPXgPT6NU0N0E4FMcrOxU88UdqBoEiWdTniKWYY2HtqmWeYL9grNvsnmnAB3DCvaXZLPXPSPO/rdd/qIWPhbx4+06++f6zPn77Qg/NLveJ84goey9xp3XYawMgibWQOHVPWSJuMFDzSLiIuaN/IjQphx29mpdAYaRNHvNMKurB8YyGtSMMWzlOgFTYWQDnXfMUuGHNSn4LVibSgjsYyJa1yu0WnJXa5xCbXXKSusU9fqr4es55wrvP1q0t9/uxUv+Py96v6J5dHndKuF6xhF80+eQ+0RB+LNNMy7cFzT4s0RT9ZD5gjvuK86CHnRKfrjD72hTLVNwdaQbuImea4l3lP5+AVPJ4Mjb6ej/oNuv0ll+z//PJS/8Ll75dnaz1gDnpG+mlM5TxXzZ7myLFM1IE2W0ej3kh5o7+tzor1U9s2oXlt2h87QZX6AUh1HzJMZRc1E7t57S/iBz3yEklM9eASqkXUT/ANx7wTNaV+tsk1O3zN23C4go/5XwP6nR/v779BuWIMierCaksSuEHcFuglAj/QFhGEsYtdWFGz8LEmjI18jrj2QYOEqrT+ENafepxhC1dFzgcoXteQql/bp7J1oqJW6bp8M6i8/NkS/zs69FBKc9l/ApYTyne+zrqt1TvT344MmEUEjSzZnPHK0B99QpufP0RkKVCrHQuzc+0nCykMlHwp26awAzE11WS1s5DPJDs/mSDdRkJpGRLCRvVLEfaZpHBosdI5F0PPnz/XkydP9IzDPIc9KXkiGti890xI4+Ahb5u3svZHygx2HRPmpJvIrjHhcnHGBdqUgzkfyqeca5ke8M1ruViwobmQ/xTHBRdRV1dXTGYLrZlYB8oxjf3XYHPkOGNgUeJ6iifRcYzAdZ2d7onUhzhVfh+OhtQw2FuutuuUcq6IwKhRmvl5Enf9Crx9aD/nsnbOJmnFZXXviZ7N0sBlmekGDq3sFmbjQv7aBnxG8rpdrA8ffNh1sutwLRO8XI4USsk6SYoIhTaPZdnwEelJ5mPZk+unzRMRtT4zdHvAheTR0SGHEocsaAGXhvscLvuSYzqdqe2oL+VYN5bZ+rFruVPa8OkmHYevMx2S9+joSL4kabuWQ5KhttGrl6845H2ly6tLrWgf86C66iYTZfTq+rn9LtGZdb6T32UUdOQJ3uUH4kcEfHudX16wiTzVq7PXbLCXapio265TBG0yFlUdYV5hP/oe0b2wC1YMMqwny2G4DPO2jnb6thyG5XV9I0IJRATZRznfGp41TVFt2Au3lLNSzsotiz+QcqaqRa7DiE8pkdaiVzDtlLuGST/kyWykrivs1JfAcxZ0S9q6Z3HnfKMFkx9LCj1lFqBIatChbTOnxKJulA8hLbv16jodcvG8T9vkJstPIo/jBb1ykjGmYL9XWGyMFQMXc4UDyNifiR2OevQ7V9EZMj1F5w+eP9PjV7QrbXaxWGmBjtdFGiIxgQeU8EP31rNFDyVFhCRDPKFE+ZkFVMMhXwYpZ/KJZhrly981/WHF2FFy0sSXHdjp/uGB2kknVV7iiS1wKKhU4N+9yFS9drdwjoR/h8BvuHDnt63JgS2iuuYCoZ2KouAHtRGCopCDsp03HIN8EfYRT/5C2xbSCzoxiHJChcMeE0avDOEZ6Kqm43dbRcqy23adJtOJ6jhJe3RdqxakJkkVoaDdcpvVTjL9q1FLPGpG1wUeQKNoIbUhdei1S6EJBPb7MjghY5aUibf4pQyIMgpRlOBt/oMGDmgWOnt9qguwZJzr2WwMHF4XDsCSRHmxQQ4FESVG+LBERulBAUF8qkhKWWJXUuFLY/uDBokgCiRkSaa1CwqcxqpP5JKUUlLKSTlnhdOpQ51zGLt75KnjCfyouCJiA+gSeZptH1VIDlufs9lUE8amBE3PeOWx130qpaQpY6bHxxlzU9M0lC6N2KjHA9P4kN/9bvBYgxwB4xRJTW6Uoc+4EVlUAVMp5EUv0OntBzsZ2JB4Lunr3IHueDWGUkkKXM4lpF6i474ThQOBYVXqwdHp89d68fRVxSv8574Ifj3XFYv1q/MlNKvtxe+gFZdrSw4U1vNe/WJQWYsys5rcUf99xvljnRz5IPuW9vcPNZ3soS9jpsl047bthPp2Cuo6IuvAhnlYj1ymb+AwpoUekoL6iMYJNUqpUU4taJSUFUCkW0UjzT2iF/cjlEdaeQujUozEGSiLAgptU+wCgVAh/SZE+YDYkPjuENt4h0N+omiTvnMJhZGzEv3xig32tw8f6ysugJ+weXp92Wu+CpB0djHo0ZMzLoEfcwn8PZfAj7lYutRiaYk6JR905okSG6JAD2Wklw6kjagIeK5ZYwcRoQnjwD4XrYeM6YeH+/I8btss9IkRVJd5w7brddKKucR+2yncZNqI0MCarGe+GceNDbqWifiUAppQBMAvdLaib19xeWUbd59ak6+nf5lnRMhrtCn9Zp9xesIY5TLW6GPORV39h10cUhcaMWP/kwl2gs3k3Gq96nX66qzignG7vLysAAAQAElEQVRkyYVvz7zq+NWyr/YiJU3Is793hL2xqe8ONA5ZSzaby/mAnA3xh9UOkVwDfa+n/h4Ddvpw2SNxa/pzvfxl3lpwAex49+k9LtL9j95cj5yS/DjNEPUvVa9FBV2NtkFcUZ8KE/8BBPEGjuz+EBgSPApwGbs001bUeNpGGMA1BpIcvuEyEBQGglJn7jWUvcZgYAhojDRQg5sYERse1AkP/KhX/fKxlLRnoHPR9+Ia1kkiNRQBkhRg00nMmzI5LJ2wZvjkkw/06acf6/adI3WThjGu15r291ppwGbcNuv1wEXCpb75+nv97rdf6vHjZxxULRAnlCJLCvKV2pbWT0Qo089yTsT1chvaFsfav9EjNZQf6JCO3G99w4k3QZ6q39jkdGVSVqQWTCUOONb9lH4bevD4gj59quf+zb3YV967rbzPgVKeiDNwLmUK9es5cFtpwb7E/cT9Kug7KWd4hardsUe5xO58+T3afiTqMpLW18vfJX1swEZtt4W22Wftde/ubd25cyJfAE8mWbkpijwoJdrPAxI8fvDerGc4sEUkCQS2HbgSYS86FZLhuJtwuhGkV0BPmNLRF3HksV/EbRASceFw5Wv6TZzqg5/4wlyw5oLg4nylV8/nesoF8INvz/XdN6/1+MGlTp8PWswbZQ6XDg9u6ej4RLOZx8WEbRRsYlSh/2HgEmOkCvplvBR2KtyIRgmEkhJyh/jZuTf9jgspIjbQ5ikbh2+oWF7ZlQp0Spm4hvV1cGi60sNHp/r66yf6+psnevbiXD2H8ce3bnPZ+yP9x//0C/3N3/5H/fwXP9Unn3xEXzhhjzRV08CPfjKu51yozGn/uQoXuxEr5aZX0/aKZqVIaxX67fRgqvc/fl/vf/K+ju4cKCZFF+szvZy/0IvLF9V9OWcdvnytV8tzvQSv5q9Je6mXVy90On+pV/NnesHl7+nymZbpQgd3W3380/f0o78y39s6OGb+cbmUKcYRsb5DAZs34o279apsPAXdyOmGHJeg3SJwt4itK9ybfkWWURJ6xS5LBKydD174VZFwDPFQYhlpjF4oDyzBAlzRLhcVGrn4LRtsLn/xjxfQgHLFcDVnLXO1deeSL4DHlQYWOQP1HssAnwE726AQFvFkkBEqIpOqn7E1MeaGb+DGBXPSUiPz4oiMRaZstB4bvb4c9Pj5lb5/fK6njCGlva39k481Pb6vxGXrKtp6AdzTNwKdtG0nry0jQrziK9t8zx5rxXy5ZA/mOXikrbxOLho1jL0KsiYy5KZRw3qkYU8V8GPIxWZHLZajRg5g9299pIN7n6k5/lBDe6J52VPpjjU5ek/TgzuKZk9r1h5X87XOL67kC+B6xnJxqcvzK13hLq4WGpAn0XZBu/b0yVFJqcHGJ4z7HLi309sqGf7rPXQw0auLPT1/vadHz1t9y+XvF9/M9S+/fal/4AL4v/73r/UP//itvv32VK/PRy25NC9lInE5HrlD39ZnQftFQr9ey0nYwjWIr37mvOru0opCmyfwRYRkIKtAyD/YF35tERFbmlDE2yBJb55SNv6Ng3wbD5H2GHjru/PbNWqkqFAFxYiS3gCdJuTJQNjFyNrZ6/Ell8AL1uvLi5WGK/gsQ2nVqOk7tQPoW+W+UQJ5wD8ajbSSetb1K8bdJehZ2ztO7BGipyTWU5nLw4S9ppIVY1JgA+pDxd0NFDb4g+Vgjba4XGp5tdSay2BBF+Qp8Bngt6Zbrsk3wq8EZadGgR26fqkgL2KHarWFxsCogiJ5iXSME7cu3puv8210JVU/vEzp/DDS9WNmpP0gbpto+up1+oYLQbiRZ8NnpP8b7lNbqFekQSV6DcNSCffkeE8nXABPuiB8w+7gg9bgHBXiK54gXtjupgxLUQUgRVBAG6GEryIkgvUT2vyIiIJdjOh0YMxYMd9d0Kefn891Sjus1KrPU/X0mZ70gfQRjqpPqd+bn40E/jr2rfTroD1bVPnx8+omnB1YSgWet99Ky4e35ns7/UY4AgZ+7d6IxzC2r+U1Iyfi+q1yEca/JcKBzvFEy67T3gWnvwMRoZQysO3SvxiDunaqtpkQl6Wq1yRh1yoJmyhiKaoM3aSbqN2O4Zn1X05ZKZIiArnEem8trxH9D1C9hvWajxQ1KalpGvK2anFz2uYRj+ugkFlE2A05YFva7Wvs5hRqchJZVRj4l4srXXI2f8V56YqzaMxPUlYZs9Yr9qaXRRdng+aXRI9T5NyTGDMKfTdhQwGtFColpNp4ViJe4lTjEgHSeB31QxCJrI5zrrehmmYabbza+HXjKfIPES7rLbjuPl8cmXsKvAp6HlPDsrDVSDvE5EANa8j26K6ao3vKh/dUWLsv8oFerpK+Ys3264dP9OsHj/U5+4/vX53r+Xypi6GwTsrqmT9HUIAM9q40sKzcoF2DNgqfqaLvkfKNguIL4YIsprM7Kmk3GyGqKqiS4xW0lXkBkcf0xTzgW+A/wmsdyEPDLcizSo38m8qrppMvqhep1RxcRqMLZbG80GPG5q84f/jd4xf67eOX+gL/Qy6E/SeXl5NDrZifjR7/MDlWmZ5o5HK87w7Vt4e60kSPL9b68tlrfcGZ0fenl/JvTi+wi6uh0Vmf5Eth6/A5l8NPsaOHXPB+RZ7fns71Ky6b//nFpX716kqfM9c8WCW9iJku4T+nnAXlzlljXDFOLaLTCqyxtYG6DZE1RqoouChb1lHYNq6hP/gUUoo/uJiOvxvs4mqoYM/VUz/Bt4JPilAkUMsi4e03bkTAk/dGhL3wpuB3fzc9yFQ7bNiFIgT4mKEhnm1FiBWJqnJF4AXImHb+rZuwm5RII0wGlRAPksCPVwYR9a3+mk5w5+J954sc7msb6Z3TgJJ8tSjhISi7mwhdP4Qjwik1ynyMGvgf+PGo9WcVH6ba1tfeP4g/hwY1VH5WCBBho3qrXzeeqDH0feKiIjYx+H/40j5E7Bp661Z56oe0zWvFb2gJ4+HFKHY0dm+gJsIL0jpiQSnKj9hKYVLiPHktOWA8PT3V06dP9OjRQy6An9aLP09uaw4ZB9AbTEgDmwbnKeOonJJaDuBzTnTIQjEMkyE1DIY+TDw5OdHtW7d0eHgo/9ZL23VyJ+jhs6DM+fZA5fLyUoYnVR8MWR6XO3IQ6DqLxxNwTlkpURZl+2LP8nkztV6vmAxX9RDmEp6vqcsrLrfqn9LgctkHqObTMCA3bKws88ZtZTcjL2LTPwr1GDVQ1+ViqTkHjD5kXLNhc31Rn1JErbfraH4ddZpMJppOprI7YfHguJZyMpNApBBZQMiyU4BcN/+ff66zN2Z2XQ/XZwfLYJmD+prXlIuLa3B5sbe3x6Hpvg4ODnTIBeFBxYFmxE+QxTI0Ll9BfQb5YMvlbHAl6971M9brtayDPQ5/a5vdvq2T4xNN2k5O88Wv7ePJ4yd6+PABdvJUZ2dnHJgtZVswjeW3zvwnv12W7cUm6Ml9pL1cF/EUbG7BQdmTF8/0+NlTNpbn6klv0GPTtaRKIysxL4bKMKiQVvpRIyi2B2bfUkGc0yjEYVhTU+v6DRxnuOwqp9sVu7PuXe/lciHLaRq3ZeM2i0T5o5a0+ZVticvS5y9e6BkXpi9fvtQFtur6tLT5Pjo/PD7W0cmx9g8PNKFdHJ/aRgijnknfF8Lrda8BORG71q+IJ6SIqMBX450+0Dcsm233+bNn6Pl17WMH+/vquolsD140DfBWkNO2C9QkeeHRR2EDUTTkUEGOQM60N1Mg20j+FfZ4Tt2en5/rCX3EqP8vMIf3V1xQ9JKi6ZS7TilnRSSlCEUAhTZPyPrqoLHruJG2Ghgb3JYbDBye9FoRn9Hr8e1b8p9/Pjg6UodMEcjnjGZp4HeVDKENtxkqw+cEA63ViKKaRgq++iXCL9mgcQxMTCNcOQ9xcFBEaPMjReC7hq4fcyBRCl7S7dZy4GOexTxv8oMmIiAL+sLIQc1abr9L9On+YH7ut0dHx7Wf7s/2NJl0su4m6GGCP9W2k0qmTNotNaFkF2TSMuEyosvlXPOrCzbuVyocVGVkwtLUSmopyO6UPj/rWs0mrbqcaDsS5XHZoAz862Gl16ev9NXnn+uL3/xGTx58r1fPn28ug7nwKQPjQUgN5Uba5HG9S1AIiBQKZBNpImw3ZSkIh8NbRCo1LkGbkKXmQXe28R7519j6SF9HedDBE76F9BEdD8RXYD92R/q66TL1a9os88s5q4Yd1zSyLbZtK+vbF7z2F3R0webp7PUZm7Yr2mjQBLt1+gT9J8bXwWUA01a4LEkRoWRAk11Wojy7wPkgsHIkhSI2sF+s3AqdubARqQcuXIStlmvGy15r/EaP67Sxp8YVsKLzcY6pHTQGWwLGRM4mLjkkePn8VM/YFLx4wqHwi9c6O73gQG+uxeVKKw6E1lz29hwojKtRA3Dc8mqFvZDOAYPjExy7bqbZ/iFzxxGH8wdquZxr2k5tM1GH35fA06nHm5kycSkaulFirCy1DksOkFyfnvHYdZVCUgKBLylFVk6NUm4UkWq8VbrRbYHXKL7EF9l+NjYzSgIxKraoYVF5DkY3fucaoSMf3/re8NawYuPUr/0GgR3dziWqptBuBYzku2KD/dR/GeH0XCs2SUoTlTRT4dB10FSrodX51aCHj19xEfyg4sGj57pkczZyeVDowAPuCt2vOWgbaP8ed8W4avS961LQaaMJ/X467dTRV3O2jixYEaIopVCm36eMhFGw2Z55eKWB+augSI+cGZqW8b3B9qWikb7UM4+Lp6UP4NQ8lR6mPXmXzLtrTvd6aJ0eKcnIOaltLdNEE9YZlsk8F8yPXp94reA1VM86i8ZD9qm6diLb7/xyUQ+Y5xdz9RxuD+tBtumMzUygaXOrJlp1Dbyxu66ZqQVdu09dW2QcqZeUoEmRNaKzup5gnl4hr+UutgvqWIDDXpMtuKhzPRJ1mNCfjbalLMYBx6UI9Igtkh4RigiqBAfGFuvE44kBS+K1Ac7Nt9wM/MDvFOMHkQSKKEUuynoqW7k3zEfSjbJ18WPnsn0HdmFc+0cFeX+QHztwXykIbIh04YeZi9p5HcRvKRL+HRwOeIaEcBFhB5QKmZfLj15tF7p161AffHhPH3/8gY5PDun3a9aPc+a2Jf1/VTGORT1t5d/+fuLf/sUOBtZoPRgZFwYwYqvWdSjU0C4d7WTX48CAPQ7YodM3FRBPAF47oGxBdiJ/+DKsk63UtVpBlgJxUUYjHqs6ZJtw+SE9fnKlb757pe8fvdacS4npwV1ND+8qcbi0HJMuGRfnjM2Lut5faIHdWa6E3VjetjW/ohV9y2lr5q2BuWKgL9tOV6yl1vRv19USRiA0Uljmvb2pbt0+1uHRXtVrPYDWSuIwuritTUfo5lsIUBW+73grb/M3nI5biXFdoNze+CMRSlKlxxVxfwJBXkPkFX7Bd6PTkMhbwIiel4z9L5l7vvv2oZ5wOEUX1aQ90snRn+DBGwAAEABJREFUffZ6H4D3dfvkPZ0c39Px8W0dHnqOmamlb4rHtuH2ErxchgryVWRS8dOGYhyIKkcoiFX92mdINSg/m3AEruEoYFlLkXhBKOAnxpcyNtjEQt9+90i//d3X+vKr73TGvLq3f8Ql76f6K/+3Nn/1c3362ae6/8F9+sEJc+S+JtOJ2qaVx8lNMSO2N1AFJmy3I33HbRuplyH6kezPow6PD/STn/9Y//l//lv9l//r3+nH/+FTHdyZaZ0Xejl/pgen3+vrZ19zgPmlfvfkK3378nt99+p7ffMU/9Mv9fDVt3p6/lCnq2cqeyvd+dGhPvtPH+mnf/2J7n10rG6fPqC5+v6KcXSJXD0VH7V5YuvcdPFHVL1I+HcgTqDsYBtwG4AStM0Wb/sdNrRNF/S69jtfgu0W8lMYxpCPW6lSViojMo8L3Dm4UuGStwy44yas0f4ribARZa6APuql7SbvSHiE1wivkcvgChZRIxf1hXLITMGUGUW7NazwB+Nv0BeT1gTXYlGtQnsWzxEKRsVGCw5Hnzy71Dffv9Kz07VWBXs4fF/7tz5QnnHwmqdaY78LxoPFaq01Y4MilHJStRfBh3Fwydw4X6w0Z5xZQjcS5/QJa4DppGV8TCAzt3bazWUZm4vInGustZiv1HCBcXTrPd378DNs6COtWJcsSqc0PVK7d6IGN7V7sq2v14W9worL3oU8N6/pt56vSyEZnslrs8x4iawrxuEF8rkeiXm52ztR6k50uWz18OlCv/78hf7bPz/S//6P4J+e6B9/9Zy4V/rquws9eLLQ05drvXzd65yL8iXrphITCgFi7coYO9LXXa7QaAW6F5oWetYu7vdc5kTTGJVe2+eNzYaCuDewj4g/8ULF+0MilPLDiD8ZKsi1we+TRgmqVupaxjr3mqhnTdivBtZIo4ZlESarcRkK5qTUN1z6Mr5w+duMnTradZKn2mCiNibKpZX60Ei7GgVzdTgGeBhjyOHivUQNZ2w604sbZRl543IxRLdQv+jrnqFnH+IuUuC9Wgxa+JJ5iZzwL6xnFQ0VzCDBLzYgtHsLeqBnqdDAOxDYJb/b3an72rUHTvCAnd8tHP8HWJBEDoqyZwdo4VGwq1JsP0gWpNHPS+kZI5dar+Za93Plpuj27QNwqOk001+LPB4478jec6R/ViFEnSvgXd/CdwftSEQ3UpASEYoI+xT+sR9EEAIlkkb632oM+teoV1z2vDhfiC2civsuGFLHKNSApAK9S9uUtPHB/K3Xmngrqgbfoo8a+fufm2T2vw1y3IySA9SN6D/wxobkZmrNQ4TdCj68tV52aTca0y9R1MdxkP/rX1fWyEgK0HlKjbzHED0hKtDvGOqHUWv2LWvGQK9hMR8l1n85Yxe4EaH6INPA+L5k73HJmcIlZ4GL+UI9a9mIUNu2mnLGNuVcocNvHs5XsKWNPcGAF4EE+QYKiYDLqvnZf81Yb3QNsiahj5F5fa0VCy2vN8exQJ5JaBjfe529XuOG+nUrMRdEmZDHfvqt+6+oYxGPPzsQrC9lF6AdauSf/Sm0mfHDDDd5vfG75Jt0xRZCJCzsIwmbCWSlnUYwpFZjnkqTQ3Ws1/fufKi9Ox+pO76vdXco//+3r9ahRxdLff70pf7l+0f61bcP9PmjZ3p0dqFTxrV5CebIrCGjj7ZTol0y5xu5myoIy/GgJMrCNgp+NdCCgv4dLilr3GJAvgFdbZDoxwFIR15BI+ZU5y81PzzhMRjEr1Nmzdeq7yZgRh1mWjQTXTC+vmJMf3K11DdcYH/O2c7nT0/15ctzff36St9frvWcOfU8Oi0YG/rpoca9IxXm+r47UEE/sXdLCWjKemRypGWzr9M+6/uzpX714Ln+8evH+s2DF+jpXF+9uNLXLxf66uWcMq70u2cX+pen5/rV0zP9hkvfL87X+m4hPWYeeq6ZXuU9vWZNcNEe6Aq9LyhzQXjZ7GlF+6xzpwH9DampuijY8ghoWhWa367Q2TWIE4/j3wWS/uTrfBj7n6T7UwTmYz624WqHjjD+VMYfpIeoLjFhVvQ9LBtm5knk9RsR0AHGk7RFpFACkZLCboQUCdhVfWD1hqfgTezmW4uTIBXPHxN7l/a2S7YbL4x4b0RUr6NS8OXdlrh1dtwq2b/7By39u5epqmyUERGK2EE8+OuXz/aN6vpr1MA7Pzs11oamgf1uNQx9KPj+4IXw2rjwYx28NgmwDRMBG3MGjiNkHuZl2F9B2sBix5OLJzNfOhnnXA55kvNFpSedHXoOQQyHPRFGhBoGN8vTczDSr3uNTHYRIU9mMy6efFE54/LJh/Idk2LjSZX0N3KUmqdnYjWPVT1QWTGh9XIZ5mdZU07y4VHDgUykYHE9MGmvtYbeeQfK9US85ADHh5auh+G6+ELGvHLOVa626zSZTLboalzKWUKuwgQ7ohPzsixVD9RLPDmlaxlcv45JpINXN9nyY+J2Pc27xpNmOsNxbdfJnd285ywcLreLiDmXLj5gtV6ry4LC8lqvKaLKN4G39Vgxnaq6Va+Tmm69uH5Nk2mTLPtTyrKuCu3vMlcsIqyfBQe7V1dzXbCAsa7m+F22FOqYoPa4CD44PKxlZPRiORbo9cWL53r06LH8m+K+AK55sKGIIGdgdkU9m0nHV/kp12W7DUfoHGednp2d69Hjx3r8/CmL4IWwGpUkwUTeoJvWKLRFhVdk5KcAugY2rZtPkWMM508pat2rrTD5RkS1rzV2slgsWCxdsQlfsKleynKOtHWCpoW2a9qad6AOlxeXesUFqX8b/jGyWl7/mcvXXAivydN2Xb30PT455pD0lo6OT3R4dKh9LuR9Cd92tDV8e+x6xcG59T9QjxFpLWtFSIKm+qmreEZcy+myHz58xGX7M/mw0fazR3t3bSv3WfdN2/ygUez3+KrqcU0ZS+RboS/WRxqwh2JZyJuAWPz0KesKm35F+z97dapn1PMlF/rn2MGCTeqAHInFUIstdPSTrutU7QteKSVl8u9s2nqGXAP1rHW07dIXLdsaGXrq280munPvrnwBPMO2ctPIi4PanmSuathE1PYlG7F+0QwvkbLjeGMTIN0BwxG4tlPDQfN2HueFEjWHUiSlFNXPR1H9aetq+2xyQSWFXz5EwR6WeMRjh+gwdjwIWAfz+Vwec84vLnRFP6M5NaO/HttOjo+1z0W+xwjrtGPcaLpGqUkSr23f/SAaysiAVk051OSkgfH18uJcL58/04tn9Jvz1xwkLDg46DlEWGug3AH7xqjVIOyEPAZ3uMqw8mVxsmLYGPf05devXujrL36nLz//rZ48eqiz05eaMx4tF1cc8C80cAls3RXsyai6cF0BpwAaie/pJyv/ZhiX09ZlRla7qEKG6RL0CVnyFgrBe5DHepdhPqY1TXJ+AiP1LtTBaQWZd4gI5ZwrUkoiqMTH/gabytin3dpXsDPruu06yuq5pLuUx1v3LfOu/Z20pmnhE1sk+XHzmgYRCIbM38i5UcoZJDlMLkmhzYO7yajR9s+msqdPDFyI9GwuN4c/g7zJXLM56bkYHMDIgc0PwKXKaBBPUynRejEmoWKtObRZsFG44rLlioPruYF/RXzPoc0auJyRwxvzHOjLKy6G/S/9F9AtuAw2D/PNqVXbzhjvZ7gTpdxV5GaitiN+soe7p6aZKREXqaUlsnpkWzF2+BCzjkEwK6TYVqoqUEOkpEhZaQsFkShpRKEjdmP9FHRU8Ad5Q6MM24ti1AYoE3+JQRUaoBrog9U65DKhkIeNQu4iJKCcTRi/wzcAyYYWUSpNdfk4DxEDss2XK51dXOmKw9KiRpGmG7AJSnlfiY1V0URnbMoesUn7+ttH+vLrB/VPh758ecbcstYSnS/cvrSfJzXYYu+jPIaP2MOm3oV6IJzsFgVi5Gr7hNFLSsHapNPebKrpZIoeQwN5B/qbdVZgGtA02HwLkhmYHfxyTrRZhv+oNfOOdR0RNdwzNvccVDt/StDlrJQCJOWU5TG+Y35psHOykH/NgeBcC9Yqy4qleg6vc5ESA9uauPn5pRbnV1pdLTRygBjUOzOI7bVTHUz2NcWuusiaYD9T7GiCzc3YxO7vHWvS7anYtj2B0QZUq9ZzxfjkS94l46fXm5Y3IuTHc1+dT9FFRGg3D9l1nYhS4hMR1c12U6BjoBAq4kXPLgyYd43UDx+qWCPsGjXwxz47IsrbkDkCW8ZqhQ1vbNrhQdXveAMb35QPPeKJZ+ME0gZJRsLdglhVEBbR1MZfqBSwIIrXIUGFi17t28Bf4rR7nAHUjJZtxBakbtbVP3X7k598pg8/eh+7yLLOl7TLinWUbUjmC5Zcnvr/APZ4E7GRyX1cBakMiko5q2s72ruT7VU8A7Y4YIsj46RoB0tlkFRfslbXn5v+Goa+MHYM7hPw6BmTCrIU7K4fGg54O2y20bNnK331zQt99+CVXnOwkThA2edScnJwRCWnXPskLcm/5OBvQd+fM3+ucEspattWM/qf+4TlG1wWNuf+ZNSxvcYNjPeWMBTa1p86jeOgrmt0eLin6bRVSra5tUZO7g257SucV7//xCaq2J4MuDvG1KWm8XF8RSIVxAayHI4nVqDcgMOG4+xWkE+mB7v4svWXElQ/VfiQ1Gv3ly9esQ55yWX5XHv7U91//44++eQD8L4++PCu7t27xeXpoQ4P9uoYNmEd6XYPSWVED0YpBAxHOsVIBN4gXA/gFF0/DhnbCOS0bxOz+br94Ey0ww3uVP260dnZin3Hc3399bd68OiBLufn2jvs9KPP3tdf/ccfg5/g/1h337vLOn5fDeuDxLgoZBDzsKq7lc86q+HQ5ke44qFk9ydgkv2DmT745H394q9/pv/8f/kb/fXf/0Kf/oePdOvjI7W3k/q9pc7zaz3rn+rR8pGerJ7oKXiC/yXupV5qmM41uR26++kRed/nEvlDffDZHR2ctIpYMmbOWR8sGGbWjMvjVipEUfAJvshsYfCJ1GLX4RsoP/BnOVzCbiaLgR6TQZzd8Bq+0Yh+NnSkEacbCPzBPKqquyxRRrhs8dB/NY5CcGyir65GFi70seraDwpwuHCxKy55ddMdFuSbb1AuVMqlVK5wARfGhUviQi+X4M8YXGKkXkVjQEb7FCDiAiTSg4t7Q7gew9bMZRdcaj54fKZvH5yyV23Uzu5qdnRf06M7yrMDFcY1zme5BB7VU5+iopSTPId6TiXIPDpozgXu5cVKc+bIHr6RkrpJW/vPdDZhvIF326jD5hrm9IhEPZCetdal/zEp4+z+3iH7qPvso+5pyj5zVVyzUDudqZvMlHOrQuW8rvQ6b82F8zBfKzhgbkpWR3rbdNWu86STKGeFzHPG4jlj1pAmyrMjcIuD8wM9OR31u2/O9E+/eaZ/+OWjil/++ol+9+VzffvwNfvGK51drRlDRyk3aqnHZG+qyXSiOm5Sh5GxeWCMdZ9E63obji+F/BpRFRXiu2P36z4AABAASURBVKHZxIl41Tiy/pF3l/OaxBF/Rr4NfWwcf294HfzToKDrPPZELXVk3PSacoVeV6zz1+iAF5MPQNuOWUGbRGmUSgu6DaJTm6fMlzO1zVRNniilFjGyxpI0joD10kg7j6hotH+Qrl1MnSU5vJNyNEoGfTAojxjKSGIpLe8T1tiU7cT2Yixoyzl7hAU2s0bmgTqMSipAlB24QZxBpPwUf67xw1DcCJZCz3gbZgINr+z1x3TVXyNrzHVwG3VdmhNgqR1GPJ6bjVJG6Aq6k1IOKUb1/VIr/+UGxpC2Dd2+c6Tbtw/VdaFEuufoQOiaF17aPfiLC6vYRKIGCba68USEIkJ8eO2qPo6qHoVsF0v2g5fsMV5fLPTqYq7X1jntqm5P0U010t590N6RNJJxU29/b4KEP/ZS/DuTLYzTdkAm/VHozbMt3s5GFWaySXacsQm9+4tqNyWZsIIPr1t5w498NYzrF73XxrX/LwJyuYGwWdl1qXYNJQV6zYxXTdPKY7WLGeinXtf2jIXjWJSC3pKzMkgJfpQ/0uHWnMMsWCdeMSbPr67qOaLjU0pqu06T3XkZY2sE7Q2vgXwj9lhcEHEuP6C3K3invMk7Zb25xxmdz4da5oLcuPyQbXKkU7ucQh1SalBL1gXzyevTOTKgwdJJmijUEnB6QziDAJv3pmo3MbvvGxrBQX/hUwq9w5BLKJVDBDw37zW3gm8Hk9pPlL0q0BujEsNTBo16xq6e8TCmh5oc3tHsFvPuyX3lgzsamadW3b7OGD8fcgn8xbNX9TeBf/Pgsb58/FzfvXitJ2eXejVf6pz+tjDf3DFfT1Tcx/CPRjPRyJxY2olkkFbYuxbHkz6AMbca6JNDtMjUakCuEb/7qdN2fCoP8qubUQ79GB7Ovyb/CnubR9YVec+xrVdj6BlnBY/o+9+dXekrLn9/+5Q6cAH8xcsLfUfbPl4WvaB+F+2+Vuhg4ExG05nSdE9ivi/NVEIHzexYee9ECWh2omFyrFV3iG4m+u5srV8/Pdc/sYb5hycX+qdnc/3qxUK/ebXSb1+t9fnpWl+Ar04Hfcfy6emy1WnZ10U+0rw70XJyosXkEP+eFtRtRZl9M5HrXNBJQQ+iXoF+tWl5FUmFtrfrqCL/EHn9knjt/7f0mK8Bz60jBLj24tcffCzt23L+QeJtApx5NwHn3fJwX9iBxIhQMujzHlfSDTfsT6TjBm5EIGXIz3W/2vG6dtEvOjXNX4Sa/+0cQXnEBXjHG5EUhjYEmxq+g/DfOSr925T3l3OxGipuNFTl4kiUVJ0a8Zd+rNp3NyxFwVk/gCk3EM8mL57t6/AOXlhvoysjJOR1DPbAwnFgAzkwoYwKDHBnnE73hNOzAVlx6OPDxBWHf2tfAhP2QWA90IRJpeHgZGDz5g2+IuBXtIJuxSGkJ1fza5gUOybJGZPcARuYIy5EDrlo3Nvb14SJ0+kuf4Tn2nmBeVsO57d8npBbJu62bWW/0eE335p/VzZyXnLBVS84fTnCYY3TJ5Q/nUzlSdZyTKczbfJmxEZuCqL46qcSG90wgUeEnN/ldm1X/S7bk/euU9f0rlXH5mrKpc8M3nt7ezIctpwJHbtjD8jTsyOwnyIpqsj1dN0L5TnOiIhaT5fZIXstf+vab325TZYsSqzvNe01erEhybJNuoneLCraKneCpxcyc/TihYz/3LcvNs/OXuvy6pKFcl/LnG7baZ/2seyW14sfl2O5m7a91uNGlxO5bawPin9TJ+rjujnf6empHj99ogePH+nF6SutR+wPhc+XSzaSa6H4Krf1tBkck1zHiJDljghI3kAK3XxSyrWO1o3bI6VU9eqy60E25Vhflici4J0BZeSktmvVsvAaWASen5/Jv/Hry+6XL15W/8tXr1h0XcgLugzdxG3s9t3f08HRAZfAx+BItunZ3kwN+nE5K2xxBU+3udtmpL7undo9IUUKZRZ8brMV/eyMC9nHjx7pMZfPVyw0c0ra5/LQtpTw99jPYrXkEA6sl5qDK8IXy7kuFnMOKxZc8q61oKwV9AWbaZC1o991+wcK+tuKxenZ/Eqvzs/lC+BXXMy/ps9csmha02au38HBvvYN6ug2tk3bvlvqttOveGwPrt/AQtr66ZmgSpKizZodHnBocQfdHKtBDhpSfn6gAyIw22ozZK1DG6I7tgbxvPUWaCGDiekIke4ADjksDw6BwEKCInHDblKgjxR2icPvsAGhNoBPqD7ma1434QQnR4TcFjnDC/+ILbtPXdBeuz8P5Hyus9vNY94++rff411OWUqhSOTHO8Yob1QjUS+2fqMGwVqZj23y9elLffftN/rqiy/09OEjXdCXBi5JBi7uL1++1OmTJ3oF5q/PFIwDsBT7XLb/RQnlZiDG6DX24T/9/PzpY7189kSLq3MVNjb0FI3Y6vzqQnPGgaV5cxHsg7KGdvQYYBstKHZle8N2Li7PscE5MZSBnLbflIN6FOoVFY5zPsP+Qt0Gb2gsD7tCxzXYfmZ+sD+CfCEldLNpD9jhD7BLt17dj4yIUErpGrbNfWz9mPnl5OREtlunL5lP3D6LxZIxbqj0Xdsx90w5cOlke44I5sRRnneMQh8JhMg5k55pi1zzRYT8WI5CX6mw7TOm92w4evS/ph/bHeGhuiIOBZ2igg1/gDKErAbDh2UVHBAOYL0ateKgoLBZmLH4Pzo40dHhiaY+KODwqIemh2bwYQ3+gQ2FL4IdNl92LZX3mvgFGw3/FvH56wudv77kst86GKWgPrlTApFaJRD4U55Q35laNkNtu4c7Izyt6YW6rG1H2EyPO2D3ReZV4BeA123lNsmbdgnC4qn6KkWljG+wtXvFINmfSMNfDPgW+sEINu6oUuMKrkFfCXRoCL+BCEgixNxgG0czqiBHMW0k0t7kWzOe9rTdmjZco8slh6bLPtQPDbknSs2ecrtf3ZRnWtN2L08v9M03D/XP//xr/eY3X+j581P6zVJr2r+UhL469IYe21YpZ8pTnTvW9J0F4/SCOXvN+ghxtBkPEnmXQjHaZ7y9dcsXKSfY71QRQXTReK23WkOJugZ1aru2jtN2R+yxZ76xK54wEYCFTJtSQrZGKSf5Kdv2ECwd17TNJj1C4ziop98sfdnLuLbg4GPFumFl/8WlllyYr7n8XbMJX18uGXekWZ5ov52BiSaR1ZYgrtXBdF8n2O+t4zs6Obmj/b0j+YAzoJFoD8rvaQePO7WfUuYK/Vg+RLGo1zpI1MFrqj3m2dlsip4z6SPyblCsJ/RQdTAWDkOTcs5KCURSQF2ocKWj/gTriwjV/dd+zDcqd3MwtxEPdo39yrB9Y7+6BjRhqOZ6kzck+riU9QYJP0Cf2lLr7QdWVIu8Ad5OdPiagAD+ADtZ6G/uf0H/8/9b+x/+w8/0i7/6me7cuYXuUl3Pu31SahSR0TVlKGSd5qZVbjo1uC1oGM8TbRSk55w0mXTqmPsbxngaUT3jo210YPwoN/QfUhUf583ryK0BmNT0A3ZirLHznv5G11VPf12vEwdimXVa6Pvvz+mXj/Ts+aUyY+beEX3p8EgtByip7RRNq5Ia+aDbB95LxlqvvUbbS87IPJHl9fwXKZSoh8vsGfcsQ0qZ9BY0st+SD6TZflfMsQ5POqfTZrT9yMGzUcqaOtombBv6854wtx1pKMJIuEYIj6L+EMZVfYKvQd+Cvhg1bRMnpW164OKPDTZ0zgOgLyU0ggX6ecHl7/nFhSZc9vii96OP7urjj+/qww9PdO+9Ay5+Jzo8ajTbS6ynQ5m1QE5JCUSEFO511MVmZ6AJ1Yc0ypJBWdrKFhES/iC+IoRPkuN3fr15KkviHVNkT4t3qovzUV999Viff/6tnj57WmX77Ccf6Rdc/P7k5x/qg49v6eT2TLP9lrSM3FkRGeky+Y0G9yYcl4hzGVtUx58i4WAeyk3AL+nw1p4+/PSefvF3P9F/+V//Wn//v/2d/u7/8Z/0i//lp/rR332kOz+7pemHE5Xbg8bjXvl20f4Hre79+Fif/e0H+tv/9ef6G2h//J8+1J0PDzTZL0rNknJWymlQhygdNtqChG4ikqLqLUn4ooL2JF6RiQKMLQUaQ3adlrIiNYqM3nAphKRG7icV0WzCmbicq980NW1LX/NDF9Fqg0ZBWQYZ8McW6KkAxmkx71Yw38jh6g5iMabif/1WevzrG1hJvhDmkjd0hVldggtJl+BqCy6ItVLhQrcwthX3QcbfMeELsuMnE7JQDmkhygjKgH6gvCsuUF+8utLDR2d6+hye+YB2/EATDqAbDqBnjCXdwUxibVxyUsLt2Fd5Xuq6iQJ9ej23XPTY34IxacXYRH3RRUv6jD40nXX0pVZt16iOmRnBojCWreXzi9enr3V+dkF41MHhsU5u3aacRiwbpSYpU2ZmrI1E245Fa85hFszJK+bkshzUsE7ZyxMdzw50xAXyBPlS25C3EcOl5oyjvvxdYxNpdqju4K40uaXL9VTfP1vp828v9NXDpR48G/TsVDq9zDpfNJr3jdalqTxGZJ4eTHVy51jHtw60dzBR02UpPG4UmnNU4Uc/gHjKNYrtgDmbxobM7TGStnOhQy1EvPOtvGt+slJG5WX3ndQ/jERECd4bN+zVn/tsytlQF3KW6g0phUR7jErqaZMNxCwbitQo5U7ZSBPl2IE4beE0kFILfSuRpyihxxDNVbuJXXcTdxu7tbuwT5BCEVmJvNkQ/ZT4gTXtCAoqHVnbeq+wXvZ1f7FiXF+yP/A/5JpfrrTgAni1GmtZI2PxyFrWfIU/gIrqs3Gi+hWhNz9yt5Kf8KdAOb4bVYckmewNthFbZxNvTsYmdPNr9uazwaiCHdV1MoIillr6SUs/8bqm0K+Dfj+dNvJfOjk62lPKhTy9UpKanNTQnxKueArMSRWseO3bwBE/EA/auKmB0CZkAUBEKCLU02DnXPq+4MLnxem5TrkEvlyOWrHW86WKMUSjkTYcI6mQZ6NMl2boX/lEzedv6MYP/CM2YRH/Bto+sXXfdt7I8sYn5H1DV7ZZAwJ7K6q/3CipkGmbB69ptHO30f96x9xAFSTBBj8lh5LattNstqcJZ8FN0yqhg1LpQhGhlLJybrCFpvrFM9DpvKdfcs5meK04sH7FeKBJaptGXdcp51x5VNuxLdJBC3Uisqb5fKJhT5ihTxid0eD32DxlLzPhXNFh22HbUj7jKyLVMhp4p8hyfz4/W+g1F8CrVShpoqjo0GeLySADsdo+tXwrtmIbSQ5ViDzBx8DZxdn7J+Bquf6buhZ75ezmFMEXhCP07sf5LVtB94VxZoR2FPWjju4T/is9S/rGOk8V00NNju/p4L2PdHD/E+WTu1oxZ12kiV6sir5/faXPuUD91bcP9cuvvtO/fP1AXzx4qgdcBr+gn50zps2ZD1eMietg/gJDajU2U6mdgT0Vu4THZkL8BkOeaKCMIXUa7Qdjtn8qX8IWzkjBQN94AAAQAElEQVScP7p9xcSATzfT0E60hv+C+lwwBr9eFz1jTfE9F75fsI7+9ZPn+tWDJ/rlw6f6l8cv9Lvnr/XN2VyPmLdfllZneaaryZFW+ycaD45V9g6kyURqWuQwaGvKTtMDJdYjaXai2LutdHhXrf9Cye0P1B/e06t8qC/nWb/kkvefT3v9y+tRv7tM+nY10RMd6rRhvp/c1nxyp2LR3dayuwWOtWgPwb4W1GfRTOU/XT3kTgVdKLAzdJmoX6bdEogI4bzBD+xNPLGNgY7Qv9m7LXfjbHhHhHil4MWDIzmgf6un0G947QBXrODy1gI2Ll8XDIKyI/G1LBVJKTaIrZtIV9TsMOaF4a5vbWP/VY55/MGMloVCA8gIvXnwk6wIPAp+VKH/wU/6H1a+FWFYgOCDPyIUERKv/g2fDbuALYB/3OBtv7uSsYnG0GyBvwenFkWEPNFEsurIzcsswaJyrPCktTeb6ZAL2aOT4+ruc4g+nU40mUw1YeCpf96CjcsEeKJrmCCjiD3awITUq4yFclQfXw4vuWxbcNjuSTIi1LadZvA8ODiQD+bv3L7NIuy2jo6OtMdk7PSckoTRD0y2xsgEGgrllNUy8HXw6JhkDU+SmQnRfsvXti1jY6uUsxLljZXPqMrHk7Ak05vO9FMm2t2f63A8WaAoNa9pjKozEtxRTeM4l+t4iKn7qL7vaxkOX8uJjJ7M97k8dX0PDw7ly58Zl8LmkVIIts6CGzK/CiIjpRrHR5Lp/jDcsX2Z68XImsubgQXJwCKzUF+bQspJLm+jo6ksk+sOxyrzgJ5Xq5WuONi9OL9go3qO/5KN6pLsRc4325uxWJppQp0aFsfWQ/aChfAUHdpufAhrvm3bKKib5RqRwa5he5hz4O3fqH345LFecvl75QsmSuk1yv4lcoyEI2faqVFDWda10VJeLTdlpbD0QjP6wRORlNDdjt6uaV2+eS8pr6e+FAHvRl3b1fplyivY7sAponW4QE7/BtKcizX7l7ZjMCf/irZ2oSkjB/IF5RnWR0dfsX3P9veqnXf0mYhgwzaop13qYSXlb/RCTbFPKWr7OJ/7nu3EurSMPgA4PT2VL4O98LSuZ/RRl+U69fBawdcy2V3iX3CwuuAQcs7FnX8T2L8FPCKnkCVhe74EzvS1RJ8ec9ISW7lkQfuaA/16EcyBw0suEH2JWZDdbXpzDGi7Vi39MFFvbR/7I0I7XQ/sRtfIUqDZOzqol7937t3lYGDf1UIf1F08oRrGt3nRh+vl2FJTNt+tF5oC/BK/8zpoAoeNnf86nkjKQc3YRoC0Bf5ICmSMgIDXNFCbgyyDgUg1bLmuUWMEech1ji0f8ayxD7dVdbGngT5g/ViPE+zDbovdVduk7JRCKVN4Er1g0BDohkG1EOo5+LIe17TP5eW5Xr58oSePHunR99/pIXiO/4r2WtBe58+e6wWXwk+//14vuQRecKlfGA8CWTOVyIyjCZdOL18Azy8vNOcgd8Fl74qL3ILNZGQRdC5via2vuXxxW1o9lje3LMxp24vLS/k34r9/8L0eP3mqM8oaiU8Z3W7rIqrk+UXUKxmk5Zzp1xuaiBCvgjIz9vk2AvogY8I1at6UFZLcDh5PenTt8av2J+KD1BQh0zfYqMde9ym7bdtS9UGb/ryQ20fQuy91tEfbdcjWSMSNjAU9bdfDf6T9xJMoO1meRCmUQRSaLRtZoLccpu/pf2vGsSUL/R3Wy54LD9q2H+VDGFTFnCv5cLAMRTWOw5mdOxA3QOtDmsXVUj3529wxR+7rgEuzGZuMzOJbgzRw+VvzkafH73/Z77wFfmLTIU4KBzZHPuS54uDhjEtL/5+tZ1wEX3Fht2ZTImUpskalDcZM3RoFZaQ8UW6matoZsDuBNNV69/RxX9CtsJ0BWy3kgoWEjsisQF9Gyhl/powA4oHStoitFZ9IaSAnlcH2bTOluqPsF36HC5KhPY3QD1sUchUFX9Wn1O/2Q1Fbnwr+EtDZJfLaX+OijkeL5UpGb71bZxWJ8hopTdHBHtjHtvbUdHtKxC3Q6/OXr7lU+Eb/8uvP9eUX3+jx42e65DK0KHGoO1HHONtiizkl0a2xwb5epC2ZY5b0sQEdRhJzUaOckwZ0GRDuM87fvnWiO3fvyOuHtm0UERKVHKveRtpgJE5qmBsnk06eHzK6Nk/bbQR1JoP1lOljbdvKsjR5UxbcZLoeO3d/GJhPYKoGHp7rp/DsyOO4nrFgjcwrX8oyLy4ZA3aXv2Jj3VLf/XZSD5rvHp7o7tEt3Tk40S3s9ZiL38PJng7ZqB7tH1OfE/m3gDtsKthAjui6x157X+TRfzxX+4LcrmWzXJbT9RBCu46Tacd6ag9e+5pxaJLQr+kG6mIdDox9FeizjINySrVeOSUl7DMiKfhRhX7woOIaLlGdP/kxGap+Q1cjCNKOwn436KXAxrH1TZhSnE77iMdZqig/8CTauwH5BohD17omrhn07sdpxrtSd+WPJIIqy6jYyjs9mOrDjz/QT3/2Y/3kJz+W1+oQymNWoDt335G1A6pFNmQqCR1nTVhnTLFduy0263Zxe7XYke3U4ZEx1e3au42wucL4qT/7KdVmzcPt3ddxekSuoB8n+pY4FFvp+wdnXPi91LffnepyHprsnWi6f6TcTTXmrLWCywv6m13q4bFzjf2NjKMRIcvc0GdyTrK95GQ3iST5iYgtTYNLG9GOVR7q5PG/xw6DuKaBLgnfoJHD54FL4CJsodqB20B/8CFVcvOB6teNh/K1A/YQQBUhaQdJ0DhvwZiLNvHVJUwicm3i7FfNj7CxBeECRoO5ZKDdVvTPlDL7thO9d+8O49ORjm/PdHDSaf8wabonddOBsW9EL+QOOLu/6fefUoi7ia18ojzZbznsGtTDjrZP4Bo4735rYmLelc7P13r69EoPvn+lVxy857bRvffv6Mc/+0g/+vF93b1/pP2jrKYb5X/B4nYa0YxFU5XF7ZslxqoNMqJkwkbCDcnyCVe7p1QOxe2cBqVOmh1PdOejE338Vx/qJ3/7I/30v3ymn/79Z/oJ+PHff6pP/svHev+v7+v9/3hPn/zNB/rR33yoT3F/8rcfQf+RPvrFPZ18uKfuCMnauUrMFWmlFGskG9VGqMFOM3qLKksgzB8BdNqiRJYqGhXa15DdIAyUGtLx4xbCI7R2nc+uiNvh7XCQFtAH64yIpKg/cqcARWFDYE7TNRgnsTVdxxOm78ig58ooaxgsyb8g/xW4UNIGUa5Im4MF4KK49rcRfRlFQxT5Erio8ANv1hYhXC5+K2/02bOeOWO99PTZuZ6/XOhq0aid3tb+8fvKk6N68JsmMwXrRl+klhxqJ508L7Vdp5SSyhjY36gV67c5l2r+7d9xbJTzhHWB0Sk3iTBgnIgkbca1nrXIHFt9Ke+Xz9mXlxLMdUc64NK5Rzdz5mOGXIkxqkRoKKM85vgvGKxYe46rQXlMmuVOB+2eDrt9zVi3NKx1S84aQlqaj/eJkvzbS3l6qDTjsLk90tW4p1eXjZ6ddXo939dVf8Q0f4wmj1XykcRl+Eg9etrS/+2Q54s7793Syd0jTQ8matosGgT9whv+/patW51waIuycQvUhbYwhLvBJk2k1Xw3PjXFefHwksKXF8+Geut3+I8hamJQk+qpnxpCr460UyNvfMqmhPq1CJukkEwcWYGOBQp2wKgCXVKkhqhOTTMB0zfIU2XWkzlNlFKnFEYLr1zzjdjRYGCiA8xGg7oNNGL1k2ZXJSi+UUotvNvqhpK8P+ixhzUXjQNrVocr6n6h13K+0hwsuQhecfnQsycYmAdH88XIigL1I7/5F+F3GNgLRLpDO2j7hCDm3ThFBUW9CzA0yTbX284PuZrd2xRwrrzdd3YgQoGNZfplbpLsin2DNGjSJfrRVCcnBzrAVgOrHv2XBrC5lEIZpAjy68azK3nnxibt2gkFMWRThRwigrf6tp8BHSyYQy/oo2fs7S4ZG9bKGmj3Ctp+iEZDZEsDhG4ok7rYtwFM/xVvWKa4mXEXsPuHsC0REXhvZDb9Lrjxl40ju8Yu1a7Fd7IhGNl13M5fafwBTtvFVz9xf/nrnEYiq7HzhyKSmqbVpO7NOqWUbC4q4yjbpxQ1LudU3VTTi7y+W7O+62m/kY54bWuSIkI550pPoPJx+rDjGVLAJzeN2q5VS/mZsdu0hstw/qZt1UCTc4JfUss4auTksPln5Cj0114XFwtdXq7p3+7zE4U6GqvDbSRsSvgCWJck6M1DA7wJ4Avw9vuuuLdpCGPP5oZDnQlvCpMiFFKFeOzHuX6dxwHnqy6UIyhKcEgakL8vmZm+0Uqt1vSL0u4r79/S3u0PtH/vI03ufKDm1n2Vo9taTQ50NmY9Ye/99bNX+h0Xq7/59oF++90jffHwsb5mX/79s5d6/Oq1np9d6CW6O1v0umIZsaKsoenk3wxWN9PYTuUL4CFPNDB/VjRdjfOc50tfXxqPpPWBbGrkS+oFY+WcMfqCcfWccfQ1/F/Sx59fzPXk9aW+Pz3T189f6fPnL/Q7ZPkcfIE83zjtfKHHi0HPh6zXzAUXzNeXzMfz2ZHW+yca2TePe/sa24l6bMHjQ8mt1Ewl5nd1h9LsWLF3onRwV74A7u58rARWrFledid6GIf6Xod6CJ7EkZ7nE522t3UxvaOr2T0tZne1xL+Y3NaiuQWONecC+KrZ0xV79QVlr9BJnzqN1FvRKCLTYqkiFG5K2an9nw5ut+CyQNvEy8+WzoQO/ithGzJ+Lzvs4wbva3/oRqx43pmb+D//LVirtrC/jh8Y9cbd8QnKBRFKIAJ/AnZ3cNjYhsVT+cHbLsFNMdXzf8In3s3T0RH+vjv9f1Rs+nMLrk3858pv4j+EbYE3WVkvDt/EluzfzDHvysxy4XHY/Wk72hLjd5eIqUBQO9y14RSMT7KsiY8RAZEMBtuCXY1S1010dHys+/fv6+OPPtKPPvlEn3z8kT58/319cP89cF8fvH9f71f/e3qPg8nDwwMmqEYR8PJbEYThSSfwhsQHcuLxpDblsvBgf1/HlHP79h3dvXOXg4RbOuTSecahkWkgpWoFHqlOpk1uKKPVxAdL5J8B+5umVWbC3aCpk2bT4KasFtc0+1w273E42LZt3VitOHC1TCmFOuK6rpPTWg4EMvlCYcFruS7HMk0mHbyzEhNylaVpa7kRIdfNB7lXXJ75N1Yc9qQf8G/hP2WBsbe/p6OjI/kg97177+kWl9776KBjME2UuRsoLPuEOk5oh5Y6p0hIs5HHi43BB10sPHauFyGG0yx7kzODSxLNLi9kvFhxXdertbxosV4nbSfr/2D/QK5ft62/y7YcpnM9Xp+d6ZQL2ksuiHy5nOFtXRwdH+mItnOdJuR1PuvadTUcTikx1heNw6ARmS1LYAsOz7lk9m+0Pnr8SAsuSQp6GsGaU8TleiVfJIwcBppH27WaoItu0sl66awbytyK1wAAEABJREFU2t4yB2UU1ary3bwRoQRyyrRPswH+QI+FxZp11SOP4G9Z9/b25YN11yujb6ednZ3r5YtXXIJf0rYjttFpNtvTlIvTCW3p9s/oImMvkVmksLjzBch8MefCfKHeh/k0WUf6HrIeTCeasMhrqL84ECzrpUZQhpWCA4bEhqRNow73Jrp/95Y+/uC+fvThfX303l3dvXWovS6rcPl3wSXw/PxCmdl00nZqmfjzFim1UmoqgjhRlxJZo5LGlJWgz5OZUjdVoEs6ugr9Y8xZpW1VJq3WKemShe3Lq0s9fn2qBy9esFB6pdP5XHPq6AVHzQM/8+zRKWf+WvYjBw8hUX5qJ4qmU4Fmhb79W8TC/977H+jjH32qe/ffV0cfX/W0M209IiHVkUIS7SaegvHaDkfryyBO1S34nIoDjeRMeuvZ0NTIt7yOiwilxJiSQQpF7KBrv3iI5ruxLRddLCeHK+UaZSOSQoI4IpQM8w7zBpThNNdjTT+QQrlplRI6h+mIvZtfThJNDApL3F4Zu2j6pRoOt7I3pKuFlhevdfbiqV49faSzZ0+1ODvV1etXevL9t3rw9Vd6wSXw2YvnOudy+OWTx3r0zdd6/N3XOsW/vjiXXD52limzw+Ya2yEXOYHNtsRlxpSeft7T1okwe2Vlqpaor/ttE0ktttI0GaUUzRnrHj56qP/23/+7/ut/+9/1xVdf6MWrl1rDWwndBMonvyCn2jKYXqobVDi3jYxEQUakUKCHRFpDGU3byMj4k3Wak3LOarDZhJ8S1FMnj1Vr7GiN3fb0O+vUZQX8StXxKNN3XacWu7e/p+6m98XSQB7TRYQiZWWQUpJgMmLzA2V4rLXrMdaNHgEt6aHN46o6foTWlxnm7QO4JZv7xXwpX97Orxa6upxX2O94H9CtOGxZr3pVcPHQg4GNw+DDF2B19oxXpp9frSodzagoSSmaioJ/HIo2hzl2x3ohPNA5zafG96rpPYc/Cw55Ls7nOuMQ/PTlmXwJvESOcQyVIUTzCxWBEQjTCaqXKSsr51YNfbxpOzVNp0Bf1s2KcXzJGLWiHYqKZB0G+qkIgkZSzoC0FCFeKUaN2Fh5C0hLmvlIYmysgLbEgCwDeXq5rcdi/wCRMaqueWgQu+RWRQiXj6jHDhRedn5yF9BT8Uvmpguwok0KA1OivjlTT+sat2EDlPJEkYhLjKUc2gVY94mD2kt99eX3+t//2z/rV7/6rV68OEXGognjbtdN0EESRcr1HRkbq72gaOuvSoiIVXeMNZEC/WbmnIlObp3ovXt3dXJyXMMNfSZMOxbZRsWTs2mn6rBzgsQPtNugiFDODTqThnFUy/izx1zmuTTTl1zHnvF76YvvBbYK3Ja2uZQS5U05HDuQ1yoNZRR4wFwFm1yTZ8klsH/TaMDfRaM7bMJ/9MGP9OOPP9Un73+iH30APmQN+QFryHv3dfvoWPvcDk3RSZOYdxgUei5911WGNePKQnPLQJ9e2Z6wK/dry+PLaY+jYylKOaulP+/t79d15MHRoSbMswpx2L7mAnC5xWrjIl+PriPQK3ldt4ikRDiCTIZ+/8EENpGQbDx/5LulsRMRiogtsa3LGAiPG2DLop03cBrRu7cGQyHsRVnCLRUbv8MbBGmb1z5jE9p9CzwKgR3w0hP83cDxG9+b7yYO1UhNKNqkbm+ijz/5SH//9/+Tfvbzn7EWmsltMGADPWOVL0yXy7UWS+t8XW1tyrrHNrPH2rvDJq1vw3aa0IvtaGP/aw20i9eIzhhVkI0MqrIWvoA+/SaMDxswPUZNg9PvsZ9hSNBO1Q97uli0+vbhmf77P32lX3/+SKfnvUozU7d3pIQ8iM3as9cVMl/NF7ryOL3q5brYxAPbb+grKYVGxgWLlZmLgknRcR7/OtZSLWunlLIChRUy1vEfu+2x3+Ciqsnuc0VNpgW5AAwOmQvx0gBLgB1QO/xCdtf+hygizGuC4s8WZRtfCO+AFx7+/hARoYh4E4lRIw20jAtqNBb6YelwJ1t0UrRbZFzrFVDQSK6MXo7ZA9zl4vcu69XD45maFo6+hExL1cvIvFJKa6XocQfihF9S6PpxvYvb0f2guhQAf930m9rRNzM6zqi8KhdymQhUfY6k4veXukqptu+333wv4/ziUvuHh/I/avjpT3+ku3ePNd3LCmQeykL9OGcPstCaNdiwXR9YpA3HBNcdvI7b+IMyVGUMvo4LCV9hXuu5XBtYx9W5K/Ua0ZMR3VrNftH+7Va3PzzUJ391X//pf/m5/pf/53/W/+3/9ff6v/+//2fw9/r7/+2v9bO/+0TvfXqi2a2smKzhMddQrtDcQsprdNyrUM7IujoRmyJRemBUSaqy2Y0f+AsUgs6IgC+wvzDmFPJskOGWVUgr0eCC1Mj2UewyhmsH0ms8bhH2g22VCvvfIEgP0oM0I1FeUJ6KkJcPOpNByZt+0hO/wwARcDpzv9OL3fpbwHMFOgldKYS/Av1oSZ6VhC3WNgismPGk2KXQYr9dyttYUxDKhBpsIOnlq7kePb7Q5bxRM7mt6cE9NTMOY9OEy9CkJfPwgjFswVw1IpfnpYYxRjwD87znnb4fmJcGxpdRDBPK9KGOOdBjSEKPnsdNG0huv+e+BWtz772f+C9lsdY+v7xQMAZNDw7UML7OKe9ifqU1ZbD8wx5GrSnHctgVvNq202w6A3uadFPllBURSvxIAX3P/LjWkrFPxLWTPSUOv4foGKmmKumA8G21e/c0PfgA3Fczu4UejsGhUgsN/JbY3XI913TWsse7pVu3DzTDn3KIxlNKAZIEbaBd1Ye2ru7mswmNBPCFgZ82Ei2hmoc4Ujf+6rnxcTm74E3/Lu5d7oZuk3LT75iQf/j4BUEkQH48b73I5QFiFwuZoIuUlNF/arH9TJ/JrQKk3BE/VdsZE9xODTQNtA1r6gxMI/rFOAb2EsyRhrChQpsVsdXQyLq/jEmFMa5s6UbCEuVSRut1ep4oMZYXaD1XL+drrVj/rzkPKn1RIj6GUGGv4Xj/xviALZRCnSKUFPyM9KsBFFoBkFSI3UA8sQUOsog08UT147FbhJz1U93K32UQBVMTmaC6jjKL6jrG7HH97uJkggqyafcUdDKqjKCMGz+20+Skrm3EshniXgPjejAWHBxMdPvWPmdZU+wWHrHWMCzY/6xw+8qHDIoIQDrvm/IJhFFIKxL+CH+SRLtFRRD9BiJkFNMxZib2Er5AWoyZy61O6vYVoNBmvlgZo9EYGYSzAcrRiKt/mwe2qjKJx4G3QfR1uv3Wht1Ck1kW/GQJaAxCwqsNFXLWNQ7j9ta1ziOwI8JxjV41rvbzTZqgEenVrf5tWQp4vxuBpcrphfQtNvZHmLZQyRJuga5AN9IGJgvGJUPUaKBT1b07e9gVY2vPfEom5ZSVsaGIcFAen01bsDFHJfPAU0g1nG6YpoenXYettYhQwxjedq3a2ucbeGeZh2VANLhICbogUBAyRYKmIV+rpu2UU4sMmb3SoPOzuS4veq2WQfYJ+WbkauGRCQMxPhBTtiDhD7zkv06x37iO+OOeUt6R7vwGSdSF77tfSAqyOdFuwVMIj0YkrD3L64zCeDamTmOayH1Gk33lvWN1x/d0eP9HOnz/M+2/96m62x9KXHzO856eo5PvXy/05dPX+s3D5/rlN4/137/4Tv/1d1/jfqt/+uahfvvomb57caYnlwu97kNz9vSrbk9r+uGq3dOimYGpls0GK9w1/XbNPLmGboV/wf7/Uo1Oe+k5l7ePzhf67uWFvnr2Wp8/PdXvnrzSbx+/1K8fvtAvv39KuY/1D98+0a8evtJXr670mCXKq3Gic2S+6g61mHDZOzvWsHdLAxfd/fRIq8mh+umBRuot5ueR+YTjHa2KNOaWvU23AWkFuQr02jtRPryr7tb7atFLe+sjpduAy+B890cK3HL8gfr9u5R5rMt8oKu0hw72tMh7WuWZ1tR/jdszJvVNp55yjSFljbV9Ej0n0WpvXpr0TYBURLwO229cR9DOb/x/pm/L4Loch0E1Q3+u/aL0NzyJvg7s/AV6XhnXiX+Jp1iKoBaxyWXGBqGtg+/GS1/gVUSABEK1rzuciFNI19DvPTflrJQUYvdtQqJr3W+6b9P8ofC7+EWEIra4zhjXvv9RnvTnFGwl/Dl0pnGVroGHOlNxvYEkovV7z9uEv0fwr4twWdegItVfXT40scM4byzdFuKkGrmJ9gbHpZs2I31D582RSXTnzVAmjRjySIcOOviES66jg0Mun27pvTu39QEXlh++954+4tL3I9wP37un+1z83rl1oiMufydtA6+xIqOHxhNc0ygzaXpiS8RFCsJZmfi2bdS2rbrJRDMuZmccEu3N9rTHxVBXJzhkog5lLMopqW3aCqdNO/LUDc1MHQNSTpkaUbNRuGKKDyV8mbKn8DfP/cp/pimTbg5pZLNWmJjxQqlroIjqzynV8qaTDpmmmnGw6LJbZO+aRpO2hVenCXI10IZzoffCwnNkMzayG8spV/msyxl18yZsity+dD3mIviQy9cpem7g5/wVkahvoxxZyYBHKClKSGDgkGvJpcLSB6S4XsQPbPhoPKiSmtTUMq2jKZuLDv04LtBNz4J/Rb6Bix6YbWipxwR9T9pWrmtLu3kk7Dn08G8lXbLhPDs/0yUXgut+TTGDUg7ardPe3oxDYdpsbyrrtWtddlabkrKkQBcFHbOS5mBiUEHONYeEl+eXOn3xUs+ePtPr01M2rTQ05a45ZFtTbs+iarQuQ0opq0G+puvU4mbcZjJRC5pJR1qj3DRKOStRboAUSSllZeIakLA9UYQXYOLp4LO/t6+TYzapJwD3+OhEB3sHmqCzFFkjbWhdt+jv6PBYd2/fpR/c170793SLPMfH0LMJn2KvlivlJAqVXctjXcyQ7xDbvn2wr3v0EeP2bKKDNKrjMKjrF5pxwXfUhu7ud/rw1oE+u39HP//4vn7x6Qf6xWcf6q8+fV8//eCuPr5zrDv7M/KGZsh3xKJjv9lTl6boGzBBN0aaKTf7ykzeDuc8VUoTNbjT6YFms31NsMXUTjREVo9u+kx9u4kKBwqrrtVVDp1r1CkyPuvnerK80uP5pZ5w0PAC2zlFN2fY+zn2eI6dG5eDNFfSOncqyJam+2o5aJ0d3NLRyV3de+8jffLJT/Te/Q/VouNCuWTRQMOMIRWAiYpmqnD7u70K/R9TgICG2ybuwnYNUq5fh+uEXvMVeDkTydWpH0WEIiUl2syuQlJo+9zIQ8wm2vmA3xsg+U02BwhFBLrO1LFVh6126LXtOkVqoAiVCAkUnIKd0ykk9Jw4vEorVoEXpyqvX0inz5QuXqmbX2i6vFQ7P9fqxROdPvhW548fqj97pSn5Zmhwhf/sGZfCL59ofv5SA+01kGd5fqrXXBY/f/CNLp8+Vjl/TSNdVQT9OQiX01eKs3Ptc+k486b/9YUG/wMD/K1CXUuTDcIAABAASURBVMpqI6mVuIwWblKH3QR6WHBo/op+/ODhA3333Xd6+OSRXpy+0OXikktgxgrsXJmM2JOaJOEWg/oLvkGfT1s4LVJIpCXaJuesHRJxchKflEIpp5oW+J3kFvPFlscsj1E9Y3u1HaFaDGLElj3/BWU3bcM40irjBnzMSzAxL/ubNqvpWmg6NR5XUiKZdhOlwKswpvnSwmMZgyFjnDhAkcINis05bjN2DBzU9PL43DPu2l0x9i18ybDFkrAvGXvGxYFxfeAwZuBWojcI+yKipx3W9Lm1/3W4/+U+/ppOe3ncL5QZCqXtj8OF/jmSv4L+WQx3Ljpc0NkKBz6lD/liec0OYsGB0PxypRUbF4ZfjdBUbPMV11t+QgpKQicZ3TXNRk9d1ykR5zZYs2lerZbqOQwsMCuM6TCUbOuSs4NQoi0MRZBUmCJ68qxBD/mgUukLyTuo+lUPA0hXD00P7Yq8S7DQMC6J45C39BJtLtoMDy9yox+BAjZuJhkoajql4Ap+AP0N1jPtMzDnJeofoIwjiaPs1vNm9KjSKGKi0JS8LYeoqR4Wf/3NE33//TOdX8yRTUopg4RURSN1G2EwIueIfiKKcgpsrqk21+SkJme17hvWD/QNcXWdxHzieXqCzp2+wSZfS3t0bae2bRWx0+uocSzIXKpue+oVkdUw/hspNZKgBQrkg7bHtlbYbI9diqeDp9dm+3t7zI+tEnEw1UBbL7lI6bHnhvwHswPdu31Hn3z4iX7y6U/06Uef6oN77+verbu6c3Ib3NItLo32ZzO1jXMEuhk5fO7RW691LXfAv67xhXIG9LNGZstS7QuZetYUTgvGlIZ+PN2baZ/51RfBTduSS1pD44OcDVbwXtMfAWOD4yoP9CratWaIUMQGCmIMHPvtNRx0WJuPds8ubefWeHhVl88m3hIboxSG/ZJo+x27wGNIWUaUrbsL40bVvlsgoE4V4ruBJI9DOLVetW4uxxhlO4PAqYC4wLGchmqAiPQGkMg6wmpTKjo5PtaPf/JZ/S3ge+wBJpOpevqK22bEHarOe63RcaHsFruZYq+TaSePFbUYuLsky2HbH8lT6FcDY8XAfGYZE31hQ2sBTFmoljFqRHdFI1yAZSNvwSbGxVrLs6WuzoouLzu9vtzTk5dZXz640C+/eCj/6bcem+8Oj9WyHvM/eFtS5uXVlbwenV/OGf9W2MhAnQruqJ4xdNjWa6Qcy+R+mOxBX4k+nelzKXeyX8RRbY3wHdZzrZfnKsOl2rTWpB016Ua1uVeKtSJ6hetRlVE/2tRWf+AxzQ9RxYCLKlSfygObKlVPhPA7OVKoIqRAb4nIiFbB2DXGjAvPGfN2q1OWCGfniYvxCePpFOKJlDrcBvnCEstt2zA2HR0f6uTkWIeHe5pMkhL1LFpIFYzFWkK/0sjapuALUijQL0A24lQxkGL0EuthsabZgDamVBJ5A5854GLj1rPlqCCFjNBAzwW7QCR4ue4K2kO64EDuxfOXXOI9ZEx+of2DRh9+cIs16XusSU+0t98q5VHjuGLsWdH2a/Kt0UFPfQcA78qPknALfHeQkhShAuwSUHEc/VWg0qFz60CM+ZJ5rlUoS+gmYxOTSdHBQdbtOzN99NEJ/eyefvZXH+inv3hfH4M7P72r4w8OtXerUzMJBXUs5C3oq8AzIVMghtBnqWWFdrKoypKQKYBdIyTiA9iVQtr6I7LCzIDrsalXlogvNS7DBzjMilAg1CjsYlPCL/wFfwnbzkSRJrCf4E5lm1PpsMMbUKdUWiRoFHxDwt3aRKxUYgmY2+k3JWgP15M6jxAWSQWDKMyphTGkDND2VxqNEReUsoRqDbCLal8j/pEyam75OxLjEgfKH5BvGKfMRVOdn2c9edrrMVitjzTd/0DN9LZKy/jHPL0aC/2l13K5qvNMgWvL2OcxT/hHZKtgDCnIm+k7TdeqY3/YdhMldDOOWatlYdwpVCY0MIZeXV1S9rles05/8fKFTlnPlzZpeutQzeFM6hot4blgnbJknWh3vvX3rN3GoLAGfXpOBENKsgbWyNMzrnnMjvWoxMVfLrBLjbrcqk0tbUP7juRnDsrNRBP2jnv7J5rtH2u2dyjvIZtJo8zeVXAd1pcqoMuDbp/M9MH9E906noli0UBP+7jNiixSKCR0HNUN/Lu34Cm1LUT7kqmGr91tiq5dkutrHoYDO9d+Y8Oz+nbet90fyLHLH8QCBOZ7wy/84rGcO0YEeTch4u0hLFPSR4RePYaW1GpgPFh73Zg7tZwFtZwHNNNGeZqVJ0l0GxUaY/db6SMGMwwh7qMq+j6wDbAOxqosjFCROkV0aKVFVQ1IKtHK7dY0E9IbREmMZWJcG1lvreG1pn+M9LlAolTBkKLR+wxsyHNYoQ2CPVz9BzyMMw3jVcYN+tkYRUMKjaAE5SmkHSLwbSAe+3DevNRJhaABJb7tG1t350DgKIMoQnxVcxTKEE8hVHD9eu0QQS9mPByRc2CDMwKVUQ30k5TYw0LN3mRYXykzD9+9d6gPPrylo6Ostlsr0hWiLVTHVfIOrD8L+WXo7SeIgJ/LjEGBG0RFte1GIdqVBm2xASMTj0pF95OwiTSZKR+caJwc65LxZj42GjnD8T9SGxkPkRryDH0SGZArcHevywW74O+5pJncIOfvJdN+P4zblCGkluWsbkjV1Y0HvlSggDeR27zYQUIBvNrMR4MiWaesCeJKAqXMqQ/hAlgfBNBNMNaPhEsF7YAbtJOCdpUU7jvec6Fb6zfhJvRrhFJND2R+A8dl+kkmrZFojxH6PiUN7B/EGJq9Pp20UpZG2w69tGDjg9t/GJDXZVNvckf4Y7pRI7ZBoiJCCX5GiF7D+q8Hq/WK/rbWgN/rR5EWAW1OSiBvkZKZwh+dFsbzkTJNT5Ac2j6hhM00TaeunanhfG8cOuaHQa9ernR1WTT0jAOaKkUnuTIlhHB681DGDY4OCZLiz5aobF1Vuk2oVP91Ah4y1Tw719Su+S68cx0POe+GEx7e6q+Vw1ddIl2Gs9m7QwT2v+WRspTaioJb0kQMmjTnvvLstiYHH2h260fau/OZpnd+rO7Wp4rDj7Se3dN5PtJz5vKHy6SvLwb9hgvXXz470z8+PtU/PX6pX+L+6smpfs0l8W+fv9YXXNx+Cc1Xr+f6msv1r+2e27/QN9Wd65uLhb4zLpf6DnyN/yvSvji90u9eXejXz8/lMn757Fy/enahf3k+169frvXb00G/Y4/yxXnAI+vBotOz4UCv07GuujtaTu8h812VPeOOWPAppkfS9FDR7SvaPeo8U2TqnzqNkTWmpJIbFeb6wcgZ2+40dFON3Uzj5EBlcqQ0PVHDZXK3d0sT3Mn+iToumbMvitt9eEw1wLNHv2v49oH+k0EbJBolhG0FlhXMG6oWoPrQjrSfv1ASY4txaOOWIIp3E8LzB18T3gDlyxBxOxd/ABlmfA1tisaR4+xusckakj044rF0OO6+2vj9tYQbNg7Zt3FNeROhIBh8NxBji0wOAg+vMxp43/2aLhQBBOzegPNssgfeHfD6dRB36+DjNbGB90+9EeQEvC4ZaANHS9Uvnk06Hr+kqUbY44htYTVYP478H4JkUf4UZBmNv0BEkwcZ3wURrx88UKGgCFzS/P1B8r8iEDfzbCvouMBv15Zrv10sD2oSPKBqJApjxj+ycBmDMH7TOF+mc7dMJhkE3bmUBD09nHjhH8aigQ2CaX3gMe06Hc6meu/2LX147558+fsel8InR4eacTGaIPRB6ZqD33Fgwo+iCXlmLG7ttgxKLTuBjri265i8cu14LsMbnd0BEmyUUwZJEaGBg53CRqZhcOuaVg1pLa4vTWccPk26idqmkfOZbhwGFrUA2Qv1zZE0m0y0vzercs6owxR527ZRSkE+9MWE2zNRr5YLWX7XI9BG22QuBPfkS9oJMneWn3wbt4XfVHvTWXWnyDFp202dq1ydGgbhDHzhu7e3p9lsTx0DsuuSUlamTnZTJFEcsog8jVxHh2k2FdeDQyiHTRdQ+WB64d+4uVxoycFrz4K9cHGQlMhL/siatBPkPtQJh13HYJ9Lv7ZpKz/nWS2oqzery6XMLyR1pHfUwfIV7GcYeq3BkkNe/1brar1UT9vaXXJR5cVR02Xtc/hzfHxUdVwvgalXpu0C/YsFUqFNXA9WS7Ws+cWFnj1+okcPH+r1q1dseldKGfujPa7WCy04cI+clZtGkRJp+OHZEE5Nq4w/0TZBOHsTTRtMplO1yJ4ytAnkRqZv2w6XeiPLinqs2dgkZTaot/Xxhx/rs09/rM9+9Jk+eP9D4u7o8OCYehxob3agg/0j3eLQ+sP3P4Lmx/rxZz+V6T/56Efk/YTDow919+5dHR4eamb7oo33Dw90fHKiW7dO5D/ZeYsDsjvgfcKf3L2jn75/X5/eu6M7s04HadAeB0FHjfTB8Z5+9uE9/e1PP9V//qvP9P8n7j/YJcmRM030M8BFyCNTl+yuJpscsfvs/vur9u5cDmcom+zu0lpkpT5ahHIH7muIiJOiqwU5Q46nf2EQBoPBYBAOZFb9b+A//9m7+s+/cLyn/0T4L3/2ln75zlv64MFbyLijOzv72h2M1YZWlYANVbMprOuJ6mqsut6gGqmuBmrbkca0abKzp9F4olg1WuJfCx/r2DIxThLjo0e3btSqnwzUTYdaEj/FH344P9M3x8f6nhPCR5fXejFf6gX2POai4JyDe///WlynoLkq+aajmaIfh/9vvfeB/sN//j/0v/1v/6d+8cEvNcHGlxy2Xl/DSf/U1Cv6PuHkDl+7fbu9nYMSOmZ0lGeoDJWXvwxfH+ckvPYm+BPjel0OJmX+UJYgriCZKbqv0O5A3WIAkCV/Cmdh8phk5JvBwJuZ13ylNyhRL6b1QwwBRRd43Rd9nhmPR/jGSIPhsGDd1qAO3ZLXQTFhW/FhnRbXWnJ5e/b4e51995UuH36j5bNHCqQ180tV1+e6fvKjXnz7pa651G0YK7fGA93dGWtamYz48upcHXIGtbQzajRpK3VXF3r6/Td69v3XmnNBmzlIylz6di9eEH+q2ePH6rjEHdGP40Uv+QUw4JSgfCy32GkQKtXYvwKRdkZazpKiFWV8XIUQlUy65DD95OxEDr8EToa8KFk0hTqAKAsB3iBBCyJh9BcE8TIzGXkhRkXkEpNk8g4sfYrdzEyBcnEzzivm5Ug8M2muOClZLBfyj68eO6OuFxUuUajztozX0XjMOBjL546mbRTxBZ8zmrZlrh5qxHgeMq80zP1VhS7IRwu5DtsL3cT6JAS7LWxLaURQWOvL2pWYmxM09yanS8bMAvglm8dpDrzGeohdMFcPf8+hXOeXvRzqOW+ZsxcdPEJyLPw968KCSw/vA29Y5baItYJFYQZlZMkHkleAEQy9sJpiqNXERk0zUluPmDOGCqqVOgG8Hyp0NfYBpojlo1xmsCAzk/9BXKGrvJBxAAAQAElEQVQRmwxYT4fYqmUe9njHfL9YLOT/9Yj5fCb3j67rOHzqlVgPhD4+fgLjKoaAbOolvaPflpRbzhccgq5gK8qLKmXs8IyDKLmhaVRWT77bw7FU38+15MJlyQFkn+bkrQAGoC6VxyTanwWlTZlDTdG+rKACI503wxtjZM8wwEY1FzhL1ti5OtaOnj1CBxasnWX9ha7oo4wc5Up9F9TzQR7jWGIupimazXstuWDv6NOOecxt02OfBDK+6eFMR7l/FTvibyPmCscQ6r6X6Mzr2bUuWTdnUBrCXN4UDJivxz7HwLvmbxViVMQXatZKw74pZXRYostMM983YF+vVwoyc0T0jYqUGbRD1XVLP2WtmNPdtxK+G2Is9Q3p6wHjoUYujdUSG1yenRX7HO7t6/2339Wf/+LP9Uvwwfs/1wNfV3f3NfR9D3XVIapmnAXs7e133/B/6TtjLfFxsXK/x1aZyaSqvY2tBO+KfceKvYjPm46efs3BZOhhPjbrSg22qxjHhk8mCfV69iuAMdqDYnPKdVwmX15ccHByQRs7/CQXUMSrQqapBMRjJoPIfzdhI0xQZoQ2ICJisJlee8gn42WSuYe9CYPFESRsJNEfCqQ5fQnzdFvHjXwVmASneR5UBcJF3qwjyTZjxxg/MMC0ftcSJPM/1G8O5BlI2Cvj+1rOJC5WYmWaTiZ6wB7kg59/wB5nX8n9GvsW3SmbRQ34nJc1+ijiOz630lXyPk/0Y2Ky8TmhY6/nczYlyOsBegYp0Idm2jxZcruhf0Z3h68rib1TZuxk6k7Mp4uLa51xgPPs8bmePe/08GnWVw/n+vLhhR4eXWmG7ca32a+BejJmyMay1zy/uNQZe5o5+xH3k5xEm8TFz5KL5Bnj7qqMn4wtAo1wxGhy/TyNYUw4KrBGkqogKaJvz3o8vz7RanmuKi41bJNGbVZTdwocaJo6CT4zo7x4DPjr1JiXoMxZEtSQCp+AmUGMZKAtpJfBLNerAHsl4PVQaeEx2uGgaxRDLYtDZRtr0Q90zOHUdz+c6eGja52fS6uulcIIngaeivLufyYpKyDA56wR+wymGhkXronD2sQBbw8SO8HEpVvfz9R1c+aUlUQfGsUdLmONXvL5HHtkDl/lwNcKpX+9zJqPX+yB+vDjE/z6S2vRxn+TsnUy9hwhJpmDNcPMuJjr9OTJc/3w8Afadcz6HvXBL97mkvUtTXdaxQp+9M9cGiTqTuzHii70T6A8NctrcCrSvN6XMPLWkNY0W9ikeb8FGfHIPBWCS+iVqcNorxk20VJ4mwzbxbjEVxZ01TXxK8UIrWYyuwQXkofhsbhSCD3I8nUx0M6AXjGIMoH0AL8JJZAdCrLWVE6xY6FGmkNWeGRQjxfETRo8lPHyDikqW8SrAOuex2XuG/iSU3l4i1oKjRRbuZ+Fyn0J2AAbkJ5qzNkoZKBWwaDICNRvJtRJoCOAnYwL3LCkbtZ2+jjjSxktsvzPuqmZOLeQyu5zy0vW73PWpgul7pr6ZsqZ8thdzneDLH8ycvAg9TjYKpm6vsL/B1pf/q70+PFCR0f0rx1qOHlLqqea94GrT4CIq9m8zBe+bgr7RgZFiNiQTjcQHMRrvlNHkxF+NynfBBV8OQexZdVs1kN71i7hs0t89UzHJ8c65rvrgn08amnnzoEOH9xVNR1qxXyckNlR39U1/HyXnYMZa5wfCMcGm7aNEr63SL0uFjOdza50zT5m1XVa+l6AubPiu21cD7XP5e6YfaHY//XsbZimsX+lqhqo5RC5HUxVt2NVyK3bBhrkF23zxYWuLo/px7kO94Z6cP9Q9+8daDpuZFjIx5PP+ZnJNWNfM9O6j4180+sPxtQrgD/TV2ts0ylRinmccHk9weGRLX0138P5Vck34XUJL/MqPFXo5zCZAUkmHnQqhfn5HYmeR7q/piDhy3gxfmV895kWXdZs0StZpcF4opa9c2wrxTYqtEEpJq2YF1bYbUWfdSnjh8KXocusvjP1+F1Pn7GIKTK+mmqomn4Lkb5mfCbgYzLElupJw796nCfjJx37OffRHj1EPIZKNeUaaAWPdYnxw5xMX8mSfG6J6hX7BZgrMjcG4gpSCkY7DDFYxYLMQYZp/UdZJbSlJZU6Pa7yGL/A1uBX8rD8oTBknSaSTYgnIBGRScpG3U6BLMvzTejPGO/ZMy4ZVJ3vMbBjID3CE3DqzHrUL69V10lvv32o996/p/EE/cNMAsZcY6wlop2ZNShT3v1WmYochViJogWxJDEnFaCZYX/jmyrkWjVzWhNatbFWZRF2PAb2WLeqRztqp4fKg11ddJUuVlGL3KK9o6b2SlmVhLyMXYXsUj3tEDn6vU/hItepgyCvmcnMQaS8nucwCeMZdRh1WaHYQyazNWReI7pnUOqGElYmwzMLX1BgnoshKEYRTsDn7rlkV8wV10oJWv5CDrbOgH2C2CeI9U+E/YK47CHSTE4TaWI8mCW5BsKXrehYKVqN/Fox1AqMJynKzPV+E6TnSlIjUSbDm2IgGlWNW412RhqDpqlkIbMfCIp1lD+Jvu9B8o2eMknAx4a3vcSIkx5M6GElpe87zedzMNOKuTb1vWRZRnbANo5IAbO1DxX58Gzrcp/tmJ+9Tve7zBzgVQpbV4zVthkrxrG6Va2L007HRzMxrSunVqahzAYy9xvk6yeeTBqiBJM8LB6P34Q9TsSb6PU7k9M1yPyd12QGtG4PRCKeZfIn+w9wmtfC/PcVeA4M25diL/UxRq4p06+yqByA9x/o6csUBkrYoq93JC57Ky59B4fva3z3F5rc/3ON7v2Zmts/V95/R4vpXV0M9nVcTfWYPcd3C+nLswWXtWf69cNn+oevH+q/f/at/uqTL/VXH38BvtR/++wb/d2X3+vvvvhOf/vFt/ob8Ldffqu/++o7/f3X3+sfvvlefw/+8Zsf9I/fPdKvfniqXyHrn358od88PtFvn57rY/rni7NO380rPUpjHcUDXQ7vaY6uq513tJq+rRV7im56Xz3I03sSutr4ljTYU26nClwCx+FUVg8lfEChxhy1YtUSbJWrSqmK6mPQKkYtsdeSOX0J71y1ZrR3qVYrfKO3Vgnb9blirqnVezg06pireuT22LmnfG9GnmFzOsaSzLKCHKhAUgDkyiHSHd6TDrKUjV8HxPvd09c+RCx7jIybd8O4jVO3kPwSeu15g/smz0qloqStcSNHN08uaWtts631yOZxgF5op6Knl/A4LBAyPUHIlYQMM4M41pYQfC7Ooe1D2jb4Kt3KKxQ5COI1WACvVH6US55UoiVsJaifeOwn0n4nacO0JvzyyuWqBCQPA7OXcTPT+g/ZWj/erJJmxLcg+L/iDWinPwr94cfb8FMcnv4mnM/TnK7xMoatZEacl8A6+3/g152pABkuEiKnW3i8eKb3iEP88HpacWQYPZpcCMxurAoJdYiKDHQRTpkhnIOMSTXWtWo2J03TquUyc+ggPB4OtMNh494GU+LjciBYq2HiqUJQFUwxBFVMQBUTkaOuK7V8LJTDw8FADQeIFZNVgNd19AMkXyCdSigLguu2RQzIq25Qx0o1H01N3VBvQ30VayvlaKQvkpmFOrFgs3sgL8j5/EB1Mh5rOploZzrRhDYMih5RroeJh5FoINB3FfoP2pbLqrF2dqba3dkpZSfIGNKGlrJNXWtAu1rXg7CntdjJ63I0pFfo6m11fV2my04ps3CvtJgvtOQStmehZ7ZBj1jaNXB7cxDr/3q3rhoFi1Li7ZIS6Lues7jEZarTvtCew9qeg2bPY79a7FEx+ddsOlv6sq1aNYQjsgJNddsYeqhPclr6jja7jlUVi82qqqInTG5L34z4B6NTv1hZsakmU3VTa8gHzGg0oEytyvvMhF9JvlC4PY3+6LkomvulH4dt5xy2HT1/rtPjk6J7xEY5mPxjZ86p+ZKLAJdt9LuFoBCjIroEB2GRnkkXZYx4VeMPTa26fgnnj8gNFjBc5uOp4yB/oRV6BIvamezozu074LZuHd7WARe9O9MdjUdjtc0AtBoNR/T7rvw/T377Fry37urO4V3dPryjg/0D7cI/nUw1xif8smiET03wr6n7y+6O/F86Hezu6ha4e7AnvwB+/85tvXfnlt7a39XdyUiHw0a3Ro3ucNl6b3es+wdT3dsd6da4Ia/SwSjqzrTVg70x5ff0Lh//bx/s6zaXqNN6qIYPjNCZWPVlhI0NbmCBD2yKHJEPjy1qPuKHw7FGo4kGoGoHytivC1Gd07pSP2hktKHa21FEZ9ubaDludVUHHfPh9JRN7WMu+Z7OZnqB755y0HDGh+Q5uFglXeCDl9Br9ruJ+qYHd/WAC+Bf/Pl/1DvQ8WRPC3z1GB+4uLpyt5aiKQe6iQ2GL8YMY2awjGsmPpiTD40C+cM8RWaJ+wItj2zT3WkIZ9I8LzGWnbo8kl97jZjhP8H9iPG+luOclN6Ug0VmcL6CbZAMXtP2jyvkdfnYduplXbaPoYZ5pPXxjD8NQMW8IGxu1O0bqtVqoeurM12dHen8+SOdPvxWp99/pQsubS9++JrL4K918fAbXT3+QTMuhLvTFxrwMX7QVrpF3xxyWT/BhlW/1Gp2rtX8El/oNIjSqDYublfqLs50zuXv0Xff6MXXX+rFl1/o+ddfUc/3mj97rurySnuMiz3mjJb+CcxNAoH5obagSlJgvgjMP5w7EpYirY8K8jb6PBAZnz0T8MX1pZ4ePdOL0yNdL2bq1EuVKdQRIKmKFA5rhCCLQaIvStda9t6TmRTxyS3M8JFNv2ztKx6SZZQNyIjIdSoTvsO8iC4JeNzrcD7nqdtGA+bw4YjxQ98YOvjF3JIPNZ/XMvNVQGZVV6qZUyrkUpW26RFbG3WYy4ZXDnQLNCBYUCAzUGm0KJ//66pWzfxbM5fXsSGtFlzK8PfYs2O8dFAPu6hX4XO5V8O3oZwGRYUQZRaUcVdfMxMHOkKWuVTSRXomLdNfzqNkuPdLuJzcm6wPlKhVhQZawROVU5RSwH+igutvlUp9CioPAr2H5JR6JFNgnm28bdgqhooU7I/CS+baOT7kl8FLfLzDvv5hnHxtpjxmkjObeJCVUqLf8BYObgofNGd8R44E0xq5xD2tp6md/ACygIOplBZKTjnI97JZCR5t4DV5O9bIoq2lXdgSRVBBEAULahijbd2qqWo5d8+atPLDpOVcpR2s2anY1ygCDx9UZgNV1ViD4Z6GwwNV9QR5fFSh6gJbLLhI8zU00QGuVUarTNi1q2JQXVdqmrrAw1VVqSq+l7mAWujy8lznZ6eaX1/Jy4xZdw/2WQtu3dbh4aFGxJumUcQ/hFbeHtexZ7/g696CS9YFc/Zy2WFnOEJQiDX1NqrqBtqqZu0LlO8Y995vc/hdZ+/vin4uexPGzng41IT6JlDf6+zv7Or+3Xt658HbenDnvg72DjUejDX0NSq2im5FfNLo9yApGj+03y9jHzH6GwAAEABJREFUXacCbLRi/fBL4BW8og0hRpkZ+ib5GF0VH8n0KrnoX7m9GMMtOjXsRY0013fp/cUexcdzx2FMTzm3RabPUvFN5kr6oycveR66CJi5Yg6JioF0Q8Xj+ZtsYq+/P5HuSSaTvy6/gDmuUOp7SeEpTMZvAFGSo4LFKbBKZk7XMIOPuFPJyh+n2jy5yE+UB8ViW5rhzWKQ6+VjkrdNQSqgDijdhe17Dpw7XKArWRXz58HBge7fv8/eeFeYVMl/ZNTFS6F13VLEh0NEpnl6gq9Xxt4Zfh9Ty8VcC9aIG8r46um37HNE0R89oS4v04ZsSY6iu9sR+P4y4dOry4VmpzOdHC247Fvq6+9n+vjLU33z6ELnqygb72jEXm+wt6+I36YqaMX4W+AHPjY6fN3nUqPdhl0zm5JMWxL6ppRlZorBERQIW7F/kIVKMTZqmC9a9lQD7NM2lYKvfKsrNbFjL9hoZ1qpaToFP1zWQoF5zGiTyR9+eSVTlgog69cTSsgZXsLgVYHkxNkKsEl2IMXpja2CpGAyE0lZmTGWfL5n3lp0DZe/K337/ak+/uSxvvzqiEv0hbhL4vIhiKFZ9m0dZVxAiFFVE2lPpaqOClGS9ZKW1LrYwMNL9Vy69T4f016Rs24hrIRFfwobyPPKXL/CPzgw9ktgR0l3v0VfL0KZ0sbNzzrVI/gFcjJIbnfq9DWhYw3xv2Bydnql58/YX52dM082unN3V3fB7t5Qfvmb8xzfnFM3OruuRZeepibg8jfArnKgx5oGQgHNHEbYRAFJhM3T3DBQwlZsn+HpC4SeppXMAHYzW9I9+IXNZZrJ7EoWrqRwrd4ulQKIM6W4II2xiL0tuH6AdptBQ1agnhCoUzyonWXUZ0RIw6elrc5G2usw8syCnFK5MmGRhlQVWKSmqJ49QnIgr8+RPG+no6ZsLXHgKGu0RgvdQIObcPBvFBsoAFOLORtQg4gMk5lEBPSA9oaVVECYtrtvs+3RGrTRxJMk95tEX3IJnEBOM/oVcMmQsbPnZ3gyfZyz8wNalX2sgy5LPe3qODD1cXF6lvX4yULPjhL72bGq9p5GHNyq2tHKauW6VgpR/p+P97/U6vu4jAyfMyDohEr8up5CR4tBLd9Zvv8ccIYS2WMkbNmtTGyTtJj38r+oNbu65rvgmjX/rKz9CR3byVBjvs3q3ZGWIeuKPdWMtW6x7BifHeO0F9tJJe+3WEkuG92WKHTdrXTFXOfU572Mn9Sh1iDWGsI3iI3qUGGerMX1XMvZSonxHuGp64GM/Ey/ZoPHgjJ/OsbKqrvWfHaG3md8Mwe9+/ZtvfvWLR3uj8VUiO2X6tmT9fAmtzm28NcwhinInzKkPLAF+vJSg9fiVvx92BZ4ldra4K8mvRr+A6IMnZzV9fGwQ6Q5NYmQXnlcEFEUzYCQzJkIeLTkkmDMlYYNhZ0T42exyrqer+gv2oa9RT5DSLnCD2tKVRl/gkaExaAkox8Ca3DAlj42GCOMrbBBjK2qaqAaxDhQCA12q9CiUgi1LHjYyyInYZpsMouqvM+boYaDoUYtlD4eVK3aUKkJ5DOvN23FfNlqNIhqY0/vLxWZW6Vefp7Ym6Ersg3IJGAbiMfDKFNSnG7h6Wuo5K3DJhETD2LlUEkqP6SuX4+t09fxTGQN4nScoVt2X0srJR/nxI304GBfYawJjoq5czKudf/+gR7cZ88+kvxf/5rNCSxlzDFyhXNSLh3qxgPyp2ghmEAGpMPv9VjJipIqhYKAzax8MxtscvszP1tFP9F3C6t1xVxzmWrNwMoaNG4A80pmrOEcGUlejpok5fKHwOZdp24iv5eYFcV+Op88k5H3JgJpDkh5t3WtqXN7snmb0NGQYWaieVrbokfXBbimLy7x4wt13TnfUKC7UN9drtFDHemKM58rrfoLxse5FssLrVbkMYfL524kiXqU0WkDapMpgkBOkJFuhKyk+K9hsrhBpcSep0P9ZU7qOZeInMENpiP5X8qpW/hgN0NCoIjgwWd6vhM6/Kbn26F8S7g/KMvgCTQ2hqAYgoyymb1iz/dTx3zble/EJJHOq8Ib4QVmhl8h32Uzh5dvFfgz+80tUgln+FwX5zeZRZk12LLSYmasD73OTzvWDtLziJYPAGspvlcq1ubJUAfkd17bpGzpJvqS/FRBZ34TXmKbRtjbKPR2IILXG4LlyHMb3oBkMnmFK8kpHIV6OFM+0Srfj2T6OlmlnnHTMyP11qoLQ3VxSn/uKw1uK4zuKe6+pebgPbW3fqb6zs8Ub78nHb6jfv8tLXbu6npyS+eDXZ1UEz1LjR4vpe8vV/qab4gvj670+YsLffbiTF8cneuL4wtwCaBHgPiXx6SfnOtz6JcnF/ry7ErfnM/13dVKP1wn/bgwPe4qPcsDvbCRXsQdHdd7Oh1Q7+iursZcAE8eaDEG6LsY3ZH/699le0vL9kBds6e+2VFXjdXHkXI1lJjjs6/DtD0BOULFcIhKwdSDDj9cWdCSOXxF3or1YIGdFpwNL22gDnv1+E+xHT7SF9Tq4XGZqdjW7YtM5DCc5HstBpYcpqxAv4WsQo2wSHsTpcyr6SYeCkH5FV2qVx+SSbIC4TeS8b4Cj78BI34DdA3AzFSo5xFXoQZ5BXr9Kfpsk2ArwQ1d5/kv47BkvP7jbGuY17Qxg4dFfA298ZT1BNu4VM8yfsxMZmtIxgugBuTp9KsZsS0k7w6ZdAO98rjsn4KcGxlOXyvrEb3yEC9s26QSLz/blA0lrYSgrxUoif8uP+F/Vi00wc1zgz9ZLgXNjHIbmAjr3+RB9Fqu9+469MYvHOjiiZmgs63B0CXdcKRQUMlYTJKCWLNY6jAjHw01h4BDLogmk11NpzuaTKYacmDSNq1qNo0VPJHJxWlNuKlrtW0LzwCwkWRD2dSNqIqFK6tig9sOPH8oPyxs6xo5lSLpZujkA2E7iUBJIi+oris1fEHUHPLFEOQ6V1WlqoolP8ZQqPOXUUdbPZyQ4SjDlYRYV+g3oC1T7e7taY8DoJ2dXRb8sRoODiv0qdC3oX0Nug82GHIZOJlOS5mDQz5oOGj1siMu/Oq6Uaxq6gfoFNnce9oAeSPKjeEpupPHnCxf0MvmgQ1Ex0fbNZdf52dnurw45+OJDWeWmqrSADuOKb+PnvtcHE7GI7VNo0A7kpflJCZ3qcRjCNgY+7FJ6NhALLicK/9SjI88P1j1Q9+Ow18/ABZPCFHef423E5mR+kKM2DUqBuwKgkU1dSO/IHUM2wHxtpQLMiXqdrB3UkWbW/cVeOq6lcXgPQlUHkO/ECOLk2nO4fnp+ZmOjo8LTmn7HH1bPoBHk3EpM8cu/jG76rrij7Kg4DLQOwCzIJkpgySxYJVel9cT3Q9pUwPqukbfSjGYMoqusI3/C+YZl5ZulxiNj5qRplx0uq3HXARt4X5c4y8xBNrd4K8jjTnoHgGn3h9Ox95m+r/BZiPaPsFndui3NUbag38XH9inbbe4EL7LhfC9/T09ODyQXwS/yyXwO7cPdZ+L4FuTkXbbRhP8esAojJwCpOsLLS/PtOLQP8+vOR7ptT9sdWs60S78o7ZWhLfvFmz85myol0psVHPx/SQfz/LHhMms2Cggv6aedjBQOxiqgoa6kWJk4wBiUCZeo+/o8FBDdK33dqXRQKum1qKOujLpBP2O0Ol4PtM5m9xrbHxN3Rf08Rlpp1wQnwH/l8VTLijuv/2O7r/1tibTXV1cXuv58yO9ODrRBQccKza/Pcr6RjcpqzzU4aFc0ssoLm3w3vaYt/ElSKXNnl7K/s5PkfQyFV7EF3lmJsNHzGydD3m5aSGJuIBnbxEsyP0tmMlsA1gRq1T0TVpv/jvitMiEeaMa7D4YDjUajzTA55umUo2fYXEtuDA9O36hIy53jx7/qONHP+rkx4c6ffRQz775Rt9/+rG+/ehjPf7qK82OjzSgslvIuctB0AEy3W9G9F1NPyR8fIW8nn6IzBdD/HhCnzpdcPj5CHlf/vZDffrrf9aXH36oJ8SXpydqKLvD3ON+6/w1fZE5EDfmm4r5xS9/M/IS/ZXp60xaxBYjfMjnOp/33Lcq2jXjUP/xs8d6/PSRjs9PdL2cqeOPoingQ4YfCn1zMAlYhU3Jy5bxaIePbnhDUITXEQjLJIfP7Ql93QcKRVdDToxRVVUVhBjlTyZP9FOIQRX2rtuaNWqgwXigZtDKy626pa5mV/jjBQfel5otZnyAriiZZJVJQVrh50v4fMflcrydPp4yXD32cD3YDSt6W4LJ63S+If0zHk80AaPhWH7YMh6NNWD8BYvFV5bYeM5FqVNfI5SFUyMjA5nMgmIAMSrGSjFUCiEqWKB2WPGHjO85SkJ6mZboJ7dTSWcoJD5MVxwWLhddOSzsOYzKKdAsZKoWtYCKOmpV1ijGmm6LMu8ZP7y7QWJu7V1RIOwYFNGrqhpVzIshVORLvvb4OuR/0WnJ/O5zcYct+9QpJxRFMTMpYLMIjJrQXu5nHetAj80TH94ZflG3Mev/DvCF4MB/gngIu+zsFNuogPTtix08aP5DfZsoMU8xBRSq8bvRsNHezpjpr0afJfPstbrlXAn9hewIX7XtE+zU1AMN6eOdnQP2DIea7Owz7occfkrev9ezOYcZ7leZ9koU54eXaj3s9cbodgRFbkCXILLVM/YuLy51dPRCp6en8vV+wlpw//49vf32W7p3766m7FVq1r4QgjArZRKHLd3ad1kD3farVbeel7CJWVBNXzVNy1rXqoZ630lB7ovz2aLsTbzvevoqBIOvZj0cao/17DZrxAMuAd9jfn/v3Xf1DnP8ndu38fUx/kSbae8Cv07ontg39OxFPOx9Y2Yyqei3ZN1YsGdZLFZa0ufLVa8l/tlRRuhiZt4c7JjUk+/zhAVsU1Xo3JR93JC1tqLtPWNxvdZfa7FYYG/aS/1ep2iz6LdcqOR0CyIkoNC/wWu/I9NTtgjU6/C40wi3g7CgHP6ZKmwVZeYUODXini/nC+R5eQfFsRdCCfjr3p0IAMaPGD9iLK9Bcnm9XJCoa42KMHD5mXR5vstZA9PjAwMdHOxrPBkrBucpguinjCmdTzLS3RcNv3H7+7qY3PZCPNTn1BkXDVfsCS6B0+urmdxn3L8TPgenSvXmIUO+10VEkkEQTZq0WiYtZr1ms6zL85WePrvQ19880yeffa/Hz89UD8baZQ8/2dvTgP1TbGsJ/VxTLFN0RiWvRJE5tnLfwp/qusHnG8ZJpRgiRQLUQFAdjfSohrliwNoyGtTsmwdgqMmwFtMHPJ32dmq9fX9Ph/sD1VxgGZdTykuJvjAZ1AFBGV4C/5rXZThcgoO52dYXZTJaaJ4GddEWsVmlrq+0BF0/ZO0L+v7hJfZ6ot9+9KM++/yJfnx0ruOThS4uV2Chq6s5cwlyQ1BFe+umVmS9CzHLSh3kmYN6fb0HRtzwN4ega2QJDVR08nAi5ujpB0A5P8AXVNjbib4AABAASURBVBzgC7/Nm3Fb+ghuBMjngSIHuSXsOijTroQ/9FpxE7aYdzrlkM73nKcnZwrU+c479/Tee3c1HgeZmM+5JOxWM+bUuTKXBkZdRkWGLNjh8docrusGnuFJr8LN/yoonzdY6wlzKecyvC9AiUPxBXl7S59hPy6FpRUFAOEcOiXgNFuSw/1/W90rSsrMZPQRTFRraygUmqF5s6+QtnlGKMgskARkykDlWYdLOcqKdC/v6JOp7wPrCWs9B6hZA8oNlGyobGOlMFWKO+qhvU20ykMwUM+BaA4jGQebVo+laqgcvVxNXlTHnJNA3uhphn6Bmk2ievlDEkG0JK2EnSqR1oMVWCrYGuYXB4Tl9sSf8iv+RIcrZ3oJsIWifhUpiTm35/Jlvow6Olnqx8fnOjtHfpxqOLql4fhAsRlJsVbVDBRipRnfs9fXM2ySlHJmrHT4Yo8t0NhU6vF0QooxqmH8+HdBxVhKVN6x3vV9Zv6b6/zsgjF3wb5hxsXyFbJnattW/l+WGvC9ilRdss8+v7yE70rzxRL5Qm6tum5Vs5ZH5GIE2oRM1lffly/Yu3hZq6oiz+fvCXtTP3cwrLaYLZk/kXl+wVw6U0KfmjmwRZ5XsGKt7tjHdd1cXXfJOn2m+fwYnU+Uuby5dTDSL3/xdrkEnoyiovtsXiAHMLYytlexsGRm8sdkEAfktTcT24KgXg17fAsv69jG36Q/Vc75fwrbsuR5MaK2oQRvXnJl5r/bJJiImhnpQcWn6NNsQSHWqrBfYH+YQ60lt08XVwtdsPZds+dZsL9dsb/tmXeStzFIke+OqqlU0YdmJMgUFBVCVEReXdWqq0Y1fVPFRhXxirgjkG8WkRQk+A1kBazulpeMuaFpGg2HI/m3yZg965jwaDDSqB1qyNnG0PPxt8lkpIO9qfZ2yKuDGuapSD8GLliNsMw1dtB+vfnYmwmvxU1G3AH5ydfzHJ7p8h3rsJXWZCSkDQhjP0u9BDL7RPGtavhbDFLDWh3R1fqFcnfNp9pco5HpYH+oO3emOjgcqWmQYZ0EDF4EITurPIxnOUpk+4NuZY4K8AELZJAGNVIcgvo2puuTVsueMZNJaRUj8x7z5JL19/SCNeq609wvJgMWNuZB9ni9ohKyvISDgvInW/lVLo6ZPVKyPHmLkvg7P2ve30n20jdZWwlb6tyemeECJBv1BqivpR42txU2E+uX2UrGXGtayMS5pq6U04VSOlPfn6lLp+r6E3C8RoLmE6WCUyWdFfTwrfojLfsXBV1/zDx2LrNr/HeGUjPkzig3gy6UfT9FXxulTeiZJXNDAaeoK5Hu80/XL7Xk3GzpvhCSmmHFPnZYUDPehIyMb/sYTvhU3/daMuf591Pn82ffyfezCFRgLNXMpV4uRO9/SuN//p2jnGUwFfATY2ScVqqdAjPDVZHNnLrwbxXm8HW5rGBBZiavJ6WElLAGe/Ts/5nwPjDnJl363sz/tydXHfsXo1ytEGrKRklexqDbN2OBbXhN85qQvg1tEv4oeVXuK8zobDISAGEC6xfxvKKidfynfinyU8k3aQjgRUQAtoYFestRKVmt3lqlwH6iGsmaHcXRnprd2xoe3tfoztsa3nlXg7vvaHDnHTW33lF1+Lbs4IHS7l2tJrc1Gx7oqt3VRTXRKXuUEw11zH7lOLfQVkfQo9wU+pzw877R81TrOWnHGugkjHVJvbPRPvJuqdu5i+x7yrv3lXeg03tKE9JGt9UPD9UP9tW3O+qbqfyit4tDdcwBnTValfbUtKtSKnPBhtKvCeQCU8YGGZsnDOXIJiXQY/+evARfsqje9zQgISu/AU9bIygV/oBcZCMzAwYTcQ85RG0voe1DnT+dsWWAopNgMtsyqzweE+nydGAy/amPmcloZ4AGxmMMUcHjIUCtQCaRfQPxZNJKgkyeR5Jk4vGfLYj+wRc+F+TY8JGyFrP53SS/QtY2ZHqQys8rWZugma1LQz1g2/Ywb3gbPa5N3qbIvw+hTrez2Ua/f59a/2gt4Y9y/BsyWJG9/pUTx8tAyf2f+ePuU1DqWUv2uIdepflGBwYyDpRAFqZiYChWMpxJhN0H2avK4fkWKrJbVXzYVGxaq4owCLGBvZaxOZGiDFkWoioWnIaPjoFvHtlENk2rENm8INAXL4OzipWaulHNYlmBSH4VgxwRGgJcAY1RL0ZTXUe1g4YN6oCNGpszDlfqJqpuowKHDolpqvONM4t5z8KPOtRpMvI8XDZHyPG4uXwW9qpt1XL50o7GakfIHA7VsNmtQO0g3jo8nwPFIXQAhuOppru7YE9jLo6HfDB5GW97ktR7OzFiNlOkbQ0XCwPkDPlQawl7e8lisCfGe6/MBqHjQNb/1YP/KwimWrVNowl17Uwm2ptOtbezoz0u3/wS2ONT9BkNBmrrWlWsFEMotI7ruCmwwUpsMldasVmZs6G4AR9/Cy4ZOjYyFqNq+qe0t/Rvo6pChvcN6d6HO5M93btzT/6fOn7vnZ/pffDug/d07/YD7XO4PRnuaNiO1VQDVSxSpqicjXqTln1SlzMf/UGirgx6+n9B3Vd8IJ9eXMhxjU6eP6ad07097MZClyXf6yTaEkJU0atqZIQRKcxMr5uykE2alw8xQir8ZQvaUkVhHgnOzAYusWHr2bhlPrIiPtE0tQb4U9vWlJXMBDVV7nOkDbloHY3d7wYa4oON+04wZGZ4vXaoKIOyVZYGFjWpGu3UA+1i052q1ThUGqHn2IJGDvQd4xtjdJviE/v0p2MHfxzXtVqUiOhpbpcNMvbyCz2xQQzYr6FRwyaiU0Uf0jpbqeMwceUHWGmGfRbYZ8lCv1S2BeCQMXSyqlOok1BJFkwWgwJtjdQrdOpD0AoDL7PYfEQFxnE9mapGR8Pn+rpWh94rxtaMMXrJuDtbznQyv9I59DotNWMcOubQBZc2M3zQL8wy9cmkOW3yy//vf/hBz168EFWpbhpFfBlTMoaSaADBzF7DAFF8KWNjI9UQkqH+ZnRVkeCxV0A67ybLuR3kOynwH+K2hkF55ZSUm9e5cpHvoXWyYaPgwA4VOscY5fC0tQBKUHlyoLOPtR79vbSXdd4tqhhUYZcqSEZvLWaXuvKL0oszLbm89f427NdzmXt5fKxnDx/qyfff6+jxY62urjSk7glz2RifayRVfdYA3VpjJuFAobuaK3H5Eroe3lqTptUIXo/POFg6efpMzx8+1tGjJ7o8OlFPmTpE/Aq+8ZDDrYEa6hB95jokLnEyvinGEq2kmxLBpEDdQ3x5wlw6GA1VD9CmClrgA6cXpxy8P9HDxz/o+dEzXdLGJX7S46Fe0Gi/Q4zHEKNCjFLpiCx/LEiBNlWMvRpE5AbKeJ7oG/eBhD6JudTDEf0rfLlualXwe9lEX6ywQU9/eDmjfKSepm0Y/y1zf63YRJfGYd1Ss8V1OWy7nl/LP/iS62qSl8vBNQeGn8aswAGNgRzgArmkSyEG/CIU6vo02L6lrxwN/t54vBkw3w/k4aqqZfxJ+MoSezs6LulWvj4Qd5oY++IJIajyNtI+b4eZYYq8nveZ3/zCtIM3YRe3idNE2x096Z7ncJv4ReCKizY/dMSEaBDplopxhz16lxslVXITZBjWdmZeyVuslFl3C6gj44OmqBiwP4e5dRgoWitDBuqgY6+evvB1b0W7Ol+P0DnTbtEDNE2B/glBPHgZB7U980zHXOJI+FQmzukNMvsNEtSRRVFFYkGBNjgQUxYM/An95EpQj/AJeaM8DItB3YxGWaLlN0Zp0Fba3xnr7p19HexO5P9aIHFg0BdgA9YSMXYNWZlwxkYup6GPpztT7bBfGDN/Vsydibo7xo/b0MPiMbPS3ojiZtQOQgyqmFtqyjiNIcrM5E/GTnPWg0sugf0vMiXa4X8paX9vX3usn9PpFH9qbvgTbc7eftZlYRMPd9i/R47D/cPlSiazoEi9Fb7oFItpRf/MGfcL1p4e38FM8iei45h9iv+L4wcP7uuttx7oHpfQ/i9CXZ8K/3S+jjLuuz3t9rqMdsYYZYbFyFvMZxwwX2nB+uFjbcV8l7GTGflJct/s8SnJeIO8/p5yPXb2pIoxUDd1WUPqplFF3OvI2KWjjR28jgTtibs9tshuGxdIQzM28jIU85RSj954YLtJeTVcCnjBba5nOohviFxX0SaVx9uxAd4qDnMKPMw48bB5eJsOLXFPI9/DZpWshCuphCNxZNLHoh4z7FUUEw+GxD+Fn2YO5zLUgHyuMtfQAZuXpS4VIJeLD+VaDit1RUR7HS47KRAcsU4c3trX/v6uhqOBKuZnWZbxJ8DgfuTUzZOwf08/eE3Fr/G1YEGZU4qOS4/V5i+krDggTRyOy/9CCjqZF0AmswEhj0Uo+hV7mLzfVvjXnPVrtkiaLQP7zwYqvTg+5xL4mY6OjtRxGDxln7nL3n3AXLz1Q2En10+us0XFUCmim+tYMwYbn6vhb6F11ajCf6MFOepgrJFBA9aAUWMcnJvGbdDOMGoKxgPTziTqzuFQ7zzY1btvH+hgr0XGimo5GOUQXfghKsjbqzJOvY36Fz3rEvxmuflpiXh6yToprGShA718/cr4AmzkNTK/fKt22XeNdXYR9OjxXF9+faKHj664UKp0Pa90ct7p8dNTff/jc704Omd97JTpl6qqVLEPiiEoBJOZS00S8h30jByCew3PyyXNDDbSzdZpoozrJffL4qNexwasAXmDxFqTcip9num0XPhdBiiyoMgVtRi+m1Orblnr+rLXi+enOjk5ZX6sdOvWnm7f3tHubqO6xjYcVgfqNeQ7OJHFjuiakYR/etO2CMg36janr0GiWn+1bp94XIADvVw/R2kraZRVAWy/93VDvQpn3MZfho3+MAtyKn6VgxTiGuYaO0yCbw0j/BJmRikj7dWXOG8m52WqETPUDoWaoszqAqlR4jA05aGyTaS4p1ztq4/76uIBOAT7xPdULoQjF8PVFJ6JEge1fRyoD426UGsFeqvo3VpZW1QS8xCCZbQj0C7zELp76yJ2DQ5LCtZJ9KlsAWWclTDfQVpJ9LP7zdrfMm3JojuBgUB9RlpUpv4cKq36yCVdp2dHV3ry/Jx5JasZTVUNhpLPBayXdd0oVq6facma6XNNjEGGjr72+NzndXjcQpDQ2WmAJ/oYggbSeclL6tnj+JzWQZfsk/xSecVeMITIWchY0+muauaijnlyMV9y+bpkfusRG+R/2XAyncAzke83Ecg62rHOzgpcXmC8Dtizj9mbjDlr8H17QI8Fc+Q5l8n+jXZ8eqLL62v5etm2jSbM9eNRS71ZOS2U+yuGyaVSd67V/AXfLo+UuzMd7jXMc/t6/93b8ovghm9OZfrBy5R940qZnsXIkqk8lj3g8Kj3Q8mV24weKtRzNqkESyr03+o1VDPxs4bWNUOKLq5XCfvPKzCjDHEzk5kR2pYjbFEKNS++Ug+ViF9x2XN+ea3zyytdcREkWUT2AAAQAElEQVQ8I76gv72v3YfKN0uZ75DDOpE9jFQzUwgBVKrwuxijYgxgHS/zMnGT5POl96FbzPs4xIhuQTFEytYFkTSPmwUZZeggOXyMDfDvKd//+/jJznCgQTTVzMeRvoysX5FL4EA80KcG5AWRkYsgCVWBFej3PM6zzXI9ZetY9sAmvE7hlzgeQg65dETAJqYkr9/1iMzhwfcZ7HPFN5T4vqhIa0MWxz1qK3iZF/ruEmFX2t2pdO/eRLduDRkzjVjySc/Ih2za4m2yEsb3N9TTSrBwBpgjqEiuocDnYHRlIVG2jIaJdTZpST92PfOMDdXnMf1e6fi00/HZQhdXS85yPK9SDpFy1IoMVg/CiCWcIVvbErx5yaJuooUB+i96vTTYdsSWIgMNaGG+gZhfjdYEywrYNND0EJLMVnAzznWtrCvGyYX8wrfrjpgTX2i1fMEcdQLPmarmSqPJQtO9lXb2V9o97HVwO+vwjnT7XtAdcPd+1B1w+27Q/mHSeDpXbM6QfYTdXqhPLwifSuGcui+hVzLNZDanjqWMed7wR4PLisGMtExeh25zyl8zz84IL/l+CNrZGWtnb8L8OlBVUwqfyfhXorx/HyS+OXz/uh2XZUyRL/INqWYmC4E6vGxGroPS9DcROKTAH98/NlWlhjWjjpUqL4Namf2xo8j1MnyTGKUcmbBXZWbIx8d8HWR/3ndBs+tO52czLoEXXAZ32NwkQw+XCyigVx+qejX6ephMXtLWvwTeeJH9RsrvjTqr4/cy/J4Mr7rAf9y6Gz43QAmu01/JITWXZmL5DRWWNplFBWwcsXXVDFW1E9VD1s7JnurJoZqdO2r372tw+JZaLoHrW+8q3n5XAWoH7yjvv6W0+0D9zn1103taTe6uMd7Q6ZouyVtO7ms5uaelpxXcocxd9dM7ypQTZTS+Ixvdkgb7Ur0jq6dgLKsGstjIrAJRsiCZSTL+6H/9Y39chcJSfl7nfTPJ4wW0z8xktoGMgmD9El6/RNeBP+HXec1MZiAApzJKglfDJY1kXnL4lciWZDIzSSYnZk6NqMn/EJA2If0PPu7OPr/8PjFm6xrl9DUEhU3bQkl3CeY//9PxqlSTFfn+6xB1ax2Q0xL0gP7XPeF/XdUqTTczmZnWj63Dto79j/6WNQwhGbz5Zm0rYQr0IMjORKFMXmY6TAXkQ2WYKkRZjBLhbMaSLvUZJIn1hngoyGxk0gaZCXU9SVWUo+xGdlBUjLXautVwMNIA1Ey65rKRxx4NfimEoBiDfNGLJsVgIKjm46OtK9V1VEW44iCpbiq1XCb4wdJkOtaUBXrER4jH27ZRrAx9Oy06Fr7VQh2bUIvIp1zVRAXkeDxUlQJyqVyZ+jzNqlqxrlW1rWq/9N2g4cK2Rfd2ONZgPNZoPIVO4BmCgRryBhx8tlx2eLjmUMiwYZeyVn2vjoWboBQibWnkH2NjlzMaqmmoE/0wtfeAAgHzzQNlgsSGoNJkONDOdCq/+HU6oezOeMyh0b5uHR7K/7XNIYe9njcatGpoR1NVamhLXdWK6GJm8k3Ekg/RBRfA/vF4zSXSjMug2WKuBR+SdIli05Q2lfZzGVGDFgy41B2NptrfO9C9uw/0s/d+rr/487/Uf/rL/6z/9B/+s375wS/13tvv696d+zrgInjYjmhLJb5VtSiHcEs+kpdlo5uCiQ5VCkEr2rliE+WXwJfocclBdu/txpbT/X1Nd/foDxbCECULCtCqQseqRUQjs8CGLYEst7H7LA1WiNUGUZEyMUZV0cubhH0TdSYOCJ0a8UjeAL8acWDZuh8RT6njO2GJ7BVlkhr8ZzIZand3qul0xId0TRupd8O3xK4dh9XJgZ1DR5kcNAq1JlWrKZjEWsNsqvkIic7Dh53BXy72OFCPXacB9hnhpwMzVdjHvG84cO/pK3bNiviUX9h5uoqMlQJtCWxOq5hpd8KnV4zTJWNhgV2ALUs8C+qb8tDJYq/Ihw+uolBhFaMtRlOxnZHoYyRZ0DJnzdHDaY8dM37VxUor8hYKWlBkEaBs/K+t12Va6mx1rXNw1c01zytq7dl6J63YfK/4QJyt5rq4vOAA5bm+/f5bff7l5/r8qy90cnqq8XSiPfq+HQxk1OF+67BsMuqiu5TRJ7E5NlIMe5U09MwEIM51A48zhckX1jXI8gSIlxdlCP7ku2F7Lc/TSj1eziSvP2KXykG/Vdgu4j9mJl75U/jR2T8WHB3+53pJJpolz08lLWHRrEhvicHjF8DXXP52XDxWTJgTxvfOYIiPBGV8Z352rsvjE82ghk8N6ZeBBQX8yC96Ez7ZUEGLVM9PjK/MgULkkGhAp48ZSyMwsFguiz2v83+pADzsZQe0p2GeaoeNhn7YQ9sSvrriUMgvnd3f6X6hNFon+bgSurbMPSPmziH9GJtKybJW+Kj/JYAXpy9Kv3//4/ccyL/gUOlC/jdvKS3zRYA+NeqJ2DPWtMfTTOvHTIG1oCKvxherupLzBeehnPen29IvdzKTQghBzlPXjSp0CiEypnstaINfMPX0i/uFmSluZDZto7qp5fV433QcGCy4kJpzEbzAdzt82C94VanwWBSe3cvXm8SHb2YcirXIQKHoZs5bR+RWcj2i+0tEd1Bh4wh1VLFm7m4LPJ5wlAXjfM4c4PP29l8x+mWfz+XuT8KPQghymQ4Pi8fz/ODI29n5PMLc4fK8vYk+6nzuYu5wnhU+03U9a1ZSD+2Yv3r8BLfEpEGpswL1Jke/yrhoR1czP7o9OPzJ0ORg3U0U9PrX/WAKVqsOAzUc7Drq2CqGSuTIx3JP/SvmwiX9ssLefUI2bTfnoF9pngwfyshNXPr2rPE9feE0cfmaSRNljLpNvdBYmB0YwDYWSAsyxgMDTkyMyt73QA7KiAyvAybJyit/jIijQuBwUGl/b6S37h/qzu1dDQbIZGbLzHsJPXqQGLs9F9TLxUxLLjR7bBxjYPwMNZqMNRgOVOG3iJXRNs8LUCv1SyVMvFAz7BTgr1Xjv+4rIVAn6eLxvuyw3YL5wO3mbfBx4fNnw3pe+OHN8Pb0f8+8mRgXZgG5lQT1eMIGbg+nhc/tXPhMwaJCiKI7tGKeWXpdyw6zJZmoEb5gxj5lont37+jtt97SWw8eyC+Dh7Q1IcvHm/trV/wwFVlmobTJ9Y2Mhx6+q+tLnV+cc4A9ww+X8PUy2hsZF1LQCt/sqc/DZLjF1NEu32uZmSJjyeVVzA0hBom0DJd3uwWTP24zb2eB24PyySk2UJFduETlBLAcDXcZJBD/46/zFng5B/W/Voq0l0mu0xaRKtBZUNqqcvHqYZCjRLqpkkE9fIPCt07f5ptFGRByDEim8hjtofIs+qD4fE9yB3o4emgC/sLvRitlKxIq8uuXsEoBmLm+ZNMmTK0Ba4T/C+Bbhwdlr+RrB7kybO++GKPrZeoY4+5H7rsyY3/VFMRQKfDHqDsz1yQ+QHJCF9odfc6oGhn+INrgyPI8fDNVyikqwev+4HPllc+Zy6xlapibB5qvTMen5zo9u5D7+JD1aZ+9hu/HXcfefcuBL7iPBAtynRv29C3fBRVj1n2rZVwNPI29cVM3qkJU5by0scbnGtanQR00akK5/B21gbBpWGcNql77O7V+xmXIL35+T+++dUDcZeDrfiHCPCLGQemaFMRGWcIWyvoXPvYGPwKMvvWLMPZ/ivQ5e8BMWp97+ZjKoZbiWBZ3NF8O9OOTmb7g8verb064DDZNdu6yP7vPnr7Swx+P9eWXP+j5izPKBuxEG5ifjPav50+vz5HooSQawes+Rxq+Qmet02hYmfecGnlQ4ZsF6JYxhEPsIEVY6JqZ4x3Jw9gqp6SUkzIo5ZyvwOt1uNwgC/iOhlouKp2fL3XM5fV8ttStW4d659377OtbxWqJXjMFLVSzP66rrIheAb2MnACcGn3iCLTOEF/SCk8mRRsY1LR+MiRpbRunG3hbaedab+eRKKSffrayXs3dpjl9BfZKuAgMFIqSVVJw6nFAO0iUCo9p/Th9E1JhLXxwuXwLMoPPIZMx34RQKWLnEIYyLjSyhvTNUF0aqc8TxuJE18uRzhdDXS6HuuqGmpE3B8s81DIPtLBWS2u0ciCrC7US838inDxsNX1dbUBbFGVCl/IrQrkABgn7Gr4Q8B8TfWsL2lG+WpS1Ip9xUPJ6Siety5BMTDeICI0ybJdVMzayTs7mfL9c6YiDdtdrNN2T0HHB+mghqmZ+MDPmmSRfZ0IIqpkrfP7IMiXGgEEj86GnV8wtzuOgGGqgCxqGYBK0Y0+R8PUQKQtd8L1MhnyPPZ1MOZcYyevtNvs2xKuKlXyO29nZlc9z0+lUPo+5PnO+Ba65zPV9pM+FTdPg/1Pt7e3K/1JMRXzJvuX0/FxPnz/X46dPdXJ6xrzdq2EunE4m8E80Hg3UMNcFvitTf620OmdfeKbl7LmuLx+TN9f77x3qg5/d1Z07E/Q1Wj2nSY4FYfqA70azpALaqvIYPB7YUsLeKMg6I2OjV3BTrjD87k+m1KY8wZv8TBpSyLxJ+oMB0/rPlqmUdxkbbNPN4HOQYKDwOaV83oAWK1tUqFrVw5FU1ZpxXnLK5e/J+UW5BPZ1bL5YaE5/L6Blf8weytfPjv7pmftymfcQzhvwlxCjih+FoBiDqipCY0nL6OT9v/KylIu+X6Kvq7pWpP6Iz4inx4869pUd/rxkr7ekzhXfIf59VyNz1DaasrebtLVY3lTlThEfjez/o4cZU4FxZ4y/XOCtlszsNehPfHLhs/K7DnuXEfLJV9ACt6ijl5+HFLgOjBejvYb+Wi5l7D0CbW+iNKhNfgEcw1Kpu0D+TIe3Bnr77T0dHLSiiYp804k2kCmvxvihGbrRZtP3kMKiTI4FwrEgM2eIyznJ04y0VJCV1aNHgr9XpWRDLVatnh+v9OjpJd/GM13OOubOqBxq8itl5GZqpghhV8elIG7zevom+D9ATGZADpVfk2Rm8rarPJlfRyINMH6DZWwllfWSuLHXMC0YpzOldKm+P+P74ZguOJJf/vbpRCFcqh0s2CsmLncbPXh3qLffH+ndn431/s+n+vmf7eqDP9vTL355oD//i0P9xX+4pV/+5S397IMd3X+rkV8YV+05tjlSl18o6ViyMylcyP9XCbJrSXMZ51DmvqBMGMigRl4CK/Sbq0/omecK7I3Gk0aHfN/t70/5bmsVmXez4KW/hIwE9Xkz8e3Q94m29QU+tjKOkAoScgG8OWXsAKDOkyhjhIOZKsZcw9jzObhhHFZVTVrEjkGeH9DQNTV0pmqvHlkkZskswlOBmrRafRd0fdXp/HQGXTFfOzslLcgKCOtPexC/ZiTAuw7zi8paw4i9+b7K+WbeG3FYsYgr+EbGm1HncsBKmbUN1vEbTk8vEQ9krf2U/vK0LOJaP0XxoGyVUnDU6mMr/wtnandko33FyW3Ve/fUcAHc3nlPzd2fq733czWOOz9TcJPNdQAAEABJREFUc+d91bffV7z13hqH78oviAPxAs+DJ25gpOvgbeXdB0o7d9VN7qof+7/0vaW+PVDf7KmrdtBjCkboNUC/VvJ9Dv2bi/Zua5OrL9MbT34j/m8QfbXOEi4/f7gilDWU/R14+p+CQEnnQ8YfruhfkGt/Cq+JamF8lVqJC8LrRP7jfA4P61/94MulC8vP75VSMqjMzGRmCqzvaxDfhM0Iy/Rv+7h8x7YWwv5u6/bwv7kO27r/MA1/OPvfPhdblErMTLwl/D/2Y5via7pd8G9cpySXHyaRLatPh55mvoSxUJicP8uIG2FTMkzFhKgQlUFi4mEbVZZMzoGhEZ5KmUkpMXlmoNAoVgNVzQgMVdUDxXqo2sEl4GAw1mi0o8l0l4+KPQ24LK2rhvy2fCDV8FcsdkZd0lo/pyFGZNXlQ6NtWzUsinVdbdIaDYdDjfkAmfBBU+BhMCDdN7KBwcCKSFMi+lTU1ahGjudFZFW+4W1a8lz/RhZrxQrUDXW0wNs0UM0BT90M0WOkFt0HtGcwnJA+lEKlxAVfEosJsFAjo8EOLVmNjHx5u0CIteq61WA40mg80cQ/2Lg0HnDJ3Lg+MaoKa0QLCmYFkbD/jbABeg0HQw1oQ8BOEd7JaKT9vT3dOjjU4cGB9nf3NBlP4RkoUrdvOBKb+LLRoIxZkEQ/s+no2LR0HHT5YWrHRqQnDVL8IlC2pr6Gdm/b7Bf44+FYLf0arVZTDbQ72dO92/fl/wL4/Xd/rvff/ZneefCu7t6+p73pvgb4hGGf1bLXbL7UbLnSkkpQSSvqW/Bhcc0HzTUXUgs25Iuu05KNeicW+Vipob0OwzY5k4juRhvMomwDiTaRJjMYTFkgS5wZ0jckETfyAzBzHpGe2RR1WvAh4AeQolTbNuVjdmdnRyMu5t3XnLvno8EvJTr0y2ziqjqW/BFfBU1Tq4pBRvmM3g7BY+w5Agr4HdCAfhpFZFetduj/adVoiC4t7a9ob0SuLRfKy7l6Lguc+kVfLfFBlRT5uAvwiY8voW8uWMkvfwN96PmROiP1WzkMWylnLGi9BCwkGQoZYW3gYU+PKBi5oKpqU82BZWyi6qZRy4VdyzhqQNW2KFKxsZZm+Mu1Y8Ul76LTBR+F1+g3o3P8P/N8raS5Zc2dMltc8yE4R5ceG4W2Vh+kOe294kP2jMvDpy+e64dHj/TtDz/o4ePHOjk70wp714zLmnot+LjKnPeBrPKY+EM440cOGuvdV/LoBsJkrmOv/WZ0JBN2l+U8gJcET4Zs0gvfK0WJFzaEE1Q28oCnERLqyN3KvI34adwgoLuZewbiKZixUw8S8LHXu/5FCD+8nu7wFlfRFLCh/ydlr85OdH78XNfnJ3L/aINpxDzY4kMN5TibxE+yKvyJs2XV1OW+4f+Z554DnjRf4Fv4Cz5kjDej/zBy8atGppZx1NComKRAXmBwFllo0IaoQawY87UGjI+aPoz4SeYjf0H/LS/4oJvxYUWbIu0OMSAxK+GLGd+ssEFVReXAeCNtyQWdHzT7XcV8tdDzkxd6+OQhff+DXhC+Xlypw2f8oli0M2AHoz5DjkOkoapkWZhWXl+so6q6UqSe4HyGvYUO2MEvkzJho1xVVarhq6GBuOu4ZNzNmX/KoQp+6bol7K6gIq/IbSqFOsjb4Pkr2r6iHSsuGnt4Dd66rVSBng/MZbegDZ2yG7SWQmMF8o7CDoE21XWtGKP8SdguuS9gf1RVT7ijr9aXbCuG/Borxr3r6Yd1V1dXusT+l5cXhc5nM3m+l+uxe8YXzIw6KhBl/PE0z+vId+q2ScwbiX7xtAL6P1EW09GHJrLUrZKWi16L2apgybhPvUmKmMlhGDwxfnzeWRaaGPMJ+yTqcvS0iarQIqJPo4q1o2EdaVj7a+bDClsE+gShym6PhGWxgZfNFKQpCiEohiAPZ+a55P3VLeWXrD027+mTBDL+I+pm0sBNEjpmBQo5ogJ/TEZFlvmhoRlQqTI6exkxb61pkpg3aRz8GYgnE6Wt1NHU0u7OsGDYBkX6O9P/rsuKS+kV8/mSeW52faWrqwtsd00fLbBrD2/UgLV7NB5pwFzr/hBiEGriAtTBr1xJavS0NayUi7HCFhGENQvsxWav2NrtnbBjaRtcwQI2r1mrosyMtmb0WMN5Mn2eQKHYw8Muw/3J4XGSJXlZYfO+IHk/0bf9pq66qnXAPuT+vfu6feuW9jhIHtNGb1+mTT06Om/a8HvdKEMOjRCmpZJMf3fwJUCKVDoKQhu87aIHOzajPeurh410L927Hl7GJLflep6gHD4TgIV122m+/MnUlajLdXkVGTt4vaVaF1yYPYUAcYoReP0lmTas0zzsbdrC+QuQm6kvl4hbA34D27coHKgIMLbkk6QfGDot8QpO2iCna5ine7zweFqUSlqUQR1SIBwkfl9CPK6pAz93n98gM6ehxCYf4uXYw7k+5vU4Sp0VOcDt6nBWubwe+xv+3bLfH7OnGuN7UYl1Pbm/0PdOV+xnrmfX8vnM/cLngJax0LIfjszRQm9Y1dPPPf3tQ1opKFhFViUzk3iz02yYmzaiZy4w/Dupwx/Yqihby1H0QFcL09HxtX788ZmOj0/kfjEajsq3RIhRrpPr43/BxsOiORW6uE5D9kID9qPu45E1qWEtaZpWbdOoqRrVoVIMQRX6OOpgauEbsLcaNtKwTmq4ILHuSml5ocnA9P47t8CBDvZbDZqkoIWU5mAF6BfapVch6V/6YCI3E8U8BFGWjDmMg1ksxD65A33p9YTP9Gq0WFU6Plvp+x/P9NGnP+qLr16wNzNZ3Nd09221w9vwNDo5XWDPK7GtUMu3UU3fhTI/wRskWabuJBoDMqBer59x4Gl5Q+Vp8Bbq4QLnpWzh6cnq6WOnHbmA+TqBDBI8uSCTRzkfY4S8fgpqTUUQpfpKq0XQ2fFCJ0dXYpnRaDzW/sEu89VUg1YKtlBgFyvvj+zhXn6gHU2k5yLO1TXquQH1GToYa5NhTQc10n4BysifLCKAdhUB6AqvX8CjnG7gecT+8Gtkb0HQ/QSidQWS05JGm9FaBUYycQOKUknz8BZGmr9bugnbNr6mtMIzaDHktTzDNoGaI5IbRWtVVWPFOGFPNNTFddCjZ3N98d2pfvv5U/3mE/D5c338xZE+++ZEX35/qm9+PNfD51d6hv+dXGddrqKWyEn1WKonAFqNpDAErbI1yqqVmSszc1Nm/Mvb7Uo6xA/9IuwsZgHD72VLOTLjUSXeaZ0Pr/MTk0xyFHlBUpRZRW7Ukvno7HKhpy8uGCdzLfCpejCVXwAbc8GSPXSWKcTIvJeZi3pVZR5pX673zBVmQQatm4Y5aFDyqrqSmcn3Z6vVUgvfR7DPWTmIr9g3L9kLLqE9zuty/RzEMfD5iW/MGGvqa9UyHkejscb49wDHjugjno5yRQZyVqsV+iWFEKl/CO9EQ/YmNft9mbjoZpycnep4+y9/s9B1pCnnF5PJWKNBo6YOqmJWwJ6ZC+Dl4lRX54/LBfCoXenBvYn+7IN7euv+rgZNL8szree5BVV0Muspm6AOKsDKVK31sw1BPUtGLgHedb7/biIQXk/4g/hJHhJ5/2C5m0xUQQ1eD3hqxv9ewlM8h26UGSEHiS4/M2eIJHlaQVTAZwL9pqrVKhkXfktdXM10NVtowZ68p2ACPT/rvUrPugjoR/eBHh5Pd9lr0YH+DFRhMuo183hUpP8DYZQtfb7te/c5X8uqqi48Qi8fMi7Tv00KWIwLZZ/l01NEbou8QRX4RsR3glg5er4rlwppqcheODI3B/YVxtgzek2AZkiulNaPm2Md2v6+krlN+km6luhZ3m6hsDmow6gvvILInBzZewT2IMZ3gzGOjO+4Cv0avslavs2i+66vzf2V2rrDV/f0/s9ua2+vYSx1ch81ZPt7o2FpjMpD75PlCQ7nMPkfMW8o1zQdqCItwm8iUODcSWhrEY0b+X8C/3pW6fGTa/3w44mOTue6mmetfG6zSpn+Sw72FxkhSYhGXKZTsofBmy/Zbyb9kbjJzOABvBI/JS4erwUipwCbowEcSca+InDeFHw8h14hdKT5XDunwLVSuuB79kTL1RHpF8w1SbdutXrrranee29f7/1sX+//HHywx+Xvjt55b6K33h3p/ltD3XtroAdvD/U2ae++vwPvDry79BGU+IO3Rtrbz8xhM2U7ZY5+ocXieamr78+VmXOMdd18DSg+mYXJtO7TnvylEjzOJ/gqDlN2dga6dbin6c5IsZJKAWVoeSkj+RjpGRMdfuXjqcDDjE3/ixMrzjwdPuc6b/YxjM3KWMInPc0kxRBUs0Y0VcV8WqupqhKvGWOVI0R4ol52Ax6HLPEY/mNWy1gHDV/rWTP9XwBfXiz4fkc2548h1BKFKYXe3gbT+ikp6+Dv+YWbHH55CfzRt4xp//kpfk97BV77WqAnyq3Lzzq8Tn/z1/MA8nnhJZ+oF9wQEvwltmEwqPfzur+93SWm9ViqlLBNH1t1cQCG6tmz9DV7lmZHXburbrivbnSg1ZiL2vGhei6HHQnq6Me31E1ucaF7Sx3h1cjpoVajQy3hXzodHmgx2NMcefN6V4t6qkU1AWMt4ljLMFIXhmCg3vc77GuSj3cFZW119nb9LjJJNHHdr4RfGoWIZyDBX2L/qrfU7j8bPTxoJfwnijP43sQbSUKemYnXg4V62KQSlgfWP/oXPRiHt9jG14nEmPExuPY7frEPv4gsXPARvHlNroPk9BUQFxlm6zTPX0OvP6/Jfj3rp2Ouw+/mvJpqZJsZ1Rvza7iBMX+ETTqZKhCPF3YQ/Ne+P1XcijAsRxtLkB8TfzY6GPHXX6S8wvt63r9tLPzbiv/TpGMXzOO8JjPgQTeI28XDZYQSKeHf/Sk5+ZX0bJvIhjoBJRmqGxAIwDADyGSsEZTYVCQ2KLmgUg4Vk2GljolnqaAFwhbZadASnhUbmBXbvBULTQftmKhyHMqaiWLrmEKnqghXfBA1gx01o10NxvsaTw8LWsIV6fVwRwXwxXosiwPqb5WZ+BQaWWhV1SM15LfAaY3cphmrpfx4sqcpMnd2D7W7e0s7ewDqaePRHh8xexo5He5qONgp4dFoX0OPg1HBnpwOyG+bqWr0aGlL207lZRyDwa4G7U7BkPBo6GWQT5mKtks1H3nYLdVYtlXF4tEgq2XxcFk1cYeHve7p5EC7O7e1O0Vf9J+M94oOQ+oc0L6hw3WgnU01VB0HqkBTDzXcpBkHYUbftc1Iu5N9He7fZqNyt9D9vUPtYBu/fI2GbsmUObD3cF0P5DJdVh1bhdAohBq9KynTBvg4M8OvKtXUNxpONRnvajzaAVON6Icq1BxmrwAbO3xj0A61t7uvO7fv6sG9t9g4v637dx/o1sFtTcc7aqhTinywqBy2uM/16L/qpcUqacaFwpwLYu4Siz/K0CfUClWjirKxxieoJwELlcwq9AvAZCUdLgQAABAASURBVPIJsFLkgzfGirZEmQVlGRN5Rh7NgkcFUUKPjJyETTq+qlYo4XCZw+FEOzv72qUto9FENfVG5Bryenj7Lol9m2Ko1TYDDdpRoRV6xqJXkIWgiB51VashfVC1GtKGCR/iUwcyJ+QPzVSz+au6lQIfI+Ijv+fyt1tcq4NmT+fEM6Qkg88RoG7E7B/sy4XEx0zMWRWtdYtEqLERzbRJdGKUqUWvgetRN2oj2IQH6DHwtA0dNq2GHB6M6csxB51jDgAmk4mm052C8Wiqinb02G6xTLqed7qi32bLrFWKzBe1luQ5+lCppx5HR1tXxAPyBnt7qqZTpbaVp13x0frs/FyPj470/PRMl1zECf6KQ+CqbRRiVMpSWbC9bYSNNpn5b5Cy0R9ZmED++OJOzIPkrYmtCaVUIGSUAhTyTYCHSxnionOzo1QKIy81qDzkZyAlqVAJNYCp/CESHDEUvYNTfIGkwp8o4+1I9GdP3/T0k4c9nWrgEcgy6qeoaponPlD9P/l8eXpcLoAvT4+0uL7g47pXA1MbowZNrfGg1QSMsJmnG37Scem7uJ5pxeVs4pDH4X5jtI3vM0VozFLEhhEagOHjlqTaQvGVIf4xxH/b2n25Vl1XitTrNumQOecCcnFxoY7LRx/YAeNGk5wKHTLtFPbKYH1xutSMQ6uOg4FQmahc89WsXPz6JfCT5090enGq2XKmjg9zv3A1BFowmdfr1EQtmS5AYUkBG1d8KEVsUVDFkmZm5K5fuGWUDSCSH+sop/7BvGSczefXup5daXvQ1jGuEv1AZ8AX1GDjuq3l5YQ+GSN1uVfHJWCCBtrScMJfD2r1/Jl3My04xF+xYqbYKcVevXVapoVmXAx6uWxoBbyeDjv11JnxjUS/dJymz+m/680l7/X1NR+yC0zc8zGHHMaJX/heY3fPK6Cf51w2LoAf7HXI89a7bWr6L2IfM3oOP+xLfb3Spr4e2pG28g9W+q2n7Qk9etCRt2KcLuZLXV3OdHUx0+wKXRY4SooKoVEMtZuKPkkF3qaMDIeHEzJS8fdMnbmMl8g4r5l7mrbFvq1cR9fV+9PoJzoZWVluE6Ezqsv7r8DwAdISupZLJfowbUGfZA6fMnOn8CFTT30JZLlYl0Nx9M0SOor+MyB4HRnfLNCKMit4OszYg7QGvC5/tbpWznP2FEHTnUb+N8Xb1mT0c+LCoOvmHDxcaz6/1DWXv1cOxq772Yx+c939QHZSDlEnagcDxRCogyrRy20nKD3mCTJy3DZViIqbvnQbkVxIcns46LNEX7oP+f8rdTGfl0utTF7NOHE7uxyP9/Sr8zm8fwQPVoFkhm+v3v0BX+ycgkQ/ej4M8vrWYcHXa8Uhh6cPaMfBwaFu32btZ65vONiuir4qbXAeb4tKR5RQ0T+73i4fHZzTdQx0mDFGjMnJsY4zuzBn9cxVsCPO1qB7XCeMhX1C8ZWE/RLyXFZk3Lt/ue1cvrc/k5/J9zJrCJKRl1EP3XhJKfo5XUezBzfYhrfUkwkjEymU49fDXg/KZqfE3Y6d9xE2LbbFxr4H8XFGErY34O2MCKxkqguVIvpVJWys+mK/loFTc55N2ONibyjn8TIFgXIA9QhsXo9gONcUvTJjJaGjHMzZaAGf50NM6CEeAh7yosTkYUNu6U/xeJt7yZIY4hqNB4yPkeomqOuXXBQu1TM3rWjzgj3MNXOcz2U99vB+auqGuaBhrFbCZMx3Cd/qQRbbHvWdKffUV9qHjbx+bZ4MxTcy8LLJqeAx7FeN2aOMdXKZ5P/P3x+fvNDZ+YV8/vGLkwplE3PU3Odd5tvrq2v5PJpzlvuN+/VwNORwscW/ogJtjpvxVLvO7PdcRkV6hS3qILUhq42JtbpXbUsFDpZXsyMtr58rL0+0M0x698Gu7t+eaNQmeok9HesGmTLmI/M+yN6mDSAq7d30wTZMfT+ZXvK1eYyY4T+AUMY2jsQ+uGcv3jGX92rU5VZXM9Ozo4W++u5IH3/+Y8HDJxd4x0gDDrwGHHTFeqplH9m70y/0R92ONR7vqWmGCiHKLMjMZPiW4QtGW/QG8sbPdMOTC7/HteWFJ/ucuwVauJ+WNA+X9EQbE1Kg8CtnYUDiUAka+ImEKrIq/MiYkzsdH13q7OyKPh3pzp1b2tkdy+fwEHr0WCLC+2Oh1C3wuZUCOgWXhvw1hY/6jTVjjeW6HOu+96HUEXfARzlzmIRZJBEgTiUE0ZtwBiXZs/Tms018k2746E95YagBFdBuvEpo/hJuh216lJnDSlGMpDUg5SVdxh+tsVZ8HRacJe6t2oZFnkn+W8ZnLbOBgo3Up5HOLqMePlno4y+O9avfPtbf//Nj/d2vn+gffvNM//TRc/364xf69adH+u1nJ/rk6wt99cNc3z3p9OjI9OKi1cVionneUx8PpWof7CrFqZKN8QQOTdVCGyX8OKlWpu1Z6FNsIZTM/DhZ0xK5+YFv0x7lQKqDtJtwJC3KmEsS42U+63V8MtPjpxc6ZU6xaqqWc42a7yQxF3Rwp408n+szPtO2rYZ8Wzmt2UuHEJBniiEwbpqS5/NMU9dyv/ALBf+LKFfMkdfXl5qxT13iiwu+FWfsV5fMn8Ya6WXG4zHlR8gZFAwHY/k37HSyo52dXcIjeX0dC4zvPxwL9pEepzLm3JpxMECGz3ED+ZznOi/5Brmk3tOLM+YFLm0taMSeZf/gQLu7O6VMFYMClo/smYIWjJdL5rgjXZ0/4VvlUm/dneqXHzzQL35+T4cHQ5o2Zx6/lu+jxBgRPeamoinFHq6PmUnawEkJi6dEiK0pCb/zrnP89yU85Ize83SFB9fYZHhby/hbp/7xXxf0CtdrMklfyyPgmtIWM8MfAYyep026UzFfhrqV1UNcr+E7wfi2XpVL4NlixdjJsFQgyAwZErZD29SzRvbytdP3FCknrWVLwQSs8MO+eQ0KeFEDub069oDelMa///HNAfu3qq4pF+DlhbHIhBqMJv6gg+daSjL8KbJ2t2SOK9OQNa9KS0W+daq8ZAeyYhT2CvSxABpiB36Rx4u+1FFe43cLgtTjv3qNrvMz9WfSs4Qs7OCCCHnMreN13YD5ObKWFqCX8b3pCOzPK3T0v5DV8o3mCGnGPH+lKiy0M6309lv7evftQ00mUWYr0GutARXzvhr2ugvQxfUiW0JPfmS03iwqWAVqGdQsSDIlmBNzTCJfnHfmMNBiVevkPOvh40s9fHTOvNlrwVrbM6f5RVXCXxJzRkZ+Lkpgg9J+bR5PXMv3BI+9StfhbarH/gjyJj9vAk7xNW3B2Dcfx0Y/O0KnACws0Ypxni+V0rlSPiMO7EwxXmm6m3Xv/kg/+9kt/dmf3S/4gDni3fdu6cGDPd27t6Nbt8fa32+1s1drZzdqF7q/38j/VfatW6PC8867t/TBL+7rgz+7q7ff2dHBrajBcE5dp1quXvDt/IJ956lSupTyDMzBEut7n3bQXmLNzuy9cr6G7wr9lxoMjPqGOrw1Zf5sJNqZ8aUytoJkZvI/bo6eceR7Wt8zrvgWKlit2Gt0wOlKzuPj1MeTf+/4uPW07OMI0wbkRfrW5966qtVswXj0cF1VqkJQtEC9og0U8sohpqBglYy1L3MOvVpZ2eNcXlJvT7lqpBAbbGK0LyvRd5mY/KF8CTr1+J+IUjVlCv2JMmQhllqc4ZV8Utbpm9+SBU/hh8pBYonfUC9FpLxG28tbYuUHZl6C/FLebexySiniW25Krnn4FdbKQBaVQ6WM/bLV6qEdWPnslSs8o2JVA/AtyV+GRl3VqPyvKapW/Qap0AHxgTrm81UcaAXvyssUVFoi17FSZMTEsmJ2OcjPVZMC/WKovQG65Q1c15fQ5nm9NetEWuztzcSA2wGCTOKb1+ObIAR+ftfv6znrNMm8Gods/cckAvqTHuf9A4yGIDN+C36K0STybjQjqs1zk7aJ/z5SWohNii0KTdg5KTP5btOEMLLk+F055ir8JJzX+EFFOSX4ky/icUF+eW8YXglvy27pDc+N1E0OFW2LmZnMNghrSoIcJKs8RrU0zm2wbavTkvcn/HhdDpeyNs469lpRjLaVaWYKgFcSlWv7UI53G/v3puHfu8JtfcUEa2uQZDJbQ0aU123inePGxY50lSeSQoYbtaSVsKeDbcFX6FqU/wLki0VC5GfCDhnNB0a6xajMRJYEBb4ZEZOSfHNBvPNJj8lqzqR0zo3c6Xylcy7nrlbSdR901a1x3UXiFR9kjZZ8eHU2ZEIc80E2Ak7Hyhy6qJ7Imil7G8euIpeuDZewDR9LcbAr4yBB8DmtyKuHXBKRHpsdRcpW0MFwX4PRQUFLeDg+5OPjrvYP3tLB4Vs6PHyb8APt7z/Q3v59HYBD0m+Bw4MHWuNtefz2rbd15/a7unPrHd2i/C3KHIL9nXvand7Rzvi2pmB3elcHe/e5UH1Lh3sPtL9L/s4d7UH3ST+gjgPo/u597U7uajw80LDd12iwr8noULsui8OS8fCwpA+a3ZK3g2yv9y7130Zvx1aXA2QfIPMQfYquhw90sH9Pe9S7v3tX+7t3tMvF8Q4XyGNsOMZeo8EOBy/72tu7o9uH93Xv7jtcvq5x785bunV4T7vTA+re4XBjjC5TTaf72t25hdzb2uEC2mU01YgPs4oDN6lbmmIYaIL8g73bunVwV/t+ub5zwGZ4VwM+LmOs8bCogM8E/KeuGg04/JmMp/LL4MODWzo8BNDdnT1NuAgecYk85AK5HUzUNGNV1BnjUDEONmhJGxQ9p9S1R51D5NX1QCHUiqAh3DQD1SywNQtuRb113ajhA6bxtIJGVQ3I8/wqNgoBWC3bIODv0VoFc75BadMYHaeTPY3Rs6aeSJmaj7K2HattRnLaoHfraR4fjDT0fxHNpem6vrbo1RIfjyba29nTAZfJe/4RDt/U09GrNazGh1P2/yzo7Fo9H9h++Zv4OEn9Qv5hnPjQT1xqGBu1AMTHnrFRZItAPyWJuMPzjUkiKCtk0RsgmapcaUD7xu1Eu+M97eMzB/jBIf19SN87DkjbG+5oF+wXnl14J5rQrlE70M54otv0310u9m/fvkN/4i/0S03bM3YL9F3T7mg0OdQI2S12qwZjRVDT/gZ71p4GhvTl/v139OCDP9O7v/xL3f/gA+3ef6BA/yb6ruUwYUpdO7dvaefA5e2oIj3L5DCLCiEqhkpVNNXMY9GCAjC98mTCDoiJP2YKUPnj6dhKYLv4l42wxx2+IeiTErbNQG530p0WPuyfiPu8TCcgcS3fxZsRDqYAYgyK6BegRtzztSnnZRP1dHw0d3w0+KGz5zmbH6TUVVBNxMTH+WKmxdW5VlwcdVwkFcrBT8Y36iCNh60mw4GGXLK0Ta22rikb5Re6Pb7jl8A9HyOZuiL6VYE8kyrCN/bDukIf9yFPG2LzYTPQoG7gi2t/ogFRUnabAETQfOzEAdTCD6fOzzQHHQfnfO3EAs3oAAAQAElEQVTgh7nki4/vDAzHjLQro9iCC9AZfr7iQ8oqUz2olKzX+dUZh85P9OT5Yz5+TzTnEjjBQ9WyIBmVZglVs7q+gya5fWNVqSDGYvMaG7QctFWejv0D9Vp0H0pK3lbLqppKrV/YYjOXO+cg7PLqkkvgaz4WF3w0LvlgXKnzS8Qg1S225YK9abEJZQ2Z2RLyknKUQh1v4Hk97ZlzmHDVXehqdaHz2amOzl/o6dFTPXnxWM+Pn+v88ow6ljL6OqJnDFGOYIxkfMU/Dv2AzrHEzgnfCyEoxm17KwWjXc5LnvN3zCkdfe3hTBpZxW5eLsQop2YBK67L0e1yuV2X0KUr7fb/IsJitdKCOv0/O+fxDj9drXot2QtcX851eX6tGbSb93RIQA90EXKzSV4pyFugR6KiRLx3/RzoWLrCdcLPavqhpt8i8RiRF6JiBYgbbUbh8iJdZqZAWkV+RT8ET6QnMn6Z6a+MbxSK7xRKuvuhuR/CZ68gMMYMSGxuOMQXB1Zvwkgz8o3PNcFrIBNPXP6GqtNkp9atO1Pdvben3f2h6ibLQidOxtRxyLRYXmPXGcNijm/NuBCeackBrvdTCFEtfjUcDTWAuh9baY+EuQo8GmivI2KPqsbWMPX0SYctE7Z1W7t98ybc05/LxZIL+ytdXlxqwaWW84snUFZCaqYO7xv6wv0lESZJ26dD9go/cNp7nitEJiVl5n20hpC3hG+Jv4QQ5f/aaDqZsoaOWAtrKhF26G8OPxDBayp/KGsuy0HZCt9umH+aplEMQYn5d+V/YQSIfhNOgyrKrG8+8FIKYrrGnn3x3xgCdmw0YGy3ba1gXoJWUY/rVmG/CAJ8Ziaj3hiiKuYKR6R+M5PZSxCRoXF5sQEvQpHJizpy2zslEZKBc5LJSybJJQBNRJMS/tjjo/6XTvw/cX1yeqaT0xOdnJzo9PRCl5czXV8z/hhbnL1TN+0IjYKaEpYqZFXUA5h83AbZKet9zjV1bMD+xtMdbishQT4+kWLAtVzDdU7K2NfbUihhbWDkGGFzall2AxGWmOiBJJMKnJe5UYyXwHw/mQ50cLCrgc/zjM+eRrmvmVlhX626Mtf4wVmHTycMnJPU91nLRafrq4VmsxXhXqtloq+lrjfUM2qK1BkAcaT5r9DT35SFbxgI6rBLZ63mfVMugI/PF7pe9IrsD3d3Gbe7u4zblr5JjM+55rM59ay0HTPuNw3zk8P9pGLusbCu1+frOtZqkNVUUPyrpm0FrHu1dQo9Y/7qWGdHP+jpw890cfydxvVCd/Zr3TlotTMyVeJQsr+WOJS2tMKsPUi0KgPJf8x/QDbpNegPPJm8woy+TgVlVc/UmLFLzo2yBmCkLg11cW369ocTffjJQ/CjviF8vYiyZqrI90CAdnzvLTiQXvAtmPC7yP69aUZq2P9XsUHv4FMu29NMGKDC2m8SoTUyvUcPUe86TovIyxK+YyUvyfAFETZ3CJB97mUeT6/A5WTyRJoV/oxMQBhpSrQ5+/jgUDSnBp1q+jjr4mKhq+ulfD7ZYe956/Y+c1etGDssvJBxGGx5QfVLsFLuluqZhzL+6/qFUl8v83WDi4Xcz5XpZ7Hua1PWSDfvS/zenL+0hSZK1JGBeDLgpU+F30geEI+VkG1CnmVmm7RXqYeDzJwa3AHQX/SxAZX+9jSTSjhK2KMAHyhppSzZWM4gBfyQjNxNgkjYBD20RYYpkZ7Iz8BAoB5DtjEHpb5m/Aa9OFrqy2+O9ZuPn+g3n77QF9/O9Oy01en1ns5mezq+2tXz84keH7X69onpi+9W+uiLK/3zx2f61YfHXBCf6JOvZnr0vOIieKo+3pYNbknNgVK1oy5MmHFGeMhQyQbKoYU2cv9MnGXkbGhp6xYy7wsdHYaNXiIU7Y28NaLMwCYeSpsqpRTFllFn50s9P5qVMaM4ldUT5WqgFGtlX0uA3D4sUjln+bo2YJ2vKmSSnnOSg6BiRHpdsRaRF9CTvNVqyVpwha+eFVzPLrUizfdm19dX+HKvwWCg0XgMHVLW/bemnoGGw4mm/l9cm+xqNGJs1g2qMBcy315fz5hXr2nDUj26ReaswWAI31htOyh8/peRZjTyegbv/Fpz/N/Qe8pcuc/32S7ftQPqDsZYY03L+LnYK2XmsMXsWKv5iZq40P3bI/3Hv3hHf/Hnb+nurYkmo6Cm6hWsA1B6JACTZNrY3w1COEOzZ5AjHg+StIkJasDpFsSdwVM3lBRiJvH7Eh5ap1lJ1+bJG/r7CG1FV+cqIQJOX+cmkQSzl5I9xUEyL31LnVZC/itl/DEH9krMo1YP5b67Yo27ZH46u8D2rIOySInAepZKv5d9RNcTTqRLhqiAHPH4+ur1BdaomzT8ycu4v+GKSiXuXFLET4ejscY7O9oBY8KN78HwC0OmyVASwdAQouqqYtRIna+TfP/1+EjNfnvaVprUpoY5MXKO4agIV4zMYD0C0J25sAdJa8u5Bg5vxRYeX8Pg8qqNsus3o0O6wSt5NMqA+2MMUkWRyhK053t4pehzcTdTXlxKywvF7lqtLVmHk0b4Y024srla9vR7O43ucPF4yH5+Mo6q4opxulzXauiBsY0YIW2JK0r1evUxIgaD90EMterYImsgDwv/9rVn1SUtVon9ayj93muo47NOj55c6fGzmU7Ok5Z5oBzH6kOrzirmuMjcZsrowdRGLby2BQHShXyjboOqUAkiM5PkkLZEv+fx9mT/KfmZX4DfuNWFbaVEWo+YXrIe2slspRBAtZR0pdXqRPPFc/CMNr4g70JMIXrrnQkXvwd6/2eHhHd0586YfWLL+WJUU/fwrWTIsdBBO+Ig9kW+tCzU1+q2NcrU2qev7t2b6v33D/Wzn+/rrbfHOrxVaThyOZfquhNwynx3AS6V+itkLBWYhwx50kJZs5K37M4lfGE8DsgdcbY8YT6N5Hf4QS//9i92wRyB8RBCRboo29PeruwdfV/brXr5WBR8ppd/PO4Fkn97MYZzgkHS2k+CamTWjLGmruW0YnzWjEU/v6kswGcKXoS+KWUpb8iPxvzPPrdbRV1f9rpgfbq+QqdlUGb/Y+zVhMMkyiXKlK6UijqQP/ktVcO9plbKI1KILFinr+Vuw6VOmJxS9I++Xk7wO9zW3s41kIvb5WwEEOOMDoLlfTVMgm3jmQDINDoXmtHbsRVDOywqgbwZYz3hDvQKjLktDB5H2FAPmzJzbabfMv0kh4fN1jz0DSpTHzoT1g1ehpAmQzdKkJuoMdPHmXCWP17yJfWYw1NexaY9tM/t7PC2ug2dyyWt47R5HSGwzqFIYfP8ArTdZDqDzGwDralM/pTf8qOS4sEtSsL6R7/vcY1LfSjA+ztsJd91QWhR2TkIO/kjogvL9sflePhlXaRQoce36U5/P7zSnwB2KXrxw/t6cRJ4MSO/1PV6pm7UR4T8celOX0NJtA2vrbO8wBswI28DM8LsIc3hJYmigVuxYC3kX/C7KezktVJeD4m8tFHUZAqk+TxmxPTqU5heTfj3DYd/3+perc1ejRA2YSPxS3jzYhxeOmfrlKTjMLzFsMTeeG0TdwoQaOaUZCiv6Ak5NSYmBZOYkMzBYmJAFkmrZKFWAE5lDRNWzSaj5tK308MXp/rm0TN9/eNTfQ397smRvntyrO8eH+lb6PdPT/Xw2Zl+fH6hRy8cl3zAXerJ0SWH3ZfQKz09udLzk2s9P53pxflMxxdLXS6kWccitZQuZokD8qTLedaMhWvRV3xsVJotTFeciThdkL7sKjlW0FVfq88t9hrQYDbMbJBSalmAm4JEnmmoYCPFMF6DDVQVp2qqqQbNboGHKyMfvgC/kJFc9qqS+kZBI0XyHEYdnu80kh7gd/le3sMZ/p5y3bJS6mrKtxIHDtv0njZ4vqijDhM19Y68fkdL2NHU6AcG7S4HqPt8LB1oRLhtpmrriepqjD4terWFGoc3PXZMXWCxqFXHEe2aaDLa52L3QLu7XKZxYTca7lB2KEuVfBPgfKPBVJPxnqbA86s4QO+g5TxxANZx2GEKbCZaLjyHLfpywFNXA1VsYoNVwlG0WvaaXS90dXGl87NLXUCvr2ZaLlZKPQuYRUVgQGXzUbHIVErovOpMnBuvgf5dH+i7qK43NhFRVT1UzYFST3wx7+SHf5mDC6+/5nK2qhrFWCviyzFEfHiLILOI7tgkVKRX+Emg3oBcQD0ZO0g1eY0q2tRQT0P7nMbYFN5lOWxMhKPMagXSg1NvO3ok9MoJecnQW+q6rJ7NfAKs4wr8aShTh1oxW0HjaQz0qmcju1wq8+HUc6HnSFwUZC4MLHdw9cJI9FVSNBWsNwe9AsJL+BUa/HCJeKSltFi1RQ1Co2EcalyPtTPY0e5oV7vjfR1w+X/IZe0B4d3hrqb4wbSZQCcaY4MWfStRJ5NPg32n44n8Qv9g71AHXOLu7uyracfYo1WF7Ha4pyEXyY6WOmoufuNgpIpL/pqL3wrE0VRxsqN270B799/Wnfd+rrvv/1z7D95Wu7uniguDCYcKO7dva5dL4Alp7XCkUNVK6JKxn9HH0fsaVMHkG+HKooIFmRlcr76m4H/I2+bfcOQszASyyuKf1jRTU8aGBSkpA35gzZB1PG3zxYMYQw8LWtdPBWamEKg5BkVQVREatdZB64dyJYAemboT9TioBT7J20ZRHGqlOZe/V+fH8stfwzcyF6fJL0Y5iHQ/GDSVhk2tpgqqoxUQpG3ou+rk/0q390FGHZUFNTGqDqCqNOADv6kqfAx2LiRy1xebjtqhJqOxRoMh/JWCDP8LoqnK+G1KvVy/ioRAG/r5TNenpzo/PtYVlxgdPm3w+Ie4hSyKK1CgHTaq0LfLtAv9l/1SVpva8UCxiXwEL8q/BH709JGO/D8FzYV3z7bbaJeZSQhyG/XosKJNTj0egikG9ANmQRU+44cXTduodvARFemHbM6NNwXJ+2XA4dVwRBuxX2b8LLiUW3CJ5f9p565fcRiO/bBLQoeADhU6uv51WyO3VqijxBuqQDjI4OHbSpk2r7ggvJif6/jyBYeaz/Tk+LEePv1B3/34jb75/mt99/BbLrqf6Jqxb5JijKpiVWgIyAMkq9u01T8mvb1mVnRvmkaDQQuGatu2lBWe2vf0O32d6ZeXcEmSy403dUSZBRl/YFVPGZdfKHKQQvsTfbLkY7ZTz1yeGYN0a5nb/RL4wi+BL+bqFj1+YVTi8iD+rrvdQ0iTUFvOkXJGFr3addTJHOe5kXJ1peggHEAEIUTFGBU2tnBW8bisQJ9X9KkjYneiyKdv6UeUUYZmVxZkDpsyc6qnO4w88z51cGgR1CkQNvqsgENM20DQNVaSy4DPDzoyvP6vf2O10mRa6/bdXb3z3l0ugfc1ntT0EQaAJ1E++cGoH5YA96slfrbEz9YXXi43q2Yc1vhtDIH2RsUANdEmlSdYoI/jDZ8ZmjIG3C8SNuWVCrehp5ToT5d/JX3cLQAAEABJREFUeXmpUy4Y/RJ4vvmXwD3jPJOvUigXsvUVbYzscfeHFf3ksuQPdQpkmcxMN32DnA5dfM039Nz6o8vomINcjwV1O03Md5LJ+9TLb+HxECJ2q4s/N01beHrG38wPn33O836jXqO8fOABstl/LLnonkHZLJooX7M+eR/EIiN4GRCCyUKQGRQEwjFG1cwPDeOpoc6GuaCiLzw9hFjKm6QtaCr2ymtgq6z149TzSMKExHgJkAkviW6LzNqRsHuG0Q9+vD8uLi64+D3Wi+MT5rxTHR2f6gV77ufPjvWEPfbz56e6YM+8YIwl9hna7KFMFfN2RRWOWpn9TCbvJUgjLviEnQqYnEyBtgS9+mw0RMu0Qa+Mrg5BC8gx1kfdgAbaBuRteeRhTy98HfZLmk6HunV7T2NoiNTmMlEglrkI/SnT0ZE+pzv6PuG/mXkicUGx0my2ZD+6Ap2urpa6BstFVvL9F23K5u0xiT4Vj2FfgcR0wPSJJpVSaNXxTXDF3vz4otcZh2KKrUbsbXZ2dzVh/9HgA1lGvb06xkja6JGzZNQRYlCIURGq7eOZni9bW5Y5MhAPEnuwjPVRYjXX4vqE9fFHHT/9VsfPvlaev+Dyt9IDLkf2RlIbF0wrV/LLw5CW7OU75PUggQwETPI2OkT4T4Chj5WSQevHywXME4lWWN7RSMY3FJgvo54dzfXpF0/0649+0BffvNARh9FxcKjx3n01fFekMOL7LHKBnlkfpIxta/aDNfv1GBuZeZ8G+ieDJDhk1OTYhsVYzg56R8UfsszWwLHlMM8DVvKR47SgRwwgTzcgTnlZWsuhvkzf8Eq0X+zXy9jgeyzxfTe77hlXC/o6aDicaHdvR9OdkepWlFwql4vfBZGFjDncmPsTe4KeeTt1K1nqZehvpHu+uPD1vstcAOf+WkqOmeRy2O+o8PXEaSM1+ItivPk1rLvWRCN415QAcb18nImsm/RN3LydFkh2wEBYnuZgnGgLj4v+xyYljbiJP5blfUDDJBOP/7wKkjLgteJX6zxPysytJHlOQcjoAHIfGbfSs2eX+urr5/r40yf69MsTLnGzLhd7Cu37Gkx/qXr8S1WjP5O1P1MX39Gsv6uTqz09Oh7omx+zPv1moQ8/v9RvP7sgPOP8oeMsIXAR3GreD7ggGWmVhyp/CR3/THGo7MA3c2AuNNqLPTJtLUA3ETbsYOSFEBWcMmJLmqffIMjTRHyNCr+OzE3SJYfsp+crzZe1AmcKqsboEtQjT6znYo4TpVN2K5m2a01g7RGP+6hwBjNTDEGxzC8RXQzf7KljTh3nOvd/fcuF72Ixl/+FqOVmD0GTNGIPWy54fR9YN6qqRi17+OHA9/ATNc1AEjoxIXas5wu/1OUCeD5fMM91aGeUqTVkv+9yavQ2UjsmzyWXvr5P97/QGNtK452JDm4dcilyIP+Lz4YCq8VSC74Blv5frlpecvF7znfLkdRf6u7BUH/2szv6j798W++/fajpyPim6FTHHiRFxmsANB8NDYQCD7k/OWSSw3nMjOAawUPmWSaSAVSSiccTIPLYJmyE1xCPAalkEeQlnEVXaPMD/d0XjnWi96dHnJYUj5QAPy4Nsn2dB/CqgPR1vUadXptRbVBm3syxVahHYKgUGubYTqdnV7qeL5VlkgUR8JeCWTn1ysyJZnbjOwZfoq8zlbmfhYil6KfM3qunT8u6BvWww3ljiKq4+G/GY434Th+zLrbEq1grUNYrzBKSAXVVsWKNMi25AJ5fnGt5danIGr4zqDVtoxr2vlU/J22hmIA6RfbOZr0Sc2GpF/3Ek5GaoeX1gIM0vQbxWEEm3Ysmp4DEm3djSUZxVsVCXBmUNSJSZ+B7M3PGkvgu0+ICHecaV0k7A9OoTmrM9VzIL4BvH4701r197e7Wqivmey1krAOiDV6Zeb3YwcxDwEh1QLIrBzJhf80MG0bFUCvGVlVsoI3MsEgSl6KZc01ob8o2UMf54IuThR5yAXx02nMm2ijHiaye4BMDNKjVe1kLxL0MCBIKAn9NpgC2VMQk1JBp/ZQwP3aTsk5//ddb4HBXg9ImQZyHGimZFUIqMPrV6GMzn09W+OQcXKvrz7VYHIEX6tOpYnXJPrDTvfsDLmkP9H65qJ1w8VtrNErMQ/h5vuab81zz+ZkW9NVyecGcd8V8OFNine25xF8yzzg6wr5WB+qt6cPpNOj+gzGXwHtcLu/pvfd3S3xvL6iuXadL9LhA1qUS9eDBimElGcief13yu+5cMS61s9tqb3+kybRR3XirO8p1tC1BGX9YITIW/JtB2NP7vu96+Tzr6NlDutlCiPR7JR9nAT6TkEF5H6cOZyLN86oYsUOlhnm4rZtCay+/gcuKFqjOZD5BMq4RJmIgIrjiGz1zHrvQ5UWHDU3dCl9Jke4jn7Jeneu6BVX/0de2HDcBIc9t4vQNZI9n8h0eXmMrgmxU5netCJlrPgoUFnIK9Z8Sdj6PbOBpa3j9DkR4nic63WITtw1dc60j/rsVm7FcZpQkt41FxpWjUjJHVI/t+xAYd4E8AF+iHwsom7YgXfBl+LPLMXhd7ibf6xFpZiYLpmBbkGMinjdI0CQzKEYJAFbiptcf4ryelv3nNXiK49XEdXxt7ZfhtR08vobHHa+W9PBWBzMq5fU0h2nzh3QzwluUdOf4U0H9vFtuDxbws9XHdSeqbFuufy3dCtjSf6WcrWIqWt0IcT23/uY5NxmvBqjaio3899WMTdjWFHNK/uPxGyp5mkedruFJJvcts/UcgSN54gaSDK0c+pc9pQ20lXdTECGEyi+JTo0fM5PZBuS//hYpryf9O8XCv1M9f7wak4w/unnWrkK33KS8DNsrab8n+CqLh7ezXSDCZGQFURYDqBRYsCzWCnwoRBD46o31QLEChK1qmfBqPb+41m8++0r/5W//Uf/P//Lf9P/4v/8a+t/1//qrv9H/+6/+Tv+fv/p7/V//1fEP+r/++h8L/m/o/xe8pP8gD/+X//aP+v/9zT/pr//+t/r7f/5Ev/nka3361Y/67JvH+vybR/rsq4f65Msf9MkXP3D48FCfk/f514/W9Msf9Tn44qvH+vLrx/oCePzjT7/Xhx99o19/+FXBbz/6Sr/96GvwTUn/8ONv9dEnju/0Cbyffv4Dch6qyEHWV1890RdfUgeyPyPv08++hw/ej7/TRx9/U/AJ5T/5lDTox+CTT76T8332+ff6/IuHBZ+h82denjo++fRbZHyrTynjaV8g+yv0/ebbp/rm22f69rs1vv72CR/Ej/UVenz99RN9Tf533z8v/7+PR4/P9PjpuZ44nl3oCXj89Ew/PDrSt98/01ffPCn47ocX+v7hkb774bm87LdOwQ8/HlH+VM+Pr3V8OucDYqnT84VOzmYc7lwi70zPuaz3tNlCbDhrNjMNG9Goq1nPx+aCMjO94BL/2YtzPXl+VvDs+Tlp4PgCeqGnHFQ+fPxMX337kD7DXp99yQc++Iy+/eIbffblt9j7O33+1RpffPO9vv7uR331He3+9hFteET8ERcij2nHM/345FhPXpwh90yPn53o4eMX+vaHx6X8V9/+qGcchl5eLtR3ptwHNjUCmc1h1mKROGhYaXa9wWy5CS91dbXQFeW87NWlp3dazHutlkJWYKhVDKxGiQ3SgoPFCy41jo/O9fzpifwg1g9kj47O5GnHTtHR40cvTvTs2ZGePj2ir57r6ZMXeuJ4+oLwcw5wn+nhw0f6/rsf9N233+vZ46e65sC34zA88RFufIyH1CtwoJQ4JOxB4iMlWC/uNlRVBoKaOqqugqKP55zYoHbKXGpIbBCAU7H4GGGDVmYaVLVGjO0haC3yEZYV+qwqSXUKqjkA8bhxWR1J93Car7S8vNb12bmuuDS4PrvQnAv9BYcFPRf6GT75qsvBUXL70w89NPnhc6qVc61kjbKaQj2cQivHUpXOsflTPmZ/xIZP/C8L9NKCeeiSuZAzWTmukb+wis+tqFkyXa+yZh18pGMVNmAuu1ZHnCx5WqZ9AoYcvfqYZGYy6QYoqfKwYJUwNKOx26/ECWds/BJZYoOd4Uv0VQbJN+zCkPCuyxSJ6x+vjJDRV5FOjMy1VYzMrUEhBBnpwREDfVorkp+R33GBslou1XHgknoaTP/2XJJenh7r5PkzDlTOJfIsLSV8JOMzzttRLuVeRr2GPgn9esr3+NbKeXBy5/FL4MRHv3jqqtKQw6KR/+e+oDEE+cH7bHatjgsb13c0HGk6mXDIM1TLwfiAi9SGj5EYaAeV0QRVhGvAaRgH3Fe64AL47OgFPnMh16/wYIOmrdRy+TscD9RArUJTPhwTUJA8nozxywX36cUp89YLHZ8d6fL6Upn0qomyWBqojO1XtG2BbeYchvlhVke7vA/9kC1539E3Ab0GXPD64VjLRWnVVPRBpYA+FgLygmIdNRi2Gk9GhVZ1pUg9AZgjqNTf0RerfsW4w84xyGU1g6a0pW5rVW1UqIMS627HZd+cdlzMmD9On+rHZ4z9x9/ou0ff6vvH3+nrH77W519/ri+/+UoPf/xBp2enWtJH3jeJtgm3Cmaqa+Sij2h2R3/6xfSCA7s5c0dHe4MF+qXlo3kIRmrbVv705PXIyfgrnksSliFMQCEEVbS/Ym4o8qEhBhV7BFOIUTVyhqMRNhlrAK0bDirgcVlwKMYao0StFr2uuJg6O7nUJWN6cb1wN0Bd5DG3iNAWZqawqTvGIKpSpqG925S243Tyx8hb5xuljXrg8rYAYrC4Fg7JzJBjigF5BUZcpAOkG34gxkUG4vBH9GHmID7TP9njDmYPu0En4wBD8IjDK4nFgQMfP1zIUDk83csBT+sTB/y2FGetOrw15bDhvt597z7hXdWNqe8X8g+4waDSgIOxuqlk6NYxLmezGQe7F6y1F7q+vpb3aSZPtMv7pvXDN/pHPO4X3q+BdlbRZUjev56e6Fte2eZPDFERHveP1PXUcakTLhdfvHih05MTLs+uy1j3+cHLm5ki/V7kEvY0r6vn4MJlU5NCDPAEmbn2aIlt+ZWFIH86fM7Rexn6qqdeb5//ZbCLC/yDNcTj6wvgpEC5ijmorls1TYtP1shey3J53pYYInyxtHNRxvlMibmtlKVcXbm/B2w31/HxmV48P2YsncnHSUK/jrmyo69DEPKrAjOjT3qQilyX5bZu8PEWv2/bBn3WqNEvhoBero25WgUllEvw5ueN6CadVO+YLbBLZp6nYvLJK4JU5hT/V1ZX+MCcPcHl5ZUe/fhEn3zyhf7+73+lf/j7f9LHH32mRw+flj0MUx8iIjJqdGsUYqsIzGrJ12EufXMBPKzTGUiEFSjjMLmbifVTqLGOkEXEQIljv8y4yIydAh8XBT2MG7BHETw3gFcFTGCMbTFve54fEE4mQ926va/9/amGzLc18677VOU2jlHeDwguYyBhr7jpe6EjqqjvMvNNoq8XOmXveTmDDBIAABAASURBVHpyUfZ6iX2MylwTJAPioTwGkts69RmfCfT9SE27o2QjXS+jji6WOmOfaNitHYzU0vcV820IURX6VLGWh4V9XE6m79IGPu4cPkYS/igej6+WK3Saa85eack8nYjTIGXWqevLE52+eKSjZ9/p+vyppoOkt++N9cG7+3pwh3m27jhMn9FLC0XmGWN+Cdg2KMlQosAkA6V/SFtT/cHH0P91BhewRVRmv5a5FM8aysIEXxzp+KTjW+JEX337Qj88vtDlvFKOO4qDKZgotGMpNuy/ghZd1oJNWGJvV9UDxaqVrJLwtUzfmYOYAdfX0NtoE71CKJGa0GFNRXqBZRm5JXxD4ckAm6iAcvBnT9uCcoLfoGuYzEzBAuOjIdwocfGbUlvo9dWKuXGhhvnn4PBAw9FAbJAln/fLPL9ch+kLw68L6O8MxFoi0kSe6C9xwSEOj5VYD7j4zdAMXccXqLUCHehlRV/amCXTm4/Rgm3a7+aWnN+TrBtpzuBgPGB/CVpgUuFxSpqPm5u5wdMAtiss2jwZJd8EGpqnQQXNUK/Geyd7YWxuTh3J+M5KOjq64Jv4e/3q11/yrXfKhcZYu7d+qQfv/586vP+ftHvnL7Rz+5eakrZz+y+1f+8/6tZb/7tuv/N/6NaD/528/6hm8nN65o6enjT6zafH+u//8J3+7p8f6qPP8dOnSx1fRF0tR1qmHSXbVQ6OqSyCaqdQhREq0//F75kvoQKmGm2Bz6HFf92HI0ZwbGwFh4odI6FKqQ/yb8XLq15X17AyfkbTO4rtVIveuIw2dIhKcPcp0/dZZlb2dXVd4ZOBOBKDKYSgEANpkbkq8r1XF9qxT7jiYu38/ExO3d8zEpdc/nasbxZU+HwebZqGeWygAfPZgL17y6YkVg1jWlykLOXr8NnZmc6QdX5xwVx6zb4Tv5TJ5762bRkLjaqqZhxXBQ1zYsveuR0PNd6dav/WgQ5u39LewaFG44kMvX0/en5+zmXDqS7OT8Axe4xjrbi8GbVZv/jZPf3FL97W/ds7mgxMgQuczKWN2GdZ7hVoj0mMCwchdyZ8M5NDCt6FHQ2gp8f16gM77yblZUiFVzye9go8SGp5s/8anAD5BDyB+kpGCf/eH/z+p/JczDZ9G3ZpW5Q8E1Xxw694PE8wZzoz4Xs5NHTqQKEeymKjZZ91cT0vF8DuRxaCKvrF9yeVr59VxG9I2/pPjAqEXW5Gz0yLzIICfiaelBLLUs9ZT6fVcslF0RL/WMj3ZoJfvndkTqzwp9rDhu1JL9MWfpxA4fMKkJXYv3esd/38mrOFTjttpUltqtl7GecZRl8b82NgnjRj/rMsREpuAnTLYmjcUMKkFxd4lcIjCjivU/FkhHj8JbahpMz87AjMz5F9SEW9kbD4LsurK/XzC6b6K43qXjsj0+4o4JtS4xeB3ZWMuXx/Z6C37h/qcG8khoCq6LoD/JXqeVGQX6GXtk9RwX+2CVsKL/qaBRl/pEBDASu+ATHvZOagXM5NBvR5rVMu7o5Ol5otG6UwVg4j6EC91eosqkNGkpRMyhsQfeUlER6V+jys8njIUSJ/9OcnOEmiKVqvsdrQLAtZvtczNEt5odXqkjnmBfPWM80XL8i/0nQn6+69od55Z1cP3prwnVSTZmoHnWKcK+erUm65PGdudVwSv2b/N5PLzKwAYm1O+FPfw5+WMuKBy1/jAjfTb9ICeb1294PuvzXWBx/c0X/4D2/rg1/c0527E/afiXp8wp7RpyvqXaH3CjkL0mfqukt1/SUNm2mIXxzemmhvf6iG7znDjzLzVnL/Yu6SvN1BZRwyVoSUnvHa90m+P3TqYxCTycxkIVBXlO9JiHlx6hRPJoz9zNApqq5qDRiDQ84vBnwHNoz3GNblAjwROHWYGbLXIkwBeYbNpKvLlc7O5pyB9sqczZlaCR+TKrSGj9h6KGcxvIn94de22dQnrWNeztvnVDeP5zFnEPd0B40jtn5p6SawDvnvFijGiz78FiYKe96bCnqdJY38l5QShXld2w0Psjy8luq/m3zSKbF+b8ptdKeNmTYWeNiwl1NPc1rgcmgn4fQKcgk7PwiB8WlKXg4or+V7pUbcsodEKG+QpBvufBOWCBdmqIfJESXWEI8Bf2kfLKW92OZNurbVms9/HbA7eQVrWTRDDslU6PpH5bHyy88msCHaUnLefP9A1pustNDb8QbWqeX3dwr8KxLMTLxgQ12GJzj9n4hi3/JDL0LpFqQT4Le8BK0Efv/PH8wnM7+iN9GNIFu3DR8MBbHEN5mFYOGNPVGipPzEj63Tthxr6r+APDP/2fCQhEDZK3/WOS9/1+1/Gf/3DIV/z8per8stQ4pt4Fa6AWn+lgHugQ2ctwQ3ZUv4D/94h95wbMpbIEAnGU5gLCIWowIHHLFuVNWtYjO4QdUMFduRAjDCF1zYfPnDE/3qo8/13371W/3Xf/g1+I3+2z/+Vv/9nz4CH2/wCfQT/c0/fbqmvyIO/gb87QZ/80+f6G//+VP9468/1z9zufqhX576RSaXnl/9cKQvvnuuz795qs+5DP0M+uW3z/XVdy8AeYS/+OaZvuAC9UsOJr4g/tlXT/n4+5GL5O/1Gy5sCz4h/MkP+i0Xsb/5dENLGumkfUjah5/9qI+/eMRl82N98tUjfcwF7UefP9SHBd/rt1wC/5pL3F9z2bvGN/r1Jy/xz1xc//rjr/VP4J8LvqI9X8vTHVteD3v+b7gI/ujLh/rUL7O55PW2fczl9q/R55+ww6+Q/SvoP3kb0OFj2v8J7fyUNn6CTT7BBp9hn8++P9JHXz/Trz9/pH+iHf/82UP9lsvjD7HDb798ot98+Vi/+eJxyf817fvw66f6FFt9+fBEXz8+1/fPrvXwxUw/PLvSd08v9O2TM+i5Hh1d66n/y+zLpY6uug1Wena2gP9cXz18wSX9I33sF/Rf/6iPubD/5NvH+vS7J/rku6f6kLb86tOv9bcffqG/+fWn+ut/+lj/9Vcf6a/Amn64Dv/jh/pr0v47l/9/A/7a/eefP5LH//Y3n+kfPv4C/b/VJ99gKy6IP+GC+MMvv9OvPvlK//jRl/rw02/0HbocvbjSxdmy/M22i7OVztkkO06P5zo5mnFJe73GCyi8zn/8/EpHzy91/AIcX+mU9l6wObriIPCaNs9niYO7vmyaTo4v9fjRCy5tn+jbb37UN+A7B/p8d4Mf5Wnfous3X/2gr774DnyvL9H3Sy69v/ziW8Lf6vPPv9JHn3yq3374kX772w9J+4JL5We6PL/gw2uuzMUOWwSmS1/4e2aETonNbGajyZeyQiVFPqZCFWTRJDbZPRvPjg1oB81KSswb2ZIcaUMNWgdpQJkRaOGJHCb4vzZeXVL35bmWfLQvzk+14ECgu7rQCszPTnTJBd7p02c6cTx5phePnuj5w8c64vL69PkJl3wXujy91CUXuJen19AtZrRroRkfLrOrpOvLpCun4PK61xkb0scvzvXF90/04dc/6CNs9wV2/paL9u+x+bccEn317FRfPT/Td/TRNy8u9MXjE33+6FhfPDrR1/jrN88u9C345um5vnp8RdqlHtGXZ7Oegx9TFo3Oxkp7MwuuAyRhZMI+lwJfhX4SzuL5L+l6E5XYOyUldsyJj968Baxw/u5LfWamEIKif6D7gc/mYz3QH8acHGJQ3dSqyXPd/IOh4zJ3xcFx732FbyQOea7pqwsugTs+sP2DNni/e//zgb0if84B84qLtEwfe9MT+T2HlO4fWz8pYb7gOz6CaYXcn6q2VsMHRsNFpse9jF9ALPig5/xFAw5Ep7s78r/xPxiP17xNg751+UiJgbbRhgr9zYw7vBV9f6ErLpuWXPpk2mHUGWmvy6+aqNovwYDhz4ne6mjHCjjtaM+CtlzPr8p/GtkvgE8vzzho7hTqKLeZKOMXBK7rClv5ZY9jhb083fOz89A/btO2beX/omHg7WxaNW0j/1irvE/QPQLnGdO+0XikgV9OYBdPj/AELqq93kw7vA7X06IU60qV86GXYpbrPlvOOKg51wmHYEenR3px8lzPT57pyfETPXr2ox4/f6Rnx0/1/Pi5XoCTs2NdcLg353JrRV/36FxcUqKtATs3appWrl/NB6CZqYNvuVhoxcFNoo8D+jf0SVva18jM8NG0Ac7pAuUPYYg5LCjG+AqqEq6qWi7H/zXc/gEHfYeH2t/fk//LuBY9YqyKTi0Hi03dIiloPlvp8uK6XATPCKfOZLmWuIAyP1x2R8IpjXEZw7rOGrtGtytzVP7/U/cf3pYkSXon9pl7RFz1ZOosXdV6BAYYDNQuD3cP+SfzkEsQhyDBJTDoGYzqnmpRKqsyK3Xm01dHuPNnHve+fJlV1d0zO5hZRt4vzIW5ubm5uQj3zCr63P8Gd4ftlFr5E9AvhEBbEIP+3s4M9bwtjEAB7TXn38LrKGmSKYMkcSAh/D7z4e4QVBxGaXOY4HmmDt4W+EHAmjIriUOMDJyKQ4W84TcOHHQJ+GylyOHQZFLr1q0Dvf32Ld29e0M7u0MpdEIlNYO6h/uN+wy6Len3i4sLnZ6c6Jw5ufhB8eNEmYCtK+RGoUg5THA7mJmMuWPr48Uu2MYMNl5ut4h9q6qSQ6Stliudc+Drl7/HxyccVk85kFlqxfjpusS8JgVkhug2N3wnl/pafK3DJyUjPxQQJD+p5RbS6/Zy4vG5q2u7kpeQuWLsX3Dpe3pyqnPWOr/gXnK56XzenhBC0a+pa9rZ9O1EV5eZqLMfy+gVg/zxMT5fzOU6GWUHjOtmMJRZZI2Z69kzxtTLlzpn3vF2Jfp7zdzYYk+jbT5H1dQVKJsZyw4zU4wV9deqm6bQpm7kqJtGVV0rxCgzk8kf6ynxPuBpr5AJ4urq8zI97C0FZGT6KHu9StjbQT5phm6ZAgtsM6V9HeuLx+eLFZf2Z3r49RN9+uk9fcwF8K9//bm+fvBYJ8dnHI612Nqoq5KFgSw2CqGWGXGHoEA+BhWoEzv6WBRlXimp7WNo60Bbkroe2DAzdvLG151mxkAuY2FJiStgTGXnZ07KrD9yMKYEAuN8NGp0eLCng4NdTXZGqhkHkbbHGBTx1YjPBuIZqWbWp8VaMvRGf4GE3i2XjdPpgv3fTItFK1y0tM0UJW+b/HH9W5rSKXEYl5mLqmpHTbOvNjdcaCadsNedUr7i22fE3F/6OgSqM0V8oqH/XceAfmZGHRlZLq+jaV0Ju2+1rJUdY6HF31ccgq/mKy4+VuqIJ8ZXu1hoyb5qevqStfFI1s11sBv10Qc39MPv39a7b+8Tr1QZl4QcaBrzoWE7w0/MbSHJLPcgjUbJ052+gvonQxwQ/xmcuoTKY7wNO8r9wufpNJTShDZNWL/HjKVKDx/O9Pm9Iz1+OteUy1+rd9WM9ihSqwvYIVJJhSBMntAxoVeIJreh2868z0od2JNwsChhQ1F52aPIH2RQVhvkQpmrLesUL2KnAAAQAElEQVSyvR5GtgExdoQvFVrC8G5oXza70FJW1CPqMzNIVAg1tJH5ASjt7ThQXy6Clgs0T1k7OxNdu76v4TCixZLamNOLz3esZfkVqMEKMmpTf1pLDtaSzMGzX/j6AXZBmqKqg4NmLoPFgbUYHyQiISET4r9iJ6SWsRlI8TBAWyLo4+/fhi3/G9RlFzlvpH9nGvVcLePN9KRLuKU9cUsT+qWSm7OnSV4cDhEtkZSsjNMj9vf37j0qf9n66KRVHN7Uzbs/0p33fqK9G+9puH9Lg72bBcP925ocvsOl8Idc/v4Qnt/X3ff+QDff/j3t3/iB1NzW85OoT+5d6K9/8VI//9WZvnjQ6eHzyP6q0XMuiJ8eVXr6IujZy6CXJ5VOzweazsdarHa5+Npj/O6h3y6WmIAx/TFUTgPlrgaVfM4Q84bKOPF+2aA00JRTUNtm+Z5nzhnJqosKza5Gu9ehEy5/gzr8PlSNMjW4fTCUYgiqqihjrkMB+WN0TyAeQpAFyYg7zXjikove2WyqsvaxlmV83vcBy9WSi92OOa3Bb0dgqGYw0GAw1GA40oA9WmT+zOi7YC25uJjq5PRMx6zHpyfnjPOpVuwhc86qWed8fzwcjVQx74UY5bpEaN00Go6GGu+MtcvcfXj9kLFyTTt7u4XX1/P5YlH+ouYF3ykX7NfPfK6bnYjPCt25ecAF8Lv64J072hvVbJVbZdZlR5m8U8IMNBg9pSCVeRz7O8X2eTMu3IZumIxxssG2QSbogJSfh0t+iW1ezusZJeoRqixxfwFkllQonVW4/re8XIyjl4H8IvQqJccrBJ4qEQDZonKIUmC+qgaQRob/sK3CvnNdTOdaLJlzLKiuG9VNI/clR6SvtqjoTw8XHehfr97DFoKcJnyoY+HsWLf8L9KuWMOW9OECtOxDcGzJ+FGPGQFhr4Q30lcJmkFPE3uQpNx1yshI+FOF7J1hrZ1BpcY6hcRcyqWr2qV8rjRf2yzLoikEZPPLrqB+hwde58q8HBB5X3u4l+Eh9EGH7PsQn5v5pjCfd6FCl4wueT2TMT8PwlJ7XP4e7ETtjEzDulMVVmCtEZd9N1kT7t65oV18v0JXfpglA4EsfzYqefASfc5ltAQMRn6E0RT9ktuSvsnu39YoxpFiNZbFsVrmoNk8M15XzFvrsmcx8hL7vE4180rFzBCVzAib0kYbJEvYVjwZiHR969Nr8q1Z35XYC/xG7uVaHTL9mcjvlLB1i52XyzNNL57L//VvXS90wIXsW2/t6L33DvQOF8DXrg+YWxLl5kp5RrtnzM0z5qWpliunc7mcjn5L3ofqJHxK0Oz7UtKS7zsJJ9bgRH8X3rRQ5rutqjrt7ta6fXtPH3x4Rx99dFfvvHNdBwcDVfVa0lwpzZhHp2CmlKdqufhdr8+VteDyN+rw+kQ3b+1zST1SiAmeVil5Gx20N0vBAv1XgYhMUTc9Ufq2RGVmshDkc2qPPm4GBQE2s00YWlWVmqbWgPl8CAZlnNeKARkyBXi2iIE04maUDyZZUNeZFou1zs4XOj2dY3/0xMcM/zGr4Ym0zwC6SvhPJryF9GpMkYlImkiAdH8TFzpo+5S4Ryi/ZfToG8AcpFxlgN9TPOkKSuplvMSo2BNg3vxexTz0TZRSfYUquf6irBMHQWVD8QJiBDOgIlqWCgJjtADrODXihsyt1bwOL/NdQIgKJIaklaAPzW9AUlAm39HX3deRSAV8O2WAEDhdw0J4Gfj2n+vmOZnXbwLZv+GH/GIfk5P+1bMXmbz4kdC/CUim/795zHplzaAOV77Q/45NKKbyl+O/Yz20xczED0BDkIF+7iHMHCGZto9rU0CS+/M2y9Ocp1DyLsMEPM1BcPODoSSUV0kzkkrgtVef379fy/hHiYR/lFq+rRKM4QaBbO37bVybNDePw6Nb6uHfFVfKeIVerCwOJqPzLUQJxKpRxQdDzQdDzQdDzaVvPRyrHu6oGe+qnuzLCC/YjJ9z8HK6TDrmouVo1uoIesyl2TEf0ceLrJPXIOLSqW9irmKWdDLtdASOLzqdzrJOF6bzZdAFOCN8Njc5zhdR01XdY1nrgoOI02nQ8YUKTi6CTqamE+JH555mOiZ+dGE6ush6eZb1YoPnp0nP+Oh8erzmMH7FZedKz7g4fH7e6fmZo9VTLhSfniz15BicLKALPT6acTk61UMuSB95GDzkAvHB83Pde3KiLx6+1GcPnoEXusdF1VekvcKxviTuuPfkuM9/dqYHlL9fyp/qkwcv9EsuhD/msvvnXPr+nMvcj7n4/fXXR/qES9tfQX/14Fi/Bp8+OucS7Fy/enCij798qZ9zsfvzey/0t/de6mMuiD8m/jHxn3/xQj//4rl+9vlzLoefk/9CH395hLwzffl8oYcnnZ6cJz0Fj2jrV1ymffLgOZe5z/Qp+tx/fqbnF2sd0Tcv6KeHXKB+9vVzZH2tv+QC9s9/8bn+7G8/68FF+F998pX+AvwZF+E//fhz/Rfy/j9c8v/HP/+5/uOf/Uz/z5/+XP+x4Gcl/h9/+jf6D3/6V/p//Jf/pn////2zgv/wX/5c//G//qX+05//TH4p/NO//UR/9et7+pvP7uuvuFj9q19/qb8GH3MB/SU6Pnp0okcPT/T44WmPRxtK2iPsdomHR/AdwQO4QHzy+ERPuUR8zuXhC/riJReMjiMuHp2+oO1P6cev7z/TF599rV/T3gIu6H9FW3/FRfQvab/TLX5Z0j7TL37xGYe0n+oX6P4LLsJ/8THhjz/R3378K/3t3/5Sf/2zn+kv/+av9Ytf/lIPvn6g4+MjLf2Di49h/xgzFvlYmSK3tlaJLe1aKza1Hekdm5CWze6aDe6aDW/LBjixEU4hqQN+6ZvYWSQ24Y5MGfGh5R88FfyjmDVB5tDLLS40fflMJ08f6fjpQ50+e6KLF091waXvlEupM8Jnz5/p/PkLHT9+pqf3v9aDz77Q57/4RF/86jM9+PxLPfryaz2+/1hPHjwBUC50Pf4Y+gRfeoatnz8+1fMnZ9j7TE+w+RPCD7H/F+T/ikv0X3zxEB99oD//1ef6KTb8i88e6C+5SP/pr77Un/7inv4U+r/+7FP9hz/7uf6X//JX+r/957/U//Kf/1r/Hvzf/9e/1P/1P/03/V/+X3+hf/9f/kY//fgzff7whc79AkomfzI0E+iR2UwR4d2HEpt0gF0TyGzuPJdEiJcQpR0uizgbvwxSojR2TXy8dSCVeNJ3PWbGNBsU2dDHuuppFRVjIN0K9cOXqq4VA2nwU4Oyf2B0HYdUrRKHPmsOgVr/m9TUXdHPxgdW+djpVloTdt+AUylIORpgSwkVcTktkPoweawFLbZwn7EqKDbUDww9k+dRT4tNqkEj/1v/ewf7muztqB7UMnSPMaqGt45VoRVtC7TLde/80Hs2VzudKeHf4qAhY+MO/6VFpbx5HVxYL2jXbD7jYG6mGZcfCw611qQ7FlwIHp0d6+jspRYcHmTL8m9leoOG0E76o/QJepY+NHJob4hRrp/X4Z0Y0aumHYPhQH7I5YdkddOoqmr4KkBbsL9f/I7HQ3gG5EUF7FKBSHkPu7xk9HVQyYvkufwWfWdcWB+dHukJY+r+11/p3lf39OX9e3r45KGOz491MT9n/TpnLZtqyYcxp2AaTobaP9zX4bUDDTlgC2YKIarCro5IO0IIXEbVfMTu6uDgUHt7+/K/DSwev/x2dPgJUcoG2hIKNcMH8M+MbTCTMi9+hSYCibyEj3m6tyHEoLqpNcBGO7u7unHzhu7cvaNbt2/r+o0b1L2vMZckg8GQj+IJB+a7Go931FRDIUarZcvlAX3SmpQqvlWuIlKFI0BNAZYYha5CV+xpa3VcfLTex8yFwp9hJC+ACILkCbry0NUeM9JN8FlQDI6oSDg4Sp54EvokKIcHzKpiPlS5wFpJzK+XIM+YH806GTqZyIdPIHOYUC6BoR7OnmetApe7dZ0VY8sBwhz7LlUPxAHpnt55F/vduqbxaABfVsL/xTgI0TTEzoNBQ7tbPtRnuuAS+BzM5nMOPpbyi6UOwybvP8okxqrHfc6RSWamvg/JoT/FY7LS9hiwAwZ2H6rxa0cgzf3ED2qn06n8Mnbu443xuVwvOXRZq8WPXGamLvF43aVOT0cPxJOTaWcn97s185L7UAxRwUKvDxe/aYOWeWA6m5ULWa+35bBRCAnwx1gpoqOHSRKG40en0hbXwXV1SooqeEMwDoVW2Kq3D9Ou6maAHceq2MPOmG9evDjisOMc3egX7BNjkDEnZLQOhN0eDfaoqlohROqvOGRpkFNTRyyI1BUZ7wURnhBkkhCjV4+nvIp9W8j1dlzm0S4aiCZoQziDq7ZtmSO9//3yGuUY5we6+9bb+uCDj/T++x/hQ7usoy/085//Qn/x3/5an35yT/6vYNerhNhINQFUsjhQrIeKoVGwWmakifzsCPCiO194VI/NKeJKvgYizP1l78BYEGNCWqN3D9mS8BYLwguE4PfyMOmMrYzfZvwlI8ch/N7w4Yq9jV8C7+yMNRmP5HMrtSnESLgq1NzeGwT6IsSoEGhDiDJoQ9uaZqRAuzAZ+6dWS+aeTJukCl2CDK3k8zT6Z+pFFWXmpBgnyJhwAWR8M6z5xmi1xi6jya58zhsMBgqRepBg+FtVV/hGo7puVFXo53pRQ8b5ks+fKNCBFWvWbHahBetYu24pLZV1EZ0ZLJqdn+mEvdXi4lSj2vT9D97Sv/znP9a//KMf6Iffu6X9HSnaXJmL4cTakFhPhA1LO6jPO6oPJ2IJ+d2GejgT39AswhuUsPVxI63AiANsZZKMxdRSg/gR9pmobSeM1ajHjxb67POXunfvmDW51mB0Q8PJdRl2X9DeOTq2tlKukgLtiRyUxyaoHsA7GKhijAWLygrINuqMMiNsJvGTP2VAZUKv4G307ALyfewa/acNrPRpkpySv00XNckfCpqnFyqZGYiKsYbWtBGduOBTGms+izo9XjH/hn5tPdxlzI1pa1Dg0NjCGgHel9Tn8ouayMN2ZMjEg397XyX2YIn16/LyN10wF27AYXJKM+pmnJS1pkXdTpZdoKCGrACiVOwVyDfCDshv/b3BV8SS5no6kKxLCNmgxJ1uAHsf8sCb6HPcBHKd8X0aR7CT+2g/vhNxQD9leHpsykF8/K05O5hxXnA+bdnrUTTsqBrcVBhcx4/2WGFrzZJp2mVdwHvOvHa2IrwKWuah1BxqdPC2rt3+vm6/+/t66/1/ptvv/KGGe9/TycWO7j+Juv846ssH0qf31vr5L8/053/5RH/651/rp3/+UH/xN0/1i1+f6KuvV3rxstJsuasuHyiEQ8bePpafKKeRUtuoXUWtqTe1QZn5QYq0wmFQ/xnppi5lrThkv+CQfcYFsGykqtkrsHqsHBtVnKU0ozE+VXlB6rMCuUGxVde1+OAak3YAG2Isn1t8/Z8zn/hfCpuyL1iy6IlzTgAAEABJREFUT47RFNlzrlivPW/JvCOe0Wgk/wt7+/sH2tnZVdMMFUNVdGzbxJq5Yr1f6IL9+MX5VBcXMy6TF6z5nSwENYzZ0XisMfu70XCo2sdvoI3IzsAIh6qSj+sB+5bxzpg94Ej1oJa70oo92xok3ycwb7XoOpueycfEW3ev64ff/0Dvv8M+cn9HdUBiu5bBS4Oh+coYqBBXSW5vt7tfvnv4NTA+1IOSWHGjp2FRB6Xd7fOGComvAz7srs2TiwQVLpnJxOMUEPpH+m3aUGrH54x5KmIH9jVWDWRVTV8lndN/J2dn8n1Ci/2i90msFENUtKAYoSHK16qKtcvzjXRt2mJmCkA8ZQ3DDgmYGSnCDzv2nivN2YN27AvF/i3Tn6n4JJZizcsFHV23AXoQkcGHAIlL4Jp5YLeptc++d5eL4CYk5bK3Zw7k/MJYlw0/QFUZPq2+enpCvxGupPer028r4+loCclkZyhzN3N0ps7EmEl8P3cgtXMF9vFDLnv3uPy9thflF8DjQVJtS1Wsbfs7jd6+e0Pv4re3b17ToKnU4beJPWxm3DO4kC/qUXmM6rwZdpnSt8UzrbxMZibxy8Wenfqxn5R8HQ6NYjVWw/wRqx3Nl6YjziCPTmY656w1Wa1QjyX4OsJJlZJFEJSRm436HHIL9PC6VB4ySmRDnbmk/11em7LbIpkGO4SNHRjAfF32+nNL25bsy6b40okWy2PaNudbciT///x+9L2bevudPe0fBA0GLRJn+PcF+/tz9iBzdWmltlsVGR19l5GX8RnxXYajyUo9nUQ8sz/t4F1xWbxczrWmf72/Za1SWoJ5gX+fjcdR17nMvXv3UDdv7moyidQxZTw913T6QovFEf5/qtX6TEtQ4R+3bu/r7bdv8j18AH8j/9fNiT1uwq8SPp8YDzKRHi5hevWYGemOoFjGJzQE0l4hFh7iFhSDKcagmm+Qhnm4qRvCNWlRMQTGb1Qo1MPAw5synh6pIwRvV9Z0upJf/p6dLbTkU9a4/A1hKKnGfQMwFVf2PvNGkFN+VxtAAj3Ne/NDVwF+clogk5lJcugf9Cl1Fz97U6znON5M38Qp82bu1fg27HSLvmSmFYn5oVPA5xyRvg4gbuIBfw/F3/sSFFCm/Vch4gUy/qhHFnIdxvFPj4CeDoMa84KQK/dv920gB/Xlgiz/w0iHSr1QqadW0qiiUPF4GPKNX0m3V8kl/ip6GSpNQLgZzJfoa0dd6kEbAvxUsmX9nxIxyal++/NdHCb+IMMMSnjL57Ft+O9HXYKVomZOHSX63/XV27l//3etCFsZUDaqeQWzIAvbOYOweR4s29+VaNFyEy9heAp9I43k/ufpjj5W3q+J97xLEOBXmP4JXj7e5I1xbOv38BbbtL8P3cq4Sns5nuIhpw4POzz8bSCvGIm8Qon/nX8M0E2Z4gtCEA4gh+EAoVKoalV8MFSDoSougGPBWJGL4Go4UT3mgwbYcFe5mSixCWlBV8I76pod0nY32FNX90gVadUe6XvKpGU2NrneVS7pu0pschwdhzI9dtRFEHbVgi7sSZRXfSBrrknNgVJ1QN4eSz482lUKe0pxv0+zXXkZR0v6Gqxsl2PaHT4uHRMt8lizbshH5hA6Ij7i43KspY05vnKMoD3mfHTO84CPUtA1lKkp02iWQao1baPO10HcGetoLp1w+X2+Mp2vgjz9DHrGh6THzzzMhu4UXFBu2tW6AKfkv5glPfNLaC7Dn09TuZR9dp71Yhb0HDzjcvvpRdbTmenFIupoVevFPOgZF93PuAB3+hSeJ1yAPz43PTqTHp8mPQSPTqBc9j4qSFz6Zh0tKp21Q03zRBfY44wP3pdcuD85X5d/RfmYTefLWYd+lRY20Jz2nrVBL0jzvK+5vH7w8kJ+if0ll9j3X071NWW+Pl7oS8JfcKH6BemfPz3VZ1x+f8qF36dcfr+Gx0f6NRfKv7r/VL/kwvAX0F9xif7Jw+f64slL3Xt2rK9enCJ3qsdnc/Sa6SEb4Ufg+clSZ1xKT6dZUy6wpxdZC2wzwwYXZ91l2oz02UXSDFvOSjiXf406p9wlsP3cMU8qlDbOkH2BLc5PlzqinS+5EPaLYb8gfv78VM+enuj5sxM9c3gcuo0/9zxQ8mjDs6fH8INnR3r67IWecqH67PlzvTx6Kf/PZc35wF/zEd/xYeGbXF/4LWRZzFJM6qxVh7ev2QCv2BTP2dzO1nMt+JjxCz++G6Qg+cVYMvhDktMtcl4rUybwcT4k/2DY6NbBjm7tTrQ/qLVTmXa4bN4f1bq2M9L1XQC9Qf71nYn2OQzYZQM6CrUiBwkrDg5mx2eaHoGTC81PZ5rTP7OCbXih+flSC+y4nElL/JR9ubhrEGf0XIRlnVy0enm20rOLpZ6wOf2q+Myp7tO/D86Wunc8072jHp9wUf/zr57rrz5/rL/69JH+8pOH+otff82l8QP99Bdf6k8//oLwff2KS+XHxxeatVkZo2BB9Y8V4psUdrz8PCcV6pzZMxyUwpKF97VXKW4lN8HXb/qzEjvn7GDT5jJ6uATk+w/eSznMtSEGRTb1VR0L9bCxcQ8hyPMq8uq6Vl1XqiM8pJvL4AM74R8dhyoJXwl4RBMluo2P/oxeXenzHFE0BrlPGOFAPaJ//S8DJMvwgKBCO+KOPl3ysg6rooxyTj2e4BcHTpGLqmYy0oBD+4COIUZV0fUErB+RuAWTwVsRDq73aq0Wf1meX2jNYULHpV6L7hk/rJqoQAO8/jWH3UsODfwSymkLXxJ/4HOfny6mOuXg/Ax4uIUfjeVLmdcZqDPUUbGqFGl/AFVTqRnUCt4eM6RlmZnqptEAn27qAXau5X0QQpAjxkBapSEHXEMOLmpk+lj0HXuIkssNXpfbFl4Pi/Q143I6v9DL45d6xGXvV1z+fvngnh48/FJPnj/WyfmxVt1SXezUMp4zYzTQ/sF4oAnjzC+AD7gEHmFbQza9pOQ+Rc9m0NH/MskvfScc0O3u7JTDtwo/yRIfzq1W2NrR+eEEtjczmRm5WIr4pW9uwomP1o6P165LfAB3ZSxIpoAtYqRPmxo7DAsGg6GagdvL0aiqatUFA1WxkVlUu+6YP1cFq2Xi4C9QcS3LNbQCGMods2xCXOsk0SvBMnUmGXbxj+oWO7XMbYlLFIygQBuqGBRjBEEWjHL+cxkOD1vhMzmNhINC6KmZp2Zysrw+4X+mlviauGMJXdL+FSDOfKlNvnHpJeOrmR1E1oYPmjk4UibdeUGwtWKVFOhf5+v8b55TdswB0q3b1zj0uKE9Dj4rfKfDdzMfkh52P2sYVyijFf6/WC7kF0l+kOr/EnzFmPcD3sVySR+vlby/GBsdSO4fINGPiT7MUBqAKNqLjQL9GCwohqABfeeHug2+H7Gjl1lzsLfkRMD/tccS+Y7Fhi5XKw5fOiV8pUOu+19X6qZfme+8fEt519n19fxSXwzUL9RwPkfGtxJtWmlFXS19mijvvuiMAd1cnxCjjHCmJyjMLytRr8N5jfQQgwI8LYflvU0W6tpOEV9t8M+6GXDw03GQc1F0r5tGA8ax27eqK3w2gIi/xiInYzu3wdrb6mOG+vTaYyXWv+Xqavts0zx+Nezxb+IqR2Y0l1bCllXsy9h2+2Vq8PgZB/0v2BucnJ5qRfsm413dvv2W3n/ve7oD9fF2/PJMX3z+lT73v4T16KkuzueMN0T6ZJ2jFBhvjEtxUGggWCVz+GRVEOgkIKOQA3LlZ2hpjE1jrKigJRfg5wJ5Mx6SFnA6qF9z+o3w5bjgcA4/zwUteZRnD+PzacW8Px4POUwbyah+vVrKLzu8T0RcMSjEWCAYzAjTpkLRP8ZabodgtRIXRqtlpxWXL6kL6BklgyIneBuYV0RfZ5972LOLPX0HvWC/dzpds4+CPQ403t3Xzu6u6qYmQUo50TZJZgohKLKORHSqQIixpFGFMmPE4EyMyRXj18dFtKDKKpYNchib3XKtlrFl8OxPxnr/7dv6w9/7nv75H35fP/jeHd26OdSgYX7JUyrmQ4L1xDj0FLY39DDky1HCSaJdDiNfBZ5GsvMUeNhhMifl7SG7DJXkzNv9hf290lBKO+g50ovnrb788lT371/o6BjZ4UCjnVuKzb5SqLVKCSzle1NVWTS1R5Aia3A9aORrhIUo+XyP7Q2bmEWZgrI82d8EzOHhTN4GrAnmgNMA3DChh7cbG8hpSfe0LMEr4q949fpD/4VQKahS7iK+Yjo/bfXs8YUePzzWEt/xS7NdLrUGw6iKNsXYyi+AjbVA1OdVFEjouQFVC30yfZXps8xhc84+DqZK+YIs6Pbyt5sRJw8esWagiEhA9Yw8I+zAgN4faCr8vK9Fv+Nj8P02wEJtcmTxvMFvxB2e7/C+g0seLkBN/D1ja4dKmD5wG6gjlTFDGm/C6h+vx0F7AuM1xiH23VHgDCCHHVbJiZZprEVqQKV5Z2X/fsEF8Bn7iDP65pSxer4MWnQD+bd+Pb6jycF7Orj1A9165w907fbvS/W7ulje1PH5oY7O9vTiZKKHT6I+/3KlTz6b6VefnuuXvzrVx7861i8/OdGnX5zrq/szPXmy1tFR4ptRWvCtvebbOlFPLuOhoYm1lCsQQejRt4w8iaHApcFaJ6dTzWb4TBwxTvZk9USRM5J6uKPhZBfsqK4bqdhXlM2UTWVdX7GWlrWIdahjfdtixdo0m804xL/Qgg8oTw/BStkZ341z/6CSyjq3w55wj/lrZ5f6WA9DiFyiZNbElrIrLRYrLZdg1VJnV+qWjL6oKT/UuFz+jjUcDZkDG/k4NsMfJCX6tKOhiX5217QYZOxlFF0XsU6tuVxYUdeaOjvmcsJc9iX2cqNB1HtcoH3vw3d042C3/OWXmFqF1HlxRXQwBz5iPk9QgfkYAFnYHWS4BDJ5crheV1Dc1CRE9CCM2uXnaSVQXn3GNq2n/RsVxBTl5ApnCf4jvHq9vCLXJht2RZkcajmMtdzRot2cPjzje+rk7FwLwl6GZEgpWYKR/qmqSnWsVdarQH8h08gtIEyXquyv6FccSmamAJ9M9F+rORfA8+lUS6jv3dbs3bqu9xsvl1KmfI+MjEx/GkKNMBsz+WXJIEp7o0aHOyNN+N4JvjfAJ5RWEvOFz/GlykCUer0FhH7jb8vjtMDLOSiVCy2pHgNJwTJNSkrsu/0vJayXM9a4uRJnKFVYa28cdG2/0vX9WrtjqYnoxlxtaa7D/ZHef/eO3r57Swd7O9jSlNiTJ+wgHwvUgPjieIUS9x9qkJZfwRNBSYeSwbvDV7syXjpsmV15axR9/qjGSnnAnLLU46cnOjpdaMG5YtJAikMl+BLjIllUUgDoRSszUjNSCZaQPEwivxL0KBnf8rNvSXsjyYU4SrIVUV5XpnbfA/WUNmVHqw57r1ZzLfgubtupmqbj4nWg994/1Icf3tBbb+/q4LBSM1grRPY8mimVvzQ1o4a1zAWEUJYAABAASURBVDoZ38myVMJORZqozwrt0KHtwb6yw6fWzDmtAx8r516ss/6t1tGXLX26bi+oY66mSTo8HOrO3YOCyW5Ux95rOnvB98NT5vGXjIFz5saW77aB7t69rtt3rxEeqWF/4Hplbyc+nzd+EMwUgsmfnDM6m0JJC4oxggp5gO+VCEKI5Adghddsw7+hMQTVPoZBFUPhEY+BIte8bJ/ex63IitQVQsQuxnzf6vRsprPTuebzjj6JClz+hjiQjL2QAnzaAMn8skOvP562TXktvE10Sjkncuookd/0ymRmYSqo/wijyfbtKb1mfeg3v3tZPf/V8BulNnr1HO7Djr7UK85MExz4Hb7m81ikrwPzVQQeD6R7SYeXo8tEoR569eRNsOQXBpW3YcRA5pvo1cvwJIk6MhD+7+dlDlnWK0gwqn+8pKOPfePtWVdA9YUFafKw05LwxsuLlCQPeCMcmwQvk8UfD0BLsivkvH3EY5vQ/wZyRV4v0BMAP/UJ+vs8pSnIMOP19xHwT16mGB4telrePpgcpHqrDPtsQVL/o71mpDK/WHAKiAte8RQ50O2vxK2PlTDBQq+kvYpvEuHxXx8zmZlHNyB8Gfew3Hs2ef94JJRqi+ZvVPptaVdYPPs3obB6J7wBXxRK3mvNRZIP6j5j8yathJxuURL+Ti9Me8n/KrwNQS3QMSACFhk/1I/1QLEZqgKxGShwiGakBY9zGVyP2ATxQWOEw2CiarSnerKvZnJQaDXeV8VFcQ2tRx7eVwkTrwoOyD9QPTlUs3Oowc61gmZyTc34EHn7qoaAss34QI3zTa7Dc13DHccNwtdew3D3uoa7N+C9phoZLrt2eQ7iVdHtgLwDxdGBAvLDcA+6S3xPFWnOU1GXo5RHtwYMQK/DgaoiZ1/b9np+s3tNA1B02PPwddp1Tc3uoTx/AHU08PRp1+C/ruH+TY0Ob2l8eFOD/etFdkD+8OC2RqAhf4uatkXaYqND9D1UvXuT8nfkvAN4B/u31OzdKunVzg1F2hGwndGu4MAGXj6Mr0m0G2Z5eoXMGps22K9Cv4pykXIB+2iwIxvsUt++Kso3m34aQGv4avjd5oO9GxrsXQc3NEKPwf4NuRyX73Iq+F0/19XhbRsd3qaNtzQ4uCnnb2i/69C4/ZA1xCYjbDMif0je6OBGsZOHiw2x04B+2cEOu3s3tUOb9wjv79/WLnQ0usblyDXt0LYdbOdpW3h8B/4d9JrQ/jHtHWGjIW0eYpvBcFeDwZ4GhIf44IB0jzfEx7TbMcTnB/A12KjHRD3d0WBE+fGuht/AjoaTHpPdPe1fu6bd/QM+tgeKgZmID2L55iIw3tlsJD8EYHPZ+RzimznGastHh3/wXXAgcDGdacaFmqcZAixGZSbVzLCWjDAyiYsns0FtuVzwf1VSs6G+frijH330vv74D3+sf/XPf09/8ke/p3/1z36i//Ff/pH+p3/3L/U//Vvw7/5E/+f/w7/V//w//Cv9m3/xh/pXf/QH+rd//Ef64z/4A/3wow9199Yt7dGenfFYu7u72t3ZK9jZ2dfO7gFwel17+OfewV3tHr6lnQMAnRzelWN0eEeDw9v4wG3V+E6Nz1fwD66/peGNt9Vcu6vm+l3C76imTGYe6EaHaumTZb2jWRiBoeY21AUHNOccfs9Uax1qpVBJLHA0nx82FRuVEnK62VxhW4+5fRxlJ0paofAb/A7Iq98m30niQzeDhH1z+YDr2TKZjpJOGFFkbCTRJ4H+jFXUJWKQBfLhNTPVda3BcAAaNXw0w0pntnywLrlEnZWPV8M/GspNho1GgwYfCgrIaJpaVV3JAvGqUt3UJdziSyv/IKPcig/Y1YZ6uiEn1FEy8+0mXohVCHt6REaIUc7nh1E0UyFGRXSMyA4NdYFAnaLORBuiBY2aRqOqVmiTFqdnOn/5UksOEzIHXEGSf9j4hdR4OFTjspApNwF5nAEpRyKbi+vWOq05OLhYnuvJ0WM9efFYs+UUXTtxyqBYBdWDWsPhSMPRSNVgoKqqsZ/Hx6qRn+mENWNgTdsjBq3rRhU6R+oNIcqCyesvCCryRlwAVwPyyOr4kGwZo1ZlhSbICkxWm1r+TNHnxckLff30a93j4veL+5/rwaP7en78QnMOGtSY6kkDBoqjCtpovDdWszNUHFSKjaOW2zGb8bG/1JQDvgUXCm53P+hbcoHQYj/Rlop+GQ6Gpb014Y65wXmm2Nj/taXzun+aoaMFqTSsHwdePtNP8ieJD2I/HEnyuaTDL9bU0UK93ouLqU69/87PNeUif8Gcs+YgyP295XJqyQGUww8X/V+UnJ5c6PjoTOd8dOJufKvUEmPTciRcgUit+FmX1VE+45dmSQEVHZH5Scx/q9VSK9rb0S6he4iVvM2OGGBWFoJFFj9vo0kessA7KFgUb5kZ1Ao1SUY5w3OEl8taib5zZA4QhI9l+jlzkJBLeEX+mjJrydY95bja+eQXYFwC++FCzgumjBVtaxVpS7QMbyu/DKirpL29kW7c2OfwY4+1hXmaukIw/L4pcP8MRW9Du6TSNyjr1PvC+/Ps/Ex+4Otxt3tb+qhTh/3cRk6dv+9Wr99kyBSPGXU1jcaTiSZg6GOOuIUgl7NarTlIXHJA4IcE8+J3Xpf3q+e7/Ja+8v7qqLfE6Re/JC79xCG1p3l/BGSGwMFCNpVLaS6/3FfExOH6uU5otsnLXkRepqJ/o49DQ2EZNiCLxnQ+vwKS4IsgkJfLQfPSxwaHPf5hXA8qxnsjnw8S/CPmgWvXr2v/YJ92jzXiUHswGMj9x8xKu2ezuY6Pj/T85QsuAI50Mb3gYLyVtyXRPqcd+jtcZtHM/C10kBCjTVTfeMigdZfJBmfh52WXqR7IyAL0fIxRFoIuuAD++uEjLiw+1a8/+0yPn/sc0mm4s6vbb7+nD3/wY9248xZzYtDDx8/12ef39fT5MTZxeTUv0FUSF13ikFCBcKiR3WA/YLWCVTLGiF3SICt/xNs13yIR74QwNGzR1bGGrunSJXQJXUAdyw0lLMKO7ThKxB3ExRiKjIsx8+BoVGPvtabTc9p9Vny8xcfMTFVTK8QKmdgbDUIMCiESMsok+jCJaUpM6RxSd1ou1qLbSj7KQv23bYcRiSQ36tpGy2XQ2flSF7OVEjYYjCfsWfbwlR31dWbGVlJLBe4HuKLMTDFGVawtDetHU9ebeGQcV2qqSjEIahpxSFjFTssFc+Hpc9r3UnXV6a07B/pnf/CR/vWf/Fh/+JP39N5bh+XQOWqB6y5k2CgyJ0Xmp1DmEddfxQYozy8T9rQkyZFlpGoLxp2EEgUGj/+21MPOaUq0pYB5KFkgXlPjSF2esF4N8Ksp/veM9auT1dc03L2lhv1XG2otmDZTCApVVGTtDRH5zHsdl6DrdkUlSTV5led5FhoKmEWZmTJQeTzsgSypMEq0WQTFQy5BzwPssWg4ynubQYn3NAsqeC5B4fLbSgiUo241yBsppxEHomt9+cUz/eLjL/XJr7/SyfE5OleqWddlnUR7CpCdkevSE6UzdvWwA6HkJPna0YO2syaoYEE24yDPyQccQKcSXpLugJdxIKxOQvl5s406CjI6S8R0+dhl6M2Aa/MmnMfTnL6Jbfq3SfS0Ht5WuQZFF9Iy0OZhQJj3AfZRodgM6mkBGkt+lsf7/CTcTKPJSAfXDnQIxqxFLevKBXuMBfsIplqJ8aWqUoqVWousspFL4ahZZ7rAZGeLrOkqaNZWmq1rtXnMd9Ud7V77gO+LDzTceV9h8JZs+I6anQ9Ujd9Xqt/WOtzRtL2mJyeNPr2/0F9+/EL/+S8e6D/99Av95z+/p7/++Il+fe9Ej56umBci4555oLqmqrmuEPfp5zHz3IDWNoRr5QyYWzPoUs1+VHp5wkH7bI3uA6kZKddDReaV0d6BJvv7Gu3sqGYNCoG+zUktE9eKNWzJJW6hvudxsE9dbeB71uVqUf4CVb9+mnxOmi+o6+yspI/5BjvYZx7Z29OIcF3VdJLzJfkaPpstNJstS7jrsgJ2rZi7BoNRme92d/e0v3+gXcqP0beuG/oqyMxkrqtJvv61TK7+F7ha5sS2jPW1/C9rzrnk8f+yx5z96pKwY4F+6/VSw0HDvue63n77Ld3im7Gibzv6HEMiu5ZVI2Ek9B1i06FSHgG3tWNU0nLGnv4XVFTDFwuyfC4P9IUVSFeoibQNCJe8LBJKhAA/4rgoAZJ5u20hr//MkGqvp/3OMS/3XfhNQryMtyvARBsZe1lBvkbl0EjVQB3r9wVr3cvTC535fwp63XEBn9i7JHyD+Yi9VrCgKkTFCI0VQyrK6Mvs4qXSLnMDwMukzzgVFg2lTBNZ12BccfE7Y2zO2I8s+K5YzRestfg3AzWzx9oiEU7Iyfi0STJLyOsk1gJrF9rhG+nOwUTXxrVGea2KtAgqLukq4lGsF8z7kfI+dwT0MnrQsekdOc3wOGREyfe38xR4WeQY1JwCAQ9XIdOuJD6c1S7OtZ6eqpuf8m060yi2ur7f6Ob1kfb3Ko0G8OWp1qtT5TTV4cFQ779/Wzdv7KpppOBrgzqVNqKPXeohHgOS8cffW5iRUqDyZC+Dniq0E5thfqT6N5IGsjBWtrHmi6hHj8917/4LnZyv1RnzT3A0SobV6OOkAK9rYb1sJw4h7yqwaYbDAeHnTFdB0m/45VJ+I5MwxtElhM3UEW1px1IpLdR1c7Vc+q5W51osjmW20F0uW3/ww7f1/R+8pbfePtRkJypWa8mY2FkLLXQK9FUIpqqO2LsuqOtKAT/GqeRPpr6E/RLfiYnvH59H18ylHi489AvKqeUDtAPZdaNM1620XE01nZ1oub5QPcjocU0/Yh/2/oc3OasKjKMjHZ/e18X0ESXOOadrdOetA91G94PDsZpBkOsofDxvdMjY2cwUY1SAuh6+ZzQzhRjlc56jwYEcdVOrok3Ob8F0+cBvZvL2W/B6ehg83m8u0+ffxByOQfmFV5DLMZlFhVBLjOb1KuucPe7Ry6n8H7OkVJE3UGQeMaskC0rZfPgLQtx6qKde5xbaPM5HrpzF81QetwCBTYLnO+RM+vanuBD8mcAWhZO0QnmVdKe6kkj8Gz8qc45vw5u8zvOaWl4WOJ/nOTy8RT+y3L+TXs0tmTDY6LUpvi2iIt8THfq2Z5vh1OE8G5o9LCR7AODLvXW37z6PHHi2vNBNcULl5/0kFMnWZ2z5t1Q8Hobwg4cfgb/nD91eCft7yvjdi3mTHF7CqdFOD/8ucF4z3qDnNzdoH7y06Cb6v1PipmbYqAe2R09P84RCiV/9mdHGYqMNhSlv4oE5wGHMN8Y8o8LbmyQjxAHpLePFiXwj7Y10aZOgbz6u82up3836Gtt/j4jvM5CbN+q6JrYJ52IB3n3D4dr+PG0b/i7qPN8Nz9mUdGObqJOXeJw4NilmRkjAtH1I2gQ97U1Inu+TljaPqf/TR620S6SpPHCopSjRAAAQAElEQVSGKAFzsFE0NugBOLW6llWNAoiEHVXdKLKQOarBQNVwWFBD6+FIzRYcTjd8YDgq0uJwrB4jxdE2PFGfNlYNT9WMVDVjVYOxavhfw2iiGlTA0yvnd3DQVyGvxKkzctAXPR19KlDCA+SSFolX8Du9isBli8ed31HD0yCzoS6Hx6vBEL1YPJsh7e9RI7NBz2Y4UT3c0WC0q+FkVyMuw5yWst4Wh/O5PD56652JGj4GB6Ce7KiejBWps+bjq6F8s7Ovwc6BmsmemvGu6vGOKi7eG1CDxuVseL2eIQeDA+Q4Gj4AB56HPG+Lo8EmDfG60CG60m/0XU2batIb183bQJtrdI0O+iE2I8Ua3QhXg4lqx7adXIKO0G+MruPJgcbjfY09Tnp/QbpDPTtq3CZuj6uAb0C54WRfA0+nzQNvA20dEh6RNtrd12jDM9o5KOE+voeNewy8/NjD+xpueF2mY4Q+ozHl4CnxDR2S7vFCqW+AfgPa1AzQ19FsqIc37a3haWjXgLKDyYGcNtS7RU1eRb/0mNBXgD6ova+vgrSGfprs7XMAckMHB/sajRpVXCqZ1gpsVP0/6xuNwck0wXe2ujYwrzckDKQUiZvWy1TQssFLHIxYrhWtURXp1zBUsFrGx7Jx8SI+KvpNXseBcafEB8xo3LAZP9RHH97Vj77/jn78vbe41L2rH390Vz/56G2o4x396KN39MMP3tIPPrhD+G394Y8/1O+D733wtu7cvqa9/TEHDgMNx4CDneHejsb7e2BfQw4khgfXNLx2U4Prd1Uucw/vqOKCtz64o+bwrgZc8A6dkj4gbcBF8RiMSBuTNrp2Wx4eXb+jweEtVXvXFXcOFSYHosOVBiOlZqhu0KirOAyqI4c9URmaQ1A2CTP2YOXxDSXG5JeV+GjNbOCJwNRzZXi2cSthfcvDnIl1SzavlHIpItLE4zIcCfmJvAL4PM1rcWYLUuCDJqJnqKIcPm8jib4zDQe1hsNag0FUzYFkjEmZD+bV/FxpOePDdaWGuoYhqgmVGouqFApqj4OavAoEC/Kn6MGHe7fRy6kD1WQhAOxmzmkyysQYVWHTGCuZmTrK+sWfH9hlmYz80DSq8O84GUtDNKJNbmzXZ1INNAq1Ioc9Kw4RLo5O5BfBHQdRnIOXvJ16wOHAUOM4UG1RSvyylKlfdSWjXzWs6NOsVVjpfH2qx0cP9PWze3p59kTT5YnavESXrIgdo5epKgWjbKhIa7DfADQK6OYfjeWijGZaMIl2w0x9UrIt6IUgWWUKbnuo/yv8xNhsGaNt4I0uS1tq1s10ujjVi4sXenL8RF+/eKgHzx7o4fOHenbyXGdcWK9sJQ2QNaoVGHdhPJCNh7LJUAFUk4EiCORrUKkNmQP2lS44FDzn4MX/sodfAM45jFkslhziLdW2rTJ/YowaNAM13g/0lffl2v8lCRd6fqnXYvtMopnJjEYJ33X7boF/en7CJ9wuiQM+/8js2iTHarnW+dmFTui745fHHJqfaYkOCV8o5fgQ9Q/SzushnDFiS/jifKqjl6eUu9CUD1DOgZT5+LTioZVCriQGZ6Z+oYvDJO8KmRkgG50SH/g5J7KzzPODwePt0OsPmRQjz0CQ0VZTlKBSkGQIdIgngySzLKwhs1TiWa2S1sr4U9ISugD0HWlG3xu6CCr4HP0F8Zav582plWgTNcmQZn64ZW0ZGocHIw6R9jRiTGc3CO0LVimGWhFaud/Sn5HxVtVRdV2rwp9l4gBlLv8vRfjl/opL8ex96r6bqQ71E3U6fIwm5NIgmVkPbCYHcfeXhjE1HA3LmPA4TPIyLf3m43vJZe6SOryflxxOlwteDudXwH2r+If7ybpVW3xtha+0cp1cXoPeDXpXtCVQJ6rK+7lQ+lwy6QrMgkxBzus5zut1tPi469Oi13aeCrQ5xCgzrEubPT9xEO3rZ90kRS4V5X3EGNrZ3dH1G9e0u7urge910MttGinv8vzA+uz0VC9fHunF8+d68eKFTon7OFvRrpY2eptcJ6ordfKS5ClST0yep+94bJNeKC+TkWK8gRsEz7YCydtW0fcxxHIgcz6b6f6DR/rki3v64uFDPUW3JXnN/r72bt3W/q27anb3mWNafcUl8P1HL/T86EKLpUscUs8A1AgGFgmHHlbLygHQQGZNgYgX4IfiwBmVVMDLpQlfdpjbFv/3sZLx7R4rvaKMB8aONKfkTLIpOAcXxKfwOfpwDAv2DtJ4EpC+1HRxLv9LBwsuOzrGPIXgF75Jbe4DXUKGJJOyZSXGY/ENzk+71piXOi2XrWdiS8OfBKuBwGEN7ff5h4uE3A3E1KrTk4VOTqZczM7LWHM/mUx21DCfWgjq8K+WOjsH4aysgB29j5qm2fhUo4g/oQ714n/MJcM6aMjB4qBZkXehWJ2zx1vo+rWg997b0Y9/fFO///u39YPvH+rOnVq7k1YN60lIzDUd+icatPENhOrqkzcRp86SGU8e3iTDHgiC0odQReLRNe9hQRkkM3WAraXWtHXN3LPCBxZqdDzP+vr5VPcencj/dzdLG2nI3mtwcF1i3sC9tPSxkUwV/tLERlWosHNmPljSB1P6ba2qJp+109w4DjTp9TWhhLCmMjrIS6KTPFwoepcwfHIUDlEIpCvwlns8w5VJzz2lCD/i/jbSkMce2Oh7pR10nGh+Xunpo6k+/fVDLoGfMAdcqGP9alh/a/QO6FtUwH6mGlmVsir8NCqhY0Jqpq+zOvLoM9YIaQWPY037ScM/c3YK6FtfV9i80Yw5ZRYbLKFrAI8SebmA6qHCb9VTiIESoZZX1BMp81oacjxe9CMP2gtKaJ0o4CDdeRweJFXkvkKULtvt7Y+0ydMCVTvI3vxcrzJHMGYDiKw/FagZNzW+HLCDsQZmW8niWoOxdHB9qLvvHOjuW4y3aq7V9Ina6TPl9Zka9rrDOioGpCK8zRnLYl30nLVdme9Oufw6X7RcunZadSarRsjd12CX74Pxgdo40SrQ1/Wh0vCWwuRtxf0PFA++p7zzgebN2zpO1/RoNtGXJ40+eZL18y/n+tlnM/38i6l++dVCnz9u9fVL6cV5rfPFSItuwl5zh17awWoTpTxU2zVato3m61qns6AnJ0s9Y79zgS/N4JyyNq3MpKaWNQOFulGoonxMdFxYrP2yF7SsdR1jP2GvDBJhj6+5QF2Sv+IyuCVNiHL4uufwLqhZ23b2drXj69xwqBAiuqlcBq5XLRfErdZcEGb6xCyqaQbMu2NNJruacP6ws7tTaLk4Zl4T+nbwtl2nBE3MffyU6IeOtFW5RFlq6XrRhnL54nsB9Otc9+zl1lq1c+yzVsOZwt7hTe3zPTfZua4cBlrzHbvmm7VNA8bdCP3G9OVY0+UEugN2tVjtkr6nrt1TTrvKXPRLQxnjUBYkvY5MjsCWevgbyNb7L3x0ol49uQ86Afz6uL/NZGYe+h0Brwv4NlxKgOcyfDXg6T2szOFR/g0fhO/EoVSP+M4damm1jhednp7N9GK61NkqacF8vGa+StgnQ0U8JKlCTsQnYlUr1BVjJYoGSfQtDi1rU0Fss+okDeAfup9gX0Numq/U8s3WQfOqleHbtm0b/LiFRDz7SzzRZDHIAolppbyaaWRrXR/Xugmu1Vk7aa5mea6aS7hBO9OgW6iBt0mtGgRWBVLsxSkEQ56K2mZOcwmXeVoJTRO8nSLzbWQuDuxRAnNz8DgI7FUCfmvUJeoNyzMNu6n2uXy8sRN1/WDAPrFizVqrTedcvJ7Qmrl2dirdvDnRrdsTTXZNIS6o17GWId+oW3Ca/PH3FeBrwYJCwBbm8Dz4fD7ObrikALXUSd4X9Fdmj5Lp6y6PdDGv9Oyo04Mncz16ttA58dbGWlujlvWsQ4PsHeHyig7ZU/AX6vAfNiRZjuxx4H3k4R7b9yYV/gxKAXi3P0/q00kpEXQv7U7U51p02L9VsJb4Upm+Te2F2tWJVsuX6tpjReb4/YNK77x3Te9/cEu3bx9qd2+MvSNCqRFVMqUNvw7MD1U1UMNCMeScc+Bnk5zxVFWjGCuZ2xMI/iyhScZ8jk4+b/XzVVbbpR6sGW2X0Uty9RP2XnGWsmZ+yrbUeC/o5p2Jbr8z0fXbtZrJTKqPVU8utH9Deuu9Xb317r4Ob4w1mlS0RfLqQ4jQILMos6qEZZLPk15Hpm8jc/2A762GeXXAPO3fH46KPWMMXlby/nGdnT/jB94mIQhR6JvVMeeuy/f8krl8pTXfJj7PiscMrg2yU0aBNjZMaaDFIuj8rJX/Ly74nEDeQDEM0RWdA1XjP1gGFbxWZCGz/K4ES/zKq88yNFTva25UiiOqT5Ognu/w8LdD/pSyFN7QDC36OAVoyI985wXZiDq9AoL9jzwq1rdCfbn+TQ3IdqmENm2/zCmcfR5BfhmBWRjLYQF+D3tlTkFRirhTeLWFxx2buMtReeCFZvrLwbBXIryFpxVQn9fr0CasjaxXtNdbPL3tCGx/eROAZi+XDeY34CyZ1xYEX/08kSKvEoj0aX0SYcT14f5NM/qA1/dGnjxN2rylVwF9y2Nkv8K3MLyeZB4tLw/8BsDD7xWDR3ovoGNfJXuI5jFgCJXAt1CSvvXn/N+a8Q+c2OvttZW+3/i06+xpXlmh3kRgZjIzT37VVI86gl3myZylvDzwTXiW482cjey+fJ/pbK9gmyzXyoE7Wc/3T/X20dsbA+XNjQBU1HTNUJKf/g6Ps38D3jFbUJvnizrMTPzEW+Uh4mEz3kYKlLe0oWYlUZLJzPRtjxnp/GDwHzAZjMbbQZCfAYxPWnZ+qKCZBUmGSYCHM4uUfMHlcMDqWsE3kMSd18ir6obsWh4mIJHmYYMnxA0/ZYyFW8RFWB6uBrJ6qFwP5H/LtwsVW6lYkGMlgy8gO8BrIIdKOcSCFLe0KmW9fCKvM1OB54MUgjqQyMsxyOFlxQbYEViUAwtyYGH2uOd3NL0zKQcDRJAjFnAhx+tPhsxsavkaKiDcKTJ5R3WyAucL6Fz5hgUI3T2vpdOdlvZ522h7pp0turXR1IaghG7J09A5hVpCTsZWndFW5HhclDWQiLe+KFhURs9E+QxEONS1IjwBaujvEFRVkBVUsqaiXMBGGf2lFLzNURm5LttpDjV5De2qNoiFZqsk8iw2stAogBgHVN3g3VVJq+jfWA0J16RRLgXsFtTloNaB7h7uit0CcqOSReoLJb8jv8TRRxEZTr1O7BFcNgjIz57uemBPoUPe8NSDMdGxDD5jw2NsKoWeb8LTQ0RPB/IMGQYVcQRgjwE60S7ixiGD1SOJfKuR30xg21EYTEo9QreErh06pKrWFt7P3rddFZUr7ENezcZ2Z29Pk92JmqZSFRKWWCtYRzirjgaNUsZ2bVTq8IdUy2ygKGyuSkrkg9yFEq5o46iZaAgadI3WyFRLlKAjIEE5ZOy7lvggc9ffGQcd7NY64ENnf5Q1iiukLzQKUCSeegAAEABJREFUaw2B8YFm7VTD2OqQD6Xb13f01u193WEDf+1wR355HWuXK2V8KzS1qslYNe2qdiayyS44BNeUJ9fUjQ/VjvYL1eS64u4tVXu34b8Fbqreu0n8hqqd6wrwx9E16IHCeF9GOW6VlYd7SlzOd/RxS/+2da0WmybGdG5q5Rp7Yb+MWbLh11K/KS9zcMIfk5JvtImLsSw26mUBJW0blucVJFEAO6qgvJBp6p/C0gcv3yUNmV6Hb967rq8vlTQ+UqAZ7hCCQoyK+IURLrKpLIagAZ0zpC11bar5Ko+h42NqysHlsfJyriZII8o18AbkZw54cCGFZBIf9BFhDTaJjKns+V0mhTzeVE29QZG6zRBEe0KIniz/gMqEImWbwVADP1CKlRJ28nZ4fjmsajuJshX544N9DQ736ZeBMjIjsoaMgzFz0JBwRd2JA4Tl6bmmXAr6JXCk/ChUGjMmJ2AEf8RPO3jX6NuZyWh/NRkocmGKA2ppK50uj/Xo6L6+evK5Hjy5p2fHjzRfnam1Vt7f5bAQW7gMb4d4AvXUzA/NYKAQ8VVs3HJYtQZO29SpE31Eur+TJWXLJcX7zMMhZFlISqHloGWuC8bEyeJUT06f6B56fPbgM33+8HN9+fhLLn8f6Wh6rBV/mp2Bdq/vabQ/xocrtZWppU9t3Ehc8HeEnQ72Jmp2x1ITtejWOptPdTo973Fxpospfb9c8EG34HBiziH7Ut4PNK/043A40mQ80ZjDthq7e3+tOZRztNjafdLMYHdo49659HeH3zu/o3Pb4z+Jj06/5PUPzymX96cnZzo+OpFf7K6RhyCZBcnFgRCjmuGAj/p9jcc76Nnq+bMjPbj/WE8evdTsYqXcBgXmo0h/V6Gmtys+IJGRbStGrmIwKfCq6kqRvlNGX9eL/vKL5kR/ZXQuY9YbRr5JlDVZoA5ghlwZBR0QePghireXIdmzezbSjHGuFruslTK65gVhDjM4OMocIKG8hJcYcCp4pTVpS8CBvvNzgJXou+T2AYGD0Ihcww/MltrdaXTrxh59FPmoX6rlUDe5rVvJLKquB8ynQ8Zco6GPq/EY3pEa+tM/+v0C2P8l9nyxVGRMjujzqqrkT6JNLX3mSGV+MZmZAoiMwUBDW+zn//I/0ldDyjZNo0j5ClkhxMIvf5DVIcsPnf0vHMznC81mcy7N5lpzOVz6gPxEP3R+cA0y80MMQS5zyLwxHIw0hNbMI0GmzLhOANXkvJk+D/RtDLWCUTc8nt9hjzWHjH29XueCeQ9bYU+qkFFHiFGubyBsjNPIGBqMgmLdqctztdntY/jirq5du4ZNR/AbZc1bV7C158vjIx0d9XgJPT4+4aL9HP9dKNG+EEx1XatumkKDhVLeJXnI8xFc0r7zZXADo42i3aj8Oit5pR/cViEqQCeTHQ2w4cnFhe49fKRP79/XV8+f6Zg5wC8XprhrtbOnw9vvqBrt6eX5XF88eKwvvnqi47Mlc9dACuxVAtRqyfXOknySVCVZ0yMMpeiANwL6RDw5Z+XSWaUQ5TLaZ3KoGOnC/3MZG2v4AGOhxPH1jP2zFpJxkGYXMpvKNEVGj5ygIIQFc4U02YnwruX/edNVi+5eryT34+VyJfe/BXTlB1/4HZqJiUMZPTJ6CpumLuInWf4X4iI2VBWps7BBg8Q+SrTbNGQv1XD5u9KTJ8d69vRIU3x7xJ7lEF8ZjkcKlC2tRHaLD3TMNQiQYcOI7219fMBFivtGJN3HwYITtg4dJ+NGo6FR5FwxnutwP+t737umP/mTj/Q//Lsf60/++AN9+P6O9veWMr1Qt34pwx4RexKRGKfKHeXRAh28jRBluGnRhoqHOniTQB8QwA4qCERiD9qdLSorKKNnT005BKVgasE6Qplr11WjKXb86umZ/ubXD/TF42PN80ijw7d1cOc9NfsHaptaC/pnST+0jGdLUY01avAbr3WNf85YtxKH7cNBZMwElbXTslx9b4uvM8QkT0Cv4pseNiSYydDNCBPS5UOBXkQW2pOcQQJOe3i6mcgXD4ESgrpN6Hs2KNh5ouVsqOdP17r3+UsugJ/q5Yu1hs1Ee7v7rKEjDdA7RimgQ6CcqZasxn6VErb0vUkyKSkrs1/P1iqzP1NoZYQdUiuxVljpR8K+hrA+lLGRlxLzlMS6IQ+viMOTHPQ7PofzyzIiAFWRT0BX4W13dMr0Rw/C1JmLZh72fIeXg7rALV6TRT3+84qKAb0fHJH2NDJvP3YQK7ZEOikGNYmQeHr5hkyjbr/UKJfA+EgFIu0y921bS2GlUK+1w6H7+x/d0A9/dEcHe1JaPNP87KHa2UuNMfd41CgEpDH2Wpwfy6gNEd+TLlgfTmcrnbKnnC47LjpNbQq0vJHqibo40Bkmfckk+YKp5qKbKI/f0vjmD3Xt/T/W3R/9j3r3D/5nvfMH/yfd/cn/UYcf/mvl/R/o4dlYP/tipp/+7Ln+05/f1//7v97Tn/7Fff3tJy/1tf+r4FmjZbdDC3eUDWisVVtryiH76dz0/Czp8dFST07mej5d6PnsAnquk8WM/eJa867Vir5NyvRZZr5agoUS9vHO9vZG2hyilbaLmlast/PFVGv2CqWPKZvcJsgyePcPDnX9+g3tMzYH7BkSjrladcyZK/kaumIPiHsoxoq1eShfVw4oc+3wuq4dXtPh4WFJG7BWO4/vFy9Yc6bsN738kouHlj7sOrSmHxJoWYvni3nZh3bo4WlCrxAC62QFoqhOoke8Xc1wpNHkQLHZleKQVg3Ucvm7To2my0pHZ9LzE+nFadDL0xo0Ojkb6uxiqNl8xKXHhClxQhVAA4mxiCC9jtDHDeo+XDzTlK+Gs8GzAeHsPJkkwjDSJ1RB9NWv5/X3q7TfNeSlvgVe33eKeIPf9cKvg1WqqqEq5qgwwBbVSDPSjxgDT06nen6+0Nkyael/qRL7hmogY6x2605+YRvosxgD5ZEzaKC13CzbfIMvtFnRsc7y77WGugeMcb8IrtE5OA8+UInZABtXISoAuSChNzzyJ5hiFagjQiUx56XFhQKXwDvMj7fGle6yD95jv1DPT9UsztWspmq4jKvblRrGR43D1hStEVsxFqoY5NTlxsoUSCsIEi4noop4VWTOddS549K7VWDONeA6ZC788nqmTF1xPdWI+feQ/eI7hwO9fWOiGwcDDQadFqtTHZ880cnJY9WDVu+9f0NvvX3AGBF1Tdk7nEvs9QNtCdbS8gSyrj7meywHtgkxontN2SgYRZJMktmmHO0N2NVSZqjgr/Rhxsd9Xnn+cqUv7p9y+bvW6bxmpRirDWOtGDsrxnkn+JWVkYVSJdZP78hKSW8+mYQelLkMU7JPlBOShbs4+Q7ABYPRRwXYPTDOrWCtaI6lUneh1fJI8/kL5J3q+rVK7753qPex503Oj0bjqBBdx1TqzYpQRyULQ9X4+hBfHw13+Aba1XA4KfNXVTeX9jR8TbS6wB3BgnwuWrMH833jijlzzbfJmvlrxTy2Zt4SZQL+GeiOhK6rbqrF+gTtT7Wz1+nWW41uvV3p9juV3vtooo9+eE3f+8EtvfUu8+RuVFUl9MsgEK7Y39SXiPS1z81dt0aPpIjfNuyXhszLo9GINgxpQ62ArgYyumds2aFf63oyV3s4e9+RniV5fDab6fzinG/vC+w5Zy1APnsvWLAtTEWOYb9QINbrYEP6oOG7O+nspOWbptNyUcE5UoiNsgW5F7yCiANzOS7zDVgfNyT0IO4KQuRpxhvoOx7PMucDcnjZ0gDqJMyvb8s2UPKIQIuOGyp/jNc3QAK66ypEGqxI4c3PZRCB9G3lfSmbxBImLW0AK97t9tgiICQgNRQqbChiVrANhRLr0/zt6brymGTIo2yGMo0rOS3Qq7DoH9KcJwt+QEE068NX08STQf/zVniIeihzmX6lfc5xCRj4IVc9iLhPwu5CLuHxkk5KoSTASg0keFVO0FekmG0S9OopKf7yPGBWIs4tM/uteCWpD5n1ZfpY/ybpt8pxnp77d3l7C7ELhOYW/3ydkvENMVh2m3yFXi13aehvlP0tCcjj1+uBEA+XEsZ7C4LysNMCIt5oYMx9lyBesv0Fi5NSbpu+TSsZm5enbeCk5yfPywBPM7M+2SQzu0QoYfXPpeLfGu0T/5HeQULJN2GkAt76bY+35Sq2/LhBCTp9Ld8jJefKy+tyA3mSh50WnSQzk0ky87fTHuIxs5JutqUk8rMNIJvfNsXKJqNPNEiPrFeTynYyyuYTEGChUohyGAucEfdJSdTpaSJN5mZEhudteDPUNhBUsVIKGxDuYq2Og66OtM6iHCmwAbCKumrlwBYQuBxHgmeLDj5Hoj5HB+1MakEKRj1BXaFWqIcdnue8CZ2zo4pKDng9vzP4HcRdbkZuj6hMOku/HL7xcng4WVBCt05QkAln2iSQ5eVIh8fz+3hEP0C9XQxFvxbZndeJTh1okdFihxQaZFfFNh1p2WW6TchzeUWHELBVhC8UuL7CPkKOw+MZ2QXYJ9NVYhMtds0eTqQl6s9GeWR5W5Ii7a2QWxe6TevT+zyhh/mH2Aa2jYv+AwHdHSI/o28qiOqQ3cur1BlxUOJXaGdBHba8mu4yMnUIGxi+IzYxgpZ0ZIv6RH4iXPj8I8h5rOnb4Xnw5KIPvrWh2dPI8/J92PkbuSzndXmp8Hr6ABs7BXGgTB2CJsp3BRU+WKmjLa23IdCOGNQ6gql1kJ5ClKF71QzkB/hmHZP6Wtk/ljgA7UD2Q4EspRTYBFZs+iIbugqrDBSpM9KuCt0jugXf8IGa9EE9VsMHYsXBr//NYb7P2fi1HAastGJjvOJgbp3YoHPJYVzwVlWrAR9CA2ijlao0k7Uc2rIxts0Hk7gErrTQIK41bpL2JrWuH0x0sD/hw2igqsap+GXaJzbXGd/Oda00GEhcSOXxrhIXuB1oubxdD/bVQdPogPwD2egQXCsIo2tyGHk23OfMbk+52VEq4OOX9nW0r61HarF/WzVa089tVRHHRujSVaYOXRLIkvKVPx5TWY3Z5uUtnCuRBSdpKiCt8EEpjxh+pvLHeNOP6mOv3qR7mm+QEh90iQ+7xObeN/F+gOJoS7xVx4cftSngGz1cJhCP1yv0sU4CIWaF0Gm9vND09KVWs3POGvnQgq9CvUBdgTBscoQkPn5NlUX8xWhOBgk/cnSEswL+1/jBzM6ORpOJ6qYhraItgTr50RbDf82IS5dlOz6iWg4DWmjnHyHoH/1fs4LUVPJ5NeLftaIaVRpYBY0cLlD3bKnF2bnmXAT3/wo4a0j+mD4c0ocV+mZk+ofaCsdtJSX3pcb7VWrxv3m64GP4JQdGj/Xo2Zd68uIBFx4vNFucy327xb5evsMmmEQ0Q96OCv9wxGj0ZpZ/KHZ8aBXAmOjzpE7J8AnLygHDRslqU2yCDJ9acYhwNjvV0cVLPT5+rAfP7+vLJ1/qKy59Hzy7r8cvH3ER8yCZ9+8AABAASURBVIIDygutrZUNgwa7AzBUNWmUkTNj7J13S82pZ12ZutrbxjzoYQf6+b8AbpWULKNRlrdp5R+zjN91+RcXXekP9y/3NaOPvG1106gBNWMvxijjj+e/gkRTN6CNJaLyWIDbRAnx9HkZG3Z+IbdcM4esuABcas2HtPeRnNMoIB7keLCKtUbDMZgoEl6vMh+fUx2/PNfp8YyP0ZX4NsY3o4JVMnzEcpBlQzEjrgISyDeFEArEU9pAf2X6iepI6fnVl5AK9TSTNmGnGdkF4qFLBfi9iliWAbmlOTjaXmIl5kdHhorD60yeAQGDV2qRsd5gCQXM3xm/zYyNjN08bIKHA38Do4G0u1NrNKBdyEh89HfrhEhsgC0q9kNVXSniq44K6n1Zk5apYcHlynQ2lVOZ6OuBGuZY5xMJGabEi26TP94n5v26QfY8bCgyQqRO7GtmMmiMUS7HaTZaCF9LO1p09EPhFt/zcOdzGnn9nOZ+6EisTZ0S6W5Ko3KqVIB6vNjcdUMx52k5aHTfUoaTdKcGdwxRwYJIVa9rlrdHpHiaymMlbauHmalpokbcGsQ6qU1zyq5VsQ4MhwONRkPVTa1I+0II5GX5gcrp6YmOufA9Zz5yn07o5uIzbei8D5mfhW5GmRCjYgjy8oGGmW20gZqZzDZwAd8CI83h8tS/NoQK6BOUIp6V0cHb1TK/+hy2wv4LxtvZdKanJ6d6+PJIX6Pzo5MTvSBtaVHN3oEGoGU/8PjZqT794ms9fHKki4sWebUUhsgOEvOqskn4mXIkjTxmZm2RK9JsA9g2enk/ZMaclEjcgnWJcYBQ0nwcOPBz93WHrSRbSppJdtFD0HyBTlP6b6qcWcPCTOOJuIQYa29/pMGwopakNZME1oAva43/LZn7lqsl4XWZC33tTBzsJvQqaop+TVFda3LfMplU4G/CzDGlzalWBsuF6cnjE9374pFevDiW23x3b1eH1w7l48n3wi63oz/cLyDoInnYeTts2XVJHf1TwJpDJtNWVoV/DPC9yUja2zXdvT3S975/TT/58W396Ee39H0ugt95Z6yDw05Ncybll4ydY8piq4QNiyzsif9l2te3MSujEN4ih3icOgj2P+9bR2k3bcYmot3ZKcj0e4bKghzJTF3AZvh2yxq0JP14vtb9p8f67P5z3Xt4LKZs2fBQw4Pb+NkNwjvssSqtopj9TCFUqth3RuphOVOmr1r6KtF/dWUc3DYaNEH9/Eob0L6jHW5Ht2nRR0Fy4MsZnWTbONSMsgAOK6DFlMcYErYxvEVbeDryYVPPK2xqBXL5OVKkoc+GujiVHt4/09PHFxxSB+1z8fv2W+/pxo2bGo5q+X7LdTb5Q2NppUA2/LMgKpGZlKixk1jrX4E+LNYhHR2Lfpmwjwv212IdEBcIPebqKeMFf5bzOdw4zENbnxJtozp4aT81inoFzdC8qcPpJTx9A0Edzuv0Fbay1D/Za9gikFZJtFVW95T2Cx8SdiwUKxsQetgWOIFRX0CnSBsqB+Mk0ibDJoxm5cC8EBaqhq2u3xzonbf3dedmw3fFXNPjr/TiyRdaTF/K+E6pY1A9qBUHjcTa2IaAFQMXIaY5NlkwDv0iZJ2C2g7ghy36zpgHXk7Xena20stZ0DTvqBvdlibvyHbfUzz8vgY3f6Lx3d/X6K1/puGdf6bm5u9Lu9/XqnlPp91NPT0b6YvHrX5174IL4CN9/MkL/fqLI91/eK5nL9c6nxnz0UCyiZLtcIkw1Pmy0ekyoBt+wt7av39WVdAqCL3FxU3Win5FbfljSnRxi0861vKxHqKpbipFxqTH19jB576WMZWwY9fBy9wgxsaAS1uft/b29tQQFn7ua7RfdrTMTT7OMJMCdqvrmrVwrPF4rCG6Ocbs+weDkYz8BGOZa5dLzeZzLneX5Xux7Tra2amDdvRlodRfvMdUdO7QqyU/0+8hmGIMGgwq5vQJ89w1jXf28ZBaRydz1qZjPXl+qhfHF+zbVzo573R8bjq5qECjk/NGL08qff2k1b37F/ri3qkePZxpOquQMZaEzYsvYlS9wnYueUUNftj9Z8Z7A/dzh4h7I8jxX6b9KiWuJHrGZVmP/EPg9XpfSdyke/XoZ/gyg0U5kc7aFljfQz1U4GIs12N8aqgZ6WfssV9yEXwMlj424VFwG0XKIh1nY1hiKeTEKFUgBHlzExdOadUqrzr5JbDWPTXiYZUUiEf8qOTBV/JdXlaRFywoWJSZiZdILlQxyPD7yDoYqdy6ufzSddgtdK2R7vItdHtoOgitxuQ1nDPUqymXwAsNcgsk2FRJfM8m5vAOfTu6B8qY8QvPDBV7aIdBjXKBM5OavXptrWrrmK1aGWtq5rutW07Vzc9lqws8aKn9JunOTtS718Z669pIO8OMj1/o7Pypzi+eI32O74707vu3dOv2DnuTVrIZbZxBFzR3La/bYaQaMSv9VkJ9iseFLbB3CCaDp7ywiZyDcWM5oWMHMlmMey7wU250Mc183071FfPNy7OgNu8phz0lLoBb1VrjH5SSfyO6LClRHhl0bACWJYOKesSToSTx7lP6eP/2FA8J/kLh/+aP0uT36YSR5O0O1BuwNRrS0hWiFuraqZbzIy0WzOP5XDuTpLff3uXy97pu3trRzk6lUHlfYtOQFTgPrupGVTUAQzXNWA1+XkOraigLVYHzBcIhRoUQZBZEBjD5H9fK5zzft/l81Pp8xRrElKsCbGYWKRJAVuLbboWu0/lL5vOnrFAnGu2udZNL4He5/H3vezt6672Jrt9uuBwOqgdJHLzQcsZMJix/TAE9HAaVPxg/0N8VY61m3aqZex0eDyEqhICdqJ951Ofplm/6Nfsmpx3zqM/FmVp8TmrZU61WK2y5ZE5eaMn87GmJst5fXp13S5YRDMq0T2KuxIfWbNTOzzqdM8euuPzN3RBdx/DVFPUaOsK0w4savekgRRuaPfw7wIvLmUEJexnCr6eZzNN5Y54SKvn+Kg3oC7hWV0Mex1iFv0/vY98WLkxXX32FmxQv8XpZz/DUHl6T4xUPlnHtALZRkIpd3MYeBvIKXkcfM3JM/eN0A+aDTE4BSdnlgVQg9dQKLXnUmUC+AhEWMnoI3bR50D0TB5sEiBV4UvYymfibgKMIyQQckP5HhF8fvvL2vtoWKPmGZJNog648b0RLDlzawhMKjyd45A1c5nm+47X8qwlXw68x/Y6R0ojfwus834bvLkZvkOll6BNC/dvjnuO0JP69XlsJLqWAF79trzC2r4i9NA8BjGoW1M9VxOXoNRN5EnGnDvEQ3SYR2/z6xOw8DmfY5KjEPWLq/3hYhFUeK+/+tdW3j/3TvZmLTYHJ2szEbwMPOySZfvvjPFdBCaOgdxTB13/2enQbM+++y7yr5vGwc22ph38TtnwZDfQatHkuqyGegf9yLhq4FgWJxDIhIcFpxjjJw6Dbhp1eQkqUyQhPoFDil2HSPNwVSl1OkZU25Xt+06v4JnzJg3wvs+F3vu5K2ONbfCPdZTjgz2DLlzZpyQL1bkG92oSdOrxMoaRD8yUMW/UQsjIQsrIkX8hbFulMmpFmgQUDZLNSJmVTkgOZ5CcHced3iLDKQ6MJ+9ujTrO/PEK68+YS5kW6hx1klXqct8TJziR+F3pdXB9HoGyUzDdetQwq31iALNI3yMRLOnED2sLTPQw14HIKn8thA5ehmY3QNt3l9KBe+DO2eA0iHST1uiXCuYSJw5sKPPwKr/Ldb0iHP4uwU9vEodnjwGX34fCqX6gngex8lwjYBmSJ/btyIpCKYMJOGfVlt0lioZ7vYU93sOlyv/DC1CQ+XDo+7rt2JcdqudByMeNgaiX3ocwm1je163UnR8A+daxVc2lWQavYqCJc+0azUI/TZ+jddRlZK134v+A7O+Pj5pyLsrlaPpS6Tb2JejOHDJlLqdQt1K3m6pYztcu5WsJpvUDFlbLzcDHd8TEVLbGpb+QXwPt7Y8JDDZpKNR98IWIbdngdVlKMdHEjqwdSw0a+HhF2DCXCnubUCFszUrjEUP6x6+WsanArNqz4TGdRHX3dOsW/OqchKG1BH3UFUjIpXwVd4z/fVBeIfslgSz14Gc7KvsEv+eJDSv2DPDNTAIYegXqdvg6YRN34RVf6LinhB4lwx+a+5aN7tb1M8TrgDTEoICvEvmzCP1arhdYceif6KlgiP2u9mOv89ESLi3P6ZqmOD4eM7GBBVYgKMnQFUBVs3lkcMmf5h8Oa+l2vuqr4ENuR/wsAx4SL4KYZKPIx5qWwADbI8o+RojcHAS0+2Dq9go52ZnQXHzuKQSJsFmT84dtOrtegqlXHKEPX5XSuGRfAC3yy42KxhneADw+qGl7/cDGtqWdBntupw0alL6OUY6b/Oy3x0/P5mZ4ePdXj5w/1DHp8foRvX2iFj7YcAiQlef+jhkI0haoHRpKnyTAKcB4/UOjg70GbXXHqi01UPYyqBugVks5m1PnyqR4+fagvH36pz776VPcefKGvn32tZ8fPdDo71YqPyooyo92hRrsjNeNGkXjk0q+jHy8WFxwwnJePuQ57hCoKTbRcrdC9lesTOfxrho2Gk5FG45GqhvEc8HO3BWXcN3vk0kdYRv4EeGKs5B+bTdPIUVU1zWW+o5+8H91f3K0d8hx8uZQrZaMi/RSMxpOXYcqUgwjzqCjnCkrk9nCeBAO/khBiVDMYaDLe5cBxR2a15rNWR1wCn5xMuUTu8ENTTkFWOiNIhHqIx60Bee1nfd0bfoPfLMiuQDJ4VPw1bXQuOmnzoHdiGi5pXgVxSlDK386DLdUpMy9nPzSiH4UfOUq8pDF3F0MgiL40/Meg1CrRNwVU4nN2ZqwzQMu8KfxVHPxHDrwGjcS9pJoK/yS9W00pu1IZ4y4vmGiWUEyukRGP+EiMocTdT/xf3yQaUtUV825DfzcK5JtR9gp0JWxmCvSxGbanbELPhM7ef+KJMWowHJa+i4G64GmZh/yyLcNLFD35EfCy7ks+F5Q88lsOKtbMayv3Y2jLPOMHyi1zRaI/UB5bZPq+UynLfOh5LRflnh/wOfdXh/tszfxU47vuy1VdKxI3bOH6eDmvZ43sEAN6Nxr6vxjDbVvWs0Q/Rg4gLdJW8ZhktCkAn1Nevnypp0+fln/5u2S9begUP0Tf39uXH4q7DpG1NVBnsCCK69VjMjPJf1AzUwBmJUHf9RSX80wCmJDQJkAk0w8tc/mSw50F8AP4k9MznYIWOylGLbHnCy6Bv/z6kb76mjnvxZEuFksJG032DjXePdApc+tnXz7Q5/ce6NGTlxzkd4yHoOR/yYCzNpglxqNyJXF4rIzBWEeVg8oFsR/yYtNcdMpyykved98E+ktuBjmDUcapaIs5OE6zcu2BjnlO1hbu7xdK3QVpM00mgUPBPd29e50LuANV9Ftb+jBRZVbCB1t8a4VPrbgM93DLJYgj4XcZLtc/047EnJJpi0MK6AXA1MijAAAQAElEQVRKG2kvbc60uesi+6FWX375WL/+5Au9PDpTxL/29w90cEj9NbyU9La77L6VqEr7vG7vo9l8howLXUynzG1z1uK1Av0/ZmCP8aXKEpefld66c6gf//hd/fM/+oF+/KN39fbdfe3tRdUN/MIewgYJmhaytJJY60XbxNzh80dpX8YO1O16QGitydt3FSptpK1yGNrDw5spThm9MukZP85uo4KKWYw9VRhK1a7asKPZutHDZ1P97a8e6JMvGBvnOEy9q/HeTTXjfVk9xG1qpRgkxpFBY6wVWW+UVGywwncz/VUzbiasWzs7Y+anWsGEn9ACGpDw5w7kTKJDQRk4h7YUnc1MZqZXj5dPRKFeIcjYRgWeBvghDB7/GUHHVn7AlyT3oZOTE3398GvN51P87oZ+8ns/KLh794YaLqxlrXJZB/CABNAzu1+hX7aI3ADQzfWDeLUi5XVIZG0AR9GT9aOsKSvkL2EHXGfKwfqgsubgB6+F1zL26nIwpoReupSFPOxQ4sx52qLwkEeZXNLoS9L6sNtwC/SSP67pltK/5mBuMBYrq8lolJ0WVMQ9f2OD0kLx3spwmcC8DnTAlvJ5wNYw0W7amtz3bc68nXSdG6H33t3X7Ru1pqf39fW9n+n5o8/Z477QoGq1N2m0Nx5qOKjk5s7+CpVyqNVBW3wRiyFVWtA/yxx0sc56fjYDC50ukpY2UG72tYo7uugGYIgGE62qA+XRdcXdO5rc+J5uf/THeuv7/0a33v9jjW/+SOvqtp5eNPr111P9xS+f6r/+9X39t48f6Rf3jvXgeauTxVBtdV0a3tIy74ChOuoY7FzT4c07Orh5k3l5V/VoqMC8kkUPML7dt7wZVRUVmdtb0tbM/x3fgWZGWweqGUPu3x1zX0oJ3+2YFjqt/KIA/qapmTsnBU0zkD9tSz5z5Jq1okveB0FVVauqG/x6UPaSfvFr9G9Cl+Bj16QlZWbl0ndR9qW+Brk+Xm9H3Y4WukaXFfNwylm+ZjpwTtb0lj37Sp6f8E0z05C58M7t23rv3Xd1sHfAvq/VvS8e6Gc/+4R594G++PKlvn58oacvWx2fB9auWmfzgU656H1+kvTFgxP9zcdf68//+jP97Jf3uTBe8t3aKOVaUgThEpl+F8gy0oyWOd3m92HPy3mb51TwgUyRKz+POkom6eYyaY+c6h/jsctKir4o41QhymKDHw1lzaggN2OtGaMn7K9fnM+1TJStR0rMy/6Xe+T9G4Jots8Syps/3kcda0yHv3T0aXLgM+VCuNCO+XzFGYBjzZlAq470jr536nM4orCIKZjDbU3dpMhhxENF9Y0qdIiuAOWNveEYtpuTod7am+jOZKCD0Gm8nmq4OtdgPdOQ+XFIWmOdKq1lnEtkzhxyO5fD99KWllLBivyVAjyR9bPijKJhDA3Zqw8pO2Qebbqp4upUmr1Qnj1XvT7TXrXSLS5/3z4c6p3Dsa7v1njUUvPZiY6PnzIezrR/MNDbb1/TO+9c1wF8Vb2maQuaTd3Mw+5BRltNmydvaCGZnEQob0DYCDu2PcE4Kf2RMz6NtBwVqpHqZo/vwEYvjpZ6+OhMT57OtVgOFAeHCqzHiTU7MQ8neb9SO7/scqFURr3ZyQYkEs1o3f9KyIOb/J7A0gdg7wPf8t4yoS/aeu0K1OswSzLm+cz61XKhulycaDp9qeXyRMNR1u07u/rgI+aC925zkTpUiIk2dwVmpoq5btAMNBiONBiM1AyG2IE24ztZppb9Qus+miUzlLRAwGElbh6XP66Z+vZZTykiUcZiVAiBIHaDAw1K/S1+dE6/H50+09n0SP4XlG7e2tMHH93V2+/d0OGNiZohwsKaUiC3SuxxEuOn9fHjunHO1gGfL8UTQ1RTV6rrWhXf8l6vjxMJOUIvbFjmVNq0Zj73OXXN2OrldSzn9BOKZ+Zch/N2zPkd/C3rROuUejvmeFiUfXzJ2xWRXhGv1XW15vOs05OFpv6XQbkQjnGMDQYoEORlOwqnTF2uFjbSVj/xeBotRg1tklWekl5CV16F6zJuRJ1tC8/w8CvqMQeqUD/VoDN6EM6X6PMQRR5hZypwKb87vPx3cb/KI9Sr8y2sntEjF0MQdnt/G7y0pzsFcPLmlzeAvPqZnHWblZH9bRDpvw1ervB4hQ65vTYBwioy9B2P8zk8e0s9jAyiuQ9evj1OF132Cb1W8mAt9B/q1fsBOlChh79bLgzfnfk75Xh7fifG/50wFVuXZpcXWkH5qaC8esORQ4B3ljEofYgHCm9pCCJdrx7PI2bmAeBhUH5ETVaCr71Icj9+M20bJ7sErZS1Ei79uTF6Lin/dK9g5ko5cGWUcuV69Ep5jqOP/Y5vLwBs22jqMCPmKGkux5ueRZLMowW5vLcvNNoEPX2LTdI/ELHSe1sNeppRKpegT1KmRDwRT9AOOHU4TyaeyXPtvCG+GemR5NT/hprDw1eRvIzRQoec0qBt2ONbOJ+HnRY4rwPXpu5EMa87UXkGibS8QUnbhLP5AhmUykIZkAg2aX1eJM1RQSv4opIBbbDlLeUNnh6iTtTS5eM+xMLasUHwxdvzLJji5QakpEiUU5GFHhvqcSOdcanABjFeQUDuK9AK4kZ+KMhFAuZTgXiykAQyEgEh4ibxfh1e2ybd+RyFJ/AOGBkgXcBrkfX6evwS35F2mU/ZEobvknoYZPNNC7Y0k+DL1NrD6zHS+rxc8jdxUj3e86EivUESb/xi+8YQW39zDjfMNl64LvM7ZTawAk4dHr6Kwq/+LSUpdzL6NzjYBEY2ZwFsqYcDm7RLuglHNm8OsemL/tHCZjKwmTTkGP0Zip8EhRBpTpZv9Nbw+v+Lcb1YqGWT2G8ysQkcKjbxACDs5aL7GWFS5GVnHFKenJzID739/3Ho/8/DNR/87pu+iXV5Duc36+WWjSF6+TxoZugT5HKF+ROHlAGX2OOA787Na/rwvbf1gw/f1w+/94F+8NEHev/dt3Xz+qH8ALBmExyilwUhFjkeD3ETJi16GGxpgD9E8regsgDM4QoAc5iEapII6NufTLIDUn4e3oLu9N/lRkaMI28vncsPLv/RJ4WpfxUZZiazINfpFTxtA+einNs0Mw+ksklPfDQkNuUAu/rc0EET+dllmxRiKDa26H2Qy2HKGn/JGz7vqxWXFcv5XB6usEcMQWbwO7xeqJNXsMtgoq5yKcOHuIfrptHuzq4ODw91cHCg0WhcPliCyxTlMoCa9dRt40i0Z0vLxwN2shAVQgWcBlmM4hyOo0cykRFiVFXVilA/QFhczDjsO9fsfIpPt/LHFDflo6RAG4W9cgHmlJnJ/9A5pHV8JK+0WC81W801XU41c3CQsOyQmRfUvVTyj1IXxwenQR0IUbZ8BUlJWYnx7+g4eGj5wF87KL9ijE5XM704O9L9p1/ry0f39ejZIz7Qn+vk7ESnF6c6uzjTlMPkFQcQgQuMAQccfvk7mAxklbRmrM8WMz7IplpxaZOZMyoLtNjEqZbEx2MMQU1VqaFfBhzoDbmM25nsaHdvl0upsRoO1EKMMjP19k9K+GyiXx1mJj80HAwaeVlHw0Wsj0G3u5nJsKyXzZTLGDU7Jc1/ZqYQomKkH6knEjYLKo93I/DyW2Ay74oCsojyRoaCKdKO8WSC7gea7ByoGeygc8OBQNZ8ttZy0TG3SWl7YSOTQN5Al8+2NteDME5lCjKLsoJKHhdpjozPZqbnhI8mbFoo8T5N6OC2A5TyugTV5ZMJZdqRQAevo4W2SvhAxh8cwrOkJJ+vyRTMhG0DQTNIpHcSB1HCJzKHU0a45mCLs2zt79Xa260Uba716gRfP1ewpfxf+YeADLcjgjOKG/asOewdUnDEnBvxr461Zs0lmaMlnFiPxOO8AQExBMUQkBlk5jB5eohRITI2RStYczqQCYcY6KOBJvSZw30tcjidcy5jrYWvpZ4W2uFvnu5wNYPXg44ZXbcHFE6dL3FIkeD3elp83mkq/ZJoMyCP6uUyKnymYo6ooDFG0qIqdNjGjXoy+rSspSsumtbI87Y1jBU/MKoo63UtVku16Opyndcvy+fMmdPZTBcXFzphLXz2/Hm5/PV10Mv7/Hf9+vUyF+5MduVpdV2r2uhhZohzSGZ2CWKXYTPSZfq2x21Md+IuWQnf9HYk2uLw8BYJGyZs4vrPWe9nYEV7Wy7J/eJqNp3p9ORMZ6fnms+XHFSuaWuSt3+yuyuFqOOzM3359df69N4X+vrJE50en+li1mq+Mq3Aem30aUCPgD4Og6Ih+vAWQwhklTCNyaVNgZDzQhmDKogqVAGOUPJFYSPPnDIERHuM9Us+fjiMVbkInlFuppSmEv4/GCTt7w9058413bp1nbmrJq9TpqyjY7+x5lB3vVppzXq4xh5uC4f3L2qXdofAXAAk9LpEpcwxcubSIAu5XAKz9dHFdKmnz484XH2uBXLrptGA+bWiz90XvfVZqOkvpxu4Ty/hd3+az+ZcaiwYv2t0zcVXBsiJjIWOdamG3rxxqHfeusXF7w3duL6nnUmjmrVIrAeZOUG0zVhvxHySfQxjqwwSYUcuNkAJQwH8S+r7IEN1pY2ijQUcIqvkwY/MZLTEkE7ZRHqySslqZrBGSSPoBHqg6WzMYfNan39xrM/vvWRtW0g2Zt051GSX+bsZSpTHmLxNAXmB8RiCyR/vBx+Tq+UKX5AmoxHz2572dnblNgnwO6dDCCl9lj0UeAXKBMR4v4USNt6ijMPMyPMfBSgrbCK0duC5ZGzTs7acUpAoZ2aQINvEM3N4m/A9m2kwbnX77lg//L239L0f3iG8o/FOYAh5fzpalT4pdYrH3gB9geS+L9AEnxfxHkHyOh0lXeS4fkmibzP9Li46xIG5yrhYko7NfXz4XwhQP0ZU6LzkGbxGmS1UwuydGFsq6OAD+I+VeCujLtuERdudr7TJbejQ1eeKzu5P+ImskWyg7JTxI5DJy/hRxv/82y3TRm9ZxtYwCyUk92n2TiqXvn5x4mhJd6xgoa1c19ZcxOzvBX34/nV9/8Pr2p20Ws2f6OjpJzp9/rny8lgNfIPQahiyBsHUhCCfl425ORNmOtOCvDn7txX5YTxWGI7VhVrLbFok05q2pGqg1tNSENsPzTttYJqTto4jxZ1bGl3/QDu3f6S9uz/R7ls/0ejmD6SddzUN1/VsPtbnz5P+9qup/uqzU/3NFxf6/GnSk9Ogo3nUKo803uXS4OZbun7rrvYODjVgH9cwL9R1JRrO3IZfCatFUyQtssbRUaR3IMnN6GPLeTvmuo61rIwv5h3/nssMnoo1spdZwx/UP4ZUSmXQJ/A2yYIie7rI+ujhRPnW13HWZpfl8Y611OfWFd+aq/WaNQXjyBSpp0K/iK3NXJZDPCZPi8Hrpl7WrA7kxHyDvQX1IRoV1cSGfmtwhazjZ6d6+OCFHnx9rvuP5vrq0VL3Hy/14MlSXz9f6tGLpZ4cz3NlrQAAEABJREFUrfX8ZK2j87Zc4N979FKf3H+ihy9Odcq8vUK1jM8Zsg2qgih53JwGwhu4ziXf40b6G8BWJGI3D2S5PXjRclKdlWQnDlL+UX9ULf9O8f4p8zi+LfojsN+J5QJ4KFUDrWn36WypF6cXOl2stET7lv5K9Hei71IVGAuSd4s3oO8j2kofFdn4QweS9x/UbdDhH2v8wNfYFX5X5nb2VUvmd1+H/SLYv0GlLDNTADEEwkFCHzFPmA0VGVNVHJI/kCuRVklVlnbqSjfYz97mO+nmIOgal2t73VxjLg9HfLsNtFJjoNC1asI1LauJ91iS36Nm3+y8A9bThovier1Qw/daszhXszzWYHmk4epIk3Sqw2quuztJ7x3Weu/6QHd2K03iSlqfazk/0WJxoWytDq/t6KPvvaP3Prit/cOBMLmEjhlrS4k2mpTxtVxBHaFP402CxFwk50OWNjCoGc4LspwmYQolQ07VKNRjKY61bPvL3y/vH+nR4wudX1BrN5DEep0qta1JlAmxkuT1Qr7rRwUmU6nokodEwv37jSzSf9sPadRqSLUNzYQ7hs1aHZf0q9UF+9Iztd2F6rrTjZs78n9F/fY7zIs3dtU0AXUyUwTtz5IMWSEo4Ku+/6qamiR8Fh/0ucj3Wy37vjK/uH/Kn4yMXnf31wKSe0qe8yG7xAm7b/u+sWUu7VgfySp1ROr0Oc7hc+pwNNTe/r6u37iB3jfl3wX+PeT5kpUKy5hBN5+Te3TysZCYTxNjKtAel1uxl6zrSi7X50oLQdvH9XL+Mu9yHlP+wg7lM2PQG2Zm8jXAYeb19m1KrNkJ/X189kjY0fPgUUTDSsEaJfxkzgJ3drbU8fFM06nvZ6JirMmPVBGU3C6A0uofl2HkOS1NVfagveKgArntev5Xb0/rcYX3VfZ3h7wQuaUU9PXfNtOpY5vr4Texzft7UtpZJDp9A97m75QKb8nfUCced+qQmcwL++tNePo/IFz/rbjLsNe5TfwWuuXr+xkG50fnV0qTtv2Rt+XfJv02ShFY/O0g+Hf+eY2ONwviMST7OHoz55txr/vb8E3Of/oU1xMtNoTQb/5hgzIgr1Iv4fFNRj+is4xxvEXwcBBzDKC/g4w/6kHcpFdhj29QEvUdDzwlZ0s9UsJIcwoIXRFBjJ9Id9Z/KgSv2B2pn1A7OfWJvJ8CPfd3h+mNPzTOFwSHBfJYBJwG0l0qbgzJopg8yQweOqevm3Q6sefRlcfTr0T/DkF7g9fKyN8kUreHLqUTz8AV87QkU0fckaCXoFACGeHOR1AytC5IymyG0hWUuDwdbnjkTynrZQT/K1ClSFUv20PkwU9JXYKy6QoyhX4nWEBGj8Ti6cgbejWc4XsVh5+4p2XqkSPr1eMLKot0Lot0K6eucQxBMQKoUd4hobQj44IO6pY8zBs5ETk9OkU+5LcI6srlcMCG0VsAb4C6KUMJIxmdDNkmeVcQclpiUh+TXqPU63W/BqYON3zhe5WfNzxvUpH+WhptypTt05BV8p1u4Vp/B7BRxsdcx17GpgxpJd2peKxHhmQ3QIkTI+xxhxvA6RbeHx4WPilsmKEO91Gn+bIsPkq+8xRe+ITtMzD6N4DIhrJc9LatIihhPpwimzqP91iXPE/zfGMzaxwQGgf4FZcCgb6VHwi5PNrtH/YDLm5irJTYEPoH2HIxZ1O91JoP9I46Hb6BLBtPyjnfFh0bSd8s+4Z3wWXT+fkFm8BjPX/2TE/B0fGxVsjBSlhN8rnPYWYKIQITQdJVaIihbGJrNrQVOnkGZxeajAe6y4Htj7//kf74j35f/+Zf/nPwL/Qv/tkf6KMPP9CNG9c0pB0+15mZnIbgsrcIfV2keXoIfbxQ+I10M3i31MMbyLR5LgOb+DdJhiVTIJPVwxgttJv45Y9x43klvgk4F0VJ2iQQKj8SzUwBvRwWgnoY1CSviyKZj4HkoD8y/egfHmnTVz6Tuc0TY9zDZqZYPkaiYozyJ1MmOeDx/vaP8CUXAi0f5BF+P7B2XwmRWQD9vd9dpqi/h1496OOyOv9wAYLHfWxnd0d7e3vlXwK7rFI3ssXjJIagyw8YC5ICJQ1qMgMCUO8zLxtiVOCQQiEwcox7zQzNMuJe37AZiuHFx/ZCF6dnOucyYzlbqGtTkRmtov18pIRaZsjAftt2mYKMNNGh7t9uuxCDVJlaPq5XacHH85zDvblW3VxrDhKSrZW5dDMO3Y2TB4tZTKYSYznL/6T+HaAcIibL6Ju4k22RtdScw4Sz+bmeHD/Tl4/v64uvv9R9LoCfHz3nUuUcvrUS43fNBUXn8wK6NKNG452RJntjDScDJWTPljOdnp/o4vxc3g/DutHOcKQm8EHPoQqJctuMuYQfD4fl0LwZIGcykvfRzs6O/PLPbRiwZS52oUb6si3zQSd/QoyqkT0YDDVE/hBZTdOo8rFLv3hZ50vb8hz8dcxbCT/L+FAww/5R3uc+1mOICkAylQfz9dRHh4rt8vZNWc/2eIhBQw5i9/YOuVTzD+lbmkwOkTLQjMuo6XSl5bITVVPaZYVCBYf/nGYP0Nei3z1+lRppZkFWEOXxDC/NUNflHrQxAW8XxKctV7jQnFXComQPbR7PwBfp0/6w3Pt3TV4L/1XAc6mxyaibd08RYVQQGLdyOczthn8EDvDr2GkyDLpxbaJb1ydq6lbd+hS2C0lLGYdD/Sad6pDf29LUDGrt4gP7+7sajgbyNWq5Wmg2n4KZfI1AQOm7EIIuEQkXxJJWxagYsDUG8bkgucGUS96AC7DdvT3tcQAyGaMbp14BXh9rvl54HSvWNp/Her2CIj5VccgRkev1+5h0mW5zj5uZN0T+F0+8fIu/el6i/kTd7schRDXNQDU+GqhPPGZWdDLikfySjk1dZ58HXZbLqTjkHDJmvDxmL3ZYMEeuWX87bL9YLnTGhejJyYmOjo/07MULPX/B5e/LIw77lhowPq4dXtPNGzd1/foNLiL3NZ6MNWDdqmhbZL0rdRs2o4Ls/YxuZkZfgaCeelxGRJsH5k2okOwWAxuanOIfudiAsUtclA+01SJyCLsEt723xQ/BltxcLpfrovd63dFrJp83PU2UG0125EiUffLsuT75/At98sU9ffnwCQfq5xwQz/Xk5bmeHZ3r+HyuMw7TL2YrzTg8Xi7WZa4278dQGoU66EG7JOLs5cSBp23CpihPt5Le55vbhnhPTaJNRht9b5M5nBXzc/YLLs3Im1J+iqYzxbjUaGS6cX1ft25fZ54YMf9QnrGQuLzyfuyY49bsm9z/WiaNFfuXJfOm73EY7pIFfuhkYKObCq0k1T1yfzC2XOZyAXyGDWbzlUKo6O+hDLtnZn+3e4FRDHiYkJy6z5b6l0vmr2XZjyXW9AqbNfhKjQw6Rcsp47lbaW9noP3dkUaDqKZKCqxHiUPS9XqmRL5RX6AO/yBP+Gtirsi0OSEzu+0c8gcmC0KADGq0zSH6pIC45G3FT4V50dbnCEcyKRk1WVRnFaiJN9Ah69dEy/VEL4+iPvn0GLzgUnzBRfuQcXBDe7s3NRruUW2tjn1Mx7hFvAJKxxCEaNrRlXHn/zLaLwcivri7s6tD5pFd5qwB64+Zc0pmhixHwD0CioGiexSpIEryNIOKuHiyfE4UbZJlFRCmRZLc2zNJgJjk5RziQQ5tljkNMiMdn8pcKI53pQ8+vKHf+8P39ft/+J7efX+f9QpZYYHkJbqtQUs4QREl4+UI0B656Ek7yNuGRZpRp1Gnw+OSqX+yVPqzI+pryYr4FkvCCzAHjA8uqZWnfTgTZy+jDI+PIy5+VeAy1vA4Whm+I1AovmRA+JLDfcqpSlqnXGiirAO9XEe3D/oL/YWfyGoVqIE6BtijBhXwfnLQftqavZyuPolIK+HvBeFK2NN8rWMuCMalzyjp/XcP9JMf3dX33j/QIRc0Fyf39eLRJ5qdfK129lLiUqFC50EMGrDeVIw1Y9ymELQOpgV+wYjSuoqq8b3RwTUNdw8VhzvqQsO1TcUeETBGVoyZRQqarbPOF6388uz4YqXjWdJ5O9CqOlTYfVs7XALf/vCPdfcH/1p3vv+vde29f6H62vd1nq/p3nPpLz890Z9+/Ex/+cmxfv3gQo+O1lw4D7V77Y5u3H6biyPGzmhHkUP3yJioqqiAnsX2+G1grqjqSlVNOm0QVvUx75cdS9atBfA13te6Nd+LSy7gVuu1KuboIXvDfr1kFLCGdIDiyA8KAXkWJO9T8Zjo0igLgf1WW+atlvm0zGWsx51PoGb4hMoY93TxRPRtGLs1+wCvy+MhBhmyYYc/U6X7DswkmMiTyZj3O/bzy/lSZyfnOj0603q+Vlolzc+XOn650HO/7H2y0pcP5/r8/rk+++oEekb8nMvgCz09Xmm6rrnuG9IvLbY9B2d6eTbTin4Tc0apz2iXVbJCowTtEQgDdHJeQc3husskM/kf8WxaQFuI8CZLZKo8xrvAX4T/MX9U6bqVbxIP4yMWK4V6oNAMoUOpwl+xxSnr2PPTc708neoMu69oa25qCaQ68g1iKnKK/lkZf8n0U2knsj05I9+pw/Na1lk/b1j5Wss353Kz5jld44cdvuNynN/MZGYK2Ff0gVmtEBrFMFLlsIEsRWmdZGBAw/bw/ZujRrdHtW430iEXuRPmhAFzX53mXBQvWLmXarj8HYS1HE1Y8c0ESGtsTd66pA/4/nNLlAtgvrUi32zV/EQNGK6OtZPPdXOw1nuHQd+/M9IP3trRBzdHuj5CkfmRLl4+1vnRM/apc+0f7OjDj97R7//B9/XuezfVoGzSHM9YSnikxPxNMYxPvAK0SwHqPzIsEQDoJIO3UJ//tvA01hUBMylWpS/jYEetBjo6Y1w8OGL/9pT96lzrbkR/jdlr1OI4Z+P/lWKsZWFbL1X6z/u0UH+ZzEkWtIT05kPWq6RvZ+nzN4zOYkVaULAgMwHayjqTuqXW7Yz55Qx6Jv8X0wfXhnr3/Zt6n4v061z+DkeRAkkd65T7WHYbYNnEuridd8xMLfPTnDOv6XSq+XyOvFaJtiXnc7APcf7s9Go6slwuloU/FWTSWvZTPo86WvdbyoQY0LGWfyP79/XB4aFu3rxZcHB4wP5nLJ//YhVpq8kkJAHGjvt+i44+RnokdE70E4ZC/xijKsr13xBRHg/0lZnJ9euRmG9b+Xzv3+CZdpmZQvSylXyNi+4bxEtZ1wC9M0i0x9ufvP2YP2WTmAeMcWc2QG7ku2eply+nnP3NygVwYvxZwGeMPkCWy+lBm4gLZCCeDDzV0YdJMLDJL8TjDk/+R8GlJt9R27flf1vadxT/juTfJsEwxhai/8xMTh2EStj0+h/9gz2GJAeEn+vqICjf+3v4NcDqrrIFasHn3N7TZPZB3oT5eT6RwuNyPPx3g2lrjhJ4o/BVmW9kfSOK218ZO/mN8DfYS4LZq/oJFhVeUSs8/avXBKl99J/ijWL80J74/s0AABAASURBVNFkv0P9zuPoWV+F+nj/ZrZBFm1j39mHmSyYc414KJAsmILDDF6HerqJb2IlTf4YL2BWXhLUzMOSID0IeJokJyb+EDAzibD88eBrYU/8x0foJ9HEpNmpZXFwdGWCzTjZ30Mhb9g3YDJzqFBeQrp82PGS+esKPM8n56IA/efxK9kESeT97b+ttC19nctTCy5FlBhMTiH8+izi/PrJAvdB/9fDpKF5Jl0OyvU/L90jsxlysPvT6+jzVZ7Xwxupclrsgw5OMzTjtD1IeS3scQelCh8UCUKvLBKgTuRUVv7QAdRur6HwkiuQFaRCe57LPBQxh7TJJYfZKSAwMLgcyh2/tRKbBMtJERGOgEjGWikXeF/KycjaIEjlgjciI4CeJtK6gujyvB5ouAJP97pLmuviOjkIW0YmtJctGemeViChyRuA/zvz1D/Wk1IW0YVeplHesw07OVXJFY9zbEF088ub/LyJfxfxfB8LDnqbaj2URIMuw54i7LNFvhI2D+OTAp6eoT2fb8qB5/sGvyDJPN9B+rasYXNHYI4IzBeRPo58LIV2rejgsD9u4Gmh5LUKnlbyV4oc5DgCh4Ddaq4FB4bTi3M2alP5JpUGyXCWGIOCGZCMPstsPhN1+vxUQLjMV075KPN/4eQH3cdc8vq/9D3n8NvTzrl4uriYasFm2jevMUQ1dc0mtWLyD0wzWTk5kjzfD+x9Y+qb28TBn+iyGIIih+L+rwwrHClgkyGBw72x/CLY/yXwj77/oX78g+/pw/ff1S0208PhQF6W4htqMgMSVDyEPQ6kPiwPA2IkmSRQ4oSg+l0firm/OLu7ocPDr3CFgUS3r+FFDqKvfgjB9MQJ8L78UdzQzVUqfeT2CbG3Z7FlxqZ8FFB4u8Yk+s/ndZKo6VKSvIMDfR35aHBqTBYWTC7bGVv6dj6banZxocVsJveBaPRHjDLK+YdRh2yqvSL0VRBN+BjKBZ4aYlTDJYd//AygVVVTV1DRi5e31Fw++jT4STkA4mMkXkGgrRE5IfhHsOtq8riFKAXDO7I6xkoSUfiqupHXI/RsuaTxfwW8nC/kfhcpE/mgDaGCmwMLDqVWq5axsObDl3mUMmQohFBghnxkLxk/Sz48V2mpFRdsaw5JV91Mi/UFl8AzdRwqZA4Ksh9A+kUwl7wyJEEzH+cJLRPjO2Pk5CCcuLDtwJrP8fPFuZ4dP9dXXPr6v/49W15oTbllu6KOpeZLxi6XxOwc5P/P4FCbqmGlwXigEZfAjmpQqfynq5FnUdoZj7TPwfgOF7S1BSUuYYMCF4MjjYdDVdgq07bE/IKmCjGqqiv6q5H3Vd00MuyQ6Wwfny2XXX4g4x/KUx/j2NbHsNtqwEHhkHqGyK3pxxCjZKYinzmjXKpwuONzTosemb43M3SoqLNWVVWK9I3JhHlegQgp8sd9hWKkuBV7FrOgBj39Eng42kXvXeabiULg47Q1fLjFl5ccFrS4A/ooUH4LjxuiQ48MdWiTVgYyaZQxRZkFGWF5OsgOnM7tU4CCnrbN31JP66ErD8zaosNOHQ1y2hJ2EMZnVJCpV8zL4kEHdDRSDF0MHSyL9dpBgHVcHJKYOg2aoBvXd3TnziEXLLXqivUAPw0cLhm+JeovlkSAMY5CDKqbSgMOy4b4TjNo5OkrDoRn85lWHA4nl2+SmSkEdAFOYwgKtoGHN8g5l3ne5yPxRPp5iI/s7O6q/IvznYn8crTCZ2AtBzDuI2vmIfctWqQYo9ynvJ/rplZkrvC6ECcU4Ue9IRbasYasuMB0mhDovtZySJxlqqq6HMLUTYONXa+ET6RiBflj/spKjAlfkxYcRK7QI8SowWCo8XiMjEpL/NgPjfyg3G0Yyff2LThIv+AgyS+C/f/5e3F+phCD9rnsvnXrVvnb/hPGo7e/aQb4aaO6apBZK4ZY7Gfoqc1jRsxBGqH+TVxhwwChiaiQS3uyxx0kklLa5fb39mTalD29zG9wmmRminXUiL4ecxFvIWrFXDidznRxzhownWvFmM+y4oUttvVwrBvV9GHEjivG9iltfsZF9/1HT/Trz+/rbz7+VD/9i7/Vn/3Vx4Q/0d/++nP98tMv9MVXD/SYC+Mpc7FfFMoYh2bChSV5o4DFPoyPizEnpw50sC0oYBsoS0a7RPuE3yutsccKzIFfaM0pNSc8h2VGeIUPeJ+MGRuHOjjYU4ymrhwUdvR9p5b9k/f/ij1US/sS8jMlIfhywiYdh4VLDknXxE3isqdHTRjfUo28SvNFp4uLJT6dFeuBGmxWDxsFfCLD6X2EWELyZhRaXlTk/uRrb0f9Du+7EAK6RgXGamYOXXNwOZ+eM8edac1hdO4WChxYR9af6GsRa1VmzTLWgxhEWS9PAPmZ9ibm/Yzdculd14jaDfDLom9QzqnoB7tsY0Vuhb5RmT7w0ePw0hn+BG/icDCpQepAnY3Uaaz5aqjnx1kPHi507/4FB84ttt5hvjlUM9hXVY9lodYaH1ty4e5rTcZXgwXSDTt3WjHu/FLA4eO6Zi7Z293RLnPJiPEZQxRKoYXQ3mRe1uExIw/djLAKTNIGmWK0qH8TIZzRXthGTonrEuLxcpBteadmvNGV+uRh1v1YJ+3sRt1+e1dvvbuvm7fH2j0IakatLK6Q6FhDO3k/iCd79TKq65GL7wd4XkFF/wD3K5iXId1I7ZFIScjpQIt8xgXfAkoLiUsPcfkhLkHkl77+L+RLnLxyAbySscdxiAtgAz62jPH1Kow80g0/8nTPd7wKUy89r2JDb5QD5coPDd1O9IcMf7JasgYMZDaAetjTAH6X6btM21TAfCFT/yDTHNRVLj/clo6WbAc6ChvTpsxeLdpcEy6B79wa6Cc/vKMffHRdo2qm6elXXAL/WidP76mdHvFtNVNDW2tk89mhEKgTdFS7Jm1Bbyy9BvaoYTDWcPdAzWRPqWq0pk3rHNXiy6kayP8TuS1tXNGPc1SarrPOVwIcnK8HukgTLcO+uuFNxb13NLj+oYY3vgd+IL8Etr0PtKjv6OVqV/eeJ336aKYHzxc6oaus2VVsuMxJQSxxshAUYhSqytBT6GlBCjEoMs+HaGUc+bo1Zz0/PT0tf0npxYvnOjk50TnfhQv2dD7vBIREGl+xH3QaY5SvwX5ZIJkSY7NjDvJvAY/HqmYsDxQYkzKjZslpCLGEfT33ubQi3+WYGdmmSDwi20IocXpTmUFQ5FPHmm9aH/drX4dID/D5uK+8jEwta/30/EJHtOH548d68fSZTp690NHTF3r+9FjPnp2Xf9345f0T+X8K2vHV18d6+ORMXz851oNHL/To2ZFenEx1Nl9rmUwp4JOxUQ5REnoB0a9mQXJfdFrSiEOzjDYGZU8vMIk0GbRAr55MsCCXdvLi14d5k/l3+xVRFHmTkvR3+nndSVnJstzPE3YW/m34sNVcDEJbxqn778uLhR69PNHjI3yG/VEbohJ+kuuorjJkSGXNTGjFz+1gyAsxKrB3i9AtvD8TfC39XIC8NX264jLY4WH/JnVfS/hDL85U5AXkhVqBvX4ETgPziPm/lvUpYd0p4jdor4M66MYgiKGvm8zLe7ZUvTxT5lI2zY6VFycK6zNV7YWqbqqqnVL2grkArM+hwCmoVvDwfVZx+VvPzzQkbY+55RZzy3sHtT68MdCHXPq+f2Oot/drHQ6zhpqrnR8z1zzT+elz+malO7ev6d33brMu7Gtnt8I2a2X0EnOWrJUsSTIpB1AB90finia3hIOGagPf0zs8Xsp6PjBTxm99Xe6w01oDHZ+tde+rl/J//fv85VLzRS1pR0ljdV0DKvYwBgRMPo1n1ntl5Dng3hCJJBWdXDd99+PZDjhKkVKGyPZHomcb6QXoHRzko4Eya03Hfsb/Uttqdc4+/AzdZnxH1Hrr7UO98+5N3bqzr+EIezETZ7UqcwmKpo2P+Vzi/8Ubx4L9vVPHgr27z4sr/M/90Oe1jjKJhmfgtAdjBHn5KtAP1Xuf93QMQtFSN1nlZ0aLQlBV1/LvHf8GGAwGzJm1fE408kS7/eeyfO+T8PcudXLfd50cHu7YI7l8Hzsx/P+o++8vS5Ijvxf8mntEXJk6S3d1V7Wshmig0RgOSXBmuHu4P+5fveftOW+55HvL4QiIAVp3qaxUV9+I8P2Yx71ZWa3QwAyHfFHxDXNpbm5urjOzgpya2RWVM1H3uJwtMrVkcLgfSUgbVTJmV+xDyqqSj8kuR6RvOj/BL1GPTpaU64Y41MlgHIkuQcWazLj8nejZs0vWurXWa2+pgjQFuQPpMQ+Y8BLmeT3eKeHqKBFXr6dz5ACi3X0F9ztyZPdxk+xc3/d1Dt8X/21xnue78PX0Kdez+3gcQjr5FjjHbwl+GfTdWbs0Hg94O79/v5MpEbyuaU/25+N6adfdG85XZeDA1n5IObndnNUW2EIO+67MsP6uKJHXX20eZ6nrAeLx/A6c3/vmNPlzLdl1P27ea5E4uxJxbF6j9A7CpfxY/vrH++BL+g1mHvUDsLE5epm/PyDDJoldSdQFWEe+64t4vK/EGhwcIVPxFY+nSrgTbp+3WpnhBk6DSR0C9DpMzicw3jjMTMovHwlnR7V54Ni5PB2x2UMS3uz0j7vN+PJuk2TqYTgS8HT/2gjJJxIGdB/I84KYRY8vthOdxvEvJlC6zglP5r/prERt9ICL16OxIMwpf7tUBOIj9jvfdKVE17Inc7oF/m1vzvRaOFFXrwdfeV46Es4Ef4eg2JAcoRUXWimjYDa6AoeSEd1egbh4DZ6u83d5I/qITIiZunsLz7N1b6mHfS8aRS+fdr2inp4w/0niuAkvoO53GlnIdNTz1hzeAsJCxlodJYwNdmjXihsUbMpLrdicAhY41cZdcBlRssntflKxVi80qkDJIrJgERThU8CjgL+XHfwiEbeHlYR3WKrggKB0kL4CBeV52BYlYR4fSRM5JCvI22FF3pdyBuICFyaReC/vCl7uBi7LFtv4XG/iXb4rIOfWbR6H3xzuBtntfpDzU2Zg8x6ghryG24jb0uBh+IOHOzydI7trdWnXV23Q+Qn3fA7qHtCLuXtLPf8WOXwNn2vwMPJZTr+CN/wJCxldOxtug0fYpNm6I/kKULLwzSB+QLuOiqS9XtT+oNA+F0H7/Zj9e2xy9qqoXQ7/d9j07OIfl8r2kLhAmk8udH56Kj+gvmTjvGKzJQaEwheDvUq9qlTpm7Rg8rEg0a+uFqMcRtYcis653H3x4kRffP65vvjiCz199lTnXADPuDD0w7mGdL6QrFhY9riYrXyRWRQsOn2oZwFI32rpI37It+JQr9vk1fJ8iQs5H3piCMhRKgak4OIh1YvcDwaFaX/U1+2jfb1256bu3bnd/QYwh6smU/d2VPlxt8kMyCSoIEnXHvzXfLqK34Zv6Ibo68+W15YKBikD2XX9Sdc8nRttEIabN6dG30I/liG4gBwHleTiB3QTYsj69HE4DPMBAAAQAElEQVTbdUlysuHDkRf8G0qIq3OT0WS0a/D2jVEGjy2C8zTJN9t++Tv1C2DauVmv5XIF8gm0cPPLVoeXQzHEk5Hv1dsFym3ANxYVdlCw8TEztdTP5c1gI4PQct4l9lGVFZuhMueLIRAeFQNA1ghcxo0ClA+OqEeCZ0PBNWUm5DNP5yBc2FLLhUbNoVaDnRchqsIWK+Tx/Ik8NYdYK+KWHDo79c2VZF3ZyBRipMZJS/rObDHTYj3XmrG2DUstOSiYLNnUL880Z0O6bqdsvVdKjL0WkyhOLkZiW52IuQ4GCCnQsGDNWHl6eaYvnn6pTx9/picvnqlhsisHpVr4rOj789VcK9IpSiX9vRr05Bd11bBSxYWdh0X6fSyDiqpQn363Oxpp3B8yHxSCHUgalBWXwjsa9gYyivcDtOViKe+3fklLkCJ1rtic9uBRcrBj6DUxX7b02Ya+PZvNdXZ+Jr/o8h/0aAnztqmqivGjog0LxRCou8nz1cS7br2MFf3dbaxm7dN4+0uYVVCM5KFcGdZGu6Ss9ZdfDyepXOiXobhILy8reDux4bQoCyVBJWlLreqk6WzFAUfN5YJhf56uUDIg0siph5FXGyRoMqUNhF/EyZW/obSuMGW5DXkdE4pzUKiU0wQofD3vhk/KlOCrl0wG5Gj5NvAD2IocuYAWhfCS1/kah8tKpVJbqq0LtRzWtG2PBD2ZOSq4F8BU0Hb7+3u6dfuG9g92VPUKWDTooFZy/ibyGLoKihz2RvpTgc2XZamqclSKMcgPRfxg2NvMJTXr8gT07jCoGcy0fQy+AVgOaLEdCsRtiiHI+Q8GAw0GQw3yDw30cnnOy+1rXdeqmdvbhrpLitiFy9Nzm8TGCmzF03q5gXJDDHII3n5gsubQr+bwr6Fv17idp5nJ69br9TNt4F1jlw027fLldkzYE2gJ87xrbNXzRsrrD/pymb1M/5O8Uy5J1xxShmDIXsnLb5DZw7xPTKcT1ZR/sL+vu3fv6h44OjxSn/JNQa4PEy5kjyEqALMgM5Nk/Ou+Zqbrj/uMWIfzcEbeJkLuK1zP4Ik8AfEJe0qZ5gAZ5VVlpb29fR0cHWnABbcobz5b5gvg6WSu5WIt1JGx5pZhjd4abNHIVzC2RNovYTNT5oknHAj/5uNP9V/+9u/1//r//Bf9v8H/9//3d/pvf/9r/f2vf8fl8Mf6+LMv9eT5mSaUsW7Qt/cpixIwh/s3MMrRK5BXl49kSlcQ46tYvyXW2GId9RIribWxsWYStG3m9Jk5+WrastTNG4e6efOQ9vMxoIFjQz1ruQ3VtGWDHYonxqgQujGhQeblcs2YsgDLPKbID5y58EwZJflLMZ3o4nKhc5AYZwZcEPW4ZI8lY06El8mlprxEs22ABInyMvh0bSWZmdzmy6JUEQqGwJYLX9pmNuXy91Kz6blmkxe01bm8jsb8ZP6bj8DrHXwPEJIiF0BUI+dP7E/kYBxwXQp5iJA/KXvclQNxQC3IzDIIkDdLi7/F05rXhVIYl1Z1pdmi0MU06GwSoaXmy5Em856+fLzkAnjG5S8XLeu++qMb4EgWB0gRVWNbK5+L6Xc1uvf6B7MslvfplYdv+jNKU4UNjpjj/DA1YIOIgiAukWTBFCwoUGEzZMemCJHyeByg5izARvf0jTb3jVYJaYRf3kI5LEmE8rn22sbtFKCQJHgCjzD0XVam4ahi7B3kQ+qqX6soVxkhrpV/YIy2yeXlstptbqhR75CxldmE32Ooj6iPw6BGuIARB1N1j/sSzlYp16emCl1/EPbhvyGf2inVnCilCXEAv/KF8Az/HCzguAH9xzJWhC2B0zXyQelfloGffalRJ4fbl3nZXjckEbmEnB0i3kKSgz5hjoqonmTQjFKJ8ESaZFGJvAkeW8hMIjTDWtyvwty+GQ+M/ZPo+6onsvZS40Ejv/z9yaM7un8bOwznOn/2Gy6B/0Gz04/VTp9wGXTKnnaiEl2xikDLa4qp1cCzxjZqBkW3VzE3DMY7GtC/i5KrJitUY2Mt8lqs5FAolQhvnUuyfMk4XbW6WNQ6na31Yt7obJE0bUuti7E0PFK5d0c7t9/S4f33dXDvkar9N3TRDPX4vNGTi1onU9LXUZeLVifnE11O5+yfWnmfScjWMn617HMbxsR6SwlbcNExY9yYMD+dnZ1ycP9Uz58/l18Gz7kU9v1dZB3gc21ZVooxgkJlWcr7mYd5Gd4Xt+u5lvI8XY/9Y0F6mRRiVMH6owQxBjWkoYFUMX9XrMFDjF0a9BcCtqDEWNjmdA3jQO1zM/BxYMH6dMW4QFdUQVrnWdLf/TdLGvaFc8a/8xdPdfL0Cy5+P9fps891fvKVJqdPNT17rovTZ4R9leM9zfnJY03OnukM+uzJZ3rOmnty9lS92OhofwBG2h33VcYgS+IJGQn7k4P2vXK7/wpGLQBrtORKyPC8hMHB5XfdJVIl94MWZHf+uMcd0O99LcdepXTHdRDrXsi11/NscS146yQK05RfANfI15gpX4SXfYVqSJccqok9ZpRCF8tGX5yc6hMu2k+wO0YK1bRzUxWqo6lGaS19xNdviXaHFW0dFGizeA0hRplZttmWNaL3p5o2X7Nu8nZ3+J7Ex36H+zNPZDYLMitk9ClLTktFA3ED4gI8A/wqtRpFibtYHZYS97M6jLWGXPiWs2cqpo9V0ufL2VNV82fqzZ8Dp89UTQFpqi2I7y9PNKhP5X/qeayJDoql7oykh0d9vXNnV2/d3tf9o7Fu7lQaV2IcWaleTDWfXmg+O1fN5fJgGHT3tWPdunOgHhfEspU6rKGNhMyiHXBAAqCBqK28kTzQvaKV0bUMKwJuVyjTYwEVxg7FnKzUJ+UQjmMt6qFOL02ffTllPfYUOmG+LtXaSCmMSddXQ55WhKHXuknI28DWuVMenP1NG+eWeti3Y5MQed3VAY/X5dszbEITKZKCOVrqv2Zts9Cay/fV6kIr2q5pGZ+rRsc3x7r/xk3duruv8W5P3NyzLluoZaz2X7xwW6ybWivWD/PFXFPGvgnnG/7LCj7mLRkTPW7NGtaR7Qy7TVTOxy1HjR05GqjbqsclJM0gnVO8kplCCBkGTfg9rvU0wKyL93SZB5G8yJrkfDHZl5T0HuZlNvSJhnHRZSGY7M6nUIiFto/zkUzXn64MeJPJ3WbIRr8rWEuWZcW4XqnHeOz+CK9IXIykCVLHKWETIOenGUSECgn7SG2hBfPW8+cTnZ7MtVpGwnuyhNFje20b1Cbv3x0nUXcSyPinDH3jsW+E/DMDsJ/M4c9ivK33S+oayPyuPh7nnk77KMs93wtP+XVsM3j4VjVX7m+RPcd5JoAEXbGbwM7PN/uhpOkSuONfHl4C5sEY4drJPtxQAt3mMjbFZpGuud3v2AR9PyEhXLs0r+gkR3ThX/sSswnxnOCaTFudEPRS3m3gJte3Ebhcpf+2+CyafwDvJslLSTzAy3TaFfdqXA7/3g8S5Cxb6nrfZsgRW09nSi+FuAr/IY4uG/wQ1tuQStO3Pacp+DjioAQjvkOLrwE1AgHVuPEzNxkIMOwQcn4zk5kjbKi7gYCHQ/WNxwhhTOG7fbddPPvxkFUZBHhqyP8Sb3ApugG9ZVKtM1omGg83+9NETViONwq69+zX4DHov2s3HPndxBOYi8mfTZgT8hDlDew+h8kgW8CDeC9rC4rfxENyWqdbkC/XZ0Ozexu3oTnMlMkmSMK/ASYiR2SxHXHFVipYjEQOoQpQMiGWTMaOomlVZjTQmnROW2iL34E/p3f3Bm1Sie5fRWKxRvz18OR+8rORKl9BTf6XKFhgFFx8Fmy2SlA5OJSq2ICWXOyVbEJLj+cwv3S4H0TckUuFsIHVczafoJ5BZ4qZTlWwaOy1Cw249B2GtYZhpYEtNYDuVq12ey2LzVqjYq1hUWtcNLgb9UlfwDOyUYpQW81kyxm8F/Bcbi6TlyrTQiX8y3auHhv9Hhv5ql2qaDbhhFVs8r0eziciVyTO4zvepPO6UIaWE2k5VS5rNc1ur19cL1ibbVAvqdtKsXHgXi+zTJ7OuOwQcgo5M9x9HYTbdb+71zMpYw4F1Ncoz9Cr61TXqLu/iW1+p57fqQO35wXfzDNX8jLRhbzeDk+H/AmaPM6R5UMPTolzPi5TQF9bGPJ6+tb1RV7jwCKngWeB29vG23/MJvWYXcWD24f68Vv39fP3Hurnjx7qJ2+/rh89vKv3H97Towd39M79W3rrtRt6894NvX7rQDf3RxpzcWQsiv3PPE8ml7q8vNCUTX9DXyjYmPXKUv0K9EoWhaXKIioGwILQ+2mL/ftl0eXlpZ4+farPNxfAz589Z2Mzk49HZqYSPqPxWGNQssgkiDgxiEghhMzTJxDfzPnGrqE/0802Pd9IyJuEPykw4AT6UcBOXFeRPlNZw2Y9cZkVtTseam9njLwVvE3BC8ssjPwAP1+ZmfiIbwYe5cfDCTGHEQIoWniVH/zaenDn5OLBzTe/7vTwKxDqYZBveZ17h24aS3BPpAPUNSsK2sURnAda4qAdf6OOoq5BFkhF2pa4LoVYcCe1tGfDGOaHPy2KfQlPpZzPaFujLeQwU/SFP+6WA9aFX26wKfJJvSDMD3XMy6KcVpJf/vpGydFSjgg3Mwl4CZ7G3WVVacClQq/Xz/xrxmvP4xuaFrfL5zZzZROUBSsleLptOG9H9lMPL8f5uuwFvIuqlMUg9hlqKD6Zyf0JJi226vJHdCHqJMb/IkT5ZscvcirsUsnkj1mgzKTaL42YR9zvNtzjwqmqKkV0lVhYrLG9Of1zxTiZYq1Vmup08pQL28/19PRzXc5fqNFSsZLKfqmijMiTpVGLDSfQMhc0AMNWLI30NfkuuRR5nC+AzzgkWDLuzhgDLhlHL+aX8j8PLdKWXAhXw0rj/bGOuLjYPz7QgIMq57VgrFuCmkVXUUWVXOg1bGiXk5kWFxM1HKJVFrU/3tHNo2PtcHAeRFsyb/lF12K5lMPbyO2i6lX5wK/PRV2/35f7XScxRHIlNRzQL8njG2qnK2488iaa8IRNuh04dTusCavrNc2AdNndcEGyUs7HprymbXI7k8/gbv7BnbCDtG13Dw/+MZmZfCXakqamnVf1CtlXWnIht+LCf+X8FBRiJQulGgxkwYGr/0ZeXQfy9xTCAMrBCJvVlo1s20a1rWEHwO2CdYcUJTayglciLHl8DjfCu3Qtxp6orMPk/5w/+QyQTyCRJ3m6FlvIaflIMhOPuzcgkdfX0eLusM1jyOcyFmpTqYaL38UiaL6IquuexAFOLPcUyx0ZdWtVSqFQfzjWzt6+Rjs7ir1SS3Q14xCkQfAQgsqyVFmUijF2KAoVhFXYfi//AEAlJNAK3bp+a9rPzOTzRfQDgxCph8smeRs6EsrglUM8ZkEGJE+X5H3b2xavQgxyGap8CBHl84KZyZ9EyU7NgiJl5f6IXJH+mJNQQAsSem0zWtX0Xx9j63o02QAAEABJREFUltjVcrlW7bZAnCnIqG8SMnhbpk7eum7RZXslq4i/grkcJieRerqcol38AH0+m6lhvAghZPmLGBRIaJJCMPJYHmv8//u9eeOm9vb2NKbP+fgTSNcgV4OsXkVSy8hn/kUuA8Jt5iGm/FDPTPmYx0H99bQZeAz4azl+8zUPcXSO5AUCI00MQd7Oe/sHOr5xQ0fHN7Szs6ciloyFLXP6Uov5UmvquVjWrBUWYIUNNYxbQYbdGO1mJTYCGvKtFDggXuvJ6YWenF1wQbFWbVGpqBjnVhw4PtVvfvex/un3n+rsfKY2RYmDW1khAyKtwUMO+o1oK6+fXCfAto5MvVM1Uqpplhq6Bh011t3GGtyIE+PtlopwR1VI+6yJDg92NWRMjYjRkr5hje400c4WTEWkP3g9GQuyrblMyJiQu8XdNEaZMAs9RGc8YcW9WJpOzxZ68uxcz04uVJN2ON5F18Sjc6qkJiXGwzX9ylF3dtrQOi2gnmlDA+m9f/Z7/WxPMQSlplG9WuZL4JYx35gvilArhpXUYpc14/2aNThr+WhrNOk6AehBDtcJ60ASy4QOr6D8UCMoXzPiHbS1u4EyumiZ5HVJFuBQMP4WOr1I+uSzif7+H5/pb//usX792zM9PTEuwit00RJv6GOsUO0p+FhVDJi/C62p+5J5et3Ucj2bmQy+rgfvKyvmGv/BoRCDvB/6GFVWZXbHGGXiQae8EnkVAi+wqABMQaK95FQmbeG6pq1TzujjwAaiHTJcPyTCrZxG155rfOD3ig+PUWRRmqp+VFHBw5ZKNlPSHCyRZw3LBlDGdd4klSs2yxpIF+AeNjQqWKFIX4uhkFlEnnAFs85tZoSZjC8FkJf2z7a/krAXYRsJW0ntFHuaMCZfZKTmEj9o3X4c7FtIZ2nGlDvvwPrHHOwZzeFueBp7TcO2TDXlOhpKp27KFZI2Mom+1KGQ5CihlWS9DKMvyWEeRhz1TeRpqZvTpABHk6vMOSs/7roGIg0E7DxQ74hs0ddmaapenOtwN+mNeyN98P4tvfdwTzvVRKuLP+j0i/+u8yf/oGbyucLyGfvVM8X6Esxk7HfpqPK/pOLzZ0MfDbRDjzl2tLOnro8PpBCxYRNTCzD6uoDRRwJxBTRyEdNoyqXmZLnWJWunC6crwhhPZqxF5tZTQ/8Io2P1Du6qf3RP5d5tCf+63NOk6ekZF8FfPL/Ql49P9PzkTBP/gR36yWq1YNyecdFxyR7vnL53rrOLM/kP7Z1fnmnmcxfrMRpTIY9xUd6X+oO+RuzZRsxTo9FQA/y+9hvk9V9PkX6W6Cu+bpvP55pykbyYL5gf1moZk7yvmpliiIqkdYQIb9YTfebtfr9S9LmbMs0MczBJILuDhDvRZt7/aWCZBRkgSCxXiDaFEFTEoJL1bRFob+yu4VIoraeKaa7C5uoVK417tXZ6a43KhcZgr7/mjGSlUTHXMMw0sCnnHJcZwzjTjV3T+2/eZC99T/dvDskrZf7isSA5sDs5cJvTDO9/19GlfRlvSqmDeJKDj9ezg4gH23CoZLwOyZ3XYe4x8eRPl9GVdR2JAkjRfUnnjq9jy8eIB8mB6Jgfc7vowUFNLGXVQHGwI+vtKJUjtcVQ8xT19HKmz7G5p5OpLlgTrmnnuoxaYt1LxnAfxxvCG+yi7RpP5u1O2xlt6MW32FJD3Baebuv2tVFNB+rQZBvLewz2NH5B7NUxM8FCFCljbC+Qt4e8w8GYtdaOhuxdBuzfhlxOj7CXgbUahVoHRaub/VZ3Bo1uYxtH7bn21ifaXT7XaPZE/cmXGky/2uBL/F9k92j+VLur59pPZ7pZzXVvp9GDg6i3b/T1zq2x3rox1oPDke7tD3Q8KjUIScn74myiyZS+OLlQwx7y+OYuF5bHunNvT3sH3idqJVtItpZc+8a4iaxSwr99bevYUI9ztPidUha6bBmTEroQl7dqK6nto+qxQtiXwpEuZwP94fO5fvuHM9ZiM51xGVwn2tVGqhOnfm0JLSi5kAyaTC3sE5RAuc12ZQi3rh4PJ+TK/6oDBp75euC3BG2jDYcR76N8DK2C64Pzx6aZauWXv6sz1uwTlZx57h/3dee1Q3Ck8V5PoazFYC2FRol8LTrxvedyuWCPuGDPuYDHUvP5TNPpNI+FS8bfFfsF3zd4eoqnbugzJbl/hc3l3xJekJ8xu3a7RimJhGYmWZDQ8hYhRDnMgqSN/qCG34z0Mnne1ikOWKndlOXluS4dLRHeDxqnwP3OL8SooihBoRCjLLim4Akvz5eoM+xkZpJMni+R392BtBH5iqJQwbhcgggvDwuEm3UyiychZUsHa+C3lSO5HVgJz4juGl2wzr08W2k+M/rgQDEMZdZDfwVpkMvTy+DmEK6XtHPp6rnu97Ip/iruT3HkvDlDojzJ1eC8zQw3kOm7H3KnLV6mynolPOsSnaQNOr+n76w/kaXD95VBou95u/xdgq3baYtCWmSgNFyU526QU5KAN4fLde4eIjLhk/NcUXzkSxvAiZTbl0R6Nb5LRyqiXnVv83yN5nSefsPHo70s+Lrzh6IrCx6bfO7aOGlBE815jZUX6mV24LtNii2S06NdBu8HuD0joTnO07r/B4G8LtcVczIZ6F5DJhMfSVCHE3WP50OEzvMv8EUUORuvBxXh3YZ4qFG64dggKws3L4Gvvldh7tjAiafK+Zwv2Agf4BwYJ3y8yOMGaRJjRMv+OQEB832Ag5WEMacZAzqjgQJpA3wD/A0+GYSZ4XJ4GFSZknLjdn8H8dg14Lz2eox7zUy8OE2dA6r/uY/XBlk6QUzdPyElr5M/Uzqan7bJBnlFceTG8rjO7ca3LSCXt/VAc9LMAM/2NW1kwiGHlJPALlO88nAMwcxkmQbZlmoT5tSR03iYyR//OkScrj0eBhcmE8lptKgSVPgqBrbeFuTpI0s/06QeA3LFSrDCz/STfxa/R8WqDXqkdb/TnId0fcrewsN7mzCn23yZYrwVlXa+34CX2zZcntZcNgOMv8Lge8jiqNxNR6g26LEh7XkYHaNvtXrQHrSyNTI7am3dPb+EZeNasfip2gVHSyuNYs0mBsS1/AJ4zIXv4ch0c6/Srf2ebh+wIDoc6o7jYKgbe30dcmF4wIJ0nwuE3Spqpyq01yt1MKy0P4SOCh0Rf7RT6cZuXzf3h7rleXcHOiR+t2faKUU+abcXtFuZdqD7HGzsQcelkEkaxoRMjfosvAYOFm8D4OHDKI1K0zgjQAM8N2BxPipF3QQPaRBbDQK8nIL+Bh7u7i119ysgT99l2KKAB8hh0EEGZZSUgXsIBoW0DUc9uKVhoUzd72m2fqeoQwPq4DT7CyM9IGwEhujGMdrQQSnltFXQEIxcX/2QL2N3KHwX7HAxO+5FjT0OuoNeHSN4jMqkEXKOixZ9JR2Pe8qXv2++pl/86G39xU/f00c/fkd+CfzTd9/QB++8rp++84Z+/PZ9/Yg0fiH8FpfBd4/35L85W0VTw+bfF8D+U5ATNnC+AKabKISgooiqykK9qmSTXajEXbJItGAsnFe6ZBPz/OQ5F8BP9Gzzk+MLFsaif1e9SoPBUOOdsfb29uSHCIF8vgn0w7uWScLM5OWYWJhy6NdwEJ7D8UcWoB4n+riH+UGnTyZ+iBPTWra5MDe/LPeL9Hopr0+fcitkLJDdzDmL0QLgDo5gMuuAQw68EA/D6/GAAEkmZUgdcb/00m3yvPrGY4Rs4ATfd79JpkS0A5JfxmrC/CtvDKIM6vDoK5buAC6Dw+MyCMuUT2Lscf05uoV7y8azVctYBVvJM4YgeZ03MGgMAXXXWnK445eHBekKNhgxkhZ3zov90Dyq2djnTT5tipjyx+MzCDAzVWy++4MBtJRMeRO/5ICq5oDAbcJBUsUQFSmHJBIytmz8XfaEO5GgZdHWclniGxH5E4IC9hmBlYUSsrdkdpoot3WZyBMptLSgUCMVPAP+qqyyjfZ6PQXnE6KKiHzE1dhig02aBWSu1O/1My0oIzBG1YzhEy5l52Cd5lyEXOp88lyPn32qz776vZ6cfKHJ4kyJ8TyWlFsgrCUl8rXXkBjzxRzQMG9MOBx4dvpMXz1/rOdnz7X0Ay3Gu8vFRC8uX+h8dq4Fdh8ZFwbjAZvcsQ64+D266RvekawwzVYzXdAvJ/OJVvQJvxA2JS056Juen2vCRUzDJndU9XW8d6Abh0fa4ZAvhiDzfxuduTwt+dwuirKU62hA+w25xHf0ORD0Pu7jQaS9vP38B0LmXCjOsBnfUPvFmG+kE21H7eEuwV75oRmcvbfPmo20Hx4uuGBym1jhr9lYt7R3lyxhrx0SYTLJzBQiMjtcdsJayvEN+gK7WiyWWjofb8NQqNcfajDcUdUfUWxBXMJugxR68BmAoWR9SSXxkXYCCtgggNoGSvg3SMmIR7vQhKBpQyWTGW0eooI5CpkiCKQPShgoZqkW2Vpsk6zyhyrJDB/wHzIQfTelVmRQSmkDvJTTcpHdcjicOKRZrYJO2Xg/f77QixcrXVy2HG4EretC6ybmejakDVVP/v+1Dnd2VPYrzddLuc019MEYgsqiVIl9G24EUYBGxtGCA4KK/ltW3jekFZczC8b5JQclZiaPd8QYJbk+0C39pwZN06rFtnM9kdvMSALQcsO4sVyv8mHMCl4tSvEyS+ytQJYQQ5bBzNMr15+vIuH9fl+OEtnMjDJa5rJaNXbjfL1cp35A6Lxd1hp5UCPl0w6SPN7ToWHyd36XoSURzUIKycxkwRRCpFwQiuw2C6rXHNJzcDTH3lNqFUNQib4ClFyKMTBm9LQz3tHBwYGODo+1y1zYox3E4+XPOTS/vJxwSL+Qj3WJsiWTP5Yp3yRcUPHgRnWowR0i/CW0fTwKBGKNsGAmM6BtCIGbN4cSF6hPic5Ho7EOGBNu3bqjmzdva3d3X0XR02pZc8iz6EA/nS1WmjOOLFaN1iiwCVEpAtouMJ4Ww5H65K24DDH6njiMDYORBruH2jm4oaI30vl0od99/Jn8N4IfPz2hT7a0MTJagbwF0kaZ9xvsRriUqTYPFcRlSsQgAPpPrKcTtpYYXx1inSDcWxjuADJlzHVqpPFDxUG/1M7OQDvjAWMd8wjp6malBF+aM7el22VZVhL6IhgSFEIpU6GWg/AEFQdiYkyx0FerStN5o2cnl/rq8WmmdRPU64/lfZFhgAPWhj5aa8nBotuoj5dr1mR10zBPN0r0n5S8jpTC3NTDdnro12URj6+lfI5eLabYz1IF693hIKpXJWxkjo1eZiQu+QJ7CGMPIeqlmroBUU9D0g5JVE0y8STAi9sIcMgjgRk+V0ogHlgwKZpEWDJKYWy6nLb66slc//ib5/qv/+en+i//9TP93T8+15dPGp1NKp1dRuaqvmLvSEX/ENsZqrFKDTqsaU5fTyTaNoagAE9Lkv+Qhc8PDteJz8lD5qQeY1OMEWFEe5ELfXn8Fh5hZit1HFsAABAASURBVIgfFEKUDMiB8DIpg7yU133dDhECvegVIARpYK+XD/mxS3MeZtoSZffWn/DCj/1PCI0srOAyU8MFZKs57iWokb2RMCxqoPwkvs4baDPnmJAZt1OjDiEU1KmEJ6BeHmbin5mkILPQURnUGSIHWha2oLSivAWYS+2MoqfgEju6AOfoG9pcYCITpWaD1tN4Wgf5WPuIi19hX47E3lTsUY3LDYO/0b9oOcqmblmXLgNe3oR8HSL1d5SSFcD7WCWzniz3pUoKgL6Vcry3XVRrRj5TK8SX4dYGVxrMZwdGkUajBXQbqHtkzVXYCkubg6mqMNURl8Dvv3Osn3EJ/Nb9gfZ6Uy3Pf6/ps99ocfqx1hdfqJ48Vn35TOvJqerZperlXGvGwHpVi26KjJHxfqABl8DD0Y7K/kCiTWrm+TUJnNatqfU2wQ6toL6xQJrAWi9pzvw3ZU65hN8F4+35otH5MulyHTRtKy3jSGlwqGL3tvqHr6m3f082OtYqjnXha4BprbPJUhcXMy57p7q8uATnOj9/wbrgOePPMz17/kzPX5zo/PKCNcJSUovMVd6f7e7uancP7O7oYG9fhwf72sU99AvgIfVizvWxpyiKPM/6GsDnPscSPaw3c283drUKweRpI3X1PhxCyP7BoC/nY2byPmpmMgvyeE/nbsnjRLx4PN6IjzJ4mQXhk9kmnAsyo13beo7dTtWvWh0f9HX/zr7efP1I7zy4AY718LV9vf36gR49vKFHD4719v0DvXl3Vw/ujPXG7VGmb5HGL39/+ZMH+vD9+7p71NegaFR4v6U8KchhVzRK9MMOXZyQT5v4TLPf0wXsk3qRA3PMdUu43X6dOvCSRleQSZZh0GsQj0m8m4+uHudzHbkgYj1MOYfnugZ3Er4hctETbeeoTaoRoA2lVA4UuPwN/R2pN1ZbjbSif55hp48vpnp8PtFz9hkzbApz1ILzrxVry4a5rHWw/mpZWCV4Cv7mesHtcrXYvtuN05Y0jisdkcDtpKX/epo160+fKx1rbI6sKMyU89DXvL8H+l1V9jSkL+7u7LLHGWvU72lUlRoWpoFqDRindsNKx+Va9wat7g8a3a0Wul3MdCtOdaxzHdQvdNCcyi+GD9O5jtKFbuiS+InuVHO9NljrwZ7preNS79zyy9+h3ro50BuHPd3eKXTUN41jK/8lhcXkXJfnZ/IfuPc5fjju6Y2Hd/XwrTs6Oh5qMJRCsZZsCRibDTd2LfSpbBHisQ7JKc4cniT6gDxdpvjlj6eJslRiAhXRA9S+ozbtarbos89s9et/OtU/fXqhkwvToh6qDbvy3wBet6XqtlDD5XGrQkKfCUhhWyI8tXm25Ymwl+5N5HeQ6+mMNFvg5HUfZPMmmbUKQMxbTbPg/GCqdX2RoTDXzm7Ubfr73fuHOro1VtlPqpmXGtY7rdVq0WPdrOV/2tnXD0sugX2t5bbp1P2+T3C3o8auUkoy7DSEICGQ25/vL328m7FuX7DPXJGubVuJBGZBIcYMI891yGCg7jEzeRyfTpepC3fiZbbYv59vOPUyW+Rw5Djcns75OY/o5TEeu9vMYOTo2qFFrgZeZMnhTlvmIedlZvJ6RfJG5qAtggVZiDL+KaPjlVJL27bYDpqEr/NQIi220TRB52dzvTiZcpFOmrpSDGMVYQSHinwFMBCASYR24Ot2TIUMaoSbxFcvH+LcsyHu/OHYZEpZy9eyeSF4zUsyHN/xur6+HpW+FuheD3OgKZJvCsWV3yvv9xSUE/6Rz3dk9/K9XC/mOjI3D8iOzSf7+fB6nk4t7tmCUHdukjvp+LvrOjyR43qY5yWMF1dm7U7XfQaMXEcZns0jcyr3fD88f5eCTPlN3nLqPto8ryqoy5OIc+jVpF4uwbzYI19e/RlPV8Y2o5cPeD1kQ3K5hseh7NO1Z1twR7f8Ot+1ZN/izHrMOu0iDd5ehlO5owvmS4hlIkG3UU7x6pWHACORGd9XEBSyn9TmrQvlxSkzIy7Q3wFjUbRAAsZD9uGBUbcsmWv7hUbDCpTq96Iq5l+GRzEiKD9U2HCYAv9efs2MNITB08zdJhHyKnTt8fjOm3mjH6T59hyUSXSX+H/Cl7E3KBYxL4T7/b56LE7KspRRWf1ZzzaTm9G3gNp2odt0W4rSeDtfp5WtcXVh3/JlsH4llGzu79j49zo8ZgsP37o7+s2QTTg8Pc4b0hEtqaQ1B9G0wyJur1fKsVtF7XAgP47SKKaX4ALwFT/xYw8L23TSOKd3/3U4D/c7TRrm9C/9I+dBPr/IzG73bzBkoTcMDXkaDZwabuAXoDncag3AkLAxafe41Dvggm+/H7QHDrgAPBgW2uIQ99Go0PGo0tG41BF+7nW1wwXgbtloj43OPnSXRePYFtqJS90YBb1+Y6xHb9zQB+/e1y/eZyPzozfZzLyJ+y199KO39OF7b3I5+EA/efsN/eStN3D7b42+oUcP7up98MF7D/TRj9/Wv/ngkf7yg/cz/egn7+inhL/NBeL9m/u6f2Nffvnov12a8z28p3dev6OHt4/02tGu7hyMdPdwnN2vHe9Cd/TGzQM9vHWoB7cO9ODmIWmP9dZdcOdYb945wn+oBzn+UG9APb3jdcp7/cYB9dq/gpd//3hfryFHdn+dkifLeUUPdJ/y71N2h0O9jqyv34ZS9uvgjYxjvYE8b9w+1gOnhDl1vHH3ht5A3gdXuKGHuB8SnnEP/72bevM1xy299ZrjdqZvv3abDecdNqB39O7rd/XuG/f03gPHa9BrePiaHoEfvfk6F7dvZDx6eD/zeANZ793Y052jHd093tGb946Iv68fvf0aur+J3F7HXXQC0Pn9m3vocV8P7xzqTeT0et092tPBuK9BFeQL6pZF8WqxYOHGgcHlRJccaPsFji+G26ZWYLKMwRRjUMFi0eELS9/EPHnyRF98/pn8z4Z5+j7j2P7+vg4yDnTj+FjHR8caj8cqy1KJxeiaSxlfhK858PfDy5rNnC+2G8ryxamnEU8IkTILGf98PHJZEottcXhpILZrhQ3cL+rhBzwRWQvGg8hkFPKkAbPNawa3rwH2xBrwd0vd/U0wJKGNa+E5ef5cC/zhzldzJkRJZAaM1boOSkVsZeAmkXJeT+OeTMlHoJnJzKRgEq94fNz3BXvDpNywEc/YLuK3aT39BmZkhGeLvtdschrayOUhlMmdcuBpMSjSpgWHr8Zs7qEtm4QGvhleDuV5mJnl9q8Yt4Xby/eNu2/kfbPlbm/7XAbxMXRtH5gL8WJ3MR9SVZRVlmwmpHx501KGsCnJFCJ5iDNsVGRyebze7o74q6LgoC96RrUctvuBYCRPv9eHdz/bWghRXpcGnuu6UQsNIVB+qbKqqENBOYE00hp7m8wudHZ5wkXGiSbLc83W51zcPtYnn/9OH3/2W33x1Sc6uzhh0znL6RsORFoO3B2JywqKU8RWa+z47PKFvnj8GXk/0cn5iRZc9K44PJ1ziXvBBfBkMdWKdG1olZhvKhZU+4x/e4d76g0qLqCXenF2knE+OdOU9Is1G2UuE1ovS8qX3/7bvwXz9wGHIod7+9oZjNTnoKQqSg24WBgOh/IDv35/QH1L9NLpJKKrsqzUo48PiHO47kpswHWUsJc19rLkINAPBjOwndVqmdvK83te59uHR4U+Yyzk7UPWnMYPdOaMRb7BnrPBdttofFzAjhK21YGWJYNhqzEExQhYRxVVQRsVKnBz4sEBwZrDi4awHvUZa2ePcYkLuIPDGxy07NKGFT2plNRTCEMVcaRYgDjA3yO+QLQInG6BX5E8AVM1IRJy0yVagE4lk1mQmUlyGhRCBEWGWZHDW9K2bZLbWaIuyRkRQ0ZlIBnccfNaUn5yOsrxslpiuWRJbVRKPc3nps+/ONOvf/2V/vbvPtN///tP9ZvffaXPvzzDHha6nDVacJaUrFRBe4/3DzSk/Vf0n8lsLj9UM3TpunOa2ha+lGuUR7kNfg+P2ICnXXDJP+Wgz9vYZfPwoijk1AzZyEo2+k+rmn7kaCjL+6tT/0Gfpva4movFFQdiU838Lw3QL8mKrtBbDKgCAbwAkGDYIofDzNTnENlttYfNBmR3W1lme1tRZk27NKDNqCmr4eDD0aJ3M+drWf8NtuXhjpo0NXLW2HED9Xon0tMccnj9BhyEe9mIlA/QpxP6JTZuMmyvUAyBtF5unXU4YHy5deu2Xrt3TwcH++ojb0s9Jsy1Tx4/0WeffsYc+rnOzs6Qu4GtkV+Y8IbKH4O7MnIkuoB5duaqiOcqzDXoIIzXHCTqqGRmHQRV93RZW6+ivI7DwVD+W8B37t7TrZu3uRT1Q0NpQhudX0w0XyzVug0rcPmbOGhLHK+ZGgscq5pWHoetFIwlAy68xweH6o13lRhj2hAVuAwe7h5oON7XJRcWH3/qtvpMp2dTsTxAslJmUYKfXnmolwubJcXNBlPAS0+qJcbLxPiqLYQ+GfuM/nUF8mKhMvI5EmMqEwI1adRjg7GzM9Ro1BcNgIobREgKtGn0+mDjbufmqRuKS4wD9MUlFzarVSuFSir6lFCiH0elKX3v2fMLPX1+rvOLuda1KZImFqQ104rxeYH9uP3W9BUfQ9dcAq1RxHqNHWMr4omUX6E/HzfLWCpYwLYbLeYzXZydanJxrpa5ogyt+rCuikZmS4kLOb/8FYeh4sA7cTHn9e3gOiMduiAhpbhOk4wa4OFNwIC/RvgWgQDLsBBljOMhlBJoGJNmC+nZyVwff3LKOPQcvNAfPr3k8nfFeGS6mBaaLArmrEqtDck/VIo9pcDcTr1aMwkaY1TM47nk68QFc4KjQU+RModcTA1HIxVlIe9TK3RW03dpON5E/27U4He02ABMJQXqgcx8hZ1qS72qkhL/RNqkFpcjXaPu9oROSex5nbwCu/K96rKc2oz81qj7k88LSqEvcaid3H7xaQtkELZumZvLbOQPEjYn6tBRIzZKBkSch5NKmQaZmbp/QcIlngTfRJ9I9JGU+8tSyW0kcZnbznDP0OVUbTOBXqqtL9U0F2qgbT1RchCXmilpHTOlZr7BgrAt3PZWyOsTD3bmfXFbN5cjy2NKyJqYU1sVuB0lFFsyjBjYFvQtw77kc2hGV+cEn5R5UFR2Q2lXVKcORoB5dwatAvUvkKVA51FLSp2r1EyDcs6+qNEb9wb68Md39dP3bujuoVS1zzU//SddPP6Nzr/6rU6/+p1OH/9BlydPNGPM9r+osmAObeirotwQIzZbZAh51tiqo207mwkhKGK7vm4uykrR109A5GvIv2qk+brVlAvgybJhTWlachmzYp2ytoHWrFWayHhc7qktd/GPlKp9DQ9ua//4rnb9h2sYX+fMhScvXujx46/05MlXevbsSf5BXf+B3cmUdqQtxjtjLp4OdXh0wNx0oH3G6h3CxuORRg761pD5rterVDL2hBhlZthCrRnzv//1pyn7RR+nfFysqEfzWbMxAAAQAElEQVSkv0bSxRhk1DUEdA+cxhCoZpCnNZN8jm0Z3wLhPebFPuvKoihzu+U4dLddM3g6VEj5USEU0KAkKbU18+aKdcRE8+kZF/IX2h0HvfXwlv7iF+/qb371M/31r36qv/p3PwY/0n/4t+/rr/7tI/31v/uR/gb8Ff5f/ZtH+tVfPNK/B//ul4/00U/f1HtcEt85Gmh3IFWxVsHlEyJTon+NsqFeiYxA+NdBvDxsQz2d3N0hy06uhJHyygFTfwmlXvnrad2xpe7eIPPbuK8INuaMXsGGlxd4le7rDsuSafP1pIk2axHfx+LGmGvocy1jtLCt0BvJuABuYl9LLghnrelsudaXp2f64uSFXsxnmrBHX9DPaqN8ZDWzzB0iM5Noc1EGnlznlsZN2ELyOJM83GGbNAQwHgm0tHed4Xbn80Kd9witcjaJsaiV7ydTMuytUNXrqQ96VYkdBzHNq6I9e4wBPca+PuPXuJ3qqFjpPrbzcL/Uw/1KD/cA9E3w1mFf7x4P9ejmSI9ujfT+rR29f3tP79/Z1Xt3OIvBVu7tFrqJvRwWrQ5i0n4hDUNSgS5q9mPTyzOdsbebLWcaHwx1743beh07vXVnV4OxKRZ1hkKDTmoJ/Yl+KnzpCvhS58NFmtxaHbXObSgi0kcK2iuGnoL1FTRk/BtJ7Q5nPaU+Zj7+x9+80O8+vtSTk4a5eCjFPcDYYkM1qaL0gtKjknUQGk4bKElutIji5AqE/mmv8/mOHObhxDs1JBFzZEtbrRbnWq8uKH8us4UK2m1vv6fbdw90dHOHdWUpo8+uSbtcz7Rcz1lXLsFKK86dVuvV1djjRcAI+dsrtMwR3i9zHWUybNCw14S7YY+wYqz3vYbvdd0G2wQXCwohKvrYzhjmNDIOWojkD5KZpFfh2bL+hAQ4eNXyaekHzRVSDstpnccGhjwOuZ88Lm/OizvnrVvqSJ0QzuMS1MdUX2c6fzNTRL4CeaMjREkunxAGuJv+43m7ACSAd+eXzKhTKGSMC6tV0snzS+aYSy3ZiyoNFLAhY74Ss2vyH45kMEnwI6eunux33/Vy3f81UPTXQn6493reTTEm/lF/yA/nQ8pt3XFevR6WKONVJGyJJITz/ZNfz3YdzsD9Tr8N1+Ou3FsHtJMNmTBod38bjy6MxJ3ja9/vCv9aMryeMpfhHzxOXBk4Kd0T4MqBuPPrfhyQLgHu73wtx1huOP8Cb8cc+vLjrF76cHkaB87rr208rpk/XvYm8XcQ5+X4jugc/H3xbkcuQ6ak/kYdNmGuOk9zBc9EnFfPzGQGBKAEf+tr3xr6RwLJZM6XZAb83cpoZvT3DvI0RMQQNGAjerC/q7t3b+n+/bt67d4d3bhxyH3AUBV7NvEkxjlHVw0yEuZvLoPxIVMPgK8y9M2HdLoWl/PAKlM+iKcMSXgzOpf+pz3BBYohqGTRXLHArqpKPhhbeCmi/qUflOKd0ZVtqMGMr0lmfHQ1zGeHJyXom2+OyF3G2WRsE33DOHPANvaPU1+/uCQdkgzuwZchaaVKK41YIB1xEfrGzV29xaWW//8ab7EIe+sWfhZkbzL5P4Q+AA9vjfXwpmNHb94Y6013E/4mad4kv9OH2U38hj4kzYMbO3qwoW+4+8ZIb2SMr1Hcx2MuI8eEXQOXcp7H8ZAyHtzYJX5Hrx+P9NrhUPf2B7qz19Pt3Up3oW/A463bB3qHy7l3797Qo/s39T4XrI+4OHwPt/sfcZn43v1jvctl35vU9bWDgW6Ogo56rQ7LWvssfvbDQrs2115c6rBXi6rr/kGP+o/01u0dvXfvQD/iQvjn77ymX77/UH/xo4f65SPw3kN95MD9i3e5EH7zNf3k7fv6ORe9H/3obf2SS1+Hux0fEv7jh3f19t0jPeBy8cGtfb2LnD8h7IO37uuDt17Tjx/c0ftv3NJ7yP2j12/rp2/d00/f7PAz0nz4zuv6uZfxzn394t03KP8B9IE+fOcN/Zy4nxGe40nz0v06cchFvKe5wruvk+914r4fPyPdz7gMd/pz3C8BT2T4eQY8chxyZP/30Qf6+bsPX8V7b+pD8AvHu53b/R+i2w8fvaUPH72pX4CP3n8L+rY+eh88ekcfObLb/Y63CIO+/w5t9LY+hNfPuAx+n0vjt7GRB3cO9Dp2cJ9Nw+t39/U6i97bRyPtYxNjbGJYNhpXjXb6rXb7SbsDaX8YtU+/ORxX2htVGvUK9dkFcfckH3x9UegXLhM285ccTPvGfoZ7wUGvH6j5gtEnHB8mYgx5sPfFpF/UXFxecjA8VcNBZo8xbI9DBMfu7q729vfkhwwVY5wPBb74XiwX+eB8tTn09LLX+eCukZfj8LIChYVggkhtgr8f5q2UWLyLDVXg8CpwiBXyAS7hhCUOA+RjRoyMpZG8JqmDGRSYmcw64JBk+vqTCHBA9I3obybX9z/bDE4dntqpw93XQam8OcQVlt35k4PMTGaO7M0f11Ve+LdSCEG2QbCg7De7SpfQY7u52GiZeFs2Oi3l5BLIJ9d3DBJZEvH+m79r2skPUEXalEFq4gMHPYVvqKtKBZN5ROdmjNikcZtxNBzgiMfjKtKVVSUzU40Mud2xmZrNlMvivEma4wOyeJ4QqUOMzJGV/ICoxzwZi0IJmZvNwW6CFwEy0hbYWUQuUYWWDaOnMzP5vNorSjb+UQmZut/aWMvz+fzb50Kyz+FTSRqTqUVPbt8JKvyRMj2dI3qnMVGHtWaLGYfZ5zqfnGq2vFDNYcIc+uLsib58/Ik+++IP+vKrz/T8xVNdTi847F/Au2YjnhQsKSJzQOdz+Dx59pj0n+qLx5/D70Jr7HvFYf2iXmi2mnMhvJIiby+qGpQcGAw02h2p7BVscJc6vzjTyemJzi/PtVgt2MDX9IQEWqpJWRaof1BlUePBUDf8MnR3XxV1LkJQWRTqo4cRh35j4Ad/Xt9AXECHMRYqy0I92rCqerhpd/K4biNt5OnMjPq1ajiQ8fZdsdleciHsbezxFXmHg4EGlO9lOb+XeUPO6/k8j1Nv4xY7xOKUHxyJGuV2JSAEU0HZFXXo9/oa0oYutx/2WKR5OeSJpanqlxpwWTDa3dV474DDzT1V1VjGBjVx0JFSX7KRYhjLL4ODVbRPASJpXiKE2IV5QyhIAFMUJu+FyfDLCHfg83iZ54dXKBWskAEPb1uT16PFxpw6H6omyaQriKfzJw/zPL6R5pKlaaKaOnIQEnQ5SXr8ZK5/+vhUf//rJ/rbf/gSfKF/+M1j/e6TE338+ak+fXyuxyczXS6kcrCv4d4NJQ6H/LB5sW6x3RZRgwL9J8Qoo1iXq6YtvT3dH2LIbeSHH3P/k49c1nsab4OioI4xIq+/yT/UTzl9y6FJ27Zq6KtbuN/HHreRGXPNDH7e5p4pUk4MEX2FDZ+UD/Q8bw2PFp253bk9Vb2eQoy5nHVdK487pHG5XKdOJeRxT+YmWQjULyhtZPI8da5nI5fBZVoxz7jbf1Ojhl/TNgrk877htut5Zhx0+hzY1I0iMjjMDN6W/T1k29kd69atm7p58xYXiyO5PP6XNp48eapPP/k0XwA/ffJMHuZ6clEz5I/xcUC0oV4V917BcnKCX1I8Xk6uN/J4UjPPb8rEAzbwdA7Xrdd3xcVBi168jx4eHuoGch8cHtFfKnTTYGtT+W8/NLTBGqzQ+Yr2dXdNuWuwIv8KaRLjRTkaaMgmsBz1uRhuNWVMWLi+qr764z2tGtPTZ+f65JPH+vyzZ5pOaiQrgNuSSbwMmBLjuSNl2uB3eNo1OnV4iYzpHOoyyHfxdMwuu8EmSBxEKQXYBQX6sLFxTLRtW5OX9QNNqJ2dkcbjAe1n8EjkgxgUr5nJLBCA7chEtbWi78zmKy7FkQGeshJ5sEfKWnP6PZms9JwL4PPzGfpLSvR/i/SVQB3h53qvmQdd5y02VqMb/8G4rS17eKBM71+lz28xiqKznS+5EJ1Opro4P9NqPmcsDxoOSsZoUxFb6og+0lJqgVP2UYn1UgsSZSX0Q6QcxliJYnAn4O+Wutv4OIIMWQRneV053DOH9WRhoKQB+ih1cZlo0yVz30xPnq10ep50OQuazqMu5i3umjmt1bKVGpNShK/PqwUeDsy9iBBNkbBAn2tR9Gqx5rJ7qRWX7UaY9/uh/5Y580lEJw39d7Gco+OVWuqFpmmHlPXkdt3AI8lkMDczSQEYhQNc/iYfIxzUhMzEpW+HPI/Dczl9CdvEmUfhNiBgFmWizTO8bHi7zuV23FAifr7KT5YeX0cRglAD3ftNl4dch/PvkKhnouQtdQ65nvRRBlXJ18wZayXWG8ltBSTWMokL4ZaLkZYL34x2ouwnLBH3KubEzZWaBVjCC4q9iTW6uHAmQB2Si5CRkEtZvkhdgRVQ11EJLYkCzMVi7jT6lYg33E4T+uxAX6Q9kwN+XT2pO/0cw6LMuEHg8tdhUFhjI3n/wLlC1IJWmcl/E/hgV3rnwX6+AH7vzV29dpy0E89VrJ8oTb/Q/NkfdP7F73Xx5WeaMobPTk61Op+opv+1zBmiXyGRggl4DQE2ZV6eSQURJXNsVRSqsNuqKNmLVaCn0scFrwPD2ppD9fUS+12bGub5pi6x7ULLVdRiGbVcF1oRVrd9Ff09HRzf0807r+v45l2Nd7jIwc4XzM/+V5qm00stWGM6luulKII1UU+7e7va39+X79W281qPNZqPNd6nQggkNdEYVKvJP4Thfcn5+g8wTSYT+C4UqNNozLi5M9ZgOJTPe74W9/BswdS9Za5wu2uxO+fhc+yavYX7Y4h5fsn50I2HeX/9Olp4SEGi7fkgF9yx3bWvj+fnms9eIOelDrl5e/vNY33w0/v68Gev6+cfvKYPPrirn4EPfnpHP/3Jbf30p7f1s5+9lvHTn0I/eIN0D/XBTx7o3Xfu6CaXfcN+oo1qxVArWKNXxkgTj3+CzP9ZwL+FhwQZYVtIJmXolQfTkOslwxWd8UqSH+xJpPw6UBKhf+QlEy+J0CcO3ixFi8gtbdtSjwa0Rt8serJqqNAbqS36WhO2tKgpF06Pz871+bOn+urFiU5nE3pWKxVBIQILMjP0CMVv8CWgK4d2bbGLFmV4cAik8bR43O0wQxhSN01i3gXQljG9rmt15wdrqkobsT5IjDdtqtU49WzOD7sSdma4A3zLMqoCBfNkycVixX5rN7S6Nax0d2eoe+D+wY4eHu9vsKe3bh3qnds39PatY7118yjjTQ6032DQuM2aYT8G9Zm/42IlA2LOajlDWc7mmk4nmi5cJwsVu1G3Ht7Q6+/e1c17+9rdL1VUa1lcI2KLWrwd2s4uZFAqkRy0DHUSdczw+WMLdKMM8aBvxskY+4rscYKGCtpRasaaXBT68sul/vEfX+jXvzvX0xPTbDFUa7tSJI31cRcgCkkyEjLAFO7mJCPxdbwss/MppyVdlvcazeH6Mx/XR838smQM8jHnjHXAOXqZnuIYtQAAEABJREFUqyjXjDlBR5y93rp9wFg2UCw8faO6qbUda1aMNav1Ovsb1nwJW9sKY2YKIcgMXVNLj9tCVCHGQkWMOU3AdrzOHu82Kx7Pm0EaHzu3CKHLQ5KXL/zcg4TIzxc50sb2W8bJtO0LHraBh3l5ni8Eb9uX8LCGdDV2V9MX/HzH5fI6ZjAfOfX1pOvC0zi/gGwxlorULSK3mQu2kQemifbDh4vaJlwOdOOpzLz8QqZIO7S6vJjr+fNzvTiZoN9A+AD0QUkdIwyMnILmFwdvAvl1jtmhbv0pHo904PwXe+FHHTK7a0W635DU6fdhq/9X08Dz1YBrPnR2zffnO7d8OuolOr7Oz8NyCurYudE1jhyWtZ89X8/2P8BPOZTnXySAfycBhoC3CyXwW97vjrvePmb4NrhqNvsWdtsgT0tCM5OZSbzyx+kW7v8fBcowCnX8sSKuNEAboqzvSe4pN3CSU1IC9TMzUZy6B3fn+J4vaV7J811JTWamwPgDUX6Qs+sXnRBmRrwjsAastMtdwO3bt/Tgjdf11ltv6sGDB7pz+3b+i6AVZ4g+Unj+ljHPqUnaQjzu1ibE3VfYOMw6Rybyx/1OgTsBLxwsg1As8/s162n+NRC8EFebV9wH5AwUmiX0SETO5H/Ex2AKzExmQCBTwhGKF8erbxaNj3fnHO+fDTwsd/CXwl9l9jhP9i1RV2kMlwMx/O2Q5WnZrNWKaaGeLbTXb/XmnT39mw/e1l//8n39h1+8p78Cf/3Re/qbXz7Sf9zA3X/zF+/nsJfu94nv4GH/8aON+6NHL9MR9tf4//oXj+Q8/+oX72b+f/Xhe/oPP39XvwL//ufvQMGH+MG/z2G4of8B/3/40PPC+y9+ov/4Fz+Gz/v61c/e01/++E0u9B5wYXlfP314Rz8BHz16AN/39X/7Nx/o//HvfpHxn/7tL/R//8uf5TAP/5tf/oTy3te//SmXgu+9rvfvH8kvd28MpH0ufHc1057N5T+9eFgsNWouVcxPlC6/0vr0c/CFwvSZdklzdyeyaN3Ru3cP9ei1Y3gd60f3b+j9ezf17r1jvcMl81tc7r7pv/XKYup1Lnnvc0n92uGIS+wdvXnrgMvfY/nl+12/iB4X+VL7DRZfb3Ex+f79m/qAC98PuUj1i+a/5AL5Vx880ku8p1/9zP3QD9DZzxz40Y/r6FcfbMOhxP2Hnz/SX334vv7mox/RRj8GPwFOO/zHX0LR8d98D/7a4zwdenRdbvHXH/0Y3T/Sv6eMX/2c8n7+ftbzr2i/X3mY0wzCnW7jt/RnhG/w76GOf/fB+/q31Pcvf+rt/a7+zY+3eKdz/+hd/fJ9x9v6JZfCHwGnv3zvrY3/TX3Ehe+H7zzQzx7e14+59H3vzk29zWbj4fG+7t/YA7u6d2tHd2/u6GC3VEm7NstTLWjj5fS56gWb4NW5tL4Al+J0Qs38BTjj8nSqgo3RoAwacpnWr8o8YPuicMkCecaB4mQ60yWXwBdgOp1qySHCmkNbv8RpWGT6eFVxSLDP4H50dJQH8xhDPhSek7YmTcBfcvhrZiza2wxffPph+ZzNkF8grNe1fGGawSI1+eKX8SX7WaC3uMVIkCTyJ9KuWfyv1NRLiQPbwMY/UhfjMNP9iQPchNuU8mK9oPxgQYiQAZtMzQxqEq8Db3az3iWnXn08jYdkap48Q5uvfvBjm5ROHRtv5nPdvw33Wrub0dP1ADyVmamrU5Bn9VSup4YNQCKNPJ4NStjAoBYCwZ5buX6eviV9husZd3Ldk8TTBk8v0tImfkCzwiZq2j+RTl4GXMxMni7GKEev18sHODEGYsUhDJsvNiM1EE/JwXV/0NeAC8YQoxo27it4rrgc9PZ2WZy114fkWd6A7CEEyjHFEGnTQpG8po6/24/bVMplmCwUKignFAUyWLYZr2uAT4ktuM1W5E/Y52oxl9viarUmX2ADOdDO7o4GHCabmXI9ESYhlCMQ5jx6fepJv0mGPWJ7DVg3S/b5M62buZKtVFRJsWy5ELjQk6ef6w+f/E5/+PT3+RJ4Np+qZQMfghSD163j45e3X371pZ5weHLBRfFsOYXnQitseoVNrzhIrTmAir2o0e5Qhxw67Oz7Zr2Vp3/KBfOL8xds5Gdq+VdQ36zv0VAus29eUTrbtaC98Y5uH9/Uvdt3tL+7pyDjYKCVmangkKRXlrktS2iIURG42/XX83YuK9oiynI7tKgq5TQV6SvGBU8bQiRW8nZdeTsDHz9IrEj7OJ9+1mVPnt7hMhs68YyIIvExM9o/KIaYqbxQ2sX5iEWjEVAQ16PcIba1Mxprj8PPvb0xbdqTHwSs6rmWXKK73p1/UVbE7Wg02id+qJpD1DWHqU1dqeUwVeoptWxcOf1KHCIjgbzPBYsyR4jIAtytII8XVLheIkhXfvLlPKVCrBRCKbNCnicx6LiNOlLyvk4wYaJcj7+CBRmth6Ylpy19qDYt50l+YXZ52Wo2L7lc6enkPOjLJ0v9jsvgv/3HL/Sf/49/0v/2n/9B/9v//vf63/+PX+u3f3iiZeprfHBHvfGhWis14ZBqBhRMfrk5wm7KqlTDGNAyRkhJgbgYAlQ53MfwFXOGTCo2bR+xFZKKqiAnDdU5CEqEAVxE5Nd97vD+P+fwfM444+NCoIyiKOW8aH4vWqlNmG83pnifd/hhTmJMctsuKd/zXYeZycyQt6NmQZIpUA/PY2ZqGfe244jThgMjt9f5Znzwg26fF72eaz/clzTkgLvC3lxmPwR3PbiQri8vv6XOVdXL82L+CxjHx7h3sbmBYigYdxb66svHXHh+os8+/4LLsTP02aL6Tj7lx/g6IN/3/oAk2+xp67hON4Fpowev0/nFuc7Oz+V1dz0dHOzrONdhXyX1cj3NZgtNmcens5kmuOfLNeNfK78AbuBf085reK7aWo1f6PULNdE0WS50yqXB6eWlLnK+RisuOC65JP2n33/BoeTHOjmZ0icDHNAHr+GSWrgCc3QlyHIpxK7BSt1vM64lxkqpoaUd7eZMCUZtgTsSX2SYStLEPPY1tG3DuiJQzoh5aoz9VyXp4NwyXnsfcNuosY/G+wO2YxZVc/m7WKwY61esk2oOv1rJxw36d9NEwmudns108uJSSy50ymqkqhoqMgZIyEStzExmRklJPl46f4eXmbB7yRQZM8uygkZ8lvuC251f7lxenlM2B6EctB8d0lZgPKhUxkR9XR+sl/zyl0s95Qs+9EW7JNpHQl6H6xUJDLdBBUzKZZl/kc8syMykLHcgSQQF/orwPvrvI1cPezC9OF1T74YxibhwoP7wFrghK8dc/ErntP10tdYSOWrsIzmbUrIiic2ejDCDPUVSRqs19rVEz+sVbcr42Ouxlhh0c1tVuV6wL9plwTiyZA3a0E4IJDKrpZ55HKNfEsBrMurQwSR8GRQtng156TJCMgj6zrfjY5mX+BofdGROTWZdBc0qSQ78uXJ4eTvRvBw8XhZEtEVGjiSONvFgZ+lUMn374+GAOSSlKEHllDoL3b1km1BRq8QYmljHZNAe4iJEbi9pITUz4qdggh4nSmmqtp0qcfnbguRrHkfL2sfhl7/tgj4Fsq2tJNYvHc8Gcd3eIPlFRmRKDtcFOkoqlIFbVuJGV4yZhtv9HUV3hGljIAk9vAT9GX5eX+ejhFEBc2z6f0AH5oC7oQzj8idqxay64KxhptImGlZz1khBP333UB/95JZ+/uhQj94Y696BadCcaXnyORfAn4IvuRA+0eL0THMuvxaTS2zVdVGrpPl7jCGDqlSvjCqCyX++IZoow91GmqAec+aw6lEmNl32VMWKdCX7tELGPJ/qILY7zPWtZtOGC5y1zi9WOj+v6V9SCgNVgwONdm6whj3m8tfdexqxzhuOR6xzRtrdHWvvYBfsZeyydhwRVyKfXH/YmO8hfHxbs1Zb09e8L83Y//kecMqY7XQCnTB2+7zn7gV9TTy9/kB+kXzIfnB/n7J3RvJ+KTPG8ppxccU4v2QMXDL/zXVxcaHLi0v5b/Mn+m0MUdFtADlSm+DYve5KHpYh7E7YX+rgkbQhPsaduZbLS8q65FJvqeOjnl67N9Yh7TUazjUcTDUagtFUw9GleoML9T1sTNxowdy80Hhca3/ftLcfNeaCrqoamZYIgg2LMZN5IDGWiDKpFnFSpiZlh0xGHRwB2zSHoiyH2SaNusfr07n4JqVr/lwtQv/UN6f/52QmLy+1Qx6Y0UWUqGCbEdRQnw6lVPYVeiMZc5lfAjfMZ4sm6cVkqi+eP9cn/lvnZ6dqghSrUiFGBZN4ZThCCFDXjYdQHnrtxuhWIlUgTYxBITgsU8ONQK7+K+T5sm60Zh26Zm3RNmuJtrLQiM6jVo0a2q12sJatvRxRyyKoGlTYwkAD9iHDqtC4jNolfC8G7VL+bjTdGPR0b39Xd9gb3mRNcJs+c2d3rBvDgY76pQ57hfbpQ3vUbwTbkv1seznT4sWFJk/PdP70VKfPXujFi1P5mmrJmLjrZ2qP7uvBT97Qvbdvaee4UjGoFTjLE/tHWYMGXA9UE55KJhGi/BBgxJHG04n6iVpKhF/BEwZsKjIOl+zFK+gAS9zTejHQJ3+40H//b1/qH/7xRI8fJ7XpWGXvlhSITz2tGHPWbYCzqTU4Z6TM3Tl7SU47EHklm4dsYjfEQ16Fp3815If5KJ85qq5nWq8vwTm4UNNO1OslHR2NdOv2vm7c2FWvHxkPVmpITy70kPC3WnNOsK7X8nEuh3uNNuKYmQL2ZbS7eX2Qv+uTCZ+pLEvK6YGKca0HqhxWYdseV2IDjqIo5Hyuw8w5GooUTwKbF6eX0TL/tox5rdOmRb4GtLRbBx8PW+w2iwuvYEERe3N4Oc6jYQz1uq254K5xO69EhhyX+8daKx/Xiff6m5lc1gK5ncYQZNbJyFC0kXUj5xVBYHeTzvtipK4J2zw7m+jJkxescS+Yn9bIXcCrD48KFCDSBs7bkAjqPL4Xm3JymuvuHPBnf5yTIzPYOFwaM77+Os2R/5KfTUF/LstEfl6UiA5hkv0ekNAl/u3rQR4C5SV5/ubYbRanOeBf4fOy9B9YGPrHaCSn+trjYcDMZPYSMvHy0fc8nt5TOd3A+4+ZyewHQPY9zEWsZeiPPUYCB+R/rdeEGmQIZXwdEHzffI0gM1PI8PFC3YNh5fEG6rqNsWBsrFhP7ejWzZt67bXX9Dr3GK+/fqzX7t/STcL2uDvwc6YQo0SBPk51Bq6rx4wSeYlW5zSow8sOyOHU/UAOKaczpyb/h4sXV46QCKRv6Ooxsyv3v7Yj5ALpKYnBvWVx0imRyd07co78H/sxtJHBhGIBV1aGUShC/TEZSOJD0BaenCDy+uuu6yDMvZBve828zC7GXe516i0VLLFwWSuyqSzTTIMw183dQo9eP9LP3rmrn4MPwS/evSvHh9CM94jL7nuEg3fu6aN373Vuwj/C/4uN/6N3X5chCgMAABAASURBVCP8NX2I/0PiPnT63j39fEM/xH0Fwjzfh+TJ6Zy+R37Qhd3XL967r18+ekN/AX75/gN9xKXth++8pg/evMOl7y09eu1Irx8OdHMU9dp+X+/cPSTurj587w3qdF8/ffOufvKAtOCnXBL/+OFt+W/vvke+t27v6fWjoe7uFLrRb3VQrLQXFtrTTAcsIPdsrv76VGH2VO3Fl2xUP9X0ye81e/oHrV58rjg70TjNdcTm5tbQdHdcgkK3keXmMOom/uNhoYOByf+89G7RaCc28j83feALrUHIch9Dd2OtERukcVjJ0+2T9gY8Xj8a620uj9+7d6T3/XIZ/Oj1m3qfC+dHhOXLZ+h7d4/0HnV/986+3r1zgNtxqPfuHes94h5BPX2+qCbv+6/dkF9W/4hB5IfgfdI5fvT6Lf2I8jvAY+N+//UbenT/prw9HsH7EWU8QtZHuN/bUndv8C7x72Xc4LLccax3kPGdezf07t0beufusd65c6y3uTx/+/bRS3rrSG/dOgQHevOmY19vHO/p/uEWu7gdO3r9YBebGOve7lA3ByXtK+2GNuOgFJuOoKNxoaO9ksvfQqNeI9UXWs2fa8kF8ArUXPa2yzN1F8DnnOWcaT17oRWo5xecx8wUWN6z31FVRFVXi8AoHwd8HFqzaPQF42q5VL29qGWM8v7uC8adnR0W3Lf14MEbevjwIQvvGywoo/xQ4MWLE+iUBeeaRTpg4ekHBTM/LOYAwemaw7/kE8Zm4YlTYjwSTy7fF6os2H1c9InB0/rlc8NGr+WwVmz0Agv8DmuJi7IWpLaGS5IvjosYFYLBUYSZzIAcunps69o6oMnDoE5eYhOQSf68jPrBruv53O34WuZcOGFbilPudrjsFhRCVy+zLr/rJqVWbBdkZvJJ2CzIAmmhwUxmHXxM9fQtm41ms1Fwd9s1gBRMtkHyzQhtt+KQp6EtiFHMcfCOQTClTAhhvpEoqxIbKGFhNFmS5/EyXJ5er6c+h0RVVSkgl5fpcU7NLIeZdfk8zGU0o8QNZMpPy0bJNzB+sey/JdVgR85HzKFmppjb3GXLNUV1CXmCChYlvaLkwI0DxrrlMG2p6eWEDcs023dVVtrf29fOzi79oVIMhUKIcjla9JQoN8C/oo49Dgx8sxdilCiq4cB0xSXjOi1kjIG9QdSAMdRCzWH4ub568oU+/fwTPTt5xoHdVC39qAimGE0tcs8XM52cnejJ0690dnmqFRcRaw5Nl9AFWOL2S5RQBVXDSoPxUMOdoUJhmi6m5H0h/83fy+mlGg46In26P+xrOB5qMBqoQucxBCXas0IPNw6PdOfmLR0fHGlEmwShK+KETVDhrLNMsYnk2IRTfUV0EkKQGfywydbjyB8JL6tKfS5hHd7eZVnKzOTt45d1Cw5olt5/qX+g/mVZZdk8XUXeikPQkk2ljy8FbVWR3+M6FCqIi5RDcYiXkFOo3xQoI4KCuKooOdCpNKD+452BerRDYv6q0eGKU9Q1BwCoXCFUKsqBjMvepimQsaT6PSn1ldoKP23DbZbrzNNLQR1oc3MUMsoz3B1MZkGWEWVQLE8pBfIRxyrGQqEQSoUIoO6HiZIZ6SgafaJu3EYezxdk+Z9TeMpRyKwkvlDDxdl83ujsbMmBcKN1O6I/HmhZ7+pi1tOz06TPH8/1+0/P9OvfP9Xf/e5L/d1vv9BvP36iZ2cLLam3ipEU+1xUrTXl8mTNuO96Ho5GGgwGiiFIJgWoI8Ygb4+iiHLb9bZ1/XuejBjlj9uNU89L9WRmG4QNtcwzhiiTunmCeaZtW4m0gXJCCEIl1KntysJuvDzv+z43+ZyyZlyKRXFlR92Y/7IMM4OdYxMWOrfzNjN5eT5O+RznfGvq7wconX+tmouk1vt/ZwTIbLn+NJKmfjg+myohc0GbVtiw66bCbv0C/eDgQMfHxzo8PNSQS2Mvs8b+Ls4v9eVXX+VL4DMuDaggm6Vx1renQQF6+dhL5ysu18zLAE91HcJjxgfHVcrO+zLTNZfroUaXfiB/cX6hcy40/NDfw9wO9g/2dXR8xEXCrgJjyJL5+YK5/OxiovxfRiyWWtYtqwrsmDZtgf9m54rLFUdbSD6GLeiDl9jZGQfF5xyUzha1YtGH51DPnl/qn37/lb788kRn5zPG5aaT0LAJV5K5f4PsXmMfwC98GYPFJY5YjybKVIan7WpvXICZopQQBNgGQUFqE2PjmoOrFdpqsaW4OegrFbAX/8smq/WS9cyqQ7ZT8iRTQ971utV61Wq1boQKpRTkfXRJ2MmLiZ4+O+MylPpwGt7rjbGfgZLRf8nr+m2x64R9uW032JK3hfet5IMBbegyeN9yuwohUmbLZceSNdZEZ2dnuuRCBiPU7s5Y9+/e0Z3bx1x2VCoY98x1ky9+l8i1AqyVWDeJcjyPXK9yHQFziCcpmwpl49m8Rpgj4AfUUejT5GNRTyn1YNlHByXyJJ28WOlyEiXb5yLqNe0dvs68dVMpDHU5W+v0cq4Jh+VL6t4YuixImoHbD+9jK2Pdm1KDTutc3xXphc7Lskd/2tHA+1RRki7kccr16HOMY419thv9yUxeo7ShSiYpyPinDUUEwiSnJn+Sf5QDtHFfUV17PLVjG2RwNTwdDJ8oQ1lXVBA9CZ2ZRdIECZlkUoauP16moyWw/faSPV/O6A7g9doih8MfmijfIaiITxlJCfuj0YTxb1BTltvHFkulNCdu2mFz8ZvYhztEnNOU6VyJPXp2Z0reBnDhkYBaeDuwc5hRjr+bdkGuhH6uYIWSHOUVFXOeEf6Soj8LSleAK7pMXl/6uue/3tfd7X1exCnbLuWnxKchI7IxdkTqETSRtRcK6VQ7/bnu34p69MZQP35zTz95uM9ecczerdJxP6laTlS/OFN9eslWa6I188FqPmMsWCgxziOdqhjUK6Mq1moxJAXGsmiCJkVL8nVgFaMGzBlD5o9BxbqtGuAfqF+wfmFuJrfUlMz3kQsc4wJVrFuTZrOkxSoqpYFCHCmWIxW9karBDn1uV7t7+9rf39f+wZ4ODveZhw50eHSgPS60+oO+LBhrzXW+lPUfJvEfnHD4vLpYzCljmscYv/CdMl7PqN+cPdyc8dvn30Rb+nw3Yq2wt+fl7cp/iNL9vhfAwhgPVpm/p/c+uWbv5nvKGfPmHF5r+qnbYQxBET0ECzKHnJrMHEGB+Jco8Jcy0vhYWa8Xms8ukfdUqZ0xNiQdHRZcAhcaDuakfSGzZ+A57hMJd6snmYZAXDiVCYQLxWKqUM5lEQTW87aURH/I80ktjANgN7SdmXj8Y+QH5jIjK1TIJosyM5m7M0z5ITtvdvrH3SnxdXgAOXQF/Ss9lC+wkQEXPutAHVrq5OgugAul2JOVAxn2Zv2hhN3WrG9nrJ+6S+Bnenz6XBP/S0RwETxetl9QCFEW0Eeg+1FDtwFvS4d5cAhkMeDU4W4TAeoek/9z1r4+873gmrLWqzlr96WM9QFFSJZUM8cssbsFtrZiPVf73EfZZa9Sf9THXnoacday2yu1R1/djaadII3JuxuDDqoSFNon7tDdnq4IGlH4AH59+nrJOUk5XyjOl2JTpvp8rsXpVFMugi/A7JIxlDJ3Dnd0l3PA++/f0/GDQ41u9lUMG1lcKABxAZyYn9tNO0iGgmiH5MApR0vJLa5GifFEDrXqqORZ5PbGGielUqnpMSZVmpwnPf5ypt/9+pl+8+sXevK41Wy+R9m3Faubam1Hdepp1URowG+AXoweKD7zdbsQT0cN17e8XSQRHn8NmQnBnYDu+BOQmKrW1GOi1eoC9zQjpSntJ86fdsCuxrt9WWi0Ws+1Zs3m6/eavW1Dm9csztzfMm65iIYcDhfCDBftEyzIoGb4DV2nJP9nZgrYZIxRMQbWcCWoNihVFAXhxJEmADOTWQfxeHnOxyne/Hqfd3t/Bch25Xf3Bp7WM5nBE/lczhiCnCIgNt/kdZLXsakbdNPKyJCot4+xeXzHRn1fY8RE6uEyl8hdsJfbykyW/GY5/ePIIXwMkDeEqBALd2m1qnVycqbHj5/r8mKBztFZW8mwo2x7LPxTGwj0zI6Oh39fxfWCPObrfg/7Z8DZXccVq04mozZXQf+rOLA9F8XF9jZGiZm89HvsNRDBSzK3NMLJ39mNhzoI+1d/jRKt0y62Kwchf8prJDaZ8kt+s43bA/R9j3UpTOqyGLRDoO+YmaQOZlBeff35trDraTx+i+vhf7a7a6f8zZ/vYrQt1GmXxludJsdGyMi7De3od3yvsm8cG/IdqZXVxCcAM5OR0Mv1McvMVHHOOxwMGZNH2t/fy5e9N459zVlpPIrq9wvSVIybZR4zA2OJmclsA6Q3CT+QoCaTMvxjfEjKV/kxvmZ8eQU1mYcAXpwEycwAfpl/XuJr3pcR/zqukItxIbKAQWZ4HILmyKtWzL5v/XiSH4qvMdiW8rXgP8vrItB2V3ndv0UOpDD3Z/d3fEjSxWwSZj8WHZgEo2qZ/xbP/JI10kR9W2u/H3Rjp9LxmAXaIOpgEDL2N/QQ6vDwK9q3nMbDDrgAzXRgOswIOhwGHWVE+LKJgLeXcXO30s29nm7t9b8VN78W7v4bhN3cq5CxB6C7Tns66Ef2zuc6++oTXTz9QvXkhSoOaUYsXHrNQnE1VVxPVXCpULKZ9v+jpEd8hpYacfG62zPtUf896rNTSqOi1YALh4r0trpER5eK9UxanGt++lgvvviDnnz8az377LeaPP1U6/OnCvMzletLVfVEYXkOLihzpkC+ZnahenqW0S4uZOsZ/BYqmrnSYpLD15NTrS+5WHScs9g/eazVxYlKZB2XSbuVaVy2GiLvIKw1sDVx8KinmU/ZzmSribRE3vVEwevcTFWCopmRZos5Zc/l+vA6RfJvEXB/F3IaeH1nPHElhxmVFrpCwr2Fh2f3nPYhvJ0j2+wKWUZ0VWTdTHObRa+Dw8NpvwJ9FZ6Pdim8bQkz2jdhx2l2rnZ6Km//ZvpCLfp093pyosXZU108/Zx2+1inX36iy2dfaI2dGPXtocte0XC4UKvg4CKkpQzeon8k+DuMNggcijrMD2C4SGrYHK2XM624cHKsudwzOm2/19Pu7q729vY15gJsMByprCoWtIV8gA5MlhmMTX7IPd7Z4TD4WP6TPY8eva8PP/xQP/rRj/Ng75e7n3zyib784gudnZ/JF56+APVDyvPzczn1NL5QdZ5lWW0mg0h5kQWtyTd0nmeFfL5gbTmo8oVMw2ar5jDe87Ztmxc6hvzGIaH54RLxYrHPfkVlDCqLuBlJGUmQ3Tb1cGpmMjN97/N90R7neIVBesX3rZ6c5BsZv5Y0J9I3UhFgwWTRFKiLWZBM+elyKHvN0xDOKzPbQN3jCRlTfWPgcD1meJiRhLyCt4RmCWvWjRo2zsLtG4WiLLuJG77OKuelLQITeVmUKjfxIr4lT8vYXZSFBhzW9vu9nNd5eXuEFgXIAAAQAElEQVRGNiEVdpbz4BaPy9TQxs5XMpmZ/GnZxGebYBPjB8Hu9suUhk1dy4G8kFPIgTnkPGZdPsmoTlBZFNhEoRiCAnI1y5Wm/lsIZ2eac5ER2Zwe7u7raP9QO8OxBr0+h3YVNmZaU4YfIKyRwbCp3qDHAdtQg1GP+rie2JgyBiT6XOnjcF8sgIw0prK35nLtuU7PPtfZxVeaLU4lxpVYJMXYqmajen7xQs9PnuqEA5MpY2vLNYpv7GuttaA/LxlDImPpcNTXYGcIz4LLlqXOLy/07ATe56eaLeaqkS/EoB79ecDF7oCFWI+DmeibNeqnFrl6Q929eU93btzWkDRFKBT45+3h/cp1u+Twbw66P6e5oP5rNnorrblsb9lc0qRoVRtY1m+BfnO5gwELvZHG4zE6GKhH+wZ07u3l/X6SDxJn1Lvu8iFbid143j724Xjp7rNg7NDz9oBXESP5TP7kL5+EQC77mkOeFRfMa+T05h+Nh/KDyfF4pIJ2c3vxC64Fl1W+cV2vE5tmMd4E6lIp2AC2PfyRurYcXNZac7mDORJmmG3MkArSOUqZFTL8FgrFWCo4QpRZkIEkzwegUiBfwFUohFIxUibUyC8Opls2yonDaYcp5nTiEEepZENdSlxWB+sr2BD/gH5Zaj5tdfpirvPzFabvtrGvUO5KxVgpAOOYivRJA+yj0iXpHz+70O8//lKffPZY82VN2pJDn4bDoLmmHMzWjKV9Doj90rJHm3gblmWBzAaC/ILf29f7boxBZoRbUIENWAjyJ9HHTKaAv0PEHUnjKORjgqcvS/Tg+eCRUouem4xE/kSNMsXt40G7oQ026G25XCxov1ol+fvYfFm5PoNa+IinK9ckeJuZE+DUEbIblkwZrWrmDh93vDyTFGJUJ18hl9HrWlUlYZH0a83nU3Tu8xtrgqpQf1Cp6lXYvNvcHna3n+dUn1c7+yvUMI64/Z+c+OHbE50xHwbk2uOQ/tbNWzlPgZ3q64/3XcJcti1Qjb8ywmEh5Y+6B7fJOvfmm67RrXsThE0nuX4bxo81Y733U5+nJ4yLPn8nShoMBzrkAvjoxrFGXDS6js+5eDxl/LzwH6ShLVYchLbIavTpSJuEGNSgYFpUyeCCXAl7qAlbMGZPGYOXTdJo70iHjEk19v3Vs3P99g9fZduczteSBSVJsFXyOnm14CUGs+TjJHN/ylhTD0dD6pr+0YBWcltIBGUE/A788AoWFeBPoBKHrqklP7Yv8sRgqspCAbpmXPELkW5MXDIurDLW1CHRX80K9BdAVKKvinEk0ecm01qfffpUX3xxwrpnRXyhWPQVQ6XUmmoOz1b5N+0W+QeSasatRJgxjwXkiyGoAGUM3SVShd8a+fpuOT3X9PyZLk6+Yvn8XKNeq9dujfXuW7f14N4xcxh2i34Ca0CjXkb9DD1ZatFLgntS9xgkSNSjg/sdBOc3oHcHdZPTDSzQAoX8IjsxfiUuNWsOjhfLoLOLWs9fLLRYR/XHRzq4cU/7x3cUB2P5nwl9dn6pZ2dnmtH+NfIkdGzUMxRBFik0IA4kEefjutugj9trdFPEQqPhSDs7O+qxpkhI0ZLOonkO1bTVcrnQmnmgpU8HeMcioveoEAJpnDd1J4+7TO7Oweiko1dfZ3nlccc24GsUFh6bQVSCk8P9HfVSAiW5Dr2CBVGFzKLMkMlMBnVI+GXE+5v4bGBO8V57vxnikV4W+dOWz5Z24YmyPB9dUK7fFptwJKhD2Exiry3WHuZIK+yF/QX7F2OfoSu6VGK98xIr1LkEUPYkIp+wvcTeo8X+HAkbFGOMvCy0kYBL3FXX8DkC9CWEPhIJXG4hO2qSjDe7zZ0yM0nX4XWOEnNoyvndv0HWC3GZGvKSDBuSy4a8AXlDmitw2R3bS5VpolG10I096fU7I73/9k39xc/f0kc/fVt3j/dUebv4OABa/wEY9h91np9YN9OPkyuaIpwm9zuov1Empik3yYjdl4w1PeaPQb8vP0AbjUYajcbMJ2P1uWAryx42XMkCfY7+1lK3hjVD0wbmdZMvf5esZ9xfkHYw2tHu/oH2gF8E7+zuaczebnd3X/3BSCsy+F95yr/Jy/idL3hnc81n9Fsfk1gjzfD7DznNuPD1v+y0ZHzyunnXiTFmfsfHN3Tnzl059X5ZVpVCDPJ0My7DJ5NLTaaTPF62ZDRUjjqU9bHRTSCwZL6oWAu4DpwW+GOIcviaz/t9wdqqqvqsL8dc2I3yer6lv88uz3Xx4qmmZ89U0HaH46ij3aidQaN+uVRhM/h0CJG2DXNEmIIZsi4U8BtppC5M7UTibCLYWgVr9BBqyWpZaGXe3lioNo9Xx7HxQty3QYJu7YyY73yTrnGUyJU/hoNXf+wh+8sk35LhlfiXKa9cHv91qJMCuQzQHw1gc8miWtBYoTZWin3aYbSnAthgRy37iznxJ9O5vjo71+PTM51yMbomTFVP5ihKKdIHaV/RPylA2R5apABuDx2QIjiCLAQcBqC4zV7mx6yU51Lmk26eWMmljiEoBFPDmLNgPnD4GsUvgRv6YSgiIvXVHw7pZyP63UBD73+9UoOy0ID4kvYOzCMlhQxC0KiMGmHfFTwNnkzcqmcTracXWvuZDvs1YwwxxpKGM5flaqaFn/fERjfuHuntH7+lB4/e0NG9Q8Wxqba5/AeHU1gpsHd0G2vIn8gvFGPmX/Qif5y2OBwNNAnxSEAioRfGg+Rt5GuQVEmsQSz4HmCXdX2h3/zuRP/1v36qv//HZ3r8tJbisarhHak4UJ1GyNHTui1Uw6OFX+taRIDkVBQDDAj/90M8XUocf+abyNd2YM0j0DL3LDmLXK3OCfd+vKB9V4yThW7e2tP+wUgF++oW/fkaYObjlo9ny6VWrGtrxuY85CCamX9g4wS3mSlYZy9OzYgQdSZD2zRak3+1Gf9abDQRF7CDLYy8GcF5BBl2J+t40IykJgcvjs2brmy+xZYa0GKTjgT/nIf03i9IuMkjmf+Dr/M3ysIrf1LbqkHOhrnHeXk+j0d8rThH8/XrgjV6SzkFdl0xTpeMt2VZKMYoWFIMBTozYMn8CwLYuBnLzCI6rlQWPcoLurxc6tnTcz1/NuGsL8hY+0olvCJgzMh8YLF9KcLcvaXuzpV1R5L3W7TunmtI19z/Ek7n54CXbeiVDIT9Ke/X63c975b19bBvuLM2vhG6DXiVxfen3ebJlIy82fldn4S2Pc5pB/f9y2ErrduW+Ljf4e5vlJII2QLnt71mRlaT8stHf/pjZDbjewUJp/6HP3+kbtfL97573X/dbe7xz3UQ5nkS40ZiDElOsWcPI+qPvC6YJ9lSd2/hYVtswzYUpZlM/np/TcyPgfFoh33Z/sEB604fj9nXHx1oMCrF8lhs+/SCs6oLHHPWBD5WmZliiPK8OPXtD+V8ewShL+Neugj+v8AbXLW0U9ahVz7jTxDcK/yn4E9g/c9Kmut1jcOVH2G/Pl4SlFN2tPvmgM3HQzKcCZNbzSTWgMCE7IuyfjQ5qigVaLQEnJOohzJ7FlSFoB6TcZUhVaTvRSkjQD19lCqnW8SkCvTw96GDQiwGTcMSVKAMGuAeOC1Mgw36hDk8zvlXbBgqL6OQeh4XkYW0BeHrxVRnJ0/0+POP9eWnf9DZ8yeaXZxq6of5l6daTi7ywrLmoHHNAnMxOefC4lTzCy4N2fSUbBorJu+iKBRxB3iLOicMqvWFDosB84GAQ8cVPKbw9jJePP5cJ48/1RmXixMuhleT52rnL5QcXAL75SQrWfbDC/bvC7XruVoWsVu43PPJGbK80GJ6piUXxdmPzDMuMBfzc/LO5IvgyKbJ4W7PNyX+/PSpzk+fydOuFpdazC/YdMIHuuLies1FSs0iuuYCteFSs21WalnQOW3cXa/UZCyhWyxwO+bQLWa4AfxaFuBZfndnTNVmOkfWhfzi9Nsxl7h88biETE47EJ79TmeioST4ZXBBm9yN/OISW/gdiUthh7hsT9SzXV3A6kyr2amWXAIvuNxdTF/gPsEOnuni9Cu9eP6ZTp7RVi8+1+X5E3T+HH2fs9mZsR5es0xPGWJRxy4HnbcgKdDJIou1QoH4mL/BouSHBXXLZrzWnE3+ilG5JW1RVnkD5IfVuxwS9P1iiM12iFExFthXoRBZ0G36pB+E97kgGHGx4r/ldOfOHT14+FCvv/GGhqMhm42pnj1/zsLwmaZc+CzyYcKMdp5rzSLaJyjJFOFZsRDtcXjv1P3iaZjE8kKY1SsmrRgCoRxL0f/XHFysG2PDEuQHIG2b1BJOYyuSr7LAeBA5mIlyHZh4GDucmpmMccDMFIDJH/92MHNK2IYIGcnqRH/sucqyTUjAll0Ocr87oE6+iS4il3f1cccGRDs/lzuGIKO/b+uCmJmd4TCPM8v+xFjQYBsO15Pwe9grQMeJyTtlKlmIKtkYxBDUMoY0jLM+UbOaz+0QQ1AIJn9a9N0w1rSelyALW7mg+BFHZqYCft7GReEbA7oL7dWwqTYjjvHL7amABvwuh/NtkcnLMHNetDV5VmxkfCO35qKhRraWshuQiGuRU4QZdfSiPS9O+fo+hqCIrRWgDFHRokS+xeVU87NLNdOFqta0z+HF4WBHexxqjKsBc0RUy/iZ7ZdN5LxZq45S7BUq+4WqKsoPiOTjVP4hlksVmquwmapiptFwrb3dVsOdJXnot+mxFuvHWrUnanWhZHMt2MyevPhKjkvGgbWPK7FVKOnHUAuNYtmoNwjqDUt0adh+nfvYOYcOEy7sFsjmeiuLUn5YOODid8Ah35B69Kq+RN3URg17Ozrev6k7XLYc7t9Axp6M/m+urMTH25HDyRYkPwi2Nd+Vasbd1XqZ+64f7CXSkVrmbROCLFNTCKYYgrwt3YZ6vb56GT3CIxeWtfy3P5aMB87HZIoxXsHbJ2IHntfHA78M9oNQv4h0d4UduS15ukBZZJfbyfaCfs7Bv2PBwYzbRVGUGnAh7QeTfeSgNLlt+Q+V1FwmuF37WJSyfqTUik/gE0gnNs4N4+Ra8zlyr4LapqTIAfFDKQxlebPbk6yUVElWELZFxB/wB0mmhJ4dZFRSlJEnWCVTX4HLWaUBZVdKHMCIsVuCD4c4lvq0kceNZO1IakA9ZN4aII+jT7tEqS01HI41YvytqkIxRNrDUSrEnmLsy8tr1mJMXujk5FQvOJxrU1KPMdiCsUhfYVcT6sy8iDIq1hf5YrUoJSR1ROYD1+WQOaKkrcwIBbKk7KZ2VESOlN0i3DJCCIrIVZDP27eXx/1SZVUptysHEy5HktB/C5JcvpYx3ueEmr7ofX/N2JHbnPHAwyzCF9twu4nwDiFQXlBHDZ0mebq1z3eMEbCX23AGY1jraFr02eR0Hh4sqKCuXsdYwCuaijJIrN1Wqzl6OufC/EwNh3z9XkTvfe2MBtrbG2t/f0+7uzsaDYdyXQUraKNaFxdTDkpO9IILYD9oB3YckgAAEABJREFUj+jC59yjIy7J/LeEsdVAua42E48rAuKvy5TlRNbkoN08XCIliueV2cYtHpx8r96vea/CvQjn7UApWQez2QxZz/MF9znrzcn0UmvGgKpfaXd/RweHe+oja4MuZxzyX06n6GPGAdBKPj67rl1WTEipSbJWihbl9XWxfd0xZQM4W67VhlLDA+p/+66Ghze0CD19/PSFfvvZY724nMPPbSBiB5Eh2zIS/QOuiGviw9uClN0UKPNCRKHQrTsZaTYggYRbHMraZoxNHHu21LGlgwQaoGRcqrD7IgS1bUM7r7GNNeXjxr+uGzmSkEFRTRMY36LU9pTqnhYT6emTqT7++LmeQJerSMqeAn1eFuW6aWpKXcFvUTOF1NKyVsAOfS7qYwf9olCvjKqiqcc+pLIa3hM1rNW1PGHOutBBb6nXb0T95O19ffDugd65P9St/aBhWKlolvCrWSu2VBdJ24R8ktCLGI+EHpUK/I4K2gMlCaKSAnBKnI9tfqgHbRmXEvasWMqQL4UCNhFtR+aKUn6APF0kXTJmNuhwgL3s3NynbXeVeoWm6PcUm7ngcNYvfyP5y1iogJ+7gxWUHJBDanytytzmhwUrt5VWKmKlirG84qC+ZHySGfK2MiRAOeRZYcOgZaBDIg+nCeVjAYlIiw487bcg5TDis36cIkZHOpXhVmbiZQLXofuRwQy/Qzw4PTjh34JQXiL8JdywAWMOkFUy9GroVxmu70Baf73ARDtAXaatfISQyRO4CyFx0raexCEiU0YX1flxE9lxS3C6jhb/S1zFsA4wR4tdAmPcNdpPrL/k1HVMuBykkxs1nHSFWsrhayUuWBN9LNEmydM5XHr0keRP90Vs9yhTS0oA45XIp1DLWA8ZY7BxIYBhS8HzASMJmRKQI5k6t3jgg0wECQYS/VVbXdMOOcwCuQK2ZypYDxQkDujUkDtSVlUlxryk0a50cFzp6OZIuwdD9UY9hYo+gK2nEJVo0wbeK3gsWGMs1g3rvXZbc7XUJ0OuiYb+staKfroE/ldfEnULZVDZK1UOe6oGPZX9UpG+E6qYywrExwI31N3G/KRgUjRZjIolebloK8uBinKoshyBsapyB/9YZn2tVqbZrNZsutJsvmTOX8nXuUv2ZzXjOlOMGsbuFXWo6YeGfmLs+PYY+8dcKB9x+Xt886YOj4+5DN5R9PGAjGvW4v7DgzPWptsL4BXrx0SdZaYQkdFBx4wWCEJuwiNhVVHKUeKOISrHi3gF3FElMlSxUmGlAvIlzoIaLoDbyxcqWIMf9kz3D8e6MS41iq0q7MZHpoDto3qpFTAZYx9fOOPPgQ2ORn7xljhvEDDa3ecH5YyJeHDN7fVxEMFrLwFvKeIP12C4/YWHHFu38OFHvgQ81GFZMlMm6h5SkdbTv0SOQXeZftdnE49J5xRf55MD/UNx18uTZ7gO2kDbulkhK/oqBjsqxwcKoB3uadUba2Y9na1NTy4W+sPTU316cqHnrL0uA+sg7LL1PUlRyWhfEzqiDJ+OMX1UjUZr2gEblPc/BIrYd+xVKjlzKPo9+kAlFYUQQDgk5rC2iaopc71OUGG7RnajPaWmrvO+Y8W+oK7XogQJ+wrIEKuByv5Y1WhHFWcfxe5YBYfY1Q5hnG8UvZ5CCJlPi0yN94/VCp4Am14uZ/SdS025mJytLjSrLzVPEy1sonU5Uxqs1TsI2r871u2HR7r38IaObu9ouIf8Rc1eDj6MMQ1tn6hrwhaTGr6NkrlN1srjHGHURBk+diacrjcVaLBCbz300GO47attB2rSGB67WqzHen4e9PvPF/rvv32h//67M315Ypo1xJd7smpHa/rSisvjdRuQJ6rF3cI1XWFTVnIqpASUzVfqfFKm6h4zZW+m7t5C3/EQ32XYxG8KCkne/4Kv01jPNO1Mi+Upa+lzRZszptXsXVrW2pUODsYasj9GAXmdVjM/+dlFTdu3jF/JbclMYQOIXoLw4Ai0dQRBhl8ultA4Y5qfPSx8f8m6ZcGaZI0dNNgp0fn1vpsSTeDIIWS2LXKAtvzE0yJPyzrSz2Ya1nzOq8G+EmUlwcTh2T0TfCxTMppw2Svwsp2f72vXjL31Br7XXmHzfhnuYV6lkrlhwNppQF/qVRXdoJDX1UtUtitcV20bqBC2j10kB3YhlZTdJ2lPl5eNnj+d6/nzlS4vjGXASDGM5WkSqRL8ElaYvC4bGLEwzd/v+nRpPDb55woebgR1MGxeHfTy8biXvs7l5b+KrQQwy0leUrMccPUx2wSQxKjTphodA8I8oYd/HSLtVRjpslxQuW6dqmOhjRvvN97rUQl+19OmTWqnGdlv+StPu3WqKycRlq7cXRje6yzx2tf8BF291xhehW0dHvcqjPLya57G3CkzqCMHmX8zOrm6FnopmWT889ddTt1vlr85yMM6dGFEEW4SgQb09ccI2IJ4M5OZEfjH3h+S5nt4UMGudji+J9krUd+T1KW5DrknZ96Ush2IcoTlb46+/jE8Dkh+3e24soCvC4A/x+fUcqY+bmTk8CQLUmSuLspCRcU4YcZ43ejsrGYPPNPnn5/oiy+fcDfwQpPpTCvGZu8ODOYy5liZ25+pe9zdua5/03XPK+5tvm2gp3S4/yV1DXlIV83rebZpcuy/yifIG6qT5GsFujCOrwX/M715EPozeWRRv1XWH8bwem1yo38jm3n7y74RTgCZfYGYmCAbDgIaJmB2MDIuQh3dim8lZiDQKLStfMEfmGSDux2J8A0iE1NkQXWFVCuwid1ublO9UmJx5xBUHPIZh0OBRUVo1zIg/B6eiPN07XpBng4teVr8NYvD9WKmFr/gqXYpT5/95Pe4Lz77RP/49/9Nf/jtr/X4i0908vRLXb54xgHSBZeDE604fJtyKfzi2VM9/eoLPX38paaXF+ipldGgvihd05FWrhvql1CXvyZDF/hYZBgLDKN+qheacVH7/PFnevrF73Xy5e91+fxzrS6fKi3PZFxOWjPn4qxWxeKL/ab8Qp0KoIaZlvOJFrNLyj/V5OJF9tcchnrYcn5JeUtZWquhnJqLY0dCV4nN1IQN2uMvP9Xnn/1eX1LPs7NnHBqeaz4704LF85LF85pL0qadq2kXatNKydYKoWVR0UKTAvU1EFhUBOEHhrtDQ40dNdVfi8bYYAXdAP0LWTLgbw6tydch4A5aKRAeEnUhrWUsCXOsFEkT2c47ZTujAhm3KMN64/d0nn6BPgB1EpfBxgI2pAU8luh4LiM8cUHcri/ULC9Ub7DiUnh2+Ux+6Tu5eKbV4gxzu9B8eoLen2s2OcOc5pSV0A3Vxb7l7UwnLSzSZoXyJpnNcsAfrWCx3Ac9EhfCVFgkt1r7b7eRN3kog/aAA+vxeId0FZpNMjMG9EJVVamInq8mzyrDF5YzDoonHP6usT+/CH7nnXf01ltv6/DwSJPJRF9++SWXDKe070Kr5QoR28zH+TmKolTBRq7X68svnSObspY6tMgkHl+sVmzAqjyZiAPXWksOVHjzRqVhM1pzgLqGd1rXeWk6QtZx2VeFlo3+7+OG4CmDYX4NJ6BuZk4lyAbu79AFeJxJckgd2bjFc5XR3dKVlyS8kkxmHdztwKdXH8MLkrKYCVkzcgsQSGz3JnhJxip+i7BxBwvEWY6LMchh5PcNxZoxcs2GoGlq2r2hjBakDVr6WUvKjR9X8Pbgcqdgo9Cg05q8vikhA7HIKJFHqjGimnZ3WSUjOhHediBlMkMO7I4Nv1/0FFUpkpGv1orxMNsD7WxmpIvZLkII8sfLc8BVMQT6vTEmtFqx8fYy3T68XAeVUmJ8S8gCczE8eDFCECEU7kT+kPm7rTmqoqD/SavJXOvLmQI2VDWmfiq0U/S1x4HAiIOBQgXj3jrb8mQ+1Qxdrpg3GsZGZ2CB8YbxLnEB3KwmaheXSqtz+vGp2vpU/f5CN25Gvf7GUPful+qNJlo3jzVbgOVz3BeazE709Nln9JOnWvoPqjC+BB/zClPVLzTaKTXerTItK2RmbL2cXOqcOWA2m6Np5T5Uoecxhxh7HMztjHe5+BzJL4Croo88rdQE3Ty6q/t3H+rm4R2Nh7uKVmQdOZNgphCiCvpkr1+xme7Bo1IRPUmt1u0n20ODyuGHZgNtE+mzMQRXdQ73sWCNzbTYh8f3+33tjMYaj0Z5XPGyGuKazebZzGTB5G3q4Yb9xxiQI+Zxx3+gZDQcZXeJDVW9UmWFXIxXySS/EFzSLovVgoPMuaZcLizZ9Hq4l2EK6nHgNOgP1UeWIpZUyMQSQOKQ1hhDDEY18qzZ1Ge7s6AQGO+o5iX2cXEx13zeoAMaII6lahel70hhiBb6Ehe1SVEEisp0UCDOJL45DJoopwU5LKevSNUnxvmA1EMuDpO5rFfebFfEDbBp4pqhUj1kHhhotai0XvXIO1avPNBwcKid3UMdHh5rd29HsXRZhFyUT/0EDFs2RkVBE5t5pguZBfUYX7sL9r5kop4z+f/PN2X8bulXPewqhCjXpRK5mQc8rCwr+IvwFr2AtpW3n4/fyRNm6NpDZsIMW3Eb87YYcJBcwb9XlVmOHvNA5W2LTXk7NNic24Wjxr2i//shtVO3sRXt7uE+DgRsKMSgiMEW9G9HCCGX32Bvi8VcM+arnJexwsMa6te0CdsDGERNGc63Jt4rF2JUiAEeHt9ITCYt65np7ELT2blq1jgWavUHJfofcgi1q8ODfR1wATx2my0rSYG2qnVxdsna7ak++/RznZ6cyS+G/bd+X7v3mm5ygD7ENoPL26lJqIq8vPi9fgk5XeaaujTousXv4UYSk8mB89XX8AJeHN/9Op9EOUJWd/tv0ZyenrFRe64nTx/rqydf6fmL51qwnu0xNhzfPNbRjSMNhgO16G1Gn5uyDphy4D/LmGnO2OT/dUBCxxFb7xWV/PC+xj9h83d6MdGciTww1wz2DrR7845uPXhHO7fv6xmXEr/7nHI5OJ5wSdHQF1rG5nWdGOITqjH0E4Bhsh3wEN5SSSqCTEaFAiHmwC0RR/uJsfVVNHTPhlQNG9IF48mSMc/oV6UqxsICe4oxkMYUsDHLCHBLeU7yftQyd6xXiXamtKbPGtv05Wfn+v3vnuqTT17o/LxWCDsqyrGU+x/pGHtYrivVJl+aG3ULjVQS3gtRQ/Q16lUa0jf6ZVBJpLF+XDNfrCZP8uXv3T3TR+/f1n/61fv6f/6nn+mv//J13b9pGsaJYjMRA4UCY3HEZgL2gtCiosCAAJSxQPk3hnr4KwILJfQtNJvcHgw/K6tkjE1WqXV/LBTKngJ914pCQt4UnFa4+8yQFZdeQYH+PDrc1fBwpII5rKGIBf1lxpy5tqSi6mnQH2lQDdXD7fYRLVJykNu799XZZMp+Y6qa8bmgjLKo5GN4oiLJTGWvUOHjHcps2J8leAdrSIP03tZqqVcSnw3we5iDPAlboSWVqbuBp3WTSf7xcsjOS37DZ3n/+CsAABAASURBVNBAEoCkBPiXMJOZZcpHyk4+hLmcHcTjYeSlnrKSZCVhwN0ZUfI4YsSTXM4rIAV620QR270NfaqhLyUuxJTgv03gbrLwqkOinoAkfrHaEtrCu9nA3VdAN9ogtI2MsdG4PGHQk7CplLEiSa1EfDZiWt7gleF9zcFeKRGuryPHdVIJPW917W6US8U8DgI/OWhTwSvDaiGQzMOcj+tE28eolQMdyyn19fwOT2eEo2fXvawiU6Gsb8IDei/onxXxFbQXguh6Msqr2adNZs9Zp32up88/1unlY1nVaNcvHnZ31BsMFVljBGw5sP+omXMv5ytdzhaas65YcQlRI1kbkCmaGmxzxVwyW81JM9HZ5ZnO/Ye8FzP6DnotpFhFBdaAARsP2Lj7i15UOShVjSr1uXzuD/uU3ZNTR6/fU6RPNqhvxbp2tWppLlPbFGrbkn4UtVpH1W2B39c4gTDSrGrSNczhifoWuW9aLJRcJ2VPg9EO69Bd7R2wzji6wbr2lm7dvqMj3P7DQArwxA7ni6V8TzhnTlguF/K5Yc7aebVeq6WdDZ3GIqpinncE/CbDjlp5U0b4FJTriBakxEtl2rrFQUpIi623rAWaxYJt9VSJM4ke62K//H14Y0/vvXZDd3b78r8SF9m/Z/ulbARQYs+bGK8D7WsK8jVOamGKfRgCOIStJoc1UrYZ4onLbtIhCGZKmPN0AbV9jChAfeR9D/7KMBI4iPb64IMBHndAPAxe3gcc8vxdcm0fkmydr1LbJHT6CkjmUR6Gs8vvfYHy3E+ch30/jCobGRy0Res0StiEMQ7H3lDlaFfVzr7ieF/NYE/zYqSZMQcyX5zMGv3uixP9mkPfT08vdYKNzWKppuxLRU9mPu5FyghoyVglmKxN7LlWWmNHLeNKCEbSSgMuY8esq4a7O9j/QFaRF1sxKxTox0HwYx5Lm4vg2u0e+6/Zs/iazs8I1qwXW8b3EKPKqqfgMmDbgTmoGI5VjHdU7e2pd7Cvwf6+hnsHGnIpXPYHamifGWubs9MXOntxwlkMezn2HMvlXIvVTMtmKr/8veSC8mL5QpP2XHV/qeHNSvcf3dF7H76pu+/c0OCwkPXWWNccS1qI2kJbTDOppv80qSEM2yKF2Asmxh6n8rHP7TGHtzIJBAXsOKiC9pXaATx69OEBPHe0asY6mxT6x9+d6j//n59yAXyqx6eu/zsqx/fUxF3N2WvMayG/lxDJFymhowmucjvOULYDo9QchtcIN9J4WIdAbOfqvsJ/HYYH6Ic+SbGQYomVBnTWTrVYnGq1OlWMSw0GYkwqtbvX03inUlG4Dpdq6hWytjIzxRAVY6kCRgXtHhl7HIE48ZhMITjQZQyKngZqhBElh/fJNePXjDXt5eWEy85LXU4mWnAO7esSx7puWDvW6L+Wr8+RGBnEQwmUFUJQhgU5v6bdpMc+a/Yb7m8ZhzyfkUvkMfEPOQJ5DGpmHqP0tX9u0w1rPJdxyZjrcs25qPa/uHdxcS4PMzONON/bo//sjMfs7wfqD3ry9W3H1EuGsxMCzNvV14EgMZe1rcsdqVOJ/JWWC9OzJ5fsZ17o7EXNsmCkYPuKYSyjX3sdZc7s2yCZto/Hu3tDnQCP75ByWqPOmd3G5zl+CKhRlyxBHBAqwXfr2dCOOeESqtrAJcAvy/8QIdPO98e+ys+WLcMHxXpZjpfO7OPj8R1c4g6ZASUqgzziIa3L4fD0Tju4hojfpHWXgy7qZIMuzRULd3wtvSd8NY/0qj5Mrz6d37/XIfd0H3n+7rPJSUCOdq/L4HD3t8Bk6l6TmckfM9Or/zzU4aEiTvIPyfR9jxFpZjIzXN/9erSZ5XRmr9JtLkIl8zaiMrz63oeEnvh70/xpka+kzuxNiJoheyU2ezxoi1f7qUdvK+B0iy4892ucOS8FBJDHpiA1TZ3Xe1PWez4GnZye6je/+73+9u/+UX/397/Rb377T/r4ky/05NmJLi6nWjH2tRhxtjdn6ILCT8BLpZir94/5u4TOxNH5um9SDrnqiLQRZXqcEWPG19znSHz+FJD8n/Gisj8995Wsf3rWV3L8OXxcNa8w+QEez+PwpFvqbsdWhm3beNi3wdM5xEYgMVkmNlTMOApsSANGFzhBMRZOjpCY+IEfeMQ2KTKphis0nP002HutQPotLOcnzCmbMuMgocNKHV1DVxKXvS2LvoaDMEcNbdnAqVkqppoFbJNh8FCzUmIhkjZ5nCb4toS1XA5X0TQoo5bTCz354nN98ekf9PjzT3X67AkHSOeUB0/4eHkLLoEnZyc6P3mm89MTDtcuqf5S69WSRQgL0OWCzrRi8Yb2LMgXMT4ptCwKWhYuotzAgsPQVbuYaHFxounpYy6av9L8/LGWXACvJs+0npxqNT3j4vkCXGpNR/Z6er0t12fBmdIE+U415QLY4xPhkcVptEZFSAq4G+rXcDiamoXaes5igQ3u6VMuBD/RF59/rCdcQJ/hn3OIul7PtObidz6/0HT6QpPJCy2Xl4i/UgiNzMHmK2xBLQ2DMfwZ7mfJahso0xpF1HTvNW29RibgB0MsqMMW7s9YKWyosVnM4ALY0L1BQ7uEx0pGXHD/BtEvikFHaSsBLo0L4uMGAb/DuNBmp6qWetbUzdH4Zc/6Ui0X3w1hjVP3cwnfgmY9UWJTkZqJ3F+vz1WTZk3aFW1Y0+bmds5gZti3sHXUQl1MhUVQgFLRCgUWZEXAHSt0WsiI95Yqy1L+Z8Z2d/c1Hu+yGCzzInbJwnZFH2udpxlt4ZAoSi1lNdjVGrvydH6wvsQOCw4d/E8/3L13V7fv3FbVq+C1pjxTWZSZt6fpFsHIx4I8WIAnix0Y+8RS07edr5fh6Tx9DIGJpdEKmWYcHC/8B0BEmB8IN+LSrNZyvtAaffjYUEiqQgSBY0uTSRnioSrKnhzI59UA+WNGuDs2SFBHztd9tCX6vgc211nh1ffly2WIB13wvfZ6jKMLcp5mJjMQTMHpBu4u2MC43kIMpPE2a2mzJiNhL4ToJXDSuokyE9R9nimg80Tbrzhk8UsxMm+ydHJ4+ob4FpiZPL2ZyR9Y0abukiwG2j2CQjFG+dNgP2tvZ+DjkxEYQ7xKE0KQy8CHN8jwe1ja5Kt9DMv1IFrGP0Rj89X6oRDUZU1spD19RieygiTXj9tcNJM4UFpNZlqxEEkz+viyVuDAoMeGZ7caao9DgaEfElCCyztHF1MurhfMGzVjTwsC413J5rQqWmyNcYQDetFf1ZxLHAAUccIma86hWaP944bN6kJFfyqLl5JNGblm2O85m8nnms/P1DJeJMbPlrGUPat6g0j+Qv1+QH+1Gsai+XLKBfKMQ4cl/pbwgr7WJ81AAzZ4w8FIVdFnHIgM+0mr+Zr+sWb8itrfOdDh7g2N+juMDRUymhJt6E1vZoohKMQAxV1KnPEoUD+LCdkardG998+asaFxXZMxhCADrlvhbzft5DpDy3Jb7HG51e8P5OONKahx3S9X8osmtzHn5TYlnlhSn6pUr9/L8EPCyKbdrCvH+ZVVgWylQkB+LxNNNtSjZo7zjXSDfSR4eXwR4EdFelVfVdlTiWKDwctM238kVWJt4XIhPuFRRdFTjJUS9sBQx5yUtF4Fqa1I3pdsIMlpTzIPK5EkSmyWdbWiNQluCX9y6iA+gdY31By+iMtjSwO0MpTB0zjISoxtiQPa1BRqa8bkZaHFLGg+sYzZJe6pt2+FjGONhofa3zvmAvhQh0cHOtjfxRYG8AvycT5YKVMhUZ5xSBbwR4uK9LsYowrXea+CRq05JPPf2jll8T7jwjSgpwL9ezsH9ObUzARj4DSho1YJxaUEBUSoe1JHvvYNAWko18t2t8F3O24VRSEzUyJr2yZluEeUxeuEqFy8PB28W+IbyneKUx6unBY+Ejwa6rXOcH6BfLkeAf2QweezmvHDx7o1jd3Cy4iL1NvhvGrWmtPZhI3LKRd6XIYuLlXS7Lu7Q/lvHxxy0bW3P9ZoNFCv11Mfm68YP9y2/U8ePf7qiR4/fqoJ441R330OF28c39Th/iEX+EMZYcr1bdW6HTetXK62abDNhjAPB/hdPtd1pwQq6HWFfN/rOstKpb7X0yX8rZfrfBnbPF2IQYH6t+hhwbx6cXmu88szTVh3NIxP/UFfO3s7GvtvyWA3zsPH5bqur2Su0aPrM1EPWlTe72KIcplXbPxmzOcLxpC1gupQSn10d3xLw+M7WnB4/ORspk++eKrHz1+Ic2MF+qKFQjJ4yGHyf8pPwi1ZEo9/Ev5EWW0HxgccFJ2UPBHjtiJxoVaiPok1Y3LKGl7YbwymIpaMFwVyFwpGSQZrz0uOFn5ub02TcHkEdtQE+mpkjRZ1wYXvp5+c6FMuf1+cLBk7SoUwUlBfifEElYtiAHlbUyQsQBFHkYvgAr6lpMoCcUkNe445a/OJr5kvnik2l7q1X+hHD4/0Fz95TX/5s9f003cP9PBO1MFwpn6YqGhmpFspYkuBwqxN6MdQwwZoSIxLomwxJohxyJHcjX5TRkCKKDG+WWCMKgaK5UBW9CTWdHjkSCGqpV1q8qyaSHuhB8YwlZXisJL6ppo5chVaLa1DbbCNhUr4+BgdrUAiykJLiCvvjyvWesvFKvdblzW3CX2qKEuF/z91/+EkSZKdeYLfUzVzFjR50SboxgCYndmZXZFduf9f5E7kdnYGQA+ApsVZ0uAezsxM7/epu2dGVlV3FxoNYM/SPlP+9OnTp09ZRCRlMaMaEOaGsbliH9az10oalFKIF3qDRN+KuEK9RYXwHj3+gRjcqve9ChVvsc8j4gA5BTXH2t0jiFOEpFB1tHscAEWhEo7jU8P48UqJlAwaIkYVwQpCttEVQZyBI3P9Bo55DbIUApaBUZBFgaqA3T1UH2gUIQntKOJGIVxqeMDnNc3etbxEnHUnYQcySNYl7ER4n8xaQISNQH6B7IL8Qs51X2YX2Vc/rkDs0kW9otbKlj+0w06Nc5rDFfQfdMR6SIxPRaeK1/5e4fTXtGohCflKQWzIj1uoXb5CvJSJ9gjDRW8VSVtkZfSwYUw0dFxCnrlSsW6ssW1zLTcXmq9eadFdqp0knWD37z28r+MHDzQ9PFGDHYvMBUy06lDQNfZvxXpnhbz8X4h0yGmAZgVttcw72rNEd5ecI6xZ422wQx3y6uG5pCI1IY2SogW4uc3Ko6xm1FQ3SKcq+enhuaPOzWbQatNje3BXA+vLgcO5QdyZqh9ajdojHRze04n//P49rx0e6gGXuQ/BgwcPdXr6QN4TzrgYOzo+0SkXv6f3H7KWva+j03s64GJsOjuAhxH0iryOu+XS93p+o3oBTEUbxmVBN6yXEVJKSbltNBqNNGV+HDNPNjnT7UW95w4wGOjVgJ4JnUNUSvRRkymXW7UgsJUDa/WeS8KeObksrnWAbrx3MtGPHx3rg/sHuofNmbBnb30+AQ8WY6BOeFX6UNDHQR84PoQdAAAQAElEQVQX6qhAbrJ+IndZ3yoGeRyUoA9cuKbj37lVr7T9Cr2CqqT0Bu6UiiDOr13KUxdfRwD7oEEcgfo6V5iehYZbI//QJ3aJdnfYUn07/q04J5F3G0f9hKufOO3r3UUEbaiobSMDslNqFc1Yib1STI6k6bHK7ET95Fib8aHWzYGuu0ZPrxb69OWlPn55ri+4PHuFTZ8zF62RPcNC/aZgQgZAZcRXMdP37pNAJikltaNW4xl7nMMDjQ9mjLGxUjuSGnjIrVKMGLcjkZN9z0hlSOjjoPVyI88fPjtYM7426KPXKJ3HInVsGCceo8qUnczUHh1pdHKsyb0TTe+h41w4Tx03mVSRmM6ci7/r6yvN59eMpVst2Y8tOatZdrdaFfaTaaEy7TQ6TTp6MtWDHx3r4Y9PdfzBoSb3W+VZr9KsNKSlSqxBJyQgmqqBj1FiUEH/KrANBZ0s6LdwVXXPilxEJoCFqvuEBhpjhQ5wD+FrrOevOn302ZV+/fG5PvpyobObidbpscr4XfBQ6zjQsjRaWV70cadMDZkaErwkFSRaSkDPfW6I+kQd+Pna9zbE4zSc73u/N+l7I6l7gAKywhb22MR1h7xXV1osz7AVV2qatU5PJ3r//Qd69Jj+mmbyd+oZ7z3zkwaXF1wmpUgKbEgk+0MpQpFASLGD7Gr34N/55HQRRto4ePju0wbq6NAj441uDfAwqGNt6/je6fj914e8HvZ6eoltNFasgdfst3r0sf4gSqEWgzrCoPLKe+W1xuyrrm5hvJgHo4OGbfBiR3s+n+sGPb3FHeChxe76B24PZrPt5a9tb9PI44tqFEHdUKW3hQJU8WGGVbC1xfvGIG+05Gi1XAw6eznX068v9fzZDecLDVPUPeV0Ap2ZCmtIUysQsi5jbFVBr9oNvXm2fnJXD+4+6Y5XLreP/45bC8pf4zvJjoBWgUYF8uWFR0J4PDe9oU9G8rnIHlEpb0NbfxD44wjKGWSub9QvH6qg2lol3jcuSX4ddxeOu4t9mqBvVguuobce11Z7ssYWvnvgpe1USwSvSQDyUoShLsN53oAE6lAFXwf1w59ahxtsbBVtS8l+yDgdbupLUDVcP4R2dYVLBOHX7z7D64g/6qklzEPFPruJGvvwv8C9Q6bW9QdIuemG3C79OR8zEVCNP07UWfZ4K/ee+727T2S84HWsfXbdhrsYyiDfB9wuFtjppS6vbvT8+Qt98/SZvnn2Qs9ZA5ydX2GXFuRbc57Ya6A/6hi8w4tpU9V33hpPvup+J5WIP5rgDIbVDUIU+Ze9W1p/Ko30pxY0638KXJ/L2X2N70S8TvmTPPTnHyz3+0T2+9hwvFEtA4XrRNkPKkxqMQzMJ4CJxotFd6utm/3B5GjXYaGYKj3JA8BlZissEgqXfIZYZMhx1e2gCVh4hUFckI+VqoZuyUXTLRPgNQexl1rML5n8rjVw2RlcImYuK30JajezgDMc33MJ2lOWjLwLSC00HTd6cO8IN1caL59/rWfffKGr8xfquBz0b96O2lCwienWt9R1pVsui/3btmv/lDBYsPG5Ie6WTdBqvVShjU1mkZMyRkDQWYONejZVhfYl5CTcgUvoDeXXlLvlcG9+da755ZmuL17qClyePdf5q2dcNj/X/OZCHZe0/qn6QBZu6+L2Gl4utYHPpE1tw8Gs1Rh+nW+o7V1oK6+55tdnLBie1vY995+gfvlUl9Tj9gy+JGbj63rOzl7qJRfgN/AUXopm2l8XJgPtMQq6VbZ+FC0M2hRVOQbShpomx7GIdnzgF/0f0Is7rpDVFoO2Lnqxj0NGoq16He7eyhPojsgTzlP9pOMWIMPx1h3XiVvQjZ6F6WZFP+5kt6TvVss5G5Rb5Ggs0YslxVfUtVGTi8ajXGEd3XDANaCHBdo9/WcMjAHRJiGHCuu8hAwsN6CE3wgJf0IvMhvpzMap4RDt4PCQxfNjvffeu3r48GFdDF5eXMqH/3MWjuv1eruQ9caJBWZiIZo5FIeYBsZeh15tSFtzIbRmIev4exwOfPDBB3r06BGHCyc6PTnVPTZTx8dsrMYTstAj8GyjP8B3x2GwF8Ouzz+1uKZOp0UE/IR62njDpusCvq6vr7Xi4kiRZWzqAcdaKxa9ayadDW4PLwFvDW1tvMCNIK8kuwr+6a1nF/1W3L8sUP5w8T+S/HsLh/Sa171fPI6s4VDKSQ0L/Ra47TlnGaFAPUqF3nq2cZZ3jTYt+qRnY+z+tFw75DmgV/IYC3+3ZSCmiFBOWdu6GkVKNU5+QtWfclbAVwQ8iPL0zQAKOjAAiyNRzjQadNPIKSmhaxTBxQ8NiKFzfdWHnvIRQd0gqBMiAzwPbLR6ThU8Lnr8jnM9hTYZboL5LpTvrXfozHJ+q9XtUuv5AiyV+iL/9u/xwZGOp4fYtolyZGxgp/V6pR59HxjjhXGYm0EH00aHs4Z8oXHTi+20mlgpp5U03GBCrvDfajJZizMzxkQSd7RqRp0US3Uc1K/WN+rY5AZjPrBbFFLOibHfajxulbCDG8b8ApvtPvElFU2qcp8wpqaTmaaTA43bqRoOZmzy1os19vuK+eRKm0VHGxrNJoeajKcqbOosH8uqYP4iQikSIg4JIQ0mXhMKfIRySnKUy6zRhxVysH64H1Minf5JOVM+yc+AbeywDUZB1u7TEQc2RsZ+eEx7rF9dXTG/3FS5un8y43XMAb83qob9ju+h1WN/XB+syjSqvrQt/kaZunOTlKG9R4PfeVryjEDrMDLN5G1ATuSH9wRBt7o2kEaa34jQyHJFB6azY+V2og0XM0tuojoOrNRRgkMTRUNzW23dDImkgYOUAfma71KQJiBBFqfj5IddVgHOZ4gDtSaN1KaJggvg8G8C92P1a+pdjHR7lXRx1uv85UbnHOpcnne6uey1uA0NPTrCAdzxyalOObB6/OiePvjgsR49OFHbJvq1qKGtAWWYU8CfdaTJY3QC3jkMNS8jZGR5FZTHhwYvX76Uf4K8w/62pE0nUzmP6fRdT729IkIpZfkp2v4LB4ydhyyK3T9HIxEN2BOP4R7axoC+uDTZoJcUEbKsDOdXqMaP0I2J+RiNtn1OPwZtG4ZBpmN92zA+O+vKVuDUtU3rsQ+uP1PG7TEt6yUVqZZj/lpzaWk6ESHrT9s0ch6CVUfPz8/Y0DzV+eULDr1vdXI61ZN3TvX4nft68PBER0czZJTl/C6XU6aPFnrx/KW++uqpzl6dq21a+S9kPH78RA/uP9BkOiV/2vKAnttmeU7cwM+GsbYxT7SvALfTY9Nyqagyd6t+D6ruVQmSoZB7669lC2Hg9g/Iv0NmlkNE6PDgEN7u6/j4SGMOinrWQQvWLnMOPee3c236jTzPHJ0c6vDoUOPJmP5oZBtiHXLbzWtnPQGuOClquvMI/4AOrGjfLYf4c+CLkoxtmh6ht9jdWw74f/fpl/ro0681x36lZoLNPFDGLZFU4LOEhEJr26pB4pA06poLv/tfWwHQUnx8g7CRKYi9GIjtWFN12HNRLhPvfk8pqc2JvhyBBr5DlpPl5rlloE3VtfyoSkqSMn2YNJ/3evn8Wp998pz17iX7hawUMzAlz4hxk0FSGQLWE6UaNXwzSNZRdIDJRgU9Ltj8Drkvrs919vwrvXz2mdaLlzo+KPrZT+7rv/7nD/Rf/9P7+vlP7ul41kNhDhbK/gFEdfgH+RLLTQ5qp7m0Q9Sr6op+kBL+HeyvpRqsQAvG6ssEycxU4pCsx4p8WjHosKaVmKjksYZoteqi9tViXdTRqpIaygYXURstmDN8AdanUEG+hbojQsKtKKpPQS88Bq331n/7RVqTch07o3akEeN/1DRy8c1mpVvW1Df+L3Pwj0ZJY/Yhuc6jHXLuaR8wEVA0ECYenS7M4QIFLgth4ZIIH1TI9+67jQmitgh0UDAQuBGhiBAf+XFeY+sPWU/fhB3rWpD5Tt4RmcisgJYEHcP0tH9cGgTQXcg5K96KpsLYxqo+hAWKKGudrZHwQHDrde4gIigFyCvmCeEGSGDrJvRpm+7wHs4n2hKUCSiogva5XaAA0bZi1DRkIqrbAUcR/u5hxt7AfO+xL7XPKXiTKEzdBd0VfBTChuPtOssQkmG/IVcIPyJ/ReUx480ynZ55sesz67JWA/Ox0kxqjIn8Z+sjtxphu49OT/Xw8SP2Ud7vHMv/VUXGdhht2yih6wO21frstZNd289BgwJ7045ataORckPdUYgt1NlXG+t8Pba5wFEwbmREiE5w03AtxyLPeavVUguwBPUSgMsF29eV17mrTnPWuDc3t1pyAReRse2neved9/WjH/9UP/3pz/UXP/tL/ezn/0E//flf6sMf/ViPn7yj+74Ivndf97n4vc/F8D38R8cntHGqlButsYOLxVJz1tH1r9JcXumaS4e55wjmrYhQ0yKn8Vij8Yh2toSb6o6nk+28QbttVzvs3pq932q15uKO9Tjt6JlnEjJpsdVTys+4iJsi04ZxWvxD5ssbdf4vp9bXOp5KHzIXv/foSCcHWRPW4gkrZAlZWFUPRKhI2ioAodih4BYS4veikENvQd96vl02kb7HPo0o3gLeeu9G7LPadSa7yNFeZ/s+qPKl3VML4LdLU4X2uBAxIl8ltU2Snxom3v4t3iTGLp4uYM4IiAXuvk1ZQo9KaqQ8UnARnKZHav1DEAenKoRXXMzeMI5eXC/0KWugT5690tcXV3o1X+qKtfSc/fucfr9lz7Zi7ttgm8iuISdIJ5WcFU2jzLpvRN+PGW8tbkansuNBov5IWQnk3CrnRoJvnw0s14wJsOTyd8X5i7HgHO6GS9urW3SVeWOxXDC+mTvRsdG41WQ21uhwqvZkphFK5d+yb8ZJTKpo01pLLnrnXETegGv07rafc4m61Cot1U02yidJB1z8PmR+fvcvn+idv3isg8dTxbijPQuwqlBaKWINqxsFlIORHyoM7aEi0HHPTXYrPD9VDBL56FXmtlDfoeWbpM2mZV3BuEz31A/HrFFDv/v4Qn//D1/rd59d6/J2pDx7R9N7H0qj+1prqnXJ6hgLPRxQKxwkABfEFdfiD268BYeEHmxd1Wfvt/uHUDN/z2dfZpuEGkh8Btq7YQ20ZA1047XnzSVnr7ess9ZqctKjh/f085/9VO9zfjUaNRqwlUOHnPue4jDPWgIy+KFbPbh33gjq3YP4Qh7T6NHHMgzESJFCOWe16NwY3Ts4OJAxwZ/gwesT2/SOejcGds92zLgbXmAjfY51fXWt7b4XveG8ymucDjs6lAE+3asS3VHhuiNCEUBR4+SHplVeKeP6uzv1rlhL33J25/M017diHsgpaTweYbfHmuzsboMdhayMxCciKUwbFNOFZs+81feF+KSU0J88VRlaXV4s6p9z/ebrC86LN5SYQf9UKQ5qeqlzMdHoKR2Jx+0q1eXDaz/O/q0V7+P27j7xbddZA47eQIT0Jz77uvb8/Ylkvq/Y92dIvAAAEABJREFUnvQf5C52JffuLvgdx+nfxncyEbHN46oNIrYv/SuDUJHz4Ln7fk/U3eQ/7C812d+72HY9Mbw1gz+MLzvfhrNUON3YZ3DkHf+2l4oG8hSDSkrFNtM2bqtx25g7X2jxkvtO3FveP1UIP7DcdyoPbbsk3uLiTwlUCv4A3kpi79bAD/6YSWfeu/bfheORuB2i8SHPUtuREvMGoRXnFp5TvQbdYq3FclPXnWvm/A5bt+kHddiVHnfAztZ+K/t+M+d3QUV3XrLdCf1Ar8n90aym/M/BHyX4RzOkP5rjXylDKCRrH4784Ib4FwQMnO99kY87i37mJfBWprKLI57XSTvH3h8GFh4yHxJfVY1gnMsghFtY5Azq6uTUy8rj+LdBrbVAec2Ped5igMYe/Wv/4IUDi42yB4dChUOhgQ1Ix+LRGLiIdbjnstd/Cvn66kwvnn2lr7/8VN9wcXt+9ky3XAhvNnOJvMGiLkXHpAjwBwcN4pB/tbyu+XLquAyY6ehwoszF8e38QhfnzznMuGRRt6zlMpfIBVqu0xi4KA0uXAO6wh1Y1Dp+zUXsmkXShsVuT1wwgQsZWE5GYbCxspOjEYqMgbg1Gy7/ls8VG7eLiwudX5xzafBK52cvdPbyWcUFl8E3XBD7Tzz3LH6LD5eoP7FA7bm87bjsDXgJ2uhL7jWbMuc1zNdqdcMFnXFd3TWLb6fdcKh1xSXwxbnre0ldL/SKy99XL5/r6vKCg7O1AuOQ6dyMNlgtgzbZzEQRsX4LKW9c53EoimRo9+zja5A0a4YQwlYnCEF3GIoG3EKdBUEVwgX/YL9hP9jGFTnPQNgoLrfDgEtirWr/GaDVsTC0QbzhEnO/ALy9XWjJBsQXoGsfkGE8vWgUrRqx4Jyx4ZnNZnXx6TjX07O4db+tOTwd0FuaIbfFdcKVhh1PQzWuvQby9+RzXqeZPcvDh7STyZRD7FM9ePCg4pAL4ZQSh91rNvLXFfP5jZYsIl2vsBlOj2rsVevqqcdpph0ROjg8qLR8AeyfJD/hUuLoiE35yYncloiQ83fmy4DfDbLxT9faNR3XYTjPnMXsSy4jfPi+Jp/jzXvD5s8Lc8vEOm65dRyauq2WQ85JzpMiwXZo+0+vH+fZB2LvwUU9+P5rvNSyJ76zc6ru99VV0F/wfUl345BlDd5xg/4zvGHZo8qB+ES/RYR4K6wLll+xfhMgpZLrWfiv2Ugs0M8VBzEDYScUPtbvodrJAo1QZsPd0heuo8mMVBOXn5Bl77hc45NUVHWm0OcDY6IA620EeVOS8yXcoM/EU8wTaTlRlsI9uua+tm4H6Sll6ogqq+I5Af3ogS9QesID+lUoU6ivUFehnYNBmFlAEVgT6jDNJeNvVfV8kNtzwNg7OjjS0fRQ02akRPmehUzPAVVhnPoHeyaNdHI84YDsQPfvHej4aKyDWeYCpdERbtv0UlnC31IN9r5tB41GRbnpqHvFRn3B4bjH14067HaTg41Uo9G41WjUor+tW6m+K9jOTmsO8go6Y/0ft2NNufg94Db5EMzGM03aiZKylrdrXZ5d6eLVpZY3a80mB3pw7yH8HWvMYcpAf27HWm/xw0soIeOUcvULWZdSFBKy2PLStlkpJ9EYDaR5/ARlGjaSLXD/57wtb1lbh1zHhjE5YH+Ctu3blaE10A9r5LhE5ltbNihBLzdZppPom44+9Cb24uJSl1dXzI1zrZizrAfmzXlySjW/y+ScKo2IgPeofsiJaKWQEu1KTAyJQANycv4Q2bVtcy/zOtC+iIY+mGp2eMym+VDB4ZIXrr787uFb8C+FqAQHRQgOYDhQQd3UM7d2eHow7FBwmTLleRg2FIMk6ql+vIl+SzFWEzOlcqiyOeCyZ6TLc+n5Nyt99dmNnn59q7MXG1282rAJX3OQsEImG5mVhkbSDfTxSO+9e1/vv/+QS+AjHUxHtL9s2w6/NF/mofikrU/EtMrw7vpz4gt6xo0PEa6R+eL2ViPmonv3TutlX6Kejj5dbzayvFvSIoIWDKAAXoK8grgiQimHAnlHhPwUGB6ow/V01aUsRVMkGRHbfM4LAeJC1q8Jhy7T2ZR+oU10rHMVxrL1xLpmdyC8lWnYoT8H+qOX6zS9hnLmuW0bJXjq6RfPzS4/WE+pO2PPWtrlOl1mxZi/uZkj8wvdzC+gtdLsIOnBowM9eHiIXFodHDQ6PBxrOoO3HMyZS52dnbM2fK4XL844oBs0YRzeYxw+fPgIm3Ffh0dHtS3i6dkYWR7GhkN712l75LHRER7QqYINqkBviluHS1HZ+9olbptWY0gi5DjkW+xuY976bnNuvzlnHcHXgwf3sWn38B9qPBlJKM6S9eXN7Y182L/mss1y8g92PWT9cEwZy8v8L5kzvKYx/+4T15tSQt5JgSs6zvm85vH6x3kiovax5d6OJ9hD6aunz/XpF8/08uJWt1wqljxSNGMpNfCf4Ek8NIx1crAm3WJDXAe2OiXsJQGRawvq4XwKGiFfCKEZGviHlBSQzCkYD0kt433KxcW4GalJSV57okxKEeh9VkpZfnr0zf3lfjrncPt3v/1Ev/nlJ/rmq5e6ueawt7TKaQomZMdGUOngsTdkaEJHmbRGDXLPOQnVoT877oCX2O5rzS/OdMM62Rcdk7bT+0+O9Jc/e6y/+OmJ3nt/rIePE3oktW0Pfdps4eL79uv2v4kLvAaOpULfFoPgoIQ0Gg1lxPw00Xoz1s1Noxcvez193unsMmu+OmC1f0/R3FdpjlRoX69Wy03R1e1Gt6ueskkdbV2x6b9drLVk7pSyWuSZ6b+IUEQSX0DFvNbtHpu/ZrwZm/WGsTuQHrJsrBujdgSNhjhpqHmXWrBGXXBAzNDW/dNjbOAB8hTyHaSylUtC94Xd2YYd16kU9ASUmoc4p9N6CunNE3h3qLoU1B01Lsx/bcc2LOE6LD/47Ri1HB7S+KoGnbyHI6s/FLGFoxT1u3dwiyK2EGm82wx8q7/gqe3Eg+s4shO5fYOKg4LVJcvWpQ8YEMHclQz00m6uboMogHYgXfSh874G+aI0yDpDGeBHKZDtToc0QqJjYLdVgdYAjWLQVljaMScRBEVBrtD2sWvUUKlfPkEeYL7RV+34slscBoW+GSBY3gLNCaOoMAGXsEtEZGhmeEzorLQeADQ3ZcLO9lBd3FOf7kv5oVL7WHn0GJc4LoYx21KEcgLQy+iS/1qWuLgI1lnFZwjYzY71ZYfN3LobFexGzlme04zUNHLzeuajDesL284la3Db0jVrng3zrbH1d8wnG9V5i7nY9tNp+zIrjx/yO97zoe2vQnJ9o1HLXDXTKRfX97Hb/n9873G5e3RyjzntWNMpY2c0UcpZuWk1whYbDX4oqOsGxvJK8zk2mbWBf9vDfK7MY+Wll+vLtMc/xOf94OxgBp2RUpMUkSTkJdyUsxr4aUboD/LrkdeKc4zFYs5ad6EeOQTybFLRiC4a5YF7uI361Y1W83Ps45nUzXXCXPzO4wO9986x7t2baDwuSrmnCnihTwbrA/1ZwLbuIrTgDvAq+Bjwh17JeSsasm4BVfIk+sn5DIJvvQGVICbjJpDxpzvA+70veli2gDg5TOONg08QUxBdoe95nKCQnT22uYjben7Ydyea2LuU2lNwS+J1OGA1mCcCNylSq5b9x3h6rPHsSGqnGvJYfYx124VeXS/11ctzff70pb4+u9AZe8t5X7RBT3oup4YJeY3RSD1xHbrR56TBOkM4tyO1zMcj0kejsdrRSI3XcDU9qm7lNqNnLevVRmI0d9j2tRgr6E03EnX1utVSl1zens3PdH71UpeXzNNXr5hDLrReXqFzc+aVOdPErcqwpH0L9ZQZ0kqF+VfjQZoWlakUh6F82mr0cKzpuzMdfXCk+z+9r0c/faiHP3mg0w9O1D4k44GkZq2SjJUUawVXsAnrkuAxU4PtxhYD2gqYixI2IgzaEkB7kCb0ReSMaJXSDBxqGA7ZD4z1zdO1fvPbM/3qN6/06Re3urhutCnH9MexOvKu04hwolaoQqeUAXJFr5/Y+nbONvDn+JYfQBF+hEaZG3sHxr/3kMvFkouEVbU/GkIpGs0mh3pw75GO2KMlNRq6Qnovr8lcdgv6yh69/cQuuHepEvkN6tiPdNgh0xhquUC26bXttE2bsgcZo6tejwgCPWVsf22bDdthw5e+b3BL39xqsbiV09wm74EGy96Vuy43WtsnIGzg+NX2o9dPGYoG5grbeO8PDNNcYzMXXDbfYpvXrJ9cYMRYmbB3sts2rZrcKCI5SRGhlLJyStVf4GcYemRhdHQF+i7aHyOVodFqUTirvdXzp1ec027Udw15xjs0KraZ5JdCb7rbDQMBZOjO47BBVE3HrXkcZzj858ZdugWeoX83iuD3viFa9f3Qv9JjtagM2nOHx9feGk8bXD/+Al7nJ67m28cR/td5qZ86XPd3McDOLt2VO9/OtfMGldMaJDca8CZcI/1x2R3quBnIuQu7XpSQ93vKuSwU/RrfzRFiGJArvgdE/YH3Tbm7mbY1wF2NtOuYLfjy1gQ+2/J4/oXvnnO99vwLCX5fcfNtkOY24Ui1AVRaXcm2sMMebjFgTwfiCnBa4BrlTbz7TzyQqLSquw+L7iKC12kRYQfY3UJB3vrBQ7pDd1Gj+PDWXFQHzbs5/v386d+r6ohQRFD9HeCNSAr+kfD6tcBeB3aeYhFaEZz4GtvEGiR9OyC3cT/0G2Q0ZB5MHzpWASwIDrWyGLKCGXXyJFzTtHsow7stxURWdpAGslEe5hw3sKiwAdm6PWlO75j0NhqK0aGoa3Vc/m7WCxk9fqPbLLVe3cgXwE+5+P34o1/r449+pc8+/R0HtF/o4vyFlosrJucF1Xqh1zO5DorYQG+pxe2V5jfnpK80mzY6OZ5Wt9ssarxpFy56xcWvF6A9F6w9aUPPRQILRv9maNsUtcy7mYVtRKfChXXXLbVe38LbQgMbsYGdaUVP3UKqg1jUIh1m5UQ/i7iOzdztfMEi+Ern5+fw/kqXHDhdcuDk3wB+9fIbJvunOnv1VBcXz7WgXeICeDzObBQbKGy4qJ1TJ+Did35zoRvaNueQ9Pb2gkX1pZa0t7aJcu2O74iehcQ1db7Qs6dfIrcv9fLFU529fKFzcHl+pvn1FbRZLNNn7A2pS/WhJfjLDo6yf+v6G7X37ft+lF00ZKuv4BlAsa6gT/YPTCyD/RVFw1vhgfAeRaWW3boEoImf75YNuKHCAh0fEnph5stf/2bVDYdWXqTdshFasLj1otDwpp6ekheXvjD1BtqLt8yGaICOD8aWyyV9vZYXgNv6XYJ64aXH+G7Y/K9ZCK7ZlK/x+yCtuvg7Frcuk1jwtaNWUxaGh1z8nnBRe//+fZ1yMBARurm54QD7jH6nH1lQuu6IUFCuIlynGwrwix7JOb3m27QePnyow8MjedF8fHxcL4cbNnOmtYE3L17trzxzmNmk9CQAABAASURBVOcxHRHKtNU8bi9/X3GI/g26cq6IUF3Ejtpaj2VkehHIGdn0wPTEk+Cl4UQwoTyhkF/dfeiXu8G7/j+QdDfbP8NP/TW3XaMGdh+H99hGue3Wnzexe47exOxyat8uhrX87NtvGfqwx/IajUfIa4RcG0Xsadh1iVL1uaD/gaykwPb1dZNyezvHXdbwQDo51WM7e28QCJtCS3+27Qj6LfQzpVUfp7kPMuk5ZSXqLTTK/A2MJ9fncEFnSarlUgoZDjvPQH+KJ4gnG3z22FDb5l4iU05JSdSEeGzrei5KOusVGx/7e2ygdct6NcBzjy30mDHdiNBkOtVkNlOCjjdQK8Zhx+GZ9yG+TD0+OORw6VCH05lGkUXl6jmU61cLBRe2o7Zgvyd6+OBIjx4e6cH9Q907men+vZnunWLXx4I/27ClyrCQhlvacKueQ6v15kaGf0Bmie0csPlNG4yViWZsMEdtK9Fo2431aqP1uldh4zvmcO6AS+mD2QF8Hepgdihf8E6IbxIHrNx/zC/Z9HP5u7haqmXj9t7j9/XjD34Mb/fk8eIflljTzg75bOWfqgxyTpamHOe+iQg1bSPrzxgdsj5lDlxSDrlvG8aXx+CIDWbbNjLt5L6iny13258V/bFmPjJN0/JPUduejcatal7a6LzuE+cp6Ib7zeVsg169esUF2nPZvbi4YI6cV510GzzezXBOeVd3o4jY8l8GBRAoQ6diu4cOOJxYD6Qk0Vx4kJI7nLiCbg/k6a0n6FTiAGsyPeIS+AgZTFWgvaA9K+zoYN0krESdbKhl2bP57bnccfmeudXtuIsBuoVDL1iibwV/wWWvcEU48Ldq0gFH48dSf6jFTatXzzf64rNrffrxmb758ka+/L2+LLq+7Jirl1yML3TDHO6fulyt5sq5Qx9n+vD9R/rRh084IDkS3VTbuL3IgvRmUMcp99Al6hqp4RBJtDf4tO5HBNP1HXRvoH9VZep54fAA3uhfzyXu24iQ8wdx2j9VlttAKJRIs64kdEY8hcZbdj2yqP3eo9foANUrIlTzJjoHXhSCb+JSlnVrOp0wNmYao4uJONPxXLeH6Ykn56zY0bDMHe+8JCEf62mriGAsFoZ0J5fvGAsqIevoVp9H8JLlsjfXN/WH4264ZCql09HxRI+4iHv8zpFOOHBuR4P81wBG48TBZNaAHp1z+fvll1/p66+/4SJwoeOjU33w/od699335HnRl6zj0VhuB83XYL1HJh3yMD+r5boetNdxStyA3IozClVR8cdf1TjiCyGD5F0aIeKJJgo/Hkpt0/A4iagajgilnJVTku35Af1c/3LH6alOTo7lcDtq1DOO5rc3urg819XVVZXd4dGhnrzzjh4+eog9nTA2V/L65vr6Gv4XNc9AZRFR60jUEVJdu/iiYok9dRsy9Uc4RbUPSiSdY8e+enamL75+qZfn18IESqkFDQhtL3AGKQzPCRg/1tkYZ1EDoKF8pZAfureWqX4hE0e/BmH4FPEJnbUcptjUMbYtwwu1yaptPq0f1pMg3jbI7fBv2D375qX+9n/8g37xi1+zlr1R32XlmKhtprhjSDe0O1WUIUGvIb5h/DVqsSHjUauWOUDIecMliP8qz83lK20W19j6rJ9++Fj/23/5uf73/+0v9OGHR5odLKV0rqFcqMRKYTm4cXuUncft2vt3UVJIBk7B9omyAw0clFTUgLG6foQNSHr6YqXffnyuf/zVc/3u0ys9fVm4kD/QkE6l5lglz9Qzz/iO9+p2xQVxVw+YV9iZ6/lSNzcL9GKjpmk1mx5o1I6UaW/s6pddaizDoA1ztw97l6w5N9ha28uEnHNq5IPLBmOW0JMe+7ThUm3lH6BEVmvm5IPZRB+8jy4+OEWOCaq9gvEqxo5oY+xQw47ncqCol4xiFz2Cj9iBhN0bWxcnoKqAdoVDQdoW4bSKJEi8jsfDG4A3di7eAvzuXadEhCK2kEL7J4JcDhpEbp1CjkLozktfezzV+ndJQdy2eCCPgLctggERXHZVcJGbDOaw3GfZH4SDsPZAL1QaaOTvxet85JFaFY00aLyD/S3+lvgMEkwbSBt2CIjGiKYrUmzdIMqQhCPVb/ClHHxLWXsU/MW6C6/VJVcBw2tIQ7iuIv9Z5YqgOCiUGyKrh+ayK1oyR69pw0YT9PiQ8KFuNwdagFV/hLaccFE80/W808uzS51fnOua/eoaPezZgw/er3NO0O/c4vUPF8EFnbXeGgO6TtXymBgx7m0XiWLM9dqwjrVNWe5+kMb7xiV7vhXh1WrFWFqCFWvCNXk36pi79vNGnZs327iBOYXmK7Nm8xpuejBlP3bAXHSIO9OMte9kMiV9pI42Lxl7t8w711zuXl3fYr/X6onfsJZZEn8zn+vi4pK12Dl7w3NdYeNvWTNvqM9VJdb6zXgkr/G8bz1i7jg5OZHniHY0UgTyZyx2rLE2yKRHL5u2ZW01Zt60XhStaOeSSxKPZ5+3cCOnVHr0rZNYc3fruRbXZ5r7h+Uvn9HrCz1+MNX77x7r0aOZDrkMTnk7D5QYNNDFA/06kLNEQu8s9QIvpEQRhPXmIa0Ye71qSNr7t25BV1QRpBk4r1/C1BEVWYFOGSIskWZQZango+1jXyHS2MaInFGh3RPV3X5JqKFvf6Im+7NFRCgixEc/6KmMkHPnUnIrHsIJBLKpECn4hyFUgb/Q1tSONWY/4kvg1M4Uo6lifMAl7oRLYOnFxY0++ea5Pn36XE8vrnXd9+q9BmKflY8OlVh3iDVeP2rU5aQOO9AjuyElBbqVc4NdH2k0BuhTO2qVufS1fkcT6FBmDTLS2PE5VIBGSWnWaMSaLR+06tmz3ZalrrnsPb9+xbkCe4t6zvWNLs6e6YKzrmtwe/5Mi6sXmnNRvFxfqU9rtejW7P5YR48OdYy+nbx3onsf3tcDLnyf/OU7evdv3tO7f/2unvzlY+JPNbrfSpNOalYaMvAlcqwlEJzlJZCZgzJzUUbHM2MjY132/oT2hkF8GFV7C9I3IBONcp4oNweKdKjlaqRnz1f61a9e6m//9kv99qNznV9mKN5TGj3Ucpjoiup9Ib8uSZ37rUiQ5eOXQNwJEkWQ75vX4SDbm5jf56s5SbzrEoR7f38fTNrjICgWwYf8Dm9t3IA+JopmYUKYxunb1DIaG/zCVg0VXjO4zLdBQajxdSU49XUVeJx3GCjfdfUvKvTopuNIUqCDCR1s0EHb6jE6a7SjkRwXEdTbV1u8Zs1i2F4btt2G7dqa9UoHXTHWK11omm4ETFQ49o+j0GHmrUcI3l928Gzs/a7fNlnkG7WtppwnTLHzbdMqqNM1uLwREeiQ5ZgUtNNxloOsd+7okCIyLDec80qXF0u9enmj87OFuk1D+4/IOla3DnWbqPZASi6k+kCjAMVA0II38Nb3e/zO67Twx7ibx+E/AyrJ+kFCP5SeGQLIS3fxQ4v/c/OZPQMOa3/X8jWi+vx5K4RO1TCu04x92O4edKST/qx4XSUe60/BVlmH9ii7eNdtPl6738PFNv17EiwHEgsLjT0G6tn7t3Xsy5Fx7/0D7jZXEb1ac93t1jf+fWrN8r0f5/12gvmBZZpadkl2wfYlDs/rmgn+/8lrrvesvvYjIvsH9zOJbjteN58QtgB7ENgQ4RaF+gGwruz7AXth7SYbQgzsT9g+4SemvltvKGpIuKGI74e+9UQNh+o/ypQa5lOZcygk4vXv9Fgy//ZV02YBXtlVfXbCqP63P+7M2rEW2j7J2eleO3dBFDkcg/MnvfuydlEMnDrAIezqKy9MegOT6LBXHuehLpztl4yUdIkadhlDTGgFgzEAu8V09mABNnDo8hps1oZhwyJjw8S+ZmJbsTG51XJxgzuXL4QHDux7Ll0Xt5d6/uwrffrJb/W73/6TPvndr/TN11/o8vylVlwU92wCO7D2n/vlIKfnQjcFGxoWfqIO1q9qWbyuOby9ub7Q6vZaHZfOpu1N0O38ks3lWcX8+lyL2ysm4lsGzkop9UzA4kBF0BDdOcjt6tloWkYFY5lY5KVIEm7fDbRpIA9B0rxg8IZyzsbu6upa/o2f+c2VbsH2N3TPdPbqmV48/1ovnn2t81fPSbvUQLsz/Adyc/t88XvNQdXtHP5po9uy4LD02n9Wmninb1a3Ci7XfYFtWL4r5HlFnsuLV6r1zm/kjfSrFy+Q4VfU+UxzNpkbFlU0mPYVaAAJF2jrF31e1w30rf20Tn5in+7AHRTyO4/dChZ+xaD8a5c8r9McvwsPO7emfct/p4qdt+AWWB/UdRt5EXhDG32gfHt7iz4tapz7YMWFzIaNtC82OhZ0PfodEfKhV+ZwFELyQnJOeeffcMG7gWbHWCiVP1pEn7qs01ccrL7tLuXwGln26L3phSVKG0Q9o3akYzbr9+7d04gF7gZezOMtB3HWE+d3PrIi4oJkpUhBVMj6FUH9NLdALyJpOp3q8PBA4/F2keyF8ng81oQLZy9Enc+8uh7z5cWy/a7Ll+Cu+/mz5/r6K/QAfZhzIU3F6HumPnqWekzDC2jTTvVgMCkiKiyznJIICM7qi+fNG2+8ex/s13aJNIbLPvptl7S3I/6UkIls4TorBdrj9lUG6EcH9/H7PBFh1iq2aTSLxG1vqOpZjz4M6LJzWi7uS29WRrt+SCkrVblUCrU61wUZRSQphM3rOVxayX2yZtMysDkVOQsZB3TN9D1OxJNywvY09EujBO0ICIgHJyKUUyI+ubRc5nV5KgwqiwhBlnS9fmo96Kj1w3Xpbj4yFxCSUo33lwAyc9tdpmdc9IyhagMZR6ax9fdVRg7nlNDPQy44TnR4dFR5vLmZY4fm2LdebWo0Y9N0cnisUzDjMqBh09xzALfmgKrHRgcb+FFbyJc5eGp1dDjaugcjHc1aTccBnV45OJAaVswbN7qdn+vi4hkXay90u7jQcn3NhnNB+zs1zAOjtmHM59oHS8bwcrHCdhRs/ISLmCMdzIwD6pypXlC0Y42aEXU0TCeD1ouNeg7eJ81UTx6+o7/48c/0H372H/QjLoAPOWixsD3eDMsLUVqKtf1pN57d13IsfZNSUs5JKWdFlmx4y24u9cYucig1Cd4bZfLklBWx7dMePbSNss2x/Qvoj9DDGQeRMw57JtiIEZvozNgtlgB95ry3yPcau3/FJdMtc9MtNmgJbP980bmoPzSD7eRAdMOhpfUlpaSckhSqsnN9Rs9cWPWhzumdCvN8qfo8KMieU1EweQRtEkclA3pX4LvYAERWyq2aFhljt3zA2aP/tp+uU9QV1BnRSMoq6AfJ6JhU1yfWvbfQy7Q1FNFcJf5FJAWlXX3xpdAwInYGDrRZtbo867gEXuns5ZpL30HrZUsXTJW5KO65YLq5WbIhP2OufK4L1hyL23NorzjkHeu9dx/pnXce4J9qjIwRP3QDJLjNHKxmaCXywwEspQjlnJSAeG6R89nZGfp6wdzncb3vAAAQAElEQVRzi552GoahyrfHzlBEEZQlr/0Qwrd9t2EpkE9O0AznK7LcCu0vCGpPa0DmLpvIl1OuNIucn/KUMz9N2zCXTOSDDOtMRFR+rMeG5w7Tc/m2bWlHlh/TNq9Oo0iNzznTjiKXsb55znV6ykku2zSNLItCW5fo2Nn5OQce55QZsBUzvfvuQ733/iM9enSM/ZhywNIqWIstljc6P3+l58+f6+XLl9iSW7XNWPdOH+gRY/Hhw8c6PbnHGD6sc2zODfUkRSQ3X4iEOoo6LgDMly9/1+h3zwF/QWa6+5RCmS2QKv5tYo22l6S9s/Oics65D7mIw861xUDhQpsjQg0yGDNfGwm7JHcH6BhPt4xPY80aJKVE+6c6Pj7W4eGhIgJdWeiW9c1iucR2dSrQjQjllOX8ZNJAYz2ObJfdP3s4b+Mxh73NHCBfLzouHb/Sx59zQHu11IbNo1KjCiXaJJ6hIuoh06BgMIVT3NQddo5jqbvI49hxkZMyYyMStLAL5ikY+01qNGYdNG5apZDC8qcdNAbB1ZLyMxBvO9ezoV0s1ozFS12c3chjM3P5m9OE8mPKNCp90mC4DdQRSkrYjkxdbc7Y8Sy3Yb2aa8E8sbq90CT3+uDJqf6Xv/5Q/zuXv3Z/8uE9dCrgb65IV1LMJa2lMF/aPvDq3rU8HVv9tfX2bbPAFDGkUm5AZkMNWXItvrHWXauX52t9/OmZfvnrZ/rFP32t//H3X+gX//g1/XGtl5eDVj1ty1MNMdKqC93cbpjTijps2WLZ6epyXi+AN5tBo3byRveT24pgYaVQW7Ec+0Eb1qe29V6/duh9ipDHpNeMKZGffAM66DXiEj28vr7UCnfERurRg3v60Qfv6eG9U7XkDfYnCF0IHQygVynGBrd7jZpHpINAFm/kiGzgz29o+087N4IwEMAnKbR9vu069rtxe8rVrcn+GM7/bdRctQb3DlXiL2Cbz3E0RhWOKnzo/9dNsa4RZ+pBqW18opl7ZPxb1ItfLj8TiOK4RkVGC/2GfE11Rfob5Ndx/m1gkX8oLdI0xsyqo4qhXgg7riEtQzeBgFnAC3H8MEosBOGUYH2dWD1EJzwOJ7InwtQtYH6oV/iLTBfEDvswFAt64XXLFtJAniGyBsoOQRvR5dJM1acZl75jvboKffF0pd98dKFf/PKZ/h7d/6ffPNVHn77Q51+90NdcZj179kznZy/Rw7n8g4EtdqhNg3yR0yDsyajRARdbhxzEj0etEh3Yo8NrdN1z1xobP9juplBKSRnb27SNMvNDRFJUhALX6Sll5ZyUjEiKCPkZ6PNh6GVa9pNA9Dat2gHqcFrXddrPfbesL+e3S91iu5arjVbMPQtf9mK/t/ErzecLXbM2vvIZAe4ta7El+9UV+bvdOiDD64j5Ysql8gHzgH/AyTg4OKx7PvNqO9nR7g4ebX97+rnAe9Duispqgf+eOXDNOnbN0AX+4Xsu1DfMryvOQ5Y3Z1pyeWd0ywslLVjfdJqOC7ZiUGIuLpxPQIkaPDoaXCMjjyTVerR9igM74LfuCIpC91XIW13KVT/hWtg0o5Yvu3C4DH67dyH0UU6jnXr9lNc+UUY8b2JiFxPECn8oIiSFqqPQH3qc6nyGyGvX2PvtvoH+6GN6b1odpkiZ2AJ5DcxlA7a+0M7II7XjA40OjjU+OFUzPVHhIrjjknKlVhfMB9+cX3EB/BI817OrG91gz/vxSOVgpmE6VsdY2eSsdQ56UOqoqqc2sqnQkGB8NNY1xkfLOq8lf8b2B100MIqHMsj9LpjOo6zJEWuTx/f00P8tyo/e0f33H+rw4ZHag1bKgzb9LecwV5w7vdTl+VOdvfqatfQXnOl9rhevvtLF1XMtNle0pejk8SF07uvxTx7pnb94oic/e0ePf/pID3/yUPd+cl8nH57o4N2ZRg9axRFc1D/7vNTAxe+Q16gTCM/TG0UAdXIrA+uYgO1FYgzfRRCOqhwhlS0KpSzvgs1STBizjV6drfXpZ+f6B+boX/3mpb74eskec8R66YT676uPY624AF6wZ1jSXxsE1EOvINui/T+qgDZRb14yuP49yPom7U/20Y7fU7baKdrsegK7kOjv2CGlrNFoooQuLVhn3FwvWCetsGWDJDrc7cE7oCwF1PkQWluaJFg3CLuVFFBEaPuPGOKHYVDfD9icvtogl3M+I4Kce8CPbfSobTUZTzRmbzi2i/2zTprPiKSgYARfkHJWQ/5RyxgBTdPqdT7SI4LcP+ClP8xXQUCVX9tSAzvstWuP63hTMi/mbeofYIe3iFCpbaR95CuWERkjQkGbIkhHDqadCOcmK8N3ikaFdevN1Zqz4GvGyK0Wt+RCnzLzpOiPjoHabYr6riA7iO5e2MXn7x4Ed2/sXKS/8zkPXisb7cP3L3x39O7S2rUPR5bj3aQ/Vpn5/TaEzP5YOcmlxLN38d59KzOWwo7fnXM3y+/zO6tR000Hj8OG27Z3aSwV1BA5/nzvrspKu1IngpfqCtUbTqopNY7PrnKnOR7wkpmMJLmwA44j6Pd1TtKq3+4dbAs6Jz7iXbxiG0XkXQ+EyWM6dxL2GX6P+3v67ffk3kdT09a79+DyErf94vnBr0t8Gz+48J8po+vfksLHaxnvHLxbiXr+fQ3sy2DYLhuMg6GuFyTMj3qnYZZFvBhHEcjZEI9dYPoiWvi/DxFRoynx9hsEAcm7dAJEmd4eBP9d3/TvU/sbQdBrsIA4eINBQeD1W3PVODoWt+wmz2I/uSjC981b87/5vEn45/qgbyPheuxusSXiuK1CFQ3kc7hsG1EzOLzND3f79NfuQBLa5nYMTIA+CMAtHAgPBhuTrbtBOYEvEXxoDDabFRPejW65nF1wadlz8JVT0WTcaMTic7WY69k3X+mTj36r3/7mV/r0499xgfklC8pXHPhfU/Za85tLDnDP68ZmzOI14GO1nLPY2Cgz4XXrpW7JM59fybjhEtaXo/6t2Jcvnsl4xQXsOYe811fnlebQrZXRIvMwYrHLXI1N6+G/AwMb5ED5s1Ik4hl0HKj0vgSuA6/Uw7kVG7klB3X1cJ1N35LNnX+qfoW7oL3+c8yvXjzXU9r37OnXHHA91w2HLhv4FXLrkc+c8OXlmW659F0tb7XmsneB/5KL3YuLM91cXbDInquH3xSDuC9Q8mKd8Hq5kMsMyHTo19oQvjw/05dffM7l35e64EB1xQFPoa8ss6C/K5BZ0LfVT1xtIN2+9zqt+qtmfPdDUfQB7aEfBKw7BblUFzpb1+nfh4EiNRPV7tx9FQRhjRCebSU1z4DF86FV/dO6yHaFzNccAHgj3nX0F+3rh0E9+fwT4Gvk0dFfJpESuxsouo+ur29kd7VayfAlx0A582u3g5YP0dZc3PkAeYXrfO5nu47rNj3UQs7veMfBraZcyJycntYDXSnQD3QJekKQiQVh1SN6zmmBm+Ero3ROC3TMPHTw7DY4rWWRu48XT9M0HBIf6IDLH/udb8UlV20P7ppLZ8tjid8/jOCDdOOGy1/HO78X6B08OWwXsmrbtsIL1uRNQw7GBbqPPwT3FiIwf8IlSo63a7jtdt+KdIRnj+pCw4l3CznstB+C1xU481tEHAGcoSDlu0DH7vDqUmYnAh/YlqAoLzG1We7PvVworUhJlnM72sqnwe5kFvXuL+PbTYgIogJahb7v6iWwddFyM2e2ua6j9oN1TlKi360DjfUgJwkalpZ4IkIpZyX4CEFXQueKBsabaG0Q77RK3/Ror/21DvSo4zDK44aslBZ0QhEBFcnfoH+T4TgiPH6d3zoyMJ62GLSP6xhbPXbeG6WUs3xA9eDhQ/nPlc+mB7IuzjngWnMAFtiCSTPWCReu949OcA81za3KeqPN/BY7daueS+CCzcrq1SapZZiOmpAxJmJCxAS3Za6IYa019v7m+kxnHDRcXD7V7fKc8X6rSMwBbVFD2cgF+ff18n1+cwtPG0SVuVg+0f3Thzo5POUw8UizEQcNzUQtB++JQyqfdW+4LOnXvY6mR/rw/R/pP/6H/6j//Df/ST//6V/qnUdPNOYA3heT1hFfzA60kcpkYUaE3Jc4qk/ha9hBtsoEaMcQ2AQOLjZlwyF/t+3LJGXa2ngOws3WsRwy3YF+3WDLNswT7nenTbAztgEHhwfV1nj8ise2bMmFmy+PfAF8eztHPr0qT5Aji/quk23agjnB+Xwh7LYgJKWclHOWNW2oc1OHHq/Vu+6KjkXnFgUdDAy1aaNCEvOS48S6wHxWW+y5kgMBV91A2/2TKCP6WxY4c5gIJ9pvGs4HIVjBx4JXxkAQORfkUKBVQZhiLqoEtwGc7r4ZnEY455Zvw3qhgEFDHyoc3KTUaDY7RHdPNOHgwWUuLs65dPxG/i8ULl69YL49h3aHvhzp3ccP9fjBfR0dTNHPVDFuGnS0YR7OogNVGBchKSGMnJIaZJhpr/vj8vJCTzng/uabb+R6PIcM5C+MVQG0QjAqPwTlcEQoIogi5Ej7qrfI7bN8Xd4YBtoGIkIpGUkUlmmLJ3ZxOWU18G1k+AvSNswX5sfwXBARNY/1KcN/pU/9VE3uUKSk7LLQ7GiD51+XXTOm3d9SKKesFInqi9bo7Xw+1xmX4FfX1xqNR9iKx3rvvff0+PGjOo+5LihrwWX5i+dcCHz1NWulp1x6zdW2Yz158p5+9KOfUO4JfcDBKAdYDQeYriPCJQ29fgr936MnPfx1wO5AnNsQQV6j5kYfiORFVjWiuoH32yBq9zpl533tmAJwHdRb62R+HfDXLBQxT4hGTdsoJY4q4cuyt37YtT6MuCw95OB/1I6q7GxLvZas6bv+DeQeAUEIV5pU6z7y+F2zFtr2odSwbphid0/uP1bkmT7/+pV++8lX+ubZua7mG/VcLkWM0bWWNjfUZ2QV/8aiMtSNhLt/qWjnLXht/zvmlwKFTF+MRiO1o1YDibYvwzAoIpTRlZSzgn/iMa9O2/ZJL4chJ5HXckmpUYqsnMYatdhnkNMIHuENWwBZDciZgpJCKaQcAkWBXRWXuP1mzkXSubrVucbtQu+/M9V//c8f6P/833+m/+0/f6iffnik02NpMlor55VyWlO2g1YvKgJ+iz9UQwtpk/kkwFu0rd5uqeGCDSvIodj+VTepRIttbzVfhr55MddHn73UR5+fc+l7rn/8zdf6H//4uX7xq6+Ie6Xz6171ULnPHJSHbldF/k3gTR+aLza6uJrrmgukjsPBlvnU8+ykjoFWlplkPS6y3q1Zqy5Z1xp13aHCGBpVOzeifyKSOnTT+TbsPxa3N7pmf9FzQfQAoXz4/jt6/90nOjk+QC7IYOgVQMNGpaJT9WO7C/NX0UayLWc+I0GyUaZO7RDVJVp+gk8o4CHCbtSw5Fz2iycI4dRv4AH0O57vfeFQNas/ZNXusfcudtE4tcQdF299yc3rVLq7xsg0X0Ovn5qH+GJwqVVYO8hQVuEStTC211kbUwAAEABJREFUXmN/YUvcQFrPhcMeA37HDdGgQS2wa9hvjDWEfzAAJC538PfQ6+W0VoVyBVmqAuYrh4XvgPiB8LsxOETyBhxHdQXfUXluiNsBeoK20N3CmqiC+qq7D9c02kmdJdxv6DplCvmGMlU/HKorJ1yonOpyfqCnrxp0fK3/+etL/be//0b/n//2if7f/9fv9N///lP98nff6KunZ3p1calz5t+ry3P2uFdSt9SIsTzJ0oT13MFkpJOjme6feNwesXabqNnZ0AX7QP85/RvmGOt1wFfTtrI98sXChEN7+40x/slkXPdo3qdNJtM6Lhw3Ho8YJy06nxXQMBLudnyJdg3yDzktGV+3rJtcny90L7jQPTs71xltuGFNu+QsYM2ae73u5EvgLVa64VzA+eeLpVbMlQN9ErTB9UTKytjrEfxNpzPmxEMdHh1qdnhQ13YTLr7NvxTqWHubD88JG+YQ29Fu6NRhGIuKUk5q6hwjsShBHzese9bqkelmdaPl7UX9s8/r+Zm6W+NC6+sL3TA/X9OOm4tr3fpS6Gaj5aJovQ712KXBfZzGkvUAvZV1Zwdqdc0VUpLQrVICFzgM3xSU9i5pZed3WRHep0VQXi5nWLf2YbuG49+giGqMvaeWJQ7drN69S55//hty8X05+yO2cTj76O+6BWZ4gxSW+9UkhsOvEcTRtionxhIyGmw7kHEw16WGdeb4SJOjBxodPJDGxxqambpmogWyP+cS+MtXF/rdN8/06ctXeoruX7EWX9Hv61GrDXNxzxgYclafsgbki3rQj4OGrkctBuovyjSiTaG2Sco5JOavHl1aMxds0DPYUzsd6eDeke6/81APf/Se3vnZh3r/Zx/oyYePde/xsQ5OxxrNstKo16Cllt215ujV5fUznV891cXNM92sztTFrSbHWQ/ePdbjHz3QIy58H3AJfP/HD3X8wakO3j3U+NFU7WmjdFDUjzZax1KdbtXFghlmpYEL3xIdfPaScImNikGBzC3rpMAfqjpFAwo2V6VlHIw0DGMNZQKwpeWAMTPTupvqZjnSs1edfv3xmf7uH76u+OSLuW4WMw3pnpQfUPex1ti39TDSpmRmvVCHXAv1GTC0e2Pn4pCugksevQX9gOcOnbdyf098reNOpn2YrBGhlJOaplGDfoxa+ms0ldCj25uVLs6udX5+zdp7JSGviIxLQQUyw4tc76599n5SFBE7qLopbcNOo1gt708tsxWEg8gfBgMOmry109i3+te4WPt6/TubHWjK/nYymWgMRqyLx+OxxuOJJo4HI+LbUUvbcq2bz66GPd+VC+JsFUWdYCjy2rFnrHjtbL7sDgwOozg3jKeUZHm5/hnnbAfA/PgsToo6F3TV9g7yeldvPVCpzQslxl6TR4yvKaVGnEeEzs9Wevb0WpcXG/XdWClmjMOpytBo6Av2va+ovEGHV4Kvt0HU97yIlHr0e6E7zx/3umZjl9PEd94/zfkTCdxh4U29d2jRX86yhWW/AzKrMrT7uiBp1e/c1fPWp8ZC2sP2bkJYouEYfwz77+BbUeH8d5J/qLfWfydzRNwJoQG09a0IByjkaLdsD0d/B+RDFG9HQz7Ma7wd7ZCz272LbT3wQWRN92cHO0T/q72VPh9e6th+8Zh7nO9pALF331rCn2/Bwbv5/vX9rtE95Zq2fiFY66r7x+7WJhUNe3tltx9q2Gn7PIUCFDWhirA0onrf/uz0yLW9nbAPuVC4NBEB3rzb0PbrWJPCwtpbYV5go/q1o6B/wyf9G9b1/VW5B/Ygh0W1xfZLlPsX0F3kK558qsTedMfrnPZQYCtkBwwifugLSaqgLgYpHl57AK8Dr9OLBvgwCrw4CYdayrYLa7VF20CRD3mlQVvCgwoHArUduIMPe4eOycvYaPClL+gqVuq4oNxw+bvhoH+1WnAYv9Aad7NZamCRmWnsmIl8PGrUsIDo2GD5wtS/Afz5p5/o6y+/1DkHsr7AvL251suXz+SNYl9pLrVkY9VThw+VgzZtOPy45sD1ORetX3z2qT77+CN99tnH+urLL/T82VOdvXzJoucMvNIFl6T+rVkfhHTw23crrXzxygbPh289i+WdEJisB/UMwlKFpfoMLBx8wbJcLLUA3pR5E7qhDebDfG04AF1xITuH94uzV1xyf61vvvoSPp5zSX0t5/Vl+Jo8Cxbyi/mNFlz8zjksnXMpfH11qVsusk2j48Cmr4fwG2S3kct11DXQ/oIs6Rgl+PMA3ZD3Bjlcsqm+ub6iXcibfhL95XzOU2XmvqZMNSy0R/iNKDTxDqqXj3XG7R5slMhfwNZfXOwNSN8HSMFbvzsdwk89e1qFvAU62oN+lEG4IHORLvJvedqWdX7L3vJ2nyQWbTmluugKXMeZL7sJvRqPRxqxkIwIbTj0nrNZv+Ei+BZ3hc4MrgvYHaiLptYhsV8MUCssDKrp5HO663Qm87FeryvdnLMOZjMumw5ZxE7gJ9Uy5innVk0Lmh1aFoegIZxSZpyF/M88GylnZQ5XC+3vGWspksa04fDgUF4oj1kUB93kutccPJiPwiLSPG7jNhJlGxb/PgjJ1OG2ztGxObq25ALdBwgRoey6UlZKqSKn9DpOfqBjnhCCQ/BpCVTvmw/MBCmQIy6krWfn7sO42sHp34MI0nktW7pCdsVT/bivI0zH+V7HwROZzKdReSXs/Nb3Pdma3R+ngRrvDxW57zvGfcchqWkYA7ro/g/0KO1k5P4UZSK2DFAzFEOJPDknWeYpJWxGz1jtYcU5oML467A1a3SwZ8yafuWPci5jCJIDfA3wExFKOalh81YvSggX6x/pEbHto5wVQSGpuhH4qc560LNRGTyG9rSUap4Eb5ly24uqLOtWKGReBvp6oI7Kw85vOpvK94pDoTV2vVOC5xm6/uDBA7333vt68viJZhxgub4F42qDTraRdTie6WR2pNODIx2NJmp6qUf3Nthu/yZwx3xgey7bJ2RS7Rk2LQi3OTRmo4hDoY4sa/UdBwL9rbphTqs4EhkNOjgc6eCAcdXSAg6nV1yC2i6vVhsNQ9RN2OHBKQeJ93VyeKLDCeOzncp/pnqUORxYFy1vlpxtDzqaHetnP/6Z/st//F/1H37+H/Te4/eIO1LL+M0pK+WsegGF36IWnxD/7BpKMBHUOyCngQ1jEdHKbVIahcRF8BC9OvjclDVHGRxmZKLHWaPpSOPZWOPpWCMOPps2Ux+0mH/rQZ/lgw5RgXKT1I5a0ODP1BFVz2rfDdv5OiXyoDvewNpmHBzMNMZuZNpg3bOdWDDfLZl/rPMteWdssKdsytvRSNmCR/8H6tyiU8EWFcLbuaSnXtqXQKj6zdvA+FnTx0bHgafnKvdxcb+WjRA0dNbVNZ2gfQ361OakNmU1IEeDJGkX38AQB00S+lisz6C6jIM6HmjvAF8DOlMAhAUpdGKiBw/v6eGjBzrlgmOKbFtkOkW+JyeHevjgnu7fO9ZkzAYc3m7nV7pmzrzmUmSBnQxonhzO9N47j/XENDiY9W8hzThInlj2yCeQj5BHkpTgO+WkjM1tmlY5Zw3wfH11pWfPn+n5i+e6vLzkMHlD3qjpiT6KCBXaYjsvnobyLlvwd4xhz1md+762c4DmFi7jPGSrb0QoZXMidZQbyB8K5ZQUEZTr1XWbWpd46rjmwLqjvwjK9bZtq0R+0+7hnYLbePShZb5y2yJSpdFhK5eMc88lS8bcyvMgtNwOHyJ6nr28vNINsjQvJyenyPGxjo9P1DDulsu1zjjM/OrLb/TZJ1/oi8+/0iWH0Dm1Oj25p8ePnlTcO32o6eRAObcK9KHAl+2MYX9h3rMr4gOBpHB7Ezm3bkiUkxIyMIJ0xTaOhghDsoV2DzR2vhpvmjWPI6HhshX1AyFcf51sepbdgF5YvoU+cF+Okd/+sqFpshwXlPMYvOUiw/NCTlljDrdG5HWfz7Gjlm2HTAf0I4ISwDQtY8fvLwTsjwj6qtWIMT47PNa9B+/q8N4TDXmql+e3+t0nX+urb864nBBHp2OaNIHdsQYONo2CKw5Kg0NTcSAoxp3uykIiWOR2uT73aaYt/kGUQw7wcs41zbwNjJ3aP8iBYru3yO0wagT80iIJN7HWsX41zURNM1ZOIyX0IIMUWVLIT8JpmqRRm9QCqlRgTz0vzK9f6fr6hTbrM9ZgvX7+01Mufd+t+PlPDvXgZKPZ6EZtXClznJ44yk20yAhJxvYjYt3wHZC9+7QCHRuA/W6H3UJulxhwBygParj8HZD5Qs9fLvTqqteKA2SN7qtvTnRxm/Trz57rF7/+TB998VLfvLzR2dVK14uhXgKvuHRZdUm3y07XHNTO5ystmcv6vihBf9yO5QuuEW7kpA5ZW4eusDNz1nY9tiIhKOvRdDaV52nLNiHnAX3sWH9smHcXda9xpTE28cc/+kA/+uB9nRwdqoVmYEcL+43CxS8TrwTNQtxA2HEDdrwwexnCfisGRLdH0XbfiEyrULduBIGKJAn/HtVbPxJxUaEf9pRvZQuH68ce1er4vImp0dIuIvYeu6HdY0+oUE4Vwg9IRRXqnN6jA0MJDYyTgUuBgcuGohZJjCp6jdSXkTriO9K3bqPNkCvWjid/zWc3RoxJEK16/CVNVPKB1BwrgPAPmmif3zpGIhxlBVoh8ynzWFT/FX+JkNuyd9F0eJbzKxNpNEoxVqK+jJ3IeYZ/i8AfXD4nuxUTCd6UGg2MyQFelcbEzdT3My5NJnr6LPS7j9b6u/95qf/2ty/13/7ulf7uH6/0y4+X+vTrjbjz1eWiVc/h93h2qiPmgtnBhPlAWt1ea3F1zvrwRg36dThudHo40/3jIx0fHjAHjNU0WbWV6LH13PZx+0NsHfIeSJMiQttnqxy5SXXdM/YlAnP3lDXOAQf7dzGbzTTZ2d6G+TflXOl4jHfMpR1zXdcN6nqAf8UY8r7/6mauG7BYrhija3lOWzGnDlQdKSth1+wqEvSSctOqxT6PuYAew8cEdzKlbgMepnYnM2zbSCln8jfKLXMyfreu1suedQlWnC/Y/g8aFDmUR41Gk1ZjY5RlUSUuzUq/VLeeI99LrW5egZcaFufK3a065uYzLhM//vUn+oe//ZX+4e9+q9/++kt99cW5zriwuF2GenQ5mhl8gDyhHWMFccLOFXR7GNArg7GgEjJQP8HWFshChnaP8ygRIG91s2iAJNzXcPpdhBSEw+4ehOGEhEp+kKpb68a/fclrz86x9w1gyplfY1te0NxW40JbRNjVdx4XvRvpXBWQZlnMmYxqC5Np7iC3H1mV2tZGDHAytWCskkYqyLqZnmp09FCT48dquAzGo350oFUe6Xzd6auLK/3u6XP99ukzfX5+oZesvRYttFjjN8zF7fRQaUQ/5VYpskpXtGG9tUFPe9ZsA/kLe7oBFGx60MtKg8xS8X+jMM7KU3TpcKLx8VTN6UzN/UPNHh7p6MGBDu/PdPL4iOem/vEAABAASURBVMvhYz1877Ti3qMDHT+Y6OC01ey40fQoa3qSdXBvpIP7rWZgfK9RcxxKR5KOENIhmPYq7Vp9swJrDXkD1uoT4OJ3SBtE1gHyhTGooFyGyoBUBUIRjYIGDH1Sj50t2N+iKTmxT+WAuEPkeyql+9qUU13cjPUxl72/+PUL/e0/faNffnSur18Omq8PpfaRSvOQGe5Iq2GqdT9CQq0G6hiU5FoH9HGQ8IMiWRf2IJo3wA9993n37g8t93vywQ9CqokRoQY71KA7Hq/9JtjHD6wtlqy/2fNcLcX0TgMy+RMyjIraFlpHM5VSIo0sO6JBKPFJOalpskajFrszlvekOWcZsS9jQuIhv6CcU8a+jTUaA3TU7gTbO8EWTrGJtsW2zbMZNh87PSGtJW/GdlaatEcgIiAHBErs5I9WUN8wFPob9AM2u2fP1ck/FNdhu7s6dwzM3YUyW4inhb7/QtLR8bFOT050enLKOvIIXke1/RGuBxlAv677oNOxNjd63J4wSRqGkHVQpVVOM3WbVhfY0hfP5nr1cskZbyjKTDkOJOZeKW+lGu406BOCK22fqI5TitvpUPHH2KbVYo77NpzlnwUImNhdwIs52mIgRJ763XK4/f6BSmDRYjP2uSoFBGUZ0gH76Deu0wiZNt6axS7V4qf09nWwhk3HcMS2TP2SBtcURBW2fjLY7zn9LlwWknIa2an57Tcs9yCugo8bswfR+5eU6t27NUCdcEH98ARx17WN/z1fCpu0U4N6DfvvwrxC6k0UETVcP2+iX/sCH4gIUxSO7OPDi88RZLn7wi08w3mlTQjaBQGZ/7uwHLfhfd7vusTcJf0n+Kl/J8e3CofgXzx4dj4Cu9dlqBn+a9H62Qd2Lg7NutPOu/l3ZP5sjiszMbs73uDJvjIMGsDetf8ubFd61qCG413GlN50G+1/E3DStxBI5y70OmxfhcsH7dfbj/dxTqLA2wkO1abADa6D/9ZI/9YV7usLpBEE3G4rP/1ISMQaUd0a91q7ECyZHazx2j5hx9I1KBVARvA19M95qKAS33UIlfESQ7xfAryvlX1gMHvwbmtwhq3P3zAPeMzWHmIhYBQWXCq9KjgQKBw+FFYPA/4Bt+836vs1ky7wRS2blDXoqn/FZOj4tXoWnkyTGrF4mLIpm3EoO2YRIehcXZzLvy379Vdf1N/cXS7YvCxvdcOFqNOuce2/5WK1h3bQMF9o9hzi+mL3ay5Z/dvEH/3uN/JF8LNvvuYi+aWuri50c33BIeO5zrmQdfiWQxBf/C6h75+IX3Ag7kO5vmNp50U6TudFAxM81aiKBnF5MPrAc85Fxnw+52J7LR/i+eCug48BuYhBO7BRXEHTF9svOQSuvHARbd43HJqa5x5ZdPgXbIDdtnoIDa/Os4C2y3cs2Ad4cHtdbsMlb089WA4lermCiTuHWRyouquXxD20CzJV7TMawzK2Dmr5KSxEAOUpil87FPpXoKAvWwz0+7AzUtYBw2HXT6aa965rWUEFIm9ehyv4FPRviwHW7mBXx8DCrSA/VnFbnhB8QhnNZ4F4Z1mQDneKFEroUWIxmlJSylnVZaGZc6sJC8u6mJzOlElbcTlxyWHZxeWF5mzefXlajSw0C/WLJ6jvbnsG+EVMRFEj9fPiF3LuWUxvuGRfIYqipm0149DNC9mc3StSiqSmadSywGxJb9uRRsBuzo2CdCkqPdeDqAkFUVHpd+hfofIM76PRSGMWw2PcnJIGZDA4HYaCUq7LrvMecul2/959Pbj/gMuQg5rXv2l1i86uOEDoaK/1eKDNe1i2oq4E7ZwTFEWw0AcFj19zsnWdWCKk1xBPEAQKye3a43vCIdM3glRDuwdZ4DMvrnVfI2z5FZkVod1DDr8Gqc67B4xv85CXV+KzLUcO5CWeIDJoa0QQcomigbQCLcvEMuqQ7+D+J0vNi75FOLDF1rv1Z/rIfZzRxy21HrpFzuNwj43sGJO99Xsnd9eVclbKmbzOZScU1JNyVtO28sYqIhgOjBX4k0IJvo2IkEDte1xCsjJZlwfqKOa9SCIhIhQRMp8ZnXR5IyIow1tpO7N4CvX12LVOG+zPGp1Zr1c1LEXVw2MO8B494oLsnXfk3wSejifacMCwvF2q59A6l9CsnejewXHFNDUKdLbD3m2wuR12rDBnBPapYKcG7Lkh5NTAUptDiTSHM3NQk4vatqhpOyUOCqiOQ8SxZlwAJ9I2zDPLeqHZK6eGsX+gw8NTHc6MY80mR5q2U7Wp5ZAxc4TVKHF4lTgwOJod64N3P9Bf/+Vf66//6m/0/pP3dTA5UGA2+3WvRJsbxrDHoPt4KzcpIpQibUGfRARjbUBOfXURgZpRo2bSKI+hQsMKhy097eqGjTVNiUPK0Xik6cFUMw49Z7hj5sQ8ygr0wHn9W8Br5LNBfwb6NUJy2h4wQgRvSmqaRubRvE6YXw84GDo4OJDt0hS643GrZLr0xQaaPW6LntXLHC4BDmZTNW2jlAOy1odS+SzMH8JAFfpCgJbSbiklgHEO54KWbax1YIPebKw3q1t1/v/9uhX2HtjtlhIuE5XcxzlCbc6gVZtaNdGwNU4gFBL9AB/osueFQvsHj6E7sC3sq2w2CuR7cDjRu+8+0Yc/el/vvfdEp6dHHDq0oEEnZnrw4FRPnjzQo4f3dXw0ox2FeXzBBv1GC//gFesO69+DeydcXD7Qw/unOj6cajpuQaMJ7qjNamh8Q/9V5EaN0eKOaAP9sGYNcMEh3dmrM3nOWTE+tH9i66k2h7EXETu5ZyQpuV/c3z5gcJ/vUW2j89fiJhL0QaINSU7rGT/OK56IJJHFByBr+qOnfwb6cGCN0pOvJxwRsq7khnqh21uu5LGOt6NRHeuj0VgpOZ2epx86ypu3FZf8K8a6D6NNy7Rt465Zn52zlltwwRkRyGuCHRtpxUHkxfmlnn/zQl9+8ZU++/QLfckl8MX5lSIaPbj/UO++877eefKuTrkIno6natCHkNu2rft138NHARYWTaQ8ueCx9gG6lCPVOHkQSor6764rHvRKexC0/3XQHsfp7ZK0hwhH7mDKkou6r9ZVJmtsQKcGmdY5m3l7wmGWMUKmGf465mDLx/Oxa/L49DhN6NSavrqZ33CpeS3/QMuaceTLO5fZoFN7v2XuPncZj/uGcTzGbh0cP9Dx/Xd0ePJEyy7ro8+f6uPPnursYiHOgdUPXMT4YLNrsVOtCpe/hUvgMjS0IwPa49eM2a1g5DP29nW6Deb3CJvhuq1zTuvRqw4M9E0EsgEuXihbymCvIkLym0KZcdI0I7XNWDm3En0t1t8RWZGAkpLzgSYn8iUhPokj2m5De24vdX31QuvlBTZ+0I/eP9J/+V/e03/9T+/oZz850P3jtRq9VOmeU+QcWzLH5mygOijotIASHn+1dwvjoIJ0vFUexX4wEDHQjgF/CWJfI2EVm+0F8NlCZ9cbLfux2tljnTz6sY4f/UR59lDPzlf69SfP9ZtPv9HHX77gEvhaF7cb8uZ6aeiLwjUHtSvmndV6YP4d1G0GQZy2jzQeTZTRK/O3RC9ubm7kNe2CvcaAjC1P69gEnRsD66C7cWDMdtj7FRfAnnsT9vz+ybH+4ic/0ntPHmkETTEPF/quMC+/BvOUhjX1b1QK4PK8qJMoz4Su8CSJDBAscfCJXAKh8pJWv8IDtH1qIvF7V3f8d+O2ub/n69Z8NxoqcnGnVD+e77qh+s8Z424GAuiXQElJiqQSAXQHhEU8GJiZFA35WimNK0qMCNs/qeHX8ZmLnTRSHy2Sa7QeEshcROTa3129EG7Uq6Wusfxbf9EcSs2RhjTTsmt0ebPR+eVCl9dLLZY94zdRlxESLRIP7O58hdD+DeJCECaC/IwrwX8wIhL8JPjKGX0CKU0ZV7Mt0gHugRL1G0Ga21MoUyJLdjXmcL3VxdWgr75a6Ne/veLy90z/99++0n//+zP9z1/P9dGXRS8up7rt7lP8XR2c/lgP3vmp3vvwL/T+hz/SO+88Zl6dMTZX2swvNSznUC06YQ10//iAtCnzbasmh8IDALid4rGu9/0guyim3OrC12OzY16zvpONNiTlbGQ12Jq2bVXHB/Z4Njuo+6PZbFbXR2MWlaN2RL6WcpnioQiATkQkFfwMf3UD6wUue1fY4g17hPWm12rdwUaoZXxODg5Yyx1qMp1pxB50Qj0zxx0csl59gynxzjMmz4i629FIKWW5LQrhT4pMvXCypi6P9yXr8BVrHc/BAzmdnttEvY0mXABPuLwbEU7BWGTs9qy9lrcXWs7PVVbXmqS17s0aHY6y+sVKL79+qd/98hP90y9+p3/6h0/1m19/zbz8Qk+fXursfKGb2462Fdkm9X2W0J0KLoAl82okOEmkBUDdCG09tSVEOP4uoBOGy+wQuDtEdXfp9stlSa9u8A0pglpAeQPxuH8q8DtPKOy7A3javpSHNVII8t2/387veMcZ9lPmdQF7isIVkgRLjC7VGhN8GbF3SQmgHYrlyDgKxqBtR8+lUc+lUGkO1EzvaXzyWOPjR0oH9xSzE5XpsVbsp867Xl9cXOg333yjXz/9Rp+ev9IZ+rBpW7WHR5pwiTWeHsr61BDnRnas0daLpdasx7rlSj3ri6Fbq6AfKeBklNSOKT8dKaNDeZKVxsgf86YGPQJpLDWzDP2Rju5Pde+dYz3+8IHe/dEDvYP75P1TPXnvVA/fPWaMH+r+k0OdPJpqdq9VPpA03kijlUqzUMm3GvJCfbrFJt5opbk2seQSeIX960gDsZF/+3dInUrqVQJgJVUBTyrwj+wt7apL6CH2bWA/N9QL4Ak5OPvQofpyxJg90mJ9gB3N+vybpf7h1y/19798pl99fKmvuPxddCdS+0R5/I7U3Ne6HGrVTeTf/u1jBA+Aegb0sdYe6AHN8gsn20DZOo6T+arQD3gg9gNyfTeLy+1g5aM+WJBtoO1iIZDZk+TcIqtgTxEaGMOL+YYLyQvOQ2/q+iLQyYTd2SIpEjERyjlV4FWFeKguEvFGkzUejzWbTbGjs+pO2HOORq0SZZ1vj0T+RP6mbZTZS9ew41KmjkYtcSP2GaY3Hk80whY27Qg6mX4U/TfIdr23zadhvLRToLyG04wO+98xTrb7ng22a631eqO6diatBwM23DRSJI3Yf3v/Wy9/793TMWNoypyQc5YUkoEAwq4klzMNnx92fYdM0U1HVv0LWQeFDt7eFj1/dgNudXNV1KNPKR0qYgaREZSgD91keWeo4w9icaS9p7q68zhCNVk8Dt0FUdCu3z/Tp9T2mqibWAP2oFuk/N46zJMql1sf2SFRv7U/7TO0f0zT/r3rXLsM+3pq0Ol3UL27vF4Tvw6bFvEuY1A5Mfa9gX21PaT4rWF7XvMd+HagUyLwfw9EXIWilt5/zMve//tcl9giFBF6PS7sB3X84OrOs5WHuTW2LbuTvPWGtvQiKaxfKWlLO5QNSyuaAAAQAElEQVRiG6eaR/WJCAerf0vRtF3TDm4MqDJGrnfz/H7/jty/hhMSLFfg01sPfO55qq3g46iKmpGI72nDPrZm+bN+kKGJ360TZhxFCipYv7BMDPFE8A4q7OeGHSx3Fw/xj4Yn+jQC/1t8BqEtYpcvInZxdtNrf+zSpV3crmqYEAsaUF9y4YZeP5W916F/H485/vep+bUgkFblAJdXJaqgHBX+7OBurQKVM+0iv8+hUO2n70v7Y2V3Zdwxqh8icIsnOMN+qudlYhrUW6EKyvUWXVKdT3VpQ0qBFHH4oMa79RNLDF+X50ChGHUy9STYqfdkyMFWdXeHCcPrPL0KeV0moOItAwXq5FnDCAAxaMMG55LDw4uzM/kSVLRh3LZcLqz0jAXvs6dfs3A515qLhICPgG9fkl5fXurl8+d6yqXv82fP5PJzDiJ9CO3L0zWL3tvbuW6urzS/vtEtByY+DNlQ34Y0H1wW6jIPojchWxccHTz3YCBtQHbOO+dy1n9q8/rqWnbn81sON5fqaHshT6HNPmxZ3C50w4XjFQt283dL/RsOgQfkpF2+DYcyt/BzdX5eeb4m/xLeFuQ1rysuNQr5OxYway4wO3h1HRGlDl3XNVBvz6ENwlSTQ+Nxy4Z2LB9UNzmpGgtkPsDXQL8E/RwYkLwDotfrB5kWo/I3wOZ3URAOLzqCduNxGPI7EugK7+uw/Q6QzwXcX4L+sKePbHva19OGjk2uYX8h3cWcvyB7y3af1tcyA+ozIPMet698RiS1LBpHLB7HdTE5YWF6oJOTEw7+D+XHB2b+88gvX71EBxbaUOeGuvdY0x8+lPVme4XMa13w0rPw7FhUdru8HX6XXdOf5su85tzUwwMh0EIZuyklHCPv3NA+TjyWQwfNupjEdT2F9tp1/AYe1vS567JcXE9EUqVB/4Wi+ttmpIPZgU64mLvHIta/ofn48WM9fPiQth/JMgkJeXVy+265DLYeL9gUOmz4UB9yygl+ybt96cDadw4VV2/PFiZYfXh4q/dP+XxvWeqttPZ1fisTybzk4Fv5sztYIeERP1+GiJsDApB19zo1grignbTVsvRiPzeZHKEBeh06Zvl31k33JSmijBHhssDyDyeI6FDOSTklEZAfJ0UEQYN4R8LXgP53O/rWL48fppCaL1E+pVzpZDYgQbhQv/MN6KD9hmmYXNrRz7QlkVcKhlfR4LFOHXYL5UWbIuCDPAk3kU93HwuFuAjK43ddbr/1bu0xAqqNhE5uGrWjkUZs/k5PTvXB+x/oMZfBI3RwcX2rsxevNL+4VvQc5s0O9ej0vk45/BozPsS4Kei5t3WjnDRuW03AqGk0Qv4tbU7UIfNOvoD3cZs53B+xwWzE3lCp2YBe7VhKeSDrSksula3DDRvJk9N78POOHj54osODE+hO1aaRYghtlhsOQtacaRcdjA/qxe9f/eyv9Dd/+TfVfzI7Vhut6jlDVxR0TCgpR1LKWe6TFFkRSQEcbuC9od5M+xzn/nT/uo9SkzTmUG5yMNZ4NoLnLOXChhY+/ANTHMJEI40mraYHE00Pp5rMxmpHrSIH3UZeDnj855uNNfbJumARRYQiwR2IwDVSUkau4rFtGawH6FuC1oj+OuSQ6IQN7tHRIbaSOkJqmsycMWLOmIKJRm0DjVAy3YQMooiBBQb46VWg6TDJclU1H3qt0mswf9irnsuJnkv+wX/1o1tq6BYVPZc2Gw56N8tr+uKWe+AletIrK9REUpNyRcbNhDPxIR5sogyPAXSj7IF+2O/5r9us0IUN7ZGOjqd6/Pie3nn3ke7dP9HEl/BNiC7EP5I3+++++47ef+893T895aB5TF8XdfDuH1JwOzJtOpxOdMph9GSETGJgTm10dDTV8dEM3ZoSHmnUtGqbhnqzUkogK1LA7sAh+Ua2sQvWAmtkYntuPfVFuV33T3ZZxkDUsiHTiKDViH2gowf6b4uiARlYv4Rc9vkiQi4bEe4WOd0gC28QHpDLDow/8+DDkQHZmYbnhpwbaA9yPYJO5Yl22TXtAT42jMcV8tlgC3r4CNrYwHsL79atBheWNefy8oI13JL1iueui4vLetH7u999ol//6iP97nef6euvXrAOW6nJE907faR3Hr+nx4/e1f17D5nHjpDpWDm1yHSkthmRryWMfCPBXijhNvDcgpQa4pLclozepB3IRduLBuyQ20pASEiifeKxjAy6GbnBOS8ep1SHJuPnpVAtgqu7IMkZTcNrAK8F3e5b1m62nSJzSuY3qUFOEy4dxozBjBKajPkRT8P4m06nzNOH6O1RzevfGPf/kenfIH/16pWuWBfOWXcuma/9W9YubxlEuH8LpIroTlZ2SUqt2smRZiePpDzTi1dzffbFC33+5UudcTm5WiatN5m1T8OQnSqGmYZurJ7L4tJTHpsHQTgTLdhCxAWhRH0hyW7btNrqjkeKNDAme8annC/RHxla5B/QFdssy8TpRQia+IiofZZylvAX7LPTexqyl32kUDJykMX6uYHPlVbLG2TyQpeXz2jLBYd2ob/+q3f0X/7XH+mv/vKBnjxMmuRLTO2Z8nChplxx8TtX5rg5YdyDCuoepNo2SaHdA2/wZx7dr9r5LQ+HK8i5dclF+ULhEqbacGicNF8Nul2HOk2UxicaHT7UlAP90dEDlfGhrteFQ+gzfUKfPH15XS/41si9JPI3U0UzlujDBHIeKQX6rawcWcE/y2ixXO72HnP6cc202svx7oOCvAs8wrpf9GLQmn2OdWdNuTaFHj24pw/ee0fvPXms48OZwrabSwGxP7iLIGyodFA0er3xD9AnjNYRSbrgTjy1dtxvvbEL713npt+3sfvIvbuNvftFBamPmui7u/F3/d9b2uwYdzN+xx/QdumtW+CtL/QpF12DWtGRyu2MbjlQanZoj5S5qM3NMe4J8Tu0x0rtifL4VO3knhqQRica4kCrfqQFY+92nXW7aeoF73oYoytTDVy8igNicQHclbGuOED+6umFfvnrz/SLf/ytfvWbT/T02UsugddiiNCCAHCKk3NSYq0RQYDYN6/DwMJTolUZAQJZp4yWuJGCy6eIicThdKQpLkgzyX70UlyCyHqYyAsGDrgvLzv96tdf6b/937/Tf/+7z/TL35zrq2dFFzdTLn1P1efHytP3NePi997jn3FZ9Nf68Kd/ow9//DO998EHeozu3Ts90mzUaNxIU+bno2mrByeH8m8AT9tGTQp0Ez0rBb6lRDvb0Ugj7OhoPGKdNFLTtsq5UUpuV9R8Hgu2ySvOCVbMu0suvjwXbVifbDabeg7SNFljaNn2ztg7HRwcyO5kMpPjplzgTrDLY+x2OxqpaVoF9QT1pJypr5EiyWM/ET8m//HJqU7v3dfxyT0dsNYyvaOjYx0fn+rg4EhT6plODzQhr+mOWNCO2Ku27UgZGhCkb8sWtLnaGdy+DKwZkYOKSsQO0i6GYkUZ+bVtEs2SfwNYBbuwmWt+9Uqr23MdjKT3Hx3pr376nv76Zz/Rz370gd558FDTdsJZy0rffPmcC+BP9Hd//yv9j7/9Ry70f4XufaJPP3uq588vNL+GXpck+l5cWAodStioFDu56+5Df2kHbOTrlEL/yMh8AWVjBymRDXlWN6pfr/2xC9N2fJLDb+CaHFeIL3rz3PW/if1z+L5FGVbMGQ76KrgQ8w3AF8a+3dgUeooMGbQV/sEK25gemW40UpenSpMTtYf3NTq6rxY0h6eYhhMNkwNdY9+/5uzp1199rX/84nN97P/qjDOjbjTSiLX99ORYE3SuGU8V6Glfijz3Vr3nnKhg6yPBRRvYpqzxbKzx4UTtwUSZfYiahD3qtOlX6ldz9ctrzttumDVXSiPKTaRmFtTRaHw61uzeWIfg6MFEx8Du4X3iT1tohmK0kX/Td8grDXlZ0eN2aakuVupjrSGRJzoVu8kuiEFCw7ewvLfwt6oWqdVfdaQlNCJ6TImxShxI6Zj231OvE13fTvTV043+4Zcv9N9/8aX+4Tev9Nk3a10tZ9ipB/D4RBo9VJ9O1OkATMCIsi30WCcxzoeQ6ngUYxCZEsJHtXffyhAZ78b9G/gjQrzwB1foh9dc+JRzg90aqckj5TRRoF+LxUYvnp+zFrzUatUpotGoHZOvVcpZbdtgV1vCWQn7a5i2Qn4B7afljmuaRjNspM8BHjy4rxN0b8bl6cQ2s20rrQwPKWdFShKlzVu1z+xFOtAbTGiD0Rd5DeN0rwM3pK03HWu8jWy/112HXvbVftf89MMAnL9j/blxuvOzT/FepYIzOu+b19h9jwHn6chnYeUmy7xubf+s2n2HLYMIRjS0C231K8IRgbOF5Vvj6fMIx2Ul5FuGVv5T+uevFuxzLnRxviHrTE0+Ih29ZG4vQ6ZosjhEJDRNxCCrePCaP3x33tgl3ol67XUBiRz6A5lI+6Hvlt42d5UA3rtxBP+E90+jsG3VvjrTqKBv3FY7HpfbdKc4dott3O/70q5KelvGud74HDLIwGvfH8XrfHep2G/cKf1W0IUA+qNd78kPUSLOjoP2V9cfyvOiP7uAne9BKGps4EbwjaSowK8tZDe0ffbuNrSlvxUuwkRWNQaXuDfy3mX+f6BjGVWW4Q2u+fISyVuj77qk/Cu/Ww78RXzUv6/9h1S77ZiIUISx7ceEbSYCAgG09erO4zWHcSfK3lDYoU+19dU8uzj5iW18SFQnP3sXxms5t8Hx/x5I/x6VIovX1dbG3+k/p+3xOtPO8ybb3mfXiXa/DcfvsCdodxf1gxwzV0E/4daBWorsekLt+47NhTftrtsUccknljmid8vO1WuXdOJlkM909hjYlFQMAzQHFSZgT8qFsP2F9OrfuQMLE1W4XjcMQD4UShimpMTkP+j2Zq7LiwtwqZ6J+oANU8MC4oZF79nLM12eX7ChWcq0E2VNc7VYctl6revLa/m3O1dM+oXFREAX6nJzuk2vNRcATtuw8OnWPfSLYBda4im00ug1sEgeBtJpU487kKnHv2QzeevLMw75rjno9E/f+9LWh7wb0ny4ul53LFZYsBBeLlYsBlYstNbaEN+zoBn6AVkV2lrUsVhZ3C51fXXDQuFSVxdXbMZu2WzNa1sW/n/AuATc0J4Vm1i7PWVgEH7FZqPAOwtl+LNBGI9bFmSTipaFXNDwgUX/hsPx5WKuBXyv2BT3xIknMCK8ioDOvn+h5fa6/QV/IX4w7Kf/8G7lRN9Vf3VdHoL4tYu0s/Xv4nH8mp7p9sizRx97+rjzxpxFmw+oVhxSrTmw6liw9eRx3gr0SGEKdCd94sVcXRSSzws6OFBKSZkFZ8vic8whweHhIZegj/TkyTs65WJ0xCZpCX3/34Q3N9dcHC3UmQfo9bh7mivqX9F/lb75Ag67n82fL0vf5F1rDf8D/NX6U4YPgNWM2DG8ZfvtLwLqad9+QWr/Vu4DYiuy3/Wb31qv+dm1tat6ZGGLupJG8213pQAAEABJREFUo7YeXviw4fDokAOHE92//0AP2ODfv39fx1yCz2aH5BvJj+n6MtzwgfWKyxrXHxFKOSkCSAr++S3bHpdwK6J+Cb9xa+Df9OP2mzNXar95wUWujqmAT5okt0E8BBURCvTE7cw5y5uYdjRis9IqEW/9HNAH60WHbrofXEuEKCv5EwyaiJBd8dR0x4EUxCtUX/yuI7PRsBsRKowj60/VJ8aibUrn/mSsukyFaAv5BvSjAx4jlQ/aVl3GIVkUETIPtT3wHiFZD92XPfrs8m4P0UoplBPjI2XVB1rmxfRcxnG2wxHwSFpPvVvd3DBGNtrmc0u104LgQGumx4+f6J133uPy5r7apq0XrIv5rbrFmoP34IBvrMPJVNNmrGAXPXS2V6GkrDa1avNIo2x3rIawWJD0G8bApsi5JqOxDmYTbNpIdJMirWnLRm0z4A7wtYa/tczVlM3oPS6c750+oMwxURn7u2FOWejmcq7Lsytdczm9vl1pxgHJ+0/e008//LHeh/+j2dGWP+aJ0hUFhzWWh3UikJtdhwM5Vn9OSqDqD7a2BSlnKUKWp+cNJSm3WePpmMvdiSYcsrTjRpydqQ/mF44ZhjQo6mFMo/FspMnhBLlOaOuI/soSfFhmHfPHhrmgw/57DhFPRCgSCICb4DMikUIx9Mc2ynbU+XPKdbN7dHzEJeZR9SfKFBXyhxr4b0YtblaTk3IOkawg3fOD0M/CuCjMjfb7EClRbwrJ6YH9C9KDi4SyWUpc/CYOkaJfqHAQ2XGQtJqfa3H9SvPLV7q9OtcSG7xZ3KrH3hYuuoXOMTEi+wIkoYeyroPCfF7q3Emf47pNhfwDlxQdZTvq23QLDcOaNgw6PBrp/sNDLtUmyk1h/l1owRxomaTImrGuOKDPR81E8m9mLbu6rvBaYsVFW4e9baJoSn819NHQL6WyQjadJpPQlMPq0ahR02Y1HITknJWr3JKS3ZQUbgL90DMWO7BhnrAt92XhNeuZFXNRjqSW8k3KykbOSjkrjIgqAo/hYjrI1+u4gqyLZQPsFsLOWBwmn/MiCL1+iB+QlXXBY9r+gLtMHW1Ln1N/pAQfraaTCbKZajqdaDQey3kGaG6YezxvrNHBAflDUpCQH/PUYSvXzJNLbJrzjtClEWN3xdrl/NWVnn1zrqdfX+jlsxtdXW7UcwHS5kPke6q2PUC2rfouiBeuaE4op1ZtM9rKNyET5BFKSrgpEukZJMI7kCeBiKA8NNCbnnYbVTbaPua9hvFUFx0vxp0wpYnZ5pcbGnrrCeICHlzfQE5f0F6ybp3f3GiJDNzflkuBB+cbjUayrCPgDUq13oKHN+fEZcSYOXyGbo3ruvD6+opDulfgjMvOK81Zd66Qr/tOISX6yzCdbfvECA112M+SRxrPjtVw4bji0P7Fqxt99vkLPUP21zcD8h909mqj81cddpEyq7FimEqlgZsAb16HEsEM343rpPIE2pzU5qbK3y0yDz16mIhv0KmMTtEx6tDZNeNzjf5YJuZXPBFR2xBBaeTe9x12fKOetelQLxx7BTYy50L/F/J2qPRSq/W1bhcX4Fwl5rr/IOkvfnas//S/vqu/+etHevfJBNu+1LC50LC+Ui5LsAE9h/KDkorcJu2+b1w0AD74CkFUFMIChdD2vZNKPF1bqZXIGiKJaYsLvqL1EJiUVjGaqOFAdHR4oPHRgewOzJHnNwu9PGcczDf1//7t1Up5rNTQD3bpv6YdqR2NlJFxQJuKkE2PDVuwx7nRnP3HCrsp5BcpSyGZn56x2rGe8DjvGJNeO3jc24Urjcet7nkOOJjJvwHW0ze2vwOube8egZ3fYpBtuwi/waA6D9Df1CrBXAC7BO68MHUnZB7fBAteA6e+d/Pu/bi8BdQs/uC/W+ptmiQ6D5F7H14hol2s5Pg9xGO/WcfU006R7pb44H+qvl4GHDJLH+E/5vD5SMv1lEv+iW6XE83BzWKsG7vLqW4WU80XM/m3zZabQy54j3S7PtA1aefXjV6cS09f9RWvLhPxM3SFy9J0X72hI626sS6uO3359Sv97qMv9Mvffqpf/+ZTffTR5/riy6d6/uJM5+wTb1hjeUwN9IHbFynoT8H/G2j3yLGsI8SFdigTypIXIR7vXDyJg+vQhHhsAG0OzUjfIkQcF8Qos1KeSDHFPjU6P1tyYfiVfvEPH+njT57p2dmtFtiaGB9pdvpQp4/f18MPfqwnrK+e/OjHetf48Ed6/B7xj5/o9PRevTCwLt5jbJyyNjrkMuqAS6hJm+S5N9ExCa4SDcw5c1Exwj5OsZMHzE8zdHmCTfUYyYpItJ/e5PW43Ww61n5L3d4u6pi5xX567jVW2OcNc7HntUghz78jxtpoPNZoTB2sI+tv7c529bB+bUdjtdi1dkQ64RHIhDN2rh2NWLPNdHR8wtrqRAeHR4QPNaH8xJe90Bsxr7bQaEBmnOc8UkqNIpIEzwP2pGOucp9udrbS/AkZ0HylHIomS8ihYGMLkYxCOU/PGkjoQQopp6KkXhg/rVe3nIu8Yq11hv1b6nTW6P3Hp1z+PtbP/+I9/cVP3tH7797XvdOpmrag0zd68fK5Pv38C/36tx/XHzr4Nfr30Udf6Qvmj5cvbnRzvRbTENXBC/okatPrp9CUQQrqD1x412tIgucgvyFlhRpFZNm/R1hPySOFZFBGbz2OfyuCwPfFSduiodA/73E54/eXukPxWxmdQhdsbUkRdTsmcOlnt6u2b9vmggyMAbcHmyFja0Yq7Ux5cqzR4T2Nj+5pdHwf3FNzdKKeOeUK+/71xYU++uYb/earr/Tx8+d6zjr6WtKGvUZhLIk9U8E/jBux1NKa/thQbT/Cvk2y4gD9Oxors9/IRxNl9h4xaQQL6ph/15wJrJZzrW+vGUfXXLqtFey5hJ6UdlAZD9K0KGZSOkzwltUeN2qPwEFSnkox6lWajYa0qii4JVYkQCs2SKNDL41hOzczBpL1GDcMCbmFtg98ExIoYCgBT4bUY8dKmqqkA5U4Yi5GTjqptvfVZaPPvlzpl7+51N//40v9428u9NmzThdc/najx/DP5e/knjrKrqCzpn966ENeRaqQBmKGGtry5RQRpz/LY2q/F/vmf09NTtpDlZuigvwKawDx5CZXm9m2U7XNBHk3Wi07nZ9f6eXLc85Yr9kXddiWVk1ulVOjhvVJa7uWslIKRbyBQlUepRTsDhwTdl5foB4fH8vueDyR4xrsYmbtkrFXKSWKhmzjBtaDtnNem/gcxPCe1rB/u27ZMMdsZDv4GqxlXKZH93toFNpZbR828w29ThuMk9fJa9z1eqU1dt5+lzW8znTZlJNs8yfY5TF23zxvec0K+KV1tLUACeZVWx5SRCiBCNpUXYezcmqV0pj6M2v2pZ4/u9arlwvGDunpEPkeKmJC/7TIIeFSQ/RSdBL7y2owtH9Iwxt2DPx//HVG44/n/Ofn+JfRjV2Fdu9iF/1HHddex6MLk9u9UuP82fZQlSdqWVP5/OC3kvh9uWt99fP7cuxq3yffpXbXT7qZq1Eh/9sWDBL2L35eEhXx2iMC2j8uXuWAh3dLgsS7foI//HU14sP73UKm6tidtM1/rdHxxL0OO8/349tka0kiaxv27vcX/fPEuo7Ks0cvPEO18oD7+99AInchwqrPvuxdtyb8oA+leM3JH8vu2veVWhUiiDFSKGGbjIhd3Ldc1SdUy9shXbsnIsS7QxAb+AOXtzp8eInkxcNLCu/OY+efZ5Qo++d905+X3A+nFoq3MxPcC1N4Qvyjg2OXa+/ugnccMt0JvfE6HlCQF2pvUv6Y0jh/zc2gLABrSBFo+SW8nyg9wfZMmHUouCODRY1RBwl+FjoFbCcjCjvPljAkCxjAG9d0t+hlt7DweA0OCYnUNkyZoTgo2EGJs6aTmQ4PDlmgjOWzhRWXs7ccjMyvb3V+dsGB4VMuRq81Ho11fHhM/qk8+fvgdD6fc1DYM6k2lB8pgsUFB8Q9MP2GhceoHVN2QvqYfC2TdkYmSIrDGRks9MQGJoCUZLl4gWAMyGiAKTiWFy1ecPgQywcuSw6GvaCw6ws0Xyb6cG7ORtPhORfYy8WSBQyT+87SDfBl3nsuF3pOiToWMT7Q77iE7rgQWS1XLMaudHF2qauLG9p9oxsuhec3t7qdL1lErLRarHCXLOBW6tYbWa42BA2LPGM0bpHRBIzUNiwwho2WSzaAN5e6OH/Fgu8Zm7tnOj8/g+a1um4taVAwoiLw4i+7RdXAAqv2J+GCQAuu7JKt4Krg8btzHeU4u4b9UT3OJJl8OK/jQEFPBh/4sajbsEDbsFjzpnzOBbUPPq+vr3VbD+vXVFvUto38/59NvZEejWqcF3bL5VIr+mOz2bDwArgDvEdEXdx5Ufr+++/rZz//mf7qr/+ag8KfyX+yNjeNrjmovQEdfa0thzghd5nb7rHi37SwrvnPWl5fXdWD2NvFrVyf+9Dugn53n7sN7g/zOONwrWlbwQZw6/Wdp4qDMWG9s365TmeKCJlOilTb2SGnqm+0dbFYyLK5urzkUONWLuNFa0tdDXqQc1JKmUV8oykHj0csyk+5AH7w8KEePnpYL4SPOaRwHsvumkPmGw4SO/ohMbFk9CanpGCiiQjVfyHhkR/zPOCxi1NlZfcuIkIRb3A37V/Nj06ZNr1nB2w5hAv8d94dX4n2eQOQkZn7acwGYIS9yDnXzD22yzIxButHJQe1SEo7GoHfmQtjo4gMIVmGpq1Q7TuRN+Usb4bcPyk5vteGjcmcA6nLq0td0QdzdGrNGPChlTdA/klXb2JsYxxvHYmISj/E4/Yajgt4grDrJqXasZ7+dJkB3qhRTrNNbNtR5cU0rDvO47z2F9oQKeS8IkNtF2PJ7Xe66lPUMXYNWqwGeodHR3r8+LF+xAHfjznge/LwscZ5pCUHlNfnl7q9vFbG3k6bsQK3Xw/arHptlr26Vcc51aCBi5+EHc7BmOFQSFzICfvs8LidYtMmjP+snHvkulJweDAaJ1E9/GIfmqzZdMJ8cqApB24pNdi+tV5y4uo/N/v5J1/o808/19dffK1Xz17q9npeeZl5s5pbeOjUc1HVr7sa30SjNrVqQE5ZKVvGsXPtNwinpLDMSM/YlKbNyowhIT/LvmPs2s3ETziQOTg+0OHJoQ6OphpPaWsbHNV1XBys1adeaZw05TCm5jmcacol9agZKUcjzDNyGtQzd/ToZ+0TOiECXnaIHS9t28JHlhRyH9tO2Z65TM5ZY9ptfbB62G5Zx5wW8J1zIGdgWkmKoBJnNGDCeiH8Hms0XxXEJ9DGQO/1yv2aPl/j36jh0lTdrVY3Z7p69Y0uXnwFvtHly2e6Onupa+aj+eUFF8NXWt7eaI2N67DpvW252woG9HmwLPEXgzFpd8A/kNZT34b5bLNZsOGfq+PSObcdupDEdKGey9uzixf65puvmQdf6QKdPONS0j8J//Iq7qMAABAASURBVOzpS9YaL/X86QudcSjieXfJOmTNmOw3K6EcYKW+m+uGy+vLy+fMOVeSaGPa6l6Ts9rWaKmv1ZhKPeYTwknIMaekBogxtoTu5cWFXnBod3F+Ad1OzjtymbZRohNczv0UOcnzUVHhkGvQhrZu+7KTbVMFB9098d0d1/EDc4vn4BC1Yit65NdbbozfSKGGulyndWU0apHVVJ4v7t9/wKXaA52enurw4IB2tSqUN81aN/1iffH8ccP8eU4bXrx4oWdPn+ns1StZNz3HvPfue/rwww+xDe/o3ukjnRw/YR33RLPJQ43yiUo/0fVlp6+/eqXf/ebz+tvBn376Ff1zwdy2Zm4LdC8ppVxdQjSEF/4H9L/gmi9EU9OdL9MPKW/zV5mRp8oM+fhizHGIg7dooE2GaVhW1b0Th9aTz2/48wYeDwYyzNid8WSs8XgMG0VLdNdrhZvrm+q3vPxn3AWJRP9HRK3X/bVmDbfiImLF2m+N7e/on4hAf0Y6Pjmuh2kD9ndJHmND/p52G26/GYqI2jfmPaCfEge4KWNLGqkZq50ccQlxypjI+ubZlZ7WQ6kVdvBKv/v1U/3T//xcH//2pVZzbExzouCAStjdSptPWAgg8OeU1ERSlpRobUM9o6ZBr7Ocr4N/yzEhk4xuZdIUUofOravObPB3et0P8B7YGkgik555pVPHGO4Yy0NZU8NGgU1sGsbYiOY0A21daXF7rgUXwO2o0/vvH+n/+D9/rv/j//UT/eznh6xvhM28VY65cjGWSkOnQA8SfWs+IUwLtm+Ywdj63/4W6trG0Hw8/hp4ee1jSb8lhVwKjeiR26orWmx6LvXQU+aVhF40XBQ12P68O2AXsundT3msaKdKIJqJ/JtgPXPgUHnKSpTPIJCz5dph67z+82+De922Yr6KCI2x5RPmvpa6LPuiIv+WuNcP3q9YB60fo7bV0eEh429U5Xz28oW+/OxTvXz2VBt0LNA1VbsOB+x9wv7q9gpc1fSOhvUqDpNeDGRLBFLxa2Eae79dwxK7g9oRjt/DZe7C8UFLqM7e78Mue1R5+Rvaee1IfCPCX/kJf76FGgdbdveQDW7QN/lQQ2Ls9Mfyhe71YqJXl6Gvnq25UFjo48/n+vizG4D7KW7FXJ98cavPv1rpi6/J99Wyhn/38ZV+9dGF/uk3r/Q/f/kC90xfPtvomsviPj1UGr2nkh9xYXyg86ten33+XH//i1/rn379sZ49P2evstLVfKWvmaN+/duP9BvwxZdf6frqWj0X9z1jT4wzS6vO16/buW/VXTcjkwbYBWE/A0wT4mZbxIGCm52wy8VKxFSBm9IEyiMtV6GLy42eP7/Rq7MFl1atmsmB2tmhpienOuGC952f/Fg//suf60P2Xk8+/EAnjx7o4ORIB8fHmnFBOuLgfcZa7fHD+3r38QM9OD3SdJTVrxfo40KFcYt5YLhkTdDtKXu/KWNpQpkZ89J0esDefqQUSW6dGN90JfwF4dCAXm6QzZq19or1hOH/v7e6twvW3de6Ye+zQvc75DdQfrA+4+bcaAJ/E/ZQU9cLJhUzzYgz/7MZ9TP22nakDNrRSG5TOyLctHJ804xU4KZjjw9ZSRkkWDV/ost6bHPHemKNTFe6XSx0C28L+N2O20EpCVpZ7WikBN1oGilllQjoCHvag67az1KwmUEZ0HcrzgyudHN1pqvzZzp/8TVrrWfql5caN50eHLd65/GBPvjgnv7y5+/rP/5H75F/qg9//L6OT0/Ul9CLV5f66OMv9Ytf/EZ/+z9+qf/5d7/Rp598g94ttV4XbTjL6PtCm/ziUq8M1oJwJkUvVT8OcpARSRFZAYRfyCTuQI4nLIVUIe0dfefZ59m6EaGIN5Dsl3D0w5+4k/WufxsNeRmS0wypevk4lKTKPUtDJWQYBmm6gyJ0gFwFqLhEwz5giy5G6vNYGs/UzE408gXw0SkXwKdqjo4VB4fqGQ/LlPRqsdRHT7/RP3z6if7h80/0uxdP9Yxzkzkke883R4znIy5G8feTrGHaKA7HSkeTinw8xaUu4ocx6Q29lYoG7Hs/rGUd6rqlBvwpeqF+2CpJo6K+7TXkjQZf8DIXl8mgmBTFeCC91/bid60hrWkiZ024EWtFrJQMrEbiojkzTrcoalizZoqnspdhCEVXVBnRKORVlJBVUkeeFbq3RAdXfVAPbWqP4O8e9Z1Wm/3N8x4beqb/73//Qv/X//gam73R2c2h1vFIw/g9afKEdtzXokw177PmTG+rQYKcShTQwy9AhwOZhOwv8CNQJBk4f+Lr0q5HNPP34ofQdvnKCzxDtGyNjXJqsB1j7ORE1RaxvuiQ1+J2xTr7TF9+9Y3OLy6Z2osCm5JyVkKvIpIEzYiQw4m0CCJEi6Ft+gPrgZ45x+s5YhWxS6c/a3yPIMkfEa/TnK8Q5/KGbfRAvm3+Hj4GdG2HXT0Fm0wRlddht7GQzxjksh3re9tLr6O97rFrbFgzO955evKYRkQgi6ba9xm2fDwaK9NumKwSHOj3Og/Q58UxhO26rHhSiiqTnJJy2qPB30JirPm815dfvNLTp1fMYw16cqCkGWlTSWPakUFAGaqMKfkCuLqDqi6Q6+4bdwPf8Vua34n8f1YE8pZCEYGzg37Y49Z9B5Cope0aBJwHhxeZvgkQ/pe/Jle0q+hb5Go87SrEUzP9h6e+hRJ7CB2wH1ciXrtnT9NuCDLfit8Fd07ZudWpOll9eit+G/XP+pbwqNxi+zVFw2T2Ln7qfDt9n2b3u4BszV5dim/lU7/w/MZFOITJ8K/47rlzXbUamHJc9X/fh3S9Bh53Ds73ZTUd49tpNfsuofq/neGPhAMGIkICEYHNCWxMUs5JycD2JBARZNlCCqlCu2cbjghFGMI17A+lGmd/El/xUQS+b0E8RClw/UbsfQ792yL921b33drcdjc/EEcFEfGtbNtwkONbCa9V3ZrxBh4OdbTU7MR7sBk1/Ac+u6yVLH67tVj11w9RUGcS9YTtibJj4q6M1YxMOp7oAncH2XUcJV2zJz4oEOK7m4QH3IEFUQEDtAuTfmHxtp3QexWHiXe4sEjDSxwt9JoAi5Mja8pm7ujwhEPGI/wzNbmV8/pg8ZKLg+fPnuvl85dcVnKgkxodHRyxcRmr54DFvwnrhUPLinTKRfKIwy7TdL3sXBQsGFPKyiBRVkpUzqRLfOFyYRhC7PkqOlaSHTTXLBbWHPh2HEL1bD4H2hgRCor2w8BmZ1PRUZAkFiADG7cVE/6cDdG1tgczN2zgboln0Ys8XH9AYEAGvethI7ihrg0Xv3ZdbyHeaZvVRv7/E2/nt/U3gG98+QuWLNZ6Fm2WYe/y8NlzGCTo0yJFhFIK2poA7YL3xXIOPxdc9r7UC28Knn0j/3lsw39G++XL5/B9TXvWGqwP2ukKlQyguIHAbiEsHucQcXi3ufHz7qNqnNO+japmdyILfBfqLMh0QJZdPRxca82m15txH3LdcjlmLHeb85yTxpNx3XxP2Jj70DrRbi/sXM46Y6w5SHWcQsgkacxG6d69exwUvq+f//zn+rkPJH78Y/lwe6D+JXV2LAwF95mNdTsasVgeKeWMXAYtlgvkeKXLy0sWyhfVvZnPkRsbH8p3LIDNp/vefEdEPbg94ZBjDC2ZEf3+pyBAo+agbEQoU3cDL3ZTSlCgl8lnHew40HA7b7lEcDvbtqkHxs4fERK5XaYdtTLGHFocHh7p+PiUNt+TZeHD+SkHhs4XEcops0mg3WMAzw00UwoJWn5VH8Y+MvLXsrIuMIyJIdFZcf79X3MlWMbl1esHBs2sw7Q3IhQpKdHunBu533PbKtd2I+/YyZu+tYw9HiAqogFl8USQzzIKYSmxnXyJVhBXESRQX0Qo059GytsyprfBxviHM/zDBTe3c3nT4ouKnnHh9I5x4Tjr1F6nE7SanJUiKQL6gK8ihVJtT5KfOq4YswU4HBGVhxadsk7alYLNVo8t7eS63M6CjoVp5SB/UkTQv25bwS85LainyG2mZvwJ+bWjkY45mHjCod+HH3yoD9//UA/vPcBWj7RiHM8vr9RzWI3E1ZI/B5cU2LzONpBLYNu2wCYHm1OJerHREVk5ocNppDGHa6OmEU1XhMfdorrjcWg8ymq5cB2PW1mnfVDYUIft7XKx0fX1gkumuW6u5lz63nLRsWRTBg1scAdPt9e3unh5prPnL3R1dqHNgsMJ5qg2XDc6Aa2c4DxCgWtsZR1KkbSVBd8Q/CV57HgsppzIH3JfWvUSPI7M42ys2cGES5mJWi6AcwuNPKhnE1gShwutNJqOdMDlry/Wjw6PdchB54SDxqZpqTNjb0MFG+o24kgKRRgJN5EnwUsGDWHy0q/Wqx4716NX4rE+Zi5qFNIa+2ubYjss8kaEUjYkvAohkB1K1ak34WCtgMpQp+Tf2BkRGGHwGw52Wm00Shu19FkeFuo4eFzcvOKi90zr20ttbq/BXCts2dpjAHezvNWGA+COQ9seWzfAcwVjsTD3FQ4L7mIg3igeN8NGGw6r1ptbrbsb9cOtUtOpHcPbSPLl8OX1hc7PzvSCdcWXXzzVZ59+qc8++VJffPaVnn71XGdcAC/QiQ26UZhjA7poq6ajhK4hif5WywW8r2/U9yulNND2wA3knTXCjlgHrYszbOzBbKrDwwPs75FOuNQ7PDhAnqEFc4gvS1+9fKmba+TAPGTZ55TVNI1a6DQgUpKfno7uaavnqg39ZZuwh+3EGn4dXkFn4zkQuRXmp+LCfAr92tOegbgETdO3To1Goy3fHIIcHR3p4YMHevLOEz15/LheAh8eHdb5xeVtnzZcMrv+zWat5XLJGmKuy8sLDpNe6PkL5Hd+Ltd7fHykBw8fcfn7RA8fPuZi7h09uP+e7p28x3rvHWR5DzkcIMvQq5dzDkxe6JOPv9LHH32uTz75Ql98/jXrlWeknTH/XpOPcUu7e/S338mhgxevBQuyiQj6IClFrm7QRlHD4HbThwNwG+SHvDLsJx3xSKE6lqtf+PfpTiD8+kW3CzmdL6HrmTHUjlr6q6k51+itL2UskzmX4+6PrX4W7Cz2Ft4d7umHnrZsaNOKMu4/+3vSc846Qu5H9Me+f9xnZqlQbq8D7ss9XxGhBn3J9GdJaCxyGNJIzfiIy5YHGmKii8u1zs5XurjodHa20TdfzfWbXz3Tb3/1XFfng9RPpWEEyQS2L2Kp7XJMxtdQTybJaOFzlBvGvXMVxsOgAfuQclYzapWZTwv5N6xH14zlDeg9fpE5pCTS7B3YQ/Tk6Rm/Xb9h3G6gs0HKnMZiF5VwtUZ+C60ZdyuQm17vvndPf/Mf39d//i8f6D/89T09fFw0m90q5yslXStrgbuWOGhGKSUqS1ANBXF74K3vvlfds4CXAuS2x6iZXn8gBbny/2Puv78sOZJ7T/Br7iGuTJ2lq1AF1QAaAFvwke+RnJmz58ye/af3hz1mZrn1AAAQAElEQVS7Z+bNNMnHFuhuaKAESlfqvDIifD/m92ZVAWw0xcw8TlR8w7W5ubm5ucrMgk/P5VSj2mRatEkz5pYl/lSUCoyr0KtkdaFUmRrsReNVe1rZVyiHCsVQCuxrmP+YEmmnoBWoGxigepfbnDE+ZT49PTmRu4hPVV2rzyHmcDTSgIsBD4sEH6sLxqiXCyHK18yj8VBb2KA+6+gF69pn7Am+/fpLPXr4QDPsb6IPjL5gEyahZ+4P9KcyWgmbLvIk8lxglZbgFSb5kumljH7oSeqUXHCe78J1/0XGCxI5bPn7+icnE33hvkwjjlfiwytlDz5e+ZPd/PHQChBhKP8Iu0FNE3U2MR0cJz056PTo6VIPHs247D3Rp1+80B8/e6Y/fv4cFz+Xun/8/IAw+OKA9CN9/vXxCl/hOr450VffnnIBMckXwne5IH70XDo4rXTCJbDj8KzUkxdLfXPvhT778oE+/fxb3X/wTJNpq+QX0qHE3s65EH6OvX3BvHHGfLcUQpXcvoHszy2kgdm9+Hj7fRQHpBOJdBQy1mKmUqYa9Igf4KKPGspsKIWBZA5PKyHvqJW6nlLbo/6aixjKFgMVvZGq4VgD9lvbly9r99oV7Vy9rO3L+9rY3VFvPFJEX62g3ljI9bLGTmxvjrW3taGtcZ95NirQjoStELpm6B7qrBiCfF0XGTfuBmycmY+NhKp26hh3HfOA0CsTbTf5l7RVutvVhjnRscw2d5HPFXz97TZ6yZ66oU5Pd7h9TlRs1GuMnwC/BXWX2NiiqFSUlSL+SLynRdpUEPY8kXwxlorkczcprPmw7DasY3wenbPfn84W8jX+OeP6jMto/4Gqs7NT+Z7S+YR7xRhUI7eacet1GnWlGNUFE5qBreiwvfiQV0Jecju6nNG+Y84RDlnvnqmZn2ly8kJHXAI/ffg16927mp0/U7QJa/egK1c2dfvOZb319i29+dYbunGLNfylK+oPtxBpjd618t9o+/brx7p3l3n5xSn0l4yTRLoyOHSRGOMZ+UIDmwGH8p5gsCFO0k2GPKSIW4BIMiDsccppQSvX4w2/A4eX2vLXSeJZvXR39qwqyN6Lz5+Iukj6F1yv0/EvZPPk17IZLbJk8gvMgGsSMeK58BmsX7TPXW8jc4McJX1aqfW5INbqip5UDxQYV3EwVjHcUMF+wBFHY3Wcg0wh+4R1hv8Z6D9+d1+/f3BXnz3+Tt8ePtNT1tcn7VwzqmmqKA3Q2VFPxUZfxdZQ5dZAxWaf4V2pKUwL9h9L66i/UwqdzJJCcHS4IIKCcJmkqqNMo2VcaB7nWhZztdWSOa5RKhv5xXBrCzk63BQWSrhaw/dxQUt6vVFEZwvmm4KxG19CWZ1gQcY/QoRNYm+YmCcTJVt0JcPDyExxqM4GzL+VDk+k+9jrz7480id/fK7ff3akb+83Ojofq7HL6spr6qor8L+ruY01VY9L4EKzZHAlMZrU8U/WyUNGTCCc7RGuhAxIyW/25k8O/ps+dlHuwv0zpWn+y9Ts9zIg+9cpBBO8OTwmYCMK7FHFOiS6TtG+hr33fLZkr3PEuvs7xvVzbNBMqUsyMyXyJPojpeQksD+R/g85zSM8viPdbarbqDlndP6LEnP2Hg17DMFPsKCQaSVsHpKEtpc1M5KBuw5C/r4OUmVePkADRGxdeM11vwSf3k74yOtp1s3OT7O28Rduy1zivDoS+akyt6eqKvUYPz3salEWr3hFF5ODvB3wMgk5eHkHwqFmk/MQQ1QG/MXI+EUP57OO/eWENdUh7kwMLpXlJmWGqEwPlBmJGHnfW6O8vrVWynolasXLa47Eh9f9OD/yrjN9L9XjHN+L/A8JZN7zR97qDHlH6N/wrMujmlk+3rLX8W+g9K/M6hW6jr3KnuRxF+FXacmjvteeHOOxa/wwvI7O9Jwm+LEs66wXye6+hBcDmcw637/J8bI/WmBdS86z9ue8r/ldf/9kb3geMjNu+K4Veh1H/jym1q6n55Rcj4f+r4XXdaFDLjcP/3iNztQF5Nn1r328lOd113Hhd/ffCi9vZjL70wjBsv0y83SRT/kxexU2s5wnyOPwS/gkEc9H+XG/Qya5C8wMr0Orx0RY/6FP+PfW7p3974HXtyrnX0JrR5KQBzAhJ718XktfeVff9UhQNvz6wcNg8YnGB4dPMgTdWWe6KL8O/jscp9AxCV9MiBd1uesVJZ/0qDSt8bIKwjmdsnlR8NJt2XR1eXJPTLKrtFYpH/B0FKFGz0v5TJOJ2l3GfSYdmDxLFiaD/oCDwV1duXKFw8JLHHxtqGUR4YeiBweHevjdQ337zbc6PjpWn7z+mxF9DlW9vBOqykpOwy+TCzZGfig456DEFybNsmWD0mq5aLhcXGpJ2A9EGt+AcdIynzcsfOZstmZscKaaTKdc3M7Z1C7lG0BjYMUiKjK5d8hnzoFKw0LDLKgoywxfHs5mcx1zyXHEpfWEy9sFm0nfkHq+GApJhpwS7erAiqfMGweY7ibkFBRUUI9ZkPM7ncDT6TmbrClhFsosMnp+CQA9tE3efjPL7WvY0LZgycGvX1geHx1yePpQ9+/f1717d3Hv6Ts2B/7bT48efpfjHjy4zyHgc+ifQmNBf3lL6DMTDy4dldYgQnizI+UMqzDZPI+n0c2rOL16PKfPEdklE+xS2gt1SuhDh960Fws2ly0b8ES8E/LN+IxDKt8cLzgg7aigQAY1C7cB/T/yAy8OvkoWb77Y843zxaa5gwa1yMs4NyV9NeYw9fLlS3qDy98333xT169f14g4z+eLV+/Xqio15IB+CO0ei0PB8GQy1ZFf/nKwfQjc733coqPiSfSd83hMnnP6nigO+ze4aN2Rb9pNRss99k/DXMcCvQ+8fQXtcX4vUMD7BTzOdeRice08bmxsymVRIRczajOpxl/Df2R8hYj+QsPTK+KqXl+9fp+N/VjjrR1t73NQw8XdJoc23u4+aZ43wle2U96BuQUuKUDYJ1CaJXfNqPBPN+1fEXtR1l3Hv6LIn8wCX3J4omuk+wE646FMmY/BdIDfgKwvIOQj7EYG8Wb0F0WzDnl5xj2OE5YZFH4IUpLnoX7vywtA4qX+xRBUYO8cQTzYyDxe0fkFY9b11+ujAoUYM8zYiJI+5VJszkVLQqdDMNgsYJk8ISiQx+wVT17ejHAA7gK85A8qaaP3aw/dMPRBPAkd7rBnHW7bNvCLDfAy8BCxeyEGSJr48FqmE9HPAr2KIGCvBB8SvMQo1/ftrW1du3ZNb9y6rWtXrqsu+hw0LXV2gh3jsrfPhcSwv6ki1MwfpgZZMIRk1CWTXJYyo64CnkuVZaWI7EIQj/O4oIxvrFoOvwv1emV26wqXdsGJEhvcdtnJOlO/7GlztKn93X1d3rusS1xK7WzuqI8t9Yu++9/c1ZeffqZvvvhKzx490ezsXELWJfwUVFpIsGM0E8TXQJrgt+MwvL2QHTxG5FBUBXxHFWVUib8oA/6giBuJi9kNChy6WClZdk1WmsIaJe0ajUfa3NrUeHNTQ2ySj82yrhTgzfW6Q+86bKjz4LwY9Qfgbg67HIkIMSrgiueijLHZLIooR4vdnfnF63KuxCEi2STKKit+h0Nt1JWAl3OIAxHRdoOOWQf9BC2pom2OIiQFbEURJKpRxG+en0uEMibVyKFXl+hMoTKGnNdpJWSf0ElHx9zgLpOxXFfdn9PJ432U4TzCF50m56/zw892xkXRuRbLM4rO1B9Ebe+MuIAdZv4m03M9fvxUd+/e58LxW3379V3dv/cdByHPdHJ0Iv/rHQbdmr7rw+NwUGlvZ6yr+9va3uxrUIv2LDjkm4MlvLu/UcEmvuaSZ9AvNeaSf2tzpL3dbV29ckk3blzTrZvXs39jPES8Secc9L7Ivzn7SM+4PPWD34SMev0anntZrwOyQfq0o9WSy7EGXfO1zTwfukzzDyjNmCcz8vplptdtimGX5A/t6VxXgPd5j8Pk/oA6qhJeRD+U2t7a0mUO7q9dvSpfj+1yGTweb8BH5RTk9S6bhZboi+t8g+tz8wQb5Zedp1xk+1/w6OiPsqxUliU6UaiuavU4yBz0N3A3VXLhVXJYV+FW5RD96Mu4hJhNlvruwWN98tvf63//3/8+43e/+0TffP2tnj9jrcLYXHJo3rBuctfXeX753WJDDApmfE30R0AfIwiyYJn35F8zeTh4nJm0hpnhtRz2dAiIkLT+XohQ+YESuizgeUMIJCdUsZO322VyfnqiY9YKZ6wJF74mYN2ZsLEN68Qlh2RucwO0ihgV4CWXY9wt6dsGN0HbZddnvva53S/Txxz4un1N9KP374w5wfvDw2amGIPquqKvagX8yZABNr+ERt0fKsRaLEt1PulY84qx0lfX9dH5ib795jnrxTOdnzTYVteYKJm3i3zwYoxxAaOlZiRJCqAIgf6NCthF8ST6HfYUY1Sk7hCdjqG7nVrGdJvTXX6SWZAZFInzy0rXqQZ96rAPCcjtix+OcRzbMp5ns1MdHT3T0fEzuJhp/9JIP/vZO/rFL37CmBppOGhUV3PqnivYUkqOBrcD4gnA8AcZCxcHEdBKOOTBJ9qYcBONcJcEEczOqw801gGyIUfPEikZ1XSFFlwczpughoNqxVLGGFARlYKp6TrNWafP0IdGUV3oSaFPWqU2FVq2pjn7kgVzl+t0S36Xm68PlqwTpnmcnesU/VoQ9v4eMS8MR8O8b9pgnuixJhb9cmEryjJqvDFgj7WlfWzRzuaGRhx6irXF8cEzfXf/Gz19dA9bdEDUhDl5IcNGGPI3WiVg2CSfFxL8rNAqkSf7E5ICLqfsuDgdMsnl7K7La52Y6O+En1LKyP5OyeOpKwEKUmLdJ+Yu6R6f/RA3kEuTDfopBUIRcAgrB37kmRwevnCxMcmRSvKWUKxwHbW6dIEe/j6Xv0F3H5zoD58/1SefPtFvP32kX//hO/3Db+7pV7/+Rv/4yX397rPH+uTLJ/rkC/Dl07X/sX7/5WP9gfg/fvVEn371VF/cPdC9x+d6ctjqeFrofNnXpOnrFP+z40b3Hp2S54U+J/8fPruv3/z2C3362bd6+vSQsYoOW6E+Y3jEOqbu9VWWdV4PbG7vaDAYE+7JrKQtyIExJX9c/DLiHMgDfUsuiwzPC3IZXJfJGiLO4fTMKmV4GofbbRuwD947gflpoM3tLW2xPhkwj/iYTdiuui60tTHU3t6GxqNaRewYk0lVZfBpjM2kljlkMZ8qoUNFNPXqkvVYqV5VatCrNBr25HTIoOVyzt4dYLwat4/YkTnrAv8N2Qk2cJb3+o18nLhd7ZgLUCnqkSKyKLCFhbsmwgCJBM9A3S3zqcPHVwPvTdNmOkuvg/E1Ze938RvDC8ZtQ70t9Jt1+hyeWqfFeAuxkCNi9wrGfMn8F4kz0oqiVFHWyBL5cfYw59LX/6rX+dlEZ+zxT0/OdXJyppPjMx0dn3KWgC32v0DCXKfO5MO4twAAEABJREFU5VZpwL6sz/lHCe1ghcwCaw/JGDeCd2PdUzA+Ki7x1Ew1OznQ4dMHOn3xWLUttNGPqmOj0+Mn+vzTX+u3v/mVPv/8d3ry5L5mszN0vlEoQtar/ctX9Madt/Xe+x/r449/qY8+/k/4f679/TewT5G1yinljnR8ir2AP8v8mF49Ce8F8CJz/zpMhhP4huxKEX/EvwZjWeiaiH0Ffe9JyHwFdNGreZnXs5nMgIyA6z7O2q+1i1nSv+9xml7ywnX/BVZxF+xcuJ6acr3w6oHsh6/MhBFCDvSlgAV0qKhk6I5CRddXahmPbVFL1VCqxwr9LRXjXbAnG+6oqTc1Zx11wpxz/+BUv7/3UP/w6Rf61R8+06+/+lZfsKd5fIo+mUmcbZRbm6p3ttXb3lK1vak4Hiix15ijPzPOWRrGBCNUMRpr9CKPSR+fdVkQJyl0soIWFVKLri2Zn5fMtUu18NupI90vjzvm7pa0DiT8iXRZqwTclRqIQUtJAZ9l4E8SWwf0OgEiX76Wc3boS4c96lQpWR9eNlT2d1X2kEe5o2kz1JMXrf74xXP97//tG/39P93Vp18e6uiskqrLiPGGiv5VdXFb826gybLSrCnhrlYKyBm5J/Q5yetLErr2kgU8BkR0jvc0BxHuODz5X4uUia1yZ5JOh+DKT9Uv/YmUV2Gif+R1ggbnRmbmAsZS6ly6hYqqr4K9cOoiNlWM+Y4LyjN9d/+ZHn/3XMcvzrScu/xL+fJruWzVNh3NNOgFhRBkBmTESV2XcvqcNe0ptuuI89kT/2sU2MeqqvOZ1GAwhE9Ts7arLp9gUTFGFdH1CX+xckOIukAsSCe+AFVVMRfUGRXrFg8XWRcDnJg6iHZdpw573mGXfR5weJwz6nbCzBQctCHEoKosOTfoZZoF/kC8y9zLOA2n6RLPcZI83ELfQXUyQx7MoyEUiqFUESqVVqtdBvYpZ3r06FgvXkw1n5nKOFZVjhVctygj9DfJoBqABFvS93rXU9fAtgd1iqy/Av6IG9HUiD+AC9f9ryNSJsCoI7oL/UD+QPl/GR3jD1DGchl0An+4oOO0L+DpF/7vuUnmZdZx5i55jTinaU7rZZi8hF0iKzkgDvL598IAJFv1hrsv43OBRNCBc1HGva+lrcpQ3mk4SPcSF7io8yIfycr1el6g7z3QIbwqy5d6LsawpxDzMnVF12NeB8l/7iWrVwnZnGslLyJpm/s98iJNSNiAu8rPKt9FvfYyLntefXIF5HX3ZSxh6rgom90VAXJ4y3ByeO33vC/LexygD32sOXzcOYiFlH+Bp1OuA4RefX9Ah5p4nR+c9etV/3NcxKwzvZSFxxMHiezDJfS99yLqwn090cs4BD13HcrPqge8v7OuON8XyOmvPq/KeBwhL4R3VZ+3HrGswx5yep7m2V4HWV6+UHnp97w5gPHglfzjkNZeU6CAc+xj7QIXtXrY/WSRu3y08rsPeMCB11/n0d0VLmr/obtK/e/xdVvk+vWn8SMcXLD7I8l/NnolgIvv97MaonsFEQKmHzwXEaZVP9n30p2yI0fmgYIP1xuYBxTBf9ebKzP5P/F1ki0Td+dAIAltw+vVoAcmf5Lnw5PS6uP1OzzTymUIY7zTa5NuYnLsMkjDTaQlz+OgggQxB5U4UWoQCmryCb5mUh+xMN3c2NDuzo62OITs91nYwbv/Ob0XL17oIZeWhwcv5PUMBn1tjEdM3pXIohgDm8uScKnIwqGj7gWHGws2bH6otGCTNufQbcZCZc6GarFoWAA1HIa1WnDYMp+3LIYaDlIX8vQ5+RtoIBoZCwOBDnPldHwzOIWObwC98hAiTpDL1OMnXNpOp3PoLbRYNmrblBcPiIHFgS+oAAskIrMoPB6ByGUToNXr9fPCpGTh4/G+kHF4uslgZbVo6KCxhM8Fm985cH9DXMMG1WXmi7GnT58gtwdcoD/Qk8eP9fz5cy58X+jg8AWLk2csVJ7Kf2Pn8PCAQ4YJvHJgRjtN/uTOx4NL38Egfl6CfFe84+dd+7OPJNrLImyBjM5Pz3TCAaj/tsLk/EwLNusNG4y2WapjI5/WeiKE4OEW3v0AsCWtg8aSDfiCfmtwXZ+Cmbx/Qwy60BvXkwGb4h465Bvjgv43M3X0n1+Kuzxa/C6/ECOyRXfQM/8T0FfWP3DgB2hOO9DPda8n/9NijrKsYC1pQf1TDtbPOHyeTCZynlyv/NDS02a0y9MX9EdRlBpzYL7nl0w7u+hkD4mK9qJB8GFmMlv3Ie3P7WVxnPkjPsJ/CQ1vS8XCN4MFalVW8jbWLKzruidPL8pydQjDod94PM5tiyyqvR2eVqBDidp98eq90wWTkIFRh0Gj9otjLsS2Ll/X5v4V9Tc2VHIpUNelyrpQiFLwzZpv1KzTxaJIF49JZnx08bj/z2Gdz7OsvYK/7HUGs2f1WZG9yGjU4/HrTK6PHsxYxZGDPEYMYU8HLlNvv/Cv6iHNs5BLuB6d0L2E/NmhiEHsKf8MZoYcVjDDRY4GUJccv6JFTdByv6cZwnP70WL7xBMJF8i+CIHFvCkwVjkpVoc98vHQuM47Q5JCDPK8kTI+zn2ML7FnLfpiZqR5elAMQQQl430NHtbF4/HwGkPI5UpoE0VbW2EE5WPL4WPNx4qPG/HEGLOOxSJIlKd18vZQKfxFxapUKCJpQa5fzpsfhJkFbHGt8WgDW76vffRrc7ynuhypmReMnaAyuu3eUODw2zfaXYjqChNnsrid/FAhxVahTIqVqSiDAnxLnToOutp2jruU/2R6H10djwba4BB8hB2oy1pFKNhiBVUcIvWpY7M/1u7Gdsb+zp4u7exrl0vqUX+ISidNuYQ7PjjQIfbx8PkznR4dqOVwsmQXXKL7kQ1XoG4LUoj2EhZFREK9kjo2VnwFwRzn+WIZtUJQoH0XiKUpVkFFHbVqm2QhZbDzEswru5SJ/ULFqFLFQWo1Ztzjxl6hQPmLfImxmXL9rRK8Jr4rSDKDX/igr0IIEmkdutZyyNOARBvN0AXaqbRgDljIZSzX5S5n9yKvoVPyuijXcWDUdguGzoxyc4bPXB0HQQoU5IIX8UvIy2KUxVIB21Uyv9XIvQJ1v6+6X6uiD2vaVONW6FVVFugIbTQTTVNiDk2MoxWo38cOYZoCg69ecgstgldan/mDt6wrM+ScNBpXHFgPNN7oU2ehGIOqqsh21eeR8XCkLWziJvbb/fm3dtGrMfq1yQXL/s6Wrl/d0xvXLunWtT1dv7ypa/tj3A1d399Ar3ra3ii1MQga9aRRXxoPo7Y2a13a3dDVSzu6cnlHl7hE3tkeazioGVotl81neT5+8eIp8+UhY2RKOzpZoClsMDp0fkk7lu2MC6Ill0gLtci5cfnTh00+TJ9pMjmXz7NT5qglh+aJPjSTAuM3RHcTfiGLoJoDvz71u1ugZ0Y9gb7ycI/D/F6/p6quVZYlZUwd8vb5br6YsU6asL6ZaL6cqWnhBf6Sy5sx0mGjWubujrmuxb9kDebrkzl2zssvWRM12NsOerKgWJSqq576XA5XJXNlClxETVmrHHIh+YTDqYd6wMX8wwcP9fzpMx0fHcnbN5/O4GGGrNA7aKa17XSd6PA70ALJLMOoawWTma3jTCaeHMYlZGb+zVD2Sya9hiR6JcNlBlk5Otrr9Q1Zm+7sbGqTC5BejFrSFwsOxzRbKrDuNNabkUO1SPsDVITMEuOpA42D8dsS19GQDjego3VVoStDaG5gV0f0XU1/tFzknuuUC3dfe7jMYyxUMX5K7A6DhjwLqDTwlxSJi0Whzkwz1inn04U6FYocKi+7QifnjV6czHR0ttCcS54ulGppWEJ33DYprG2E3E3IIynwjfDnMPIJHUrepiAF4gvGcYH+5HSPJ5EsohivKT84ROM1+E1rdBID3zg0Dn6R67/5y4XGdHpKe49Yj51pa6vW7TuX9PbbV3Xr5j7jrFLBBBW7IOsgiiuVShzKSbVWqHArJY+n7UpBBIjrcJo1Wtw2x3liIuQuEesX2u6jLtEK5z3h70DbRi2WhWbMc/N5ZIyWsgLESM7AGlBq6fvlvNMy/+nUgiVAibwpszT6pWNMtYxvaqWfQowKgbL4vVYfW8vFXP6DHgvWxQmd8/FZry/9+4OBhqMha8K+irpUYDwbdrhgnukxj/T6kXlYKrEdETphMaVbp4qaSDpjLB+rbU+x71OJCyMhf0NLDDuiDFqb4G3lrMSCP4tIPKS5PyELQqv07OHj+XA8XdBMF/Twe3gFl3sjXcxH1J+AfG5yN+sCexT8iXIJYk42oYmJViR5/9LXhuG1IalcbNhACkNZHEpx5fdwCmO6f0Odbaq1LWrY4ppiU9PlSAenJReyS3369RGXvs/0W/9N368P9PndE3354EzfPpnqwcFSzyem465Gcn2dBRBrnWZUOrNCp0yAp63ppEk6a6QJB+8L1iNdOZL1NqVqzCVw0JODc31z/7H++OU3+v3nX+mPn32lLz7/Vg85mJ+dLlVBc3tjS9tc1mxujND9Te3sbml3bw//Lv29QV/TvkD70HeXRR4CJiULoAClUqgBNpZ8Hfym2CfsQE7wlWIlxUIKppcwk5nRJ4KYXhufjaqetL1b6Y0727p1a1ODXkPXHSksD1W0R6rbE5XLA9nkmcL0QMX8VOX8XIHLxnZyonZ6om5xrtTM1DGHtcxlC+Ytt2dn7BdPT0/k/zXKKf4J67EF6Q16s2BembOGmbImnjG/LJpWSx9XuA1rg5Zx4frqzeiVQSPGwqhXacScN8bvGLG/GVSleiAyzmRSy7yV93XQ9L2jj7Ep88zUL4HZ4/lFx5y9dgZ7Qt/3zQkvsKfLZaMl5Zbw4GhZszgfC+I8vYG/PPa5VJlhe8+5OPW/SHN+OtXkdAbmrEMXYKnZOZgsNZ81WnA20aA/qQsS+hSwWaEzRehXCRWCcXpVNXKpmT9qxnaxnKo9O9DkxUOdPbmn9vSp9keF3nljXz9586quXdlUCEsdHj7Vt/e+1VfffKt73z3Sw8fP9ZxLoPMZhBk3g/62Njcva3vrKpf5N3T58m307obKekPzhenoeMpcPUduCE/oGbxQUsoucfCqDPzE6eJBn8yIM9rkoKwYv6J98vzu9/zZb5R6HQTltSS+IDk8bgXzchfwOnK0kTd7Vp8cbyv/v/HrNetledPFP+HLIM3z0EXyLmP4Y1/oOltBPNk8WpIBOeDOOcwgX0AmwaKEm5BNqwIalTofr+VYqd5WGFxSHF1TGN2QjW7KhjfVVJd1thzq2XHSt4/P9dm9A33y9WP97pvH+vThc909ONOTKf2OPp0h2yUDOPUGsrqv4PMU9YWOGhkHkXFU4C8kRTPFEFWyFyxiwG8KuCLR9x5kU/JGeYOxcYl+TNBfwXLrJNwkdSA5xGP0fwjqvI3U0RHuyOeySybKAfQ6+drSQZEOu9pZhTz66sKGVOzh7mve7ep4MtKjZ5n+CHoAABAASURBVKav706xowf6bf4z+y/0zYNzPT8Rq4ixQr0LtmXY4MS6oGuj2sbUtV5hVIC+wxQl2uBI7nrb3AUeTplBW7U7ibwgvx7Intc+0Ca0LkK7EqBIjv5T+cn8o+/r+d1/gdcKIEs5/7mD6CTmRQuVynKgyDo7VkMZc2SzKDQ9TTp+NtOTB8d6cv9Yk8NWWrBm6UoJ2Rh9adAKoaDfS1DI0AUpKNFRbucWrGmns4XO3KadTTRnrS/K9eqhhuypas6aCuYVM5P/CyEoEnY3QCsQtgxSwxqeF3+IUbGIKlhHllWlCpT4Y1EohCiRLymhV6BLcpvra4tEnBzmWUyBfIE6YggqoOk0yrJSxG9mSokSlPd1vNPwvUubOuIBdDy+Iw/DgjiTIVsoKXBoEdCjxDpgPg86Plzq0cMT9ipTzWdRLuei7MN/Bb9BzlOXWiW03se+WSQKmSIvQ7cMJQnUE6g7oPMBex66uWK3YH07zyjdz36wYO8VQcG8mMF+sADR4XHMqQVY5VkwZyxVsFfzPP8M1FO8jpyvIX+rAn6LrtMKhDsAb8UauT54Cg7qDWus4peK5LtALqMWjXJ0pAEloU1rSMGS6BI8iAa/2xiXVQimEE2GGM0kj3uFbh2mvwx/li+un6t4GDpQk3I8Op7jSPf4NbI99vzA6eY+yvmT6Ggl8r2ClOCH7pJM8vxokZyGI8DjCkaceJJW/+DPfQZNE2nurlKgKAfRyvAkYrI/uyZvt5kprP9ZClRNvPyhPchWtm6f8y6IZNfTVsh8kh0y0EvK8iafvcznZeAJPRRx+Mjt3xVE3pWvI37dnpx3Ve4iXR4HPK/73XVQ6CUFl5/HXciVxijlvnFaTj/JlCiyQhbbykucSBOP/QAi3gAueU1a+cXjARyPIMl9cr/yY2uvETJYseyKWMvQ+qGkv+Ala3hWfIqcchG8AsGLd1Ukt1jezo62djQqI3RqgfsTcSsCyvS8fgoQRS0roblIV9D6MVzg/Zr71P1KlE8K9GMGdsXwKyOJRpKu1UN+kd+R1u4qgXwrD9/X/QT/g97gTP4o/g/w6EWTK+0PQUOJQuAuGgcRvIb4XOAZ2U+MkYBfDveTyLsKetjj9S89XscK/1LOfyndzGQGZKtu7STmupdYtWudhnK9DCMM9+dCrjAeACv5dOqYCDoWixduyuEGGVEBiiYqyXkpu2oJX8oLggErHkNQDCt4G3yC9svdne1tDkrZeOB6nB94nHCReMBF5fHJsQJt2drc0pADD/dDVa7IhS8UgNPPfMGbb+h8AzbPG7Y5hydz+QJlzmHckoXLkg1Zw2bKJ/a8mCHsGzhn0+AxhAj3YsOz4MBtwgHUKTjTGZeBC2h6voLFSMECOoZCHW2ecgF8fj7hQHaa61u+3Bw2auEpE5Qp0PaSspFFiNOJMWg4HLLp2uSQekMD2lfXNQu3UpE8XtY3oQs2nPP5Ah7OdHxyQj0TDp4WyD3l+hfw5b9ZdPDiQM+ePdMzLjWOjo84HD6Hn6nmsxkby5nOz0/19MljPX36mIPnY805VOq830z58b6DqItzDVcIvLTR+aUbV8lEewEvllgo+IXV0eEhF88Pde/bu7p/726+gD6i/87PTjjwnqhh857QF9c6r6dtGzVcDDfLpfwyynmZz2fZb2YqkW+Py1l3vdKOesxMNQvCjY2x9vcvyX/r0A9F+oO+fPE28/LU00B7pQeL3EZf4FWU29nZ0Y0bN+QXwSO/QO33VXNB0Xe5U1eij3wD33Ax3aIgXo7hoUifBfpuuVzolAPYQ9o64ZDAF5X7e5c4kHxDV69cY+O8o5rFr8sq04BnLxdjoAlJC/rRy/mBx5J2u+xDiCqr6uVCt2Cx6yhL4qDV7w/klxU957Wq5Zffo9Eo682AdtccBkZ0Bdbl/LruzaE9A/5T8wv0b0lnJdpQjbc03r+a0d/ckZU1fEkhBhVs9miijAkqMCmZT0gmEQEkBWDAX3fpCzMjeQ2t3ZdxktkqTjze5yugT2kF4TqMdMlEdvF1r/zJfvLwrgt4LDDJ4MfclT/JyeDBRfh8CedSuZyHO3S4oz8W2IEJh/T+G90N+p84wJHXCrGAABwuz4hdcbmEYAo5zWRUasFdkxjU3h48CiEqkL8jX4O8qSbH+SaosMiiV8oXwNiFDrTAf6PNdcR5MplijCqgYWaM6Zax0ahFD01apxXQDDIzYrxFK4ig+1yXOhbuycczMjAkEEOQd/DSx8X5uaZgjt76D4wsPA4d8Y2P0yirQlVdKcLDil6LPvnCUrIYQJSFSFynhvG1gLfG20pdrneOGAsNB5u6tH9d+7s3VZUbapel1FWY6x789xTLWkWvltWF2oKkIsm4+A2cbhlhi9QXVkjIuGFz0bKpMY5sS3R0wEXV1saG9hjLfnHXh14dK/VirUHV12Z/pN3RlnaGmxqy+R1w6LHBWN8EG8OhtsYjbVN+PByoMOmc+eXg2RPNTo+kZk5fLeU/BGG+sEaGMpMFE5EeAklkkkWDSeewVWLM0EAF+ItlkG8ejE2FRbzki8SXLl8OJMs65rItm6SGDVSHm6irAw1tXKSl/E+ydVVQ7JcqBpUK3FATpmysIvWYvI6O/u68PG4SfJkUAvliId/0BupOaxkuFjPszxRgi72dMamiDm9rh4xdHzsOirrOJDd6Mv4l1CdlfWxznjnzCPMJh7rz2Qm29ZR5cqIFm1PnPSGnhB53NNyKSqUfCGxsaWN7V6PNTdXY2bIuVXH52+tXGgx7GtIPQ+L7da2qKBAz9aJTVCqhXwk7nP3EmQRPBpTzBTPcQJvdlQy7JVvS4oUSxz+x6LgErrV/aUtXr17SnTtv6OOPP9Z//s9/rb/727/V//B3f6e/+S//RT//+c/0zjtv68a1q9rb3dH25gYYaY+LvZtX9/X+u7f1i4/e1S8//on+8mc/0X/+5Qf6T3/xrj567w3dubEr/3/1hr1OddHQhkY99HnMJf72Vl+bo542Rn3tbm9kehvjgWim5hyKHx8f6Oj4hU7OjnROeD6fyDFBvpMZfg7HGzb8Lf3r+hXRowIEEwfgC+bzM9Ymx8zzp2qYS0MMKtGzoowqy4L+LdUf1Mi4B/rqoX+V6w964fQ65mOfh6bTiU7PzvLh+wnri1PWOv4bvg5PO2MOPz0/4SL4XM6P617J+O1zmV+DWET4afO6xNcnR0dHHDYfytcjz1+8oI3HmnKw3tKXZvDI3Fb3+/DXg89afQ4lx6MNbTEnjYZjdU2n0+NTvXjKAfVT5HN4pLOTU/lvHC/cZqMLdLCETU9dpw66LTapRV860sxMIY+DkF2v02TyJ/nnR7DKsUp0v0+Bq1CiNGvcdWSi8pb6Ygy6du2yfvr+T/QXH32gOzdvKLCenB2eqDubKrLe7Cmoz3jsxYjYOuzhElktufRb5hHfYTs6bAWtWMXTjww6VWVJnw21u7Orvd09xnPBmu0kr+9eHLzQknVOpB9d9j5Xt+jJkouA5WIit5cIRxE9KFC2OeuOYw7rFhx61v1NjbcvqT/e1WwZOERdasGhVlfUakJUR5usNFlsZdbACqsH9ASPLEiR9AIdNDOtnkQLjfioknY630VRypB/cMSoQMEkQYJW0mcFPJW0z8yIS0gzUVengE3yelOaa0E7JpNT1q9nKhhPb751TR9+eJuxPFTJODMOvYw5SNisxIFuy+FlSpUU+kqxp8TFmDgITSqpo6DyCALg9TkSW5u0VFILOrDiI6E/7iMXHP+p13Jk4oB4sQjovNBL02RqzI2lAnI02txQR4MuNDPoc9nbgOk06WySdHreMeaXOj6bacp6hIarqnuqfa03YJzWtVw+kYHeuU6jawFZeXhVu5CXKdK/FXNpb9BjnA/UG/ahUWEDyMWFz3J5xoHvgQ6fPdbZwVMZMt3dqPXWncvo7Yg6F7R7AuZgKUMmyujwJ6AVkskuQIwl4oGIS0D4s+tpwMMvIR7S6YQLD24HWgn9yqDO5H5c5T7xfllK2PCEPU85Hjli2Z1Um4I6K5TCqr9DHMlAsqHERVYoRshmDDYVyk1ZsZWR4hZltii7rS7saNFt6ei85jJ2qv/l77/W//v/+wf9b//tW33y+Qt983Cux0em43lfTbWnwd5t7bzxvq6+85Guf/Az3frw57qZ8TPcj3X9/Q915e13dOn2m9q9+Ya2rt7UeO+aBjuXNdi+rCGofcx1BRfAp/ry3nf6/Wdf6pM/fq4vvvhWjx+90PRkrgK93d3a1a0bN3Xt8mX2hiPt7+/oxo3runTpEvvETfqXdoa+zPoSMkgWlbvBjPYFUCrFWir6snIARmBMeCxDNioG+EkjT2DMhhhkAdFhh8ySoELAJOIIQLsj3CgUC23uRH30s5v65S/e1GUug2N7osnBAx0/+hJ8rrPHX2r2/J6Whw/VHj/T8vi5licv1J4dquESeAlm7EPPT491fHQo/+8QHjy4p08//1Sff/WFHjx8oBdHL3TOXNgw79HVjNCONUZLf3X4pRRoIwy32JImj49W6jpkZxowHrbGQ+1tIbetsfZx9zZH2tsYawdsb2xoxP6pKEp1KWmJbVywf16yFl6s/fP5HLszZ86aajKZ6mJvf5E+mU7Zi58z9wLmpRMH+8Jj3GPOLY6OTuRxZ1yOnJ6cM3edYbtPdXpypnPippO55tNGzcKYu4K6JmCzjbBYX6WcNj2fk3fG5fBMS/IzOajsgvohahCjhvTZgP6quEzX+ZGmXP6ePrmrybP7qhYnevvatv72lz/V/+t//hv9P//nv9Vf/uVH2M4d5uIjffblF/pvv/lE//TbT/XHz+/q7r1nnAmc6OBwypx9ridPjvX8+bkWTamit83a7Qp2ZVPLZWJ90giRIzvLQxoR4ro/vHIvFEerx7LjX4crVSTG3Qt4vIPo/OI3kP1p/U3QX4OY5Iq5rsfMZOiDZFKGeOCJeDlEvLvk8XL/FsjLOihvMgnX4X4zk7Sqp8PbEm5pkvsdqzEpngR4ycMrM8aTHEmUJiFlJNrTgVZRLXNyYz01Ycg+aZMt1K5scFXV5m31dt5RDaqtO4qjG7LeJTVxUwfToC8fHevXXz3U3//xW/3Dp9/gv6c/3H+kb54f6jl6NIGpRSikWKoua/UZ/xVcFJyJ+SWwNYylZikx5xtcFehZUUbFwkTzlIiTTMFKBZ9f/S8toJcpRQm+DdqGPerI6OMrr80Ym7wS8leI6swYxwDX/QmX7JI6tczrS/YTXWoIJXUWQA36cvttFW3Vrl4c1/ri23P96p8e6P/zv3yu/9//+qV+9yl6fCA1tq0SWRX9fSXs/0K15k3B2jWiQxG+HYUMn+BdbmQyaANuugBpHUidUW4FF8CKV718Ukqkv4p1XzIj3bF2LMcS+FPvRdrrrufzsLt/Aus6qZlEoy0RFLSolqE3IfQUqr7qwUiDjW31+pvM4T1181qL86hn353q7udP9OLhqRr0JnZxYn7LAAAQAElEQVQ9VbGvGCsVoVSBWxb4QSBsctlZHvs+/tsmsUZrsZEL9h8z7MJCgb4fDIbaGG/mtWuMBbxQEnsVsNkEJONFNmbZ4wH54y1dwb+SmSnEoBjpq6JYuYQtUE7C/nQZyeVKFNnlaWZG3qBA3qKIKilbFrQHNxInnpYGXKBLKzoNa0k/M2zX4Y6O7pyVZBK6bSAxJhNnGWKd2cyDDp5POPM80ncPDtnvNCqKTfX729Tfo5YgL+70EzSTOuL8NRmyFONG6JlnMvoyMCL8AtjauYwL4NDNVOCWGTNs/1wFtj6ydw8ZC/Yac4VmoQjCckF4IWPPGDjbCYs5+ec5LV8Wsz8oOG9wlGkBvaVKzhrKlxe/S+prVCKb4gLYgII5uIS3/MPxjEm/NI7QMegZfFg7k7sBvp2XwPiNwPMVlPPykfYXINLOSIMv4BIKlhTosxCQS5AMuFiEG6ugsipUcKYSIunkFXBZJugkZOpQdltisF3WZRoWEm7uReJXrpfN8SbSPF3KdJ12FAHy5fJJzo/nd/1i+MvhqiDn0ySDDwdBooz8gTET6fuAX9kedMivxfB16iQvE3C8ABzJ45CJXMkS8ciGZL2CKdgFnGYkzDiwqGjByUnI15HoI3df0nS6r4P6KCJvU6StIQpanZx/cz7AKzmmzDvfVy7lL8IddDvqS+syiTAZ5UjrfBd+Itcx3kBCBjzGXeTn8mVTLBF2v8vaXc/lyFnIbyBI6yQy0xFmuEYsrkHAJNIN4ErEAAPiwXV6OXEdNLNVHr6mwDdIfF+CdH3voQ0XbcaFpZckzfmhrFN0XBTzEi6TjogOveoo1FHW/a2HLam7AGlke/kaPkeORjdcTRxt9ieinbrkbGZItCKt0SHWjuYCvQbqykxT2mW68lPwtdf7gOZI5qlJ/3d5GM7O0J/GKvbPs+pN+dNwYa4ovJ7uMS/D7lmTRy7IxtYQrsPDkgdeZTXJI/Qjj2d0rJPp17XPnRVP7qOvXney/1/+rOumJzsIu9I4vDqCFPd0Wkj6RTinkZKIcHi9K5cUBnl6HRi1tIaIl/u9HIUy5xQR4QziICsXhTFgA8i1k+5ujJHFSU9bW1tsdjdVc/gRQlCHkfGfuJ1OJvg7VXUFSkUm9azwFA4xKAZX5aQOY9vBSwcvfqnR+qEg/sZdIJkCi4CirFWWPejUCrGERZPnXXBY0/oIM687cbC9zJu/M7/YZcM3z5vEhrytGhbJXsbzt23SctmwAFpqPltoxkWtbxQ9jy9+M+DDxWDOQ4jwHOWLk6IsVVWVelw+OrztBTyWxBcx0qZOCyb2hgV5wwJlxkXudDJjk7iADx/YtAlhJOgvOUhaXfTO4WcJj4BD+44JvkM2LYdIfvFzcnyoo3yBeaYFi4TEZI8Q4EyClHvln0T/JOTx0l37vR0eT27yBzW03S/r/c92f8nG8osvPtc3X32tB/fv6cmjh3rx7KlO2Oj7n0iccdDcUKdjySbbN93eLufN4Ydd3psum36/pwGHxH1kE2OgLsndsiqJH2iTjXzWGdx+f6AYIm1uNUf+LqfZbI5/JYuWNppZ1q1NLiIcvlAtWBiaGbRDxkp3XHmdC6lBZs5flgHyaOj3OXz7YbZ4Bv1h1tutrW0WvCP6slZEp4rchxULggK6lvuxof/mLMxm9OECXWrgyekadAI6XJSFvG1eNtKWEMLL8lQtHzdlWaG7ZYbriuuMw/XFzOT9kuQUlR+GtzpoN0Q10EvofuCCLAw2ZL2hjPaLuooiqAT5ADagV1jb1UIpiVkEiOc1P3URsX4h7nXmuLU/p7g/e9CntfsDB4rrGFMu7iGTeKX1V+vH8yZXPsKe18zEK5lWD0JyeYoJT+t8CXvQMjZa+q1F/t4HjR/0ANcT7weH66H3vRMKyCMy9kIwOf3Ax4IhfxCU44iShaBAvIFYRpXoaUH/KATlTLL8D1EKkSpgg0KDbHFRCPqqY7Pb4u2UnHfBNW6Lzi3RD+fXiCvgpcTmBeohB+O+kad10Em5nXxpZ0M5b5u3MRE2M0XKBPIsGXMLxt4S/WucNu13Go4O2+B0jbyRerxdCT6c3hIb3DoTpNGYLNlWwqVO6Lq9bamrgZeVDVzIf4uh4UDLhI21gYL11TWllouAvUlqhHywb21hWrChWFqjVCCXMimUkkXJ6xL0HWi1InnLslAFf2UZGWclqKBkWvqf9Oey5fz4TJOjM804cFtysL7kAG12eq4ZtrvFNjbzpWbMJXO/iKL9CF6OxWyqKRdci+mZEhco8o0MGxijlbJOFhJQhvD7Akm+kHI/WPkF76aCDUsE3oZEWmKB3q2RUAKL0Ioic6eOti/YuC1BQ33J84MlEloY30ieQjLohV6hggvTelirD+peqViaBE1yKTmf8GRmshhIi/K+jPgDfecLfSmhZ60S8wENVaRMoLwZcfSzp8soD/MGgvvFQ/92zCMNG8vlcqblckI/vkKDvDp4VqHMq9FHqSAQ6Z+qVtkbqMJOlvVAsSoVsDOQV7Y10RRMMjMQZBgsSxLCWQG/b46NqBWMfEaZlWuGHwIhQ6R1EvIWlwiOEBvBgvqDSqNxH1s95hB9T7du3tTbb7+ld995R2/deUs3r9+Q/0DBeDhSv67UqwrcUv4bRJujnva3x7p6aUvXwHVw4/KWbl/b0Z0be7p9fUfXL29od7Mmv9QvO9VVp7JokXEjNFRFaDWm33Y4jN7cGKrfKyVkvphPOUg+1glzsuP0/FgT9HCBHrZssnO/ojNCL1w/vB8TetmiL172/PxUk8k5fbIQBFUxNuq6hH6t7A4qjccDbW1tgLFGo74KxlJH+ensnEPqQ704fK7DowMdHx/piIvbo+NjHZ8c65QLYT/ozuAyekH/d8g20GdVXUC/UkU7auRVsYahoVqwFnC76lg2DXw1HBDN5DRyHOkttqLDJrv9cr8UmDs36JereuPmbfCG9ncvaYjOBBTFbdR8OteMcbtk7l0sFnL72LAuattGTsvrNgsS+pDQc/EE9LAoCsUYFYjnJVYyvf4kxHZRwr2ESc46mL2J/MAjHMieAUSdrVr6r0CXd3e3dfvOLb337jt6+/Zt7Y7Gqvy0YEqfgIjNx7zJuzHCBENSIUqBsgbE4YYBzpdYb7QZZqYQgkrs5HA41PbWlnzN4nL29cMBl+r+Q2jn5+esBedK8JL1ngOdhkOZDtftQ0k/Ge2fcbFxzMXD+ayhB0uV/Q3F3obOuYA44SJiaVFdrNSFQs56UocUGzmdhJ3CgLtwgARrsmDZlYknyV0zU6BhcS3zGAI0klrWOa4LDX21ZB72/vI52V1KShZURO8n08oeLWnPQvP5GWvpc9XYvqtXdvTmHfTjjT1tbJiiLRSwY4G1N0NLMK7U0QZVEhdoSTUtqNQabRJrfBXSxYGb/OngrZF87lGrhI1LxDjIqBVwXr7e0BXMGyvaxinVkoUVw09nE4PXqJbLPSEDb1eLnje+p+DSJDVBXRu15MJ9xsEh5/CazjvNSWuxeSGWKspKZVUpIr8QIzVDJXXUlhSQd4UuVKSXJbIq0GnyhBhz/pIx2B/2NBoPNdoYqj+sVFQGDeQ4PdHJ88eaHh6oh52+tN3XGzd2dPkS+XqdYlzIbE7eJc1GJqnFdSQ5BcGf8BnIbspfQibxVX7c7x5c0uXwoIO1BALG55EX6Ag7WrJSJ/Od4C0Bd71fRFwCwpZ7fKKfYIz8fOGpo78T/W2xL4tDWRijrwMtmlrTWdT5zHTOpfxsWVJyqOTptqFlGmuy6OvgJOrBkwWXCKf641dH+vybU93l0vfZUdTxtKezxVDTjvxxR3F0VYO92xpfuqPR5dsaXXlD/cs3Ve5eUdjaW2FzRxptShy4+/o6DDcUh5sqhtsZcbCJao7UoJMT+v14utTx+VTHrF3OsBPt0tSrx7q0c0VX9q9qZ3sbO44+0PfDQV9uZzY2N1TVtDfUCKGHjveQR6VkERhtJNr9oZQ8T+jjDogf4A4zUhioIz5xQZDIlwK6FiQZ/WH0j0O43m8Scg0yMymgE3GmerjUtRtDvfvuZX3wk8u6fXWsUTFTc/pIx48+18GDP+jou8/AVzp6+I1OH9/X+YtHmvsl8PSYpce5uHFQy1piwXr0jDns6bMn+vbbb3T37jd6/PQx89GhzidnWrZLdaaMBp4aeHKNUeY5qpOpY1/qNiZ1nSJ8DhgL24yB7Y2RtkYDbbCPHPcqDapCfVCzBimKKLJStlPTNdhcgG3ytfNLsEZcAp9vVljK0xbE+Vw2YR93xnry9Oxcp6dnzJ+nzKcned70/9vX94gz34NyJrBg/dkyD6Q2IebAXFDKL/pL62H++yojKPoqYoVlKeArYCsSa9tWS2y2UbbopJI2Vsigh0z69FPJIfzy9FAnTx/o5PE9NSdPtV0n3b68kS+A3765p7dvX9G7b9/QBx+w3nnvLd24dUO94Vhn5zMu25/qiy/v64+ffas/fvqtPvvsrr747J4+/eM3+uzTu/rq64d6xGXw+bRTx6VHdB6LHuIvkF+Q4JYW0TN4k0nYxBXw60+BMjkfaRd5ofGyzEXa98o67QRt3IuXoFdq38tHyExyaOVadoPM8AE8q3ST9G+B1g80jIIO4c+xxhd/B9ogdYQ73NwUkvJLnCzJMtOJqBVMdKrHEXPxdsijYzHQMm81zGONDbQMYzXFltpqV2lwVTa6qTh+Q8X4lsrxDRVD4nr7mmmkF7Og7w7n+op++/zRC3363TP9ngvgP9z9Tp89eKivHj3Vw2cHOjg+1Qwd7pYNpraVMV8FR0qwQgNCkK3nl2I9J1n0uKAQClAC19eKppW0Lco83grKxwyzKIuFbD1ehZug21lQa5aRcL1GCiAJfMhJ2KIutWrhpUUWDbJYdD2dTqIeP2v11b2pfv/5oX73h+f65NMDffHNub570unorJb/UI/KfcXeJancVhNHWqSell0JvUJi3jAVMkUZtC3rIR2U3cBUFST8aQ33r0AeSXBIumXX/Q7lJ72My8GXn1W5l8GXHi/peBnxA8+PpXk9K8BIfkVrpMDX2+V9UREFAv3DJXCfeak/2FbFBWXUUO2s0vHzhR7fO9Tju4c6ejrBLkdV2KHIOim1AbqGLExGXwX6MXrfriHq6jqpwWYusW1T1ucT7Im7buvEY2Z8pZaMfjaw4FzO7abb1CXnmRnY0ovwgvX8hZ1dsndou5b6aSdknJTZ2pOpwh5uIgpHxhwZYlAMQUURFWNUAdzNCMSRZrJMs4OnjNQpdQnb1qnF362xkrxJ5BdtTVTUtpRFLp2v4xZR52etnj0905PHJzo96dQsasWwQb2sNZBh2yZ5GzJNtZIjQRm9ymtR9DA5TWQo5iC2AMxRURvDSlsZpTYHhbb6UVu9qM2MQht1oXEdNaLAEAzYz5FF/ZDUC5162JSedW45WB212a3ZD9Ra6sKtCFdpwXwC1m7BnrCgXyJuZN7NLny5DMnXygAAEABJREFUP3BGEdjnWzPFVkwlzgCsmbAkmCkyBxXQK9gnZFA+sHc14s3L4PfwCsu8bjfyWmoZfy0d2TFuXqGD944ziRZ5XcguuV8N+dAJ/CKPxyV3HbT5lb9VB/1E/o46cjzpqzJdptFBw9NeoSFHq5ZyLW3psttAhzkfGSx974LboJMN/hb5vAQya4nrSO9IT+hQ8n6mJlcfM7regZOIS9Rt1Gb4PS247uIJF6DQhd/M0D4jRjJUx32BmEBMMCnQ50afB2AXNLPbkeMCCX+iFIAIJFdh/CHnTaITMpy/H/o9zkEhrZjw0EUZomwNaZVFPMTxlaiM1x38kjw+g/LUn9YQfSj8F3W7m7O5jBxkF88qTpB55RMtyzGMUZNI+yG88AWkXI9nFI8z91oJw2+ZjpF48V74ocELO5mE83iRw13zNPdkrMp4VAaJLjXX7URbO+Tu/pb4zkE/UrUczpL3rxEweHnpJ5xpaVWz+4mSw8sYjIULoINGHWENI35VqpOI08swwbX/VR6n7Nzimqf/3wPh/xQ2vEE/xI8Qpvmk+NeF4SLDf1GWlJXQbaUMJBH1g/dPRq7ymKc5oIux4F3Fr785zMcNidfuWCfhrMrh+ZHXiH+tO8ne5gnvFRVIY9zWdZPb68F57SUvE6PI6GmOC7+7lERtyIOiyeFKRV45XqPiyrkKwkRmizJeknxO0w18gjc3gv1Bn8PKkUajkYbDAQeMdS46n881X8zVYVzNjAk2YvicGDTXtLrWjX5H9a7gkmEdMyzIH6pTLCr1e0ONxhsajcYacGlYVT0WDCVUjAOnuXwBkvli8vbFih9c+k8ALxZLtdSxBHMWLVMWzr549oVNy6LZ6XfIyxcuCw4o51w2LJnYPc7hZR3u78hs8FWWlcqiVGSBHFmslCV+FtoWgoKDOO+3OQsnX2h52Ya6GnhocSFDO4O8bIxlLiOZnE6/18/tkhnxUTGGLJuGicr5nnHw7Hw2LLS63H/I0kUqf+gjiCfa09E3flDreRL5Uo7v5GHXMC/i/fPixTN9883X+uyPf9SXX3yhe3e/yb8F7D/Z/fjhQxZKT3R48IKD7iOdnZ3KD62nXMz4AUDLBOr9B4PwGjL/vbqnwWCQ9WE4Gua4iDx8I1Ihp6oqVXEYVle1erS1z0Vx3esp0M4Z+nJ2dsYh0DT3py80W2TmbadliiwQPW+fg4GAnBf0rbdhQb825Eu02eMRXS7vaU6jyf1J29FDl0NVVhqiqz30KNJv3lcN8nSZeNoIvvvwlZCjL3J9AbxANxyez2XraU4LBaSrAv1UqEAfxOPxnmcBfxMOGhaUXfHlfZnIG/MYqZFVhSwk7xHii5Dl5XpQFKVcn+g2NeiM6+8S3W7giZdqgwJjxRfNDrwybJPRCHeFKx6XGxpC/tXIJ4rXEx1aZfMM+j/zcYJ/Chd1eNrr/g4VgtN1ND65/PyHJ1z+GcjQZZ+QRYdQXKZzDmlmYIGcO4Ti8ogxIpcAcdqHMMxMhnDMcIH3Q4jIDnjesqrUw35VA3QQ3eyC1DBeGnTJ3Q6/92eW6YqqXGjOKlzLdadF95boj+vbjIMxD4cQ6Et0Av2iWvllyII2eB5vVwd9p+vukg2U28kFFzUtOur5M8+SOsZ9g357+eRptF30ZvIFsvtNMuOjHMsSNbFhTmqg3xHXkub+hrKdl7MgixGfOKhqwFIz7NTR8YmePnuup0+f65jL2MBhvB9qdmy+57Oks/NWmE61bJCWbKSmi44DW6mzQoqVhL6i2Opod0O9nRlRtapqoJoLxKLo0cdRTQN/80ZTTtLPuPg9eH6gJw+f6BEHHI/uP9TTR4/1/MlTvXj2QkeknXCxdcwB+Itnz4hz3o4oO1HDQl7eWuTg8lw0MzVsdho2AJ3HMxZYg2mFpGQJXjt1SkqkyRdu0RQYc7GMKqoiIxD2tJacTssPMh2NbxJE2eC1dhxwNpqzUVoSn4hTIbYtrZZsQhprkEOrVCQVdVCPTeFwY8AZ81D9UU9lXVCvyQJaxAZAUYSF+IJCDNmN8LGCKZZSUVrOI/In6HttGdaRX5QzGe2xIPRB8sVNQg4tclr4gS1Yun5lLNQhq4SsCjaipbcdGbgcvH6DBwsRGhBzF3g4heASyLrVcPi0RC+XjD2fS93+tq5zjMOUJDKCABtADlOAuWBRAToXiIzNEEkLgm80lg1kQpIJ3oXfgGij6DOT5LZunH/jdIu1wEg+37jd9bRE/aJ+siqQ1+Ga7igYxwU0C2TX7wXt7wx1/eqebl3f15X9TW2Oaw3ZjfeRs7qZFrMTzSbHHA6cq66kDfptc6Ov8aivfr+QweNsfs6F64EODp/Jfxv4fHKqJZd43kfeX5HNvqEDos6WzfqyhS4XxBMuyM4mJ5qzGfe8JTpS90sNhjX6AdCX/qjWxtZY27ub2gLDjaECOjGj/4648H309AmHwN/pydOnOmCMHHD5+wL3+PSUS61z+SH3HLuy9LlPUlnWcjvXY26uerUidimWpQrm4YCCJfO+RYohIuOK+EohEIdMG+b5xmlhv/yHMs59jmZeS9i9jfFYt27c5FLhXb33k/f19lscVPul/O6eBlx4JPqjxTZ2zF2uK37APqHsHJuTUJQYgoqyyJBZVpsID85f1sUQ5PFmJqEr4nmpXvgxKrweQwB6BOQwgqvX0wBpHW1x2yzcEllujAa6vL+rO2/c0NtvvsHl2jXtbGxItGvOGqdh7dqi44k5J1qQrzl7tKnyeRsZlvVKTjEWmW9MhgL/TJZ5KIpCY+Rz+fJlXblyRQXrlyP66PHjx3r85In8T6YukWkMQTGYOmy9814WpYqykoifcUh3cjaRY8JYc3vbhUrn2NATbOjSD6MIp1BimwM2uYX9BjIJCL5sJYaXX+J9gBDGpw658MpZNjOqDBkdMphh8GezqXye9bl3ST96v82dD4Zqgd7ULgv0yMensCcdej6bn2KLz3Xp0oZ+8t4bunX7krZ3apV1J2lOVQ3ochEYJM5fuIHVlb02ogmQS6+Dblw1iryM5+wnp7fyFfQjz4qe0T8CzbJjLbtgLmlYKybRxcjC1EK3oR+8vS6DLBsMfNeZuBPWggtAd5V1tFRZoQO0P8YgxKeOedbHy5JxZ/RpRXp/0GPP0sdW1ehQJdcDo2893XWk1+tpNB5pYzzUcFCrhw2KoVG3PNPZ8RM1sxciWZf3h7pyeaSd3VqDkakskSH5XO60AHG0EvzLmUZWJsGTf4OMf1Ig3VbIYfy4Rrzh6gKrTsj5Em1PhBP0MkQ0MqcHVj6PdMXPNrojzgEfF3abGGW62BLWDr6eaLsaXe8jqyHyHqttRprNezo+LfT0RauHT5Z6+HSp54ems1lfk+VIk8VAJ9NK/idTv/7uRJ989kj/+Mk9/eGrJzqcBIUe9mbzuoab11QNdlX2d1QPdzUYX9Jw67Lq0a4Cl7QqBljuErqtjs5mOmYMnXCJ6+4xF7tn81bT1tRYqcSaRWVPifHVWlSKpQr0vTcYQnes4Yb32UibWxu6tr+vt27f0rUre6pCUsPc0CwmKmKn0aBSvy4UiRfrlY5xktCTlPvK5ZWQED1gQWZRZkWGWFQYFyiCFxGXQZzII5mE3BNzmgx5uwuSGgn6PoIiWWKQgvcN4zKEJXOXmPc29J9+8Y7+6hd3dOfGQIPyRJOjr3Tw6Pd68fATPXvwWz27/zv8f9DJsy81O72ndvZYoXnBBeiJCjtTSKdq50c6Rz+fP7mrZ4/u6ej5I50dPdfs7ATdnZM3qaRNpZmsSxIoYlTELpoZwaSWgefrU2+O29XhcKThcKgee8OScWW01W3Uy7UF4oIMbVdW867r1CJLdzsSXkdCN71sR54Ge+Zjetk0qzXvbCb/7WD/bd+Tk2OdnJ5iD6ZaYts8TwNfcKwQoirsvO8HB4OB+pxv9J0/9o41c4GfRQwHI+Q6JF9PMZQwhq4w3wmUChzmiwP7RiVrMUdkHdBNT3T89IEe3/9CR8/uq9RU7965rL/86E3dvr6ljb7LbqJhr9OtG7v65c/e1//0P/5n/eUvPtIVdCxxOP/40QN9+off65/+2z/on/7x7/Xrf/oH/Qb8+je4v/lHffbFH/T46UPWa3P5D5dssJ6oe5VCDJLpB49HXMCTEh8HTn4v/Bd53M0JfF73E1wTR/xYCsTB1/vCgZeI7+dHFSQ+ZiZzu2iv3FV8wCGOeDJKMulfi9fLXBRbl024mLY1KVMKgPwedwHxeDEcmTcID7n4+pv4OHCgJZAMO5cR1VkBSkZlrdZ68h/eUDnCVm2qxDbV2KZq45KK0b4CNqvrbWkaBzpuop6y37p/cKbPuQT+zZf39Kvff6lfffK5fv05F/z3Hun+syM9P53olPXBtJVmKWiJneiKnlLRl2IP9GWxrwBNRyyGCuVAhg200BeMyPMl0hUG+Acy4g1/LMYqyw3FYoPyQ5pGfjR51T4JYShZAgJGOMqwjyHWSmhz2xVq2h7zZZ/1aKlH2PPf/uGx/uvff6P/9Vff6p8+eaxvH8x0Oh0o1lfUG15XObiMfw/+N9TCwzJV7KegQ9s6kBS8sldA3sodRRT+hN8h8srzgvS9ePKlxEfAXfgnzLsKE33xkqrvg7zErL4/ngtCq0RbOd/7voxzyuuU7PUE2qaITQvq4LsFeb7pjdgTbIJtFdVYLtcJuvHi2bke3H2m7+4+xd42KtEvawu1rGsaFihN06rDhhntjzGqKsuMGNDe1FFPh+1ttGCNe35+pkP22AcHB9jBE/m6r812coFNnLD3P8/uhHX7lHXxdDrLeTyf+x3uz2tFzvAWbkOXDfXDA8JNyE08ZiZlKD8GLyEEOX+xiNkt4NXDgXxmnj9nleubfvBkuolIQDV4yC+TmSmECAol1sfN0tQ2Uc0yanKWdPBiocePzvTi+Yz0HnLZUAw95qOITDq5/Xe0vrd3WdEjyeF+5pjcHC5LG+b31E7UKxvtbJa6cXlDb1zb0q0rG7p5eagblwagrxv7fV2/1NP1fbDb09XdSpe2Cu1vBO2NTbtjaZf13O5I2hkmbQ86bfYabdRLjV9ioXG1wqicyzGMczkGYa5BnGlgU/VBT/CU2LdmnKnqTph7jlV0oD0mfKqenVNmCp2ZhuVMg3KqfjHhMvpcvQDsjDynqu1UlVYoda4qTQnPFMMCDV1KWqrjzKPNaNT6+oY1SMP85HthR9uSh7ikFtG1EmcYsk6yJIsgJPxdTuvI17J+cVfkX+WlDHtoj1vVs8hzWsMlddPNsTNz6l1mPnKYy+5cL2dCHf4WNOy7W4fHcRbSggZ/g7tkT+35l5zntPBPwxQK9LIMuKZkbabd0efuj7FTWQgk0KmIbZZHloktFNcIxqU58gm+9oJPdwviKkdYqg5z5LtCpVmWa6m5SvJn4C/wRxCQZ4C/gE4GeAzoY0B+GUqCSwlXxDncNhMhEtYwXJMFB97gcD9goWiEQ0ZSuHiYNIQAABAASURBVOgTwl7ejLwXkDwKvFYnvKzq7+Q82DpsDEqDp8C4MQfxgT71cHbxe7ojeN4kWE/Qdlf5oVrishfShLDxfPGv4tzvUC6l155VLNWv4xLu9+E5vG4Scukchg8nvvKLug2EV0A5AvOLOR/udhdppuBxUDJJK5mZAh4z3GDEXSCIwAoyXMLuioe8fAnBK7wYMlsh5biV3+XsWMU5vw5bNxaKTkKws3Lz9z/u46377157okbkx1cyc5GY/F/A765+8BhhB5nw+esUcA33dRB18eb8F4E/60JDjtczvQp7RzkuUj0lkb9lAm+YiNuOzvZIKvR472yH+z3acVGWYiuvNx4kB5OWu17mFcgGPb68UMDPK8Qj4TH/6PuP0+gYyI60ds1MFYccIy7UtrY25Zskr8MXFlMOj87Pz1lAnHGINMuLDV8o+EJiQrynLzmI7ticdd5GmPf+iQHDG0OuHM4UCBcsYHp1T/1BHwzU4xLQ42ie/EBqtr64dXktFgvNWIjMOGRcshByOS45yJsT52n+J1BbNo3exFgUKoAFY/JvteCg02kkCDtPDeUz4DEhR4OXEFdlIosWY6EhCJFdnr5k4eMLoslkKm/rgnobyvpirKN8RisWR0neZBMPnZ+gIZCQp9ftCDGoqmva2s9yHSJjl29VlYqkJeSV+wJC3QVyv/iExYSK33lywJxSDrsuJRFgszvnYvdYhy9eyH+zeDmfwQFJyGYxm+v05CTHHx0d6ojF4QH5To6OODQ7lx8EO7yfOw7MYFsuxx4Ho336ZkA/DfrO91B9XI8vywq+CwWXIfKOMapCd3q9nmr61mm4/LyfHEt03/ttwYLS+0Bw5/n7g6HKqqK/Gp1PznUCn65nXsZl3SJvL+e0XC7iMTP/0uxO3ver9IUW6MR0vbD1smSSWZCZyeDRDBcECwoeBp7H6Tbw5/DFckL+Hm9m7sBbm/vfL7RdDxIK4vByniGGKF/smmG2Kev6EfDHGJBjUAzGpNOhJ42W8LjgwGLB5f+SBXvHgkoskvLkTz7PG3DNYZLxz9/vQTzQ5/uD6Jz7B3Ge6/8KoHcXZM09CQ1G39z7ms+9HWOlXdu/3FdZ1i39Rxnk1TAuF4zzOTrrbofOOhkzk9m6/7Lfww7isnxMYR3vi6TASq5GV0t0NDGel5Jm0Jqx0FowXlhWqsX+M8+L+V7J4NehxPhNuZ+bzFvDQrRRRz9bMEVohRhlZvJ053Hp9giel6DFTnToqact0e85fXxx0E7Hw6OoIbFpWWpBn7eMsQQ/aIv8SdTj7kW/UxH5jfqlJbJbgFYBnoM6eMh8U6CDhsvTfxDmlIucg4NDPXv6TM+4YD3EP8VuhRA05uJid+eStjcvqa62GCeFzk47kBj/psWy1LKttGhxu0INh7vLFFd10zfL1tSpkKyf0aaS8dBpct5QHjk1pjJWqh1Fqbqo1K9qjThY2xxvaG97W3tcIu1u72h3Z1f7e/va29/jImFb440RcwA2g4P1EnuTCmOZ3WrBQr1Rq5bNRWdJCdeR/0xrIOyIkrMlyqjATxi2laIJcUm4iTgvnxHoB+IYrApVoViXGe4PRSFzlFGhiIqVAYmmqKhNVS+qGhTqDWoNRmCjx0a+Vm9Yq+oX5AmKpVGWagt9z7UorTZHxOMPIK7hC3TR1pYNScvGomODkLSQHGwuFBpZaFGJ7iUCsohBirSlYHNTwG9ZwgNuQdjjA+lmtFfICj3Jo5WIQEKAgYCbZNjPTj6HztHhOQdQC9yGscqwpCREXJAGsxbQAWWd7NLKFfSM+AAsmAi+hIwm+Gtk9vodUKQksR2+Djcpl/E6GJBkUdd0jBOwaBlrbR6Tbjta4lsOYdsmqYW/Fr1sG0Y4Y7ticzemH/zPO+9zwbq7Pdb2xkCjYal+HVSxyfNLmIA8A9pVlklj+nDT+5C+C6Q3bCins1PmoGOdnR1y0HWkKZe7DRvTxIY10AeKjRI0OjZ8HRvDxv9ELhe/08WpWjZ41SBqtNXT5u5QG1xKj7dY34wqlehOqCQrQDRoiPHWaIbtOGdddeJjl7n4GfOy4+D4iEvCcy5+55rTziwp+iABBYgUpRQhGEq1xDXIjrMiaCbGrpSQZ7KAfTU1dGTjNHC7lJRwW2zcEjs0m55ryoFRy6a5RG+GzPUb46E2WZtsjIYacnBfl6WiTBClLzrKJ/nToCe+7pucTzTHbrfYNI+3YDJzEKLvOwf1et0dHdxR/8qFF+L5OmngPsr4S7w7XqnhMQ878F+8CVowQzApUmevihoPKvp9qKuX9/TOO1xe37yGuEwT2un2cQaftEBFWamHber1h6o5+C+KWiEU8BDQb/rHDSxtSAryap1nM1PN+m1zc1O7u7vYrQ3FGHXG2vcFa6nDwyOdn0/leWkiMllgZ5eUN/IVKoqK8WP0+VKnk5nOWZOlEBXgZUb/nHJ5dc6l1WIZJKtloYafUh22NqkgDsCP6A1ZJEw+wib4lciXlOtGLt5DZqYYA+2KsuB5BS8JmrQKeZmJ8dXI11XeRmJJl0RCID2pVdPOKL/UmAOxW7d39fY717THxWVZt4ocGolxkBgbCfvVgbT2J/dz+CNoCNeAcuuTUAeZXn/SOuDuBSTY0I89Xt4syODTxHyBLvra7AxdnqPXLXOx64e7jes66c2ypX20nypcTs1ySR/N5enBTBV6XrEOLatSAbl53S1rhwX5GuxMsKAe/T9kvTocDjVAf2ryx6KQBbgwKQQJE6xAuzvsxuz8RKfHL3T84olOT5/J7FQbW0nXbw519foQfyGWyyqLFhqNXEYJ257okAvQYcRL5v/Qy+xSg7sem0Gb3P1eHPlFvgzsQ3K98TB+fQ8mQTdDq8cyPUHBPWntetjzFuQvQU38QKkbaj6rdXSQ9PDBRF99daTPPjvUZ58f6fOvzsFEn3010effTPTF3Ym+vHuuz7491R+/OtAnXzzV78EX9w716GCus6ZSGOxquH1Fw6199YdbKuuhQqyRT8UY6iGrPnUGTSdL1i9TnZ1MWYfMNSM8nzasS1rGWKdZk7TojJ4I6kIhxQIaIEboRVV1pcFwoI3NMeuQTcb0Brq9qSv7m7q0P9L2Zq0CG39+8oy6DvEvORyW6lIqmJMDtt+6qdSegwlT+Ay3we1knRSQaXQg8ws3ILGXIM39LuugJOMg0NgHGPO/Q7jcvCpxGCuPZ/wEMjuE39DNQEXcY+r6taHefWdbH7y3o/fe2dTtm7Wu7idtjc/VK17A1wMueL/V8vwrzY4/0/khl8Evfq+T57/X6fNPweeaHH6txdlDpdkLmvRMk4PHWpwcyNinFIyhGp3sm2lgUT30p4T/woIisBBluIn0NpkWbdKE9bHbNP/BlrPZQmfzRuesL6aMw7nP5UkyM0XKZtAvFoL8IQmJKKOj3gv4mMhjF358bPtc5nst9y/Z6/vY9/HqcRF6JX2cxzSdVvdq9QY90Fdv2FPNOq7u16r7pcpeqcpB2M8iauaEukTXYkX7CoUuqICpHnZhAIt95F6xjggcRk9PnuvF47s65OK3nR3p0k5PP33vln7xF2/rg/dv6jIXBv1qoZDOVdpMm8Oga5fGevetK/r4/dv6iw/u6L23r+s6Fw69Yq7J6RO9ePIt+EbTs6fUP9H2dqFr10d6486Obr6xqyvXNrEd8Mca1S4O4LO09NqT8P8pEO2v+eci3f0X8LgL/w9cT3LkaCfg8IAp/6M/tfLJzGMIubtGoH/NiH8N+nc+UNEKwl1B+bH8/XOfixwMp5dlPe4Cf66sFzAzmZl8ToixVERXQm+oYrClYrSrauuS+tiw/tYVFeN9tdVYZ12l5+dJ9w+m+uK7Q/3+2yf6rf8/wd8+0if3n+jTx8/15fNjfXNwortcFn93eK6Dk7kmk44zsagFtnHZDdSFsUKxCbYUC1BtKNQjmcP9JWnVlkK1o1jvqQCx3JXFbVnYgu9NdQk6qZQUgHdoi/akNXzcEW8V+QdghA0as0cc6vAw6Isvj/UbLnx/94dn+vzrUz143OrFcanz+VD+J59DvU+91AcfigP47alRAQK22NxyQU8ZVP7PXufm+4k55vv5iOIlzuAZ57XXbcQFPBrz4c6Pw0j6s/CaHOT73utxju9Ffj8A3YRd7EKUykqx11c5GKsejVX0BkqhUssGdb7o2LMf6cG9x3r++EizE+wFF8CVrwOxPYkNl/cOpBSiKbJWj+x5YyEFxr9ZJ7HmarlUmnORecr+5fDwhY446zs9O9F0NtHczyTAgj2H20p359hoj3f/BTxtmdc8TV4b+frI10Fud1PXKTkvCNVtsstZ+F9Cq8fM0DPLgcR6tAO+53A4HU8gizvAZehAJwj5G9BLk/EN2L+C+RbEUkWsFUNPXVvq7Czpu++Ode/bQy5/F7SvUOB8omQsmkVRJfx37FnaDJ8TnA/nJ+V2eFuQW7dUix1fzo+k9ljDesHc2cMm72Ofr+rj98BPrujjn1zWRz+5pI/e28d17OnD9/bwO3b14bs7GR/hOj78ySruo3d39fHreIfwO3vEUQ73I8fbu/rpWzv64M623r+9pfduberdm2O9dW2gO1dq3b5cgUK39qNu7jmCbu0F3b5c6s1rtd650de7twaAdQDuOzcHysj+vt6++QrvZP9Ab10f6M61vm5eHejqXk872xX75ai6ZyorU6wC82Khsi5VlPhLqSKu7gXV7JnrQaHeELj7EqX6vuceVhqAPnvfPvvswbDWAL+jR3w9KNVzGv0I/agCurESdUpFbarqoJo9c51d06AfNBpEjUeFNodRm8yhm4Q3qHcMrfGg0rBfQbOibKGiAiXALeHfUdSRcWOySJ8zVszXcOxfYlwqRMZbmKE/UzBhLXaO/pxI3TE4kXVnCt25YgKaqEgTLnaZz9MZ7qnqdMqayHGimjJ1e6RXIK49VdWcqwRxca7AGLXFVOLCWtyZoKjoXks9nQyL5hBueh1GyPFaHJnFcksd8R02oKNdHVY2ufsaksepIy/AdfrfA2M4MGACaQG/4ZoS5Ds5H5bDHWF4hFbAmkfWpNld+z3sCNAxygZHkmCNcpKvhw1mjZB5vIRPkM8x+I2Al3R4NGEDpKxew1mBjPj9CyHqEfylNYQcPOww4gLtCWQL1O3Ia3FsauiiHLFDTzKiCuKLzhSB5w25nOT8CjoElR88hifBxQq0NkU4wRVw+5NBLgvkdBeH1yDmfL2EdZRYwaBgznN2lanz8Tdj9RHPK3oE/ru+3pr/rhX+qcrMTGZADvG9QMp++UO6Oxnm3+Sffw5PyzC9XsQz5rApx7sfrxy6eL4XuIhcuV5bBh/mTPkk6pdg7iaUQE6J8onORjcl3LWmrfwexvfyRQFdCXM+aGaXPJCQ85bzEXA/juQfwLvyyx9C0EkZGAMGq0+KPil3bEC9/hiD+hwEbm1vajgcyDdX/tNgfil3cnIsv1w8xj07P+WyjjCLjEMHunTpAAAQAElEQVRwenoiX0R4+zo2p84rtSmEoBhWapPrYfJ13kIMKstSfmHY6/VVFKU8ackFyoKFycJd4AdUSzaOLruGg52Gw1/f5C18IcNG0Gl6m2NRqK5r1b060xWRq4VMq472NhBfNq2WlGlwPU4ymYEYFWJB0JTrII/n8988zr+FwyHfzHnygyR4WJVVlr7Xn/nzNOi28OeLjSUb3QX8+4G6x5kFVVWlsV/GcIB49coVXfL/S4oLEpeDy6uF9gqNXIYr0E/wnuirhHFwtyXs9bo/0baEvBfIwy9xl2yEiyJqa3NTly/ta2dri4OrSn5YPuGg+Yx+Ojo60PNnT3Vw8IJDyzM2GefZ9fJ+MOYtK3L/FKrh2fnuIdfhcKjRaIh+9HNbXFfE06Hgzkegn2v6YMCpRI+TLU/39nh/LVlUzp1HDuic1472VHUl/3N5vX6flgl9OmUh/EwHhwc6Q+Z+seVlvGxLGyVTpK8K+tpd8cw5SD07PdXpCTg90yl+19UFi92Gfpxnl0ke3iJ9HGJE1wp0pMquQdNpex2e1y943fWykKdbEovLOfI5lx8yenqH/BP8N7m/Xb86dfRDhxxaDsKdnpcNAequX2hKgv8lvMymE01p24zL7jn+BYfSLX3m6W788wRhgqsV8lD38hlaPaS7B9JyZL+Mf+4DXsiB18C/770g4C7INgsXPl7RS7qo33XmFV7lyOnIJmXZtHl8teh5h/wS2Rwedh1xubtu+HhJlDEz6K/gsnQY48jMFIBsVaPTaqFnMajEdkX0qmOj5Je+fvnrmGPflmhZSxlHCiaHIEJV9F+nxvuI/mvQG+fLdcztSghBZqaONrieLNY6vPIvOURfyst0rg+UXaLnC/J4uy7E1UF7QT97G32Medi5hypZWFzBV4hRF3U5X8SuLmE7qQ1RQn+NPDQevey0YEydo0fHxyfyy9/HT57o4aNHevHiIOus25WNjQ3t71/Stas3dePGm9rZvqbU9XR60ujwYIFeC95rLbkAni2iposApNmykx/WTeaNplzGLZpAnoI6C039/1A8XersdM4lR4eNGGhvhzquXNeNazd1+9YtvXn7tt66c0fvvvO2fvrBB/oQ/OTdd/Xee+/po48+0kcf/lTv/uQd3bx1U3v7+9ra2ebybEz/VfK+ayzJ0bIK66xTx0a3Be5PxKUgJcKtJZakrRq+CzZzCzbBMxbWs2bOIfCMdiy4RFsgx0YdeRWDAvYxlIUi809R16qwPzVznbsFulOwWSh7BfGlKjYa9aBQzcamx0ajh1sPStX4+6MeG5sVPFxSLrIxD2tYIVlMGaw2pdDK4NkvHGMplb7xIa+sU8OFwYKNwZwNwhI0rV8mzSUOGmUcLFMuQq9k81+VEfsLT/Daxy4PBv1s40s2aiGIOsSTlBgTrmduj3yMGLEWogKEzKI6GfV26G/DIdOSvl1qiQ43HOB6WiZEfgrI/R0LFR+bTYPMPQ9hs0CSieEkeQWSzAxIMuUnUZPzkhiDGfRWxwai5fLWx9CcA+LFfCF3HYt1eDlfyrHAXaFB3y6wIP+c9Kla+jtAu4f8tzYG2t/ZRM9H2hr3Qa3NcU8b9FufzaWJzR4YsyHd2OyrT9+iBnI5t1zAL5sZByZn2PojxsaxpvNTLbkIaynjl/OtLdWt0XJBsNQM3ZrKqqTxVk97l7d06epOdje2h+hJIdHvU/r2hAuhk8kJF4CnOsX2TxczLimgjM2ZMDccMYc9PzzU8ckZY26uBXYS7ZEVhSLzcKhq/IwPBeoUet1pzjidsdaYMk4nvt6gX9AydeRpu6Q5sptB2/vNaCVdIyGrhktf/61YTlO4JK+0OR6xie4pGpLAdvkcNZ1MNJ/NuFSZye1Wt2yUoInByjoznUxZO0zokznhJbrU5HVuR+0pmBKVdcyVDbavoY0N7clAx1rCHfqpBFN/6nWj7Gnukg5bF+okgi/9gUBkXDuK7LbaGA/yBfBbb7+p4WhI/y11yuXgOfx28B+LUmXdy4hFpWCFUgqCPWy8ZK7TQDzeXi+T4CMwuHp1Lbepfgm8tc2hKm08OzvXIf12dHSs2XShBZicTTXlUtfXgQZ9r68oK6yUcTky1znrFjkf2B5Gt86mcx0dT3Q2WUiqFIu+QqxloZKsBOgRdGRRtoZCkAES4T0h+04dfLpMzUyeFrF1vl4qUfLC6wMVeuSwYFq1DRe9WaBHDetXM6lDR7puoTEXYW+8cQl5XtMtLh8GQ1HXuVoOQRJjQmGphP1yyFpYab4Hw3ZRQoZOQBU3iW7C1Q+eRNihl2nOh/7kYwokRgu4Ieve6dmpTln/ua67jiXk0LruobNL5skll7iddzDxncczTy98XOB6v7p8Kuxp5XKKyBUmO/R2zlhYUF4hqkZnhghgxDq4T7/VyLFkbAYLSvwzkCiz4MD11NfYTx7q8Xf39Ozxfc0mL+QXOW+8uaW33tnX1RtjbE8rC1NKzcBCCfk5nSwg6aUclMViUo75cTd5eiLdoSCh03JXEb+DuBz+oWsSZQ1o/XhbKERMIiatWVqXS+hjwg6xjljMSh28WOqbb470u98+0N///Tf6+3+4q3/69SN9+vkJlwRT/fHLM/2OS+Ff//6Z/uF3D/X3v7mvX/3mnv7bJ/e5DH6ux0dLtVxqDHZuaGP/psZ71zTY2FXVHynEHroYRTdlYDa48F3o8MWJnj89xD3W9GzOOVrScpFWeTiMaRkrbSjVMXZSYHwTTj5WQGDu933iEDuxsTXS5vZYW2B3Z6zLlzeZO3qqiqXmk0MdHz7h8vRMo36hIfC/OmFc/or5ObXn4rYUc3quxLwh1h7y8cNYMkcy5HYBIcu1nwMmIy0Awy/0UYw3JcZ+vvBdyi9/5X7WNMZcaaQb9vICrmcd8566iXrVTJcvBX300z399V/d0t/89W39p19e14fvb+vOzVKXd5baGp6pXz5niD7Q4vxLnR38QcfPfg/8MvhzTY+/VdEeameQNOBQtKPtHXNVZI4qWLeWdEAvSQNszwB59kCE/2BGH0VFxoHFQr5umLFfPzg61XePn+nhkxd6cnCsF6fnOsYenjFPzbkA7rwsNMqiVOnjqKxUQCNir2KMCvSTmUnAx0RH2y/QMo47l5kkC6Zg5BMP/PlYrBnHbvfdTo83RhoxB3hfD+hvR2/YV8X6rWSNF6tCBeuwAresnJeKtRUoK2XeQqlohSr46cPXIJpqrHikv5vJkQ6fPNDjB19pevpMO5ulfvbRW/qf/u7n+uXP3tEd7OXW2FTEKcu/M1l3qtidqY5zbXGIfefWrv7y5z/R//hffkaffagPfnJLV/aHGvY6DeoW/0Dv/+S6/uZvPtT/9P/4hf72f/gLffzzt3Xj1p7Gm5Vi2UnZvuKujIR+9DGEk/O85q7FZhfxOc9rFMwzrJH9r6W99JryP9LN8AEi1qm2diUz+1HozzyUkuMiC2RkZuLzz2Ay/fDx1v4wzsOeM4MMP2y2p/+rkAmYuhDVxZ5SNVIx2lF/+7LG+ze0efUNbV55Q72da7LBjppqrIl6ej5Juv9iqi8fHen395/qt3cf6tfgd/cf6pP7j/XJvUf65O4j/eHuY3313YG+ez7Rs+OljjE303mpRTNQ0wJoNY7QUwPa0Mcl3oZqbQRPG+rCJuufoWaLHmvZStNZpZnTWMKz2x5GrNTSXHSIuRFxoA2BcAV6CnGsZBs6n5T67uFMv/71A/0K+/4Fl79PDwotuh1ZeUWhAuUlqdhRGzZY4Q/YucAXc8WyK9SkQFygtgA9F5zkczRf6vn3vCsaf6okzYAsViN7/lSOdRwdTy79Oaxz4rhkcPK79v84CzmX0MeE3bBYSGUtYedib6ByMFYxGCnUfRVln2wlZ19TPXzwTPe/eainD14ozYSd6GF7ol5X9xBMFqTgwBYVZVBZmmIU8a1a9pHT6ZlOz450dHyg4+Mj9jHn8nMVXxe53WyZoxrW4A023W1py6Tq8DSH94u38KVckGPXJaapxPTW4TqoCxvcreFrLfenHPa8nqeDn1YN66cFc4ijZc+n9WPIX0ZX5XBy7xqm4P8sKDK2ilhiQ2vaibxYFy+XQQfPp/rmq2f6+usXOj0J5B4pxqFCqNCrAI9oNby08A376F0ibsXTBZ+JtVqi7d1yosXsUKk5wvYudf3KQB+8e0U/++lN/ezD6/r5Gr/A/cVPr+kXH17TLz+8qr90fHRN/+nj6/qrv7ihv/qZ46b+6uc39dfgP//ilhz/5Zdv6G9+eVt/85d39LcX+OWb+ru/fCvjb3+B+4s39V9+fkf/+Wdv6K8/vqX/9NEN/eL9K/oZa8WPuSD+iAviD9/a0k9ZPzo+fHtbP39/X7/86RXyXtNffXwtu87TL396mXjw4RX98qOr8HcB8v7FNf0lPP+SNvzsg2v6iHa+8+a+blzf1O7eQMNxpb7vlYc1Zxt9wn3cnoaENzb62tgaatOxPcI/WvkvwtuksY7a3t3Qzv6W9i/taP/ytvYubWtnb1NbpG2SZ4P8o62BxtAbbdTUUVEHLucpI+I8z/buSI7d3bEuX9rUtSvbXFbv6NbV3Yyb13Z1A//Nq/vyv/515fKu9va2qGNT480RNIfQHKo/GtCennqDWnW/zOj1Czn6g0J9LqH7PalXd6qrBh1bqChmKuMUnQM2VckavWTOroulesUCzFUXc/WIG5B3FGcaZ3eqUTjXyE411JlGWPuhnWsIjaHN1NeMi+K5KsZoyd6qaJesC1oF1jbRwXhgeCsjiPEsKUoGRPh7MB836TXbhW6j5Z3hWqvOoYZ0gF8gqZMc1GUMihU6yHZyv/PByGEMEiafgcDcYK/BwwG60ZEaeG8UcSPr00i+DOgHp0/tIQnaBk0jLy7rPnsdEul67SGPrSBcmTfcXqUnaRWCMPR1AdotBzwIGLwbaZ7XeQjUGZmDQhfliMxJsS0U28i69xViF0g3hVYrcp2ogg9twoDI7dsKCb+EeQGWa+tckvDrbsKfYaYEeFfNgRwxpJLLwLqkuT8jkc8hXKDknzWMOFv59R/zhP+Yar1WBOHCwIsI5MD7z170Tjlb9vww+YLG6+4P83w//L161gF3vBO/n3NVrce9Tj374aVlMmrYuLRMvnLunYh4sosy4fW8OKvXA5QT4H0Zt/KTHw8vTc0ZV+n+dXqWvAYP6cLjCugc5skdZb7YTHUMXPcniHXw6AgxyA84eljGGKN8oTCdnOv05ER+wTadTjSbzeTuuR+sgel0Sr6lOp9UoeV1eZ2BTwgmM1NHvB8wLxdL8jbeNOWDl6oiPdAWsWDotGRh4guWRc7Xvlx0uOw8be6HxVyytNRl0C7YRNYczFUchtegrGpZCLm+Lrc1ydvVIv+GhY/3Bayo47PyM1TJ7zKYQ9exJN9ifXjk8U4PJjPPK6GaNzHzO4fPKQd4jhmHSh6eOx38Sw6evF7n1el4e0dcAu/t7WlnZ1f9QV8xF1bJwAAAEABJREFUBOjQTtrd+oJk3Q/Oc4L/BJ8Or7wj3HkekHI+yuFvqadDHkURNYTmxnik8Wiomk1tMHPWlUhfcOHoh7vnZ96XJzpfX5hOOOyd0YeLxVwdbU+SAnx5/4cQFdGDqipUVRV95ihxSyZLTwvkRhzwFijjfTGmjWMut4uyRM5d7m8/iFsgF5eJ03dawyGT9XCQ6zpBv/xPKvpv1Jys+ZpxUOp94RU4D75J93Iux4IDA29YQ79m2iwyPf90OpPL3+vyg+sF/dMgW2/bFN31NKdn5nynLPsFfE1pv8vh/HySD7a9rP/wgx8sup572Ms5H17W5e10ve6XoB7vH5e1GFsInZc+ggf/zd8Zl79THy+4+RJ4NuHgaq62WZCdWYcZxajEzL94GBUJIF0Cr3wedhkSKTOT4XkdBP/ZaznXP4v+MxHrGuyHWTze4fHuOvBf5MP+EHr1wp/z681ItM/hiTEExcA4RY9bdK4BLX3ZEUblZWZAGXwledghHgNJHTrdoP9L5N5SQXCdYAw0+P3Sd0b6DL1cgCVxDZOs73sdkFOG4I4KvV6v3+l12OluHXfh5jFIAXcb6nOdWaJzDuff482cL8FXB9oMp+c6nw+TGV9N633tHHbyMnwkZBaCyVwnnQZIMpZZ0lJSF9BV7JzRtkR4Tr1nZ2c6ODzKlw8+XqaMFafX6/e1xeXEPherly9d0t4OtmZ7X/t7V7W1eVllwQa9qdBxsTGsFAKbfA01XxY6n0pnkzbjfLaUYzrvuHAqOHiIOjtvdHK60Dl5Quhpe+uSrl6+oZs3bunOrdt6+86bXP6+qdtvvKEb16/r2tWrunblqq7jXr92LbtXr17RlYyr2b187bL2r+yz4N9WbzSQ1YXExpZzXNqdVkA+nSMktdYhl1ZTDkCPz451cHKo50cv9PTgqR49fayHTx/q3sP7+vb+XX374K7uP/5Oj54/0XM2xEenxzqZnHKYcqrTyRmXaAspmkrmjd6wrx62s+zXKuChqEyFb67ddXCB6HGhlIKz2Ivqj2r1x30NhjVlojzNuNS1IsniCnk1GTr5hTWrS+Klogoq66BI3hRa5rgF8sfuzE40AYvFmZYcMrdcSiZaK2tk1spof4iUh+cKGVVlIUfJpbCZUKUu61zHRrvl8LjBrjR5bugkGX0dZE7AAqNBahhrC8bdksufJQezbZugASEFyaKMhjoS+btkakj3fA7PS3HlhyK2BtXIjAAJro+pS/DkfDloax7jrTw+QDd4PdDunDZz7gI9njOfzsCcC8zV5e+STbqj0YJD5AVrgAVrkPl8qnm2oVPs51IFbA842B31Kg1xx2z8NrkA3qSPNnHHI+KHFeubQoN+oSH+IXED3Jr+cDkvOBCYTE8YA8fo+Yn8Eni+PM/90XQzdVwAtJrrAioa1YOgLTatV6/v68YbV9DnLQ3YTFvZatac6+jkhZ48f6xHXAq5jr5AX13/3C7kPsCGTbmUnTI/L+ivFnuFSNSZqEe4plCUMubhJXKaMZ+cM885pshoSUek3Gf0KzJNMiVcA0UsVNeVaubuiI1J2MSEfozQ9Zs3ruUf0niHy9LL+3uqioILzKnOTk/kP6DULrE+9B8KujrIoW9m1Luk/s5tJPW67fW5ceZ9ke1bIwluQpCMBogQbsouftKy38Pgx14vuYLnJld2PAY/L9Tl7SloU0Eg+jhhvBSMtR0OKK5hV27euq69vR1FMrQ+HpCzH0S5/iy5qOi8bcgohkIF8nW435BlR9tcf82CzJAn84GzUCCj8Wisne2dbGfrHoeryOTgxYFePH+ho6MTTScz+ZgSnVhAt6p6ilUthYgtTVpCK/qadTCQSPcfsnnBpcnR8ZQxWZCtr1CA2MNfU38lWQmKTCOEQitE4kzO54rfzquUBVOMUTFEBQuU93DI67fReKStrU1tbGyy/qR+mRr/oQ7Gv/frgnVrh5wG2LTbt6/pL372rt5866o2tirozrVYnmo2P5X/tkmLHiVL1JnQ0YTr9bcStirRHylrL2FcQ6eFTGFWLyEeZCEEa3gdOH/uhVsBb5PD4L3hkHOi8+m5fE7uXL+h5/JomKfd/rXYHJcR0VSdcpkFut0QbyHI16kV46PEnkbkRgWw2srHp+t3QJ4V/dWnvwb9gfrMF57f8xppBuMBORjtbBZTnTMnHTLnTJhz+swdN65t64MPbuq996/p2o2RNja9TsaWzWn6AviYcTk5h+K5cAUrECdo6JJDuBmkeGoG6Xr5eH7g6Z7X3YwgJQdpHu/I8YSzKxlxHtJLekZKIAh8QuZAP3H52yxLHXNxe/fuC/32t/f03/7xK/3+94/07bcnevK01dFpreliU7N2R+e4B4QfPG307XdT3X001ZOjTudNT6naVjW+rN7WVdWsTcJgSyqHSuh9ypNpVAfPTAv0bYetb8BSi1mjZtGJM7TVXWkDn/BnKhVirVD0pFgphYIeCYwpZXSSzPsrmswSurBU284097/2gJ2usdfjgWnMBd3OZq0r+2Ndv7Ktq5e2tMk8UYZGxhzgv/1rXL6qO5faM6V2gjsH9Cljh00U/kbZRR/JgJ/+Xe8J5GMhJZk6mcdxIJigu8JcCTsm4uSXwByw6SWgAb3EOErdkrJTFTZRv55oe7OB11Jv3Rnr3be39B6HxB+8u6MP/beRfoL77rY+eHtT77+9offe2tA7t0e6c73PgWqtm5f7unNtQ+/c2tNNDlw3mQvjcqoF66XpwaEmoDk9U8Tu90NQnzmlMFMAJWvSsizl80ySuGxasm6c64y5YsI8PcHOzrAtC9oLx7Q4yigf6Z8Km1jXPdV1LR9fPg6jj0EQYlSgLpmhfxLF0YVEf3XqsNtmgTqjct3Y0KIooFHJ17+j4Uhj7NxgOGRNB/0e6Fekl6y7ChVVVGT9hHroAhGdKEJQGUOmW0GzLir1cHsxqsfaq2jmWp4e6OjxPT2++wUXwHcVlqe6jp58/P5tffjeLdbBu9rfrTUctKrKWe6fws45KJ3I0oQl4LkKTVifJF3eG5B/Tz/l8veXf/Gu/uoX7+vnH7+tjz+4o48/fBObAT0/oL+5qSvXRhzS9zXeKJGXydDFhHYLiSo/Lv3sWX887OgIuwvQeRnB/HoYD2FePLzu+V4eIswoYhKu8oMfl9J83b+Cf5V7iuj1a2YUW8GjzMydl3Fmlv058gcfM5N4HeYf/fhjnpQ/7vk+nE/Hy9jvBVax3uSV79/2TfDVGTbGSrVFX101knobCsNtFVwGlxt7qrcuq96+qnLzisJoX91gR7NirKOm1JPzTvdPZvr64FSfPzvUpw+f65N7j/Xrrx7oH//4jf7hD1/rn/7wrX736QP98ctH+vKb5/rm7oG+uQfuH+juwwPde+Q4xD3S/UfHevDwVPe/O9Hdu4f5guzrb17oSy7LPv3skT774rG+++6INQpje5nWjUU/sEceStj/TlEttrRNFZo10GLZ1/MXre4/mHIJvNTz58baeMDeaVOLtK3WdtSFbS011qzpa95WWoBlV6pJLhvoKaAZgD5NyGxdcR7T7ve5mQzu/TPwDl4jrbNduOvgykmZ7oomGXj1kngOECJPzuzhH4OX8rSc8U98SPszikOqRHutrCRsSBcKJexJ0R+qGoxV9kaysq+2KzSbdTo8ONM3Xz7Ql3+8q2f06+xsIePCooilQoiQ8rbDdwK0IGKvqqrApjmiPCzWXQ3nC4vFTAvW4gvOtRy+DjLKJOaN1XqowYZ2GZCTZDKzXE+IAVpOLypYkD8ped6W/C32d4WOtVO73gN00HUkiIVgCiGAFU3ZSo4JGol054OqJD5mJiO/Ga4cIX+NOT+gh2ZRxvgKjC+x9pjPjDX2RI8eHaGHM52dBbXNQGbI0moqQsYIvuuQEa54zJyu4UvwTzuYbzvm6A7+u26pxFzbNWdSd6aqmGqj3+nSdqlLW4V2RgJJu2Ow0Wkvo33p7m91urzd6cpO0tVt4YLtpCuOHenqrmVcw72+G3RtL2Zcx3Xc2Ct0c7/UrUuVbl+p9eaVvt68PtRb1xx93blaE1/pjcvkuVyQL+rmpajbVyu9e2ukD97czHgf9z2f998Y6p2bfb3luNHT2w78b9/qM7f35b8N/M4bI717Z0M/ubOpt97Y0M1rY13eH2hrq9ZwGFX1TAXzf9kv1WMP0GdvPBz1NN4cyC9xd7jg3d3b0A7Y5mLXsbO7qZ3dLe3ub2mfi98r1/ZZ517W9RtXdPXGZe1f2ZXn29gaabTZ14j9+GDc08DPT6A/YG21uT3U/uVtXb2+r+s3r+jmrau6fee63nr7pn7y7m198N4dffg+cPe9t/Qh+On7b+n9n7ylN+/c0vXrV3SJc6TdvV1t7W5pY3tzjQ1tbI3hd0tXru5lum++dRO6t/Q2tN966zrlr+jO7Uu688aebr+xqzdu7ejWjW3duLGl61c3WQcy9yKfnY1SO5slfV7r+qWBbl8d53XTm1fG9N1Qdy4PQD/j9iVcz3NpqDfALdYIN/fGuoHcru5s6NL2hnY3x9ocDzUa9ljDVaoZz3WvVF1X6vVq9eqe6p6jZpzXKokvq4r+KRUrR6HI2U9wFFGRfW4AsTBFP7vCHxwxKEZTYKyFKFyA7coXz4zLqJb1SavA2IgZDaOvIbwGe7noYD0aM7goTytELci7JO+qvFHeoBkuxrqSDAi4+z0k8fDhxcOblAwHrKL44ocAkf4S1hrGvIW9c5sn+M8gbPhftaOjXY6k2GkNw7X1b/wGFW1Q6eg8zvMk7G4HWvn6PWErEhsNR95weJh9r6dhUKi2Ix9842jNPBSkC6ZN+TF1CheA91d+5Ea8p6+QKPkKkvsviODyZoL/AZ/wH1BnrjL5N38uPCkLSSjZBXxycWHRFWRKa+AgQP/+q+FFX8vs8jan4XW5myHZy7BePj8oSjwlifQJqeGgtWOiXPFH0muv15HbsY7ztrwkjyflCY2S7s9YZ0QK7vPyDvdf4CKcXXhYxUMD/p1+xyD9Id18UEJdMUa58en3+yowLH5Y4pdh09mUhcVCDZOnww9HHA2Dos1tk5hvgWWEbHgixidKslz2nMvGyWRFx/kwW+UVj7PpPPiiZckBzSo9YLAipY3xltQ0DQczTfYHCyrLUhVG0VGWVQ47/4hJHR+n0dEm58/RwedFfMsChiwyc9odC7E5hwELOQ+uS2YGvUp1VauIhUIIGeJxWs6jXyjOOIxetWsiv0j08JzN75INs8tnxmbY0SA3pzEYDOQoYqTbu1yftyvzxga/y+iUw/RTdwF4b13WIHkeXF/QJdLLMjKR9LW5MWIi76ssCprQyfMVGP4YMTnUv+TyyA/5/MLXLzanfhFCv/pv+8znM2S7kC+OEnU5XYjQWolekpnRfkMWERToRgkK4pXbkNCtsiw04oB0c3NT/V4/931CyG2ueymXgQka9Fs+UBsMc//NOHg8PDrSxQ8ZTNATl1lH33rrbnsAABAASURBVAWLKqtKtU+IDibF0vuENoYYJfjyfN4nq3oaDmCpy3UFPfJD69OTM/lvSp6dnaphLAqeeGlrl/PO6a8Z/ej953U7zrmo9fweL54Snmsm4SxL5LOE9kpX59BcQqulzxyNOur2yaPjQL9hMb70A/LZRDMOKmcuc9zFdJJ/i83TW/KJfqSrFGiPjwWXp2ByPa/QzFUsrFx0yys3R64+5k4uJBn/tH5e96+j/rxD3V7/n87kvLyW4nk9+INoM2q1IOGKJyfzMeLMDPIJmXUZricOomXm5YCMUq+/q7Dn6+iDFjkv0Wm/NDF0j1W8GnR9waQ6YzEyBwsWOw0stMHUoi7sL5TwZ9KQS+itjzHXnQZ6DePK/T4OnL77fTyENU9er+db0v8Np5Oe3zks0MeIvTSDqNOEP8+zoP8dS/hsvAwLCKed4E30uec2M/FSSsDUEWAJoi5gI9C74CjKnLbArri9OeNQzvV0CQ8+3jc41N/fv6QrV67qKpeu7t/c3NJwMMaej1WVQ8UwQFdLTSfGJU+hlk37YlHpfBJ1ci4dn3U69d/yZbN1zpnmdBm17Gouwgodcuh7dLTAjkdszZ5u3niLRfPbLJbv6NbN23rj5hu6deOmrl25okt7eyyWWYiPRhpjD7Y2NrWxsSGfU/rYv/F4rK3dbe1d3tfupX1t7G6pHg0U6pK9XqCfTH5hv2DBOeGy93wx0dl8otPZmQ7PjvSEC9/7T77jEOSevn3wrb66942+uPulvvjmS3361Wf6/ed/BH/I/i+//VLf3P8m57378H527z1+oMfQODo/1oTDzqUataFVikm+3wylFCopupsvdDvSWvqlASx4y6SKS8TesFQNyn5UrEyBeFaY8otdR74IprzTiSzKyzqoplw9KFXW5Ke+zqidA+DF8kzz5akWzbkavwDmsrEDiUV2gj9f7JolBXQ4RFP0hT4uqiLXpY4NbQsaFqw+Lzhcf11fk/wxdCxIFsgPOlOHnbgAlJVIk0VZiAoR2x6j8CjJxN0jfHUZLQGmT+gYgBaHRmQkF/kFksdZpp863E5iygJJHQfCot4YkUFZK+IaZbqGlnIZPedScz5Hz3AXr2GJ35HjZgts6VyziWOGO+VSYEH99EsRNECPRoNaG6O+tjYG2tkaaY/N6w6XgyPfdCL/jXFf28Rv74w03uir1w8KRafEcVZLfyzbieZcxs8Wp5rTJ94vC+I83pFsrlh1qgeBjW2t7b0Rm+CxxlweFHWntpvqfHqoF0eP9PjpfT18dFePnzzQweEz+U/qdxzsI2bFkKWLHJsMpKVAnMPY0Hi4oJ9DkDpsx9LtCXP1AjTYFCKhAe9kCGaUNebnqF6v0pCL3tFwkDeYRTBBRv2q1NXLe/rp+z/Rzz76QO+/+7auXNpTzRrC56kJc6RfsHfYQooIphjzS00m5zo/O5PXH6grxigS85rB58g5c/gS+0akjIpiDAoxAneDjDIZZp5FdJa+/6TXgu53vIpC9XMRdwPRBXRKGCyIiMhSzVzGgU7Fbm93e6C379zQbQ4TNoYVG9RGy9m5plxun58ca3Z+phYdCx36gp4Pyhq59FSxhozBqXvLpAB9qtLK3jeIulNZlnL7tYeN297ekVngMOpc/tcXDl8cIqOpluhxUlCIlSK0HcJ+dyFmmx5Yx8TBUCJt1khPnh/r2fNT1p8mWU8xDhSKvizUoMpQKEgDLlPmmgC9AO9EimaI6UaG9oZAvdQTImMQch1zs1lQzUWL872zsyPHCNsMYTUM5BYCC+aVCWtzo/z+/q7ef/8dffTxe7p6fZc2J3XYFde5M9ZSp6fnjI2OslEth3OdCuxiEMNaiX8r6XUS+quEewFnkrqUyIWLQ55Xr730vvK9jJLHAd6LuBbeF4yBJX3pfZQgaJ6O21GXw+OUI+GGuJa1aM6LP9BWnzsL5OlwmTltp9uwTmzJY8iyRC9cfjX9ViL3ooj0EXKmLqNtCePWsYZbsMabT07VMVcNqqA7Ny/rL376tv6CC5533r2m7Z1aFTYjhKWEnYEjRNUiDuRBTOYV+blrQm74iV5/3bcC1WbPhfsqg4+ZFTzNtPp3kdlreQlkxJuTRMe537Hy05/0a9txEZD6cNKnnzng5/L36LTT3QdH+t0f7uvvf/2F/vGTb/X1/SOhvpp2Q6naUTG4pGp4SeVwX6nY0KQpxF2HzpemVA7V376kzUvXwTX1Nnco02eWC5oyNyy6zmc7dfRZAq6/C2zRbLFUQ7qhy2UsVRWVCosKMoUUFNzPGDGQyIN6sb7psn1acCi+ZB3RcEG/mJ9qcn6gk6OnOnrxSKfHj7ENh6rLJQdyQfv00a0bO3rv3Zt6583r2MpNjbDxUdgX7L86Fkpc/Ko9kbofoD1Wjne3uUg7lRLogLuJ8g7hchnov8mbmO8T80Vi3lGak5+5jLWPuV1zYPflYM1oL9EIRQMzJDCD/1ZbHFJe2Rvq1vVtvfvWFX38/i39/MM7+uXHb+mvf/6u/uaXP9Hf/af39bd/+Z7+8mdv6Rek/eyD2/I/R/wRh6s/uU17d7dUWdKU/djhkyc6ePxIx8+facaFcEDHWcKotC7n6RVGvUFlgfzVKWEjOtbPCeHzKusTfSHGkNuqUBaK2KzI+PFx5La0qmpVZSX3v0RV5nDheWNUCOgxumDuAi/v49XzV1XFmFrBx2iv32Pu66kmvqS+gnmtgL8CXmFDPq8GaxVZ7zkK/IU16NJSJf6a+aMH+kWnftGqh2YWrMua08c6fvK1nt7/TM8efKZu+kJXd/vI+A395V+8ozdv7WrcT9CZyNCPoImKMKceYFNZmiCfM84RT5WaU0XihgNDvzb04Qe39Td//bH+7m9+pv+C+4uf/UTvvH1NW1uVirKRhYUsNoqsJQ3eErKWGOdmWj0XroeIJy1hl5TzdUR6nLuAvkVhBEMS+V76c7znI9pfJ5npu4cI/LzuAT/yvlb8T+UwW9EyM5m9wut5zYgnwsC/5n1Z5Z8p8C/nea3wa94fr9+QnCHdoNYKNVapCY4ebq2G+burRoqjXfW4AB7sXddg70ZGb+e6bLyvZW9T52GgQzaljyed7h3P9NWzU/3h3nP90xff6VfY1f/6m6/0v/36K/3qN9+Ab/X3v7kLvtU//PYudvee/vEPjrX/d/f1j7+7p3/4zT3913/8Sv/rrz7T//aPX+rv/+kr/ddf/VG/+ofP9OkXD/Xk6SnrDJdIpA0ho0urtnQq1HalmpY2dH1NF5WePFvqu0dLnc+GSnFPVu1JpV/+DpjBaK9qLWjDdJE0Awv2Bg0Dv0V4XouQZ/5BMWpyfXO/u45EvuzmNAr88M3pP4yEoBPN8DQPu/t9OG1HJu10YCaHyeZujspxcPCaS/Kfef95XWb/PE7wZhaxNYXMSnUJWePGaqBqsKF6uKWIfnRWq00Va+uk+/ee6dM/fKOvPn+gxw8P2dMgQS7RpShHSmFlT2WKocg2r9dzW1erqkvF6PkSeTpyeJuSWtZHHfNpon1d6tQwj3qct9/MZGYKIajAHhdFgbtGLBRiyOkUldNofd2EbW99XYTf45ym03JXPAFaZek0yhWtGFWAGALzswmCvJb9wet25DTqEuiiDKgrZMjFfP3RlJpOxCX5TA+/O9LDhyfIJkJ3kzo2ZYyhLuusaC/ovO0mWZTzQ4XIJIGOdrSgUdstMzouzDHIisytpVrVzAk1c0DBBZfYj4u9n2H7bXEiLY9lC7A8UlgjMscXrAOKdKKStUB202n2e7gkzd3C017imHRAmdpO1Q/nGhVTjeuZtnoL7QyX2h01GXvjRhkjj1sQN9elzUY39ky3LgfduBR0Hf/VnU6Xtxrtby61P55TZq79jcUaxG2ATcLkucLwvQz2dk0729J4I2kwou39VkXVKLAOsrJVqJIik33sRVWDSv1xT6OtocZb43ypurF2R1sjjTeJ3xxpc2dDO3vbnOvsaZ9Kdve3tcll52hjoB4XynW/Us3eu+6Xqnor9Ninjym7u7+jy1cv6SqXudfYt12/dU23bt/Qm2/d0k/euaOfsj7Jl8Dv39ZPmS/f+8ltvf3OG7pBvj32r9u71LWzpY1txyY8bWRscBm8d2kn53vn3Tv64MN3WY+/r7/42fv6+ON39eGHb+X596fvv0Edt8BN/fR98N4tvc8a8K07V3TtyqYu7fZ1GVznwvct5vr33rysD9+5op++fUkfvLmnD+7s6oPbO2B7hTu4GcTf2dN7dy7p3TuX9c7tK3rzjcus0fZ0+dK2tv1MYqOn4bgCPc4SBhr5Of7miPAQjOifoQbDofqjgfrusq/v9fvIsLdGjbtGv1btQK49XEfdI66uVDM26yKojqa6kPqsJ0altMX51fYgaKsnbXJ2Mab/x6w7MopGY0eOa9HVRkPCA9KHRQuNVj3C/gOUFedfFXpTlJ2ig3SL6NIakTVVQZ6Ss6+qb/BsKqkz1mmlb6QFENc0cl7CK7piTQdqiaON15DUJ08f2gPWRv3Qqs8YHqjRgDE9ZP08SK2G6gh36uOukNS3pB5r2fo1VJQttVTB+rvEDhSsx8turhK3AnW30EuQp3ZQV49yTqsXOuSbVIekCpSgyOhUkFZQV8xo2bd0GcwOKytvUjCJFyMmkPwjM2IcwiVGL139d3vCf7ea/llFCIGOMmZyb36WA36kQ84OJzFZpJVLPL7sx+Rj9PGSSyxwMrLgMhVif8R9mZcs6/cipzLxdeSPOZlBSqzdjtm35YCgZQLORUhaMQYx3pUfPpmouw6uyZ8nVfwefgkWVok4kldFvKy3x+sBpkAI4rx4LkKSB7R+KOO0lem8qsvjEvwlJ07Wqqq0wYH9eLwhX2RQTAs/aGEBQLLKsszxni+ycJDXD9x/gYJ4z1dWpXwR4IeDfsHnv+3prl9iLBYLJ6cYIyQCE3inBQdRLQuMEILqutIAQ9djU1fBUxELGf98EeN5nC8zb3dQCBEEmYVMs0OeDXQcHW3zSM/v8Y4AfYc32Rc1S9rXsMF1GXgdEXoRvkJ02itYCFn2Mw5f/bdNF34YSxsWYMoF4oSVih+GenjGgWi+ROSi5vjkREeHRzo+PtbZ+UR+4brksLR9uUDzxQkg7Ly0yLmF9za7LFhwfWPd5gVcqw59ciTcqozaGI+0vbVJn43Vq0sZ40UYOstIOex5V/SWWi7nmtMG52MBn+53t6X9HYshl8OSNvkB80WdCZ3JZF2QGQk+4Bk5u8x8bBiy9353vag5cKzY3EfvM+RmCjLSA36PK4sSHeprOByBIf4eelXJLEI3oQstsqZUjKqrnuq6r6ruyWlWZaUIXfG4DP2gLsSoovS2G7G29od8se9y99/SOeHw0uXe0Rbvd3fxyuDL0dEWXyT7xb3na5FFjEF9n3CZRAsWyqg59NNrkDzO80X30CeJcn5g0yHPhoOnFnknDkcS4a5ZaIns/bBwMZ1ycTGXUabA8hewWCwWAAAQAElEQVS0IcKLy5LGy5/cGqcLTOZR+oEj5QhPu4CkbMckw7Wcjh/X/a+g9ZOojja5UAChHE9Mjs/9K0KkXSSs4jxEvDuku+/1sjna8hc6UocNa9hA+A9O+Bh5RcPzJNFEsNITMwryesr3QT4ichKd55ewiXA16KnHOKhGfbVF0DmL+3MW+gsm265k3FaFMEQy0hSihB5STLCd0TLecp/jWk4g2vUBezTPY2Qur6sjzsdCx1htfDzSHs8e0JMYI2SDB9lgdGoYt65LDWN9Sb83oMXOdOiCoBOoKCOXoD7k2zmIN+xnYAyVg4FK7F8gjHB4LY+T4Wikjc1NbTHuN8HG5kYeR33sZcW4q6pSFeVDKBgDS52eTHV8NNXRwVQvnk/05MmZHj465VJqwuXDXM8PGh2fmWbLmuXMgCUQ6PpcAPc1mRV6cbjU6XlSiCNtbFzW/v4NcE07W3vaHG1pNBhr2B9oBMYDd/vq+wYVu12BAv5dPhlVoYo29YYDVcOeInY+0UdtNC0tac7CbUr/HU1O9PD5I3378J6+vPe1/vjV5/rksz/od59+wgXv7/WHLz/Vp19/rs+/+ZwL4K/01YNvct67j+5x0Xtf3xD+nAtgz/e7zz7Rb/74W/3209/K/Z989nt98jk0vvi9Pvv6M3373bd6fvxMjS/6fNPTL5B7oYJNkLFQ7rSEq6U6a9ZYSiw4OfdRSf6yH+SbJrEQ7UIjlZ1KFtb+E66jjb7GWyuMNvss6nvqDyvVpJcshosKUlVSrFpZXMovF9s0U8OhcNPO1MJTot6L3wIOyMkCSoOsxMIzscjt0PWWS7DWdcz1Cz0yk3hdsRh/ltF17lLYCsVYqSjrjMChuoVCFgtl/9rNfuJFfhIhGOHPywclFVJGXLnkMZDjOLxIbOa7LjDuDXsOGuEC3NSa0pqXhI1KKeRw10kMGzWLVkvHvGFNsMIq3Gru/+fjeaPp+TxjNplpwaVw13SKFtRD34bY6zE2YYw92Bj3tbUx1M72GJ3d0iU2Xnt7m9rZHWtnB+DuckHs2NnzMDq+2VPJxqTTQk0z0aI503R+ovP5saYcCizTVFbQEPprTtopB8LHZ890PjvUfMkhBYcFEy6Az85f6PTsOTjQZHpMmyYSfdlDZ0ajWqNxT1VlmIN5rqdtpwr0ac14GLBRdlSlqYymqnCE7C+CiZ5Qx5yy5IIDD/GBtpcasEMaMWcN2QBWlCvQE3c3hn1du3xJb9y4oTeuX9M+JwCjfk+9slAVg2ACMsuM1uli93xdMGe+8nWN/9Z1g/2S93wRsUMlOlRIZsQkebzDzBRiJC0ohkB7AllM/ngud5XwvYaVN2U6L7+rSCeZgSlnwyQFCCAKOSIbMGN8VKFVj3HaY/yN+0GXdoba2xpo5OOXMTQ/O+IC+ECL8xN1tCeiZBW19eCvj23qVyVyq1Vji/7/zP3nk6RJkuaJPWr2EqfBI5KTYs176O2JAHf4ABH8zcAniAByd7Iyu7Oz09O0qotlZVWy4BFOX2b46esRWVnV3TPT2J3Z8/LHjaupqampqZllZkV4Fx+39S37wW3YYOsdzlbBoh2PxvheWxoRCh1erta6wseYzRaq6k5sEepcry1KrKdEPynLlfBTOsKWvBn6/fXLU3398gzfsOXBKlPL5ZdUSmEgCx7mkq8rp0MYYq4sL5Rj5yO0IvwiTURqCiEqkrYQZf6fSSEGZUUh9+ULfKiMNoHyYEH+aVk3Fftcw/imk6n8X3F49PiBfD0MSugg+GBCLzpdXMx0cnzFOGvWQ1TTFowxV9evdfQAOThNJRYysNRKfdjhi8BldwOCvt4f/NBRn+fht/CYZyfa9fsvhsLMlCHHEFkJFPCVmdd0SCEEZZRlyN3M1NQ181LDDrxQliOHLM96eYUYFajTMd81uu9zbhb6Mm8fYyYzY5xJvvcnxpTw2xp8u+X8WrOLM80vz6R2rXvYl59yafWzH36gjz54pLtH25pywcN2rMCekdhJpAQ98TE535AjfvNF3olyryN1ZCbwx79GtoMAOl7vBqx5QUeEBjZ0Ovhv1aL7jg7+E53zJb9Ty/y32OWujehhobodoYsTOJiq6kY6uWj06Zcn+jUPCR9/8UYvT9e6wje4rgtdV6VmTak5F7azyrSERhtKddzwpHyoOJqonO4oR7+EDtYxaNm1tHMaK+iseSiu2GWTEmWhyJSV6DmIN/MXmLMsMl/obmQuggUZ+tRWDfZ/jZ+z1nJJ6OA81tutxULz2aWuL091cfpKx6++0ovnn+nrL3+nk9dfKtdSdw+Hevp4j4s5LgrvTXTvcKQ7+yPtTDOVXGJF9mJr51IzA9fgSmoveqTmTKk5VdecbFAfq7tBInwLyuVoj2l3AtCVDhrdtcz3Ei6XrEdFGrCfm4O93VJLXiPjXOHxkDrsYCeRH5idaFIejP0haMh6nQwLbY9L7bLv7eN7HGIH7+yOdHdvovsHEz04murhnW09vr+r9x4f6sOn9/QDv2x9dF/3D/c1QeYt8pudnfEA/Eon33yjcx6Cl1fnUr3UICSNMqkgLCypjEmDLGiQRxEIQaBLtdq2Vcc6lUmROYyssUSi8zkj30P1em4KIbKWM/bCQgP0oxyUGgwHGg4GqIuHQ41GI42Gw76O0zP0wcxkZuo/KHLX0+3ot4V0B90EvLxTQp4d6zMB3zMy9uGSy8nCavRgrdLWGoaqR6mV8vZa7eJYV28+1+k3v9X5i4/VXL/QLpflP3i8p7/+6RP95MO7eoC+bA2lMqyUaaHMluhNxXxUCsQlfIUbeFzMtyOLlQaDpO2tQkeHEz1+uK8njw/04P4OvsqQcUoWasn9yX4tMwbkxQrR5mMyBW0+ieAG6AcKpuSh48beiLYbdNQFzJ2cbp9P2kPPo1RQFrTNtGlCoD5PpD2T0IO+gkdI336/l3ybTd3AnDkiunALT5uZzDYgoh7iYxJfid+b0TmXbyE+nk8g33o8/i483+F5Hn4fCbqe5+GmvSmRkcj/4wiUw5ERWlQHWkXOTBm2K1OVcs4vheowVComiuM95VtHKnfva7j/UOPDR5rceaoxKIkH8tvJoVbFti67gU7WUS+uk746XevTl3P97qsL/fLTY/3Db1/oP/PI+/f/9Fx/909f6e9+8aX+4z9+of/4X7/Q//EPn+t///vP9L/9J8fv9X/8p0/1H0n/53/4Qv/lH7/Uf+Eh+Re//lKfffFax6dz1U1QCAUjzNGR2KNjDB0+e6uSsQz6c9+qGuhylutyXjKuXVm+rxS31DG2RgX1MtUpqklBTSeQ2C861h4J1qFc97BRhv6ZyDNAmHok5NgpsWYRN19PJ0K+BHwp16b8bR3K3vmmZJR7HTJp0Kc96vE+7HpeupTkSFD8tj8qfO/LrEKMX9rrhraQkvoP+X34hz9mJrN3IOfL1Pn5pgtKwliGXJYNlA+3NN7eB4caTPaVldtqu1JX141evrjUJx8/1ye/e6bXr841u1pzXoClLvIToZopWKYYc2xlgX0YqMRWDgalytLzgmADeh2219GqaRr19xpN2zPu5b7e3oVZUAgGbUKvYBJf+uSLrXbZ9XYVh9bjtzI0M9oF+Z6cYd/9Tq8P80xFnsMffOF3FsDrwJ2CpGhBMQRlISqzSDoqICe1QWozhVQADGoz0Gpu7NNzPX92qhcvrnV16XvKUHmxqyzfUghDxpupwW9pGCJbzkbuPn+MIiH95PqGHnagYT9tujVrYC0/4yR8oShpEHOVMVNGPOs65dSNbY3pXYGFImfAiA8Q8QFiOyN9zUPwFfDwWp6XNfNN2Hk4V+b1HP4HfporRRCA8Zjsj8hW+X56JqvP6ONc1pz2iN05/FxplM80KeaAsJxpa7jQznCprdFCU9KT/ErDeK7STlWkE+XdsbLuTR962vMHOpWjJCzsRAV1s3DKPJwwUvqzc1m4kmVzKVsqsYc1WmrNOXTZLrTg7DRvVlq1FWsd2bOGuxu0yKhBRpWXETZdrV6+fbrizOxY92FNXpcayZIMh8UR8qBYoAMFci+zPh5yEyZFLX201lJX3GuV3G8PdOdwoKOjUvsHpaZbBfMfmNlWNf3W0O4M2pxLA7rnsDwqgnJYaGt7oqM7e3r86EDvPd3v8fTJIfvtoR4+2NWDe9t6eH9bTx7t6sOnh/I/QPeDjx7o6dM79DvRzlaurbFpfzvXg8Oxnt7b0vsPtvX+/YneuzvS06MBKPUe/L1/t9T790p94Lg/1AcPJvrg0ZY+xGdw2h88PdLjx4e6w8Pyzv5IWzsDTXeH2jmYavdwR7sHO9rZ29F0B2xvaQq2uOPbJr21vd2nx9MJD8MjDfGJBmA4GWtE3mRrSrstbe9ua2d3V9u02abN1nSqLepsjYfaGiHPSakj/MKn+IE/++C+/vqHj/SzD+7oBw939P6doZ4g4yf7pZ4eDMBQT/GRnxyM9JBH8Pt7Az0gvAfvR7sDHe6W2t8bap+8PbBDfLpdaDiJKkdSPkwqCEdbUVv7Ax3c3dIRMj+8v6M9fNFt2mxBcwqdrd0CeRTy+PZOqW3o79LPwcFYh/hId6h/52hLd8E94vf2J3Jf/c7uSHe4szmaFDocRu1z7t/LJcd+H5r2C0fQHmW7gyDHDnHHNvcxuzi126OoKXdy07LTtOi0XSbtDBJtkvaJ75O/T7hXSLt50i7hPvX3h5n2aL9LuEv/26Ncji3CSRk1LIIG+QZlZkLt8dnTDaQCx7lkHZToaxaDzITxTfz4lzVBsEl5AYl/52/4d+7vD7vzcQO+cnxn58fI93mESI3fRDHi4kviW1psCvo+emre+hab6m9TTmOT9bbmTfJPBma0Bn1XOB8tG0oH3iHlbALnEzLUSQ6v0yU2sFt0xDdIOFMUeWXGRtB/DZ42ICLRp6eI3HxvUt7xLXTzob+e0E1oZHsfiU7yPNM2RmNvf68Pi6KEjyR3Jjr4yNjsB8MhxmeI41GyCaMe9B1jxCjnyouCzR+UJeUD8tigcUQWHMb9Afjq6lIeLnkAo9tNeyIdFwLurHgYQpBfWI0nEy5PppoQloOhIpu0y7JuWrU4JI4Ezx2ARP81Y8EwrhZvoIWml22GzxjY8Bvy+4r8dMi8hre6bhhfi0g6uRxDjAR2A8/axH38fhm68L85yyOpXxY5zxXxNRemt49b/rjq4/OH7vlsLv//dZ6fX+icQ7XHFws2Wdq4TP3ixcNbeLqFp3fhZS28dw4uAjxMbMA+VxMM+3Q61nBQwK/UNhV3A62M7VHMl5CB1+2o7/JwOjUXuY6qf8Re9w/CPoYGnm7z/MHL6zofHTJLyFR8XJYd8u6QXUcoehIfL0/0l6jnupCjJ64rHs/YmGOI/Vwb7odZUM5G7fN6cHCo+/cf6O7d+zo4ONDW1paGw9FGh9C9AifXddDnPuPiNSMvZrkkk89lix447Qx6yedeUgyZOvhYoHOXPMBfX8+4HFohm7bPdx6poGGTDwAAEABJREFUpmBBzmOeF4rolpEW7cQnogMDLiC2phONxqO+Xgimt4hBkXFleSanEUnLZVLXapGjP/TW6yUXQhUObYujmwg75oZy5N9Uq77MkFmA7whkkvd/yx8pvqnP9h8z8wAY+XJ/qof6z03eTan14eY3KJBykIYGCakPTUl9l5uQuEdS/+MlnrEp95jz1ZeR8HBTg5hHXG6EXufb5kZNh9SiQ+t1JZ+TBfrv82ZmsOGAt7dxmvB1Og569xTgC32n7fLysEPeTIhK5meyu6URjpIGmRY4hY61O5LRlHzHLTIxUTLmiR4RM3w7Sfh23twGJOgFC4ohUCL5uvO17Gvb10ffHx0n5szjHWvLw02bqIjOGO1FHc9vWa/uKPu68/XmaHGGk9CHYLDjbYLMjBZS67wwxoRexWGpEt0rsX3m+g7dGHPWxlA7O7va39/X/t5+H/d1VJZFT8f7rNFBH4/L+c2bU73ikeHs5FoX5yuw5hJ/wYHqSi9fzvTqzVJvTlY68UfeReCBqwC5llWuxTrXjLyL61aLpfM5VjnY0Xi0y2XctgblWHlWKlpUlCljHAW8l0WuHFnEENG8XpT9TzIpUUfRlECDjVoxV0ts1oy1crG41snVmfxv6D57+bU+/vLT/qH3N7//bf/4+0885P6a+CdffKrP+7/Z+0z+N3q/efOi/5vBZ9dnulhe6WJ+oeMLDo39A/KXPBB/unkoht6nz4h/+Ql0f8OD8C/1i9/8Atq/4nL793pz9lqz1RUHmUqWdYo4jf6nElNsJeB/s7flqqfh0anlcdBipxxnssTRy4dRsZQs93bSYJRpsj3U1u4YTIiPNORSdoCTWo5zlTiLBY5njgNZDAN06CKnn1ChBys1HL4aLis7+pK1soj9iBIilQXkiA517AXJDz/IsOUQ5nAbZJYUQ1Aw5Jwc8mwlLiXEhU2MhYpiqHIwUoGXnhUDdLFQQL9ClitiZz1ufTpTwJZH7Gsk39GXWSbJkUuWK4RCRmjkpRTpK7D1mNjKeHxJQIJFwqSqagi7nidGRLvYQ7RDQfr8hlulpm7VULclbH3PbxLpjgt/pL9seQyuVS1r8hpsaSOT5HpXYpPLItOwzNDTQpNxiS8z1sHBju7c2evhB8LDO7v9wfDo7p4O7+zo4HBLBzzY7PNAvL0z0micqRwFxSLBWo3E1xw4F4TYbq157GVNXb/Ry1df6quvP9XL1890fvla14tTraoL5nGBLFt0IWoyHWgLmru7Ex3sb+vokP4Ix+OCeWqwj0u1HLYN/YJ1DbFZQyIE4uygMo8akB6WuRwFaWP9JNZOVOrLvf5wkGs8KKhTqMgi+Zmmw6GO9nb16P493btzqOloKMPWrdgfG/wWYceiSb5+PQxuh5i4pn8MayX6QZUUY1ThsuXSaQhN3x8L/L2MfkII8gkwM3nc63powTxbm58kQRt2+8BDfeeDnMm8/e2LaCJ02AjpQRFCzmeGbTd0P/AIXLA2HbnVXJ60mgxMO+Ncu6y1cWEKXaVULdWtF2pXc7AUN2MK+A68Gyu3IJdVnuesA3owqWW/2tjRGh1uVPNIuuKR1+G2vcgL7WzvyG3weDSRQWO5XOmSR+ArMF+sufzo1FmUYiGxdrqYqSFdybAeQfN1qxevz/TNi3OdX6xEczVtpk6lZKVSoB3rjNUsh2irkCnSd+Zyz3NZiErINEkyePB0cJmHICMdY5TPj5FG+P24nH8vk4L8fNKy1mitremW7qEje1wgRAST3PYg4xgDTYNml0sdv7nQq9eXOjtbacWFddsValm3CbviPPS8pI76bQ/D7xT8iTwjNCqZJA+ViDn07sfU/wfv9hbkmMRXyf+DTgxBJWeMAjkE4mYmMwf1GH+GzSrKoq/j8QZ9rvHLnL+ITDZznatvK1iFZlXXqvBRXD6eH0KEpsNEcS+7hj29wxa5bqyXC11fnuvy/EQNurU9GugH7z3WX/3sh4QPdbQ/VYntMFvJH3McwnrQG3SdV6Nnh+c4EA7jExqwAcV/4uutzAw6kvVtxG8vHXjtesj7QtC+H3ipoNsxH+6P+Bi7jvp02bUJE5BoY9Ao1KWB2m6kdTNk/890fFbri+fn+s0nL/T7L0/0+qJWHaYqtu7Khgeq4hSfa6CLlenN1UrH4BrdXqMXXRwoDifKxlOlvORxuNPFcqmT2Uxn4AIZzjmHrLtWbZQCxi4rM2VloRxkRa6YxW/nqevk8k/MgT/+ug2bXV+jmzP5v/bj/1uMGWeuxWLG4+8183Om89PXOn79XC+//lyvvv5MZ8fP2S+udIeLpY/ev6sfvH8kv/w75MJraytgOztFW8v/mWdx6atmTtxxTXil1DouiJ8TP1NqTuDpRG19DF3HG7XVm5v4MeW3OLmJe0j7NNPtA3DgAdjhj5OGTXME1p4xXxt0zPP3wNyyDSiGJK/ryKwRVgZUyrEyhcNqDazSAN9ilDXaGki706B9LtkO2JP2tkfaGQ/kj79DXxuu7HWtivm5PHmjE3yxs9ffaHbGGLGfAb8k4sdmHX1YqwEXt6NBThjhRViV1PMqtMnMFGKUhYheJbXYXD9z+3pssDud90XtSLmv05z59nU95Lw/ZI9xjNivJuOJxuOxvCxnbYcQZGYS34QeO72Ktev+esXZyv/Ah2FzAjqf8JM6+O2atRIPAAG75ntFGeEdlMhsEGqs7loZF/1pda7V5StdH3+psxef6PrNZ7LVGx1Okn7y3qH+9qdP9dc/eaInXGaOihpZzxWTY6EsrJTHGlQKWsq6BeFKRn4AZkvEAsjv5546WazwU4T9jRqPTEXRKTBXCR9D8OboWMuJsdC4H7P5wM0kD+WfRFGnxJgTayShNz36Nh0V/gTYR9XXoT3zRUW+0L2hnTyPOTIzejLK+N7EjRxS8ip9SNqMXLBJS2abtJkxpqCILvg8Ozzu83gLs2/rmpn6j4ce/SO43Trecv69OrflTue2zruhqJ/4SfTRh1TchMaQvgtRz2EWCIKSRbWgsYwVFnkkjcxWvoGVquNYXbkljXYVJ/vKto5U7N3X+M5jTe+/rwkY3XtPgztPlO09lG3dUzs6Ul3saRG2ddUMdTzP9OK807NXK33+zUKffj3Xp19d6XfPLvWbL87AqX7z+al+/empfvX7U/0afPz5hT57dq3PqPfZswt9wSPycx4XXx3PdXldYdczGfwpZehKVBLATiesRbKBOhvi15aaLXNdL0vOgdhtO5Rlh+qw+bUG+DClGuo3tHV0ISohF9RESV3/X1IrI2aEIhQl6S06kkn89EjekBjF/nubvQn7HK/bR+CZbJK3TUQvG+jbD4V8IXdb0cOb4sSk37YhbjcQoaj2Fl7H8zy8afqd4B0yfZV307RjCarryETOskIKpSLn5cFkV5OdQ423j1SiG5ZNqDfQjDP2sy/f6GMegD//7Gu9fHGi66slfidMQSPiC8ZYyJERFnnR28JBOSAslOeZQjDk00GvI0z4kq3cT2nZW82CAvMUgodG3GRm2nw2oc/DBshYqaeRsK0Or+e17KZ9hFYWo3wdZ3mujP4zwhy+irLUoAe8FaW8ToA3M+v7jSEo6xHl/xkPwKGLCinHXhZKda7VQuzbK33z9YWef3XO3WmluirheaKIHsYwkdDFjna46ui1GLcBQkQG2/AvwDjUEbbUadT4WdnBfpBoSI8aZbl838tQmix1KpR67c7YKzLO4RkPohkPoo6ILxDxCTa41iac8fg64/F1TgjamfxRODTXCs0VuAnrS4X6QqrOlNan6lbHapZvVC9eqZ6/JHwp1cfK07mG4VLD7EqDSAgm+bXG+aUG4RzeThTaV1L1AhrfgK97pNU30vobGfmheklfrxSbV7L6pRJ5dfVc1eq5VqDydPOGkV4oZHPFfKWUrVWnJQ+/M83rua7Xc12twHKuOROyXC+xDWvOtivswlILyubuZy2pT53r+ZX8f891cXWhi+sL4le65k6nb9eskX2DNWiVQieLRr+BeFLd1lrVKy3woWfQulxc6vz6XNfzSzW0ywIzXYBSCsYQuRO4xOe7oI+r+bX8fwOzrNdqmLtkptaS/EG4UyfRNsuDBsOMx9NMO7um3d0ACu1sFZpOgiY8Um6N1ftEh3ul7hxNdI+9/ehgrK1pruGgU5lVGrHX71DvAB/xcMvEm60OJp0Oxo0OwdGk0Qa17mw1urvT6e6e6d5epvuHAz24M9b9u1MdHU64jyg1HEUVI1NJOJwWGm8NwUij6QSMNeRufwQ8HI5Jj0cajEYqhwMVA0dJfNjneR1vN9meMs5tbXEXusU7ztaU+HSqrclYW+OhtscD7U+Hus/Z5MNHh/qrHz3Wf/jZ+zwCP9TP8YP9EfhDePzw3lQfOe5v6QN/8CbvKXJ5DO+PeXx9dGeqB0dj+UPsXfLvkD4kf58H8p39ATaugP8IAmOJmuJr7tH27sM9PXxypLuP9nXEo/sebXd4XO6xP9Iu2HMge6d35+627t2nzcMDPX50pKe09T+4+NTTD/f1hLKn93b19O6u3ruzoycHW3q4M9KDrYEeTB1lH78/Her+9kgPdydgqod7Ux6yp8zNpA8fHG7r4eGWHhySz8Q+AI+IP3YcTPRof6xHu7TfGerhzkCP+nBE/lRPafuEe6NHhA8Pd/TwaEcP7uzq/tGu7h7s6Ih7HsfB7lR7KNoOvGxPhszFkHkZaYf53plM0LOBYgjCWKlLiQCoT97EE6l//y8c/ft3yrD5+oAdkunms0m+TXjSxYS8burfFN0Eff5N/F8ObnvZhJvff7nVuzWcnz6NIfJ4x4Gn67p+AvnhC7cwxZdqxDHBicRbsHN53BXA4Ztvd5NHNdrwdcLfSoSMb79veSYCCxI/JpN/sIvIyGN/HM5N5HA1Go+0s72DkdzVBMV0p2G1XssfNNc8Xjm5PM9xOnLFiBFnDA2bKV1pwOXgaDzWCEPl8Qx6AavdUr7yP1nM4dwP7MvFUp7n42u4aPQHloqLAH+4cO7yLNdoONLW1ra2wRCjF3E4zEze5lau3m8H7Y5LDPExM5kFjwGGi9A6Ngbvq6prHjvXqhiDO0Yeer9rxuZhw6UCLWTmNOjH2yL79mYOO+bxlo6PZcl4XC4N/VO1H4/TcdpeFyo9LX76Mn8Uns3ZLMFiPteSC1j/J5n90FpXFZtd80fRtg3tGzVslC2yahqvW6njYBv6Se3UEq84+K7ZpGs2Q2+TOAR2IDF+R4cj6PktdJpeBhXyWMn5cn7m8OT8OP9e3/n3MDHuxBy7QBGNDweYQggy5tZl1kG7aeAReB8dchOfYFExZvK5k1ymm7VgZujKUPfu3dOPfvgj/cXPf66fg48++oEePnokf+AaT6YqylJmxlhd6a3XuQzdsBAlkc/YXP4Vj/gue5+PxXKJQz3TxcWlfEwd/Ado9PxaoBkjs6iIPsWet6x3UjN0NXLZlIGcuOvvGF12DNhw/XJi0+a2bdi8AJoAABAASURBVFQGjZz6IcAL81StlprPrjS/vtSSeW7QaV8heTQVeDIeeholVqK+oyNskVuHHjmSK5MJsSbG3fW4ET+ZXkBw+/1O8jZxG95WEpLSn/9xPvqOU//7lgBT4T049B3KFOidD0mzTa2Wsfk6m88Xvb552mWW5xlzmsnl6lU79KZjvjrCxNwmeOAL0Q0PfZoykWlmit6euRluTTXZ21bETlSsif6fgcYBXIMG7jvmJwUkDztOqacDDY+r/8AsYzEzuZ4EC73cnU+fk74/bT7etoPHFrvgcadh0I8xMI4gyLBe2x6QE90Sr1XjzLbMtcFPnkcNy4I1MOjHLz4NNGvkVBN26NUA2zvCeQtZRimMQ9j52vQT5bpaFsUNjULel6/BBTL2P2zy8uVrffXlc718+UaLRYU+FYphTDjiMFVoPg86v+x4uFrygHWlr19e6+Wbhd6crnR8XunsosGJ77RYBubMCBOHh6SqMnXc1poyWQrQgz2ZAgw44k1czF/LeFrGkzbsKzE37qivsGFXHBrOZ5c65RL95clrffb8S/36k9/qH3/9T/qvv/qFfvm7X+t3n32iL75+phfHL6l3pksOCLMK21kvtWxW8n/GecWFZBeSrIgKQGUQZ0m1HDRqNaq4qFxxmKuIb/JqLaqlTi5O9NXLr/S7T3+rX/z6F/r7X/y9fvXbX+n5y+e6gq+O+lkRVJSZPAw5Qw2tOr+Uix19SQUHiwEPTUOczeG4IB2VD8Aw4pjnGk1KlTwQR/JCafAYFHNTLESYQKeYtQqxQTZrdVwEd92KkPmiH2MMrj/BH4CDZMgvqZOjS21v9ztsf1JLYZKFpBCM0EgDwXPagEyFmCnLSmV5qaIYqiiHyv0BmIN6zAuFLJdRx+v1yApllHm9knVWeN1YQqeAlwLq1BftrLhJc7HUH8pNbLeq1wl08r/BW1UedqrWreq6gylDZzIFBGuKqIv1UCLemtqGUdUJXUuyLihQh1soOVLLHDfUvwlF/cR67NC3xD5u6Fw0U+nrbFj0j8DjUYE/MZI//j54eEePHt3VvfsH2tvf4jCWMQ9JJbqzhYPvD8IPHh7p0ZN7evj4ru7c29PO3liDcSZjriouAa7nZzo9f8Wa+UrPX3zO+vlCr3hcOL/iUM+FwYQD5oNHh/rxj97XX/78h/r5T3+gnxD/8INHevLoju5zSNjbHmo0CMpdn3j8FbrcNgselOY8bM/l6UB+bq0KdKFX72jyP1E6LjMOr6UmXL6PikwF+Zk65NQRFwe+gQ6xiffvHuoeD797O1vkW78vXZyd6uL0hEumCx7Rl8gX+lnkAnoAhhrixznGwyGH5Il2OEzu7e0gqz38sS2NxiMNsLUl9XJ8wUjbEIKCGfPpCDLSZkEyk+QQeruB/tUfkyXR2hShlUEzg15mUmadIms0NUslLiy4RVGWVprw6Ha4O9Tje/t6yvze51C4w9xHLn0WF6c6f/1SM8ZeXV9xAbNAxCsebCq57piZfBxu390P2vhGCy16X22Fv7RGdxv5p8Q3GY8mmk6Rx3Ass6jZbKEX2N3jkzMuSxpZzJWVpVAuLldMa3R0zb5Ti3lAt88vV/J/AvrNyTUXtGtVdVCyQikUkuVKYkZZDx0GNCmQB0KUiHcJ9UDPOyIdNGXG1xH6UMFEBBqso66Fdt2jYX2Ij48zQCvEqAifkbUfYybzduhRxwNUgm6EjwBPNXb/9GShT3//Ul9+ecp5wKA9YEJLwkyJvYDqhB1576KV4FPsB6Km04R1ONj8EvneF76/k2MMIyjCZwZ/Hkb2RA89neMDZJSZeT1TDFE5tqzkcnSI/vo8ic/tXmTEM/Q1dxoBecO0z/V6vdIKtMiHLGoZ/QLqBCC7qYsPvuLh8vrqSlfsXWsux3a3JvrgvUf6CDy8e6Ap+0Jk3aZ2pRZgBaGXoJcI+TKfkkm38Gw6ddn0MkJOHm6gf8UnydsmZNw5mO+ul3miB4P1IIP/YBG1YI5ZOXKgW6acvIGyMFKMU2S3y+xvabbI9OybK/3XX36pf/zVM33+/ExXS1MY7mq0e08jHjRKLrJttKs6G2mGPr88vdI3x6c6ubzW5Xyl61Wlq8VK57O5Tq6ue3j82v+mLnJuLUjMVSwLGfMBExKL2xzB5Ivfx+RnmuViju26xUzL2bXml1e6urjQpePyUtekZ8zLjLU954LQH+ivzo91cfZKl6cvsHXn2t8u9cP37+pnXH794P07OtgpNCobFXmlLFbIYkW3K6lbgoXEpag/5PVIM8quZd2VLAEPu0upu9igvQlJp/YcH3+DjvzubfqSfMeMcHGDJSF9Yv+Fr4JBgz72gzUo5pNC9SEzox5JSOcGHu+IdwqURbWKtNugVoYeOnIelnN8ijLrVOBPeF5bLTRDh8+O3/Awfqx6udIYe7WHvd+ZTiTOihdnx3rx1ed6/sUnev38C12evFTDJS2VFfBpM+j63jTMoybDUmPgvm2ZZ8gzyqcxSPAntDphChydEvpOhvyT/OcGvtYi6znLcxX4tw5fw3lR9Onc80Fe5OgquhtDT3PNWWvJ+Wu1WqthjW7od3TayPCRAnLJ2EdzUODHlaHRKGvZLzou3CvGcq311StdvPpML7/4pV49+5VW58+0lS/1o6d7+p9+/kT/4edP9RMuSu/tFZq6zmip2M0Vbh902X/EM6D1qCRba5OuZDzCi+dCT8vzHV6P/BgbZVnD+msU4EtWK8EnjEuWtPlPfHzWA7SAHCb/j0FS1vVI+IXfgjzSQi/+KFy3oN6X+Xz0ccjcfF2GPjce3mRpU8XeJj3i/Hl4CzODL30L0gEb+i58jm9xm29muv2YfRu/zft+6Lzd5nn8Fu/m3ca/E0La636bR0bP7bc578aSl8GPhwm5OzrCtkemxnw1AcLGCtXs33UYqAkjNdlYbT5RKqcKoz1lW4cqsZ+Dg4caHj7S+M5TTe+9ry0wufOehvtPlG8/VDa9rzC+K43u0vZIXXEInQPo7WFv91XHfbXZQZ+v4o5CeVf56J7y8T1ZTplN1dpYDQ9l6zbTusnU+cEIe5+w+13ydEQzCOHZsOGC39lKOvHz32Xi4WegLuzK8l110Orw9Tvad1gVb5/YQzYIiAsZJnN1vUFCV27R9fFeTzwLJfL4W70iDwJ/1rdX17ct7G3sXVIe9z42gAXvl4ae7lO3ca/4loJ6/tV/vqXbJ//FH0NTTAhNxjnIkLFAwocSOmHZUPlgyjliR8Voh/i2QjbhHFfo+qrRixdn+u1vPtfvfve5XvEIPJ9V8vYxDhRDqQwaWSwUsxx7UWD/vkVGXjCfB5owntQl5hu5w3MIQQ4zeANmQWbWQ0b9d+TisulBHk0l6nnbiM+UxSjvJ8syxegIiuTleQ4voMBmEy+w1Rv7vKlj4j/o8Osx0buc12BR0ajDuIo4RGallvOk41cz7i5O9RL/4+qyZRsaKIYpvAyRVa6ac1/TBHUdSIG9BEA5gQ3bRh7jSg5+5HJoyduAiLxFZqaSceQhKqILIXXY8laRR+LAvUFgL46cxyM+XMTGZ8DDW2T4Bu/iNt/3g9CyL/SYyRrQzqT2WuJhODVXaqsLNatTVQvfd0+U6nPlNtOwWLMHVxoVK43Ye4bZQoNspiLOWHXnCu2pVJ+AY/AGHEP/pEdoNqE1p4rUC4QO1W/Url6pXr3o0VavFdK5SmiPh41Go06DslWMlVKq1AL/m7Vr9tE198kV9zU1voCjYS911OwrNfE156oVd88L9t45frFjsVr0vnRVV2raRi2+aMscJPYyi+gMuhSAp53mqlprQXt/BJ7T9pq7IQ8r+kziY+I8JV1cVTo+O9fJ+QmPyzPudmrsW6cW2h11umBKzKkII/QVxMNwAw+1ujaJJSGnl+C75TG/qWdq6mu19ZUS8+J/6G/j562otwaErftmCxln+sBeb8xhaC4Vb1B0VyrTlYa6wtJeqeguVaRLDeMcLDWIa1BrkHfK8b1CaNUh3wq6q3qhOfdZDr+Tclk2yDUxFjGOBLqU0PcWND38ntC12cuELEOWKWPNZWWprHAUmzT2ICKDjPVZ5plGZYZeRU05mxxsD/XgcKond7b0Hg+97/PI+/TORI8Phnq0PwCEByM94iH2/u5Qh9xlHOI3HxE/4PHTcbg30QEPyftgl/g2D6+T7YHG01LDSa4BKLkv8XA4LTTZGWjnYKrdo23t7E803R1pTP3RVqlxj4G8/RTetujDaR4d7ej+vX09enhHT7mHefr4Hncnd/WEu5n3HhzoffDRo0P9+Mld/ey9B/oJ9yo/uLenj+4AHmA/PNzRB4fbpHf0g/v7+hGPyD95ckc/fu8uuKcfvXdPPwQ/ev++fvLhQ/38B4/1Fz98or/kbPBXP3ysv/7BI/3Vhw/0F+/d0U8fHehH9/f0w7s7hPv62eMj/SVt//KDB/r5+w/1s/cJP/L27+vnP3xfP/vhe/rZjz4AH+onpH/wwVO99+Q+vN/X00eEjz18oCfE79+7w2PwWIbGtU3DmbFVh7Im5r5tb+P6H/IJ/0N6pdPk8B9CJCPWgmT69uNlCAiLRZ4nCP69v+/w4xz4hDlLglGPu+HrMH4e78uZ4HQLKnp+z38fZ7Pysj5OrXdCr0PSK0jQVv/xzjfw3z6LH6P8W5Dxp77O0E2ZR414wDHI81zj8VjbO9va3t7mcnTY97vmYFVXGFLGk2FcirJQjBllSQ1K62PJ80L+WOYoMEZOK8NABRwQr+P/T2F/oPOLNX+wq+taHq7XVR/WvmFAS3xyjNaQS+fRaKgiL+Q0zOCSrxtFXxiOhgXicIfHLMjrOSRfTmIhdT1/3o+jrhs1XMR5/Zawch5AQ78di058XB4eb3rajTrqdYy7o9wXqB8yVxyWnV5HvpnRT1LtNGjscnH5lPBf4gw5PzWb6WKx0Gw2ewt/oHRZrHmEruHB67wLP8g6OjZRR0OdxmUEWvIcXl5xceWXUo6KDbujr8QlkKFPZiazDUS6g1/XS29bV5VWq9XmgpPQ58h1jeq9FHxOvT5+EWn1dHwsjhiDYghUZ/6Rk8uiYiPv5xL+mqbtywJ1aNgbtRr+vV7DHHj+9vaOHj56qA8/+lA//vGP9bOf/Uw/+fFP9MEHH+ju3bs4JiM4lqqeXiOJcbC5i08HUw3ydtm5DF2211fXOj8/0wkXvGdnZ/I5yvNcg+FQHnqfZqaed3Q3sjlmbJJeVjBPnjbnV1KIQZ7n85dBI9zku0wcDK7nLfGbGH+NLJdcUl1fXWrGJdR6uURvGkWTiiyoyKM8zMmI7gjhtIgxJDZ8nxen2fkiB6Y+p5eZy99TZPHte9uEVELViP93/v6ricLAn+i6Hwt65rw7fJ587nswZ54n5jIyBxm2xENPd+hsiywdXqdj3aVeRjCFXPgiMuKSQoiK2JaszDXammprf18DLq06ZL1GtitorUFF+84ky0wWgyyY/OP0EwQTa5pAfZzfQhEMAAAQAElEQVSIwZeXe9rXSV/OHHuew/OT04R2CzqQGGuibT87hK07mOS7DkX69PyONgm+zKQYo1yn8jxTCFGwoKbpVDPezoJCUarkAXgwnijEHN5YyVTqcGIb1lUP1pDbmwqbvFnDS+zKXP7Pnh+/OdarVy91/Oa15tibHP2dTra1Nd1nTe0oixMZB3qlCQ8aAy7zI49ZjV4fL/Xy9QLM9PLVdf83vaoqqm4y6DS6vFjo4mLOg3CFbqOVPhUgOGQKksyMAr7OLxDJwBoz0DJ+d+xPeIh5efyKB9iv9eWLr/rH39996v/M8295+P2NPubh99k3X+n1yRudX19oUa/UWqeQB+VlrmyQI6NMVkRZHhXKqFhmfX7OvpRRJxbIlvoGAojUjeR7meXG4aGS/2nTlyev9DkXnL/+7a/1y9/8Uh9/8rGePf9Sb7j4XKyXUuRLW6dhmUnAom14GWQqeVwa8MhbjnMNiJfDXI6cssgDsuUSJ0op4Lbj/HNyIN4C7FkAVjO/a3UcNlsOnR0XqqZWAaFG+umBTPlCKEnYi34v4HDUcDBzXRNyDQGS/ARgZtS1Xms79JGvzIJizNG7AltYggHwsFTMSwXWocVMFqIELGR9Xk5ZwUOxIy8GivlAIZQyo03w+A1IiwumjsN5zWNRzeNvBdYOLpWqVdJ61fYPwA0PwIl6AeEG0Schy0NKQf6fEapjQL5wCY06AdoG1OZSm0ldJruBuGxJtamt2Iug3daJMimzqGFeaFiW2PJcw1Gpnd0tHR3tsb8c6s6dfe3uTTVAn2SNOg5mZq1K9GnCoWR7e0T9MZhoujVkXqMUGQOPA4vqWtfLC13MTnV29UYnF690evlG14tztVzqbvNg/PTpPf3sJx/or376kX72gyccNh7qAw4h/jD5+O6eHoGHHFTuwcM+B6dJaSrQB+MROK25MOBxM0MvslSrhK9RJo0L0xa6tTcd6nB7rL3pSFvo3BgdHaKbjglr4ADf7d7hge7fOdLB7o6GrAf/Vz5mPJRcskdeXZxrfn2tNb6D0J+yyDV2v297qu3tLfmj723o8Z2dXe3sbGsyGSOfUgV9+N5YsG9mWaYQA7pjin3ocYehJybx9R8PHHr3k24SrqRKVO1AIjPJ+jyR3iASC4k4diVicwMXNdyiKFUzdWs/lF9rHGsdbZf64OGBfvz+A/3kg0f66PEdPeAheJKJ95xrLS9PtfD1fX6qFY9F/f/7GH/KzGQG3zL5/uC+4hqfZoV/5mGDzW2xv27rzSLrp0B3RhqPJtjVCRcdSad+QXF6puv5Qv4HelKIcpteM5YK1PDeoOV1Mq2aRL1a/gh8jm2t0OEuZdiDTJ02SNTtQIKvHoI3pwO/7is2hM6r+JiZzEz8yPhPfDr68z1izRgqxuJ7cEsbOlGgbrxZ83XVcgk50xWPd/PZkouRDvnnClxrWBorNSPNrk1ffnGmz8HpaYN/lUFmKLMhPRXEIzBmMREmhN1twGgEXG4UykEpbb79Or+O2xwj4pD812RmCsERetodfgK9kIdWuM5Rbka5BWXsNUVe9Hqa57lo3M9ng+/RojdmG3rOT4VP6meSxWLJWqh6n8vz6YRvt2nHft5gbyt8PN9r3W/3fbVGpmWR6e69Qx6AH+v+3UPWYqGWfWOBH7iGZlNhVxoxZvjEfpnPr9urLpDnMEK+vUB8RMjMBQRckreAwp/+Mh4fo5NANcSU9/B4wpYauhSw2TEMFcNIwcbM7QiMFTTtkdqJqmqIPhZ6c5rYE2f69cdv9Itff61PvzrT+cLUFVsa8Og72DtUubOnYndH+Q7tJ0MeJYJmXARe4W9cXc90zaPvjDVwSfz84kqX+OYz9Gq5rFU3CW2IspArsidZyCTEgLThu2UdUaerVPMgum5WWvrfNplf4d9cQPcCPbzAdl1oMbvUejFTvV5g+1dKXEaGVDPaVnnoVLC/GhdtCfuQ8Ti3hwH4IZc/f/WT9+SPwPcOxxqUTE6aMwGOBeFqA+wuRkXiAli0NS57e3AJbGmB7P4QcjpcEuodpA47DhJ5Pdq5EjQSF4qJfSTBX8cFsyMRinHL7VpyvloxKIBO+AaZRBxBeYjA0luQ//abiCVKOpCY266H3egTS0gJWut1rYvzS734+qWeP3+hYx7uG3zQra0d3eXs5djankjsO1dXp3r98hkPwb/Xm68+1cWrr7Cfr1XPzqTVTDnzNIxJ4yJoMsg0Zv8c4nOV+C+ZJfjo4LtTYu0llPIW4mOUyvNuymATvTBF7GbGvuLrN7KePe7Ii0IFGJQD5q6Ul5tZv259fbrN9nG0bqehadiJ0LXKU6sCrcvRj4icQz2X+aXv+lzV9SvNT7/U9fFnuj75TKuLZ4rVG+1PG334aKq/+ekD/e3PHqMzB7p3UGqUo2PoQGD+DFqGrhi6J2yEbueOq2khu/QWjD+0epvW9+Ke7kE9+cf4CTeIktsNNFsOyyQjzwKh+CTQ9fCVlZhfD113EjQ9lIc38LyEPDwUdb8FdJgL3QaQTF3STRb03/06f+ZV4c3jlNGO383XyLuBmfksy8w2ZTe/ZtbnhRD60Iw0ZQb+W77vsvHn0flzevaxb9DJ1MF7x0prmZOWuXE0hBtkaq1QigOpwPYOtpSNd1VuHWm8f19bR0+0fedpH04OH2l0sMHw4DHxxxoQDvYfq9x7rGLnscpt8rafaLjzVJPd9zTdf09bB+9r5+gD7R6+p/HOfRWTfWWjHcXBVJYPlEIBjyAValMO4EmEIFkuxRKNzXW1wB85X+jC/1crnPsanjYUR0r494m64vHYddEIDZ3chBF7GBX6vEDcYYQbCF9HyMjDlIS+3IDgD75Gzi2IytvpT3yc1p8q78veaecdv5PnydtSNPw2+t8U9mwzVuvhMthA7MEJWTERMnQgK8cqhlsqRtt9GAp8R6zT1azWs69e6/effKUvPn/JIzB+pP9z0Gshy1yRPTxjnjLOXVkfL5RnpQrmt8hLZfhyEf0LZnKYmczTrK9+jQVPm0S+AzZZ24weYaRbaJOWf6jq7WKMPW23tXmeKcsAYaS/Pk46z3N9B+T1/IQop2Eyp8ivASnwGy0q78dTohM5j78dj7/Xeo6/8fWzM52frlVXBe0ninFM+1wNNr3iftMfDlu3TVBK0OrBuJKDmpuv53os8bOByVeraGHQ9XHkjAf9NcFDy0+LTAjZJwxwuED2a5nbePyAkNb0SNo8XCkQmtYyyhwiTPgKPdgfOtDv84Qed7Ts/Q2Pj+v1FfevlzxuXsnzs6wRV5UaDKXBILHPtci0ZuwV/SyV8CFa9qy2ucQ/v1RHPPEgmVr3MeZyv8Oos8FMht/RgzqqL2XVuWJzobK71iQutTdodWcSdGeaaX8UNS3olz0qQwcCsu3wB2r20bpNahzIvkVPkI465NUha09X7LFrzkbrqtaqqvCja/k+3FK/SwY1kBAtUg/oQ0RXMuBxP5/U+OUVqL0vsMZnXjo9+lx2EqZIF4tWry9mes297in3qwv66WIQigmCUmT4AcBXgq+QRZmFno/lqsKHbJC1QMt991wzfMf5/ELLxaVWiyutl5eqVleqOHev8GnWPMzW9RK/YiX3zVr8tJZzeYMvWTNvDefNVF1J9TWP8o4Z4axPq/H4SuHGl0ucH1p0ds07x5x3g9lyrdmy0jV8XfOuckX6igfwa+6M/S+WrTmTVPgSa9qsqrX8b1EvKO/LGHd/jmHf7nwuekiImrVB98isqls5GkI/JyF95dwNlLlpVJp2mO/drUw7YxNXHNodmXaH0s5A2h6Q5xhGzjIZ9wamIgobE1QWmcqyUDkoNRiNNBgPVaCw2bCUlbksj/LKRr0wyBWHhaKHDsojCE6MeimaxPyFLCiQjnkm14msyFXQxwCa/vazNZ1wHzHtsbNFOB1rdzzU7qjQwSjXnUmhBztDPfX7lt2RHqHEDyZRGwRC04Np0KOtqMc7uR4fDPTkzlhP7m/p6cMdPX2028P//84/eHqkn/hj73tHPCof6IcPd/UhD+Pv7ZbQhdYo6QF4NJGebmd6ulvovb1Bjyf7Q713Z1sf8VD8Qx6kf+QP0h8+1k8+eqIffvBEH733SO8/fqj3Hj/Qe088fEi/D/T4wX3d5Z5mVJZqWT81OtKi+x0T2nWJeXWwCJhn/Q/4hP8BfW667AfcWw0Z/4lFbWabsv+T/TqXvoG2N4tSmLw+jWFsOXx4fANKqJy8HPgwSMqH6nke8Xq3IfPvVTzZh9/5QRQuDgK5bOSR70N/3sfpBX5yjLNfBu7u7mifh5UJizBjQ3dqZqacRTrgcTPLM5kZRrIFKCkVIs6Ct/8WhXLq+bgqFNwvovwSxeHxCmNXAw8rjNttXoPsvE0vH+j61zDoJswZi6OlvG0b9caQ0I2h1wkhKIQIglzELQaxxhC68a3ZZEKMGLMcY1MoxNgvsNZpQdPl3ffHjy8+38BaHmVaJsjLvI+Guj2/jMV5btgkKaavBGfGWHO5bEYYSDdgJQs7wJO38YfK+XzO5jPrMedB+K0cMPQVi/8Wbghq5NEiG+fPDXnLOBs2BR9zRzy5vhHWtF2zQaxAW1foi2/RSSGYsiz2iDGQDjIzwWw/bpeH9+H0EoPImeOcuZdMPvaGzdjH27kOIx+vI9qH4LRiTy9JOCMNm/5aSzY352HNY7KPq3L+kV+D3L1szoWQj98v3LzM6YYQNcTjOTg41EcffaS/+Zu/0f/8P//P+vGPfoTR34G6yeuuuKj20OXYIBPne83m6bTmXDr1j79cavvjl8MfgL3f8WSs6XQqn4cY4Rv+Y8z6eXLZeLwsC+V5hky6m77c8az7tI+vY+wtsvD+14yp4uLP433InG3yVox/qeXsGmdigdPQ4LQlZcgqR88K5iK/AXseZUJ+lMPTAB0pi4I8Y+4YMt+EwnXIrmOOnQeyNl+TkkOe69hk/zf/Qir1NKEPMZI3KRJ/xtd1xOVe9Tq5Ri+qfo2iXoohgNjL9dYumpki8gnIppcz66t1IG9PuxycpvNjZqifIaeA7ILM2/FwNdra0t7RoSZ7OwploSYkrblAW3EZUxH6XatlsZ/ziI6bXM4Jm9XK9btlDW3WVY3et8zBpqxFb2/5lCWZSXIgGZ+Xvh26uGasm799sFKNfrTw7zyHEBR75yYqZCYLUt/e55Q11TK/DeOs2fArwL2oiuGIB+1tleOpYlFKIcKPkFmS13WnrsL2uDN4fn6uly9f6uvnX+vrr7/Wm9evdXpy0uOah56OPsbjge4cHurenXs6PLij6XhPRbGl8fhQ+wdPdP/Bj3R09yNs+oFm84zHiApaV/riyzd6/fpaTZvTf6nFstXp6bXevDrloWCOfif1H4JgQTFsYJ7pk81AY4z0lWs4LJWXmRrm4pTH38+ff6nffvqxfvXxb3jw/bV+88nv9Okz/1uU3+j4DPrLuWpkpAyaRa5iUGjAOEY4f+PtqYZbYw0n1HLHZAAAEABJREFUIw1GA2U93U7uMHfMUYrIivn3B+OGS64a59vL1lzQVaCGh47LYT+Pi7qJup5/xSHgxasX8ofg//KP/6B//Kd/1BdffaFreOH8rlhkPUIeJJ9LePN4JB2gkxVBw3GpMQ9zA0LPb+mrRQeTHyT7v/1RcXCqwVot6ZbDZMMFYs0ldwOSHxjgmaXA0A0EZdEUyDAfG2Ud42maCptbqWYvaEkn9NHrhBioG9AzYKbbT2IuLMB/Vihz5KViXigAI+1lZpmSBXXUdXg8RNpQNytKOfo2sVBSDmhvA+Z92CMQF5dLTRWwfx0HrY6LefWo1kkr9GfzANzBe8va69BpOOzg0+FCJkzAxDiUKViuQKg2qmuCEqHHPUxNVA/yPPR8Fr5c1F2dKJMCNAvsQ4ltHZSFBhxcSh5Lh6NSk62Rtnm82NmdEo41GGbIc6nzi2O9OX6hV6++0avXX+vk9JVmHBLXfvhjvjqrlTgkK7aEjfowNlyeVejgUmsOiilr5X+S9R4PvI/u7+vB0bYOtwbaG2cg1x0OLE/u7eqnPE7+7c8+0l/9+AP9+IOHeo+6d3fHmg4CD761Mh4fMvSjpM9xLm3D48F0oKPtse7C993dLR0S358OtccjzAHr4mhnS/5PD90/OiDc0+7WRAN0t0NXavyDyvfRm/3LH4Q93yTl7H+jwUDb2NL9/T38vj3t7GxrPBkjm4EK1mGMUWZeWwohKKNNXuRyZMT7cvJDr6+hr2t93Po4P/pjH0ObjAIPRVyuhb0NkTzfsxJ+nB+MHB0+TluvmeO1IhMekVPnB/LVpYq00O4w6MndHf3kwwf62599qP/lb/9C/7f/6S/1tz/5SE/v7qvgweL65JUuXr/Q7PxELTLByElsrGYmC0EZelP4+rCArrq+AvwAt+uJvbkPJbkcBvgvu7u7mkwm6uD7iof1k9NTXXBRscJWu11PIaqzoLYHcswKxXykuos6v1z04E2G/SeCAJ2opPBd0DaZUSZ0tZX7Qu7DtV1LXoKbb7+Jls6j70XuU7o/5v5SxV7l8YrHOh+zIWH3M66uZvqGx6Avv3yuFy9eaz5fQaygylCpGUrdlppqpIvzpJcvFnr27EInx2t13VAxm0hW0mMmOc+w4v3TmHQnpXdALTLolSITockYl72jJ2ZGwS2ojUx9HE2/V9b4FOve1/JxdYxdlOv2QzPJdEsvmDmBfg57ebFf93TY230Pdd9xxnz5v4JTsS58/rxNB8/u3y/w0a+vr3TBfup/uOrK/5Ypj5oVchwOB7pz50D37h7pcH9HU+yKYe9n7HFnxyc8Us65UOrUtUHWZbJUwAsg7n9oBQMiwesG6j9wS06i7gY+ttu8vsL3fqh1I1EKGKuhu2aBfgL9GuNGX7CV6tA3Y640xi6OFbWlaNsK2lZXTzS7ypjXtX7z29f6u7//XP/bf/xY//BLdIE5rjXRYPsuuKMw3lEqR+qwFWE6Ur47UQmGu1vyvblEJh3z0fvEVYWONr2utth1KcpCrgDEftN1gfJOa9bImjW9Zk2vqqWW1UILLuHmyystFldcgM20Ws/RyUt8D78UP9PC/4nAeqFoncZlrp3JUHvYv8PdbT24s6+nD456HGFPd0aZHt3Z0U8+eqS/+PFT/ZBH4INpZBdbYT8W6h9uubQVdmSDNXnoP5e5fqG7wVLiEteS13fMpT7u+aS7PwUvB1z6+kWwvB42XR19eIgtwgDJkchzyP0A9IiFRx8t8PWTCIE2H0SsJJPbg6SgPk5a30HStx+PU5/yBoM059Lx+PicB4cXev3mjHNPp8FgrN39A3T6nu4/vK/HTx7pwcO72toeScjm4vgbvfj8d3r28T/pm89+o/OXX2l9dSJjbiJjyeDb/7BSwZyUIYltTLlJUZ1S16CLjhab0fXobYTBofmP4Ez9x4iFYIrsNyFGxXAD4lmWKccuF+zpZVmqJMzzTAEabu+EYDrsc1M3XKhVolPFrmMvbRWaNZfgS7Xo1OrqjS5fP9OrZ7/Rl7/7e/CfdPL8VwrrV3p8lLFvPND/+h8+0v/lbz/QT39wpAdHA03KWrkWypj3wDwac2qMO0E3tRXT1fToOE/IZ8SQOb4mC04saCXSHbJx37S9iXs6kZdIOxi61P8ESESQgVyi5w1Iu09kUWaBfL60d/oiNGQtkFLLb6uUOiV5CG/keX5KHu/6sq7P60TiHRBFhglZ3qIvh0czZifcwOPOg8ED334+CW+/ZiYz65MdtBpsrsPtsIcd8/KWfl9LssCYbNPGzPr2pn/7z5/TA7P6bXWYSzJkDODX450CEgfIpkX7W/zQxvNCpoZ5rHiArTRQl08UBjsqpgfgUDkPwvn2HRU7d5Xv3AP3lW17eE/F7gMVOw+UTe4rnzyg/kNAOHmocvpAg+l9zkX3NNi6q2K8r1huKRQjWTHYAD++Y4/u6L9LhVp4aDkEdehSQ15NfNWaLuaVzq5X8n80qupyfNoMRNYresfhyhz4LEZ9Yx8L30FkrWUgovKgrxfkbYQMLCEsZKW30Hc/FPP9thR5frfC/8lTST3vkXFG9rvQj5l1iszE/CdkLc40lg2UDaYajHc0mO6pnOwqH21TZcB+13HGvtDvP36m3/7mM33x2Tc6O75SUwdF5i+LQ+W0d2QROqDIB/J0nhXK8FtjjOoRPAwKrCkLps0HPVUSq1++JtuU1LLWPfS0g2FQQzIzhUj7CJ0sg3amPM85CxQ9BvgAZeF9Zsqok93U6cOYKdCvw3vuAWG2BSQBXWhnMdcAX8Iftf18+PrVhT77/Qt9+dlx71tWq1zBpvAxhp9CFjKRoaat5Y9jznOSj4f9z0wirv6T+E2k0k2oPu415R9LMjOFGJUxnix3XrF55KfeHnLGw0aKs8UGlYzzuvkfENaa+A3MwxXplSTHGj5XmMoVsl2pxX/o2B9a9s6WsGN/bwjrZqk1vsuKx8RldY1/hO8QamWFlLFpBs4vsUiKeQePjRQqdfgeNY/Gldfn0bHlkbFt5+QvlNiLRLnRn8FHAAafAf4i8Qzk7FullpqEtXbLVnd49Hvgj2K7Az3h8ezR7lhH40LTLKiUFDqprTs1FeD+vG4JyeO6G90xENQhw5bR1+hQxZ3Xmj238rpUatoEbyZZ6JG0CUPMlBeFCnQnL0rGmCuEKLNA1axHknFXJK2SNKul00XS8dVax/jep7O5rteVajOFolAoCxnz1wXD5nbY10Yde54xt4JmA98VPv+KNkseXefcQV9dXery6kyz6wstF9f46HO1+JydP/iChruYBh3roCjfU1Fas1ZSDWfoAnoQXL7INTqQu8s4Iy9yRxC9HN0JzgeySc4Dj9qz2ZJz3lyXs5XmyHXNuaA27CuyqSC/pM6CM8hyvdKSu+3lysMbkLfmzFH5OZ4zT8Pe2SJzT6/ws+fUny1WuqaPK+B9LUn7GSnhj0Q0c1CYxujXeCgeghtlYSHzPzxQXUjrS3yja1mNX4tudsijwa+rVgvubtz3BjxQV76HI4XNnHdaQXuB/z6Htzk+vMPzasbemqljHhpC/ws519A65yx1enmhc87G18uFNuNda80Y1rSv0aEeyMLvOdfM2xpfdcl5dDGj/uW1FpfnsHuq5vJYnfuf16eK87Me2fxU2exE2fyN8vmxigVYnqhYvlFcvFZcE09XGmZLTYY1D+CttodgnLhDkQ62TIcTY43UmqSZctra5Qt1J8/UHn/Rh+nsmXT2lXT+tdLF1+pAunypuDrTCF3YGUiHW6XuHgzBWAc7Y+3vTHT3aE/37xzqPnfVdw73dbC3ox0etcecmcR8rhZL9HHJnVmllrNuwi67f8TUSchc73xYGmKbkYfvZP93j4b/7hT/NQS/Nyr05+3wPf6vIfFvXsfUC98n4ZY5n6weMNmx8FsOPR2Lv8/rGfKBAb7e2PM97ClRn688j3nvs/zH8/qmfUUa0i/k6ZKI/5K4iXmqh/iVf7zAw38GUOxLPXR4ImBMS4zr1taWDngA9n8SeoCSJhZ1zULtUFajjxiCAiCqFqPkF9KOjnqw1TshBXTyvOjjicG0GJCKhe6XUGuMnac72nZuzDAknr/E0KzAAgPh8eqmT4Tj7CGJpISQGhZJA70NWnXQl4W+r2CRuhggePXyCtodm1LBpjOaTDQaj3snxszkzTaALkLgSx+Sj7Nh/lrQOejT+/V0A7+N94/BakBLmZn1DtKQC8HxaKwRjzl5USjAU0tdN8bfjm+lNQa+QgYV4/OyPu5ph+c5kJVf+NeE6/VSazaCCtQY3JaHgJYNoWWzqrg86fPQOcORidGUZZExZiryoufLHbMYo0KIMvNxJ5ypVi1j8bH6uMXH0zWbZoNsW4eXM6cUyfgxM8UYoBPkwmvYBNyA+9jW8O6PvUvmzh+Da/iuyFss5rrmos2xZG7rW/rQdr3I85xL5309evyofwh+/4MPdMjDlV+yOW818+eokEnfl9OEjj8oO81LLujOz871+s1rHR8f932Jz3S61V9qlzgcGc5HQF8znJw8zxhDdiOjspePMTofr/Pm8H47+HO4LDyvpn8PK/j30OEX6RXzUTMvHnbMQURGObLO6SszKaBRQR1hp2hSxo87zQP0Yzqd8CA3Vswy0QyuESv10UaP3KQ30USqz4fGJk7Gf68vBH0ufE773kjDxj9LHTa+U+7tO9azb+JrZOJz77JzejGLyoCZ9WvL5Zt6vUqkHZ0a1kmLPrk9aVm7vqZ9bd7yEQy9AwKen9xWDYfa5tFiurujfDJUyjNcta53TtbMRQuH5nMxKFXmpUIMDDFxQdqqYR6rquYCrOrR3Oj7rR54eQtPifWdnAk6db43OlFzgQnQCa/Xt2XsZkK3AnNpPUI0oXa0hgLjbR30421cf2qc5gb7YiHTaLqjrb19RfQVPxrHqNbSHSCcuTmX0TN3gFlHfhHtf4Pj/PwCXZ9pjQPoPJpZv54Tshsy3t3tLd05OtKdO3e1v3ekra0DdG1f0+mR9vYe6Q6Pv47J1gOFuKuqHmo2Nx571zq/rOjfZVVIXBosecQ7O7vS5eVcFetRyMTkY9vMCSMmRQ48BAacZVFZnslikDt3p+dn+urFc/3+i0/7B1//W75fvfhaX79+qTfnpzqfX+MQLnDiOxXwPtoaa7I9lV8sj3GUPO55xbBULDLlw6JHyOExwGJI6kwg4bp30GnlD77rruYSg/nlkq7GMW/VKWWSFfBdRnn7Dps557H31fErfc5j9O9+/7E++exTfQ1/F9cXPR3Lra8bCC2ajIVtTidLwrQox7nOB1FZEaWY4KFWw2GgfYu1Gg6DtR8ECRsOgw0Piy0Hwo6L4ASfwTrFAD3oIz5Fo0+ThM6gsMxtA2pQgVod+obQpWDMX5AFYCY5ZOicySwoxqgs5opZQTxXIG4hl1mkbkQipg5nptMmTLS3kFE/V8Q2B9pZ9Edi4MJTIQsDxThUDCMFGyhxqcRy4lanoFQAABAASURBVMDQquI83NTG+oqqK9N62aHHjTYHykTI2uMQ1LVJSoH2GaGJ8zccOK+F8lgqWkFeEKIBhDxmpDoqEXZcijgSj8PiIsq4yBKXTqk1MfnyM1uEdhaishgUo5QxZ3kRNRjk+AAl62Gk7e2xptMhMkn9Q8PV9ZnOzl7rzZsXegWOeQS+JG/Ngb3DsgTm2/IkyzoIEhJPsVEbKjVWyR+Fh+MCukMeYAfa4QFiyoF+RJ1x1mpaSvuTQv4o8QP/06LvP9APn97XR0/u6f2HR3p8d1f3D7Z0h4PDIZfvd+DPH3zv723pwcGOHhzu6t7+tu7w8HK4NdLuiD6GubbA9rjU7nik7clAU/LHZa7cTCiLEnuZH0oDWuEQs86kiVJl6E1R5Bri500nY+Qx1mg0VMn+lCE4M6OeUT2BTiQVUdCc9Z0BjwdkbNDpQQUz2txApj/8JL2TTQK+BOhF34aSeVFHvxjEhK30P+S2Zq2ulzMl1k5gHRlzo+pSVl9poKV2h6b7+2N98OBAP3n/vv7iB/7/bvxIP/vwiVyOQzWqZpeanZ1qMbtGZ1fYtEqt22EL6ErG+ICPR4JPk5kRce4Ik8SC4Scozwts6hSZbaNXQy50Wp1fXOr07EJX13NV7B8dNDtotSBlmUIxVD6cKqHfl9eVLq/X2pjUTCJPlktirQldB95eYtbgoWUPqvE5HQ1z2sKz70lk08aAlJBXS1ldV1qzGN0v8/2paWq5j1L7nkW8b9dJftC+vJzp9OQCnHM5gjzWUrUMrN1cbc2jXztVU090eRH0/KtrvXw112oVldJAplLmPDNOInwRkE+c2y0soVzXlPivZ6//cU4ZjkTENj99XO983uaT10HL+W3ZOyvnHz+BbJmZB/BBL4y7wyZuxtrgTzTkJ3Xkexv3Rzx0H3Tuf3CQvXRG6L5r07Y9LdfjhDC93tz9Vsr90sj9TG/ncs2widvsTQcHe5pORopBSuwvDZcca/axJW3WizWH+U5dE5S4TDdspjrsGfYzpUiDsIGcfwcy6yW0CT3H3qYZomcTfOfrlTzDZYDsk+tIgi6hz0fwOVHe99/UXFGtgubs77PLpMuzTufHjV6/XOrZl5f6+Hdv9MtfvdQ//fq1Pv7sXK9OGq49t1RM7mm8+0DF1qFSOdE6Flox4Jp1n0a54tZAQ2zUhMfXMWeriH4LfgxdD+wZOesjx+/Ki4EK1/t8gLyQg0K/VnpfGl1sOMfUbaWqXqOzS624hPJL0oqwZp07mprH1FQrj8YFDrYOH+FgZ4tLli3tb00IxzrCTt472tWDO3u6f7ijh3d29ANswM9/+EQfPb2D7RxyAVSxP1xJ7UxKXHqlBaGDjSsB9mj18PgNbuqY1+fCVZ3XdzhPfwjjUdkhD7XEji3pA1qkRR/WY02+A354QNUtkAWKQ/0WdBuIT68DhlaY3CYkmRKyTsw9pUr+0yNR4pHEj0Pq0OkGG+qXhK9eneir5y/19TevdXm5UAilJtMd9iz0eWub+FQ7ezvaO9jW9s5IE/awIjTixVfr8ze65jH46s03hC+woa+1uDjW8vIEm3qhhktV1Svky7iYz8Tcus1uWK/u13esY5iSmSm4jhj6SlyyzZe4kR9DVIxRFkxmphiCMtIZ+pWz/vKiUFkOVIIcHYvomsPMsFMNdov1xzm0Ya+oFzNV15ean5/o6viFzl480+k3nxF+ptnJF2rnrzTJ5nq4n+nnHx7of/rZA/3NT+/rxx/s6v5Bzt66ZvVeK6QrXLs5WMpcB9h7dDPGxJwlt/X43kmd/EHX0VknRyJMIW3yg+cRV6Is8esQoUkKMkWpR0aYKWEzBBJ7goy8HkFirGgAAToiQB/y0JFa6IHU0P7dkDg2OVGuPqRvnxMHJKhMO3nQw382GtR3J5OAySyI3x763sfMvpPj9rRru94eu/1s0YUOe+v5Dq9stmnjOmG2iXu+3o33GX/uzy33N+FN8OdSebd+TwIW+7AvMGRm6pDJLVrmr2EuHS32vmHuGsvVWKk2DgB7aj5RyvEDyi2lYlup3FEa7CoN9ySQRntKo31wQN4ReUfUISxATjw/UJftg111kfZxSjiGNh5OKAgzhbJULEYS6S4V6tDkjj2hvYHHG/hbN9LVotI5vsi8Fra/1Jp9q8bXbtE93cDehlEeD/jcAf+7B3QMeJ6HG6AnKSClIOM/fQf6w4/Pt+MPS/6tcv670bVk2AjDPgTFLhBnzIzd5SB0oUMnOnQg5EPloy0NeAAecSYfbu2rGG7LOFPN551efn2izz/9Wp9+8kxfPXvVPwIvmJQOXyJaqYx6GTqUReIgzwvlGchzwkwZNjLr7WFUiFFmQTJTuv0vpX4/6FjzGySWOaBcfMxMhr01M4XgCHJb7HTzIlfJPWqJXjk8L4RIvdCjbxdu4hLdQkumAC0zQspiyBQtClOpBTr35vWFvn5+rG+en+nsZIXfmSt1Y9pMaTmWVCpZJhLqsFkdtitZIs/HZBIFSdgs8N3vJve2xtvawRRiVMZYIrIy0oJygjaOnISPsUFFvELPAQ98BgQ8NFbILUQ88fgn4GHifN+Blj2ibZfcj684W6zUsF/UDvyZirN/DVraWGjkD75MrVQkGY+/xnkx2VoJf6HB12jwVZrmWo3/88XtHNktlKAvyk3st9SN8BFDJUfgLBpBRtkAjMJaW3mjvUGnI0R6bxLUYyvX3Wmh/WGmrSJqgg4N8NeKrET+kX7EvUUHXDoORMI8JgtIzNSmTXmNPa/Z/xrsPF91rAUpMDNRZlEhZopZocxpoz85+hOznCoZ8xhkXscy2gXVnXF/l3SJUTrGHh3P5rrgvnxWN1qjsw39dzFIzGHqQ8M8gWAS+tXDAvIRcu/wMxseVZeacda7ur6Q/0uNC/yUGt+y48G397t8H8f/6pj7JIxh6BRiguekLEoZ6Sy2KrJGRaxV8GifI/McfXBkHoZGGW0NGgFdikqoU8c5qeIsuNDF1VyzVaOqNbWhUBtLeVgjp/4RHV9pxdlmyd3p2kG6Yq9skK2f+5IExQ0a1kDNWWi1rjXnjnA2X8t9u/l8xV3LWlXVMPaWyp1y+B8PMm1NcnE1oCJbI5grtctTfLYT/J9T1OhCaX2F23utZnml1fxSy/kV63OmOeegOQ+UKy54KibXsYSnBWn/l39m65Xm3Mkv60prP38Z3WZB3nGHr75mDBfQOOGe/ozH3yvi/vi78vExhs0YO3SslY+1Ic/vNJf0ueDRfsH8zzhLe7hmDtvZlbrZGQ/Ax2rOXqk6+UY1aE6/If212tPnSjzQ6uKFdPmN2vPnWuPnLXm8beavZM25cpurjMseg7DUICxUdNeK1bk0e6Pm3Gk+U/XmCzWgPf5S6fRLdTwEN28+V/X6M61egddfaHVMPfruZsfKWZ/jrNMkN41LR9CEtbU7HWmXc9IO55Qt7miGZaHCdRcjWKHbC86M/ghcV7XcV5JMAV02QFTf+SDfPk3oOtHH/w1+wr9E0zv/Pv6gzfcrePoPKm0yGM8m8ge/XnKLPyj8/zvDKXpjDx396vKMXuLk9EaM8DbtoSf7Ot/++JBu4bkJQi0LpGUxdGy2Au+Wv0umz+cn9XX6CNWhQNRpsZT67ybuvzCAATQj9KQT68PNz21un7pJ9KRu4m/zPRN4v7Db90GSYkPxooajEYe/He3s7Gg4HKrG+Prfbrjm0mTFghf9ZxjwDMPuY52zSB3rdYXh6SgOHPgLLsUGythke2WmjSv3GmPhBs77NguSjDYthhJDMp9jLK/lf8PN/ybnAmPhlzEtCwWpyKjvYUfaDYXzVWNIWjYfH4eFqBADJK2XY4vBarzMpMlk2o9ne3tbo/FYeVHI+gVGXUkdAmAaJCNNvO+DeWxAR6GXmXlZgt+Oi4qKjWUlX7Re5rIY8HgzHI4Y97Aft/g47w1G0B+La4ymo8HIObytj68HsquAy6dyGWEYVsullshgjoGYY/xmXDAtONAuOdzWGNzOeXOga3DGnhhwAqPyPFPJ+Eo22oKwyAvy8p6nGKOCjxuBeb9L7wP4RZj3XbMJOW+9/iLnDvhcUR3RGAg9fMwu9xqj5XQc3t4fZhc8WK14mFouV/JLtis3/OiO9+Vy6Fye0K2Qh7dxiM+YC+jDg0M9fPBABwcH8FwwL0nOS31T1/955yX0vZ9r5HIJbdeVN2+Oubw/40Jz3Y9zOp3KH4H9UT5DV82CQojIKAMeD329wuUDInoqBtnhZHTw5mPu46Q97nqHWihR1jH4RH4HXAYd8qepMuiXOJYu+ywGGW6SuBxwhK5RTnqAYzHOpC0u7Y+46D+YDjUinaVGXidAM0A/SMLPVf8x/4UDQn61Kei50b/2Q1P4UQ/9iY9T9HH8ieI+28xkZuKHL6FMsAvgDAIdCbcJFeuyYe0l0gF9y5BvdqN7Li8v8/Xbsha8vsu8Qy/cRiRk7PD5cBh9RGxNQL4oRL/+Wi60IvM6Zl1v7exqur2jnLXX0seaPpfQWuMUJtZCzoNINi5lRRT+pSrma828rLlwdIdryXpbgYo1VcNPA1wnfR06f4IfR2Kttehhg857KOYqhqAM5PQ7QI98/pGIWsbu69N1t8Vha5j/FpnU0KixB2vvg3jjY+Mia3t/X1sgWdA1js/55RX6fK7T03OdnJz2f7jhzevjPj6nPFBviwu7e/fu68nTp3r8+In2ae96vzXdkv/hnb3dfe3tHhI/wAE56jEZH2CfdrHru9hEynbua2/vAbbxHo8Z+4rZSDUPeH7obDvDVk77dejymWPnlzhmXdspMl7nwVUBccs/npch7wgSGf4nGV8fv9bvP/+9fvvJ7/T5l5/r5PxYSy4J/YG2tUattWpxnCvkw3lZw8lQW1wob/PQtQu2udQdb49VDgsl6zggVArR2KMGGuNYDccDZXns84z5RpzyvjvmJgEPO3ro54E+OuY+USPGoCzPlDEOb+98t8zzxdWlvnj2BZfh/6TP4PeSy0N3uENBH4zL8iCjf0UpEo84ewZfYhyJcXT05Xx2HAQaDhUND7yOmsNGzeGv5lDY9AfBtdr+4NFI6uSsB34iCIE+zORjEbx26E8H7y0626AzHXx2vdBNZtSlvhNI2nw8L4SoyJqLWU4IWD8GRH2v18nkB7gWOkynHJ4n84FlBCBkEvW7LqD+5lxKDNxCoRBKBWB+QPfLosrYw5NYQtSNSkwmao49bngUrhmrlLrUH07WHFxqfIqEjxUD/aFnbd0p0KbgkFgWQ+Wx5ABl0GvVVEi1Sm5GhcjUoZ89uBQJKVdupaIVCl1UauATkSIyMR3Ub+S0jT5yxjZAHsO80MjX3GSi/e0d7W5NNR0ONWT95iFQf63Z1YVOjl/qlAfhxWrOrDayXDJE0kb4cd2lgy60ShwQ6ZjCTkWGRIqgknplTHIUlEcekI2HBUMfctqOy6C9raEe8GDx4ZP7+ukP39Nf/PQj/eXPfqC/+Mkakc/PAAAQAElEQVSH+vmPPtBPf/C+fvjBYx6IH+i9h3f15O6hHvDwdMTDxy56Py0j9KUsdYroNYJS4vCY0JOgpCyYMjPlMajIc5VFTpgphiCyxYwAETfUx+RrIcbYl0famllflqDV0YfrnUmbcq+Xhb6cxjKvD93goZne/Y8mf/ybNtkGfYfzY+aZ3yIleifpYcPBdoEfMbs4V4VfZM2asXOE5nGonl2oml+oW18rstZKqznYtdoeBL1//1B/jUz/5qcf6qPHdzXOkhbX5zp984o5PpH7Ee6/+PgcrS8GxhCzXBlyy3wdMd4Qwg3DpsA4Q4zysiEP5ts7Oyrwtxb4PKfwd3JxpgU+XCepYQy+zgL08nJIvbGSlZotGs3mlSr02Uhn2VAxYucUaeV9mcwIgynJWH+sAebZ949+f8EOuFwoUg+JddzKx7LiYsAP0u43+Zi8XudtWaCbP6DHRQAUc8Y3GA4UsW01BuF6ttLZ+Vxnl0tdXreMIapNY+WDA8Yx0cs3c3398krnl7VW6wiFUgqljPUnc74NLpJkPvJbkGYEZEry8g2sj+tPfgJjd/nmWYGcc0XkbcH6MM8LZdgzM8PedNiXGltRy/ds9zNX67U65N6htzU+rac9f4b+XFxc8Ph1yYPovL8gMglaUTEwHmTqZ4qKdbTEz17wiNSfV+hnOBrL99Td3QONRlM1+CCXPJ5fnF9zUbKSWQafJbwkua7StUxBhl0zYghLclF43EHcdPPxOPbQPB946EvBKDYaeZwo3z7lOSBAEp6VMUeZGuxwZ0OFYltZuSfLt9kvh7pamN6cVXr+4lqffHmmX338Uv/1V8/1n/7hc/3vf/ex/u4fPtNvP32j44tGynY03X2o3cMnmu7dVzHeVxhM1GUlFzxJ87rWAiO8xsB2mSkOCpX47SUXGzk2tUCXhuOxxvhlE/yQ0XiiwWCsQTlWgV3P8kLB4Jvxuh/h8RgCeWLUHbKCB/a6hA1rWd8diOjSmP1/f2eq+3f39OThHT15cEcPiB/uTjQdRA2zTgMuTodZra1h0t2DkT54ciT/278/eP+ejnaGKrnEC1zOcsslechDrLDJ36La5HvZd/JZK7d5XNpyW0Y96qYKfr8HLmKFrccQS6Iddfo47Yy4Q6mWiPd4W79W6vMp840TGQgZy5XIwUzTCJq3XwSIBoh89zf6kF1K5CXQ10KfpIA+Bi2XSW/eXOm3v/1Cv/3dF3rBQ/CyalXgM4/Y/wbjobz6qlqxrpdq6X/ARdX+7o6ePmL/efJI9+/sa8LGVmM7/SH11Zcf69XnH+vkq091/uILzY6/1vLilarZidrFmbrVhXh9Vajnivg9Gf5Qwd43CJ1KUOAz5fCM5vb/VHPOPBcoehGSCuJ5alQ42GdL6pbstQP23hH2e1xYP+9TLtimg0yjIqo00d+SLs81PzvW7OSVrt98o/OXz3T8/BO9+OxX+ubTX+jsm4+l5Wvd3bb+0ff/+tdP9b/+7VP9zY/v6IOHY+1PWpUZPOsSS3ytLMzxMZbKbCkTYC77uWMOfc4SdjX1c9XKQ8fbuVOCKdEOwB9f4uQxPvncMX4R7/NZF0aPUgadDfo4aVmUmEvRugdykgMaQjZOS06LdAJCZol06sMGLhzOXyOvm97RqYSdpENRqQ9EH7dZntF3Q6FJMn7M+p9NQtb/pz/ycbqODmJd16GHLXqVoLSpbGabyM0vUpE8z6H/hg9kndYGm/48/t9A8XtNv0+NDrVBYo4S8cRi6uFpt/8hV+b2rxgr5EN1ocBKROxzVMXDai3SVqoGFY98lQ20BhX2vAkjtXGqLm6psQkWY4gtLrRqohaVab5Kmi1bLSupbk1Vw6x3UsRm54OhjL6ScvbDDBCK0NOWMxcl+0ah2SLpkofGJSarxo9uUlRDvdTr40b3EmPRLRhTH38ntJu4MXaHkMNbkLeJ6+ZjhA6C/vtuvM9Q2gR/+EvVP3tWnZjjD6n9iRw6eZf/fzEOGcZo9GF9SHuXB/FE2PVAjsxFRAcGkx2Ntw812TrSeHKokv06aKzVMuKXLvTl56/18W+fgS/14mv/w4qNuibDFg2Uh6HyOCRegkLuHxVZroK9tchz0hn5jqBg1nMOdyzlxPx3hJ18PfraTNiB5JJOzrhkRn3QtyM0M2gExZCpyAr4LNnLhyroK4uZQqC+/JMwRx2RBPzr+QF6XqdQFksAz9wvdF2hy/NKX391rk8+fqGvn51rMaeuptDFd4kTbNEAIoVk6Ci62CFHmFDIInnBOSa0PkzwvoH370jwQjH55pBIkyfBD3xFY21kilkQBdBAHtjvTm0fT24/kYtIO8zTwKijG3h8gwYS7Nnsbf6vecj9Bs73fZyznocd6Y79r+sWanm07Xi89QdiaQ0fjQKPvsrgO7bw08BDpY69pYVWy1mm4b6kwQ9qoZfopyPsKBP+gqlRtFYxdsrYNzfoFEOjvEetQdZoUnbaLpN2B512i0bbeaWdDBBu4zPtFJ32xrkOpmPtTSea4scFk7oW2bjtRo69HScvUeDT0cFp2yVsTtej6etKVOWHoaA7GfOVozdFUeD/oQdZrhgzhRiZC6qlb+G01tybLapal9xJH19d62zGHXid1Bo2KxaM1rBvrSp8JOcnxIi+FyrLgfKiQFcNgrr5JHXsze6/+xnP3y/8QXPNG4bfpRhzGayjTau3c0zLGAI0A7pooFPO/JRFQu9NZUFZnpg32uHD9HuviXTGmDK1nalJUAtRFbKZYVCvuK/2sOK8oMD480IRmXT02iJbmqiFlxq/um4qxlaTbqSQFLKgkAfFPMrjilKypIZx9XU5p/iZx88rHXoS0I/Mz75Zq2HeajJI2tvKdLBTajoKysKas8klD7ynPVaLC7X+N3/Rr8bvQ5HNjPtFv4OcrSot6lYrxrGEd0elwBwEedzLlszXqu3UpCDFTLEolXPGdQTG2CKL+WKlK+7qV5zDIKPEuGWBb1DArgRvF5ELoShLyKTmnFqtlmrgx4gXyGfEXG0h8y30fljNZbNTHmC/1uLNV4TPtT4Gp1+r4fE3Xb1Ud/GNqtNnmvFYe/2SB9vzF+pW5/iaCw1srYFWKliTYX2l5vK1rl8/08U3n/Fu/HvNX32hGlpxfqxyfa5ydaacR15BoyG/OnkO7W+0Pn+pBQ/Ac9Dg81o7l1jvYi59DeJCozOmAXpTZIiIMSTW73q9wOZda3Z9JddLfzOp0Hs3O4H15WskxigzQ17qP6n//ff5QfVQNPryTv8YKPqTX6//Jwv/VEHfqP95p4bJSCEDOYh+5+u10414+nKvTI0+rpsE6bffPmvTyke3Ea2nb2oQ5XuT2AS9MdtE+e0JEL7z9axbkN2hvH4x0HJRK2bT6Tl6drxen1CfFB/nv89ioSQYT9RpoVFx0K5ZXE7PNzfdMGJGhR6B1v41aIE+zzxDiQXr7Tr67wG9jvZ9Xh/v2M7o2fOQ36Ysyfv1uFlQiUH1R9PpZEtZnqvBEMxnC815BPBNwet4Z56/4qJrxYNf7QoMPTf6JZdhA5zPAY+iOe0tBDltv/htGJcpqCgKLgcw3DkbvUwt+X5pNcNY+KLwB8RejpJiiAohyICPo0G+TdNwCdP2fFOlL5eZxFc3IaMkP2rEJd2Yi4mMDcjpOLIs63mIGB4zo4lJutEKZHhLv5e/bfoO8GFGHWTrvHlZjEE+xoLxeOh0g9fv4TTF2Dt5/RbD7bzXPr+g4tHXscaQr9dL9f+kM5ufX9ItMYB+AeUPv1c8TFxdXsgfU5dcfjY8JglZM9l8W2Ez5HwEIjEEOQ9FkfXyHQxKlfDm8xKjKYZAfYOfRgvfnLgUc5mvuTRzvip4cZ5WzGvNnLq8E32hLrr9eF7DfHlecHohysyYjw60crk4vE4/54zVx+95FPZz5n3142Zj8DomDCWOx/bONo9Se/JwwkPuYOiHmNA/us/6PyQw0yUPZG+Bo+B/E9jL1tByPXZaGfO7mY8Nb953h/x9DLCqDaiJzPoxMF9e5nNUI9/GeUbHPO0672N22i15DXCe+zF1Uoyxl7n3GQO64ouatZbQUxaPjA028gBUggFO4HasdHccdH8r6s5A2sb5K9kYCi6+SkviXYk5SjLkLuB2YRMmT8Gmh30O6XdDiv6Fr0HVx/6nq6XvFHnKcZtpBgUjdYueA8nMFJCl+CTWz4ZDIy8gn0yR+YjIyczUyxInzuXn8cR66gGthFJ52z6kY9Pmv6DAQE1qyWzEo0fQgMP0ztae9vfuaDCc4JxkqizXGodiEYLmMWiFMGsujOpcqnCMVqq1xFFa4UhUXY2jVnGYXmvleo8D1sBXD3SgBR2PVcZcGo5OYt4TepHIwxdRBm8543FE4p6Wjx0aPveJNeL64mPsKG8Z2wqdWFC+YMy1O3bYpnw8UsgKLXAYzy4udXZ2oQt0fI4ztsYRa6Dj8ojYquFopJ3dPR353/A9ustaOeAQOcWWDXFYhxoNt7U1Yf1M9rU9JdwiBFuTXY0GU5X5SAWPDQMwKkdyG3+4f6gDMOaSO4SgCmfQx57hgGbwKHaMdbXkontGWS2GLPO5NpMIk4M4M8P0JM25PH918rp/TP3080/1/JvnOvP/Byc0GuTe4qR2oVaKtZS3ChxOilHUaGug8dZQw3GpWEZod4izVs36qfyhhwvKDufKDz8BnoIlmaSA3kRimQXlIWN8uQp0oMTeF8gsj1FellGzh0Xl5Jd4aAP2KZdpyZ4nxuDO6otXr/XqzTGO65zxSFleKCtyhRglxmqBwB1zHLuQm8w9Jpw7c34Ixdx2XKJ26FfLuu56rDg/rrXhvxOqIFNQgJcQoiIIwdMiP1G3wZbWqrBpNU5wi94k6FIocwbewiQBM6RACI0YMujlG8RMRpof+jTkKbXoqAO17tO9FC1QJSpQ151yswjZgJQFXY+aLAbKTcFpWi5TzngyNXUEppZH2a4NCoqKIVDOOOC5g/caH6Jm3TSgRZ9hhnKTr43bPMTHgVpK8Od59RoZcFHd0rYBLQ/FDWg5FCYuu4zLgQAPgccPcXHleYhcHRdjXQWdFTyvpbA2xQqu6oC6RbFStF1MdcS6eLR/X0/vPtTTOw/14OCuDrAnE3Shg8c1e2CFvqUg5cNCxWSocjxQMSqVlYWyPJfrW8ZYS0YzzHINWMcRPQnIStGkKPmgUmrVYaESl9pmnYo8aIKe7+1OdedwV4944H3y4K6ePrzPA8c9PSB9d39Xe9sT7WAftkYDbY1KTeBjkEX0WQpMoCFbFEWpadTgT3Ts2cJWGQrmCGbK4MX13ZHFqAC/Br+JOon5SX3YawFlBqhjgRpCiGkDEZoEOWAbBFPoEfrQjDZegbq3NOUfkzyboA/lHxJ8oe0JaN+28RCwQrxA3iChUYmxVjywrvBBG/+DKOhDlFECFexph+1OrJPEQVjAuDwZsK8e7gz0/qND/fwHj/XTjx7q4dFEk0LqsHGr1YJHw7p/fn9vMAAAEABJREFUPHQb26F34mOMo59DmDYzIR6QEGsH2j4ueBRduw3Z4hFlujVRXrD3oDMXFxebh2XfK6Dp8s7QlYLDcck+pVhiIxtdXq2ot+bRpVOHkjl8XdbMqV8KJBaEoUMhoyO+Lf5LQ1nnc+b9w+utnF0+zn/L3DfUaQk9bWYyA16X9i17WsviCFw6jaaFdg62Nd3ZgaURB37p9HrNxUutK9bNknXVZiNl412pnOqadfXmfKlvjq+p03AxM1LIJlIYQj1HvyNcmVzfxYNNH/oYRJ7+1MfLvo/buqbI+DP0vShLDbHVOXIUn0RPm7F3qH/b28kV5xBfsz5GqsjMmK+OOV7zCLbkwX2OvGd96H9AyW2qhaAQo6gMnQY6a1XoUY0+1a5XyDpYUJYXKsqxsmyMzSvFMUXHpyu9OJ7r1dlSF0vhSwTmMcpHI9qJ9f4uUp/XSfDOT/81nDujhTH/5vYMO2aOPk0JS8PkP/wynkTdXk94OGhTzuXLgF7GqsM2Vxo7mjVTHc8yfXXc6OOvrvTLz870i09P9YvPT/WPnx7rH3qc6J++ONdvnl/oC/g/W3Rqs6Em+0fau3NfO4TDybYMW5YU5H5Lg065/a5Zd63LhfXol1chzxSYGxWFDBkJG2g3iDFXyChn/qIjBPm6ykJUHjP26Ewlsi9JOwrCmJKYCBl6WoSkHezenb1tPby73+PO/lS7LOBhaBTrmbrluZrFMfcub/AJLzQd1Xp4b6gP39/X08e7OjocaTQwzHAjJk7CDm/QvRPHD2FNYBTUA5vvlzip30xo17e5DVv17VlLiXyHp29Dj38Hoj5IzJJEP6qYzbqH+zHislf4RGJfSKCP4zt4WtDfwHntmPnks0HYgkpmlQSSOb0Gmi0QOuhzFvGbMuFC6tXrhT77/Fy//fiVvnx+outlw5wVGvGo7vtZxyXyfH3N2rhgnSwEuxqh63u7R7r/4KkePf5QDx+9p4O9PRXUra9PNX/9HHyp1fFXWr95psWbz7hs+5iLtN9qdvKJVudfqLl8rnT9UoGLtNwv0bhMK6pLDZprDdNcIzR2pLVGjGGoSgMHj+1DzkljLsrHXKiNmONBTf36SoP6UiVh2Vwqry+UQy/jUs8Wp2qv3mh58gI+vtIcfpYnX2p99pWWp19ofvwZvHylsjvTwaTS+3cL/fT9bR59D/U3PznQzz/a0nv3ow63aw2LuUK6QohXLOGZgi17yFYSvCYegBNhx1z6fHXMXce8OTZz1WL2OiD5GSF0QTE5TCGRh36b2wHm1tRJ/YyRb1Gm/AaRfGCZRL6wPzIj7oAI/oNom5gL+WT1cFqtPO189XoEb+r1riG/kfX1GuJer1GCBzkv0CKTrwn2wG0ouEtvQYX+a1DqccsTaQE4o65JxHVTZmZEg4y1b/04AsX2Fkk3cQ//FTDz+jSX/qC23n7gOcH7Lcgnyu+mLZGbL+k+5uE/h76SvGuP3dakB/VxhGZ04Ojn/CaujjkBjFhlnnMRXCjHNmbMqaETUkDWgWpBLXrSYv8dHfPuaAlbK5RsAIbqrFTndh+yNfa4wr+ofK/Cp+6aTomzsSMkw+YNNCxHsBvVdKaW/jrvD0uY6L9TQV7BXpez5qO4CsLswilz1NKqRTeQIv3qBn1KibLEQGFBHvZpzwPyhIdvcZNhtxkecZD2oBeo9c0Skkxk99++jNgfC8mmqnoI3vrWRG6/PZF3G94W/PNh38yreOTPgbe5YSbdhH0WP55OLnPmo0P+SZkslMqyqcpylzuLQ41GdzQe3WWujpTZLq5rofOTSv4w+tknL/t/HvnZF2/0+uWlLs/X4ggstTmzWCqHVpENVOalyqJUkRXyfTVjDgP9uhTUISN8UA9RHhIbrojALfEEqMjMK/ITPW6m0COQ54jKQq48FISZMvb1GIICFJxOgkbCjiQPJZlFGXVjHCgG18Gx6nqgq0tjHJW+/GKmLz671jdfLXV+mthqh8rClvJ8qoAvmRidQx72coMe68BpQtg7YNbTt6DvjnWWgN4iwVonu01Th56gL2VFUGCgruOd28QgyaiuGxDf9EOBRYoiBQC/TD2CjDkNnSl0UkS+sWkl7pB4xVdazsULG1vzDDd4oWhrxVgry2tF4GHIKikAysR+QmPh9IjJxSZ06vDfW9b4Zlw+FljwABkzcJkZNKN6exIzxRAUgBm8yWSWQEd+i2wbFbFSGdYqbcE+O9PQrjXNZtobLHUwanU4Djqa5DqcDLQ9KpQbPOD/dL634Y+0DrcJ0E307WD4zoo6eErIIBHq5mNmCvASoinGAJ9RRZ6rP3/KGIxAYqwAKlQXDdQwT/43Sq854/nD6apJai2ThYIGgTuGTm7r1FIde5lZriKUKmIuH3lA0QO8hyCZmdxv9bs99/dX3HGvsZV+1kuiPeVmJiNuyeSIxPOYOMeDotMQlLkE68rLoHzAGAalrCzUsu7aHNvMXUJX7qgrttRkI61DqWts8Rl3+ZecWX08LbKzkJQFUw4yxnzLq7GPJ/bpDp+iSzXybChFsRjHRsGSLDfFIsqA/6HzFn81ca+UeHD0P2CXc688DAtt5yvtD2vmsdPh1JG0O04aoneGb9XUCy3Xcy1Wcy25j3PeFuwjM+4Nrla1LrhzuULmc/R8ZYVWlsvjs1aaO3AfcB95BJZWxOvW1LJ3GfVy1nuRj5RzlsislMiv152qVSfceebaJHRigyiFKLPIvG1gUj/urq2VuPOLnOHLtNKUdbIbWu1aoy3GPFhcy7hPrM9fq3JcHaudnSrNz6TlBu4TBh5tDb+wuzxWdXas+vJckXeVAcwMOcOUvLnY1QU+7CvNXnyl2cuvtDh+Qb030uJCGb6n+6Ij7h6H1ULFaqa4uEQQ5+oW50rUaehzNT/Fbl+qa2bq2jkauJSx3rK8VV60rPuOodbkr1Xh266htUb2rpcVcm+aDhkmxi6ZSwO5BGDmEnGZSBTo3+sTmCl6TX8UzqYv9D+Ff64tmv3HabrhoLs/GGAvABeCyczEzwbi8536pv4/r0OM0u9+zSs71JeaJM9y3PLrLPgMeHgL8dm0IuJf6FswmZn44WsyLI1DJobXqUWxWow39hBy32mtzYeK/Zcfb+SZZjIzYsZGWcsf5vwB1B+BWwj1/FDq1MzsbV0jL1iQw2RK1G38IvAGLRtI4/C0h6BlQ+w3FYh62HKQdTTwXbMwKi6cncaQh7f9/X3t8djg8TWb24zLtwqFdbp1b0gbNWx8noYVZTFXWQ40HI7kD66j0VgDLm0yNiiEoQ7+BJ9ZlsnLdqG9s7NDfMQiyeSfBl794bHGKMGisixXXhSK0DBjjFTqGEMDPOw3H/JEmcPMFJiTGDEqhFmewc9Qnl6x+JcYZW9XQNN5GPBI7WVmJhMfNgIvb/rxYfHI9fJI/xl85+wEGTxFjxc+3lIlFyAZ+VTtx2hmGx5ClBnLqVM/Nz4el5WPrUKeNc67h/6neNZcXq18s+DxZAmq9UrO73x2rQsM19nZqS4J/U8xdcxVRA+hqo6NJRCPMcg/zntiE/WNdgBfIx6YBjysZvDr5V4vQyZex/s5v7jQBVhxcem8rdkk5/OZrmdX6OEcw12rp8kEJgbQottrLpp9nnLouAwnk6lGwzF3QAXGP1eeF8TLfu572eCYxhAlBOzz5f24rtXMcR+id95vjW4F6k2nW7p3754ePnzYP3QN0CHXuysee88vztXzfHmpq6srzXkU9rK6auQP1/6HFDzfx2Nm8nkyM1XotcuzoS/noWEteN8JPTLzelFm1o93jSyW6MoKWThPDfJu0csGfp3OEh3yOi4DQ/Y5c5+hE2ahl1UH7Y76iXbiIlEYe3HBYks2FTBqZzosWz2cRj3aKXTABdWwW6vA4RpGE/6pgi92Canzw68ftjyVPO5gjsV8bECdm7gHpPov4vYmffy7P33Jd7PeSfV9QN/nu6ff90cFbwbMTGYbkNvHYwis1Uyud5G1l0XSHmbkZfGmLFMIEVjPl9N/l1/x8WF7noMk3cMNdiOBwNoMOBUBz9NwPDIOw7s8ch4d3mcNTrQmr+Mg1I0mmrNeL5H/BRf918h2HTs5Fly4rbgwq0KnBkevZRNYM0cLnIE1pyvXDzqFv8TBpJI/qFjfN5xh6wQMnQkwmMFgJlOgPDHfLTomQnZzHJhWrgMtdsTHGZBBh4z8AfiadT+Ht25QKPK4U0PjGtt6enauk+PT/gF4MV/KLGAbx3I72f9t3ydP9d7T9/Xk8RPdvXtf/rdsavT+8uJa89mCvaPToBhpMsSm8hA8Ge1qe7yvyWhHZT5WHgccRgpF5QrK4E9yB/pg70D37tzV1taWXJed3xoeK+QRkNOAA0GHnZlhF5bIyfcQmWQ+lzGTwWeDXagYqzvab06O9cnvP+HC8Xf68vkzXc+vZIw/5qyP0ODmrrnqW6kJa4UiabQ90GRnrOF0oFgavn2lxfJapxfHOj55hTyOtVzMEO0Kmzjj8v1S19fnWmAba+xk53PC9Pg+M2D+x4ORpuOJpuw/E9+LfE8i3x/nipApt4gscg2KgXxvG7IHjKdjbW9t9/L2ca1Z6wtsQEL3cxz+DJtmMSqZMXBTYJ1meVRRQq+IsiCZdQohEe8k3D0hM3GASjj16tHIyIeCMguK0MtuEENUIE/USKw9l/+KfWDBYdJtUYNTTJGC16NNCIGqpiTdwDZlXs4YI3UcClEwJNEYNcU/SagnoGGnQFunE6nCPNIu+HwSertEOQV8g+LN/Fnfb4RcBh3QIJOOtqlUajNgiiFDtqVGw6FK9tkOH8P30xYdcdvL8NRxQGpxfBv0d83et2bv838Kx/dAj3teva7VMrctj771upXrelN1tEWC2IHEYzPn0r7P1AR1dWDNgrXEkpeRDjz+yh84ZrWa61rdvMWxN43jQEfTfX348D395Q9/pr/+8V/orwh//tGP9MHj93SIbzJk3l3OMY/o5lhbPMjuHh5o52Bf/jfVR+ORSg6CZcw1BJN8oDF7bo7sLZosShYkEYbMkKGR7jAv9bfgIGepVvR1xvoYD3I5yiwooDsN663i4NFyaDB0IHP9cdtxY2usbWW9zWmEsJBBoxbddSTqJcp9PxIzHeErc3tMGIKRlZBlp/amTsKmRYtvbbiZwWeSf8yMING7o5M70J5lwdTDGKhBUpLPsc9527Vv2wv9k1FBpj7Q5tNT9x+Q4NH3udT3kpRMSjIFaBtC7Fxn0IkafenwFTJ4HRSFyn5t5yqiKbCHthxwjYNWYY1GPHTujTO9//BAf/HDR/oZj8DvP76rfR4/hsyVz2/HwmiwXYkwhigL6BKyaEjXyLZGnhXwsCHt8krsAUhHWRbleuC+8uHRgbIixzbN8FHO5faSUagoNjwW+DHD8ZZCNtCcU/TJ2bVev7nQWf+3SGutOHyvGdca33CN/UVTqBvkdiagDy3y9L7NTM43AfLtmMNWbpNhWWamyPxm+Io9fJIAABAASURBVCMZcx1jphiiAvlmpsCe58gL0/buUHcfHOnO/buaou9tKHS9ajWrklbsrXUcKpVbyid7Krf2lY12dLlM+vSrE708Xqi1sWKxLctGzFOhjn3Z54xJkKwFrie6+TCZ+tfDx9IxXp+bAP/D0Ug7uzsaDErVyGaNb7axJx1jb9XLDLm5fLzDGEKvx2ZGecf+seixxrfztjXz6dzEGIUQ2Vvqnm6Fv1DjD7SsvYg+RebXoNVyKbJa1sxpo6vrVhcXLXvTWl+9uNLnX5/rq1cXOr1cKYWovCiQeZK41ElirQOhi4ZMDEltIBlVTCLsfwkDvETCqJACSEjMQR3G0fNBTo2cay5omq5Qk4Zqw5ZUHGiZdvT8uNUvPjnR/+c//V7/r//tl/p//n9/of/3332s//jLr/VfPnmjX355oU/frPRiHjWL29L4UOXOHW0f3tPh3YfaPbqr4daujMutGv1f9vpYI8MkM+czyW1yjf3p1wR1GvK7GFQz+Qvqz1if8+VaK2Ts87FB17fPsow9t9SYvWHUr9tCvf1EX/1fZ8iSlKCddZ2m7Mv3Dvb03sN7evrgru7ub2uUiwffC128ea6Tbzb/nO/5q091ffoFBSfam3Z68mCq95/u6nA/V5lVyJN54VE3qFW4kT+9SNgZGknY3w0qJTaOhE1+d89mg4FGAowhJeo7OqHwfR6N+jDBc2LPv4Xoz0gLXXI4zYT/qbSWCBP9Jsr6ELvldXp0jeSgTN6+5zPJCC11hO4xVvC/Iu4hfKNjHfVbeOjQj4b9cM3ed3Ky0m9/90K//NXX+vTzU3S0kuEjTvf2mfM9xQF6UF3plIsy/0N6FWsojwU+47Z2dw61f3BPR/ce68GDp3pw5472t0Ya48PF9aWy1QWXYhey69dcon2h069+qZef/73efPkPOnv+Sy7UPtH6+Eu151+rvXih7vIlD8KveRA+VVFda5yWmoZaEzDGIxy0K2XrmbJqplG70LidabC+UM4Dr/9tDEeYv1Fz/o2Wb77U7PXnunr5mc6f/14nX/5Ob774rY6f/U6zV5/x+Ps1F4IvpTkP0ItXOhzX+quPDvV//w8f6f/xv/xI/8vfPNbPP9zW06NA2UKTeK5CZyrClbIwR65zKc2UeKhOaUF8QRw90lodsk7Mn4cda9zlnpB96uespW2ngJ6Efg0HxRRBUCZt9M/nEMj1w8H6CUYdy2nrtbKbMMrINwsSdVAywk6Cg0S/qdefFo1uyQOuK31epQ7+NuU1ZbWM+jLq0J+8fd9/x5igB69UuvmaxDruyO74cSTqJiXKHZT3vJgMvhy6SUum/tOn4Zm0xajIms/zQhlrPIQg0Y4fycvN25jMvoXniw85+j7I7vNE/T8KKjiXDAKOnWtSfMm++UKRtmb/cigZNJyS6fZj5BkJmjOXYkoSIMQOmiMRd3gcCBkG0jlyKIpcRZ4pz3OAPEKhGDL6CFQztehLMuac9WdZKYVcCZ1I1FMYyNiPjbIUqM+cdL3OpRuOJCWakBpAf8oZeDwaQ1eq6lZtF5jrSBUHfaaM/S7nvSrrUVXkWSHLCnXoUeM+IXoBSdr0pAmTa84G1qFJaROnpKOug4B+qE+ELxH4gid7B9pIjgKT7AbyD3FtYEb4R4BqesUeiX77yNsf2njcmfbQ4XFn5Baed4NE3i2cUZIe/HH0bZz+uyAT+t4uwXfaJJEJJG4ThMnnlTF3hB1npa5jXjVUlm1rODjUdHJfW9NHhA/wZY/UNWNdX3T65vmFfv3LL/Wf/+5X+q//5bf6/cdf6fTNNddJiaWcKbNSBXoy4NwxYH0VMScv0hM8dkinAZy5kscTbeCPEjgVdW7SJkXys2CKIQAPTRlxh9slh8G7OpPhdzD1MibCV4fvR+p18daWSGbwhp7m2VAhjNS2pS4vW33++Zl++ctv9MtfvNQXn84YY0nZtixsU29CuyGNC0mZRH/J4XFhF103jXxz/aVYm/6S980a6xinIxGmDpvoQIfF+ZFO1LG/er7FpLyIclINeS02O0TGFYNkTleCIb7UCRkh8MouJcYuzpxiLRmyCIBrJUX6DG2jxBm25t60urpQMztXt7hS4NFtUHTCfdVwZBpPQo+ixMDaUh2PRuKhSe2SzmvkIMWAZJmvBIyZCiEqGFCQh5F0FjN0pcQfHqjA3/Q68k/ix8RQkszog30VxpToI7GXsjHK1mfK23P2vCsdsC/e2zYdjqW9gbQ/yrU9yFSEBD8t6JBdI/eJm6ZWh7wFfQTDN2xgJjNT/3GeifIlCY0OkJfB84Czsts/hgdddBNaiXkiwZwUKstSgb2ilcn/Bu266bSuk2pk3iXWDPsopNA9AXpoNgiU93NBVxG9iIw7BCnEIKNfb9PAR808uS30kKoyCwpm8v/6NdLCEzrjNIaFuEeTRsikyFtFHiCzzFRQkI9HihP0FfuqcqKu3JIN95RNjqThrpZW6Jyz3Ol8ocvVUmt0o5X3mBScPxhiNMqDFI08ZG3Ql7UMzGs2yLlSjZ9Ys5831kiZlA9zleNSlkteN1A/p6ywmvuHtbaLinlsdX/H9Gg/6iE4mLYaZUuFNFfbzFVzLm54WK15SF2DJQ+t19yhnS9WOl9Wuq47LVlvdT6SYx0HpKOum6QLHogvwZw669bkZ5CKOcDlV9dmytifCta82yWxVromYBoi0xsJgzrWS8JuJCTeAaaffIo7kCT5XCAPUwu/Nf5YpTHj24md9mKrLfgdci8YL06UuBu02ZlseS73RfN2plILFd1CZXPdY8Rj7HZYa8warM5PtDw9UTebKa/WGnLGy5Yz1WdvcBG/wVd9rurktWx+oZxH8gEPz0PWjmOsWltqeoyZjwF8DKBZUCfrlgr4qom+Og+1koVKIWsU0ZsMxKwmr1ZLmwraVb0i3pDH/GeZYpYrhIzhIysL5AMzSYCvB7r9JKH7QP92H9RRN+r654f/HFs+ln+u/I+VuRw2sF4O9r1KRq6XE3yv5A+TmFUykWACjNDTRs7t13PJvk2qr+YpOjAzmW3QZ2kTt8BkBShRho1Rg0HrurcaLZHPj/qPSXyB9ehTXu6TDjzdQaTGYWv8oqlp1WG0PG/Dl0m0FB/fHFoMZM0hu6EuWTKzHh6X9b8SeT303Q/rULqpg9mDfFLHgJ2uUVAUpSY87O3t7WlnZ1claS/zw3zH+EKIunVkvW6eF6RBViiyOXl5QZuSy/cYUWyhS7TztgxRXl5i8P0CfkCdIvd2UWaBmpL5f8S9rdMzZCw+PkfO54ZOYo6Ac481cf68rPV+GEte5P0G6f0E5qniYsHh9Ty9oR0Vwm2/zCPtWhhskL2PlS5lFhRoH6LXJZ5FZXkmpzsYjlRyUZH7IrYgMwPUob6RljY0na+OzaVlrjaXig2OeY0T7qiIAw7ffjnlD5VLHhmXPAD0WMzlD8HXPHjOgOfVXIL5htxAr2WD2cijYw5dZwAyCMgswnMGYgzyj93kmZla+HFa/v9IWNKfX6K10KqgPcNQXl5dyh9Tvazi0dd5WyyW8sfVjRylDAPmelAwl6UDWYzwdvzwMeSSJ2dezcy7FtPEfMEjvPUbLrImQ867j6N2B4P147xOplPt7e9xAbGv0XiMwex0DU/+z+L6PxPufM14/F3idHnblnYNc1axG83ZeD3fyQcLMrBhQDIzxUAezLgeeN+BPNdB59+CyfnwMfp4Pe6Xwx5u5q1WhR55XDJoxV4GERk7vRaZ+rx0OJYsXvbphg1irVgv+4uNor7mcmMu35gO8kYHZaedvNOIjW7AJlOoY69PUE66/dxouPxynAJ5elPmdW6xyemFfBslNAdV3g3J+pNfqv5BmcvRM43OHR6HiT4wIweEGOUyCDEqIN8Qo2Lm64DQ4zFQ7oiUR/V207ytbqiavvu54YTA5dr3RzxguHpfCYck4IiPR1s62Lujre0DFaOpumKoNTZoEaJmyPKSCz22eVVFUsuld5NLlXVccNdas5lXqVHt4HFljVNQE7oMA8wkbC/KqYA9CAjBwwxuC2iXIAeMhA2ZGUH3EjB0O8BsYGwb3TMZ9RQznNpOl6zpc9bzFX21Ra5sMpKwJS10k4JiXmg0mjCeXewu+s/j7MHBoY4Oj3QIDvYPeKjcwfYM1OGwXl/POFxda101iiFXjgNW5CPlYaiMS4MYSgUVUC8UcUyLONAgH1KvlHDIOpy5GDKNsGPbWzscQqeKzFfFRfhsfomuo7cRYagjvu7RYCPcRrpNS2ZSMEqlOc7uqzev9eVXz/T5l1/om1cvdMWBqKU0LzNleZRFaMVWKdYSTlJgXspxrmKYqbNGaxzUa5y8K/qe8XDsWK6u1bB+EhezLQ5rUy1V0Ve9XvLYVSkhd58r83ly8jJFEECUuHwDhAH9iQo3/xmhiamSzBRCVGQeirJQxL4vFgudnJ3pGlsCWVkMMvTa6ypIFk0hk2JOSNwg3sMSVZhJdCzhyCZ0K3HQ9Ms4sb4D5VkIitjNLOZyRAgF8kx80DO3ITX7eoUdrkGDTiYYNeQcYlAIUTKYkGE+aWUm8zQIDmgFu62zqadEXUmdI0lJnjaJ+qKuOQ/w46Gnb8t97DSV6NuA92/0nyxT6i8zEAKud8T5D+iaKVegLEOGJfpdcjjNfW+MUaHny+jTZGbUgwc6aBir29r1qlKDHndtJ59PDzt8nPYWqAxmXmpN4oCRCBGtutqUOIgkDoICiYOH8fgb20w5Cz6ro2IVFNYiNOWkRzbQ7nBL97jkfnz4QO/dfaT37z3R+w+e6AGPIdPxRBlzxOKmkcmKTHHAfI1KFZwKi+FAWZ73Y4iSCmQ4ygoNQAxuAZgxk7jD0IaGFKIxbvK7RsnntEclodcB3chCpyJKLBPl1smo17EOu2pFlbVCalQE9cgtUUfKmZOc/nILyoDbKbEe2NzldjNhjxIyJiGkpMAvXEiESXRNeUP9Bj+iY++SawZzE0NQDBEQxg3MoND7WcwPemr0HUKQGRQNYny9z44y31cdm76lm2JRVf65TTtfnkYqBP4LbXhIjC95ZUOWDsbQ8PhbLdaqOai26InIi+hagX7lWVSknXVtL7eAbc+4BI8cojMeLKZDaX+aaX+r0M601NZ0oDEH+SE+SsQ2N8jA//CKY42v4+mef4TEVx53H8PDXkasd8Gjjz/PM41GQ21tbeEzT9ALLlXXax6Cr+X0XB6BPkr2psFworwYq26jZvNa5xdzfKy1Ki46UkK+9i2IKmRBGbrnfXh/zkPt9pc1wvDhK6nnlTQt5fxE1pojy7I+HSI0iOcoVuznLEE3aYDd3d6daLQ1VYS3ikvhOep4DWaspwUXLpUVavORwmBHxeSAPbPQN68v9eL4WrOV1KSSOR1KrP1kuc+ApFZCf3uQI9Of+FDgwv0+bmp3DNDhcshCYM/y9RZQ7VYt85XQRSEzM1OIUT5e9+HKwVBFWfbpGIJcryt8thVzUmFruq5ToE1IwsbvAAAQAElEQVTO+i2KQkadBA8tMvS6TjewVjPk5eU9rbyQGF+DXVktjXkNWqyjrhfS+Szp9LrWNY/6KWTK0Ae382K9SghTtVwmZsjFLbB3Ro45nH8EZG4oekTUKwCTeRl8UY00X+LJKA+FDHurOFZnY62aoU5nQV+8WOofP36jv//NC/3T70/6vwH8xeu1vj7v9Oo66nhV6qIZ60pbmmW7Whf70vhQw717muJDDbZ2lKOfKBzzajzgNlrhT6+bRp2SDDkJXgX/LqsGeTXEGzN1kf2AOWgtqAMK8GlBCfRtxId6MQTmMVORZb29yjrJEfBljDkN0Mwljctc26OBJiV1sYuJi5P14kLzy2PNz19rdflG3fJcpS00LRvtTaWj3aA7B5mO9nPt70SNhy19rJEj6GrCJLMkIpIIXU8Tc9KjJsvRUAZ87hzUYXTaIBE6YLpvT+g6KELgdXSbJuzTfXv6wL6rB330+rAJrY830G3oH2DzBa/ykHXe65Dz0fPo/bSburQz1y1jbPhNhoyst0lSl4wzWqvXb670+Rev9fHHL/q/AXx63qruBipG2ypZ84aMV+w9V4tLLauFZJ0y5nGILZgOt7CRu9izXZXDqYz57JwffK+CS6/totOD7VIfHE30weFID6amqV0rLb7R7OR3uvjm17r85je6+uZ3uvr6Y11/A178XlffgBc82L/6XPPXz8BXmr3+Spevnun8xRc6+/pznX31iU550D374nc6//K3unz2WzmN2cvfa85jvz/wXr/8FPq/18XzT/oH4IuvP9P1yy94aH6lsa10OE66tx11OEnaKde6txP0oyfb+tkHe/rJ02353wK+t91Qdq1hOFWR3ihPp8p0qWgzmeYSl6YMSNJSicu+pDWzXvXokHliPpNa0iC11GtpB1gTPhWBeYjY0MA5JSYp9EiEqa8ndEa0DiYFy3oYHAgkRegFSu0GJImlHh2/DRm3aIl3wEPnpaG8Bre2h3rwK/h9q0/ONzwnxw0fEOBrAK4YQwJdoq+36Iv6H5NJBpx5X+MeF2lCH534GPnBge4ERwwy1r/JJLuBNuFtG739bPJ1W+8mNBk1HHob89RbUM/MhOiVxDjeghrkk/zel/w/Tqlvr75M8mBTM8nJeFx8PAyEKIiEDWPx+TKi4yThW5kD+bmYCuzjiPuRIfddMWSbJkwZLos6bH9CVzrQoi+dmHv2G/X7askMFUpWSOiJM+B60M+NiCXRlyPJfcAiy+V9lHlJZhAmFfoGjQAiLSLpXOt10HxuWiyjqoo8fGrJ5LJj1qkLbVOfftuFUp/v2tZhS9G2Pu3liR8HLfRHP73gIPhuSH+6Ac3lfYuPxwn+6Ddp898fLbyhRZU/Xvwncjd8bzj3vr8P3TL2nfbIirTXJeB7k6au5yV4SX08MNcRZOr8zJQKJQ0VwkRZtqNBcchedVdb4wfgnoakrR1rcZX05sWVvvz0lT75zTP97tdf6Pe/e6bnz17r/GymetViS6LcZucxVwE8zAxbgv5EC4pG+Q1in/Y8U2AOggl9kWIkj0RGXsb6jITxbd1InQgd6igyoiDxaxK/3wOZZsigM/QpaYZPdHI811dfnemzz070+Wdn+urZTCdvkubXI7X1LvwDbcvwY6QBE5CDqI3skBt9SuQxJlmkQ++EKgSJWu4fdiwgRyJMrDeELFd6c8V3kGcpKWCEY27KiqiYGXrbqMX+dcSgCDV+DcIKksMCfEXiGQWErI/E2kytSQ1gvRuIXVLk7GR+VuN+p11cyyH21Mh9Rh4blWWnwRAwxHKQlBe1xD7l/xx0l5bQXwuioEVPGFnXKUE7QRvzIYdkCvAUQ0RvcvyoXDHLZQHezKDRf9/+mBpJ9MPeZTyMBR6pYnvNXneF9l1pms11MKp0Z0uESds5/OFTZPgfGb5qxB9I7BO9nWGtJ9Ahxw6qCqbkfQIz+nZ4PvB9IznDwMPEWKQk160MG7hBUKRNgp6XM2JmIalhDmt8nxp5VoyfpxA1bVSL3HFD1ZLR4SeSocQdoDEPEZuZKUi0TfBuUAr0J+B0IUN1aKMLLbwgUoVA/zEIFmTwwFAlChgifIo1CPKk0u+orGFUyBGZwLRCnisMStlgpOS+0XBbONEAnzoMdMbj74k/qHKfsfA+kZVACBJfZcglg7fofELT8N1cNzdAuqQT+YIpQ2cdNJIy2IiSL4OYuTw7FaHVEP3aKhrtDlsdTTvd20462uq0O1hrFOb4NfhlzRV3K3PV6OSaB+CqrbTGn1s2tRbIcw6fS7irYqkmG6nhjrCKQ62s0Jz17A/Al5y5/YF47XOhXF2/PxXIslBGuywOoFBIbVDXWA/rIms8l8G8I8RcIWYydNYsyNj3lIxQcn3IsqgijxqyToc+Ns7vw3ahcj1TNr9QvDiTePxNVycy0mF9rdzLWUOlVirTQmU3V9nONOpmmnr7bqXAmqwuLrQ8OdGah+D24lzN2SmPvm8Ij5WuzqlzpRz5DNqVBqwDxzBVGoMJejXhTsHjQ+iV1CmhnYEIgujD1qzLRjm+cc56z4pWMWsl8ht4rOu5GmTf4nN3qVUSH2QgJtTlEVAQlwnq2Jd5uYNamy8J28T+TX/Dvyl1BvGd0ZF+Oyjif7zvtzXeFhtZJnub/pcj7xLXn9GSPvj2DfrQZCzmTZq4GcQcUmJhd22rzg1RP0htPhSLeib+uwmJiijlN3kWFGKQuRJAv8MYNVi81uk5Xdi/VQwn7ZejVV1p0T/IrZUwbEa7ECNKlyl62CMQDwrR8yNh2PRh9CuTPOxBHQPUyzBwORjgrO7u7vHwcKjd3V0NBkPGluR8DCgbc0k6nU40mUzkj35FUcjgwXl2BMbieVmWkx/lm0dTNxihqodfIpiZvK+8KPqwKHIVZckiKlhMUcGC4FLiFxHQdwf+f8z9d7slN5LmCb4GuDjq6tCaQZFkZlZVluyunpnt3Q8+f+w+uzOzI7pkCiY1GQwtrjj6uAPzM5x7QzCZWVXdVfW0098DbTAYDAZzICLoPGQlxuw0L0Iv9/iGQx6nPYDfCReJLbwKOhvk6TJ1/h2+GXho5j2YixWa0MUYdsi9wzAyDXRNOe29rqcD9eu60ZBLk/F4rCH9+BiCGzbq+biNsYt63qanUQ9NR9cljEAv52XjsoCnDf10hBfYcFi1wJFYLhbaMMcd4/EDrMV8xmHhifwi2OPr1VIbLo2XyxXO/Eo9NIpe0H5Nvss6oYtopvyxYAoFgTDAnsHLRgv6mc2mHBosi2xdhvPZTC+5AHn67Jn8wnXOhchZuWw65qNhLue9g28fk3h8zBcymaAXLheXv+uh0+vYbPzwMiGL7JJ2kSKfEGPhw+fRdWa1WhXaoo4fzu7t7WsH/aqQrY/z5OREx8B58UveNbLpka1kZUweX77+Wx4d85nIt3PdatWiW65jPl8xhjLeQDgaj8qBsOf7OvYL7zW8uOy7c11w+XaMw8edGUeIURHdDqGS6N/H5mPwetl5Yt0KGMY+cIgTQcUmUrGhNAVLtWweQ9toyKbf4GzFfqPAZhNp4whKUM5yefDD63EC5OO//2xcNPtnN3i3IlO1zXA6KHU+B8zJzBQKwjYeSIeoECO2J5IXKAfkxZIX5Bt9iFEhRBn1CwylKONCQ+jH+5A/JU6EsBQnpIHzh4hw0Aba3z/Ulas3dHTpmqpmpBUOy8aCViHgvPSaIdeuQZKjRhmsG9Mcx3jWrzRnM15br01MWiD3OY7R2uvjeKXKhC8DsvBnlJzPulLllz84gKGplGOQfw/0MNaBnjHkqpKhZxhMiY/9hG3bUG+Ks/WSNfyStT1lnlNTq8Z+1qOxmtFIu9jYy1ev6e69e7p39z3dunlb165dx/5ewf4eFjvrtlEy1uqKi99T1ugxNuFMwpFqOLirqxZZ078CDpj4EOsKeuyOKbIOGg2HYw1xXg06Ky475lxydqzl/b09+R/48b9lteZjxtf92eysOOUJPexSJ3fO16yBNWPZYFt69IDpULKsk7NTff7ll/r0t7/V9w+/l/8hksAcNIy/YT+pXXbMecWcF8RKdVWrqVs4YU5mC528OtXJyxPNTmdc8m6UmWfrTXQgDwNzG0gH96s6ySiHKTnyuldabtSDDue7W6zU+WUR8YRTzkAU+BpgqmWsX79E6hj/5hy+bqEoQ3dOz8708PuHeob9c9vXYQPE3FoMMvRAjFfMtyObS2CrnEa+H/57aKz9jIwcYq8KkmKoVNe16qpRXTeq0JXoNM0oFdV6dehG76Ct6CNYUERWMdYKoZKFKOM/gfNeiZJjRhhkyFyFR9LiYY58LRFAzQpE2wKjjm3bBNoZEHlZJkS0BcPztir16N8qKQXKgsTHVwwNY+FgmY+GuuhfoLUUo6lh7v1ybMxe2TatKuY7hiCf/1jGIfXYSre3bvtFR27rHYH+3M726GamjsfFx4LQdQO+/nv02st75hVxw4+BwPREPjkq+jmHEYKoIEeLLEesF8e4HWp3NNHh7p4uH1zS4f6+2ropY4CYEnPne1fHfDiyeMy03bOSErwFMpuqUoOOU6qE8Lw8iwKTzEzGnJh5nFz2goS9ScxzZj0Zg4GiCnwgBSg5fXp5JjRIudzaptYQ+zJoGw2Q76DEWzVVrSoEaEiif69vRA2ZuuwSeYUnT58j+djQ7bKf44/0xGki14WKj7G6bphb6BK3ILkeeRunY4zH65mZj5JmjItYqeP06c9zKPjxl/GYc+tzSkiy1MswXrKgjxKx9IPWrPvZKut00csvHqdL0wwsukq9BuryQCvim1Qr8xGe1GjNwcEaw71ZJ83mG51xu7nADiRoNc1AI3w391MaZNgzB1P8m1cvX+kU/8J9iD6h+IzNXKZAxGVSiEGBtJkJRQOS57XsCQeHB/K/Dezlp6dn2ObT4l+5TCrWRttOVDc71B9qtQ46OV1rxphSbsgbq6opB1U1lIVWgY/suh6oxkaGUCkhU18ra/zCBH9O10Ofj4zQzAIiq1RVlYKvLzPFENQ0dYHzaciVIsU6KpKfQ0R2SSsuoZfY08W6Q8Yb5LvRfIM9Ql4BHRvt7kvVQC9O5nr09FjPXky3vJvzPlSI7K8WlWTyB3Z0HpXeRPT2Y7at+3aex31cWyTGnLAR8IGv16Gf2RWFZl7uzd1WDPDxJ/iJe+xhu7u7ct/R7Wxg7C6bNW03INE+xiiv73V87dRVJaeT0V1BN8agGtk0ba2WOR3g34/YMwfYsIAdTsxBZnA+HyHWEo2d/rpbKxCvIkScFms4s251vrZFngGdPz6MbdTrb2Ne500sEHU7G9XnGh1vpDCWVXuyuC8L+8h6V9N5pa+/PdHf/uM3+t/+r0/1D79+oKcvV3g4E7WTqxruXtdg95pG+zc0Pryp4f51NVz8WrvHQdauJvtHGuzsKltADzbowVorviHcN7iQmckUQ1A0j4mUc+8SIwymUFFWZNbI/YcB89FgnypkHZBnvvEelgAAEABJREFUDKHIhoZlyQgZbm0384sN9314zXeIWIfDptLeZKDdUSX1c52+eKgn33+hR1z2PX/8lWZnj+Fjof2dqJvX9/Xh+9f1ycd39P7967p6ZUeTcVTFoVjQWsbhXcBCmLIcItxC28cy4RbZ54u58lBIVtT1Npa35R7f5qnQMm2fi3wvu8AP88zpWZIcHgcl73XYY1u7AvGNIPaGbYiTg99V4uQb+4aV8fTwAOAtMCcxRIWAvHLF95N0/Gqhzz97oF/+4xf67Ivv9ez5GT01Goz3Ndw5UGyGWrOv+h9wm3KGEKsoXzf+Pe/f8uPRUCPX/RrprWd6+QwaD79gLr5R7I517SDqp+9f1l/90T399S/e15//7I4+vLWvoyGymj3T7Onnmj7+raZcBJ8++Hsdf/t3evXN3+jl1/9Fz778P/Tks/9djz77/+vhb/9Xff/p/6Lvf/O/6MGv/3/69tf/X339j/8fff43/7M+/9v/mfj/Ww8+/V/19Mv/U6++/VudPvyl5k8+1fzpZzqD/vHD3xJ+ofnz79SdPpN/T9042tWHd2/qo/fu6L1bV3X1aAdMdP3yro72BxoPstq4VsxzZQ5G8/pYNJb6qSzPJA4TlZfId1UgvtEy32tCn6SNpI46PWGiPJ2HjJu5QGUoIwv7YAWijkqeUR6Ah0Z11x+fO7OoAMwq+o8gyMvEr4fGzIk5z0DMfwE8eNqhUg4fRbfgjTKhK6We13eeL9JOw8tL2CsXfd+ORYV5fuHNowle89vwTNIeCJ0zMwJ4LaE5u3r7OSdTqntcoo6D+hfxbb7KkylzqJSXrHd/8rvJ30l5u3OY7J1is/P0RfhO6b8wUWSQmSdQmuYitMx+7HYNoZYyDzN2zmXo8bqusE0TjfjWC/Dn5zPFxmL/svuzIKEzG/bgjee5ToSKHiIyrICHRng+FkqcdqbfhA9KATYgqqlq1aBibwoW4C3QPRDxggibgTOjxDfaRot5zzeiOJNCm1KWmSlisy286UcevYAgSWf5bSCTN+lSgZ8/9Bqtnc4bqHRC2vvRf+sDkfzfSuOf055+qMa0qcDHsM0iV556jW0qMBdRWZFVy5xaK4sjNe2+xpPL2ODr2ttjrx5fUggTbHmNP7rRg29fcAH8tf7m//y1/uH/+q2+++Kpjp8vtFnQWVfzXVtjzxrV0Kvxfxt8sgb/sa0G2qJVgz7U6FOFnaksUjeqIl2HoDp4PKgyR1QkjNTxtIfRKvIqtCcq5BoQ91At8RZ9b6U0UOparZZRJ686PfjuRJ/+5qH+9r98ob/726/1zdevdIqpNdvVoD1S0+yrqnZk8Curt3JBiKggcSkjOYMPKkj0LLnOOEQh2uY65/YL/fc14L5W9r0Sn8sKEnw5elpn1eh0wxps8C+qmnEEaLHnJ85N3f/PxA2aEKcD0Zt4jNDIOkciq6dv1lti/0y0Ff0H2rrvkvABU7dCDitlzpKErQ3WKYSkqpKqJquupeCHEG6XHW6jz5F9PMQTNJ0n978cPePJ8GbwHKqgWEVZNDFAkLT9ZoIvtCqDRL+O7PSB2VoxrFUXrDSoVho3a+2Nex1MsvZGWcO44vzkWP7/M63Y6xp4Ns7HAntFzVlYpL8MbRVkCcm8Bknf03ziylwgD+fX0yLuMvJ0xRy0fG8N+J5wGxUZT6a8R44bzmFWnGWvl2u5bcxuA5GzKBPnURk/JK/PFNinqzzjTvRMdT5Tawt0eYGoz5S7GXPt+/aGbjdKfF/36ETXd+qQaYbnQJ8xRsUYFAwZKkvIPTCuaAn7KfQzqKmzjLkTe2diTnqnwzz03qaqZc1A1WCsarirMNhVH4ea8g317HiqF5xfzfne8LpWVQp1VIjAXGLQZczy+ZTow+ClUkW9ijoxbPmqSbusmqpSlLOIf8g4qmBqyRjg447iRrtt0sFQujQxXd6NugR2mg57MCsy6ZFZv57LL38Xy4UWyHjBHrNIpkWOWrK2N5G120wY+K5yO9am4vs01FooaNZLZ5ytTTedluh8Z0EKURbhuW7VtEPQqiKdWBsbvh87vhszcYNvYzxeVtfUZywVultFk48jojQV8q/BgLydptLesNYu4YiyZrPkovdM/s83L7i4Xbx8rtXJsTruK9IK7vCTK+bMEZmjiN47avS29jL8thodqFiXPWd6J48e6cWD73Ty6KHOnjzW/DmXv9BqkevQeWBeWsIGXWjQCQ9r8iriNXkeOryP0h+6EYGXtTFrUNv28roWc5QUbaPcLbRenCJ/5gN+zBAoa8rXeoKmghBnlCEnlIGlktTznZrhA/Gd/3rs3wew8+/T0e/vxUqR/xb4T8l598c836Hy827h26lMArDe9F8vTZMZkEmEBXJyTBNZnqYLJi7JD45KX5S/83o9zyA0M5qYApP+NmIM5Asl6OWGv8P4JRZScuMF0QwSO2Qi7WVrLqk2fKwXhaFMDDBgIHzBVWWx1VvDUkWMzAUCfQDqhRDgISrATwimGKJijOSF0s6d1T0OVfwieIfLVK/v/TofHq8whDU7moeeTvB2wbenGzf2g4HckHk6wXc5LIHnjksEp+P91fBaN42aBoNSwob+a/g07GQu8LZbZOTD0qGvi7TTMYn6QZKVMUzGE+1wsFHXLGP6XWL43OFOyIkXGhm6kow2ZoIcSGwUPXsOYBG6XB2JjagH27EL3ioOhwYaDoeqm0YhRvmTMBYJ4rzoQd7qg7cDG9ABp1MATyUs/aRSt8PAbjCe6/VGbki9X6eVodtT5heSPcYqwayXbag3m07lh5Z+abv2S2Hk6nS9jZkV3uq6YkOrC99lk8FYG/PdoV+L5ZJL3VmBz51j6XnTmU5PT/hImHLh5HWmOsOIrpk7M+iGIDMrfCfGYmZF7pXrA/D5Fo+XOT8Oj2d4l0xG+xBi4cn5M3NaPR8iG/lYMwOvobOL/l26fEm7HOw1Lmva0VyB0PWmxZkYoGMNuiMe590vil+9eln49fFE+vE6Qw7xfM68TYXOOR2aKAYfS5Dzt+WzL3GfS8/LjG8bihXGvOIIuPw9LzEeX/tmVngK9BWImwR5SnhppO2T0bmEfq1wcpZK3VIBB62JSS3ORsVhQ/V68+rZxAGbRNg2/lf9dbZeEyTBqzd8vi75QSTrtUyYnwD3Ed1/ByEqxqAYCENAJkgCefh8bjsgDVWy+PV3m/aYkJhePxlZbUGkNGUaWFcJ+bE+cUgyHwwtDsiVy1d188YdPp4OcCwa6gQuDaS1EdZBmwFbNJe/eTKQxjg7OBkrNusZG/QM+Xvo/1T0yWauYzbsM+Zgzi3jspIWgG8aLStT15IYtUrDBiep0hqnZcVAOMvXhnjPOkscnNlkLO1M1I2GmiGDVziDJ6zbNTpXo8c76PP46JCD2R01k5Fa6o/I393f1w767rZ2NB5pyGGB62vTNAohsi4SDtySdXlWLoDnHJq6vrouu057PYfbfzGZvo561rjLPgRTzXoasFa8bggBOXaacwC4oc4E+35weKgxdtMoW66Wms3nWhD22B+8GW0Yg/8z0EscKr8A9u+hNfbLL0yfPHuqb3GuHj15JE931PU+AnOacOZ77FrCQXbkDXO+ibIuCJVXt2ROF0kbvM3O/8neJUqAUGPfqNaQtTFSYxfw9EADc7SEtQaq1OTIB0FQjWNb9VIEhqMbYLJyPbGoYdVoVA80xnEdItOWtH8U40Ny5tqDTj327ezkVI9xFr/99lt9/+BBsYEZeZqZzExvP54y1qjDZV7KMrWRWbER7N9EFRTRzUpVrFXHpoSROTUzmiQl/8Dgo7FDtgln1ugvxKgKnYq0CaFSsCiDjhyMSQoSOWZBVmAy28LzxeP2qfgkxFXamMdU1rtMZqYAHyFGwkCaORG9MwZv28E/Ww/8GcOLwvRxYNRryeX6crkmPzMWxgWfIQS5fejZ5wQN32valnliTTQ1Y6afGLwPo9TkT2ZRd5tOHXtZQpd8rQd4Mmr0pAtgwGUJcXK9FazAn/fj+u11nNdMnlFswRQZTwxRzpOZyczkD1U8YPxIgI8MM1PEP2rYR8ajsUbs6ZG24vG6mcnzfjrWiONClswwrEJDJgtBvgYd4km08XKivKZgW5gFySHky76RGLvTc/ouB50/3jaX8l4+tp7xZ5gJwUo/vo7rqpLD5bpFrRgqBMNLXbiiF/rh17lMTo/8BJwWAeLMSs4Dcu7oI1GHQcnM5DKokIuHIcaSB2X5YYNMKnKFH4+Lx/tQ+SHBmz3hnRD31/znovy1HnoueJ2mFYvR++hpz+eTesbU10P1zY5meayHx72+eDTVZw9O9MX3p/rm6UIPni/14MVaj0+Sns+CjlcNaPVsGsjv9PXjhb57upL/Tcl5V2uTAnJN2nCR2vGB6OPqUez5Yi73cU5PT+V+1Rr/2uUPh+fyYA1Gn0NjxScln2dgZNV1pR1s/iGXwBPsOSIsduPk+Bj/aUV9Uwit6masqpqwRzU6m/Y6Pu014yCv4wAtVruqGg7G6l1ZGCHaAbZipLYdqcZuRfouc8c8mTk9QJ6ZyYx4iNu1WFWF30Cei7zwiTwtUIf6CuiJRaUiByEP4fdmdazbJevQbf6Csa+Rj9v+0g6aWaYll+gnJzM9f3Gi0+lSGy7Z+xTVY38TdilbpQxtEUpBoo3KY/y+AayRlszsHZAjf8o40Z+ckzrW3oo9tEdPqU7xtk1gvC53P1DydTueTDRmz/Q9rq5rhRAYY2KeN9DYiI6QZSu/LN5hv/PvG6+nLGXWQaI/bxNjRduoEB2BEART5CM/gBh7SK2xhVPOpk6wXWd86K8UQ1YVA2WCYFaGHj8kJNP5g82hkIQpMRi2J7qHAevFhljgyyEhu57dL7G79XmklHeVtK+u39XZrOFST3r8pNN330/1OQfC33zzTK/84ndTqUJ/RuMjTXauaLJ7ifBIe/uXC0ajPbkONg06xf4nePB1MJ2dFd3374gV/n/v6wKZBEnRBDeOzIEvgGPP87HWVdDWDtXItjlHraZhn6ujKmxIoDLik8mfLLczbtP6LiHD7Jmlj7qSWg7eKlvLuKALecbB9VK7o6yrh63u3tzTR/ev6uOf3NAnP72rj396R+9/eFu3b1/RERd9Q/yyCj+NIWnbWdb28dCxTZXfN5UYzXZGSv4PUtu8f8XfrRDEALXtNRFukdUxxx1pdDUD/FBdwB2lvJbwEwy9MpQksOYsV7K+Vr+Kmp6s9O2Xj/Wrf/hcv/yH3+qzz77Rixen6pm9nYNDHeIn7/qF/3BPsRoVPRiOdjUe74FdjcZjvmmZwybw7bHSmsvc6fNv9PLRp5q+/IrD1xc63Nvo3q2h3r+7o/t3d3X/9p7u3tjV9cOhDoZRY75j9uJat/ay7l+S3j/qdXd/pZuTmS43L7WTHqmef6H06lfqX/1SOv617PQ3irPPVM0/V7v+ShN7qL3mqQ6HL3Vt90y3D1e6dyXp/WsB1Lp7KeposNJYZ0Q4wsMAABAASURBVBrbXOOwUp0WyGGBfDYyM9VNq5ZD2qZu0cFaAVsgnrLOsfXJgY4nBzLN+FwOudyRc3Yg+1zSncQhoJgdy0ms3IKSdn3JTjhIzEcBpeRsX+bqPELNtI1SbsyJ4bcG1niwSg6zKBNPodcTAfDlPBn8eOg6IuflLRR+4Evw97pM8Ozw9h4WbKBJ/vmYsjbwRBoNEftuaU/Ohd3y0FFsGOPIlOk1VHg1M0KT+N1Cv/eh6jtl27TJwwvIqOIJgrffkuU/lFup9KbUbJtjZJmZzAx5BhGTGb+mbSh/SHjwrwIkwly5jBLy9xAxbcXFVLudy2WvDpy/NPJ9x88gDF3sye/ZzxI21tskT7s9JMysbael8piM0EGA+OnQ54DA6yTaO7yfiv2qaRr0vlGNMTWMLhx6bXiCgusnOpd70wL/fXo212K+Vlf6PSdd5EXd0mvp8Z0fuqUiLxGnnXJG6zJ9nIO0x6hBu1KJ8Mffi14uQv2ePvXf8cMIGfv5aH0g8OqBlVwSvJ4m2L4ktm2I+HqvGgX827rdUYNdHo4P0ZPLmuxc1qA9YL8dcYFgOn6+0sNvX+mr3z7WZ796oC9+8z0Xwc/0DD/4BP93NYXqpsaaDLl8mGiAjzmsseeVp1s11lAW3yBUakIEHjpq6lSqsUW1vF5Q7XVirSY2qisQalXWsjcMC1/Wj/heHmgxrXT8IunJo5W++/pMX372Sl/89oW+/vyVHn4318unveZnlVI/UIwjVYw31o1CVcngIZspWRZLBqnlApEWD0X8MjZ+jRIHysyb8CMcPXQ79fiI/r++6Tn/TKDHd03nyNh4w94H2ldBqkwK0HNbmTinyKxDiDCJcMA69nwRWu5hI1E3EzooZ69IXC710Ozop+N7vSPP/zZx9hFA2NzfoZMAaKxAXoxBviarOiqGIDpTT7tEe+cvQzPTX6GBLc4gYZedroeJdHaZeNNIc8Jc8pI89PIC2iTo9Nh4RyIUe7KFTiF2qioQN6qrtQZNp9Gg50isU1stlbtX+LMv2WbOiM+UNuyn/QptSCp/sF0Zth3GSjXi8MFrpAjKa/xidsoYfcwxBAUQyfRzpx18dId/I/lfnmrQg8qiDLvX+R/eX7BH8Y0R8PcrZBz9jLSbqcYXHMa5DkZrXd7pdDReaKc+VqsnnPU8U0zH6OtCg7pjLL2iQUcAGWcgn09kFrGREb3z0HUrsz9mxpj6pQwfq66ShoOodhBEVcllzLz22DWOQogxbIsy1kNohop8m1nVapODpvB+zOXv6WyhFTY1W1BgfEXXY5Q5zIq0fCqVTUFRVWhYY63q2KKbFXlGt1nGN7k2vcQ3mVYbRdLjKuqA88v9gRFKR6Osw7HpcEL+KGjSGrSSrF9rs5xzTjPXhm+5DfKcL5Y6w+7P+WZb8X3Zt/vS6FAGMpfY/jd/V/CyYCwcw2neZS61WbusrQVrZMlaWTMnHeiJC10LQWJIRZc33Uqr9ZL9ZK2EDsqkyFqo6qCKhVcRD3wjBWQa8EciPk1kfmvkPybvoKl0WFfaIV5zWd2fHGv54qXmL19qwTf5nPPIFWPp4CcrKwToxqgYgsxMpncfT0fq1cydcY45f/lCJ48f6RiccV65OjlRJt/LG1oXMCcNM1AzL5E8syBBP0N/C8kkGfqE0VHmvFDrlQJhgDeHcS6b5jOtz060mh5jv0+VucyOjIshqkEeTRNVM9YKXQyRPpBNRil6NCwBH59DF49dRP5tQzj5t+3gx6hnMn2wzFMRrhD2a1D2w9fMpWHy/7zM/Of3wql7YemB1UtIR7nA8/8QaMtLR1SiF/o1M5mZskEKoyXoUEiQWQRMHw5ZduUQDb0O8PIfIqBU78CCPG0W1LPY/PBls+kKTaeXnC79eegLwNGzqRVQ39MO7ydWUdW5ctV+SQsqDjWiI0TFsO0rBNMWb9JmJl5gcuX0QxI/1PK/HdY0TRnnBmPiF4HOZ4anjAx6jJPnO5wPM1PbtPK/ZTHiw7KuG/nj5d52jVHr++RZCjGqZiE00G85iG3qWhV5MmFIshLj9HFv0ZP2vESYCj9iMgLjqqtaTsMvTXZ39+SHPCEE7OdGcxblcoVhcn7pNRHSmpiU6aiMgbyOcXQYGJd9R9zr9cjeefUxMtQiF++nYXwuI2/vdTrmwcMC4h3j8zyn07EhbPMTc5qZY0B/kGYcHvd8QJtEpvMjCwpmihYVkYfPYVM3atumyCtTbzabcvDzSsfHx5pyaeuXwp4vHqO9t6vrrVx8DoLrBnC59PTlF6bT6bQc/njo6Y2PH+dmjbxWBSstXH5sIM5XjW45QjB4Txj8roSpzFOvxNgzvLlkYUMe97xEeUbaYl7NjDEFEFXDn8tRPB19rzCozofHd3Z2defOHd17755u3ryhS5cuaW9vO7c+v7sc5LlDMRoNoRW0wgj7315++PChnjx5Ij/M3TAWpz8YDuS60aBjLhe6g9dUDgjXtPO2PRubMa4Qg8wMUKuEJvGKx3XAaW51uJfLxEJAZ+syFqddqmbRJAOVx/MS9FdsbssFh4ebuQzHbxizBpVwwHvVbIwVjktFfkRehhzNZVYo/Gv+MBMMxHknxlTlLfHzoCTO41QjmZWIuG4m7Ju3MzNkHst68DHHEEs6xm0YQpCZyed9a6cScUcuMqNTbUHwzuvllNCf91NAec5JPV6Yr801tnG97sgNOjy4zCHgXV25fB17sytZpTVryy9o103Uuq3Uczhok6Gq/bHq/R3lUaNllTXHMZ4h77O01HE318vVmV6tZ5rhNC8oX+CwOFaVqWtqZS6zesI16VXAN6Pc++lZU6mthYJJk7EyNm/NOj1j7l7gZCyQw4DLgSt37+jW++/r6MZ1Dfd21VK34bK3HQ9VQ9uQnYs9MU6XdWYcHetptVyV9X1yfCrHlLXeU6fGHjRNq0G71e3RgA8+7KjLPtEuscZNUghRVayKfjZ1wzxVSsh3AW++1wxZP3v7e9rZ29EAGlkm/8MhU+zLBofPcOA26ORsudCa9YTWo6lZc9IPnzzWd99/z6XAc01nM+xbUrAg/6/Hhq6wG6vZSmsOGzaLXv0y4XiJUFqdbbSediUdOcisOfB2NDbSsJpop93T7mB/i9bDA+0NwWhf++BgTDje1cFohzoT6o8KJlyYjJtBie8OJ9qf7OpwZ0+X9vd16eBIVw4v6fLhkQ739rXDxV+DfAxZ9+jVClt3/OqVvvn6a33++Rd6iePYI0tDjmbll5i/mR+A4ybm2XDc5MD5zdTfgj2O1xQVQwUaUCtYRMLQYg4SHyibDod9s2JfWLM2eoVoOIo1aOW2K1BfDgWpwCT2PUFFZrzA11swsqhDHoSUsCE9OpDpR+WhXG+BemYm1w8L8ERcPMllge3xtpCADqOjv46PgiUfEbPpQrMZuuBr0IIKf7Rzm71BPxJtA/w0tY+hQfeCYgjUgzd46bGDXkeIL1PX27k99TDRd+Ed3fHL4R5ZJpi4GINzX9phh7Z7ai/X9Yty79eQQwkVymhLmfdF396H75Nr/BiPO30vDzGcy3rbpvAAb95377wAr5voVzwXfcQYt+1CJJdpgX+6ISK5OM1MwcceAzIwGbyJJ0G7L3KA/9KATAPEvQ8v7+izo05f5lDQcxpRLu8AzZq9uGE9O9xn8nFk+nf5UFtOzuOQVOKHl1Ag+/AKEvVLGaGXm5nMtgiEBfQVYlDwMFB2Acpl5z0R6vx5K3qesw18qXhZAR+aBqRQChOF/hGUWENr5tvRxSi1Exlrfhl29PXztf7+86f6m9880t/+5qH+/reP9Msvn+m3373S5/5P5j2e6/uXnZ6cZH3Lpe9n353oN1+/1GcPTvX8NGu+iZqvEro718npiZbYr0gfLkdnwm3eMR+GDv+DLO6H9Oifj9vreZ3E/CefO3jMrHUpM/9R7oPsYUPdX3a/132KV9iRKf7VetVLVqmuxmqwadJQZ7Okl8drHZ90WnF4Z3FXdbMPrV2ZDcXAVcUhbYbYgQH52A72GeclBFN0e17V1InU93SgTgTV67wEjx0+VYcOUUkWKhCVUuBsIRUwPCXmoWd9+766cp+PD9qOgmQS2epzUhYJRc2w40+fvSqXS9P5Rst1Yk8QdSJ1KinUknl8O69mJKXSmmgJPeX5+sGzzTP0MhckdNL5cF/Ux+HVQwjyudiCsSKDummQUY1sW/l3R13XMuol5qnbbLCrqejucDDQzu5u+Tbw7xK3rWbOlWRmisi3IG559/XkvkvCRht7PWRVVciCC6f57KVmZ8+UN1NVoeMAR4RBTi1nIThQXk94xEPGVfTcixknlV3ns7l+dMocErjMkwUlq5XYD5PGyHaCnEc6Pq30/cOVvvjyRJ9/cQxe6etvXur4eKMBBzmXLt3Wpcu3dXh4U7t7VzSeHGnkh8o7h4SuW0MZ81NVA8KKuVzomIOWV8evdELoF8Hr1UIZvUHFGI8x41JgQH7oYYRBIj9w0BY1aGoN8K9aR1Mh+0oNYVNH1dimOgZVgKlALtkHLZdp6jNzItKmmvU3HDQaOY0qK4gDlTzXeNDr2pWRPv7gmv7iFx/of/rrn+t/+h//RP/pP/2x/vwvP9bPfn5fd9+7qoPDsVoO7Tj1Qo+Ro+gH0tuXOPKmo23yB7/ZfpDxb56En8If4TlfmVnOxZvqkU3PGDoJX0t+eMshmdKK9AW8LElc4og1rIQf1wWt5r2ePT7RL//+M/0f/9vf69e//ILvn1fKFrV/dKQbt+/o2s3b2t2/pOF4D+zr4OCKrly+qb29Qw2GI+ZxUNZQQBfXi2O9fPy1nn73Gx0/+kz94pEOJmvdudGWy9/bNwa6vJ91uNvrYJS022btNUGXR43uX53orz65rv/Xn90CN/Wff3FNf/3TI/3p/Yk+uRF0Z3+pq4NXujLggnd8olt7U909mOv+pZV+clP6xUcj/dXPD/Qf//iS/voXl/U//uk1/ec/v6X/51/c0X/+i7v6j390U5/c2dWto1o3j1pd329L/+LA+uzVC718/kKnJ2fY9hXfpj3fhGvN8JfLASLfln5o3+PTZmyamANf18aYXd4ZWTtULn/X8jxpQ4jci61P6HGS1JfQoGGkDK01VophRx2iVOXJ/CblMsceJ3lRl/q+j0eryalJRVo5NejTV2b+MwfUhQePoyMezx7Sv/PgyF7X04RyeDntLtobaWMM25BxkNY76CXGkVnbvPBK0lkFJe2hs13CLM/zJMzKnF1+AjCzbboU/tjPD8u3aTMPtwhIwmwbNyPUFiIUj6dKlDIBMyP3/CVqZmSfI5yH2FKzi7hk+ld6XB4II7NHXcjOKZOFjLISe4/HI/at4cxhyBprm1YBfkobn+aCrB4aPTbR2xscMh3YRzrYZvhvmRePbHPztg8qln4orfAHGuh7X257jX68PkVMqBENhBG+Amtjw5nPnLWxgY5kCjIz4lu6VNS7z5t8YhTzy+DKuM8nsWBWAAAQAElEQVR1mxy68t9SDC1Cct6l46ntCDwmZ4t+PSxRj5SCH//57y4Xpn00vo/4yAvI2/KZZcjIRYCZ2WbxW+r6mEOUxUYWWkw5YRyobnc03jnCNt/Qwd51jhIua9gcqtJE61nUi8czLn8f6pd/84V++bef67e//FbfffmU/Knm+JE9hxIhNaoNWgWtav6rciVHjZVpQqU21Goi8BC05G3TlWrijpKGvwb/yttEuLAUlflO79e11otKU/zs509WXPye6rPfPNWv//GhfvPLx/qKS+AnD9daTFt8hwP6OlId9xTwaw36AV1VgFYIymbKLhd+S2hbvclFaCWnlHquWCdF5/x7CKS+l1/6dlz2dnw/b/w8A/+lcztP3NMOTye+sflQRMOygpI8nvxbFd84QytD6wIQZZzYSvwg5y7AmzGXmTWd8Kf78/7W3me3glqvUAXVba120KoBFf5PwAbRGUM1VVUsiNEk6Pk+tILHjkuznv0oYbsRRanrtCxIdiEDS8rnSNj6xH6Vz9Nvh4n8pA4xbZTwITJ2X8C4EI2xwxfbKIS1gi1VhaWaaqWmXqoOc1k6ZXsB3ZnEWVg5oGEfFHQC4w7KgiU59+IxYpb5ZYr4VSQdQ2CMleo6qqmrgppx13Ut/0Oau7s72uPca5dz2wlnX57X4rsHKHdccnaLlTJnCgEZR+am4nKwxtcex5UuTbJuXal173qrG0cJv+NMdXok2zxSG081bjfiGE0c86rGR4/IwjjHM+Tk8o4W5HPiiPAky8qMreuW6jdz4ktk0muAL+k+bVUxKh+wLh5jnh1RFhqFqlVoBuqJz9e9TudLnYC5jyNJFmtVdQNqxapWCEHBoCl/DJZIs6aqyBqFVs1aq0IlS0EJehtkseGMZTODv8VCxtnUBJkeTQa6sjvQ1f1aV/YqXQIH48D4kxrmNnKRnbnQXq9mWi2mWrMWNnzPzeDtjG+3eR+1qcay0ZGqncuKfBv02J05dmLai0vftAVnD3PWxJw1sGT+Vw7oLNHXNTQ75sd9D9fdFXkr1t2GdeHprCRDdhEZVqwLD30ezPPxTYwLamPt2HrO5elCI+u1VwfthKwWGt3JseZPn2n69Gm5AN4w/oROJNagIboYoqoYFWMll6uZuVDfga/XiG62FNXw2p+davb8uU4eP9bsxQt1nFUGZNp4HXS3AbWCanw4qKLPUWamDBIQdOSheOAj+3flcqH1dKqlnyXwDbXwy+pXLzUH01fPuLh+pX41h1anQW0aDWqNR63GKOoININWsY5SMDHtSiax0pX5T8TlOqp/vyf8+3X1Yz0xE2T7uAlev2+nzd5KvRV9XflHIk7V4TIt4es676bezn6H9A+rnRf6JKEHpVkm0rNYHES9qwIv/N3mJjMriuvKewGzbX5ik9ugmH6Q6vR635zc0YNwYhF6XqaOLwKzID8YWXGBtWZxel3Pr1gYFUYuVpViCaNiDAqOQHgB28adjmQqD3wEys1M3nY8nuCQHMj/v6z+pxgTfHhfbgSWbGB+SOb/vMCK+Ga9YeNh8dO2bmqNOFz3NgMUPcSoDP8bFs4GXj308ZgZvEXVdQVqVfAcYoAbk8s1M9bs4ydMBSwR0tt8ycxoX6lpGvobcbizq53dHbUY5zX8zGbzcoG5xrBkePd5S7TfTpDJH8gWvl1+G+YxUS/GWHip2bycp4hM66ZhgxjKnewQo7xdj4H0OSigbcd89Tjz/UVIpcS4S7rEs0gW9J5GQQhI+7hI8JoZRgOELQ++SY5GI+3u7Gp/f7/Mh1+ABspd7n7Recwl8JkbuflcS/TB5du70YQP8ZiZYgiMCZqMRTwdc+Hy8fYOv+g18l1/AnWFkHx8ZCnEoEB/ZmxQ0OwZKySxXQbvvTp0dsXh4Zq57XCqvE2MQWaUI8/EIF3+Tj9A+wKe77QcLsM1c7aEf5+vpql05fIV/eSjn+gXv/hT/dHPf64PP/hQt27d0hEHG65b7WAgn/sKvXH6fuD6GCP/3XcP9ODB9xxUvtB8PsOn65wlZYTfw7/LZ0U/fujr+ruGd+dBMjlvMQTkFQFhJIyEIZYysyCjXD4Y/2HOvG8xzgLkZsBfl+Fr4OT1OKIZx6qyXqPGtD9pdbQz0P640YhNosGBq9gkI3UjemrIjX2gkCjd6V//gX3Yzm/YpQvPK50SLwVk+Bgz/FBZZqZY5BJLGGKUyyQgFzM45fX6LmufV0ePXiTWS2IOHF5+Ae/rtfjokO7oJishg0yfycG8FXqbXmt3tDh8ruuWNXGk69du6eqVm6zPiTY0nqKPp2z8M7bUNZtsZuMNOyNVe+OCuDNURuYdDt+mCVriNJ70S73EGTxhfs6YhylzNMeLWDIvmzaqYwPfNFF8ZxWsY1CP3qW2kXuePQeZM8Z+zBiPGeMUGXTYvvbwUIe3bury7Zs6uH5VEy6DGy6J1dRs/IZLL/nmbzgCZlbG3XdJa9bnfL7gsuJUx1xMnJ1N3/poN+Ygsp6bYutGwxFjH6ptW/IqGf+JJ1hQYE4cZlbikT0hxCBfAx2OXt002M4xGKkdDhSRl1/8TnGSljh7SUk989Chkxla7hR5/gucnm8ffKfHTx9zCbBRhV1xmAUlxt8zT47MWIxDy4jzWeVGjVocrVaejl2txgbo/kR7o0Nd2r2qawfXdfPybd25dk93r72nu9cd9whJX7+n9268pw9u39cHd8Dt93T/5l1wR+/dvKN7N27rruM6Ien3bt3V+3fe04fv3ddH9z/Qx+9/yKHyR/oEm+L48P77unPrtq5fuVouhY8ODjTG1q64uH754rnmyCBh69wZQ3xyCP1UeVC0Ek/MGWDeE3A975FrRl+FQxmtUgy1SkjcFKgvuW11R7rnA9DbeFszqWJ+3J5FQrMgyZRdQTKFIJP2PCM08dCI1yMiC/ayEovJ5yBl+MriKTVFNnGqlF/JmE8LsYT8yJ/ET2IP87pmUQHeMx8rCR46LoHXq05LLoJdd1CNQrNPSRts9xo76mPK9Os9WjAF78N8DNRBp93u9sgnkOdl4vE2a+xx3/mFTV/8mp79q0f2GdrZmaGevxmZZ+yB53noY0yeLoUM1l/ql/LzMEHDaXXQ67BDPf17OjFHiTkrdWkPSzL+I8q4srzc6zt/3Tk/XhZjlM+R67uPwcjM9OG80JCUZGYyxu7lW0TFEMgz+eN9Ol8OnxEk5Nk03/br/F3w6fHMGEsFfkymKlRy/2S7/9XkhG2JmQIpAYZ/rgvQJJGA90tAP5Ko67R0/mzzM2WuNwgSWVOlzGGMgdDOaxJ4lEILBplzyLYF5BN5/Xru6wQ6LK/nIV287pO+PCuZH11krSlb9NLJSno2zXp03Ou7Fyt9/ZSDsO+P9ek3L/Tbb1/q8wcn+uzbV/r118/0Ky6Ef/XVM/36q+el3MsePF/peBG1Sq16w+bSd2LORX9VXWH3hppwINFixzP5M9b8Mf6U4+zsDF1faIP/6DrQu+5Qx+u5HAPjjKxTbzsau/+5ozFhCIatXmk6ndOeAfCBXVUjxThUl2ou37JenWz0EsyXAXGMFeKOQjVRsCEctlKuQcVcmC6exLpyXyulJDM7hxToL6KTERvsIQW8puBzFqOM0AJhqCQOJyw0UkElC/RjUSx5LoV7+Ot9WStWURH5WAiEjSoOmBeLDZeQT/XNd4/0+PELTbkETvCZsrcP6FpAqkF0LskkhxG+DfljejvL4557AaYeOlm9r1dshq8DLwsxKMBPYLzOl5l59mt4uZm9budr1gt9ndQNY6gqxRgVQ1Ak7mtnxF7s/vSEgymPt4Nh8SlDjHK7n33fwyfLea0+LbRZnXL4+ZQDzhcaMk37u9TnAEP+FMb9xxPSljtPX0CM6wKseHQ9UylbUiaeLChZpZ49stdQ636g02nUt99N9atfP9avOGj98utT9txOUw6Fu36oqt5D5y5pwoHOaHykwXBfzWCXMewwxqE2XBIulj3+RIZ/Y36lNfbvte/LYYzr94a9vmMvEroVlBXhy8OgpJBJkxcoi/A5aGqN8DUGbaMB30hNFVTRIAaVsPbDn5K2czpCFtnFqcD8RIvUi4rBKE8aNKb93YFuXT/Uh/dv6KMPb7JfX9N7d47kf/v35rWJrl0Z68rlMd+iA+3uNxqNoxpOeCI+WgjQhi/Bo14/mRj4nXyyf89LbUryO1TI+Nd7Cy9OzntKRABrWsy48DkzepZA5nAy44cKnZOHpJX4hmE9MIk6ry6qoo+9ZqcLPX38TE8eoZcc9A3aoa5cu6Y7793Te+/f17XrNzWa7CKvsYbDHfQFnSE9aEeqQmRO4Id+NqupZidP9ezh53rF5e9m+lCTeqFb11rduzXWjauNLnH5uzNca1At0NK56jTnEK/T0ajWnaORPrm1rz9+z7GjX9zf1Z9+sKe/+MmB/vKTS/oPPwU/2+I//vySHH9N+Nd/RBz8Ffjznx3qFx/v6Y8+2NEn7w310e1G798A1wd679pANw4rXRpnHYyk3aFpjO7499SGA7kF/vIKH8TPUHr29g49X+OXuH4nbHcqsmaszINdAP0Wl6xyWQNf5yrpDeqEzJmXInBviy0w6m+R0WkBQ6+DpAiMNgSsl0y9TJvs8XNYqR2Rd62AT2Xm8Shj3ZsEnUx7Nj2f69c8OB9r8uGF/jMQtC/gvGzjPe17FaVwxaB9Bir805bQQOZSQChQ9jj1cokn9pkkforuw8XrcJt3Xn6R6xV0/sA4L4ntL5Hf85rsnRJPGXlbEPH3TQ0jeg5MBgmV8vMsvfvYtoyKZsRdnoSeSerdqv9KKYNORh5vz++7cSrAgDHTRpjQAddH18uEL4dquKlF5pLBrxyykpcpV3kM8buw6Yn2JOR0vH1iw/b90fsMMcj3uAa7XHHhYGaFrrcUNDPfIYKPnII6HKv1qhfLgZJKIQALkM5Kyec5+6hoT2v65JU/JfSstxIkS93zFiVOQ2p4yTZG4vz1Wh71cFtunoQLf0v0v7ufLZ8/ZOv1CBiA18gegu2I8+vheNYFMkQKmJtUEOV7fcqVEv6hbKCI/zcY7GGfj7Q7uaKd0RX22SMud/aUNkPNjjO2eapvPn/GZfD3+vLTh/ri0+/11W8fln8B4vF3L/Tq6RkXwiut573SyhTxzxp8vRo0XDgPYqtBHBS01UAFpD0cVEPSQ/prVVlVTMkKn8/3l5OXc718Oi3/f+Lvv3mpr/3/7/vZM3352XPir/T9dzO9eIJfclqxJ41laV/RDsG+gk3Qr0YJPzEhrIyEspAWP9njF0JCg8jmfS3hElfOtE+gV3YdTYR8jyXgF7IbP3/2Syj2gPVyLodfHK0Xcy1LeqEOHz670tNWFzTczhZgN8/DXMo93ctYpJbh0G0uSOy/PTT6bq01F19rfKbss9dWGo4GGk1GGhDW+EUB34ZplocRX6iqIvMbZUFyGiv4dXTQyvQTqFM3lRoQ66iAT4XwlI0eKO/gq4fHgUv8dQAAEABJREFU3vk49xdzCZGLh/hAni518BcSdYWND6FXDF1BsBXSnjMfC1UBGAhTRU1Vx6V2hkEHO40OJgONGZP7eqI/S1n+lGnaRqHjOSphCEF1XanF/jQOfMLaQ9Did7ufOOQszMOGvAYbVcUIT0GCds95Xo+eGWdGARn7X4Kp0koDW+toEnTn2hgfYCK/AL6612m3Pcb3eKY6v9C4WWgy7DUeZA250WuqxFgy4xPjzDKTnL8YKkX6DJE+kWn2va9f0f9SgX2/ikmDNmjAmWDdBOqqyB4iKokQSUcl6GSQrNayy3o1XegYzDkX6dBtY2yxblRQNQoxKiAfM5M/dI1eGWQr1aFWExtQq7LIWpUMvwUHnbW7Uo/+rqcz9ZxhB76DxpV0Za/VzaOhbhy1urxbaXeY1Ya1rKPeGmwWTFmnhJ4uWQ9T7kDmnNcsOmmFLVhpoKUNNFejaV/prDOdrlPBlLO6OVgwJ6ssraXiLXTo3yb3uJ4d07WR66sxkIzv0PPN4HB9Q1ORd1ZE92MMiug0L4Ls4Gmt3K1wreCPC+q8nEnLqar1Qg08Ry6s+5NXWj7Hh332TBvOPPNyqYr1V8eoCkQQzmV5Lk44fPu1kvDfqCw+D9SwbgL2oZueann8Sv1sqpr130KgkakmrC28DqvAPNCHKEsQKpA/mRwAP4Y8/G8AL6D36uFDPfv2W73kLHT27Km602MJm9Ow9naHtfZZS7vjVrucQe+MB9rbGWsXDIatQhWFymBBsrZbtJU0KWX5s/312L81wj/VwX8VK/9EI+SLcrzVM8L1DM93XJS8iecyCRd1Lsp/PDTqeon5z++FZZV6P6zlk+D9vME2Jh6ayCfOGyZ4TixaRyYuL6SOKNzS3P7KnxItPzKzcwRFDEpEuc1MCeXs2Ng2LPiE8haS/DjtnjKZVGFsYwzqWOSr5UrLxVI9bUIIqqoKYFBKWClGEKK8LERCOwd1Sx6h6NfZNgsy0nQnI94OUNi9PV29ek2HXLo5bf9bogv69MuJ2WxWLliXpJ1nbxdoV2ME/dJyMh5rMByqaWrJDH57Ns51gdPxsXp+gL+ywOHZ42YMEoacXr4QtIThycjHQxL+Ui/Ab900mkx2tL+/rx0uSms2IL/Y8wO8BbLp+BD0ecqFJjSIeNr779lweuavhNQTT8PhxnA40oDDoJaNy+Fxh8vA23a0c7olLO2Teg8xnl6Ofw6vmEjSZMvTHpYy8nj1NnqMSiID1lRkEgPzWGnAHPgB5d7erg4PDuV/E9YvQHcmE0Xm0w/Uz05PdXx8rBMMkl/mzjByfqG7wkG50CPXy0LbI1KZizkby8nxifxvzno7r2tmCshUPK5zEf0ZtAPV6JynO8bdMxCzoBBDGbNfVq0wsmsugHtkaGbwXlMey5x5O4k5BWYmsyB//EPd23bQTOi2z4Hz4HScVx/3/fvv6c/+/M/053/+5/qjP/q57t+/rytXr2iAXvn4nVbRWQi6HvpYHj78Xt9++42+++47PeJC2PN8fK4PUw51F1yUu34s2SBXXDx0bGLeP8xCRTIzhdebWFSNXlaM32Xg83/RL+okX5Ouy85zxxrMjMNpOXzcZiZ/fMMM1rPpJxyVoL1xo0t7Q13lJOPq/kiHHKCMKqll46hxTvwCOCAEK3AK0paS/sVP9hbQ8eB34aWAcl5EsI1v1SRvA29U1iFrj7ghG5eDw2XhsgqM08xkZoWGj9/ns0cmPXaqP59jz3e5pHNd3/YJ3fNuER+JBI2kRKLztk6jIKnrstY4iut1h+4hr2aky5ev6yYXgYeHV9W0O+q4bJzzoTvfZC3ZWfuqkZqh8NJV7e6oOdhXtbcjTUbKXMBvRo2mVdaxdTpx4DSf4BCekTerTYs2atlEzSsT564F82ha4qT7BfOmqbUIQa+4wHqB3Z5KSqOhRpcv6+DWTV26fVt7XDIOdndVkx/bRi5OH9v2D/t0tOBFdj5mz3Nd9j/Q4OvTdXe5WFAhq65rhRBlZiXu9mGLVg12sEZXfV3GGFXhYMQQaMfr8lUmr1JkTXs/rrs+h0N4Gu/saDQZq4a3DrlPcWLK3/rte5xeKUAr1FHuDL48Odb3jx7qu4cP9OLVS1kwtUO3EbWM//pNEiqsSrUGcYiTPtbOYEd7gz3tjw60P9zXHtgf7etwfKQr+1d18+iG7l67w2Xu+/rwzof66N5H+vDuh1z0fqAPbr+v92+Bm++Tvq+P3vtIH9//SD9570MOisG9D/TBvfv64O59vQ88/uG99yl7Xz9569L3px9/rJ99/Il+/slP9cc//bl+/tOf6pOf/EQfffCB3seufMBF8b07d7Gz+6oZL0qI4BIjkszEkwCCRI7MMPH+NTIDTuhqAfJzvTYFhVAphlrBKsmixMQndL/HTvbUd6SyzyeFEOTzFuk7hFi697WyBU2z+CmMyAjMrISSqTx0mss+ksrayaQ938zE61EVEiVm/AIvKIA0Od4m0S7LeWkUQ6vAPKbE3KOmG+a2Yw32bGhU2/Lo40FPOvS/23TysCedkYN4nGZH2m1kueglHhir63KFnib2Ey/z/aC0g7C38fYJGjlvuTYzBfB6MIwmn/fdI8+uwPvv1GMvvE+n10O/0KFuToyT0NMXZR46nWBBIcZtH3SZmBevl6jvdRxklzqFd9ai81J4hWf5U0RqZBt0goxxRuYyRmiHLcysyM3lnF6PT5KJJyvBpOf39N8XHel1MQbPp5IifDoPDpehy8XMZAbox8y8Gv3AMbw5jyT8ldPwtJkpUJdG23z/yENW3pf3nWjnZSE631FGmF3mni9RZIAxmqk8BGYmK4nf97MthavSp/MBSSaFHC+iPTF1yGW+5pL0bKHnJ0udLLLO1kEny6wX006PXi308MVM34Nvn55wEfyci9+H+sfPv9On3zzSV49e6uHLaak764J6a2RVq6ppVYPmHKPRRPt7+9rd3VOLn5PQzdlsJv9bka/cpzo94bJtxkHSUu6b9JQXufjw4DWGUOaiqSq1g1ZD/BKnE0MofvlstmDuhJxrhTjgY6/RYmM6ma714nih03mvNZfCOQxlQGEA5Zo5MtZR4uCqJ+yVXQf5OF8hE/eZeubA5eT6FehrO0fMRTD5BHh+3TSMtYZuVDZTVqSskrBHwjrncvjoZRG+TE4zUYstU4pB5naorlQjl2Yw0Yo99eGjF/ryy+/1zbdPdTbdyPnNatWnChqR1uEcph9/LvI9fBewKOfbyDYGkdEBtyUO10kxZjNKgMdzTsjW5dOV0PvL1PF5WnPg17N+QgjyNeLrxcsudD+GIN839/i+8X/lyOd/wjfEcDRS0zaq6ogIgkLIcLJRTkt1qzOtFq/ASw6Nprp0MNC1S7saNFFi7Th90T8CIK3f/5gXG/IK6jkU7d2+YmezDckbo/tjLVaNcM314OFMv/zVQ/2Xv/1Kv/nsib5/MtfZzMSRl4aTy9rZu8q+fcAc7cjiQBk9z4b+qNKmzzqdzvUSQlP8hxW+yZJvggW++hJsOHyUstw3FT1zaqTsB4fI1UBwMAcVI6mpVwEPBzGojaaasQbqG3bfkLfhR0dk7nUaPqwduE+qiVfQry3hD4i2iYOdtayfK3Cp7od316/u6uOPbulP/+RD/fHP2MfvX9O1y7u4aJVqfDHjOCrllXoOBnsO7pIfciJzmWQWZICYlMmQQzz5HWR5mirk+nuR9ngBxQyJCr9TUorf/PyBcmi8qXcRc34cnvYKW2Tkm5nJjO8g/H5xYZc5jEwgM9bMpaxDhGK8BdRRSa+YrgXztZTZUjGuuRSXrl2d6L37V/WTj+7oQ3D7zjVdurSvMXZpgM0bspYH2IUmRDQkMwdr9a7X8xeanz7S6Ytv9OrxF1qefK9xvdCNywPdv32g29d3dLgXNGl75m/FvM2U12fyQ7x6s9JBW+nq3kjXDge6dtSCWjdp+96NHf3k/pH+5JPr+ss/uaf/9BcfFPzHP7uv//in9/RXf3oX3NGf/dEt/eyjK/hxB7p3a0c3r7S6vG/aG23wHVfaJdyfSHtjQyeChq2pbYw13KhhPKgp9jlhL5FoJ2RDuOn5Vtioxy/IZe6zhA4KfdyiR3ZURreEvJWXUglXhGtt5YyNc9m73F3fvCPmzaBn4j83lqxhKzBtnyQmRhmdz96G+tt8o0W1Bf6gMQNmUZ67pQc/HLkafRk64EDIsAqPRUe83GkzDhTVgIDRj0PeT+kPnqGhgjX0N2ANC2vCjWSbbUhf2cfGmoVhlQfSMP4mCf18npFLfFtElOpemcAEPfGYzAj+W97fRwC65729S538kuHtzmFGpkNWOC/l/GTSBD94qVvyPfSii/CHcU//ABlZFCQV2SAUXrFVb9NEOvxQP4NazJdas3f37OHbOlmJcikosBaNMGO7cqG3pavzx/M8Si9busxzYs56fMOEPgb2spp9uuLcLcbIaExO2ttl10/f99nrMzoKO9qwjycug4PVioH6LqvSby70XWgkPaDbizxCz4Gol1Hwg5fc8zJi75SRDV2ySsTDLX5Yj9w/+BYOoPFG1iXnrTY/RtEQ5ltV3oqa7K3U70YLNfrzYV/A+34dpwlTVpJE33l/H2Wnmek307AHiblJzEvP/CQuaAwfoGn2NB5d4kzziibjLUaDS6riHnPX6vjlRo++P9M3X73Q558+0q9++Y1++Q/f6NNff6evPn8sv6B99vBMx8+X2PSkNYcW3SKqX1aYhFaWhlw2jdiDx1igCRyMSY9LvvqBUtdqvah0dtzp+ZOZHj441rdfP9dXXzzV5799ok9/80if/eZxufz97psTPXu80vQkqFtDRwdqqiPV1QG6tSPTmLkfKOMf9r2p78UeLqG2yM3AVmw+kxcxkVtK3FbnpHwBGuWCXqnv1ON39PgdHT7NmgvVNWcWay6WHKvlFD9tphVnnJvlQok9KlE/047GMuyksYZyAfYVPyY7KPc6DjqQyJPX8XxsZcLH6fq11ptlgeCxHtQaTIYa7gzVctFTtaypaDL2mRDE+jZVVVBdhxJm7LX7Xo4e2vJ6Xs45UsM3RN3WqupKsYqSBWpnZNbjz/WEWSnDlrSVEuUZeD2yKU8FLjPB25aHzFz0iob9Z38LWmBtQJ4q5JmasNDOIOvapTH7/KFuXj3Q0d6Yfd4UkLchfyMsHXsnDonxbREYa9PUatuW/XiwBXFPe36MkYrwm7MyzCfoeVjQJ/WcGSQ3TPQRKYv4RJU2GlSdLu03untjV3dvjHX9UtSl3U57gxm+yYlG1Sl8rzQZbjRqNxrUndoqAalF1nUMijKZOaQQTBYCEE8v97GClqqrjdqGdvgT7lM0tSlWpsC4QoyEUImVBLJV6nKlZW86W2z07PhML8/mWveivFGoBwpVQx9RCoEQWFAwUyR0VOTXIbJOqi3oow6mCj2o0MuIzhn6ldHnfn6qfnYqLc/UMneH46ir+7Uu7VTaG0qDuGGaF9qspm2qcxkAABAASURBVFqh+xvWQkYzkkX5pfTJbCU/B13nWitrmflGZ10s39HH3Aofzzc6XXaacp66wE9aIf8OjeuDhFmSVSqQZSIZWWbBuiLyicFk1JWDs22PB+qFKEVk5yhpdDywZiLfG5EL38DatMWpbHasfMal7MkLrV481eLZYy24AF4fv1TmGzygEw2yaptaTduo4hs70KeQZda7j6eziZHzQ1Ek1vDt1sJXjb8ckGda8b3B+h3A+6AK2spcijLmJyhaVIR5i1HJhEfOulOCklOX6FaR8dWSDFsy577lORe/T776Si+4b1hwcZ25aG6xNbv0cXky0JXdkS5hGw7GAx2MBtofD7U/GaGvtWBBBnXRh9O2YCLD36249e/3hD/YVRm/q9XvglXESwUWNxG9AwZHyR8k7YUMm0Fva24Fkkva4w6Inqe9topwVJ5tS1H6++A1hHRNJp3DCE3iV2+erG26jEPeJT+vgxIvP04rBJltKWTquxFPGK9i2KjkJQSikvwxM5lH+DUg0hl4KGhVKPiQC8cGo2kW2Fg6Lf1iyp1F2tEFYoVB4oF20ZWUMLGbLpdLzbnQ6ok3dfPa+A6aRp5uahSNhRNDVZQ7xKhA+xCrbRiCzJyrc1hQIC9QJ1Kn5RJ0f39f+8B5NAtardalz/LPK5fL3569IatQoK23q+m3HQxwZMYaQqOqYhnDhkOIFTw7368Pg+m/or63qatakX4dIUZt+Ygyo31CABlQ32VSZI7cQ4ya7Ozo4PCw8On9rtebcjm9Xq/lfXYYE5dR8g0HWXm6lFHuoaedXoTWaDyG3qTIsuGj2eelbiqFCA/073ULLfom6QwxNkMGKujJLPxlz3Nk9WT2KYspFVHBhi97VogRz9pgfJfM+RoD7vrk7YPLkrlrfC6Bb6ij0YjDyt0y1oODQ43h1czKfLzkMubF8+fyf37QdWIFvRVz5Vhy4ON/UMA/Rrb5K02nM/k/AfecNv7PJj969EjPiPsBqNdxubl+u0xc7xgohtLkfJkxLgbhsvB6ibHJJAtGnSCvIx5vbwqKwecyUMWQlQq8TkSmkfl2fbQQKZCcVsccIUZNJhNdu3pVt+/c0Z27d3WTCzW/AHdd8TnY4Jj5/Dn8wnvJmGezeZHBgwcP9Plnn+uzz34LPtMXX3yh7x9+L/8nHjv0sPAGzypPlq9fP2x0OuUAER5iDPK+mma7jgJpb+d9+9gdrsflwp2+S7ro1Io5d4UVsjBFNsSGTWHYBu2Oa+1PwLjSpd1W1w7GYKLLOwONauriaEZ3BERbSBiyxZcTyiKYfBeuKNQrAvW4Cw28iW4T/KrU8brmP2/gZQ4q0EUuSP67zRSTyhiYO6MheSEE1U1TENHPEKLMKNM5BdaF67DLqCdeHD0YcrlR5c0LLbILW162heTzn2jXs2a387rm8HnNOu7Us046v4Tictf/NHPCU2makQ73r+ju3Q85/PqJLl2+qXbAxxIH6/hoWnSmJR+8G6uU25Hizq4il7GBy2Dt7SjtjrVms15yEbwAszbqJGYdh6RTQo87TnEozsg74TDmGIfmJQ7Nq81aL4Ff/p7g6GwGrUbXruno7j1dvndPhzdvanx0pHoyliGzHIMwC5LxslYiMOIuqzWOw3K9lNvGpa9X9GkFbbdZZkYTk/gNLn/sZHthm7CdFWvIoBVCVFM3attGDf1F7K4Za07Mq8tb/mTsUC/X96qptbO3q8tXr2j/8EDGfK5xbhb0PYcH7z9AoxnyEUf3p9MzffvgW32Nw+O2Y8HH1Qp9d713PrMbN7ynJjbaGe7o0t5lHPcbunX5tm5fuaO7V+/qvRv39cHtD/ThnQ8IOey9CW7d133w3s17unf9LnVv6cbRdV3Zu6yjyaEOx/s6GO+BfR3tHOpoF+wdQf9Qh8QPdg60P6EcHO7skwf2DnW0fwAOdWn/HNjMyw7m5PqVq7rD/Ny/d1cfvf++Pvn4J/qjn3JBzMXwB1wIH+zvKSI7l54rqYdbJGYhCU0lu1fCBvWO1Mn1NqO7uUxyULAoO4fI8/zMek45U9eRoMHEeD8ghqDgIG5Gb9TL4r/zUMyBBZNRxyzIzOBDXqPQ2a6hLb1AudMys209k3gLxANV2jAOp30OMngpKbz6fldTs9aGQ6PZ1HWzIx0VWEumqMjYIjpXoyNVCIypU1mz6M8GG9uzR7hMOmxpsQWSQjBVVVXsqttW59H57qnjoec16CVVoZeQL19XDCnGWNp52xCiF7N39tqwRpbo4WIxL3u+730XvskGHrx/s6Do7YGZQTOp48PT7Ylk0K3lfkNbN3LazkdpV8oieaHIxfMQdqnf1DVyIF+iPBb63ocjhKAQg2KICiHIHGZQM2qfv4ypxEpoMtuCjnizip64rgBSVDVomWKM78jOzFSeczoeNzOZRzwPXMSdf5ezw6hhZihPRs59kUfHB1KPHvfYMq9LobyKMWdm1OXNCACSTr2UbX88SWGpQ+hJdEoX8LTI5xVhLoB63kLoW4EkCyAayaAN6rngY3tttVI1VK45UGpBw0VZNdLaGmx7Lb/kfcXH7LPThV6gpyd81M42kv9/jVaK6iwqQSNWDbaRgxr2gbYdFB9vNBoXP2OXPWGMv9E0DfLIxac6Pj4uvoTr1BpdyqxtOc8SQ0tyOV7otjEm193JeKIxflpCn+f4In74y12EqmakhovUHAY6XfR69OJMT1/OOEhIXAJXEvnGR7pU0X9Q32V0uydMpLPcZvga6nAiO/bBTH8hROQV4QZ58fHes96cJ6/nIhV652HPj18ILhYd/s+Si8Glpou15shpyemFl7HK1DNfG/h2u+//36dsgX0eOQ0nRX4np0s9enJcMJsnhTBUiMyLNYilBoxDAc5MP/Zsc/33XWxTJjMH7QkzBDrGs8SWLFjbK3xZ10nPp0jbsXbIaEO8l5Hp63aDPVjj//eMw8zKWnGbEVk3hjwCqJumzP2Qi7G2HapiLVuI0AjAFGnX1EGDttKwjWorFLGfKXdT7Q6lG1cmunvjQNeu7GrQBJSBcmSnf/ZjzGfUpgepRbY7UrWvHPe1WA/19EWnTz9/pr/5+2/0Sw55Hzyc6mwWtOoGmq2iFptKVk3UjHZVt7SNrVb4RAsOcpZggaxmiyXzu+QyeYslvsW6W9Hnhv2/U4d/1eHD9Pib2de7r33SCWAMpL7jYLhXY5mDpqBRFcS9m7ReaY0fMON74+zFcznmJ8fqZlNlDmID8q+g1yhpEKRhNA0JR5U08UO2vNTy9Cl4wgHjmY72ar1/90j3bh/qyqWRDnYrTWjQNllVSIoguAOM36Xco2PAZZ0R+wUSgi+XHYGIFVBE3fwa1C7xEnp7am1LPYdEeb2VRwj9LaCW1yf+uqbHAa9XLvC4g05Ktcya83gm0/EmDj1kY0AcdjoyY8vqqLLBrqyVOLRKXAJmD8v8rEu+p3NaUj6jz5maZqXDw6gPPjzSn/7Zbf35X9zTL/70nn7y8Q3duL4n3Da1tfjmGHB5OtK4bZgT4/C/U+JAbD17WeZh+uo7nTz9QifPv9Tq7CEHrEt9cPuAy9sr6PmeLh00tE2qbCVLC2kD1nOlxUwBvRozx3ttpWGV1caN2nKo2mk06JnLRP/S4X7UpcMaWhVxE+6V9nezcD+1M0nwulHbrPFfV2qqpeq4kP8TlXVYsMZ67YyCdvlu2pk0Go4atRyoDXfGalnDHXvkarVBNTvUFvkie0+fnU6LT9Cjy8n3NcIia9cjZH4hYyFTpZV0Hmbi+Vz+GV8/szZEe6NdYD4DViLIfyO/FakoEWOpENI/c5uxx2/g2YEfr3cOC/L6hnIYdQ1+jEvbQL/2GhuJPIOelXqZNudAW7b5if7JQ5cM/hzeRuiOoCPGIg6PzaE1XK4lQ5+IF52jX9E/HcmcIb31mMRbfoz+BA8FHtf5k73leZzamE79EKW0ECqxNz+e9xoeocgbE1y8WRf59EOUqdVreJnnKatEvS1pM35EfZAcFPMq0fACmbjnZRpegKq83hZkov/Em3OGJsAv8LjD5ZMSkmWPns0WnKm80MuXx3zXreT5pkiPQeJ3C+LOSwE8e7/EfUgXuKDrYaIv1+c1311rbLGZne9xUWbOd4YFAA+CjtGfQN+ZVstei/laG/z5lKyslZ49NtAulP2PWWZM3s8WEsQEtfOQ9B96nfeLcuIZHpxOofE2XSh6HkQvav9o6P16e4c3+Z1K3sdrultqJN+Qpry0K0pA67fC1zSp4/EfQ4JYYm1coNSB4Dt8QdYuAC1fQib/T/y+wUUss08l5iUzJw5ZLQOyVhmYjRSrXbXtgYbDSxqNr2g8uVrCdnCJsgOlvIM+NTo5SXr6ZKnvvzvRl188129+9X25DP4lfsOv//E7/faX35dL4q8/e6YHXx/r6aO5Tl90WnApvF42XPQ2WkyjTl/1evFszWXuQi+erkr4zVev9Fsue3/z6+8L3c/wQ77EJ3ngl75PVjo9Ni5YB0qbHWzSvoLts1fvK4RdxjORaSxpABpl1cxJhO+gjN5lH3+iCHlloPLjGSCDc3tXZrSUUclD/IqMX+e+de7Zw/BVetCxB63Zj9bsaSsuwpbzMy0XZ+g3Nh37Fk1IO8nbcOMIvwn+QO5l5zQz5x4JOL0eP6nH7+yh23MuUy6a8Ws64hvW3Jp896X8b91WdVA9qBSHlVSbxAaRuXiCMLLIwu1UVRkIqurIWgVNpRCDYEIi8HhVV5TVoOFboaa8kuGrZiolBzLrkUGfpYQOZQuUUyfW0InIOLjUEKUBlcfteUAhA/6T+1JN7NjD2QPSXHlzqtCfalRvdGmv0Z3rB3rv1mXduXGky/s7GsKrU7WE3PjmSNizhK3I9L8lLvqXAjzGKqKvrcacR+9wFj+Z7GjAuX+MUT3ztXRflHsK9+P9fGuN7fL8wigETUJsSYE9LMp53KjBj5gMsg4m4ixpo512qUu7va4eJB2Ml5q0M3icqQ1TxjQDc8S/UosPMmorwqhgUl/83E5mhmyjInNhPj/4oVVca2ccil8xGgY1tZX5iihMxXwER1XLYiOdo0OTZnw3vTydcwE80yn2tFNFeSuFWh3z5P/KzoZ+U8ql3+jyaWoNB63Go6EmowG+UaNhW2uAnAfw1AYxlqyG8dfs2xW+SM3e3bBv1z2+UJqpyTPVIKQzqUO/N2fqVmf4PTPOXRZ8A6y1Zo78uxlTz0V10NpabcJAa7VapFZzvjn8e3neG9/OprXzm0WYRZZwulW1Eb8K3kZ1CetaRS4V3wA1+t6gv44WOXuey1nq0cEefciKjAcRqkLvWjA0acK6GFGnwXesuADWGb7n84c6e/iNpo+/0/LlU4l1G/mGyMu5Et98iTVnZkW3GnxXM2NOTVWM9BMEWfqUtj+kKBe5AZ2vwSD0GsWsAWhBE4VeBdUwx1CgJR4G77/eFroQViLeYYc26G5PGBhgTVnjoJuInUjTM634Blq/eqGVmdsFAAAQAElEQVQNYTp5JeMC2P82c7teaITfvhukA2R0OGx0gM+6O6hZb1FtDMhG9J/kzOcygCw7XwtGrr8Xocf/LQGb/wT5TPmPwLMo2bJPAv71NkqBV/g9eHuAVipnpi9T+w3e1LnIo9hfT1JbvwPxeCtHoDRIFmSvQT5K790Rk0PvPIVwGYfXeaeIRDCTBZM39IlLGEh3ENw58MmUGS+Q3oTytJEhHkJ+vRczU103GgxHajGYIUYW8lpzDo6WbEDbQ8pOHYrozlTCoHg/Jc5CX/Ohv5wv5Ma5qqJaDjZaLpJbvxyAbl1VLBZAGKHtCChfCEEhVgohFhhpIjIzWYws9kgyKNLOeXOD7oa9HQyQS9YKA+5GfUX/ziNrRBJtgc+/yy1YYGy16qZWRV/i6TCKbvz90swP1DztcoghljpVRV2sTaT+BW/BKhm0sgwKJs8v/KpIWxF+fePZ44vS/wnoAV+9iTnxfpz+BXzDSTDnZZ634UDP63jY4wQYc+q8Oq0hH5VutEN0GcTShwWph67PhYeZ/k1BZvB1jixj6MYGbYTwl6WUTEybthu3Xoee53Ba/reflsy3o8Oxcb0yg3pw+kGCrhP0sQ6Yg/29PV26dKRDLr0nk4kCdZfLpY5PjnV8fKzpdKqF/6n/1RJHcVkOM88wWGdnZ+jWrKSnpE9OTvTi5UucyCd66BfAz55yQHi2bQs9l5Prm5kphrCdT3TC8zp00mWXkJ14zEyBOg4kou1jstd5VuSQGDTTUOpG5jky5z4uh+ueGGuPs7GlneQ64XNywGXOpaNLOuLyxue5Qc/F43o0Y7MoskO/fC5dFs+ePdOXX36hX/3q1/rlr36lTz/9VH4pPJ/PRBfy/irGEmOQmaHXSRs2nCWXCd7ex27B1LQNG/dALZt3jJFpyHJdcrgj6hu9r4cN+uTz6Dq1LH8wYqOUtgY+0IrlqQG7/O641u6o0s4gsClEXd4b6PrhRFf3J9obVGzTSZF2ATkZ0AVcaPrBk0l7fgmJ82b6IhADAuXdJv3X64k5IW5AxFUeb0Xh9n3TiHIzU2AOzYJU4nGrB2WdRgVk5PkmfzLsJrlO5K1RkCgwM5m9C/nj/TG+XEC3hKkgIWPsHs69y9Plutn05GU5WVSPucrarJMyDs1gsKNbN9/TBx/8THfufaTLV+5oMNpnI2+17IJmHI7Ouiz/f/Ku4XuD7nQ4Yv0El2RnxCUwISe7m8lQcxx5v/B9FZJe4UC8zJ1ecJhygtN4hhNzhkNzyofDaep1CiOn6NyUsayhWaObh3fv6AoXiIe372h0+bLCaKxEn3003J+s3ucLmbm9rutKMQTs+0auv0vWnF+q+tp1fYIs+h9BXeTncgoWzuXflDCyhsxMPu1mpoq+Grf/7AWu32bGfCRk1wFkiG717B2JBgH9H00munTlsvYO9mUo6YZx+QWAr6kpB3zdOb9T1s2jp4/15ddfcQn8nWasuc7r8kG0Yh9wmjFUGg/GOtg91DUucO9cv6P3br6v+7fe50DxA3145yP9hPn5+N7HxD/Ue9ff092rt3Ub3LrEoeXhdV1c+u4Nd7VTj3DgBhpYo9aBe9xaXeKD2OJIDUCjxirViqoJm1DL0cKLhwXIqDhvJWSNEY6xowfY0auXLunWjWt6785tfchF8M8++Vg/+fBDXTo4UF0FGXK6QBEy6W3YK6EbPY5e4nAwIdeMrMyCfI6CRRn8BCAFOSjWFpkQkCvmJwSTwzwkbWZkn0Mmf8xMwRGCfD2GYDIziddZ8r4dzlsw6sQgMwPiIRQoaSNNLdaZ2zC3tf5h5/wn8uT1MhYrOaJSH7Va9Trj8mfJV0VA/nXVqoo1qJBRzYdTowrdychgg2+wRifcLifSiQXrofMWQlCsKupWqtFTh7czM23rJEVsrMPrd74P4Gy7TRdPiJG2kTqBlKHPSb5OfN34JZ3/4SUP5+jmiv3U21OR+lE1+0zFvJt8XCptE5MRQ5Dz0bYD1awbI022MrKIIaitz8dGZpEVY6rqSi31Q4hy2XubQN1I+iIeGFMIJjOT5NCPPr4OvcDnzOyiXvYsQEi/RGTQimX8lSKyjsHHkRmH66HrUi69BDM5zC5Clcfl6TLusVc+7x73vExpPp+jN3qQ5DJ3+Xj3kFIBdcuAqS8v0JbfjBAc50lqldS2KimK/Ve6IEKz7O1L52R7KFFsBSFGRfQjRw6P4kDCDhgXXXG8r3pyqHrnSBVxG+xK2H61E/VxqGWOfORGLVVpZTUfvoCwC7UgyNuq5cKvZe3XZV5rVXXN/j6U/yHC/f19uW81HA6KDFfs4+5LuV65Tfa9qMPm99jPjkORDfrp/q/roMs0hsAH/giMFS2wbjbyQ+DlimOD2KqGT6uGmq/EJd9Uj5+f6vnxXLNl5uCgFt4OYo3K+Ix0IddfR5kHSS6yjgLv10UWYpQFk5d38OV1HWXuEDpklOEpy7Rm/zs5W+jps2M9e3GiEy7Lp/4nxJcbrTkx6ND3Dt3e4H8u8YNW+DNdxn+JtapmRD8D/H7T2XSNj7jWpqsUqoliNVLggIFJgsO4hRkhKN9Zb4XwYT8CWZDMiswDoRm1gCS5bH1Nr/BlXWc9z+siDSV47hl3D88J3nuw2XTkJ4UQ5eva0TTN67jPd8Oce15VMYbAOspiHTEHyNbp+MFZFYMGbdSwDWqrXoFDsyasdOPqjj5876pu39jXwd5QTaXXH+76Zz5ZpoSubvqKeeebKuww97tabkZ6cZz1JYes//Crh/oHDnS/f7TQYjOU4r4s7nEJ3HCpG9SlWslapdBo0xv78UZnzOd0ttQpFw9nfBcuuQjfpKQ1+9MGJKPnKIVo0DLBuKQks1RCUcdAwFOp0J+aKm0wOViJCq4T+AH+/75acOAxP36p+fEreXx1eqL12ak2fFd082k5wBH7QNisFbHhFYeqkYOsvDrlAvm5xAHk3ki6eXUiv/y9fMQ+X69haa6MrDMHYJxSohOpoPAInwZPDpiW0C9X0UwoUaCwzZM/mfj5uBgjCd6kYneUS5i9CnESNCBx8UuUGhcpwvOX/G3MS0nwbtPnv6R5nWLJcPolQcTzYYB8jzkueOuo4ti8CfErEj5n5vJvi7Uyh4GZw8CcF8p5LrO52nato0uVPv74qv7yL+/LL4A/+eS6rt+YaIRsMzIM2nDg2GiHQ8ch+4bPqzYrbWYnmr56oldPv9GrJ19wkf+V0vKpDsa97t/c1R/95KY++eCarl0aaGeY1YR1WQN5M2Pu5mAhbgAUmOMhnA+sl23m6tdTifkLHFSaI02Z0zNmZopNnBGeSfkEv/2lUu94RXisbvMKvFS/OVbqjik/lqUT6k9VxyXrsOeiuNLO7oAL4FYNNnq0s0N8LFFrgw3bbHphEhSswqZ1OuN71+22r+nMHKTcIzvAIWuRq8u4yHUJTw4MM2k5+hU8gFJno8y6MJTNGKtlUzj/zxSJRRm/8oc6VIYeuobeuaaUbMoza17sTaKN8LEEHcGXaGPMdeDg17TWRbiNdzL4Lv1CaBuiP7QRMPoIlAdCY90K3fF1I2hlxuE6I/RGYmwOW0NlrTJ++szUz7SXoEmJmTEWhwglOiekzHwk5yBZ2PZQ/mTR7By0JWFmFDgIymuUW4m9++N5DnK9jUexOboA6UzR2yC5fSnbRs5/SZv5D2kCfsubZYy3RF//ZI+5/ClTQZDkMMIfgqwfvNv2yAP7moD7ixmhOLxqYF/p8LVOT87kWK/QIRqZBQWLVDnvi7ws+nNeQHa98DTI1HJ627AkGEfGN0voN3swttXMyt4WQqSC0P8s5weWJOgZ+pZTFKxwKdbhj6wxyz1rLJOX1OPHGDxF9yWcjfMxlH497lRhgNdj/wTe1Mo6/89pFMCOh07hTTVP/X78aD3PvMAPml5kM+4M3pQyML0NSqhbxgifpP7bX+g5kYteAv0Z0Gv4+NFD+RMkZC7XA6uJN1uolTSQ2VAh7qhpDjQcXtKIS+AJl8CTyXXt7NzQeHxdTX2Junt8/ww1m0a9fL7Rw+9O9eVvn+q3+A6f/uMD/eofvtWv//5b/Yb4Z79+qC8/e6Jvv3qpRw/O9IzLYL8Qfvxgqu++OdY3X76Q/9PO31D+3TevSvyLz57qKy6Pv/nypR58e6qnjxdcFmct5/DZ7aqyS2rrK2qry6qrI/R6n0HuAGxyHsLfADSYEKCK/ID+IgPmxsWV/YcaFDALF/shIXZNwKhAbdrnApEutopzh4w9ziXcqO/X7B0r9o4F4Rz9nqrjQtiwbVU0NXzHx0BHtBFtArYy0mMk9Lhh/4x8eTkLJbufwx7pF8sd+5tfAvtlVMKPSdTJzhv2MNSmiI8YmygjnkJSR589KLw5XeoZfUd4qOuodlCDRnVdyYIpvEZQqCL5tWJVK8RIeRQ/koKymVI21v42zK47oUJXImWUU8eALPACGf8hN8YY8Zuq0KsOHbOwVEgzWT/jvGSp/Ulgjx/p5pVd3bi8qyt+Dslllft8FfL2c0g6VWJ/TV1Swt9OjJ8JkSHbACK8+niGg6FGoxE6O2QcFfPSl7Nm/1fsTk5Oy37s/2utJb5853KGfjS4BibBfa9o8AiasNGwdqw435mqtVPtj1e6wgXw5b2uxAfxTFEnjOcUzBS51G1j0pD5GACn3fON5t8QdKGIzGM0BWTh+2MTOy5/K+3u1BoOTHWVFCmLUYooTAAKURaRc2zk36PrFHSCn/2C76fj6UoLziCT1VLVKFnEF2d9rDutQUff4qn5zhjyzTkZj7QzHsvD8bDViI+H4TnG8DusTMOYNWC+/PJyUmVN4GmE71XjU2l9on7xQuv5c/BCm8WxNvhbqV+q6CV9pa0U1cNTF1r5BfBKDd/Gjprv45p4pVWutAm1er7vEmNMAR1CNlYHVeh0M4xqOaduh1VJ1+S57g7Q3wZet6jkYfR2lmVKMsIApE6BdVCTN2Q83LNrTN6wW6pdz1RxCdxx6Tvzy99nj5TOXqnhG2FI/ci+1nMWWv72fr9R5euCNWFm0DcFeHWQkD/Zf2T8OoQEsirr+W5J8j+UOGJtOgbIt+EMl0AsO6k0zMrooUcz9DO0ewo68jr0PDOWSP9NXaklrOml4nszcM4V0eOac6Z6tZDNztTzTdTzTdQdv1AitNlpGdMYuzBm/XPkrwo7U0E3QtfoR8QzdiKlBGW44DViDi8m+m/+hn/zHn6sAwb6Ovs8XgaNApzPjBcXFEER25afVyb94++2lpe9iXnqn4ctdf+9wJYbV5JCASUx23KEjsjzHT82WT/sPxcldSpesoWhcDFG1RxKxMii5ADj9Gyqs9MzTadTzbgMXiyWWrIgVijdig3JDVqPIe5RxDWLxdFhUJ1yDEEhBsUQFAx46IhRIUTF8zC8ledxhiTxY2aioixEglDqD4ZDHRweyf/W6RADT6GW8DLnknHJAujgJSGMDbyvSK+4EPBwTZ2eMqcrHo9vFR2Z9iz4hAAAEABJREFUovBlM6E8sQi8jvPhPJsZFZAxNP1Qp+9ZHFkKMaqqamTVqG4AMqubWk3bqsXANhzKVuSFGOlNSm+19zkyM7qBLpO1petLXYyx0pAx+ubVQNcNwRonwEG32soiEnrbLd1EgdPPMqkgEGzj3j6Rt4XXfxflMljbvB5CHePrkENPKNoVOTAGM/rzMVDm8+sHtGYm59H/lsn+/r4Ojw51xMWTXwRn5Djn8PuUgxjXna3eLMqFrh+i+SXwKR/FF7rldaakvcx1yucmMy+uZ1u9W5RNPMKLX4C2yLnCEKL08rkTckzw38Of8w6r5Hiuyczkcyker9MxNt+Mewxggs+efnraZhpl6jgIyut5Ts/l73rkvJmZfIyXr1zRvffe0507d+TjNyz5nDXiY3G+XU4O//B/+eqVvnvwQF99+aUefP9Ax6SddtPU6FCFLkW5rM2s9Nszjg3rydGztrxsgF7tcNCwu7srj1ds5p5Pt+djNMUQ5KNOjM3b9TiK6/M14IfIHTSNza+ppEFjXJIF7QysYI9d4XCn0eW9kY4mA42p5BtEZi1lHC6UWM6dg05+931bcEX6XmWb+foXGXvua5Txmjzgl2z/Nam8Js8vCUkmySzIzGMel8r4EUAAZkYZ+R6XZBIwmZ0j0PYCJY80YRa6LaFKGf/SkUrc5yehG4lNMaMn1HgrP4si5WSEhm56GNCzRm0z5kD2su7e/kDvv/eJbt/+UAcH16U4LH8L+GzV63i+1sv5UsccjJ7lpDk8L9tK69FA6/FAi2GtaRN0wob9ksORF3xYPN3M9RSH5Zj0krnpRq3SmI+byVC2M1bc3VF7eKDdG9fBNQ0vXVKzv69qZyJDd/oqqo9ByeAVZBPyM1Xk1XVUJMwMynV2g81Z4lT4Gl4XnTHK0VPWX0BeJsnMQFCEbhUraAUypYspNolyIz8qhljiTnuJXV5yobGmD+fBAjx5I2TQDAcaYNfdlnrZkj3mBLvwgsPd45NjPX/5Qt98962++HL7t+g9bw1/iTnqWCcZvWvqRv7Pqd68flP3797nkPxDfXAX3PEL4PtcBN/nYPG+7l2/p5tc9h5NDnF2B2qs0TC0GlWDgkFoVOeoOgU1OKmNKsJIOqrKQYHD7uDhOzBZAlmEkjCw/rHSs4YciYPBjP0x7M3FR2WgWjSpQg41cmyx++NBqx3kMGF+W2xEQDZIljdRG+KMkwS/rqtJCQe3Txv0sCPey6hf5gVadd0oQtcs0NaYn3OQkgtZjIWyyBwFYA7SXt8CZY6SNpmdg7wYvCyqtLEgSuTyT8xlQqedvMGHmcEqJeSXPNJO18s87fPm+/OKufaw42Nl295kFhVDLUP2fWd8UCcuf3oll31kRmKrGGsFxnfBh9NMqd/KAn3O8JLp+wJeLngI8B/RZ9ddDz1tZqW4Z46cF9fT1bn99Pj2D5ut5PuHZDILHogBytt0xW5vuHBbFXTMe4YHaiqEqEh/pY1Mgb5CDCUvWNyWB0ILpQy/3MlS0xQZX5lHyn0cHT6W7191XWswGKpiLzDzec1ym9XDR2bcOn9yGX+S81LizBSERZMC7yhTP5O/zTPynQ8QDCrQ5tdfM1OAjxgjdYxx98zJSi6vHr6y63apE6gX5PUCNMxMPqaMPBJz7GPY4JetmXe3NxkenW6FPYmR/kj7WC7gvHkd8UCq9E0VOGY9GJm8iQyv46BAjvMiSt99M0Ro6VVEs1JX2eARCMAzCXkdQ/6BdRTqgWKLvAdjWTtSrhp16KcjoY+iPFMvoZNraCxZ/0vksWLZdiHKqN/Q3lHVLfKpYSrQtxGaQoxqm5YP87H2sN3u57pv4f8aTAhBMy69Tk9Oij++xOd1ubl8ikyRa6avMnb6jtBq4KVt2zIHC/x290U6rxMqZfhesY5O2IuePD/R909e6sXJjEvhTutN0oY9v4em+3rej6P0hUB45WU+hy5zgzczn7OEPnQc6G7Qwx65ZjF0KZhiVcuQC1Ovs+lCz54f68WLU51wGTzn8ne57rVkvazYFzbob0LyFoOYEq3Rqw1rMitCr1aPPU65FpMA3bGqZqJYj5FfS18N+ZWIKCMHFUglMOlHQ/njhaLYQ5OZyZ8ID01Tq4qxjMfXlsshUB5DKLINBp9Z6rDvS/a3NcjIrq5rua/oGGHP3bd3+Jw02GZftwEaksnlmNCX5POTc+mrzCV7G6deKpdBXKRELk4mo6C7N4/0wb2rOtytVdtGQb2oRDsCRq4Cj/8hwLdqZfPjjh3kuqPZstGTZ2t99sVz/cMvH+irb17q9MwUqn0Nx1dUtfvKcYAXWWuTgladtETB54uNpouVpvMlWOhsNieca4aervBD/dI31kE1BzftqIHWQCN8l/HOSBP8lxF7f1NXaurIGqg0QOZDZDQeNJqwHw7Jjxx6LvmmmHGwsZ4eK2wW7NVJu41pXGdVXOyuzl7o9PlDvXj8jV4+/lbHT77TCTh99r3OXjzU2fPv9erRV1oeP9K4Wuv21Yk+/uB6+du/R/u1hk2vYEvkCJC38LfMssxMIUTKwhuwjoJVMvYngRLiMwifQOSWOSh2NUEvqaTF3AIyeFGa1/HzUrKY/pIgShvzGoQ/eLeF55nvJM7zPDD/eReFuGd5G+fF+bpAT4GjI9xsgW+R8C1yWisBDzNyyXkF/35ZyaGTzdU0a+3vB1252ujKlZoL0l5990rr9UvFsFRT9WpiUh16JNXJOr7pFmdanr2Uz8vTB7/V84efouZPdfUw6i9/cU9//Zcf6pMPr+jG1YF2xllNvYLWAtnMJT+IZL6Ny+UIPzW8NdrI45vlqbr1GXXXqmKvyJqJtlIVAHMbbc4czhQ0Y5am4Ow1xEVxoe2H0yA48kwemv9z4VpqPAwc1raqW2NdSAPW9mhnR27XQ6ihFem7Vl23EqklPsQG2+Y2o2J/qziEC0E8SanId40skSfjyIwHIZS0GJPL23VQ6L6oa24PmENzQNt1zRSIVZKizIzQ5zUTJnQnSeggP8TJkpcHkhEQp1qGVsayGqt6i40sr6kJXP+BSpnTggZtzEHUoOq8CBoeF30ZPDodwW/2ttDS29Bans6EWz1ivyh1nT6EeSEt+VgK9IOHCrwQId8jFyD5z3wZ+Vs130q9FX2rwjb6gzLvdVvwu5x42RtkpHRR83dDr7fN/UEH28w/+HvRwucwsec4MnPAdMj3l52dPe3u7hc/McQoqoitFH5oaQERG3NtDGALb5d904UpXupRRIR3GyHHR7PtA/2CYM5ZMYbSXyiKbSr7GWWp7GdBQjcztpFzdGxCX3x59+lFns77owPeLMhR33t8C2R6ioJ/3kv9QugiFHRLSw+dkocl41/84+O9ILsNnd4fIFOKrVTw3wtIHhPPRUj0x1462fYJz2/Fy/io760dDJGUXlPV733ymzoue+ZGhj3AMgtkNZByDGQ2lIWRYjVR1eypGRxqNL6i8eRawXB8lTPLK+jXZTXNkep4INMetn+k1aLW6XHW8ydLLoXP9O3Xr7j8faZPf/lIv/z77/T3f/O1/va/fKm/A3//d1/rV1wQf/rrR/qMy+MvPn+mb6j/7OlK01PTYl6jM626DX53P0ZPdhRsVzHsq6JPD0PYJW+HUXv5gDqtfCxSTbwm7mN0BOqATMD4S+BypQY5/JYcom/CgIB5WSuZ8aVtyDozdNwIBQwbpmLvOvrbKLNvClsYLammuzqaKsJQbG2vQJtomTGYKFJFBx6WPKn0k/uNEj5x2rBHEM982xptKggNBrWGnBcNRgO5XxWaKPH6BXAPLxvOjTZcdPWECV4MPjABqmCmYh8K3hn8MBj5BVNBYHxuF6gYYqUQa+a/kp2HskpwDIJyiVdKnHl0oAdJQRYaxapRCN42Mg7T9umJd1vZsP9zi6i26rQ3ibp+eUc3uPjdn1QaVKns44J3cRnHB4VCyrCZRWdKfUK/ehVfHBlakALy8JAa8rWSEnX6Dt90xffSTNvL3xOd4j+e+X3GfK4V30QbvkH9O8bbiMeQrSGnYL2idapCJ7+gbauNmrBQZTO1caGdwVqX9k1He6a2wp9IpzJHPyVcKrJf+nQ0yLmOQTB1zm+GWclMCiHJ/ZO2SRrjU4wGgXSirJNon9jzE/rjtjSXBpUy85BUadll+f/799V0qQXfax15XiZknon32dT1me+4nn4T9ATtqCG+9Hg0JGzUNpUadKEFwzZowrnj7qjRDpetBJwBZ+3gW++20m6bNa57NbaSdVP1q2Mufl+p+Fr+h/HQ+4gCD4YtOjlWO8ZeDCeydiL/Q9GLPsr/bz3zLsjjyxS1xvZvkFRvUX2IjC3KXFZBQojoVwc2xDfIpJfTb9tazv9g0CoGk5RlwOM146jQg+Dt+R5yve+7tRJnDBgPRea63qzUkjfEtxrD8xgfpIF/m58o+D9xjc6NLGsUg5gOBV9HnIW6rvj5hs9joAOfkw3r8m3dgRk4gSNzvrTli7VeuR5ZrwpEdMsRCI0ygQx69LjDBnXyHFNPfON5TjEGxl6xbqPqCtA/mqAKHR9QPqK/MWMe8J1s0zOtXzzX9PFDnT74Tsfff6vTx99r8eKZ+ukpMlgqrJfKjIlbewXsidshwYOPzegTkvAOI/kcBP8eL0P49+jmn+rjzajNJQEuwt9tSV2URdT5cbzdgrpv1fNUkbK9aem1Pd/h8beRUQifoNd5TLocVH5dRCTTB8GWKJWzzjvwsIBM3vwOSisJelVVqW4aGUrWcVozxVAen5zp5ORUbkRnpMvfTuSQY+0LwA9rUEQ3uH4IuMSodq6IZhi4IPNFaiYPAzRDiArvhIGyoBA9jCKh8pgpUM9obxYk0nXd4Mzucgl8yAHZgQZclvpYNxwwOC8b+u3gZ8lCn8OHw+P+8eX1qhiLEZRJDjOPSD38O88d43UZm23zXeaJBdF1PYaUjZh6LpcYK9U1aGrCRgGZGTy6TMVjZgqMs6prFm1T4l4u8i+QZXRl7GdZ7G0SaZf9gAPdtmVZZ2Gz1prPF1pyYdJ3SaKOzGWBnIj7mHo2Qzf0PUSS5wGvl0uIGmQV+kmEb8Pzz3WllHkagsnpEBcbiCko0J9BKyHXDvm6rB09aa9rIaAvtfxvx+7t72nHP4QZt2/SfmA+R18WXAbPGceCwyDXkYQcpawQg1rG6m39kMwvNw84+PTQD8l65sMvVOfQcGObaWMW+FXZ1HqMVw+twi65zpfD870Pnz+GRInK4/XKfMK701uhJx52rseMzXnOjP+ijdd3Gl5niT6tfB5o27A+/LL7PS6AP/jwA92+c1t7e3vyPlcYVh+jy6qjrvPn6Vf+N5yfPtWrl6/kcvC59jHWyCrGqIAcQ9F1Qy8y4+t1QcOZr9G38WSincmOBm0rb+9tTKZgVvTa9dvjGZkklw0O0Gq12P5t69kMh2eO87RWwLmoY8JxkdjzNazY8MDuoNLhZKCjnbH2RgPVAV6QS0YmWzTrm/gAABAASURBVDPnEhGPhz8E2UXSnn8RvwjJ276e8S7MkyazLYiI2BYlz8tBiXsJcacFiJXX+KVYrwHf5iDDZfougkIEpTyUNjT37a/I3efwQn8SMsysfzOjniNQFZkgD0TMfAt5Stkd3z4Qp4yw4YPpaPeabl15T/euf6CbhEd717UzOlTb7kpxxFFVo0UKmvXSWZJmrLd5CJrjwExxwk9xYI5xHF5xcPKiX+kVDov/rd80Hmh45bBc8u7dvFbC3WtX5dgj3Lt6VaODQxkOUge9NRyvc9KasXQwnZgjYzIDfcAtzPf4Wr2ylxX0jCuhf4D1R3VsXK3mXE8NuUGyvGamGKJijAohFBllJOkyTL6IJBn1S7mZ1nzEzNDDBfbA11w4L/OpZPiK2NG6bdSiewF938DzbDnT8fGxnjx9rG9xZr746nN9/e3XennyUkscmQ0fRTLJ1+TFH0a5dvWa7t25p/v3uOi9fVe3uAy+enRVl/cv69LupRL6P9+8M5ioDbWMg/u82kiEsZdYGjK3t+uOssRlr3C2TBUHu6WMOhkdcKTzMDNexCcCIW6AJFj/HQd/3XqDr7Uu6KDZsy4TY3ObWuKkL8JMm+wEkGNA+CFIiEkeF3kiT8xfAenkHwh8KHROA5pe7HPhe0/btNjm7f7DTKjwxg8vcQhD1axSQAaOSBgDaQsyMwVHoH9AlhzBJKcfQlSIkTxgQf74+BM/2WXijIBMZx18eb5MCgzoAp72fN+319jgNfu4j8N1x8wU2Gdj1VKt0poLovUqlTVm8FjFBr1zXumfGjp/vL+M/DL9Ooqo4MOLzX+AhwE+IvoWGYPHzYLMvETof8+euyx2esXHwwpfx/cy/8NIs+lMnk6MEVIyBYlf+UOfifG73e6ZR9GveT/0ERlLsOhZcvl49VD6DCr9hyivG85DsyAzk+fFGFTh+IcYdfGYmWrWZN00CpR7v2sOmpfsUQ7fc3p8g4QsEvJ3fnr0xNMuF6dj/uOA78x4XudD25ho7zvAv5nXzPJf59n3nhgjckrMy1oumyX7o4/baZiZQoiK1Am0v4CZU1Bp5/x4fefT99eM3GIM8nXs8yKefM57gn8fX0aezoTBm4eehnUlfvI5Xse9LjRev3kbsxJ4Ygv/9SzDABnrO0A4kuEfWIG1Zcgs8BEY+XirYhbToKo2xTpIlcmo7BChKN+Gkq/PzEdeZo163AJZ0WgXFZ2IhN/Zy2XgcF8nIwOyS/lgMNAuvtT+wYH8X1hxv0owu8CHOjs72/ri2FKXu68fn+sLuKwcTqtGxwPyWqPHi8WM+VrK12MOWJQQteaQ4MXpmb5/8lRP8VHO8LWW1O3crp7L1PnzOfKwh0dURS7nnojLPZgpMteRvkQ8+7wVZGWnQZ68PwuY2KwFF75+CTzjwnDt65oDjDW21/30NXvOBlvW0V7BxLQUfjvvV6QRMLOAVCtQU95IoZXFVqEaKIRGJMgPEvXF4zQQneDmRyCVcvPSbdyblfrwHhmXz0XDvmRG//CxnausGCJwGxSwSwnZrrXAz11j7yPrfTgc4Rfuandvt/jHLXNaN41cTiEEyelJ8rlKZa1KWUaOgzh633FgsZhPdcZ+NzvjMg2f4Gh/xJ52iF8B3VYyLo6MwwyETaMM9M96suBBrSzsKuU9zRcjPXnW6fMvX+pXnz7RF1++0KvjXqHa0Xjnksa7Bwrwv2FdbOhvDVYcppT/VQPr3y+/fT9ek+f5Gw4dc0iKtdQMIgdDrUY7Q+gMNdkdcUk4LhiTNxwPNBg2GnDhO+IQacSF8BhMwLCpmXVx6LTS4vRE69mxhnGtK/tB712f6MM7+/rg9q5uXx3o0k7WuJqrTsfS6pm6xROtpt9refpA67Pv1c0ekf9cu81K929M9LMPruqn4OaVkQb1RuZ/sxV5ZvytjA4mZFQOOs31qpXZgJwWEGYgcJ5nqpB9BMxfFqH/JCJJhra+mR/PB/46qOFlObsOkkHafzOK6aFoLX8gC4MqSfRV/+Tzdusfxj2doHARvh3vyfc0IXMt7J+wg46MTmbiDvn84p9m5IVQsd09B4uZOewV40Kr5TMuAZ4q5FO+JebM4UJMAAeHx8zHM01fPtTps2/B15off6vQPcM3S/ro/p7+7Be39POfX9G165XGk42qZi7FmRQIQdJCOSxUVWuNRkmTsdQ2G2Tu/Z7w7TyV82vWyxG4eI7oYiAMtiEPcPhnBSvmcyVjLAGdDow3FmxUoQcxrRQZo/kFMBe0Iw5Fd8a1ImuxxzeP2P22rdXyXdbUrdw3cdT4X2aBS4tOHTYtI9UYAzxHhSCepEw/W6yJO1aEgH5dBwU/ZRx8sxnfBHI98jA7NQdkFPlxghehkb7QJeoYcMtCYOiUMnULqIeOZ6cHMn2U/ujT+EIp817yesnrAWHz5TTkbb2b81AQhzcDgpZcb0rbDU0dPiaAjLMDuctD+kquR65X0Pc1AFXeLV0fplOGATFB9LJNeff6Fz4GyddNiPO+Tv5uxEsvQOnrxp5H+uJ9nX+R8YPQB/CDrB9P/oDuj1f6vbnejSPxwxYll6NZYE022u47rUKM+ByJb7u+lDsxryPG4FKlaRFzCb1Qxn8eoZRMXtpRhUj2mTifLzNDpyvVbqeLb2NyX6b3PQ3/IqMvwSoaRnGcwNpMfAslMeWSBRmrTzzOs0PZ+6O6BxegnJzyexFSRBROiJQmPwhdFmQVjSzlzjNwIrQi4Ne8BlFeUvz+4bfw96NV3tD50WIyDfzua4xfwPSjD4z/IcqFfa8AnILjh3Q87w0yfQHoMkvbODIpdEipzIVBIpL7xsfKYSCLQ8VmotjuqhkeqB0eFQzGl9nbr2g0uQquaTy5rtH4utrBFYV4qK7f0WIx0NlZpZcvsx49Wuqbb0656H2u3/z6qX7zm6f67LMX+vrrEz14MNPjRys9Ac+f9ZrPG6W0JwuHqupD9PkQPTtkPzhQVe0rVrvsNWMFzlx8b5YaeK/g3fkPxFERH845sufYNpEZb/Z0+fGI450ENbQF2dtWb9IqDwWsgwAMlBCNs4JeAcFWMaiKEQRF+satVYBDO4fHvV6A3RJKMto5vcy+kfDFy37r9Dm3qTkjatlvRpMh/tMEWQ9Ut5UC3yMQpnGi9551vtEGX2zDuUvXbZTYa+R7YKQKEN8njovvlBLSb4ZHWYSHBrTIdgDwfeKgpFOumdMIAvYklLDrgxKXekL+oRoooiuB+qH4TTWTEJQ5J8spq4wJfgw/YtgEHe6MdPXSni7tT9SwP/f+/5LlQm69mOJirGU5lWFFmcwCaYOeymNmCjEqBOhL6jEw/q2z5Bx2gU864xvJ/8LR2dlU0+kMfZqXb/v1xdkv8u3Zq1xiuYwd/pBxiSMruf8AT4EwWCfDdwi2VlNn7e8NdLDXatD0ipop9DMYmMvyEn47VdBpmKu6qkgb9g67i3HOrL3MDAn5x5jUNtJoENS2UqQvsW9m5iqzjzpvtCLGkENEY2L5Zpsu1np5OtPJbMnZHmMPjSw2yqGGclDKRkgbAcvIx+R8NE2jpqmEyGTs8Qn/JfXLEm8Z02QUuQgOGrciNO2OHUG7Q9OkzWqrDoIL5DwDhPhFzqdFeK9r1aOx2smuAmdrfTXUBruxxD+e9ZVmm8DFtbTuMnpJq17wKSEO+hc8AujUnEXXyKWukpoL1EI+UYNBo/IHHthrMtJIzF9iIzFTGV9dV4oxKCHnDTq24fspM9eReANazpmGtJmgU3tROqijJoQD5N3iizRIumFeBpU0RE5NFRjnRiv0acV5Y8daLMzSvoeO980IXMrA38wPQOaClkHL0B2zjma9RDyDRL6jZ5Y69M8vewtIbxjXhvaIiZS0FYwxpgx6ZcYb6R83VAP0fsye65fAbd8rcD7Qn5xo5f8bzSePNfX/3eTDh1wIP9LyxQtt+H7quCTuZ1OJMQXWS/R27NUBmkZ3DoLz993Ueea/SRD+Taj+i4j6xImJAkyAR1yxPNR/1bOlJ6f1I+0zE/1O9g9kTetS7AukRM5/Sn5hzFXvopEps+gdguF8DpXnok5JnP94Xib+hgszU6xqDYZDTXZ25RdOmSrT6VQvXr5i836lKQZ1yUHj9jCop89t+0TFNYvLD6i8zFDM1zBJFhRYmA7Pl5kCdQosyPM8bkZl4GlHiFEhBqoHeKvUtAM2vV0dHV3S/v5B4TXESj39dyiyG/YlB7Zu/D3sOFCq61pDxjQajzUcDeVGMIRYpJ8wFL5pbFgIvkn6aLxf8fiYOvI3jMtDRKEKWk7P+3QaMCbv1/ubz+dsMAutMDjetq4btfTrcL5dttmi+pQ51MolJFoWuZkxzqiKzUIWcJgWOExTTdm0XKZrDpU6xpJowDpVYq47nOsNeX5wtuEArZRJlDEK5MFbxkiqzFOizPOcty28rigTbc5BJafTYxA89DH7huXpDllcwGWyxrFYcVi4xJB42CN/n6uGTaZuarlsvJ7zP0OH/HDMzLTDweaVK1d1984dffTRR/r5z36uP/7jPy745JNPdOfuXe3t73tz+QY+w1h5H37YOZ/PkMspcpmyka+QIUZV8M48rpH7mrlKxH3MCUF18OQ8K5gqNoetfEXbZaG9RFecR6/TY1i9jYrUJJPHsnqn8drYS05jNBrp8qXLunfvnn4Kz+/de6+MK6DTLgen6XrlNAJj9rTrh8vC+4oxoodtoRXRX09vEeQ0xNMzt35R1tM3Seo3GvghIjoYLcBclo/1gucQ6I0XzVJmLK7P/k+zTzngnZ6eao7hX3MhnPq1IpuQb7ItG22Lo+MY1aa9UaPD3TGYaFT6sR+YL9cI5+aHeDv/In4R/rDuu2nzJD+GxAOyclggRdxsG3oVBrwNTCJbBPJQRDy0ILkMYgwqYPM26IRo2iJswxBkyN8oc3h7p52Zd5dlQn9cFxyu+2YGvajg9SUlFlFKWVTborc3YR+UN1F5FdWmkY5G13T32vv6+P7P9fEHf6z37/9Md+/9RNduvqfR/mV11aBcAr9Cb49xUF6xpl5slrq49D1mrk44KFk2QfXRni69d0f3fv6JPviTn+v9P/6Z7nz8ka7df0+X79zW7tUrqjkJ6xjbnLU6Y23OcFqmy4XmzPsKZyjhbFhATiZ0pFPH2l34+gIb1k9i3YvxVtBwO+d2c4yuD4veVYohiKbyx8wUqefrIQbySecilx55YEgkBfK93EO/KDrBOZmxh/gaqND7Fq+3Yl0G7F5E3xoOf4f013CBbcjb52DGJfDDxw/1xRdf6JvvvtGzF884bF/JFTMxCU7/4HBfN67f0O1bt3T31h3dvnlL1y5d1f7OvkbNULVVwgeT1vDUBUXmKWA6yuXvmggXtR4PjD8yBiOdVhth3Dn8y6qwt1Uy/34Sg0N2rDLqFV14rQ/bvKL1JrQJwF9Zx8xHuQxmjn3sPemedb0NkRc2JrNmoYB8U4HYGazAKSapUNyGmbgjXdj771G8AAAQAElEQVQ42rusYFMhRvncuQ2ukKkxB7nwmLCXCfYz/Bt9VApWK4RG0REbheBp8mnDdMrodRtm4lkiYWYEzLc8tJKHKOS8OKgluiOd1cPfhrG6HfY8i8ge/gz6gk6BGJnLyccAEnHPj7FWBU85Ry4ZN1qtOpmi6qpVXbcK6M9FX+IxENAZM5OZgwzk5L8XLpiRMDPFEFWjcxXOc4SfEBgP+eLx/jesQ99PfH426ILvPb4Xn3L5tlgs1fsfEHBhy17/l4n5GF3WIh5DBf+VInwW+uR5udP3deY0PPS0U/F6Ze+sG13Ud0HCmWII0IryeW3aho+hVs43M4mK9nKfzP9ks/9BvRNs/Ww2L2ukK7LvqAOI98g3MyfmcjHxm8s8ZRhziMfgM1iQ8xBCFEnYyNQVeaYKuUVkRqY22K0lNsR9HqctHjOjXiiIYRs6PZ9zM5P5HEHU+/M2Hfucy0BmjK+Sz0ugjpe7Pjky68DXO1Wo5jSCZCI3w0Z+PQYxNjEW/eChqlcvuR4vkTKirG0QIB8UclCkZiQ7QssSn2PdUrn8iXX/UMaAYEhilTUYVhqMarWEoXYeOvVpW17xdeblQ/ZTL48QzHxk9nxAul4tsceLBf4iH2yuW2tsteevi95t1DFXLif3My5duqQrV64Unygie/9DmP6virzkg87t6YJLxyUX/yv88jV+osN11ml02BjHhj1luZprATYcCmXkW2FjQ1NrykHJo2fP9MTpuY9AufhAjRwoxUpK2CX3JdbMtdP0eRETYeaSNPm8tuwPE/ev8XddP3wO3B4l5sJtwJo5XrGONqybxLoJrO26HqgCWYEDgV4ddROT0dGf65X7lB3y8r5CqOinlqxShx1erZPmi06z+Qa70EuqFauBAt8vXkcyyXEeCLq/H/rdB158nDFEvh0GGrBPBbMyL/43fBPjcZsSaJlT1oa9wvc3R2IPaZGH+7k7/h2FXDzta6mnzPcBnx/Hmj13zZx1rMsQgir4j8yx95WYuzn78otnT/Tgu6/1+OF3qvDbrl3e1yGHT2yVaqpeFRuZcdgg11dtH+dtG/tDv0FmQ+zIPocyu3r6POuzz1/p7/7uAXvtC51NKY+7Go6O0PFdWdXI/1DWfDPXdH2m+XqmNf5Jxxpx+KFZ1VRqBnXBaDLQ7v5EuweghGPiI77fRuUSeLQzgG6tCj+tbiJybgsG2LcRBz0j9LNFPyNzuMHGLPm+6tHjycD03q0D/eKTG/oPv7ij/+EvP9D/4z/8pMDjf/WLu/rjT67po3t7un2l1uF4o3E91aia6tJOr5+9f0i7e/of/vwD/cknN3Xz8gAfgXXbnanfTBHjShlZZuY7h0optMphKHGY5fIKGiloCAayfIFW4mDUyFV5Mr+OXuZz4/qHTnlg6bzIE0R/+Hqrkmf+W34keNHbj2cDz3a8XfRjcaqq2Hz69NAh4sKCqoTeqzN2gR4yPW0cntcjE0e3DTm8TRyYZWya5PvyRiFsVHFAWNed2mqtOi4U8glr45n69UuFdKZu8VKnLx7o2cMv9PjbT/Xw61/p5NmX2mlX+ujuvv78j27oT35+DV8ucv4wU6xfKtsLJTtmDqZSNSdcyKBdN53GO0GXr4517fpIk0mGh4VWy1MtZqdcNM2VOuYS/RRzYEa5+Xh6ZmkjP8w1DnMLtCavU2QsER/ZUTHGSFtHlVYc8C7xBVcaNtJoEJU4OJ37QfV6rux1zVRh10JwW1Qji5o+AratYy9es1euiy2lmlAcxtVLSqDTVpYrQq+zVsbn32JTys35RyfNoSzzdq5PlIqU4FwKUonr/MmEFyBaXqPrUAAZ+tn2n5lLgYtQPq+vAZ/IBOaoDz1eb6u3+jLnxQFfhbfCbyc5DQ6anbYYk9gfM7LMxBPYhhtI90r4fQkauUA8Brbv212a2XnPRuEPQdaPvtt6ND0vJU3CjJAcD8w8bvLgHZAwryMTUeDhFmT/d/Rm5geRIz9EyTlUp+OTU716daIp31yL5Vpr9q3O9yDOjti24N0KciZEyBk4EQ/IoYzXEwRQ5ve8Dzrw+fI837cavjPapkX/K+Qj5jLL90jfC52mWYRsULfJrIW+oGcfN/TWQpTxn8pDZ0YEQXtA7J33QjdKyADe6EuG/u/idTkK63xA3WNbmucd+L5Fy23eH/z11n+wwr+4sLBQfn686T+nR2/u+HEKb+dmpPwWEIghjUAVb+8gyhtKblZgNVfqrVZyhEaJPTBXQ6kaS/VEsdkrqNsDNYMjDUZXyiXwZOemJju3OBO7rcnklsZgNLqldnADu3gF/ThAB/xieKjZfMD3ywj7uFvykw7w8fbV9bsyO1RdX1bbXFYDquZQVbMPjV3FakchjqkzkqyV1MB3BQLwkTGr2HyMnRxlnklniXJ+0DHJ623TGQF4mX7PQzElGVIACt7SigwT+Yl8oDeQxy2xJoKauiphjEHBqE57Ycszvu4WiWSv7HnY2ozd9PzEvpJJi3yaFjot/tFwONB4PELWQ9U4gqGOYilJ9LcdJ/ToP0HffXf3+T3M0HO+MmW51KVPuwBtTMrIJfHNnfGpMzJ12ZoN5PB4lyK2JWu5TOKzg7mib6+HboQIP+hGXY8Z71AhtLSrJWcuMy+seWWS2A9SGja1dsdD7U+GGrcRP2Gh5dkr9u8TdZz7BPiv4ad23zhUqmOFDBoN2gFo1eIn1sg2UN7jL/t36ILv8wXfVR7OCWf4jUu+cfybosfPztgNOBCM8VpBCkLPM0hIJimHrK18knr2xY59q8cXEPMiatR8G+1MBtrfHWo8MDVxreD/S4y0INww2l7RpJrzhaau5E+i755xZ+Yy+Zzia1QxMR5pOAzoeFAkbXxfijmBkAwi2bxHo1eTXwrOlxudTOd6cTLVCRfAG5drRMYV+h+QIZ1th2hyuVTIrKK8gpcKek4pcfG7xE86O30mx2L2QpkL7LZOGnHROx5m7Y6C9rkdPQB7k6CdoTSssyJ+nuAxVEmhNsUqwmdQjoQ1PNQDLTgTfbXY6BgdOdsELdXiYdVakr/qkjbIokMWKWdJmTkAjDCGhBxME76r93fa8p1zuD/S/u5IO+jJEL33+aYRZzA9NmNTkKAVWFg+xhDhBRm7vie+o/07fmhBOyFqh3DXTHtV0FFb69Ko1REO3V4bNLBeAd/EmOvA2mjbSkP0K0Yp8R3q/+rWmu90X4uGHAP9hBDgXecPYzDg42EsIi71lPXK0M6hK2EinqDfEW7Qpw11LrCG7zVtO1ol+kjQ75HRku/EKd+C/oe/l9yBwJAGVdQoRrWUV4yz4uyg5hu94Yyx5tw3zqdKXPiuX77Q/NlTTf1C+OkTzfnOX5GfWBuB+oG2kfmIKA3HFApZQuWk81/9Oz3h36mff7obnzgkgJ5QF2nw+/b74zme+wNAQ/pB3jvpbanL+aLW2/38wTgNsjcEmYoXcPIeJ+v8Nc+iI2fmAhQRdcPiILV9GXBEoRoOO3Z2drS7u8em26rHWVxgQN2Q+iFTh8JsDRk9QSfEIG/n+f6nwTcYYjOTsSBlJocHIUQFFPoCFoOMtIdOw8OS9jwzmp3D28VIHxX8NBqNxtrf39fB4WEJh8ORQow4DL2WKLRvAuty2MTCY3G4garrWnVVqcZANU3D5hSRSVbPBtOh/L45OP9UV6Bv8bhRWbPw1tD8v4n77zZNkuPKFzzmHhGvSFWydTe0apAYkjMcsbvz3D/ut99n731mOCBAQrYWJVLnKyPC93c8MquqGw0QxAznRsUJV+bm5ubmOjPL9c3IW/PCKwK9Un3H9yyq95RnOpftw9gthzp74ulTVbZM2QaVosxSZe2HUU4vgpdRVMMu0z+xdMVB7t3hXuXJIdPOv0HGYDfSJgP59/tBW5dNWRO/UnmYrwfXrwONyAPKy/ipzEL5whjsDvDeIf/O9aaMwaDM6uLv0VePDfQcFO7Qzxbb2HJAs2MAss5cT+s6hbCdQRtWCVvoXMTh4aFef/11vffuu/rOd7/LBfAP9MMf/VA/+tGP9L3vf79e/r7O5fDR0aESdlD5c0m7oQzr5PT5qZ48eapnz55xSb6q/Gkq6lxYULLBoRy3yV393L5DnWyllHPFyCBrebxI2MJ777pgsyN1KxgAr0WVaOPQy39EKCLsYItZcw6o7t+/r3feeRe8I/9W8HzOLCnRvr3Md0BX1old68xlB4ppmJStowa7cD1tWynlyjcjp1FUKh/rwHmFYJSu4F+hgX05cYeCHQt6UTf7jZE6+bf1b5g4bjjY9WHidrNiE7Zmst+JHsOBYq+GqTmzGW9ZkCxZ2Nw/mOvRyZGOlkt1TasmZSXKDOo1vQXna6iJxHnsJLXKYrfG47lz8X7TG+YfpFT9BiGBkPjKD3WHu2sovI55BVNKzYpuE3aTqw4T+kRy4qzzmg7LF/4af5tOovVtjJTidirWJX7YKUFrvjIdxY30kYpRGlnUjixs7BbcwoKnbELNrtNhOtGjw9f1zmvf1rff/aG+++0f67vf+4ne/e4P9eCNd9QenWiTsi7ovxfjoEvKPGOxccrBKktg3TTSbt5oPJgpHR9o8doD3X/3LT3+1rt6yKXvyVtv6uC1R5o9uK/E5e++abQpg27oi1dcMlyx+D27utTz8zNdXl9qw8JgGPbocNAAzXZ9o6uLc12QbvvY0e8H+kFEYoE915ID/QWH2TPmhJZFZCJePEEjRAT6zS8QEfAt6KOojNZiUURUuE9eX1/r/OxM/kGIQn6PpR19KOUshRiXnAdvTgr0XRdJbFjc95+fnepLDsLPz8+1ZREW0MzIuzxY6P79e3rzzbf09jtv68033tRrjx/rwb37Ojo41LybK/OvcPCw58Jgx4VBv+o1rgeNvlDcj1zuSg1tmGjTYHEatEVhnL37rWDHZ9IbxkfWpwgq6lc0UgdjoC/aNVyvoDKJNs0pKQGooR810r7uxz3j6p5Fmv2OK+jKNGFbK9Qf137D8WJBKOLEorHgToAftlLHN/iO+MmqFDG1B3aQ0etUvjRQhjFWWcWTQEa+Vjl1yhkk+xtFyopICiiC8mrZd27t30jgRCVioaBgXqEOwZ445yj4xzo+u54946BjI0KR4Y1eEsjI2CBrypnSoICJeUVAB4QUPW20utmp56K+a+eaz5fqOGwKyh9orxHeZFMEMSnL/Br4pdDtY47SXdBuzqnSZcrOpn1JrBFdGQWdisd+94s1F3bXV9da3ayZa/botCispzsoFBFKd/VqGzUgs1B3vxkRsqCgkf6195zNXLXj0s4XQi4jpyT3MyMzPygmfTjNSg0iciTV+iG3XZcFW/WM9ea1ZlG/ps+7z+zp38bO5QDb3ABdoX7iCUAJfAttNwJcQhGhSKGql0xbCSoXUqSIpEx9MjpzfVzuHnu2TdsWK4fQK08oUa+UyVeRK1/zSMQX6wN5bJuuY0pTeiJNPIVyC+l2nS54B7IFLuLcyuxSgWlrZa9v5QAAEABJREFUnlt58f/xF/qaCCOYBkj071wh5sSihnE0MVYOvuhaX2rY36iwQfRPaTMtqp0ldfNc3YaNcDSjEhvkhstfx88XreZsZGeM322XqXdoYDzb77dcUgCvPWij/tZ+XUfbsud0u4FMLe28XC45SDvSAW7H2tPpa2zxijn9kjWiN4U3jK3XHPKuuPhf+0IYO7ANbChjy9psu1trt18z/q/Vs+lsulYdY3vD2L5Hv+dXV3p6eso8ccol8Voea2yCCV0X+kHPGsn25bYeabMI2hPZbIMtNr6Az8EB8xOuw5ESPKhBxpXrPWKjI/WXFI1yM1M3ox/PFkqp1YjexyLcwna4yBeNG8b5HbZFtAoNTlcnPSmiVSmsWnZFl5drDrivOUTcsd4S/D0m3SEoKxTi4VMqCrzuoMkvwpC8+hZsaUQvGfnnHDp4T4QI2tOPvN616zYqCD0wX1jX69VGO+bPRN0PD490cnKiBXuT2WyulnYTDAba2u1tey/o1WUSrRRJTdupZVxrcc1jQOfXzNlnz5/q/PSpdptr5rRObzw+4YAkK5eNktduacAdFNRDfqwwu/8SUMjIpWU/LNFjow8/vNGvfnWq3/3+Ap2GUvNAh0dv6PD4sWaLI0VG71lc5/Qc5Ky15iJ4w4Wsf+PXY0thbmhnLbQzzVmvHBwtdHRyAJZc+M5rXLdo1NJnMv2lMJmOrDn7ca+CTUYqSklK8EkhJepT0MHOP8DGGmaHTR9yIPPWa/f0/Xcf6kffuV8veX/ERe/7XOr+9Q9fky+F/+6nb+vv3n9LP/vRa/rJdx9Umu+/e0SeQ/34O/f0tz9+k/S39dPvv6Zvvb7U8bxXo2uV/hKsVC+pPNdGqGCrhUPMkhZSLNDxArlAwV8xh36uKB1opJJAABqB9q1tjCvGElXX8bpNv3Vx6ks2CsBLudVzF2FXQpyXkDTFanq+Epiipi/lyZhCFIzH4UL+8sLv+KnUkbiRtAmS7Wq4jcOlHuUWU516svbQ73F30GGTsVHX7rDVETvt1WX/Zsy5djdPuez9qF78fv7hL/X8899qv3qi41lP2xzrZz95Xe//4KHee6tj3XklxZcayhdI8EzKl4rmBqxR8UpjrPHvsKmiR4/nevzGQkfHobbr6WsjdlRQd4+Ie4kxF4+E5Qp7i1skwlGxq/I7nKhbYj2VQSJf2C7HncKHglz45rKVD0GXjPGm7+kDA2mBjhPGm5RVWCsKK8keQM2ZMWyN7fowesd4P8LbsB5F7cRBoGUb2YMVgz4tDp3vEKbRCCfqRTlRRuoCGKMISvRjcWDvMu0vpBo4Qgs4DhnCRlOFbKfyAwV1LuikuEz0UculTpOLDtFBYSycbJk8tbyAD0CqIEpVlpG4kdBI7Ig74PbE9chIH6/9fAvpToV5tKDL0fVFz2PFqLGWQ9avvzHJ/yKazsCrV/Ei7WueO5qvRb8IRrgGhio/vvrGp5LUzzcm/z8eaRWBQvsUXM/Xz0/P9YSzkrPzC9n+PPeMJI7YEFMX9kHTQGvPrSOSbyO/WiPHl+kDje0GkDGhv7Zr1XXsIXImU9R27LHzAQh5ovaLpL5nbt+N8pq+0E8isiKSBA/zvmWvb3qcNsWXqXwhMZFTvpdx+Ejh+2oaMVSK7OShCUklZvoS+W//UiziIPfLohBDuvtUV/+6B57O9iq+iQFkRBf6YakqCGpuj924FerOFW1lFAQrbjMwqtHAmmtCx0g0IzzTGAsNaSGlAykfKTXHys09Nd1DdbPHrAPe0Hz5ppYH79QL4MPD93Rw8J4Wi3c1n7+tpnldKT9WSo+U02M1zWtqWoCb0yNFPJBApPvwfgDv+8r5nlI+VuRD0paSFipcLhXm3xE5R8bBkbG3KOTX9ZRGeW0iub35MpYUkovwA02E+voDSSWwbqyrRH6yVjK7d/FOizLCpdwCP2NqAOdpcqhtkpqclFOorm/gJdIL/WNkTzZyHvASPVPWnr0zYyZpAW/na5qsGf1szhrI6HDTrFW0WTSTVNcso5QKOgqlFIoQfbFXP+zU91vWyLuJr8f0qhfr5lVYR65RVmFtKHVI2kkxqyiE9/vQ9c1ez8+u9ez5pS6vttoRJ83UtEtwoKZZKuc5MswUtIsQsFjphJKBYC3yzZF90WV1yFx61pRc/l5fPNPm+pz91kYtiu6od5cb2Z23Mx0sDtgPHev46FjLgwNsrVXAa2AdvmW/s2a96Pl2w75n5z0Ea3aPRRSL7kMpJ2TLtEmDTTWEs0jQiAwj5Y0xypjWp4N26G3rH5xlrVvQmzSQr2jBvu7osGWdk7m8LmrSVlE28lohmM+8lmhSQheNIsjF2t/tXWjPkXYXbtNI81mIZkSeETF6Bfy9Fs45lFvL14gEFZj4v8K5Wm11cbWquOEMa4hW0cxUUkvOLO+ThiIpkpqmVceeoqOAnN2mI2PvhjN5zjFWzAmrc87Rz9nXXKsMa+qwQ5ZB3Ity4Rs6WWadHCSdLEOH84Kso9o8yNuZ2bzVgsvTbt5RfqO+SBsKv0Km59cbPb3c6Iwzt6s+aU3/3GE7HKuhT2SAbuAcpNRJCHsNqW2CcrNODud6eP9Ajx8c6hF4UC+AFzo8XFCXVqUUbHmPzDvtaO897TvQTxwfEUopKo11LXTMVkMH1P0IGzpCuweSDkM6hu4e/fKkTTqCaJEGtaxREmufoJ0xE/SX1Nijoj1rt36/V4FnA6+O+a5psiJgFkUy5Ac/9NKouraLoboFdwTVrihroLX20Ey/+Vt0d/m7c/1gKcrAUNXDa0u5nr99nj8wVmRJc+o0w0Y65GnZJxn+LeAFtrXE1hbopMP+M+dBI+cEW85e19yfbNjn79lPFfpJgq8vgBP0mXIzortolfqllP99b/pfUpTl/nPhAk1rV3ceNED4LoT3j78oDGv44+kyLwOSW4a3ISJevq/Gveq/zfJCsprjlqA6fHjlYooXzu5Mlcgf56Yj2PtVDjWmOFP11ewvQxhzxvDmXGQdcFl3xCB7cHColoE3pVzp7soUfCMl0jp1MwYgitzVzmjDD0UkRYT4SJpc0yfypJyU4ZdyVkoJZGX7gWkiXtI7nBLpjDotg9mMQ6YFh2EnJ/fY/D3WCYf9HfEDOvAE4Iu3kU7hOo60kQ+v9hi64wthD4rZIy9ljOhsxPg9eRhOF/HiGYjfUh9v2gjKeVzPBjmsA/PbcwErhZq2U9N0kpK2HOpecVDs35o+Z+G94QJ0oJxCmqAdGJ2dr4f/iMyOMwb8m81G1+Q9OzvXxcVV5bVn1PRvFvgS3rwdHhg8e8rekbbnMNmy9PAbKGeAj/kO6GAEditu40fToAccNtiS3YJcioQYSSO8N9Rhs95O5cN/IM66udNp5UtGu45zmZbjhQ418e2ZlHsGp0y72pbefPNNfetb364Xve+8845ef/0N+eL0+OREh9jZkkPJ2axTy8TlPAnbsLwbdHjGAPbpZ5/po48+0me419c3KsggZB+pW9UBZbndRupneUlSuF4SC5+BiaOvMI3rZNkM13lEVzWPrTykFKGUwnb5AgrV/LZz11c8c+zx3r0TPX78CFs8wQ6aqkPb3Ib29GLE9IikDjuZcSCYbyeOgGFEwCWUU9LdxNK2LSmUhe63THI+1L3jY3kHBnfzrxMgbWVZbMeFwb+CxeUIzY6D3/XqSqvVNRP9jdZMBuZnHoV0VewkL26gTSwUj5nUH98/1oOTAx3NZ+qQFTVUeWTd6A+f+Ep8uSWwW8hXyFYm9zbFNb71frPzTQQFUuOurDrhEuF2YyIlVValZU184hbJZm1+ryAioJ1gG4tIiiCsqLKKxrItGBPfUIThZCz+Ln0kjA3aDieExMY2cUCdWEDHmAlnJbVazg/16OHrevvtb+m9976rt9/9lu4/ek1i3NjQT4aUNTAubVS00ag9k3tm0XP48IHaw6W2xG1or61tXaEeefa4G8q/YXy7YazaYv9b+uqGsWDFguWCC/8vz57pwy8+1afPvtTZzYVuuAhYjxutWHBfri/07PyJnjz/Uqfnz3V5dY6N0K/Qade16rpODTLllJRzojQJ8fiIOkkZveWUlVKqcSN6Gck7ICtaUolRPYuq1eZGZxdnXDA8ny4YUsjj+Az78lpjw0LlZnWja7BC5jWX1xsW8B7z7N+yCB+w6dxmzRczFv4L3X9wX++8+46+/d3v6Nvf/pbefOMNnTCOmG/OTZUpUU6xvtCFD+79W0TuR+6Xe/pNIPWs7dQ2LXUrGtGfF3l3KLSLB0ibWkBh17bhOIPqVn2MtEExMMeIqP24aeBLP66yRJqy0S7ut+Y/sklw5gR9TkkpGxJBgGGhQ4EAQo+SmRe+wDqG1wBG6keMEjwyfTXnTP4Eo6nMHnvwWDcgH6+k4M3QtxU5dcqpUQIBjwjS5YfyXBpllQqXYiAJSeZF0VZDrRtRzlRhqpGxqMdejSpjJEXKSpRTQRu1XNDP597ELdQ0M9JapMsU4DE0Mf+MXLjudXO91TAkLZfHzBPHtNecMoNFeV9h/opQhmfHWqDFdlMkuSYGDDUBh1in5ZSU0ZX1FtA6ZaIJpZRrWiY9Z+txRJYdG98VuNFmvdHAJibEv8iKBHBTatTQ7paha2fI2SmnBrahkXawnIPn/+0eHmv62hoXXozzQUeYI/sCnbS5ZR8fKih5oI179Diiz9q3sNGC4pu21Zy5x/0zUZeUk1IiD0Y51jyDPO9407CjL/W7PTL3GshboEF0RYT8z+FCG4ekiICPeU0gQsX02EJEUJ9JN65Ljyx2azoGYNdhH/zZFU9CN9mgbTyvzRhTLHeHGylpdL0MyodcbptEvP1Os7zmVShfCBjUUcjhsr4O66e4vzjzN4DsNbZWp/okxwWyh30kJJCRpaG8RB/dM39urk614xJYXAJ0WZrRz1pkyCHGQNHOWQvGssPlAvtcVn/XNWoZr7quxW4XtNUM2iQagM32SJcuykqatR30c8baWR03rCPDOkAs1fZn02c9BHrpZh18O/RWsMmtvNY8Z515fnah8/NLXfovfnBAsOIieLoQXslj6Xa3qQdA5jFn/Tzn8KTF3qJptR+lU/J98fRU59crbQkX2y12OKCXbT8wbu8ojy0r+kk5q+06zVivzbnkXIAZe4CGucLonAZaeDe5xWYapcgvkYgjvmlmapGhaTu0HaJrSJEAfZsyd/SLnn6zZa17wxpwj0IaDoBmhydSO9cp9fzos6f6/MmZzq42XHBbvRkLSJWH/IQ/ZKQE/QFIq+lOCVIdmFyqqaCec9ZrbkMo5cOGuoZClh7ZBhTXc+CxudnQlze1j3t9d//+fS6kGKdo+5SzUs6KCNGdaxmJ/uA6dzPbxQH2caCD+VIH9P1FblktFBXaa3t5ptXFU83SXm89PtS7b57o8f2FZs1AWSuE3iIWqwDmRmGzRCgogY+EURc8o5IGdD9Eq4FDmIGDul4L9TrQdljo4ib0yefX+pwZkkEAABAASURBVPkvP9XvPnimm03SbHFf9x+8qQePPKc+lNu36xpsuMEfatJOQ3+t3eZCm9U57iU2vVabRw5xEodFWUeLRkfLpoZnTeEYcM95yFYj649+fa3V5bluLs61o39tvT69vtB2dan99kb7zaU2N6ekP9H12Ze6Pv+SvNd67617ev/7b6GHQz04LJqnK6XxTBks2pUenYx65425vvfeiX78/cf62ftv6z/93ff0//nPP9F//c/v6z/+3ff1Iy5+33w008Fsh2ZuFOM1WCtxGZW0FwHVQ9pISvS3oB8E9hrRoc1WwboucaBld0KWfKFW0Pwo/EbBLdA7AhTiCMk0r8JxoCipcHhtLYm2ksMV8HRWYBZfB9HTe5sQ8JoiAudVEOR1DILhm96X4VsGKnAoJE6IsDsSN76Ms51hbwXQ6KQNpA3Yw5b+scYu19jBXg/vdXrz8VyvP2hppxtdPPu9Pvrtf9Nvf/H/1ae//wftrj/Tu4/m+vt/9239F9rlZz96k/aT3J7D/pn63TMNw7kiVuranvGxqGkGKbaMEzfgWqnZ6PBIuncv04ew6APp8WvHevT4RItlq9xAjk0WLjdH1pCF/Y1o48D6K4gPg0vXoP1lP7BbwdpVzAEYrcTBYCJvB79FlzTn4HDRZS3p47O2VUNh41joC3v5giuljsIb7Tx2MRZfX1/Jc3Hf7zQwnhfGt1RHqiIaH4w4ozxIFHRcaAsiJPwBnSF6cDGse+rgsEirgK7mcdgHjV4zGubjOLvEy3F2yR9A1H0Cto8OChez1leh7oWDUMuiml/1QdpX3MB/CxIKg2Ygx0RPXWo+2qyW08s6LejRGOsl8I7q7qniAKAnv4D5THUhi+WGt7DFcFGU+E3vn0r7JvpX4/4EW5P9mTCXV+FsDtu9w9fDd/F/juu8fwzWk9Nw0ZX1t2O9d35+ziXNKXu7C91gg4PXfigKFaPmUaPDBKqu7d7mxUs6sQ6j/5GIQrsWu4RJQWAS8UcS/SyrYa2TUtT4Ai2sNdD0Yx3vMvyShj6E2bMnTFgGGRnrwkj4nZN8gifE/hLz6juVhwgvIm9joLVEU+hF4p3HIlW/0+25c+2ntMrwq3FTyv+Kr/lathEZsW/3PXxCJuuNptA0xhaF4yv+SLlF7gIvIVW/s9A1qAhhfcPj+hkkuQzTGtZxON46ry4EuMXAi7S0kW4RjDpJPfNcxZhYM2b1Y1Mx4A5jx5jcaSwzRJrDYalIh9iG10EP1M0fsq54qPnykeaLxxWz+SMZ7eyBmg609zX9aecT8h5pHOesWWcacEfWLKPm8J5pZP4dWVEMzJmGbWxEP9b0JH/1qbiihgij80lhiEbY3wrHo319A2pSjZecxeEJpcZOrAtpaKuMsLcfmBhY3w19ojXI2JKhQaOZ8TsBbjl5d/KZgNeWPWc4/X4ru3WOYF9kO2m6jJ5azTiba+et8iwrWvpMhmm1KewLt3CJmbhIc180coZG0jj02nHG4rO/nfl7bEcOtIKUApbUSMQ2tPWMEXsBDvEf3rpH2pdDrXczPT8b9cFH5/r1b77QJ5+e6eJySyktc/SB2nau3MyUckcbNlI08MdVg84A4Sa1ar3Opd9H6VnvXemGi9/L55+x3vtc+5vnysMNc+ugg27Ugvl/3uJyWXpyPNejB8d69Oi+7nHeM5/N4RtVh1vW5RvOrTe4O/bYe+ZezFk5NfJ6u4W2Y41tNLf7jtw28jpfEdR91IgeRa2FO1LzHWdRK9ane9bjYi1g7bSkdQl5utCDw5nuHzZa+mKUC+DU3yj2gPO1lvXCHLqGOnr9UJhfZT9rjBy9Fl1Qt6Iu9az2djQEIE+QJzOetl2nzPpCqUWiRjsu2i9vtjq7XOlqvWefForWNB16pu0YcCe76amzNJu1Wi7mmrM3yylrj33d3Fzrmov2jfez40Zd7jVvenVpyzr6hh3CWstmr8PZoONFASFUroNZ0bwt8EyaLzsdHB9qeXJPHQuw0s5100tPuPT95OmlPnl+pS/xn22KboZWN4wP6yGx3wjqUNRzdjIga51/sI6UJO+f750c67XHD/TG64/1xmuP9ZgzvpND9kbsMw9Bm7N2Pg+/WWvL2fqOM7wt2HP+aX6iD8JKWaMaGn4h6SCkY/rdCW13OGy1ZP8x363V9Rt1hP3nnxcaNYdmRrs2tV/u6Jdrmnunxv3J/QjePo+ApVpsZoFeu67DbCjAkX8S5Ta1UNs7jIxjAyUD87aPsgcwQpWarAADOXt01dOHI5JmlDmj/AZ7bUgzWmRvyW/ZW/IvGBcOkfkAxS5I68ZRif4/cr66p/37mxuNnAnREJg54xaDJ2QK+NnF+d/+ut3+4kLLX5DzK3kIBNWPOz540K8iQtiRaA9AJIsZ+x1HljvqP+m+oCO7wC2Lb8xDskyjrz9mQqFIo9pA+BHoBak7ko1zxFAKjV0wqMnF2OyH3uER46hgYhkwqJ6NiN2BQ5ZiGsrBUWBoXTvTAZdyxwyyh4eH6hg8LdZAGQM8hbA5N0zkCy19mNS02NOg3W7PpN1XvSUGnUyntSsyhIFROpxyltOapqmu/RMaJfimSpeUUlbKGZpGTdvS+boqyyEDz717D+QLRB/8t6S5Hv2+R45eVU500SPvHbyQNb+7MhNliDY2Us5yfEvnysgUgbZRxlTVSY4MTURopMPsOfzcU1ZRkK/TjMOcjkmlR5fXNyudX1zoksvcLfoYoC+ScFgwjSxoRlkmhyPCJoW8hcGt15oJbMUAt9vsVIZS0W/2WnPYdc2l8PXlNYfia204hN4xoO/gvwdb/MZAnT1omPeEooF6OL4nrSdyeIFR9jMEqCCHIjHRhHas0jfwXDO4bqljzUMFyEYdCnUoNR/juBCRtqYOlGH9Cn0EfHJK6KXRDJ34p7UePXqkx49f02PcB/cfyHEHB0smp7la9J0Z7DLt3hi05YxJa8YBd8oJXfVarVe6ZvC68SUmg1lRkfN0XasW+ohJhmrH1FOkp4TdwFu3aS/lC0WCXtII7WDQbiNwfinkhyrBxSVReXx+TTPUtt9rQE9ObSh/saQuyNvkrIgpv3lHhI6OjvT666/JF+DWg+tmjgP9cASF8l1egw46eM0Y5Nu2gU9hMbivk91mvcY+thqxZ8toOXrk2KELT/o0gjJ1yilVNyVbwZ7oHdjSZj16LNoPDW5GdurfFwV1EOOAWBgmDkgWHNadLDvdO5jrcNmqZTHixUvYMqwQK+EPIMFNFARu/eIpgBcV8BU00vS5TVAlJ5u1SOD2dapRg3h4KdE0k8/xk4YdNxKc4mscH5eHGmQEOnEYouk1aaUJRQCFkmlwa4g4gQhCQKJmt/V2e45uL8bR4oEBndBC2NAene7Uc8i0R4cT9uiaeHRbsKvMEm/OmHrEAfYJY5dxyMF5k5IKHSuQIefkoqWQMv1gwZh7dHDE4mupzOZrz6LPh837XU+Z0kC+Pby32IGxQ7Y94/qWQ6YbLvUvOEx9wmLvo+ef60MW1x+ef6FPr5/pyfpMp/tzPd9f6MnNUxZuT3R69Yzx6ow+dqntdoVMA3PNKNfTakjImQL50AXrJCX0mIHdEZscDBa3g3oNsdfAofUerMtKl7tLnVHmBRfOGxZe0YSWh8s6b8BCN4yXT58909OnT9lMXGq9WWuP3noWbcaIvhFGkaPC+gkswn0to7fB9WdB40O2s7NTPXn2RM+40D7jQtuX3mcrxmJkuOqvdLW/5BL8WmvksL6C/proayNM99RtR3/Y0x8H+PcGcXYdtqzicXsVaBL6D9LFIFhoB7tRQimycmoqGjY6KeVq6CP0Pfx75HX/LeQN5E+ZPLgR1M8KpVzXVyzqJtclG+IptL0xMhYAeAa24TJSahWJsiIhSpHHZ5LxS4X6lQgpskyTkC9Bn7CzsA5q+eIpEFNbbGmkTUfcgq2PcCCRFx6U5yDi61X+CtJ4SxQNyD6Sr4gIl1mBfNEqRacATWbsb5fqmgO1zZL4uYILipQWyDBnSMpi2OfgNDSMjEXtgdoOutxKJWR9DrTDgO7LKPKGcm6USXea9Wy7LBZUUkqhnJMCl8IUoQrHGxEhp9mf4dMxDnus7pjDUs4qlOX1xY4NR513uQBCRbRDQpakUhqlNJPrlfNMOXfwJx/lDzRGT7/tmVe3zO3b1VY75nrP7eNuYMOStGhZS3ULtYGMRaLSgrFgTEAK2Uvbw8/16JDP80XrOcPzJfDlquejiECugU3fXl4X7PY7eb0yMD6M7k/wioAjb4Gf+5BpBiqUUpJ5tm2nnLL8mMZuQrbkfCoqA7ABkN8yFtphJP8EGoQMJjW/nJKm9VWrtmmrP+ekRLxoS1FfuOHwhZ/Lcx+pvNA7NVdETND0QDl5nIs8OBYDB2a3KXHrvnBIqnF2KTcUt0mFrlYoplSX1pTnvhnzX6c99w7XGll/DIxVI21XWJMlbiQ7ZS1o5wPa7mB2oMVsqRn20jQddWuUsKNMfX3gkek3DYdnM2V1gFQZbcqaQdeZrmmUbWvUwmOg1z3+oRXxdLS3fzDT6/IFc0dODfP4yFpwq9X1jVZXN7q5WstryA3y7bZjNaEIbFDBmNqrp32EHp03I3fGXkfs9vJqpy+fXenJ2VqnNyPjZKMN8esha8PB7ZrDlA02vHMbFymlLNvI1D86uW0TbRkRyimpoQ5NZDXQdfRHo6GOEprFboTuc3JdOyXcoqhtF+QLwsMYrEMLtjtqRV1u6DO0glr2JLOjEwXr7TPa4cPPn+k3Hz/Rx59fiHMRjTFTpBZkKQKIogpu0av/iNUEHEFnB7coacQ1ErK3XSfrPeUk9w0fOPSM34U6jPT/PRfAaw5letyOg5AD5uvl8oA8M+oTcp/bcRjlfD6o6IdRI3UvtHwFh5iBTTTUt4On/4xXs1mp5YBmub/Ro27Qd1870E++dV/vvTbX8XLELnfw3lOfEaldqxGbHSqKximeNhD2VPKMGXnONc9SWx1rEw84kHmo0/WBPjst+j16++2nT/XJs1NdIme3PNTRvfs64jBmyRqw49Ct4XCriS0Sr9WON8r9pRrm0Wa4UB7OFbtTlc1zlfVzjaCsT6X1ubQ6VzDnBxe7urmUmI+H81Ntz55re/pcm4pTbc6eaXNuPCXbF7p6/okunn2om/OPNGy+5DBqrbceN/ret471nfcO9eCkaN6slHWlNJ6DC7X4581WR4tB909Crz3s9PYbS33n3Xv6wXce6vvffaj33r2vBw9m6g6K1Ow0aqOhXnj1ChY1WKASE0kiOaFFLIh116gM5bTWSaQ36DnjBm5B/wNmNMhzAx/JY9VIPONRwa1wkPYt9P8Ct0Kb21V1G3h0lI/dal79ihY3iUhgFyikCvHYj1PfIHYCIk9+yotbOK6S3X2wvTvvv+jCQ5WBPcYrOahfra/T8RevE5hbyrDHTnraoejRcdJrJ9LJbKO8/VL95Ycarj/SQZzp3YdJ73/3vv4oMDqBAAAQAElEQVTmR2/oh99+oDdpryVtkvprpf1KwVo6M1Z18O4iybBWMoenMa6p50o5rTVfDthq6ISL5nsP53rwaKnje3M1c3TGgaXqPqhXIZ9AMPcFPSJYqyb86dZ1OLAF0UukHRXdCyEmQF+0V+EAN9EXujZ00DU6aDstcqM5mNHXgrFjw/y+343Ih7SlFUsF1rdbXTE+b1ijjvT/AIm6ZWwiYxOJA1JxgSLoxZgr7ELECy7isV0K+yyBrVmOW7yQE3ktn4h/ITNrcAl65yFvOAwiNnBci44pOqgcDupsCD5CRwWdFPIWjdCMtHCZwHhq8ynVDeJuUcOQ8k5WUuQUOT/9SRW0ATYy8d8RtaerAOxltN2YpuYvIhHgUoJof5dOkkQ5CvE4DecP3pr4B7GOcFaReXL11YdsUzyemmLXqIHbD2G/EEaEIoDiZdqt76XzSlqx33Cq3a/D8d8Ak7kMyrLzxxGKCPGRhOYpz/PMmjnTPwi22WxV5yzixWN9VqDbEb0Xw7qugODVt6oaamjLLWgcKJwAoqhtEvMdY2O2rYwaiS7Y9ogdlzGrYN/9PmmzK9qwZtpBsEeWnn4Nme74Tu7EnQL+8IXvlGrP1xBTir9IKyGX/S+hFw+kL/zVY1bfVHfiQpWCT6BZfSOmWN0+ZnYH0QMKGOW+a1+hL+q2T8p++llAIct7i4KLeuAXFUGpCQShBOsM7EJWsxFNKl/iTYNPwl9RA3efF6k1vdzSlEo4Bey/w4h8BYzIV8oIlVFo33LbZsIfzKETRqQYEXxg7LK/0L5KjSJ3ODM1rJEb9m9Gy1q57Q6U2f9l4lMzh26mSK1kREOpGf4JN1EeYHwdK28RD6pEPeUPhHvoABdrBf1a7oKCkFR2JdcPPcSrCGKB44gW8r8A9Zj84nlBgH96yYUHnrx4bl8HDNEuI2uEsa4fGsa3NOyVOKubsFHgL6DnjLXn7HZg3hiYLOw63G/dZz0+9qLaig49LjoFZ3OaNWKSldzfMISBPcrguibKzaGUs9quQ9+tcpMVge6KNCCHz60H1pmFcIHxhEZSJ6WFSj7SmE+0Go/0fDXTFxdZn54m1opZX5617A9m+vK00cefDfrgoxt99tmVzs43jC/BfNzRfg2QIiR/imLScS2LNNY4KS+Uc6cE0cg5zPbmXFvOpcbVqdrdhRblSkes7066lY7nN8y111q2N1wIb3SwGHR0kHR8OMNdaNbO4EP9xlBPvXbspffMv/4hrHEISVmRW/Qwq0hNp2jaChFfUiMIADwkpZTUod/FvNUC17EDbTFy4RjsoTOX5y3IrAWW2NnJLOv+vEHegtw7dVwAN/tLzforHTDXnswG3VsUHbGOn8UWm1gppy3r170Ou1GHzaBWGyUuYwUKc3BhTLDNUiWVaKTcYdsdY2fS5fVeF9c7bUkccqPSIGFIzhesXzL5uzRoyTnuUZd0SB3mbVt1tOP8YcOByoaLwIEzPtdhRn+Zp15z1gAdZ3UzrbVMGy3zVou8m8AF8YK11HLRaHmwUMf+Js2X6tMMO2l1sUt6tpI+u9jro9OtPr8c9HwTuho6rWrtGm0LkpWknn41gLGIOtE7McTARrq20XKx4Mz5SMcHxzqcH2vRHpF7jm4ypp4k9p/9eqc9beGzlIGzNK+njIH11Eh6Im6GeziMuk97PkSX94e17tEmx9jWcn+lOWvMlr1V2t2owf5m0CxgP89Si+6slzLuEHCH9Yy0l7CLEJ1aEUVNTuq6Tt28U4NuA5uhGhqoFMUyVoVEXQv7OoEAifpnOm3GxWxUkLGwj6RTKrEObaKoBQ19GfZK9GMKu+U54k21zAW6bznnUaIIjchkFFzgMON0YA1JIUxDTUgN9UuMP+Nuo9FrUMYdMdZoHKSR/NBbfnOAkf7yZ+Lwl+RPyInI+ldDt4+L/tfA2WqlncmBKkAoQrfAo+kxCaZqNU0R9Ws1i8aeUvER+4rfXmL82vsqBGuHnfYVEC8SI8Jf2xtsobSgGJcM+4kSnchUCKCC1dWDSSaSvScSOsHUIQbVToKhOWz/4EmAyx7/NKoPlowd+QbzgG5H/j2HPZbDh0zHR/fki9ZDDl4KZe+g7eEhZLTxHxB/cu+e5hxIjaSvuKjyorOHX2KAahigc9NaTA0Ym2XOKSulRMeym5Whq7TQNQwEE1o5Lufb9JQpMinhNo07HxdUXKT4/wP2b5IeHx8rp8Qh154D4229LOsx8hGdIZakkAzLTTmz+UJtN1OmbHfmOWEf3BhzBqJuNldL585MoFa3+QzUqbrUo0fHnkzxyvU78MEPcPiGC9zr61U9iBsGLIe2crzzjnict8ZLKpYJWMaeQWxgYHA/TpEZjFo6b9ZIe6y4+H325TM9/fKpznxYQ3h9s1Ftd9rtZrVmo7mi/gM84Us93bUpHr0zpTAwuE1cxp27pw4O10MKjyiRJDAiry9CNmwgtkwa/ej88virHoY9ethbVgYQksjDi+4jQkH+XHU60wG28eDhA73x5pt68823sKP7mjF4JWjF07t8ZN9zyTxQ74ioujSN8x5zcWp/NR6pDoBHxN3jgOqQtvcPHhgHBwea+/K1YUJEkbZDHDWEu852lMktZWzJber2tptzUtSRR+ho0I4Jvkcel2ceA3XcMvkbe+LddgU9Oq1QwEA/2JFu2NacL2MvbYd9th320+no6Fjf//739Ld/93f627/9W33ve99DLwcq2IEPBHcsAO2ad4pEHVvN0dEc++vgESHaeK+9+x32LMo1XUNdzGMqu5fDM8pdzDrNuoays2azpPkiRBdU02alZqZIc4npvnDQwLwD85EzkkGZ+mUuL724mTEJHjIbGsGiYuAysTCByIZJ+ZbhK6Au1keNw/pe+iXEl5/AU0FgYlEgL+JDDC+RBd0W3DrO3fKBAhqnG4R4K5/bdoMMFkTawwRa06obCmgigox+p/JM6ZBj71CzImlE+CvrN6esnJJJK3/bRc+lpNt8xO6FLlKMpI/0uS1jzkprLlw3HN6uNhzE24/eemykuF7Ykhf1O8bHnoufkcNWWedwyMjpklx6TkkN/cf22TWdutRonjvNwEBfXHHK3W96JWVkTagqJGQ1Biq3g+eKid7//+/Vbq3TzbW+uDrVB1wA//qLD/WrLz7Q704/0Rcc1J72F3q2PWWh/1znqzNd3Zzr+voMXGi1vtJmu5Y3I4U2yZGUrB/KSIarzjgwUt6WBZn7iOvac1g2sKDsMzabdloPK12z+Lph0bVhIbZjYRU5dHzvRPfu31fKSReXF/ro448qTk85EIbfiM4oTjEphjYY1WODWxYwV1cXevL0iT755GP95te/1s9//j/0P8Av/+mX+vkv/1H/8I//oF/80y/0mw9+pw8/+0hfPPtcZ2wuboYrrYZr3fQrrVj4bWnPXrRkhEbQU8/p8jckdOoq7pFjx0X0njYvKRS0T7G9U3fMTOEB8A7kty0ZoaQIAJ8UWRJlQOd+PmILo/nBWxBHkGpYsYS9+Jco3QXgetFZaUhDERpv+Qy4Yqwmt1xGQjYpqRA/9EU9GMYgOSuQw0jYVsqtAnuK1Cmwr5ScDp1oWOQasVnr2hgddn1JgpFEPYwiyikJWULFMgT5gb22F7dfgda8s8tMrZIRlG2oI18nlY74OTa/VGZsSjFXmw/xH2i3y9pusvp9yxrHtK3kcYs6lUC3QDzjQB9kDulxQwkaacdYufXYzLg5UB9EUc5ZTdsoWc7beoknUijlpJQAaeJpmqz5fMFYfagTLkM8Fy1Y4zSsHaz/Lf13tdpow+XUnosguoGGwbrIUjQKIBb7GkMjHdNjvA/ivDaqP7zFuN+z1hJzeyK9jaTDbq4lY3QiDxOSokgphZqc1CKPZYoIFdpXKDpFltdCM+aKuX8D9fBQ9+hXx8dHmjEXREqwsW72qrrY7+Q+anncRikScsIPO9yipxsuODf0r0S+OfOpN2SzrlXwz2UW7CAkQoFs5BMCliLzmjBqYE4fhgG7GGs8lKoPckctL5GLfEQ2TSOPc64XQY2sAXoUOVKOedxhpK0oRmGiVxAvYuKVWBEbipiAhxe/MAuKNR+hO8dMkJJpSYeCeo04RVlFC3T++ORQr50sNWPDv7k40/nnX+j8i6dan12rrPdciCXN6Ud1jE4t43WrFrdJjVLKGhXo3HoZ2eiFZtHUNnYet7vbX7R/jqSu7dTSV1CcbC8rNuoeG2/YtGdkOTw61L2Te3r44GHFCeug5fJADf3ZbbrDJo39Fv33SRGN2naug8NjzVjTeg1j+/OfK94zl0jQOC996mY96unZSp8+udQnT6/05Gqvi3XRjQ9tB6mnr++HwoVsrx12O7ivIXNDf0iWGR0WdDiiYLef27JAk7HlWWo1R46u6YRCtOVA2uUX2kEKCRQgeFhnKTWSMv1ezEN7XXHRu3KZOas7PNSMtb44gLii33389Ez/+OuP9MvffKbz60ElHyg1S2XqlVKSecJWoj1pXL4j/lGFubvI/0gJIwgZSSN1NRRZrl9Lu3TUMyI0Ytul9j9h6yOHEb22qx3x0v17D+Q2sfw9tuwx6OZmxQHZhfyb2TfsC9w+O/r8lkOqFfP4FRf21xc32l7eaHdxrf3ZGThVYi5+jbXbz77zuv7TT7+lv/3Rm3rzQVIX12rSTk0bQv21LqL/MkBKzFPVpSYJe8ndTGoW6mPB8c6BNjoGD3S5u6ePnib94+/P9H/9/AP96uMvSM86evBIj954U/ewr7ZrNY572nqlnrl74OCkv3mu/dWXKqun2P2Fjmd70Ksr1xpunujqye91/tlvdPbpb3X6Me7Hv9XV5x9p8+Qz7Z59qc3TL3Xz5WfgC+2Y542rJ1/q+skXWp8+0bXn6c8/0LNPf63nn/2qXgAvmmv9+HsP9Pd/865+9J1jvXZf9LEr+tIFBybX6vJabV6hk+sap+GchrnAf6kmboifkPFL19jxFd3tWiVtpbRHfz0YNOkQ26BtAyR0GoxDiUVyYvyJUuApTChNkBToOaATNEaQD6XJKOQV4Zo8SgVbL54PDGxbRtjOO6WYKWijCfa3CvqMsD/RyCUoqQI+wi8/wecOeOvrsD12JwT0KkFGYL+Ta9geUReRZpRb1/5biDi8U4KECHx4o+hOClHBAJnEhKxCVxq3aspGy2ar+/Nejw56PT7s9cbJqO+83unf/+Qt/R//8Yf6+5++rW+9sdBRu6EpzpTGy5qvVc84KRBqKalBf3kQh4CDMheUCWtNWqvJG7XdVodHRa9x2f/6m0daHmVhkIIRGXqJtWiQOedRKcEE3qKfBHyCi86g7VINQ6u9xAFqMcJhwGld4QBthH5kDghoulx0MOt0RP9qkc3j+ML+tmXcZjzgEHrg4mvkQrfvQyvGr+urGw2sURr0lCVl7IMhCP1nJTWgAzNq24EWNAraPyKpPuhYyFssP/UvFTtayEBuLndL2D9ByCnXAfkDVH/Ns4HdBdjD+QAAEABJREFUDU26xl0r0GOKjYK8NQ/8C3ldTqHepQoJqcUIXOQvQArKJuLWL+R0fNHdY5+BguAj9Gz+xXVAlwKF8aWg+xEU6gc3RSEPCI23JRB2SSTy3jH/RjcqgT/fjLv0yX2VRSjC0AtXrz5OIxzgKy8RoXgZhaiIrhd4mVJ9EdB+DRGhiD8COV7+/oswVUVIEINQhJGV6jyYiJMUkjEipFHsol8ciYQICHjtx0jkxzSl0ozUzaCiTiDOrNsuq5tlynEOKEkemUPFWFdKo5G+sNtJq3WvG7DeF+1IH7H4figa6pw6krm8QC2zmNcE+UEuXvsmOHAHZHEkHOxMIafV0PRxMFxHA95UBnub0mqG2zjHT5jSAmdCkFNfw1fj9OJBbmx4xPYnjBrph76cFK4RtW9Rb43wNCz9hGKBQooITf+kVALYneC+EtCFs0jQCf0ZjphQ0yYvaXh4yYL/lq7WGX+NxA2Av1g2u0DIV+XBX91KYzo8yKdIKmCkPQdkHODJ0k/DGJrCd27SSLsXxruKaCXmOftH5sOBtP6Oh2vj8S83FJSRIMFLFWMR4QLQaf32aHlCqePXIKdWKisgYHEHvAoCvAIRgZOIjZegDiK2wu5XwvragzAFUKITJi6EiQvPhey56sXLmvGfM5VxdalxdaWB8J4z2+kya69xGFXYOxXmiIHOsmfvut2steEsp2f/SleSFugLlC6px7tPRfs0asD1nzB2m1nUyKHM+q9jTpqzh53NZmrbRpHQP/POCJBQct1oC3mWTTPyHCp19zQ2D3S1P9DHT/f6xe8v9N/++Rl4rl/+7lofcPH7+VMugp+DZ9KXT7Y65fZvt0V+2s/9diwjrVIALRCBm2ifrHFsNDIneo+fKM9r6T1nZdubM5XtpY7aXo+W0uPlqIeLve4vtzqZXeugvaLq1+whbtSlGzXMVx2LglnbqG1a5dQqBbMq40yxzfVFA7A/1CiioaqUjY31KMjYQ7fHkPoRGYWMxI+gabKODg/04MGJHt4/1uFiVufqgf36QHsEdyfinFT9VomzrAPWFUdt6JgL0sO013y40Zz18lIr3ev2eu0w6e0Hc71xf6Yl9UtlpXnT63Am1g+jlnnHWnqtxNlYcNYq1hgjfLfsw9fsk3Y9emQMHdDbdp91cd3rkjG0NHMF7botrAQ4y+o5a8zkXfjid550ssg6YkxeYCtNon6DWMv3de81YJNl2CL/Fu1sNWNXMNNa87LWorordZyTZc7tMm5L/NyX1QczHZ8ca8Z5+wb9Pb/Z6jP2jB+frvXJ2Vafnu/1xfWo812ndRxomxfapLl2qVNPGw20QzGUVCJJ6L0OwO6j+COCYKgMifaT+g11uxm04cJ7zT5px32H22Fk/1T7S4EePmG7G0UeV3KvGX3pmDIekvYI67vHRe/x5kyH2zMdUKcFZ5LN/lraXCntXNdeS8Q5aJPmyNJErzb2cBiYBnokG9XkVCEVISR9JTHnzTVfLJRzW8cl32Ps6cMUL5FLYyBUKLDLjKbb3GGBWcLoBu9nQaFvZ8baGWUvaa95l9U2SXRVjbTtvu9xpdy2WiyXOsQ2u65DiqJhHDSUEf9IcRMK66ye9t2DEd5BeiIuscZKnJ9WkC8YA2RYTlCMUmun/7kHJkg0cfrz/aj/Lys2/rJsX8llMYUCAshGGISADPGYAGMTKC8ib+PtFKr7NRD9By8kNa66d7xrzMtPja4Et3H2j3wwBg+uwmuaiFBONhRUh7/QmAPGMngxRaNjuS+Ecj6n2zgcP2IAWw73/RtTl5cX8sHfdreVDXjAgOsEQTmiCzRNowUHn0bG72hE0egPunCcJ5kFHcG0681Gpxxi+E/T+cBzX/kVi62IpEDmilt/SlmZgx3ntZE3DOhGtovRO87+7IUAeWCghL9tOs3mcx1xGPTgwX3d5zLBB2QJ/jb+NYOny98ymQ7oRjwvy80yXUQQy0ul7A0GSoGIUESQEFZX9UeEUs7K6KBBtpQaKRjIsAkpqWnp3MTvGZzW6GDDhLH3ZD6Uqivry2JUUF5BIzianqmc2my1rUMJvrSuArfAY8dl7A2XvufPz/TsybN6Eez/C9e/aXx1daXLO1xfs8hec1C3ky9pe5gyjAkWGuDdMzoZ+1vX/oG2tCzF9VFUeXe024o6rLwQYaByO5rWPHfYmNMNx+8Z0HroRwoplAE7Wb8dA9XhwREH6Pd07949zWkvwX9ACQM8bGdGtc9bfURIDe27XC7kS33nsWwD8ppvx8b7gEFwfvsnGFzGjInQ9mc35UwJlAKjiFBgD+bvMu1arswk39COtqmMm3Ka6rzfa0udq91Q7w2T8Ia2XLNQ23Bxt2EBsF5vtDHwX15eyv8n8dOnz3R5eVXzWsackmbIef/+PfnP1P7whz/ST378Y7373rt6gJ222PVIu7ju1kNBHza0CClFkmXrupaJoKl1GejXe7cBQE1qcq40Gdf2ERL5Qh18rS9fBsxnjYzZLJSbokggssRhU1EnMSlFnTOKEuV7gmjYnHcxiLWDDlg4zLtQJlwXPEwillEW4E/BCiiqT9Svah3u/FN+vXhM6naxW9mSYr/Z4K3k9lcQ4X5TI83wGxCvxCUCBo6qEPJj7na/iilbKNB/ov0yuk3Z+hK2MWpkzHRbGaN1oREG8MI/MLEOLAiHfkefM/bao8uBSbfQzvQoFfKPtGNhTBixM6PQZ2CspJDlTCG57JSTHCf6kuhTTTTyBQN7G21YBO03e1GsoFahcu5/O3j3lDHQlu6fa2S5YZF3NWx00a/1ZH2hj8+f6Penn+r3zz/VJ5df6OnmVJflhsXahg35VlsuRjdcGK/X11pz6bBn7LSdBiVRDFKGEp4MbJmGKG+kL/dcpu7RQ8/BTs8B0pB69WmnFYuti82lrnZXWiPLnnSMSjP6b26z/H9ZfvnkiT7//HM99/9RQZ8bqEfR9K+H9466bFl4b0nzn4i+5qLq6uqSeeZUT8n7KRfBH330oT748Pf67W9/o3/69T/pH3/1S/3i17/UP/3uV/o1B9EffPmhPn72sT5+/pE+P/1Mp/7zmsx5vQ0rZwV9R7gjdaOShKld28iyWsclhQyRHvjJoUzzByjooNBWxmQWIcSnzclD/EAb9oyRe/rvjvFlz+XLQHsV8onyoTJbOVMxQ5jcuUwANd5peGCLXsgzAl6iQillKRIkcCKSoRKzwS/kiExSU5EYVwPacJyRHE96QIudlmqzew789yym9zRtj3i284l9ROhFfmXSQhIIg/LpNwXviJSj64Br+kQ5RmDHEZ0qPAaxqy0ehzRTzlzapAM1uEF46BttVtJ2HRqHmRLjVqSO4hqAzEq4If8Tj/vlzhdg6LZH1xStEV3s6Wv9na4dSRyKUkRQVlZLG09o1TAv2O8x1POJ5yD/cJEv2RasgWazuTI6RFVyW65ZY/hw9+Zmp/Vqz2Vwry2XOuuKvZy+gWbLXGJ6/7DW6MZBhkBR2RByAPuDzd4LsJdBwdR9lOV3H6v2Qh0QnRxSRChjsykl/EkZ+avszLMt9uz6NKRHhKsMbKziwSXK0cZIhQY2C5ZxpO/lnCa9eG5MWZDe5iUfsqs+ZTLN6udTpHEcJ1DHgt9j34Qih1Vlr9wUEcrwzpSRLWMKUu/yDxMfeFg284WDvvkJBQlRvxJs9eoTrwbu/Mhq/TstFMQWvncYsayihugjNv/feecN/fUPv6OffOddvffaQ92zbgdqwqXf9mKl1dmVNlze+Yd66HT0iqj1SmG9ZcncCg7dKI2B1Wfm1475dcYGnQ0ddnW0ONDJ0TE4qmukRF8esNkt492G9YdtGAHldUHLoU43n0G30AJZ5tjkYr7QcrbUYrbQrJtXdO2C+f9Ai8Wh5pThfIggX0pusceRcanJM7XNXEGfZKjXBZe+Xzy/1mfPbvTcBw27YMxO2o2J+Swz/YQG8rk6Sok3K2g7h81vpL2K04GwE68vGurf5VZdwofeevrndr3VlnGwZ/7D9FBOkusc5kn/StBLWft90TXz3Q1r3x59NtRjhp66wyMxgWgXra44ePry9EafPbnWOYcPuz6pRKOgPCoGb8nyeTwtjEkOlSlGCr3yBLHkVSJvq9R0yg1uysqN0Sgi5H6yZe13c32jq4srXdP2O+bjRL45l9LWv6u/Y6zfUE9ftt9wCeyLd+t9Q7030K/XOw7E91qvwfVGay6BV6fnunn6VMP5cy1ZT7x7Mtf77z7ST967r3cftbo336rVtXJsFYnWrPLjalCAlCQ8GtG922lUVqF9S3ekIR/ppl/qs1Nx4bvRz397rn/87XP97otL2nqnsZ1phm6XoFvOpVTUs37Ybi91c/VMNxdfsPZ4orZc67WTRt97+57e/+5r+qsfvKGffv91/cAyvrbU46Osk67nMGmldn/FYdhaS+10yJrggLl/zjw+AwvWCnPGmgVYRtEha9SjruhoNup4PujBUeidxzN9773jegH8g28f641HSYfzDbZ0hXiXauJGLaiHgrqucVEucC+o+ZWauFY2dE3rXEu4I+udITYa004l7VWil2IA1iPAhnWLYJFl1MUWfogVJYGQijGqsMYbGTsZqCXsKwoOCKfjnehMmyTyFjXEtjRTW90UnYJDspQWuAv61Bx3BhqQAfmC/KCQq7K1nyiHRVxUpPqd/I7ViwdyGVJIFZqeMjkIVl85fIcauEvHdVY7L9wCJ/RFB/YYT5KS07C9xAGmL4A7XWuer3Uy2+qNe9IP3znU3/zoNf3tj1/XX33nPuNpq/uLLfe1F1J/pnrYKNoXW2nhaw1hFmoopqFT1X1K6ZW0VU4bdLVWzhu1s50OsJeD46TcDVLeiZM9iUM81faljRPAH+qRu5fbNMwL+wvaNmr8XqLsQr5S3QEt0MbYx0j6SJxwkwbNqOwMajba6pnjoxAAe/b/e9YfRa0i5lLpGOsGXTNebBl3ocImgzok0gJkpQItM0OUmcL5jKD9lQlDI8gooMSIr5dtttCnCnr4qku9kV01rVdB1oKsMqi7wulr4tfwuQEr+G8qxOFzkE/kkekrXB6VomyIZNsrNiRQEKvYJWFyLeMt4Ow3VJwKRjCQ+ApcDvp3O3jOgBQa54KMflR9lOGQQVGKCEVN+OMfSPSNqFmipkl3rl55An/IeaXQ9Exu/d5+7Nyh0jhw6ynVffVDYgHwCyBg91XoTz5BqoFDXv1JiMe0ryCS5ArhRjgeTSIkXRR1lxeQIwjJD3ShsO+rgKYYlQ4muBOHUSkV+iHk2Geh35ZaZ8rGjgVKaZhLEl0Fa+0B6T3lGFgEa4oRwQAs8MC5er75cyfaq679FUUMzhPkh7AdQHF89dWa1WQ+vLXQf8mVn1oQnjsX710+vI7FuX2nBPfbO4ix5CvA1gO9vZCbvoZ6VOV9wcyeYMyQMixRN2OGapYqtzT5dftAU+Pt3kbdhYvjps9dCq4jcUxE2tSufJGrIF8hvve5yRsAABAASURBVNzKZSqjIOCrsMBFAWVoLAD/WJHg8Coy4Syv0SrUaGSsGxnrCjUcwUA++0synZFUiJv4SqP9xBR8xohOR8arkTFlwqBi2S2zyvQPP9lUIT/hzytwGCC7KhH+r7h65Sn4C6mluv7iefmiwzBYRyTml8RaPjhrYIOowtpx2thuJC5pCml0ABX2THbpKPIZ0VD3rXuievXMT4MbvUWmWVIBQxPqiTO4L9NI/dheqBoCZMFiMOesumdgL1j3g7lRTswpkSSBwJ8aJfYBwfqjxIIzoE7PLkd9zMXubz5ZcXay0m8+2eh3n+/14ZdFnz/PnJ0sdL061GpzgJt1sxq12420uwD69hggwmh+aqtEfFY/JvV91ji2iJk1jTu9EvPSPPe6txDrx6Q3T7LefJD1xv2ixyeD7h/udDBbqU2XSrpSjrU6Ll5nrMs71ugt9UrUI8I8kwrljCgDMfCrLs36oaBL/EpIlrCWO2CrY5HXzCZmWlfH2enR4Vz3jg/lPWCLradhUNAmCYQvgFkba9wqsyZYpkFHrXTUDDqkLoesTY5YXx41e91jLfvacaPXuQD2n1Tu8h7Z95qRNrMf+rZslMeNgvlcXOIW1skjUiIyX+TknISjDfRddLMetelDYn+itpN/MWHf7xB9q4a5f9lJJ/Osk0Wjgy4YfQeN2J7Pr6e/LLph7OjVYTuzNGrOGngWW05c1pqh10XFRnOtNANdWUO71Rx9t02RVeyL88ttr+ecezy53OnJ1aBnq9D5rtHVyBVyPtK+PdauOdSe/cce+xpAyXNFmilyi801IIOkiJCfkQr7DGfNnm91tdWKi9/datB+PWjHftt7bPcNNyTdW94zZgtE5nEcVdhPBpj1ow7hdTKMOqLuy/WFljfPdbA+1cH+SouRuqHvjjZsjHFPXYsWOTRvQ7MsZQoI9SoDwJAiUYjtmbD34z39NqVQO+9oCpQOAUWqr7YkjV7rA9F2SY1a6j+n/m1qFbZNZCzwYENJe4xqo0AjdZmyaZtSigbKtV2mnNnHL7Vk/9t1nYJyB8aVnvXTyNgwYs0FS6kgT0EXGARC0PvYnwQy22aNBH2mHkbgiiciieIqCP4/8iIB5ZZ/JSD/S18XpZhyx52HYIQ/E+zF99WXjFbWn9YWRLfKvcvsGBdT3dvIF/5XCio1H18KKRUjRRHGsPDIMHlG0KZJ8gFfTtU6VRu+Nr45AxsDcOcYGcCcHhhawXC2HC5dX1/o7Oy5zs/PtOJQfe8JCfq4FXTPqdCeAa9hoJ3P55rPFwyOM0UEg+qoHp4jcgUGNMc4F8slE8FOz5495zD/uS4uLnXFxeSGQ6wCXWbyyRhzgr6WIb4pKeWsnBs1DWjpUE07+avbKuMm0lPKikiKcL6sDG3HAdjy4Ej+TeCHjx7XjmKZtmy2blYrDlg2yLQXmZQpJyivoOMBPQ0MEANy7emIPpDasJFznQfXCz30dqGhGcjbqKW8GeXNFwsZLYcmgTwuzzSwZJG7o8yt9vteAxEDCQNlmGbEj1d+igIpjEQwwOQWFiCliAFkgv2FOFjJh3eXVzd6+uxUn33xhT797At9+eSpnp+e6xxdn4FnXKI89wU8dd/QdgPy81Z+lqMn0DP4GN6o7gnvGblYlzOEJIaSxCWWtGUju2HWWXGIdcOF55qDqx162jHA7qlbBYd5O7DFTqy/Ha516cHR5QS6abtWc2xn1s2U0H2PTm1TxoCfqtZ420QhYLiN5tja0dFRbU+Hd9jmBpsdUYT5CBuAHB2KtslaYnsL2qXFhpzuPCiV8XXETnvtfUEFXKbLsq11DKYti6OMbZnRnkM7/zCEf+vGdrvywR24pm9cXl3rggvfi4sLnZ+f6ww8QfcffPCBPvroo2rvK3Ru/hEh28ebb72lH/3wh/rBD36gt995R65PyllTvxZViFr3O1lHjMNpEMgy5mybkBxv2azXiKh9w3Jbp65Dg/wJ3Tb0kzm6th6MOQfY1n9o4mF9iUkpKojFroLIhNI9ACOZGiaXrkmadYBFZhNMIlhGVECsb4IUNV71Cb4Gztde572Lwk+5rqucFz8xBOuXqIL/jvbWhcakDpl/QhcRga4MCa+CyTNIrEihAE4I+YE3Hl6pfvTyuQ1HxMQvZeWUFDEluF0KY8LIxGsXAXUH172gH4c9vmb0lzN5DZev4J/JKd91wIYH+pB/A3Ck/zl/kJwoL2MfEYHNDnKbG26jWdsp8a+nT/pgec8CrNB+Im7DWLdardXTN0cUNCCnF4ZbDll3jPV7evWGResll7tPLp5zwP9FxbOrU5Y4g9p5q6CtvWnqWQy5r+05pB1ZPOQUVfZSihBLOZKalGWbaywvkdRUosy7TcvIIsO8Rspd71a6vLnQDWXvkKFHT6zPNVCp1XrNGPaZPvnkU52dnmnL+BsRyvThiFDPwmXLAs4/dOGx/IZL6TV5NowzWxa9W9Ju2FBdrm50enGuL0+f6dOnX+jDzz7Rr37/W/2cS+Cfcwn8i9/+s/7pt7/SL3/3z/rFb/5Zv/rwd/r09Eudri64oN5qj80U7H1EB3VDheuVWMzQi3UDNGtU2iSRlpAvMydGCgl9F2zC8ysdlbBoEYnqyWG38x5598i6YwzdMhduGcf2jK9exLm9iiQ3pYG3+onBW1Nu3dsYogptUSCOCEXKSqlRKMnzy8BYPjKOCLoIYrEn6zO3jVLOCiDazYggPyCzCgL3tPeeiwejZ6wcaVPYSNQz3ZYzufCBR0RSfA3iKeJfAfhruuVLrRII+6ORwDhkDb6wKZZtrq47UJOXGscGWxh0wwZjs+kV0Sg3M2Xyp0TZkSZlSKRFxUA/2qFn24rnloY2amijvu/leI/L9jvN9UrI77HR4/SSecM/NNMyF3SzGeP0ITiqc8qMcMccZrRto0iBfKN29F+vF+pFEHODD3gN/6lH/zCQ1z7GJXPGDXOIZXC7JeTPTavOZdGn26ZVY52g6D32seOyS7RfiAcdeozYeP7F9m0/trNQSBHCBGQtj6ajvQbqasVYxkw7t5Qxm880pw6ua0YfiXo7LwzkxzJZNyNtrco2yXnv6IiCbPqKclye3YA4IpQqaA/xUIeC7IXxbTRok54xqUcuh6EQ2ciTZP6RAj+ckClFoi7UCR6jyzGIKeaHH69E5jtv6PaxBxlIIqIGcP/YC/NXkjD5GqJU3BHVAXzmklPS8dGBfvSD7+q//Ke/03/9f/+9/svf/0zv/+g9vf3aoRbtXrubpzp78qGef/GBrk+/0P7mnEOClTJ9KLOxzL4IYTxt6FdNGZRxM3qeUe/D+VwP753o9YcP9cbjR3rj0SM9vv9AR6yjG+ozojePHQU9Wt+eJwb8tvMRnQxWBDprsKHFwVLH9090/8ED+YfODr1uOmTDeHig+cFC7axTYk6KHBoof4/tOntL3radK+cWkwutmVuen1/pyemFzq/X2uwG9RjZoES6ECOklOHVqMG2EvaEuuRxzG18Z0eTjYgmCeVIarFF69o/ALFl/PYYvmVduWft6LaOlBTQGQn+AaRg/ut1yQWr+1nTdVoeHmpJ3RouWoPyczdT5qK7HzOyj7q+3nMgtRfmpoIO9So0PbaAEtSFYPVX1xZAJDIoGiXGmbZbyGNOiQxFIi5LkeA96JKL3yes/Z58+UTnZ+c1LpMnBXpSYWzYa80477Fo43qi157x3nD/9g8Urt2foRnot/1uzSXrqS6efa7zp59oz0HF8WLUO1yofuede9jFjOmnV+KCJsJ7mUGFdVk99FNhRpWUslI7w5mpHxptOYzZ7mekHik3D6C5r4urrF//7rn+r//2e/23n3+o33/4VD68izxT283VotNaXVYFhYOovr/RZn2m89NPdfb8Y/WWa1m4kH1D//nf/0j/7//4Y/0f/6/39X/+Hz/T//lff6b/+p9+rH//s2/pJ997rO+8dai3ucB9+1Gndx7N9c7jhey+/XCmN+83enwv6XXct1+b6703lvr2W8f6HpfIP/ruY/3Vj97W3/3Vt2oZ//Fvvq/vf+uhHt3LWnLR16a1sjjEsi44fEvoI+wic4R11CvsN0hLdkkPg3Q6qFTdAZf+bsNES7YADJx3BKSNRi/RZyvov6LvCFr5sR+a4njTEA46lflEBDIYGTdDzdqBOa5w0WeIS0FprpSWX8NCkedKuQOt3BcUifyJUgN3QoGrsIaIUISRXrhyPKgueQPYPyFe8JA7gW7Dr/q/Egf5V95CyMC5e6lzHRw0xScsLWlQcKGoYSUN15p3O73xuNNPfvhY/+FvvsWY+oBxalTXXEvjOeq9UIEuOGxMtJPzVz7wTrB1EwUyBn63QVjnblfa0f3BSBwgp3rJS//AdnUH7ETwFPRCLtllTRwG4SAcTufQFSGoFW1OvHvVhNsv7eu2NkQdBc3oNShrz43/j0DWyz12sGPwGRifg3Gk8dhKn9zvR8amDef/e8FGkRopA7eT64UbWLUCWwFBm0WEIkJ8gHhq5dHyrX1SfkH2Qv1GA30X6jGhh856MOx3nfBDVzhkLtqocOgs/CJfBXmn+o+i8TQ9lIkIxXIIj13gcHEYIvtV/aS/cHX7FFwDB4miAv7WnxVB2CmyC1nU/MTQ7o4LvH4pUhEBCAX4S17y8ZIzJj66c4m6fSMCX8hOxOQS8adf5J4IimLyvPh+Pfwi4d/Ec1eaXYD8UzH4kawQeAn7iLDeK+wXVBOqh3ivDV+AsNtkgr9FXpsYI2050icNh80lsOdUbRmbxr7LGGL5orEEnJIKaYWCSpVzklF/5lOzmNbZ7N7BCbewI39MY9zRVLfU71QLex027P9Xwrw9MBlCJ8B8xfws4uIO2HwCAQQCfQVjUKIfTxiVyJOgzyDBx/6X+aX42r8aUyRI+fDaj/OV132J+ILLW2mrC6+v01UamLkWQkaH9SIME/xfyVMDwTdIuXOdYwoXyniJWiPo/tCVHDflEXmMu3xf8dOeU7zLAGFYWmOEd7HUuJO/4DO7oulx+KsgP0kFolIqM0K4hPUViMfxOK+8BX+5+9glfPe6HNcoIXNtR9YK4jymsN4zgrONILPT5bLIb327/3iPN5oe+c1nxEZGamZ7UgpFk6Qc8jnKJHaR3Vs2unuCiFBSYr5pmk4da+jOa+bcktIoqVVOczV5qQyGccYasa/rwn/67ef6zUfP9MmXV3p20bMfKDq/KbpcSetdRqK5vFYZ1bDeZNZhv9L7PJc6wRxpkUmSg9OIHxrw7Hto9wV/UURiDdDoYDHTyeFC9w7nenS01BsPjvXWoxO99fie3nx0zNpvyWVmUmIv5UusQDdeFzSR1VGXtpmpSTPl1CqilaiZFQKZBgrdcy6w58xlZF+W6HMZ6RpqkJk/E3u0MmzE4la+0E3Mhw3z5BI2J8hzuJxpxrlPE0L9VIA5ngWLBB+5ANwcA/vBouUsAG43aNntNc/bipODoodcAh8fBPUY1KWdMnO6IqB4AAAQAElEQVRvopzMvBvIEvCwK/xCvpSkhnbOOTRS5ob9wurmSv1uo2Ct0qRBTWwV47XScKWu3GiZNzqe9bq/lO4vpIO8U+yvtb0+1erymTa4w/ZKs2bUwTzJl8Vz/PVSGpk6+LV5r1nbg6Gi62jhtig1A3vBQVfs387YG55fbXR+s9cFl7Pc1WozNupjoegOlefHSrNDBesf0T5irRO4uW3VgLbt1Pjco21wjSzUq577ipubG12cXbDnuNDVxY226538lw997tnTju4bKrRFhHIk2jyRN1TGsSLGgl6ktozsw6n/dq2yusJor5S2N8r7DWm9uizNmlAjKeiLCfo2hWbINCPRY3AZenj2YAAj7TCwt9uxt1vLZ5E+Y030q8z5Suo6jdRpQKY+Mq2Y1GOHJTXobqaGfWrHvrVFJxEN/AJ+wpU0Bm4Rw/4ER1Efz6uyTPA/ZO8758ygkDYgr2FdjNig6YxCHYRyUk5K5LNOfW4wMu6MHnfon5SkJiXllBSRJEO4MrVuH/u/jtukb3Qs1f8cLME3sv63j3RFXcqdq6qKcJBPBJ5b4NPd4+pa2d+IVwnvMnzNrfkrnX2FZptgfvaJkbNgBAWDLnZrmBQ3MuHAWmhjGjJoUBgRv9/vVOELgetrnXOxe/r8mYzLizNdXV5weHGua9wVg8mGC6stA8t2s2Kjv1LPIXXBSIqNikFH8IQzZSQmj7b+BMKCA6qOTU12p7YAIdng5ou5Dg4OlHNWzwHT1jLA+5rD0UsOQS+vLrUiPDIgR4SEliNCqSLBI9e8TYNLR8oGg4YHitw0SiBcZs5SSgqQbtF2nY5O7skXwMf37qubzbnwG3TDpciKOm4Y/H0xOaLDCGtYdD7rXfXxAdaOwafqjg0cWp7i0YXz7Z1G/Ig+lEKWqe06dSDlTNvBD96m82HVhoOdHnpPPiNtNdKGd3CphbrXAm4/U9hdM93ykvoRoCv/tM2A0CN1HVNm0k+qYeHCZz8UbdD3DZcnVxw0X1xd6ZJL4pvVRlsOnnYw6pmcd9DsXR/Qw3fCoP0LP+UhJ/OzXGaP3y57V2hKhXntOMjacnC33e0ZDHvsbS/zv+MzwH9P3ffY4oAdpZzVtK0ycHWd/ipsD6IeESGhQ/HklKpul8uljo4O60G829o2ZVt6/vy5/KdiL7iMXTMh9ZSZclbTTRNMwoZgqRFtjiy0B+o4YdDg9qAc86vtiFyNbYvy97Tz9fWNzjjUO+VC6tQul+n2n+HWeOKeUf4Xn3+pTz/9VJ9//oVOSdvSd2wfCT4+SLPsjzjcff3113XCQa9tpVDugG5GZHBdAyEtR0QIL1Glwn7Hp5QVkbDVUXsG8J68gtT9wWW0HTbI5NBQh0BnhtMaJqWWPtpxiNk0c0mNUAaTiy1tgIWBgaEfLxwL5RsjKQVqy0mh0A/yxIgEdymkftPrXI63CxibBO8Jjv8GQMY7UeHhfUFkv+H8aGSKnyKqHxUoIVFEyPp+FRGhSCBIs1shQaiwjiIkQzx4dYvK3n6iVdMpmfaiQRCjpjqlJiXSM/ZmpJxk2J/xW/85Z01uQ1pWJBjzwoj6FlQ7tefWfQTbrdwj4B2UERQ50fRM9Hdt3tHOXgQsGH/df65vrunfO/peLx8oe5wboHfbFcYpHyzvsUnbm2j8Ql/cU54vINeMiTc+uGJcTDmrnbWKPJU70O9Hxv4BuWzPCDS91gW+TB1b+ktLH8vkzZHURCiXUGDXQV8L8yD/jgutG5fFos5jglJI5N8h5zlzQv1/f5880yULvp4xJadGi9lSy/mB5rOFcm7QVVEPL2OwDLRh07XKs04FGQbkrmhCAwtm+/chXbPQe359oWdX53p6ea4vzk+59H6mj778XL///GP97tMP9BvwWy5vPnjysT559pm+uHiqZzdnOtswhu7XWrM4H9okLRoFO4Iyb1Ra2tOgHqKcEZlG6j2iX+s90D3RSrR0kEYFJOQvjMEj9XZ7WLcD45KT3faoTublj8N2jUKkIfRbaTQ9pTpBdFZCZ0akTGx2qdgPXvIEukrIafcOCqdJhT46xohlAGQZ2Vz1bJBsI3sONnviTJuyy8iKSArKiMAP3yCc7IJU/aEUZg5vKjZiAzgSaWEZAx3e5k+3YQktUbFSsqRWOc+V00JlyNptR+x6W+eYnJJa1gOJ/Ik8QgG8Lgj2oWwZgXj2jOHe8I20w0i7DNa5gd9hY6A93F4RoY6x0z8s4751yFxzeHggh2fYV12L5FBKBiXnJAqtY/GOvlX70mbNwe6KTYGBzbDhWLOeullfcxll3JC21o75cqBvOH8KeKGDjP1adiFHTo3m80Wd62pdiSvM7Z4fB+bwiip30UDd3J/qmoW4gbr1wPG13qS/Wj/XxWjpN1OdEkWGUL0K/4ZxwERHfEVBXSNN6ZZVISXiFNAr9OoTEYqYaCOiJhUa3To2Kl94WxbL6Dgbp8usxCIP+XhrEJPEJRUe5oNAfitIeOHaLzKFyxY8pggRVX1/+Cl/EOUY4y7BfsMyFts+pXVdo3v3j/TWW6/pW++9oe9/70399Mdv6a/ff13v//ChvvPugR6eFCz3XJvLj3X17Pe6evqhrp99rPXpZ9qdf6meMWW4PNWwulDZ3TCf7rA56ehgpkf3j/XYF7fY3fFyoQXlNULrzPMjduwxIyuU+edvYaM4opthREfiwR4bxu5uPlO3BIcztezqo0MnaVBhc59aqV206had3P5w14Zx33/NZKBfuG2bplFKST3l3jBWX7CuumEdZPuKSGoYh+2qKjhwklLOSimLQLWdHesTt3cpI0WgSeQU/oLLK7se+zwnbNYb1o27SpfhYf7CxkwzYs8QyzJFRKUbGDsbymu7jviWIoMyJUxLhVOwYPwoQ5J/WGSz3tc0lSShN8lu4L+FHflzi3D6hAK9oXAZnYYRnsxLe/ph5Fa5aVXIu2LN6Yvfs/Nz3bDmDnhU3SKv+7jHoB1r7z15e2QvtJf7fJOyMsUm7CsYb2PcMmduVPprra+fMt49oT6XOjwcsbml3nz7QA+4MJ0vs8hay3b5YxQZg8dvGI45qyBfyYyd6VBKJ9T3Pvq5p+3mSJfnnT7/dKPf/ea5fvOrz/XR77/U2bPrOsYmZc2amWZtqxZeweGSOAQLLok03mjsLxW61mLW67XXFvrOtx7pB997Td/9zgO989ZCb7/R6r2358QfEn9S+8Vf/eQ1/Yw+Yvz0R4/0kx/c14+/f08/+dFD/fVPSfur1/XXP3mkv37/kX7208f6a/DTHz/SX/34sX72/hvgLf3VT97SD7lIfoeL4fvHWfN2r4ZDs+BiLzRIaIPPX/DG17IWeBS4efyjz9A2paIn/hUQJ450XgIZsO9qbHarkZOl2luSIktIrGhwbTesVzTDP5fSUol2SnGEe6RIB8QtAOnusIk8KREGEZIh3Mo745sg2k6UE5EUFaGIqPQRuJoQuBF8bwGBRNwE8QS4e+1/Fa+qK9DTHd3k3mnPKQYGTcLAsod+yOHqiC2lZqflUdH9R1mPXm91dG9UM7tRiXP2uecadaVC24oLXdW2RbfETCUX+H31rTHo262Go6kqjh3J0kv0LVF2he2ZdVyp2MF1D32vQllTHH63a1AmKEgjmBbxzyzNHHd03GgbGRVRRJdTYozdD2vt9iuoKdf9ETuZxudQbmeazdy2WO5ugG5EL0lSljz5sh4oYCQGpv5KIYl2egnVJ8IJ9toNFf/D7qY6UK/YEoNL/yiuDwfTpWJPdUCtP3VHH4U2KehnAvmsL9O67nBxKUUuIxGyvJRJ+RGhCKCA5CUmWtNPIJF8/v4RlCn+ljO6UOWo+twm2o+eneAYQ5TtaOll2X/o1x9/yMZLemhidecSdftGBL54ma4g/KdfU1hUU00aKOQqBL8JRP+bvZYE5rUOuEjh74TbNAdeeC2fI3AdZxC8dfD5JQ3bx4j8AiyPcKEvjNhfXS+NA3Y9AlzSnCsiyeuDFJlgkDbW9cVIesRXS4BAehH1wqM/9fwxKscbL/I6ANzdXEaxZTpsAlwbX41z+I/A4t7BPL4C+KGh+h0xAu+rCuNAwe9xIlGGNWAk6p68FqDPB+scI7HXNjL9rzHou5m+mhmfEmNhok+GAT+LV6ogSZMbuO5F1MJCVII7jwPEV+fVuFv/rTMlw6d6pk8gp2p6/Xy1uhOJLM7XcZskZ3DOfwnyg37s/DGYR037I3TflO44w3L8qbw17cXnjxTgdCdZ7/ZX1AiZ/1eixeMkJ1QBpJySIuKF/Xtt2LPOdr+BmrSkFNAo6FsBXWFJMYCeuREX+9j7B+fBiN8tGvBMICLMAtj9KhyqtHgSdC4jsbZIuVOKjtI68s1wF4SXKsNcbFv1/PlKH378RB9/+kTnl+xtd0VjaRRprqadM6e1iiYpzxJzeJbSqD3zybZnHuT8YGD+K5Px1K/7gVXhOM9zEwo88YXkdf6Ci62D5VLHXHKdHB3p+OBQJwdHund4Tw+OH7LHekzafc1b5OxDOy4F/Zfwduut6CJqolWmbjnNlPAH8ytiUKdBI2deA5emw5Y5ereSmKtTf6PExWhsLxS7Cy4KL9UME2J/qUIcM7YOuNA9mGXNXN8k1DnK7VbYD9AlHQEGdDOiF1EX3GavlHfEbZTSWm2z1XIx6PBAWnaDurxF3q0SfTwQvqClSUdFeG+Bn7YutLnn6HHYcBF6rvXNc/Xbc8X+HPmfq9k+Vbd7pkU513G70oPFXo8PRj1mrfXgYNAi3Si2z9l7fqlx9UTNeKVl2+tkGbp32KDnRgeLpEUXmnVFbK9AEc2sBekH9+ZanszUQr+PvW52a52z3znjxvdyNehmU7TlsK3HPgp6T00n20jTtMq5QQeBfqRwxRgsIkKB3U62mJQi0FFSRML2C3u9PXugta65u7rmHmPFXnTHpa/7zI423NOWI3tWMe/c5a39IME3JFiraQIk5Zxoqx6eW23hMfHpNTBveXiLCAUZIlSfgoyhUNc06tpOTc7K8E1GSDjQldonN/utVtzxrDnT2RM7Ul9x5xTAf0lpnxp2T4lL8dCWfeg+Go11f9aqpFaDw5ExoVsU3DFr6BMygyHkc5+Ad9e1mi9ph+VCDf5xRAb2lD0YmENcH8e5ToaoUMpJkZIcHukIvelAqXpDN7fnTpGyBCKgV0A/gWL/t7/pf3uJtcCQAij4J/nj4AuE6hMkxK2vOl//OPFVfD391bDparjwxewI20cRUxhDLLScF0oTRo003GjDNVg8FBZcBb+It2EahY6x4zDSF7prDvfPTp/ri88/08cffaRPPvqQi6rP9ITD7y8++1RffvmFLrgc3jDiD+Tzxa/z+M9CDxzkmJfgjw2paZISBTR0jCWD9OHBoRa4MwZtd5R8a0xd18npy+WBulmnSInOt9c1nfg5svhPfD57+oxDmg2sR0UESAobYM5KGG3KdrPMs6FT5bYlvlHOgPIzSPidR/AvwdGTcwAAEABJREFUkehEIZjIFyP379+vvwl8dHxCvOTLQXdUX8jWAaDvbwcANF6zJSXKRd11cbonfUS/Cd45Z/np0c+Gy+w1urU7kO7y26ZT03ayTC6/p4N5oHGZGy5j9+6gdNYRuD1rR3VBZlqBAHqJcuu36/mlR/9bytqTf3Aa9W4YYOZcsh+enOiEy0VjTnsEeunJtOWS9w67/aAdMlgOuzvSdrueeo6aLoLtjuopoyevy9vj3wFf+vYlNCjJOi6RGfgKG9heL/jDyzx76O/q6Hra36PHDZc/ex9iFmnSZ5IiatsP2O+Avkxnt2DHkMlPgiaj+wa76mYzDsMOde/ePR1Q7xGd+PL1448/lmGb8mXwNZdhOyYH58/kc/6prEJ5AP61D6H/yR1VFDJtSxs22FpEwl77eqDny956OfX0qZ76t9m5DPbl7zkHo5dcXJ0S/oTL308/+0ynp6ccsjGhp6yOPtB2rWbIvaSPHB8fV7kLbbjiImzF5Llh4nC9C7JECqWclLA3Cd0gleUjSXGbFhHEFtqpp916+TF9bht1s04d/bCh3Igk50NFEv7ERNM0MzV5rhSNRHsGBAldJFqWCN09BU+RyxHlDLTzVjsuOAYmumAhErpLhRD/lLcQuAPeGm/36zDN1+P+FWGyIzYZ8PCNilBEUC9gPX0NQThnaHBThXX8Muz0wBzFY67lVnb7FdJIge6vg20bfYn0iFCCZ85JDbpvK9q6WOjarrpN205ptEeLP9MvU3LZLsxa1Ave7hvWcY9+XW4gpyhjpDzbuRvTdmN/In5O33c/8G95RYT8J/ZtU1v62Ybxxu4kb5Hz2MZ2jFs9l3mVF3UoLAYUoxQTjW0wM75bTvGM0Ij6Yyr4kAo9FOQxRmyYJOWc1dzWvaGveaHUJOIiyZfACQYBr4HFkRdwXsj5p+UGeGV0EjlpQ1/98tlTffr5F7q4uGRR27MobrWcLXS4PNQxm4DDw2MuxJZq0GHAO9Cj5Wy57FiwmjbyolOat2oO5uqODrS4d6TDh/cqZscH0qzV2GLtTdKOGt2gizPmo8/Pnuk3n32kX3zwK/3Db36h//7rn1f3nz/6tT748mN9zGXwZ2dfchl8rkv/WWwOBndZ2udS4T/HZB2NVNS6qZse65Y6BuWkCilJIlt1UbnVrogQH14o8eKBGr8M8ThSxOElTrcIu+QtFGwIf0RWSo1ybpRA0A6Om5AU6CzCbsAmZHlHSaP/MVCMHoc5dBgMDgF7Nhz7Ycscuaf8QYn8Gd1VPi94JykmfhEh22ZKdhPRQT5sC5sZzL8UkQKfrCB/SpOc1cUf0WCaGYEAmwjFTDnNalzfF8agPQvhQRkbaLGdlK1Z+Js3gL0iknLOmjPmzgCSMY7vudzYVdf9oM4xpq/SFTlui33aLcQ18Paf1/F4fXh4KJcVQV0oYHQ+XILKKdG3kIt5bUPf2jBG7pnrzMcYWCuM9OcBeD7a+qINbKHrSTNGxhRRJmIr6ocQ/HOT9eDBA/BQ88VCQdpd2TlNdXQcpMg/cKm81Q0XUVvqMTCXjuh8pD0tj9c6W/qYwwmddV2nOf3G+nHdUm1TyXVyvp51woB8RVK4LSkPD1JKJooIhfxAwWufQbQi4gWkSWcFIavsjBnFIFzQo+NGwuOtvyAzje1Xf/qJryU7/HV8jeTrQXfAGucKGDXA586Pi5wjOrQ+Cv15OsArSvR71KeHD2b64fdf09/9zXv6L//pe/rP/+G7+ndcWL31uFUezrQ6/1gXT3+vyycf6Popl8DPP9Pu7In2F8/VX51p3FyrcGEQHMJ38FzOG80ZnzLzsQ8qetYGe9p0YDwvrNcYdtQoq8l8U0a7SbcqU0HvOWflrlEyWtLh5W60114bHxr0Gzj3arqkGWNlx1gJE22wSW+yfdk7YDu2iYY+Vqj/lvlkWsNu6g9yOr7DfnJuJDK7v6ApCX9UO5Fs1zvs0O6IgHcYsPUe/j19xOWY/4B/S/32rh91cNlGwM+0O9JtHx19sutaYl1akeuaUlYpwUZ51N4XKmAYilI0FfvtwEGJxwznSZKC9+tIinBcIi0p/C+ShJ6Ngjug9Z7Bcr3tdX291pa1blD/tu2UcPf0l+kHmzj0oh6W3z+8ASu5rp7ba31HEZWUU6Ou6TTvZrR3pxl9vctS40PestHYX2u7PZXKte7dz3r33WN953sPuQBeas5BTsocM2C/BbknQJpGjaloIE5uu9ypCMSBUr5PwQ8YP490dhr68IMr/eLnX+jn/+NjLn+f6epipzYvdbS8p+X8CLnm6jigwLo0Mv4LmRrKbJu95lz8Przf6VvvPdD7P3lPP33/Pb337j3dP5Ha5lrScyWwaC85rOv13lszvf+DB/rbn72t/0A/+Zu/eks/5WL3fS5/f/aT12vcf/77b+s//vv39Pf//m3cd/S3/+4t/fX7j/XTn4Afv6af/PCxvvet+3rtQaeD2V6NbkQHUkFPBbvGg171r3ziFXr8BbzgUlCoMaLDARsDGlSYFwsH8hRO3v4Ww+QyTogxQtg7k0LNb46iPUJZqmB+UwvPTgpjRvISHCjSkSIfS7iqF8Bz/NBAL/IWBfnEEyBNCPiCSI1egDABTZjSVeOyIpICyKCVdItQSBXisR+nhu1/iSpDEDZM8g0gVU6e3JoDua2/XoVxTtoq5a2adqPUXavkc1YfZxrKqXow6lJKG0Xi0JQBL4CgEFxeFldeem99Neb243FF5ClgZO4dWMsYI+WPXHSOvhTFX2hP0Z4v2pT+pwq3KZ2V/HK5URlTUtSgQ6WM8pqGSilnqeuSWg5OxcpyZLxNHDxmj8E5yaY1lKLsPr88lPdhe9YzRs94ZdPBvFT6USNjCaSalBg4MfllV9MT+O2za9gPCkxKrc8WybeIBpCl3Na12H+HGreH5g6siEfo0U9BXwW9iTrClpIpz+WAqKFE9B1Ccjywq7vHYZEGCnC03WLPC0zpr34FbQC7VQ/O8MIjHkfg8BbZD3VILu7r0J/zOG+li8pDunP14okI/KFbB/+f90aVzzJ+FVP8HQ+n3fn/LdyoNitNpZbqTn65QiQ7TS+eItU4/eFDvHU+wcnQ4rgvjLdrOLtD9Q/y2rbgh0QpklLOSqwRIoIhcmTehsbp8CWqasuf4oCFqK5z/y8AZfwBF/dr4osLxW93qtEfUH5DBBmRMQzLWYGqw4CT3cp3lOBNrAI3gQwtw4MaSfX8hb4WrLfvkBgQEnGJ8SnTTzN9uvrp3ynGygcWZIZBJEoJkAgY9gd+uy4V75/9Tvn+GLlTKWhiakWBGvfHMrwa/+cQ3tLA9kVO++9QI01jEHA8zovXYTSvQvrkf5Ek1Tg+KI6v/rzHlK/AjM3IqNF84OegEf6Ycdx+nHYbZ3kCf0q59gX3E695vTbcs8Z1nxHpmfQwaFeRaWTsM23PunnARnZcqm7ZP9azIp/NYysuJvEJSRFxi6TQBPmBlx3Br7qkRk3PimhBp9CMtmW/Pc5YK2bOYnbcDVzqs89O9ez0WnsupZruQN38UIuDYx0cnWi+XKph39J0WdnzX1M0YLOb/UYbLggH1kQu2hCP3TtECqWcJGQuCvlJKTGPdlrMFzpYHMhnQPO2U5dnmrcLzoNOdP/4ge4d3teimy6AV1drXZ5d6vriSvvNnjqEcuqU0kyum+hphbbzeDSyVy+cY0Ko2K+5OF2Bay5GL1XWZyqrU+X9hXw52o7XEpe/PXFld6Uu9cggzVr4I25hfhxolwLcVhTMy9qBNURKg/xXSEpsNY43GoYrSdfKeaWu2cFjpzbWyuNKDevrzLpB5Cv0b9swxKKICrkc9u9765M93Mjl+nZzoe3quUp/oTxcKO2eq9k/V738bW70aNnrjRPpjXuh145DD7h0XsSN0v5UZf2Uup/roNnq/oF0/7BFny3r/6yDedJiVjTvJO9xuznuMuno/kL3Hh3q6MFS7UFmFbfVxepa5zdrXa72utmiqiFrjBn1Xii3S+UOt+mk1KgUqbDXL4z3IzY7ojO7hbDrWyCABDXWkAZodrTVlnOV+teT2Av7B4V9hln7DGk99j/1GykilIwUyqDJGTtq1HWtZrNOTZtV0KPz9OjS+zK33cietFA2Bas+Ub8IO7kZPl3bqr1FR7gFTZMVlGNp3Tc38LzhYnltuQIm7O3SYqkAPXvEzSitWN8ZWyq6U2IlllnzhgbbJmt8RUuhLaJkDWPCZkjrhVsIj3J5PrdZch40o3FSggY97dGDZbDOPFaUqmcKgVtEkuuQUtYI54H69qwxXXdXO+WktmmU20YQSvCkIAmZNLGQFFKF/rc96X9bSS8KciVVqxn1q9sHLYRqTKCRwF8D+lMPeaBFixC96if4Da8pHD25/tqs7uAUONFaNtQKGligYNCFAXbECEYmh0JnEnHGgFFsuaRcr2+4xLrW5cW5nj99oi+5BP7s00/02Scfq7pcAH/x+ad68sXnHA481+r6UldXFzo/ey7/ZvB+t1GwaGkaDInK24+jJmcGiLmWXPAeHhxysXUoH1S6o0SykkS+qB1wPp8rp1QPQ9ZcfJ0+P9XHH32sTz75hEnmQu7QUEOTQVKCNsWtm4ijA+XcUmar3BgYrOMw3IRrRGooLytSVjKIb+mEh0fH8gVwyyQySlWGDYOKL0t8sOXJ1B0nItTQqRt4BvIX9F07E+3ouK7r5HrY7/gdBz17QDOQr1HDANEgm5HRjTvZlsOzDdgyMDjsfCMZDNjDGYFkXUX1Ty1PWyOLU6Zw0HGlgQx72tdgilFJ1JP6zQ+PdHj/gU4ePNLRvftqGRwSusqkdQw+i4MjJukDNV2nSA1mE+qRoR/KrTuq+j0wELc3nG4gQI/S9pTti+At9V1z+LWmTv5pl+1+UNUDA0qPbAN5RmgLdUqWDz0oggFs5EBry8HZTgMLW8c5PSJkPQ9MBraBl+jJ41pKKWdlYPqEXXQc6h9yKO/D8XtcBAeKuuAS9smXX1Z7+ujjj6r7hMtaH2oiDvkbkCk2qH+pZZKtvoWvaSxHRIKuUYMN2P5G6rRh4vHlmi96r66v6Es39QcJth7o0Znz98hve/Jvt9t1PZy/wyZmyLugTZYslOzaTpzuy9/J/tAJ+ZFKCX04X1BPxJLLN4r7NBFOSzkpkW6ZnTYgo3XuPG3b0Qfn9LmZImXadUTne+1pM0TFxugjqSOtU4pGSQEKX2BFBvohZowkA1Oo+Vf+zXkuyrYcRo/DXimgh5sq9A1PuY3DhXaiw/+C3v5bkn+NQzbryfzwfiVnRCDXS0S89Gf8kUIvEPhBehEnoQRgroZLMCiNoPXsNjMGbN26d94mN/J453a223ZtDVc/bd/R57q2w55aZWwqM764/UTZCtWHEjTSvns2ATtsasAWXLJMA8VAvMu37C6TKN7ATjMLm7lsUzk1GpBr70N3+qjz2kbE4znBGJgf9oxDnhdGzxmEewCJPO6ZfqT/7shf689itHkAABAASURBVIlMQsZIktNcdqHiA/INyGSeAUGKJM8F5pFznvy4bcpqcRvcVAIb3HN4fl3hhZwXLQNl9MxdazY05/Th84sL7bgMGDG84MAdS1cm/6ydyT8ResA8s2BMa7tOkbFR7Mk8Btwe7OG306g9NtcnaTRNm1W6LHWNgguPvJipWRpzJRZRhXj/yecVB91nm0t9efFUHz75RL/6+Lf65e9/pV/8/p/1j7/9J/38Fr/43a/0649+p99/wfz19As9vTjV1eZGWy5L3Y4+hEctMlCNEjaWQYoQIk3ApkKa0qwj2wa2lKlrRJCi2zEKP6/MDJCNWpKmWxCBakWSBOcgf4KPkVOjVJEVxE9I+JMUUfkwtHOkUNCYMVbXbTwS61B1bSs1hWw5FMibMjzDmHipPkUFvUeIchNFRI2VprIwHeokkahwXstkN2gX5AyQolVSKxpOGpJUGkXQ1oW4QnmkRiTllBQp5Gdk/OuxR7sOR4Qa9Onx1vNE03rOGxnHttph/0hpMg3Y/sig6HwDfWeHDXo8XrE+sWtap7kUWJKHnNgXQsllm2/bIV8S42xfcUfvtNms0wz7aqBJTVKgu1Gl0rmvG5Z7jxwDclS9o6SRPtgTR9PSv2eqa45MObIkUkSq9fO40nWdErro6ZPeJK0Yn7es+9wnFEFpRft+x+XwWl53uY7m0tAnnLdrWzX4s9sCfY7kGNDnQJ8ckcU8zD8S8t/CceJBG7QnX+gsu+UlGnkCpApEgGNhfCuVVjwRlsCyEeAd0el4VybuCD+ISbGmq/MHH3NwZChwgu8dpIjJLx6zwvkT753UtyRx6yK1fUit0bpgzeKkTBumXKjbqNwMms8GHR4OXASH3n5zph9890Q//dHr+usfvakff++xvvPWsd7kkvi141aPDhs9XCTd66STrugg93Xjv1td6Pz556zLP9JnjCsff/gbffz73+iTD36rL1mjX54+1369krDxJiRvQDvsoaE9UiSLWZGod8oJubIybZoY84xok4YYtOfSo+dgxtgzh4/ovdKRZ8B+vM65uVlRTK+c4QHM2Dbqdazt1eGOdeVsNq80KJv1XKkwv4LeCkTm5432CF+3pe3jro09t2xZf7vPVfnJ4DnJfyXI+ciuam9BZevgVmMoKuQ6BnXOaZIv4UpBGwXFhCIyNI3KmJhvCja/03q9pa+LJ30NQXhC0eQKtyhRC8KUI2X8WT1j0WY76ppTjrPLG63WOwVlNZyOtF2nSIkRUtCSG73NmaPmi7kCHtaLeOzPjEtt08nIpMUoJXJlxk0f8BYOd/bMQfvNufzbtvdOGv3g+2/ohz98U2+/c6STk1Db7SlvTy4yi3rDYYygjVVhPy3IkXGjnsOYEofQnrBu7VgXr/SLf/xC//DfP9ZvfvWM/eCeQ/qFlov7HKzdA8c6mB9oTp0YstDjTkO/UuGAaj4f9fjRQt/9zmv10vev/+rb+v53X9cbrx/q6DDUtRs16RKNXYDz6l+0NzpcbHVCH3lwMsq/HX//ZNC9o14nwO4Dwo/uwfth0WsPpdcehR4/KHpA3P3jUfePBL10vBy16Hq1sVFwoFb6G5VhLXFhFRrQcAH/K1/zG2E4or8eHUwQY4HoR9KeNE5n7N7F4Qb9SuQgkTcqCm0ktFIqGuJa0Em0j9JcEUtFOiB8KNklTiJd0GJnRQHHr0LEQ6yXyC/8pZaXCMfXMMUF/F6FCP/L0Fee8pXQFIjJgRup2PSkhyKfGSSK9tgZHKJG3ioa2jHRhnGpMV1KIJobpWar3PTA+UaJsUuv8Jp46hufQqzHINN4zCm0RcE2JkztV/2saQqXKxJxYCpjIDdweeSpcbe92vxI1ISowZF5ehyRj5bJOZjrG80XjejeSrmobRN9tVE3a2mqXDlFbtTOFiqsc7a7UZvNwLpk1J717ij4pgyt2xy/eHBcJydVEFVd4hX+SK9+RSmF+pTYqXCgXLBNQ7d1ra792G8BtuNiOuaGcgvhirRSdTRi95YgKCdJ2FUBIhSvQPUJvt8Eov3eyks2h74G8lFMOBG3Jt651MRtajje0RP48qqmk1L9uH/WG1C9AnuJ+VNvhIlCEROk0KvPV4t3aIKpAhktp7DH6taMTq8ePq/6nYOo/6XvHc87F+bUg69k19GvQt/wOP1FPWiNu8UVohf8I3Urr8B9o4I0XimFPF9Hsh2hEfqP15mFPhR6+cDuZUCvprwS/Rd4zfdVuB2msL93ITOewvb9KVhtVbyvi+gw8F5IMcLC/EYl/NR6mgHwN/TVhnGmoa/lcc8lzg4w9rEPzcMG/y3GrRqDfpkN+ncmX1QUWYZiYUB1HSF0jAz6gwf6P4j7RkKobuNvs9RQico9blPt4lUdnu35l+AMfwrkvy0O3+1bjWfyF/zGWF3ivkaMVRL56uuYrxE52TLY/Z/FHR90r6oZ3T5Tgr8vdFPFCPpAUgSWYPtnn3e37nVfEU8E6bRfETSEC3Qj8Np4x15uyz51s11rs91ox6XTCI9CH3JNgzxk4bUvJMrho9ptxYPeHKiO4vYfcw7rjBDzFPvsMmKVQ6Ptuuj0dKVnzy514d/83Q4aC7KlVil3WG/mgnevFXcMK84/1vsb7bHTyIOiEda553x5R56B4ssLyDJVJPhkZdbEKScpND24KZJywlOKBAJ95NSoodwmz0jrVOoaf2R9v+POYgPQCWt965NhSCmyEnnCgFUgsVififnPP2jp/8N22Y5astZYpB1X3zeafuv3Qu1wqVm5qnF5uNKwPlO/PlfZXSvRX5na5TW7KGgcR420j5CzotZ0VIke7Ihaq++vaKtz6MifNlT1WqW/RJwrqb+WxjV9aCd5zmVs8NhhjYkH0aEvsjo8hiTK17hRIV/SSoesyx8dJ73GOvmN46K37gmE3sT1BfDrx9KjQ9bRy14n850OWacv8kqzuFEXdjeap61m6KBl3ZBY6+sWKe01myUdHs11dLLUwclCMy6LYxbaIccK+1vtBq33Sbux1RisZZulmtkh65xD5TxTUabeks8VvJf0vtB7QLs1jP1O7iCfYwycxQzsdftb926OGIcBPoPcD+p+kXxOk0bZnDIKSswtoaDdk+7OYBbsw+acw3Rdo6AzjtiAdTuNIaNG2rDQhuY14orHfDzOuCyC1COrbVvN2lZd12kGOs6V2qat9kuB6jHVDXLfcIa7wT+QxoJQhfXeLrdaMXZecV9yxfnqDcRr1nwbLlfW9oMePUWeKRp0Fh1yNegjsJui/X6k3oVikmp9qFPOzCDYXE+Z1tdYzymoD7Zo2SeIOodyoi/kJNEaUz0HjaYjnIK+Bq/IWTISdFaogtQgj4FT31f9NeLf7IMU/2a8/9WMrQorb8pI66KaO7/TjCn91bSJ4k9+TV4J7jyTW7807uTCGX8l+/oHAjf0SGcwCq4xcsCzZWC+5lD9ikN1X+TecHm1urnW1eVFveh9yoWZL31PuRQ+5bLs6ZMvdPrsiS7Pz3Rxdqqz58+quybPyKFiovOIzlboiGKgSinoFI38mzZLDjyWGKX97hQRgcFOnTVjVO40ph8w1i0T1wUyfPbZZ/qMy2hf3u24uIgI7C8rJRBJAgEczhhow0Rxh0znyoTv4u1mykkpKaVM1oyB02kw8rbrtDw4oOMskbd7keYD05vrG6243NpTviLU0MHbtlNDeQEvhJA7SEN5C+p4eHRUeaUM/2FUzyDlpknQ38nQwCOTPqCnLQddHuzsHxlcRojdXgX7McRDExKSHM+HGL+OJQ7vWBEMMMEEK+1J6pVUXCYHUN2Suh0eaXF8pBkXJJm4oA4zLhwPjk90yKXwwfE9tfOlomk1RtJQggkamFdFgb/g/dLdVxpooe/xbxmsVtu9rlcbXVyvdHWzlv8v4G29XCzUISlSVkqNcm5knWUGvoQeXW/ryhfmA3wgRt0J2iQ82EqRB/8efZrGF+bWG+qq6RGhEA8RESEfij98+FBvvPGG7t27R3tl2nGlJ0+e6Pe//0C//e1v9cEHH9T/D9kHmxEBTaPcZEXEBOQKgzCc61vDxGXkTzkLQll2t98wjCrYU0TAB16kN9hgi649ObhOprPcdiGjfpMeOmzQk0ZD+aIOe/rTdrdh87+VJ8KCbTi/QooUSkBBQKrRNBE+yfK5zMwBb+SkkdSePu9B3TQJ/m03U9N2Usrao+v1ZscibU9ZI2UFxbewZqJJ0EQDB+IU2ESqW4s+Wg1MQENqORpodM0E7///75y+4j8j3mP3SFLz6U88lqcmv/DU0P/8B368lQ+qRI4pFDVm+gSBlJKsrwlR/Y6ryAn1APQcRpAOZFQWBT0ZmlzavWfssq7dj91Xnc/t2XVdXRS09HuPfU3boP9GDte2ok2yy7M88I8IiVevPJREH+hpn14T/ynR5XjhVCg/R1JOWYn8hv0NNugyLYPdEbqePpRSkst2eGAcqiDeduf0kTbsqY8XUrCTZc7IySpUW8bnNXOH8zicMuWCBE+0oZ4Fzt554euw43NulDOyQRMRSpk89I0GnTSVr9gsbHV1dSX/ltmOTcyAPJbD5ZjnbrOR/18PcmqWO3WgSa1SSdS5UdfOtJgt6PtLtW2nEkl76rFBnhXj7IrLPf/03QbZVsSt6WPGhrlwx+JoSFKaNWq4AO6Wc80O4HW41By0+POi09iGNixsz1eX+uz5F/r9Zx/p1x9yEcyl789/9Uv991/+D/3f//jfK/7hn34uXwb/9pMP9QkXwV9yEXxKvuvtShsug/uEXbJTiC4rmqzUJFkvkUJuf9SklJKatlHbtdXNTVPjROJk28Kb/NHdU+OZFDxkeGxyWAryGRl3QqSsV+GyIrIUoaJg7BC2BmCA2agQT2apypemdKnGm97xgbwpWUajVVCG4FUEnfxFsCjyQjtCuLp9oqYW2jIiyfnCsigrbl2pgbahvzUah6yxzxIbURqF+JlSdMqpU6plElUm3NnQaIVEKCKUc6Ml898h86Jd9wXbu+2sQDey6HdfNhz2+Ln3ZmZ1I/+52zOvf1gHec3k/uD0UjVS4I+ktGWHLc3mnbquUc6hBDLxLeE5NnbEfHx8coQcC81mrZo2V5qpTw/090E9fainH5i/5Tfc3x3vegX6zol8Kcn1ToELckpqmMtb+kHKWWUsbBR22my2bBb26qljRIimreENfeuGum3pJ667eTXYnZFtm25zSU67Q6HFYCHLkHKijkam/vAlbZJ1kF3XqdDHnDdCSvCzWwFfC2J+9kYE6Uk5pYkXQvb0WbeNx4JC25jWEOUU+QmJt0I8jixE4PIl2l/i4R2E8L184f9K4Bu9LmfClAxbPAGIRbeWKZKUm1CiXwebe8Ue6VYahwuIzhmTVrp3L+nb793TX//0Xf3Hv/uB/sPffl9/8/63uBB+W+9/70398NuP9f13H+rb7M7ffnyo+4dJudzo/PnH+viDX+jX//R/65/+8f+nX/3i/9bv/vkfuAS4u04SAAAQAElEQVT+lc6ffqotl8TcAitz2ZUZn5rSK5cB9PSaUS0ydTnU2v6QsWXcabG31m1MXCC79Tliw7Ytj+8bxmChrzrm0L4e09dcNO8ZOyNCOduusS3aY/AagzayXtqmVdu2Stlp0p29DtaTpmfA/sxvYHwu6D/Bzyi2d/j7p7gH+DnOOfZsjLfMO7bTPeO284SSEjaSE3LgVhuCV06kZNKiVsrRUqVt1DZz+YBoZLDfrnvdXG+0utmp7y15rnSmlUIiz1cRX41jrCqMT2Np6FtivbvV6dlVxQ0XwCUy9tApuw82jRLIrAVmHDbMlwt1uD7IGekX1n1KCdlaZOxwGxRXNDBnjew9CmNP2a3Uc/m7uX6mfnuuo6X0ztsnev/H7+r7339D9+936maDEocyZBYqxf4SoB2Qs6hRYYz0IcygOWv5uXbDQuvdTJfXWZ9+ttY//fIL/cM/fMgl8Kd68uVKZZhxEftYDx+8ziXucd3LzWfWo7DpLX37BnelGZfODyj/W996qL96/1397b/7nt7/yXt6840jLoyLUmykcaUoWyUOjyZsazg4zNaw0rg3rnFvVHx5y8XyyCFWv7vUsLtSGW7IuwLrCvPTsIYvgEcZtlLFHrcn3hgoY5CNIFTkFsTBrT4qMb1fDU1xL79ONe5iCh7APAZz/PDXQBE9rPdgR3nIwGG8DPpkdemXol+qDJRfAFndSEp4Ej3P7dSSv8XfqsQEpVbKMykZc9wOeuKcjzEOk1chprp4SuU88UTzpEx+3cbfpZcg/g8QEnydz3R3UM0b0ldc8RBXcOqL/za9VLdG/vFPUaWq7YIecs4ygv4rDjnF5aQ4cKxgpyHsOnN43DRFdCVoKY82KB5XXlYe3ROvP/24v3kMqZi0R4YaizveAgGdRhkwJY7wnf9Vt8qq27q47DsQZzqQ6M7zeaPlQUMflXJbaFbqMcvqWAtkxuEe9gp00MxVoqljypoL4A37q34QT1YwtiYQkVQUxInv5OrF8/WwFMjgOhQsq7CLK9UOba/0EexR2K8Yx0V6de13fKWzLU8o2HDBpgtuzWN63T2hwHbEWDMhScRMmPxFqnKXCFz7ifgX3niRjq8EHOM2Bm60O+/EiOBtQnUcX+uL566d8da0r37u+N3FTmFElDHFTnGT/49+oTedcUuDt8CkCE/FFF9D/tRg4VtILdV9WZm7MNEv3rtMdr8Jd4ROu/P/eW5BgomSvMhsf/HnXwnreMpXahu7PlX/JBTsyrEj/pF+OzrMWsA0LoaSkcLfIqeNpI3QTvxMIdIN0xh3OfUvPpVH/fwhaY2+/RSXVwFv3Im6Jk7eu+9U/F3ohXuruhp+lcR+g6UY81dhbTahoZ+19LOWi4cZfavj8qZl/mv3V2p252q252p3p+r6M3X7M/wOn+O/qGihMZr9uZr9pZr+Si1zbcdc2zCGZtaimTEq0VcDWIHTeFBFdHDyUFfeyf8y9pUw0pdb/LH0Sg1Ndb/6cew3Qbe8rOE/B3rleUGP4C/breiFHwt84f8DGrcvgN8dH4de+C0saX/u+yJfrY8z38KOmeBafarpun2IdNiZa0wopaSUkyI5DYnoIyPr5Ar6DNVwrZwgOon8THEje8a99v1Wu/1GO84Pd1wE+xJ4YH1uPbgo1TE6yAa8hkWoUlHQ2wgQptgvyoGMTEGeYFw3RJ5hKNpue11eXKn+UD57Bd8vVIwDcgzyDxSfe5989kxXl6fQX0vM4zPmvMWiVcImB9b4zjNQv2keh4TXdU/UP+eshv1nTugjghRksmxItmdsuGFPcEMdfY6zJbwdpTVnmpebXherbcXVei+fUa6YRNeUt0YXe/pcoSMy3SryqKCPWLaIrZq80XLW6/7RqEcn0msnox4f7fXwYKP782sdt1c6am5w1zrutlqmlYI+2K+eaXfzXGV/rQZ+OcEXOUfaj+qhV8RHtdQAv/XrNeNeI5fi/XBNe11qYL0r1rle8+64VN6z3h93NxLtKdaRMe7JOwIzeokEa9TEuVioSQMttVWbdjpcjHr9Yaf33jxgT7nUd99c6LtvLPSt12Z6637Sa8dFDw4H3Vv2OlnscUf5N36Pl0UH3U6trhXjpTQALqRVcS0xPolxKhhfZvOsg6OFFodLNbOZStOqj6QtNrUdMxe/HVRzjXEg5QOl9ki5A+0SU+pEs2CzIxjUc/m5Z8/TY0+9XfZ6Pe1VYT/Y9zvt2CPu8Tvec0S1bXRgG7JNOb5ghx7ncrWjUGL/67CiKGep67LmnM/MOdez2xIOFEnLSLTbBL7Y24htDd6bYj80J+m38cS5XzqiSUlt28hnOUbHHrjtGjW4wYJ1RI4t9NfIvsLdUljfoptuplU0uqRPnbLXO6VfXaCUC/a8Z9ynnG13uuQOZT2G+qbTkDv1qaEnJW2J2/RFW2zeNhaR1bHHbHKDXnv63JYzn03VVw/PkTIKdcGApAj5sRUJWaTAFgsYAS71thpquvyY/hamD/sdb7zqd/jfHqkg3b8aVMrG8pegKq1qI1DVbQWxBtRGgAQM604nQYyQb3JV6bEt/SWPZXW+6lJMlQPe9uKQVH240+syI/jewXV2o7tDIG/B+HYMnBfnp/ryi8/0JZes52fP1TNhNGRr6SiJPA77N/r2DLD2291wSHh9daHV9SUD/LWuL891zgB/wUB/c3Upp+/h3XNg4YHddU6Ww4LC0zqhnyinxARAYZPIMkmPXPvbTu3OtqejGB4URia+iFCQTwq44ceNlJXyHRplOlrTtHIHyLlVpiMYUxi6ml8Y+FgHHPMf0E3KWXMuqA8OD3UIZrM5NEXr9Vq+lFjhuuOYV8cg13adGspK8AvQtp0WHCgfH5/o6PCYgaCrMvZ04j2D2kDncytlyukYEJzX7dl7QEEvEcnVUgQOnyAcCsEEOYZb0DHdfnfQSPLIV2IM4EAnGGxV3SGygoGlmS8kDxrw6xmQB9xA1maxkNOinUmJwULkQ8dbRpE9LuOJegaXPUL3xkgZt9hXN9TDr1eSefbI3COv819ziHzBBfCZFweX11wu7jgEDOXcaTZbaD5fatbNCTdKyHOHqP4sBKK+RQOy2N9k67pVQk5EYWAbGNS2DG7mO2qEbo9+e+zHdlII2+Z8sP/o0SO99dZb9SL4gEt+69t/gvnjjz/Rb3/7O/nPQp+dncNrq0ihpmnltryDw7adlLJSSoqIyc1JCTRNo9l8LtvNcT3QP9Hdbx77hx0iouaJCInX8tvjth+Q0/IYA31zihuoX08XR8m0rtzW2KfTPHE5b0QoIUtmxs85K+WsIBw5yUgv4pNc5gCPHv4jdjbQtgP8Bvx4xXxAPyhaM9H40HJLg/djVuGgMPJMJbX4Gw3K2pXMxRWuOg3NssJLhMv1oOdXa51zmHqz2atH9BJJhcKLeChLr4KUr8Q7TLrraIgwuf6i13wNsyiUrwq9eMy/oA9FKKGznJMSsP4S7e+w27SljxqZ9s05Y6tJlSbCWSWF7p7/P3H/wSVJklxpoldUzcxJ0KRVWZw1gEZ3gw12lp23e97Pf+ed3Z0d0OakaPLgzsxM97vq7pFZWdVA92CwsLBrykVFRUVFWUZk2fEeEcQGTS01KRF2WdMzcm4UEbV5IfKRa2vnenR9QOdHyhrb8s5KNlWXKOe91RUaaBoRSTnlLSr9tKVPvPXWetxhB2aM9yl6ap4GbM6a/l5xGbTgQN+H6msWHra9A+NoZBzZ1sEMHFZyuKEGmRgKVR3tWYiN6FKD/Ny+lKibnI7rsd09ttw67vwZGW7zUJgGpZyVu0YNdjQh44H2LLhUvuAC+ObmRubDvLY5q8sN2kc5lDVhcw6nB3pw+kDvPnxHD+480LSdMTSShk3RQB7rdc9ngyKuaM8K+7ukzSvQ01cbeF7jd3jN4tLhIRBwDkVGb5PQ98IitsjxhUkxdVkBWFWz+CpasWFfshi/6Ze65EL3fHHJGHipxy+e6YvHX+vXX/5OP/vNL/XTX/9c//Dzf9b/9Y//Vf8H+C8//Qf99Le/0pfPH7MpWai0SQ0XAe1sopbFaJ60iiaLDoWXrOS2I4OcsjJuSknWw7BQJUWEPwp+8Gy7jDZ6rLsfrDN2nRBKSolvQKOCUpSPCLl44VOkOp8whNFH/EQgLuKSlNBf+AmgyBI0bpGygriIRol8OXfKzL+OU4hnpIfdy3a3EBtAp0UEDvQpS2Hy4idGFfQHG05he8qQhEppvS5CvTT0pA0N9p+5dmyl0gDKwrznhGGgHvSAJkiVlusxEtUkZdoxRfanp6dcntzRjPHh9eSS+Wu5WMpjrWArHBfIjQbUeeKSdY7/P8/z8zP5HytsWOsUNpQ0g2qKIhXlHGrR79l8qqPjA53eOdbp6bGOjw81P5hqRn8fHs1lHBzMmUM6pQzvVOJLIde5BW0gTvUJKYD84OJPyN1jcsIY79pOmbD72uPHfW8akZIiJxeSbf+m72vb7B/RlQEZua0bhNozXlxdor0ZWkaKRLXUR4J1aRwHaBWJqIhQIm9Fxm8QFo/zDoyvgYOtgTKG4wp1kqyIqFA4BCDptCCiaRrk16nJmT5lPELHfO9pkLu+t9IJKSLxSYoIOBX6O1aYpvwQHwoJl48k/K4T1ywZLrjNb8mR6AhQ48hQdvpQsEOF5ArS/aYk5C+lhHxiA/kVXbHQWNgwjxdSuSD9RvNZrwdsyj/64K5++INH+smff6C//NGH+ivw1z/6SMbf/PgjbS+G39PH79/RnUPojudaXH6tq7MvdX3xtW4uHxN+rJuLJ1qA5eUzLTloMVbXL7kbu5D/hFnDYT17dB1OG9Bq3rWagSlofPmLPCJCEciNBm0YZLbFKzbh4mnbRm3b0pYijw3rSaKxU8aO5xX3lfXGdtvjoaev3M+Oc17PLQNGxHqYGHN2Lcd+2Mi6ZFoee6aVSbcsR8audbjHdm/YAC9vvA6/0sXFBWPuRj4kKPCarKPoSIIfWEXGI6Dv0OkBGl57r9k8F/qrZT3TgOBYo7DG2ayKbi5X7GVW2BJKl8Qnb1H9Dm8R2rrau6QXZWQC1MgXNU+fnuubxy/0/AU8cgE8kGeMJKYk9ejKqFBGls20q67HuWW8YH/ly223afT4Q30Eiscpc7R/u3tzc6nV9YVWVy+0uHzK4fGN3nvnRJ99/FC+ZD05bjXpRuXUK6JXwgZFTgpssUCJiUqawT6HLvlIak6Z3451tez09ZOl/umn3+jv/+FL/fwXT/T4yQI7Z3s6Z/wdajIB3Rya2FvGceEgavBvc6zOpfFa8/kIDwf61L/R/tHd6r+Pfp+eJB3MCrqzUdZK4qBre4g11APwxFiKcSR+qAhoO7xHquFBjhc2JDHnBqg0cMM2F1fkq6C/Leyg75OQdWTqTQr6IQgb4okIvt99Hf2dlPJ6jP1lWzCK6mESM6PorKKeeMY8Y00c4hcO31Xbu6Rthtu/luA3yO+yrg8qKuhUgdeCXo7B0aKBigAAEABJREFUOAvms4SbOqEooFMwn8ph4hUNdQXlBND1YhBFyF+ZnpxO2/FHpU3f4Xd9NT0SWR0X1RVpUki3brzhd3iHQpLzWjbV7/BrcHwNOn/11M8+VF3KIUJV8Y3EUAZ1kHBVaUsjEQYdSNSoQtiQKMy7L1soU0G5UqGahQK4hcC3X2ojF98A304i/rsRQWwQ7eyx99sNInl3zmu+UCBf20XbTfe1YHaCEZ5xAZyaXgOHp5thpRKDctfQpVk9+jugq5n1bG5mlGjVY6d61j0FGyP6vpDuIVO2zIiaxEe3j+NrILZfOwahrUYgD+QogxoCd4uCmMftuFSpfseLMSbGntBboduFNe9ot4YHqJK30g/YsE7lnYsfXmW8plPOZRaDkkFOQ7hypH7/43wRfA2yxQ5uh3WilO0YqC5pog32j2NBjwrBIrKQsnfx8kKOr989Rbv6Fjv7PHtX33qg/a2watlI0OHV/rn1xy494UZNLfQBDOIvxBXcUXQAkLau43T7RLjcm7hNxuM0nN/zmlohSzGd1xAKqYZ1+0QQdxv6PZ6aZ5uvyFq2a03BReg47o1XIG5Aib2W8xy9PYsotZ8c17N+6Jn7hmHQMHjcmwJ1U09APyIIfPstUCcnGl1+Lwp5Kqi/7GClsB9Ov02QkPNShCzVR8z3v441S3s4LPjU7jG3rxCMhlBTAN3c0L6Wdk6Yw6aMq8mwVPa8evVU/fmX2rz8HfiNhvPfKq4+V3PztdrFN+CJuuXTinbxROnqa5WLrzSyPtT1E+X1mTpfAmvJrLJRw5ogY2sS0gnrG+2nYVW93Eb7d1LW/okw19vQK9827G/UNvJ9LZ9qnHjiFlHj4jasN8IR27Qgfo9XeXT7mL8t6A/4d7+9jpG4qgO4jh9pp93vh3vc1CBfHT61nMP22wV/7Ou2BIUMHL+xa5dec+2X84qnVhdmiKhQyxpxyn7O54cTnzWz9rY9GRkzPldZs9/02njEtkmhiKSUt8h2E6Swzxsugv2bwHVtyZp+pPw2P2XQQrE6qrCNRh8Rl9VABbqjZUF+lzHEExESr5FTVkTI43TDef9mvWBNfs35/4UWrFN9P3B1fqYL3wtcnUFzqSPmvocPTvTorXu6d3qkFhvpC+ob7hSWnP30jPuCfsp1iAf6yUhJYcQ+Qahs0Zr9w/niWk+p7yn3EU84O3p8camvXpyDMz25vNH5etACgivKLyB5zXx2wxy2YA3bMyaiGdS0oNko0kJNs9B8upb/Gs07Dxt9+E6rT96f6LP3O332XtYnj0IfvRX64H7ovbtZ797JenBYdNgsFeuXWl0+qb8JHNDPUUR3KAKbCBjiGtkMFGQtEedWwI/go7BeHPsbrRZn7Eeesi95piV7uM3iQv3qWoVzJnHeJniX5+OKURhNBf0V9FWCVqLfXXebNjo5THr7/lTvceH7/lszvfew03v3G713L+vRndD941Gns7WOWtqcr3XQLnV6MNL2pFP2m4fzgX3iGttxLfVn0uZMebxSl1easteYTUPTWaNu0iizXx8jcUYc4u5dC9Ysq9LVi98+5qx4D8EBsH+qoUxAh33P4opEG/Y9GzwDdn9EVwcDfRAyEo/niAEFtY5syLNBFhv2p2suidec13gftdq7xA3kQeT0Z1bbgbrPLUh9VO0Xzinalvgdss/4UlBT0UhHWa8HeLLuF2Rrd8RWb+ekXp6/alwptIEw/DpsCjklNXR8BtbbQiQ9xb2MkMuoa/ajvtC9hP7lWHRB4gvOXp7B/3Muf1+Q/hJZPFus9NXllb7iDuXJ9UIvib9Ef67Jf2UX3AzQJLwu0oj8cRiHff1lt4vzc52dnen84kzX19ecm63rePXYNl85Z/kx3xv4X8ODZTtwbjrCl0VP82qZFXvwHhTyyZFIUgg4gsbJMKX//jDl34dkBv9bYCHtWbX/D4dzatdc2KqCIK66Y40PGCIFfwHisVtweUngxfOHv568IInMtzQKgeqrH9NxjF3JfRFBDSAilEBE1HgxeISBCJnPATuy1jUG03/y+dmTb3T+4jmGhsUCSjtlwpl4wLhdGNmEy3hh4EhiUPZcFA8MPivDEgN8hpF//uyJnj97ymXpuZZLlI1JYWCiGjFUhTIDyuXJa2Bguk0phVLCsFf+Qo7z4OpJtxuSuq5Vx6FmIm9EkD/TliSJVNofSkoBEgYoAw7OE67RNK0y/oqUlVH2nLJcp3g8gHsGtt0RNyIwZjMOaI91cnKig4MDBnFTld+Dxxcl5itDp+PSYjKZMlF3ipTFRyln+J1Q7ojLwCPNpnNl+OoZTKvlmsG30YgBiUjK5E05VyPSs/gr9Kn5CoUE7E+BH5g31zsgwxHDZDk5P9koVTTSr27HhgG7KaExstRMlLlobWcHamdzwq3WpC+pf2O5tciG9GgnGlOS/+WU/2zzDZdAS4zMCp5Nr6ffhxLqb6Gd3y6QNMDjQJtG6rW7IW6JYbvCmF3eLHR1s9Qaeim3yHde5XN4eKTZ/EBt08n9F0o0JymlrIhEu6QeXnvoiLQGfru2U25a0oLJotcKI2+DNSA/YwPvG3i3f6Cs5da2be3PR48e6d333tODhw91dHSsBjqeOM7OzuX/D/jly5eqF/zIpmEi6+jfjgVYR3nTaBrkleEtAdpLtqqvdjP5Dw8Pdf/+fT186y29/fbbqhfO+A/QIfFsGAeub6QPIkIZWhJyRdcd74lrjXFdM6YM5y/WSfL4VX1KrVMaCRVFhHJKtKXZAl7NS65jICtVNyG+qHpmuYz0p9EjH+vMUESatMZzs9zQV2stV6N6Dh0UHWU75N1oKEk9FzCbMTGBhZal0UqdlmOry7X0/HqtZ+cstq5XWjBxDSUk+pGPYBoaOHqFGsGH6vkSb88uHcdF7Pw3w+SMbxGAJYdHxsuAzli+Ii4iFAEQVUTIfeM+n0wmmkw6tSzGG2TZ0M8N/eb0vZ6G20hF7tcR2TrNiJQEKfkTEUo5KzlOquPV9Q+MZcM6vEY/NthHx4/0u8e4qmQECXiTnyKnOU9Bj3bJyinBYws61boVool8Q01u1KSsDDrG2gSdbhiHLr9aLnV1eV0XBovFQht4qLQpXCqKIqg7EvRGOc1taK1ntEc8fbVJPfmklKK6Qg4FOP+GMWmXrMqUsQwjkhSSMi4IZFuop6dPFubp6kq+fHO5TN6WNnRgAt+TptMRNu3hvYf64N339elHn+q9R+/r5OhUWY3WXGovFmsOrzfY215r7EePrGzHNsi1At5sA9eE19S5cT/Q3hGBDiGOcYvWtGvJAnPBPLdELisW3RtxGMGh+pCL+jRqbCR1FOiSShsaUtEmBnljcbW+0Yurcz09e66vnj3Wb776nf7hlz/Vf/nnv9P/9U9/p7/7xT/LvxX89fOn8v+RcrNZYoM32GIp2qzUNkodfYe7H8+Rk1IyQhFBRgmP/IQC5xVo4q2uWI6+0BdlIoVSynhf5Y0IWg6KNCCrYSj09Q4OQ2wU+SMp0Q9BP0Si8TkrTAuIsOMMMikiK5MvOT6ypKCOAkap2q+tSy2EqZj0IJ/zp4C20LlCnbgChQNiukSb9aibm551y0o3171WSyhsssa+Ub9JgHrIS9fK867bPdIGKlZEyD+yCyTy0rZMm46Pj+s/2rHbYfs9FlasX+p6BR0pZVSiTEoB3Q11X+uCS2BfRi0WN/L4HckjNnxhJKjT7IZNRcfm6ODoQHfunuruvVOdchF8RHg+n7JGmGjGRfCEC6G2a5UzHOaECEGTFTt/tpuSwogE8aTATSlTpmHst9iqaXWhILfbF2eVf8ZARKhBl1LO8jOg8z3tGhDUiAzGnYtXCl7aGdCnmAx/fFk1IsiRsiNtLZLC+cyz3Qgl3JQSbpKg43zWv1oXHWj/bXloOE9EKAX5paqz5qVQT06JtV9D+7Is077v5X4ZoFOsQ9SloAx0CoxHhGrdkYimb+l30xpov9ddhXzaPRQT2UU1u5i9U4hyy3Ch6QwFt9SyxLlectjGucQ2p32q9EzTl/8K9Dt6cq5IWEi6psilNJ5VRLmgbUudHocePZzro/dO9ekH9/SDj+7rTz95Sz/89C39+WeP9KM/eUd/8cP39eM/eaRPP7yrdx8e6P5pCxo9vDvRW/dmuDPd4fLvYCJ1aaMYbrS5OdPi4jmHES+14QCBD9axV4ftmqKTE+zVtMuaYGNadCKnpIZxkIEbMiK7NRev1iHriuMy+WgENnalJXZ6Q7rzT6dTNayPRnTI6+RL9hQr1n49/VT7zP0GRsZzJl/TNEqZ8Y10CmUK8k0pMw5mOpjPWUN3yimJ5KoPPf23Zh7x3HDN3GD6i5sbxiHzDjpgeubdOhSSGH4Kfsyr+fecYBTsQs4dutZKXt+AoQ/dXK2xJ0sNG0mscUKuGygT3rph/x6FOMNh8o/4N9C5uFrpi6+e6ouvn+rF+bWW2KoRqY/k24yF9VNRgd/ctWqAq9lQ6WJ1o+ubK92wj6qX7lz4rlkLerM9eD1L23vkvSbP6uolffpc6+sXmjRrffT+PX380T2doEdtXisCfWNlFsxD1sOIkMKybnA7MJXSgcQFcEnHrNWmevx8o5//6rn+77//XP/0z1/r628WjLOZ5rMHXOzeV9cdK+eZgnZ4LPXMVZvVFfK6UsRShwfBhe+hPv74vj4Bj9460OHhiC1aKMWNclqoSSv8gIvRxFyaiqVSlEpRYE+MhJuIT8RlYK5TFNXDmjRCZ1RiDg7vYdlTCjicGJPheHQpKB+UDXSticwBY6Z8lnUjKbY/yEPf90QQuwfeb71vxhdSjVE0YAt4oJdR202FhEJxqCcu+ragbzjgl0FeLJTqY37gtaArJRqV6DSCkjqV1EogdrBf5JEyRaEACyPtRbMI8yVcaDtECKctav6dHwlISQVU122u9Yd06ydvjUtEhfxDooRP5NmGk6SQbqHXHsc7uHftfwXHwnkt+XosXaeRcUI3Eu0cIjyo0N+CY8P+kfBIpnGXd2RcF4CwyAJfyAACuxL2gbKLxOv65drxJNqTUhAyamz9RBCuIPi665zxKk48JItoRRQg+RMRipSwi41a1ssRkhiTk2nSnEPw3IwaylIrDnx7xkTushJ2cf8Pq4v7LFra0LLXDdYX0iiP4QaZiPXZiFwgKQjziiciFAFu/SIMJAWUAv4YcAToffwpRiWoRgVxyCiRz4idm2raQPleYb3lcLnqL/5SV8qDRF4+vLFDwkU/i90d0MkgHOhVROj2x/6QcISj3/8E6QG/WzfCrqi6IAeALhT4J4Kw4/EVg7TXXGK26drGk7O+kNObqAm3H+oLB/wx7Dcgbuc7cJ6AZoiPXj2EZSS+oYioSXsqDhrJOsl+YmvDJedyfEQoIiTtgFxv/fu46ur3PrUuF389h8M7VIc6IkIR8Xqu6ndMRNS0iFcuEaQHsJQB/eG6tkDepPjr8Ihejdh7rxHqGnQkhoRCP/asS3vWC8vU1vIAABAASURBVD3z/oC/lLGWNGWDQH3tp3rZpeiuX2vSH/RxGWe8dfFU/nAdv4fj9v7qUqHrrRXXiNc/oYg9dvG39IhXoMMSyzCPZjWktbS9ob0N+82GS7S8vFAwv5fLx7iP1SyfaLp5qsPxhU7The6217rbAC5rHnRr3e9WutMsdBxXOhjONe3P1YF2c67cXyoPC+XRc2/P8B8Yx4Pone+B4E7feSJCESE+knDfQMSbceJ5My4Udeyj92+4Iiy9Srf/FcQTYMtx9Xjs4kF0+Lbx7iOjhqx3OzhDwW/lcLpR/Y6riRCyW2H/Fqa99f1B39cywSuvaM8esfeHfTu85hdjuNbnD0iktU2ryaRTZ7BW9BrX8W5LP/TabDayWxgbFFEgw8waummyuq5R6/kEEzwyV244v9hsVvKF2jh6LIVUtZC+2LnCNhfm0GJeIMiLmIrGMmpkTBbcUmpsFXGYQoo6v3Vtq5a7gsT8NvYLrZeXrKnPdHn2UhfghsvZMqw1nzZ668GpPvzgkd5/9y3dZy/ctYk9+0pezy84g+q5XHI9IX6QQwKR4BOkFEoOA/EUsMaGXLMefcna+DHnLV9T3xfPX+jzZ8/1xbOXena10DXnGavEPNq0WqXQgrb4AnjJvNunXsq9UtMrmrVSuqFNCx3MNlxQS+88zPrwUatP3u306futfvB+s7sEbvQhaR/cz/rgXqd37rZ6cBSash4elt5znasgi2C+9FwaKanQpgHxI06VSJJBnOdlyy7BS4h+2lxqdQON5ZmG9aXG9TW0liIgsXYu7BkM0bdbFOIl0a6CboiL58Sas0trnbI2f3in01vw99adpAfHRfePerDR3flap5OlDpprTeJcnS5wr3Q4WVNu1PF80Hyy4aJ3rY41fB4v1IBppsy06Piw4dxtoqPDKbra0iZpiR27Xq51wRncxWrgrLjRJqasFOYVm3HG2dpU674DDcjq2YeNu32U+15FSnxSGZWiKFIockiIzGcQhTTrpeeNnvnBOrNGx9ec16yA907Wee9bvc9sOU9ru0a56ij0WPcEyNAz6BqF6wEIWQP7CtPceIzRnnEYZb4M1zsyhlzvQJrjjB7/mvuIDXwM9EFBLwWfKQLagS80lKI1ZX0Hc83cds5Z5XMueJ9xP/IE3f/m+kaPueR9xv7vOXu+56Q/WSz1NWe0X11c6htc533JOf0FZ+xXfVEF/C1QqnURshRrxYEz3YX8V3N9r3F29kKXFxd1jG1o00jeiFBbx22rQAAjfDnNbejhzbJ1u2Cetks+x/U/7l5wnzOyN8UoSMGbQhGBR/8uD5Rf0aV9CFKvgy58lf7/qg/O9u3GW6t2GHkgEGkft+VW9XF69fyLn1clazY3unr82adt3ZqEUjmlolYQte4gwnDA0fYXlNKw0fB4apks7HpiWN5c6+riHKAo11fquYgaMTQ9B+A9Si02rJnGTdpGPjTqclabkzxACwNmvbzRxflLvXzxVJe4N9fXWnEw6kuGnoHRM0CsYHXQoGzWqoA582YZRRCqIET6hjo9CLPraVsllDSoP6csw2EjEjzs43KjXLHPg+uw06GTclbK5M9ZESE+SqQ1bad20mkynXIpOZcv7fybo7PZXNPZTLlp0PdR/W5gRIQ8QXddp67tlKHnwTJgjEZ4b8jvP3d9yCXnFJqO2zDw1gxq53Fe950PaTfIZuXDMmiP7p99f8KeeApG0GVc3vUX0qleKSfYJxPvQJ4NRmcNjUGhZnag+fGpju7c1QFuy0VrM5kq2omUW9BIzdYtOWuMpL6EuKPdoWiNUdkwcdYNKczixYBZCwJN2Lo9/Lmc6xyhUSJXWvYPShoN4hJ1TZDlwdGxjk/v6OT0ro6OTpHzoSwfy5dmVRlv29prjfHbvCavgH5qGiVcy8GydBkhjKLQSMBlbZh9MGnXcZn2uV/dn6cnJ3r44IHef/99/eAHP9Ann3xK+KEmyGbtfmDiGjGOCZ7dhy6bUq51pr2e5aSEf6SffQjqchFBWw70ANqP3n5UL3/f47L5bS6dDw8PUXUMNQeXvixw/m0fhiLgm/oq35te1oN6AGh9sL4wBjbAdRWs3kg/F+DwHo4P+DG/bdfJetx0Ld2LrGi7kmr9zm89KciJihWkBW0bS2hNx9/Q9uubtW6YXNZ9oe8aRTOV0kSbgTyD1DNJr8BNn+ql79ly1NPLlb5+ea2vX1zpyflCl8tea/IPyrI+lAi5f1CVb73FofqxZ4s3gtvIP/obtyWKtv5CTG32LuwJfYN8rSe2R1WucGnZFFyRL+WstutYTHdqGeMe591tGPmiizknRWzbV8u6EoUihVLgBukO2y/6AYzkGRinfbWHvSof+K0DTqt0yLflQ6JohcLlC3o+VhT4rGkplOCjbVv4bJVTJiuZnY5PPD312Q57PFE9+RpZX1y39W3NOHOecSy1RETgBiWliKhw+oo5wWXMZ8pZucnyM2C3euzPAGzTRsaGMWAPnTaisxGhZF5TUuAW0BO/ZhG7ZpG8Zg5ZoetLdH/BYbfHVg9fI7IJ+OIsRFPsyN3jE7379jv67MOP9dnHn+mj9z7S+++8r7fuv605dq/HYPnyeIE+9wPtSVmJckF/ocJ1AbaBrz168w6//Q4bNiBu55J5b8li0m69BKbt9i/7ldZs1DfwOzBKSqJfEMO4B+1SDonFZrRJicVnYjM2tqElh2Znq2s9vnihz59+XS+A/+GXP9P//c//oL//+T/rV5//Vs+YO007Mx957mlwM33bdPQv7UgpiQ7R/omgLqGDRYoIkCqKQiNyG2irL0FG2hcRypm+Bwm5FPEQF5HsEdk12O4jc+vEGpu0RnfGEboJ3WL+yCDlViU1UmQJN0hznBHQjmgUNb5Rshumj5zQSVlmLL7FLFLo+4IOGPJDvm3+XHmxrkohKhPdpDWXIdfXK52/vNLzZxd68eySNceSuaJo6LPWy6LVcsBPkdo4XG+4KDyMo4obKJmi/BQqMOz3ePAcccIccXR0JI91x1sf1swNfd+rwGuYHcqtsR/L5ULetC5XS8bxSl4nDayZCm0T7TRGyoy0E3Gzvmg1P5zp8PhAB7j+7ckG3ag0nR/aLf08nXkdMpPTHW67Tu1korbrZD7DOiaou03wknJWU+WeRHUa6bNCPxbS3G7rQEpJbdspZfospCBs4FPtc9pjHWnaprY9V3ohSACsDR7TM7ZtGqFB6QhFvAIxhPnCYwIK+ISpsfbBILuuZ0QvTSsiZN4iyAgc57QBeTufw6bh7hywLz0YXFZSyklBHTUfupVyVsoAYUckwThrtp6+2dA3vQbLBR2ICEpvYboGxYl79da4V8Gdz7FbbL+O3tKJCPEKdnBHEmxtNrhrlVhJFUtJC9i6qQj5cmyptlnJl3nTZo2NW2uSl7grsNThtNeDO40+ePdYP/zBI/3ljz/Sf/qrz/Sf/9Of6X/5H3+s/+1//Wv9f/+3v9X//r/+J/3Pf/tj/fjPsIdv35Evg8vqUouLZ1qcPdGai8P19RnuuTY3lyrYs4z+tClRd6spujVjHTSdzljTTtGzDr5auZ1rNnxem2zokx4Z2n9+fiH/FRXb6UDWCTqFfl7ZZjIuLGsh61L1hmYrFORJGf3DVYRSTso52yvLrcPOTVkv203kKfDnvk3kpbQc9py9nccKPFpXJ1VfnV9+qDOnpAnt8ZgYCffWl5HEEuhEEqoooqCHnelD11zcXl0u0JGR9gZsozsir+zCH24AGTb4do2dH5HIdunps3P97ovH+vrxcy5016yXkyK3oKEodJgvc9eqAYlxNjDmV3XOW2JHbrZgg31jcBCw4GCgx/YEckhA5F3Td+ubM8Ww1LwrzHtzDtJmmk2KMgc+SRs4HyRoj5QZsAMD8+CADR/GhvZN4OWQ1AMt1xM9frbWP/70a/39P32p3/yWA7MXG603HbI90nR2Co7VdjNoZmQ2aNistebCeskhdUor3b8/06efvqUf/fkH+uij+zo5yZpMNujOEn4WSmGsKL9Rqrz1+AcwgvItCO6MwP0WmC++FYZ77RB7Fz0T5fwG/sATEvQD2C3y41BUbzj4b4CJ7DFCZxCdsgVHXaKtDDJY2oC1NK4kXwazBhDrHTEnoIDaPvASWQr6Jxhzt2gUqZGykST0WhHQESi00PVTL/NNDTko0p1cXfspFwb06YGyg2oc8drGi/hXsPScZhdEQHH7xi1dwq/VJ8d/Kyx4BN96awbn/FasPC73MfSdjBomf/Xj1k4biWWMlq37qgLSSdmWe9NvyTjxDYTggw/f6nMbKxIxSdrLw3IiRq+jjvuQbuPE43oNvK/HE1Wso/CfWcROppkzhoZxleQ/Ad2jFwO60E07ddOJRH1r9mOLVa+FD1DBxdVSZxcLLfGP8FXQlUI+Mku1Lv3Lz57Vmqso4GUru61/nxx4eGVYAnbpfWociTOsaz1U9nC4EN4DLzlFCbFP1Hd0K6gWOL3ms39fxq7xOi3793F2jaDkK0CQd5vPqmI4l1HkeL6OBNu5aB/nHH8caq2xLWNZCU5eQb/nCdW8248Uun3gDH+R+yPV+EIYOSP8ICIiSCMqdpA9+Pevszvudvy8kb7P96b7RrZt8Tci3yzzehi+Xg/+Pj8iZy51KyujZLP7Cj2TsNcTXk86lgz0GPkp6DA+R21BBNHbIe4YwnYo4Ld6qyjwOekPAVm/+7qgKVLZK315Ixt5SEbv3oj/V4KWcAXlM3Vg6dVhu1sux5rNQrq5UM96bX32WOPFY3XrM93rNvro3kQ/fO9Yf/nxPf3NZw/AQ/3VJ7if3Ndff/oAECbtJx/eJd+JPn041ztHSUdpobw6k5aAtWDUC6n17hJ4hFsY4VuFau8ejvtX4ZZsM/23yGJbcvt9RWkbljtSPOZn5y87d++QevtaTwqh10Gwvk5D1H5rf5lXwxHuX0fWMLn3Lt4/6v1uvW+2yOHvwWvjKNwwCFWeQkq7uX5ksdqz7h7Y95gpx6eUFRFmfTu+YLxOiWRIlGu6RhNj0qrl/CGwJ4UM3gsW8pKNl/LVDjsxI44EsPbwQCK08TivwfzlciPz1MC5R4++9pyBDOx1YYWz3Jnu3j3W6fFM81kos9fZLK+0YL+xZL1aODM5mGQ9vHes9965p/ce3cd/qtOjOWvYTi22rsDfiD0YWKu6ynA7OLNpWCfnvGuv4Nnt1vaBQ9l2jZRfw+Ml+47nV5d6enYOLvWcy9/L1UZLziM3zNkbJa2hsSLvirZsgOfekfXayGVw8fpMq8r/pN3oaD7qzpF077iAXvePNnp4vNFb4CH++wdr3Z/3engsvXt3ovcfHujBSaMJ7S+ba/WrK/XrBevmjQr9WKhb7gwQzOECESHYF01Uk4uaprD/EvsxadZJ01aaNFIbRRkZhemgC8XALwuL+Oqy3nd6cEkcXAJn2tOyRp+wv5w2CxmzfK15utbMwD/F7XSlplwphnMJtKzZvR86AyNOAAAQAElEQVTNaanQTUWD33GH00En80Auje6ezHR6Mtchm822a7BkUc+PzzgTfnGx0tlVr5tNRv4TrYZOy34COq36FmStNklrzpJHNcrNRG03YS9ntMigAa3atkE2oUAfUk5KuNWP0FIQH+IpFf7i4d36SCZ/ANGGUYEMmyagJ55BhXW4IfTAsN/jbM3Z3wpY1wvyLdrSU61LlCOG+JG95YjMC+g5N1xzdrnkItdYc4Y5cKZCburLatjbBut41Ftryi7wnHH5+83ZhX737IV+++y5vmRP/c3VtR5D4ylpT6Hhi+AzNpjP2YM7zXjOpbB/C3gVWTewdjWMuoHegnXjDftF/yLb9c2NrrmDu+EObgG9FeV7xldEINNW3mdP2e93k045MfahM0BnpE1us2hsRMiPw5tNL+/1De9JC3mdFhFyf/B18N8P8BdQfxOJuP+QNxDQtuLYOnzDcRHV547H862Xfn8tep/vTZciNFa2bHYJfv/rctuUSnfrlVmQeahQfbY5TawoyJxTaELHHx4e6PBwLk8WwohYaRcozQLl6TeYSRRmQLF7DoucNuJvUJYZZQ/mM81mEwxVqzanSneNAb6+vJT/lf5icc1BwUJrl+VQaGUlJN2HpmvCPYNjhP4WpcolwbN5tcL50HogPVFfzmnbDrKlFMo5K6ctUkoMcPyOM1JDGOBPeRufclbKW2QGoREOQ6PBwEwmEwaE2zPTwcEBG7S5MgM25aymaZRxLdMR2e0nUdfbNK2arr1N7+F3z7MH2PHxMTKayY8vTjYcnmzqZD5oYFB7Yl/ujMYat6YxwY4Y9gr6pGBcxl24EI4IWEkVfFT4MU89BmCgotR2mh0c6sgH2Vy2zjjMbjnUywz2ZjJR6joJvkvKMsZI2iJwATR6jEDPAN9Qd19RRFBU8RqIoz8Gy8Qu5UZ4K/RHiSxBP3JTjfp0dqDDo2MdH5/q8PBYcy6kZ1wIT6dzdZMZ7HTkT7QkBDkNyHGFPGy4btCbJfqyQV+cFvT/CE/255zlPkjUSfVy/1imxoCcyy5fRMh53M/37t3joOpD/fhHP9KPf/xjffbZZ1wCP4BOI9fhem3MR2RQqGRA9gONN08j8ncc0TXv5eWVjDVGN9PWw8NDnd65w2Lonu7df1Dd+cGhpKj5zs7OOORbaoReRCjC7UWOhHvabDrL5Uq+dHB9+zEgnkS7cZDNWA+1axsps+fT7WuazCKiAbj4M4igDgqO8k/RGEUFWjbaTIlMwhud+18WPT/T85cXuuSwYTMk5TxV0x4od3OVZqo+TbSOjuVRp0Vp9XIpffVyod89vdBvwVcvbuTfAvZvAy/Z/G+i0QBGJfrVw7vAxesgWN/X4ixY4naOCzm0c/FWSna3oGmKrbd+X/e/kfU2X+CzXli2tkVVv5ho14xNy9R94362IkaEUs5qmgRw2wZ9bplAGzX4M7Yh5aQIZEwztrqBR1JK23gSCQVO1HYU9GpEL92/Ro8dsOu4Wp7cr79barVo1e+y08Gah3oj3FcNi6UOtHK9In7f/ohA34aqr26j6/K46bATdp3PY2VgQelaIqCXshLlLAPXZ956xtOGC1mPkQG9C9qXcxaGH53ssfNrmX4PnQF93tr1kbpHyG5bESmUjIxO4PYataI9S8bYDfPNJYuV6+WNVoz3Oj9QZyCvRqFJanSMvXh0774+fPSePnjnA7379rt6cP+hHtx7qIf339LJ0ana3DE+inxZaHuVGJcNbU1NJ0UWotfAQmnkorj4HzrYTx+M1DWwyOndRhZLG4NxXV1s0Qasd7AM3D7LRjz0LF+3c1T4sDoVNSw0u67RlFX8fD7V9GCqZt5pnCQtotcFG/4nV2f67Tdf6h9/9XP93c/+SX//i5/qF1wCf/Xsqc7ZOK1YyI/IKXUZveuUoWe5W5qjB0mEqFB+CmFee2/hfuhpm12npZThq1FuGvohKfjRa7Bu9vTtGjlsMWgYgyytmhb+25lSntRwUUZ1GpVoFdgGx1fgF3FSI5FHSrghRajsfkS/l4pBhb4f0YFRPORJqZH5JFr9MKoUygp9waWL0I1e19dLXZxdcxF8iXujm+uNVouBDedGy5uNBjo+tP2xXCyDnsI9bRvRp2IBUp3fEYUwIlIdP0fMlyfM23a7rlOVCXNPD0wrpSQj56SIMAlAayA61o3ESLyUcihSSOiD4wtpjpty0HtwMNcB6675wRRbksknJDNU1wvy+cGspk/nMzncdp26rlXTNkrYItMtLmHekV1OSTln6kXGhOs6grbKD3y5uU5v6He3dU1b1jt7N8BXz5pjTRxZ5TnSaxfXl6DrekYSCnQLrsuP+Ef8pkulvG4nbcBRRdCWkMsnZBARGl0GnkbkP8L3UP3ISlLENr+guU8b0Ns6xsgfkoL21vopZzci1NBm1+HUIIf9jst52zeQk+2851W3r4emy4onIvjuXhridrr+XcwbDhlcf+Aa+KnuVZ69zzRNljwRg8Q4l92q60Wee7cYNfrQgUuikYOHcVwyzm7Uj1fo7qWG/lJ9f457rjJeqG0WunMS+vCDE/3oz97RX/2FL4E/1X/66x/of/zbH+p/5iL4f/mffqL/8X/4kf7mL/9Ef/5nH+iTDx7q0f3Dulk/bEcdtUUz6ow19XDQuL660MB6PGP/bFtnzYwDhwNNmfNb5v42TzTtpsi42crQ9pDDFG8EbVsvLi71/PkLXbNhdT+Jp44VjzPsh/tRCCkiFCkp5ayM/mXcCHTFnUN6oq9w5MdpLXla6zllRucBCb/TEgXLTndEoYZ1bNcyLppWEWgIecVjHZiy1m1Jc1RBh6qLDcGkIFshW/OQNLLWWS42rMvW8j94LOQp0BiV+MIobgCBIC20/RHuFgl6RZdc1j5/eamnz8/rGqpEVltt5kSRMhoTyjkzhls17J9Sm2VdGMqgDXa+gv3VhnFpfV2xDlyDQv80tH/CWq7DpmQOLegRnRy0un/nQHeOpzqaZbUZjqMo4FGsvwyGHHpVhDlk/GXcVhsOYRarRucXRV99c6Nf/eZMP/vFU33+xZkurgaN6tSw5mtZl7cdfviEbY0cKG02S22GhUpZ0o4Nl72tPvjgHmvoR/r444dcBk/UNEtJ10hnCVZgAwYlKCME0pA731LBN4oqy0H8Hoi+xtU8xEOhRKjY3eP1MP6RspZnsb1l/i2VrmmPqn6VSo0YIaRKRX/0QyXfKrOlKbeNeqWB1B7g0k9ivFXUS9+NZJe+Fn0uylReyK1IcAdwxZxZmDtLNFLKIBQ4Sm7HQO6evBuNHO4ZJTYyhC0p2Jra1gipAkG68O8DdWmHQg9RSFJI/wLcYtUnFBHVJ+Hy6jasP+5xWZkyQI7FdrPKkjYjJ9W07yNJftKjpo9kID9KX0AtU5xuOM2uQTa/1euKDeSEHAK5B652bvUX+uEWGbLAstqNMcnlxQPB6sUlVF+8I7xsbeFId4a6SdZs1jC/d5pwGTyiEwO60k4adVwAB/bPduiaA8CbZc8lcK+zixv2Zuccrq7p9yTd9qf9qk/c8hGEDZz6vu6XVV9+gmhj77craERAUySCqBBPQcLIlj4pyFtg61of97IlW30pVUzjdYTkyvYQ4Qq98RTCwMnUKINxXF37SZXLmY5d8ZCdF5vEl5eYVy/hqgK3ZQv5oEb8q0x/qI+yNWsoIvAFrsDW1e95albt8sTrmaDHXLbVjUIO0tCVUhkuSuQ1cEgrTtRt52n/OHXv/4929zxu+diFkDftJMBbe8HNs39kTh68VmDOG5GD5bRFUqCDEaHbH/wEKmGoQWf3hRAvHVqT/rt+Kt09xco0MXaJc+048EHVRPMlSGz1E8LdZSWeN8D+xR/odGZu6LTSZLxWt7lQLJ9rvPxG48U3StdPdUD82/Oizx4c6Cfv39PffPK2/tOnb+tvmGf/6qP7+ksue//igzv6yQenpJ/K/r/66I7+6qO7+gvwZ+8e6/3TRqftCvrn0H+pWFFPv0CNmIvqGFZlFnbxbN+tPwgYOPV1bNl3QY2hYHX37Sw19O2P0/5Q7Es6/97/bXdXAxmqjw8Spw/wOKMd0lA4WCOw95PmfGSsSQTrS44adjYKVH9N+Pf4VFHWj6oQ7TX05mOuiIOpgi0Y2QT3dYz08n6pEJ9yYo3VKGfmJcYJ2eTxY9R0xkrrtSI3h7P5RFP2mw17RtdbGGfbhgbBJGkPZtCyBZFkscTMC0BXha7Itt9z1bBUzxqw72/g6UYpbVgHdnr09rHee/dE7zw80r2TljWpNG0GMHLJG3W9eo8Lw3snc905nOmIc5GDrtXBZMK+o1OXM7RCHhvioRnKxDWs7TNtdpjo7ftaIEWS9+kddNq2U2bdVJh/EJv6VRH31Bp9ycg6vwzB0qtoZEE8jrjIE4d9F/lYZ1vWIzJPKEvLGnLaBvyF5uyfZnmjeV7roFnpqKPNkw17KoD/GNzzn1q+O9f9k6kOuuCydkX9N9pwnuX7E9s6OkqQZvwl3KRA/qGslLJyJDW4HX037RrNpi1yaZBfRjZJbYSyC9OHhT2w+Sz2WwFoh6o7QneQ2M8H68xgjZjKQqlcUxOwa+gGWouKpAVpC3haUG4BiwsNI6BcP9zgXyrlAT2Sjg6zTo8a9hzGBP9ERwcT0ib0VYs+JN0sRp1dbPTifKOX50UX11k3q1bX7DkW6yTjZh2sa8Ba4riNVrXq2G/MpgeacVcw5b5iOp3in2jCXqm1DiCXpmmq7tvN+DNxGR0xLMOKXdiyzDmp4Rwu55DQYf8DPI8Fh61npQyIrSeJNXX1D7RhI5//Wxdk5YA7Cu/eoM+2Xo+1gswLsi9gYGNZ98acEfoCeOkzZc4PR/oqpVDbtUpNo4F+XEP3hvOWl9y1fXN2ri9fvNBXL8709PpGLxDIS5T3OfPiU8q/wD2H/hl6+Zy94TPoPqeOC84yroj3n5C+YL99A80FPCwo77oXnKXa9ZntiJ5EBLJoNOGSfTafcwczV8f+LkWimYV2D9UdoSnyRko4QIwZ2ml5rKG9ge+BulEMqeYlD/m3Uvl3+hbBhb73Sd8b+/9aZOxqClUZ8MG3i8OBcb6vvduIotjGFZw34KB26fZbxntYF0tN25XHvw3r9tmn3EbsPI6nK9Xk0AxjecJB54P793T3zqkOUIiOwxL6nD4dVFC2nBIKk4Xuas0l7vnZS11enJG20XTSYgwOdHx4qIPZTDMGa9c1SmS2wm/I7wNzH5r6ItkXypdXlzo/P9P5mXGuKw6QHL/mYMkDbuDiYERRPaB022DVx3FWuhEFT8jYg7thMFUwETZNVna4+l8ZCac7voK0bJDP4aZpaxkbl7btGAwTTWnLAW2yOyKDldthha98SSODrEf5PdgLnOWcOeRpkVOjnBJsFyCZvg2YD5HnyDaR1jOo1x5AYMAo9LR3zQC/4bLd/1JjxaD24PKBpeVW/Qz+odZdFJEqXdMO6BXqH0lz+gBfMKAObDQSgQAAEABJREFU/ueHh5rTt1MuslvCDRe/mUEftLfArxLTSCQNih2SRsIFjMSNhXiI99DukfctHKZfXNe3cBsnMa9qZPIVtCI1SrlVS90zLnwPffF7cKSm6TQqyfU5z1727g+j7TqKJ62R+8XlpZ49f17hP2dgmSTa3kFzMp1ogh536G3OCWmELI8qZwzl7SUqMtwgZ8dn2u9L+bffflsffPih/BvAn376id59910dcejv8hcXF7q8uuKiYaklB3DLxUr+LcklhtdYVX3tSVvq/Pxc/hMLF9ZlLqrHsSilrKbtaHdX+bMeZOr1bzVeXJjuCmM7KiLknxG5DuiDx415HNAT63kpUkTIZTvTa1p0a2uofcBv/enR0QF4fIwY6ZH6xRPIKOVcy0aExFtwRxUWO6MG6uypYImczuD9y6++0a9+/Tv99ndfIetzDRxuTObHmsyPwIkOTx5ocnhHQ55qk2baNId6sSj61Tcv9YuvXujzZ1d6crXRORP7zZjZ1rQcR7XqI1cdG6XKO1Xi2l8j4MbuFjQXj9PsK+QD5HAZYutbM+w+4UYZtCuIi6hffNusprL1icWN8BbnlrNFJBVkcMOEe/byJf14UQ+yl1w8ekxaz6qM6Qv3jeUrk4dMpFDG3jRtowr8KSeJePFUrrdMy3lTJKWUSUmKMAJ/0LJAX8lN3hFeRvqukOK3umSrLhGWn9Pd1yN5KUWsoJ/kuhtsWuexADJ1UVSQlZ9ISU5vcoMMqBNdE0/bdTrGThwcHlQ+NtgltzNFyDxHBDQKF8e9LBPbaOuY/OzSHHYZy2iF7JaMlw2LkQHbNlBP5Re9LLQNYooIJfhJOSuxKRlBzwJtw2L7Glv78vKcg+kLLbGFHg85EgvgVocsDu8eHumt07v64ME7evfhWzrFnsyIn3Yz5qADnZJ27+59NiN3sOVT9RijARQlhWWSab9daEZJknnCvvmAfVwPGio2GuG/YOMN+yvQg7Fi2KbTtpCUI5SAeNzGkYX3gL0Zab8Yl2gZ6XCQpdQmpSk8cPgnEPNWad6pZ7NwsV7oi6eP9U9cBNf/J/jv/4v+7p//Ub/58nNdk5bQtdw1su1POVMbfcPXTcCpTRkJGLXfUZziMHzalohwRCinBKCTjEx/JAU/2j1kwzYNqnaIslJS00zUTebqpodq2jlRtt9ZA+N8KI2kVpEmStgGw/4IbJUy1RoJN8i3ezngRfgERlQCICfzaH5FfZl+ipS1oQ827hP3YQlFNGpyqyZ1SmrgM7DRA5e/K12eLxjDC9YnC93crDX0bgllUiCbAq0ePd5ooF+ss+KJIB1Yf41E3qZtNWEMeQ1wfHwij43M+Ha6yxVaYv5s0z2vHx0dypgzv02nk+1aoMtq6asOTCatWsrnJMUOHXGHRzMdnxzq8OhAU2/Q2yTX07iM/1HdbCqvQSaTTq37HhoJIuYxIiCGBEuhbSMoyCaUclYGEm3GRtjGm++UspqmUQZFqmPr7OIcO/9cL7B9HmsDfd0jG4pq0nWaUf8EOWTqpYjcN9atCsbzSN2m7TSXqaiBV5/AG8jU9UckM4z84RfeRtBTp+styDQi5B+KyGmOH6nH4QhSKqBBhNsgwgmaAVJKStQTKSmnrIz+uL2ON23Xs8a2rVkDbBjDsC5FkhRSheBA/8JDjc5ac5kiqOE3i4QitEXNO0rMflKvgs6PHKQMpBv2G1AibQBsQoPdsEBwcRYL6Bi+SLtC/udq8rVOjqWH9yd69NZcbz2c6/69TnfuNLpz0uj+3YneeftIn3FQ+Fc/+Uz/n//lL/W//69/o//81z/UX//5x/rJn3ygT997oAdHUzX9SouXz3Xz8kzjYq2Gw5EpY3gSpJWJYmhAVseYnrYT6m7Eok1DP2IbwGaU10VXXP76H1Ctke9Ifxb6zP1nlK2gRUPkvki7fsnooeN69K3OD+iC9UsqjlbKSQ3jsEH3QtsnFMqJ/s0ZWZTdWB5UyxCf6H8CBIsSneD+t/523YRwklkxqIoDIKFjW7Dnt5mmXfQSNmPEZg7YGpxtGSVFJAmYh4j6lWTX8SGvY3vKLHxZs+7l3zTI7QzbcQKOsZ1TCTp1PFKuaRviOrWTVolxHymUaWumbYm2R0ATZktlttDurBntOGIfcXI419F8ovvYjk8/fFuffvSOTo7on6ZX8p+Po1xQV5RWMTYSdjJSVmbtmFv4oH8Xq6QnTxb6+S+e6P/4P3+lv//7L/X06UabcapudqrZ4akm2DPzWWKAxka+aFz3N1qtr+j/a/gf9TYHfh9/+lD+7d9Hj440mw9KcSOVK3CjiBVYK9D/sPJASYTEU4wQspNGXMPjwhjrOCkacB0/JucxBYBshkikASXK4hI3VjjfHqMGLkzHNJBnpJ4BjEIoW6hyIFUX5199YXLHu25dbR/4lCHoGyhVKYx5DksL0OtgfSDSJORanL/sOAhcwLpkVMbfgCzRVpqpEgOUe7AGK/pjibtUYaU9ArslesIDKJSDX8pGaiDxbYg4JdPewRV8L7bSKbW9prfDLhwExRMRigDaQrivoD/wKeQz6CvLBp0RO4hS/eO2Teg2mV57nR9gW1XzIdPX3FLli4zt1rLkhdK+Vap8isd8o2TIXRXIi3Ej1jXCDcexH5JB2HEqDWTAPs20QjyuA6e+NQIffWweqNtibxnz01mDbZhoyhpw4KB2M6zkLkhNq9x6fZWYpwdtWJ8OY7AfXTBXX2ix2kAF/YgE3T1CESH5xeXVLRSqfuHqzSekmojrymUXYMvCflzxWHSlftwPyBMZF7RPYO/aLzgT5QJaAX9bZMWtPynsV0h7uH7791HaP5YjCEA9W9r7tKBEEDBw/Fb+ChyQn9dR3wX5qS8ixPudZJN4M9Jx3wZ1EBFkjAjoGAS0d+3/Lsj6nUjLFGo0DYZ58cA/MmY9LPSlGMQ4/juF/wMigjorvq8xpH3/Wxu2S3Jpt4ZWI8OR+c1nND7nIaiEbhiBGwldYV5MuBXUGQroQI/XYnGZW5Dy3/V1Ha8RdPAWrvQ2bRvrr3mqravpjnE79xlDEVtIuGTOrPXaslDbnyktn3Dx+5U2Z18oL57qTrPSpw9m+suPHupvPn2Ly977+uGjE316b6Z359LDbqO3Zxs9nK51v7nRg/ZGj2ZrfXAs/eDhTH/x4R397Q/e1l9/9pb+5NGxTtsNdbxQWp0p+wIYm2NeBa/mVN96ooYKfKpi+309VruH4jvfK2cfV6qnkPCHAo5eL+NilL59CSNRJEfMzo9v+xKm9Nb/R39r4T+61L9awAKjz1VB7hrGra8DeHYOPrqC1sGK5TYMRR4XPofyOCFRt1nJE4yRzHra7ojM+mHUAEYWrhEhr3+n7B1n3kvitqwvA1s6YlNG8ktQI19UN0kyAjeQr1289aWynf0t2P2x/mPVV+uPsdwopxV74CzvPf70B+/oR3/2rv7007f1Gbr78fsP9P7bd/TWvUMdzxt1CT3k8ti/iZ6HjSZUdch+83A215xz6knbyeOd6NvurOHY81eZ2n1qLuWcNefC8O7JqR49fFvvvv2u3n7wSHeO7mnSzLiIbST2N+pDXnoVZCtQkBdLNRXm15H0zaaoZ19TSDPlJgX8Sh3ri4Z2Zy6+MxeiDZhoqVle66jr5QvhdrxWiyzmba+jaehwmtRSrvRLDRvA2dbA/rPnTLtnD+q+KkylwZoiqVEOkLIa2tKCTN2JfooysLQcFdjKgF8Ob1VwB/ZaI7CuqOYr9KThvL00rKVxhbui7FIBb6lcawvW5oQD2yPaEawfg72nkdJGio3W/ZWub85Zb1xpJDw7bHXnzlwP7s11/+5Md08mOiZuznlW1yS0J1RYqPdctF8vpPPLXi/PR3GniSudXUiXN6Er0q6WRdeLUdfLAbenjkEjFNp2phn7jvl8rvkc/3SqGWcqU9Chwx260batvg9N08r7lbZpZDS4TZOrv2uJa/GDBrSsvxrOHHMq1DoimwHee40DqOtzuEH+OYcQqr77EF9EmVHjOMp9QLBms9/7PPfxmv7ecGew4YzdYy7lrNQ0GiO0ZJ94xtnzM+4DnnH+/gKh+f8DvoGjFXmWbasr8r9kLfAcvl7C1yXV3iDra3i7IP4ldH0Z/Gyx1Bn77wUcbFLSGp7W6JjrHXBHFC0RP0GGBwcH3HMcMV7ZrzHmgvgNOrmEzyVnt757chscnzP9Srpl4Lg3IbnVMEW9/5Fv+o+sfFf3zgnLStvPVjz6nsdi20YHzveAhTdjGsWCBpl5d/kI43v1uuyr0O/zMTRl4283oXxGTkkeWMccYJ6cHMu/BTybTTj8a5VTKDFZNDmpbTN+aYMyn5/7zzs/19XlhdYc9mOJalpmoGTK5JRuyw4cgm/I43KGLwcW/hPT/o1JX7AB/+bAEuVdc9jvPBuU2Ao4cvBrZcspq82NGhAKBuiggcHgQTcyAAqKLp6UqTdn8hkYUgaQDUDGzcTfgnCNh142GhuNThk3YSyc1nLQYiM0nc0UKcuDeeM66ZCUErWJA5C+Ts4e5HSVMnXYKGXop5SVyJdTQnatTGcGrbbrFBG1rMu5HR6cNhJLLg59iLayHBjU20XxmsPtldaeOJgoIwl6jToMQwMC+lveBm2Q1ygpN61mDPD50bFm9GuLIU3kLTlppH8qIGQDtAXx8FSgVYgv9oMBWphEMQ8y34ygaGBh0SODrTtqsH8PpxmEzceWTpagGwk3MqYi0XeC156N7boeHtrg+LLIeRqMe8cCYDqfaQbfHUZfSbpZLuoF69OnT/Xs2TNdciFsg5WRuf98wWQyUduhs4Qjohpky9d5euRiLDFuN1yyOy4i5P44OTnR3bt35T/Z/ODBQ927d1/HyC0idMXlry8FX748q3XXC14uen0pbFob6ymTr3lfoL/XGHLr8s3NgratahttdEdkMiKThj7o4LNo2/8bjLIXAEEYUVeeR+j1FT3lN/Lir0fvnJ6Qo9tr1+ER3a/5TcfwgoC4Hr91x+UKYyPIHBGKAPR/IM9CT/TkXUN71a91hVyevXipL79+rM+//EbPXlwwOY3KPvidH2syP9H0gEPBo7vqcEvHZWF7oKE71EWf5d8A/uLFjR5fbOpvBF8Rd8PB40qN1tGoV2bZSL8UmOEt1K8dahTysWs4miC5vvs6fVv2u2nhqPqxB7zmdzliXnuLgp+ckhICsRxtg/zn6vf/GMVj0hfDV+ia4fE5IOMtb5QPKeWkvLMZmXGfc1aCppC122HYhoWixkfgGuRxvpSd30gSebZQfQrfV9i3umj0DzrlsWe98jgL+tX0zMtk0lX7kHKGgqXs0SjlSIyRThMWVB15GuxEzo2m6OSdO3d1enqqiKh6Z3kUmCeo4MeTkC/nXi1cscHoVmFRIT9kLCFsxMDh8Kqix/b3jL0Bfa753BjyOHtFCgWQ+USGA4uxFW27XN3o2dlLnXl+YYxFhKZtp5ODIz04vau37z7QO/ce6qB+8ccAABAASURBVK2793Tn4ERdbhVjwGVSkyc64ILy9OQeY/kBC8hDRaB71D0o0MFEq7IiNUqUyynLP4kD1xgkuX/hmYYoMHxefHN+LKbBLRBlANaMSmTPEcxNiXqz7A/4HxlTltOGuXKD3d5ssAUs/qvLhcuaTXefi8YuSXNs1tFU7fFceT6VZXDFZuHJ+Qv9mkvff/zFz/R3P/1H/dMvf6YvH3+tsyvmXORaaAVNkmU+yiHxDfnr0EjfuL+sr5b/iL5YbyOS0i0CP2UIR+BK2KDC/DpqWw7KlHOZ3HTqJgfozqFaxn40E43KiCtpYPMychBa1ClSp5ynFSlNCLdSNBJ5S6TKYyFETVLVHYRpF1hHCjapmFHBZ2qUU6sUmRKh4sYChx3ftBO1zVRN7iRsjf+V7+J6Lf8/nutVoR2qZSICGi5f2NhtQK+BPrZ8ijkiPSLkZ6S9BdifclKH3h0ylx6AqccN83fOWRH0HWUaxrw3KoeHRzo+Ptbh4YHmzPOTSauWDUeDTifopBxyETiCdJHD3aRhDppSZg5mmsw6dZNW09mkYsKFcMc4dVzbtcpNVgQUSlEd9/RAgf+tYpZtmkRbk8xXzpn2F+QwgiIplBnvhvCvWfCfs/768ssv9cVXXzCnXqhHdzP8ut7pbKqO9qaUyE29yKXQT+MtSqVf4MfUCZmbCvE4DkeC6Ygk0zFGcoz0s2HdNEb01XT0+rOjSyU1NiK2NDL87P3mLYUIgm16TtRFnkz73Va75EAGA32/0YbDc68BCu2ptEOSoX/hsQGoybTqW3kJ056aVIlsE/2tqOVsWHphUMg5YoMKkAaYHsg0YkxG8hUMUGGTXbQh74q8SxVfAIuNOpAuacOZpHN1zbWmHPodcNk2x+2aJXZwqUm71rTrdez/74lDwo/ev68//9MP9Tc/+YH+FvzNjz7VT37wgf6UC8MP32atg77119e6Zu6/Zpe+vlyorIuagv5ySZjKRDk6TZqpZpOZfMDStp1QAXgpoovQmZF9wKbC9j4ilJF/oU/dt4XMllKIn0g1LTeNDMd7HbTCVloffRHs/NaxAvEErZSyUk4ujRIW9Bv6xFH7tj/R47pfYJ6xHhlOC/TAe4auoS2Z+gjDgQr9DmnGUOA3Em3B5fAnJcYZKMqMLpFHKtQsJRmBu0VIxAdhwaPsKtRzMX55s9LNalCDvTw8vqOjk7uacqARqdGATNze0VRzUtO1W7S42IMJ690pF7u2AfZ3yLrd8d+Sv6UNmbJtCp0ezPTu2/f0Z599pE8/fldHBy1cr+GkByNmIYEGrlrl1CnnVoqk9XrU+cVSX399oZ/9/Bv9wz98If9/v198ecO6daKmvcPa2zwfw9tEwnaNrODWu4vf9fpagZ6enMz1zrv39PEnj+pv/T56dCjMoELXGsdzqVxLWhDm4AmdTtAIpBrEitg9iqSRyHHv2v86EukGZcaAQkVSoS3jLRyfoGPXkIbbcTUSP6qkgTIGfrnWPai4vg5Xzx/wgcFv5XLZQkyBcm0JfrsDrsH4rxfAe3ezjWdsoISyrhNB2QC0Qwk332Kk7SWgXS931xrLSgMYObgrHNyNoMRShQO8gqxtaygCSfhERoqsSI0CV4wdZfw13EiOoz6BAuyK9RDE4Csk7SGVvT9CEUESUNQf3T6BL+RkPH/EW3Z5cWMrs+L2AqE7tJ500vi+eh0GAeBOXpwZGsmyRdjvAe90sKVD8rde+K1tR04CrGkC6Nbf0nhkpR2cxppHhuMcruUDqnte8Mphu1tsZeL0UQGfDG1sQ6vJBNuAfqy9TmQONqmGsS/6CJOiEo0Cu7RYbnRxecP6etB2v24dCRWFInZ1aOfZBvkS5sVz+34reBvYe+waZC97F399C99xB/eRsQ0XdNmydY4tCy6b8CJPGhQGTAYxhhw2wnliFxsSPtXHlN5A7MPO4Lwuaz/dg/N6KsFvvU5DUDJ5l9T3PFVNvif+VZSpGLsYCNEkAnggvPdvXaJff2vkLt9r8RGhnLNs7085g7t37y5nEEeaTjoo0i7WSrqV7b5u6PBq/7zu38f9O7i1GviV8S/Rrxm3GfbeKluz/y0Ueb72/G1YhyJCkZISc1wK/KKPEy6QEcgEGoXOLBDFi484qqt+f/D/u777OnDNx21dO34qQ3wI3iZJIZqj2ydEuCixH4z+Qlo+03j9jWL5VAflQg9mgz55MNMP3zvVjz64qz95eKgPT1q9M5MecOl0PF7pqD/X0WC81EH/XIeb5zoeX+puutRbk6XeOyz6+G6nP3n7SD94dKR3T1uddr1aLq/K+gpzuVFgH2mGvu8ppOoW2j3lW+62jY4DvO6JfZz7Z5f5D3b2ZUyj4vtKuh5wK/uakQhk/n3Za5yT8WzLEHAZwr/v3SaTD5rbMr8v5x8YH87Hh1eWqZWh+vX9D1UXxr3X0D1nenY9Vrx+tRlMlM85qWmyIrFeIL/Tt2vooohQ2zbqsCMT0DLHJPJv+4f5gwa6+lCSArzuiqeQE4h82/YTYM6KOjdvkMqKTGvqsbuQ0kIdunVy3Og99O3TD+9x+Xtfn374QB++e1ePHhzrzmGnWTui80vuJq+5m7xRcD7SjkWzpuXCdCr/IpltYWaNIgXVUzs84BEcge9/E21om0aHnBvf52zorQdv6+Hdt3RyeEeTZsYFcKtgja8+JE9boHDeI1A46ynMdUNJ6onv+8KeoEjwlUphFTCqpVBbL4AX9R9PNOONJlpollaa55VmrL+6cqmWS+CJiGsGHXCzPeGsJ7i4K5yzjmDw2T5n/P6rPhvOt2zeVTItBdSfqC3TlhzB1crAfnUp/0VVXyL2lBtcpv5yQk/6qBEeC/sKwWcBdgO9EZfGol4ErRiX4AZcb1Fu6O0FWCrBd2IdGRUrRawlLoCL1pwBX+tmecFx2FINbTlmzX///rHu3T3g8rfT8WHWnPiu2cqo0Jg1l5rX1xtdXvWsVQpu6PI6g5bL3lbLTafV0Gk9NDtkbeiXfkx0bKvcTtSx15zN5vIZ/ZxzsRlnEdPJRBPrMXumtuvQ7fZbaNB1wzrQMCba3MjwWUjrcNtQvtGUy+pJl9XkYOwENBJ+KWwHkVfBHrsdkUJd12rCXVBifOl7n6IRmQ/I37IP8jhvzllNaqAZGjYb1mureo/TM44L/RqkC/7WlL2mP6/Y/16heAvCS+raMBbW1LtsW93At3FF/AX07S6bRtfQOR+4XEcnXnBpe049V+iC/xT0hnwD6WiwrA8wokydXddpNp1pzhiZsyf1mVaGj4FF5mq11mq5Vt2Hs5d22YhQRFJQNz5ZrSCtnBPISsSTKEVQj7bA+Y9403+PSmmG/hj8/joDOoZwVZ/ga+BUQQUS3oft/j44f0Al7KnY+Shfg3u3Bt78ONEgngpd0n2FbsNDUY8xGtlwuEM9uOYcXhoebC0K4w52Wk7Jw0Pr9VJXHMy/eP5Mjx9/o6+/+kpPcM9evtANF7trLntNM5geXM/AYfVyeYNiLbRGUTcoev3TmhyMO2xs49baMBCMdU1bqqesGBBbpZ2iuFMGY0dDpIHBskZhffG24PLKi8dEhRmeMwqdm6ycMgqaty5xbkvKWSm/gvO1DLKOgZ5ygjYS2tHxxeLcAwVDZH+GhtFNpgpoe6AsadPKbWJgK0KZgdm2nWyEUs5ShCIlddQxQ7YH0OsYhDYWI8ZyxHDYePSUX0HLl0xuv9u+YUAbKy4undbT5ghoYQin0DIdiCOngX7ZYERH+VCkwXBM54fyBfCUS5N2Olc0rYYSGNxCPuSHf5T7NNUyCvNK+6FfiN8iMG7SgFGpGAoTQdFQ3XHrYoB60vcY6K+RMK+KQqLtkbLM14pJ6+ziSt88eaovv3qsZ89fyuGzs0tdXF1rgxHK8Om2HXCSdMzl7NHREQZ7pgLBKw4q/VvAjx8/1pMnT3TGZeyI/FoMZIt8m9woU5d4CvEDeu3L2QFj1iNfX677Utf9BZvK9FVDfZZjC42GcAsd95P9a/r1+fMX+vKLL/T5F5/rq6/RdS6gLzg0X6OrVEMLY4tAdkT4cG9Jf11zGbzCKG/I5/AKXc3wN8fozq0D9OFWB0bJZSNUw1hY87stt5IvJG+s37SlqGhEZwbgvOJx+32R0dPGgTx23T7r0V5nRmTn/BHwGlkRDZQaoU5ab0bdLDYcCF7r6bMzPXn2svpTanV4xIXvwZEmTMbT2aEmsyMlLn9Sd6g8OVaeHUtcAm84IL5hUXXNweI19BYsnpY0i6AMghqsbwWTQ804cP76W4h9PfzH++PNIruInaO9+ypbKCKUc1LbtegYtmXXJ2vG3YA819jGF9i1b5481pOnT5DLOTLr4RV+ayNCKWXZhrxCIi4USVLs2kteLxJwFBGKlFXL5VYN+tegd41d9CMDp0WEXBql4HV9wDVbcU0IPwm8BZoCAc2knLOsw0ZKSa8/Djt+Pp/p8PCw/uuvA3TxAP+9e/d0784ddQ26gWKMoDAeC+PbNCIC+iE/Vcdtq2zryZdyos5GKVLVzzV2e4PsLMORcWiY3UgBn/AELdRBPtAcmZMGFshq0f9GWnEIdn59qacvnrF4vKR9Izy1LOoPWcw/0PuP3tOH77yvRw/e0jEXvY0ya9yReWzQiO6pCBk0OkRv7995oNOjU02aiRIL67IpKs4ziOpaTfNEE9DRDy10MkylMZQGgP5mBRchWU0kOb2NrIqEmxrodrfwQjO7XYy1gfavmcOWq4UWzH3Xi2td3VzpinZdcIF7ubjUYrNQz4ZCbVKedGrmE+VZq5i2+KdcBk/YQgx6dnmmX335W/3Dz/5Z//Wf/kE//dUv9ASdvIH+hhl5pM4RPkcavtUx5EgYMWCrB23Q5Z4+8vhP6EOTM/2UUa2grwoY5SdoI6ZHzrvGTm/AQN8XJTXtlPFxoOnsQN30QIHMChsWyFIHdJCd1EgB/2miRHpF0ylSS7zTkqSQn0JFxgj/dgu8F/T6FcgXibKZurta74x6G+iGbRd1S8iJurp2pgk2qMMN6u8xNtaDlrqn2K2U3FbXGrS5MGcNtLFXj62sdhT9dGpCNlH5KzVtje237Cikjv455AL4+Oi4jhvPTxGhnjlF8O4xdUC6x9TWtndyXM6J1IKMqY/xYHqbYVPjnNZ0jTr6ezLrZHTemOCfH851ACZcBjlPgs4ehdI9m5QK9w9yiwillBW0weluRts28NAoRaL+Uttt+TqcU6Ocs/xcM7f8+re/1c9/8Qvs/7Paphk24eT4iE3CjHyJONZm8D9S78imsoCtOzI+a43VhTWTrNjF3kYleDMihUUGT2PlyXPXyHxmG1HGsqVTKfCJEC8Iuaxhvj3PN00jI+dU0wtyEE+Na3KNS9SVaWdK5AEeEwMys11fcwm8tU/E8ppRkzCdCmj9/ndXANtVG/P7MoYTyFvzjWLnDbZhTA1V0l6+WxoDvp72ox8cMhQud8q4UmHjPo4L5HUjceBQbKKxAAAQAElEQVQQWkDmWkN/yf7+svrH4QobiJ9L4qZZq2s39P1GXdPLl8Hzyai7x50+4rLu0w8f6aP3HuiTD97Wn3Bp+N7DU03TwAXwUz3+/Ld6zhpn8fJcsR40ZTwdMq4OwKTt2OjP5DEw93oykqSkxHhMkfFjBwbaQx92bauONWhhbPWMI8tcFq5Cadcn+36xrD0ulsuFvE7ymBrJO3h8YkdptBLkmyYpEiFokqxMZCDEYTNow/plvVjjrtUvMe7YgMRhQo4s50vkzehB07Sy3+WrvtkjP0UDOgh1TRnrs/lW7+kpjeF0f94AdYv2VOzsUVHHRj/p+Ysb7H1hDN/XnXtv6/DojnLTsb7ttcIeu22it1NOSrSraRu1k1ZTDjmOjg6rjI8Pj7jQPdARY/FwPuUgqVOXpHG90PXZcy2vXujkqNEnHz3Qn372SB++/0CHs6zEnBJuF/yF+SodLE6U2jk40HIdevzsWj/7xTf6P//vX+n/9///mf7rP/xOz18OGsqBcncHXk5w5wrkVSJUOPQbxjUHQee6vHrOnHKpw8NWP/yzj/Q//O2P9KMffqx3HqFH6Jl1dBysq2tkP6pJBZ62CEnuMzEXB7ArUivg1bnIoYJcX0GEd4it+ypPQq1yBTWRr1F1gzjmpAJG/IPdHYZoyOf0BmJ7ZPjKEnkCvgKeQoIL401ORDlSi5HwA/IL/kVZUSqA6lP4jlt4zqNvxKz/JgrxxekGLYAoZfZv7DzYh9JrLBtyr8EK/1KFVYKhWFHrRvJlaT2gFU+o0H4ZzJcyolNUtEIhJMa4hBxoOxGSguqB3QqCO7emaRsuxBkE62txiLgttHtMZ+d9zYmimlPfeojU69jKLWipqkxGyozfKuHAqxpelaXVJI01f7xWNqBf4fFR411GigiF+3CP2o/WB+TCBW9BNqWmOQ7doa/LLq4QX8hvV7I+JmkXLlAVT3WD+IoQykbf9Rqw75yAq80D9rqIwc3YWnJWcqOB/UfTdsrtRJFatbbBk0OVMZM+kp6gPpHU0pIGZCSFG60GdPwV9mG7zgtKqwL0Jr6lB0JaBnzx2idqqQhHjKSP1I+9lYEfO0EEr9Nx6psk5CHkVPG6nxbIKCHZ1fZxyDKiIBHQqnRxqXEbR7RfR9l9rWwN/jt8ojJlwvYY+HcOPjndkIjkfeVKtS01TvWpXjJHhCJCKSXNOFO6d/euPvvBZ/rJj3+sTz75RPfu32WNQ78yN42ATtO+/YEvxA/lI4IQr53YC2XvEv9vek30dQJvhl9P2/tfy2OvsUsq8CxQ5JYUehQwHnv03SjWhUBnqr644BY1Ht0JoIpQjID8AbSXQTFliP8b3j+OArl53TeB/U4qcD6q2hl4CGCW7NY4Aqnm67mQ2nBZtFRm/aab5yoXX0uX3+ioXOmjezP95OO39Nc/eFc/fP++3jvpdJLWmqwu1CxeKoNmcaZmucPqTO3mvKJZnysTr5sXKtfPlJYvdMS68N07E/3Je3f0ydtHOswLxeKFcn+lBjuUmVcS84t5M5+6feJbvoD/qO29jb71kETr3Z+O2rvu5z8OtbTrsOcNONp4FQ1/NQIXqWuHgvtd6BUjeL/77mm8SnGbaFQtV15F/9t9rupNKt8XR55EW5gwtOEscc05os9fiFbODfNCq4ybrP8wO46FrKWybLvSsRafgjZnZcZVch3kK+NIm0DN6ZZt4ZJ734ieel1SXfI5zbphFOaCwlomM3c1IIK1R1mosEdJutG02+j0IPQIPX7nwYHeQvdOZtKEy8VsfWMfLPYGI+cYhbGfaGPKmfZMdDg/5BJ4LvMeERrhdWCvXfcG7N+ohNxlC9pCDs53aAv6O3LBymZIXU6as5+eTzt4QU40PGiDkE8xhiKfbRVom36p9nWQyxYuAIPxELjyX+ToV2oId2nczrbUk0BGPm1INZ52tbHEvwFrNazHOuTCdl7TVmrTgF3opWGtgQvvDWdn/q8w15wVj5yzIU6ZvcCWQZK8gX0rWi+Wujy/qLi+utKSc+U158q996+c0RT2SSO8V+CnUdAZkY1BffAtt4P1ewFiP1mGJXmWcp8l/7Ug+i7oy6jz+EaijPP2/YK1xiXdhI3g0v74eKr79w8rTo8nOmK/MetCDbIV/eDzINRT5xdrPXmx0LOXG51dh65XEy2HuZbjnCvludQcKndH4ADM1HQ7sNZJuYGvJO/xJ8T73MeYMD927Clb9lG+W/E5Vq5nAJk5slHOW7dxHDTs5iZrm6eRw13XaNJ16MVUk0lLXKhtQhPiuzYLlZEsS3RNdEZD+YPDA/Y6h+RtJEX9qW7hC/g6qwo6NQBLPVN/B6/ddKK2azWgYz6LXywszxVdNKhhzu8yPJA3pSy3u2laZcoZpW3UI1dfEPc5Kc1mitlUPXyuc2hF2g28XjB+zjmLvWKv7N/6HXPWko5YoBtBHU2T1bSNWmzAdDKRz6fmnFVNp1M15BX9NtDeFXR8R2FexTMSX3BFPWEwDh1GPZWg11G+hV6DPIM2KJIQDlLTf9iTzNx/C/4tHIcLI5kw8Du8hwVSQbx+n2hcDmHXZPzf55r2LQnnIXBbB/796zj77cZrhLb+kSQXNvDy2rjbqC5RoBsMzZrDCaeGOxzGC3yNKK9dRSilpJyz7PcB8dXlpV68eKHnz57r7OVL+f/8tZKvOSz0gUqh7Aa/D3ZuuBxecchjOUCecTZwaL/Rhjr3h609eXvCG6xIjWPCM40mJ3Uo2swDCkUWz4Cx86DyBZl/G3SxuGFTNCqUlCIpKkIRBnHwnnJWwo0d7E9pG2c3o8iZPHY9GGudXP4eH5/o4OAIHhjQbVcHU4LGyICvPHCI6t8eXMP3MDCJSNoO6EZNNUhZGXfCgLFBmTGQE0IolB+HscpipJwvDnoGcgVy2Mb1tGsgD22jLRn+bBwjsRFVVOOygcaaQW83UqPMwXfHhV3LRJonc0UzxbRjUFg4k40yYh6MCkEjlPgC0gPojUGEGthOkL9opE8rqHPYA6KjQbi2Z1TNL6hGQDcavEk9k+71zUrPXpzpq2+e6Osnz/SUC9anHDj6IviayXCDHCJnTTD4M2R/QBtmGD8bMMvLcnZ/+/L3ikvjAT1IOSsiZN21ARug4UXSGv1x//hCdI1cHd7ApxSyUUzIMKUEr/t2Dco50c+dZvRRR1+7rT4kf/nipfybx9b3y8urepjn+gzTOmSiODo60mw+R0ZF/pPQz58/r2Pj2dNn8m8R+x8pdN1EhweHms8OlCKTd9z2L3K1nAN5ZdqTUhZSlA2zddxjyGPV7duOR5J3r8OWzdYdmWBG1bwY9gH5EKOgnYkJJ1KrsTSMvSzErcvLnrG70JMn53ry9CWT93XVjzkHkHe5FJzN4ZNxEfATuVNqp8qTI03mp2omh1LqkF8SXVvbUXV3WKOvG40sPAyxWBILDO1XObWndsx/y7E0C6lb10lukxxTo/jwOr4i+N7CHsK71yHDwaiegIopOUbaRclPSkkd9qWbdPA8asXibIPcLOuBSda/ff7sxXN09bnOLy9qnxSMcmqSKjJuDuUmlLIUmQHgtpLHFdXhJNcND5GklLSVZ8ablTNjlsm/aVs1uDlnRYTEW6WBYlgOtY9lOsQSN7IArfH4nT2lkMsaKSUlImNLRGZHPDkltdQx3Y0vLwRmTObH6O4pF1xHth3KrBPXHKav5CZk6OSU4c18NvS3tnYbe2dbL9Ib7FvKCW/IGczXlr+BIJ1GHtOIhAySxDmW+gydXPAjr07qufS4vHmps4vnujh/Wf/xg+1J13T1t38f3n2oRw8f6T7u0cGpWnQxbFuwWYgCHSzoda9+3atJjU6PTvQWed++81B3ZseaBfLdhBrWuJMhacYBmONmatXR5pZLg+CSmLU6C/5MXKtpM9EM+zmnrnk70x4H3UzGnPgutUIyCn6sZAN2fWA8b7gwWzIWFmwgbjZLXYFrsOAQf8FcuF4tWJtvVNAx0YeWn3VwwgXEBDsSXaMVl21nXCJ/9fKZfv75b/RPv/5FdT9/+lgvry61YMPT07medQYqN0a7CMS620N7hJecs2xDM7qWEh1AnkKekXq1ewbyrZl3PLcPHtDRqGknmnD5OsUWTzyX5I7cSTRRmPvqFiWVyBL5hT2INFEiX67+VpGcRp0hFX72/I20bYSHsgf1mx2yIckEshJ91sJD00wU9NFIH5Uho5edmjRT1x1qOsUeTQ7UkS9FklLgbzRhPHdtq8a6mZIUYQbkBa83015r9MwVxZWqJmmkYW6/1yW21yM8Jco1TasJ648ZfePxkpHniI1w3gFB5JzgpVPbgbardaL1cprzVLlij03PNUUKJUCTpCYUXQJZeUI984kmzD9t18p0qb6ynjJlgMOWY6HfC/I0RvyWpWG63WSiCXNNzshKoZE2jrQNp9Js4dEYad/LszM9ffpE155PCXddq+msoz1JEWgXG/aRsSlvFAknNsIpqfJvXrR/QuTn43bh2O65rYlwQj4pJVGMqML8MMr9YNAE+SllZBgUUVQRIYrJT4FpI4gw3Ka262712XGFjIb9EVDgNQHX6/w5JeWUFfwMrAE8T212/VH2DFTXVCD2rffNuBBkVB/XVT1vfsjjqOq4/B4jRQFtDfR/ix6Z9IqRUUxcnS+xHcFGPJhDg/kzanhQYiUXLusDFNIKeTAiKhxUFPpJ3tyDwB+FTT4b/gBN7ll3dFwazsFM904P9OjhqT54974+eOe+7p9M1Wml9eULLc6eqL88U8OmcA63B22jCXbDY6BtJ8i9Q5bNFo7PrXIwL6Bfttcpstqc5cc2RfRfFS0RQQsikoK+VNBs2jIwBrfoRYx2SUpJjKNgLIdaxkhOJKPn/oYIkL1fDLo5W+ji6aUun11piX+8GZX6pMQkE8wNsiLCU8YOBERG6h2hM3JRVtDnURuN6HduBt29e8DB+7HaSXYOFZkjPn5Nx/RgvBiER+oYx45DkoY5q+jJk6W++upGZ+cJ3u9qMr1D8xt5/K9YcA2sQyMSY7NjDTjVZIIs26zcOD9jn3ll2s01ZV6ZMUYPulYHpM+YJ1v6OnEoE/01/bHS2w8n+uTjY733wYEe3JtoXv/cXFIb7psWGXcStnjQhEOBTi8vQ59/s9TPfv1S//SLp/rpL5/rN19c6OnLXquBvPlQ0cykZqIx0f6QLCP/WdrV5pI15ZVy3ugOh3kfvn9Pf/LZu/qTT9/VO2+f6OQQHUCOhfkoGF+IFn3OoFUqE3prBqbIolUZG4k1qJh/K8Z2F3Y8ZQpQliihkkgL/FLUH9ywLyson2hbCNplSqoB/5pL6UCRD3BpE+0qYExcoAVxQZwOKG/McKfUMVHQjwFfQf3belUfrKeCBqUY4ago/EOems9tGWjT0KiwoDFGdG/sKcVw9pAemEsHPANje2AdPGqDXPsdBlkHS2y2LukFyOMcN4zSK4C0ltBTlaWKoYVG4dcKPlnUtUpL9wAAEABJREFUOC/lyCRzWZBhqCWNtgXQDD+yEe0FIeKiozXInbwyaJeIKeKJHXC++zpxG1vzUsbvFqQFqMl2QxFAUWO+/XHp1zGS/HpYlCoVblfQYlUUiVby4d377Tq4dYP0LUzToENqWfzYpG1aQDsk88e4DCBQkEWht0mQdm5RvKqS2FdvIR5q1lUhS/+jC3SzgDE8jpLGIL0CP3Vr7CmzUU5rDqhHTZtRGteY7xsOfW9I7rF7HXPwVE0zVdfM1eW5GvpNVd86dMD9N5P1vJA2gJ410RqsYqolWKWp1jEDc23iQD26P5RDDcOhxvFIZTym3mP06xj3QAXeC+2o6wV0aURnC24R/KH/MgiTWa+wl2shzrCDrKq87CYijIxr+Rj2G44n2nkr7N/BRcP0dnjdT5aImkG1mL1S9cqPZUz/20ujqmPXlLaB735rkV30K78JbxGBy1srsUte09tDTtjF20uybl3tHqdDJ0gIooxEuGkbHR4e6u23HujDD9/We+89Yi66S/+39NNAbolsQoskt4uCNYxLhCLs2cMxOxBl/oT7Jorjdtledwr0Xcao8c5YA9vaSa4s1LQ3idawU94kTlnoWK6VlLM4gDsSsWbPtlpu2FeibYNocwGju2yLkXEDCvNtAM/tqe4DMqMzAehTN6SEIz/m4E04/hWc+xW2Pn+3OewztqHv+ZLIS0JhjhsrGsZ1Mw74iywnvpWd0AiPgDm8wXZPyo2mw4XaFRe0V9+onH+lbvlC97k4+/jevF76/uiDB/rs7Tt6xGXLcR7Vee5fXqksrsTmWFrdgOuKsiZuc6PC2k/sNz0PF/aaw+paw+pKzbDQ6VT66K1D/el7x3r/TuikXWiyealu/VLz8ZrZYc1ssYF3+Id5y048xagfPPUttKlUX23kzvfKKZTehva5tqE/4uvKdzC1CuvLLUEn/hH0dlldvIJPJYdrSkGLgjxbRA3FLoxTX4dFir7ncVqQ9joIvsoZ9vLxODUc3IPovddlYOlVkLwZ2PSNrKsG71lwRw8a4oVWRYTCi2UwUrKnYbbfgliOrAZkxl6GcJaY2UQKgcL4wpYX9fQXiJ6EXpEHoQTEjRqcB3oFyE9IYZAaNW4kPEry+mOt0BL6S3Wx0uFk1L3jRm+ddhX3DkNHxB2wlp/AU+PxvBEXotRDewprTrFfD/Z2E9agXcP8lzP0QrUu9glMXBSAv6HHBeyBBIrBHmjYLLRhLGy8Xt1ckd24rO7IPshtDYSJqFTbEZL93tOG1sppoa5Zadb1OpwVzdteebxRv7zU6vpCG85tyjAqwVVKE6XcKVIDEd48qGkB+4icNmpAS1zH3G40XkMy/gvjc1gv1XPO2HPv0rMv6LmDGbGBI/1bfCFMHQP9vLhe6Pzlhc5eXOji/Fo3nJ8vl2stKOdfMrqul8JX6tmrFWRiqPTIiz6h78T8LcK3GB0/MGztAuwSAfqv4IwK+gHDK7FPQZAKzq8madAp6/uHrPvvHXc6PWh0yOX6tE3oVlIZE2eiSRfXRU/Pen3DfuLxWdGLRafr4VDLdKx1PtWG9fcmZhpYkwRya9qJOs4hu+lMU847uulEic7wOacUyqlVkye4U0Ksd6jHej+M1pcBNgdZLyPI2zRqQAu6rtUEHepA22W13lvlgIaEQzirY0/VENgjp6hptEZ4qTfD00xHx6c6OjnRjPOvFrpNamlzVlZiiITSGPAQSDEYSVtXQSrnRR3nLwl3hOCaOWHJ3mjN5f/I5SzmXHPSDttOh43RatY2mjaZdoRSFvwWaLtPRsGqEnQiQsI1qFo9/bvmLGAz9Brp7xHZrNElg9LKTaOWMdUZyKPjXKjDjQj2c71WyxW6tJDvVbxHtewjkiIlSSEZgVshiboztBrOjPNsougaVeYYU9UcYBfI9S++Qep/Cyhmbux8L8zx9yb8u0S6tQXKuG4MvvraX2XFJ8GugWxqGr0pw+Gaz7GUrzKrLgS/z3UG4vdlXN5FX4fTHK4uZKiI2kvFrR8aQkm2KESXqjT+DcNnz57o6bOn8v+1urhZarVTIv9rEyuGFaubdDpgkXrChejhwYFyStiJja6vr7hIutCVjREG0gerA4ZsgxHZrNdaYeCuOVz0v/JvMOgtih7w4jzOW/O4PvJufAlMOcf3+AcOpEcMvwdo27RyeYtjA/0VRtT/n/DZ2ZmuuJSz0ptP0WrnsTJTjfwESp1SVsoAvpORk0Q/qQpNyoQ9OIwJA6VtO00xTqend+pi/ICLuxblp5BSyoyFhI3c0PYrnZ2dc+l3oUvaueJixDQ7DMCUgdJCKxg4LnuE/OYc7rfIAOkzMTFwaZ9gtGyZ1ujBTFxxX0kyiw0DuWs72s+GQKoHSksmghWTxoaJYu0Jo4QCY9JMZkpADRe/0WEksnoWzQMY2eAbhbwCpSTZfRNOr7CVqfmCfLyjZBlXIwyPw+uAj2EY4X+UWXd5CfpVVi3taDSMRb4Efs6k9tU3T/Xl10+4EH6plxeX8iXw1c2Ctg0qCjX0d4fsbHz9G1Y+fG+7lrSiDXqxYtIbS0EaW556dGJNnOPX6M7CenfjSfNatU/I2WH8Zsh/wsST0YXBBhO9c3oP/ybX0DcHXIDeu39P/s1I63pQ62KxqDruC+GeulxzoUDXTWq+d959V2+//UhN23Kg/ly//s1v9ctf/kq/+tWv9dUXX+ry4gpGpSl9Yx1omqbKck39ppfQyc78ceF9dHRQ/7WOdfiaNlxx2ePf6h3ZYFgfAvlE8DUoF4Gf9qVIysnIMm9uH9HKTCwtsmyaiTbrxEJi0PXloBcvb/TV1y/15ZfP9PjxSy6Fe83mh7Tnvu7eu68p+j/SZ96grfuiyFN102NND+6q7Q7QXzGRlNouIaPChFRYjI0sHOzKC0MWIMEUKeBxD2OqMGO3QPshgzhvY/aebRzpRPjrdm0hS6FCfgIZ0P6IkF5DUQgVVn1IKtWz/Yz0v2HZ55S0QW9u0EHbP6XQ8emJpixOfPH79eOv9eU3X+ns8pyWjFWmlmsiX6SihKrbHZHByHKg2FCTph0vhSqLYEAJfpwZv/lNmT5rGNudWnTeepFyyMVETYXBVMQPgih7EDbfI+PPcZBWUBevLNtCn5GF6IKOGSN9Bfqxjk+oUx/15oY6G03aiQ5Z5Nyxbce/uVpozeIzQaFpWjVdqwkLNMuiRb8L8R5j1t3C4iYilHNSYz1rG2gnhcxKMTtKkZRIj3BfAPwjC7O+kba/ATxqxcH2s2df69mzx+jntTbrNZuDQV2e6PTwjh7ceaC7x/fhda4ojSJa5QRvTaecWyEq9HfNQvmSQ7S15lxYvv/2e/rTj3+gDx6+pzvTY02xf81qVLuRuiHUYRM7Neqgl/pQ8a+srwsXwI188XsIjePZoY5nRzoBp/Njnc5PavhoeqjtBXCjZAUbJMs8p6TI0MrSmKQhjdqw4vOffebMQj396d8OvmG+vL660A1je8UlbyHe9q2ddsqTVg161x7MZIxt6NnNhX7xxW/1f/zD3+m//PM/6nfo4xlz74r5oqfiHt3ooTGg0wP9PxIuIFAK25UJ4z/njNyC3PRO2fLLt/bRBpu2Xm3kC8uiUIeNnB0caXZwqAkykGWshD7RrlGUgU4k0ViJfjAC9xUaRXJ9SRHklWSeRvgb4fOVO6g4Dp4rv0pKkcmdVJBrYQ5CzaudYWmA/kKPo4oms3HABs2n8EhfTKZzdd1EHTqYc1LbNPK/epzQjgZ/s2u7ba1t6ZL5oV9voDvUsVGof2T+crpRD+3R7R75jozpiFDbtpogR9Me4NkX+dc3V3V+cXtCoYS8RV7TW0N/hR5btm5zpKQEbyQji5H5kLpjVI+OoIIK+jkYF+E8KSTeLegRwg1jq5t0yrSx0IuMZg3wth2LK2QzVPozdGc2m6lryZuyEkTctgFBJsITZDJnHpySJ+BppO2mZ76oRvQUst9UKDba/2vhpinIICHnjNsoI9dEgTDCbcvKKZE/FFAJ4lPOauA355Aji6CO7DbIZsM8HkTmRBncrZYUfIVc5INfX9aO9INoryMTNLuuk/vB/RqxL1WqTC3nUkZoSClteXK+rm1l+ZlO7V82Yrf2k+pKKbS3eqgGt9Znl+DuDahSnb/ausIllkDE6y7xkkJ+TMO0R6oewEj8AHDpOzpNwbwuz5O4gZuYP9B+JeaQjGHL6MgWEuohxCmHE+UzutNgX0YOCFfLC63BZnWJ7bzSiE0dN9fq1zfarK/R9RuNXDQk+nQ2KfrwvQf6n/72R+DH+rNP3tPxNLQ6f65r9gPrs5fKrKcmjMGWtgkd6emvcSjKuVGL3TW6ZlL9hXG6WfXqN4PKKNon+E9S9YUCOvZH0F+kW/Y9/Wu5R4QadCnnjJvRr1ZT7OBsZjernYTaLqnh0CGRt8DDuCnaXPc6e3yux799ose/eawz1jL91Ua25Wmgbnjaq05EVqQsBV2ATAuyG8paA5flI4ey05n07vsP9P4HjzSdd/T+KLNcggIUih12kbWNI3UMXMhghvXb377QT3/2jX77u3O9eD5q3c+1Xjc64+DmJfuDa9ZxI4KZzSY6PT3WnTunOjiYq22z0A6NyJdkCZ7F3ESXqgtpolEtB0cNh7udVrpz2Oj9R0f67JO7+ujjI+iMmk3WmnWhWdtp0syYM2dqcAP0XMD6X+P//NfP9X/9/Zf6P//uCy5/X+gJPJZ0V7PDR+pm96X2UBsurdhSwPuIXEaNZdCCQ+fr65eKWOvBgwP9+Q8/0l/+xWfyJfAJvHS556BooeBgKzDQqaDv8I9oJS5Fk6Zq04EaoLHV4HkWYxfYcOEWLlENMRdXV41CWcHkaXkYQiaIQimFUiTQgJZ8E+WYKqU57oEydeR0SNuPlNuTioSbmmMpG0cS6aFDJR0wbx9QzwxMFcgpSoebQYhOwS2KMEZ5LEZQfwniE/3fSFz8jkzqA+3sN0mIQP1ajLVxh149Y8Y2rB82yLTXoJ7mbFRiUEn4k10QvURaGIzP6i+9algbCR0Q/S8OKu0WdLaCuFLjyAN1MkIncOBPtAcNEn2goJ12NSN9CiZSkF7RSsogVKhRtLMQ+u4bt1FFr/JuI50GeEmSoBEROCFpD90+Ll1qyN9CvcaIO8J7qSUI1BzbD/EyBoLAerbLsPcWPIVU0xb+ipqHclakQjloON0c1UrMoxKlXiEIh+URW5lom1GFvKa/J22Oa1h+EtVlFfS6oEcFPR4rEr0StVa4YEy51Kg2D4zZoiO6AnPDQfMa/Vlowz6zYBc7xvKUNc2km6lNUyhN1KHfhsZOI3Yn5UO1kxOpPWb4HKrPB1qnmRaMiRuwoM+XgR2izzdxgGYdaDMSHubo5Rwah8j6hNaeoNMHKiPWpoQG5DSgeyOcF0oJXRUtMEp1BxpcW7N1q2xfSYJIFegIuQXUA1kGLQhkE7giLOJV8yS9+cQuwi4iF2RkN6Ls3JqCPyqcwekK8VWbd/4AABAASURBVBQVf3efrbONI3qbZfd1eAvnss+uIfh3WIqILWx7UsKfHKnXH5dwDXYdX93AtwMkKCeFfwLXsN8gMXZu04Rms9Dp6RE4Ude1okplJv2cE7lUn/DX5YI4Z8BfE53wOmo+2oJrnl4HUd9938jg4DYTRHcBOxW177ap3/mSgZd+sFRcf+DfQ4wBqRaH74LuLBYrzh4XHESvmTN7sJH3IV4fDMz1DAdV9NTUJ2XsbmK+SMy/iTEayCAiFAHIgkffgt54Sqn9i/PK1S7OLoDDNwq9HiRvzSPGTREjX5kx01T0zCtDjXcW17Ft+Ui+nr3lSpNyo64/03jxpdbPf6Px7EvdiRv95IN7+s8//EB//dk7+uThse52ozousnR9xsXvhYK5OJbX0mqhxPlncKGAwVDh4quw/hOXYMEaMjNGm6A+zmKcPrIm9G8av32S9afvH+vPP7wL/Ylmw5ny9VPN4Wcea0bnhtE57kZnQQS0047stedNkPA9b6HRlPyelH89ihosti12dCo9+8ErCoH3X8ctPTyVTl1nwZ1pVUimkjyW8EWEv9/BNpd+zxOiwLcQRECKuOrDrS+xdolzokEMrG3bq1dP4E0gp0R/hIJxgGGmI4TdHrHfg4Z+kNeNYd5TrjTGcaT3KWiitDX6IiPhbxSsw1QR6IfQV2HfS8VGJXol9niQUoFKpYWMLLeAZFA+wl8CpBd0zfuJYP2R0R//1aFJM6jDP8sbnUyLHpw0eudep3fuT/T2nZnuHs50xGK7Y34S43ezHrhApG7qEe2ALLUkTZpOk3aqaTtRlxs1EQoW84U15mhwVjei/xX9kv3OQv36SsvFGWfxj/Xy5Vc6O/9KFxdfc+b8XD17ocxaq2mTmrZR3qGdNKzBpZTWyGWl+XTQXXh+695Ud49Ii6Wuz5/q2Tdf6PIldDjfD2xOamdSNhophTBK0ByUG2QYG6LWyrhdM9AOsRcfiRsUrOPcBmNgf7Vk87DwGdDiRhsu5HqfF7AIXy83urq40cvn5xWXZ5e0bc1Zw0ZX1zfyLyV988037DWeacW9y4BMjLHv6dZeQd8E/WsIGxvIN+jVJCnkp6gQ7z2JXZLE9AqIrzTWQjS6czzVOw+O9DZr/5MDaUr7uhiwY0XWxw1nZlc3g548X+q3X17o8ydLPbvOuh6P1bf3VaYPNE7vadOcaBNTrbHbmxJSbtVOJvK5vjGdTpVyop969ewhh35UGbGs5F+vihY3G84Fl+CGO6dr+S96rpDVOI5KKalpWk26CWc+6Ay0ZrOOcEu8W1wYK6y/3S7anOmvjsvhpgkF4yCQU0Y+DXQmbav5bK6jo2Odnp6yv7qrYy6BDzkLm0C3zR262ChzlhhKMkokjejnKEQCCu2LlJWaRtFkjTk0IuCB8Tpw7tEwlg/Q6VPWd3dnBzr2eQx525TQGSknCa8SZRAIerHUQFshrZyzrLvNpK1ukNl96H2G78B8mbviPs1ryBRSpv62Qw60K5O3lML8uq4y9H8B5r9o6rsS8xZUmqGfcqb+WrvI7mrltISMm8lEDXvYzP482kYIAIPk1hkyx/p9T/y+hD8kvvzLmdK/nPyvp26VXwyAPwDaPTumvt2wqDKJXZbqOJ9RA7sP4Zpn59r/fbBEzduu1NahDG+VdiGDOxWnhoWq1V6rPUcuFN7hbT46iXCpIIZJYbVa6uXZGRdAT/T1N19zefWEQ/RzjMpKPjAsDDChSS0df3xyrIcPH+jhWw8ZGHcYKLPa1hUKd40hu+ZQ27/tu8CYWRnrxhfD1GOsezbCNk7mxY3wwN2g1MZQB2aptFIgBXh33T3lnDay+tvGS86/uL6uPJ5zSHVxAa/UL0rnlGWkyAr8QVylGvhSUtyCcCQlh8P+UCa/jUjLQNm6naYMzMPDo2oMDuYHanIr823eYFEb+PaF0cXlpTyYzs8vdIkMlkwSPpTdwLfzuowH4pyL86OjQxb5M+pLjO0eY9cj555ug9OQ3M6GQdvBhw+wzYMxQf5N09AijAkGxHVvMJQ9/oCvdjLTdH4IjtRO5lIz0RgNW7h8i1ENapJ2CAlDpdcugd2mQhzqUbupFLIAAftHPiM6Mw5jlUN1qX80anwhHpCPl8LUoSQh20gNbiuKaokRvOSS6SWXoj4gO7+41jmX+FdMbDbqvXVOUkTIP/ig5W8oBf2WkyyLnLNSSsrIxa7rLPAxgA16t0QvbNxMc4AmzUDWQ+03y29F+hWX9tfo04pxMAx9rW866ejzIx0fH+nwaIsD+m7qhQuHz03TUm9GRkU5Jw7yDhgPd3X//n0OLmdMTjf65utv6uXvr375S/3m17/VF59/wdh6pmvq80VLzwF0z4TQMy4KjDe0wYf21o+Tk1PqPtGEPndaj55Zn+wO6BRiof6klGk/gYiQ4ByG5Gcb4kuDXd5t31DX9c1aL19e6cnjC3391Us9/vpcZy9v1HOIdXR8T++886E++PBjvfXokY7hYcKEl+ArUpYia1SjMSZSmtCPmYXbyGTS4x/lp8mhJmuHoiYV+YDak6y1TihSALtbuNQeMOs0O/uovVvj+PDuo153g7bH6xGv+/cJsfc4ceuPCEVE1SXLfyRphc3xJb/lPZ1N6f9DTeZTLdhw+c+Af/4l/fj8OYuwazmP5RsBHdqaclFupdwk+iYp0E2lEJXQMrccBGG59biRJBD0Y0bOTdPJfKSUXaRCPK6jQKG66MqILlsPttjKf2Rg1TD9XEh3XjGWk/iBj0Q9kFJhbMhyhI4XhfbDlbrU6BT7cYwdSSy+RsaoyJvgv4G/BnvUciiV3cEQsi6ubb/RY9dLlJxm/o1MGbcj5aCJWwhaxSBuaEN9UzTkEZ3qteyv9OLiqS6uXqJPvbb1NjpkgXTn5I5Oj+7gP9K0navJE+XoqBKdHKQV9vYCW3Lhg/bLaw7SNnJ77p/e1UfvvK9PrNcP3tHDgzs64oCsXYe06BUrFx4Um8KlgVjDBwvbpIaFZzbYoNhtldnUtNDsNA2A/k9Sq5YD7BhCMUqBrHPKapBT7igBmmmrhsWSkbnMiGmjaJPIrBH7tOaw74YLxJtqf1YabHhTSE1SdFlp0iixkC24Kw7kXi6u9MXTx/rVl5/rl5//Tp9zCfzSv5WOziJF6EqwoVGFn1DKWe6LlKGVkiJCkkG+nWufc1edst4Qn7FvHXPfhAVqW+eSjmIZdQihZtVFYjVOkRVAyGOPSA1pjcLxkfBbwwRfI2VHFdpZCMkueui6izd3oyTyRzQSMpeSEv5QEsniDF39JjRy4B6lU+O+bOdq25laFubZ9YmHBb1l7LYbCZpCMKGgyqINOrtGv9fY3u0apZfniw121mk9Y0iMkQip7PnDhbJSzspNoyY3GpHXarlG/1bw1QvySinLz0D+Sq9n4zEMjlKkqFCCbiABMMSoEbuBKkk55LQIsoMgn5uUcpLRto065h+jsZ5l90nRkrnrHD149uIZ9v0Fm6UFNr13EySIwYq2D+0nMCBMt33F/LfGrq3ZiK4Zy3UcU29BfpvNEpncqGdzXXyb48MBxirNVtMkkCvMU0pJOSWlXfuoUohbhR/3g92IID0JDmg8wpWUc0KOWTlRNhJpIbJVkEnGiI5UIGs6gzjVMrVfKR+UdRknuK9cl6kbrt5lRtocEbWeoJ4kc0FOZwL4yMaXfAT1e59wSv3gsWvg/b73Ngm6lZGRWrdIrMgSMo49CO/9NZ6xUfPYjVGpoqAeI7BbxIgAgzJlcwyIecO4uGF9c60y3kjjEizwbzHSj+OwJt9KqazU0J93jjt99P4D/fhPP9Rf/vBj/cmHb+vB8UyxvNT1k290wzy35nACRYB3QUsK5N21E026ibqmq8iJdSZr0cViqaX/YQXjKqObLXYkp6yIrTC2X1VCA4bEc5b7LCJqnkIfD3XsjWrYnE+wl7ODln1GR32NMv2d0LEkfrDNIwcDy/OVLp9d6oZ1zOZyrXExSLbv2OUyhpjCVEqSwohdT4zqx7U2HJgOlkU76vCwZf12pHsPjtVOsgpjs+j1J+A7FK4bWhGNpBZ5t7q8HPXr3zzXz3/2WN88XrKWTawBG1CYz5a6vl7I9sXz6Hw+Y704Zw8wUbOfC2i314Fr5rHecxKHdpgEdfAwoW87DugaLqqnqdfb9w7q/6320Qeneviwgc5SKd0gm4EmNqCrGMas86uVPv/qhX72q2/0Tz9/rJ//9kxffLPSs3P42xwountqZw/VTO8ocQFcUqcNA3eNvVphbDfIqHCI1U5CD9860SefvKNPP3mk99+9o9PjRpO2R/+oH96SNsIsqEsN6PBPlDnwyVw+pYoputfRF60KF8Ejl83j0GrkMH+LrEKfCr6DwxUpKyIrY3A81u2mSLK+9JsRmztyIFawdeC66AaVZzrVzSJ0QX+8OFvr6fOFvn5ypa8eX+qrJ5f6+umNnr1Y6fxi0M0NHK9alXGqHHNl5pLM2jZFR7gl3ADqT0ZSQu9yJEVkBf2eNVEifxblQSpu30QxdqCV3Ab0riDPEUUaGeu+VBuQk9FrzcjdMMK3KPSxSBPjMkgJwkE4gcAvrSTKbF38YSyJwyXPtvxIWPBnPhvcVgGPETOFZiTMcOGTfpHj1RHXqspaCTd2wHnzdVKN244hCBFyJIg9iKoJhO3dIYgL/HHrEhBCqdj7zbvj9q7IDRxFvm2tI3GjVByJSzwBGaX6RTpppDt/RXE+Y5CQ9rYs3hB5o0L0qyKkKgPkQLgYqhSgHKTZXx3Crs3YxlEjZCnnSZx1idCPooZ8SQN0RuhUkLHAG4pOTb38jycOufA7nGZ1qbAGRReYh0fWIUG5nDs1eUreFp3qyHOoWXeiJh1idzrsyqjn1vOXSz02ztd6fj3qYtPoBn1c0OfXXOpe9p2u1q3OF1lPXvT68ssr/eY35/rc/1jl2UY3V43Gfiah01u+haRGFWxPCVxCwg8TMorDGqRbjPhHhQqudt+tzAT327GQSWhIN+xP+GMLxgieb721O5xMbITpAocNaqoOLsmqee25BXnx12/9fDvg/Aaxr737jI563a9KPxR7j+pjAmDP+r7E1t1+XaTm3X8gsfc6jeJ20B0k6jmgL8wTW3/TJB0dH8r/UOiEc4jZFNuSkDD6bB2qpNCRiOq7JVsJOmqPVyn/is88vwZ73yzhuD2c5sa/CRhwFidvAc94qtqTtxgOoyWwrwL/XnOvuPBYrUbWm0UDctivDxBLncOFPU2Mq8S4Svgz80TCvlaY0L690Lv1SnAjiTjtn1K058/u60BB6Qu+RPLuS3zHvU2DFrkV9EkGTem5GBhZX70aCzWdGnMUtWnE4q7VbC6Vbp4qrr/RbPNSb8+LPn1woB++c0c/eOtY759MdG8yal4WXABfq+Fiq1nfKLMmNxJu4vIrsaYLY1gqWMsk5uxgnjESbuICOGrajdrxWkfNSg8OR338sNOH91qd5htN+zNN+kt140IaIOsLAAAQAElEQVQdl1MN4928vi4y2Fd9aC/NqN5Xn7LzIle8vDVs978VlQCfWp4PlGHBX0uThD/q3ekfZWAfOnsaQcwWgY2qQI8S/pQSKvM6nE/y19B3H9LiWyBALsfh8G59IVmwOPoDngQ/E9bYM/Z8k7aV10Gh0OD1GXu+7Z5tFFHKOSvlLDy0MdQPIxdHa61vlluwNvdvmg7sfUfOOQsXhAV9ZbQp0EsUSIW1x8BaYmS9MWLji/hB/uKpssPvNbqIJwqHutGZoExKPfq9kee0GevCedProNnooF3rqNvoZNrrZCYds6Y/aCbqgrUH673lYqNL1sfeO4zspQv8UbV7QR1rv65p1eLmCJpZGGuDAt4D3qtrP3ouUFjLD8ONNusLcK6hv1DEgvOBjZqWcgmg34ES08VK2FP7Bf8D50/jcKEmbjRlnBx0vQ4ng2Zc4BbG39XLZ7o8e8F680Y99ql4rsceScE7StBW7qG5RZVJrOmOQV0zqstFLXkyc2ZGvuZ97Nf00Y3WC8ACds3eabO7BHY/WQ45shrk1bZT3E45d9TRgKSgU8o4qNCfptWzlx+wCyN2QMSTAHcDshxBAVKyHIOuw16NoBgY2dqvLFQDv5BpAvMu6+RworvHE905zKw9BmWt5H9o0qN/y+ulzs9u9OTpFWvra9YgG724Yv29mulmONRCx1rGsVbpSKuYs3qdaI3tNpVAV3Pbsdfq1HFG1k075Qb9LUK+gzbsJzebghv0YwLEb0bSeo3wJviOCKWc1TE+vK86Ojzk3P5Qh4dzTTm/artGkWisRglZJUltSuraTJlGnmODtAI9jwkxrlAN5ZRJa+FtWtG0nRI6GErQkehCBSTTGMiXuEgqKWmMYGQY0kiKiEset8zdLei6Ft1qNEenj7qpTuDxhDP+Q8LTSGooLYgPnBm5T1voNTmZkvAq429oUwud3CSVQD709XK10oL+WKE7A2vH2lbk0rQNZTJlgyhkt9mwb1rVPbov0BdsmFy2dxlJCR4y7cwpK+WsnJIS/tw0jKGJJrOppocHmrIeaeZzCV4KgugtP/SmiM6rgNi/9O6z/RFu/Ev0SGP5rFr1H0GTYv+G1xXdFi96k8EgxrjN8ponqr/UL12jQDl/L2jVbZ693yUp48ErBm0FA0IV0K1pdkeEAlBHsSAoGIXijtqlj/jXGNwrDqAfP32i3/z2t2wOvqyHiEuMkelDRRHBgOkYWId666239N677+mdR+/IvyU5syJIsjJdcAjpP3/rS7XlcsHg3cCS6y8aGVym6UOOnBLKFtqse7CpaYk6WhSt2Sme4HGgzIYNkcsMQ68eBV5gKF3HCw6nXrx4qaurK/Xka6y4lE3QtsI6HPglpA1tgYgkx23dUMrwkbOyQd3V3dGxv2HwTrn0mx8cymg59Or7UWsOjz1oeozUGv7cdv9pYvN1dn6mi4sL+U8FO2z+/JsuCV6mGIHDaqSOGFCtTMPlN/RBoW9zSjV+OplySHSAvI90wAW0ZdxhKGxMSgS9GRromHrBjNtNZjo6PtHxnTs6ODrGaM1oW6MSGSQpgIBdA38pIYqqfvDbreqDPo07lJqBfKTbX/g4rZBeQbrjKhxHOq8qnZoWqj/wkTByNqS5nSqlDjMXWmHQrxcrXXHxa1zbICHP7cH5oLX7Gz30hZx/28rxKWfN0TlfyHZdJ/fRBNlYtvtwTrRV0tCbxlbHevyWs/vljIsi6/wNurTtq8tqFJ0+MiZSykwgE01nMx0eHHAweJ/L0Xf1yDp/775mxCfqGGkz2WX/DD05pg8O0JWIJOvB7z7nouZXv9YvfvEL/fNPf6qf/ezn+uKLL/XixQsOoG60oX3WXVhlfLW1XcdHJzo9Pa3w5fPUl7DUNaDjKw4ILQPL23V6rNh135mXnkXfAEPuAyl4QwNxLnd5cakXz1/om28e64vPv9Tvfvc7PXnyWB5fD7m4/ouf/ET/+X/4W/3lX/yF3nvnEYeuU00mLXIATM4tk8mI/dhw2bTmwsD/6mzJ5dXKv73IQqZlMpoyKc3arBkHm1MwaaQ2e+EjJdJTqD47p/r/zR8TM76PEPG8sij0xpOI9IRnO9Gim23bwWsjIbxr7KGB2uvw5FgPsXme/J4+f6Zf/upX+uUvf6Gvvv5Kl9dX2rDwVII4jYsc8uTcIa+GyTEjj9o/pFGdKiTGL2B8jNSFQ3QooXMNNqjB5uScCCeFmTfEg8sLe0XW66rPLBR6Jm9fYq3pgw36NGAnfcFDRmiETMvt60w3YQ9E3eiI9WJPp8f+OP8Bem10zVYOA7QLOp4Zc+Yts0BLOcNXaISG61uhC3a3Ohlq0JMqA2xl13Vy3S6fwu0J4aggjxKBK+xArw2bV/+m0dXVGQuUGzUc/s9YbBwx9k4ZC3e5AD6cH2oCTaNrp/CQkcPIIfBKZy/P9fibJ3rx7KXW3kTAc1LWweRAD+8+0MfvfagffPipPnz0vu4f31FH2sDGY3Oz1sBF8Mihu8+34Fa+1E1cHjhus/+/Jck7kKesmctY/IuFaVkX9hyjCjasMCekEizyW027qWZgCq+2U4c7ez8/PJDH8mTSaYa96pBTYTx50e8LYKPOmfTjiIaMIcl6YJl3rTI6lSizYR5/zhzzi99iV379Kw63v9E5lzQb+qNYuNgKIV+jsfxBKOT+tr7ZVgheoS7rHiooe6pLvqZpsUUTMEOXJ4rUkDVqnhG51jLkC+oJ6jPIpMAv5Col8gOHIyRQolDFiIoNW5cvCZJIh2CBd9Mmg1JkpZRJAfhzbpWZk8sYGpBzj7yNwROgklI0ypEl2jRCx2uENfPzBlgnxWN3LKMMgoKluuZYM9d4bbHBpm0YOxWUq3qvQj74o0Atj/0dwIg9bRgDE+Zy2w7zvlqtmKvWNX8mrVDG+czPCJ9b2Yp2JYXllgIX5FegESrJzbCsoBCqeSyL3GTZ/jaM4bZr5bpn86k6dCKgsWLT9/LlS/3ut7/Tr3/9G2z817o4v2C91KvQZyOQklIk1hyDrlkzeQ56/uK5/A/WFmwglmwgPN8q4AFZrdhMLrHtm/VCA5sMoZPeLMO6Ep+MbWvQR+tLbhqlnBRhQIBXPJZblRn9IuJS8HE8sm1py4QxYnmlBG8plIzY0tj6iSNM9m07ECSSUQTxyWW2iIAuLwny43qNkfHlizfrRG9bRvkW/XbdlkWVNHG8lb7rcfktXBMI8K2E/4e6/3CSLEfSPMFPgUeMOQ1OklYWaTazsyK7J3Jycv/+ycz2NiueVZUsMqhzd+OP4H4KM/OISNJVNTM9IvvifQ9coVAoFMzdw8ObHKLOd0KbSOI8XpuPNs/bXOa0vEJcc5k6CFsOp1zK3gnL/Q7P9y7YeBnWcwdxqKDbcAudBrSix4H70c+0lLisEweLQdhZDkcmg14fPDrUf/67T/R//pdf6O9/9oFGVaers+c6ffGFLt48V7uccqgJLWRRxagh/eb2rSorFaFg/yL5OJpNZ5rdTLHhK7leDJlPCtcN+tDMBbORBlY0j0Ufj73rBtHeXyvmEl9Lt4xHIY+6rjTmwjRv6Dkk2OmKj7sYqNdtwrrjEAU9xya73XYxJMYpAxwSPTJwmTpEGwxek3p0oaWuBh1PXHIOh1H7h7X2DirWdlEhJGrv4Wr7Ylu0AxTNoiJ2KYSasRG4UFzp669fs396zbq/EftwTadrxtZS/heVvD3efB+3vp4cYP9d573trpet2x4fgxyENRQ2ZMLqXQX9WXABW9BPhc01GjSszcb66U8f6vHjA40njDsO3jrmfCELqZJspJ5LzdncWONd6J/+9Qv98798qc//eKKT05Y1t6+/97En+yrKPZXlSEUxUBErReyskrAba7BUYm0zHBZ6+PBYv/jFJ/r7v/uMeu9oOAqKEVvOIVwWdV/INFKwiULYJ+0AHMLLvtpujG0cUe9QTTsmjL8daLmuQYWsKs2XJQcYlRYNcW2tVT9kih3RlSOlsCcVB0pxj8OjoWarQpdT6fSi05uztV6frPXqZMUBFHjT6OWblb55MdMfvjjXr373Uv/yq2/1T//2jf75l8/0y9++0O/+cKIvv73WS8pdcFi1aAZqbU8pHCjFAwn+FfdlwF2v13lItK0PY6UwIW2iUE4Uy30V1WFGLA+Jo1yxp+CA3+wWY1kYIAt0hcMvtiFquh45ODp19HXC3oq+towGWa4VxHjVKvtt5yaP24CFh4T8xXogZdBxvEZJKVKukKySVON3DHCHOSz0xBxWElfILAomtxAPhFwR8FFJ/t4Gc8j4OnB+9PX0HX40EwleF05+3/V7xKa8fz10y8v7zGySfvC7oWe3+Tdhp2Pin5m0g8vN/fLcxOv9Z1dyE+vpDg/h+sRNOTkN92cYiYFYdzcwiOSu9j5nborY8Mmw1P641qgMKtXLujXrykZuo5xtC4W6rDdRFscqBscK9ZHmXNh+/WapX/3pTL/8wzm40q+/uNEXL1u9ua51tTrQtD3SzfpQl/MJB7NDvToL+tPXM/3bb97ov/3Tl/rHf/a9zBudnc4Z74Gxi55QHx7BuFefoe33+66I8rbRMLy719u58Xvad+B21InfYpNTOazt850yuzQv68hhz+PZd677nQ/Hzu/u/2RQnZl/oJud/CGAKG7lRJBoj8msEvzum5OJZGrHzvbswxvNZnP2MitdnF8xhy51fHyoDz98qvv378t/MDyyPkroTaYLYWcDErzbNu+IErPJ4/E75Mj/jo8T/SH8haS8KLzK8V7fBRl2x7BVHXMXUyBzqeTNS/JCjEOEk4CL1Wh7UUTmqahIw4Mk1zPzvIQJeTb92Sfn/XdyGWkOnD/3Js/Ax1nceOGKsBfPvJEQGdOMYNXWahg6DdyWL86Vpq/lf3757lD6u48e6j/95AN9fO9QdwaFBv1KxWqusF4osrYv+1YlgilwY8s6DJiDfXsgfoNegXV+6HpsCGCi8TyhbVSwPiiwK1rNVLUL3RsXenw40t1RoQmXVmUzk61nlF9zgd3JeQ5Ikx7Q7slt2gW+6yYiHJQRbSb0P+f1Sn+Qkic4PHHnuv/H8H4eQ2d2CBZkRgi4PwTsIHExRDk8zmyTLnP6+eOevxpZ/b9b6kfIuThDjKo4BxlyDjKcjFX7WWAR1dC3fmHqv9zS4kfFFOG5Lio5IvNQx9n0nAu666spe8Gpbq7nmhJecqax9jUze2lfu8kiL2sA2iseX4uu2QP7uNu0PTDOggTzPnehbnLXXBhGAVzX9awvzGdF7DWoggZ1UgwrqZ8rJXTLlqrKFkhFYYq0LUFzznr36nqq88sbXbN3WK4adbQpiScEhQjcDabgiLhRCjHBt6OXhR56nfwHLEp4qKxThV6P4eF4v9D946GOJqXqiG73S8bHUgVrplJSZGwkxkU3v2RbdKbQXIArxfZKw7jSwdBUh4Y90LXmNxeaXl2ypp9le+390KcElX4L/AjD4CGDjgkghoTdkkrfZxq5nAAAEABJREFUMzvv5A4IMXWN+nYFrQX7p7lWy1l2m7wvaTVkf398fIT9v6u7d+9on4u38WSkg8N95oYjHd851v7eWIhI+Qxwu6dp/QwJW+FrQ6MuB6JTMMvwsJTolx6wjmfdmVhLJi7CpVbCDdiqug6ajCqNhhVnbzGXbVrTbGnyi96XF72+fr3UF6y3n7O3uFxUmrVjLfqR5t1A87bQvIlaUGbNmqgBLX2OlCTnJQS5HvgesSwL9KKkX4N6bNgaHVyhCw26KsqFECkSFChTFKUq9lA1ZzCOAeNib7KnQ+4/Dg4ONR5PVLN3jCGIBqK/Qv4R3avQy1qDqsZfUncgOaFvLX2w3qDBz8Dw87QWe7ri/GbBWJlx7rRAL1cN6UxWm/VZj0x6Rfo3AJokIdzEp6OsuzV8+l3F/mSiA+5m9uFtbzjSmHO5cVlqXBQaweeA/igZXLFZq+fuTOgAw0gjxvsI2QzQnQrdrwnXVaTepBabvlwttFhMOQedq2GuMPStLKMGNTKCfgimjvasuEfx+w7/S1Turthv+tlIj6wNfiPyjbFQiNB2hKAIb2VVIstag+FQo9FYe/v72j840HA8Im+hHv1vod/nNW3Sn33IYmT6a0GRf/cN/27qf2QiAnBj6dg1SgjUX+XHY7NH9DEeH3g4vEZZy5FI5Udcz4OWUjbJUKqNH4ODwLUDxiT733UxcEKh5HHuBymjhzVo8fW3J907sGFB0Xl+2DU6vyXsiuIXmzccGPrlbQ+/RVWhDAMNRyMNUeTNxVuJMkRYwIQwONYYohWXVSsOWF3R3L8mvsXYBhTSD4b8ktP9Xs+afB31mZl8gAdcUVfHgPND2Y60jXg29P2QaMph03KB0ruhYMA4n5cXl/JL1zXK7f0hHieFQ1NN3q4QYnZt60aU3RU9MrAKFH4Hj8t+H3wYmMPDIx2g+DV+s6AG3lpXfPh0uXT0hbfD5eRw2U2Rm19eets9j9flBmGE7NyNIdLMhNx6JfoWUrmZIQYG3UBu2MqqUohRJOc610zsfoDQYUixS2wOTaEoVQ1GGo33ORTay8axIC5Cx8xkBgIwyd75J2h4jHhy3UnqqegWRG74SsryJJ0o4RAWwOfvDj1xlEeloCPhVc/ivqdOyeXuegIKb1MlCxgQBTVkXKEffhDtF70L+nXBZbBviPwizo3Wkj6FTdpWoXfDjIK+icimrjdxI4zSGOztTZgExjlPRR6v3vl3XfJ+ubm51mzbN05/if54X3oer8NpllWlEgNaAO+vw8MD3WHCPTw8pG9qmZkCMhWPy8vMVDOx+IXPmAWby8B18fT0VK/fvNHz5y/0ApxxCet1Nkw0XmfregQ6DLGQbMTQ10waPr68/70fZcpGPI8rDLnrmbelZVy06KC7HufpXZdkISpizA2Z94RXy0bT6VxT2r2Y36jrF6qZ3I8OhnrI4d4nHz/RL372iX4GPvrwEZvNIVV2mI8VfdwosqjzhZ2lRqlbKLGJaNkwNMsb9biBC7zAZORu7NcsrhqVLChK7E3lExILjEjbDKFYVqBEUx3C/Q7IRwzxW50jjI9wjv3xjxk8S2YbV999qHfXv7ZN83CPzWuxS+4fMMkNsWk+VmfzOQvSGw4v1/LLu4MD+p2xP0M3n3P5++rktaZcgLfIPw8j1wWv24E/xCADgcVuCEE5TLy8cuBt6pFNbhjhYJbzxBCQd8RvsuCQgrtmEuj7HjvQgoYFQCu3Ox5H85BUpibzf+Q129CK2Da3Z86HGGuev4dv15uGBYfrjrff7fIeCym3zeLxPyfiaU6viFGOiGvw44uKNbbXx+WKhUfvfRuCCmzo7eIMPS65JMhl4EcyCeRvDrtet+jmDXb7QjcssNdsegsWOuPRQIcH+zo+OlS2u4xHUTYGZEPZFRuH66sbDksuwYWuLq9YBK3l6XVRsxGqNShrjQdj3Tm6oyePn+iTjz7RJx9+pEcPHun44FgTLoirWKngX+SQLfQsCNvEYr/Vmsvh1XQlxxJ3ebOUY3Gz0OJmrtnVTHPH9UzNbC2MGAd4hfzPQo/rkcY1NqrAhkO/5rJgUFTyi+E9FlF3jo91zMJ+gr8sSrqEPqUfdnNlg23w/nGZypIC8o5FVMSWFcDn6curKz1/+VJffv21vnn+XCfn55pixxr0uUdOFoK8LyJ2oEc5WmwMXZR1RPkxvg4cXtcNz18h56qqs+0LIaJQaCq2qQNZb6BFjARP9g5kQWYmPltQVP701NmBFrjbeyTZAiQifsPGkBc7hWpv4kMhr9ssKMSoQFvMPF+S613DXLFmzdBi/7yw626icA+Pnu7rBU/zfC5Ld12eJsvtqtHLCF1vT8PY93SH01xyEbpkrtmEGxbVG/gc3qDvThumtZNVWZX4o2DPo2mj1DPGXF4dE7S7Ln+J2i3I2/J9mAI6b8jTZesX5mSXhyPzQUHfe31FGeWo6pK5baAR64gxcNfzXrI5ff36td6Am+tr+NjI2mXisumRkevYdDbLtm3OXBKLQpPJmHXDGHrDLB/nRbvHTHKIJ/f9hqa3oShpewXgL8SoCEKMCoH+i5u2SrbpM2S3RLaz2VQz6vfx29J/ZkZ+LxNk234ORpztwuJJuS3Ov/e1PJ28uT5cC0YUyDmTsi4wDlr6dk293mbXg0S/uBzLslKgnOQ6pQ3t3DZioG1m+v6TiHJIbu/d5yDy9vVSDkHXSZiZ+yhATM5sevvkiLfBP+vz/C77TuKAQcyp4qAj+z28g8f7vELY8Bt5jA19NGyjrRRtIbbkHPTNcecqwxIb2enOYamPPzjSzz97oE9wjw8ovT7XzeVzza5PtJxdqWOzqbahXA9gg/HmG+F23covgB27fg20vXT9wP64rM0CBUyIWT2GaDNv0VdE5PB2PuroM5ev95PvLYaDoWo2+k7LaWYEy7oWoW2CJv0qHsvx6B11J9YeiTWIXAbII1BPSKLdGxhjoWOT3bdLDQdRhwcDjbnYLMqkwIGSRGaA+aUGyxBfwVxyKKil3sWq1fVsqQvmghvmDAtRIUatsE8z1hAL1gstel4QN6IdI9YYVVnI10FuSxryNcyf7oegAnwVKamChyq2ClpQ61ST/VaPn9R6+tFI9x4MNRhGuTDbLrIO8DlkINmYlk6YT6O+eXaj339+os9/f6Jvv2W8X5u6dqgY9lQWYw5AhqqYm6IFJfq0hwfjQMpYxwmUCOvoYKyPP3ysv/ubz/La8OkHD3TAwTHTqowDuJ45s+1qrdcc+MxHurqumIek16dJr086PX+11tffzvXlNzf68tlU37xa6fmbVt++bvQtaR7+6uWSC9m5/kS+r1+u9OK018l11Om01NlNqdObQm+ugr497eR5P4fWb/50oV/Srn/hIuuffv1a/4z7r7890a+4CPvtn670+Zc3+vyrG/3ui2v95g8X+tXnZ/rV78/0a9xffn6qf/ntK/3z717o3/7wRr//5krPuAw+nxUcXk20SAe4+5o1W6wJr/c1BYtmT60dqisO1MYDdaAvDpWKI6kExbHk/h3ioeQgj8KeFMb00RCtqhkD7H1Yb9DdSnwS9oqOQC8a+nsNlgqM1WBzmbt+ccClsFiDb/J1oqASY4mPJJMUQJRZKVkl80teoFSTZUD+WlK9jSePCtGREqPZzIgXcL3vJTRpA7w/9lJGlNhAPPYO8P7ZNyELAa8T8HooF8v+7CPd6eJn3PF95/VM7yNT9EH7nVyboNPZIGW+g4T+88mv/Mllk4T9lPt3gAu990CHg0lzIPfswh+xm2Lk9aKBuAiCk8yu5XQf654+YC6aYBeGZVBtnQx7lFgD9xziuiwMG9eHSmurtQxDLcJE1/1YL6eFfv31VP/Xb870337puNI//mqqf/rNXL/8vNEfngU9P53ofHZXN+sHul7d0/n0QM9PCn3xjPSvpvr62bVOzubsY5ZqOtZm8KedXNAJ0a5dOJHmEO3Icdtw8vz4PW6TbhLlzOPx5dfylw96RaM9aPlDlOfLga3/NkzfZDq4yFhbfow4eZ5bCDEZn7/k/W4+y1RuSyZ8O+D93rtNyzqGP5eG940raJl/9Nc8KSW1zA9+lnVzfcMe6For1kkxBh1x5uB/VeyAfdBwOFCMUWbUQQWJcd/RZ73bDngh6n/dCwsme78+DzqI3bC4Ycr9ZtsEL+N9CYx+NCuIKdR3prbpM2iSRKwxLhENdquXoTMMA5WMkaI0hTyYemk7Rp36pgrbqKd++PF8nmK28eWvfxyeoFtPDv3QJzlTnrBpXq6vpy0ttjQD29ujq4k8hg0NrEGin4lwZlKsr2WLC3XTE8XVhe6Po37C+ctPnz7Uh/fv6pA+rmEhog8BFAijoH8j66yA39jDKaOX2KeyRJAhu8g84gictQWSuOfSxu0V2YNEykT2lNwUCOWSXzgcj4e6tz/WwaBQ6BYS5ziF8+lrRbW0qAfpOxKBOdqVG53cs4F7M/xD1NbB99e9KRP2Mk4B8HroPRDn+Ryb7NmXvSS9l/V7AfrdzGS2QWAPYIY/AHe3kElmtgV+4Zc/5p+/CpknimX3tiQR0IcsMVs/Pt22YtMmkcfKKKsrBRDrUsHXjkVQIs33dB37m471d+/9nIxzt5D7vuPibD5f6IpzvwvOKC6nC005p1gsezWNqfO/vJIKxlclpRK3IC6Q5vYIJUKHg+/jLMIZ9UG77yTUUQk9gwGZj2MgbWx0Ik9KvfyvxvSsV9q0UG/oVlyrGiYNxqU4ClHHGiYxdgPtMOpo0d/pbLVZQ8Pv3Pff6H/vtCCtaFJhMh/72IBQBZmHC+FKoUjCNKqKQUNojoifVKZD1vMPjgb64P6+HnIJfMxl7pjBMbJOh1Who3qgiQUNWPdWzQ3ujfbDQgdlo/2y1UHV66BOmlRJdWjVraaa3Zzr6uKES/ULrdcLZNaAnWA2vWza/IM7fHzpqxCCighCVBlNbsOC9fK1HITVd8uMxBj0NV6MiTuWSgeHEx0e7WmPtfhgVKqsI2v/SqMxvE+GGnCWYdDpaUPHmqH1tTx7KJ8X9N5jysxo86TkvLqe0V+MebE3lC3pu6Vka4XYqCh6FS5veJev9bnQna1qnUwH+uai1h9Por44Cfr2otSb+VDX7UQr21MXHUO1VtH/AXqB/gF+TuC0tox47c7HBmTLcoryp8PebfZGDTqHnHKaQScyD5RbVCo4vwgu17LkTLtWzVqqRiYVZ1hVWakqPW+l2v1FSR8UCvBgzoOLQHABbfd2yMTPzxbYyhmXz1eLlS7B+WKtM8IX4IZzugVrtAZ73rvdTCsoIS90Olir3BfQ7Ngb4ijS33WEN69bJpRFPTQYaJyTJ/Q1ao+xvVeVGjC4SnR/0DSqaX9FP5aMAaSoEmIl/VyoVyDO/IKf/va9WmCPW4SkinEx5LJ+OChpoymRz8+9fH2xhqafhTRuL5gPegZzor00nbzhFmYmwWcSqpk2fhEXginG+I7co4y4TT5kCJ69DbsAABAASURBVC2+cKntY99xt8H/IAct+w+i/B2y7wdpsjfcpfBOgu3a/k7czkt2vBTIniS66YdButGBysDApC3oOCyFhLJkkJ7wv4+OYu+iJdxSby8z6nRpOWQyM4UYMSgjHXEwfffePfklV4xBfoBxcXmhC3A9vdGcw4wVCurK1KKctF6RAVgPBhirIQOwglZQD+9uiPwwyCehzYHfErb7rEBjLsj8oqzmsDnB/4qDyDUXxh2KmSgrf3C9TX3b5nIeZYa0aKv/lFKzXjOWehQuaTad6fXrV3rx4oXecNnm9fU+AOXtCxQ14ZWZyVDaEFx5g0JwxGxECgZoZHLdoXB/LCQZA2uQZXPv/n0uJO7QzkGuu2WQivQCGTjMTP2WvxWX4HM/AAIbXju5XEKM0Ks0QGY1xioS9jZ7OUfX9erhPYSoEKM8bY1c/HJ0zqWoH9quMFB++NRRNz2KDGgH/Fd+WDYcqcT4eb+ECA3aCFsyMwUL2eUjyf1BG7/J/4nH63M4Dzsk+KE74IUM/ib/GB+jbhzCu3S6Uw7EQDskN4S9H+57Hq8zFApFraIcgKEifgsF+cShWZN17oYD4uubG11fX+kK+EW6611kAhmhO345WmLYzUy8GKZCNW32w7W9vT0dcll/fOcOfXbE4fZeljdc0mcdk/ZaS/TNZblEnk63Rb4BQiEE6Bk8RXl/elyiIbBOuGSMjOW6u6s7WJQ/Xt4nrIB8J6OJ/MLJD+V7+tJ/Sm+Kfl5dXeuSS5vZbA4PjVwXXGYN+r1Gl52PFWPAD6plor6Y+bBgyDPJ83meBTy7fvvY9J8CXC1XWjImvU2L5Zo29oqxVACCUIfsGxaDeXyxSECtuXya5D/n94tffKpf/PwT/eQnH+jp0wd6cP9I+3sjRSaT9WqmBZfFq+UUW7NWsE6BhYKxQLG0lpgAuzWHU0yGBZNf7JkIm6XCDlwKx75RZKIK2K4N0FZvtGtNEk/C9x2Q7vqXkz2HewCvPJ4CxL7/Ii5aSpx7cERf8rpvAyYyL58D0IeQHD192zAhrvzP47Bwcv05ZNNdoVveby+xKW9OT9HNXgdHh3r85Ak6MNIlF+lnXLj5D8asmMy9BaKfHD0M9j4A4CVEox+CAovSEKOyfnk++QNH/jo/HoThACyS3xGCDARgweSut6tzntEZ14cO/XKZeL4IfddZd2MMioQjrqeFECkKQ6LZzh80OuaRFjprFgauVy4L11n/CS93TSb/rVT/iwueFqFRFGXWy2CmHr79J8hcd/2yrIeemWHfC9V1pWzfWGBXVZl5cXpU/85L4+FlxSH82fmJTk9fazq9VtuuqMO0xwb16OiAsXSovckk0+gZpz22yMfI5cUVF11vdPLmVJcXN1xANCpioclwosloT4NqoGhRgX/uv3N4Rx998BEXHD/XL376c3328U/06MGjfBG8R/5ROVQdK/Q1ql/36padulWHmrdqFo1WHPIvuPydX881vZzq+hzbdHalm/MbzdlgteQJnTRg3I2wbSPoVaFQYLMUerHYCxqgV/uTfd2/e5+x9kDHd7iE3puoriohbrXMqQ36tGbuWON6/3h/J+Tk6ZE+HQyHqljgdujY+eWl/vTVl/r9H/+gL7/5Wm9OTjTFPniahSiUhpL0Ve7vHr/LXDzmipCRGBuyoAjfFTbUUZaVXGcoILdhPi+7vnifJ+qFgLNDMQNBZg6TzHhNkkM8ieVqYqh1kGoBAuJr5A8W5XW4n0zq4bGnb01BgX40+DfymJnMPC7IAmsL8q0Zs/mHE7B7LjPnsSfeF7tv/S1nHdhGLsVX2NWWuToEk+um67e7ZqZEuRa9ahgHa+yw29E8byPHFQdxK+rw8p7uaxqn43UFytb0g88HruslhtWESKHnPHSMzQwP0y6SZGYKgbYAb4sFDzt2cZIgklwg2OAQTbGI8jVJURVyfyBcUJfrwGg80j72yvXo8PBQMYbcZp9v3H4pPybvP+ff2zHH1vkc5OlmAR28o8dPn+rR40fMl8foVqkdbxF9K1jbROjClnr63tuU6EOZydOqqpL/EEOJbhcZhQr487QIr2aGDnVyuU5vprq6umHzfK1rbKjPZS5Lpx+pK4ZAG6IC7rtwrXW9y/2LPL1ZIQbt+DQz2NkgpZTt9abNLXbBdWDJnLtWTz/EWMh5dtfMRHZAi0jLzZI5+R+F8/Je4veyW6bgX4cI7Vyn76A2uZuhv+BhzX5bgHlYbPjEZjDD/a4vO2zjzePxG/kjhilygFGEtQo2+qUtcRfYpAX2boq9u4DklQ4mSR9/cKh/+LsP9Lc/e4QN7rWan3Hg8Uo3HHqsZtfsN5dKzJWJ8dIxXhrGxxq0jMnO16WMM18LeavMjL6MWwSJsLe9pw975gvXp54OcBu3sS+9jDFRoDfVbg5hjex2PWx1AiJyecYQVJaFXMc2aaYQYo4rOLQQ8kisSww5BASdQecxrGi7qZBo90od65UxJ0aHR0PVQ0GjJcXtFLzg27wmYSdNtAEk/B0HsCvWVVPmBQde+TgdMlfVrO1b2uf67fC2VvA6JH5Au2II6GKnxu08NsZlJ+RWMd5r10/6O3KYEDmIUZrD00z37lf67GfHevzBQKNJp57DtSXrvbYN6G+tLg3VtgMtFoVevF7o11xy/o5L0hdcqs7mNTQY29Vd1dURhyJ7KouBYogSfbGeL7Seux4s0YO1IjLbGw/09PF9/e0vPtPf//0vWB/e1wA5KTRq+6WWzUJzDkRmC+nyOugNF7fPuMT9w58uuXg+02+5bP31b9/o3379Uv/yq5f6t9+81u/+eK4/fn0NbvSHrzf4/ZeX+s2fyP/FhX7/9ZW+eDHXszcNF1Wtnp00+pIL4s2l77n+9Xev9U/Q+8d/+1b/9V++0f/vnxxf67/+8zP93798pX/jEvi3X1xxmbzUs9e9vj0Bbzo9e9Xqm5drffV8pc+p/19+/0r/16+e6b/96hv9s/9W8JfnXDC3ulwOuCzjgm051uViqIvZQGfXlU4vK51cRJ3dlJo1Ay37kVb9UKs01jpjggt6wt1Yq4wR7kjrbqQGtJTp6aNeNf1VgghMCbvj40Gpk1KDbjdo2Ap3CRZgTtj9HreWkUesqcXFgnKZnnIC6Cg5Dc3eoCSyAl4fbqqoC7fH5cBXDvKK3mbQkc9khpPfJGP8CJjcnyNvP55tBzLKzL4HIm7z/6gnkZL8I7mTqCu7fN76Pc8mHR85/OvYlHPfD4EhKhnlxONZHR4Br0JOuvVLynGGSyYcBXcT0Q7lxxiT2SPL/5S/QWZRBr1dbID3AJdOIsJEcHgOd5OQNrnxi37HNKsMhYZlKT+4roiwZqWONXGHbUjMt4F1mZUDtXGoZRroal3q9dT05WmjXz+b61//dKN//eNCv/zjWr/6Y6d//f2aS+CFfvV5qy+elzq5PtR0/Uiz5qGuFkc6uRzpFQe2p1elruclOlqq4wC+bXtMUC/MAX1hEjyLdokD/uT8Oggnj8ef5I8hYPPWvl/G5QnMSOf1nCiuMshNIeUkPmaGfweXJ37qsS0k5GvEexhZC3cDkwTgRT/wbPh7N2EbQ31yyPhHugF/SebdcucR78PTnO+UEm0F2+RdcdtQ28b+5U6ijxvm0fl8xrroUlPOPby0r1En/oN5o5EGPgcyf8SIHJgfPd1tRsf+bTPXbrjz+P9ImNFKx3fbaptajXjHJsTXlGOUH9cTJJhZJYF+DUDA59I1e66GS+AeM2j0sVGS3JLboJBUcOFT1UGlXwLFJGOsiPWNLImAJNPuIWbnzW5Oge8c2H7MiN28uaTl7zbxzzjJdcA1hYoS5RJ62dGOVqVabGoH/57HsM8Bex2ZL0PD/Do7V3v9Rpqeak8r/eTBgf72o8f68N6hDgeVShof1th59CGyxioZjEXXK7A2sKYTE2+GMVZ9TxkYm9HB+I0ZppgvhCXubljbiXAvvwA2aPas/RMoulZ7ZdQDLpbu7A3Iu1LiLCdwZlMwr0R1tKbzlt1CP/IgClLSFnKp8GF8kOAy+GvghSkpimZA9Iff2+rIvfPv3B8oYcSZmczeIjCOzDbh4PZl6ycr/PM6E85Qjvgf+2TWDJqQcb/wb+AeIt95Pd2rdrn1JCf47NH95GtatwFVKV8b+x4mhCA/C1lxBuh/OabnIth1w9GjLwsurqbzpabzlWacTyxWPWuRoJ61gFiHZLAO6PtCXReEOVHbJPXoUECnQyhkuEI+Cf3CVJEmuZvc7hKnFIgACkow36M/DZeZ626mNs1JXilWnYZ7pfYOBwpV0rKdq+kbBdoz4Dy3rMeCdd3MlrrirNTPfxeMgzV62ntlkLdoCkWgPEAWgcsuB3eMCtiEEhnVYESeMbq9x0Xp4bjQg+OhPniwp6f3JnpA/YcD014hHQ9r3aPuQ8489mLSHuvaw7IhTnq4z9gg0/HItM8F8MEwaH8UVViTfxD28vyNzs/eaMZ+yNfwLRdxHbwm59V1xiQBA+JxJxARiHA7VhRBbHHk56x+rmrmYw15+PmqtYqxV1lJw1Gp8V7NmWOtelAo0j6D1wAiNKoqQsdkCD71HTX0EvbS/cq8EHz3pX88mJxH92TXy7SS7zXYGxp7w8CFfYitDF4S/dm2ndarVvNl0uUs6MVV0Jdnhf70JurZZaXT1Z5u+kMt7VBdeSSrD6VyIsWB6DCFolDBOUEFQgzUJSV47vteLXJrOOtyeNgk6rWc3mH3WpTSXWc1hKgCWr7vczdGaNGmDv5a9qMN8DNCz1vEqIq+HQ5GGvm9CH6PQ/m1yd/K6cKGAvodYpQCY4B12ZK97A3nPxezmU6nU52yPzpljF14PLwuWKO5jnfY9YSuW79SwJ4HZJXohx6iHXQcdIcMv7W9Os6hFpyBzDn78L+emaA1CKaDutJhXWsE4zV76IlJE+JL1vmxaxSZRwq3ybiBOOvXYpGIEFv6XxrWhfb2hjrcH+vwYKLJeOhNUYdsO2TYO0/I2mWOCmb55jbTXguRvCFDslu5d5T1vsmAJ7czu77Y0EPwtFPffYgWdJQfy9//FZ+ANKjHa/9LQfb/wTfXlIXgvu8Q87Y76NS3KZ7PoSyinEw6YiectuhlefD2NOktcpzH05miMzfhJPdnkJaIfx+dEgqTUILsuh8lkvMMesoIjfAJZczBxdHRUT4EPOICbfPnbMcqy1I7ZQkoiytRB701CwpHvoigXjPLg7Mifx5okloWMSsOOPxA1S9LZgyoFYdFZsYhRMlhRA1ty4dzfkDoC+GOAd9DPzFovC7IwG7PxNTI07MS+oDf5uvwO33/bct82LJtk6HcMRYKMdJEJO0v9QbiLQYFd2lPiFGx2KAgv/O+MS6bsiEGjHGpCReLx8d35ZfA+wdHKspKsMjmqcOlH6DtddKdcplk2biMGOTetnxIBs/epkDdJeUrYGYM1C6jp0/MDH5DptnQtiVGY44BmnJxeDOdM5kvtWJAdj4Bh0KD9ylQAAAQAElEQVQWSmxMgA+j6kDZSFzI7QsGLYk4k/tDIGzkkUnfAVUjZ22RcAENdH5pHQnaYOvs4rwc2chPMpEuftRB7npagk9Pd357/In6ZVGCd1kB7xHeBfostyX6McXoXnLxe355oQsuOTzcohM1RnLCpF0xkZiZ+j7J+98Nf4NsRZvKstSITdP+3r4OD7k82t/TiEuTsnRZmWKMoIBZqWNxLZ4QQo5zl2BOMzPo9xvdZDJYoccIWAW6kminj4GOhrp8jHpNQV5+SF0+dgZMOrCnzB+8uT6s6UvXX+fbqNPzU1ROz+m43+Mcon56QD2C9DINeuQ0XD4rZOT6tCbO273jxdvjtJ2vlgnHkXpTDIUG9UB7kz3du3esJ4/v6cMPHuDe1d07e8TXpAeV/pN0oaP9DXwvGW8s1BoWcUw4kQPkSFoRO/lCKLBYCUx+kcvgAeUmvuAaFtrDHZemARNWSbnApsJYIDGA5XZI9LhJ3jz9u48LJWdwKSRlIW3D3g/Zy8dpSe9+9c5DPHLk3cRB07Z5PcL8A+mefnSaVVWy2R6qQs9cpqdnZ3r5+qVcD1Fd3bmHvO7dU81B7pyLpdPzM10xmftC1aKpKAu5bVEweTWG6wi4gfQQg9xvQdIORtOo3FspM15AfqfnZcz9u3jTrT44f723J4Rcb8UiooZvHxsFYyCyUAqkmRmigzp5Xcd6lLKnva4rLWPqduFEXFGUGo/G2t/fxzZXt7rveWBR2TZiI0OM0pYX17/GF16pl9GmWEY5D3Xmp4K3UiF4fvMiGZuP8rNaLfTq9Qu9fvNSq/VCTrquCo1ZxOzvT1jMjOVjqi6rnH+BLby4uODi90SnJ6ccmEyV4H08nOho/1D7kwP5ha/RYT1joGMjlBjnhUXtjSZ6wOXrx08/1E+4AP70o0/18dOP9cGjDzZ4+FSP7z/Sg+P7unt4R8d7xzoYH2pvsKdxNdIgVir555ttsVHqWBT7n5Fez1YcoK/kl8A9myxrxaY6eE6V1FtaoQIZFIqMnaCqKDVgPI6HI42xVYPhQBV9FsyU+4Y5vvMFGPOnX7I7vK967wTyKJj7tGSTdIZ9fPb8uf74xRf66tkznZ6da4F9SOSjy9U6Lfrc+97D2goftVcO8zHBL4IvkXEJHxFeidry0sv1bFMePSLBywr6ZiaDF+fHw5Lz5VDmz/Ml7ECf0RKHbeFrJrlOGPWYAjFS7zwCQSMgMwPuT8lwTBG9c5iMdUXLheICuI1aE27UocvOo9M281wmfxI0e/TD4WGvtyjoj6JUQZvNgkdTvt/o+3KZ6bqtbZlnvRzkFEJQpFyMIfu9XMl4r5iLSpdZ5i/IjHppeO/14kqW/yW+KYm2EoZWAGbkdzdCk3K8pCclI2OgJGmBjV5RRjnPm/qjLJeTInNRVZcaMyf6b5Q/ffJUT58+kf8Q32Q8UQgRufa3bfMfGPLxs2IeEs+YA8anH36gTz75OJcZDOucf85a4/r6mg3ujLL0GeyQnTR6E1l2QCZF5Fcgg6JClrglbllWKvAXZZnTPV9P/oR9EA0sSStJc+XzPjMzGToUvK3gXb/HmZlXTd19RkKIwfNbgJzJ/4mveJL4h9ydbuvjB7vkc+WSzZu3uUVHnGZB34eAHNE9ijkrgLKU9/D3gQC8T3I6fs9g/vkxkOh84+Qc2yLZ7x/C/15tnuX7oNAtDz3JDuJueSLsB6I5jD/Psz2S6eWHDBGjFDjkiFwCRzb7RcZSQQv2GzOFNFNdrnV0UOjTj+7qp5891P07AxVhpeXNmebX50psfCP7h0gdkbY5ApzQMepYq/r63A+jNusc9Ia03Fcua/pLcEP3ycek65DrhdsW7y+/AI7oU11VzMED7GOd5yCP8z4X/RqgEZBryvqEBBMUCfuoaqm/ZZ3leb1OZVl01NjRxp72JTbSvSJlDd1IrEk6LlqMA9qD/YHu3cXGc2AUI/k5kAkuP5ilmU4eOu4LVBgzoCaq5FCkyYdrLess8/mhGijEKJ8Tl9iSFXsAQWfA3Dxg3VCh+06pg1eXk6/jWuy84KsMpprEwEFCt5px2HRBM6Y64EDq8eOJnnw40eFxUFGt5f9fm2hZCEOckdZdpbPztT7//IV++etn+uLLC52eJ9bUE0kHkN9T6sdKXEIGq2lPob7t1WALOtaRLg/5YQPtHlRRRwf7enD/no6PD+mHgovluU5O3ujb59/qy6+/0h+//Eqf//EbLntf6Le/f82F82v98jevqBtwUfvbz0/1x6+u9c2Lhb59tdLLk1ZnV1FX84FulgNNV0PNViPNmz0tuwMtuj0uqsa6mFV6c2l6ftbpmzdrLoDnXGRN9adnU9yZvn611LenrV6e93p9kfTmynQ2LXQNzTk0GjtWKu7J6ocqhk9Ujp9mNxDu4101dqS1HWqeJrpa1TqZBr26kk5uTFfQmLXw0x/Ay0Tn00ovTpO+fL6U/0bx77ko/vyrC33zcqqTq1aXcwNBp9e9Xpws9e3rGZfNUz0j/dkLd2+y/9uXN1zKU+ZswVpyreubVrN5r9VK9I/RN0FinjN6ihB943rb4q7fweZy2NBX45pBbk9TJ6FbFCMfpf0wFp2QCqIcJem4qSRbhd+xjbvNgz5TWkZ5SpmSDB3Qe0ikfPfd5d/Fe3gHQeOtX999nJxjG+9jVtS7DWbHm5VByF2cbQ6n6yGHE/kuPN6Rtvk3lBMcyeHtzAhK2d3QSzhJ5M02tnefEjJwEItfXlqbx/CHDCFzY11nyN1jMyBmGSIWZL+R/y3UJ1kS9jWqLgoNmOcrbJZ1a/XY2c5tAg0PRalYjxXqiVaM9fNl0Dena33NGLhg7LT1U9VHf6PR3f+kweHfqxj/Ql3xsW7WD9DLA7DHmNrX2c0EnR2CSuc3Ay3RcxWM7eGRqnokzA+62GLTevwJfTGaHaRNC2g/8qIdor1p68pdWpXd23iK7OI9jSCE+NJY5CmHuT+RCoyk/O487jre1i3ku8E27nv0M4HNJwnenf+tK/cDXGKoU8DkXS+elPN7CoFtHvdtQCJx/vUcG5eUWw/+3Wt4MtHsIfAXvE4H+Nzn65QbLn+n0xsK9qrrkvVTgE9497EOHyTkN1eDz3nH+R96qT5T/q7r7XXC1O7On4XJ5G+GeAjylYfd6/S17beErsihguSojguntk1iSkT3xOPtNvoRr5KMcRELsa4MCpE45mcRJ9cl0onZft33w3Aevp/iscAFiiPH9zP9mRj4pGBvUa0VahkvfdoQMvqt6Bsudtcq2pnS/FxanOugbPX0eKBP7u/ryZ2xDqqgKmHv2c+Jc6Z8XsKc3DNBJF8/sA8x9rDB0SfWMlKkjkhdBWMjIseAPENvOS30UuiSIvkdxjpYq0ZscBTwRzBkrXGfy4L7+0MNkWf0sxwuMiLnOQX7tYhsAxCSNe0e9+1AStrEux5mkNffTex/53dL00u/4/Ug8Ji3eNe301OPI+Pbd8uu0UcZ9LWZkQ54ica/eX0eehd5fYq8fY26obv5bnLvvk5k5/8LXLJnKu/ykIuR4MzkxPyR0UehKrH9hVIMooslj2MwFGVBKeNYrdGSM5HFdK71Yim/BGbTL+86C+SJlRKwWCuWI1WDfQ1Gh7h7CnGonrVB2wShbiDJxyIFqAbNoh5Dr0XF3r89OufzRI+eJQfxngZT8BIyyIIK9BL7DZRNVnQqB9KQtfWQS+BQSqt2xdnFEjZ7VfVQI85synqinvEzR09vaI+fd/sPKa8xCh0UUzAZc2RgLxyqqMCYCZUplAHgxiRTr9C3KhhLpRrVnFmOyo7L26D7hwM9OB7pgAvgARe5A0Yq97vah96dYaVHhyPG5FCPjyo9PKh0f7/U0ThoUiWNy6RRJQ2pr+Rytm2Wms+udH15oeurS/wzLkhXrKdbpR5NdGHBjd59TDIQ+MRgKqIphkQcrWPM9ZyTdiBxZmrwFmlPRRtr2lqURl+RN/QSYzVtbZ8hlxCIsgQtaBYRukEB+lQjE0/+iJzw5V/nLRGP32MzoCn6K7En9D6L9FHFpWJE3h17hMV8pauLBedtM714s9Tz045L4FInyz1ddYda2LGa4o666lhd3FdrQ7XoVdOb/K97dn1PhUmZJ/94CD7atpPvy32f5GcTa+zfbV5Z/kdW5TEJvyEExRgVQpThT6mXn435vc8F52AnJ5wJnp3Jzy6W7Pm9LwrWVlVVqyoqBQvyi0z/5YGsW+tWfZ/UgRZb2cDPuutYG7VaoHcz7O6M+BlKPbdCc+pdUW8XpZ6+Q9mEoZUhO1MLny20OjXQaCjXUt73V+1qrR6b22HL/Qc1PCzoR87m6FqN4HG/qnQIjrY4rErtET+iLwe0nSEkt9n+h59QYZXoegXG6Idf/N47OuBs80j37hyyd9vjTH+k0WjI2elgs58e1KrZg5ZlJZdJoB2GPEzmIoZ3gYQ8+sz/Gt79DGzJHOSyWizm7Flm8ruYGfd4a+J7+tXMtn0SZE6PsPxBZu78rwLWkarSXw4fPOTO70YE2ftXfXI5FBnJvS0HDx6POOTuBkTSiYiYuLQBgzaHKW8o8lskont5WMSLTZ5ldxO383ua0QH02CYvfk8z8gvFciTcDVp52LEJ9yhqrxZFdcZdKYbDoUbjcT5MnOxNdHx8rHtcdhxxKbzHJdoeF6CepygiVfZyxZjP53L4gGrWLDDo/LJCwcpSgcHiE6cfhLjy+OL2kkHqF7VepoffsipRngK2OtYmK2guGaBNpp+Qi/NmRk/hd2V0JMrJZUmc53F0DDaCWcEnXGT7QYvz6YjZYNAbFiRgZgoo/w6e/hZBIUbltOj+IAsxDxgfPH4xcvfeffmf5XF5lLSzY6HlhqzfyjLRux38eFw2LE2XjVw2cAyajoFv5PFBWFA+wIu3ARskER+p3yzQN7184E1nc92A6Wyh2XLJxNmQlqRQKJY1qJQsCjtNn0qZzjuDzwyqfAxDYoH24CdG2REPpLz+70Iu0E2yRB682cnRHsbz3TKJynkxS9oAPtBaeArybvO07p24FjoNCW58M5CN97Hrhxvxq8trud6sMKBuvOsBBm00lsvOabkOrTGsnt/hftjK6a6r3kd+ETwaT4hD10LMxnDIxYvTMDNF5O1+x64vcruowPtwSd3T6QzDN1PTNIglIedOntbAb0++LFdk60J1Gq4XTlc8NJGvKCf5eOhpr9P39oQYqZ9+ZExFjH1ZlPBZkN/ymMgTCOOqYXXWMHm4bPwyruMA0/XN6dC9iiGoCFFFDBK95DrWcsDpeTxcQn8yGukOk8Sjh/f16OE93WWi2NsbqiwM+9GoaxcsYuZqVnPqXkksRHo2BV2zILwkvFLQWgWLpwytVBAeFr2OxqUeHk305O4hG5p9PdinrmGpfRYxA+gEDjQS/CTskeh/E/+QvRkufph+57W3/q3wdjE71zO43+H+d+FxW9OaKZuZzN7C8wbkFUPIcgvR3ajgYRa8VVUyHI5H6AAAEABJREFUaQ5VlIXmTHr+G8Dfvnyhq+srVXW9vQS+K5l0cnbKIetpnhiTkoqqVLZpyBthKcEIzZX7Pb+xaLA8Dk0bV9qkeUM3MJPMTM7PBiaDN/NyZujRRv969IigXG8rFjh1PZDbqKqsVMZSrg+uYygd/Ye+YodaFjiJcgmd9fI9dmqDTj1xZqYBbTw4ONBoNJbnW2f9a0lnJBuyilExFoq4ItxDr0UfO1zxeLzz5HB/DFHBaINJFmwDM0kJmp3m85levXrBxeVrJRbudV2qHlTyy6ghixbvjxgCMonoaK+Li0u9evFaZydnjMm5fGocD8e6d+dexv5kT2VgTmFx1yzX8sVWs1jhNqzXTCMOu+4d39OHj5/q06cf69MPP9ZPPvwk/0bwz3/yc/3i05/pp5/8VJ999Bnxn+qTJx/pQ78YvvdYD48f6N7hXd3ZP9bR5EgHowPt++VwOVKtSuw31C+R5bJVWnc5XLJBL62Qu9bT6qZXi0x7+sL7t6oqDbFrPmftdMfFk1w+NK7FxmS4jJljGg4GO1zXK8hx8N/qHN189uK5vvrmG7muXlxdyX+CduVl6eMOWq5dkvGiQ3r70O1ymykLCvSVyNPneju1Xg/96nbG8+xcbR+DHF267V+TmW1Sts4mfw/9lnhHJ4wNMPJGyhX4A+nIhQp4c9gsSiJe8LqJVETfHGYGX618gb9YLHCX2K0164YWfXKJSDEEeV5HwG/QQQRyfRb0fFxEdLgoSxXQNTPqS7l8w3yyxta622OvAmmuy66HdVmqBDEGWTAQFHZ+Uw6bmVx+Xl+g7oJ6vC4zb48kz4ffcnkj6JC8PwkIn9w1Iz6anH4Gm7HoiF63qAPkvpGcPx+zn376qf7ub/9OP//Zz/Xw4UPVZUkmydvcom9rNljeNuevrCsdHB7oCRfGu79s4GN5OpvqDLv2+vVrxtpFlq/HQyXTSdTp9DxstCHEqAJbWVBXgVtmlHKeQoyejbVAUohRQ9aYvp70teWYtWbETjptt0EJnRMND95u5GZmhJSfhJL29FsCHmGe7sgBU7AgA5LLPqEfXdYHn599w+dtXrF2WjOX+9jpobehlSixqSeJf8R7PXr3SdvAzjUPk5cwLzLJr0e+B89mUIesvzmT3eZwn+M24n3Pu0m3/luPhGz4bOjK401G+03IASjDSDdtniRjLsoIEqID9Il1ChktbkPWFfrds76d6IMP7umDp3d193jMkF2pXdzI2iVzfquabh2gi4Oq0KAq2VwXCpJctr4xXCLrFtvjcqZiXiN18yacHri7QWI91aNSSUVRYPcHeR5zv3h8DePrmR69y7ohI6+Y0yhDnPejo8Gmet0deu76YllXErw7aCcHQwGYX7CsZ2qXNwppqckwMG9MdJ/D2MmkpP1SxFAb5ZmuKS/yGe4WijJzu1XAd+ACuGVd3qpLUbGoVVS1Qizk7XcbkuAxovtu50vaZ7Qpy8ltDGix6zkP/VNFU0WlkYPYdnnFBfApsl2zXtvTk8eHunNnyBiSAnkDPIQwUgz7yH2kq5ukP31zpv/6T5/rX371FReuC/YEzEvDuyqqA3V9pXUbyBvUw2vC4KxdZtiEnkNqcz2g7rIq5H9hZ29vX6PRvtaN6dWba33x1Rsue19y0fuCS97n+td/e6Z/9v9b91ff6F9+/a3+7bfP9Zs/vNYfvjrTF99c6msuQF+dN7qYBd0sK82aIavFibpwqD4eqotH6stjhcE91XuPM0J9T6s04eI16PV5q+ccNj17Pdc3r+YcOq24vEq6WkQtuwHl92WDQ0UusMrxHQ3272l0+FDjo8eaHD/S3vFjHd7/QMcPPtadh5/o6P5HxHvaE+I/1v69j1QdPFRXHnBZVupsZtRr+Cst+rFm6yGXZlEvThougGfyy99fff5G/0o7f/WHl/ri2ysue2fwxsX0s0vSkc+XJ1wUn+lz3N/96bV+9Xtk9dtn+uXvnuu3f3iFbM711bc3lFvoNZd459dJN/OoxarQsinVdLVa4H2VUoWeV5L/mcY+4Jd8DPTYyT51hB1JYpTz2X59bBjBLejjpEDYQZzbDRwpf7Qpu6UBXWGpHQk35ToS9WyARxmU2rxezn07WpKZZeDT9x/LUYliUIRfvgQSIABtkknj+/57G+flHe8nfz8E3XciEzzJZWBRcmgzdqVItchVyEz+UBHjKjNi2BYuQYQc3oJ08hq0zFye7yBt/TuX9JwHN8vfTHJQduN6nQCSRlwRomr2fiWGOfn6jjVIz9ojyWTEF4Mxer6vNo50tYr69mytl1ekjZ7q/sf/uz752/+PPvuH/68+/pv/t5785P/Q8eN/UDn+ULN2TxfTkktg05uLVm/OVzq7brRgTBesW/cP7+nw6C7jfA/dSlqzZu3apD6ZtGsLPCiHiXM/MHgWyG27zbeVgbfT9P5jSUKmekee1KLk/7z/tXu84JYO9SjTpt+wV6K/hGvuUrdIM/I4lF3dPk7S9cpVOrtEpJ7acHMm8y/ydwcedIscsf3As7/Ak71oSh4gOZf3UtAkKG+zjH/KePsxff8xko1oBw6v8+hzwoL95oz1V888FYOpRwca9v4tOuHzYMry2/JAOTOnYc4eId63SQR+/PVsO+RcBDbto007PwnOFw70iXTPXwpni7xmJqMdAvg8BhMCv+hTov/EHCbGY9saa/g+o0X/RB+b0e+55qSE7jBEVFYmhgM0O2i1SozRhEwSviQjbge8P/J6jh9J+n70j2T2aMeuSq87wXPSxp4IniK8FVwK+F9HK3vWTc1M/uefq3aqRwe1fvLoSE+ORzqqg4puKXHukhxcLhlnJf16pXa5ULteqqf/UQblNYmZggVFBBJDgVsqIkfzsYFMrTdZL5AUegG4a5EXNAJrjdi2smaVL5zvTga6vz/Ml2JDNq/OR+QSqkgtvdIp0I6gJDlwePEZYY/ZuDnwzsfzvBP87/B+l66H0RmEnW7h9X+fdPpOVA7nDwmQMSBo+Kt3nqw/DADX99s5lrHnZxo9RsTjHTTeX0o6oR0I/si7q/r9ZKN6I8pk5ggyJC38EmG9fSwEVZwPlFUlC0ZvKENmvPQMPLf0ra97l+yFV1x6+Tq48zFkkfEyVD3a02DvUKO9O5oc3NPewX1N9u+zxj6U0pAxF7SYd1osWjVrJMFaw9CngG5t3EhdEaaoD93qMyhKviTigOTpUYabgW4qI+BEFWWhclCqqiuFIqhDtkv0e9W0pNWaTA61t3esAXNS30ctOD+ZzdeaL9ZaMSe1nGEkqMuQFe2KMSiypo7uFtQYTQH5JKTTI5Pch9jQ3tf66HPgMnjIODvYqzQaCC5XSi3jsVtoEDsd79V6ev+Qc55jPTze052DgQ4509wbRI0qieMoDUqjbKHxsGRNLnVcYk9vLnV5ecYF8FTL1VIN83bH+PL6E23MOuMaA08YPm+BYBNeBf+WXaVePeOyZcx3XcMwbyXascsXaJsxoBO2xO2gjFayNusZo4mygn4IQUUR2buUoIC2y8mUK9T2SbgZSV5uB0GbnCSK7AYi5WvojSE94Dy40OxaujjvdPJmrTcnS51etqzpo9pAnmpfVu0pVhOFknCoWMeylkAWa/Y3Df3cIBu3Yx02KPU99Se16K3La8WdyALdXTD3Ldk3Nsx3PXlghO425GW6fXZeXOe/RdZr6vAzxHMufl++fMlZ4kudnp7K7w9W1Nv3CRohgy7RirPA2XShGfcpK84DWtIda/hZc9614iJlhb4tHVS8CoWaeqiGcdQMJ2qGI7Wc13Wck3ZlqY49XRcCvSM19POaSlZOC6zgb0kdXs9mXLb0L7Z417+0o6D/Kvp0XEbdHY/0+GBfj7lre8T5yCPCDwa1jqnjiP49LgsdV2XGEXUfYRfukcfLPL3j88mRHuzv6Q44hMYBrt+BTLjP8/OWEXcAg8EAu1CpgGYMAR0MQtCSC1x0uc/NyKRDFn4JvMSmzOfIazrX9Gamq+vrjDl95nnMDH2JmY4ZDdLuycpGwF2c/+A3oNaI8oe/NIvqYYQOwrNpKkE0kSTKEJ8cUCDCs7wHb9b3AQF/KZfp3JZNmT6yRemcTOKzgW3zvHV78gIGsm2BNZAxwN0VrvlgALfuNl8Oe3pGr4BSGWkCRlxCEbXDLoyLBsrb6oduHcruB2QNg7VFWXs63eMNrobDgfb39zkkPNQBFwJ7fiCAUhZFqc4Hx2LJxceCiWOL5VIdSm8WFEOQmSngJkktdBdcFvvl7/n5uRyuQJ5e12VWxp42Ngxmd0OMCjFkGs6rw/vFjWFRFSjwpkzBIPALi+PjIz1+/EgPOfQ84sLaf7sqhqgA3I2xyP4Qwsa1oBjjWzAYChAcxHs+g29/zUyWy4U8gblM7t2/p4ePHuno8EhVVSHmnomqYQJomdx6RJwynG9fRKzXDZfAqwyXs5lRrtSQwVjXNUZ7054QohyyoM3gW3PAtJb/SYKGQalQqChrFZUP4g3cH8uKpHKLQgoB1g3wmmU5mhkBXncyTEbwvdd1+b2ITcD70H2e3+F+z+rx7jprGSTkOCgn0FMn2u2amdGxQE1yTQ1yM9hSOBtedG+nh76YuQX60KJT3s9uwAbIq8AQuoyMNnqdrltuYFfkdT12owRZ+rZQjZxGo7FGGO1g1IkeetmKPnPXzOSuw8xb5hCPyczyaPUxseGNvqV8otIedIyBDr5b4ryPe8ad1z3jQst/Q3E6m6EDvTb5e3ma53ceW8p1jE0zk+tdWVaqQAyFnPc1bZkzXhy7iXHNRLqZQLvMm5ery5JFU531yMfrkMmiKtGRGFQAVBl6HXy0lOnRs4gsPH8p/+kzJKLIAsBh2IaOy971aqqeg15j0ZT6ldr1XMv5lRbTSzXLa+6Fp7J2rsDiqUwr+eXvR4/u6mcfPdLPwS8+fKyff/hQP31yTx/d3dcdFlEDetsPXxNjPEmyd/6Jx5h0RNwGev/xAsQYyC/hd/0e52GH+zPIIxckgYCMQ4yKICATC5b9ZVWpKErkFFUgs4pwWZUaDIc6PDrU4fGxavxLbOPLN6/1DRdspxdnEuUPsTfVsNZsMdPJuV8Cn7FoXcppF9Ao61KxiOSVfNGW0H4hZxmMMVNZkIzkDPcDkZ7zkseMdD5mphAiCBlG3VCkab3cDYwB57uua9pREIfO0m5e/LxU57rqP0iwZiHiPzzg9t3tEtUgcROUFWAkWJCBsqo0Ge9xKDRWjAW602PXGjXobE//Bfip0DuXXcTvtDofCyxie3TI+UqMBR83Gei5jw3xROyryzjGII9brha6ubnWBXJdLKboZ9CA1XZZRnkeh9NeMNdMb6a6OL/Ui+e+yHuDLW00ZGF2uH+oO0d3dPfoWH75OygqRSFAeOqxuy2XwN2qkbgAty6pVNCwqDUZjHQ42WexdKS7B8d6dOe+Pnz0NF/6/oIL4L/76d/o73/2t/rbz/5GP//kZ/K4n3M5/LOPfo2PwIMAABAASURBVIKuf6a/+fTn+oef/53+y9/9Z/2nv/lP+hllHt15pFExlNhItWxg2jkLejYz2v1WMPbP0PUOXvIlMDwavBbIpaIPhywsB4zhuq7k/VqilwV6ZPS75+uQZYOc16BDxsnjQ0C7kvzC9/TyXN88fy7/TeAXXODNOEBI6FCygB4C8ouwhJ4AzJiSpA6FabGzbkNvF6z0t8ueLkffvFfJSBnDeQvLMWa4gIDcIcvmNXdcVzs8rWS4lsgTFUKRYQob4kk8RlqQhSg+2Z9kEjAjHq/rjevzksW928fZdMZifqYV64+Gsdp7o8jnYz1Cx2XrcL/TcTitIkYV6LfMcvsCeSNxHsh2GhvcIgNnLpInADMju2nzbDgL22CPoLz+NTy4rScjNr1UTb9W9GeJXfC+9Dritk+djtsGL+t1erlEj5gZxQHEabYUyAnMw2ygvXzETaY8jnz+cbq+Nnn44KE++ehjPXn0hHE8Uel1QS9Q1vPEolDB+HW+fM6oGe9Od4n8fH12enrGJu9ku4m60Qq74fxJpp2MDFoE4TTJ3YgcNzL2Po3K9SDLENA5dKunT0KM8h8wPL5zR/cf3Jev05yHJTrqNsDr79BrsjtJ74a8bnSZeryozaDnNB2ZB/gwM4UYFGlnhA+yyfut4XDB9cTr7umbBRuWGzYv05sbzZmjXV88n3jMjDpdD5A+eXv4dT6cltfrLinwxJcm5zSPBMRAgVzEbzz5SwSvx72DRC0CXpt+7DGRQ9p8dg6ROcLdAOF34PEWFKxQDFi3UCgAYQWFgqTehNkQzaKcQZCyyMscyM9ttbAgPv/It7HWqqiko+OJfvbzT/S3v/iJ7h6OsZttvgTWeoH9NO0NK1BrbzzUPpvQ0Wgot1c9FbnsG+xJjxxNJn/c35NmhM2MKJPrbUs+AvRfkW1ejFEdfbdg/eM2f846qmEs+tpBTo+y4R09iIG2Q9PnGteVlkMG9yfPmySjs8wFwIGN/K+ZNFOtZxe05VL7o6gPHh3r6eM7untnotGoUMH8HLBRkbJISgEZZm6zG6jJUcisVM9h1ZyDsylIodJgtKfxZJ85bEgfBHlbfH9SM8acZ2//mgMO13lHi30xM9pdasS8N66jhmVC1muVttKw6nT3eKAPn97Rg3v7Gg0LxSDqNgWrZRqj60NdXvX6wxen+aLxd396oxdvFlq2pJf7itU+ajBg+otqu6A+BfQ4qHe9QEY9sumZt40G1xxujSdjDUcT+ibo7Hymb55d6I9fnumPX1zpi69n+urZSt982+ub572evWypq9XJZSe/mF101KOJ2rCnxiZMg2Ot0lhr/B631p6W/Ug3qzLn9zLTdZXzNGmCO9J0VeliKr25bLgEBlxcnV33uuaidN7UajSWaFM1Odbw4I5Gh3c02D9SMd6XyqEaReowaLGC5VC8jxXxA1k1ktVjGYeMcXSoODwifKC1hrpcSK+4HPv2ZKaXZysuzJLOpqbzG4OXAKKu5qVOr5K+en6j331xol99/kL//Ouv9Y//+if906++1G+58P32zZxL5ATvnb56eZ3z/OMvv9Q//+Yb/dvvXxE+4ZL8XL/744X+8OWNvnw217MXS7143ejkrNPFlTSjnvV6pK6bKIG+HTF+a/or0m8mn/98Xm67Tt53iT50kMibMvptXEoosUO99B46wg7iUyuBtEWPLiSHOmj1wGmQnRefqGELIsxHBi6aqAz94OMsJD68b9OdGJSonBc+sp9kj2esyZFpeh0bGGEji5mJd4uEuwGDXTLxOJeQzQEiLEoZxa2bCCcFpIJMJdyUsfn2tzFSwp8ypfwx6FHOgEB2LUjonbndvQV1YpuUEWUBxCjhJjPGV1JLP7kNNAuM7RGHzJW6das1e73chzI5nyoGUjVWx4Grj7HLZambdqLq4GMdPfqFDh7+VHv3PtX4zoeq9h8rDO6pjQdadkPdLCN63OrV6VSvzq50xcFnioXuPLinh0+ecCFwoFiUavwsiMP2lIxaowLtMGQkxpAUZA5shzlu/VHydquQ2SaPSJNMmydJ7GskXIfheji5fPF7XIZ4KEPdyggU2dLO9eNP1EE9gr5l2KYWZGniyS7y8tgt6YTrEC6KDE33kDc7+ZOjXdY75PwUcHebgzz9FgmXWF6oQC9/3/k4JwYHRtw7gDcR67CtK3+28Zu4hH1u1azX8nnM1zw+ZsxlljXTZSblIuLBY8zfZgYftBueeOGPIJ7Mv7tk/cHX0xwk4niL34dHkkakf/8qmPjnvNGNZkERfXMdC7iyCI/OL4n0Z0//rpadbqYrDu3nrOVX1GXa5BU2rs0oiqThqGQ9HeVnF31qsJEr+ZlIhy10G5i2PFO7fvAx+8HoH4o0+4G8txnhH7/3j9fpPeNV9yK+F2uGxPydVGNDK85IbHWjtDhX0dxov2j1+HCoD+7u6Q7rjWFgxmqZgNZzWbcCa4m1SgI9SF3LEILo7ZiRzIIMWxIYowGZumuKzBPIq0vq26SEi+By2QCTEVsTkRMHOkrsnQpo75fSvUmph1x4HQ1Cvoi2ZqHYr0Gr0Pcy6rWtEngbHcTmGPc7JJNuIR4jZNkVvr8O4vGyOLfvD4c3deuWF89OU2/Dnp7BJ/eVZ/guSEMheRPi6m/dnranW5Bp83639PfCZFM2YZ4C2zmcP5sIc3l4/4k+3OE2TKoBz0P2wBgqq1KVrx/pb7NNmrfF5w3X+8yn06eMx/f08yYYpViq4NJqcnhXB3cfav/4kcZc/lb1Ae0caL5IOj+b680b5oXzuZYL5vwuKrC2pTCCDTKLhAsZ+pVoGCJBTiTlSoKMdIEk5lJPZzwnxnXCbVlvtp3Uy2RmCkVULAoAb4QTNIx1c8XcNh4fsl89ZHzvKYSa+UjsPXvQMh/2atFpR9f1kkwhBJlB12mYMs2yqlRUtQL72xSCWtYx63atFTq9Ynw16xntXirYErtxA80rxbBk7pXuHI50hz3Pwd5AY9bhZUyqwJCL4yHh0SDK3YGHq6C6lEyteui3rOndbq+4LFtxoblm/m5b0nxtjcB6xpD3DYNJRp/GGFS4LOhT8aSc3ivxL5AegmTmoHFIb5PufuLkj/s9d8r5ApmdZgxBAZgFmZn8n+feYJPfvz18+T6kwQY4baNMDIUs0KhUqW8qznoLLktLLec17oj90p669QHtnUB3pFCMVA3GqodjlfVAEZmbGf3W0GcLrdnXt9iZljO+djXXan6jxWyqBtms12suzFfyPf9GXg190crnvTXnDZ6e5ecKkpk3uQxb9nZr5O35PL2lHd0Wnraivul0qqurS3Clm+updr+c2Pi6irPA+WzJHLOQ/1bzivXOTj97i1jrwP5BWnSd5k2rGYlL5NKzp0ucEXbsM9rxvta0e1kOtIilFpRbIJElfC7gd4ndXVF+SdkGXaWHSBHrvZ42EIr0SjB6Gj1mzS3gNY+KoPtc2H7M3dJnDx/oZ9xl/ezefX3KfdYHXNw+GQz1dDTWB+OJPuQu7hPOOz+7d1c/ucs5O3me7E10bzDQQVloFKIG6FZJn5Rb+1Hnc6hSVV0yxiow2IAxUwO3MRVjpyaf37OU+EV/dt4OzlHXwPf1y8VKc9aQHqa5ZEHXQhAe5ccj3wOxOeyuZPqPeeDg3yGcSHPgYAF4GQYwlQABZeQ0vO7SPdnh84MMQ2sTjyfnTblhea1G2PCYmXjlXe1Ud677HYFBv4PhF8ZKKPPGdeXoJIyHh83TgLtGXi+384vwBs5Dr0D9Xs7Ir5wGHfwGnH4iroeuwyeQ3KkYLj9kn3PQ7gdlPjDd0BYokR9gDLlAG3HAM0TBiqJEKsIo+0Bfq0Ex/JAwGz8Gdtv4YO6UkG2woAKDH1AQr88Hp1+OnZ2dyQ/93BBF6ihQWs/vAzvBWwxRAZiZIESLEmGnFVWRt6oqFLmWK+4Qvu5wqPj48WPdv3+fS+sDebq8rJTLReqIsZDTNQsKwRHl8c6fHwS7PwaPDzIz8eE18lp2JVOIDCzq80PMXB8HmZPJRCL/xnA1crn1veuXwTsvfjdWbnBXTA4NE4N4isIHYi0fbDVyLRmsBYjEJ+g1GJFV08mNSC9TLGkvxnaEMRqO91RhEEouOP0CuBqMVJFWYogD5Y12CBpmhrOFcHfwePzK0J99yL7JYzg74KWLvXs2gFZykDm7CuQI9B2w99GT1iUTe87cvoZ2thgaNzY9rstPpJuZvG9c/yaTPfq7lkFrA2dEGNakNTqXdZDJY4U+tsjY9SnSXxWGrMKoeZmuS9s+L+HNfJhoowvwl0Q7EnC6JrMg19/sIs8ALxJlPB996vTfopfr7s30Rq9fv9E3337DZdV5ntQ8T89E4GNtB+fPx4mHvf6CMeK8QjrT8THofwrKseAA1C/Ee/RBPJ6/pF11XXJgOdRkPNaEQzt3h8OhPL4so0omlBDglwlzzSTc+E+SdmtagD3oW/YBCzXE98SJScjYUPVsQFoWS4mL38DiRmmtrpkzcV9qfnOmFQenzeJS7fJaamaqrNGdvYE+fnRHnz6+p0+4CHb3p0/u62fg0/tHerg31B4Lpkq0jlffecxMAqbtv3f9ErFgVw7XtHnc3WETI19feSeKj9eGK5lZ7scQ6c8QCYesAxU2pMSWxBhV4JZVpZLx5xPg3sG+7tw5lv/J5wHjfbaY6/WbN3r+8oWup9eK5C+qEt1tdX5xoVdvXuny+jLrYSyiqrpSURUK1KkgZcaYE3auhSQjPkRTKEwWJdbXSuRBAyXjNZOFAEw5H7ScntGnZpLnCaQ7zxV8i6dDz1r0pAM9ut4TdrSMqY4x4X4fs0Zhs6AYQIwqYyH/LQQlERflP2yxh10bYpeCRbUshty+tdCQTLEoVZSVQoxKMJN1nHklAW0XrA1j0tFRd49N93ZF8pcVskF+HueXMZdcWs7mU8Zxo7IuNOBioSS9iIHxmeSXfOfnyPj1iV6+eK3Xr050czXToBrq7vE9PWCRdO/4jvLlb1kLiSn0EiJGrXt1fvmLoTHkkeNRf3cLDrLqUGpYDDSG1v5wD10+0gNoPn3wRJ88+VifffipfvLBJ/rk6cc5/Mnjj/Txk4+I+4n+jovh//1v/4v+X//l/9T/+Z//D/3nX/ynnOfO5EjjcqhKpWJn4hRcPQvNftUpNT3o5L+ZvGYx6vJxORgyLdCbEp2qsVeugz7v5rmhrlURF0h3WTccCKzph8b7WElGfIFMPX3B/PL69ERffvN1huvmikUztUrBZLaBTDyJ0g5h85R1ecX8vYTGKtvQLss/kdNfS0ax9+Hx2tIMW1ciD353oSy5Pvihn7WSdfIkQ+/MCvwFPGCj3J5KhE0hRNx465qZ/EnQ6dCjjX63G510frm49PXKksX/mnCHbBL0nN8IrSIWcoQQRGUZwYICaY6evD10I+GqrBSLwquT01ojh8SAMTN5+7yw2+GedVrKur6RjkHYaTTU77a6Yby4UMuyVFWBpv37AAAQAElEQVRXoMYu16oYTxV9Fekzs0AWWgV9H69rL+v1QUs02aKJLHJ/Ii7RfrqAOFOIEQRtNkXIAp3oGOtmQWM2CT4m7t+7l8dEVVbwHuTtK/GXZSGH61hRloy7Lo+xy6tLnZyeZjt3dn4uXwt6OxL8iYqddohREVgI8qcnzdMtmEIkjldmypA/SIY8PbIKxFfUN2YzM8G2jMcTxRDzRu2Uenc/sZvIK23KuVzc5ni/Q0YWTCFGmRnIleFu4iL9HGJEJom+a8BaLpNA3mBBDbL1C8Xrq2v5RbDPsd4+KUFjQ0s8PfqQHMlT8occG5dkIvFvYnL/eVxy5jwuu8RsspA3v+TbuGQhkReeaIF7tsDx1yTjn7bpZkaEEdxA2KwMOb/Aw0wc5rCo4AiFPCwF6nW4LE2o+IYJpxmC5K6Jp8cLMIqJOb/n8M8x5HDys88+1H/+h5/rs0+e6u7BSGJt0MyvGcYrVRyOjAal9sdD7e9NtM8axOeL6H2A/Fz2u35z+XR5zEgWTCHSh/DQI6+eeB9zO1sXLOSDgaurKw6nzrH112pY13XMI07PkG0RogrGaQEd9wdoJYTbMfZb+tnhc53gw6hDjI/ULNVxANQurpkTrlWGtR7f29Nnnz7W44dH2turVETsE2ueyF4pQo8mIkUxl5gk4PLmYCuBnstfqmI9sAJrRmfJ+J5owOFAhc2O8Ob6PmJ95j+QSmlsVqNV3msttKJNiTo8z3g4YNzWHCoZs8ZaRVpqVPV6cHeoD58c6oMnRzo6HKiM9BM1ifGY+oJDlqiz07W+/Ppc//brZ/rN56+45FlzeFEpFfsy0NlI677UqjVs/AYtc6HLx0Vjci46GTY6shaJyFW0+vpmyTr2RH/68rW++Opc3zyf6+XrTqfnlS6ux7qa7ulmvseF7YjL1omsOlY5fqjB/mPVe49VjO6rL460ThOt+jGHKiP5Ze/lPOj0RvI/oXzKxfXZTc+lqXRB/GX+LVzJ/6Syp51ed/LL4BsuvJbdUJ3RpvJI5eiuRgf3tXd8X+Oju9R3KDHnLnvpigOKi+mScktdzVe6XjTU21O/wUeEn1Jrq8BAay5/522p81nSi7OFvnpxnfHs9UwvkesJ/F0uCvlvL6/6CXIdwVvSs1dz/f7LUy50X+iXv3+uP3x9xgXymny1unigxibyS+4Xp0t9+fxaX7+4kf8W8zevlpRtQKvnb1rq6PX6LOnNea/TC+kMnF/0ugDXV+KgpcBu1er7mrFc0PNGb0k+bnws9AzqPvXEJdJ/CKSRnvOg0ym15O3ICwQ8THzfE4+/x59u0UuU5UMZp63Nw/gjwqOzY2bozgaS6f3Hw45d7LawK14uTTj7N+meMyPTDFAD2AO7hcmyXyLLDwB65pBk2j5Bwi6aFbggAMIeJ2gRCSe0D+km2ptwdQtouX9L08wYGUFGOYOGYXcF3PWwiFOIMuBuvrwlLnk4FrKMKA8nC+rNRA+pYMwd7O9rbzQRE3K2d23bsT/u1TLWeyuV4lBtHGmpkWadu4cK46eqDj6SDR+or4/VMTaauK+VTbQSSGN0stTltNfJxRzMtGANWmOTHj55okdPn2rMvlrw2BLftN7nUQFZmeA3ty1I2e6960bZNj24S3kDok2SSY6to/xAl5bKkWXcaadbeHKOzccLUY+2wM4KHjBmJBdkLdhCRagHYMTZxjXD7y9uIlsGfo9CvxKgk5WdnJayn5zkIGKXSMjjPF/28nH/BuTD47TwkS1/ycHrXkAyAa/XMl+br/MKkI3ldpmUU4lzF94tmMyAnGzPMV2LGnRiWgNBMvEk/KZAPvG4Y5YTCG1erz+D9tDCTeSPfGGXFHJRgC/+91+P8zyO91P+/ZCZycyh7IZgCjHK15qxKImLEn2agAGfS9frpPl0ravLuabY7r63XMbr7rBHfd8QlobDUsNRoaIST6u2azJ8Te79QuTbN/NgosINJBHiYxtX3388xYwv+H6qZLZNM90+ziPi5rUMT4iWVIE6dKr8Anh5pTQ7Z+QudW9c6DFz+QPWGxMugwsufwPrKmuXXLo2GSxU5DDWLYH1kTFuDOpOOwOZGjbFsBsWXKYF0ehJMvVtUs/8ziQh6xNrl8QI3SDT4jyIhYOM9dBAjY4GAX7GujMuVfZLBdZIsVtRrqV3OtykvIby+hP6KXPfFi4IwtnJH8nCFtsw+YmQ/iJXPF4Ox/PTHrkrfzze4Txs4LGw5E5GgqsM12mQB/mtS5l3/ITy659NNCXx+JyakFu/BVEbqikJD/U4Dz8Ekvz1JHdvsYswWmLEho1rJgv4HcjMgGSSAvA3ETIVjJ0Yg8w8DuD2MNUxP3R+BtD3pJki+QI0TCaR2WKhWA9Uc1a8d8Re8OiBRnt3FYo9LddRV9dN/pO+r19d6eT1ta6ulqgFtFiBFqGizyOigRa2n+oQpalnXDoScbIoQ0Ns6wp/gndPS6xNOy6SWY4zPhPlnJTJQsAOFKCU0SZvoRQVqK8sx6oHe4zxPbk/pVKrdc8+tNF8vmZP0KjhnNj3FQk+JIOnBDp8Usi0S0X2uFYUctVpGD8Lzjhvple6vDqlzSdqObcMtlbqZ+qaa1maqywa1u2mkV/yVgGZ9zC8VmB8+Jp7UJk2l7+mQWn4g0Z1xB8oa5I6eV+sOfNa+2UwbkvdPWM3Jex5Dz3GMBnh0xRiUMEZQJHPaMXj7UgySMVopBv+TVzv5YHTgVlZEGmOJJqc/RvXy5gnAEl4He6Ix/tQSUp4EvQ6bGqf1309qcTT2sSepm0Cl6bivDdpMY3oxIDzqz2l7lgCpgPJxrJYyzDEIZaEo3oE3qKPa86PlpyXrpB7i43pmpVa/Kv5TKvFVH4WveYS2O9CVrgNsnLZdV0vX/OsOAfxvVHD5srje/j1diRcz7sm3S+B265R3294DwggloVihA/inPZsNtMU+L3Wkj1XBnsDv8Bccfa29gvhtpMveXpFKRZKtKWzIP8N4DlnOHN4WjpN7lzSIeur/SO1o30t66HmzGUzZDal3bM+aYbdnUNsQf2oLRohCb7KulLhOmlBFky+1gsxKKEPvbfB7TF9UQfpeDzUk+MjfcLZzWfgU+61Ptk/0NPRSI8523/CPdzT8UQfslb89PhYfvn7MZe/j1nPHaPzE/q1Qj4BuRr6J/gK8OA2pCxLVZWjwt2g5iyqquvbcEW4Hgy4VxgzDkfE18i0VAgRFAoWs/509HOCtpnJLEim/HgfJVpGJsLJlQpsXWL+R1+v5scQ0I9c77uu8+KAhU3d7rkFHjLz3aSRkfbs2kKcp7wP8zyAxM1L+dtKczz5PY5Uz0vr8aGkdIxu4Xl6ZWERl1jgMLokNxYMSHd34Y373fIe7iTKGmXt1u2wD5s0Q7mEIho0N+ke76BuOk7w6I4PoBYrvWawLX3gcpg685+8n07lB3I3uD6YeugIyZiZQoxyhTAUyzsjMQD6lPLg9UM1LzPHALghNDOUqNIIxXXl8gHsA/Pm5kZ+Gez5vX6Xhdfh6Y7WlRd5BurIgI4ZqkU9Pe0NDKSagTUY1KpQ7AhPMQYVGIGSgWBmNJG2kp8XfkOGmcksyHkPweOishvxQyPETdjTM2yXH5c6Q4y5PWMOMI/vHOvO3bs6ODxUWVYYkl4tBqMDPcLdtCmppx8cLZOXy9nb12V5JsUtvbqqVftAhE4Bghsj2O8lGf6yGmgwHGuyd6DJwYEGDPiCMrGsVWKMBqM9FsYThaJyqUkyvX1MZoQcOMK1zUfuyB/qSpTEQa88AlDI3AH5JazbAptsnv8WeFJO35YyN3KBIhs3Wdz4cRO0evJ2ydQlAT6SIvFuICtkUGGMKtpY4ZZlSd9uEAJ0yNvTsRnId43Rc13yQ+slOrwi7AskssjMFClTQKOqStXQdB3pMGItk49kCsF51EZntHG9bKCc1+99U5aVzMi37Vs5XXTN4yN9NF8s9Pz5C33x5Rf6+utv8sWg6zbksmRdH5ymu64Pa8bcestnj860TEYe9t988d96ccymN5ovZvDVyXmuq/JW3z08xFj75e8++jhmkhjUlQpvC2OkYwy17YqDxgWLp1meeNvtJXBi4umYeBom6DX0l/MbrZfU063pgx4aSSH02JMWc7TiQGKqNQenay5+V/NLLoLPlZopC6Be+8Oog2GhPWawUUyaFEmHLKLujko93B/o0cFIdycj8hYKMgkk8fgHMKyJIZzfTXr2/sDHU2+jKXvrx/Ne2rth+skr2Mne8wVk5JNioH/NTMFBnIEQgwr61Q9u7z98qIePH+ng6FC+5j27vJD/NrD/1u+SSRb11c3sRi9eveRw9BUHoxfqscllja5WtLcMiizyLFJrkAQMKEruWjAF0ow6PY/bOLQv64vzbEa6A75iCIrkiyHIKGdm4gVGfqPelBehLQsXh/+gSYuOu66ZpEC5GCI0AK633y/GXI8K2uvpCT00C/K2H2LXDg4OGS8VC++WReFSKxZOrqeQU6bl5chv8BMjdGOQ+xPC9noTY9PzOoiCzyQzqWQsunt5daHTs1O16GKkbIms3KZP9kaqse09dvKSi4Dn377QN18/06tXr/NP7tX1UHfu3NfDB4/kv/27N95TXVSKMhnj06gM9ZVoT2JR5m6gs6KDTvDL35LcpRWqQ6EqlHI/PaaS7fIgVhqVAy6GR5pUI40LDt85jIp90CDUOhju6QGHzx8+fMKlr18Qf6QPHj7VozvoC/FP7j/Whw8/0EP8frFcUrbjIHpxM9fseqbFbJ5lmW0U/DLA5fLq6a+ElGIIKhnrvhgbDIfyyxEPB2TU0baGdcKa8d2Qv2euT8ifDlFv0gKb8gaZfv3smZ69fMGh8oVWzPGCpjlc8Mgp6d2HgsSJNDP8Owh/zoZLnOWw5Rj/uG8H5bTdV/lxPUjq8Xe0ivWJ9TJ4NQvCQ7ONdie6J+EninhPsxgVvT+LQkac2/mG+bOlHa4THjYzBdoTYpA/HbJw++nwfLluZEXFnuzDijq8ng02kUQjfy9LrCK0auaHgs2Zj6E1GwfvIzNTURQyM8ZYCzo5XTPLPJgFmVmm77R8jncenM8QY+5L78MRfVnVtQJ8yySHGeUg5nyv3D4zZsxlFCSRJvI5b05LRq8R1yNTH99r5i93va1mnjEphiBvg88HDl8fwRhvTy1JTgcqirSxKAvqEBvtlXyc+Vg8Q3eWzKFOY8K8MhwMVTBeg/MEM2ZBZga8aIJukveJX0g4H4m5x3XZ1zgdeur1UbHcFq2wmXPWl3PXfy7sZ2wKvb6TkzfMl+d5Teiycxoy5cd59fK3AeI9Lnkk/pzPXTJ4vWt0xNeya+bXnr4NzM1lWSnSD07X27Zgrvb+Sa4ftMXb5n1i27Yp0/NacjdD2V8PO9zv2Pl3rscBDzrw5vfWn4kStXPx/gXvbW5slxQoEWEKaAtsi0DCNvUYAEymEq7HmQqZlVsUlAXkVU5H7+AtyaQQZcinR6atG0xpKgAAEABJREFU9xnb15IDjuO7R/rkkw/0v/3D3+gXn32sw1HFHfBUFyevNL08VyDvoCo1Hg3AUCN0pULWAXou2t26pnM7TF+IJ8Qon28cMYRcb82Y8DlnyPiI6KXvOXz/ccV8e3N9Iw/7Wi1f7EInQr8AwYJCcJi3Ql6f64/3fYu96NiUe5zgk1MMeL/SkoPYQdHp6YMDffbpI3360YN8uRo47GnWC9Y6C+TXKtCAkIQL0049BTwm0Q+YGq2gP+WC8fxqqourGTYWjbSovJ7te7nehxgYi5WqupLPtT3xa+xzi46SWz4PDpCZt7sqgnoOgpv5FQcmV5oMpY8/uKOPP7yne8cTZFsqmsFJhL9C61Xk8nep3/z6G/3j//0H/YaLyBdv5lp1A6nYUx+G+bLT/wDFksudJeNhjj3zdeoCd806gcbI4NEY2w2HEL6WOb+61NnlNReS13pzdsMF5QwsdXrZ6nJWaL6Gbn+gLtxRH4+oY6y1RuqriUJ9IBseStW+2jjWsi+5CDWdTxu94QLq5dlUjjcXC/mfor2Ytjq/aXVyudTr87lens64wJ7pzflCZ1drXc16zZamZVeqs6Gs3FMxYE0yPtJo/1jDvSPV7H0Cc3WTRN5GV9OFrrAvN/OlbjjwmS7WOX66bDRbtfDfiakYJM3Wva65Nb6atzq9WujbN1f64tmJ/vDVa331/Bx+5vDZcYlsIHKRHLVoa8oVup5LN8ugtYYqx3e0f+ep9u480ejgIZfSjzU5fpIxPHqkcnJfcXhXxei+ivFDwo9U7z3WYP+JqskjxcE92rev6aJgzp7q9394pd99/lLPnl1qxqW4qAOhytAvC1EBnTezjT7KXby8KfXKwAj0rEP7fKnbELcF3PZpjW6Cfq0E+tQQbt9DynSS/J/UO+V3gHf3InOGiXYQJXZJf5FLec/nLXBkP+0y2pRhAZ8jh/C767l22BLIwXf9G04SJQQ9KUguuy3cL2h7ehJ5bxvgbUWG3mbb+XMOcknm/yhnmQ40nS5I2FRHnwp1HH63oOMAO7FWTLGWu8Iv/HS2QjFUZF1ZVGMV9YT19oHu33uo4+M72SY07AXnzMEzsGScNjJ1ocJClXkszJtK83ZIb+4Tf6AmTPCPwFCtjdTYGBegNwsOdK9nja64WFusuGCqKvYz1Pfwvu7ev6sBZzNGe3rsWk+T09btMGSbcJApShnu30C02yi3QSEj3Qi7XJUfy9/NmsVlCHGXqzriN/6sZ64zydM9/zvI9jYI4ZGf+pGxqMNh1C1Z/qcfeBIpiXgn6/AqdkqaerSayPQeqIb8OY+7GZlC9m1Tt34cyvLdvNnveTfBzdc2DnxsPW8d8zTHNgpvIC7GIEfIbmS+iDlMknrGs/MQQlCIURZsU/idat963/o2mbzk+3g3/l0/kkFUm2+O/8G25ZQf/Gy50qbZhHidmpkphPgOCvyljLWJGDPGOqXvghaLVgsue/qegvTxpo/QF+sUYmJsBNV1oXpQKBbi6eDXxyteGR8Hzjvv92PeJt6mfV9kbzNtfbd5t+FbZ1fWZYWfVZUimavQq4bvEhur1Y38t4APa9Pj47Hu7dWalEkFl75aM5F0Cxn5ArbYsNnGXGy+ZsljpaMqlyLE8cn7Hj1AOYRQMpJF5GDqGbvbXG87vE/y/bDnCKlX6B0tF80rFd1Sk9jp/n6lO+NKAyPeL38d8BAScs9jNmV6CRm/C2cn+SfH46Gf+W5f27p/jbMr465jW3ZTyTawdXbJO3cb/WOOSxAhaaNThKC58XsJAu7cgnTPDNyH4y/48cqcgmNHwv0OREO5LL6clCkgJ7Mg0xYeJmRmfLVBLswHvUqsn3vWjA7fX/o6MoP4XZic1GObwuhHUdeaHBxq//iuRlxcVcN9erLW1U2j5y8uOKd8pa++fq2TkxvN5x0XoyYfi0WsVRYDBeYbwV/DOnftl2WsnfyHhFAhxVCqKGrFWMmMgWibdgT8xphOnKL0fSVHYh4U+Q0EBq0FNDEEdTDsRzO9AnwV7A8DKJRsSLVj0gear4Iuuai+vF5rOu+1biPpNaOi5Lw9ggAK9dTZUeeaeXfNJWZ2uyiWfLqerfJa9vT8QpfsJdacNVkUdbjdWFHPUi3jsOEstGlXav1slLGXGIcdY6AnHFgLlIWpLgMwVVu35mK4LEwFY5KuUwakDeQ3Sb333xY5nk8gfwhB78MUIGBm0DFtHgjox7DJkb+77O569hy5+XgwZRra6L77yVcUUZG5xHO1dMSKjcJ8utbMgY4s5kntulDqWL/0A3XrUkv6YHq90A37g5vrC/JeaD674mL3RuulY8r+aUa5hXrkmZCncaYckGNAjgkd7jiz6NqGM5QWdN9Bq5a0hjyOjvyu5zDubMJ5wttvQAhRKURTUUZVVamaM8O6rlQUBTIM6lFWp9E0rRp0uF1TH23tOqnDLrYoYdv1wkGHyE+fuMVrZaylpJWkdSzVDsZq/Td/wRL/LA50zbx10Zku2XhcrJMuoX8D/SXEOugUda16NJbf1Qw4m6/grYC3WBWyIsB9rwZdXK/m6prND9wwPWhC2kFZ6pD2HNFHhzHomH46xn+H+OOi1ObPP7tbaC+YBqwPIvd3aTbV+vpKS9BwztIjvwAvFWu+AfUPuC+o8ZfQiCHKQlAw4O4WkboK6qnZl445V93nAnr/4FB7e3sa0Y665iyUdM9nlJGhTMgp0SI0DN+PvIyBH0n5nxIdNpVv1H3nv2XKK3fcMun5tvUSv8nnpd6J3ybvnE0zd6G3rpd1oJVQ9/I7eB5SUEKpJ3mDnZ+RpQzXRjpQPwDzOCbh99JyuN+UZTLPNHIcWk1+I86o06hTwP3yMO101+M2E18SY0Ad+VsOk/1QwgedH57dzGa6uLzQ+fm5/GDQL2xvbq4148Bu3TS5nSFGRVckFNNQopZ2+OHaNP9JxjmHNmv54HUFK1GYgrxe75qDCM+34JJ4yUGc15ngwZEHKwckDfBwQLliDNlQmdEDtMHj8WGECzndgBKu1yvd3ExZPM7VMti9Hs9jZjLbwPlwhbXg4UA8oGyOs7gJG3HAaXq8QpTIIwvZDYQjk1hd1xpP9nR0dJw3bUMGhink9nqbe/jskXnvLkLukE2HjL2tDpe15zMzReRYVpV8UBYYLg97PUkmhaiyqjXAkHh94z0G4XhPFYMzlrWKulY9HGlE/IB4i5X6vAg0+eNfo7fktBxE8Ipq5a54EukZyQN8SODN6WYmsy1Itgy+ORsf2qcdSEvy2oKSBULko6zcDwwoRG3CUZ4XLYZfNDKJx2QuC3SlwlBmY4XBioRdVq4zK/q5cTk60MM1euL6usD45Q0z+uk/wJAPuVZLrZs1E0pLHb1cV4bIyo1hoE+dpuuJ+4PzBQfeFBx4S7lMQFcyL8OhfHIpMM4ycoAQAn1TMdmUjDLp6uqGBdUzFlZf6yUXVTeMg47JIO0KmMtGPKa+T2qZeNq2YxJwtPDaMGZWWtGmlvYJLqhGBby50R2hA5PxOB+0VlWpEl1xt8Zfu7zqMo+JGJE9utf5RIpcVss5E7djBv2FeuIFxwEkJuflcqrZ7JqJ/Iaxs5IXL6LhOuetUr9Wz4agY5HUN3N1qyl7lisl/DWbskEpMUXKOLxMq5m4HVYkL0sG7ZdBdydDHe+NNGSSdtqWJJoml30Gwc3rrd34/trvv1uSTt2Mwx65o3GEgwXaFxXo39uyW768bveWyPTo+FiPnjyS/z+Zh8eH6rCzl35Aen6q5WqhEI3+a+QXmS+5BH71+mW+EO7cDkep8DZXURE5hEIy4ixIrhLubmCK0HFeBD/s1rSDwZwRF0JQiJF8oIgq6HuPExl6+rrFvjTYPdf3tY8LFhY9OuTyFY85yGvR6ewALacZogrcQB09dphsGjDJ+8R/jH0bMmY69HTJobGPtRb6Pfpr5A+UTV4AFGWhoirhM0gmHpeiZFv+Yww5OlFWPC16eH5+pouLM0JJNfpbVoV8oTIZj+S6vWb8Xl5e5t9KPDk5RU/nGg5Gun/3gR4+eKi7d+5pMtljUV5taCOHBFhVomO9zNsDAqwUZiosqFBQJHdIphwOUaVFhV7qWcD1LORS08vapMCUGjmICj1j1jdAHE6kVSePGxa19oYTHU72dcjCcN/9uHcP7+gDLoN/8tGn+uSDT/T4/iMdTQ41LAYSi8UVB9NzDqkXPvcxF3bw26OT3lc9fdkT9jgfIzEElWWpqq6QTy3XyQI5GzLtydAzmBLtMmQb0Yksf/RjgQ05R27PX77S89evmLfnjHZJFmi5SckYf4BQAjJTiAV6VSoyT0f8ZkHKID8yIyAJP2WzK388vHVxzNMNj5IQvhIbp0TNiS2bhzfkTOYeaCYZY1Lqab+MeNphtFkW5fxE54Owj7sVi2S3jR12UybSI3KpNXTbzDwYQ1RPX2f9RIbud5n+GMxMIQT543ld5s5HUUZFxsMK2+mXlSsOYT3NzGRmStSRXIdNiiHI8xbIPIaoYMHJSbQnKWW/8Y0hyPvN+7EsCwXySp4i8ko9bVqt1tjnNUWTjP6Vmb/aidvpeVt6bNCaseNz4Yo5zt2W9rrNaVnwOxL1l0XFgn2cxzK1KPPsHodJXofT9PLX02udMRbPL845DJjnNh0fHbG+OcryLdAtSmj3GOXlICLRvy4/h9fbIxvnwftqhQw7t0NCA+BxiSxvplNds5Z02Xp4xlrT49z1/N4HogIzU0BuDkMe2+rkdeyg/HgK/UIdLocVMtnRbqk7ULaqyjx+qqrKbXOakT4utv3m9SXKOzLJdz+MMZEmS8SCXdjjMoi+dfF7OiCnB8CPvSbbJd16dhHfcbMSoFt+CM7GU36oAkwlNErYK5AL+s+hR+/gEMTzmFUQIl0V6TXzV4WulZjHUi2Xcx3xfayliG3C7cnfWaE+lLJyoHo41t279/Tzn/1Mf/+Ln+kj5sJRVWh6daEbLoAbZG30f4ksq7JiPIISG0LYRdKh1x397vA+MzPGCAhB3gchmGIIqugXH8eD4UC+rumZP32d3Gz1ue97JfTKIXRbtNrMtjSCDBri6bGfDTZ1zUWHH1Zx7qAeW56YsxIHEiEtNa6THj/Y009/8kif+OXqnYkGJa3ggKJBXxvWmIn6jAYYNEVdSu4DzAUJ0CTNuVi8umafdOH6vFTTUYL+WTcd47hBxp3MTGXpMqnk+uYyaNFJl0fIaaU2NiFKHDotphccplyojo3uH4/08YcP9PTRsfYn9EVRK2hAewZazUtdnK71zdcX+tWvvtavf/O1Xr1m/9NEhWpfxXBPKZZcAiWmnFYNa7h1v+RAbMah2lTz5UzL9VIt/dNLapHpgnnvajrX2dW1TljjnFxd6Yw91TmXqZfMWVecpl2TZ8q8OO+DVha1dMiUD0osqInAXUS16pMWCOoamZ4z5t9cXunV6ZleMI+/OjvTCQdyZ9fX1HfFhe+F3pyec1B3qatr528FTz2slsYAABAASURBVFIoKpXVEBmNVHHwUjPHDh2jPY3Y7wxZE9eDoXyPIEV11NmwVmno85aDnhZevY1t9ndqSct++GrRMf9hEd9PuLvA/l5Nb/Tm7Jw5841evDnBf6lz1vWXNwsufFdacGHcWyUEjHypt55wuHpHB8cPtX/ngerxIcOO+MGexof3dOfRB3rw9GPdefyhDlkT7D94ojEXfYPje6pIrw/uqdy7ozA8otw+chzokkO2b0+m+sOXr/X7P73S81c38kPbhsNPMV5NhcxKZZc2Gz4fEwndT4zFxMFlr4a5cK0+OVZKWoAZ4TlZ3b/EXRImrQc5X0uca0Mir1uvHVAQYpRpb9L8qxznPvKhPx52J/mHIhuH9I2HmHde2/otiWEgETY+7t+4fAmYuRtk6BQ+SSYBA3rvSe+FlNMDjsGlu4DRoxBkFrbxJn82/MInOb0Nop0bQBP+RLynuuv55TzJ+BdkZkQFgO2lb3oN1fZjrbsN2n6CXRhr1Q7RHQ60l7UWqw3mq0GOW64HatNARX2gCr1WUVEmacr6cLpcaIkN7LA/KUT1VrCSimq7qKYt1HQlYztq3Qdcg47l9ISOKJQSesIQ1xqbuFnHNBoPK93B5t29s6fDg7HKspBkwuQJFaK1pkR9XZdynKe9hbcVYAOFPM31D542bpSgk5HlImkrP0E1gwrSDrdxKfuUH+MLtvS1c6lL1KXsUv+2HnpoW9ZyudvwrYdo95PLnZSoK9fv7g7k+ZGX7KR4SZzvvB4LBSjnlmX3O1n+THDDs7wtyMvQS0eknwvmUIeHe7dpzClu18xMIQSZbcpu6t989QOP8/gD0d+L2uTbfHMi3u9R9So90V2H+99FjjN420VCAQG6zD3GginzTvtCKPAX5I0K6E+MFfKLnN+tNGUOamgvRYlDtniSevL1YmuiwbDQaFSrYl9tlkQOmdktJJM/m6/7/n14PopvSymrrJPNgANGw22aeHJ+XOVY23zh0dArvzAt4LVUqwI7XGBbY7dQ5PxkGHvdPxzr6f0jHU6GrNx6Jc5fes5KUtdI2GxZh9tCoctIjGbf4zkYkqzLBIKSr68cyDJZUEcDOjjpTdnfE86A/2RJXtbdXeMM6s5rZF0w5AL4aFTqALkOqD/6JXTfsB9uyd5DNQHY2r5p6/4/00EWMO46+T6I1NuWZR8fulUevSnleX4EyD2nbF2Kaie07Jc/pkS/KCMQQWb8Zhs3xxP79k1Z/upaztrWnLsB9vU95zzJjXoiJ0XdSTuXMdbHjX5YWalkrVQOxuhMpfmq0xlr1W+fn+hPX3yrr75+qdevL7VY9gqB+acYqoi4oWasFXkO8HG4Zi29Yu23WrWw0iMPkykqWkG+AI+EsdMeF5hvxDy4XjOWlwVr5Kh1UyoxLxq0U6jUMTexHFMGAmaJxvyVNFu34q5Wy26oVb+vRbtPeKyLWaXT68iaNOhqUWnWjjVvR7hDLZlfV7anpSZapD0t+j1NSb9aDChX6uy60Oll0JuLBA3TzaKA9lB9HCmxnu4ZQ2vG7bLvNO86aCbNW5HH1IVCnQURVG9SKIIKUHGWV7NfqApTDSriIjJ3hBhlGUFmpl5Cjq49DvymHG9mMvoqxKgYC0XcECgbQk4nl95/jOAOeOV+d8E7XmogIm0cfO++zkEGyTJTQb1eZ+qkdt1zgdtphS6slh2XpZ3W9McafVuvF5xJT9kvXHHmea716kTN8pX6xXNp8UK2eq3QnCq2Fyq7K5VppiotwAobCLAxEXsSsYduc9S32uyvJPN/Jp7EWqNXRx9s0LLGadT62oe4vkeS6IoZmR2UMC+LvCKyK4pSNWdAQ/aPQ86Dhtwb1Owpi1CIYvLzlb7tqSNRymUcoRDRy6COzu2S0Vchw/v8LaLW0Gih1dRDreuxlmBWjXVdgDjSlQ10bbWmqdYcq74OpVKsVHCGWg4YU1WtUJVSWUjoSk/VnfXoVcearWENt1aPbEx0BHJC+JylL2XI3jjzim2jEv2saUhtSX5JXKGzJSicY+Qp5o+evO1qSd/M5X9+e80+tm3XctlZkCJ1V9iECjkVBUwQhxB++EXGRVloxH3D/sG+Dg4OtL+/n8Mu3xr5FmUpCxAxSCQh54Q88RD80ffPJP9oub8gAU5+ONeP1+kpWyBcZ59WbBuxjSdE0yD8Z8LvlBedkkB26aTeQQe6m/An/IlR17uLcgs/Gqrs7vykibweZ+4HG7cnqiMJZfGyTA6MGmVkRSDeXQZMoHyAL4MXw6UCmbcHf09awqVh+e3I3zuI6xh0fojmh3J+AXxyesLhwis9e/6tnr94wYH9hZbLtQytqhgYZVllRWjhZ2M0GozHBrtDzeVyKT/QMTOZmbyutmlzXKLeGIJIQQyt2matDuX3eDNTIC26sTTymMRXgfgYgooYaFbSjAOG05M3OuNgYTabQqdTEaKKWKooCgX8GRYpG2Rm4sNrMtLIoPdgngdQh+EXeXb5QgyKGJyKAb7HwDi6c0cTLmCLqsw0knjMYXIZ+8GsG7Vm296Ww6i27dQjayNfjFEFCDHKjDIs+F0+SaYI7zUGbTSeaDSZsPgdqSxrRQxMyDwMNSBtyMVDNRrLiOsplyS+wDbQv/d4ZtKpWVQviujWzfEmc5fI7GY/n+2bi5OQXeLcTZRI5Je7wF1ZUAhRZpEgBUSNSeq9vciiQyeFfoYYaSP9VlfKMjWT/0DC65MT+SWQ/2nA3SXvFQdI18D1a7VayQ9+p+jCzfY3zHf5XPeqqtIYgxZixOj3irgVxrCsKoUYqdlrl0R9ud/QZ/G4/vhk4hOM+2MIWadKDGBRVIJ9TTkg8j/9/PU3z+SXvzMueBo2Mb38oZ0yPBsk91OH2SbseuDjz9EjA4/2Ccz/j8QH9+/rwYMHuouOHR0d6vDwKBvi/JtdFfoG1R4+e+yDky0x7GVRqIBHH/MdE8CaSWHFgd98ziS+mCsxycQgZBwokrReLTTnAmA2vcp+YYM2HMM9/FAAwXTkbRWZtgITemrnUrtQZINj3Ur9eq52eaNmdpXRLa5ZFCxUk3+vitoflBqUUTEYdHpIdnKeE/QTfU8z/mNfbEyuz+VEfREhF/R5DBF+jPYJV+89FoKqusyXIB9+/JGefvCBDg4PFJFvi93toRl9UiUPq2Cdnr3RV199hY18rourC3meWDmNQqX/xHIZ0TOq4NJcIcnLOCzgRS4hmqhSht9MugVhT/O6Iv1bZL0r5X5yZV1usJlL+tl/8GFOH/vFqRPwPDEGdDtlW+s8UbMX0+4xM7ICAfzCDTDiE73r3IQxY1Iu32CXW/QtkceMWOC2rUMWZVVmeQX49Xbt+jWGoJoxNmDRULKocGGvGas+Rs+x19fXVwqUGbJ4G/hPqQ1r1YxLz7egLVPG82K+kNPzn0h78uSpPv74U/lvTOyN9lQElkHU32FfW+Yun7867GvqXH+TEKvKEFXFAkTym4xB6/BuKBRyekym3scsUJsUeikm0kABAgtFj+/9knjVyN20zRfI66jgxS+F7x/d0wcc/n720U/0i09/rp99/FN99OhD3dk7UhUqrblMn05n2V75IjsxDiL6WBYsHtHPFenLxVJrDqVdz7w/amQzGo80nozzQqwi7DIv0IeyqlQhX58rBswXgxEbnBA4ZD/TM5+zr660Zt7pabdoJ+tIGa77vS8TMojIp2CxWpSVAv5AWwL9K9quJLrDNqDv5WXdJVrZJY28ZiYzy1FJXoixzsK2Z4GbWIcoUBMdYvAmi+qh04v8wNsYqVeWB4QMv/Mhwh19uURn/Ad9/MDeKUfG03A01B4LU1+cum2v4N3MFChj0HQdcP3MGwBo7NyEjAtk7XpWMJ493DGmHSgay6lOPo6uuaj0+WXOJaXrlni8n2IM1GGKMcr7zFHgNzMF2lYPKg3Q4aKMsmCQRA7oqNcjHo9zCB5bxtPaD2hZsDf0UUJunuagEvnjcV7W867QCZ/vFhwOO5aMe5/7PM7nP9cb1/+Sdu1N9jRCF0pk6e0sy1JlVcr9VK0lMn3DvPr8+XO9fPlC1+hJLGK2efcf3tfh4aFyXmfCC2TXpa/bkAm1gGePpTvp0x5dW3OYt9AMua2wGc472eT617ChcVl6fpdf4TyBCL8R++D8OSJ8hBgVQ8gwXK809Qk6vRLyNDMF5GuGjInvGP/e/ikXV7P5TGtk2pPP+8TtzwR5eJsODw418fUUY8bbZxB23eiwGx394bT1g49z/e9hU8hzbHxvv4bXzL94di9ho24Bk7Zf/cDjqYH4iLDLDEsV+TcIbECDDZDTIMcpkYfNaMLt+0JtW2jdFGzkAe66LdWwYe3DSFZOpHKkPgwkDoFCNVYEgTgrsMVsYh/cu6uffvqx/rd/+Fv95OMPNSxL5vslF5FzrVnbd4wdg8UiRBWua7gGty77jUzpL8actnD5JuTc02dkU6BwESNjqVAJ7aIqmQMq+micUWGXPL6uqkxf2EvxeL+GGCgfCCnrRcM8sObwom8Jt0HdOmUem+VUh5NSf/OzD2jHZ7hPde94oKCV+hbQBudL8OT7Jocyv07aJCSrjKC2SxxULzlQu9Yll8BLDtdCHKgoB2raXivGaIMuCuquXwW2xkKAdI9taSDbiSYruo4T3zEmFvNrXV+eyPq5njw80E8+eagPnhzrztFIA+RRWqXQj9TMB7o4afXVF2f6w+9e6uuvznR+0cjCngaju6rGjNnhSKEuFaqgYmCKVZLFFgu8VNMt0IM5Yx+XQ4Mltme+bDRnTlsw983BjLhr+vWCMXSJnblmfXFF3kvizog7mV3rDbbxDPeai/Up8rtZL3XNWvKGA6Mpeeccbs9Zf85JmxG+Wc11MbvRyeWZnr95qW9fY3NOXsv/y4I3p290dnku/682emzJALt+zJr30aPHevj4se6xDj4+vsNBxKHGk30NaV9dD1SjFzV2dlAPNURPRxx2jodj/CPShsDzOOqtv1blskTHXPYF8i+rQgMuxYoqyu1XyxpxhR2+mc91wd7ijIvrc9wb1iBL+laxVDmYaMCea8R8PgShHmnJWuD0aqaXJxc6vZpqgY5U5Dm8/4iL4Kc6fvREe/fuq9jf05IxMkXPrpD1FeuJKw7glt6/w0NNjh9rsH9fZzetfvfHF/rXX3+pz//0QtNZK6UKFBKnSKaAHpl8DPm+IbFuF3NtvkQw8gZgjWRLJS3ATNIMd45LOMevCDfQIW8u35PmwLl9E753sB0T7lBQjgQVt/GJcZlIcJBAkpejOOkedp+ZxKvs8uHFb4B4AmbuN4UQ5fP4DmbEawPxGKQdeL/zmkTeDAUcA7iMM7NAGpBp8+yI4DI6lOH+72KTe/Ol7C39CCX6wQqZDWVxXwpHavp9Ln0nWjRjTZcDbETUKYfQr087vXjd6Fv/U+Av5vrq2VRffnOpr59f6dXZTf5tJVRBS2zjdLnUnPmrQ3YpBllRKGS9ramnltCXvo+AoLpsAAAQAElEQVSMZ8MeSS36hFWhBUZaVAiFImWKWOC3bHd6xuR4VGBTxtrfqzSoI2mJtF5t27OXEE8A0OBL1XzdD3xw5LWgpweZgqSYYeb+IMO1YJI5xLOTo+vUu0joRg95Tyebv05flPM6oG0OC1KuAzf7AzlMus1LMiRQOeEQII0c7t+BSOryL8Vw+tTT3i7Dx84mloTt67Q8buNuI3/M8Uq2Nf9Ylr84PtOCf9oZve8CsqWdLWuSBXuBJXuCljVszkYb/c20NxHZmz+QyO53Px6/RS7i/ts8OeY29KMeytiuYiPXFmZGrImPlD8JmYOePkbebg+C0XeOgEvbzKLMfNwUiuyJUme64oLq7PQirx17ygZ0yRjkPWcWyTqVzGej8UCTvYEqdNfTRLUOC04XwIscevt4ll3czm9mRG0h3Iy3ZVwHctcmj8sfwUqOFv1iHr2FKcmYNwL7nOiAX+N8pOdMpOfsZVQk3T+a6MOHd/Xk/l1NmG+Cj1TKJCDsdtqBdibOTXrcngo3IEdwmBK2wOGXVz3+Hhl1tKV1F/T4e5i7BTzSE3CYRBMBLnUH6ohgEHrt10GTylRRZ4B3h6VOwXqKOLzMpukQkIjV/2OfbVsY4K6Xb+EN2qRtfFupkc/DO3iOHYSsHR4WMvc82e8esPOjLoS2L2XMTEZfmZlkATkHmVmGjFKAnpYYA4n1bM/6rPPxDzrWlr52NjPFGG/Xy7EqpTIqsabpiW9IXzSNrli3nF/ecA7wRr/7/Ev9+nd/1B+/eMZ51TXkC42GBzrYv6PJ+FBVNZKwtw1rmeVircVipSVn/b6e7rA9TDFKNKbH37Be7Fi/MLwVsNlRtEMF5/dRNzc99BudnFL/TWJuqtG4IfNLmecrljyiCjQ+aMU6ac56c7psdb2UpqtaN+uJps2B5t0h66gjXcyHenEuvTiTTrjUPV8MdNNOtLRjLuiONe8PNAOrcCeXOb2p9PzU9Ox10suzqIvpUPNmT40dqYuH6os9MFIb4Qe7sQ6MhKJWE2stLEKzVF8OFFjXhXogK0pZMBXRkHdQVZpYXuNKZSFF4mMM5AFmyDAw3oSs0CG6MwFpE2/meaKEvNwffY6GfoyFYogyTyf17Wtvve5D/u68RSaurDfi8ezoD77vvZ4TjpR6+gS5+5y/bnr6DF57r39Am8a0ifUFpWecGZ9fvNbZ+be6mT+XxQuNBzMdDKc6GtzoDu6d0UzHwwVY6WjU6GjY6qDuNC47DUOjUmtFzokjdiX2HbrSK5gpxqiCtrvrbRZPj747OtY/Pu9tzgqazVy9EWIuKxmvKYRwS6dib+h7/CHnX74/cH9V1YqhILfL3BQtqqDPi6KSI4RCyYJ6h4I60nvgrqMlvg0RvSi1oswSnVjW6NHoWO3ePTWT+9ntxnfVjY+VRodSNZbI63Q7Cf1utWR/t2QvtGAv5Pshx4Jz81adrDCVzGsFOpRYn60X7B1urrS44Z6NPVbj91mrhRJrwcQ+LLGX6oHnNTa5cK8iSBWfuoqs6UpVuMJ2t16v/wLYYkEfN0LspJUqsBPuhz3eBN6+O3toMnn/1Oj/RqZD7dyas8eiKmTIn2zIEP2BxLaL8P3HvM7pjyHox1I8/nv8/FBkggTxtMJ93y2yE4y73lx3c75dfixhUq+Ey4fi0HKKhH3R2TOhups8zEBIhBOLhYTfL12E8mcQ72HLbk9V78Dzej4GiOj8t+jEKJG26V7W4CUD/gw+bOsKf4KGc+cDKHci3FKLenjrSGvaFsO/5OJtqsvLSwz5iV69epXhvylyM72RH1piRySUwCzIHMG2SuE1Jgx+L6fVMIm10DQjHfTwv0Kh/TeA1xxCeljU3VN3S14/CO3I73GB/M5njIH5rchKGTEe8odGeJklm6Ur+Dw/PdX52bn8ILSHuRiiilgqkt/bmeF8Zpg8zIc3iM9bBA8bYRCijPyebvgFAigw2kMOG/b3D7UHRuMJvJW5jJnJbCODBB+7PncZbGTR0FWd6BIF6grQ83Z63k37W/oiyWKhioONAYe4g+FIRVlL5HUUZaV6NNZoso87UsQ4KWDQZFKGeBIwQimDwJ99jRwZ/tn5Ke1B45OxjcfJr7cj4du43u4dkCNlRSGzoI38Ajl9uBptlLyfWvShaTpUGC00k8WoWES5XHqIzuYzdPBUL9+81pvTE7n+LejzHVyuDteDKYfOfrl0vb0EXmD8GhYYIQSMXyWjdhd8XdfZoFVVpRCDx/rIkGegSnS3U49OmpncYJbM9AUTVoHrZSP+JQuyk9MzffXV1/rTF1/pxfOXurq6kbdHgmYyaJoE0SwfibCDeCJQDfXovNcXQlSNsZ3s7eno+Fj3OHT1y98HD+7rLuGjgwPtTSbyA/0aniP5oUJ5+ER+yce+E4LnHr8fKrYcvrdMGg1wNzEJ0xwmeFNdFULE6piYlosZY+ZGaw7p+q6BwU4GHe+lEJIiKMGAyaoueib1VsZk1TcLDoJv1HDh2y6nEhfBlrFQZIJjyadJGTSuCw2orAguC8hDu/d2A++L5HzrP+BBxk47IejEgqcHHg4WaHtBuwI9Y0D5sfx9+zH4rbmYPL57rAd+EU+f7O1PFOn7xCIL8ipoV4iGTk7Rz5f65ttv9OLVc02ZyBM2OFZRBe2PTPKsj5WYmEV8orxX7P1hQQrU5XroruH3NFchIy3GoJwWo0IIsiB53T10Ovra9c31P4OD7J72Gjx5XqfToR9rFg2uAx3zhv+wheu2yyLRBz0L+t7dd1CVlQ4Pj7S/t08bSyVotn5I5DLEz4vu9fILOacVy0JlVcoizJnz5xxKBrMe74uGqq5ktM0v1y4vL3TF5e+CA+YAr4NhzXgcMEZLCrFwYl7wixy/fHPexuOJ7nOA+piD1Pv3H2oy2lMIMdvRlvHdouudg01Px8KnB4ZeFeSpsNVVUaiMhaIL1dvLwYrRlihTYcQyVkX7xM4k9GKhSjxxXqKyQnUoVVE6sXtp5mv0fq2OzVF7i0bWm4bY4f3RRHf2j/Xw7kN98PADffL0Y/n/HfzkwRPdOTzWoBrSf0lr5ro1PHu/mUkFMizg0cyybFt49L4TT0F/DHxxOxppMEJOyDKSPxRBhg46Am2MJXxi2wxducYWvnrzRq+wmZdX19TXQMlocchuwucQ9Xn+AjlFRyyRLXkMyODVcn7hN+BuBvLJrkSsSXx1+/SUewfWK5MLJsOTKOsQ/eF1B+oN8O9pGxImoesyU4deLtEHXzO0+BNxkbwV7RwyL47HY+UfiqHtZiHLzuXmepPo64T+u38H1/sYgkqvM9LGJHXk68mn7dOiRz53+FziWHAh4HFe1rMYnwCNAtkX8OII8FXEoAF2fIDdqOAnoNtexseIg6pkwWTk83i/5Pd6fI5y/pI5YT68+JChf00e37EmbBm/PWM+iX8p0daklrWS0/EL16urS11enOfLV7KooC+LwvszKlhQDLghkJS05NLm9PxUL1nb+W//+oZhnwuKe/fuyH/73+ea4Hmpx7m4hTeCAFzxlQy6Zs7wpq9W6LTP2ddcxPrltMkUYpDRbm+j8+v9I54CGWXbwJzm/VnhepzzXLhcSY+4McbMv1Emv2ZQNcldHJdli+1zHVliU/wieI1dcNbLsmLeHOvgYB+bdoh7QHiErakU4MtpJCTSk9n5wyGkdx5vMHCb7Snfc3dZncrGT25y+tfDMAifGx/+jUfZxycn5Y8n/Ag4ZNHtb/9WZCopX2WIi97URebvXjecopydXOn1qwu9ennGmv1CL19fMCdd6PnLS30LXr651sn5XOc3ja7nnS6njc6uljq9nOnN+Y1en1/r9dkVduOCy8Ur9gILDauoxxxePn5wV/vjoTC8mrMPmLoNx840rOf//9T995MlSZLniX3VzMmjwZNVZXHSPT0Ue3sHAe5EAMGKHPADBP/zQe5kd9hO8+7qYpmVNDJ4xOPP3Q0ftRcRGVVdPTM7K1gcPP3rxtXU1NTUWESk6yXNgSe+ND0xSbTYsI6xdSNTotHZjvHWQgObQITLvEFn1ow5143EGPe+Hw6GGjC2e4zzij4sywIdgDZ0vQsCuhksyszk/zY60KrlUKNtDRaDOux5w6FZ1y60u13Lf/P380/f0bsPt5hDTIEL4MRaBYYyjWABVzwwRg/iuX4NN4CIPRLz/Vxn5xNNmQtaFaq4FKzZDyQGatO2SkkyaMVYyMxym92+tDkt5Tiic7zvg+asF5hQtD0s9NH79zMO/PK3FnJaazlvdXXe6M2rmb775lzffnmsZ0/PdXmRoDFQUe+o7O8q1iNF5pdQlbJSam3NMe+CaW3OamEpEfY/bZHVCQbgRArIMFbk7ylUtVTWahlza+TbxKjG/bjLIDmVCTboksOMCWvFlYkDs8Qh3Fp+ETxjPbnETrXRlNAZgVQGpcI4fEtq6LgGTtasAVtc/2n4FjkbdrTHxe/O/p4ecen7/gcf6IOPPtT7778v/6GvBw8f6eDevfwXl7a3dzRiPbCx+yPWxWONWaf4DwJtbe1oa7ytMfuiu9gaeZ6xRnkN3dOAOXSIHm9tj7Szu63tnS32UgPVrEMKlx38dMgH9RGrXeQYlUKJjGoVyLfsjVT1Ryo4JGxS1OV0ySXfJePmnPFzwdiaaeEqHmsZF9QJNMjWDxgvsdfH84WOJjMu0mc6na01bYOsN9Z4/13t3HtfsbfH4a3pyfMTffX1K8Yu66WLOQc55LNCJmD46SMzOsESfdtdg4oNrm0lsyWYZ8hm1+6cfEuwQvIrSWtceoF+gwphf6GJswkn0t23gYd0G0OcKzv9mZXe/Z6WXQi4H7hPzqN7nDTg9ZCySxvMfbhyyEgLwF0jtAERXnV28sfrgQWPzE6ONL7A6ViUuZwcjHbJZAa0ecwdPkRJuJnHzKdTu4bXcdMG+eMZ4c0LQVeKWrXoAAffR6dr9gErvTxcYXeX2NuFnj6f6uunF/rymzNwyoX+qb746li///JIv/vyjf7wzaG+44T77GrBOCnRsUorbOAa+AWPGHuhKFXVPfRzqLo3ZK04QNylGvQGE8v4llr4TN5GH8+hUADRywZDPK1iaLW91de9/SHjI6qMHbajkdvcNUQ67GqwmMsZOibaJRcKNk0Kkvuz6/5IyHHttyADOV+Wi66faxky1tM1hKssz5u0m6yG5wYB/5+C57mmAAle8totRcnTHZs8unmQT4dMfX7JLmHem9Rb98fibhNvPDeZvHLHTfy/xaW8z103PAn5GbJs6Y8Va5gZZxhz7MWa/YLHkf1tLZtmEvZYB947r8dk8HGWHZ5MULotq7dPTiD4Q5eom9fuFLzr36RT0CvBHiQHbUiEiZWwVcGCDAg9MxDQ0YBdbZmv/ezk5ORcE+xiQ1tNJh+PLfNMSmsVpWG3Kw25BK7qKPlGzXvdTAZNMyM/0B8/d2Pd7/jjXD8WA+e8G+26k06c8riQPC2o1eYCeC1rFuo4djT9gwAAEABJREFUD1lPztVMz1Vbq/vMMw/3t7W3PVS/jDLm0NRhp/0MmBkmObDZCTodyC57Jr8AbrFHiEeJcdzFoI4xnYC7LeGW+Jb2O9xeeLijgc7eDWAys+tsm2ElsPWBi5mCCxq/oB5xPjFkru5FT2tk8BXI423bjCJKIl++cuj/j5903YKsl66bt7hulDfwBkSRnEvclCMqv54le1zWeG7CWeaEs8zdBR4n5HcLBWLtOhhwjfDN65SA2yrGQWJt3M2X8svfFnvQcU5BCZWsiXucCdScERd1pViVwqijH0FrmJ5wPul/weTV0amevXitJ9+95HzqjY6OLrnc7RRjn7lkS3U9VoE/pajlstH0aq7Ly6kmV1PW/ivmh06JBpiigkWlLuU4V9+QgkRax0JpyTrm8nyhw8MrvXg50cvXU+bAqQ7fTDi/vWJ9NMn/FcGCM5ROQSlELshaTVmfT6h3wgJzsq7zZe2s3WFNuad5t8eF8Fgnk1qvL4Jenkmv/IepzoOOp6VO57VOZpVOZ7XOF32dTHs6vCj0+jTq8KzQab783VEb7knVfbCvrtgGA7VFpSZGrUPBGrfSwgpdNWIdm7SinR3pVtYKrH8tBFlEAqAqTLX/wISLG39BXE43+pDX9SQlCTEBQvh5lZ+cJ+AN9HlQpP6iKLMbvA4gxjKJ5IGY7gA5E/m911M94q5rRojX473eXIw4s01kIsLRYSS6Tkr0u1mtshiox7q2z7q2x1qDZkthpVAsVPdX2tlNevQg6v2HUR+BD++bPrgX9D547yDq8V6pd/YqPdqtdW9carsf5baltk4liBlSGYJ8P1eVZXZLKgrBZGbwktR1bYbvHRvWJQ3r5a5taY7nCbrJG8gfQsyyK6BRFtCrKtV1Ld8z1mUpj4+hUAylSvqzqlhD0bYStyhqhVhKFtVlBNwN3JY2xK3pnyXll+Sbk3+JfJrxgbT3jor776t+8KF6jz7U4OEH6h88UsW5X/C1vkxzxu2Mc6vpcqEZZy3+g7C+P/LL3yVzWmutAnujgvkgokeJ8/kVF7bzySUXwBfKl7+cZQg6Rv7AnGHkYYMr46xDyAlu5efzroMVdOqqVFUWChJjdK059Gac7y+4L2mgIeZkwZvy49qRPbcft4kNtBvk3XlekyIyKErk56ic/kZfcyWG/uTSSUn+Lwf+m3+CV/1juGHvLUd3G+3+ayRc3pwfv9Nyvwvkj9EpIZyU8zllcruf0eRxEqMKYSiDvB5PZyUm1A6465N/Il45TH5ceTno6hYovccDL+N5b5HLUg66rgi38eR9W550eLCMjT/BZ0dZHAUUO8ZCFlAXIrouqSWtA+76wFugvH6weHl1qYvLS52fX+j84pIJ4opDxpnWq0ZmQXWvp/5gqH5/oF6vryoPsFIFA9MHqcPzef35gHAyhc5FpukXtr64Veahkx8Erf3SikP8hCxiCAzeQmVVQbuGJgPWeURRvYy3r8N/zqXC69cvuQQ+YYKbyuVZFlER/oKZNggyM4CrIMmk7OInn0i7QZJJHqZ+I+0WhAMoGBA1bd3icm5nZyfLIOchzV0KI/mEMUOuHIJ19FULn764dbQMskSbRa7OZU/YZbPAaPgAFHXHolBBuyN1WQzklAT9oqqR94hDi7Eik1QnQ3tIN0AWp2nXbnb+xGeT54eJPx4r6siALzl050leI7hxtaFBEJ7xw5cZLvGbOPJ2yrJpMPIr+nvJAWCWCWQ3eZAbMnOZTKYTveEy4+Wr13IdbJgUgssB+biMErRXxM3nc/lvr/uhff6z4IRX6FFDHS19IPJ5v/nh9oDDxbIq5XS8HxxmBr9JDX3hZbzPTJZ1LqJLJf3QR9dd716/PtSvf/1b/cf/9Lf65S9/rTdHx+huqxBLOU+yTV/QtdB0uoD+7py26wGGvaHdRs/1+5X293f1+J1HeufRQzbpB9rb3dHO1ra20S8/uKqo25CN1y0ouj7HEOAOHaN9Kw5hvf1zLszn8xmLuYVczwQDRQybMcTk4HQcHifGV8Ohnf8gxmqx1JrFWEs/JOQeLKmAfkm7e3WpITyOQL+OimxY1kwss6sLOTomuCImVUxk7CNEFtVl0KBXaFBXxAexTsq8JupMjN8OWSTaobuPd/ydsF37b9zr4L/SgRivqOcGBgdZbsgjhiCzt6Q8622IMt5PzmekH0fDgR7cv6+Dg31sXA+uk1Zcqq6ZlFvytmzapsjj2ctn+va7b3VyfswCYKbkix7kEIFFeo2wxxmyNWYtSCsgmFsgv+wPppABjyEohpjDHbJbsSlwe5n1s3WuyZsnaWwFOuJ6mkxqydvA34qJ3+GXtQ1652PM3Ybx4mjdpc/XDjYYDW4ZC+1u7WQM/cAzFDL0KDGGOvS3xV3jrr0s9UR0JFaFAnKVs4RMDE8IIs5UlFFlr5Jo3+X8UscXx7pik+xyM8qWLNpqLs1iwZaU8epj+Jz5xn/IoyhKHewf6N133tXO9o4qeGtd39HXJRujJYubFWPJ+XfeG8ZUQxsMHqqyVA/9q6taZYy5v31MbHQ8sWk3FRbQzSC6RD5W3A0IMDAveFrFeB6wqKuxwy2yX8zmWnPx62PF/fPpnAP6hcTGzPNWoVKhyBioNOawbn97X375+8l7H+vT9z/Rew8e62C0r4p/3bJTu2iUcAsW4qP+UDtbuxrgRvo8IfMOGLpQIJuiKlWCWBUSetNiO9b0qdu+JXJb4W9od4vs58jkhPH53cuXHES+1Aw5dSi8I1lQwi/a6H4LhQy5hlgqxIicAGmWYZKMf0HysBl+vLevCWKEcHNK0uafc9FJ6LzgUwjW9d5dEed5jDYU9FFRVfK+zzzRXh+viXZ4uCG8RO5L+rTFLsnpUC6AiD6V2KYKeLhD35fYQbeFrueQgJQJFRVMycMdY6Zz+wMStOW8eQbYj7S9xEa621HXDDvqax//TeDJZMKGGJuKzjtvATnEEFTEIBw5XyEYa5+SdUqlsipJi7Igqu6oG1ngMzMF4ONzxgJ/Opvl+cbIuIFJvC4fr8ddM1MIQTEGVXWFDRrI569+v68C+bW0xddpR4dH+vbbJ/ruyXc6Pj7hUnBJuegMaM3YzjKRUPMkn1dz29CRFWOmB638gy4H91T3asoFGXU6klEGuOu8QSK/ZgZPMcP5bNA/v/SdsL7zOXjJfGLBVBSlYtis2zxuRpt9bIsnkuZtKmlHcB0H7q/QCUdZVfI2Ru8X0iJ9lHkKFIanDjTIdeX2yMEaeIUeNLg+ToZc+mzvbGt7ZydfAHnbYhFlZkCCPRCAKYSQ40z+ZEPmHnDjv+5D6kOriJc2rrdeopN58aNoNyWI3bwegS/gBgSJGrvKUN5kZuIDVfE4RcankJcKtLNkdqlAzazbx+XwQkP8joHWXU+ThXH5NOcy4ZX+4Rdf6j/+/W/0v/3dr/Wf/uF3+tt//L3+I/hP//iF/vaf/qC//+U3+sXvnum3X7/WF09P9Ptv3uhXXzzTP/zyK/L9Vv/r3/0C/Fz/6R9/pX/81e/0699/pSfPX+piOlUKUfWwjytdoDf+/0afnp0o9zX22O1ybgRthPG3skAe8gc3Ma58DvGgN3vFetfHl/+XAKfnR5pML7Ra+SVVq4qDlpoFRcE4T6lDvq2MDgsgmm36zOi7AAgjRerM2dRxKNUCj6jQma3RkHXVjrZGPZVFpyq2qoqkEFoJqUYTOmoyQn/0QjtZUEc96y7kCz//7d91a4zzvoaj7bwWD7GQyBdxHQTk9qZh7Pmc5BfNEQEVlhQZK91yzmb/TGk9hbeBPvzgvj7+8IEe3GeeqwN2Ya2r6UKHRxf6+ts3+uWvv9Mvf/OUNcaJzq9ahWpLfeaSUAzUWaFOUfK6GUuu/5fTK51dnnPRf8mlEraAg17vv8F4oB792BuPNGKdOebidby3i39PI3cJjw72NNjdVm97rN7WCIxV49bjoerRQLXT2BqqHPSUoikfVIekUBfqkTbe3dLW/o5GXK4Ot8bagtb+febxDx7r/Y8/0OMP39Oj997Vw8eP9M577+j9jz7QZ59/qj/72Z/p8598po8+3FwAv/feYz1+/I7e5WL4HdbHjx48yOuB/d197e/uaW9nF+xolzG+A68721vao669vW0ujDfY3SN9d1c72IBt1tNbW1va3t3R/sGBHkDzwTsPdfDgnrZo+5DyY2jukLZ377529+5ra2cPOW+pqGrkG5XQg45+bpNpQd9esSa4mi0Yh0udM08cn17ozem5jsAhlxqHuEdnFzq5vNLZZK5TDlgPzy715pww/Ttdi0PHWnGwrdHBO3r44ec6ePdjLVJPTzn1/NVvvqX/X2OzTTEOFWJPRdFHj/u4PcVQKVghE/YriQHQ8ekItzJrUMkV7voahOVoydMyPDagEK8XxpHxceB4FOMWtSW/PEWbhwTiEwnfA3G36aTl1+NAugaV5izUgAsdz3QLou6+JFNsUwT/TTaPy37y3vo9nbAyl0Fy16jF8OPy6vtP0ts1SSJpg2TXLYKwx4h+lqCTwRhTKanHeOuDoS4mQb//+kR//4tn+tufP9Pf/eK5/v7Xr/UPv3mtv/v1K/39r8CvXxL3Sv/4m0P902+P9PMvTvSLP5zod0/O9C2H5eeroHLrvvq796V6oBQroXCgVCgrVawJB+OxhuMt9TlnCRE9ZN6HRTpJAP58PQPD+ORtxavEPwtBNWV27x1o/8FD1cMtNaHUognsUwwdLrRu+0q2pRB3FcKOZGPWCUMwAD3kX9PWSom2Z1iJ38MFLrx4hSaeTa2yDn8LXy3p7r9ByrzlrPLvDxEoBxLI6bjfkz/JHk6Qdu+1q5zXqIt4jwMeyA5CcjmIZ+PyJY6cOSa7zgahP/XeZM8umW7cXNYrIW7zvg38aZI3eRKyTWrpt5Y9lcPpJtrXtkmL5Zpztrlm2JYVa+CO/u5Soi+o6Zb4DS3ibt/bRBfBHyHzTN4flvQw1Ekhh9eTS0pmTs9B/HWc7j6bpMxXpnH98fHu2SCFQ6aw0ZMk+smCjHAACTW54sLpFDvpPzg4Y93YeR5KrTifaJkrY2BY9EoNBqXKUqS2wO0YOZl3DPJQJU7/qofsOe8fu86d7qQl+XM339twYg/ZMet2Krg0jVyq+g/Ct/MLLS5PwLFit2AfGDXiLKQfpUg+sSd3JNapok9d5h3rm+6ObI1KPN4hGpcYwxh67EJQhzAS6DweKNBy3OTI5byfgBMhztMJSZbkbkLgLecXbGRVMKqHyHWXS+oRc3n0PM4j/BhpG1COTnRyEPhv8t6ty1n611YKpz+QolP6Pm7yuH7eggo8XjdZb8Lu0nZPy3kJ376e9zbgkr0TuPVuMnk3GMQdwn0L3XnoberKlLAJHXrvl74Ne1/fvzXsPTv0xcy46KrYzwzBiLPggcq6VmAvpRCyPVkwhi4vrvSGc8qjN8e6upxoTZySkaWQQqk2RWFiuKBKrGlbHfsF7slEb46nOuTItnkAABAASURBVLtoNF+ia6lSiH3FoicLtcS5RcD2x0h9oO2iprNWb06uuGA+0ddPjvTN02M9fXahL79+o3/65df6z+xJfvv77/Ti9RlrpBb9raSi1rIR4TX1d1q08NL1tNRIK21rnsaatENNE37t6mze17PjTl+9WOiLZ1P94dlM37xa69mJ6fmJmEPXevqm4aI4yn9LeNqMtKJsF3YV6wPVgwOVvR2FaiixfjKfX0GiTY3VmjeFziYdl8adLha0qau1Yq3VFGM1xVBtGICeEnIIoHAwL8eiQC5BMokuwwYm3JRd15cupeuwiCOTeNwxUwhBFow1XKEYI8M0ZJAimWeSF1LiHx4Cd15PJs9m/UJ8Dr91E+FEMAmP56MuWeANub6yKFWgAyF43fjLWnWvryFr+x3Wzg8f3dOHHzzSp5++q88/w/34nj7/5J7+4rOH+qvPH+ovP72nP/94Tz/9YEufvzfUZ48H+vzxSJ+Cjx729Xi30r1h0E6VNIqdBqFTnc+Ig+oyUlepCrtT1IViCV9RcvvkbfWzFz/radB/1/mWfb0hg2BGawybuwHkVNKmQkGRtCpE1bSrLipV9E2FvyoK1WWhXlVqyLnGqN/DFtcaVMTHoFLCdncq2JeG1EK7xUa3UOyyyF1+LbW21NOVfcXRjnr7j7Tzzkd68OFP9PiTP9e7n/xMD9/7VDsHrK0481utW02mM025f/Cz+Dl7XD+fbGlPi1319SUkBcv0uykEWkf9LWdXa/aEa/Kndi3D/hbRVBUB2UXVtK8y2iopujxwQ5IoTl6T03GaRprbDqezhIcF51gLzlzyRTDnhCgi+fVHT4cCO59L6l9y9+dnNaumwU4giyAZ8sow09snXes3jKDrfN8mXfvu5r6O+lc5TsvxL2XmriKhO38Mb2hCGI7cm7eU0q3vrYc4GpDz4SY6SnSAcL28hzfIIYk8GzgF4ggnkOOokwzXQu7UYbQTHZycFkqWrtF5+Dpe7qcclPh2ynmp311OEQi3SiwYMpigE+UEHUf25zAd5XSoT9e8JNwN4IgmepKwDiFGlC+iPCCWKhgskcFiIcjMVUhqyewDsWUALlGKSzawF1wATzgMmnPgs+YgnsyKsVARCxQwIgzL7W0os0Z5HJtB3Kkhv9OZMjjOLy7yn20+OT3VhE2zK5unzTmons0XLH5XalgUw7JkYcNrKKjOJ6UO3toMT+9Q3AWHqZcX59B8o5PjQ11dnXEJNlVCLtFMERoBZFeuksbXJNIydOMPxG2wkcXGT6REngQEHQNVVckPFfa4oPBNmZlxxtPl9ovH84g4KeV4n8T9smLFhN4gmw75mpliCKJ2upk2ITeyKwRTUUTSImkmulHJ89JPVW+gmgv3su7JQoGWRHUWJHJuIJ7MKe7mhcJ1qsdv4Cke765yqnicE2CkAGVAO7vE6y68ZdeAwaREYAO+0NJtbvFAcZNOf5nnp/3J+5jMRHGH0sn1Zc1mx13XoZaENXrjGwM/1D4+OZX7iVZRVtRoWbYNeZYcxmQ9ws00nA5YumFF5mbGxNOTH54Ph0P1e30V6LyPjxa5exmv0/vFJyH3rzCYTtf7zC8Ejk9P9N2z5/r977/Qb3/zO/3hD1/pFRfTC8aDaG0MPg7QU4x1kuuqsh43tLWlzR1jtmNTY91KpXVMRFG7TLr3OLR6cG9f93Z3tDUaqseCrmSiLNGBIo/VgC4A/DkM/RiCDAgp+CLRL8PmHEb5b0A1TEIxBNXoSB99qcpaCaG5Di7hdYWMWmSWD0rJ2yAnp9ExXhL5vC1mgXFdMgFhH2hXSZ0VbhBtQqYL7MCMy/klY69lcssTG3qbookBB4JCDCqKAO+SwSdMwG4H6HTkoe89HkeEx2fg99f9XvbaT66bkBJpvLdhCHuut8iZE3ULmAIyCRZkZsBdAM8EBVd57LboQkI2KKMC+tlDz3Y5ONzf29MOB429fk8Wg+TlWLyEMqqhL8+nlxzEv9GrN69YEL/R+eSMRfQUvV6Rt5P5gXOBF5ivXpi9LXo4KNLPMUYF5y86nzcIsmDwivRoaIvdaNBJd33+8PYaZVyPK+xRUbn+mQSNFEM+mHXdW9OvTUbDeGnhyd1GjdNjbHjfN/Sh6PteUWqnP9IBi5390baGZY8FkrIsXEhJ1EqdLeioByVRgP9AP5tJHfx16BMVeU4l2tnR9pVWOpme6vDqUHObq+uRuQ5SWcjQT19kzdHLJTx5m4ajsfaxrfe5lNrlUHbQ6yk6Reiv0b+Gi6sG3lv4bukzR4crtMHlWdeVKlBCPyALivIm+fhGcfBLcJBBEQUp+3McHy/jdKq6VF1VirSV0pRv8+XajHlswXhr0ZVoQXUkD1RS00nrpNgF9UKl7d5ID3fu66MHH+injz/VTx9+qo/2HutB/0BjG6lcl7KFZGtDzoE2BqgEeDFvygYeCoQDabTFcP0AwPt0iT2Zs6GfN0stWRusjfkmSgvWC2/8z26eHOliPiXcqqUN/lPiDf3s9sgsykAIhQKuWSFzV5v6DTcAM5MZkMEPEE9WBFziDPjrITEWkq9D1CJWMhmx8IQCSbZSuoahF8H7Bn2zUEoQ6NDxjrJdcn0PQorUFyR4EPW7jpWMN1hEFddENwpFko+nRL0dbW6xtUaGiOyLWCtm2lGpg2YHuS7h70RIwQxXcvaKaKrZKPR6lYrC83dcnK7ki/jpbMph3ERL1icd48gLhGCbgnDptDwuFkbZQmVZqKgKlSD6uAhkBZ6nRV/X6K7PSz7myrKU62kI3l74S8oPrMnjYvCCN/EmtxNVVatmQ9MD/V5Pfey8r8F8PMxZ9M/RzdWqoZAyss5nPiWX75oNxmK14ABgSWynui61xUXNkLknGHzAg1Fvoo0dcJ3pnCFv8g0gbXYdIH/DOPD5d4GMfC3XIecQoiIgWT6/epuXq5U6+qhijusP+sioVoiFvCPodon6QgwK9EG8hpnR3wm71alJjoQ1Seh7p3m31qxdaeoufTNlPEy8beiCsM81B1t9Lrwq2hiiKfkczDjBo/yYZGYZ+uHjikHNQkqUJDXJ+BL07x0kogD6myMTX2jKIcv/Io3L6KTsEmYIKOTUIDH2OhWMmkqd9dQFP3gYM2a31cRdDiL21ZT7Wti2/HDkdF7p1XnHQchUv/n2hEuF1xm/+vpIv396pj+8uNKXXC58Bb48nOKf6ctXU33xcqIvnk/Jc6lfcwHxq29O9Bvwuycn+t23R/rNt4f61dfP9fMvv9N//vKJfvnkpb4+PNUFc2G1s6OKi7YVjF9iU05Zc19Nrri0XdCnbW5LGUoVoZAZbdL14/JAHzpotNjohN/h65HZbKLJ9Izx5fPlhdo0VVGt0YtWFpfq0kKt/1lFdNboe8sk+fJ6vyRBHL+ZiVcJHcjzADqWk1IBX6UM2ZIDNylEKQJTp+S6oEayDjgth8RpAJA6mtEEQ98CeiadzVY6vWLstFLh466qoFdSVfBCClZIydSsO+aJRu2qVeCyuGelRkWtIUwGLrkTbbblhcZlq4/e29ennzzQ/Qc76g97WneWD+T8t0B/+81L/fqrF/TXGz15c6HjWaOZqK8eqeDAIWA/IJnbsWZuXLBXm82Xmi1WHLK16iwqwGfJmjdf6O6MVW4NVIH+/ljD/S25298ba7C3pSFr0REY0s/98UADx1ZfwzEYvcVg1FNvUKmsowrGWVFFldi7isPuqi5UuR+3JFz3K422htrb39W9Bwfyv6yyd7Cr/Xt72t3f0Zi0AbT7g1o15crSVGDXyygOcIIq6FfRVNAPQZIlU+RfkPDTEWktJK6y7FT3xPpZ0JGq2gDle1FVv1SBfY9kiFVPZb+vejhQfzzScIt2Y/8GozF8bmm8vQv2M0Zb+xqOtqA7oHyBXXKt6eQ2dIkdX2DPVqxZfJ+y5FRzzvp6yqXN1WSmSw5eL84v5ZhwybHixHWFPszpm+l8pavZUueThU4nS51yEzxtguJoTz0OmVJ/WxdL07fPz/Ut4/n4eE2fFoyPgWQDGQiOMETn+qKVqGwJAjCZtAGycr94zFXbgd/fbK5I1yanBBXhT0C3j936bj3Jff4BCQg4sQzGUXZv8uCSLM+ToR+h7hmAl8t5rv0edhCXHfG4h2R81yThL4fdNWgHmW0gHxg5483HMyYZ9AxhmDr8HYmdEuFkuEqE/TXoG+PK58NIRElKTYmBOttmbG1ziV/pm+dr/fIP5/qn35/pl99M9NtnS/3+ZaPfv2r1xZukr06inl729Xq5o5Puvs71UFf2jhbFe1rW72s9fE/a/ViDh5+pd/CB1NvR2iotsRlr+iMVlarBQMPxWEPGSIUuG7NEYn4LyCLQf9bCMzY1YPsCtixYq9w+jJxVtYoB+rv9QHH7kZblni5WPeaOpBfHrQ5Pg04uap1PtjSZH3ApfF/L5p5WzQF2aI+adpXCthRGuI4h7R+otR41VczHQV59siQLgLqltWRrJWsktUpyGQuXYH4tfwXvlMAf/gQ83w3IIvfjJkf+aPPd0L7rJweR1zHZ8U+O5ZPo1w0I/OD1fJ72tvhNhly7JxOB6KGB53sc3A27/w68AHm9ONRzWfd3xLf03Yp9+HS61MXlVBcXE00mcy0Way1ZxzVNUoeQfc6EqztE73id2N1gDvvnByBIlXdyft+bfpBIdjKkzLn7HUSIrnOHdpBGJN9rP76c6NICISjEQrGsFItS5joZiSPeQIvOzlizXlxNmFcnulwstTJDawL7006+XjB46ldRW8OaA/ygumgUQ6OAfhlaaORW1rHMiITzPWRONx/UlDlDP0Ai7LiJv+snDmImoX3ES9n1sRept2D9UKalImsUra/ULi7UrS4UurlGtbQ7rrJbMEdF1qiR9X9gDWT0J2SRWQARngN0o0Jep0T4CcRtajXDH6JUFjIQikIhRgXijBKmzb8YggriowN/CB4vUrV5DJLIsmWt3rIWS8QWZak+c2FVleQjhnQY8ozwkHKcOaNg41Lon3u9/D+X7mmJzw9gRFEF9boHeDqOvzkNj7vef3jhzb8/gJdxwPXdFI+6wU38TXjjvv16elZfPCkz5J5bn75P2jmSPA6V1Y89Zp4nyCxIwIwwMPEPF0ebZ8NDFoBdx5B+E+sWtGP965x4/9b0V81aqSoiYyFAhkIdPUTfJmxGxzhKnJNEdK1fBA3JW5fkYZz4GvGC9ciR/9cVpzM9O57pW/YGX72Y6euXc704kSbLodZpi9xjJRsoqcZfY+tLrbuo+Troci4dX7V6ebLS4cVas6bHnmyo6brSEZfIT55f6Ev2FU9eXMgvWLsIndjXqiu5+DXWM2KeiVqnkhmj0CoUWoYKt69FGGlV7GjFfHWVdnQ8H+jFRaXvjoKeHEpPXid9d2h6dhIyXl2VOlsPWBuPsR9basJYXTGQFbXc9pTIq0TXi7JWoI6kUk1bsr+PrNNMp+fS4Zn08sz08rLS4Wygs25H0+Ik8O5EAAAQAElEQVSB5vVDrXsP1Vb31VUHUrUrlVtKsSdZQDbea0ktew63Z46mawk37F860jfwXA4jxuiKGIMCiDEqhCAzA5DU9WN3XPf/EIGIQB6QHAQFEvEOQQ/CEvSzS7xk8mhjPR3Ri1gFFXWUuwG36hcas94/YF/w6N6O3gXvsE94tDvGv6v37u3qMeHHez29t18A6b2DpI/uS589DCDqsweFPr9X6zPyvI/9uz+I2q5N/UoqQSwTnk4dex8/G0xRUl474JrEK5cTudzJFq7gWzkYnAW2s2ySinVSXHUqlt3GJa4kvYJCQV8UbptDqyqCsFYfd1xKW4yDrdhpbI2GnMVncIYwwN9PK7nbw1aXnCUUnDFGzvQidEMoVVQD1f0tjcZ72t6+rx0wZs1eFn3627RiD7Bi3l4v1+oYi8LeizEYnB/4qkJUYcGbqzyfk5ZI83nXcd1ged+UVaESW1/QYQGJICLKmUJHiLZ3tL3DTR2lGPuWoKvA+YJkyKjFDqx8L8h50GwyzT8E4nNpgB4vhZK8zg6b7a4o0zEvrCm3WK8Y4yst2HcvOTPxc5cWPjusAIWUcDsqdjcRSvJn83XfvxVOAVELUWV4WP/MgyT+mVQaRiv/mQy6qUf58dq8DHCBeMOUG+m+DXSd5nRznh+U8fRgkhkfz4sh6EBCiMlp4XYgEedul+NyD0KSxbKn5bgbPy6L/eTwNMplf3Zb6drdxDVKhDvvqIw2GyAPJxaZyo/BW8gIIarX62nsmwsOCCo2CzEWijGqwlhWVaUSl2bIf1vlikXags1r40orqobthsHhi9cVG2E/FL+8uGIBy6bXL4tRutl8oQWHEn4ouGRS8sXe5eWl3hwf6+WrV/L/i+7i6kr+m18T8ns9nt8v3RqU0XnvUMyWOjvCzkvHp2FgNQxON7Yu6pYBe3p6pOfPv9Wz5090zEXwerVgoWCKIaiIDIwQc7uVH+QgQGEj3SxKDEx5nuvwJt7Ntbc1qaX+zI+kiFy2uZi4f/++hsguyfIh5xqezEyFT8zIURbkA8fbM+dw1A9I1xwYJNoQqKeATllVKsoi81hQrmDQRy9LPWtvJ/UadHpcWg5HIw41epAtlOA5EZ/EJGQm8cqftPk45xtIN8mbcJIxgMUTSHAIOjIIZDfI/cnDuo7DNXO/g3TCNEGJT5KEswH+zUs+8pBCPGMHfRTIsRRI6KOZMSFUimXBgUorl4/3/xydWXOJZGYKMSK/xIZoqsPDN3oNlsuVErRvDp09r/eNx4UQFZGpkK2nL9A5p2shout9DQZD9dlQ9/Kit5I/rpszDvldP71fEpHej1MuOM/Pz3R2dqoXL17oH/7+H/W//C//b/3d3/2Dvvr6a00nM6opGCM1/VcpMHY2iBK8N7TXD4dWtKVBfxNj0xjHVey0Pai0vz3k0ndLB0yuOxy0Dfu1SvrfDzCdFz/MXzF2zEy+QK/rCrdCT6JiCNkNuAiDA8c1FxRLJiBkg2z7vb62x1va3tpWXfe04FDq5PhUh6/f6PTkTEsmKO8zCU2ATx9frhLBgjA/UmcKPjPj+jhrmBREPoN2Qn/Xy4Xm0yn9ciWX05IJo7UkLI5W2Cn/TayWUIgBPgPjsJV5eYkaXcKSnAHgMvc2bMIeDzziNo38+ClAwsafyxDKcTkKHbt2N3QIQMOozZF1POeXzEwhmApkHWNUiJEiiQVho5bx27EZF3bNGHdFCBogv73dXT18+EAH+3scxAxVD3qq6K+aA9uKg8tQRybMhZ69eqavvv1KT5891eujVxzyXahl81ew0Kr6hQryhQhHzObuRnhwPhzRF2QBfqgzZDifIfPr46VDfh22sPM+6Gh5ssw3GeT2w211KL2OUs6T1YwrDmQa+qNDFp2XRweTu+hjw4FxQ1+2LFQMWmUo80XmsKx1wOXvO/v3tNsfcTEJH60ULeTxWnDxFHuVjHGW4FPIr8CPWNWgrw12rnXa2OQVi7BFt9TF6kqvLw51ODlSU7cqt3pKyKKl/U0wLeFngY6FgnFx774++uhjffrppzq4d091WW4WTSaJfAkoK2lCJTsl91tSgFbJGOn1e6rhsUAWBm1Rzt1IusOMCEghEr7Jk9+CJDNTzk8/xRhU1qUGHBYPuLDy+BVz3XQykduWwqL8Aq5X1YoK6patGhaAjvWcsUh4wEbh0dY9/fl7P9V//5N/p//jT/69/vrDv9D7O481toGaq0aXR5c6P7rQ/GquxEI2QC0G9JK+9j5y+9Gpk/NfVqUK2uaX60sWrnMugGeMvyWLtTZKxainAv30P9V5fHWho6tLXS3ncjl3yGPlcwp0LUSFWND2KKMdjoDriLiOYEGmGyAX8STXvSQXu9Ab5XST6APBI52k68RNnHWSGrKuAO0LK6lIcl21opTQnxSCqEj++FDvsDtSJV9wVxzYF+hAXdfqMd5CIeaLBUN0qS40lE8yp8f4KYpCJfpb10P1+2P1cGOgDhbHSlDvlKuJISgG6vRGMD4i/VxXJXP5QKMR4xv9CcQ1yMrnBv9NxylzhPe9YNAoSiPVUTaJwQGdBET7YzQ5rR40evBcloVCYVTfacGaZDafqWMcVnWlMRcPjgjvqesg7UxKIUYVkXK4ib5aMuctGFc+V/k4LpDbaDjS/v6+3n/vfcbLR/rw/Q91/+Aec0St5HYC++VlgwUVoVBE/wUXLXV3zqsJPQ/wBmgrlesmLSEl75OO+C4YciYz/hiCzPALSsjB6Xfw12BDlowLn4upQhG+S/oskc/n0gV2wdM7ypTIZGt7W9vbO+qx/jRo3tDwtRJS0EatqJfyDeN9hX4vmHMW0PEfaFkiqylxEw45LpHptFlq1i51MZ/o+OqcC5VLTbloa61TiCa0FdPRsEZbye1eop8Mfd20hLbQBlijtrtv0ludTniTyCkv4xQhSvj7b6bhGYhOLieAxJhLjfJG8WuQblDKaaGQgU4RTWJdFwcyDhhU7iiVu+qqfXCgprynhbZ1Miv13fGSy9pT/e2vnul/+6dv9J+/eK1vDmc6WVSahR0O+ve1ru+p6T9Q03ugVXWgiXY4SOnru9PEZfBCX3w3kR/6vLqQLtY9TdNQV02lw8s1tM71m+8O9fNvnutXz17pDev+vv9m5ON3uDTckdsZ/y3TyWyCTNe5fVWs1Ges9unTEv0M9KuZSci6o786+rFDT1rWQ745bei/NbZr3SwYy3N1aSqLK8ZgUK/foYtT1ikXHIJP1dC3Cek4LR9nHfrdgg4dpyD6FlTEoMT6yhGo1hjzDZvkq4uFzk4uNWcNZB5Pv4t56Qat203QMSaSpEQe7l+0DknrKK0gtiBhwkHDCbROOflad0EWSzWsExaMzdVqrRa/97/HzabzXF+77tRDLjuDkfYZr1tlKc0u1V4daxyXenx/qD//yWN9xgXweKtQA1+X0wUXf0f6h19/pf/089/r5198pxfncy1CX6m/LYGmqLHnhQL0IvrdMt9O2FcdHx3rjEvHBtmUPWzZzq62dvc13mPdwsVuvT1SMe4pjqvslszD5bivikOfijVo7RgNVI+YQ4e16kGlul9m9DjB6bPWcbeqC9W9UgPyOXrkKeogFIFDvaXmy5kW67kaDlUa1gEt7fK0gB0Mpan08tC3mDRBHq8PX+jJ06/17ZOv9d133+jZd9/qxfOnevP6hU6PXuvYf7Du9Wsdvnqto9dHOmUte3ZyrBPSTo5f6eL8ULPpqdarS3TmUovlBTxcoTsTreBjhZ4tWess0T3/QbMpdsT/TNsS+97CdmQPVg/6qvtD1cit7rk7Uq83Vq8/Up89Xo851fn2dqywN2tkjlpIZrwBHSxApWCFpCBUnnV5y9p7mdcE0aLKslZR1OpS1HTR6Ii+evrqjb54+lx/YJy9RrdmoaZ/DhSGB5osC706nOvbp+c6ZHyvViWjqcfYqJRST8EG18CvAgsSYc+yrbHMHKy4m/hkbMLmSi7yKfANRAKPcxAjI2wmATPT239EKRG+4zpd4gRnym6Su4Zj+PzNfg8DDzs2aR4BnEYGE3S2xYn2ATImj3e6ZBM153LXfBphj9N12P3mbYJn4Yp0p5IY23I4j0Yd7jrcf42cD7+7Xs5y+SizElK1ZD2qGakLu5rMR/rD11P9w6/e6FdfXumrV51eXw50stzRWbOv83RfV+EdrYcfq3zwl9r75H/U47/4D3rvL/9nffhX/w999u//X/r8f/h/6oO//g968NP/k3Y++iv1730o9XeZxyLz2FpT7E1rUSU6ORiPVDP2GO7wwQUrdg7zpKILCqyVArbVsGFsYOTtjIWpQKcrykYugLvetuZxSxfdUC8vA/p2qd9+daovn870zbNGqB961tPpxTZ7FnhY7mrV7iOhfaWwJ4u7smIsxaFSHKhBFqs2asXSp6G/xAOrpHdKoVVScw0y4PMLYhmZbl8PAPotASFrQ3vdpTJllzjdFjLlJ6EEgFc3EHkS0A8eL+HzdAYB+wE2RehtJwSPTjDh/yE86XukE6Fb4KGMl91gk3ZDw+OoIZPYuHe/zhB2AkYW7MePTk45u3qlFy/fyP8k8nLlsosQNOyFZRoE7ryUvw2533Eb8cceZzXH4vkRajnpmsRNjtwOEjyMI1gFJjPDVaaS501kwOvNVX6wHxYLxaLE1teqWRNUoKhK4gopYF/ImBiTK+bOyWKm08srnc/mQu3VWlCDXqxXHfNqo35d6mBnqJ1RKaYh+X9JVaBnxtVRSowH6Gwqd06/DyN4A6qU8cnweFqQ/TdxPwgHGrUpm3TX9Xj/rTG/2C3Y38ZuLltPlJh/Kltqd1To4f5ID/ZGGjDfiQviwIVCydo7MjGYj5mE/GhjxzpFzAcBRMZATAVjOkiMa2GqknMco4zBH+tajrKsFGNURE6BvgjkiaFgfilVVVV2YyCWNJrGmxAPyD5IJzGHdOrgRbT5Fi5HKjXi7oLCZKEQ8ZDIb0oezt788fD3Y3L02w+J5iDm+zIn4k48IVqjDPlzneZeh5e9dUnLLOF6vOMm/EPX2c3wwlCnSM7iH4/3NnqcJ7uk3P/HbTLdipSMZoRx/cVLmrk3w3T9L+BaUAD4ciwB4fFXCJaqqTHLnqBJgb1aURUq6W+34yFG2LRNn2HrE/Y/w/2sgTvcjrV1Aoa/zz74gPO/d+/v672HB3qwv6VBXWjFXunk9EQvOQd88vxQXz07Yh9wot8+PdNvn5zpd9+c6+mrtS4XI626beaAvtZNDSqt20LLJmgybXR8vtDrk4VenS65/G20TCM9/ODP9MHnf63t+x8q1AdadCNdzioQZcW2htsPlIqhJouO+bPTYhXUpFqdQZ+1y8oi6+1STTFQV2+r6+2rre9pXd7TPNxnf3JP56vdPM8+O6709DBw+Rt1PB/oSrvku0+5e+qqXXVxrFbQZX70PaUpqUAmJedLMVTqaMt8Lp2f05bTRkennV4ctfrm1UpfvFjqy0PCVz1dtxvZMwAAEABJREFU2IFW/cdKo/fUDR6po12q9iTmwgSdpCAzqKfEWGrVsp5cM85X7IVXnCV6mCEumeRzYFLWKomIEIIK+jVEaASTmYlPhpnhvYaE/xoBN4M0yihDkkkiPkWTKJtBWqIOAYuRmk3rvOdaY8vg/FrHQhUl1guyVmK9LuxZ4CK00Eol9rUCNfN5D9TY2iot1bepRsVE2/WVDvpXejie6/29tT7nEvgv3hvqv/vkQP/+40f6y3cP9NHBWAejSv1aCkVLf6+gvNCSf2tbq/V64TUgB5dHdL6YN7J9C1GRhhUWVBnjwf2NFJgkbL5Wmi7VTRbqcNN8pbBuZezDWs4FWnTdfN/YzmjSlYpmplFstFN22olJW8wfYzgZ0VZ3x7TTMaSd/W6tYrmgHkA/JuaoFZgtVppxvjeft1ouWq3mSQv8V5dzXZ5PiVuhWx1cGiIN8BxVwnuUVMeoflXhFsi5U7tcaY2eqEuKpJVlid0uFAvAmVHVq3LYbVDL2ajDmiQXV7NotKDNK3hpmCOZVuhTUxkKVbHMdQTqXC+WmnK/NuE+bsX5kREX4McAXnUUdNsheCiotwzRo9Wgx3N0xc9XpshyBpbsd7quy+mJ/B1nXz73C90X2pUT/sTH63X8ieS30T/M9MPw25zZRxsTnn8GMJdg7gZkvn3/mPYP6FyXzQ3E767TyY31rE4pxyOUbLw9Msnpos+kktvjr5FwHcJ1wbk/Qx0cXoM0qZXHCwGna7hfXaNEh71FQ795XpDjoUEHvU33MDx4HHzywpMpYZHov+yPdHhd9zQcjrTFZdEOFx17e/va2dnjYnhLPV+0oRiiVS2FWmh1uE3Tyg/7lmyk/bcOpxx4XHJBfIGinZ9fyN1LVzwudWezmRYoohvEJQo/RxH9QPXk9JTDinNNOEz3wdXR9i4lraHtB32eb+mDhAGY6yVNPB08NGzmGxSyxaVBvB2Db6rzi1Mdvn6uVy+ecWhwiPJfqmXT7wuPQLtd+YMPTzeStMkYCGYmCwFEcMf1NI/HlZkc3rsmUxEL+WXi1tYOchpnOYlnDT+OhknYeU7wzAt/aA1y8wMr57klnewM/KCiiBu4AahK/IUC9Xk7W2RhZnkBvTmEGKqsejIMpMVCFgqJPpRFmQWFYBuYux524DeJns+AE/njYXcdJOP49/tI0FFGIP0ahHO8NhS8fRuaCSfRVlxyE8j+Dt3s6FtSKCGAr0U3KRhjhN+AHietkYnLzuGyQ1yUl1xmSzZI5xyWnLBJOkO/JlmvFvJ4153WM1tQRCYOKahFT25oGWluYCO6XCC7vEjGGJdVJTNjYbTSCoPnMjczOV8WNnw5/YvLSz1/8VxPnjzJP7hwcX4F/aQYoswBfQgxjuGX5rfw09DGDPhoab9AYGzXdNn2sJZfAO9tDzVmZqwjdQbnOqlDr1eLOQdaE/nlg18CC1nV8NpjQZh5LytVGRt9EU+L/FzfAvxUZa1e3VcRSzlT3gaX2Tmy8z8Js2Qi6zgkNJkCvDsisiuLKpchlnL0b4fDpCPaECUmYxNsyieN1XKhBZPkgslhzYTRYsc6BlqHDlphKqqCcVGrxg0wkWi/mRT4mDYPotp4SN94PAbwUjPceawHAO/dbIjExeIZvg/ywQYTokRVCsFwNxAPyXydOo5JHYRa2ue64nYlIUej7wz5xGSqioI+GmhvZ0d7B9jG/V0OBPuKVVSgbZEOjbht6FjYTlgcH+uQQ0n/beDXXAIfnb3R5eScBe9MLQsoK5JiGRSjKWQEXBCCzHm9gRl8i4d+4ItKZV5hl3hTIH/B+I8xQisqQMsoi4AlbErC3yBzR3LBIZTsuh8k2uwIXo9MLszcZjaeW/VAD7b3tL+1oxF65AuDYEFGnUIeTr8L0pI5yS9kLIYND2bInbGNPkBQyTpdLSd6c3mkN1z+nq8utIprqUdh5NbB+xoZL5G3q1mfg9aHD9/RO+++p3tcBA8HQwXqTNiQhG31seFwvp0+lckfC6ZIm0vsZ11XqkBZFgrEb5rWqqO93sZcDiFmWaAMLt0beFryNODlLJpK+nkw7Kk/6Gd6HTJ1fYkhqN/ra+AHxlXNgi+K5sq8IQ4WZlonFZwwj+NID8f39fHBB/rpo8/0Z+/+RJ+/86k+IHx/fE+DOJAv7FoWeg0LTZ+z/Cfx/AdBFsyXS8aZj28YUKSNBe1z1+XuY67BrqzAmjFIdfLLixmH3qdc/j4/OmSjdsyF2FIN7Wrlrbxpsbs+OuFd9AmNDrhmQfQkcNeRC/HhhUaWI7IT2OTzL2lEJHhwCH3zmhJrmI7FdceCv9NCna3ECYecdzoNf1Qy54NS0PZuahh7FgrV6GGftckAvRiOBxqO+qp6hRQ7lukrtb5hYdwVjKeyLlW6XGKFelYqC/oEv6nI7VAKMGiKtK0qS+xjrRpZluhzQV8WuIN+j/l8pO3trezW0HO9cTvsa5bJFJs8n7GembP+YfOB/gd0pCijQhQwOR0PO2JpOQ4G1CKHBtve+EFtkJz2cDjgwnmEv6eI/iIGmZliiNn1uhvWAK3rvhsAmcxMwRGCqrLSoD/Q7vauHtx/oPv3HmibdVxd1y76jc5Lcp7qqlIFysyrQSdlJPm/Th2y5xUpshhAFIwIQcoo433k81jysegZwWasSA38+TpwzVrNLCjGKMMli3wt5LbVQS05rce6smbdGWLM9XpaA90OXkKMzB2lAv1hwdSiEEvWmf5DgmeXFzpjXel6fYz/+OpC51xCTpi758h30q6wN3O57q8Ipyg5jY5+crm3uB31SJ1EXXz4psxDyj6PcSQ+17Brl3SjQYZLIq/H4/Bu5OBhqJBHRmR+Da8p8BV2Vck21WbX/Z4CkypksZYVAwlb0dlQcw5ezmdRh2etnhwu9Ifnl/otF0G//fZUvwF+YONxnvbmynSxHmhm21rGPc3DtmYCYUvzYkfLah8caBZ3ddVt6XQ5AL1cZk6+pthXVzs49ClGmltfk1TpnEP+U+zYzILi1pa2H93XPb8E3tmCT5OZGGuFer1aA2yh/yBMGQvFEJUTPUMWCx/0N3XIHS+JQujq2Gg3zVxNt1BRdRqNC+3s9bW1U6musVTYirads95YKV33Xct48MOujn7MwB67/DvSWx9fXM65PiavjzE/myx19OZMlxcTeVkTPGRDjYsVUWqUsJ2JeO8W7ya3oU2Q1mBJG6ccKpxz4HA2Xely3qixqFBWudSatCRTCAWyqBRIE/UKYoUV6hW1RmVPNWFDj9P0UhVtfmd3qM/8//1970C7OzXrz4leHx3qqyfP9Nsvn+mLb17r6esL5s21LptSC+aINQdo66KvVag4ughaI89mvZKvF+fYpdkcWWI7i6pWfzTWYGtHPVDhL7A1oV8pYT+7KijVQS3zcHLUkXChVOGWQSqCAmu4gP0qiCvrQjXlai56+4NKfgk8GPbor4GG4756XE4VlHM5tsizoV9b7w/cNf2xzJewC63wZzBOG7BcLzSdT+T7tiMuc1+9eqZnz56Ab+U/zPv8OX4uhJ9++5W++eoLff3FH/TNl1/rGevwV8+f068v5RfApycvdXT0TG8Ov9Pp6QtdccG+XFyoQc4tB1bOU4u+rFhnLLFV8+VKE9bYV8hsgswcM9+jktbST7JSIfZBrVhUoFDBeqLADkZk427FAc1g2NdwNMz75yEydgyYr3q9Iba2ryJWTINBQqnMF0y4LWuDJfP8ZL7g0mOmN2dXenF8rpenl/L/F3imgn7ZkvV21TKOryaFnr+44oJuqvmSPkp9JfUlEDJ6CoJHA6lQhP8ADJ00cvlrie8NUHsP08MyCzJKCyT8yjCJWCPOcAXMNj5dP3btCk7ca9mlArd9ODnoCR529xYkEmcgl71xBVMOwul6PKfsT8LZwGlQXM4PEG10GHwKuGuMPQtBoh1mXgPlBSCSoKsM7Apzg/sTbgYjucMmdJ5X/lBYQQYd0R8ZoVZnAy3XQ/qt1rfP14zPVnPdk4YfycafKo0/UYO/2/pEcf+nigc/U9j/mWzvp9LOT5W2PyfP5+pGn6gdfqhm/IHWo3e1qA40L7a0DAPGdcnhe2BsB7iKUgDMibCjZK3MGpk6RRpYEBk7k2HrjPGWQancAvQ0MM+qHsnt+fEi6snRSl+9nOrJ4VIvTpKOL0sO8gsugTt9+aTV10+Za75r9exFq+evGr1803A43ur8MmlK+WVTaY3+tepRSwXQVfqhvSNHqYHPtXxBm+DT9wD63mOEbhBoi4M20hYJ122n+6ErUje4+er2SWnjvXaUyJuI2mDzJZKYzYu45NiE/Ot5Nm6CmIdwlP14Nq6ng5xokvOU/R6Hhxcfr3vugihej9Hbz03MJsrJyUTXYftbzswmOj45l1/+XlzOWF/6mAiS67ThkjeTEg9l+X7/zYl3EgjTDNoD2+7PufFk98c+XhbwUhU8Jsom+GNUQMhLmieY5cJJppR91/QJkI0ynr6BobuhQEuLUu5G/IYuW6Q9wahDaEiHXVvp6Jy2X05Y93Rq0AHfA/h6slmvVRemna2edrf6Gg8KlbFV6hbqmoUS8wgfKVcu3B+A4M2buYLPjf2T3M2AE+fmJj2Qx5HDOU08yVsPkgJcR3S+4PKgSkuV3ZzLh6m0utKAC4YHe0M93B9rb1yrioyH1UxpNZc1awXOFwK8Gm2U0HdgIDi6qEC8oWfm45qaLATJgcwSkMMCfDgMd4Mg3fFv4kw3T8KTEFGiPzdoW3evxUVyy9yYWE9s5ECENshht5uEzaOcEvzj/Be9b3n542J3037UT7134zMF4m5d5KVbEOtp17h2iNy0VUjJ427cpJt/m/RNmng83h2PceDP7w85MZkZKQ4cXpPJXxFvZjhvQUCEMjaZdPt4jWamUET5WIm4gf42+ts5aFnDrK8vGBvO0n2927EeRh0VKMdIYyVg6oeocV1plzOLg+2R9ndG2mb/XEJrRbmL6UwnXFodns304nQBVqw/Wr0+Dzq6KEkrdTaJupiYzi4anZzNdUzeo5Mr5oRz5oYzvTy60tFlq0UaqRje13j/fY333lM5vKfQ25fKXfn6pQ1bKgb76nPOQSJ7M2PtxZhfuWb1RKKaUDLvFcrrWtZdK/Ygy2KbNe8u2NciHIAH4KHm6b6mzYEmzR7YZ267p3X1QBq+ozh8qNA/UCrH1A1t6Bo2p6hKVVWlsqoUi1qmmrVhyd2DWCuaruaVzme1DpkPn58FfXuU9IfXa/3u5VJ/OFzryUnHxXPU2azUJWuwGRuDVRPYmya1jOeOceN7Y++fzscGAyUE+jGG3C9m3uOJepP4iGBGCKQ76N9NHPnwmG1cSMj4mFEswyhnUhAwedrGn5Sok1htwqYEXR8STZdYszTMMWs18OrzmuchWYomDA5oKdoocU4jYCCC0u0bZywVNq7i7LJiPV9hd6s01UCXGoUzjeOZtssz7VYXut+f6r2tVp8e1Prpg5F+8usoE10AABAASURBVHBH72MHd3oBO9gqhEadrdWCNf6GS1gWrLIo0oJc12OMuFExhIwyFqpjqV4o0OuSFW9UD9tYsi81Ln3byVzt1Uzrq6kW3D/Nzs4145x7fnmu9exS3eJKaX2lgovgAW0a0KbeeqZyfqk4PVcBSvJVi4nq1VQ99gw1+5JiMVNkb2DsC/yydjlbajpdoC9zXTE/+w8WTy7wn890weXv1dVcq2UjdZKBQkabI7wDeK/Dxi3MEDl6gM4Im0swtzN6u4tI20kvaLuHkQEGWyiZxD7TWlPsgtxNVNVyvtg2SZgFic4OCtRZZBT4RR0NZ/3+1wpX3g63FehnkGRmIOQ5QTzRomKI0PGqklZUsAD5jJe5rlXiHxnDNUyUl4SboX/58ax/KhcSuU1yv8Mjblz3/xDOPQyThUbRkj/yZ2W/nrxIpAHk/SGVHL6J7yBDQ6HHlyL+fQsScxwfXuIRsNeRvA4HNXgjN0jIpQOJGm5c/NCWa8ld1/0OyqfsOh8OxE7vJmhnZP91nPtv0dHXrTo6qiOvG6SOgd/BXwc9B0xk9nNcnvzhnzQ3Qv3BQP7/Ir37+LHee/99PXrnofb2djUaDVWziXBUZaXIYISsVutGcxTKf8N3OpvLL5ccl1wC+28KOzw8nU41I33BwYeXcQO0xgitWNTNOdiezEhnkHUwV9Y9lVUloZhLDsGnlPMDjSUTlvMsHm9HpkH5NYuptm3UIQPR5hBMLZPj2emxnj9/pmdPn+rN61eac1noB+p+aRVobxECdi8okN/McIMigy0Gd4vsd5k4jDiLgTwRFCDKAn7yl1WlPhPs9vYOl+dMcmVJ/a28rd62NTy2tNV1ISK3gonIDB4Z9M6zQ/R3DEGeVlG+hmaJERB8thwUt7QxhsBl80BD+qjHQVvJZFZQf4BmiFHxGpswPOb477uyqGQBrQtKsmsEyf3Ee1qSpzk8HZd4ZUSybcKeT+YtIiy4T/7ZuLCMhzCvU/A2eBs7ZCCUJtdGpoROJvqsQw4EJepIgiYGzHmQ84G/JX29brF7KU9cc/TtHMN+ePhGr18f6vziQtPZTK6Da/TRzGQhyqAnHqdtZgrIzyL84u/gI5EQiKvQZz+I9oWW99USffTNhpllnR/5gQ6HOd43iXLOj5ePIagsC3lfRWTfoYMt6LxNoOEQyeHt8/xeHwKXCweVo1yprfGABdlII/+tgmjoTaMWfemQVQt8kTanbf6bhu42tM8nQufX63VdcbjfUdDnRg0B3gv0x/kygy78eNsaDL/T8EP6OeNqgSw9zmVVFCWLo1quW1Vd07ZKIUY5786P8x5k+V+MQWVRKEI7MeZu2rxxOyXiYxlVYTP6jI3RcKA+Oks05eldPBaghUuEfuyxHJnyV7pxr4P/BY6ZyczEB2woJYKJ/m/gvUEP165jyGgF3C41uR87if4OVB2k3NYSmfpFy/7uru4fHGiEXsQQFaBfICsfkxVy9LY19P8lF29vOND87vlTPfmOA8sXT3R08hqbeSULncqasmXAr4wQLLsWBE3i5A/2GSd/4dnHE0GaE8gb5H3u9ZbocQjot3zUJcY48PYxFzS0qyOGpEw4eD1mMtxgphgCiDm5cx1xW7tq1IuV9rd2dW9nXzvjbfWrnqKCvDucFSTEmOw0x67PvYykoirV6/dwI4vPJCukLnY6uzrLfxr7YnKhFYvJhkWF90OMpSKZOhY2sKqyqLRLfe88elcHe/vqMx9kPWM8tNhB/63z9WrBOFkp0S7BSKDeGEwlfVHRD1UsVJal6rJQSTjQPtHPPqYa5oYGOh1h5YZQGBp8b99Ev3fQbkGHDM2kCB0fd67HRYHuQ7Omrf1+Hz0YaoBb0ffeH0Xw9MgCL7AINMnX1cCgW6nQqBro3va+3n/4WJ9//Jn+/PM/05998hN9yIX33tZOXrh1jPUVh8ML5sb5lAMR5lBfwPmGL0iqaFu/rhhXPfUYr1VZynWQ2uTt9LnV5yCfNy8mV/qOufDps2c6w16u0O+AjCxE1p4pI0EzI3+cimTeQa4VOY4Pr/xBXj5+HC5CeT4HeTclyYjc0EC6p83o6O+OzUPHJsKRtBIrWEBeuwY6elOmY5PR+WGmhD7VXMQOtc0Gdrw91GBUq+4XCoWpheYafRLjqagK4ktVdakQjZLQ5euvh+4ien8iP59PR6xv+oOeYhFv+3mLC9QDxvj+/gHz+g76VHEY17D4n+qCDcYZG4yLiyvNZgvk3akoCuqtshuLoKI06AVZlAzdVJC8be21TiEquV6GGFWgRyWo60plUUqeqM3ToqcrLioWXP77BamXqehrM6Ne5kXszIp1kl+OGkXG4y053/fv3dcWc1ewkPO5vhe0r489Hro9xi2gI3jzruvgy+k3uB3962MbdaVHpI66UjQl8nr6issmz+vzQiKvmdcs+dzi84rPNSFGxUDj6QLPkyCWaEuHXjgv7srLUbQl3m3uirmvYZxbCCqZL3qsdSpcQct/wGSKDC6wqcfnpzo8PtLLN6/14vCVXuP3y+DpeqkGeg2SXqI7rWgFPDs9Bcll73ZZ8GCWlPkiL77s5yOCGwhCunloxHXC3Vij7d/LRvack/hEwg2EPyOJBwoucLlsAPYgcVzTpUrJerI4Qne2ccdarHs649D92csr/ebLV/r7X3yl//XvfpPxtz//Ur/8/TN98+JUp5NWTRgoDHZVjPYV+jtqygGHJIUmjTRZS3NuMxurlYiP9ZZib1tFb0sleevhnqrhrurhjnqjXQ3GexrtHGhr/7527j/S+OC+els7Cr2BDB3d3t/T4w8/0IN3SNsaq4+9Hwz67BPGGjMnVmWlgN7RWFpOe91zA2QTiI0hZHsVso4k+U9BJ8byaNzXvfvMrw920eMtbW0PVPeizFpM+JouatWi843bceyY66CvsdzmNc0666DvCZzeirVc1yZFK7XgwvbozanOTi+1Ym6DDTkfwUwOHOUHdr2bOpkyLKoDTQqaLVsOw5a6mq618IMHKxRjBU9BdJ4K5q7KbTGoqx5rPEdfddlTr6wV+bfCXkyxwWts+4h8n7DP+uyjz1gH7nFwYHr16kK/p1//8T9/qd/+7rlev5lxcFNhI5B/OVLnh1Zc8Dk/bWfMv63mXGJOuECdLaZas1+wGORz8BBb4OgNh6qYnyL1qSyVGE8dDUY1tGbsbdDibzM9H4MbNKy7O+WxqqRAn5VFqapyVOozNjf9PtTQbQrhEAP5W0SZkE1QLAIlJbcJc/Z4M3j1/dxkOtfVZKZLMMXva1G3YbP5TP7Xdg4PX+vw9Uu9fvVcL55/q6dPvtSXX/5GX/z+F/rD7/9JX//h53r27W909OorTc5fajF5o9nloU4Pn+rlsy909Ppb4l9rPT+XmpkiFwQR/YITJbcN2Dm3N75vuOTQ6BS9ODo+0xtwfjFFpt52IW9DBklr1kVr9M1tCKqhsirUR+f9Lzf4D0z7X2HwueLmB6e3tne0tbXFvDVGNiPVyL6IhVwYvk/xeiccwE5o+4S1uF8EX3G4dDVfaoo9X7RJDbYhVEMNGNOJ8X14NNHhmyvNlwkZV7JQS6BDvxMwIIsyC5IZ0Pce1+skk+u+uyJvCIUCeixgDuoUMODpMqdzDagl8McvsQa8cbeJHqa5uTL8uG5vvXK85EwbeACfxzs8z110pN8N56zUQbRnpwIC+TVYBSHQHlz45s0pnikx/3TY/Vt42OFx2U1qIdpRwsdGhwxTiHK5CLkmZNOplIU+OtHXZBY4DG90eLLmMLuvg3f+TB/+5L/XO5/8lfbe/YlG9z/SzqPPdO/9n2n70acqxo+0sLHOl1GnU9MhB+rfHV7qCeP99clMh+dzvTmf6Xyy1GLd0cwoi6VEezjbY83cooNrxudaHfprJsUYFEOg3VGm4M0UTVFug4T+GEvPKJV9MNCUA+uXp3P9/skbffH0RJzda5q2tIwHOluN9c2bTr95MtMvvrrUz7881z/94Vw/B/7nrX/39ZW+fjZnDd/q7CposSqop1YoQIBPOOio3O1Gx9hKpCZakZJz4/1vcPRDBOJuAJ/YWHk7vgcjD4AEnusXyvRVAvI6bmMJEcfrnqwfnofc5EhymeHZvJAk0/VLjoSXgp4fXy6bP8Rtwp6Boh7+HojjNeKc5J8CWb73UuN1mBK8FKdvO86NVqwxF5pwyDzn0LZt0YVbudgtS3CzKZ/H3cabv9eN3KQnpOOxHroLj/tjeFEzQ04O7xevL6ljjnAkqJEsMvAart4+BOUgxmvCuX6hQUJyeOEAXYfhAgtRGVYwL3c6Pr7ABl+hX0ltF9Sg/MvVirSFAmv88bDS3u5AfhEcrVWznKldLdVhm4WuXbNwXfcfO55+IzL3e9/euLe5k+BWt4/nd3jegAwC9TjMXUaZ8xG1UmRvY+1coV1oq1fo8b1dPdjb0qguVMBfx/q1cbB+TsjUzGTmCAoWZYJ6Z3JdSIwlyFObpOs8ZqRLzEedWtZAvuZJ0HG+jHh3Pc7PrzLI0/lYdIKensiB3/uyg34L3B4SKzOnkJBjm5FIc0Y81pwLyjmJt4DYJvCv//4bitwQdz5+6L8bd5PmPGfcRvy4Z8PKj1J4WyDLZJPH87sINvbhbRZtkuWu59GdZxP2DEaySTf0siueTRxfObwfkssa0NUqYlQsohRMRoSv68yM8Zi0Zo2wZD11c16Z6GdyKYaosihURgd+ypbME/2y0A773IPdHW2PR6qrShH6MKGGtcaKS6RVY+hWKV9rLJpSx+dLvTqeMsdN2Wtd6OmLYz15fgSO9e13b7L7kjXJZG7qje5pvP+uYp+9R+yrDX2pGqkc7Kke7mf0Wcf02F/EaqCWNexikbRkLZOsVCx6zFWFGO5aJ/PRpBV5VqnEX4Ge1mGortyS9fZUDA5UDu+rHNxXMTxQBAXhavxA1fg+8XsK1N+FngTtsh6oqPuKVU8hbmDEt1YxfwdNV1HLrq9lGsj/jPXFvNTrs7X+8O2R/vEX3+jv/vMX+qdffa2vn7zUq8NTHZ+c6eLyCv5XyK+VrwsdHePR+5BuUlmWqlkTlxWyLiL1mhSCjD4xM8lf3LthefgH2PQ/2T1/kHSNXA5aAmYmGQlmaI/yEDDCZoRRxBV7a19/+/7cx3YkLcjLiKcjfwsayjaSOdYSUveeMFtRBeDiNKSNG1lLR0+3pcwWYK7UzcAUGnMVRaN+P2pre6iDg13t7m6pKIM6DvmSw9cHlgQbtwjBtEHIbjSpMFMFBjFqaCFjTHg7BG2RPuS8oGLPEC7PZRdnEvc+i1cvNH3xnRavn6s5eqXu5FDh8kT92URjzg631wuNOFerLk4VTo5kbw5lR28UKVuen6i+PFdvcqn+9FK96RWYqMItOEezq0t1lxdanZ1pfnqq6fGxLjl/cEzPz7Skjoa9aUIPMKSylFSGqLqoVJelCvweR9MVRTsdtCv7aFcAZjRM/iQ+SYZEA/DYQExS/+CAAAAQAElEQVQGZSK0Ii5JVIXWMY7ViTqVaVehUFUUuX5jTHW+h1mus+3oWjJCOUAjxJhtgYUgBWqj/gQ6S4xJybWC4wMpwiWI5BcIsVCR9TrI2dD3nvS90H91wNBpiDjVHyL86aS3WRMdcQO536UGEBtkXRgOz9+R7O41bvLiksBLCfx8Kcc3z9JexuFhypHuPBn0KYCXOPze8aKHbtycRry7G942NDys63j3b9KgjVK5YiXqTEzQiXocjCrdDWd/ThdJ6RZkhyqShPOO9BZ6ncPZowfruqfRaKwtDj+3d7a1u7envf19be/syH/CuSxKRVcoDJobt4KwoTDdNa3kCoVSlFWlwg+BQiGvsyXd8zgaFK9BEZumw3AmUb3WXPAtmdA6MhfQ7/UH6g8Gua6ODG68liwC1yxoGsItg97ReBhab/0N9DYy7MizYoL0w4Sjw8N8CXx+cqIlBxCJydJ1PWJhopkibYgh4IIYb90QgyxGhXAN98cg87z4C9pfMqj78Osy8kvgAv5b6Hfw6UjXbpvdlomiA7gsCJvMO/wiH6dZUrauS1VlodLrQVc6DrXWGC1hNGviPa2gfliW0ZVuGAID1YwASEaMRXV3kNyv4jouqJPjOo+iWtITbob7r+E0ctnrsPs3CJlGkmt4yDqVxOMfB94AYCvnEO0T7Rd6K/ydy4f+STmOjF4mwT98yZE3PEZCkNEeQ/7uJhm6stbl1YSDstd6+vQZ+E7fcbHhf0rcf5t8Mp3JdcV1xvXF+8KgkfW2LPOkHFx4UHd988PCGWXOMOiHridHRzrngG6FPhZFKf/NPr/oGw5G2tre0ePHj/XJxx/row/e18MH9zToV5JaDh5X8gNHX5CtuBBr0Ff/gYOWfsY6+0DEMCcF+qjI/ViqoL8jegQBbXSllcuILIr0fwyBsCjeEt1JjA8zk1Ggcxlegw6QmQEBU6Ccw4KRlNQi64ax0sKLuzfwMeI0PW9k3IYYJaM/k+R5VtcXDwsOUtdsWpzHAM1eVeeDrR1sxNZ4rH6vR1sidYsnyfjGELKsa/KWFW2Ngfbrug0ij+fS/1efBHUHTn6TmRLVIkm1KGfr/iAuKE1dgaeiDVUhGiOjnVJCPORGTw3ZBzNVyGjY62sHO7m3vSV3B95GiyxUCsUQZB30cjFkTx+tWHBMpuc6OT/U6fkbXU3PtOJQUtbKAhyaZOYfd4F4CAoenQeHOS85TBqvZ3d+AvXFEBVjUOaZcj4nJOptr/u9od89ztNDsFyXu9GCYojoZFAIwCzrWos97lhMVNhwt2n7u/vaGe+oLmol4h1iHMMSutVxILliw75m4U5biqiiXynUhVJM8svfFYvFs8szHR4f6opFVIftJxfHaaWq/C1UsdAf1yM92L2nR1w8HGzvadwfYgcjze/kdrBho79ulujmWq7/fBToF6qRLxTLGFQWhaoiqqI9biezfYdRI5/Rj4n5JyEXuS0iDuK6+yTydqQ5/Y6Dtg45uuwC9FyPKw5yK3SkKJFbDMjNZEHZpq8ZIw0H8Alb7WVuaJNDRiVGxhCjCh//2PnBsK/dnS09wI68/9472aZ8xIXA+++8o3vMvYO64uAajrBFrY9B5rM1h8Wr2UztYikEobw4ZlMz4nJm1OtrWPc1oN96oVRtETlEJeaZs1Pkf/iGjcuJJhy601OKyCnQBudLMgkkcOMmbR44kLcnIZeEDDuQXHaeIYkSdgsPyQeZeMgvYbtYQgokNg8ZWpPYyNhoWGjlBztmHXrIoEF2Qu5CZwLjoyha9WpTj81EzUUQJhnyDfJeas1By2o113I9V8sFM81VYByHCD8BWpQX9We4nzqE20Lfx4SFoJJ+qHs9LjUq+Cjoy6iS8dxDngNs/nC4xQH+WO4vqx4qZ5rPV/IDuhmH9ctVAx9JiFioFvNiktAHK0yW+di4ztdNWMHI20FjopOzEx2xiThhbeLzzuXVlS7ZWF5wyXx+fi7vt1M2GifH5Ds61jF5z4j3jVye36jU+6P1cSlD90sNWY+4XR4OGD+MB6OvOmyASSoJV+hVVVXa9H/MrkX0hHw+H845pDqn/sM3b/Ti5Us9e/E8z7HPX7zQyckxl94z5EC/oTsBiHqdh80Fzpw5ulEMPjaYS5TI293ie/ojkaqctmLsLHx8O5/QLOtaNRcsVa+W0acr+mzGvDonn//W3hEbtVds3F76RRGbuHM2bCvGnvNjwTJN50m5BqmjbW4PO8Yz7MrMpQFvxN/qMvxIHu/Qn3gSOTa4zeDZb0BkyrTxkFMW5EjZJZM5PC4SXwJsqqFXNoDTkSxsw+uWZhxAHB2v9NXXR/rlb57qF7/+Vr/94jkHL8ccxlwxlyx0Ne+06gqFeqj+FvZy757GewfqMSfHqlZHnUs2/lfTKReXF1xaXGnB+tdl7XIwWCmxRfW1PpQVNgO96DEe/IciRtDp9/ty9NAp3x/U0B1zseh/meHeAfXhjwxKl6Hb2woaVVGoiBE1p4JEEx2S7MaVSAsqQlSER0NOzovr5MHBvvwHT+/d29c+Bwf7B9va4RChrkv5XNnSxy2XeS16krJ9kWSGfVKei7zPMz0pxwUrVJa1WP7ogos9x3y6UtuYRFqAhwAPQl/ldGRZbt5fScxh8nFRqmsjl8idpldL9hDYlhQpUtGOgrRODXNKgEb0tiOPwhFL5q9KRfA8Cdkv828gT6/mqsu+DvYe6N7Bu6rrPcZ1wwXnuX77m2P9/nfHevZ0ootzxk+3RfltMFJhfQXmS/P1MSyo6+RyWDImXPe7kBSrQv1xX0NkNhgPVA96KuhTw9bDsOgCYSrk03eLp8Fw5b84wZzv8/4Gjdq1o1VHfMeFVNckJQo5EJDU8TKPtzmt28gAWr5mdIinx37SbZDbo4hcEmMt/0WLZcN6OQFpzQFg7gvkbFbIaGEBr3VdYJOjEKNCpLKwltmSXFOVdqVhNdHB1lrvP6z104939ZefP9BffPZAn72/q3f2e9qqsE+rSy3ODjU5eqH52RutJqdqFlfqurl8fqGnpY7v2vnocr9igrRemVxfGtq34jBnyf5rNp/mtcslB0AT1jBT9gxz5uQVBRoye9/7uPEfEBxgtwbsX29xPYbquqY9tNH1DFl4362Y25e+zobWnIMspztjfp/PF3JbLIuqe2OV1UiN6+AqaQmaLsB6IU9PFpSB/qVAe4IIA93Ae52AjI+DDEhS8vKlFEqZ3YXHF7KcJ4oMwJSI8ZeA3E0mniT3b2oSD2Fy4uF1/02K+9GhnPZ9/yb0Np/ryQYdkZRBVnigd/PNFW8ouddMZiAEXAd+OTz/pjxfbWgSR4VOMtGAlJAd6NC7Dlm3yNLdLjBmb1GpC7XEwXaKA1YUvfzbS+dXa82WRtpA/e172r73rnYePNbO/Xe1ffAoY+feQ23tHqjPOiKgzE2XWPs39OGK+X+WdWqKfZ67PuH6HrJDnzrmuw5b17D/b9DBBjvetq18HktIIhntoM3e7x2u8906//RZqwIeS/SjUiqwGeiO/+DPlLF2hv06mzaatvT38IF6ex+o2v9IcfdDteP3NO090Lnt66jd0evlWM8ue3pyHPXVy6Qvvl3p119c6suvLlgHrLSEnlFXESvFUCkwfgP1G7YRocg6ZzLAqMP9Dvzkkdw1CdcIO4Qr+iKD+LeuSQLeaN08CU+iTyGPN5Gecgzha3fj2wRymn82QZIom/24CQi4Czr6iAzE+BfcliNPLkPcHTdnJPxf9prMHEHB56DIeLOAPZf8PGyNLW2xuR0yTC4LmUR+/dhjMEiyHHeYoSkwStqPlfln4sxMvDmH0/BWZzeTshx/97PJu4nPWUjcuKbkiWDj0ucWJcaVeXsDOojdCRmV3O6eHs90/Gaiq4u1losuy8P7o+3W9PVaRZk0Hlfa3h6I7brE2Ahto0if+TqXBsuo/0+BpOvXOXR48K7rfofH30WS089QRx3ML+xpjL2MpYU6Lj+a9UTG3NKPSfvDnh5wPrLDWqpy3phPE+gYwy3rlpQZDPK+93VQQEZeW1Jift6gwy/iLWzyBUN+FExOAxuxsQcdxVKG2zePW3H25Gtxdxv0qOs8jyAV7gAGKMab4wrm50A9Xr/bGJej8pP0Vr3wO08ZOfF/fx/klf4lrshD62n3v5TxJt2l4iDsBXHyCx136ZLvSeS2/h/kNfGPMnxl9KWZKfc7rswl7iU3sGDoeqHcL6RbJG+MEn3UoU9r5oMl+7S1g/72fvf+Nwh5P8YQRG/nvguSCsK9stTWcKCD3V09unegdxz3D/Qu5w+PwTvgwf172t/bV8X+d7pY6fjsikvgC708AseXen080fHFUpcLsfeopcg47G9ruHUPHDDf9LS2Qm1RSkVPsR6q7I9VD8aqcCvOeGpQcQlsjPu2DYzxwNrGlDiQc1W9ActTtahugw300aZYKpQ1NHuQHqhgXRU584hc7oZqKCv76piH1sw/yzZo2UXOpKJWhBfQXjQSW3cufJNmq6Q56z62ArpadrrEPyf/siu1aKJYfmnC/H55Ptc57T5+dayjV691yp748vxYs8k59mkG3yt1jOcOA+k9Z8EUQlQsChWsu8uqog+j6BbsV0JPOqwHfW2Sx2WIhzDdrD8C9MyCDFfRcPGbuybhyq7DNy69LldImcwA4Q5B+np+RX82rOcDcTFEBcoEZxqBd+yLE3Y0cY6SsGvibEasuZOtIOdY4iKkgBBJS6FVZ51YhqqlnjW0UAlNoTeTaRqCJsRfYTwuU6sJ9BfobQsQFTlMcJBRWFSEnxiCYiSethaULR1KqpFvjc2rWWtXrMNr1snD9UrbrI92upV2mrnGy4mGszMub48Uj19Ih08U3jxV8eYFeKUe5xZbrN33OUO7z5p7HxpjLnJH5+cacd4/5PLW85RcBIfXr2UvXyi8fqU+5wyjq3ONpxca0ecD/DUXx/HiRCiGuotjNfjXkzO1i0uldqaIfIrYId8ETAVt8z1NEQvSgtSJcUnfILNAm29BOIagmKXjeZIC7TcX2B0X8Sgim8LzAvP+875DxkZfW0dZxky0yF6pUMk8W8CDoRcdA6phHlqDFr+TzvXDWyiiFOHPwZlLKOG3KlXWFajZh/RU9xl7xJnnIavgIwCDdxwqThK88rl+PXzt/Tc6txQMAj8CZ4OUf8XrrYU5H4aMRnxICuVyw5my2xHt1ZGDvMlBrlsXv7z33PU0QAFeyrhi0xEJEKG32NQh6DvMXadxp6zT9zTluGseyJduAE33dwykjricL/PgtOHV/Y5c/kYOb+PhLhdx18yUgE8iHXRbkChnwVTQ4ZV3Nm5ZlhqOhlz+bmtnd0ej8VhFVSpi2Oq6x4HoUH0McFXVirFQWVaEByzOtlic7Wpra0eD4Ugl6SFSjvRAPsSEUU/yugUfIUY5X66QDvf3oDumvn5/AE8leZN8Qbxi0vNFjU9+rsS+uPGJr8E4rBjUKzbSDXm8sRX1VlXJOxaAygAAEABJREFU+nDFIeqpXj5/ptevXnKAc6mWTVWUqWDwBNodQ1AM10CxA4iBcIw5PhDOIC7cIJKGLMqyUg9+t3d2tMWCr0BuHfIMtC2GIOG6fBsWbCsmaofz73xv0NA++lFSCb2K8iW0i2ByySQG9ppJvsXgue7Qe+gW+b3fGPDJQfsT6BCuwyfMho1Uk0x30WJOOqh2FtVZUEfY41rifPPYhagUCnDtki/dIujGL/InymdAQzIpKQOfh7LfP0a8IQ/vE0cHv5u+YzKhkCEjMy8VIODuBkmEiTf4KdCfoihl1NlgtPyQ5PDNkZ48eaov/vCVvvjiS33zzTd68eKl/DezJmymF1yQrJG594XFoKqqVHMAU1aVQhHl8S2ynU6mOuQg+dl33+nJ06f6Dvfw9SGT/1QISGVZccm70esH9x/oz376M/13/+7f6W/+5m/0yccfajwaYMw7rddLDginmk8nuDOt6euGPuucB9osxq3RwoiMa3goGWMulhV5Fhxsu044T2RRoN0VeuAHSp7X/a4bMdAH0GnR8TWT4crL4a7ZBLlcnX4gjwWTQSiRN6EnvunocNusIx1Sl8xMnjeiazEW2a9k8jE445Lp6mrKRcSlrriQmHIwMeNQasX4MhnjvK89LqgePHioBw8fcom1ox42IYZIqkmi0/nGEBQj/YggnY+suzltk06W63cT3nyvo/5rHWfDaeDSLDlgLrsdcS1pjZIa/F00WVWo6NcquZSrOTQNZZQhx40MW7kME7pnyNTtxoD2Hmzv6gGH4H4J3C9rFRbQBVPHOPS+LYpCda9Sf1gpFEmL5ZQDnzNdchA5nV9yEDRXwqabwYx/3MUrn8HhLcuRAWTuJ43XUzMScV5H4nPjlzdQXiqpI75Fvxt0xdHBt5kphKAQQYi4UTGEjEAazCjBe0c7RfmyqDTm4Mr/tOz2eFtlLDkYRhZNJypQapNa8q5YTCyoZ4l+tUGyulDslVKJPqnRjHafXp7q9OyUsbGQ0RmFFapCqVKFelZpqzfWg937+uDR+3q4/0AjNiCl8wgfiTHUML4axkqLn8oZI50CbQqkR0lFMJW0pY5RNXIvCBttMfIYeRg5ckRLuKKssrQ8zeXrkD9JNL1jjmpp2wYdY8eTAvSLslBZMZ9FqNF3a/ias6icTiZ5rGwu5ta5vPeNUTBQLjLGCucLvQrREF+X64nwOejVXAbs6cP33tOfff65/vwnP9XnH3/MJu2+tkdDDbBbVYgKyLrBri2xWTMuCZdc5HbMexX0/dJ3VPc1ZkM0Zt7cAttcoG/1hqqpe83i/9z/cgIbmDMWvA1tCvATyzLrgeh/mg63tJ+v+zOQHYwS4/wmuSwSMlVGznFdwFt6A7IjZ0/Y5G2UuNC9geS2v6HKVsZFbchoKdTK0BeR193AJqMoOkUHC2rflDRc+i5Y7E/nV1ySXWm+mjGOlmo4IGrVSj52fFeDm7jsVUYnYYMcPg4aNg4r+q3FLgdk5zCL5Nm8gU1kge7HolbJuK7RxSHjYDTeUcG6okHvV2yk1uuODaDkKrnkIniBzc+/JYZeuIJZAT3IWhEUSvqviPK5KMSgljwXbEhesib5+tuvuej7Ks8/Pof5DyK9YrP5/PmLPKf5X7p4zabkJRew3z39Ts+ePeMA9oSL6IXahjZTTTCT4Xb0VwhBNXNMv1fL5w4jvoVJb6+wG54eIryQL8BT5fpFXiNuzRi+Qr+8vi+//kq/+d1v9avf/Fq/+OUvs/8ZPFxNr+jPpIKxUKBDZsa8sdYiX2LM1WJ3vA4Lhr4kddDs0LcEOmS+gfdJghupIX2FHi+Zz9xvMaiqK9W9nkrnCx6XrNkWPs+R1lLK/wT0azZ1h1z+nmBX/JJzDe0sZ/Kgrci4k69vN/VRivQOvTUzubA6ZJXgKSNJQh4WcA38yPs2msy8Lssb3KRl0h5wD5WYWxsnCjqPy6ASVw4raUkN+mAIRmqagaazqDdHK33z7al++aun+qdffKPf/f6Fnr+60GQRlOJIxWBXvfGBBlw8jLlI3D5gHuayYXv/HheA24rITlXBSEuazCY6vzjX6fmpztjoXrLxnc6muc8SMgi0O8BXZhvWCvq0RidqdD2EqMDYcH+PuIq4uu5pOBxqvLXFHmEkf7zvfY0bIFIWUQW6FGizeSJyEDbf/RskBeID30iegjqc/tbWWI8ePdK77z7S7t6WdnZHun9/n4vgPY25zCwYRx0XIz5+U+5HKcB7DFACkMxviU1zbNIivNToa9BittaV/9kuLmCX/hu8KhSskFE2mEkgGfJVwFoEJUVQSsxSHRft80XLpc2KPpKKgG7GSgHZNNiBNeMfUcrrDMFkwXmK8nTR9tVircvzK52fXTBO1trmwv7B/Ucqi6FOTxb69S+f6+//9lv9/J9e6Mk3V5pcVirDAQd272rQu6egoSzVmJVS5qcu6G3n+uxQJ2OurYc9jXfH2tln/7Wzxbqjr1gVUjR1JrUw6OOrYR5psWGONXZsBe/NslWzbNgvrcG162GwvoPVcq0V68DFfClfh0+uJsq4nGbX14oLTs9MlnVkb3ePA8UD+m9MW6tsD5o1g4dDOSX0H1ioVJV90FONbm1vb+seB5H3Huzr3r1ddIADy0f7ev+9A3380X19/smB/vIn9/Xf/dVj/Y//w6f6v/1Pf6H/+//1/6D/+f/y7/Qf/qe/0f/53/2ZfvL+fe32TR2HQpPD57riIOjq5LVml8cc3F3Ax1LBRD8WoAY9laGvIvbpO9eXqAa7tMQmzZfzPIYumDdPz87kP2h6cnqSbbD/QM7p6akm2EzX/4SMzUwxBBVFQZsq+Zjp9/rqsU/0NX0Pm1Zhn4uilOuL28YVc8ecdcSMcTlhLeHuAhk3TVIsa1X9LVW9LSnWWiC/Of3WoFetArNeQMUAdSYalYKUVcSklP+5Kx4iyC+LsoxCZo5KFoDdRSGRRwaxG1cGtQ0telAbH06OxbVNLD5e998FUTcv+TzFgzeu+x0e3vCMD1m6/209ggNdP4bfEWTwaCEoZJc4M4kXCneKEiJOPPjg2NuCzBAWElaijQlZpBiRXaEUCtxyAyul2JMVfdy+GnR2Mu90NWtZrdQK1VgqRwr0Tz3a12Dnnoa799Tf3lM12AJjMFSsoBErBfrdiigYljOY50fWz75XTIxnX5O2zNcL9GHOgaf/0HrLmsVlYUaRYOpohM9fLeFEZAda2t/Shg1KJXRF5UCRA3cVA83WJr8E7rA5/e1H2n30qXYf/0zjd36qrff+Qrsf/422Pvhr1Y/8T1Z/pnb8kRb1Y11293R4OdI3nKv+/Fcn+vmvmIteXGo6WSl1pkibCupyuN/gQQrKQL5yePjWNZrtCDLiTMjihyBe3onfg64fJEH7UQ/hXMfddTaxm6/H4/OXAh2CS8Bll7ChCf8tSPfx68j5rsO6daGF38P4/qteWp/LhxAU0LUYS0UQQiQ+AFy766KryCLRzzQltxsp4PoXcVLibTwBf28qcf9/K3id8AirUnZNmWfakoBon8VC5m0FRtstlHI0TdD52YIL4KnOuAiecTuTkpFG+1gvN+1SbbdUvx+ZP/vqVUGBPoySClPWIHMhEP6Tb05PstsM6dp34xLMiZtw9l5H0RLKdQrawLC8xl6lbedara7yvGLNQuO60P6wr71BT32jFHNIYs5kYSwlySxIWQ5BMUbFEBQsSDIoJ3W0qaG9rqOifAhREZm5G0SeppOfoXXMT57X9VU8CeI+B/lc4lhjUzzcMt97HjOTUU+gvo1rcn8BD1VZqnCbJH9g0h3wVp5v44j+3/VrZgxR+E3gh5ySZsSZ+RfPv+K9S8X9qKQcuegPyHi6iMsuGW5couTxol4zehE3gBu/eHIeJRGtEExlWWSE6PmDQoyygPalTt6va9YMDteFln3gRh9aJfQHMuhaUvK+B4Ysopn6rDvu7e7ow8fv6tMP39dnH32oP/vkY/3ss0/Ap6ytPtZ777+nHS6BfQ684sb0+GKqo4uZTidrXS2SFl2lsr+nrf13tXvwHnnf0YgL4LIea806ecnio2U90RW1OuYGq/oqeyMVXPpG5qNeb6xBf0dVNYTHUmsuY1esMRtfk3bGGFcGai4H0UoWJOxFKGtF1ogOw5+KUl0oAHSYMybc8l5MljqbLHQ1b1grmaaLTuced7XI8e4/ny51MWt0yZr+kr0Ad72aNkHzJmq5jlosjXWuyWhrXfRV0h6DkdbPoFZzpXYl8/HPiEWs8n6JMcrXdGVVqkLOFW7BuJKRE/k3jFffX/s+3MdtJyldA0cy6Rb0vzkoazTd3H+Da30wCzIzECi3cc3cBXIEGYra0f8tgkzMdUaFgXJ+/hYVcrqIT+hMh81J1xfAiZVN4iIz+SVwXCk5Aq6t5fEdaV3o1Bl9hU6uqXchaUpdl+jiKfbuNWfh33HB+s3RkZ6fnOgKOwgb6CcZ4cuov7CoIjiCIu0K0CpoZxGUbXoF3QreSs4WAuvilrV2Yh9bza40XC+0g/3dh5eDtNL2aqrh9FS9qzeqz1+rPn2t6vSVqqPX6h0facweeH8x00POEu7ByzZ7l1143F/MtcsZt18EV/CqVy+0fvZU3fPvVB+/0ejqTNvTS21z5jSeXVLHpXqTC1WgID4SH9dTxW4Bz2uVZVJVmopoirQlhqCIzAPtVZKEvA3X43LbzdvvCDlfDEHBRA/q9jH0xyicQVpELkUMimRM0EvoVh7ryEroqaFchoyjRfgoVTJ2YojQNLVN0poz2xVwPZTHorvGfiVBN0WTYXuKulLtc9hoqOF4pNH2mHvAkUr2LxZMgievW5QJQH/00Mg/ivu3RfxzlEIWyo1wfuDCJTV68UQKgGmPw4fjX09DWqQSkfOm6zwevvV7HPCww9Puwil5GLFkGu4Xhjp3HOXcr+xSH26mgXsT5+FE/pTjOqKhiD95HLxllzAJHoL8HTquAA7S0x/hOitcSXB33VEd+Tov45A/RioIQSFGxSLeum7M/LLXL4FHo5FqDpeKkknAgaHzcH8w1GA00oBLX89bVhU0ChkKaGaSBSlE3iizQHDj0op8uTtnQE64ZJrO5lk5yZDr6XGQXXLo5PlWHBL6QdMS47JmEHdsltq2UeMLHbDGOOf0xTIfOppMBdpBQMv5TPPJlfyCrmHi9OiCthbwEswYcCYfTDEEygSFeIOIHxBvxBluiIRvgJwKjLwfiG2Nt+Qb/IKBZOZaKXUMyGzwGaDtNTzO0bDJ84HoE4P3W4hRBfCShjE273va13rbuARecRDRrBZqaWfbrHDXLARWYM2gXuM2WZZrDPAGHYfjG6wxzC193SWnHtChwNQFnM9bBKXsxxWwkPMk/J2D8CbdJMIJ+eIRhXTjNyIM3fJabtxAZCAHwsh8rv3SkjZ4VAwBKiHTUKbpOXNpJSZ0xIc9S140o6EdK/RgOp3rnEOnk5OJjv0ntE7OdXFxKf+p/D0e0wsAABAASURBVBY5G3QjsnR4f0T6JMQoM4NOh5zWWqAnEyaVMyYVP8g5OT7Wm8PD/NvFZxwqL5h0UkfrLSrQ9rIoNUbH73Hp9x4LqMfvvqO9vV31+zUTaYf8V+juUg3ta2hfS/928JtoRJYFcokIo8S4Oj80mvwNG4eF/KDJF3MrdLOhvw051mWpuqrk9cbgPJiMeNcVb2PLGNjU0XqsQgwqiiAz2oj+5Dzoj9eDMOV8iMflUUG3rmuV1OG0JZPr4Yzx5wdd+YALuVxwaXRzCewHEusb3ijvvyW0vbWVJ4U+NqF0GdO+JMntS3YZoyvGtrcNBhRIE3JIrtu47vcouTJsPN//QoR3k+qe76cS+tFI4nldWDiibf52kjriWqgtOVCZMZbmzVJLlxWMpTIqcGFbgJLJLzK2ya6b8ZvQq47+FG6BjEfYpoOdvXwJvLezq15R5fsmmobJSWwKG2Ta0C+mqleo1y9ksdWCC6zLqxMu2M+08MWkOhlyC8D5FPxlGG1zBkIiOmnzJESW1KGXHXrlfdww3hv6OXk5M/+qgwnnu+HA3PO4vL0ORwhBgboieQ3XzNBfqENzU6UpJFO0wMKhUL830Aj77osIX2R01NexknNZtJRpkMkKLND3NbJMBfRqxnEpzWjfCZe//ieg/SA1UFdV1Cr5F1NUFSrtDHb0+P678j+J/GD/vrYGYxZSUQheHYuUPJ58XNBnHYvuEE0xBhnMGu0MuAV0S+KqIsJzQM+SkssECDkFifZYTivIR3ZibmSK9/alHHrp8nL5puzfxJkZuZIa2rlkjM98vmLhOOVCzH+z2W2Jx/lY9jHcoftmpiJGVWWVxxpB+od64RnxyvuhgJ9eXWqXQ/t3Ht7XB+++q4/fe18/+fgT/fSTT/Tp+x/qvYcPdQ8d2+oP8oWucQC8nM40O7/UhEuFORfCK8Zu4jC/oO/61DfuDTQeDOS/sV7AwwqbdMZ4vry6QoXROXOpGPw4ssbhf+vq+oFbJfo5IceEvHVHJng9+LaQZ87lkBWv0O1EnyX0QmwuJC5/WbQbGwlxOWss3i27rYxNh0hzJA56Og5W2maKvDdYt1M2ZxNs/KVmiystm5l8MxJKKRSSgVAGRVyFVqLeW+QVscd18NsCdztUrN3YYPRr4XYKffMmGEQCRCM2vywqlVWtEpmaRfjp5DrPOlsinOMg7QvqNfrWeb2I1tDTDPyJ/u6yLBK8BlXYl5qFdFLSGZcKz54/zz989Bz3DZf0fgn8gsvW169fkX6eeRSP69jLly/19Lvv9PrVKy6B5zL/R1+6CzmZmUpscVkWKhgPItLnCbfBfnmT5xj49LpDjOr1eur1+/J1XKRcg377Dwk8f/FS38HPi5ev5L9te8SF6/nluaaspTr0IMSoiJxgC/7W2LVldjt0xeBHsiznDiVx3elcf7AT7ieBZIO1xPDczMdL9LPxMROCQlkoViWoZDFqhc1dg4oNST0aaEW+CZu5Kw7JZ4zFJbbB1zwreG/gzfuwpb414fX1PJmQQzBTCABX9Ifz5PwJXs2CTA798QNBLy9oOO83flpAmbfZyXYdIMXrgKagKfydTMIVccmiOivVWqVWtdrU03xZ6vDNXP5bv7/lwveLL1/r+csrnV925Bko1tsq+zuqB7tgRwUHLlYOZFyexXqgAttQ9PqEkVlVkd5ThY75hk3Bcv9cXl1yCXyui/Nz+by+YF3p8nGsmNu9710mBo8xRjmKokCPCoUQhWjVYHvW2BkzU0kfuU1wm+drg47+bX1+wE30Ow0Wrc5w2d3437qWaQ+HA9ZSe3r06AEXfvfUH9Tq9ysuf3fkl4Db2yPVZWReXYNGBoEIf67nRVHC54a/YEHGP1G3z1FreFnB65pDnhWYTpe64DBrPlsxhuEIWykFycuAdItITxeQcZTUGdk7NLq6WKrjoKiqhqqKvmIoZeblBTFerxf9T0AdcaDDUCxYa84mcy0Xbv+CyqKHDTa9fH6k3/zmiX7962f68sszHb5uuUit1TRjmXagv6UyOkZwWVG3ae2HZYtVXv9To6q60HhrpL17ezq4f6BdLoAHXJgHbKE3r6XTfCw4Gvhyt8V1vtp1l/uzoU+bpoWmo9m4OYx/1VDnSisudhfMMXOfd8B8MtOMi8/p5QSeJ5qTtmZvhghUYSvHoy35WvnBgwfa50BxOByqiC5PMeYNRGGGlLpAOyvSSrmOGbpq2EvDZsfSNBr10IldffTxO/rzP/tAf/OXH+iv//wd+W/+fvTuSO/d7+nxvZ4+eDTSZ+/v62efPNJffP5Yf/7Ju/rs8T092h2oJ/hnzXXGRfDpm+eaXp5w4T1jndOptEJ+wFfRJ45oJTwJ3jp4bJSYu8wkC8pP23Ws7Va0d8bF7wR9utA5NvyUPcM54+ry8lL5Ipw+d1vbYqvMTAXjqK5qDQYD2jTSeDzGHaqqqA+hrdjXbC6BZ7m874dns6X8Bw/W6FxnNfOf6exirourJWvHpIY1VAf/XSjUWQS41/4EwxlokkBCg3SLSJSjlFHeVGxc9wNlxOs8JgnQho2r/CRGyAYeTP4BuPQdnrcvRUXeG5CDNC9JDGnu24Do/HoOj/GA+911kNl5uEEIsmDAXQf+Wz7Jj0ypQYIfM9KAvpc/ygLtR17C9QPvRN93ATkS1yGTLFuPy6iww4UWa0P+K/phIb9QbVIlKwcK9VDisNuwxRGorNXQJ043lj2CfdXMs1UPF/QZDz1sdlmWKpinq7JQVRSKMTD+VujWVbbRc+Y5X997WwP5LJCODvp8yDBWG4x+ByLegBhX9F9zzbPKvqwcas3F9aKN6uJAYbCncuuhyu13ZONH0tYj2fZjpZ331G2/q26MC2zrQxXbH6scf0y5Rzo+L/T81Uz+58gnHKgrBRWR9lukh4MwNdcwXEP8Nwj4A11B2PsIXuWAX90Ne1wyyV1H9hvhG+D114O4ZiYzEx9J1CmqcST0Bvgc9H10SjDp9jl9L93jE2nfB6Ro1zWtjc+jfgTwQLYfSfjRKGqBmtQ5D56DNhiySLTXIW87MhVxlv0mySFl59qr/HjFN8gR/1WfG7ncEDEqNPOv7sjH5XWT48dc+sLIT9l0A9oi2pTtDeNNwEBATwO2rWsLTSeNzk/mOjma6OqSuZZ1tVNvfX3HgX/bLlSzt9ze6mvEuUuvMOw3lo0+teQ1CR3bIAs4yZnIMPywRMTNS0T24uYE3FwoR37vY8Rv0MnU0SMtaKC7ZJ6YqeECuFldMp8sNaxMW3WhQTRFX3uyT0zMi4ExW4SgPIZZu4QQFUNQRC7BDLqQS8LGJLUM7E6EPZ48AcQQNnnYe7c+X7Ne61gTk23zUtbXbg1rXkdLmoe9Pz0D4pEZ9dyB1xtiVIENCjHKcka9laE2j8cbMvB3E/P9b67DK/h+9P/PQmbO8Z+q/kfSPP81PNXxR6V/GPmDMOKXC/DG1d0nR95EGNlMoj6+7sgftwlCt4SQYzAV2PoIzEyBcIhRMmysJO/XG7Qsohze52vve/awvhZfs55Ys69t0ZPEejzAQxmChnWdf7B8l0udPXCwPdb9nW3d293Wwd6u7u2zhtzbU3+0pejzGOuixFrX55DQ21Y93NcWl7/7D97XzsE7Go7vqaxG6G2pOWvsBWvK1liHgBXjt1NUrPoqqoHKsqeKebIGMdTYk8D4kWBbqKsYxrTN2+cw1jekydQZbY+sUdBTKyol/C1t4e5YM8bC5XypM+aj08u5Ti5n+Oe6ZK1/tVjrkkvsy+mK8EpXrPuv5mvm7VZTmJv5D9O1pjlr0DnugsuxJXFr2sCyT3VVa297R+/ef6DHnME8PNjT3s5I2+M+l9gl7aFtMcjXdkVFuK5oX51ROK8G74yLBjuwZH+7oj9yH2ELcv+RJn9uFOF7LglBMvpeZrxGQBLOBiazG5BRGxiyMmRuOWxSMvk/X3uXRaUyloqhUKB/zIx0XuxNcp7gx+ekzjpkfoP2jt/jRNjo78j6pgClVlYhw6iLZadXF1N9c3iiL1681u+ev9AfOKd4fnKqyXKd+7NzfkBUYIUVVVhUdNCfiBK/iDMglUoq0W82X2rOTrR881rro0P5n3vuL6ba5bzofpQecOl6z1ba5Uxol8vY3fUVF7YXGl6dqXdxqj6XxoPLC23NptrjvGCXs98d1lX79MtD6nigTvvcqexwxzLmUtjz9i7PVF+eaoA74qJ3PJ9oaznViHqHuIP1XH3mo4FWGlirfin1sP0VbunzUkH7YpSZZb1uUfCWcYiIc1y0oOCg3YE8ATeS3/2m64fMlCaQMtwf4JesisGQFTkZNB0DKEE/teTrbiDZtZwj/V3ESgGX2Dy/uB4um5azlE6dk4GH1pIaSSnCGw2pWK8ORiONtsZgSwPsRaxpIHm8PQ1943ojyhN154UHQjfRNy5R/+bXKf4Ywj9H8W7F7ncgP1oIKYQr4JPXXXicw+MkpmHyiEIJuCviclqOV267d4xD5NnUAX38Iq/ooM3i5JpWLufUbvLcuOIhnvS79EWYhOuXvIQ9nZzytOwnzg2Kd0aHAjg28ZtiJGdudM2teDydrJCAEhl84HucoVhmAUPcYpSbnF5izMbjsUZcclYYxRCiQgwYwEp9NrTD4UhDLgmqqpIMo46ir1GuFqPSQrsh7P4kpONKSPlEPtYy8kO7OZvlCYcJlxwm+G+grJjEyrLWALo9lDCwMVoxkXk+vyz2i9MW5lvoron3Ayx3/ZIqH8JzeeeDIobApiowUKSOReQSA7BazJXw08IcH02iyRnRLA8sX6jFQLlIOAN/DuPS7pgRZbQhhKheb4BskA+DpceBqpHX+yKD9iddP+4HLuuWAeuTduuDl7gYgrxec53h0CDSY9GSDFO7xmBNObybc+Gw5tCuYTJpMVitu0wqt2EMmk82N2gJO/2OgdpBk86UnD5fg35uN/5bF79leL13IYxJ0qZ8gqekcF0ekW38hI12OF1D5wP1uD94PEjw0MCrt6Wjz2KQihgVkKEpQDsCcrOpTJ2hf2Jh0GnFgdfKFzPoRIvCNBi5DCwVZMS5vZaLTkunTR7xROgW6Iy7ZgbbKV/6Lsm8QNf8oGWKLCdcAPtvu85mCy3QmUsuUvzPXPqh/IxDLtepjn7yhdSKcivKQ03j0VAHLAYecuC2x+KpVxXy/vJ2O2iFCoRasYAbMCYGvZrJoVQJT0WICvDkOuD9tICm1z2nfufL3ZY6LZhcPiVtieQPDnQkGA10eSLrjvHlYzbQI2UR5eOvKAJyTMivzSAgiuLv5I/zULMIdD31/AGaTmdJ/ZccXp0wWR8fHevk+ER+GTxlXPrhnsvO5dFSp9OJ8HVDx92iLKjHqKfNFwE+FrOMkemCSwOlLqcLvp1nEcYLe0kbF6pJys3TzUOEJwJyXUcSR/s94HkdEPEgDmnk3QT40nBilNxFLK2SFoybs8mVDk+P5b9FdsQC4WRyqXN4nJLGtlPEfEJHAAAQAElEQVRdDDLkiTGQl802jBVhC88NfeOHem4Tt5kY79+/rwdggB0MyDIoYGs6ubxcX1r0vqpKDmmH6rFp7Vi0TKYXHCAdy90VG1uPk7l8ksxoUR73wu8gHCz7lR8kQR+08NFgO9bYgAa99z7MydcfF0OHfWyov8WlFDScjilQh5m7QbQU+SdkJ/kmIcr4F8TwdZZUF6WGfXgvK3Sc+FZKLJQT47ADLXZ4BS8LbM0SG9NG0qugtki6mF8i49e6mFxArpPryaDuq2AOiKlQHWttjbb18P4jxtN99bGjBkfeLh/Pi/VSS/pk1a1ZmDRKMGgl/KHjmIkchllRRBaDwjW8rQ3tdnT0m+eJRVTBPFaUhQL9ZOLxj5nM3oLYzWvuIBechDAdbkt9rLpeT1koTsAVNsTd2XyqBbbZ+fb5yMe381Mx/ms2BiU2QtBM6BDVycxptwirlRFXw9/2cKAD7Mnjhw/kl79//bOf6S9/+hP8n+rjx+/pvQcP9dA3aMwztUU1bHwmp+c6Z6xeHrPI5jJ4xcF8wE5WbJIGzKFD5D0aDJF55IBlwmH9VR6frsOuM84PzYMPXmdJPLi8cjkK3nIe+lYuS8IeJy+0yUQ+bxiQ8S9k5K9JwUS4k5jHUsJo05PCNS6DjYtgY+FuWpFnAQOOOaSnrD0usf8XHLafark+hefzjFVzqTZNZXGlemAsSiv1xyX+oGoQVPRMoaC+QF0ZyJcFuhhfDguSo6Mda3TWfzDB1wxTDmrc9vo8aZJCNBDkehXRt1hEmTcmKruBcFGVisBY8CvAvvdp1lHKlwE+iIzE0/bGfxgD+QVo9UcD7TF/7O7vyahnMpvk35A/Oz/T1Ocl9Or84lyX2M41Y6Bm/thGL0p0d4q+Pedi9smTp/m30RbMH24LvDvoCAULzDNlRgxRZqaEvVgzWS7QT9ffFQdSLeszM1NRVar7PVWgZF4ItMt/m3bK5Wq+hKDMGjvTQGOFnVlBp6UiC0EhRnm9C+ZGt3dO01XCkJOZSTL+6fpBmzwzXZPcBe626FWD/fA6XB9d3s6D219DVl2UVshtjWzr8VCDrS0l5xGL0hDXmJCutES+/iei/WD8ptLOacO71+FMhBgUYpTBn/MJC5l/T4OMvFyOp33ea46bcM6LDJznXGiToB8+yYncEMPv4WToAX2RkJmjUwHPJajZFPfQ70KnFyt99e2h/umXX+mXv/5G3zx5w4FFUsmhy5b/li/oDbfR74GMgxSnscQOLxnrK2zwGrkShCZcU1+BXvaGQ21t72jM2r0sqQ/+F8zzE9Y2U/TM9X5OP/v8nv1c4i3RDbe/zvfm0KCUu6Yg76cZ+X3d1KA/RVFIwYhvGJsrxuoquw0yFzyZGRIAN+4mlL/KT1KkPwb9gbbhc48DKL/sJUoldn57e6D9/W3tbI9U1wUk10r0M1XCUyBPoaosNyjKTMv7p0UmDfwtOOyZcRC05GCi5YBnNlvr7HyiyWQJnx30TP4k/8CjQIfs4AoNKKRUqm2iEJkuufy9PJ8TLlSXI+ocqAiVyqJWGSunoA75ZjDftqADLbysfA27bGX0exHo80asry71299+rV/8/At98/VrHR8vkF8NnSEYQKtSQ93OQ7RCPt/6GtR/mHW1nCk1SzEMNBr0tLsz5rJ1Rwf7O8qyou+7tuHilnbSny3jtoOPzbwtMXTE0MluVhj4TMiraxroMrpbgN/DLeN9DY0lF8BZT3w9iO4sFwvW5kv5unGFjWjIB2VV9EefPdCIuWxne4f+25f/JvAW47bCvhjy7dCNhvoaeHIZeZ95H7i7Yh2fdZL12JrDmhAN/R3q8bsP9fmn7+tnP/lAn350Xw8Pehr3GsU0kbWXHBZNNe53enRvqJ989FB/8+cf69//1ef6q59+pPcebGtUdeoWp1qcv9by8lCryYm6+QXGZarIQU7JfFQxR0TmJ+tWSsQJt4idenXUYNCXt6nP5V1VVQqMZe9jt3sXHC75D5G+OTrSzf7hkrX0BDktkJvbXm9biAE9rmnPWDvY862tbegOVBRlpieeBrk7zTnl/L8aOOdg84KLkeki6Oyy0YvDSz1/faE3xzNsxlqXk6SrqTRdRPbStdo0UGdDJRuAHhRrJaQjdM/dDdAn4gzIYYX0PQRJgXK2gRlh3mtHxBLi9V67CW38RGqjXJK7t0XEc5dOVsCUKXlJ97mM3E9O5az5Q8hdJ5RdPLhmJqMPzHBBLmDOC5SY252OQyLSXwsyi7JQgFLGmN2gloUqQ0Y80I1MXGbIxe1B25kca/R2Mp0j95nmXND7nIg6y9EwbloHFTfkW/m+FR1PMhVlrao3UI2tc7s8wiYPx2PVjJW67qlHfJ89hIeTJLfHbmfd3q7RCZkpxAJEdUhtTRthSYn49hqd4NECQzqCjWtFT6FCF2KPuEoJVyXhqq+26qkpKy05FF6EQmtk0nE4r/5IcbSjwe59bd9/rHvvfKidg3eVQl9TbOrVFW33cxQmRQsIV0k+1/o8626CN4dIvwV5bvzXWgW3un68xTfwqBv/XbfzBEAcdM1MIQSZATlFQR4+SOPNfj5ECiAxItO/gE3+Df2cF3ue2YaEu+78GChBNHJwz13Al4AZado8sAA/vHhyHbfuTZznM5ltgMcj/ovgLPwXFSAzbND89D2YwQP9a2YS74bfjr7e5COzv/LnbZ2keV4ik7uU7eij5AhRQoctlNqgkvDLKqWuZD4xXZ2v9Ob1pU5PJlrmeTtxdtNoxTq4bVeqWBdsDWvtjnvaHpSqsdmB/WFgjbjRAir2zto0yIVKxFvuCHiqO2DDK57vvckbS0wCEMivMr2OlFaBOSKwZ1G3VFpP1K0vJdwiLTRk39uPSQVzR1rN1Po4YY9OlIoQVNJ+P9cpQlTEHgXkYlQEJ1SR1FFPMsnXiRajAmssd418znjC0HTYltbB+lY8ZiYzw0c5L8/460DuLwq5SwrpVMRXZDUzmZlCDIqReizoxx67E3nXfxO9ob2hfhP3L7rwSGMpBD/u/5ECm7o237vJlKDc3Zg/4adtP0zJ1PLnOgW/yQjY9de9Jn2vrGuVQ997Mh/XMXf911G3DtToAYI5EyGn7dC1311PRg5ZlkSHYCrKUiV9731jISqCEKMshA0o4zL0Mh12qnWgE2vWemufd1hHrf3SDb+v4cS8FKmjgJsSMOJUWVIdBJJ6uH32W+NBre3xSDs7O9rd3dP23oG2du9pDLaYD3b2H2rv3rva4/J3e/ueer2xEpu05bxhPlxozaVr6EwMS7VczibOiPy8p0DvYyiUXdplFpRQ9M71uRN9aoA4/EQxDpA56QlanYgnf2dRnZm4o9Wq7bhwbjThDOTscqrj80udXFyxRppy3jTXJWe6V2DCHH1Fnslipdmq0YKNUt4zMS83KSlBT8ih8/HazfFOVYSZBvVK+9tB7z0cst7c108+faiP3r+ndx/u6WBvCxkN1Ksr+oh+qkpVrAnrqlbNGrciPtJX3jcNc7evA1b0h8Pn8pZx23UdbUy0J2UeEs0X/S76QTf+zBsBj7/xeyKyMPRAuFIgBuC3O34RC2G+QRG512VfNeuAGHsy7G0IFVkqdax1OhVqU7nxk9ZarQzfq+BfZ/S1tiF78REYs98ea96ONV2PdLUc6Hze09FV1LOjlb56fqnfPz3RF9+d6MnhlY4vl0I9oB9zH5vi5p/hWlBhpnALkZbgKqlOnUrO/zS9Unt+oubkjdrTIwXObDe/BTzXLrb4AOO6Z412sMn7odFB6LSTVho1C/WxwSUXtgVnLAX3PyUXuBWXvz3mky042iuD9sqoPXR/J0jb6ILHD6m3ml+pmJ2rXl5pAJ0hey5Hn7I95qIB51gD8g9K07COjIVCJf4IzQqdKErmOdro+tyibx1jISXxUBHtNiDgrkNmvEa6A4c3Z8f118xkYYOA3bZoEm+nhC51cp1qGRcdFXo9SUHJogL9H9hjGOhCZPyYlvCyYI+4QBdXEn0LcNsgpRgV0GH/gfveaKDBeKT+eKiCMyLzTSdyaynbotsJPWYgU1Kwkq7hfv03ecK/VIslMahFq/BkqXT4HR6+cd3vIKxEe3BRPkOQwkWyMhpqOZyuG7lxIQbxmzfhSTl9E59y2P0GXUNw7lfmAx/JbiQcHfQ76Ls/4Xbkcf9NXvoZWne/lCfG83TXZX0S6OjQBM8JGjcu2a4z46NOwaEjUUdHvht4eINODZ3rk4l4Igrhhtvh/hBc7EFFUajH5sWNXowFYkos2tbyzeucQ0HfHK2ZBBbLlfz/zJsR5xe4SyalNZNVS90Jy4ej5bohz0JezssE6FW+OWLDXaC46Ct51lq6ISVve6fNfgGyYrLzia/ByK84FM0HEyy+Gi5PEwvElkG75JB+xmWPY72cy1g0FojUwbhSRFmKGFSi5AVtjEQGd2NQdOAPd2BmxEcN2Lhtb29re3sH/4gBF+ltKTod2hFDIJyYgxv5oOnaFll1cll3ua86ygSVZaGKMhsE1YR7gM7QjEurOYawoR2JC2wIyZH99Lk5oBV+AKONG3S5vUa6h3NbTSxI7RbYQBXIwH+rzjl2Wjl/pt3Kww5vXZSQl8jvbpLHBfQ7XNenXKbZ1Im/4aJrvWRBDP+BA/mqjOoxaZb0rRsog4ISFDrR3KT1qs26tGDiduT+RZfabEgluj9DPHSDXN9X6NWCyX6Jnq05kGrQsSW64Bvpywsu+S7OOVS/1BUH6x6eceDZQWjTp4VSEvWuwUq5PDRWHEItOPT8/xD3Z0+SJEeaJ/ixiKiqXX573BF5XwASKKCqeqqqp2doX5aG9mFflvYfXmqi7em6UIUrE3nHfXj4abeZqsr+WM09IjIBVKN6eqkt9DMRlZOFhZmFRcTdY84FwZKwYWFIGN7t0ZCLq+vgmvZ2trkk66lKkTEV2hr0dLCzpVvXD/Tuvbsdbl474ACpzzwzPua/xoCuwQp5nnPCOKN9hx9++SGtp7uRdRmRzxnjTOhhBIEBZ+huaKdFT71MUZS0PwBD9ft9pRgkBuTjexOG7gfk0S7hdb2/cw6s/M/Z+W//np2dyX9DaMqC6frW0o6XDyF28h5iVIhRZqZgQcHbIt5C5wpdH9PW8+fP5H+21A/EplxaOK2myw/t8cjHwDCg8zKdwNMRo00a84HidHHr4nx5AQJPzFeZXRqJVyHtQJwcmBdBoAx6V/D7GBn4+v63+uVvf6N//PW/6p9+8yv98rPf6Ndffa4vH36rx0fPdYKN8MXRqkKpX8nKJKEcORikZbm9YuAqWCT9EO9g/6A76Nze2qarAGmmjVwH+bipoVRElVXqwpZD7BnOxfnFiU7PX2o8OcOuzakrJWToip/BjG4cYigGdPnJyvDa59Xbb9GvK6fSKBEsKARoJd3l32W4QRcy/PF8inRPtKAYAnotkGX+L2sTZ5DO8z72fXdrB4d3G6e4j74HuXMfFLtxuh1foCdLKYa+qwAAEABJREFUeFuTkYvAmbXhUDTw8YwL4OeazCcKMagsK/U5dCpDKTihaDhIOYmqWrJx2BysTThcm1Jnpjm2YoWT1eDQ5WiiqDxe896GrDaoQyb037L0UMQVTCJssEU1vPZ4hP9FWSgxl4G5NMbtTPAwYoNSUSimpNClm8wcgdBLSc7nNbq24edKNbrnOuoHdHPWmRU88Dnw0mbWtVOUparLDUFB+wV9R19srKU9bAxrU41TKcbodreKAR6X2hkMdIhNuXVwqLdv3dYHb73FofZ7+vEHH+qnH32iT4H/hvBdLoS3WR/Fmjc9vdDpiyOdPD/SxcmplpwKZ9bJIiZtj0bqQYevi67XF+Nxt0Y7vRkd6oBsiLj8Y3z5O8jwUA41ntjBs4lcFucNm01R3k2moGBRMUR4AJwXCBJSQV4rY6xIh4SzbloScumruXKeSe1EyhPKTanrmMhsTN6FmvYM6saKxUKDkdiYVto56Gvv2kB714favTbUcAd+D4NimRU4uDfkJISGeJbHzRraa4GPuGWJalQzp2suglcc0qwdxBvGGoJkUUIZFJizql/Sb18jHOHRNn1t9dUb0N+gUH/U12BrAEgbVip7hVIZQZBRdyOXWQg97wG7kTTaHemA9eH6reu6fuMaG+p97e3vbrC3q20uTIbDgXr4QAMc7y0Oiw8OD7RLXo2sPcO+fvftd3r44KHOz85Vs/YFM/l8l8haWZTysEgF4w/wMDPWBtQdfO4bjG+NjagJ3U7GIqlHnzt7ezqEph0u5PrIovthBfITy0IWo2QBGAhyPZizjrrP5zoiPmamGKISZRM6lTqbFuE79SS53aqxR2vG4fUdnuY0ePveT6wKNSY2Kg0bzkZN4KUolIuEbclaezvoSxuC/BK4xh42SIiR5vVTmRTp16hHTUXSU4eoQGhm8v5cbpkZQZy6sPvOfOfO1rvN3JTJ8FAbdLnafLwRmczegIy8DczgfaBP5gOBYExRtRyFWqvUqNTZeK37D4/1298/0O9+f1+Pnp5i/1rl0FMoBsqWUPFWM3yh8YTDjcmMA44Zh/GLLm3Omrtg/pfo+8r5im1asxHMCshPH1lyuTqQr1M7u3saMqcxQgPlfe7cJmwwkfsgPi8ZmTAzhRiV4HtiHsW7z5XbwQAPB8jKkEvmgvwVcznn0q6h3xCCDL576PUc3p+nmQV5egix42VLeZkpBtJjkAw+46+7j9jvJ41GlYbDUkUZYH6D7NRdaFJXp0AeemXFOHvd+hIsqGXCGvzENT7kYtEIlUbXk6aTFQfLY02nK7UsHs4fn3M4LZY7YMqeniN9MD9tAT9a+W8kHXHxdna6ULOKKuOQGazgbqGq6GFb+0quZ4xBfFxm3Mf3A7CGA6fcmAJzWDKXMfY0m671/MWZHj0+0rNnzPW00WqdOOguAOE68G5ar7KW7Gvcp51xmTjnEGPNvkX4/yV2ZVgljfoFa0aCJutQsbaJBXVB+Qk+7/R8ouXU6V5zUN1wWZpVOC2xVBmSCuYhyhScAchNpq7Xz9iFzLuPo4WBDbaxxpf2NWSNT+zyEZlj539V0pbPQ1Wq36tUloVCx4ssprZbA32P5LYsxUjzLXOyJmxUY39X+MA1sti2zARzl3MrlyPPc1n09AL56zPWfhXUL2poXzIHc+ieSvVYVk+U8lyDYq3dUdStw6He48DuUy6M//ovPuIy+EN9+sFt3bvWV19T1RfPND66D77T7OQx6yWHS/MTaXVBexPlNainYiaUOGAqOdjpMb4t1tIdLm63wYh4RZoZc4X8+/+xPcMWTuG9w3VrgW/v41szRkeLvEd4UCKzfey688Xb2b08cHU7X2FrmREtkJ2LMTLLpcjL06WePJvoy6+f61e//k7/8M9f6p9++bV+9dtH+uKrl3r4eMrhZ9ByPUSOd6SwKwvbhNgPVcpA2BtZSX4hbRYjyRJlCsqmSyANIZIWmLsgyeSfzNf34C+kXT3Zy3lRh8fJsMtQZuogXQXQow5680Ox7vWyfPfqcRLNeOPpGghEOtIIeTItZSE7hEJ2Ni1nibwNKGzAx/VqvKUMXTRsrIW+AvFAPHaolGKl6AiFhBSIhgL1YyxkZmpdPzLyi486Pj/VOQeTk7NTzdmnr9HRNfri8LlfYpvXrktOUkyKBW1jN2JR0jR8R7ZL1vnhaEtbnCP0samBtDV9LLDtS9paoZf+A6iZsXteJF8xyN99CWpNapwumVrzdNqlH6OfwOHvBgPFciiRvqYspkxtmdRE0xybslSjnIJCVSj1KpUDbBs23n2CClmN3XoqBcpTXRlfzmH4sxZ8cFmZeIYvrsMeSi0mHaDbYm6gTl2aKM+7p3WgnKdvQF73fhW21CFOecM+GHUDBASD1s7OmEgSWV3YRSjeNYFdoxrpJPB4uS6fdCZR8vDN9C7OF+mZBt32eOjo6kHJHzwUpyjZUJYBc6AOm2+o482/xYfCRGOIinEDEiGjVdv1yVg3jXkygKdU8f43EP2QQM6feozeujx41IV/7IsmNt1s2t8UIREGefrm/fW3p2UYuaHR62wAMRTyegQmsXyqtQyI+zvI0NMChSSL5RuohLDRY0kzhXJTajZp9OzxiZ49Odb4Ys761+D7Z2V4Q4timdEIv/va/kg3dgcaFpk1YCVjn5eRsQ2g5Y0HcqTNAAj9yWrp1ZE9pIDrT0sdpzXb9+fQaxhjD9RyvyRw2eCXv6pnEuuOVmNFwspWGkBPLzYKXBBYvYK2NWigr5Gw/XSlaMw7MDOJcbU1YwTuh7ekWUqoaKnSda4sYVuSXNazXVoiOTeBycwUYwBRiXrJdZSyDEtXn0ykGz59ZeB5nkayzL+AmclsAyI8xGXkbB4zEw+wLmHz3UX/rC+vqzcqef+OV5Up8Dqb2OYhmwjf/uRuEB4TQ9jU7nKp+2bbmxJ8e6aDTDMigG8y/DFPFV/+SN23Sd8LefM6JPPoz/9QmnqBCsS6FsW3AZFuzI+ZkQQEeBiQ/OPRiF3o4QN0/lKRNvNaFKrwGXpVDx1weTBEBwmGJxZ8/jcwM/kct/i/nVyx9jT4Hpn1I1A2IseReGJtKbHTBXpT4G+nBn+K0PP7ZdLu9pYO2W9eu3ZD+9duau/ghnbBzt4NDUd7+NvbKsuRghVazteacQm7niyE06KEnBcok/8cdiFTEpxAvtesZU5X8DRkNbqshigzUwyUsig3ILnxMRBtDZVxZK25AFjiI87wh6fsg/xCd8q4ZoxvRrt+tzDG95rMF5qTPudMZOGgTvebjtDkbWx+SDYow7MAUjSl2CqFpco407A30+HuSndvmt65U+jtu4Xu3Ai6tmfa3TL87aBBL6rPGtkDFf5fWZQq8f9TiorMXTDah9c1fHYf9o+hW8slodIdFJh5+CBo6tDFN2lmHgbJAry6hIJ0iUyY4VWmsdzS5hV4N4uKsVJR9lWCECq5nxPYw1gYYNF6oA8/8BvDSG10bKkJW6rBusOOlrajWburWbOnab2vi9WujidDPT0p9eCF6cGzrIdHpqeniYvgQi8nhc4WFWUrTnq8/b4MOvhSsKQUCuQC2qAxyBRNpGcFZdKzCuxUyWDKei2/tO1xdzBCRh1+qZum59L5sYwz1GJ6oR4XuyPuGPbwYQ7w1/fBLhiFVr3cYJ+XWk/PNDl5oQUXyGyK6GOlnrUa4LsMozRCrbaKoJ0qaCtl9ZqFyvVUvXquPn134FK55DI40p9xkRw4vyvgYEW9Xi+pqJI6OSgYXyqV0NmEfATkw0KSjz8z3hZ4SAIjRt4l9DnTEhEzCbQirW27dNgki0HBZQwE4lfvHveyfgZSI+cOlwUq8NAnfeeY1FhQbaY1za+Rt3UI2sBU0x4CooAfWgx6KgZ9JeKpqpTKQt6HqCeoVc4ErYzQkzYhadD7w8fzf5j2P/Ld5QViaNL7/x54gcAuk9CJ3BB+mU7aH3vfLDKbMm/GhTBukAnIp0t/eCPw99zxZzOVxK/KM6XWxTOkONpX5UkgzrfTQsz7+yFIvmzXxJwBWMqjLlV8oID62QWlQ1aL8mT6zJ5+NWFe0rsn9IcsObxs29Vr2XQ3bMxr+SXOAkO6ZMPfsHHxJryOGQIYogKC4+/BoiLCFWOSEKwaI79crbSg3hKjvKppy9OI+wGhb45ntDvHgC8xzjXC2iDZLVhxuTclb8Lh1ng642ALhSUty2QxKptz1lgQ8gaNhy0HO61q+lmv15txt1l+GOr/d87cL7BQ0pqDdt+UzbhAPT95qZccnp4ev1R3oUoejYgeFGFwwdhSDErReA/AGO8lSAvkBcoYZc1MKSX1uHDbGm1rZ2dPW2ziYowyM/SplC8QqUgK0oa/0Or0+txIeUMzE0FxxRhUUrYqosoU1evihZy++XSCczxmsZ0xvoVanMsW49iyyPDSlTEMXUDe/gDIgrWNRP5VmWhZCaI2MNGdPM4Q5XmRdsxBna79y368HW/D1DCmtsOmbCP5hhCHIrOZzE4bG9cGOmsMs//m9YqNccYxDoy7oDMfa7CIIYGQTGpLj7XU4LysWLhXLO6dHLHor1xekIeGeUdc6UtiGlRWptGIjcBwpCIVqpHXGZep08mUg76JzrjMPD4+1tHLI/lvtvol5xkH5hdcAi9pt2QzPKTucDBUWZaSTC0ylOFX43OFXNWMo2aj72HDuDyvZG72drd1eLAnvwB2h+lgd0e3rl/TO/fu6v1339ZH772rTz58Xx+9/67u3ropL2Nm6i4caHvZ6cpCfol0BT8w8oPUOWNwPWzov2VMDggT1YHJPxudz/K3CtpHjGOHi4Ot0Qi5q+APPEW2Gq8P01zmMrzPVPY6ZiZPc345Xxx+Me4XWq5Pa+aghk7RQwhRET2PKSHzhYIFvf7QKjzzQ7wFl+/O34cPH+nB/fvy3yT2sbRdO5mW1AEypE1M3SfzDa2bdF48TlJHJ2E34V3mZR4yLeD0y8s6LvOhRt50prLDYlBAwFfI8MnFmb599FC//vx3+mcuf/0S+O9/9S/6By6D/5W03339pb5+9EBPOdAZs8gvmO9VU2tNXy3tZ/SewXftm1knM35od/3aNRzmQ/WxBWVRqHPUi1L+aZ331I3QkXAULGbkdNld/J6cHun07CWyOkbbGkX0IlIu0A/NawOjS5N1aSbxiE+mTYJu+B7dJFtXLoSAuLTY8iWb6KVqxuFlPd3MaA+eUCaGqBSCogFYiy8kfCIJPQswr4d+7HCxvY9t2yYsQqHseQoy6nQ2Hjnp+BNNKgPORKvJeib/888vGN9sNZfzv0RGy1iq4J+1QQ0H3NPxXM+fvdSjR0/1+PFTPXnyTE+xzy+wzz5X4/lUc2zISrX84ndtjRqQk6QiqAP9ZgfdY0KkEKTI+GFKCyBVsYiKZVRR0juIyEOMUQl0aUUhfzfqwp5O3Fy2XHdcF3wtXHCYu1gutEaOZPRPQddBYnQZlLAJ3lZinIn23PZXvUqpTIrQmugzBFVD2KsAABAASURBVFPGtqyxJwuc2jW8EXYzYGcDMlZglyvG0oeuYVnqgIs/vwh+5/YdffTOe/r0w4/0sx/9WD//0af6yYef6L17b+v67oEGCVlb1ppfTHT+8kRnL481OT1XzVpbpUJlUcr1czoh//xc/sMdDevvK7VRN2S+xdB8cLxDTwZSQ1rbgVQ5vISDF3kbGVlRDpSJCgZCVAIxBN6N9CyfEevaqomvZXlFdTaNXP7mPKWdSQeziVKcKaUNQiBdY1mYqqzWGm4H7e5XXABX2ibcPexrBwx2GWffFDmEMQ5hzGrqNIo48xGds5BltoEYV8M8tOjmq5C0mrltfQ2jrCgrlCGik/1Bpd29bR1yaXtwbV87xAesO/1hn0Pbobb3tjTaHqo37EGjy1hk3iN9B8EOWTIFoCSFIqiHk727v6s7d+/qXdaHt995S3dZN27dvqWbN2/oxo3r2uMCdjAc0l6pXq/s/kzuNexMUZbdDzJ9/fXX+uy3v9vY2eMTfIOlXNxjiCqQNZftGAJjDtp88ibovk0t411jl1fYhhr5UzSVHDpt7+3ogHVsd29PPe+fjUDRbQRKxaKQ0K1spkxzNf6d/wUN/6GrljXAxD9jzuk3IsMpJRXU8bXZ6TEztfB8zdq3Ym2r6d91rIEWqirA61QmhSJqxfzM0JPaGBbva+ZjCZ0rBlkHU8sYW2h221P7mEKQ01dWZcezVCQF+vMsDwL5VzCjUe+wC4wWPUI/xPIlvB5D3Lwx2Ffpm0QKb+psvr30ZczbBubtAwtRgg9CD9tYqLGk1krQ06op9OJkpq/uP9PX3z3Xk+fnGs9aNapkaaAcSs2XjcbTuc7HE53ht5yj4+NLH9kvhV9jSdnVBui922bRd28wRHYOdP3GTWTrpg4OD/GZtpSgp2Eu3M/q/PP5XHMOURas4W7zGuwDw5DzzOCdMcSWtJo5DzFqMBhotDWSy7KvL+5HZNpLKTHnJWtgpT4byR7yk5CBCC1mQSFGRWBmct2rkYMVPtYKmaiZ77Z1u7BWQmerKrCmFipZVwRXWnSzQUczEPIWaSPFpDKVKghNhlxmz1LDOrVatax99NMETf0C+GRMuCRPzGuQzEEd6rUsHllBZgXphZo66vxsoSePj/WCeZmOa+W2hK6+TCWg31ipLCrSCgXaMvG5lA9TUAyUSRX0D0BfRtuTyRK/6ELn5/B7nqGjBxkjwj50l2q5eK7rIKd9MV9pxpy4vhg6UqIfA2zB1rDS9rDHgVTJPsHoqQGt3MSEtsXuL7VwHxh5mSI3i8mctJVy7WWiesx9jzWhgmfJoFPm6q8iBJUpqQIl+lUyTwXwMsEkiOsQzVQWSYN+D/SZox42CridoHxGd5eslf7Dk76GlGVBmX5Xhqo003ao6xr/ZCWXt4yOBTJd3jxskbUFa+7MfWFko+WwpeVAJnM5q3qsDS4ILxgXYXOBuZ4yjrn6ZaOD3VJv3d3Xz378jv72Fx/r737+sf7iw7u6tw/fwkJ5+lKLs2danD/T6uIFB0THahbnnO2P8U0uwES58R8UXne8LeDJgAuxnZ1t7e7uapfLuhH7Pff5Cnjpcu+0m5l8LJn5gmPd43q2ZF/s/oPLeSfDyElKhYa0uYetvXbtUAcHB7S9h15tqayGarEDi3XSZB708mwt/7Pwn3/5TP/0L99wCfyV/pnwX379UL/7/XN9e/9cz16sdTFOyE6PukOZDST1JOspBA8r5AwfDh8sWyELwJKEnFqIvAfqXIVG3OQfSKXe5tvf/wBezLqvTVYXta6+J1/BM70VDyXrHg90VaALJZGlYLIAPUBmpAFP6+KBdymTlEWLyI46fhP3d/OQfDlM2bx8lBinGLNiqQ7opsVKIVSKsacIjxLvsXsvFeCR8GsaTo4bdCdjc0KIKsuyk+cUgiYXZzp+8Rw80+nxkcbnZ1ois27X1qytG9u21pr6rRNsUa0FrJmpFfQRj0WJHR1oCx97a3tbfqZgpPvavED2V9hIXyON/iJ6F8tCghcN9Vv48X0EiXXGGFsoegpd2CdpSBwbQ96SeivLasugGrYs8pqDWqgpgkJVKFZJVkQxdK25GHCfN6TQ2fPtnS0NsD0oG/Ybm4iP1PlW+EymzL+mg3x0rNcokV4B29TNU5dOf17G4XPn8DicoQIUer7PI/A86rpOGXNt5AbGbWKs4kMROt1U+0HceL8CJbuHpK54V4H2Ll/I8xwCT+jSGY/36++e/AN46R9iU9Tk//TqW3TlJaUYo8qq7OSnwl76e0sfHejT/bKWMHcQn009IjybOFQR/9OPmcnsNSSTOqj7XLXSvfzRLy9BLwQbOn4Y5516ZDMuIjyZLvw9w+zXl8Cm1tNDkAIyFdGpBNA1uwK6JlWy3BNbbj1/cqanrLknx2PNuFyCNRuWqlVA1gZV0I39Ld2+tq3tnqlAdg2/QKw5m4IZmjLtOUT8El2QL7+h3+mkwiaFZPh1Fc+XcVKpn+FcBq0Csmlay9cFX4ccsZmpsmV3Gb3dD/JL4MjeJqA3ETk36GpZ5xwZO2IwJNCasklthuwGX6MhirwHUyoLlX6OACLyoZggw8sSUMSoF6AvhKANolJyJMKiky8zo7DoxTqIj89jix55qEvZai/79zQzyjoo2z3Gt79fQhZEYzxkGNDm43U3sT/+bWYyA3JclclXEVLVQV0ZXX5M3TuBhx20+WRd1r3M6wL59ybfzGQGBAidV2bEedcVTJcfj7yJy+Qu8PQu8md/XdXoQvr8XkUSzfv3dOZOV3EPfUzMiWdF7EOPea/wmwv8g8R7wvdwm+G+dFEUMjOfQol6gXnx/IicxBDU9eEsQlYyytPirxtngMn1B1kM6EpENv3yNxEmLrcCZyyG753XcwXOIwb9Sv4XXPYPr+ngGnvRwxva3b+u0c6Byt62QuwpWKm2CZpz8TvjArhdrBXpq8DvLui7VFBpyKQFibSGNayFHpfZyHgcEMs4jJLIsi821Gsp26InXYh8rokvOf+d0f50vtQUn3CKLzUjbbFuWZ8y+6isJefDK9ZYHlGFdHXw9wadaeglW1QOSQZCDErJVLLPKDkvGPZrLnqle7eS3n+rp3fuFdiYVvtbCw3Kiao4Uwor0ChSp2A9LIqkmJJCjDIz+cf1oYHfNTrvob97upkx1oye++Qwc16cNAtEmDdBj8fN4w4LkucRGqGRZoF+gIw8eXvAeQaffL/TdKFE94LVMoP/qcRX7ysVfQW3tVbJYl+yPtNSbYCP2PBeq69FU3HRW3KGB+pKk7qn8Wqg83lfJ7O+jsd9vTjr6clxkl/+3n+aCSW//D2dDTVtdrWyfa3TvhqQix0pDemzUsD3iKB0hKSkwD9dfjI2u5Uhn8HlEt+pQi77YJvzv0N8k8MkjdqlytmFdPZSmfNF4yK44BJ4gOxusxbsW6s95mcnSlugH1ol6tTUmRy/wN/n4phLXJf7AtkvqdOzRgPqbBXSdhm0lQQnVvJL4F7DfqJdaEDZXr1QyZmdzSdqZ2PlxVTGvqTA9ynLqNIvgXuFOh/NdTeVSiASD+inmENGidbaBhaEaDIHWXXTaA2YQjkaJrDBJmRlMZEK1A0xyICQh+DvKSogf57fUqlhz0Q16tO+BcomZCgh81EN7+sOxsWv4feFDqsY1GJTEnv1iv18xf1BSTxWpZSCGvqvnS7kuRMsaApmisC0+VyFm7fN9x9L2+T8j/uG7c6eHwACXem+B5gj5wx56hbBVt/LJ33zvknflG0l6uWuPH14ma6NTRlSRCOvkD0fqCu/KXMVV24oR3tdPjUJX5cni3eB12lMOu/fZ9WGpSZ7ldwV4euq3uvQ23xVjCmkT743fWzSr8o2CI0bqvVqrel0qvOLMw4nzjXpflNojmDWighvWZYqXJBDlCFIXYv07a2ZmSyEDiIkQjKCxTBcqFcI0JrFwbFCkFZcGrhRX7EoLLiIm0znOju7YAP7Uv7/zvn/Qffs+XOdQ8OSMt52UZaqqp4CtLhyrGnD67uh9XEFC3LBbJkjv7xrMCB1d7C00Hw20fnpiZ4/faL7332jb776Uve//ZZLwRdazGcK8KZEmWK0Lh4YQwjEjXE5wmZsm3TvJyiGoBAjPEnq9fraZvM24sA+Ql+ER06rHw4430KMkklOd93UhI2TDDIiBqBZgO7ROVNEsoNlGXLTcqG64iJ7NrnQ+PxU04tz+YXwejHnkGKpNQctNRfZGUOZuWD9XuhpgIIyjGrAuLpTGmjXYbwb9HTo0phr0jzPy4q+vb0Ww9fQR4Pxc7SrpVochg1Waumjhdf+XpO3ptwK+vzPbjvW0O/1M+0JB8NcRxhvgyzUq0Y1C3kHVuvawXuzhi8NQAfbS1BNjhAEz4P2drd05+4dvf32O7rLYfrO9o5a2j2/uNCLF0fghY6OjnT0YhP6ZbD/aWP/QQQz0zbl9/cPtL2zo6qsuro1NHkbQrYpohRDBwKUqpXPR4ZHxvx4Xp9LnsP9Xb3Hpe9f/vxn+o9/+zf6D3/1l/rJjz7S22/d1c3rh/L8rdGAdiL61Gi1WiF3C/RtpjkHr0scGsccWZz7+3xBmSV8WWlN2SVzPJtNuws9kxQhJrh8gohsVejGAKM94sB+azTsDuVKNhJG2QzDfBxGWTNTDEFeJ7FwBOJL+j7jUvyMiyE/cPM035h62MLLBt2tgcuuEGKvV7BgRK8fg8yMdaGG3hWHeUvGNNFzdNcxm04YwxqeNbAzCzWTZDK7hIwkx2UWb7r6wP98iaukTUg7mwjfLTX8PXftb8rTlte7zOlK0F9rktuhKbw8Y/F+OT6TX/Tef/pYXz74Vr/75kv96xef6R+5EP7HX/1Sv/rsd/ri26/18PkT+W8O+2UE95YKLPQZXjbwtcWpTvB5b39fN/z/u+MAb8gcBPIDfVZlifNVQJDk/PMNmJCbjJOybhaazS+wcSfgVAt0pMVBj9HnJzA2qjEOmpFhGDzd2zVjIP4QWvCyUZv5iArBOj50c4Yc+wGUH676/BktdnOHDU/IjKMgjCEqWlDw9mCloWvqICWLGmBz93Z2tb+9qyIkNTjeLToqPBfEAweBlmnHyiS8ac1wtl7ilD0/faHTi1N4vlJKUQX9RqMME7Fa1Lo4G3Ph+1xffvWNPv/8S33++y/0288/128++0yff/mFvnnwnR48e8wc0Q7O2xQbtLJaGUcw4mQV/VKJ0OOBORHOShtMm98OzuouheFbTuYDUYC+AqemRF8rDq5LNlkl7867EIMQRWe4XOadZwvfaHDRMh6P5b/V7r8l57rp9sHM5Ha9Pxh0h7VuP7aw/0OcJ7f5FX14fiySQgjyT4t9bbAbNTa6xnbW2NMa57Flncqku82NyBTumhwVZFfUHcK3bTaDe6MtXdvb151rN/Quts5/I/gXn/5Uf/0XP9fPf/KpPnz3PR1yUd9y+XP8/AVr3VO9JJxwCbDmUqdFh13Xr8bh8uh0wSkx7QySHY1eAAAQAElEQVTfZGbiSzDiEi15+C3IuacZb5Qgb/MgnkRI8QaQBykoIDMbEBegTR5iGbQynHk0kXpLVGGBvM7BtINpIrMJPHsNC5s0C1OFOFNMC4VypQhCuVasWLOqRrFsFIoGEta0tVbLIYyskW/WEjJTAA/NZQQ9q+F7w9rnYwgBOknPSLPPUcNa2UJnDtCbpBLHfvdgWzdvX9O1Gwfa2d/WcKev/lZPg62++sNKqUqK9GHIoSFzDkWG6QiEHWAUYaBMDxnc3d+lvWu6cfO6Dq/R7i7tuv3GllfIZoxwHAIb5k7wPsbAeAJ2dqGHDx/qN7/9jX75z7/U7377Wz19+hTbO8UWN2rx6VyGfZ2p8Z8yihoYY4E8ulx620VRyKesUd7MrqkL3T+bsgZNfS3CVnY+Fv230IHqdmUuzYNqfLpNH7WYOB4GJ9EiXzzeZ0qFvD/v198zlddum1jXVvgMNXPQMB8t5WlACAl9ZM3Jm+FLCNuR0Kc1qXPmDAugxvkSA7puakzqxkDo+lai1zElaMjQt9aadhr6a+EBAifvwyzIjAoOEUqU54uHGeLb3z2Wu/TM2HmQK9I90pXQZU3xsS5uRujwN/qQReoH4cZAo0lsfEPZVyj6aq3UdNHq6YszPXh0pHMuKFsuINpQap2j1jB7TcW1zyX8dx7V8MnDFjvRQkfDmFb4wXO3VVwUTrBXU8LFcqU1/vwKuCykouSiaagd7PgeNmRnd1e7YHtrR4PBUAX5NCf/obQ59Wegmxf6dvlZMVdL7MoCO7LEX6jhp8zkMux+h/OnS4fOxHz5D0XtsyY6tv1Co+wphAifNk9A12KMpAWtkU+3q0vGUDNXGVto2PkQaugy9Qcl8hPprmU+fVzLrk6nv+tGPrcbNGrhBwyXIUSt82/dar3K+E1Zk+lS52czjTmwWnKp3raSQUNEPkNEyc0kRcVYypgbhqzjlxM9Ym7OTudSrlTEERgoMkcsMKSZmIquX7ev3r/RSkGbg/5A26MdjUC/Gspygo5Ws9kan68Rw1ZLmugrpkqp6KnqDTo4TTW8XyH/GX6Mhn3dvHGoO7eu6zb25/r+jvZ2+toeFlwCm0Y9CROkYY94P2oEytCwVk81PTvRxcmR5pNzNeizYdsiTErBxKg58Gvl8SFrzC6Xm9cO9nW4v6d94vvYIw+3t0YaYq+qIjH+qBSpGwIh8XQZRuddkExqkIMVcuIXnmvm1MyQs4FGtNOnnZSipFadLKP/LWtjdgGkXLAgA/7q8jZlb+jy53uGkr58qQ/Y9lzPuvE165kyhzQOcRhv7UxBc+hcq1+12hqYru/19MHdff3s/Vv6+Ud39ZP3bujdmyNd35KGca4yjxWbC+Xlier5serZKRfmZ6qXY/qYMaBaAdoSclKiKz141cdGu6/n+rPFur+zsyOXd7/E3YeHrmuuBz7mHjbJ9XXGxeD52ZnOwGQyQQbWMjOVZdFdCHmd69ev6fadu7pz9y1du3FHu4e3tLV7Xf3RvkI50rJOOhvXen401f1HZ/r9V0/1L7/6Vv/n33+m//qPX/L+XC9eLjRfRGa5JwsDhTiQOYK/l5IVICkb89AhEHcY6Sb/JzPi4kP46pvID59N9utU3k3+jyTTZYyIpAxePST5e6affBmncFfG0+UvpJMtM9tAfIjLNm3lrrTHiRm1OlDGH8p4OXVfjE0OeGI+boevf6UM/WMGyC06mDxMxJOM7xZfd8F6eHJ8rGMueBv8t61RXzeu7+v64a76ZdAa//QYX/X5owc6fs46fHGmxuUe42C0kjsIfZfqDFgDUW+1Bk3okQjN9acoVJSVyqonhag166vDZSeEpIhdCSlKZqoxYDW2wfch2aTvw2QhgkIWGWOopFCwBkVg9AtiZv2kHqGLQMJnKcuoqooq8GPEwehiPtYJh6ZnZy9k2JPd3aFu3NjXwcFuVy6rRodXquFJ064Y31qZHlDITejxN7DJq5XRd1FXnAXojfwu7nldeg1xV2g3dRhzZyfgocn/afPhnQ4pnwXLCXncgJDO4y+UI9alvQ79lQweTyPwh6gHV/AymflqiThEeJX3p0Kn0dHle3tXIKEsS7ldcHuxhU9fJOSQNlsI9zotY3R4HML1Bx/K/kHafyPB7N8usMn2b4Orm7J/2L8PwvM8vIK/AwM8LoMtcQ+vSmQ6zwpyebZ4KY+pUmS9i6mvmHpk9RW4mKhXxjndjHO5c52cjlkn18hUkPNjzYKckfcKfTvcG+om/vjuMKlK3noDq1xG6JXHZWHDJn+BsO7xePasV+iS/cuofgU4kIEnO4x0w64Ycmous+xvW9aedj2VVhPWjoV2WHcPtisd7mzW5DK2rPcrbMBSvs9roL1d12rdb3LFh1zh2wm56kBHZkEhJUVsQCpLbH0p8U6WMutpQ31HS9znBrI86xIms+/jMuNVkH8Q8zbcj1viY7gf7jK+KWKb4Or76pWQR+q+9L2Pt/W9hH/jxen4w7n5Nyr8X8oymV3hz2nIKHQFoepOLUn/jsdrd8Wvql6FnviKFkqFIBGIT8c/mOKvMQSmPcnPZwJxM5MZEPAQOTHzuDxFZibJIQi+hIKMcnwr0P8VEpIfsS8JRHQpch7rSNj6gA2vudBqljNFbHBZJM4RB9iqHW1t72mIH9vrjVTiy6ZYId9B7aqV/3DhGh+tQJ572VSyXhbIeAUpVTD1GEPFmlXRnqMsGVsK5LZyuVshfw3rXGZhdDS0uVrWWnMu3JDW0N6KM6clDvOS/cwSn39Jeb9XWDOONTrk6pTpx9dQi0li7A38bAVLzJQd5Hchaa2wA4wxMO5kaw2KWofcFr51c6D374z09q2+buxKo3Kh0sZ4BFM4OoeXSxr0NanrkZY2D63J59DRQpP7v66nnhtjlNt8R1EUSvDB9TzAE3OQbzFog3gZGiGAZoOHRhhCVIggJJnhxyioYew1vKjhUQfOzBt43/DeMh+SKYZCBba2wNYKG9uqpF7B/rLUuinwJwv22oUm+ItnM9PLi1ZPj1d6fLTUo6OVnpzwfpr18KjRd0/X+vrJssN3Txs9fhl0NC51vhhpVm9rpT325vtqi33ltAu28DH6WE7WOCW53PSgpV/21SsqJcbEVHR2sWF+G3ymFluZ2TuwWVKqVxqFrL3CtF+advBVBlzEln6Bi6z6b+IWxEsuf3uU7SPT3tvAWjl6hJVaJebaOHNrqJPXC0XKRXyM4HshdCDxXrL+VpbVD0Jms3MJitfyy+NInx4WlC8oH2irXc7Vsp/K9GsMIhZBBX5+1e+rKCuFVNAzc4T+Ndm6uCwxr0khAmy7Mf4syjCPK+y7y/eKNcL/+ssr+Q0QBPzMmaZoB2kzyd+NdCZY2WgfuA60MnzDrIbC2dtHZhrKNTGoJlyDFWUXkha0s6L5XBbqsd8b7u6qxx4t9SoJHXU65pxTLhjn2ueGtUfKMjMFh6QASPJkj71GJuog+P/XE9A6OqYXlP11vCUKk2CqL2qZid3A08i7Sv9eSDptXJVvPQ7ari71iGcUO3t4CTq5HPcmH0J4NnEv1+V3ZVu1r/pqlT3u6R46iMvhXOrCzXj47trjixx/c5i0eTbJUOCpDnWf17Hu9eqLZKepo4M+PO7w95Zx1QjdEqUbT8by/wP17OxUF1yiTdmkLjn0yZRhvmVmbyB8Lx4RtALjVhSlEmGIURZMFFL3QfBIYKgmN1xrDJcLfHd4xcWzX0D5/6Pkl7/37z/ggPORjo9P5AdSJuuMaI+L1rIsZWZaX9LsitNAn4+HoantDGCthoOFmgPDFQdLvvGecIF6euo/zf9Mjx8/0sMH9/X44QMdsWG74FJ1hZBn6tB0134IUR2M0IK6OGMwEEBkfL5IR5S5KEsWyS0Wyy3FgFhKSih4JM/Lmpkyc92gQM7rFhqdXoohG60axtLQt78HyhrzZcgeg1Em3Q3jlLk5YxN6Cs6ZH3+fzyeaT8fgQksutdbAf9JlPb3oNqVrLpg6sEFdg5ryzWKimo3dijKLyZnmFydv4FTzMfhe2rG8zOzimMvnE03PAfkezig74yJt3v0fxRfQMenoWDCfCy7dO9qgac2FcMbIGmNytD4mDP2ag8olWDlYAGoW97qGH1ivBn617CZyhncCHsIXosyFVBRROzs73cXv2++8zaHJHflP0icWWXcqLqDp7PxMp/DqGJ6dnBzLL3/9sDFDR0G5Poc4W6ORRqDCeOecOVxfyg9nptC/RHbatqU/A8wr9RYcjI+RF/+BggmhH1oOaefenVv65OMP9emnn+jjj97XW/fu6NrhnnZ3Rtr3A7vdHfU5OHJ5WOHIOB3z+YJ1biWXiTXj7/iAvq3gTQ1WlHO9XHAA4brodQSNMUQFC/KwQNfKslCPtgdcPg7BYDCQjycho17ODPq9PO8ulwVjdz0qqOf8dD2p6d/H7+04P3osApHyLf3Vl3Lr+Z6WcFxiCFS1Tn79otF57m2soHvGZfWMw+iGesJGtcxlho9e3ySZ2SX0/Y9RGuHP1PkeoIGc12UzUU/rQnI8Th1SecHGMk8t/bWEXRH6E/T6omZFlKGb3W+PUWfGJdw5c/2cg1K/7P3iwTf6zVe/169+/zv9+svP9Pl3X+m7pw/1jEPUM3RtyoI4u8QSZ0BRXAINtM9cX+eyf2t7JO/XUeIIFDg6ZkFOTwNNghaXAeGcNGwm54tz5O2My5sxsrdgelnCg3kxUY3Q5OUdZib/OB8pyFizjLJXc+JxEumrkfPeUbuuYV/MTKlI8vmPIXXyIxkyFIgb2IQiDbZAXpbPcJVK7XBRcLC338mvOa8ZR+tzik6iqlphz5b04X+2+RSb8uz4hY6xE+48ZOYzIi+0TpsGArRlTaYLvTg+1XePnujrBw/07cNH+ubRQ32FXf7y4X05vnp0X9/C+/svnugxF8ovsDenHMpO4dvKGq3hYR2kOprWUVqHVktcJMea9CZ5Hunk+cVxqAoVVale1ev0xXWkRBecf1DGsLMy43JdXKD7U+zYdDphbqZc0C9Yt1r5PJTYe9exbZym3d1d7QK/6Biid643ZVkoMGYz27ATOex0DGexQWYabGGLU+r2XTiiRr4jEn4PXPhE+J0klSGon5JG2KldDo5uX7/eXfr+9Ec/0s9/+lP9/NNP9cmHH+jawYHKmLTmwmY2Hmt8di63HWvW9yX2Zsy6fqWbmXb9cTJ92tVFXIIA/WbogSEUaQGlGY4AD7zaJFFMGTnInoHECIUwJd6uEIib+ALeTiNmBCxpY044ozMOU/KE+IRik00YxrIOE3g+Ie6YKttEWWPg8akU5rK4kKWlQuJCuGgVYgNNdQf/7ZSIfDgs0BXy0cBX1w1/i8EUAIKJ47xiQzTXggOeVTtXtrVCapV6QSMOd/YOt7WzP0TfS/WGSWU/KFbULwQNWYraIBC+gsm8fc/zNJPMTJENQ39QyS8IXHbc5lbIZonsVNjeHvPscua0teib8euYyAAAEABJREFUrxENupxSVIxRCzYgz18815dffaHPP/9M33zztZ49fSJfmxaLOevKUm6LXZbbnBVDwIeq5G0XZamYkkQaUwdHJPejxsi6/zcAR0cvdHZ+jj1awhN4KcYGzRDuMZDVIhs19n3FuuFhID8EE5lyejN9Bgsq0K+KsVRlBQ2ROcmsd2v8t5UabIaPqaUdD2vmpXb9433O+Ob4ZGIjEuCJXwhPGFeNztOQcgxq6a+lwwZaWvqzEJToL5JHcqevDW21tOnvXsZDM1OgrNMnGUmMTz/8ePpmPKKMvve5Kk/+G+lGObMgk8PfAm0bPBSbYIPmQpZKKVXIWdbpeKrnL0/0Eh0NrBOH6PT+4QGyNkLGehqMehpuVRqNSvX7URWHn5FNsNGasBsZO+L+Ye1+AvZqOV9qhd7XbCZr/Gv/IUlHQxz2yMfs89Fnkzra2sJ/2taIDZ/bLM9zXrmP4f5y53fQ5pR1fDye6Bx/yn94ZIpN9DINslgir24HLZhc1txmel8D2t/Z2dXe7h4+8ba8nLcvuOH2tZMN5z/Y+PELrdlgNj4e7LocSGWBjgyHbqtLeJqRl5VW2LE1Mtcwr25T1/gbK/xHT/N2zYJCjJIFymfVHIrUHCStOFiaL9ZcwK40h08NMmH0H2KgaEQumR/xsUg96eo3dV88P8N+YlespyL1FUMlw74J37TBV21Z+zKLoPPXqO4yVaSCueqpz4Vur6JOLJB5aTGvob/F7JvMSkXKhWgKhVT2TUXPFMsWetaSrZSKzMV9ocODLd3iwunmtT3s+7b2t/vaHQXtbmXiWWTp2r7EmbhuHibd4yDr9vW+9kaC0rHqxUvl5ZkSNra0pQpg2LiavcAK/zzXC/W5/DnY3eaC+Zpu37yumzeu6ca1A3zYA+3v7WgbH3nQr1RSLsGzGEwxSh4Gj4NgJoMRLXrsPuGaOV0zVxn71cOmbW8P2ScN1OsnGRf8bXdp5Ha6RTIAdXngTZKMNWwlzWd1hxUX+TFWKopKUlADz+sr++Fy4/qgNfO4AkuwAPMOVVxpfyvo7etD/eSda/rZB9f1k/cO9NFbW3rnVqW78OzmrnS41Wpv0Gi712qYGg73V4jikvla0V9NiC2EwGCmlApV2DXXpSE+9w57Eb8APjw81OHBofb397SLz++/STOEd653Tu/FxbjbY/texPXMddXlNmGPB4O+vJ0DbMB15//tG7p5+6Zu3r0FbuvGnTs6uHlT2/sHqoY7Uqw0W2S9OBrry6+f6je/+1afff5QX33je9xT9s8LzeZSzUFfViULPQn5VUjK6Ec2U+aAzX20bPDfJCYQ+GNETf7xb8sm/ye+Rb0N9P2PScY/fzr4l3ma+BDh2x+aUmdBXyfJi3Zp4tO1T+iJHg8UfBV6OiBJ5HsdR2dbulZ58zxg5MvrdQgUd0RKAYtkJRkaYrngULBQaBNhJAyyltrYCCYdX2qm05fP9AJfdHJxpNzMVCIfw7LVADlO9VQr0ifHTzV++VSTk+da4KvWrGEUltPmaw/mQphisc3t0MKInINaSG6JGzS5fFe9PnJeQmdgDcvkm0KMiqz9Zqa2bbRCt2qQ3Y9UK2eRLEvEqUhoCiEoBsZkUfJ+sIONd8566XQZ+pfQmz4y0B2YEq847Cy42MrTUy3Onur86L7m4+faGUp3bu3qFoqyuzuAPvFZQQv6gT+e/YcytOrS3HaJeNZ6896FHl+jj4B3z3OI+CtwIN/FPXwDmbiPs4Vu15UODNJHS4P0QQy99HQGShLvXSphl05qF+Yuz8u9CRKvWqMWD9X4vnw2dVps2FUdL3+Z+QeBV6XGpoj3Scte12kPFtRjn+467vDzh8i8ev5V2x5evVP1D9q/Stj0w7hIeDPepXgC6X/2YxJi1UHEdflxWrr2XhHCyGibYW3GRzqvXZEu7Cp7A0FirFKgBPA4MhiQxRBLhQKkirAnK/qKqQcq5TZowRp9fjbRixdn2MmplotWa9buNZdALcpTBtPuqMea19f+dtn9sFNCfqksp9ehy4/T2RF3+a6OPvEx6LqCl2BcpKCCyubppBEKmJnoEmTUq8EcrLjYnatZTqTVVH2rdbjV50J6izV4C3+np7IM8n2HrFXu9LElmrErYj3JQmnEggJaGUQGM8WYVLCmFM6bopDQdfmnbdUw7pp1tMGva/F7aNRzLpG7cXcvJicZGBCfTR7fvHvaBmRQB75iP2YsEEvOnBr68fQrQFYX9RCKRQV/CLvk7qvjdZdJshfsUv+8r39n8f9mo2avx+aFzfydmAH5l4mkDTzpEk7+FS6TusDTPOJjvIr7+78Xznu487oaRJg5LUD2Op0YyciZKQZH6OJdic7uIUuE3pbbEYe8AsLgNLrNaGGq0xpIj9iVhEwlwq49GopCrCwrsmYE1pDAhZZfhhW8+28D5+W0Ozdezc7xGafKXApH2uohjxVyWaZSFSjRY0MmG2SnYT9gnCv0kZ9hm9VDTnv4ZX1o7UNPD/nvoZ+9ZOqhF1URFBNUhkY168aay7ROttHvhovfmv3Leo6OLdfoWd3BfaSGdavG127w++hKbTYfOWiFEilGU6JtRwiS0D0DHg+RV8btaZm9U8ZfDO1CpRbaimsdDkx3dnt6h/39WwdburnV03YKquBP4swmcGZjwOtt0ChDRAsPM2i7eKs3Q0aoGAK2oFSFn1jh/3rofmBEt0OMCjHKYtjAiaQ8ky51YSA0XcWNtECZQOjz3rZZNXPg+3aHxxv44+mwXVRUsARiF28VVePrLJuo2co0WUjjRdDVpe/z05ZL31r3ny31zeOFvn600DePlvruKWnPG333otY3z5f6+ulc3zxd6OHLWi8ugsbLvhbtUE3YloptxXJbqRwRDhRSqWz0y5w1EBViVFFU6vn5W9FDlvC5stSyl2zgs99z+AWwI7P3j6QNYtZ2adouhK/VqMBniZzZBvIC8skGT9a0Mm8/S4F/kT5jSIrGm5kMDjA5XT+ZuYqkIZIS9fxdXpcykZIxmGI0WZRyaNVg3xv8jxaZMWTZ7bopK9OO87u5HFv2vtCRVPaU8N98jWtoz39AoWauGkktZRSTQsG44YOH/t79di40rLDtK+SpJr4pG6AhgqDG22J8a/qrs122BZExqg1ezrQ5EwlaoXuOtSEjjKeJ5NOnIYPW78nBJCj3SrFJVRr11dveUn9rpMLzkU//y2rz1VIT7jumnLssiTfMEyTIDP7QLkNShlYP/2cg+CT8ASAow4DvI6slrSVvg/by3cNmE2dCuzpMVr4s52H2d/K8Xu7aaBm0IyuTninbwcu9Gfc8TwPq0t+o43m0lV+BtroysBEOE9WmThfwxUM63xR44+nSrt5fv7yOXeVREzp8DC19OzLv2eMInRvgBQrnBzznHEaN2aT6BaMfHPuBz5SDwc5R4LClRUADAuDOSsWhXuFCnxKKXWDsKlB28YgQhRAVyUtlSXoFSiUXRBdYlMgPfxbLJZvYhSazWXfp7Jd1T58909Nnz/WSi7sJC4w7JxHFKapCPRxoN6TOowUHP37otMCBcQFd4dD4WFYsQsvLvCXt+yFRwziv+N2w6IwvzvTgwXf67LPf6svff66nTx5xQDOTjy2iqMGiQkhvYPMeQ1RE6bpxMZYYA+MqtL29jfO3JQtBNQvgmkM5DxuMTE3ffhDih2R+IJfhu5lQJHUfz2+o43MeSAmeR7gpg2xQfsGlml9ivuTQ95gDWr/MPudy85yLqwsutsenLzU522BKOD070vT0SBNwwYb0/OiZztmcOs6Onurk+SMdPb6vZw+/0ZP7X+vxt1/q0bdfgC/1+Lsv9YSLL8fTB9/q+cPvurIvnzzQ0VNA+KLDQx09e6yXXNCcQtM5l2RjaJqOzzTjwn3JhbP/+e3M4hmZ7xRNyQeHMa2ZK58bx4rFfu3AwW3YJbcYudzCBGHUMhxxEDczeXUj7vNfIn+HXHgccCAyHAw0GPQ4MBuo3++rZG6Qei07ub7oLn9XGLFAA57vMtQyNy0NuRxXyFWIUa4Dj5881sOHD5DBpzo7P+3ayDhJTvPp6YkeP3qgr/23yL/7RidcdjUsRINBpUG/pN/Qoaqi+r1CI4zr4eG+bly/1h0K9TkQbHBmXD5r5rzt9DArE7bIictpS3rN4l4jx2t0bokMLziMdflpkQXxMTMZY4khdvrmetFnDP2OD86LgcqqUkxRIYAYOrl1/fN0H7/zYcThlP9EsterWCAG/T40j7S9tQ0vh3IHMsOjBr3PuaUto9/grFXDguD0raDPw5YyIQTogQ/ofCoS5SnL3DvdGzBW2lP3se47851ZrMihJE178hW6FAr8mU+m7U0/rTzOWilFKiN7AV4kFr1qhIyw2A180QPV1lDFsC9jvmrKjtdzPUF/vkY/PvvmS/32q8/1u2++0O+/+1rfPn7AZfALnc8ucKTmHF80CoxzsDXQHpfAWzsD1pNafgAKoxh/IVmCFhbhjpigmIJSYQocIrV5qeV6qvHkjEPnC63RC6mlTFTCdkZk0nlqncy3ai7lwm1cjZz4HLTMS5boLijEQGi8ZPl8+CF5jf5RvWvPQqD1rLqTtRa6pEBaMBO1AaE3BmhJRUxcAG/pEB3b45DT5SOGoIwcNvB6geN+ynrxHFv95MUzPX7+tPu/f6eLqSyZirJQiBFasnKdVaaeetVAIZXibF5T7PQY2R6jm3PkaYGenVP3GfbsAXblK+bgd999oV999Tv96uvPNhfyzx7pCXr3kkO2s/lYUxzCOU7anAOsGQdRM5zEBY7bEi9vgeu0tFY185/huyEDEVTIZ+eIojNFAY3BR2tqGVMDb1zXVtDkofPKeeT64rqyvb3THdT64e4Ocdch1z1vx+dLMNtlr2UsLTrRYO8a5sDh74ZMxyD00ZSIQBYi2sJ7wFzCLRxaXD7qiroGrw3eZOxji03I9ZpNnDSAt3tc5Ny9dVM//uQT/Ye//Ev9L3/1V/oLLoPfe+stdHikFZuzi7MzTbnEGV9c6Pz0TBPia9anjM2BVJmZLJgEXRm09NvRDi25k5YsCJLn8yV5Uf2Rj8u32+oOkQIgR4qHy+q0A0/EXGXkPueFcp7SLNCY8mN6J7QLyTwcywgtTBTClLSJRLm2A3GbSXEuSwuFtFIqW/UHUVU/ydg4ZOZezL0IW/jYwDdHy/jMJJ+vAt11p37NhmLOBnjqP5AxP9cCnWxDrVBmpZ6UuOiNpWRFlqG3OdZqbaWai+K1j4PNgiFjHZB7eTxRPl4i0GGQmGQJW2dmcllJ9O+ILgSkeby7UODSZW93t/MpKux4Zi5cLquq1B55h1wSbGO7XLZeHD3X77/4XJ/jxzx6/Eh+uVBjG0xSoM0YAn2ly/GWgqmdnGdkPTNnNfI1nky69e4Ra9+Lo5dasG6WZcGa2gcD9dgY+HobYmSOJLexNfK4wPbXyKbRRwDeJpMq/4QYVKJbrmdOtzH+lnnY2G9tIQ4AABAASURBVKSaYi1tIWHIhPN/wYH5Evu3ZJ78h2z8h23qnFWr1dlkrJOLM62YO8GrDH8hXW6DnBaH9210bHQUgimGoBQj405K8Nlk8s8VrR76O6yFlgwt/ubYlPPYK5DEc9WCzPxNsu6fJN55CEihfwO6RCZsXyFq3ZrOp3M9e3GsoxPGhB9ygH/w4Y8+0Y9+9mP96NOP9cHH7+r9D9/SBx+8pbffvqnr17a1NSoYT6MWe+c/VNcQ8uKTIRixCVsRQoOYc2Ou4N/c7et4rHP03/3pNTbEzOBJ0dnnxBy5LGaqOv9n8zlr0RR/HJ6fnuKHv9RLZML98RPeJ+wH3HevkEuXVV+nVszbhEtiz/O5KMoSuRmqx2bY880MmclqmL/W7Y5zmw5bZMfb8nQIl6GvDlmtskr41UMNhj0xFNasmvVxrRb7nJFZ14c1suJ9N7RjZipSQuZKpZCY06A2m5SjghUyJS04YJ5MF7TTMFpogj8N/G/aTPuZi5WGtXjB5dmFTk4mXP6uxNBoK9FOodxG+pdq/NSatbilbgxRbkeKVMgP3Uz0iw+7Zm1ccai1XjZc/NZa+W81eLeiXKo63sdCikWjWDZI+UzT+Qm251ypqNHzvm7d2tfB/khD7FoZG/mFTYHd6ZO/O2x189D09p2e3r5d6c6NqPfuDfXTT27qF5/e0acf39BbN/raHTYa9ZYaVWvimXWj1nJ6otPjJzp+8ViT82NMUq2dUU+3bhzq3p2busvF4y0ugq8f7mmfi+Ft/JsBNqBXFirQ6xSl1OmYvQoj7+Ljc5N9npmnmvlpULBEhf6g110AD4aFjPltOABsWa9b1u1MmQZ+1vDVFJViBRcLIaoany+QxSW+T5BUAuaBNabtwLSQkpGnjJ3PtNshrJSBGWuDZkr1REOb6xoXvPf2C314d6S/+Oia/uZnd/W//Pye/vqnd/RX4Bc/vquffnRbH9zjInerJz+8zKwNK+zhAlvn/kDDuMxMLtclcl6UpaqqJ/cPBoOBhsPhBvjWHt+6DIuilNedsdf1fcYEm+b/5YqnSaYQgswMGUOJLas3rLSL3t+8e1PvfPCuPvrxx9iGn4BP9fGPf6IPPvqx3nrnQ12/+ZZ6gz3N5qZvvnuhX/7LF/r7v/+dfvXrb9irnOpiXKtu0AerpFAqB/hnQa4amCK1+Ekt61cODWlZzlGokBEji9DegIir+7xKNXVp1n3re5+uNfMWN8ne5ya2SevySfCQQK+agA9dnNDMZMiWGSGQQ9//bOpvpMC/u1znJxCwEKl2hUQ8USTJsAnRkQvFNnFJEyHMJBjjY4drCvgry+mZTo8e6enDr/Twu8/ZJ/9OR0++UT09Vi/PtY0O97VQPTnRBfvrl08f6eLkpVaLGXNeY/cyc9BqhQ+8agy/QaQ5WsKszABCTKp6ffZfWxoMhiqRF1PA3mS1iISg1sOatd3lcYV/2mL3pFZmLSWzjIZMmzBaQI+iPDQY31Kv8x8xaBmZzuxzEnvXPnrT4+I3TM/VsO9Zvnyi6fP7mjz/Tsuzx+rZRO/d3dPH79/CFg1UVVmyNTQv6XetEBw1Yd2lS2tJqw7ZQ+yVhxtQj/wMujbIzw7swFXoNiH7ewfKYx9a/IaWwXfAX8jY69y9Z2WPM+bM2B26DAmIkk/E0/8koJTqm7Ie6aDNN0P1emQqe3+05XsEEf5pbBqkKvOWmd+GormzF24Pdnd3O1thZl1eNyba9n4cSJ838KfhDf+J/j3rT1f89+d4N39Y64qnnkPcgw6GPATx9RpIpYCxgBvybayRIZUKRQ9T1CfsKxZ9FbynopIp6uJirocPnurhw+fdGjybrTnnb5WZ58CsDKqo3a1S1/b62t3uqWIvLT6wk29/XnPhNf3mGeCN0KMOUv3xWqiJsjcEeGTBFMzEI6EnLWtWzcVvs5hIq5mG7DNu7m3p9rV9He5vaYs1tOpF9Dip4kyo8h+awmevikJVSIrwQdgW4R8I30F0GizI18dUFkqUDZTtOvQ1kbWmW0MJM+9Geb3x2YzPEx2iWpAF82aRvbaD881MjIM8j0hd+pK9t/+yg/+Xfy6DOXs94GEHCvL4DG9aF+0Sy4D0f/djEo+cBMd/Zyv6b33M6AWY/N8bpT0N6AqexViy6x4QcQbIIKGMeAav3inr784LL0cJUv49D7TQrxmhHNRlnsyMyOYxT+c9hKBIXgwSr9DTKrcN60Aj/wTyQgjkMVckZOSigf4WOL1mQe6Huj9a4A/HEFkXpCApgkB5Y90wfLOAXe0ugFnjrJ5zAXzKmfFznbGGnb98odkFawJnkEbbUaaStgrabzhXWLGnEHuFhF9UUqZyEO/R7oA+Ks484nqhUC9YW9cq8C8K9s8FF3qxlEJi3UKnWCDVcv67wi931Jzn17w3+M8NZ6UZPcmuLy3E8xj9+/g3MIUgxeiwy5A4aVfpHvr6KF83WEsyOpxYc0b40NdHprcO+nr7YKQ7230dlklDp50xJPqP9B+A8E0zPGvhV+NAH7t9A7S1xJ33V6H4ROdTWbJWVirLSkVZKhZJkfkIMSrEILuEjHkMTLODuL9/DyKf9EyoEHyKIafRmv23w/fhTkuLfRR6G2OpsuypwM6aBfYdNXcsay1XmfO2VieTtY7Ol3p+tuTSd6Zvn4z11aMLfflgrC/uT8BMXzxYkLbW148bffus0cMT6cm59Bg8H5uOZ0nnq0rTpg8nh8pxS6HYUqq2VPSGjLen2NmxAK0t56GNGugzMyVLqmKhEqTAoEnPyLfLQYbvDEzCRwn4JnjM6odWg9iq4iQg+J4XeRJ5Ph/5kvdMGUOnrZBktBs8DFHG+IMMe5dZQxr0KCvQp12mZeZPrudmpEdF6oQUpRSEy6wVftUaGa1BK2YgBEXmMKVCZlEuln4p6yLSyOBDVGS+A8ghOsWqmZN1K+JSS5oxL7GqlDh79DAgG17W8xShn7YjaYE2DB56Xp2l7hdt4FMNva0F+kpSLAhj124Touog+cXvUq0WMGWNE5vLpMSZ92B/R1vXDrR1/VAjwiFnSKODffX3dlWQH6qStoLWtL9Al/3it/tLcOj4kvcGG+C8MjNGavJ4piwR/c/4BDHAHyJ3aXCrC5kyCGyJZ8I/xCb/dTpDeVXuKq9Ve5XmgtrFr8oRvkrLumqH1Nfxrjx5Xs7BO5le5AeAZgRsk0ec54qpb0S7pB++d4n/xpfT1ToPmMBNPKsl7mgQqBW7bHcCVjgEtW8SUKpMvqNGEf03hmZcxC4QBDc43n+IQQmDllCWGKNSSirK8hVcSQJ5IUaFmOTvjhCjhADVKN4ao7pyYMhcwOYsHn74dDGe6uzsTH7YNJ5MVVPG60TqFmWpEuUJ9O8HWV5+yobaN9X+mwkrDrbXCKv/FozTu2DjvmYMLcbbJEVfPE1qMDT+//U8f/pED7kIdhxxkOqbcueR0+xGJASnH3joiFERdONlzD6mokgaDvps3IYYXRSSee7oYFx02T0NaTW8reF147x1JsqY7qwG2mofI7IBaxSoEYhEkGJQiqaWusv5rLuM9LG44azot/R8KhTWqFANWGjlqFX6Owt74kIk+qJHmNo1i/FKvthnDrzXbPpmbPrGXBK/wvFzeXxy+kJT8qbdhfIxcceJpueXuDjVbHymOZe9i+lYy/lUq+UM271QvXIsldlousOBPVXBOKIbJGTO+bBmvlcs9ivkbsViW2NFGw6AYI8Eb5QD35cwwksEN8IhqigK+aFLheFyD2fD11awTSGYYqCOTC6zS+hZdrKwJsUkvl3+A4Ur5KnP4VYBP2tk5eL8XMcvj7ncfSmPL5B7OVE4EDMOP11OHnAx/vjxQ/LPlHEIqjJ18+TxwILl74NBqZ2dgQ45RLt585pu3Liune1teg7ysbq6mzYf87knx9+JqkU/GuZ8jbzUyFGDTr56R14y1cwoDcwYZxeazKwbdwxBzqdgHpo8HpHXBEr45mPu9fryi979vX35ZdaIg6oeF8AV/HQdK9G1grLeRkZ+nS4z6+xWDQ0r5s/1zEOnzcw48O3pgEXl8Nqhhv2BIroPUXKdauFhy9y32KKWxrIz4BW6ZnnzkXnOBjLSzeP63qcr5V/UuMrwV8emn1abPrw+jcAPpajImBKbsooFr7c9Un9npN7OlqrRUGnYV+SQsmFDOcFxPZ6cc9H4XN89fayvHn6nrx9+q28f3dfDZ0/05OgFF51Henl6rHPKLZHzql+qz2F1jNbptMt1w8odQ4F9LBViASIIvAfBWqXSKV5pxkXmmHbm6HjNvMcYKONlTSGYDMAyub2ukQUv43GXC5eRhvkw+PSqXhDjbzp74bZxjVwzCTKTOpZ5tzToryZTMOSkA3F/BzSnaFH9qq/dnR1dPzzU9YMDDXBcjLI5m1Z4NuPJjIuMYz3iAvjJy+fy3wJe42inKinCcxMfNr0pltrZ2tXhwQ1du3FT+9eua0i7Af1bU2SBbMyRkQm0nnIJfMwl+/OLEz1gM/Llk/v6/MHX+u13X+i3XMZ//u2XOKnf4KTex4F90M3R/edP9ODFUz08eqbHJ0d6it16ykXyE/CCdk7g75h1bMnBmfOgQBcq5KEqK+aiUIwRPhhsQt6QUZdZH6frQB+92IHWXQ5vdna2tbW1JT/M8XTXF9crM2MU/mS5nHfzg224ClvalGGfghQxiGWZVBaRfo1+s0LOijhugXIRPgT4EZhrBwKFz7tSy9omXys8D50soXmLw8KbzM17b7+tn3zyIy6Af6pPf8IB8Xvvd3M2QM8zZWfMk9u1Uy5xZvDBDxbkn+Bfomenu4X2tpOzDB2ZVM+RM+x78DpG8iXkjbyJSJ4jEXo65br6DfxltrkAFgenjpynNOYYEwLbwMJEG0y7MISpZBNaAYQKM9LnUlzIfws4sqEruah1vRIOu8M6fiPsCLPzv4GfLbyDKEV0zGUgmKnFtq/ZWCw43FmsJzjBC4WyVdmPqgZJsaJGhHYOO3OolQkbLbTmArhuWOdCI2cBakFoMoZucRMyqeryTDIH7DDLCoTh8j0z905foECvV2k0HGmLC163yf3Ltcn9rRF2yv/ShdvYg4M9Lsi2VZQFF1tzDs4uuNwfy9erFnsAoyGaB1ny9iO6WFZlV97jAQJWrmv4Wo+fPtX9Bw/1/MULuc9UopO7e3s6QN/39nY7Wnr4OKlIDEJyG7tmg+82rkYevS2jPTitlrF46GneT1EWmz4jLjt5NbS1zAHFFeBRZkZX6ORkNtEEH2KxXmpNmRrd8fjFbKrjs1OdcsHof5ZIjENUbuGV99UwPqfHzJTQ6W59KytVwNcwT7NgsMN7gjJjCNQ3CzL+kSFI0B9+jCSHKEVI+wLE5B8zYjwe38Bkok3a1Rth5r01NBs0oM6mGReD57O5lqzzBfo52NrWNnz2Pwu+d22XS50D3bx9qDt3wR3iN30ukIlhybiESNVy+xChoQhRZUoqsa9lLLpni1nhAAAQAElEQVQNdqQfPwQyM63xiaf4yP6DAafw8ez8TBcc3rjvvGQNX7uPgV7UrDv+PmMNmnPA4+vGxcVY52fnOkVGzsAFl1YLfDbne4hRMRWKIcjn08v7xZb3tcZOucyZmQRXdPnxNC/r9TO2hdmQF6EJwaYOwpd1O1mWQcOtgfqs14FmvJ7PtdfxSt6G63ODrPj8BxpJyFrF+lRyABJDoWCFInxJqacQSi0WtS4uJoQrTGoL3QCZbKGPqeCQxPOnevHiRCcnY8q1iAdtBOpbSfkAP1t0bKkp9nQ+W6hx+cdXTQEfEBjzW+OzdTyczDWfLfH36IEyykkGTamoVEBrLCSLK7U2Y4M/0aoey+3Y7v5At27v69atPW1vFQocs+RmDmvmKmzNZW6tgx3pxoHp5mHWjX3i4Pa1xGVwT+/cGeitmz1d3w/aGzbaAfvb4r3U4U6pXqrVLMdc/r7UBevjfHzG+rJQVKsyGTIWVBVBZRGJR/XKpDIFJSYikR8JHf7uoSOYMTafHcbq8XCpc+i6WVZBW6OtSv1BIWFLWy54GvYnGV8h+1rj80DVDJ8yl/ZZSc06YNNW3SXwYtmy9CFr8FDwMDivQ5SCSSErY+szstPZZ3iUw1Iy1oZ2plhfqGjGGoSFDge17sKXD+709OP3d/XpB/v6yQd74ECffnRDP/v4LvF7+uDuDfi1zbiN+VvJfTPXDfcfWvSFIdK1MWbxoX/oJ8K7KaUE30pkt68evkMflCxMBq1tm+Uyu0JHXJccS/YmHrrMLIiv8CcppYLLhNHuQLuHOzq4caAbd2/pDuv8vXfe01vvfqB33vtYb73zMXbiA+3t35FsqNPTlb759pl+97vv9LvP7uvrr5/o8bMTnY8XyJeYYVML8a0RZ15a8c/5Bv9c70iWmEayZPwLwEMav4zxRn1ePEnyiL+Lj4Hu2UTM8xxGk10Zo2ng75RDVdThMq6uLJn+UN7MZAZkUgddfmiDd8js6tM6IW8bokXWJUxmgThwWbEodWGSkHZDzkJ38ZvkoVryW8rSlLeZiPaR90EVxH2OekVLrbnqxamW4+daXDxVOzlSsR4r1TORQPqxpqdHmpwdsz++YF88k8/1GpnBXca3MubftGavW4MGw5NhQsQYDPpD1vRd/MsdZGeIfCVkvpHb5oayLncuO2vWyzV72pb9vKE7rl/BUB4B3hEzJQvoa1K0KGdLS/2aejV7m4Z9erOcy1ZzJZDxjRcvn2ry9IHGT77V+Ok3Wp5w+aupbuwVev+dfb3z1oFGA5NpiU1cKGOTaEAizJ4GPL5Jw8cjXboMzUPQhSvqrmnDw5XcDrSU7UJsgl/+evwqbLARLf6Z2wlfA1pf7xljm13nWtoCxEXMkaGoi3oIKEVffFMmvwESeS7TvQIVu3yvQ5xMUj3irQLqet9eZtP3ZV3SPe1NtOj4Zq4a5rqhKdoxMZ9BLfT7mrtYLFhL1t1en47oVTKzV5Dpv+tDT/9d9f79lXz8l7WQX3UEO9GXYCzqEMiKICmEQoH1OKRKgUtfR2QtjLzHRF5I2NmVnj491qOHL/T82bEmF3M1NX1x2p5Z641zrF7R6HCvp+sHW+hJIV9/6ECCkUxHF/L1g8fp8hJXtuPynaAjn9LOuwzNHkrGP75NCq5A7CkyFw/1esY+bKYCudztJd052NZNsD2qVGEnisJUVoX8FxL6/Z56+NKlj01RNCGhh8IWIAjoZaZtU4xJnT9QlnQWJJcf/Ioa36whzNiIADUh+LfEMDuZgiuEvG4IFqR37Xl+620gay6XksF36lqQfzJ5K9Yf99nmyKH7VZ7u9bqQL2/yNbqeSKWv7vv/ypdR2aBo05b3QcL/kGfTqrq25cyQ6YefVyl07LLyCl1BH+eGLn/1N+efw9+dP1R7XaBL/PO/zOmBLjOP2fcqkqQQTPESgQSjQ+8740Nl5tLfYwiUCzLb1Hdb1JLXIFNOr1lQxDdPKSp5GGjThPS5R4W8UdZcj/D3AygQyhIU2F5DttfTM83HJ5zznna/yLNazNXizxr1XG5b9gw1Z6It+4SEDJW0kXgv2GOU+C499pQ99oaJdaZlT1dzNlwvJ8rskyP7ZBfxqh9UoTtlGRQYY8v57wpfeYU/3bI3yrx7Wkb2hd6bJPNxhciY0gYpKTJGVEfGmavhwxhrYIiZdAGDD4TkBSDGKHxNYT8i5w/D1Oja0PT2fl/3dvs6KKO2WD/76FxJ/wVjTpxJO48MfmX2oy1hC59bjzMnDWjRzYY016HMuhSYH/f/iqJQ7JCgIynECJ1BYj46mKmzNV0oySRHJtzgjXwJyrJa9NZRw5c1fPewgT8+NZlKWUEhRPorFDaMwdxkzdn3nE0WOjqb6enLiZ4eTzm/nHMBPOc8c6YHT8GzpR4dtXp6GvXivNLReV9HF2Dc58K3p+NlX2ervi6aocbNSFPCeTNg5R6qjSNZuaVYjZTKoVJVKWLzxNhqeLOCl47GHaBWihZUxEIpRIVgMkmWswIweBpAbGolZKZoFiq7+4uljDMa4xI4NGsZ+ZlymcG3krKiZIUUSllMMouyy38ZvjXwK1M2kE5BZeYtk86U0bcpWFCAHnOnD5+vQY7W1jK+RjX+R+trQAi0HWWEbgca6sN+NfSTQ5JSKV/PQlERL5RDVGOB+tKK/jp4na58lGLqyrSUac3UervR02MXr+HHkrmes4efI5ceX0tdnpB/r9+GqCYYkJoY1KITa8taIKNLQuuX6u/taO/mDR3cua3927e0feOaBgd7qna3lQZ9tdTzs5UVc7Ws11qgw44l8+bvK3jtMu5jNgnqJUHbBsT/Jzxs+aCBjp2oK3hKhrCMOHQh8Q2RlLiKk+fl/hjerJfbVm5cN+28Gc+bdNqhVb69pUw3vPF0CdBFAhkkXPXroWeS9Id5VPB0gh8+1tUhk/qGtDLFchgmwcOgBsVpX4N0u6pDYx73ekJZrpBdoGnLjddquZRvOs0MZ6rPReZAo+GQA+6+yiKxUVnhlPnl41JrBKO+VCSalkuCmSkitAUCWVDeF50YgmepReE6QE8L/S0CViPQq1VmUyQ2Npk1JVNOfDailaFrhcCPxxNNJhOtEPxMXWVTDEGFG1UUp0WR3ImecJh1wUHVlMtiH8eKRWnOguQHUf4T1svVUp7WYDQ6vtNNROD9oNXHN2WBevL4kb766gs9uH9fcw7mYogKDsbVhR4P4VWaG/hIXkTxYoCmssD5q9TD4UvQV7vCMPYInUVRoqsoema83fhrxtt2yIzVFav1uZFkBnGSaJY6gUOYpF5J20Vk8xm1Oxro9vVDffDOXX3ywbuE9/QehwJv376ut28ebnDrkMMfcOua3gbv3L6hd+/coNxNvXcPcLDhaW9R/tbhrvaGPW2xGG+DrSoRL0DSqIoalaZhYeIMXP2UgToMMJKDIugKfcr2nUaMTxVNJUhoaMQA+aVvDFJkbEHMdceDFZdTy1fwA8MauWowkpm55pFkMgPwN4QI7wPvQRG+V71KJZ6El10jH35wcn5+pqOjIx0fn8gdW/HpUa7XK0UrmnLpcXZ2xgHgOfKwVEJW+4OBhhyq9/sDVWWlHgc17rQHJmCF3Mw5kF6x0bYgdKFQ9HQc5hP6OD+bq2Fj4jI0YN6rqqBMVJ8+t7eH8oui3d0d7e/v6tq1a7p75y7h9Y5uo8FgUUYIS+T0xRC6BTEGOiPR5cLHVmOQzYwUcUC54ZvntciXw/MXHMq6I+9y7+ECnV6jq+6giE8IUTEEudwm5LMEvjEZcum7u7cLjfva2d7paHPed+0T8fIFfArUxZjxZHmb6443s47PfniVoSUhEzvbW3qXA6r3331HPvaqTIxJ1GsxPbUa9KIF2UEdVIJMsv3b+HIQ/OnHawBo81o+/67TV2EXxy44PSJE/DreBvgX4XW4DBN66TyoigodK1U4nUVSLJkTkJF7zoXkP0E15YDkmAvEZyfPcZie6v6TB/rqwTf67MvP9dvff6YvuIx8zCXlHMck9gpVHFr7gnxycaExTrKlQqXLV9VXTKXMokKM9FlogLwVZYE8LrB1Y/mf4V/BW8iU89wkbIEpxqAYTN2Hcfk4fWxuU5fM9RIdEJWij6MqFBiLOy0Xs/HlJfVYvpA38M0ibWGrI/A6He9oOFA/WKA/IPpqSaSvgjS/ZLx3647euXdP+1yEVkUBPQFZaHEW1jrDBr94+UKnF6dcitWK9F+inzTJnLdKIWp7uK1b12/rg/c+1E9//DP99Cc/1Qfvf6jD/WvItmkynckvJqbwbI3z0kBCE8WxUqMLDqyenx/rm8cP9avf/1Z//6tf6r/+6z/pv/zyH/Sf/+G/gv+i//yP/6f+v7z//W/+Rf/8u1/rl5/9Rv/02a/1z5/9Sv/6+W/1u6+/oP53OL/Pdb4414p/oQoqB4XKfqGCw9ZQSCFJEZTIwYC80ainnd0ROrLDIes2l2FD9bmIKZCRkGBSaFhxVxuwsWhxVls2UxusmSpgtQQCZSN2tEiGrgVV2FuPu3abtXA9A0KPM8FuL7u1G9so7IC/V9jYkjn0Qwl/j/Ts+hQId7ZHevutu/r5z36q//i3f6O/A5/++Ec64DKvxh74b/I9f/ZcbgfdRmQ473rUuj8Az2vQEM+0pStAhy7LvQo9zRrG1MiI+zx7qO4TKBZBwRuheJfxz8dGecELeC8uULPmlOHgVDPygTnmMnNcxd8MiXdlyddU8vKBeOCg3xa8z6F0jurPlG2pWLRKzFPBPCfWMZwk1ay1bjO7cbJGhWiKRZaYS/+t3wbaQmpUDaKGXJY4ir6kuFSOK1laS2GtzSXwCu+Ld5+vwJCDSTzqGEK0C0nwh7iRb2Zkm1590Enn/5W99jIRW1oUST3WksFwgE825CJoS7u7u9rZ2eZwqY9/NtTtO7f07nvv6v0P3tPdu7c5PN6S18u06WNcd77QoltnTUZ7PW1x2ego2KS5zn3zzTf67PPP9N1333Z/AWPAmnjzxnXdu3Onw82bN5H9/W6dTOi0QmTMGd8NTiFTDXZcFmQAYefJHdw2yUyBMUfkNSG3AbnPyJeQrYS/UACfkwU274IL3vPxOZtV5rMrm3Qxnejpi+fYsBP5X4np7FcIEm2Kj4+zs/WMN2FT+1z+jfBdHb62l06vTA0+Z4uv5eWNdzOjCRNRMfMdNl/6Ix/K/ZHU7yXRP03K2xMf6yImGbTKdWCDTDwb8RCVilLbOzva2dtTzcHEcw7gHz9/qKOTp5qvxnLbUvUTZYa6gc93+9ZN3bp1g7nYY/4HqhhbmZJ6zOOwP9RoMJKHnl7EgvF536Eb1hp/eoJ/fOx/qeHpM/lfOXnCpb9f+J+cnuj84py1x/3tqdyXctmpsTkrlx/8nY1fMWedcjuXFUJQgx/nMtvSA665lvjXPkf+Ayan/pcG6G9BXW+n47up+8Aq5c7PkxL0O70lYyl8zoNkrkvYllQExlnKD4oMPRX9IlqyZwAAEABJREFUGG143xH+ESXJZ8/rWEdTWZQasNb63FdVT2VRoQ8e9sgv8FeWXJCdd75gDb1IqiwERfhlFoU46/xsoWdPz3T8cipcPxWxr35vm7YG9Be5/F1xaXqhly9eyu3pZDxVvVx3hwjRgpwut7UzZHfMxcpsPpFZVlUV9CVG0TLuoKKzSRlNmCPzZ1qtJyor0/Xr+3r//bf0zju3dY2D5SK2tD9R7TKBvRxUjfa2oq4fFLq2Iw2LGX74VFvVUsM0U5nPFdcnHcr2XMM41V6/1s2dqLduDPXu7S0uibepWyq2U83Pn+rk+Xd6/uhLPX34pV48+kbHXASdHT3R9OxINT6ErecK7t/As4QeMTVyc5oYbDJTYtwxBAWZjHiKiTEWMtLcR11TT1iNHr54H5kOzG/m8ipjCzLtmUnR64CGE5UlB1Y1e8R1bexNW3S/1nhWy/98Xa1SlgaK5VCx6MlCIWrLzIBA20GsM7m7gOLgiLXAsOsWltC10rBaaQue+G9H741a7W9lHW6bbh2U8t92/PTDu/rFp+/rxx/c0+FWHz6ttJpdcKF3pgXzukYwMvK/0YG605kp+4spPoz7Yz7mwNhTSiqKpBjhjSMYclCq3+9DR1KDjnm98/Nz5PJE/gOnc/auS/Rutphpjt+z4sBywYXwhINYT/dDpdTrqzfa1t7hDd1++z299/FP9MlPf6Ef/+yvdO/dj2VppIdPT/Vf//G3+v/853/SP/zjZ/rmu+e6mNTs5xPrY4EcJhCBgSwhiR4Tb7zwwE++/dUIHQSbx4t3sTdTPW7wPgCTkAMihFfxQPwS2oSZ0NGV9bjXIZRFWdiACPVoQ06dh68pJEP+ybZJVxdexuWhY9OXXbWJDZaCjPAKylGeJlLVfXyAWVTRgIude3ev62c//Uj/8W9+pr/7m0/140/u6HAvaX7xRC+ffq7T51+hR49l63MuhtCVdqbV/FwTfFb/r4IW7tOua/zl3HEZEdcaG+i2sWZtMjOVZaVuP7a7r729A9bpHUXkpyF/hf1eIRM1MlcjM2uP4/O7DBot+sGp0CPhvxlhpL3k8tfBGKmU2XO166UaLn4z0HKqdn6m1cULjV/c18uHv9fz+7/V0cPf6ez5l2qXL3TzIOnD9/b1zr0dHeyXMnysdT1HJGrijVx/62alFQf/bvOEjhv0CP12GD6vHOjiVZiJZy7PWnSzJcyE/u7w99dYIadruZ1oGVcLv1yvMv5GyxjdbojFhEeMDvyJhwL5T2BTPxMARtU9lP2T7ZHn/Ttaj/8JtJ2PWcvnKrOH8v5r5tF9nOfPn+vZs2c6OTnFbsyRiYZuc0d8YL4cZib/1yV61hW6hH/7y15le+wKnkjc2/EorauDNkP19B/iKr8LqduFlH/1eBovXq/L4z0HEi6Reb9K9xDddttlETlKlQzbHcq+jLinC51sqb9ctTo7n+npsxM9evRCZ6dTNWukqpbW7HVnkzM1rIX725XuXN/R3qhg/WtVsFOM7L0CMmWsK9Sg1444+KvLj5EGSDbgGV14mevBZTJZLhOtjAKBt8icGnuwjKwHbPKojDrcGqAjO9rfGapMtOu+C6akqJKqfk8lSEUhY16VaQ+9bfB1W2yBy3LrHZIXYlRIhYS+y6QWXa3R7xpdb9F5ef+UcR83wEevRpIg7RUC/A7a/DMacZnrQEEzkwKjCHDFgta8L7mIni7W7N9bZDCgtQ7yvS753kemrodvwvyFsXThH8n37NdwbvK2KSyalro6Vy1f5pO2ifn3FSj66nmzAY87XmV2EfPGTTLjS3/kQ7M89PRm3lUKIWPqqCL0uXqz1PfiFP3e+5/74mS9AY+q+3rdgDE/EQTgcmcdtS3ktGqxeV1Jz4tBXtZJaaG36SDK0GBABpCVgC8VYqRckPdjZjID3iayjJAhO43cAygoUtFuL0o94u4dBPYkLfK6xh/JhJk1aOHn7NitFj+nxJ4NIKCPjAZ8fSOvmC/Up9wA2U2sec35qVanx1oTZvzgAv0ZRNMOfuDeqKdd9rd96InoVDMZK+NbFfiZCfgPJ0X8ngLJLEwqGVcREv54ia71VBUVKBQDI/DxoyeZtSHIVKBHBXvoyJiCxBYzk5phUCtjLYn4nj3Wpd2e6dZuX4ejUn3eU7NWwnZEygR00N6AGGfmXYw7s4BTjDXVRJe6ZCdxU7CooigVUymDXr4keu9gJmmjZ5m0jM6K0LB7AsZsGPkOL+fIvHfIktsD33PV8MV9T5ZEtfSXQ0lYqsmF6rbkDM7jPWUNZHHE5WOh50djPXh4pAePXurxsws9P1nq6KzW0XmrowvjkrfQpB5qFfbUlpzJVTfUlIdap13NbaSFkUdbdRyqCQOt1dOyLVjNC0ivGG9PRQmq6nL8UQxNTudqudJyvmTvtNAK+WhZE33eCvhUwqciFiqCYcNFq1k9GOp/7tnwUfJyIq1nYC7fhxiXwAEbLwfzlHMr5SwzuuPLQiAegYddolxHaphFtxL5ZMKr3IGavHrZoBCjLESJsKVcY+rKMN3wctO+99fZZmS86WQiK1KnZD3rVUMlwpAqWdGXUk8N693SIrzNOmWfeMxZ/Ql1z6FnkqVpNnno8PhM/p65ZG91Bq+O0L8Xs5lO0EE4oTl9LVPSsii0KAHxGfTOYtCCPfSatCXhGAGdB4lDAW3dONTB2/d07d23dXjvjkaH+ypGfflvBy8pd8He4oy7jjF+4ZxN8BqeZmPw0ZQtd3NYI+g+dpgNheTxTetvPFdpb4ae/eb7/7h48En/IZAD6IOrPN51ly9/eQNeqAMluhCzT+jGQz5wB4NtPXwFL9Nqw4DWK3b9ZOqR2MX52qT7GC/7pBbZGQGkrqgHGZm8P4ZX9Wnl6rlqisFixFoF6AooR8Q4l656HDRHnJ4NVoooRUQpDENllHNsyjdK1PF6ETqwjYo+wdDSUi4zzkTigI3p9taWdjlk3OEyZzQcqipLhRDk/GjcyFI204bTG2gjIWypSCrKQlVVdiiIJ9IjgkkRZej2ut5GS/xqfG+GGe1sgbO0IVygKNPpHCfZjUZN/1lGe5GFLSH03ra36RdeM5RkTnk3LiucqyUKtkI512BVr1XDD497mOnfYGyJAjmd/j6ZXOjpkyfdBfCzp090enKiFe3BHsUQlejTwxhCxwszk4/dzBShqaqqblM/GAwwAIV8HC39RHhQwr+rQwAxuBZ+O93O89y9tyhYq5qFpcYp8zQz6/qs4GO/KjTkYmlUJY3KoF0OUO4e7uqjezf0ydu39DH48N4tfeB46zYh8BB8+PYdfcxl8cfvvqWPwMfv3OMdvAvef1ufvEe6g/QPHW/f1QfU++De7a6ddzlUfufODXXwi2TwNoeQd28e6NbBrq7tbmkfJ3inX3S0QZqqkFV2UGfUUzDFILlDI/8gPy1y1DAnNQtuB2S2gS8uHz5+L2ZdHaPe9xFCVFGUiswJLNba55qNgV/cz7i8r5nvyJwMOTjf8QNWLjZ9Xui2O/jzw8kxF1bOb++rRdYC89of9LXLhe3h4YF293Y4fOzLZSTGIJflinkYjQaqcF462mvJGFtRJJVVqbIsFJlvfy+QrbJyfag6udja3uZg77quXbvBYf6WilRIMhwHZDobc13QVwkK4lFB/smoGPAo8FjLgF2OFzhM/tu3jhmHrP6DDj52P7xdstiu0YGaBSYzNjNTDEGuMwV0VchjxUF5r9+TH5j3qp56vJccQER4KvPeDepMMuMxxDZ38rlkEVrC6xWh871Bv7x0WUQNGP/uqK+7Nw/1NjJzfX9b24MKWRB2qZZxOCAWm9bnGfvRgoyC+QIjQjrpAl1+7Afh5auX3ADdcZ54G57gc+lhgOYITxFBGSt3gA/c7aggLXJhLw4X2fUoLGuldauylaocVDLuxPxFxtKhSool1jJmDrdXmixnOptd6CWXwc+Pn+vh88f69tF3+uL+1/ry/jf6hsP7Z5MTTa3RjHEezyY68UNB5LNhRgOOQXSkCjmpmA/kiw1wQZro2+3VbD7TlIV46ZtEdCIEQ65K5qm/maOipGjYsMKM0NTCB5eLhsG3pOUU5H++ZMn6cMbhrV+cnkK3X1C3VLVujIVCjNTQZhZow3kZLKiDCElz/sXWNITmWwcHeufWbd3Y2+fwtKfofaFUrrdO72Q21RLnwUJUgXynkBT5V8ZCO6MdDqyv6yYHlneu39LbN+/q/dtv66O77+rtG7e1P9hSySFcvVipxknK2EEnLjN/NbLs7c6Q+bPphR5z0fzts4f66vED/f7ht/qs+83gL/W7b7/S58zDl4++lf/G8FccYn/15L6+enRfnz/6Gnypzx5/qS+efaVvjr7Tk4unOl2fahFmUq9W6LeKvVZFrxHTotFW0s5Opb2dnna2Ky5iKg7oSlX9oFQ0sriUvG6YEk6VbaJMPMcZ4Qy+znDGJ2DMHNFHWFBnrVTWwk8GQUynYqK6C2hoqccscojQUttnht2KHMyy/J1VWNGygrIM3nfpyFrLIVyLLa2KAL0j3b51Te+985Z+9MmH+tHHH+k9HL+93V01zM8Za9vLoyP5D0612OFMWy1tNMhby8EGXrZQHGXooBNJWV1oBPStLr3mZS2F1QZGHLk3z0fTpUi1QsaGxJhX69K8nVZCLqUloWNBuEGWh562lPmBva0uw6UC/XQgLdhCwdgMEJoIM7zNzIGNZQEkLs+KqVJvpWogDbYKUBEvFcsgYRgaaM0dajW02UB/iK2KSsyvbcDuthq0zFOjWKyot5DoN9Nvhv4W36sD48k+bnRVJnWQf/xF3avxvcHlO6xAKJSx5z4HDqFvmTlVN/dZZlJk7anKQv1+X1vbI+2wPu3v78lxgBN/7doB8V0ugwfIZJTP5aaNLP+0Pq/IRcNaayGoRPAGg5FKbH6DXfTfBr1//z4HbY80nkxUFEmHB/u6df2Gbl67pkMuJ3fwB/1SrWTdCJE+oNPXziV2bckGpUaGAnSGSJ5BPfl+INEylsxYAnmpTIrY1RBNFqSEXR1uDzViTBXrUAOd5xwAnF9ccOmxoExQLAoufmZ6eXLMxcWk2zgyQCQrKMlYUySDf8YaF3mvihI/qa9Br48PWqmkfoxR/oEkeV1RLjuo00C3280uPesPPnaZ8sOQ6rKrROplGs80QvQPahjUmhWUvwTvUmBeC/XxFff2drV/sKsSfqy4ZFssx1qsGGszZ9O+hBdLrVmzLJbI4YA6WxoMtwiHqrpx9tRnLn0d7/cqxk05HzdzLT4GXeGS2AYZcB/ZfZ+zs3Odn591F/4T1qg5PsQC+7pg3VlhI9b4oi08kkmBtiJ8DDF28RCijLSWthtgPq9VoRodmHExNmYduECWZvjk7ie4fGRvyxsDGblo8AFc3suqRHaHGuB7Vb1CKUqGfcnsYwL6WaKvvSoxrqiUgqKZoELBgpyOYFF0282tSYrQVqQkR4ymSJ1EowWyEWOBDDWa4slUoo0AABAASURBVCP6etVg70RfZkafBeSU+JJJ44uai92Zzk9r1euSvgYqYp8wqWUu1qxP7mf5D5xO/beJJzMue1bK8EzIY4bPa+ZyvhhrubxQ3Uzg0lwhLjpYmMuRipV6A7GmJI22Su3vb+nmjWvgOjZ8W9FMM3TiggO0i7PnxI/UNmdc9Nfa34s62Ara7mX1sJUVNrCvmXqgwhZWeay+TbRTLnVjS3qbi813b/T1PvjwzpY+ff9AP/v4ehe+d3uog2GjsjnX+uyxLp5/q9PHX+nk4Zc6e/i1pvg1C/yd9ekRl0XHWo1PteZiu1lMJQ6ikoSPF0EBn0olZDWlUiHAL1EEntTMt9uDEIz80CFGQsboaSZTIG4WGSN1WP/rxlTD7yn+2vHFXI9ejPXoZK6zZdCKkaoYKXHRGZmbGOgPqxDEP3w5IWMt/bbseVvkyP0epVYKjRQB8VC08nW8LBv1qkb9qtaI9f9gO+j2YaX37uzo47f29eGdPd3dqzRinYjopkBmfsUhorx95tvl3GXCL/2nzNkMnVpwges63bA2ZzWKwVQWib4qua4WyKmwHY37NxyOTZCl8fmF5ux5V+w9vc0l9nWOTzSdLTSZzDWdr7APDbZBakKSuQ3Y3tbO9es6vHNHN995Rzfefld7+Fext6vji7W++Pa5/vXX3+rXv3mo+/fPdHraogc9RHWg3FbK/lN2sEbQgqDq+x/j9RL4z9Jl3MNX70GC72L+PMwymtmkZUXyXiMbcUvKDuYrvwkrKLvJ05vptJ07GPlvtE1/TsKmP9It0O4bgA6RJjOeIBE32uFNRkUHFbph6+pjWcImdHLSyUorq6KG+yPdvnuoDz+6o09/ck8//fSOPv7oQHduF9reXiqlE6l9CS9PWJcmKtFJlERzdGV6fqLZxbnm2MU19rFmz+TrXXYZpbssviRoNJVliT0Yaofzl9FopAJb3tSNlthn/8GABTZ17fs79l8N7eS2kQ+A0ct8/rCzQVJC1lI0FZE4EHJar2aq2ZMYcikO45sxdJ080dnzr3X24ve6OP1Ki9l31H6u0WiiGzdN77y3pXfe39H+9cR6U0uMq+W8iU5lUgeWeGSJUWSRHC5BnHGRynfLS0vYXKImBNDU5jXkO2raWAGPb9CSn0GLb3AVerz1cXagK1q++t6EHRFdKp3Q9uvU17FNmQzhuSsEfbSXHaR5pS7O/Hi8q0deFyfMpLfYFogliRa6tB+GktOZyfORE8jrzDjIPT0709n5uaYuDz6HkMMjGRwFZoS6/HQZl/HvBZ7xR0BHntoNiwiv0OgVr9r00OFpDo+/Ae/7CmSbjO83H97RHXn6VXgZN95foTXkMQAPO+mUvJzrf0gKRaVQDhRx0GPVl/GumCTymhy0WLb4fRM9fvxSR0fwarrWiv26y/6Kw+rcLDXqm67tlbq9V+jGqNF2nLKHHLPPnyq2CwX2MiaXWebX+wZOX4BOh8fN0xxZrz7MpLL5rDnQL2QiIIPGXEXsccH6zzIhv7za3xpol3OmYa9E50JnXQJ2JoTImAoJ/RVKyJBU08aStWLB+ZQfuq9NyjEqsCYUValQUp53QUtmTagp1+Kj+gQG5iSCEIIIOlqpLnM+g+CgkwgFjiAjZt6UGK7aYGppu4WeJeGkbjVeZ02bpEWutLJKaytABOZcU0MHkEL33bekN0Ne/aGMkU7A25v5GQpyV8V1gEYo1XGWcpePkd9Fr9I99CoebuBvXrcr5l9e5U142hU2RFy9Eb7RBr1v2uqSu2j35XUcXTLlURi+r94I/+3nsmrX1FVJT3NcvTu5V/HXISWuJvIy0eCY81LIW25rNd2+DVvoMkCZGIOSywpzGJlDQxZcsjkiEWZfClHB8xypUMC/MMplY02kbYXQlcn06+Vdsj0vhKQiFKpSqT5hj/eKtgoL8ovXJCk6X9gbXLx8qZePHmlGaPgpvVWjIWdoPXyUHj7MYLbSgPgQXR0u1qrwW+L5RDo5k47PlMYTjdg37kHPIf3sMi89LvnK+QXtTLXLPv+warWHbzzEp+21M/XyAtAWfKmgqbRSZeypcISegvAZargGUDHeg0rGUVoix3MD4yCNPkvqF5IqeNCDn0P4OaoK9dDRYM5NGumkn/WI/f16vWDtnWrFutlwNmfQbuybM2PGreM8xQD87XyoKMuJXjaQokR/Qi9zNvmS0bSEUJjJa4GXCW3EViXF1uHxKKuDcPAQ/QiHCrU5qmHSWuxHu16qxTbkLKqXUhoopxHFt7S0bc21rYV20el91ZGL3HRdFg9pY6T1qtBsmnVx0ep8LJ3PosarUuO60qTx3cNIy7ildekYahX7WseKtguGwbiQK+sQJeSJYUGfxMAJW7X4Iy67mXVbrJPBTAkZjBaUm1Yr+DfDt11gQ9e1DyCpSH1V9NMLpfqUG6rVQGv1sN8JOx+bBbxZ4r6v4BjAZwj43pHJjtaS1sDzRi286fZ0zhiDJPrmW/7aSmp5X/OyQp+WTIbHHQ1pnmc+L60pt9DKXGRso7jgZgQKISrEqBiDD5WxNGJzAl1ZvRA1hEejoqd+0ceHGylWW1I5knpbssGOat5n5J8j8y/h23Mofg49RxZ0GpPGRaUp6+BiMNRyMNICjFOpIwh/yprziDP3R8uVnrAGHQXpjL3+DB9xuber6dZQY85QJpwRzcBiNNSU9/MUNUG215yzhINdpev7CoeE3Nkk9ttWJDXMkV/4Trj4dcyQrSV2Z808NsyooDEL3lEuw+/cQpAnwF+SJRcA8UK57v3qiyRP1uZL/vFqHv4xeHF5AeDxPwfBDfUPISaTNgjIIU4EIunyVZxcnk36pkxGsTIDc7SEbdPIQ1+4cjfwVp63iV/WoT1/lxroJl+OrmHvDGyeTLm2a2NTz6XnNa/eKE85L0uwqci3M4HGOxYaGUY7xiREhL9AwarQqkBRIgoS/KciPGxWGJM1ZK3Zn9bKbB6MyUzULaymfKMyShWTX6SgEAwEBBvjExPCW2hra6T9/V3t+2EjF2EHHAhuI2yVOykhyOk3u6yHkBW0VZaFPN8PKvsIV6+quguL7mKpKOT8bJpaDbyN0Si7QZFMERp8rL4x8osrilGeaWNelgj+OZti/ylp54+Z0b+pLEpVKEGwIK9XM04/aKoxMg28akV9Ax6ClrSGvv3Sao3xbOik4V2kl0VSYuy+wXrK5e9vfv1r/f6zz+WXwC3tel5RFEopKfj4mbYMbd4mTSvGqH5/oBEbNj/U87JX0hBptyhLlfCjKEsFeJ6Zi4b+nSeZ/iGT8bbysfqld41zZjJoit04B4xza9DTVq+QcfDQTM81YC5v7gz03q0DfcTF74eguwAm/JAL3I/eYoPKZe4nXPT6Je+P3n9LHxP/0C95wY/ef4cDoA/01z/7if7Xv/6F/ve/+Sv9b//hL/Wf/sMv9L8S/h1pf/dXP9ff/vyn+g9/scHf/OIv9Ld/9XP9zS9+qp//6CN5u+/cvq6b+1vaG/bUZy43P2SwVkJOuYtQyXgT88vj5pVRZQXm0PkYIqM0nyPXjVYec5hl+CzKSRR9Bd66+OaLN88Uos6crzGMTIt68GqbA5FDLquuc9l6g4PsGzdu6mD/gDnqq2E+/TdU/DeFz8/OdHZ6Jv+zqEuM62g4kpe/e/eO7t27q7t3bnNheyA/eK+qQr1+j/dD3eBgfITTz5SqKJinIqpAD5IjBkSq5dB2pRWb9BUHZLXrX0ra3tnV4eEhtBxq0B+qXjegZjhBJbLhB7m9sqKtxPgD4zdkLioiXxtZgy/00dLehANW30ienp9pzGW2H7bOOSRwGXI9cF6YmSwE2tq0kYpClffDIjEYDORICd1EBlcsMs5Ds6CCciW6ngocK/K8Pe9zhQPY9TWdaMUhsUyUTfC1pxHyOepX2h5U2h31dLgz0q3DPR2w+JRY6nApDylIkfk1t5eEm40W8++GTvIm5R8zkzqo+/BG6OU88NER+gN9PPCcNB6XrQJel4wryjjHaaVVrYhOFUSF47HioG1xeq7F6YVqDm9tvlaBM1LQXwKROUxVkqPoJRX9Qsl1D4FucDhW2N45dna6mutkcqb7Tx7qX7/4rf7Lv/6jfvnF7/T4/KVOaw4qcR6P/AdLuHA7m83VwNuYKqWyz7wOFENPUqkQClW9gZzfCw7hncdj6q2Qn8R8D0cD7exucyi0o63hUEVKLCPG6Iw2IrJTKRZJLme+eK/UaAWdcxyl0/lYLy6OdeIXwKwbYgIK5jbQRg7MAsxrL21ZJi4+psAcgQzgWWCHUVrULpe0N7n8vYUu7Y+2aSrI7Vh+NZfq6Oj1enKbyfSy1hTaHe3ozq07unfnLR3s7mtY9FQpabcc6t7BTb135229d/stXSevFxgb/bVsLGrmyuX5Sq47XwNdawvTMkkzDuhmrH/TdqUJGLP+XcD3C/h+vprpDFxgL09XUz3jsOvbo8f6nAvgX333G/3ym3/Vr+7/Wl89/0pH8xe0N1foN4IkVQPTcBS0d9BH30fa3euxJhbq9YKKMsviWq0twFTZOAQPM9KmsjRRSFOFYs77TK1mWjVjLeuLLmzaiXJY0IY0GCb1+gF+ZYXUAlEn89VSr1FmDjMxgWBZmAClIGaGHGxKi/yJTaKhV0bZqzB4eWDIKKKj7dFQb7MW/OLnP9OPP/lYO9tbmnE47T/sdMrFWo3dFL2JOq1qZcN3sEaGb2HoLYIGTTzmcPokIVvG+iNbEV8CQuZB1JPnIZnKUWKOlQveEjAg0PDlfVDHqMtWRVoqvwo9jbyuvZUMejZYoScr+ADYJEb4b/DX8hTSJ6yfY+V80c1B6s3UG6003Ja2dkvt7A21wxo13O6r6pdKVVKsgqygaqi1qGeYhZn8QmAwRF73BtraKVVU0Brmam2qzBwrenymhj7rPEffFmClljmQZcYlycRYNugiXcIbiS15rm+dn9mqgf81/ojb18gEOxgIT9u1m0UFqlfo7Aj/YmdnWweHB7p7767usD4NWYdW2Iynz552l7jHL1/I/ZgQggpsQkoJvsUOKRYqUgkPk1zn/cL35ctjPT866up4+zdu3NCtWzd1jXVqZ7SlXlEqWfBRQBP2Atp9PeguJuYLzTiM8/fImhHpL5t1w858N4zRfbGIzhZVoeDrfZBiGdCvAePY1/Ub17R/sKuIbZ2yyb7g8mSOz6dgMgTY4+PJlPXU10lTgM0RahiVYuYdeiJpRYwaVBXral9lSt10QDBPlhnl4IdZkBntZuEzNnJfy/1BXkWWZPqDjxmJPLoMzUz+T3zrzY+9+XIV98TAUBL2tFQIJbWctqASvm5tbckvgA/2d+HFjg6u7egQ7Oz14UcDb6fy3871/yv4xcsznV1MNecyLKNbBWtIHx+iz7pRMe4iFYoh0k/oEKCTwSu3WS4LvrYUZamCOQoxyIJJZswS8ighDy1wTjBzrAM1/inslbc9gs7tnR1tbe+oPxjSRkFKSzh5AAAQAElEQVRVk4WgVBbo2lDV1kAtc+gbxw741u5P1IROA60q4/eq61FqSG/pZ9Dva8fbZs9RES+QFXLJd71C12OLnUz41n31e87D0LVgMhUxycctCG3xAbt+fO0g7u8t8pcdkmIqQAUNgblvCVvoJ8R2+qjNEqSVWnO56Ack47OWy5Co3PTpqafcRny1lgOUWi19GKnRglw9V/Ollhx01Rx81azZNZc8q+WMshO1HF5ZWGIzxlqxDsiwM3FBtQn9z/EJExdL+/ro43f06acf60effKRr+K7e3v2vv9Fv//Vf9fXvP9OLp/e5kH6kevVS21uNru8n1tE1+7mZKmxRaqYKtF9xaLZVrLTPCfX1keneQakPbm/px2/t6Sdv7ep9LoA/uD3UX//4jv7v/+kn+n//P/+T/l//j/+o/9vffKIfvbOvg0EDiUeaPPtWL7/7XM+/+Z2OvvlcJ/e/1Omj73T++IFOn9zX2XMuio+PtGYtifC7gH9lLNVDLnvlAFks1LZSTZ7LQ8PcN9jJmrVL8LxXFRrgq1fITxkj5YM285iVmU9TkgyeN9KEQ8UnXAL89qtH+u03z/T4ZKnxOqmxgUI5QgYGSrEnC6UUCuoFNfTbYFcbfOUW25wxEh1YtxqtqLuW/wUHC2sF5ieCZHNsykSqzxSbc43SQncOevDqLf3Vx/d0b7+nbZzIMiOX+BuB9TcwLvHJOWuNT+z71POzM/aOx+wrjnRycqSL8Rkys1ZCP/qDnvr9SgU2KiG/ibAsCqXAWPHBZ9i6KYekfplMk2rQ3xl2dop8zTlQ9d/YmsxXGiNzFw5s5YTLgjmF10VUZp0Y7B/qnU9+og9/+pe68+6PpLSjL79+qX/4xy/1T//0NZfAp9j7BE195LtknqiHTHe6wnh8LHKlQMYzYHivHlMQjBaMvoRRYgN5Hm+Z8HtgHmVJ2cG8ZtFfFxbydCHFucNVmagWG9eVywF5iB1EO9kCdUgzk7q+TE7jBqTTty7LdGH3HikZAHWQLQEDXv8KWXzIFv6LQqsNGsKajFUHw++oqrUO95M++fi6/uPffaT/4//4hf63//0jvf/+SFujpXJ9LJefMiwUuYSqFxPNxueanJ9qenGmKXunOYdtDfbVzBSR/RCC3BZ6mvO+QCb8HGWE71aV2Cxl1qqFpuz53Hfz9b1GtjOy3c0Zsm4MIEiKJqXoMJUpqCxC9274g8vpWIvJGW7bXMYF8OL4mU4ff6Vn93+j0xdfKK+famdrobff6unnv7il/+Vv39VP/uKmbt8bqBos1NpYzoPAIhxMMjMZ/A2hwBaX9F2gw0EitQM0ZbmNdTTK6H+Gjg3Qvy7eMPYaOV93YcYHbS/TPZ7Zw2TqtcDDjHyKNvWDT86Z9h0ivERXxonY4HUZL3eFFu56nJC2uzKeklt5nJZ4vP5VPiGGzfnedqHnOeiMgKqb0ZsUYJKFIDOTmKCW9mvWPd/XbfxukrsytimjzcebsU10883YXg+K3H/znSrkU4rIG48nOEjatO3fJuP99eNvr2FdrjH+S/BuQD4e2WU1Qtclb7sLGS8H6EbcSHN1cp44MmmyyFPIUqXEOlH2t1QORirwY2KJDU9uwytmuNBkstaz52fyPwd9jP0fX8xZn9f03CqFRgW2e4d17t2bQ717o9R+b6GBJkrss6ydSugfCqmOdx215tPQARFWgB67hGjVkUVxQx4gOKuhakN5gK4JW2vY3JLLnyHzuofvvTPsqXIdM1MRA3QxfgvKvHtbImx598velbKWMGTF6JbIwhplDZwrFJzFhOFQqnoS7Qq5elO2TKIZ/xbEeaumN//5OCJ2MoEI76P453y2IDNTBiSrSdCFPVmSfsIacsol+yr01MSR1mGglZUgqqZ8Y4LK3KH7zvTLoysQoZgoJjMTvQB9D+o+mwqZ8g5Pys5f0MUv0z2vA3xxvXO09OnwFjZlzYMOnuZQ16P+6IfqonnmsAs8SrlNrS7lVXOeRu9U8H47UPKygsf+bHRNenP/vhrdKLxuZvwNe8IVZ0uLxVQL1oo1e/0QTD38JV8Xql4P3SllIQr3gD2oS6rJWDdK9KhCn1Kvr9DpUpTPv6+bOQQJmWvprYG+TGjISWRfWFK25/4bthxLrlJBvZi6PdX2oKchvoXwa4+fPNbDL7/Uy/sPtGDvGGczDThb225NO5yhDfBR+sjWkPPUHXyKfdKH+MXGBXD94kj1i5cqxlONVrW26kYD9o92dqxieqZrZat3OWv58PqW3mL/vV+sNdRcPfS4bJcq8bfKbHgKCd2FwlwQJvQzKdMPy4YcQRFdLJQYS2Qcvn8tLKqfCg2KkrDUAF4NQc8k4ZNm5zG66WcYLWtOqxW+64r91ljjixNdQOOM9Tu7DWC8zbLRetGoXmTuWYz+owzKQiiVuQRuUCCWLKkNEnrZQl+zzuxjsxrG0EJjBoafY5QP7C8c1kRZHWhTgiSpLST0sqFc09AXPBC+p0FjYD4LbGasRrJiS02xrTruaWX7WgmEa7zfUE431Rve0a1bH+vOzQ+0M7qpwCXvct3Tsh1SZld14sI47mgRR5rbQNNcaQJdU2idQ3sN/zLyYPAsXCEGGWDgarGPS84hZuzhJ/gZ8/lUDXxNwTRkXzfyfSP8b/BVpsjMOWfWk+mMMlKBDeoVA+al0pD2htZoxEQOtdYoIiOcj/VCrYp4L2bKN8z5ivltVCYT5PDOXHB56WchDb4RkwBZPrliHhu5nhi+Vo2OTzgnnzGPS2het63WuaW4KVOjqbNWq7ZD00RJSTFWKtjXVPC6ZAwJvntOwdj6KWkbu72Lvg1jqSpUqpiPotpWBGm4p2r3mtLOvprBthacqUyHI51S5yX66zijzRn8aTj/1MF1Re4tDCzZb5/Q17O60RP2Bg/mc30HHjeNTnuV6muHsts3tdzf13RrSwuw5HxoSTgfMIeUmQ/6qkfM8bCvpioQx6xlbrTEsq/aVgv2LHP4toBni7Ymz9FoTbyhXAO/MlwQvMnIQuaFRzCLFE8FsNn8zfi+hAjJ4dnwNcukPxf0oz8DoSMmQ8ubEJ8u44fh60KZ/FdoM5PfKsOM7IJwFXq8g+c7KNPV24SCgZKn892lexzQrT8+bH/r0OVf1fNcwQro0euPl3v9JvJFw4DH23IE6Am+cWCyDOuQMAKV1eqhML3QqheyKjXqLt8soyhS9DptQ7hWZFIjdRK0F9EQbFolvyXfHQ4zT4tKKGFEuGMMCHOpbQTKfyN4gFAVRVJmPDWLVLcJob5RNsWoAmXolaX8Iqvf76nHQuUHlD3iZVnQX7hERGlTV943wTFExmuMF3pagiy+pJa5WbNQTNgUj8cTzdgE+8FjwxzFFNVDiYqyVAhO06Z8jYFxIyPGEiLtUs5CkMuT1/PL3zUbZqffDYWPPZCfKBeos8Iw+IXg08eP9eTRIx29eK7pZIyhqmXBFEMgDPKP88FJ9fYLNvFVN96hKhTP8xsUtYVWKStCS+z6CHKnpm7WapjLDP/kQ4enq/Uaw7NWV8eMeYgqYujQL5IGReBgYqlmfqF6dqawmmqrkA5HlQ62+pcYEA50uH2Foa5xGXdte9Sl74/68j9bc7g91I29bd062NW9G4d66+a1DvcI/d1x9wYHzTcPdQ+8detal//O7Rt6984GXufG7pZ2eoWKdq3QLJUIE3IWMOAROXMEZDHAAwQHVsAxkyxIAX6awyTnAVac9AxMZiTxZWbETf65+g6kFRjNAp5fIcWkChlzGd3Z3tbu7i4Hi9tsykdgSyOMrh82Bgu6uLhgXo/07NkzNhdP9cIPwLmgK4tSWxxEen2/KPENuDtdLtvdPDGeXlVyCNrfHOIUYl7FJ5PTEKLjHmP8a+ZyjXFdE7pDZ/RbIa/bWzva3z/kAHyL8qZOVrNkZgohdKH8Q5pMMjPSjX6CeIGFWS7Hrnu+kVwirx7WLBLeFirTlQsxKhWFnD8JvSzKQhUHxS6jJTpTkue8aJG/K31o0R3vNsRIvVIplXQZZNp8XC7XjMnl1PnhfOmj287XAbLfK5PKKJVuh5K6H1gYVaTxHq1VAtFlAdglfDMgl41NF9232aZH/zbv/fL9qpjT6HUyCRm96cKuJjn+7uNA91S3MuKFgoYs4Aejbe0NRhpEJo6DdL8IXp3jqEwWYiWUYReETrochhQUi6jgOse4EjKuFFQzBjSXsAEtjlbNYeRMx9NzPTx6pm9fPtUTHMZTnPcJDtAxtuMBcvbgyVM9Pz7VgovNmHoqq4EKaDIrJUtKRanAPPl8rHxBxjFe4XA7z1MMqpgzl8WyolxAmxgnFaVL/vi8rxjzmkUb/1H+w2t1kvwSeMxh9PlirAkXoo3zPTH+YGppo4WHV4B7sNVo0eAYwGgydeh1Rq+z+sjFVtnT7mCoIfMt1g23YT49McWOX0a73aErfI+0Mqj62sWROdg90N7OrvqMOSkq1chJEzSKlQ6HOxy03sAWXdcec5Sot+TQ03/bocbxyQwuMOZAH4lLgDTsKQ5L5V5UXQatUtaCNXCumhCnJjSExLXuwjnhlA3EOYfkJ6tzPZsd6f7ZQy5/v9bvH3+uL5/8Xg+OvmUOj7ykin6r0U6h7Z2KS49Cw0EQqqNUtAoRwsNKCgu1NpP/xq/iVIoz8mbwAKS5QlrI4lyZMjUHEo5GM8qsVJSNqp4IRbmWr4a2alZuR6OWWMu3o5NFk6KpgzG/wr5kl1NCf+9AHXuFWhk7bNjgxASOOKi4w6Xe+++9o3feeUsDdPbs9ITD6WPNZ8g//kTGDoj6KIyYcAk53yATB9AjbULryq1JXynbQhl3MqMJgv/qyolPlLFBY5TEAzCZXdWHh3Ba1DNbSuAqFO0Y2IRr6qzAskOA7zEs5Qj0GzSXuPDI7VS5HUPHBH5OVPRmqoYrNj0tkPqjqOF2pa3dAfM6UG/UU6qgr8jKsRXCrcROsD8qtbXT12i7h42PimktBZ9D2g8z4hv4mEX/shV0NZLzKkgyyNEGEOPP5sWH/QpEkOfMZi7jG7To7IrNsvsiQh9RH5lleRj8i1Yy6WamhPz3EERfo67h/N+8eUPXrl/T7u62etinBp/Q17YZc5qZz6JIKrH7BfWoLl8fVujTarmWXzBM8KnG4wvNOJQ2M+3t7sgvn3ZZP0t0vV4t2eQuVEMfZMh1UIxxzVrjvzU6oZ+NP5ZJDooxwbNCRt1sRpXcwRBeR4ZPjsCmrewleD1kTkaqBj2xR8Y20h9ybTFItAGb5BfAfsnsa1QmgWFJ8M46tLCevuFPhIIyFXLfs8KWRvpvobPGT22xUz4RgbRgQWYGq1s18N554nmS6U99jDzrMjffvPrTpWzqZgLAaC9LkGeUMcJAX45IGaBIqaAAryq36ejigM3ZaGugbXw2lz//IQSLjdb4Uwvma8qh49nFRCenY51zeDJn/tpM28ZYAm2FqAS/NgiKwcQQ6S8rI2PuK/hYzQx5KDUcwGy+HAAAEABJREFUDrWFTz/C19na3noV9/cR6Z5f4B9E2owpKREvylIVh4cl8udpRh+BviNrY8H8FYwhVIVwVplLk3iYFomImckoG0LUhv9BZkExBvyofkdPSduK4gPN2K3MPsWwJwnbPugnaOyr1ytFM4KBlBPxoBiCjH+5pZ6DTnOHVhlb6ZvYjNCEGBl7TzGyCaZcTVrr/bi9MlOIHDq3heazrOm4JRTnQpWChlJTar3CwuEzuBx6/wXtVEUlR7KkiABn/I16teKceKYVa+56PVXbYj80V5unVJuqqGrt7hW6+9a+3v/gtt5596bu3DvU9Rs7OjjY0e7OliL0TPBRT/BLT16+gJ5TTP4U2W7Q0YCORu1tBw3KlSotVDramQrWt0ozbcWVDobS3YNKH93Z1Sfe162R7u4m7VYrbVcL3dyR3rszkP8W8C9+fEs//fC6Pnl7T+/eGOjWTtRe1WgLWzvCNm9H+k0SZGuL+egxN3k51XJ8osnpscanp1xwnWvOPm2NbGZ0E7FjzFJgLAG/iSlSy3rlPk2ND4lGKAX47vkOCpiZzILMokSY4WnD4RNbQI3nHIKcTPXg5VRPz5Y6nzMt6inEkWIaUrxCLqhHeaEbwWiH9mVZfgHs53B1yKrZJzeg5UAph7XYRCn4uoI9j5orME+2vpCtz1TkifZ6jd65MdLH9/b1/q1dXd8qlZq51rMLrbhEa/DVhJxl5Ml1bMnh0oTDrdOTY52A87MzLRcz6Mvq9UtkvY/M91ThxyVkEioh0aQWOpGf/x9zf+KmSY6k+WGvAXD374wz76y7+p5Z7qx4SCS1Ovg80h8viRS1nOmZ7uq68o6MjPu7P3eHfoYvIiururpnZ7m7pKe/jhswGAwGAxAR6brZL4Bn6OYNHXf9tMEuXePfcPGwQQ5X204L4ubohpkDfs5Zw+fos6Woh7k0PLin48ef6vGnv9Lhg0/hwVQnb9f641cn+uMf3+jF80tdXbZquUjP2GF9J7rRKzNwGVpcm1GVdg/06Q7Cd+c3/EHiK9265u4tfBwVJZDvwJj2HGZ6uCeuz0m9Ek1V5KuKmzlIzcR5vr7kD+QJyvh3dVG/t2MmgQxEOH8I6hbte5yIL4BG0+2/jAto0F9gtJGVkRexTsla7eygjjaAtrgrhbhkHNc6Pgr65JORfvObe/rXXJL+3d891d/89qG+/OxQHz2a6MHRSEf7Q+2PKg0ro9UOXq+15pB0i8y4Tnb9JOTG+d0zdlvGdIP+cLfPWQHdFpBhT98yzqtbm3iDjPlvjXuZzHiZMvWT30wxBHop4GFAWkTuQ+hoaq2Wg9kFc3b29rWuT15oc/NW47TU43tRv/x8X7/79bH+5nfH+s1vj/XFl1Pdfxiwl5bK8UZdvpHQB8b82bVJkJZ9rgVLMnhuPkbOV0JZyJTgaeEssoXdmD9A7/rXdUlxW3IC96P3s8PnVcnv8dDvvHKQ02um+tt319Iu8IEfL2wkNzTclsO3C999yZBv04TfUcLu9zzugnwLT9+hx7lFf9cQLmX8dVoMHpiZcCT/4Pf9nOsJd+UPyZ7k3vcuAa+JBuhm8RHz4etxfw3k/WkyUSoN7Bo0/I4P41Qej91B5NGPHlOJ8rrlD+HbsRYSZ/gdwv0Bknl+4nIpHMiKrLB2hnqo1IxVDSZgpMSeMnp8GlBowFlY0MXFkjOaM716dcolzIw51Mlc5pEb+XoXlnqwZ/rkMOrJVNpvtpjzM1m3gKIW9IKJKm1Dg0FDwC0gxV0j7CD4w2tZNCRDF1jISDbAlozMwwa7chKT7mM7HbNeD1IgvZegy/V1yzx21+dwL1PPHO6Yl36f0OHfwoItFHVGE9hWEbtGDfqPNIxS9DCyjj7w+siigNxQhJpUHo8zQgbdTEWF3hR7aHBXQcHjHRZktKtoytCYY1RfV1oRf8El3bVfANtAXZqoiyN1oVFL2vsLYBNUMmNc9vF5iJrk7h3IAiXwitj38kr+H/kpSy2eo/iKh0+Jo4Li3obdf4e7Nu6qozC5KMC3+G+bNTOZmcfuQAGvYxf45767Snb53X8L6vjnSt6le8t3uIv7qXtb645sp/WugLue2TPgD/iz60sW5I41vQBZyJQs60GKCjHKxzWbkVPoZTgViE+VauZQPRji+txqFIgz0rz6Io/Z1FNOFnijAnKcyFOnWk2sNQy4itg+pgQPfEVO0BSgoePyaeG2Hnbp5uJKNluoXm415ExrdAfsvxH7xTEXwX7JO8FWaThbDZfXypx/5bNzGWXj1Y3i1ZV61qLNySul2bkeDox5PNSnR42e7ifdH2ZNw5YL4KXqbiU/V+YuUAmboVKtmCsZfuuDmGQSa4+BkCM9iEoWVd2iLm5QTf8HhmumwHzesoedcRZydfZOlxeAi96Ly3e6wL2GpqXbeO2aOdWpUg9fRPtG25E42ocOK3S4v5L6qNybujYX9NhsHXado2WdQEWoh8YeCjOQkowyhnKwNkitSVtTBj3+rjMuMI29oORlYwhqOGQdNLUGZZwnSvWE+T3RVhMturGu1kNdLAec90240OPiMd5XNXjE/vIj3Tv6WA8ffKqjw4/VjO5Lictf29M2TLVNO6yxp9dpqFUcoCsqreHdFvQuR/Auw7sdpJx7ZXXIYAedG3T2qsBtnL5vFYKpRscNsEmbqlEMSbBBWz6whrJBIdSq0D2DUKkhvsaejesZpvlcFed2CWi7gCcLYcAot0sJeRAX4UTKsBOIUMbNzJtCE8zqoa3H7aizd5qZN10I8AkWS2qJa6Gvt6gcg7IF+mGMm9R3hPso5VrBakXsm0D/A/kjqEiq0atNZDwolxjvdr7WarbUarHlLMO06ZM2lG3hZT/cUzg4VuSCF6NK7b172hwdaXtwqO7wWHZ0X+HeA6X7DxWAcUew4Sz0Cp6dQ/e7EPRWWSf06S20n6Wo6+FAN9OxbiYj3YyHuh40mrE/98vf1Xik5Wio5bDRgrXlxrKukOML9qUXyPTNeqkl5ztrdMyma6G11Rrba5MZR/Xq6aNoN1VJMQH8ZjQMDTlnPIBXJc4/hteI/wC7AsT9+713Jf/9ckuBEWeAoMIJeo+e6Oxkkubvzk+uEuchjyUTLyEYmguyXFjc7+mZ+nbw+nr1JdzvynhNVLhLLx5o/sAlVF7KUIDqMs5tusdRvqS//2SY9z7wI4/dhoxygYkWXOj9t31BymsNQqdJE7Q3TNobBI2qrGHMGifhN5R6VsXAxn4rR+i2KK4Ogc7OQPlB8hZB2LAx8Q2FQdtmvdZyPteaSwi/vBogWH4wtIfB0yBgPZNsTR6Hb0y8nHcgIiSJyd4U5TTQeDTSZDLh8GbChddYfjnXUL5CqBJCFUJUQLANuBsQuhBEnOSykyW1GFtLFpArDkQuLi90w+Z6y6VaoGwzGJQ6B0yElCoxz8nfqu06hRgVaaeCnshk8Qo7eOiHl3eXwFsWgI4Fysc2kn80HGkMAnTc0N53336jb/70lV6/eqmbq0t1KCaDPyTL4X4GtoyvQWtFn7yPo+GQ5ky+ydtQpqMPJJe40i+UUkvb3g+Hp4kK2raT0+50iggLQYECQVIKpgqFE5mcWybvBQdD71g41/NrQRhj2oL+ZwAvmNQGAhBK2WHuMvHdNcYzMAfu8rjrCPArQVcVgyrar1NQU0WNkYe9yVh7KJ4Rfiai1mwsN0sUs9cFjV6n8Is63gPe6T0kM2OcdojUHzwcCJtkuBbcBZKIUnmoL4SoGjkaDkYaMl4FKLvReKLxLUZcUjUsOj7+KUVVVV3yVnUll6e3b9/q2bNnBe6fI+9OW2IMHTEGmZl6+OLysvE5wua8hWcMi5omqa49j+TzoYwnY+puAflcvlrGvkUeHTKphu79gwPmxVSBNnysO+ShJ19H+Q7Z7thAeJ3ZBVqS0aDLcMB1WnwD6WGH12lmMvjl9YUYlZgL3u+KPld1Xfpe4x/QtiPRxx4+umxuMNZcBp2GrN3j7aSqUl1X1JUUYmQtiPJ4M6PJLDNTQ90+x0fwviYvJKBPtnL5bDn0EgfYFcttw2HKAFR5i7nUYkh1mD29XJYjdASa3cEU5PU79PNPJhpQTEWUCBaXCNfHfddrdwi7Ka7zsIEfR/v7evrosT598pEe33+gcdWox0jdzBfacHC5mS850FtjvGzUMXYQItGhnvoNuU/0j0kov0DtQlbPXLQmKrJ5q0bD4rZRWiAnF7MrXWFYrqjnksuV569f6g9f/0lfff2Nzi4vlRnHCuOtQn6NsfAwzFWgHQcskI/zmrpc7vxAKCMjgYQA3837imwYfPC+u4xtOSDs6LvT63SHinGrk6wKjECrGy6kr+Y3WqP/M/S31NcyP13+XBYcVOvV0WN/jQ/wCkH2upFRhF1VDEqgw3jo6WNKUU1Ta9AMxHSRH1S1bJRTSNob7+lo71AT5mkVkwTdGZ3rl/OZPC2XG1UOOto/0NOHj/QY42fIvN0sV1ovVoxFrwoeed11XReZHE3HGrEWDXAT/Icg9YG5GqXMuAg++vhgw8nhcVZHRdbIyCVfzzo571c6uT7VVy+/0b/76u/1P//h3+mr53/SKUZ/V/VqpgPVk0qRvNZInK5LcatsW8k2YCWFNVjJAoggrRnDjWLl2CrghriRgS6v0Iqe3pGe5axgWsmshyUt/dyqRyf36GikSw5RwmGMV4H5gPfyOKl773odBeQ38/hWmTW/40KwxU7IGNB1HfTk8QP97e9+i/sQOV/pio3P7Oaaywr64WVp1Ry0E7xNXK9XXmdBC72txFy2woc1udfqvW/YIj3IzHFBm1EfGWXaPTv3ln7qslIHdQl4XUipBK8Kb7e6Szfif+zfMlUA+UwrGW0rL5S5AJHmCmmlVK9UNWulZqNQO7aqBr0m+7UO7k005WK/GZosdYp1p9E06eBwXLC3P9RoXFFe6Dx46bQBp0Nhqx1axrRjDHuQCwI2l4WezoIyhi3+H2CMh0BmjD9E1264XFppy6Fwz9z0sQ3BqDMUuTeDkz5PQWaCGmkNetztKv9rEh9/9FT+fwB//vnnOmJD0TIfV9htPTSUeTkYKKHLKSr/Tfqb2UzX1zfyH6qboftW6H+Yzbo5ltd3dHiouqpZIxc6O32n83fv5L95lJnYXl+GnhV66fL6SldcUmxpryPNf/DE06q6VqySLAQpAuiFI8hIL8/XIzFmplSzvmA7uCuTOtdH1BMrjx/KLGrNWrjCzlyhJzbonpZ1tAe+Pm6h29dLQ58gqgrUW8WoQV2rqRulmJhTLTbsGvne4O9kISrEiBtkBmQyM/HRnz/E/3nkn8VkjykfyUuY8eXdhYKUjbazWg4BejbzmbB5Tlz3B/iU0G8+pgPGqm5qxSoql39i7BI+0xwb+PLqWheXV2XstvCkgycO5axAfyJ9i4H+QQNTl2hvty36eL1aK8Njb+MQObn/4L4ePHgIHvwZjo6PsdcnqlIlQauPjQOSFb2NRBshyKPYtIkAABAASURBVGJQgHaneTAcaDAaqmZMK+c/ZT2v0xXIl2IsfUmMb6K8oyZf0wzkfTeTRH/cZu57xgq9GIKU0OVDNrGTyUgDdH3wSDhCbl5j/gN8/iI+yvDCY4wI93esUS12VQiRdoaqqqFklbrW1HLIknNUCAPaGSlzATybbdljbNCPRs8ZC9L63uS/Lb5GFp3fZoE5UmnEmjbBznQMqkY+/Vvkco0dvMZG3zK3O/Zr2fUauqNueu0fpHL5+1/+V7/Rf/vf/Z1+9ze/0JMn9zUcVLRPu1yszm8u2G+803ZzrRodNRmbjo8G+uzTY335xT09fDjE9pbqqlVCDyb00w/YqKHMwbTSR48O9IvPH+qXnz3Uo3sj5kaL6r5UvzxV375T1IWG9VwHe52ePKj02ccT+f/3+Ztf3NdvfnFPv3Z8eV+/+9UD/c1vHutvfv1Iv/7inj55MpH/n7mhv9by+pXO336rszff6uLtM83O32g9u1DLIYOh0waM38THOQaJubuFN5vFQj1zOxMWYy3GLCAAgbENMcpdWSgrSJZJjF3PmK37qOtl1unlSuc3rdaMV29DZcPuyLVyH2jDJMpE5K+qaxn1yUwMoXKwApENwSFbBj3oZGXN2hLt84QLLy4QxAVD1FLjutWjw1q//OSentwfKfYzrW7eanl1wrnUBTxdKHAgZb7Wbpel74vrC804RFyyP+vcDsYOGyHHYw5qxqOhBujwxDzoIcH3CVvnBaRnImYcrJa/egWfXP+1zIuu65kePXoyA2Ef9ujHlkOcLdhojmzO0ftz9igLdMOSMoELlgePP9ann/9KTz/5QnUz1cnJpf7pD9/q9//4Nf5zrdfdbgho19vu3WU8fO5kQVyBbr+S4KXKA7H6KZyxwByRXMBclyX0f1TP+HSMYYvbcuDZ9x5fqecAtWf8ejVy5LxzPa4r8TV5EiNEfkVlr7Mg4U9S2LnZ08rg3rUboNBh713ddYk+ygGV5TW+oCQbPS/oldFDBbQut1Wwb4z5HGytink2HQd98tGx/pv/8nf6v/7b/1r/5//Tv9G//ptf6YuPH8t/aPrjxw/06PhQB+OR6kgD6IMeu6xnrW/bljHt1HWdWsZrs93If7t3xhq9YG1eo0tcNnbprXyf5mgp1/e9HBnX+0HNCoyNg56Q1lFvi9syeH1Jq1zeaPvtyUu9ePatzk9fqkYv/eqLx/rv/pu/1f/wb/8P+rf/7X+hf/23n+mzjw61vxfh24p2Z8jbArnbUHVHXMbl9QWBEEyiDaeAOA+DH0Ke19GT2CsXPnaQDPBn7JTsdtGdH1cgEy/4nXNPXoBkZEAlf+X1dhye5c6FNMY5F1DPXX3v3Uz9t4C6XT7Klvy4XhXx1ILvLozXX4J3+e9cz0ptJTvJghUyM1kAZoRNvddNxpJP/ni8u16MWE+/xS72f0ffu04JmgugzeXA4zNz7T0MXQpKHiOTv7jwwJi7AfssVLUS63/FPrgajlUNxkr4E3orpIE61uY5h+lv3pzr++9f6/z8Glnsic9qmTObzUoZfTuusx7sV/ro/lD3sOUb9gSpX6pBtiv2GQH5MseP5AdanG4nS7b7Rx+McdmhV8Af0QM1BmaNHvALqKprhTbizLXS/aNDHR3ssw5Xyj00cW6z4QLM0bLHZQhL7aL2QL8D61gI8Ah/b4x1MFmVpATIo445wrroa2PvfoKQoPJY+XouYNAm+Jtv0eM6bsOSAm2YmUKMgPojNKZGXaq1ZIwuV53KBbDr1zSSuV1EWmZsekHbB6BBQj9+jaAD51/w5p/Ju4vLdx31Su9QcpvoRvH98PG4H/BD/M/4TKU8jhyE9MOza/vH4Z/G/ZD6z/r+RUWhho4hXlT7QUHiArDg6T4OcAZBcvvbZb5DLjrCPkaOjqKukYVcBcYvYWtVzVA150s1bsIuNeTOlwmmjHrk1OBEDEkVMlEQKvxJTaxVxyS/LE3UG7xyl2PWoRa7bcua1HMuY9gXkcoS6Ql6AmtXQPYdEX8B4YgsB+wSNp7qOWPrbuZqr2facAG85CJ4xv7yhnPYq7dv1GInHWADP9ob68F4oEfjRg9GjQ6i1HBxVWFL1u1WkXUhIit0VxEeGXpc9Ckwl6Ok6H2DPwG7EolXQ55BEH3qFVlzg9ti6IJAXRvO5q7PznTC+f7L59+zJj7Ts+fP9PzFC714+VpvT8+0WG0U0EWj8YEmkyPV9VgxDlTXIw1AUw1UMa9iqGg5iKblPHZs4cUaXm1Aiz9Dn4w85JQgCmozc7EHuTfsMBPqRbAO/aaCzbbXmrO9bdujvYIS83TAmdp471jD6bHS8EC5mmpjXPj1A+Z01MlVp1fnG7296XW1TlprzLyfqo9jDfbu6dFHX+jpp7/U/Ycfc9ZxCDfhFBfpITYKcaBIf6ygVk4V5aJ6g7ac1SJIO3T4b4EsdBDeuQvfe/wFjFVWr8AYxBSVmkp1UxekulIiLliAE6ZyWQ9fIrZNxu7tZjdyZO6lMnbtlvPUNXHrxUxbzpbLD6ej/7eg9TMVkyzyAWyztaHdFfGr3Mt/4KaF3VvSWtrs66SuSmpjUJeS+iqqx+3QlS1VdGbKFmWWQFQW4Sxl+p77TEhKMTFXosjBXqbVCvm+RJ5P35zo7OStrs6RHey4FefKK+ZOCEFTLnsPOeM8fPJEB2Dv8VNNHz3R+OETjXCH7McH9++rYl2x6UTdaKAN/FpB6wq6l7gL3JuQdUHf3jEnzpHjeTQtib+iz44Fe64Nc6ljv7GhzIwxOYdnp9eXesuZ3zvu0a44v1nC5xZ+uz3SMlYt+Vr41ZsUKdewlx+yVxmiS6qqUmCsRP/vYBK88K/+oz5e478PmEmZUfkQvdwQE51wZBhSXATX439ATx96ZfLl92kezsTtquSL38N/AS4MiEbJR/ephq9gyA4UJumWNs9XMhCWSh7xvO/kLrrEI2os5kTc5qf1Uo/RF1d+SR1Ct1UdOvlF76QO8v8T9nhc6d6k0f1po2Nuf/caaRxbDW2LEmyLAixlWXFqbvUGVVQVTTCxtBckBQS/p18LBOOKg6bLiwvN5yhthCQxQcbjsfw3B5pmIDPDGNtqwwXnlnQvR5RiDHJhaepaDZvcgQMB8sOS4XBY4jw9hqgQggwE27nF7+Fg1K/y+IFQoefqShfnF7rh8HLjCwv5/DBrNBppQP2RyetjuUF7bm4Vbo+w9jJl6qchZWp0YSea8VdBB597V669oD2pdrrrSsFQvEyai/N3esWi8P23X+v5999xIHqqLUrJGI8EndFhkoEEDaPhQN7PiglkRi5XircKsciEhNOj6DsU/VYdaU430erhfUv+lsWixyWCek2Bvt4hong87YyF6/Xr1/IL8ZY6qFR//niPvb1McqY6ZJw2vJ0eJvTIf0//yVGKmtGJ4vvhY2bwIhQazHAJS8Y/yQ/DlstF2bT21BucF5E88CG4S16zXV7dPYR9vEMgH/l3ro8/+cwzQTMurwdKO+VDBCk/jCGGR08fnHyzqJqFuK4b+aGl10+H5Y9Bc2IRc1ncjUuFnd1xiDqTX/yenJzoHF66jDkvEnJeIwN1RV2MoSv6FINcvkqf8A8GA/khqv8/wQ2HkiWN/vTw0+fCFqXcIoct82KL+yFE/wfMgwFyYtCW4ZuPZ8t4t9uttsjuljnVUbYnzWXDvJN03sNer49XTV9d9ofDkVJVyfgnHqpXgJaInDhd3p/E4uB+j6cadbTlh5kLDpVXyLKHKSova3i8zUDAy3jZCp6438ubeQ4y8YZgipGxE7JQ6lxpzkJ4zVyd31yqX8+U2IgNbVP00CBvVPcr1RyW1RxENMhtQ7mKseTOTZGDocCmL2RDJxm1OnD+wut9cTg/7rJkJMTp9/F313lnZmrg18HegZ4+fqzPP/1MHz99qmMuOwaxUg/PV+i5BRcafvAyR//NPMz8X3HZseJQbcWY+AIJacoBrUm/M+iBu1ZF1SzWPu9RDRhzXeFzSx+X8PgUg+D7Vy/07PUrvT0/1woZUZ2UWKQTMqRIX+FnaipF4rNl9MNGK8puWehdTgL9iApCNcHwXgYxHueuMCJ3MMbRROItyMriPsPYvfBDyeVMmx69wyVcZxlSAa7zsdeOk5l2diBC1IXjvGzRSzv53KpHPp23gzpqyuHWBDmsQoK6KB/DKtQaYSwfTvblF8Bj39jDt0BdXg4Oypi/Pk5VjNqfTPTo3gN9/OSpHhzf14SD9RRiyRMtYHAFRWiJxNXI+3BYawi/G1BVqaSbGaPfl/ndwl9Hj1FjweRzpGHODbg0dlQjDhhYB/0n4V5fnOkbxuaPz7/Vn14+0ysObi85zF2EXhv61w+SchPVc+CX/dLX1pJtwK1LnIWNLGxlcasAdm6rUHWKqVdiR8WUZL6YQnBud+o5TOx8LNiYOK0uKz30ZvRIZs5nekOX5TAfBh/4MlY+Uo5O2o0gbifzdOyDXLCFtRtq2Eq0E6zVdDLQxx8/0qefPtGjB8caIXsZ+XQE2gvU4hy8c416BIyDOGlL/Zv38P5nzOzMYYv/llvPBWzfL6lhJU8T7RkQ9P0A7/eHoA/QbLTh+QtKW6105yKnnm4eLvWRRn+ELmHi0kfa69cy6JBWCgbSSqneKtZrhQRN1VLGZXA1bDUcZw3GvephVjPsNZwEdPlIx/fH2j8csiGqmMdizLIs9PTXkSXolPcFNxDvF77RxxTFlarMuHaMa0f+lrxbGfQ6vB8G3Q7noaC95xC4Qwe27Uotm1sPZ8ZBbEzF2BtjHMzEewv37xBDpK2dnTJgHRpi/0z3p7p//x64r8ODAw2JJzdVQTdriK8vW3TYerXSCmxpqyPe9X6wwOXvRMdc+j18+LC4I8q32FiX6KlTNjMXuH7hSse0Jf6GjY3/1Yx32EYL9JPD48pv6iK/DIIMvWghUMTgGhKJfLW02SORqYbHtFFhG4aY5DZYyzrQk8f1Ti/pBh18cXmtNeun229O75Y8LWuF5yOLvI/OpxgMW7ai30ONhyNsAOar10X3zcjJx+hnjAE9kRRDUABmJVGW3dWPH8pKH8ZbCZmZ5D53tHvKPKVfu5BkFmTmGe7gcbZrl7RMe1t06ZrDwo5DlAgPIutQCEnBqh1irRCi6K62rE9LDl6WbCS3jKN4EjowxohPrDM9crTVhsMWH1/fcHreDZe+G/K7LaGc6XuERwP0wETT8QQdO9KEg9cJuvZDuK0+aAa6a8NkpXd3LHHX0bv+JiWlpJqxbNDFdV3L9XEMTtuuHFlkFuRxEZodKVVKlEvJeSXIy8ouHw54kuGRKBNioO5KI/R1Q90Mtd4/ToSMICB/JpxxvZzM1FNXyzq1RYaCRQ2asQaDCXwYwtPAxbgpdwPFOFYKI/iYsAvXms9XareZKoJCiKWe9Xqjwktk0MzkvGno85C9R+FVJB+DtSXfermm/m3pT2ajbsyAyaTR4yfH+uWvPtKvf/tUT57uacJhdYpoT6I7AAAQAElEQVS9omU1VRImhPpuyaXcldarc5gy0wRd9fTJVL/8xQP9govZjyg3nWRoXsvXmcDa4rpo5/bE9YropIZTr8m01v7BUP4DL1XjbFrTlzkydUM7lwzLFfXcqK4X6MW1pnudDo+lJx8N9ItfHel3f/NIf/uvHum3v3ug3/z2XvH/3d890d/968f6N//FI/3d3zzQb395yGXXSI+Pg/aH0LQ91/LylebvXmhzdaoK+2kCvyaW1PjYIMvZxyNLQUYfVUCwuISUyZ9J6tGFW/RJi5xli4qRNbtLurze6PTsRifv5np3udTlvNV8I226iNaN6jOwoIywGFAIMotUfefiJ2zmYZP/QwmogLHK2EtdWZfXjKGvJxtNp4btOObye6pH9xqN67X61anWN6+1uX6jbnGmuL3WiP02bBdbcFXo8+1qphWHVx32SAzCDq1U1UkRuU8+5k2lVFWEK7k+jE3Napg1Y667jn379lTXV9fo7TVzvGPsADJd5Jo6W/Sxy6Xb8wXo99V6Kbdht+j5ikOcQ3T746dPtc/BUgtPz9nX+18/uuAgaINd20syeCETD/NQtzB3GZYSTxLjopLJZGZ4gYCXdZcRlaLukAmjdZQZj5wT47JDzhUt1KABQ8lGUhgrA4UpLrCJcsFYfsm/Q6NeNfypQFLHGPYgcyKSaTcjY1IlDwu/AZFupKnQp92TXdo+gIcdpBqlcXg/SC9xt7zA77YZXMHOpaVgmqADHt+7r8/g8WcffYR8HGlvNNARh3iP7h3p0f1j3T/aw8YdaFRHNbAoYEcwCdUj3z16qkOvbJkbrr/9zGWBzCw5+PRx7hmzuzbNTCFGRVChQyNrh5lRT0Y+2vfoWF9a4PUWWqGzQs58X3E9u9L14lJC9xwf7+sXX3ws/++cPv/ooZ7eP9T9vYn2OEBsqDf09LvLcI82Q2REA34D+hHEY1llCrkLm0gnAo8Bp+HH6CV1pDjcD5wnjLBukYvbkY+0Mj67+ojYvbZzdrEffMnr/Mq3fMt3Ye/LT1HShIzmHaCo5MclwhOK40EHuXaN3n1ptuT3esjw3k/YsziJZvAMBMbAw15hDx13oBGPUs74busrEV7Bz4E8NEVmEu/8eN+/xPG+z/I+/j+q566FXaWm3T9l3PcQ8uBhQasBXPIJuTLnBzIckMlUN4pubzQjRfaJETdUA2X2kJs26/zyRi9fv9WLV6fo/St041bbzoR4F7lPyMmEPdrDw4keHY11yFnouOrRFGvFfIedTV5kzklxSO/pM7pDlEwZdMztXhF5TCCixwM2u7oV5xkbjZnAB9ORDvf3NGbfGrBjMjPDLCrcwuABxdRDPzclQtQVOkEPkCmGoABMPMx/jA8Jve7I6IKMLSFkyNNhFyVMO1diZYM+WkS+jbXKIRowsHN70THqNxAV0RMpNVKq2fsnXa+lMxbMay6BW0sy4h0KSbIgySSQC1Q4kuXuDnj/7DWK/CV4ZpJx+PJSre7g9eqDx0h4DyrkLalmxP57Qp5P5KekAeH/AeK5bdUdBzG713M7dqEPv57tbm5/GP+/1m/m7TlUqBSPt9Uz9r7naZGFDWv82tcG3A1C36E7UMlyuHj1lLRYKVa1Yt0wzLVCrBXLuBPP+CYQGd/AWlxZxRpUqwmNGvyJOJdNucw5kEc/okjIcI20VV7/tsPe2ShzGcn2V5G46LRDp8tri+x22BsZmURgeNGU1NNDf0/anduxH9lw7rjgIviafeU1NojvV3pKNE2tETZRQ8dGvbQfoqa0MaKOIXVX2GTJ9/2cv2RtlPFn5qUx0XyeVszVivOC6Fag5yWtZr9dgcTFr23mwmDjInipyJlB3i65uLvWxbt3Onl9otev3ujNqxOdvDkrP2xyPdtiUyYpTBSbQ8UhxnG1J6WRQjWEz42qusatlFKUhSCZSXJIrt871ndHj47y9Ei+GKNCDDIL9Dqog89bsOlNG1z3d3C4t4jqyOi6Xp2PuZJaG6gL2Ef1gbbQNdtWOl9kvb3a6vR6q7fgJbbxt6/P9PWLt3L39cVMZ4uNbrqsLTJRTfd0yEXjI85C7x0eYpNUaqBnAP1Dd0EDnTUbkgrdlmJU8H65YOqHZ9dLNA7j4zbohv1ncRnjNXC/n4WjqmWVKdRRsUny803nVwjEWaanWRWcSMhSYJzZaAmDV5n9q0PInCGXbosE+gAz1CFTbi9tcX2uQKByjPDGtILnc87UlrhL6l1C6By5vMZevubc2d1LLo7Psa8usJWv2o38knQZpLaKynVSpv8CFoik771Es5kxdZ8UZOVfhmb/pa0VMj27vtb12Ttdnb7R/OxEm+szbWfnuNhatDOIpj3OSg/393VwgI0IRqDZO1S1d6A0mSqMWPfgUVcFtZxPdvCth29ifcslnv6h86/XC729vtQbzi7f3Vwxvtd6h133bn6ti9VcN/RvyRxYcL50vZjp/PJS75hvl342P19wVrCVz0k65EtF6U+grzEm1cj0gPV4OBzK0XBOWNeVYghwgZc+85Xgy44L/tV/9idkGPFj9MooncxgF+DvIbb4S1xW9jCTqbjECQHZ+V26b9M9D8FdPDnwe++IxrnNU8rdpu0SSPvJ6+U8Ddc8CdcdiqqEPfBBnMcXEO/Fit/TCQRojSgRV3LDJI0RjClCcTCqdDiudTRpdH9voAf7Q/kl8F4tLl02GnEJPMLQH8SsBoFyDKqkERtDdxNCWSH0dZ3EeHJwsdENgnyOsDj8/0ud3dxgl7RqmkZ7e1PtI8Cj0XCXn828T3S/mOrgt3gMQUkojgrjLoagBBoXqsGAA5hBUZpFERLvQhdiKMIV7sLFjTJJvgD6YZZvgs+5RLm6vkJ4NzKUR8NiNxiOqHOomCoxrNqyQK45dFiWjfBafmDZoTzKtDUEGGRqzkbt+AValEq77ZkQWYHwoKk5eBloMmrUoxxO3rzSH//wj/r9//Lv9N233+iKSbelDTEekWoitDiqFDSEryP62dDfFGmPsfPF0eGyaWbIICVRToVnKE+XMzlNUlEyntcX/fY2LUBToJyZyfkq8l76Jv71G/mE3qBsO/qon3kycV6/L0Y94/MDOrk/O9PII+reOSbDU+Af/CqC6J6sDprWHPr6Tylfsnifnr7TNZfyxpjVyEdizBNKxBFilNO9oz/gd5jMdgiU2cHD1G9Qa3cufrwiTHb3vYcrriWHbDMuGx0bjCMzo35mCP3xxWfJgakf2nkfvY0KmXfF5vDwloVjxkG28+8a+V6yGDgPPc3zNMhAw1j+CMTVdcXB3USPnzwuODg4kB/CJ/otnpYFbMuccLn7qbthnFr4F1OUj6PRfx8bNxD8IMfLbLjs23Io4zKQGS+jTueE890XvJZFjCiUdMXB/VhTNiBOa6kHGejpv4+Xl/O+mJkM+RGP1+mXAH7A4HP8hn6vfZGlnTJGId7KprcoefnEvPK+pZQUGU+nWdTpGXvKeZ1O7wr+zeGnz8/Li3PdXJ5ru7hWbBdFB02rrEnqNQqdBmo14GC0gVc1NNfQnDB+IgjZWJAC1Br49393FAvSTCHGQqvTS4Scj2IeNnWl+xzU/OLzL/Tb3/xGv/zySz24dw+9WKnjMH7pl77A+XJxcVnm1pyDmJvZja5urrVkzkOi/GCxD1JrWVuMzq06edyABXM8GqMDBoxvlOhCgG8JPdXCqzP48t3zZ/rm2fd6i38NDyIyVqNLhW4WqAaVEnQKHruM+mGey433Icjk88n7wuRlEyiMp6hoICTSoswCyZlkR68MfR1rxw1GwBl66xIjYblZyv8sYkBfKbi0iLDIewvdPbaLk4khko/1Ch44T1wHuH4bQ/vBdKIxOs8YhEiFw3pEeKK94VSH00P5xfsQ3RChLdKvHYIC4QSqmDRsBjo+PNLHTz/Spx9/oscPHyPbUyXvF+27XNAxOR9MoqzJZdLnY83cS8zvGL3vPTp/ozXGqK8DboD29D/Q19TUaqB3yAHX6HBPg/2pDONmxQbCjadvXr/U77/7k/7p2bf6/vS1zji8XbDb6Qb0asjc8Atg29D4egc2IirwuI0sgrCVgRA2CnHLZUivZmAaDANuVKpM8jHBONuytmzLfF/D2w26FUliTvSsDVJPr8UDU+XoJWcwZYW8FXzoJ/8uriMfoE+yFj51MtzMZimlXvt7Q332yVP97re/0kdPHmlQV4qSwi3cb7RntGG2KyvbUsdW7or+G31zV1ohFyvWrCW0A78E5sBFbM5EGVGHwwpt3gfgfaB+lTj65Hmgz27hNMvjbm274ocOjze1Ev0QbXh/Mq77C7SGxpWyLeD/UqECaanyJ7oDGz/8Agb8crhhhzkcmyZ7lY7ujXV0PEGvV9g4Uoy9gtPD2FvI1JulW3pNmfr7kscvgKs6q6p2YUO37frRqdBLHQHajf4YtDukrXo2pj0b0pYNaIeBbp7OWJa6qV8O7z9tBjMl9JmvpzEmhRCgB8jgO7LOOiaeIXLtv9X5yaefyN2aOeHzdY0dVMDa43qkwz7yOiJ1utugf46Ydw/uPyi68ZAN4XA4lK+xbvddYHNdYmv4XHK5XLFeXFxd6vXJid6y2ZmhH+fLhc6Ju8A2W7DRadF1MFAQC//pFX3o0L8tuj7jr9EVDW1UNZcAwbRlTdwi857H/TMuf0/fnektG/M1a2mkLz39baHdbUzDn1IFX+CHBbmOcP0yHY81YT2MIaiDL8HbqmrVlPf1v5Rh7Y3oAtc9Zl6TnNu3H/3kMcJ3cK/7JYpJMv7p/UP3dn4SzUiDLr7EBcUQ5eOX0FEhRsY/Fxt2yaaxbZGdUMGuRN5YYFapig1xFReRW62wt7Yc/mT46rIwhH8T1pkBbqDuDv65vev2jP/wldvK7ne72e0K76CXa+D3oBkw5xtVqSp0hRBoB7gbTB52ez2xblXwLXk+/B4v+tXTUV/3vc0WXeXjEWJQ3UBzDbyP0CQx7nd5odvtk2B37UTFGBVoz8u3jJXX17PIeL4sf4waVJCqqAFyWtVJkKAyWLtMdM0IAnl7JPEafgGvy9dQ553QcoPBmIvkfeRhAv9N83nPWAyUwlRmI7Vd4OJsq8WSOUr9FqIsBHmfWw4UOvqbWUvMBO1RCd7UVcVYJaEmisxtsEUdPXuKXX8N3kTm5KF++auP9V/83S/1q18/UdVssJvf6PyMwwLsixSNekQdC7Wba/X9THW90fFxxcXvAy5fP9GXX9zXvXuVUlyRfgPNrDfoKmNvFwp6BcKOhK6PIETXRRvyLwB60JaysIBv18r5EvdCsgvquiT+UlU90+FR1qefTfXr397Xb//moX7xq0N9+Ys9/fZ39/Sv/+6x/o//1Sf6v/z3v9T/4//+t/p//g//Sv+3//43+q//9cf6xSf7Ohi26uanmnEBPGMN7bA3KsZ32EuDbIrwBVLpaywI4mHcBXrkxGEm+hGU8RTeE58tqMGeSGnEGHXon2vsqBP96fsTff/qZ2x9NgAAEABJREFUTCfnM10tWzF0WmfThvpakGUyypqPpSUaCzIBjwPCT4R2T8aBUPSx0L+962nWNOWF6maro8OoTz/a168Zh48fjjSMS/WLU62vX6udnSq1cx2Oop4cTfXRgwMd74/Uo9/n8GDOwcyGQxm6pMB8MeSqamps+ImGk7EGoxGYgLEq5qjL7cnJW714+VLvzs50g229QYe36MC269SBHn3qfo9zGfd0xwrbx3XyfLXQmv1Czdw5foDsPHhQLiyyZbm+cF3uZc0MmqKcJplJvEwqFZBXBQQ9HpR80G92y0e5S3lciQy4GUgJGYvK7jL/crn4rQjXZGukMFSIIzApiHGKC9ItbsMWJxL5FAbqQ6PeKnVcKHccXHfU6+h9bEEGuoXhBmC2o82QC5O0Q8bt6Zq7Do/P2j24nmkX2H1LmPgSws2ZvvXKyDaDIZfpJkYNXP+xlrXsh6J67U9GenC0rwfHyMPBhPBAoyaqDlKwXT3icb3SUtcG/eG262K5lB+M3+nvAL8jerhiPWuaBn04VF036KAks6CeNl0GvOy2yMlWHfV1yMtuTgVVdaVYRbXYhrBPU+h5+OhITx8d697BCHnOzM+1DLtELqvIjjH3vP4UK6VYy6DD9MFDFzz0ozhGGObwOo92KLIEP3QH6ykG3rvdn4c9zXl055Jj9942ugvcfm/bKeOy8+fiZ4zQAz16exf+MO3OT56Sdxf2CgnSiywv5yhlidm9f95+SafQe9czekXAYI4ZHwHeTFqGHh+XO3j4DhQhh39/HqU8Oe7cD3M5ZR4P87UDzocZ/qP4acVfx/v6vGNGD8MH8LBn+MGFRVDuNJmE3FqITFeXy4GsHirWIwXcUA2Ib9DESTOU+snphb79/hV4qfOLG/RaRpKC/Ok51K+xtY+mjR4fT/Xk3lRH40q1bRT7pSJ7hoDdHbDBResZ9FApgwZJ5v/oi0GcUasxNu7G0norw1bPm4X69bzUtT9udHywp73ppMzDGCoF+pGqWk0zJG6kYEkdl2btumU979i2IN/YetZmNJapwpaPlPHxz9h2Yl8t3IxOz8iry4LTapKMf4JWM3zmYeC0QqeY92KtKoBep1u4KDZZMIUYFVOlWKE3Q635Jut8vtXZbKObdafOKik2En0QejLLJJDlrTsMbhHg9TgcmWdR+Xzw9fDPw4x4YGbwxWR2C5n+4uNJ5BN5zExmO4QQ9CHMdvFmP+96ef3M433ZYfc18jhwPniRFPicQZlLtykeJuU29C93Sjt8TCY53bp9ip84SOqRgZ1t3MltgTVngmv0+hYbtIWeLps6mUurcogKZYxr3FqGbMEk4ZExrjVzyW3fAfOqSY0axnuQBri1KiW5TOZNJ//rNS3nYJk1w1VupaBBSBpaUuokJp0CaYl2K2QlWZDzpcMW6Vhr3BbJSItHB/N+EPL1g6KRMn6BJ8r33g/2jbPLay1vZorB1Axq1b52Iv8dZ3A2X2rAxd8YPrD6a4ysD1i3Ipe5PZe3LXZZ1y3lNpoRnyC4wgh3JPIE5qxhe4VuxZoGOIfUeia/BK7RBwP29jX5M/z0X/644WLs6uJKVxfXur6Za7GEH/4DhX2N1nC7Yyy/eG3DRP7DaCEOFJnvye1/4G5KSTHGghCjQqDjzgbnBYGYoiJ9TCCW9KBMWgdvtr1py7i728L3XMYwqSetZ7yzBfVWad0nrfpGqzzUzbbmErDV87czfff6Ui9OZ1wIrvTy3UzfvHyn33/zUn//p+/1x2ev9P3bM51cz3W+2mrBmKThSP4XoB5iFx5Op5pgU4ygfxiDBtDpqAjXdaWK/jm9kbQI3T8C/fL5UGwPxtXtD5dTvwxe+dkDctshqTmarDIFEFMQ3aFnGYjeCp2Y0a19ka+ILEV0pSOgQ0OX1VjUMNVqqkoJv5CLHt3XIRd+9mrQnKGvVdacM7Ub9sw37NlmyIbDL3nPsIffcQ56upzpFPft/EYO919g78zJu4G2vqmkGimnr6JOJzJTb09bHW1m3BKGjx3nE1tstvLD1t5f6lxcnWt1eartzTm40Pr6XBsuaXtsQmqWn1UMBkNVrBUBZNAxRzv6tqUf2yitkc8N2GJY9jURzA/jbLjHflvBzyv6cnLxjjE/0avzdzrhvP0N7Z5cXejk+kJn7DcuuQi+Ws51MbvWGXc15xeXmnFn4mNlklJIcl6mEFTTdoMMDIcD9shDjbioHo5GatiL1HWjlCoF8hnl7l73m/n3LuY/rxuyT4w/Q6/38QwaAV6G632+D9Lfx2Uo9zw4XgZ4HR5Cw+F42gd5bstR8S6N75+9np16PN5wnU3Oq+J6JDDyeBivy5g7O5R42qTcXfumnonSsXHIGiEQe8NaBxgi+6Nae4OoUcpyxVajHOu81gDjZ8RB9DC0GsaOyZM1rEzDOmjUJI0pPxzUqhH4KgYFkzoM/iWHb35BNJvPtMDvh0ge9s1Ih3KuEBS/BN7b29NwOFZikvTEu1D5ZqVnUlCVXEkEBMbDsKuEa8q6kDV1rSpViikqBm87yD508RsEeXnnsV+kLVgwLi9R0Chqp8fjvExd1Sp1IrwJheX8WrNweJ7d/xu8kCskp713LhuKFIK8vMfh9SbUo1Cc+WYmdJUq+jWoEy75OahfcAH07vREz7//Rl//6avyW8FXXOK0GG4RWhuUul/8TjiEHDGJPK6HFy087VhkMkpDPFQvB17a7NX54gkyhAT67fEbFMqag9bNeqNMHTHCI9LMTO432nN+zzg4ury81BU88Xb0Fx6qVqb9nj7u0NN2VibMt5TyMSse/9DOHZE97bfQV4Bi9oODq+tr+eGE//ast72BB14+wrNgjKUHqMedu6ruXMl05//BNQX69D4sfzIfB86PXlPL4uCyeX5+oTevT3TGYfFisSK+U0faBqN7jgHhys5lwN0lh62+OHXIamJxdVozjHHZzfTRp5q373E+Jt5vj3O6XMYrxreqkFn6OMHwf/rRR/qCC8TP/E9vHh/TJyuGWguPHMVQu/V7uEUGOtrpqbSnXQqUPns7Ps7OQx9Tz3tHk9MCtyTytxhOGzYInsflw+XXyzpr3G1v23LaO/robXh5mqN4Vkv7PnZ+kHSJzPjFt190bli0zQy5itATSt6OvB1j7uUjsuf9j/TbeUFW+eNpPXk62t2yyJcFn4OnJRfvC3THenGjvF1qxIHkPTZmT44m+ujenj4Gjzl4OBgkYVapZkGtkMPUCwPAFPrA3sUK9LOPywSAJxBbeOPeO39xqY8ExcC8gWDnj9PqvHDdc3xwyEHeJ/rNL34FfqnPP/lE/ieIa+RClL3jpfPGeeaHMQsW9yX9W8GvDYbFhr63zKnO0JvADTkz2qNN51VCvyVkpqCuVA0aGeFL5ux3L57pq+++0TMuHOcYHlZHxaZWJJ/Bbz+g8/HaojucFqfd+U1XFPkYNGaMIl8/Ajzy/V/fMpPhoffRzBRu6QgxyutbcjFzeXMpxxzDIGNcBNp1wywX+uGYu8IFt1XhI5L6JJPL7wbd5HPJ5bWuolxHGnxw3b/1zUMn1bFmjRlpMppob7Sn6WCiKlTC3ma9MKVgyvCvR3ac38YAel8adPnh3r4ecVD55OEjHe0fsk4NNeSiw9MCNHiZLcbdlnHokZ1AXVWdWANqVczPxBpgZlTba0MeN0IXXFD5geiScn4gumUt7aIpV0EsgHKjas0G4ma70imHtX75+82bl3qFQXXVrrSJUl+betbRzJoqW8OOzQ5h5xrxxqWnGWGPIxyrTg2Xv8NR0nBUQWNUxKATBlzLocWW+bFmXDYYrNtuKx9z75PLq483Iyq6DJB3Z1BBfxvGpR4okyPjd3jdjp2/Fbs7qtgWBLYyiKAOmX8fPX6oB/cOGaNGVQwK8CQo4wpk8veSCxYHJ0a/BIy+WfC+A63JvVbfL8EC2VjgLolbAU+HD6XMjganSbTxAzK00YbdAtoEDLgr+mMlfyezHUSacdAjaMps4lRAW9g7Bj3SStJSsoUUQZgrG3rIriVdK4sNYFjIL4AHo6zRJICo4ThqMApC/OSXJubt3bZvlLJCR49vR6sxDhb6kjdhd0VgwWmEz9Bn0Gfe90LvVsH9t/EiTdhoHRtUR2azGkNWlUxMVQX8RkuZOZVZL4TfzIhnjCzACyCD1wKdtqwJPXkrdMfBwb6ePH6kRw8fcjg1VaJC1+Mta4e7jpZ5527vawR6JMUk/6suU7fnBkPFEJWJ9/ncUXci7POvTpWYpmVO+drrPxQz55C6I3JLnbMyx5ZaU6ZzfiFTBgTt2SHB0Sz319hHg9FAIUXkJpcyW+hBpWnB+nHGun5y+k7nrFMbdESISQYdWSaHhweuE7D5IvF1lTQaDtEVI/RRQx8COaWAbig2ZkqKwPkRYqQuT4MgC/4Bd6/deT5wd3FmVurcJeA3fA6cDApzCJsZ+YyYHcxMIQSZmZzvPl4tm8YOO0UKSqFSXQ00aKC9GaPrdmjwp1RTRvLxqKB/yPj4X+FxDOlvw8YshgAPO84PN+WHXlznZeTGxMPYwDAZ/6IFRfjoB4+ORDkji5GnwEWbjiDaMjPoiqpSrRoeN6Cqa4UYvLrS3ns5utXBCfqqVCnGSK0iT68Wudv1taUfnVxO6Q31C5jcv2FNXSI7zhufV5LBFedXEF75PPD4SNshUIZXdw/0FoKykY8EXDmMsuTJ9K1FftxWErXWHICNhnuq6ym8Cprf9Oq7IX2dUL5hLkWtVh1ullkCu754PWKOZZdrZWqWTJIZX4I98u/jukZ2N6wxHo4kDZoKXbunx4/v65NPHunJ03va268V0wp+3MCjBbRIdQrqWesX80sOoN5qubyA91vdOx5S7ggcMKfHzGnyVmvFsJCh6wJrjKE/XRfduaGEOxn7PofQ2cwwqF4X9HnJOKAX0YVZ18qGbnyPKxn+qlpoOFprMt1qurct7gR3f7/V0UGne0dZj+4Hffq00ZefTPTrz/f1my8PcQ/15cf7+ujeQNOqVV5caHn2VovTU23Zo8Bc1VkaxIp9aKMG+YoWZJKcx2amEKMq5G3g8o2ecPlLyF5MDXxrZLFYjbqabfXd81P9/T99p//xf/kj+IP+/o/f6eXppWarVhvsoS16rDeTLMruoCjJ2wy4JjMgYBJePhAIDzP6OrO+5Mx61s8gcKY6rXXvMOkXnx7rN188oK+HenTUaK/pNI5rTetOjw6H+pxx/tVnT/Xx43tqWO8XN5d69/a1Ls5OmacLRSbZgL33aDSEz4B5XfqJ/RLRZd7/hJ8piZyudc1+y/dZvqf1PUCWoBWZV5bbCj53dmiR3e0O2PCul11/+gFZQ1uudwP1Gzz2duqG+Y1d6nPXwo4fgg+ZegWNdFrvQTwBqTBJPB4BCJvdlQ2UvEPE70i4jlqyWmbo/ThSiGPGcwKmSvV+QawOtMNhcQPxodpTTKCaKKSxLA6lMAA19VbA63a4v6KNVGBKKmDcyXo1wQ8AABAASURBVCwR+gG6fZyTDg9+6Lr/r8HzA7Jk1+PoOWP9yuh1/+2ma9avdydvdMOhW8/euA6mMbpgwpgP6yA/pA7oEnOYFEIAEQT542PqenPN/t/1is+NxFo5YF6MRyP5OuDrtpnnNy9S4Plcx3r5DnpaZGB3YJllZkpV0gA5mOxPNRiP1GNr+A+YLjgsbDlQjByAJtfn6KJI2eB+SUEmM8MnGf9gun/lj/EpooL7/s07X0krXiLQxe9liX7/4CfNXNI/QAkT7w2VvF7JLmylMZdQwnd1uusgv6d43c6LHwFd8KMw+f9aGIUkVL4+zEOgtMCHl/b5OmXvQdRd/pKXNt6nFU9mvt6hl6/TmUYy+XaA8ts6RFypnvB7t9Rx+/kg3su+z+PxH2ShxhLy6DuUiP/Aj9fxo6J3EbiGVBjr75/DS5h/diAP2SGZOJ+fIclirVA1CqzREYRqqJAGIkIbNtlXN0s9f/lGf/r2uV6fnGm22KjtjfqYRZw/ZPZpNTr7aFLr44cHenw81rSRGtuqYm8QfY+ArW3Y5HL5sh0FVCD3WqEm48/Ie6+ItRqRvdCzjm2Walc36kFFPcfTgR4cHWh/MtaoGbBW1wU1a1RDHyr6YvSx5Rxyy5645TyqZd/ccZmRkUOjhRiiYgjOMWXsNaFDMraK2w4OyCFNMqOPBZLcy6fQ6vLhdbkLnYJe4SJdFM0SX7l+oB2LlQza2hx1zsXv6c1al6teqz6qh1aRni1Sggaon8K8VsK3NeEn6udeithfwV11ZLktbUTtgOc27ieOiSQDuOYw7dow+WNmhP95kEkyXqCfewrvPkggH+/7CO/7+wAeDzvwFvYW91/82bVghbBdYa/TYWYKMaqqa9Xo+qpqGJqKuKQQosQY9cgVql0ttHf4ewsSaSGRr6rxsg6SD3FykRKJquuBJuM9TUZT5HWkUT1SuQAOlSLnbXnTq990st4UDEBM7DNpoMsKwJBdDjjxS1U2VRaYIyaRz+X1bq0RkmJmMgPigU65fDuwk3v2h+1qo818pQ2XUR1nNENskKnPJVxfyYUdnWcz2XyhAfn3qGsapIH1Cuydey5+N9s5ds5CuVvLWLcisp8sQ1enxBwPxGszV+bSN3LO0rDvHqdeh8Oox0dTPfW/dHG4p4PJSH5u38C7uqrkPK/SULEaKduQvWnSzSLrcpZ1vQhabhtqH6rDlpFVslgpYMcG5lcs4zXAlhkqob9iNSCtAXVBZBwqdFtCr8VYS6FSbzVjWWmbKy53cQn3buNUY6ofyf8KQi7tDCTiWw20ziNtNNZ8W+ndTcuF70LP397o9flCF/7XcNqoeRv09mqp796ccQH8GrzSN/5XFNw24YJ7jRDVgwH2/KEe3jvW0d5UoyppEAOIqnHrGFW5m5KcN7XzyGXzFlVdq6oqJdJDCPoRKGsBHWJSz79OHX3JQGLAlInrsS8EIqFIPh/7QDghJwPKDmJSZQEdHqGp0oC2moRLuw14324MskQtwbRBzmacqV6wp7zgzuics84L9mT+m75nxJ1xCXvFejGn/TXlFrR9g71zxdnfJedwM+yeFWvy1gTFTntWhwy7HdVBVwvcdbiN5vaZu5l2owS9Uuo582E9Ci5/XDb7nzdfX19qeXWpDTRlJmdm3mwp4+OwZH7NiVvSTl9F5Tqqi5kx7rRCttdgAzUMqVr6uIXmJeuS//XCK/o3b9daEHbMmB9+jjnjzsp/E3rNGd4anq7oo/8C05q+ex8kU8W4DZGB8Wis8Xii6WRaMBlPNByNNGA+VnWlxFgG2jWDKeKBTgEP3YHY/+xvcMPnR4CpH4adyJ/iLv0u3sOCof7eufSNzmSCmWw7EHjvzwgIAYqQRk5nAgFYqltQ1oBH6sOn5NxFePLOV8q494NUD/4o3qgrgCpKo6bSdDzQ3mig6ajRGIGprZMhdD0KT5uZ6rzROPby37gbhk7+56K5J9YgBSY6qJMGVFYT9skn+rThMMYP9/z/cNxgsGxZFDZsQjxusZixf1+gy3sOsgeaICx7fmg4HCoiIBmm+aTwzYcQlBCCHOLxNPcnBK5iEtd1o7pM4EoxRAUICB+UsWAsRIFqgvzxOtfQ4Zd5V5fXbIhvtOTCr2PSRNpuWCz9Nxu8zhAiNHZacjg5n8815xJ7xWXqFuOqjBZMdjq3PhE8jn772NI8eimDHlb0MhREgjdNnTRsKhRgVGYSnb19q2+4AC6XwC9e6OL8TCsUS88kq6qkCRur0WhEvwK6rVVLO75Aiqe0Qc1mEEHY+dKhiD3d/U67p2wos+LCac14OK3BggyeUERmphAI425ZHP3PF7/z35Qhr94/GZ8Dp7yl50hPVtkgMlbenvdbxY/vNvutI6eDJPmljyu4Fl75RfrsZsaF6zu9evWKS+ATZGJJFXelvLFM2Otz1+O9pg/xQ1pPA04HXZGZ7eBV3IKoW587pGsHP7z2C9+zs3M9f/5Cz549h5ZTXV5cM95LLbjsdVm5RFbOWfAuwOXlleYYHN6XGtmbjMdF6U0mk+I2KELna+knvNxgmLg/o6QFIZ5WgLwNkfmHDx7K/9/FL7/8he7duwdfM7xYc2CzwTDZysfN5db7V1x0k9fjPSn9ZjQCsuphH8cN883b876VNuGNqxDzDMBlpEX+PJ/LxQK5dhnfQKcfcHrZjsWrRw4zMp0p/wN6bal/wXzw3xDywyTHnItab9uQp8gCGpCxnrIt88rj3aUaOd3u9vTB5bW7XQR9TpV8HHx03jbxTqfDoKPGYJs0QQ/2R/ro/r4+e3ysL5/c1xfg8dGe9geJhT0rsbhFFqpAI5xJMAcl77f3X/64GLkLz4rDB+kq31thw49cke59LjyAVqMWh+dxmnpkWIxnjRFx//BIX3zymf7217/Vv/r13+iLjz/Vw+P72htONEwDDu5qRTZM/bZXh/HbsZnbYLiWC250zwoZ2Xq8t8M4moUyV7KHXV6Qk0g7IUbFlDSessByQdOiV16/O9U/ff2V/hE98ub8nZaMa2gqVYNaOZo6xqCDH+56f7xzZiY/tI8hyPtTrHvXHdt8S1+vvs2C7aK4DHp8TCM6yWJgE73FkJ3pgsPIq8W1WsYmsm4YOk60KcZeMjgoYd/LWV5gkmjb41wXbKDVjYgON1HOaHDBpfacQ8rNci1x31fHWmMuNKbDqcaDcTnoTTL5+CbqiqCnvIOJgl5t1SGfBu+GbKj9N4EfcwF87/hYe+OpJsOxhszPFKJ6xs/l3/Vji570cKCvCR77vPa1oGnqnf6FthXGn8v5zc21rq6vdDW71jVyP8MQXCOvzm/DyDHKsCBqA3vfkef7t2/0DPhP1V1uFhwhbNWzjoqD9WxbOQy/h9010izSeQ7l79Ji7FQ3pmYQcIOqymShV9aWfmxYG9baYnS2GGuZ+ePooTkzgJm5UAaS3GaMhIkHl7CQIRU38/X6OtL6HayH050Me0DMK3HoIQYlAHeFcVon097eUPt7Y42GjVKUDHkL5A/UaLhGfsMENVtTl2Mp01LSSmZL7fxLiQuFXLBQnxfKBatdvtv8oh7BM0GTfUA7majH+9QLAsDOtdLf23jooRE5jL6plO8Ib0kBpX8b2l0TtyJuCRaSQYvNoelGfX+t3F+pz7jEpXqjwVDAhFgpVb2Cj5/TRxulHaeBmsQ48EKnycwRZMwVM5ogj1/YBsbU6J8xrmYb8gH6bHfwOPzCZUeqwg8OkoSNFqwVouuyoYpxSdGYilmi7Z0MSMa/8vVGFZwk9cyVjo2Du05fsCBflw7Ra/dZj46ODkvYy1EVNZg76sm8Rb+3Lvv466ouRv94OFJAt3ToyDVzxvV6iEEHh4d68OABa+RYopYNNscKW8wvFnpJoaqkGOXhFYfdrhta5qig1Sgf6Jy7OUA3+Y1NXUNbdTNUtkC5Tit065a+oM50xeb01Zu38t/+df8aHdvTZ1EupEohRFXQPByM1NQN4aCK+BF1DrADY4xyXpiZJCv/YgzwOCkkF3SDB0LHZhXeyR+TSn6VJ5fv7uN+xy7kX/K6UyLxuwsfs/Dwmnb/5ArT/SaZed+z1qzVblu77vK2vR91PZBjMPC5ONVwMKVfE/o0oB9JXo+FqAa9+P6ncrFfIn26I7n38WRcfOwEDRU8b6qKYXFemBBXmeFKTDMyMD5epmPddje7LBCXGQMhV16HyUr5hrbctnZU8NnMSpYOPeVweSKrQgiK8DfCfxfQnsHsnC7kye0I93elHdrnNUkeN8cmu7m54WJsLdSezIJCiIrAZJDiUtYrsCEOQSVGrgPIfDc/ZJSxKMP1HBSSZHK3p1+lfaoxq1Q3ztuJMNl1edlpvarUdQNtNwk7Xloue7WtKUTWEA53stdDRWbE0X7AxUcs9VNn17bQvqKehdbrOWVXMuZ0VZum00aPnx7riy+f6ulH2Bb7jbbbma5vzjhLmzPGWZNRLdfH85sL7OrXurp4o76d6XC/1icfU/bzh3r4cKrxUIyj82ipSP2x6JxM3I5CyKLdLL3XX7c6Eh2T0T3GWuVwf++XmsQX/eQucL1krHLytH6hDhrazTVr1DXjMpOEPs03+D18pZCvlOyGvehKh3u9Ht2r9NnTiX7z5X397heP9OmjKfZdr7w41/z0hWanr7W+vlBgnWuQzyFzd4BsVTEpyPgnmZlSlVgvB+UAYoiNPmA/1QyHSuTPlmSMSayGHPREvTmf6Y/fv9b//Ptv9P/6//1B/9Pff6VvX7zT1bzTikOwLmNPqaZiR0X9QJFwkEqr7prEu4Pzz9ET1yuzHmTWl75dljHJ3Yz+9nrCePz6y0f6V7/5WL/54qE+o6+PDhs9PKz19P5Yn390rF99/hj3gfy30qxd6Ir+n5281PzqTOJwctRE7Jqa+io1TVJdRcUguY0zZFHam051gL04HCKb2EpzbBb/oRvXHUXunWbtHg/73Noyn7fIY8vcpBdFx204GOqUFZibqakU66SqqdVQ72gy0QgeJ8ZBZsrUmeUl/ev97yXWOBFfJlNx3XfroYzgYy4ZgnIO2oUjtTgSYUcts4FCGIEp/dxTigfgUFV1rJRuUR0pORJpBfuEHeRP+4ppD0wpP5ZRl4Uh9Q9oy8e5wq0k87bcTfh3MIsy6JQ/2T8/hUfe4S7Nw3d+d2/Dht95QmvlJbrbSuvVVtdXM52enOrVy9d69eKlXrNHPuW84OrqEt2yUE9GQ3f1PibMg4wOMyiLMSqmqJSSIv4QnJdZHfrS9VcIBp9qbJUh4zWS/3CEx2XWHajZvWYKMSqGKDNjLHrlPsvL97jiibHSaLSne/efarr/UOtt0ps3l/rT1y/18uU7LeZb2pTUB4Y9KBggSIQyh5A9yNCcS8cl0z/zwBvPusvngbv8u5i7kFzwSm0eD0pYJUY8xMjMCghCG1+qK93HJfTDSySvIJgXSul79gjg/HgPwqKsh0WeghJHJOHs/bwLu0vmnUOd+G/fH9rxWTuHAAAQAElEQVTFl8ngKGlU4/4dnJysnrUoO7xu2uhv8+/y5EIvH178Xh8Vuc9BcPdS785DnXg8zaNKHYR3scVTPp5GhUTjoz2q9Lek/Ys/Xp5C1EQduy/Bn3ntNu4D17OX2Ls4SCKcRRiZFbJpfmFSjRTrsRKI9UgBXa9QYyNmnby7lP8W8PcvTnRyeqnFqi06zueJ76E6zj8HlbEWTfXk/p7u7zfaH0iDsOE8dKWqXyqxviXWw4itHpmLjuAufYsO97P/ich6QvcHDtR7zlQ79szGPtDPUu/vDfX4cE/72JtDbIqhkpocaSNSf1Rg/vTsxbecn26xX1tsIYLUbMohSBEwt4TfgPPAZaNHd7tN5jICgyV4Y+9BGTmIcT0LMvMkCz76hwIE1ZvUMVc68nZG7+BdZwP5n46dbaJeXy715mqjmw4uBOLjQF2ouIQyeGnUQgW0SbW3713Y3duo/x04Ziazv4AP6CPHLmQ753/VNxdGv6/ix6G76A8a+kkGHx8HhEsfZBNcd7i+TdjYA/Yyw9EEPT+S75MqbP9YNwqk9SEwVlLP+CpEhVQrVs0OsabeiA3acwa61ny+5Exyq74z1aQ1jHUdGlXIbFJS7IKM86O8bpWR1Yo6KyMeN/rSTxyLhLj1lLFHSwhxA+ENcuV5I50x9FhGvjNrlcttlsSwKLBmmRk1ZQUiA/nK4oKN0q83uoNfJh9ghxxi7wxY//zyzzj77jlnFudKFecjE+s1oZKhtaqZu8Y87rczzoxmyt1KgTONxPlFrU41ef0upPL53a8Usd0GnGHsNdJDPp882OMM8ricQT45PtL9w30d7e1pf7qnvfG+ppMD7jaO4P2BLE3oeqVzLn/fXrY6vep1tay4eB1qsR1q1Y+4uJ2o1ZQ5BGxPfdhTZ3tqbQoFU3lajvuy6lBKB8z/fXXk2WpPm7yndTfVop/qpp1o1k407/Y4YTnUxo60CYdc9pKvH5c6++Blp2ptoo3GWrSVLudZ7/y/RLlc6exmo9nG1MeRrJlCXyRtqWcnZ/rmxRt98/KNvn/1Vi9Pz/Xu6lr+XzdVTaXj40Md7k81GlRqOIOogpARK0gyJQtqqlrNYICt2vwYP4kbEB40P+SpsecN+c65YxnqpYxd4n63f7CH1HfISE8bArSVcSXkNWpA2TpGJfRlwo0hqopJdV2zTx7gNorITIhRFoIgVR3/1tjLfr53Nr/Ru9lMful7zpnGJfDL3pVJGg1V7e8pTBhD2plBxyUXx5frpa5xl20rt523XaeWNbuD7s5dwl3XI3c9pLdynS3CUAC9lUZNrVGdNIjGWtCx38E45FxkiyzPL841v7zUEv+Si+Alm9DyyymrBeO20tJ5koKsisiItIFPa3i04nxwhevhPmT1Qeosk96rha5MmdAkWVMpY0duSXMwvSXCRv8cGT76rrBDj/XkMdIG8GECH6bMAb/P81/uHDMfB4MGe7RScL6Kh3Fh8PDwwj8D+OQ8F48nO/D+Z3uD6MiPgKCV1n8ST193tBNvoARw3WgSg1rq8LLElTS5oHp3Mv3LRO2w63Mm+w/w+gq8YbK5s2OOB4DXCTyulPcoz/QzoFba8gR8ng84WTRIPAFojVQyQECGCFlB8UdNEIBJEzVKWYPQa4w7rU3TWhrirzBmUr9RhWFTWafKeiXcgJAhxbxbdUycHgHPkADJ2my3WnLR4ZdMK5SyXyAt5gsOPNYyM/lkd2FxuL+qakUmaGRCVlWlhsnQ3CqDGGIpY2aKMSghlJ7H3XRbJlLO4eEQAkOT5ZPNsWXhWHGR6xd7V1zmzZjYTp+ZyeupaatGMSQUgtdhFmBb5gCj1ZaDt5a+9BxIlTGnc+72TPqeyUtGNhWZ9jra2yoT7yBC1MIcCmrqSgPaqJg0HRcP51y6+p+D/uMf/kl/+uMf9erlC/lv5Hq+6YRNGnlj9NJZmUkqHnPw4WU8CTCe2eEMJxhDkIHMYtm6AoLuDRcjLWPSd14PmcwUgPfPD2lPT0918uaEgysOKWjH28r0r/MypW7KiYc4CJHXXYBgeZTk1JCHgCs4H//+tpz8If6uvjUycHF5IW/z/BxlxoViT3qAZjPqwV+6gtfgfwhRIdh7yB/ydPC80AeNXrfDk8xMZg4Vl6/uHnMPaSRAOQqQOvzw8NWrN/rqq6/1+3/4x+K+YpF7+/adzs8uuJy/0tXljW5uFsUYWi43onkOs6e6d++BHj9+qqdPP8J9rIP9fcY5Yjy1bOZX2sD7zuWAdr1ZHJq2gipV1DHiAuVAd38y0/vjc8PlcsWc8XYicu2yGZFrCwE+AIulDrMgs119ZiZ/nA8O52mPDLg/FP55XkQG5vaMjY+707dx2UCmPU4yeTsu/wn6EnIaQpCo2+tz+tbQtWQMF8tlkZc1hpjHe+uh0BPgT2YOtPK5tYEH/luons9/kOKGOef9m+Mu/ALaQX1Oj9Pq7fs8HA4bjUeNJoNaU3TSpOihoMNh0oP9oT5+cFAMsE8f39PhuFGlTsahiLkuQoZdnwodnH2knZHFvdXJHv4AJc9P0+mzTMTCML7OhxSDEvyIGK2R6Noi9I10/+iePnv6sX77i1/pt1/+Wp88/kj39o40YuNZW4VBWanCjRwcZgzgDTK0mC01R6ZcH3VcEMvrDEnOd+eBaNzHpGVsOsbRvG30YM2hmy/Evqi/u7rQ929e6uvn32OQvdGyXUtVVACxSrhJXk5l/E2ud2p0ap1Ig/4efbjmInqzXMlpyOz8Mob+dt1xkLPiwGmtFp1hIcjrZH+qVbeRXwCfc9i8xHBWEmlBVoFgUoBnZqL6H0DY43ti1ui9FcaMyxNdRLduNOey9IIL7Wt0cmazW8dKQ3g3GUw05TJ9kBrFHORjGnKvwNjRrKoQVFE3EidDpks6lXr5w719PX74UPcPjzXlgLKpKtUhYYTi0n/P27FWraFljUy7jDq/A32oXU9jhDZNpcS8o0fwodWGvAsMLr8EvuQieOYGGGX9JwZ7yqlOsqaWKL8J0vlypq9ePNPf/+mP+v7klS78tyRcTl14rIUbW4lD9cBOKVIs1ll0XR424hU60ruSr+eAvWft7TlMyPilrYy111ing4O12NxIAc79DJ8yukfwysNOnsP9BSVfLzFHRFnRitz/AQy/ZWhgvRdrf8bNxd21XUXJkUJWgBaRbt4//MUtNK5lbEekBW0tb4GfC99dHH7bxee8UObioAc5z/DP1Lub51C3ouyGura4nQyaGXr8u9d2zs9+d2lZRi0q6MnngLfQfNcnsSXKBWvlQHvQlQ2azOm4UZevoedG2eYKaa1UbVXVHW6W/1a20yT6L+cbjWZl9GAH8GUphMgcrMmLnDg1yGyHwd6jt5wGUysz7+NaxkXKhxBhR4kjT+CyOKVOVdWDLKZ7AaJNO1lmmTGRIkwKFggHCR3TM8d97Wzb/pYug55I3ihERZKpYq6MxiMu+Pc0Go1KOMRAnh3MTDEEVanSkIuVPeba0dGRDrhsGKCve2Rvwzx3GXSb7vCQNY70ZjBUhy5br7dacxgAhYrYWxVzLTJnOklL1osb1oQFa0JLPYGOVdQZoMmcBtzK9SCXv4qVVuiwxWqjNXpji65a068LNqavuAB+d36pOfbemjyoXeVAP6G55jCkrhslmBXoR6A/VV3L+1zjGnQ47RmGZGjwv37geRO0GPk7dPJysZb/P68r5n+LHSHqKPCyoLxUlIvHPyb3ZxHpweLizyXA2OChvbtqjHS7TbpzMuluW3mb88USfbSVWVSEDwEFEmOjEGp1LVKy6rRcwGc/4IQvJlOMQcJt4ccS/s6xvdzeWLGW+w9pdtiL6nuVXBAS8DlvXH5iiIoWKG3U31L3Qr6OL1jHvfzW7Qi3j+GF5/eyTmuGV17OZaph3Bp4X1W1AvV7fxyCMz19c3+KsYyLBZPH8yltmoIystMyzh11UoR4qcP+899u9L/g4u4ae8SQ8xCYYxYVQkBOk5o6qWb8UjQZukPoNdePXqcUFEOl6Hw05gFzxNvpvS/02yzQTtaaQ671uodFCTmusQ032Ow3XNisdHG2xU5sucDZ6vpyTd5eMTaqkDOnwaAjxh0tzosK2YvQ6P1o4btv5Fdc/vbo9hBbynXIo+nweKgnT4/00cf3NN2rlDl87jmUMnRFzZob0LXXXIq+ef1Cr158p8vzEwX0w70jLhE/e6jPP32ox4/2dbBXq6nRFaw1FetFtEw+kCXLQcY/3T2kCR2W4VHv+pG2BLKvWegddw09Z6Qb4xaQmd3620usOUYZ9Vv8G2XWrMyapYxOe4+VghYK6HXLN/hvVMW5BvVSe6NWj46Svvh4X//qV4/1t798rKf3hhraSuurt7p590Yb1tGMrEVorrCP61Rpx0/6YRJdks/ZjAzFKio2lUJdyVJUbwFEqWpkXBb0aahtGGrZ17pc9Hp7uSm4mPXa9gOFNGUcxwrkCUYZUY8lWqYOKBc+mtTuKS0Lht6il6/Pzq/MWtg7L+BBYHwGrBvH+5U+e3qg33z5UL/75RP9+vP7+uzxvh4eDeRpDw4H+ughh41c/D+5t6eatWnNxf+MMV7fnCtgf1WMScWY1tgUdBU+GuOc2FdMdf/esR7ev6cjdO94NFQwQ2dstMBucdt7Cw8hlP4FmZlcDjfYOFt09xaZ3DK3toxnl3sJ3g1YE/aPDnVEnYPJWH0wZeaT627nLQ3IkanL+S9RDvnI7sp5o588RtgRcIOy4YKsSPgOSYLvsoHEGFiYQu8+OARHSuke7j2FeE8Wj8EROAD7YA/cuVMFL3uLEKeKYUK/x2BEG0PcBreWGGNZJVOSWSQcpAx9Mvx3wCvvEzDgwffwsMMj3L3Dh2H3O6gvR63R0++4kHr2/Ut9/afv9PLFa52dXerVq9fsSb/SP/3TP+qbb74m7p38vxpacxDZcqiX4a9RRSGN6jzs/hBMMUZVVaW6rgsGHMj5euxosFMTaZ7HzChiDF1gmCM8TaWshSAzkz8uG65rQ4gaDvd0cPRU+0efqKrv6/LG9Mev3ugf/+mlnr+40PV1i46sKAvkdWSZ6w90W0YvZNcPXumPsGunRNGn7J7ycQ/IRh3g1pWHGBPz+u9Qwrs88nTiVfJDQwmTZp6i8iC9xHojgDYFnH+OO79YczL6LReXfPjl8DlBnBzvy/UqYeLy+/Teq5IoSjbazT+ECXl8ScSTdxlIz+ppw+FxDs+TPY41qXO3tEGlpRypeL245+3xuEtF/pLoDd3C81Hm9t2lwaMS9rRSL9Hup55dBYQpTpRn2/lI8zb+DKR6mT+L/0l+z3NbmZf4F8NpuSvkftcdFirFNFTVjFUNpqqH0+KmZqJQjdBXtRas36fn1/r6uxf649fP9PrtuWbYchk5tyB17KFzv1LDeef9g6E+fXTIejTSHvra16BGS84/gdZqWKeb2ClZj8bKYsop4k/ouwgSa2RkvxS4VO5XNyyBM41Sp3vTvvHovAAAEABJREFURo8PJnqAPh1i9CbsNJu3yrOtutlG3Rws8bMP79xwDUmxHqjiUi9RxrCXxdz1w/geJvh4O9yuv0PPOJKEfJuMjjlEHyWD9QH5MvXMF0fX45fUk96TtwtRnUVWrMgFQVRrNStPret14DKk1auLlU7mHZwYqU1j8pHeR9ZLE+Y39aoMbaZOf93N3i5Qgcpj5fu/3eevyugHZOXSGyIy+Be8pdwHZby9UjzfRcIBvLwlevfZxRl8MiLugPevvl5lyRsColGrGYxUD4ayVEshKVtibEybrtcGmeqyyYhP7KMG/lu94z3Vg7EsVqT36PC5Tk5Oyzr0iou/k1enevcW3X5xo+XNUqublTa42/laPbKqTa/QSpiWYgqIxpD3Vj17s36+Us85UyTPEDrGsWYeQCNyFuknxwcIDNxCr93xyMyYT0ExAGSyilF1TKzMQYE5E7qsBBoFjetGR5M9TdlfiP3Y9vpa25trGXZOwp6psWca1soB688Ie6n8N3KphdYldLKX79ZctLVC0qm/U0MHRknaa6IOOW88Hld6uDfQx8cT/cJ/MO+je3pyONQBaZM6aACNfg6VoCVYVMB2CKGRBXSOjbXuh5qvG10tEheskQvVHc5mlS4XQ822Uy26fc7v9rkYnpJvWPKcnEuO81nNuduBunCfC9nDkv9mNdG1YznRBe75YqrT+VhvbkY6Ae5/t5zqjLi3V5VOLpOulwPqmTCf99WHqdo84vK40YpL4DXY5EabXEFv1JY+tFZrq0Qeg/5el4z1u6uFXp1d6dnrU3338pWev3nNeeAV8pU1GNaajBoNMEQT61/oWpnbmOwNDVuyYgwHTS0/M/AfUGywS9wWGQ4HcregadS8R73z15XqOqmKgTHqJT8v4TIzF9AG4cAESGaqyeP5Em40yaAj07bvGVtsWrdhXMbMTCFGRRDwe1wmbwimKiXFFNGH0pzziCv2lDP2nPOu1xwZXVO3cS4yODzQ5ME9Te7fV3O4r66uSO90iW12gexdzmfwfMGZxlpuQ4dIexVwlzpiCEohAu9bgnYQHFE1aYiWKhN2fy5wfnacPy44e7zhInjG+e+SC+rlas4YrdSHTmIf0LIv28B7Rwu9HbzplEt/jLYDa4dovyW+xb5nlirTb4+vh43ioFFOAXkTcmLqnZHsneOgViLdGAu/GN6oR5ayQlOpYX8x4s5q5HzhTKhhnFNKgrXqnQbGoKctFh/iTKbd4+mCtt1+IZdI/zpK4D/xJ/y1+guRUOLuDvk94d4RJxzai1PCMNTzud+ybvPi4TUyOjzNkcmbiXP/roJdfi+/I4pCIoV8gtEir6fdMWxXjgw/fUsxai6uJ+IpdeDHdRoCdTnMB4RJZAhLBcGjOmp/VGufibw3iHJMGxP6T0M0e+rXChhIhsIMGPIRQz4ibFhNzMkNzlaZOp1GH/yIwm4xRDZMIsdqtdR8dqPrmytwI7/8MLjUMOHHHNKPgG9SKhc2JkBEWKuqlsePMXw8n9cbSHO4v0aY67pWVQP8HpdoN6Uoz9MX4eu1c7O2205LDryuWCT8InjNAaGPRUqVKso7EoK7a7uSuxnF0MIj3xi3XBq4QoGbpf5AZ52nOPSEUaL/fVE0W/jRqmXh6eAxjCkKbMQE2ptONGbCtCxOb1Ggf/rqj/r97/9BX/3xD3rNJfCGRSwxAesqKcEDMW4+eTJ1M5o0wosn07ceZNKJkZkpxKAYggx4vCu9LfS4m+mHGXksKJAegsGPVhcXuwvZcoDGwWDPmLlB2VN3h9JzN9MGTUKKy1aPC0j3dnfgS/13NHmZjvTe4yjbQfuaur0Nv/x9x+W3H0C6QjaDphDkD1mVad8IxBjkCCHSt106rdyOZQdvu+L3tpw2ioiMO8hrwCvhc/8O/lV5rMSvWZwuzi/17NkL/eGfvtIf/vCVvv32WTF83rzB6Hl3rqurGy0wYFx2nB+mwCI20sHBkR4+fKSnT59ySPdUftBSY4yIp0Xhed96+lJ4R8d6eOlx3j+VPqcicy7XLueSsblf6fra21uW/hl8uZPHgN8Muh3kFXV63cTAp1jGVDzeZu+8d9BmDw1MeVJ4KdMT73S0LGotstGRx9MNeYjMHaelQYE3zMsGt0IOY/QxQNIp72W7Um7Hf6eBaKdIZk7NLp/X7fPeD2X9wNkPjC+55Ds7O9M5MnfNHJxz2O/y7nWaWeHHAMN1Mp5oj0Om/XGjSRM1wHCr80YNmKSs+5OGS+BDffr4WMdTNkfWY9C1EnImZA5Peb1fmW4LAovrfo90EOfx7+Fxnm5SgBazoN7zEBdDYC4yXvAnkiZ4mOFfgHfDVOt470Cff/SJfvPFL/Xlx5/pyb1HGJATDWKjBmOwtlrJKoVMnRjgG/TOYr7Ucr7ShguRzndOMkUMgEgbPtbetM+hQneIshhk6LXEQhzAhn6eY+h++/K5/vT9dzo5O9XNcs7mjUW5hlbGLlaUC6YQo9ywqdGTTVUrmdPRarOk/SV6vTdFSxL0+Z+dctoWiyX6AZ0uyWjXUlDLv6v5lU6v3mEUzgn1siooIiMGfRQnM9UYEHDXEUzOyxXG+Jr1wPNG6ttu15pdX+oc2ufIA8OoJjUas4nfG+3JL4HrUMuQYcO+cVfMLTfsGsrX0BUZt0BbyfkHvG/T0UT3uPw9PjzUdDSWx0GA6lhpwByt0PUi74b57+vSEsOqHKqh56FaMUXV8GqAvvY1qa4rhWhqMTZdZq9vbnTDBcqcNW3FmrCFhp7+w2TlJknwfsW6/fzdiX7/3Tf6I5f0r/xPWW6XsNg70snCDn7hG5HpRLGEG4Cx3hoyL+cwB8cda27HgW+H2xP2eIMhMWalZIrwIkJfhM9mJueHScKrnWsqfsu4AHrt1i/o3CFTgPH0NOKsoFOmz5n1PnOY4a4f7htrv4BBn7FN2LmdTB1t9wolbaNga5ktZVoUCFd5oezAb1qSZ6UQVjJbSYT7PFffO26Ue1Augb3MWk6DaFPQpkInRfzN/vlLyLL3Se539BTviG1vwQjaVuJwXtAipyVAt9GuzZXthhZvSJ/JwgKaoTuuFeIWtDv4eDImQogN3ipLfZfpi8gfGaNaCdlOqSIc6AtpyJuPZ/YxRbcZRy2mNfTuIK0kD3NxYHd+8oSwUYytqqoHGX+niMyUHwYIWairghgDbpDT4npmdjPXzfVM8/mCud1StykxJyI6p2eOdeg0dxPh4XBY1jmfB55uZqUegzoPe/yIueUYorOrqpbRcEef3FYKMWoyQY9zQTweT+h7xdTttUDnOGCNAu1E5mJISdmQBnTDDRun+Qr6qMegPzIPjbqMPDU0DWizwu3Jf4MOvZrNNUeHrbDt1ptW1zcLnV1cMT+X7y+Gdz9jExShsYHWmjqLfkV/i3oa1roJ9mfNvM2MdI9u7bFte/S8dzqiDwJ920DfNevz6ek7uQ3jP9C0ZZNrZvJ0r0u3D8NffMW14r39fBj40C95qICPeYjCbi/0rGs79OpYe1fYUht0F2TKLCk4lMRU5WJ2jT69Kbi+mnMmslGHznS06F/Xd74WX3NRPkOPLVmDvU7LphiiErwOMv5JkX4l4qqYVMH/aEFb2r2BB1cXl7qhjhXrhP/WiRjQIMqQP4agjDxl5x998HIuU3VVF73q/PQGLJjM8zIYGUTa9vlBrDycRWEzBaM+6OsZr556dfs43Tesgf5XbPyvtMyRBW8yINNmUTFEJcauqSsNWTNrdtWB+Zmdn/DE6TMZfa7pX007UZn6t9tWvfcHerwOr3Ozatk7bNVuA4i6vFjr5fMrffvNGZczp3r2/Zlev7rEtlmwt+lpu1aqakV453VErysG2goKIUi3/WmRH18H+851Sc/SYRqPkw6Ohrr/YKL79yfaP2iUamjKS0Xm/HBUkaeG3gwd73T65qUuWF/6dqnjw5E+++S+vvz8sZ4+OdLBfqNBk5VSSx97IEV4EOC3KevHj4ed6z0pjk7ZdRq6TUU/bmWc9BlxjIgCjDHqCQii+wN8NYTQXP+DwNrgMFwrOmytgB6L6NeghQz9bt2V1F1S16Uqu9ZksNYjLoF//fk9/Zvffqy/+eKRPro3xvZbaX19rvnFGYeQ12o5mIGLaqqqyJTLlxlUQU/L2LbQ0nvnoikjZz08d52RLcpirTiYqJkcarR/X8P9B0qjY7VhrMtF1rurDQc3UbKxjDgLA5nVClbJmGfmdShKcgoMl9edAniILqZDlO2B87BVti2ZAGNo3VzDtNW9g0qfPdnHbrwv7+9nT/d0n7i9YdZ0KD04HJTfBP71Z0/0+Hgqt4OX2F43XAKvbi6UN0t41qqGlAY7oE5Bo6bWPnvMo6MD3eMS+N69Ix34D+cMG/XwxPddvudzPbZBn0GUijzi6ZxvYIuO2aAr/Af2Nvh7k2r2rMcP7uvpp59o/+hQCqYWXveUc78ivCBOOC5BGT3qEHmkLDPtIAkvsAKVBApZJCHKQsRNRMPrUBNuFOJQkXGIcaqY9hXjoWI4UgAKx5K7xCkcUHaf8N4tJriOaXEtTBRsQtkpZR0T3DFxI9obgAbUoKIe4GOco1NPF0ySQz95smS3IGfxu/tXkElj+jMe0oZ16wo9/fzZay5/v9d33z7novdSG9ayG9brVy9fo1++Bd/o1etXzHfmAGvkhvODHn2o28f1Zc98dH6HEFWzxg24LBoMhmqagXyNc3h8XdUlPVVJEb0UYihuSklVVSnixhDh/a6/HXZBixxIAT000Xj6QNP9j3Cfqu0nen2y1Fdfn+gPX72CxkstFh1rjknkZ/bBtVYIK2HkH7kggP/uNTzAGUJOOEmyc4hoXiPOoRx2IfIZUIkPtBDw3YI8RkzBnb+4xCCbwXABL2VM5SkNFl9pl6GRWAOcn3cQ+s31XEnz/AXQ6LJNXs/vyPi9jPvlaQ7GpMThLy6VUPK2QRECXh8xu3QPk6Pk76kqq6fennBHXT3wfF6EKErdvSWGgLu7OgoNxOxej3eQ5hE7b2nfgw6P8jpL/QR4yVy+nlzgob8Eb8/TSsa/9KGBfzbPXyp7F8/QeR13kI95rBWqoRIXvs1gqnq0r2a4r3o4VUU41mNlqzXjwurZixP901ff6dvvX+rd2SUynNEDAT5v1bFHs27J+afp6YOpnrL2HE+SJtVWNbo79QtFUGGHV9bK9zoBWzEqK5qjVyQc2DMZ539GfXk9U9gutN8EPdwf6MF0oH3mXrXaKl+t1IP2cqGNg8u17WKjbsO6gZwbtkxi/tbjsdJ4pMCcZpKqD9ArYXbdyYeEmBDjr/EJMnO4H1BXdvSej7I9yADe9Q7y9jFSb1TL3N8S3rLWba3Rqqt0Pmv1msvfN1dbXayi1mmiDmxUc3EU4KHRvsEFms47eHsSbd/Co3X3EG1mMjNiHDj/wte0+4fDa/9M6X8m3Yn7AO6V9wZPBv9M5T+bnCm/m0t/rQKnyxGow10H3vL+4GfoSsJGYoEAABAASURBVIx/vDYHnfYgZBLijSHIdXeqatxG2ZJ6i+oAx05a89li1/aMt6Va9WCkIXuz4WTKXBkrMIe2vh5dz3XC+efL51zyMUeef/9CL3FPmDenr9/pHReA73AvuKGcnd9oO1upX6PjN52MsyzzdYk1Q8h3xxlXxz4tcM7VZNOENqZVoyFyXVlwSphDt124ZbTRMdfVEdlIIcr3H3VibcKfSIsIekVdXseUuXEwGlFfUsuZzOrqUh17gsAeqcGmbrizqJiDA+ajnx3uDyNzO6gJ2NvcaUT23pG0hL1aY9eSrGkTdcTZ48ODMfN/WvDxvak+e7Cvj45GOqiz6n6luF1hFm8k9gt+Hsi0Vy7zqmIuNMzNIacVY23zhAvesWbrkS4Xjfzy93xW6XxeEx7oajks7tlNpZML42J1q2+ez/X1s7m+f7nU28ugCy6CTy8j53ymk3PT24uo05saDHRy3ejlRa1n76KenzkqvThLev7O9O3rVs/etJzZRc23I7W2py7sYZEPoQtooMw8DvVUOY6Ir5nPiXw18QOpGpG/5vI5yP/P77PrhV6cnum7F6/0zbNnenXyStfzazE0mowH2oNvoyapYiwDe5sAbwLyEKQyjk3TFFukqpE/MGD8PK6qKtTaLYivHcQ1uCN0Xtm/pagUhLz0mFnIGgw31uagvsQn5N/TI+HM+YHvrTo/nwNu67oN42vo+3UamvztsYvd9jUzaEiFvjRo1MWkjQWtTFqScYnbQU/Cvh4eHWmKPbz36KHG9+7JsI8X9PlqvdQF9tkFl7PXyOOcM8INNrU57fQnVkmReoutlSoNqlpNVanGX4WkRHspGK6w7aUa/4B+NbRv2GBb6p5dXpY90JrL3w0yuEV+FZlDYM2as9ystMI+XNNv/yHO3sti4wXaDtDR088OvnWWlak/1LQ7qFUNB4q4HtcqIws9stAXN3v5ppLVlfoU1JLuZ9CdUbmnpaSYoiJriJlHZjlfW2jwO7AOHmfKlCRPplh5b/3ZshhU/ed8ws815vQYSgZa/XubJd/6M+GMP+P66y7ghf1yZe/ueyAQ7vf4AgRTd2AAsvtLHuqiDsMRDbtrxSWSuF1YtKu/+Px5AmV5SzxtBDhfMUhGLWsuGf3w5wpBmnMhu+EAXEyYJpkmXADvM5Gnw0qjyjSIvSpEIHQouhaFB2JuVSNsiUEz/BlF6xPOaXcBqOtGdTNQSpXopla05xtPPzi/5tDomsP+2WyuFUq6TDxJCcHxsnjlk9Qnqxu7DXWNx2NNOEz0w8YByiDRD++Pux52NLRXMZG8jhCijInkdRW+ZygDPQvHho2VX244Pf7TtB3KKdK2KyGH+81M4hUPrFMHb7Yosy0bZqfLk5zeCjqSCz0TNMALkdmFvit519rQv+16xYHRGgI6+hg0aGqNUC4V5Tom9IJL8dO3b9j8fSX/beAXL57p8vxc3l5m0my3G/wbtSgRD2fkIsPUTFsFfU+zWWamGCI8T7QTFUIocSTy9rJgpO3SI/01szJBnReXlxc6OTmR/1auT1gzkz89dXel3R76afm2zR4+lrYz0WR0P43J2wwhlkgv55d7LmtLLt39zy2/ev1aJ2/elEtnP2AwMwVzOoP88XpoBXo9JKq0W1AlbfVODzxxHrvfN0XiMUepy27z71wCkunPH+oqkbg+nsvlWlccap6ysL16+VovXrzW69cnentyCq1X5RBVOcgsygDsL8Vd/obDkfb9zx/s72mEgd74ApGSgvOfXE7nhkPTFXLgvPD2MvwzM8YjyedKkV/kvKdvs9lMs5sZm2gOEuHbes3YIyfOG4aeMeuRh63WyKLzt0U2SxptMTx84RX1dxhgLjueZ03bToO37ePSIfM/uC3zrVOGt5SE7h1dPp98vvncG2FgNchs/UHfYgiKt3Lk5bxhM6O88ylQXy4y621uMQI2zAnv2ymH52/fvoWvF2X+O+0B2fS6InzzOew8HDaVhk1igQyqQ6+IoWbtQoFDzsRh4rDKmg6SRhhrNTqqLEl9CynIqjPqRxBP3sGZ5LhNN2IpxPc2HZ/oxy7OAyrBQFwgs1HWOvIyLww+0rRqixpXQx1NDvTJo4/08cOnxT+KjRIGYeikyEpZGeOdata5IN/grZcbLRdLsNKaS+EWPlG9YkyqkAfXR1VdK8Sg3iRGSQEdV4/QraNGrWUOKy/0zYvv9fuv/qhvn3+vm8WcvFnGIm2UE+UgXTGEYmTU6ORIhCEjmfaoVFWs1UBrVGLcTD0bhQ5D3uWkpZ++eCuq1Hu1uNbZ1ZluVjOMAw50gmS0U0AbTGgiDEjY6MrCBT2+UheTp6qjXJYM+rcYK0t04Hq+lKCpDrWG9ZBxHWvMRXAd6b/PPdIELRmDwteaICmaMAYFPx1W3GCmGv6NmZf+m8B7bG4CRGxZg2hONfwb1ANVibUJZvv88LXALxJmbBz8t3xbdG6qEmvOWIeH+wUT1qCKshn6XZZX1LfyOYhct8wdl7qWPm6psw3wEP5vafiay6zvOaD/9uUzXVxfsFdYM55SYm0NUZIxqr6G4npnDFnfIcvdki5q9gtY1mE5yG/kN+sVaCPBiJSiXB9VxXV/VIyOwJAYkMzEk3FzcWG4DJpV0N/6cWGUCfcWGUM7+9wCd/HeboBWRyx0dLTRyazdwenUinYY1535/IF/QZO7+BBW9GFdYLZS5nK472foJMeN3J/7BfGetsFtKdsB+sBbSBcdK8L2E9fjHZ6P1kkllGXeP2iWC38BfS383JKGnRPWUsFKFqDTPsSqpJltyOv5W9yOfFmBcQiMvWQSCIF5nBpV6IbE/ArMf1OUGeMSokIIcr3bu/3EBbAKaBv9pp+BEWciXbRdQPvIhgHvi92Ol7tCDl1WxeN65R1r23fffKdvv/5Or1+eoHPWMmgJ0GIW5E+PHHesQTJTQtarulJkLpkZ45GR3VYta1GH3jMFVbFSz5y85DLQL+HctltwobhlTjRs9PYPDlgTx0qpktHfFp3i6+zF5ZUW6Lst9ewuEQrF2rKWLbCZ/K/GbKm3Za65LeibFUOWh9iAEy6UB8xtiur88lqn787lv/U7Q4+usO3WrHsbElFhyvQr026Gz8KN0FFjJwb8azZIG+avmWk4HGo63ZOvw8pC5jqQ8RIQD3l8zp9hlz1/8ZzD+G/Lfx1xif28YW13fnn/bnPLRZFS7133SzuZUHlMuYRLAL8YrkwgE/thPuLRezued6QT5tvTPx8Dhov8QTHUMktcGmRsxxu9efNOJyfn5SLhmsMcv/D3cVmjs7wuH591sQmYT9Sf4O2A9d354BvyijEP9DnhNlWlITb3gPGMIWgLz26w36/pu9spLWMdQ1DDOtWwZkWDHtBUNXJfyZxeCHXZokp5WyklZCIpoqtiJD9w/VXVtTyuY+ydrw6nt0cOvB4zK/VlZLsHnuYX0L6fcNv1Ghuupz8xJPKF9zxNVdSAfU1VJajJyOyWpaSVyGuKSqEqMFGGOOevtxEsKNA3URsk0feecqzdbaXF3LAP5/rHf3iu/8//+x/1P/2P/6g//vG5Ls4X5POqjbLez6r0KUC71+k0b7DpVsj/CrvTwxX0VU1UxJhoRkFHHDo/fnygB4+QyVGvbXujEDcaT2vt70+0tzeR251NU6mpggaDSgf7Yz15dKzPuSz85OMHun880XRSkZ4VMUAiuiEiaYG+OAzXEFTztRUIv7IE04C7vmL3eH5ARkcKfWnU5YBbLFmZmhw97h06/O0HQE8ZYE0w3IAbXH+h7yyvqGMB5+cKNleyhQbVUoeTrKcPx/rNLx7pd794oo84jB/GTjeXZzp7e6qZjzX2S11VKj/UhUyFGCTnM+glqBTUuptxs3IwMdAyygRsgDSYKo0OVI2PVE+4SKz3dbUwvTld6N3lRm6StF1NTQPgbqJ6gMyYBRn/VKDd42uKw1t2F+QPIOcf67jQ4SlsNEytpkPpaBr14KjRw+OhjvYrTUemYdNpbxSwJQ/0688e63dfPNUTDiHDdq6bM/ZQb19qM79UE7Mmg6TJsNJkWFOu0qBJuLXG46Gm05Em0zHyMpCZacb+wu3vkxPquDjHBl8rwreG+d2gG82s6PgV+tEPr24WM/iwkOvivcNDffLZZ3r09IlGHIIZ5Vr66qJjzBN3cxGiXnKXvsvyzu9hfLL3H2Xakke46/wMUcZcjLFSTDVowOAWQ6U0UozjgoCrMJbCiCocQ9wBaG5R44LgYVxzt6H+gUJwDKlnpEj5GIYKNpCRx6zCdSRJUVlGV8CHLim7N+8cct16fux4sQ9jCJcSuB69YS29uLhhv3miP/3pez179op9KLaOkkajPeb5ocaTPUX4sUJnnL4747L1RNfYqSv0cMt62aNbMzqrzFsqNQvwKamuK+3GtMGtVd3q44ROv9O/VVWVvHfhOzdGxsFMZiZ/+tzJ2+q8HUuKaaxmeKzx3mPk4LFifcR86fT7P7wCL/T85YVuZh02Q5LIT0Xw17T7R5T+wlOY80Gahx2UFLBsEq4UEKvAuDig1cOMldFWAfwzI76Egwx/KDCZmQLAV/x89KOHdaXIsLvwtvC10OC53ANI28X/jB8eZdJ/jJ7s1Eq8r1vv01xuqKLUTNqde5fev6+rVw8tDk+jMs/6Aem3lZTY3cdjaJGs+HavtwbPSCfM9314FzSiHDjlpTQ0lTRcKqJsCZXU/5CPl3Z4Xe46fr6eu5Sfuj+X2+hHkEJSiI0itnY1mCCfe2qYQ81wv/grLoaNtG0f2Yct9eL1O331zXP2zK90xUF9630MJnN91q1Yk9YapV739wf66N5Ex+OgRguFzTWm+VVBt56pWy/Uc+gesFE4PkXysoLPS/a1vf9Vj1tE6hylrL0maBR7Jc5T83KljsuzdrZWO9+o9YtfLqjztlfmvEA5QA+rrAX1DgV1yG5PrAgL1+XBYWYKIYCoGB1BZuasBhn5ydguoJe6nvqcUnRdjrWEbjCgVKkLSX752xHfw68uDbXokk4uV3qJbXOxFlxotEX/tujjFtuzUwVdCRojY2HyJ/sHZNn7OIL4/ftjQOaPI/4lIZoz2iivV2Q/LewRpl2Su/bTDIU/Gco+BJH+/lne/9AIH6M/Lwst2WNx3fkRTPajMNOPcMmO66/7He4v/bMgAzLGAbgrxjMwriE1eGuiKuHBTQqxUqyagsB4e3yfg7ZcAvuZ6A17h8vzS+ytM73l0vc1Z6MvuQx+9vX3+v6rb/WMveSr757r9NWJbsjXcskLBWpCpQGosolbZ225NNxQV0a+G2R40gzlGCJzkfDd+uV9cXh/HGZGKqCe2JuSAH5jfggamxA1rioN6WNCP3bcY3TsP419TuKcqAJxu+aidq0xdtLhqNLRuNb+KGlUZVW2VcIei5ynVOpUc5Yyqk17nCseku8hF8BPjqd6eDDU4TBoaBvqmkkr5v/iRj0XcD12EhNLxdSB2kC/AzZHtgaKJCL1AAAQAElEQVSbacDOfKwuTtXHw4LWDjg329einehq1ej0JujNRa/XZ51enm71/GSl717P9dXzK/39Vyf6//7+pf7dP77S3//xRP8A/vGbd/rTixvyrfX6POv1penFufT9aadvTrb65m2r7/B/+3arr1+v9KeXc333ZqF31+ICeEAvJ6iVsdoe+vpasiHDjh1Uj9VD99Z1A3ohcgY3GLsOnRAfGcZeS/g+46L/ikv908srvT59q1dvT/QOm3zDRfto3Oj+vUM9vHeEXTtAXwY1FlQpiKMi5lOWmcn1VERHJRCx290fLJQ0s9t0H1P2h01dacLl6j5n647JcKBRU6smrUJfB6NO5i5eWslq0cWr1VJrLmK3nOO1bNz8TKNz+QB97tXnXGjR7ePyl8nnZxmiLredhqOxxvv7qsYTtdCyosxapg56jfOCNBmr5tx/zEXwCLvY2COvqPuK84tLZNB/e9jPMm4Wcy3Za3e+ltM3UUfAdR54/x1ViKosKoWgBB/ie4iwkeYQl+q9uExS9rUFuc6cG/Wci3dgC3wMVvR7wb3BgvMQv3dZYyd6f402xNOyNrXMCz9TcRpq7P7ReKzRZKIErzN51uRZwbs1+RbQfs0e4AZZXxLuognmq0+BdQKZgIYltKyBn5H4+cCWM4E7eFstvM3whpKi63JX8FmMHc3xeqseg3sbh4/4/7Rv+PnqaRoi3hPJwDutiAwOaYT5Qm35lipKWgn6h5DnAWT6QNB+SCNyVxdfz2Pk9fYcAQ65a6QVkOZ5brl255R2f/rxchQreehCcX/IY3Ih6Ihdrja65gL28uqKw7MrXd/csBFcqudgqWJiDZtaTZUY56g6BlUMeoVyTOoVc6eIW8G9wKD2DHaLkPlBkBuoZqaqqlT7BpuFR7S3RiEvfFJgaPlhux8czWhzNp9phRHkAiIeYwKI/E7Hmg2PC1Om/wHhreuag46BhoNhcWsOm2riHM2tWyPAFXSHGBSoK8aoGJN2LnExwPqsLYd2To9vhlcIuLcRU1LDZHD4pPB6K/qR4IePidO0ZQJsmBiZfifqrkmvq1oVZWOICmKkUDLlp06YEFuwYYFw/nRt64n0LsvrS9DioIjWKKx3XIo9f/5cz7//vvyJ5A10OT87JmNLWS/fczibqT/DkwwN+c7te+qm3mClr8npgT4zk9fhii2jgMyQgQ8gqPF0H5OXr17JL2jd7/nFgyQXmfA8u7ayXJn0tN1TX8bNhQZRE6Bu8XTQ6WPu/L3iwt8Ph09YKE64ZL5E5jzNyBehMYSg22LE8GbvSmacekCYd9dGZp3tCzzs5QsobGbUsUNwf9j58VJapKk8VE3lxcvHgLcdiDMWjo5L16UuOFT231A9P78sB6juXl/NNJsvSF9pNlvo0vtE+sXFFXGLQqfLwYBFoAFVtZM5GlDHgbQrwxULg8MPNbs7hWhBntfLDX1RwSBzOfN8c+an88/ldMtBF2yW88p5FpHJ5LzD9T61t214O22RlU5b5NT57OWXzL017Xvcru0MzQBZ6gvw04Dz1fVHMOhChgbMhxGH7SNoG/uCyEJxdyHsNLvcm93KGOXxFvlz+pxWOYslmZliiBLhLfrCFyana4PeEA16ezsY+YIifatSpQFzfAgNgwp9ElV0j9hI5XalwOFhFTs1dQamEHuq6qgNIJcE9C96nJF3eF9wF+G6tNTnQeRe8EzlEpgIdKbhN9wBuub+3hEbxscFDw/u6WA41ThhDBl9sKRaSRUaNDi5GLFuNG84CF4tVnJs0c0d4ykM3RAi/Yoy3B7+diAw5jUy1mAQhabSbLvSydlb/en7bwpen75hQ3utDYYQoypfZM2s1NNUFTytlajPSj+yDwk6vlKdPD6RhuyGRLypo08tsurzGXLQ+pmLm6Wubi5p4xL/Qj28DiHoDobfLOjOlVw+srweH3uXPyM9RcpIyuiKFlnt0XMe43QMm5HGw7FGg7Ga1Di35PRmpwX58TXH9ZnziCrk43OHAKGR+uuUNMV4259M6V9Shqc95Y10148VejsiZ7BUW+TQ55zL5II1yg3IDnoiNDashUOMzsGwgXeVEmUCjXbMye3tGtVCU0fdBfSnV5bgQ2Jd6sl8dnmhl69f6QQdf81lN8WR8UQWEmW6m3dGghEOwMxKiA8vwgL3xXYiOwwZx5SX9TLL1GNKyEVVJSXgriMRF6AjBCOfQC6A6/oQVurOJc6gnSplhIyvuetJLi8wy9NDyIpkisXtFaxV0JbcG4l5Ka0ptQI7N9uaWlc/gEN/cTlsxJtvquJWIW5kwfMv1ZffAJ6p998G9gvh7HErwht41YKeujNw6gLuXwEbWkGdQZ0cZvrzx+sC8HPH006iT2KDWBC2hD9ES5g8Pgb0Sv5QbwhRBrKCzBiLOFBKQ8Z6oGC1jJlvaICALoixJr6Sl/Hiwq7K8O4OhY+E1cM7Ln6FgW/A462EPX5T+J3ZxGY2sZk6xHzMd3A9hb9jTXB76+3JKReXrPMv3ujy/FrrxVplbfF8hQjJuRNCgO5UEGKUiO3J42uL/3ZYRg6Ikrtz1sUXL15yeP2c9fKdlmzCzUxD1owJm4q6qb144VJHHb6OXt1ca8FGZc3moSWOvb0sBlRq1oo5tcJe9I2L0+Z6w8sZdIypb7q/pwr9t0U3nbMJfXd+gT6aaYb+XGLXtcipQX8ISQbEeLhrMeGN8rnvtK9pw+05D4/RE34B3LDWyEySKVCHWUDmJNcNl7T1+vVrDutfFjvJf6BtwSbLeSJ0ipeSfHbo9tnFeADJ0k9R4n/I4sECb34XvfsWHe78JtVp8gP8Gr1SVbUCfWvRa7Obud69u9BrDmKeP3+lF89f6+TNKZeRV+W3vd3GXrIp9PU2w+8Mjzr45+MXY1RNfUN4Or5d631tH3AZ5HEjxnFEWsNa7LrPO7LTfVt16L1An2tfV8jfVLWieYwVPvsabvDRy3ibIm+IURHdHN/rpqBAnki86ytv407WXG47+tdDq3iCBb7wuDATzsAXH8MFm+xLdOwVtmXna7FFZFO79QvZZ5IUOytVUc7fHh3dod97ypv4R70GnB8Z3rjrNJuZnDZPa9us1brTZt2zBw9q26ibm17ff3+q3//+O/3DP3yjZ9+fYA+2tB0lBZmBCKjH2+pYI1rW/I4+Zej0PC5/Q9aX4ahWVRvzJujwaKCje432D5JSTX22EOzX3t5IPqeGgz0N6glr5J7uHd/Xxx891heff6wvv/hEn37yRA/uH2o8GrCmB8ZD2EqSoQctJ/wV7KiBu46EP5EecSO0B2VZgZBrSkqExWPgR28WKZmyt67ws5bYe3SkO9CXrFsq6GmDpkR7pKo8Pb4tQP+j74Xej3HJ+t3r6ZOpfvnlfX35+X095BI4oOsWrKGLm5k2XKK7vNV1xfhWchkyg0rG1fndog9bxnrTtxx4tepZN+WGV8ySywJyLw66ApcDaXigUO9rtgo6ebfQ6zc3ene2Qp/BDw7LjAM9GfyyJANifMX4EpAjsx5m+u89KwwR/aS9bEasEYrqLKonXPKop1ynwDqTUidEQONxEFMQOWgVWAsr1sT9cdRH9yf69SeP9OXT+zqe1krtgjPIU61u3imvbhT7lWrqqWmvAsF/IwAE2ggWFANgfgVcl8E5++6Li0v09blm8NL1bA0PXQ6ryvsodeiJNXvXGfbQFXlmzDHj0Ofg+BDZPNZoOlYOpg22Wwe/6Qj9MfnccT5kX0tpf9fXEgMf3CXGHHx0h4APQGsIUSEmUP0IMRFGbwRosES5KNFxlXXa12exFv4IW8nlDXkprjrC8BwqzOw9T2JMiiEpgAhCqKAlFtCApECJgGsS5YSjD13dPciUAQ+SJ+P33rpb5OE27P4SL9NytdXrk3f69tlrff/iRGdXS4VqpMPjR3r80Wf66NMvcD/V0f2HakYTbdAZM/YKa/SHq0QfI0fOmVZNZqYQgiJjneBXxZhWVVJyuL6NoaSH2zwx3IVjKePlHC4zZsYg8br9QGMuNy36awsNnaKsQr+MDjU9eqr9+58r1/fKQfZX31/qD9+e6wUH2dezoPWmxrQZ0O0G+moZZcVXP3lorcS6K3zumvF1lDB+L4sOk0NJ+hmY21jMUwPhvT/JLMqCw3ADwDWHZPrh2Y1NRnIz4w6Qbb5FromAIeT1YS4oKaQRTbjIvud33K4jJc79zKeythQ/5eBrSSuVUidvCXtZ4u78vhb2XqbkR6e4SzotUuIvvYWYkoWWoM/D5MXhW97iLR+CuJ4P35+/hZ5S1S6N8M7zH/ClHYgp1H9QY6mIoSjuDx/P7KFbl/njoZ+Wy4xeNuYo46uQFFOjVA1ZL8dqhlPmzV5BjT81Yyk0XGZIl1xKPcMO/poLrBduK80XaiHCmCcZHvecMfhZw7iRHh4O9HC/0dHINI5r1e2NtLpUv7xSt5krcy5oSEw0KTid2OI9Z399OahfKXRrVWo15WJpf1RpEKCaMi026IY1bMvF2XbTqsM26JlfVCUkFGmPMjaQVKeey5eu7dUzF3vyvJcl9zMmBnNCCIrRERVClFkg1mA5o+t9Il9PzZm5kUMtcS4h5rEjc17bV43aWKslLdcjZfi1Vq3LVdbri6XeXC41a5M2caw2DtXFgfzSKKMzFZLk7TkkGf9kfAskmf6Z5+czfBhLVdrBcD+ERMg/MsMHZNIdPFgCHqcfPxme/DhmF8o751/+3TVGOSvN4/nP9Hp7RlumDhlpXVYyYYsKjE9kbBNGZKxqGWteGa9b1xg7j3OEWCl5XhBCoq6sFWdSc84jby5vdHl2oTPWrLfsNU78v8sDZ8wfj19wybslr5BJN7PMaVhutGZ/svI05pghx7WiauqukNEUTMFMZibJofIY/gD9AdfQf0J/BgYlMF7ZbXrWwIa+DbweT9tsJOaT4QbWqYjdF7D7AnZQYu4NK9PesAJJU/zjmNVYL08LTLCIfVDTwCCKy+HABXXSwbjW0WSg/SZqYFvZ+kbd/EJ5ea3s856zNyYtc7RXgM4IPZG5E31ehYGyDWTMlVAdKDaHssGx1Byrr/a1trGuN1EnV2u9Olvo5fmSy9y1Tq63Ba/PV/ru5JqL4Hf6h29e6++/fqV/Yn/x9csLPTud6/X1RpipOlua3syyXrEXeXHd6dV11mvCBYRfX+3qO5/32LbSpo3qu6jcRwX0QAWtCZgScZKvNTEEuS24N51qyp47ISeuc1r2QM76De6CffoFdzgnF2c6OT/V5fxKnbUas0e5f3yoe3t78G2gsSUuLhlSxsttiL53G0y0bQoxKiIDwYLMTFkmfzwcYlCMUU1VoTeHOhiNbzHSdDjUuKlVpyiXH0PnOjLj2XKmsGJclmDFpfSGsd2q15bat+hA/0GfDtf3B05Lmf8uU8hY3rYSdNYhasg9k5831LTVQteW9B4ad5BEnghtsa5k2Fct9a/Q6UvsYXc76mxpZ4lM+nlGiyyihUVVIf5ABgAAEABJREFUsmCl/9F2brBAOIqvLATJGB/qF7Jt+IMZo2PMGuH2itRb0ddEvxKybZwH9ewJ2s1CW85VVpz3+1/bXcx8j7RiUDtVIShST0Y39PRRuEEBHiYN0AtNVSmGoMzc2TK2G+bRhv39grspt//P2Vtfsg/wS+AM3zWo1NdRa2iZs9b5RbH/pU/v65p9g5/1+t68RWByGfMsmd4/7r3DLpL04nHXUQL/ST/BGLSforTI4PlguXDs3F6ZjubbeAKUhEjCwlfKIIQ7P/G3fnwk+deB119Pc5RyP8QXZvDhFYQpkNf9OIVvxtfMPPhX4Tm8+uKS0/3eVIcAbzAw1mDD4PsmYomyvkE5XzC4V9c3HF4gQAy6TwznS4SQwaDmoGHAYXytYZOYkFF1NIXcofvWWi3nWiJwfmjuB+k+2JGJW6Ukd72HLUK15nBuA/wwbcEhoV9u3dzMtOBgyoXF+RwQQIfz0YXH025QMjMWnzVCKXhQN40mHOrv7e1rOBrRRpJRLsagSJsJQU64VV1pyOT1PAPcgsFAiXhGU3NoPmcTfMVl3opJKp6G9D0OGA8PD3V4cMiBy578pyMaDrci9XdMnA10tLiBNivaqutavnlOKAGPc9qdfz0LUNdh1KEUWtAxETrcDRe7q5XzmQWLgUnwskpREV53KI/Li3NdXV6y8LYlLprRa6GY4Td89LozE6oDPW14eIdOrtToxvvX41vadd6vfULDfw93jL+ZyfuUaHvDmL9584bDzRccepxpAW9c1gN5MnLv9XiZ0iY05PdtM2r4+apHvjzdx3KNUevjdnZ2plevXnLo/EJ++euH0CapgZ81SsfHyWkI8NKMFN7MnMq06e25S5Dplqmf/nlbHgFHLJi83E9hZjIz8ZFkMjNJgFcfPGYmMyMG3LpUD997kDkY75CRpfwC+OWrNxz0Pde3336vb7/7Xt99+0zffvOdvv76T3r+7IX8T6pt4G9E7r1PIURReaG7g1/OE09fI2cblKPz2+MzfTELSqlSA0/G4zGHQGO5PK+QkzmHLz4WHXIUQ0DOak2mEx0fH+vho0d68PChBqOhVpu1ZhzqeF6fX66AV7S1Ym75hdYcw8vjWuRWPGamQH3ejrfv/hCjzEwuQz38d4jH0yJpA+aGz4v79+6V9scYBh7fw7QtMtbRT7pT6vW5X+ZGVcvn1Ih5Ot2blnIPoflgfx/ZixginTpo6pHjTJuZChyQoRSTfBGesPBPnS/M4WGd0D1iIWsVWNJjaNFH0mAQVCXJQq8eg6+/W2z1159MsrfHNPQX5FuQ8KM3ywgbqQwqiyRGDHPIF1HD2DX8hrGbetMw1HrAJfCvP/1Sf/vL3+o3n/1CHz94rIPRRJVv5tathBEcMW6TMe9zUKZsiy5ezZe6uZ4x/691jU52vbdhzmbaltG6ExGDQl0pNbVCUylHaU1/r+Y3en16oq+/+0bPXjznUuRaW4whY5xjCqoYwwZdNWgaeJXQ31JgzlonGbQETIsE7XVqNGAz6PzPpGfG13n0/2fuP5wsy7E0T+w7wBVPugqdEZEiUpburu7p6eZsL82Gxv2HSTNyl1zj2uzajuLMtKoukZVZmaGF6+dPXgH+Dp57iKysmR7RtrxxvwsNHBwcHBwA7h6OHp3fwt/FeqGTsxOdnp+ope0QQx73EOLWje5GxewGuWys0AlX8t8hL72POWWNOgv65vRVzIOh/3QovJqOp5pwCVwX9FNBDKx69KfryI7yCbpMkvHvzRcfzDLkqCB+VNbaGU+0M91h7RrIfxBnyaVNol9FUaimn/WgVllVKooI7SbX1QvWpxmXVGdnpzo/P9OCueVtxhCQtxIZJC9t9IzNZrnSGjSsCz1yIJ4EbT0Q/aJSjO5Gp1wgPXqCHnz+Qht0RaAumfMtwqdCMeBaVCDOFHQpakq0w4dglyEfMPmgIYMYgMIQDGSPMegKIUaF4NjGmQlSYIyuHve/C6RLGR5NSxQhLGAKVLCFCKcMb1fePrQkjNDEQWviwjJxufsaWlHTWvI4rbM/Yawm/LqE2QZaN4rBsaLupaSFZFs3aZnLyRrJ26E9ebvwZcsbKGUOKSNKPiGE6/A4Bcpt8xh+owUzkwBfvfsk5X45j9nM6DVo+7J9p2ELHwPyQx2kSDIZPDcr8EVQ0q8aekrkNqrvCvyVgtX0dYBb4pYqIkD2jD6l1zzcKHHZewV12AqExWWwOEyS++GjuhX1wlfmZGIuJeZUj+vostsxbZxOqWbeV6y5Kw6QX7481tMnL/WcjfsMu2/DWkGDishNhU1TMx9q8paF0wj/DNLpZ0dHe2AInFmQ6/1T5Prhw4dcAD/MtoOvMcPhKK9jFXrKLPdMCqaEv2WdWLPR2jCH858nMikwFwvyivQNNpBfVi6Zgw1+b8/jIzxyW2w0mchC5GC50TkbnHPWyBX2i2PJ2tr4vCPd6IsjxCh3HYLmZMr6qKGMyTRmfXH9MKHeEn1h5PExcd1QlpVaaH318lCPHj3mgvWZTrlobKE9xAC/Ckkh19exDgjeEPHm9cZkhB04l2+Wmsso90uJXMBMZm8gmUIIqqoKlCrLQoPhQDusn26fDuHzOQcrv/nNb/Vv/82/07/61/9Wf/M3v8A2eagXzw/RXRfQ31F7uqSxQx7QG9AZaCfGqAK+lvDf++oysuXHFPt3T3u7e/kAoHZZIG8ZCw3xT9GpY9b0Af4a2uqyyutLNGQl0Rv0YN9u2zLvA2UL5KqgfAxBgbZFvM/fjvHqQWL992gzk/fZYRZkDpn0GuJJzJsCfpQyM2RhrRNs5lPQIl+ySJ9N7ne7t2mZP8TEGFSUQT7HO2yqbbuJFMGXxFzqM58ISMSaGbRGENDZjWbslWazFQdizkMOdzTCVjZkYqMTDnAWi04xDlTVI9xKEIdIOO97aGlz3WaminVnPNnJ/N3b29V4PMTWqRjbgv1GZF9D/8oVFFxk/8H1EZfBQ9XsxVy/pFQq2oix2dcHH3ygH3zxuX70w8+4BH6fC+E9jUe1KvoZaSsKfosvlyahh19dLeug3d1US9Ql0l5DBXFRoowoq7dlGL8xviTK+DiUw718zTUCWxBGT5vjtS7tRMPaPtRPu96P5G14JOuY0LeJNaPXnJouFOIcvmywGwt9/MlNffbpPd25fY29aM1Bx5p95xL5bhUsqMIe8jU9UdJlqmV8XT+tWGuzLcyBkP+UfKeN/KCqpyM9cpmKiq4PpWKsPo61aksu4lpsqFN02olm5z3iUEEhvAqlZFFGexkyCWQW0K4c1ksC2U2CZbQXQaHWCtyo3uAS6UmdetbMngvc7TrYIC9LNd2FNs2Z2vWZ0uYMm7LR7f2RPr1/Uz96cE8f3N7XKHZanr7S0bNvdfryiRZnh1pzOLlZnOE6ZlpxabvEdrlAT65WrK3BNER/uD0uJfnlr+9d3NZxnVaWpdzOHwyHzJNSCTrX2Fz+Q2uv2MudnJ1qhU6Wz2F0xhr/Bfq3IY9RN8Tz0nc5R7ZI6pXgNQKiN8BrjvyBgyYzR8CNMuq34C5gjAwomhSoExvf5UQBuwLbINsK/YX0vZgTjy3RL+U2CMyU1IKOdhJVmgJ0hxAUaS9YFD6ZomgMN2xhJlmQCL0L6U2U55G8jwlvjtf2gWo5PPS2u8AmfvTkhb559FzHZ4xPMdSN2/f14LMf6Qc/+WN9/NmP9d77H+n67Xvav3Fb+9dvaffadQ2nuyoHAwl6ZSanP9AP8ZiZDH+EZwW6PTpCIJuRKuSNEUHfesDMcryZux5zCcMFTmtirXA92aHPW9bCTUaH3U+GYqDhzi1de+8zXb/7Qw33PtTJotYvvz7V3395pG+fzHV6DsdbaNVIAdvHVMq++8+IAXLI5O/2Y3ihXUHKYxIJFxnyeqwk/g1MPk9LmVVbhEoBf2DehlAohJhhZrKwRcCVw4y6ti9dRo71esy2sX/g60wip/PpCgQpn7Zgr+Hxbse4+12Qiey5ku80cFkeYhJrY39ZD0Ev8hrfKfROMNfKh5rIn7+472R5EyDfuz02eGjio6snZ7kK/Be531MDTcix/VCr53HghTP+/X5YTvWc6crOd3lgvK2oVVRDVf6bwKOpasdwmsORtTmUA2066RXC+fWjJ/rFb77S14+faYmMB3RgZL+csKnbNfqDg/VR0em9g6Ee3NnTe1wG71Wtyhadw4VQwB43dJyLUICiLXoFdHvg8iFih/th/biKur471s39qabDUiU6MeU1irmEvZT6JMEDA4HSkbUiIvMsE0qcD3SbVh0XxQnCPZw4x+2Bz0m/OE7MaZMUAqUzDP8WZldxuLFUKGtZOZIKUA4lkJjLHXxrY6UOv+BdX03E/RSXvys9OZ7r1azREpuhZa1sKduRr4+1EnUqFDQeJZn8MRxe9wL3ASLNtq4uXTPCMmVH9ibvW34z4h3EmZnM3gURvKbwnXizt+OU85j+MR5qpS2T/5PMcE3/yI8p/7O3msHvesZt3hXnEa6rO+Qq+fizXseiYpgA4xWKUsHdWMgcjF9B+mAw1JT1xX+w8ODguibY+gPkpSTdUSEffm5lXVK3arRZrLSaLTQ7memIfZLj7ORMS/Ylm4ulNhcLbUhvcJv5Si35m8VSa9BAY7SgijkXcLc9MRyjbzi8BnzZN/oh5gGGNMt/p0i4DkG1GUcDjYw9bMGeLjKnIvtgc3C2FC1xZmMaVEGDaCqZkyVze8D8HJBW4EZsAp+v7hbMZY8rsVsr0ir25NHneLOUccEWQUHY4yvKV7RfQHtwKCj4vGVOxDhSLCYqqj2VgwMVw2uKg2tK1b7aOOX0Y6jzTdDz/Jv1c72YrXWKSbNQrXUYak35BixV6XDeMAcXOmJ/cd4EXXRRnm8Vh1qGkS400Hka6MJGmoexFsVUay6Z28GeusEudY2pO+n4fKXz+VrrVSt1pjJU8GWoAppdh7ScZ/kFYRkLjbABd3em+S8OjYe13LYOChJnmPL8GDl+GXi6mOnFySvOHp/pJe6mXWk8rtFze7q1u68hNoqht3rGpke/9uzPEouYmSmGqFgUGSFGmVlen8xII+x0VEWpIfvLKefju07TcKTpcKgx4UFVUofJGLOkTsl6pQiJMWmD3l1xTrJGDvxPFW+QhYY8LW7Hetrh9rgJ3SsHtHX0v4fW0EkFfTXWFcQcseuRkKQUQvb7pa7bxRvqXiB3fg5xho09x8Zu6Zv3qeJcMbIngU1qaatDP0OdQgwK1BPoo1MeoJ4Yb01mQVKUz9feIr2K2W+eyvJACLqkigkxiAZfpJq+ltbKkMnEHqfjMtb/ou+Mu635+Tl7iLWbpKqKQgN4WTPns7z2kvc7sYYkbLqeM43E/EqMT4ff4XsCP4/xu7JDzj2eHx3qjPs+RFDFGLmZjtTVUc7bFePremeD62uSl+2oq6ffCT4b9Jv40Oyb17IXVmRXV+me+cp/mfKP4Ti3f69eYwAzIZduwk0MhbuiI5sdH+sAABAASURBVO6mTJx/HVSRCcb9vfftDrvf4ZncvQT1e4yzIsh8qIHwAbJ4vFefXb39kJjpyNS+nYCfNN7L5JyhR2FuEPINg8wrh18EL1DCcy4e/P9l88HrGTAzU0AYSxcaJtmETeMOA74LpsNaNQaSULTr1UKLi5nmF+dasBH0TWaDMCXaMoTcqMOMYYeWnjifBC1CsWFTvuRyas6k8c2pl10zkXomYgxBBQuCt20yDlvWHLIstPRDdoTL644hquLgKcYo79x2TCSnuUB5lQi6p/skHDARa1AxGcuqVEGfIEf+0wpnTJAZNOS2ifSJO+RgazqdajQeacjlWl3XuYyZqWfCN2x6XbCNln0iFyGopE1v1+mJISgEg3JBGvLB+CYUQGLh6eFZwyHlarXk4GLDxOxV0IeK/taX/fH6W9rwuj3e6S6KSH3Uxdg4DR10JOD+N+jldDn6nG8bbtic+6VjA88b+NdCg/PLzKAzyGn2Mmcc5D5/9pyD4adceh7LJ7DI4/D8Cdn38bmqu2c8PS55//A7Tc5Hvzw559LE/yTfy1ev5Be/r1695CDlnEvVJvNyiDz5YYO37f00g18hMH4m8XrdvbdHPxLoLyEekkV2YJl+M5PBb6/nNYw48RjIL4Ob3avPVYK7WyThejljFgIPN8yXC+aG/+mtJ0+ecZn9TM/g0XMucZ6/eKlnT1/J/y/AObLvPPT2zUzOkyua+zxOPbLTw1OMfZRr6+NA3Z7meSmisiw0noy1s7cr508g0sfAL6Q65kViModocnne29vTzdu3dPvOHRboXVKSVsyfPP98EWOO9bmdljbb13KxbcvymPs8KJCriPyVyJ/LWgwsMYynK/AN8uIK3WWmJy4yb0Zj6Nvdlbc/nUygucx9dTq9/wi8nAdet881nztVWclleMjC7QfKN2/ekP9/yd5Hz7+BbpdNX3AyGGunc1tPqbqqNeSwY4TeGQxKVSX0Y5wFaxS5AK6qRB5TUUrmKzeLY0JfKyPpP/qQnDL33IMPh6Do1FvFPNKDuPAhp0EjAyrDNcbGEdokR9mbdsqh7h7c0id3P9TnXAB/+v4DfXDrrm7sHmjCxnQYStVWqkjGwk27KOOWDd6ayxm/oFxgLM+5tHedl3Uy7SYjb0A2IyhMch1cRllV4GfcomnOxezTl8/18OljPecy2PWbj+MVP2vGwg/tq1BgZhj00ycsnJ4LaWwjqiwwCAfwe6SqqOADL33kK5qXAj4Wo3W71tHpsY5Bw+F6DIFxj2DrGmFDriJ6MSJTviYsF67Dl8gpG4Y1G4M1mwHXcxLt1dngHFYDjQYjTUdTTdiADuBVicHCkCr5fGHe9A5kO4+DjNLG13AlSAP0CX3k/rostYsuv3X9um7duIl/h/ppYzjGSJ1oQtpkMtUEWR4MhyrKIlfSQNcSQ2fGuua6bM4haoPeNsahol9VwdgpyGWgZf30S2BH67QhDz26i1HN/LBAPij0/27A/8KC/6UF/6GjDeNtxEfqi4HxsEgoQH+Q8CmZRFfE43WlLM9Ypj5Q78AzXUFeUmb2GolKrmAYyNtKyQ+D0FR6HSbfld+IlSz/cz0ULCiGIPdTtXI+1jSxpkkNQ7EBayUOWlNaqM9YqieckZZKafUutKaetcy2CGEthxkbLSDj4Da7q5xH2khu6Oa+e48EGfQAPiUZgXiJQDvwkHjp0sWQz/6cz8hn+EzadkZvnoS3B5d8pj1vU+gaeT9z+DItj4fnJ7vzLnsDVUKHRdxSplJdG7CNWp2fLXXOBmyz8oykWaXgOsBliXlijE1iY5rYtAgkLgYc+dCasPzyN7sbJfypg5+4ymUaeO1ocYHr/7zudOTtFUOQ/zTvtYNrGnIAtmED+Or5kR59+0TP/Ce4MexdxltsBcGWWBSKzIXA+mDBdIWAPyKvrtvzXKHrrp98g7BgQ+/rRkHZCevYCNupYP4F11dmjJXUM39a5kcDbS3y40NktFHUpSp0fESfdaS5beZ1rlnLEnPJR0QhqiSPI9Huijk65zBhziH6qm3VUncH8ckYA/JaLBTcdeA3XCLUYf94PxN6rcLm2tnZgTc7rKvM/xiVhxLCaFYNc/QCPXx4eKRXL19xYXKhHt0yYi2bjCesOzVVxhzndEIWr10C5603Zdqo/q3k5OkexqVJ/8rMIxwE82u0ERQi/SKtKit011g1vHB+v8AO+fWvfqNf/OKX+pKDzBdc6i8WPqei6nqoAajoZ4xR/iTo99p9nGriazbSjgH1bVGjjweq3e4NEflJcr2WDwfQwW7vDklzlIy1qG+z2mhxMdcF9rRjhnuKPel6bk78mjFyWnuY6n22EBShx105MZcIto13uamqWjUoy1Iuj4EydJ8uJJmZXAadxhI5FWO/4LLL18yWtZQMcnSM8Rq9vWKt2bAxNnReiYwF5NjHqye9h/6OMj1960AiLlGfeMxMIQbJgjbIwvnZQiccdJ1zWdM0UdJISiP1XKZ2XQkroDUOoXdAkYJ0I61jn+3oSRfxQd63EWvQdLqTx7KApsiaPhgEDUYmklQPW1WDRpNp0O5erXpgyG4jtxFWi54xiSpCrcloqt2diSYTH+tCwfUjhx+WOvwJmAL6L/SRtaWS+lrWQ1+q8ZcyLn8dUiHJ88TsijKidEYWTiN++259iUCSMWEs88v9PeE3oAHydMQB153ozERMop2EbpSDdhJ1JKcbHStfF1g/kmbEzmRxrtGo0Z3bYz14cFsfcwF6GxsyhCj/Ace57984eEmMozFOIQQZkJl6CO2ppaXuBj25QWc6WvSo658OWjqL6gJjFwbkGqqBNxcL09NnM3377bFeHS7Zfyb18E9WSuR3WHYDYZOZto8lWtv2UKJlwr1M3kZrhTp43ENjooDnFDGJoyVfX0LgEJM1sOdor+lmakHvlwzNTFW/1G6ddPfaWJ9/eCfj/s1d7dQ0vJmrWZxqPTvW/PSQg1j2Wrjz8xOtmRMreOP7MidwPBrruttCt25pB73ncbPzGXuYI81mF8hXp4q57T+I6vvgin1zZI436NfT2bkOT46x+U61YD41XafFcqGz2Uxr9grJKzPR/x6fhwD9R8AI98QT5ksgvwm+ZE92KahAKvx8HfY4xzaX1yx4KmQkCVsAe0L9gqgLMNuiO790ieMSXRlz2LwEKyXWy8TYK9stWzq9BTOj1fgWAv5Aw2/DJPJtIYngu0jyJ13Gu5vov0P0zHHlzy75WvTOxWKjNTbCcHKgazfv6uadD7I72b2uwWRH1WgHd1eT3WvauXZDOxzKj9Ab5WAoH5sQomKEdqeNdnrXX45E/3xeAo/rGK+sxxnLFn/vIJ+nbYFEkjddlaMzkIjcC/RZNlwOWnTkJq/hQSkOFIf7Guzd1eTGx5pc/1RdcVMvTk1ffjvTL7881DcPz5CvlTgqgu2lkp/QMtbOO6//CjTnUfJumN78E36R30QfmT/KKIktQCXzOel6BHvK56eHjbARfgPyYmMbeuENjLImPv7KHx/BLRKcfAMR8vSt6zm2oe2XfDnK3f84nM8JnqfM5zd5X1e/rfDdL3n73vP2jIO7W7yhJTf+pgxBilyGCXjlOJSC9/nrMZfp3++Y+Gfi+wb6b/1AUybEiXX/NvBWKzmSsLsOvDmPu9veCwo9JWU3KhlgnIU+t6JWZP9Y1RNVw2meR+WA+TSYqiTOYq0FF1jPD0/0q6++1a9+962eHR7rAn0Jp6mR+cN6oWbOpdFS1yZR929M9AG4s1drD31csy+I6JPEHtj3h81mxYH7Sh02h8f1HMgnLkTYBbCfLXQwGWp/MtCwkALrs5hr3n1CdCUqhkLRogKI4h9u6Jln6Il+3am/uvxlDvqFcLtp1KJ7fV43nLt2zEuXLTNTjJSP1Afc1vNwUVSK8CWUA1k5UvLf8i2GzNkaVOrgSYJn/pu/LfHzLuolF1NPT+Z6ddHKL5/WVqulrKd3YaBEnYqlRDuyCN9MZiZpCzNcXg+6V/7J0OvHg5LJ3e+DeMzhicLH647D+GSQZhbg3RWIJSyZts+lS75t+L/t97L2y0rTlYBehrcOsVvPf5Ov1+Z4U5nRV9cVK+xxPztyd8MFT+f6Q0EWIihkjJcxR4K7jJshdxajIv6yGmgyncp/ucR/WeNg/5om44mqslLFWA/LWn5O45fCNeUL1+ecfbXLDfb/hc5PzzU/m2l+fqEVl8BrLn/zJTCXwX4JvGE/4OE1bsOZvkF+SbvGWL3TGxbQAMwhE9tjuY3eY4cbcl4SV0FzRbnAuUtgHhTs7Qr0a2QPadjAAbcqgoZ+blhIgfW/X83VL2fyP8FeY3/53IzMxYBNYNiI4iJNzFluttWtLtQtsSn8Bz2ahUr0QY394T98NyqDRlXQoIzwJaqEtyEDyqySmCcKAymOpWLC3JqosbFWaaCLptTp0nQ0a/XyfM0FL3OLy+BFqrS2gVYZtZpyrLaaah2GWlFXX06U0GEdbluMSZ9oFUeak76kjU21q3W1o1Ux1arcUTPYk42vScM9LftCs1Wvi0Wr9bJBb2D9pqDCCjmPO/RHQs9EM5Xwtcbuq8tCfsk6xA4c1gNFxjvGSqXrEPaOfQxadhsdz8/07Oilnrx4opdHz7XgvGxYljrA3hx5/chgcp2F7dExPv1W6SkEU0FbjhiCzOw1AuFIWoVbg0GIGhelJuwJJ26jggFtFDEoYRd2jLXr7VhFFYw32xo1pDTW4fYZfkawRc+eLKmHFl+P8WAfUhp9KuQrMF+gRk5mj/x1Mon2Q1EoQcuGtvyHzWec+x8eH+vF4aFOsaPXlE8WFOFNCX0R/iX66OcdK84rGs5Xetf50OV6Wv640HtDGagN2usVkMyojrpSzpMUSHeUJg3o86gMGtPXYWWqi16FbWSMBQOrxu/WoGfJHGMjQZqphP6qKFQx1wr64+PRQ6+fXza+P2f+9swjcR4caJNm6H+vrk/aYCtecGd1PDvT6eJCiw75KciFXPTQ0OJ1njTEd4zxa75CM1VtX0u0itcrduDNb/YnvA4ceONfOIFzFYf3H+FlaBJEvYvccCY84QXvEORUXMbhGGlbKNej1w+JpG2Db/s9xsNUTXpyYXAgiHDbIz0DdYlJCchjmRbxwKlt0ddZPeggkbL4PK+jJ4YgxXN8juLTMpgtA5zP+8nT9cYAKyPRamSC1Uz00XCgkV+4VAXCFVXXhXamE+3v7Wh3d8phWakWo8cn+jmXfecc+Mz8IphD/hXCtEGZuDEiBDmwuEQXOoSvAIEJ5ALSIGx+Cey/6eY/heyHRSsug4x036ju7e1rh8smL9OhPDztAoF2+OHgcrWS/zau19NeCh1dUIhBFRPQ4WUD9ZmZzLYQT4IPG4R/u0iu5YeYTpOZ50GaySOZPJ/HZ8C/jnHK/ks34SbiRbkYgmKM8jZL+ukHUwXhiJSZmfxJDIgrAK/Dy5mZPL2IQY4KhTEYDDSA/wP64P7xaKSBKxMvItOuAAAQAElEQVTqEtV4OW/X63B42OvsmKRbQ7BhbFp1LIaOlrG44hEd8iok6OAjMyp0EPA8p6en+uabb/TkyRMu3JfESoF0M3hBP7dtJfQlQG57+JiB38svGX+v45Vf/HJJ+tL/5DN1+gFED69CiCpdaYMAvyBA7oYYs2tmstxqgtREH3pks6O9Xt42H1kwmQXoCjIzeXkz/MRH6nGY1y0eZNzLbUE4XfUcv8w/4G03EL4EilgKtJ20xqC64CL44mKhBYfOruhbFrUs49AQL+Xb26aCLf+RyY6For/km2jP7C0+wg8v3zFuPXz0fowYa78k3d3d09gPmBn3ECJ8aLVhU9Ewls6Dqiq1wwHOzVs3tX/tQAMO240+e1uCDwH5c0TkqaIOX4y8HiMtyyf89/lRllUej/pS1jzNebXGmPLD1BmHOxccsPklrV/+Bwt5bg2HQzmtA9xAuz4/vR8uVh72eirqdLdHNrxsT38j4+PlptA+wjgweOI/DOEHSS4jG18kQee8y3xh6TUxN6KqErDYlByUhshA+oISkmI0RRYjWCtXmoE+xiLKjIL6/idBqPfTgReW5hgyu9tvXehOGIbCZdS0rY12L8fzzRzcyqeIF+PoRpQ6aE5BO8OJ7t9+Tz/4+HP99Ac/0Q8/+UIfvve+buxd16Qc5v8XuF+16tmI9utW3bpRz0YPm0UR+aN7Evra+Ud3GdogM3OSQS8/SIrwpR7VGk3HKuqSS+ClXhy9kP9/wA+fPcHIPJX/WZIePgXSi7qSwZ8UzKtWC5/XfqAH3wN1D6paY8a1xg10+opHIQaVVaGCMYBSDJ6TfAm8wagxMznfHRYEnQDXaTPGa82F8cwNB06Bluh4N5wuMJ7W6OAYCu1MdrU33dOIixW/AJ4gGyO/uIiFgkyW+dqpR/575pQYBsEfkeZe5Q/5CMvj4b91pirU2pvs6f6d+/r8wWf64ac/1OeMxfvv3dfta7d0fe+aru3sy/+v4F3m24i1rypKxRAYziSXww1zwS8R3HjrkIUQo0ryFGUhM3jI2uTzY8kF2JLLog3rktNbhEg9UQV1Rco08Nl/kOTh06d6jF48Yb3soNXofy9z0clt8pGv+cQQ270DuWBh7G7dTrr0J8zbjs1LDzo2Pj3uFi3VXaHD31OGcr6b8rK45sBvGc7ILUxJdO8SdukK97IOaEkJeX3d1kYdhyEdG6grtPgdOeybL0daQ8cW8oNcYNYocEGQETpZaGmnpTEOxUmTWsLE06agN/eb+cYryAQGlJHgqce5m1KOoj1c/OR46/WI/xi8nz1VtZRp5If0gs8JeoWxnV33Z8BjaHR9kaDRSYDgzNEVMn7MpvjbR8/029890suTcwxqU2LczeU7lorMR/EkSiQ2otux2yjBzwR/U8IPrxNh4Vd2Gxlxyugk5kVCXzl69zuQ10QPSurf3d3RbdaLO7dvMt/GHPif6ttvfqdf//qX+urLL/UcuTz3tRr7zXW1yURR9cw9yRShtSwr1dgnrv9d97t/zFw92Ofw+uBAu9hrfnjgut3TKnRIWdYK9LGD1Rt4scbuy/Ya9VuMKqoy1+n1ef5E/Hq9YZ1dao2u6LoePnisFENENqIa1hL/c88L5qbrE68zmamqa1DRXlQI4RJRkbQCGHU1yzV6dqOS8GQ40sHennaY+wV1w371bIK9Xb/Y8M2dX/76T/g2rElev9ulN27e1D79rdAXgXJGW1sKTflJ/nX/28jsdJZmeI4rJI9xYb2MgLRLHw5i2LmtwcY0oWsiUd6XNZvs508f6ZuvfsM4/lan6HxOHunLUHdu3dAnH32kjx98pJv4p1wY+JgUReVdhC+RQ5Eha/gYO2Ms/4FHt+/H2B9lUajHdvTfHDw7OdTJ4Qudvnqh8+NDLWanalZcqKDPzeWyWXLYc6RXzx7q8Te/1cOvf6Mn336lpw+/Br/Vk4df6umjr0j/VucnL7Sen8rQCSwhGrEWDetKA3RpFQqVjlioLiuNkLHRaAB90Dgcsv+oVCDDZkHGv4BblbV8vRgORujjGhkxtYxdltcUyBXVw9MNMrLgImwOOnRjyRoWY1DyucEc6ehrw+Vww/rXoaO38TCdMTR4bbRlCthfrc450Do6PONC40wXF406Ln1jHKuqpipBEUeMZEHdlGQQe9rochsdcUlEKX9ysimEKH9a9lIdczoU0pB91w5r+cH+nq5fu4adt5v7t+bw5vx0qePjpU6PN7qYJZ3POh0eL/T42ZG++uap/DcJXx7NdD5vWPMjeqZirgzU9kO1aQwm6tIO7hSM0VRD5KEGJfQVIAJ4l/ln6BfJbRCDSEuSXf1L+EBO83iw9W/jYYKoiNwpQ/lJ+UsO4oz0sMU2xDfJrAPoNfSr0lJ9P1fqZ/BpwVh3un1jrB98/r4+efCepsPIQccsy+fJ4UstWU8RXNVVpeGg1gDU6BYf7wIbyW1G5/N6s9TGx5vDipbxRiXQToAvUX0q4UUN36JeHc/18MlhhvN0uUmSRcnHzAfK/RnIkkywI4NO4ZJXb2DUqvy8ifN8Yi1juiE7pqKSYpGoadv/gjWwLBrsh7UKrVRqockg6b0bE3320W3syQ/148/e14N713QwLhTameYnT3Xy/Hc6e/lQi9MXSpsZlxcbDWOv/Umte7cO9OD+e/r0w/v64O4dHexMmM8LHb14pqOXz5nfM9UQtMMB8JT9/o5jd6oBMtkxT07Z6786fKXTszMt0KPn5wudns60wm5NyIyYJwaUn8T3CnjhRwK5369dj3eYEnOVD2PQqUe/98zVxFqYwdzwtS9hO/RpJf8Bs7abK6O9UEvfW3cv47p+oY5L8z6D/P2auerYqEdv5bqZlyn1mRyD6wKWaTfptWv4332verR1oZtyKed3OQhkvgT8eDs++1Ok56TntKjIHmC6d13vffBAn/34j/Xgi59qh0vgWSP99uHzDLcXFhzYpKJUVY9U12P2QkOV6L/K11fiI+uoQUPXJzXY42t03hp9tkavuLti77jExvczkyUHeSv8G9azBvgcaBnbhrXFkXWojwWUyuUWHiUmSWKu9OTpgI+PsTkIZSmFCh2DW0w1nN7SdP++ysEt9iCN/uYXD/VXf/2VfvXrJ3r18kKrZWKKBgmeKT+WfYbfLn0J3oi+JMLOs3fh/ItSzlNQqiAXsHLrMlPM/UacPA64HwTmagZrtZnTQHFLfN68Hkq531vfVYqzI/HhzakQcJV06VLKi5C6zefhS7yOw45xv4OKPJ/Le3L+vgaVkEaWy3rfOIl4h/PeXYJe/PfxuojhuwJeqs71vi5I3Pe8dlXEPW/Bo78n+39lFDyihm1/XhPoMcBf0qGXLyz3dKfiu/Cx9Hno8+9SPhhvhVKhqBWrgUqfM4OJqtFU1XAHd0eRcMclzTkXIo+ev9SvfvuN/u5Xv9W3T55piT4LISpEANMCuqhEV++NKt2/ta9P7t7QvesTHQxNZTtXd3GozelzrY6eanXyTO3ZK6WLY3WzY/UXp6rRXztV1LQuNGDeiPnWsf7QKdoIKtC5JXOpLEoVsVCwIG+5QM7zutrCAWyb1MAD4G7DecGGc6kN5wcbzg8yoLt1XaEgxUqGjgjoiIhdXLCfLrBXI/7g8bRnsVQCvZVqQRdrBfhjoz1d9KWeczn18HCux6crnbWFNtg6DTZOZwP1VqkPBS58D7QHzbqSF0kmZcC+7Hr4MuYybNnV5eNF9U6MLh/ykWhml2HlXB7K4GNmMvseSMTrDz4ud38o0V4nwHPvxDvwRI+XPJ9DPB6TyOf1bkHk5WvktG0Gz5FxmfRf7DA1mP9e6WUVJvRrqxXnLAv2B8vlgj3USo3vuVx/ezb4JMbKkG8Bd43xs8gY4kKm/Lz5+rXrunPrtm5cu6HpmDmDnAQSDUOnQkaHyNNoOMbWYi1CbiN1RQXsELG/ark/XWs5X2nFuemSs5EF5z0XnCXOOSNZcEHl8DXJ1xzfG3ovkpl62kgO9wP3C9fh+0ZfzxL9jGWh3Cb+gP401vMAYABvp47+Jrhc12XeRxTRtGHtuzg7xjY6VlovWSE6VoxOEUvYsAsS+5p2A8+WF1xinuucvGenx1qyd0jogBCksooajkYaY6MPR2OV7E8Cc8zKgVSMlLiM7WyoNlVad44SW7zUYh11zvp3MttwBnChxy8P9fTwWKfwZ90zbmWpHj2wSkkX7JPPmcsLGNMVlarJnsYHNzW5fkfD/VsKo3317Dca5uNKAy2ZqxvazXHFmHClRRu17itZvaNyvCcIVYM+adEja+r2cbn6Lewe+Uis6xFelshBgSelLsvOGtuhqEoNxyNV6I6yqlUPhqrpdzmohcKSnwGenJ+wD3mkL9mP/u6bLzVfnKrEnq1BgV0v9F0CQveJuo2xCSbG0EDYwoICY71FUPSwgjDmMJV7FSZVZVBdV6ppu8SN0Cvq6qjT/6pPORxogP0aoTHBz446GplaRxLjskUHn3v427ttA09E/zGelOB9JA6yVUGLnxNUIcr/ez+/cB5WlSr0XrNc6+TVoZ5xV/Ly6TMtuHAV9VQISU27VYwq8Bu0tfBwfnGuC+bk2n9ICButw8b9fSC3yHILba0laE5IpoC7EE9dBf0dVqXG9H08qDQalBpUQWWUgiFIlG+w/5bIrLsROkrma6AvBg/MDHb2WSesOV9ZL5mjYAONfn8kHl+HHAbvAu1F+iP60kDzOXPZzy4vaGNN3o66XW476mWZYv4KKkkgv4VIsSBvW8qt89XlY5fuu473MseQ7H6fw1t3W+/b/pzvv+ITMqVv14ifdi+JJJAr37oe78Hs5qj8IQqXAePNfic410sI7ezft0BeQlff7SJByAsDo2AG/gCQgUyLt+l+iuYqKUHOtxhCBO82DQ8vfr7UgTyQ0f1bxwW/65N8sLYIKAZTw2RoEGAxkD74dVkgWADJGtWlJpNhVnqjiSuCgcwHnmpbJsuGjcSGibNiUixQ7n6x2nBoZRZUoMDKkklT1RowKQcc2LhbVqUMIemhsaF8ywTsEbAYoyryjlCuk8lUU+A/kTyoByrLbRmKyPN6WUigryKcQJ/R0emcTn3u71gMrrAt43k7udAvuLT0hWnBhFlxeN+wcWpRUr6Rainn+R0+VmYmp1km2kx5InW0kdPNZGYK9KmAd27UZRd/yQSKIVCIl/wJ4CPvNr+XuYLnzaBcjbIZonSH9N39V3A+eP3OKzPzqkCiffEkaOuV+5v52qjFdfq3GchPGbMgAzFEFYylj4fnOzw8zL+165fy/hP2iRqvaKMYIdHvLtfZsHBsXBHAN+fh4eGRXnK58fLlS/mff57NLuDxJstqhAfOD6/LzKTtK8s0BLmScL+ZyWwLH0Nvw+nqkVkzk5ePkfwZURF5yfwqSmStyOmUlj99loOETGT2ZDok4wXuOqiTCOWHzvLCP6nHyqA4xoToa68Ni6YvnBsOYn3R8EwhmMqiwsAYacCCWTsxuwAAEABJREFUWECL1+Pj63KReq9NMgsKYQtC6hn/DhlrWQi8bx1zKMky/X64Pp1MtLMz1ZSFzA+yAu10yKLL68oVNWVjDBzejrS7xwE2B+/DyVgFC0IAERQshMWIOcPC7bTVo6GGw5GGzKuaeRgY856J1DLvHA3uhvFsGM8NB/C+OPjYbvnfQXOXx93lyGxLa8V8jJd9do6GGOWyWQ8GGgD3Ow+8DqefLua57XSMRqPcX4/39I3POy74WmS1AS2HF223UZcapcjCxupvRZDKIAYdNpp6xqiXq3GHMb4mCzHzWmb6g08Sw5fID+ABAX+BJ9AWS65Yfh1mifqMJgOIEtX2lOwu0eI2CIov2D1tJguZLtSpYig1Ge1kI/o+l5Af3edQ/v4DfXz3Q71/655u797QtdGe9sqJxmxGqzaoYIMXN7TpbiuZb+iQOSEjQTzQm5AFP4yxnnwQ5PJfYQgUdSnBpwtk5BmH97978US/ffZY3xw+14v5mS7oUzsolIYYm1UUNqI28HfdrdVySGYYamVpGiI/A3RPAS+N+s1MIQRFxjeilxK70hlGsht9czYZPl7iQUwV4J1f5Jm1+NZadgudr891tjzTnAuDFTK/QL6WbGD7LqgshpoMd9lk7GoymmjsMnopO8Ei9RmDJfmc6eGBMeaCHkYOzjNensNpc0BfgVxHFVyglyrh6aTc0c2dW/rw1kf64v7n+uGHP8D9RB/B/1uTa9pnw7s3mGo6GGtcMUeqWnVZIZu0TZ0GvJUNc87R00mrCrmhWTHHYl0pQY/LbYv8dqx7PWMGK1X04gA2qA6lTIH+b/Ridq5vXr3U85MTrZCbPjAeFuRtIIAy4oyDz6BGURtKrTmEb4jvJB970tOlKzicUke0Az3rl4OUSbiJ8tllfBPjnjwvkBuJbqZduVdxV2F33waUGWG7KoPf60h00OvsvX3q76mnh7YO2hgmxJVUJkGHTeGbjg7+dWyievrmyPQ5rZQVddA5mTmXRJ8lk4BzxQEjqVvAgGgjA9q8nPsTcQ73v4GX8/KOnmjcXLG7QP7gGsh1eThnwINLnfL26Jvgp6DXtJJsJQMy/yGpSxBOoOfCOoVOrrP60GuFDjuan+vbly/0m0ePcQ91xCZ4BW96l60gOc96+n5FRQ+vOzazLQdHbbdC9hlb/AneifEUfBTpiXVE8M4yfT2ktkS3yvmowywpgBhNw2Glvf2Jbt7a07UbI5VlwwbvTDM2uYcvXnJR91SPoe8Zm5njoyO5XdSiZxJsEHSaI0ZlF38wUwxBI+bAtWsHunHjhva5CHZbrShLWfC8UYH5GPA3zA3/k5cLNhsrbMXcX+pz18hTMe/KsqbOyF6x02qx5nKikctPSEGROV2EUoKgNeuD//mpNX1v6F9nkqDFdVPANQ+Kvjvgk5E/0JfA+tZh7xmX3EOLzP2Rbkx3tTMaoSuCEvq0gTa3W/JfMMEWOvQ/pUT+FKMG44l2rsG/mze0u7+vmr6HIorO6vce6LRLQMZlslOGl4HmxcPrHsBLwJArnMsXNctUI4W1IGxMJfqypk7/02WxXylxwRP6C43KjW5cq/Xh/X19+uCWvnhwW59wSfT+vVu6eeNAO3u7qrBPQlFQf8EhxlDjyS42xp78h2/G2AQVY5bg1ZoL3hkycXL4VMesH6cvHun88IlW5y+VVmcKzVyBixa/cEqbMzWLI23mL9WvjtF3Mw45N9of9xl7w0bTcqVaM9n6UB35mhl55yfS+kKBzXBALiI6Ytu3kk13EOKqgEwba4jQMwY/TMbYwwteM1NkPKpyoLqaaFDvaFBNVcQhuSLsJm8w/JLPoxU2jV98uH6oqlKFjxnzo+fQp2tXyNtKrf+2js+tPN9pxGsxIVYmC5F6xMFao9OzuY5PLnRxgXw2JqlSiAPqrBWKSmYFcVF4gNSjQ7w2M1OgngK6YwwyBrdjzd1wIblkLW2xdwbMgQmH1KPBngblvqJ2YVPNOPR6/nitR7+70Ne/OdaXv3qhX//yuX4B/uoXT/Rv//aR/tVff6t/9TeP9W9/8Ux//eWRfvXNTF8/a/XkOOjVxVCnm10t0nWtw0002AHYVWMTtWGoLtbqA3PLImRDm6AVOYuSAoh0wF3hwjbvFMOSAOkt86zH7U2oOxmuMV8N6pWowZH9BbVGGfUaPAmMbwb8Dh5O1OGucJVot1PI47EiZqlYrDWdJN2/M9ZH96e6e3PAet3An2PNjl5pcYZMYUP6DxQM4WONrJfRVEBUPoBCZ/pBTMOhR4st369b9dhVKfsbdRyid8ii0bKFQizhOkMHPeGQ7jGYkdbCnw60IahFhjrs0R5/cljmkOiepCQ6KsEscuZ+FFxeRtaPSJ88TvTf02EKsmDKLnHBkfNsoGStwJpiYUH6UiXzfDKRbqG/P3r/QJ89uKnPPryuj96b6s5+peujpF3yjHShuj1RXB2qWB+qak41TgvSWl0fB93eG+j9GztgT9cnA1WsK5vZqZYcdoo56X9eboINuDMeYpMNVFeFnN7VaiG//D1jDsy4HPA/e358NOegt1NyY5ILdDguwSNpyw9954Ez8r7KeeSwpGS9BK8SfRc6XdAjeJCYH6lbKuWL3AVzCWT/Er9joY5+dfmHBZbq0Yk9ZXrWyp653aPPrpBYKx09Ot7hugBxo93ta1uH75XPXVOC2LchI/41yJ77GZXouy6R/SpJrIgH+D0u4eY8uO4vh1Ndv3NPdz78RDfef6Bq94ZO0SmPTxd6eHSu5+dzna5brRGqFErFWKrCrSyiddxfqYq1CisVYiFDt/RmauDhBh429H/NoesmY6MGW2TdrLUCSwfx2z+RmOTyjumqFv507AV77LVE+QAHCnRpEaJoAbHu1LvObH0sVurgdcf6qhRUFkMNh3uq0V9rDryfPT/Pl7+//OVDPX5yojNkpmUtE/3JkD/G5wouM1FJwNwu/g6IF/xO9N/zKIedqqhAXKCMy5/BD3P/OyAP89rIZ2a0KcYmbUEoARomkhfBIIWYHPuuS1rO558rv2fDv5UpSqLT3vgvw/DV42iQt1fyMOgzPAwuy5Goq7zeDAGIcjJoiHa2Yfd73B8A0f6Sy5134HFef0Zu4Cp5yxf/Oq5iswvPfi8uJ7z5eL0ecvf74GnSm1o8j/cl+dynX07PZUfl7jacvXzevGQlsJ2bcllSIHwFj8fPOIvxDkWtWI1UDieqR7uqJ3uqxvsKg12m4oT9b6nzeatnL471m68egkdcZBzr5GKtTRepvpICQNYi7exgR93Cnvrg+r4e3Jzqo4NKd0eNDvpj7WxeaXf9SvvNETjTdI3eXc+0zwJ6fVhrUlXyebRVc0khBBWsI7HAjUHBTEFSgDEGYIvUJlkrYAqNcMnRmnr0RLMx7GNhu5jadVK7AhsxP01Khei46LjEBbjYW9t4pIjNamWgoh7Wd2r7fjv3ye+2wMZGmvc1+9RO3xwt9fB8oxfroHMbalOM1IVaQhPo9TgmvJ0sgEx0ukxx9xKJLFKONzM8QP5cue5XThePj68Dr3J22fafCVf07V0QnePfdY04I6NdunjffqHpKvhazq4iXrvbTPY6fOVJ6MEr/9ZN2UnwFPII8OYYucexDW2/iRq/G7dN+Qd/vXgGnytebQt3yMNSm/U5ONN6NeMMlrURXZ9cv5CJkVeH3/d3LXq+Y70gWhZMAVTI6YS9jmM0qLFFC5Xo/wAnHTEUqspKFWfTBemhLOVxdSAuFVlO+3VH+41WG4DttGDvteDsx/dsG+TE3SXrxqLZyM+EWjMl2rhCf+nvmRct7FpD75I+ODYwtYvkR45TwQplCb536voWeW6Z07jYFD15hB3oaNCzK86d/MKrxeVQV0Z+sSYmbAZTo75vuBhba8nl8GxxoZPZTEdcWp+Tf8mYbWKlrh6qH46VxjuyyY40nqpFt7QVtnSJPolTznVGWnRDLZpa83Wpi5XQMQ3r30InZzNwqpPTE82X50qcF8QyqSg7ddgxc/ZYs+UpZS/Uc+5ZjYYa7e1pvHugYrCjxBzs4whqB1wwF/DOtIZBLfQplBJzs+si/Qjqu6C6GmE372rEvqIuawl5aRmLhj1R16wVsBNKbOSqSIxum2VnvjjX7OJM5/MZdKyhIyhiDwbswFDhryL0ggK5AJEx6uDdBWWePX+sbx7/Vs8OH3Lu90pduVAx7MjfqKCvBcqsQrGV1qtAEQbGIBLOQ4UMFBYUoASSsusyu96stcQudTlZd0kNAt8ip32GOEHq1dIPD0f0czVFx+/sq0TfqxorhQEtVLRWqjNvlRZ7Y7yTxN4ztJ0Ch1YFMlZaUplz96rRjSPkZkx7I7IOe6nGUArsC9ZHJzp98lxnYMFlfprNVSLrgzZpAI0VttOA+oYmVo5eHXLewO+G+dYS39FGCzr40NNmuoSfGXWhUwufNmq1ZqTX6tQYJaIUkPeyLFSEAH9E3aZgUTFGGfxo6cuGebbyMaYdMTZWRqmIMsoZLl3HFmzlPJ1j018s58jiQl6uhyajjUC5YNStoGBBYkxaeDWfL3V8OtMxF95nq7VWxPfse7sCrsUIxZaRjPZCoRCBu8BCpBoH9ZleP7BWVLOF5CLKl/etPIR+7/Vyjt9L+AdGBKOp34feouWq+q17RQ98yXmuSE3U4/6ciw8vCsm/21hPTwgRLxEe79DWv40koFxnILylqSechFxk6O0HQkihVXKSn5f2ttURiZ8WE+GeQiS6HHi8Evm3taJsxESyLRDYOYN5fjHXcrlWx2EZw6QBQjCuC42Y/BWTv8goVaL0hxgTIy6ohuOx6nqowAA3rugREBeS1aqRWaGqqsGAjcFYOzu7unZwoGvXrst/a2R3Z0dT6phMpqQPVRaVgguOBQWExS99Pe+dO+/p7nt3def2Hd24fiPXMxwMVbMAef2FCzYy1THp1ii2pV9Cr5Zas9nfEM5gQrT0C+bQhkGboSA7zTiQf/nylfzy8vT0lIPPZS6Xy1LG8xuTzVGUpSraLIpScDjzqfUJzULWMum8fTieaS+KQiX5ncYafkXCXqZHqbgsmEHDZb1mQYY0GoU9XQxYMFMMQSVteR0jLkam8GnHebYz1Xgy1mAwUEHf5QVBXVXyn96KIVBFzxrXotAb+tkKaVAg3oLl7AG3QBmUZZHr8XHwy0fvj1/+Pn78RIccBGdZgHbvT2BMnPaO/m58UYTHF/MLnZ2fc/H7Ug8ffgsecoH8UvP5XP4U8KACJYgoiKvyCcVqBi0ZQWY+5oRDkLd1ldcvB1vay3whr8d7uvOloL7K+wwfMi+gM1BePD31X4EpQIy/JlEHH97v+GWMKVyiXMd86FB2LXC3Y3HwOq7quzrUC9Tl7e4g124slRXyS/suK0Z9ZqZAvzLNKMIYoohGbnpkbJPhc6a/lEvniXi8zl0udff397THZsPHxYJpzSJ4gUHiv22/gPdMcY2Zh9dvMJ+uX8NI2NGAcIXRUPsvsC8AABAASURBVLt8MLeu/LscWB9cv65rYOKnSLTjP/Bwjvwfcxl1fHyis7NzDjbn0LXOi6PT67z2tnvk1sfial64XHi8pztcvt31P5s+Ho2yTHnYy7WMn+enSUXGrK4rDJLh6zwe7/k8j8N/+GLDYrnmUHbjP5XHYVDvC2Cgx5T3hSzBzxZ9tmGMNizKzkI5c19DPAbeeikuBtJlEIfBzhHbcfcIh4dSRxpzBjcGqaoK1VWpkrkSmTMiroeWDuXshy0N8xUbTIk0QwYVC/XQ1iA3TdMJGycf1NzYva5PuAD+yWc/0c9/8Ef62Wc/1Q8/+Fwf3Xpft6bXtVOOObij8mWjBFiRlQ8oVxslDisRHDZ+rVp0WoduSkCMS6L9HoQyaDAdKYwqzbo1F43P9B++/Hv9u9/8Qr989Du9xLBryiDjYM+QkZaFfoNxgblBrxsY1SqEpKooVJclbqkSfwyUcVYig0XNgg4/VtR/fjHTKTrTdYDQvV726vDOD+Lmq3MdzQ51eHGoE4zdBWO5gadrBothU1EgA+VUVTnSsJ5oOt7VZDSB17VKxpnmGM3E+pfkc8OHx+eTo+8Ta1iSj0VkXFwvD1iHBlzi1uUQfg9VcPVQ9JWGNtb+4ED3rt/XZ3c/4RL4C318+0Nd9/biQONQaVzUmgxGGoPtD9zUqtHbQ3hV4nZwaI2Ob91Aov8D5teYeT9FHw/RzUVRQkoQ9pzyn1ZZrBizTmVvqpGHqh4osmZd0P9vDl/qEZdLs3WDsRSkUABcRkDUHxiTgMwHDo0Dl7mmBj50pCbJmUAeMd6JukQN8nQMRk4HJCMvkDZQ3ChhGMvh+ZhDom694/a5bvP4jF6i/uTI9dNzXA9vy5IegNfhboQu7zRzITFgyYIYGiH6QjQvQWkieq+HfglanC6HCG/dTkbfDGq2gAxeoxcOp8mgSR6m79nF724GZeksXmjL8VduIronBt7xJYNQyzKvG5ppFB953Y9PpKTEWDB/KUmINOcL/LWwkdkaYPbaQqalzFjn8Cf8SWslg+/kTUUn38Bt6N9svdALLii+wc747dMXXAK/0jm2ieuMNQb7Gv3Y054MObAIvQb/WtbvtTbowJa5lhhjMaaCFlJlzlxsD2dwpDPB6COKpvc4+BOIiyGoQIFFMkSf15Xp4GCsO3f2dPPWFFtqov29qUxJz7n4/dXf/1J/+zd/qy+//EqvXh1y4bWWGM9APclolTm+YSPj68bKf4sIPRRoaIc5cMAl8C5rVV2z2eqhFr3X0De89EVaosNmbJLOwQJbM3mrlF2hwxr6byGqKivoLekSnCSP2xipTSqYH3WBTsBNoi7aXXAY4BcwoS4VWXcNXdbRb18/Mg/gj6FnOvjcYQ8mLp7pEIVXitipY/q1z3w8mOxoB7d0eqDX17fT0zO9YKz8N/ZPsYkbZKuoa40mE+3u7WsPG3bK+lyz2YzMe6OuJLiYIO4PIKVteiKdlzHWFl4kR0iwGBiQhDyaxAbdVPSBS5pKJRtZ/2neOkh741Lv39nTjz67qz/7+Wf6yz//kf77/9NP9Rf/5Af66Q8/1P07+7q2P9Z1Dip3dndUVLUM/gX4OBjRj91r2t9nzUGHOd8bNq/nyOjLF8/05PHv9Iz1wv9/0fNXT7Q8eal+eQoNKw2ZAzXbvtjOpPWpim6mnbrTB7en+tkX9/TP/skX+r/8dz/T//CXf6R//hc/1l/88QN9/sG+9oet0vKVZq++1cnzb3T2/IkuuLhbn52pmzOf1r3KFBWZbs1yofnFqS5mJ1ouZsyBNXOhVcf4+PgmxtaZZ4pyXT8Z7Wl35yaX2fsKoYSxgocmi9SHXPXIgf+VBjOpruFjFZB46mNedVxmtKDHL/SToWMcmf/kDyEo5npcLgP0tJqdr7Rcdmo4hG07Uwd6aDcrFZGHWBS0H5wIGTK+raNQWZbYEiU0lKJa7KwFBy0nuphzEMRFynTKuEwPVIapNotSR883+t1vjvSLv3qqv/sPT/W3/+GJ/r//+rf63/6Xv9X/63/6t/p//o//Rv/T//JX+n//b7/Q//wvf6X/8X/9hf7v/5+/1v/tf/5r/T/+xd/rf/333+qvvjzVl083enpaYhMcaB1ua94faN5N1IQddcVYPWtgChW0FgoWoc3wmySHJDPlfy7DjE9iTiZsLgHDj7qTcFFNMtKtD5LrUEXKFbLkiJdxXlMivgedgnATYRRFABF/NMkRAunWSMhbQs6CXWg66nT3RsXF577u3Zqo1FKr2bHmHKh16KQaxtaMV2Gi3ZYhXTE+AHuy4yCpQ857dFNCB/Ssv91yow171tV8oTV7X9HHGhtgwjyPrPGvZhd6hC48RX+t5JQILW9qLagLUR1t9UCRPtO24BVVKPFPMISciujuiO4ufD3H73Hm/QZCZyfsih696hAHaZE1Q8hk116o7+bUtFCIS4WwpJmF6nKl3bF09+ZQn354XT/+5Lb+6Af39Gc//Uh/+sN7+vz+rm6Ok8r1odrTx+rPnqo9e6Lm9Im62QuV1HtjUurjuzf1w4/fx72loaV8Abw4OVa3mMt1zKAsVDAQvAqk913Loe5GC+br+dlShy9nGfPZRl0TZL3LTymjx2Y+AFfQW0/CD6iPAvg70Mv9lvnl4VZbu2BN31dgQXih1AM5lhLjLuRiiw15gPMNWycBOW+BkSJkigISNJn8n3jedoNEGh9tH1MOE2dmeN+ABF4D4qEcfVWKEjKuVNFUhb/ELbOrfClMnDxtG5/IZ6o1HO/pzvsf6+a9D5UGYz05netvvnqs3z471QXp/WBHGkwk192xZAwKRdqKHOzGzlRaqYp5W4CyqFWz9hboN4RECb1DNrUhqcuTEnICwN8gc6t2o6WPJ7xpFdQbwG2Zg77Gr9crZK8Ry6pGtD/Fth7VNb3ttVldIANHWi1O1aznOV/f9qI6GihVFhPV9R48GOo5l8C/+fKJvvn2pY6OZtpsGGvaESwUH6NdeRgki0QBlRJI9G+LQskKifScByqM/F7OyxvxRroj4A+ejuv5HUYbDuEGn6OybGN02KQda4nvJcSDVGoLvvCFzmxjCdKZN0HSEnxK7r6NqzjcHlukz3X3FN2CRvFTGWXk6aw3CZvK0ZM3XflJSx521/NCxTsvcYk2Lol9TddVmGQ5cpi+6ruABF09l34zEy+xdgmc776eweHx3sD3wHmSG/+eNC8mqufN3u0HAvLrPErqKefI9Wwz5C9ZXlerZNnvrrzCdxCJikrIgJAJhZK3Vsk8Gk72NNy5pmq8r2K4p+Cop2QbY58mPXrySn//q6/117/4Ur/99rnO5o36gMyzT+1Z0za+XnDuNSqCPri5r599fFf/7Mcf6M8/va4f3Cz0YNLowbjRR6NW72Pv3Ck73WQfcGdY6s5kpD3s1AqaDARk0e2BsopyHUuP5OPfM+5ytB0q0AFfmqTAZiFCQ+wj27coFh4Jf+rQKV1U30Z1XAg3q551rOeMgHJdkNALKBppPN2CvaxPnZZ1xs9WVtjSS84W1uTdoKPONwFbYa0vmbeO50vpPIw1L3e0xlbowlB5LqYgMVYQIqmVWX8JgrwG/HXXRcbEPzxGpPlg4n739ehcpbLvdTLFRHFeA/rPeuw/kftKzq7cN9mdBkIQlNNwc3+vXGjMdUNczkk8b+bJm/xefott2tZPUfLx5kji/jPf5BV4WZDb8jB1QIryOGBj9KyVm81Mm/VMzWahjv2Spyf1aruOi9mNFpwhOla+x2RNcJVZ+TkXiNGU0EcN8u72UkRoCguKVBKCyWKUMgpZUeAtVFqBBBXsV6KsE2Kc1MIc3z8hvuoK4oe14mjAUlliEfU6hwZHS19EPekSV/6eNtap1xzbbeFrFjStoHVFP7qS+oCLYkvcpm24DN1og9/b62PAT1n2kgu387D5gkXVtFGKh/zNCt40S4XQKcZeHectzo8L4s+xg84WS/kF8Jwz4Q1r8KYcasWcWoOWOdWBphpqzRnWOk600EgX7UCLjFqzZdDprNXJ+VInZ3OdYU9eUG/DfiMU0nhSaTwtFIqWC7lT8qB3Lo4wrVfoqUo71/Y0PdhXOZpojh44vWi0YI4umkIzDNIL5vuKeExaxlVq26D+Uh9IlQaDiXam+zrYO9DudEdFpFHGxNSpwDYY1FHTUa3puJK4CD89eaVnTx/pCThmP+i/rLFBH3UmpXgJ5nqfGGDGoISXI/bBjoLxXa0v9PLoqb5+8ms9fPVbbcK5Rrum0ShoyPnDgDrqmDQoTKzqELwBTfaXgTgzTMGkBL+pXh12hcvo+cW5zhzsB2eMjcvDmnF2NKmlN5Sh/cBevpruanxwSxNQj/YUy7FSqEGlZI6CcQ60QX/YwwhdG+njgPKjquDey1QjcxXzZEDaEDthAB0ld1r9ObbPq0OdPH6qU+5IVq+OpIuFCvYO1brF5m7ARgXzpoZH47LQuCpVl0EFfQ7RZCDhV0ZQIO0KRlyCPw3yuNZGK5dH9OuGsepJC8h7hE9d08h/g3uDbPfQaCEy9wNHxhut2Ut00M8yqd5MiTkUq5I1sFYxqCT62ZK+Yk5dsNc+5w5gxj2Oz59cjrmYJDl6+OJ77pY2Nsyfc+51Xp2c6unLY704PtMF9lxXlDJsw74s0TyCWgrTZkDWYijpd6UykicUkgVJJjnc0fbxthwe7THZ7x7PY4QyiPAwzn+LFzYqt+d1vgadf+3Hw6u3H6OEXUZkl/yZU9Ao/O6461kQyS0Xc+TrGPcQ3wNyUCbnJ4/hz/10l0rDpevtOLYF7Sr7a5ea3viph6JSNhAJ5ES9TidGHtUjHV1GUNubVgjvBRu7BQdlLcJlEIJcqopS9DFDYKBWHqgwIkYTFAuHR3tslHf3UFIolzHKcMDmuaoGKss6oyY8HI41Hk80mUw1ptxkPEYhjOQXW4N6oJoNRkQ4DN52TLYGQVszgRq0moWgivQRZXZ393Swf6DrXCBf5yL41u3beu/uexm3b9/RzZu3dOPGDQ69rnPQeaCDa9c45DrQHvTtcEg5oe3haKQBCmuAoijLSi7gKxahBUp5tVpp45MHGjw+0Wc3Rg1JKZjIZVVBSyUzQ2d0TLaG/ExEJtIGnrUcZHZMGB+nCNMik6BgclTQ730sy0qxKEBU9DTgCrRgQhb4zYyijJCPO95IHZ5WMbFqJpijggbnWQYXn7neolRBvY7X9VFnLk+9MQQZ/1wuEnXTgsxsSwNly6rM/Qq019GHMw7lnj59oqdPn8p/G2jOpeOKg1TfFK7h0RqjccUGccbF7xEXGf4no588ecyh6UudnJ5iTC/lSiM432JU7jNuCMFJUOapKdOg/DhFDilAl+eL5DdzWU9ZdvFeplGfKxb65/11vrkbYrisz8uIMl7OkRvI7ZKBgCm7XuEVRJx4IAH2yDdXW1fy4UzMk9fwyUNYDspH2vUxCsHbpT2q8TeEoBDiJbZ+I85oy8fA+ePy0qJYnR/CO9RvAAAQAElEQVSJtkWaWVBZVRqNR5py0T+dTjWZTrT9TeCgnkWlxZhzN7IRGY2H2t3f1WR3qno0VIGCD3WlUJegkkrkjfAAuffLKp9DPhcDtC24pDo8Olb+4QeU+gWH3SvGuYEmQU+IERkpFKBJ9DXBjDwvcMVjHo8r849EFgX6GHO5SNgTqEj+JBn/YgyQVKhEpvO4kT8ATxONOl/W0OCL/oKFftUs5MZSi9GxNUBMPbzuqMv1V4tl0nZCp5mkQA3KEOn6niflOP/6WAEYn4AX2ro+wFSISWEsZbSmSHuRPoUYvAmhLjNomhxJLbrSaUr0QzEqwYieJrouqcPASFjBESt1WAy0P97Tnf2b+uDWfX3GZfAPPvxUP/jwcy4lP+Pg7mO9f/OuDka7GCDUs2zUztdqMS565lyPXkwYJUI/ZdCIrxk+Lhv0VoNBlKIpIRdr63Wymuvx8UsOgB/qN08f6sn5kWYcknUVYzNE92FQdAEeYPiyw1Ri+U4YUz31CJ4E+oHAqYPBvia0yJ0bCK1arbjMvVhe6PT8VHOMh0TpgrYj9ZlBd7/UbHGqw7OXOlueatmvtOo2WnAQm41K+GJWalhPtTe9rt2dg7xGuF4rmd8mHvSv04FPsJjRDYohImNRBp8d0fVXWaG/amSqUhFLFaFSVKnA5ji0pYqu0jANtROm2q/3dH10oGtD1qw4VJ2iQivVKjTFkJ9yEDfmQncEfI3wtS7WZR7vhrm3YQPS0Ff2ywploZK1sBoMVFaVotPEmLQcFq85VN5gGOaxW7s8BcXhQGtk6AUX589OTnTEZsD/lG3vsmrBu4nPQx19benDBqyz39TBA4SKtuV8UU9+AE3yNCMdvhtjqO8gqSVvl/HaT35Rh2V3m+b1vIue1jpw6Zq7tEl7wu+wQBiDFUIZE1OIERdYlDwSvooeEOAlL21u23CaWup219snDZkzcuWXrvqYZz+5XM5FunLfE3xKIvoS+N8EtJ3HxJE/5fzbulNuG7+7uXLyvFWOSrfNZc+Wkm0Zp68hbS3ZWmZLXMdCEq7DVlIgjwtTbNWHLqOBv2vGaM68PUGvPUHPPmTTcDSbaYnN0CBPfTLJAi88w03Q5u32lOsZywR8TI267HIsjT4YfTPmKzs+JepJPm89nj5ZMMVoCkE81Ea6lx+NC924NdGHH93Ugwd3df/uLd3kQnOMTeSHuGd++Xn5VzxmrPuwMNNl5jQCanMbx/V0Yh0wM+Yd84A5WBbMuRC9dXm5K3ToK19rZqwvS3jQEk6U60RvqKMjo0FooGywqBa7z/+azGq5yfozIkeDslYFpKALbNQZG5cN/U8xyIAMjlBXg45qOCjo2NwneG5dq4hbQlVJekSHDhGBa6Oxrk93tY87iKX6TaMl9M3OzpV/EIoLoU3bK5alxti5+9iV1/w3fw/2NWDNLbCZDJqTjJrFc+XiTaYcmV385CE2v2/nl8enbdar75vcidSkwGIT+yixqZcrHXgXmX+7w6i7N3f1w0/v6U//6JOMn/7wvj7+4Jpu3xhpZ2IaDQydWmmILVFiP5b1QK7ThhwKDNFvZVGp7xOH+QudHh/r1YvnevniiY5ePdeMg4DN4kw1m9Abu5XuHEx0a2+oG7s17kDv397lEu6WfvTpXf3sBx/o5z/5SH/604/1Jz/+SD+Hjj/6IfFf3NFPPiPPxzf1BXR9dGdK2YrLJtaH+anmR4daHJ9IbKwHVmoQKpWMf88aseGSYQXW66Va7OuWcfN1aItWCbqNvEUcqIhjlSCEgcwKSSazoAJ5rOh3URQyMwXkpKoqxRDkc6bnEDSxHsoBT816GfNHPnguk4Qia1EBn0IolVgrNhy2rLmsbltyEk7J665UlgOV1UCRvBYKifbEY2Yqikh6CYpMg9ffceG7Yn1eYeM4DTGSL0YuVHr4P9Pjh8f6+stX+bd9v/zlS/3uyxM9+WamF4+XevF0qSePZvr22zP97ttzDlvm+vbFWt+ALx/N9Xdfn+o//OqV/s3fPdO//Osn+ld/80z/7peviD/Xbx6vOZjp9PJUOl0FzdsCPRTUYJ+kUMrgmRwhSsEk3vyxQDAqEB8tKiLb1klyIyi7kqsiVBYeo1jMkCKZALyyDJPB26BOgczGHN4iUY6sSpRjHHwsgLLuW5OwENSqKuY62On14b0dffz+Nd27uavdUaXIWDbs4dYcUHTomIC+KxjLEtumKpLqwlTEAL1JG+ypzYI6N52Cz/FeCswzo08xFCrroerxVIZ7Sl3P2A+9Ql+fctiyIk/j44QMtSDhFzD4kmFBDLnoJK73hTboQ5HWKphLEb/BKKP/gr6s46G1R0/16G+DJ8HTO9YTkNJSyRaysFSI8MDmNLdUXa41GXbaZ57fOqj04a2xPv/gQD/+9LZ+8vFt/eij6/r87q4+uT3RhzeGuj0JmsaNBhwMD/q5pmWv27tDPbhzXR/duamdqlDDQdDxsyc6fP5UzXKuCB2lJfbnET0y0Gg0UN6DlkMZmmE+b3V8eKGTo7kWFxulLihYKctjHiR8W+jyScpRwn0HLkC9nB9izC3zpiXM4aAYJy56k8EPYPgtxxGf1+KNLLsNLmWsxe3ldRj8Fe2Y0Z6JOP9cQv688VtONSLfBkHidYlkpDnE425GoIUCoB9UkoD71qWvrMpx7prV5KuorVIsR6qGOxpM99TGWi84HH58fK5Xi1YXHNx2fvk7nKqvB+rLWlZUjHulijlaw+MBZYYF44EbMr/pqcHzLJOGldDLbYsOHjC1lbPAB18fN6yPDfMuT91o8n1LT9kuUY754Gv0YnGhzWYpka8uo0bQMapqDcuCedSr75ZaLc+05EC2QT8HejWsR9jx13RwcFu7e7c1GB5wtlRpvkgZrjd72pACPDGwfY2yon05kQYvM+Aj/Uyv4fGRAsC2MHcpYypk2Q0yj3MQzvW56+GMING2ydSjg1Kf6F5PH4lGRBgc/Hj8JZ0ACf7mCIK/7ybyJeyK5HVd+l/XDe8S6HNar0S6CDuSu14ON7nbd0R7HuBh8ibKCfcNJIMEXT05jYDHfQ88yvv0TrbLSHpOtTlABVevCdaIjnox3D/wUqGX/C6ucn83/irs6bTgziU8xb24+fWx2CLlNoi8osS9nhVkr8sRSIynroCgezgDeUqMfUKWhAwpVgrIZ8mcKkZ7KsYHqifXVI+vqRzuqmduzpl7z1+xnj58rq8evtDj58c65eKG+1H1rA9iPHxdqdDRu1XQe9hFn9wc6sd3x/rj+xP9/IM9/fzerv7oval+dHOiz29M9PHBVPemQx1wBjMMEUkNCsiiw8TD+PfUlzJaCVtV2HjelrokQzUGEGk/9pF1KqKXCwV0TYDmYPQLfWHYISK9b4MwfZm7SR02SkInCz4oFjjMqRjRDaRh83SsmS1trTvTfCMdXTR6gi7/3csLPTpe6flCOukHuih3tKp31NRTdeibRC98WBK0U5Nk0O1Qj/iAJBch/PoOUg6Lx8B/6kUEXmfx/A5Rg7v/KYjH8+B87+vy/70Jb0emq4B73sZV/BvXUwXBV/XihQfE8sppdtchEdJ/xbOtxL/btvgS4JWhHPz8papNiJsK9qNuW3acu3Tsi7quRayS/PLHL3OWmxWXwAt081xzznIW2E8L9lVzzifOOJ84PzljXZ+r5Sxe/XZcE25iHiQ6mMzUB1MKkbYjUhZV9o6AfAb6by7CyBsu61JfFuorZBBbw/0tcSvoWnC25XvhNbLfUm9L6Y46O2S2Q14b2tlYUkNbfRGU6lIYQOqjYU11XPI2nMc3ajiT2tDXDXbUhvm0hlave+aXuOzn5rgb7LmefXdAdiN1RusVkd3gVOJnairhNtSxAgvynrLfPKbsKfbiBfNwBrCOtI611tj9q2KgJXuPVRhp0Q910dY62xQ6WwSdzpNOL1qdzjY6534l08BZnXFONhhGjaaVYtlruTkjz0vyvtKqncmqpOF0oPHeFB01kWinRY9tUqF1X5KnpExg62Ss86a2B53UMhWpnrkfWCtK1dVIk9FUE+zZAXcxMUS5nNJ1+m2qsIuHdWB9Z9xiUtestJif6Xx2pgtsgAWVreFVq6SeQr06OY87eGNGecZ0OKi5y6lV14UCdazauV6dPEGXfK3T5Qtt0oVi0WqAHV7C24I6CsYnplYBd4teJeM7YK9WF6Uqxt5pNWZK13dc7DdaYGcsXGZRcBvo6cjfqoeeRht0WeN0hqhUDVWMdzTYOdBo9wb79xsaoesrbKqI7apYK2BHBQa7sID2jKopN6DNYRFVBYmts3bKQvvsF/ehZ5f0cS+V3JMZ49ifz9WfL1Swdx110kRROwqagrEMO7vXQMRjO03qUgPkvmZSVvhDiQxHyeU3wX+BSFwkbzEoVI4q1WMwHaiaDFWOa9mgVIpRvRJj26rjvKJl3vTMGaOdGKgTd8n9zHyx0AYetfAjwaNI29WQevL9QK1AOymaEBnkpssXxit4m8vA60QbgbGNISjAH9HvlEwd69GKs80z+v4S3fDi5Fyn3CEsON/u4F0qS/oEjZTp5fQECf8VzKDUIX+SaMbfDI9xEOtOhvvfhVNGMaqBnJzHP57H3f9cQCFF03eQayGORuTE4prZlTen/v6H/K+7gd9+P8e7MeQh4vUXz1URox73G3F0lUn8OiMej0k+HhmeBV3MfE6ANPqSrkBuvHz99ZzuSl63vvN4HQ2aww3/JZvcNUrP6wkBaqikZcOQBQRl4DUVDPRoPNbO3q72D67lC9kbN2/KL2Bv3rol/63d3d1d+WFTVdUajcYaDceqq4EKJlNEkEMIMiAo6mmjR1k7DSvav+Agzg/hTk9PdX4+02K5RPg6yhaaTKfyi907d+7oww8+1KefcnHy+ef64osv9MUP3sWnn36qjz/+mIPOB/rg/ff1HmX8gnh/f1+70O4XYk5jROmIp2fCOH+MfhdMfqfR6SJJJX2u61oFLpzGwGrkF1Vr6HV3xcTzy7MNk7JjUtIlmZm8rxVl6qwkByjKobweR1VVud4rnsToE85yueBl4U8MUQX8KqHR48RjZtBRqEKh+MWgw+uK5AvB5HkH0Dpi0g+5dKjrAXQE1vCOjVunBK8lUwhBBQovhigf7x5j0Gl3/j9//lyPHj7Utw8f5ovgw1eHOuaQ8JQx8QvhOWN0RPgJl8Rf/fYrPXz0SDMOSVwheX0F9MZMT1CA3t9DCDJz+erz2Hr7ScpxZpZdpy+iWNzNiEExhEy31+1jEWKUP85vL5/rIcBLtNfjjrsmKpUF28L01uMl3woadBFMusz0trYhPr+XSS08247/OstDyzzyYoF2AvSGGOl/lJnhWnbF43S6bF2BKJGoGE1lWcjlY8j4jSdj7VxeBLsMlchSUZTkKRn/WgMOckfjiWryRspZjBLtOlKQetrtZQrwsUYOxsxbr7OsKrm8HnKB/wqczc7lMtxy2ec0JQl6o5zPIeKGoABi2LruG9OrXAAAEABJREFUD9Tt/egwLFvQIfct/Xe439OM/GYmsyAzdwFxIYclCyavKyKHntdlcL1eaYExusQYXa6WLFCNWhaf3gq1YNMF+aZl3Uc1KaqzSD8B9faizwx+Qo9+37CRTIqQ9zfYxnmPvVRPGn50gRw5t9dKHBn967kyUNLZKDLqCiQaHsBXokhiYUwt9V1ChA2UippijN0+uKmP733IIfkP9PMf/5H+7I/+VD/70U/14b0PONScKmFwrjE2Gi5CGhbezneiyBu2IzWYgkyG8u7g/RrDdokOWqOjW4yqHr52YM2YHJ2d6tHzp3p++Ern8LWFbqtKGXPUInUEYOLp1GI4rKmnQY8l2vID9zU6bnWJtRsKtOEXzkvG6dQNRTYPbjQXVVRRmnwj0mCMn81OdHR6hKG6EsRq48Y+xvQCY3rlmwoEdDyc6ub127p57aamo6kq5DtCj+C7y08GfmNsQ4jISqEI3T4PKvrgOrDELYiLyGmwSFFj6EzCMIMV6jm07/zQftWpA1jQio3yZiW2dHvdKfamEYbjlHXKMWFeDZkvVSwVqTOG4FSogdc+bxwbeMUw0+dSFfrW6fLLMU9zHXqOPvT1y///yQ3lAnOOiasF6+sR69qLwyOdcgkMmyULkkwJofU+0wnJhcjhcpiyxAkiiEcKc1xPEArc7531vEYYGJDBAAdpSS15W8oSR9jA63TyJA+TRyC9Bb2Op5wzkzSxYUoeTzkEENJ7IIVoCmzQYlHCk0ox1oqBtceGCjZQ4NDYrJRZIVMhMf5OMp3Gr9cwvAa1ODnO6K77Pc7T3P+GR/AF3mzr+B4/9RDLt6fYZUWEcsW/55IFyuTwrF5vzkPfvb8ZDTEbicP8DPOD6A39b+l7J4spQ3Ssz7zqiA8q6kqGjJ4j+z7uL7n4OrtYqIEsj7dYyEIEyEGglzjsjggnOY+3eGsMGQPB/54x8UPdjrmVkAOjqFE+4DEjIMGanjW2Yf1vVLK72edQ6qMH7+vzzz/VRx9+oAcffqTPPvlM79+/z0H/hHVsI//rHy6/rdsKwRRiVJ5j9CEQNjMZrnhcZ3dZ73fq4ZmFIJ+rZuhkyN9weXfBpuSCTXjrwk56MqMkLy5Z3JORKN8yP1boCdc7vpYYfCmrSkVdysudc8lzxuX0inwd+fvLOnzd8vwNm6MG/dUxPyNpNeuibyyrIirS7JDN1LVr+9ipe9imAxjUac5m9/jkSK+4lJzNZ3K9PpyMdMCl7+3793T3/Xu6fe897R7sKVDPBr3aAJ/vqGDlPlB3Eh96Ilz3OZT8+7b0eliXD376wLsNE9SVwCdRCx/xeCPoXW4IZVwe1nXQjetTbNv39KMffqjPP7ure3exa6eFyrhR6Dm857LH0kYFslIX0hD9PGKDOUBHBzbMm+VM58evuPB5pOdPfsfF4jc6eflEm/mJYlqyRiXdu7Wjn33xgfyS99MPbuije/v69MMbXPZ+on/+l3+s/+Gf/5n+r//nP9V//+c/0c9/+oC067p3e6r3ro9078ZYH9zZ1RdcSP0Jl8N//ic/0J/85BN9+N6+BtC4nr3S/PQlYrzWqCpAqQqZMmSuZ8/h49fi+ph2Ll/o0IYxb5CnDt4rsyaI7Fqtmyy37pcF3oCqLRnfUUbF/CvLUjEGwdQ8J+TzhUo8qkAwCm/bxOMVA/whBJXosxgLigWKmHwoZFEhFAqxVFlVGrLHGQ6HiuQTj8txou4Qg7zdmvZjjEq02bI2rtcLrVYz5uVSg0FQXUtNM9fhq2f6+re/0a/+/hf6za9+qa+/+kpPHz/mou0VNtGFiij2QLWm06FG45q2g2p4l+268UQla1bXm045nPj6myf693/99/rf/81f6V/8y3+vf/G//3v9q3/3d/rbXz/S10+O9eRwqZdnrY7nvS7WBYdpI/XFVMoYi1MHAGGhlEIlxUqhqGVlrRw24lVI2GGpD+pp1yH0uinKLEq4Hs6uguzyH6whDR5vPfi/+3qaK0cHehVdalyiWj9HThq9d3Okzx/c0k9/8L4+Qx4PpvCWQ7TZ8VMtz18JIVaF3I9h2C57rx0OP8YD1iALWqGDl6DDLouMVw3PKi57Sw7ZIn0LwAj39NcPN05mCz175bbMHBMuykLNSlAoGf3HH2JNXAXKLQw/aQZvAn0OzP+gpMDYm0PbJ72e9B5OcMbRU6LH72hl9EHWSLaRfM3BNS5ATSv4zhxPcxWsQeOBdGN/qA/vXtOPPr+vf/LHn+u/+/Of6i//6U/0T/F73P3bO9qfBg05jKvDRqM6YXdNdO/OgQ52qKBd6vnTb/Tod1/q7OgVB79r6jaNRwPt7+7o4GBPvne+du2a9nb2aT/q9ORChy9OkM9zVFNSzH2PkkzKED3X9vGoHEqEfXbg2iXgqKwnvgM9JbvvAfwgn7HuBfLa9yJpG58k6rYMKQSH4RrpW+CRiYcPuTNl8hjC4kn4GTpdgajta54BXLnb2PxN/vV4ByMpRVkoabfKMFWEa6bSRLGcaNkEPT++0G++eaYXx0tV4+uaHtxVzYFlqCYS9pOYewYK5KxCRuuyVl3V6I2hirJUzz8/O2lY7/KhH3R3XS+3T13EIjJeMA9MiTFayw/BzaSC+BAKmREQIHOPnt2wR1hg168vzpU20AQPx1XUpCq0Myy1N6o0KqQW/bW6ONJmeUpdG+3vDXQX3X7//g29h0zdvLGr69d3OSPa1WQyVFWVCrktmJQZhfvWawYNFqSMt/1XcZeu0+p5cM1d87wO0uXud+BxGaST15v2ued8c9clUf5QrMe9Cns+l95tHnzwJ/tfu2RmMdjG9UpX/h7/VZ4cRxjee73bvNTs6R7n7vfhdR2UvUyXu5Tx1/F2fVf1ugtVZPU2tjR72PNnECCFBDzf95LISzpf2qOi3/OT8n0l/zPjrmp5y8Xr9Gc4sbTPCwne06vqGaQ8lpcukzNlQOZVlpwelJCNpMDscLA+hFJWDFQOJhpM9jTauaYxFwT1+EDlcE9W7nCuUHB5sdTvHr3Ur79+rG8fv9TR2Vxr1ooUqAP56bC5226txDpeh1a39ob64cd39ac/eqA/+eED/dFnH+jHH9/Xjz5+X59/eFe3D3Y1Yv5ES6gkKArIIfbGRq1WXMRuuAhpqLNjbegdl2NvV/2hzR74ft5dpyOUlSIIRaXAHA5G31RQIqrvjEvgxBllB1o17HmbFS6XFxs2HJveWEmiGnTKBn4s2ZcdLnt983Km3zw50VfPz/Ry0WtpA23iSG0xVKrG8GegRFv0gjERSKCnzbSFubul2r9XIJGXNF4KbP186ZKMf3jzm8OWvW8+lEngTcQ/zPfdar6vlMvZ98V/N87rMiUofQN6/91s5CA2OfgQ8m/O9NpDCH/uDy5ZiPiveKmDlwq2X4PCgv3ZZDTSZDzSAHsnovd9hDac6y2xmzesC4iyVtjPC2zm+XIt/8Hck5PT/FefXjx7rqePnujRN9/qxZMnujg9RX5WSpRLrA0ddXTuUr5Ht/W02TNwyXyOXXEpKFmh3qKv1ki5qYtRqSzUxqBNMOzMqN7DzAWnZcZ+bcYZ06LptIFBeaWnzg6IssY6Z8h7HNTM3bHqyUg902jFXm9NWT93b+ljC50NtG2g0c9h/KzpgjOW+SUuzs61ws8EUc0cHNVBNdPGmIcBausiqCojTQaZmXz/e86+1X/r8Yiyp+zZzzmPu2AuLWlr3Rv0FmpSqU1faNNFLmUTl6cbnXJGfsY+dTa/0Hx1oeXmAj2yUI+lXbMPG45r1YOSNhrO1o90dHKsOWeeCZ4MseUnO+ioyY4C6z0f5vswI5mXod1GYjjUQYNLQJ+MbvXM+U4d54wB26MqB8jBkD7VKpANM0NeJP8yDCpDUImMlPS5rkrVdanAGLkeathvuQ3ROF/RST2Ut5wzrLmEbbE1AhWUjEvN5mXA/mbA2IzGQ+oo4MGC/rzMvw18dvZKqV2hnXoVlBd7OqE7A5fIJTqjoN4IqiJoNKiyvZl/2JC6I7SFGGW01SupQzbopgI0FsiP0RGnZdOs8zlx0/VqLSBbtSKX3pNrN7R7i337zTua7F1TNRjCi/Jd1ISrUs6f4DaRouqi0j7lb0x3dJ2x2Oe8dqesNA2Fxgqa0MaUvB63x/7B/5rY/nCkffaAO/BjWBQaxqgR/hHz0O9iHMPhQEVZ0BPR4yTvi+hLiJH4UhU8nE4nOtg/0I0b13Wd84e9g32NJmMFeNEyFmvmSYPcwwwoDSpCocKos0/yfc2c8xHP05M3hKC6qpXbho4Knno/I+2V0OG0uDDk8WZMW+ZND48NfocY5fkyAmMAs31+LThrPuNs8/j0TP6noGfspdbwPZFH1J9i4aSp48yeaEGWXD4d2SPlZcDb+T4dnHlCHnLx9VIOvP+N3/APqc/ezkTAcg+coCu8neEq7sr1tCu/u1dhXOrCGsDjb2IMHCZ4THQiEvBumeBBhIUw75YCPLwk+HtJFRFJ+N9wMDPaC5gPKmBqbDeiRJLTc1NBUs8E94m05oB/xeG8D7Qr95bR8wO8JQdycwbaL2XWCEDfd3Lhqpj4JSgKJhCDXzBJ3B9cGKi5RwIcLlhebsXlgl/o5ssKBHnJ5a5fJs5Qyuf+9/FZiE5OTnTCAam7/huoJ1w0nrEQXaBMPX/DQVhH+y48zq+CyeaL3dQvh/PEuanbt+/o3r17+uCD9/XhRx9lfMBh5/337+f4u/fu6r333tONWze1t7en8WQiV2SF94H6CvoTYoRLjAB8MzP6C3BdcJ1XPgl94XF3iw2HOI18QfIJ6NjAywYt3cPHYEEl9dYoDG+r4uCopL2SiRhpM9KeqN9h5A1M3oJJ7+kF6SEGeXLELQlXVcmmqpKneVzCeExSDnvd3sYAheeKuaSdEJjE1Glm5GLM6ZfT1VPOBcV80pPu9fg4vXr1igOor/XrX/8648svv9TXX3+tR1z2PuXi9ykGwgsuin2cFhzwdiy8ZqZAHTFGlEeREULMcYH4t2GGBEJwn+noIYGA/DH6aZSNuS9l6fXEHA4x4IZtPDzwvpuZDxKGb5/luEeWxWNmuZ7w2pWu/GZGmkCS6fJxjyOP+nfjLsM4CeiylPd5hRx7/102XR5a+NBLsmAKDmgOIRAGlhvIdHY+N6A1IRsJHnhSgFcFY1WxcNQo7CELio9hWVXUFYRykFFnjDHzIMsA86+ijJe7kiOjPTLLH687twXhRVGqZjFzefc2aJqD0zWHi0utkNUW2iFFMpPXYSHi9XGisJzNWxcv4+Vf5b74oULmATpixRxfoyMaDmu9bYf7nTfuOs9kYhwjfShZjKuMEtoKxtQsUDfyCW/8N39WXH7OFxudzzY6O290Mmv06nSll8dzHRF3wQXeGoa3kOMH9443VBL53Tcn8skdTbktPnoz7KS9DrjfKyBfjiOM0eIxV4A7MgIZMDRAizG25rxk7qvhMAurOxAXKV6Su7ZC46rW3niqm3+Yzs8AABAASURBVBgmdzFQ3r93nwuZB/rkwSe6f/8DDlSuqSoqbKVW6/lG68VaDUZ7wrgz2gjo+SBkAr/z1PXMBp63LPyQo4AMmFnWR+fn5zq91KFmJjfYAnLk5RzJdQCFXBZb6ujcEKAvrrt9PjEUufeirJkpYKx1GHCns1OdXpxhALeyEmqqIhs2S8Z/jm53I5wuK8TI/EwYpxt0ZCv2u6piyUZlrOsHB7q2v6/JaKw6y3mU8S8xPim3Sgg5DLHI9QRkJF6icNfjA3yQsix6uTyeHobnroPn6CfnwRlGy4x1puNyfVKPtTfe02Qw0SDWXHoElVawMahUh1IFvE2MXQ/PM79F/Yyjy/GKOe998/miaCqYgyoifOi1xMCdNytdYCi7u8KQbrwv9MFiIbOoJeVfHR7rFFpaaPQ4ES/adCSZkgUlwsnw0/a2T3AkifgtPJqsOAauXjK8zoHfOhIu4f5L2KUrNj4yxgQ3gRy+dJOu4t11dJCxrSuRJ5Heu0td/kMABqMsmEKomNsjsKMYQdhRsIkC5rOlIcTXoAIF9UVcpz/RlaTtY/iV4d/XoWTkVX7ejHOit1tsE9/43+TpqYu6fe5SBQHBVnAZl2u8+lxmuAySA5/X2Uv0T0j4Fls+yHnAhVrXbdTh9swLj4uhV11FjUe1RoNKMYQs/yfI4LMXh3pxeKoFiisha3K5iPABWbJ3IGGwKV3yd+syDuZgLOB9zwGSU+fzPYRIn1xuDFp6uXx22Eq96AUdNsYmFpFN4UDj8Vg72Ez+A3v37t7TffTP7du3uVyaUkfM5XvKUlJE8FpGQpZ7dEOgvhgCcZ5MWjAFEENQiFGGS9at/mHDcHY+y3Pf40lUMlOuW6arZ1t3T9vet6QArdUQWQKJupds9M5m5zqjvg2bIKfDy3o72Z8rTEpON0rLazbzLwlBqth4j3ZG2jnY0XAyUAvvTufnrCWMx9FL1pZTH00Np2Ndu3VdN+/c1rWb17Wzv5cPHgrGMZSFDP1nMchpct46aMFJyfAW5f1KW58un+Rx+NNruI+AJTmZZpZdOWc8LpDmi4b/GgiHFOrXJG3gC7I1KrS7O9TBwUR7uNNJyXhWmoyjytjKD+aPnn+jV09+q/PDR1qdPdfm4lCL02c6efFNjn/5+Eu9fPxbnZBvdf5CRVroGpfID+5f089//BEXSZ/qZz/+UD/87D19+uBGvnRz/48+v5vjPvvohj64t6vb1wc64HJpOuhZ1xpNatw64SbtQc/taxP55dQnH97Ugw+u687NCXOCMe7O1TfnUjuXdSumVyMxfxLylRg/sYl098pG7IlrWZvcjthcHvz4ptd/kO0l9qr/wFjvaxl8LBinejiQw+3hiEyGEBRjkK8bAb943I2kxRAUKGfEZfbjxhjk9RTIoZGunCgFkyIy4PFeV/R0yvpc69D3TmcgXMRCZVWpwLYxMyX61rA2bDZzbbjw7bmoj4E+a6XV8kQXc8ZnecicOVbXn0LrBfSvuOxda2e31Y2bUe9/MNYXX1zTj394Sz/89Jq+eLCvLz7c1yfv7+nB3T198N4u/J1qB3kwNdh2yPer5/rq66/0d7/8JfgVl8Bf6++4CP7y22M9O+51OAt6dW6aLQrMlZFS2JGqXamYSDaEHaWSFVKsQE38YOt6GP3VCz2uiGbcIuEng6SQkWDc2xDhq7R/kAvvArUH5msdO7lM3bs91Q8+va0f/+COPv/4QHdvVBqXS3WLV1nWtZypRl5G0D0qao3KWm5jJiFirjCoUxZovlAoKoWSPpEvsXalUKqnb51KdHSn58+P9fLlqZqNKdggw+RuTU/cHciIf4OhRFgGv+CNMj9oSw4TzJSu/DL8DpzXb5IM0Gc5rCfcSeh7JoqE/u/TBnlaK3Gcb7EV3WMfW2qPi+AbN3fY3x7ogw9v6cGDO9iVt9j3XtN7t/d06+ZU+/sD7eyU2b1J+P7967p1e4cm1zo/PdTJ4SvNOfAMvTSAN4Oy0pjDqR0Olvd3d7W/t6e6rrM9esjl+Ev4s5w30EP/Esh90uVjelsNZn/um/fPQSM53FMqgZ5yPa77HYIuIBEnXw6za9K7LhEGlJ+kbaHvuErKeXJ7Se88XtZxGen5TEboLbjX47LrSdThTAqtlMEYsVZv25YsGIigfAOXCavZbyU95bLl0dNTHZ1u1KWBJtObjMtNeLurIo4VwkCBvIEyZtRhBZU6Avl7DpzXWq4XHDAv5LrPdaL/UJKLd1BQiX08QP/4+FWBGOZDYn+Qwf4koGcj/SktqIoRGPxt1a/mWl+caD07VlpfcG3daFxJu8NSN3bH2hvXKpE/X09mxw+1mD2ilkPWnqVu3zR9iI76/LPr+umP76On3tf7yNceF2VViWw47008/gH+mlHeIZm5G2SS8G4h4Rognn7IJHmi/GEMcjgpy5YIe/QVPN9rBL0pJ8nL+cfT3dX2SU7j1rv9OkO3vtdft1VoUdklPbHu9PC3x9/jT7jptUtOwj1I34HHvY230z0+MUY5zvtF16gJH9+3/duY7Zf6nUgv87ab/eTw1/2/Dyr0SBwvm0Fd2SWe6D9clPT/8tdr9tLuOvDTrnJrl2Gi/vBLHh/H13jtoQZ0D/MgoX99/TJ0WawHqkdjLoD3wDUNJ9dVj2+oHF1THya6WJteHF3odw+fcwn8UL/99pGeH51oxp7Nfxtugz72Pd6iWXKps8o2ZFVXHNKPNN2daJ8D+5u3bui9u3d057076OM9eTojRt5OCZ2gMqpnLrSlqSmltkjqArCe2rdwGUweh/3XgqaQmsrU11GGHVtgixZVqQgC8zzEqGCkKSj1pq5JapatVhcrzU8XOjuZc4ay5vIvah1HWsSxTrtaT+dJXx+t9JsX9PloqRfzXrO+hqax+lBDT4SPUsqTy3nLSMDybaTHe0DMHtJ45XPJIQLbV9vH821BtKfKs135PY+ZEXcFYgzkhty9gke+jav4P+CSlfcPJG6jzf5TObb5/sHfbTd/j/J/cPn/zIyZej4hFKoq5LsaKcZaLvMcdcgvVi/YL803rZbY1ByZyeFpK+LOz+d6xZ708bcP9ejrb/T028c6fnmI7CzUc4bl51lCDwn9li73Vj3u1t7t1RLfkN5Ad4fN3COLfSzVQs9GpjX8WJPu2ODfkM/ztqw7Lfrc45acg1xg0/s8m0PrhvwJ+9nKWgEYMq6AfMdChuu60fe3K84tV5zRNOwLOta2jjObhj75uc+Gc6gN83bJpdhqNlPLmVTifEsOzmn8MjJhj7esd12zEJ1VROIx7eUwS2rJN+cS9/iIPeKLF9r+MtSpTk/nms2YT8sOW558Pt9o28//V+slNvyc+Dm8WShpKYsrxXKjkn3RYFziD1qsljo5PdfJ2YUWXCwnVtq63sGOO9BofCD3hzikfCULW8igEB563zvW8B4+wX7ywFQLct4YLh6F4OFAgpTIR9fwmMyCImMT4WUZS1XoxRIU7FMcIdBGL7X0Z8vXVh3j4/D9V0u7CRpyPYx1VVUaDAagRv5KRTP0T6MZNuT50TFydK4engTORyqIqOBrHSRHFaW6MA3wDIeV8nkJbkmiRZG7d6tXRl8KbwvUoESPRpOMHHROferZuzMOxPcuK/VAxvlqmOyoACVn6RVnrsOy0LAuNUR/VuhRo+0OejhWxaaKCsVAdTnUkP3AmPxT4Je620veoQ6GI/ll7wH9vUadB+OxDrig3cc2ng6H2MlDjeqhJrR9sHfA2eaB9rCZx6ORyrKUWZCvqR2D1iKvjgZ+tuwbE3OzDGUuvzuaag+6d8BoMFLBWPWkt8h23zA46PiQgmIfFIjPvzDEPd0GeU/UHWQqXiPA66hBLHFLVc6/SxTsXYOZvEzPnO4p62MboDMiB5F8nieSj+rUMc9WyO3FxYw5cKJTzpaXzMHG1wfqVyjU4m+RD8hSh9xRJfVLWUip3PufiM8g+v+IN/zDG6Un/8nMnsdxmdHcJeyuw4P03r3wOoeyH585V4ET5H7zuFyUD37nGjy79OVUiUo8NYmBk+dweBpuTvN4D19B5OzZlwAmjF2C3NpCTKCkFQrYL2jXKP2GUWsZpOby0Hu5XKDwZhlzFGrTbNQjMB1CvEbRLhG+JQr2CisugnxTcsHFrR+++0XhMcrghMvdMw5BPe6cQ8FT/MfE+W+dHJHu/nOE6pw0L3N0dJR/I8UvJF++fMlm/LmePXumJ0+f6AmXkP7bqsfHx/J2NtDkwuUTzQ8497hY8P8j9fadO7rLhfD9+/d1//339f77H+h9Lofv3r2r2xx6+k82TzgMHXBg5ErCyxcoEViJ4KJY6KNP1M77mydrx8LQqs3+Vq6I3e8bMP/tlYv5AnrmGQu/FIM3GxYdM1OFEqhQmFfwtkraCiEwRgYk928nXqHC85e4TMBtXFRZlfJykTjP65PWaXDXjIlPmbquWUBqFHJFXgd1MJldkTqPeqe9beTjJ1qNgXopV1HO+z5njB8+fKhf/upX+ru/+1v94he/yBfBX331lb799hv4/1TOd+eJ01KVlYqyfEM7NEenLwaFGN+B0yDoFHPCaXYk5G0r50n+hBCgu1BZ0FcQoS+ASF2+EHibTqfX1SOnTkfHIuV9M0mu1EKg7dew3GQwyQLA1SXMXfmToMhdp2yLbejyS0YzMvMK13nuMj73n5rmksn9bgC0yIn3wrxt6HWanRYzCvI6jYkFa9tnchJnZgox5v5WyMeABSaPBXwMEH3VP/EYYY+jpHpnWggqyFfA/5hlKUrGQiNDAfcYIxttMKpgT5aH6XRX+/sH2mVhKsoKe6jNcD7CSolyZuaOchxj01/C++zo6aPIY7Tjffb5enZ2Jsc583cBPxpkvkXG1uuVfNFYohMadIzX5bwpoddluarKTFdFv6/k1sfWCdiw4J3NlnpxeK6nL8GLmR49Pda3T4/YmJ3rlMvhJTqqldhEST009ZBO8D/6Ou+cdYmP+3NmPF7UkcOXH9YzySMd4sFgUJYUCly6hst+TcaqZ85odAanqUJJENcrJnHAbooQF2FyYIWM5C2puEa+J8Oxbly7qQdcAH/+6Rf66IOPdH3/uopQaMMl+OpiqY3/Seg1PaVcoFwG/A8KkJPUsjg7fGxc3pyHvpB7nOtHh5nJ5QpykIkN495QjoMrIpwXPjZ5HvVJ8jZCVARugPh4VXUlHyfnydnsTCfnJ1q2K/ieZEVQwyH3nLVijS62YCroW8R46ZCfhrHs4U0MQS7fOxhJezu72p3uaDwcqvK8pCk/KX+NcIhBoShkIECLx5kFuSszwc7cB5e3Dh4k2sr9YAxWGEQzjH9fd45fHumUi7cOo31/sq/3uHi/fe2WJsMJYyQlDKtIxyKGVeilDnpbNhfJ+U28uy1r48rXOYyg1WatDvkJZYS2oGxIqlfD3N5wy73B3wWxkTbBYVkoVGKYtvDgiDXvhLVvQ31JJvP+gKTtvPU4h2TSa+j7n6v88W9pAAAQAElEQVQsr1MTPkePCwxAixwGJa9BvPudOkOuMkgn7JeNcIDyLZLdAXe36LlY6LmQ6jiQ7xnvrmvUY9x39BkjQyGUKoqRymKHMd3LbhGmCppQ31BKNShBAWAQ/fMuEMCXgIDH2NZNhOG/6Q89ZIDCbSp+n5/e5+wSzmlb1+tweFvb/P7dpuVsHnyNy/ic4GsD/Hqbh84nterhw4YL/w2HQh0Xwc43/4n/0aBEtsdsaoYqWAtd9heLtZ6/OGL9PNQ5hzOInJLLNHMny3k0WQZEBAft0pfkbTFWKTAWGYxX7GXkCeQP1O/lzUw+11zf+w+F+Fw2M3mehFz6HHEbb4VOTsjugA2OH+i7HXQPG8n/a43p7o4ic61Fx3cACjIHfE65LumwHeR1hoATJOO9DIcQFWNUIK1nYq7ZHPhfdPF1YcPcFPky9P2Pc9yzFGWhGntsMB4q1hEd0+iUTccxa8xsNpfbU14/XYD/CcALqowhUL0p0Vevx9Ehoy6Xw8lIk72phtOh+pjkl78vuPh9+uqZXhy/0gUHAQVjdsCl76277+nme7c13d9VOaiE2gYpz/NYlTLoUwzEST3tptegbfzmEbgSzHkNZT6+TpKHtyGnM/CxnJcEf70S6GTRkEKrnvmZgDI4QrGG+jZgrSK2mnLpt7870GgotaszDnJ+pW9+8zd6/u2vdfT8dzp7+a0On32tp9/8Us+++ZUOn3yli6PHSqsT7dRJ97kM+uEn7+XfGvzn//2f6C//4idc9N7Rg/f35X9e+rOPb+jzT27rQy59b+yXmgxarsjm6M0T2nulbnWofnOq0F+AudRcyLq5SluTV7p5MNJHXAZ8ysXxnZsjjapW3fqMu7ojrean+P0QpkVPJKDMCeNr8sfUo9dd/lbsNxbYFy7HZ9gavg9w+G+t+2YaVSGfDwVjVGBjRFxYSyVJvobVXGa5jBKBnBrYyoyZt5RoMUl8QwjwNcrzxhBkRrq/+GMsFNH7IQZkrVPDQVHDetCw7jmdZkHeVsk8iiFIzAW3hRoOnJp2oa5bqu9XlF3jLli/ZuiItfb2K92+M9G9+3v66ONr+uTT6/r4kwN99IDwJ7v6/Ivr+vmffKB/9hef6Z/908/0Fz9/wGX9ff3RD+7qZz+4pz/y30T66Wf62Y8/1eeffqC7793SBLn3Q6lnz5/rNxzw/dXffal//Ve/1l/96qkevlzr2Wmvp0etnp8lnS0LbdJICd2dAofAqtWrhM5CErBSCpUUB6AG7gceR1pSRB4Ba6gYxSSj3Lt4Ny6Q/hYsSt8FdRhzISD3BTI/KBod7AR9eH9HP/r8ln72o3vI6S3duzVUlWZanDzV5uxIxhpdsL5WScoXmay9FfouxkqJ8emot0VY+kCbRak+lGjzyOpWqKMvxkHQpg169uJYL56fcEnfS6xdMYzkMC6BDf64G/AHGygE4G6Ohz9WSPAtiTYcyd1APfAkAVLffSGWvpKB6F4ywAjIgf6XOuW1IG3Q8y47K+RnrYQsuTzJf0M4bBSLVsOR6eBgqNu3dvTenT3dv3ddftl7h/D+Xo2+KHSNOfnJJ3f1xecf6Mb1KdWvdfzqhY45AG6xnRBM9ch0QndHMw7OBppOJxxwTeBBodOTmV48O9IFh6GcYUGHSfBV+XF/9kCzMvxLD6XcR++bh3pK9KJx0OP3OJC28FqM2C1E0bSF1+h53H0bue4kZZ71uPidjw6Py3mJxk1A74B4A/7i0mXR9BbZIx4S+Ir6jDEx1uMM/HLDkXg5DV44RMkcBbJRyZCrfiMdnSz1298908Mnx2r6oYbjG/D1tkYjbP44Je9QLk/GobDy/IvoDFOLLbpmX7Xg4vdieaGLxUzzxQUHyIu8z/P13tcR1zuDstYQeR+WpQZFVGlSYO3uWJPdtkWAkExTHSMHniX6uNQgmAwbZoldf370QovzQ/XrGVRstDOIurE70Y2dscZU1q1PdXr4tU5efanlxSMFHWlvt9GHXAD/9Cd39ef/9Av92T/5Qp9+cifLVl0HKfMax7YwM3hi4iM6jWMyz2Ym6RL4zUzmtF3BpKtkH0NGWG/qJuT8v2oLypRhkl1CPHiVYeR0z+sa5OPn9eo/8lyJXsLj+3B3M9D1Pch+0lL293odvorzeNa0nJ79tOiup6ffz9973FW6u9+HXJb+Q7e3h7Ntlx766+ErePob0HcvSyYv/TqezK/9nv4WSPpHeHPrl/Ve+d29jHrHIX47bO/EikFNGUGJuZdCgesoFYpaZT1ivu1oND3AFryu4eSmBqAY7Kuzoc7ZHz55eZovgP/u17/VbzkHe358pDNsjjnrvP9g72y10Nl8hg1/Ds50wSWRn/8wgszhofb2dtG9+9rFlh4Ma0hKzN9WkKM4KBRHtWxSiYmnVEWliAyGpB7dkRz4XWQ9vitMflncYQerpiz2S1HXKt2takXmdyxKhQjoq4n6WqlZdczLtWanFzrm/OTohHNJdM88lTprCz3jsverw4V+zeXvV4dLwknn6KKm3FFfTdWFGhVh6jhfcb3icqC3nqSUQ4hEdgXPZSbJoTePZwC5PC4CmXN4rm12U8ATQlBEF13BzHOI7LREUx78PeSa9AcfI92ML3g7k5nloNml6/lAjnztbkP/f/uFJ29oM5kFBR9/Q9ZTYK0wrRk7v/i9WLW64DxjzqXesk3asCy2MtYe04I96fHRiZ48fKwn3z7SMRedC87fU9Oy9UiKjBniqQivaCWPR8c60nK+smEtWpNvTdgvctsQ1WPzOjps5MYCF8BJS/TchvKeni+Eob1lrHvktkd+NyZdYNefMsfOODOfU28rFgLSDcjrhd6Ws5N8KYnu66jT/S22SUc4YU8l6u2gq+W8s4euhFHSUm/D2aNBY6RM73Y6a+aG+btenGsD/L+96DdLBc4wymiqyqgywk+nGVpOTk/ldw0v4M1LzpEOX7H2MZ/m80abdS9IAJ0azjfbdi0/B4DLkN2oqDpVg16oHQ1GQdUwquHM5NXhK714+Urn3Bf0qdBwtKPJzoHGV5e/xVBi5e1ZpT09wY/kfexF/X1GXjvos4j3s7aqRB+gBwSvWC7UX/KrhSd9SsSSYkEBfsZYqCwrlUWlSJmA7JTw2uMi6UmiT6225widOs4CenjoyH54SRZFxrGqShWMewkG2Nk19XTwfc4l8OzkRCvOCo2zYEwIjctC46pA9UVsjkKjupSflWQMK9XswUv4b0G5TR/bECNjUmnAGXFVRPkFcBmD3B+DyfMi8urxd9TfQU8DLaui1NqiulCoIDwoS41I8zYK9GmH7bZmLNbwp+2DYjFQVQ1VUKaEAQPcCXXsDYa6Pp7o5nSqm5Opbjjw3wDXJhPtjkeaDCqNOB/1s8xdzjSvX7uhG9dvaH9vX/5buDEEmUkCPbxr4ccaeVlhZ/tedr1EbjhvDK1U8K+K8ILxqUDBWBkFe+w/H/PQmxzWoR+ZzC1nxP7XIltkPkjwJ2LvReauZOiASP6aMR6WJfZeSXqhAp6W8MT5EqDN9XPn4wtt4okxZJ6VtF8Bz+v098iBr3Wnpyc6PjnWDPl1/nXwKkFnp5AvgSFVHXLpZ6RetxDInnmagSxu4/R/yBO+r1UnCLrgKKkMPi+eqzfJ/20T+ZJ4Fd66no9IcpHqAUCYCj39ChKzN+ch+fI1d/nwMsSU8TyU8+gM/F7e/fBTV3RuXc/v8FRdltfr56rOQJvGAASwddM2L3X3DPgGJZd/U+pirjkXlg1CYwxmhaExGI1UVVVutyGfC26inhijjAnXIjQrFOzF7CJfAJ2iLE85qPNDv1MOuf0i1//MhMPjZhczLTlE36CkXVm7gtmwKfG6XcAj7ZZlqRBjbnPDJPELyWMUyUsU5rOnz7j8faonj59kPHr8SI8fP86/nfro0cPsPn7yWM9R1l5mzgWdLxTOlIBQV0zSIX2aMnmnO1M5xuMxF6YDebs+IbxvwYKu+ub9a5xe+poQ4u148E2Cs1u3J75lJWjYMHv+JTzxfrp/k8v2MjOFEBXpY4y4TEB3Pc7gpTERA26IQR5fFFFFyWQlX4nf6Ssvw4G6fBx6JqS365NXMsUQ5H14nS8YNEInYy1/KOeOcHnxJvcqFoVKlF2Icct3+rFkQXbeX8EvUy6QkQ1jQsHcTo0ROhjUqsqKMH1y2qEhhqDgoJHwFsxMRuEEnDBfmBK0JWTKo0imnNEP6oImp8v74worxKgQY6Y14pp5TYDKEnXIHwva8tHbN4VgMiPO3JUIiqAyV4yCDidE24fRlG8AxUMq3++8ZqKwfBFcs8j5pb+PtY+zh338XW68bCCv8yCGoDf0bsfC5cWRkBvxWDBFH2PmWllVKstSIUYZZc1MwdMjbUv5ANw3HafMNW/XLOT6Q4i6yi/lHtIzk/O4Y56TqAGXbbu7e9o/uMbh4DS3E6PzJ5A3ZcPC6Xd5crnyueNz9G2/11UyNkMWxgqZcZ1wzGLgP5zh8B/Y8Lm+QH5cVly/NMiM07rEwGuYDz30OLydnrE3M2SozPOw9noHAxVlTV/FgclCT1+c6/HzUz1+eabnx3OdLFouBoxDu5AX/l5Cc/a5D4kvwfxuOeajkYP5s43L3u/5vEl9U4+Xv8K7RTy3i5AxjuES1pG3gyIMC0OXBrwlY1QA39sZ8WnTqccoTxjlqU2qi0oHewe6d+eeHnz4QB+8/6FuXb/FIc5QLXndQGhY6Hvq8/ZiiCrRIz43An5YqJZ6W+pzIy1TafCEeeFyueRi1sfSWeNzJYMxSBRM5BEJ7jAMMrMMyXhN5nSHkGUsIqO+SfVDqDP/P0MwoBebhTYYUstmrYvlXC4/xaX8Ok0rjJwVBo7TVoRC+fJ3uqsJF9+DaqASGYou6/LnkuvIe4hBoShAVKCvLtuCNl8He4j1OeiyuWb9WLBu+RrmxtQK3et99p8CXXn8xULz2UIL0HPrNq7HurF3Q3dvvqdrGN11qOSGl2NY1NoZsi4MxvAe2oy2tw0qwd8NsuvtbZDn1vkXgiJ9LbmwKodDFehCQ0d3Jm3gbQOSTAb9IZYY1L3O2GCdnc20hC8tY58U4L6DuYq/B8mMuC0orj/02OuEhO8SLiAOahCzQm4pOoTF+DaIS4QTG5/s4s951VGyz8jlqSMx03ouOz1vT/6edafjcq0nzt3OL4FZH/tkCjZQESdgF+wo2hRMFDQGA7pTSyqlFMG2B5c9Fd0mTVsV7N2RpwPqJVbvPjnDZRR+A1BNpcT1wMM4l3Fbydp+t3mu0j3P94F05Ez035Hgzxu0FOhYK1tqxw9PRLpdoghSXUVQqGLOxBiZF73OkcFXR2c6Op3rYrERwy8hQ1cw1/HAopRQFsmSeqOdS/RchDhEWiyDiqpQgbz5POnhVZ4PyGbD5pegzOui/mSmHkpzHJ9gUTE4CmgcaDyaaDgc5TjX766zHT6XXUe32DYu9w02oHhcd7tdcO6bvNm5VsgyFNONhnET+AAAEABJREFUIAshrzlr5srMfwgQmy/rHtqVGaWvgPett2eudMCiKdAng4kr5OzlyZGevnyhs9ks/6Bii27tGZfUX45PduAT87FDBhN1hBBUUofzpmJzNt4Zq57UauHfGQfnL49fyi+AjznsXqyX8t/CGExH2rm2p73r+5rsT1WPBwrYi6FiMBjDjrHYwIcVhwjuOk/NzLmaIX+cFnflfYQjl2GcHOufRG6H+x1UIQe5CXpOQFvyKmhaRZL/ifH8AwCpQeY26rn0SWlNkbUiims4CNqZ1jrYG+pgt9K4TqpspaKfK3YXGbY5l5pzVVppfxLkf5L5J198oD//kx/qL//8Z/pnf/YT/clPP5X/tu7t60PtkWdnlNDXvaa4k1Gv0aDToNyoDH5gMpPaM6UG4Prlb0wLlVqrio2q0KhwP+5kIF3fq3T39hS9O9H+TqEOes6On3NIeagVY2KMdREDOiNmRPyReRMDMmVST7rrXdftLocbbFTfT/hPIrvu3yCbiXyyoGR4WEMMuKx0yEaJnh5h+xeMpZQkGEwuvu4jzGtm8NMULOj1QyZe4kzRaaJ8URTyLBtkYbVayC9ZGzb1CbmM0Fz6mha2tnTHXGyhtfMflmLczDYKXNSZLeUX9u+9t6fPPrunn/3sY/3855/pT//0M/2J408+0R///CP9+Cfv6aOPdvXe3Vp3wfv3RozRnj7/cF+fvr+rT+7v65P3r+mzj27qCy70fvj5h/rxjz7RT378mX7wxSe6/8E9TXenrDcbPXt5LP8zl189PNLD53NxNqxFP9KyG+l8Xel8EdgDBg4PSzU2VAojqWDwrFQCCpUyYi3FgQzXclwp2fbwMQn+J5NwtzAluNyDRHzvIM3jEm7OY+Gt/G/5zYjvZaw1QRuVYcNBS6u9iXR9P+jO9UIfvDfRg3s7eu/6QNOyUzc/1fzwpTbn5wrM13FVaToaalAzn4OxBrdqWMvlbVpU74CODrdTRBfQl3KgjoO5k9OFDmGS/8YHQyhO7BWMvqdKYia9QU3vgKc5mAXKiOSLzNmA6315g5SIyq97EjzCJTKplww/MTL3gxzH+o3+SmpJQQ9wIS4H88tAiC20EZ+W0LJSjQ4YDA0ZMy5to3YmpcbjqPFl3M601Ht39vX++zd16+auhnVgLh7p5dPHesU+++j5cx2hd4/8Uhh+LtDjQrcOBwMNBkMOPxudn8214dIkcYCmRN+cbFrX7z05gdi33Ks+ijj3e1/p51ZalGuhRuUkbZ8cxruNSzkPg0JMkiifcl290pWf+l6nizyvoe1DhVexl5VJRqS+D3rroVQmopMYE29btJUcOV48Jpf1lIKCzxHkYcG+5ejoXE+fHev4bM36PWFMDhirqcpipDLWKoKjUkQeqU49stqwpq9Zp5Zc/DpW6wtkeKm+38jbjpBbBKNsVBmiCgvCRCCpl7EmOoQr1k4DEfKjpEgDBTbL9v/mQ3aw5VfnRzp58VgvH32to2ffqJ0fI+kbjQtppy61OyxUh7Wa5aHa9QvaOVFdzJCrla7tJ925PdD9uzt6D12/t1OJJVTGeCjznkbza/n7+5/LeHeAWf5Q3oAyZJKcx7p60tbj8Vufch7xeJzXcRWRw8T76/7L+FxDDjuVOUSOKxfv1etRzNFtrqSt190/APrseXxdeAc5/jtlXsdRO4Vy/j6pZ85l/1Wc5/s+XKXjOrlexl2yZue7H8/muOwETnoL5PbEP4DXdXs28F/+Zoa+KZ7HwOPeRF35ctJV4B33rfw5Ex/kXz5/DKENhVJ2Sxn7u6IaqRrtaOCXLZMbqsY3VAz3ZdWOWtY87nV0eLbQw2cv9evfPdQvv/qdvnr8UE/Rgafsb1fsdTfYImvW+xXr/3K9kv9gRsdcCmVUzV5wPJ1oykXweDpVKApSEuREFcNaNbZotTNRMR0qEraqkEJQb+gLY+yB+7sgtRFg5/cVnkGV8xfUX6CDY10rljV9qmSRvgWggjEEfVTXmtrGhOrQbNHp+elS37w815cvTvVb3G9OVnq6kI7aWjPDBohjrQJ6XTV8KNVTl2VEwUDgLzKiJH9cNNzdAqJ9Ll06Hve2jECUFybaywLyGfmDGV2PitFR4DoiceEtkJN8Zm9cUXb7mv7QQ3Ypf9zZ5jOZ/DG7dD3sXmDGh8TsbL0eegt4/zFf2JL59Ifa8HR47yPgzPRg9uNJvaljM+nnCRwrIY+9lpx1LBycGa1I37DfnuO/4Bxpue6wg5IvB/Jz93aNTUHByBo+iIWGZaUqForQ4mtJyfgUyKizxW1pt8NX67UWYM26skEfd6R3lOkvkbC3A3ZCzYXYaG9Pg51dparSmjob+N5Sp+dvLWhFH5bQNucSawEdC9wlWLNW9SHKqLND4NbErRBot99CKFTVAw39rIazpBEYenu0UVCGUqqgqS6iSjNF5qww4jrOh9rVXN16LvVrGWtoUKe6DOx1hppgK+bfEq0K+V4hBGNYEvOo5e5irYuLleaLhqoSvDNJQaIPdEFu6zfY+S12fk9PLa4Vy0Z+EWxFqzVtnp2f6vD4WKfsZxvGrEQfTXY4j51e12C4R1VDxqVE75e0W6rFtvJxbX0tAET6iyRIYryM9gPtxxBzOHH+6Pvznrx910NTn/N7Xqd1m5e+oTMK9ilm3j9SQsFaXauGpxXj7/l8DsN2+ZP71/fwYYPt0UBf79EyM+ZtVFlQvixVw//ay6NBlpwNLOhvv16oSL3GVZExQp+NB6V22GNPxzW2Q6kBcSQrYCsYZemMJJNAkFTgrWirjlGjqtQYw2KI62NkMSg5GOsGPizgyxl20ylnEMu2UeJfEYIK8njdLfuJBnmAVUrkt6JWLEcqcIOCIp39//H2H16SJEeaJ/iJqhGnQZNWkuIACrQbaDIzO/tu9969uz/9ZndIN1gBVSiSnGdw52am9xN198jMqgKu53bmLO0zZaKioqKiPCKyktQPkXVPwb6i1G5V62AwkF8GXx2OdTgcah9bGSNHD5lK7KSEf1mUqtBBVVZZJ0Us0E8hD/fQbVmWMmTp0OWqbdDnSnNscuLnlGcTzXGXnJe29F3XfUAGbwuzKJMjYLPGvrtTM19pwRnnnIvYFf06UO+qKNRDhjpQJuXkPgCPGjl6lF0VhUr8LleB3AEaM5PL09KX3d2WW5aFauaZCpTkFc+KOe+Mdj3iTu6Ee79zLx9dL1Gm2ygrYnqTKcEzIfEWht8BCyX/vANSvh/5DsX/qEBIFP8OvLaZ+zo2G57HbeCdwOPWQZcSEFjH55Sc+82HdALOzXteoiM6Le1NrFCDLh+D1OFc1pGei0j4IybZCXtGOo856BjBgT8Aj8vhTVwkLrrfwaFkpsHYA34DOQxjmofiEo3eZgOccDFzRmOeTSaaLVYSBtPjUHBnd09jBnA3ghiDvB5mpgIjcgT8DUY85bLn5PQk/1SAX/r6waD/qvgFF4YXHAL6YeGUi98FE0bDppxsivCIGGB0Y3SDpSP1OUQf9AfyjuL83RhndI4zLpWPXr+WXy69fPFC/mff/JLX/yTx/fsP8p8s/vLLv+hPf/qTPv/8c/0Z1/8frYcPH+o5l8H+G8Yu05SOsmQC8Xq48ZdVlTurlxWonwVToEO432kWlD17S26PU25Bk5mDzphdk2ToMykfwnIpMQcLBqCVg0Go2XSuztuWPN6pQ4gKEbiby42KhGMR5R3U/S5bdF05QiEzkz+um4aOlzstA73bUICH53G4XzIl7Kfb2KB4fPCJIchdl8XrtJYlKIaggo7eY4HZoy1qXG977/xmJkM/PsB7O/UYFGrarGKgcxmdh0kyswxKkMe5HA4zYkiTP+ggYavKbsJZw5Okdf4Ygpyvw+v/Ng8oZMbXxGMbf6A8A+5uQVqQKJqP+410k3KnS8KnEE0RnRdFUETvMQbiHEa+DUySmQL1NzMm1TYP2v7TMAvfAGDXi4wli+5GVAjaoMzP2w3+IUZZQBjRJrnenZPl3mgWclrADSFqjaAYgnL9ccWzoCzvX+sfhHgs73Md7Rvh7Tpa20xB/qBgaz6SqaHP+WIghqghE9fB/oH29vc1HI3kg3uM9G1sxOncTpuNXbW4+bAVG/Z+434vr2Iy3NnZ0YgNTqT/nnOp9YwDo3Vfe53/WsAC+3daKpj15X8p4JxFz5TLyBZ5HN5XGg5unS7EqLLqqWJBV3MJVw13paKv80WnFxzEPeYg7vnxRJeXv1aoC4WS+YgnbW05oVslvfOgcbSQwDZ67bdN0EhZg4gEeIMRYxIOsDUkmZQhCvGyHOuGTMSbgpTNK6FPTzNiowU5An6Pz3VnnF0yaa9wO18IhlJ7413dvnFbH7//ccYNvwQu+1Jrali0+2Uwwzi8IpN4qaqoFNG/l+PjQON6ZZyhNymEoIDwHu9t4WPZkgVwwl7E43lc7y1hd4mCPijSDsGwhyQlr8MWhGGnRN9ZceF3ziHUq5NXen16pHMOpvzyd8JheGdSydiQqKuXO5sutKCeLndd1jrY3ecCYFe9smJRR3mUFaCVtxtCeBlmJgsOUpBHMUjUJ5Hu8vph+4L+NmVs9ksm/4GDk5PT/ENIPtcsWaT4wVmWn41F9qPjgHB1qLTHAYD/BvCNg+vaw87qWCt2Qb1Qa6c3ynG7g7GGVZ/DrlJlCgqsdw1eiQ2K/xZFi90mxl3vc77x8H41oG/VvZ5CUWiFXpf0n9brZshvkbikCZdlZ8xDZxczzeHRkd6R3ilgw5aR8DtkJmkL/eDjqZcJOZAIAtoJzw+8pAlkfeNu/G4PDlqdPJt4T3NsaD19jU5uMy3136LxurZkVSmzviz0FcJQMQxAH5vtK1hPpgoUEEbcgMub5VbuN1nst4r3oj0ofzaetbPJ5PHfwTZl62YefFKec7pcRU9zbLNa8pAhEzFegNOzjlKGV2wLxnc1aKWRWUMdk0IEGIhxIW5c0kXSS6rWKwv1qloVdm+MVfNlq+PzOZePZ3p5fKHF0nsqGz2LSoxnGI4yCEvYglIuvcuu+zvCnbwPxqqgn1UqWMOgWK18HcZ65YK12BK7SvQfGkFeFZkhYyGf28uqkoUg14WPQx06CTEoeJyUx+oVG+11e7ZsRrsc1/jYAkyW14zHbGKfPnuqJ4+f6OTkONM4H+fdobsF66wL7NyxIp/M4P4GSYZsHl5r2DcPjs5QXBHUQH9OfR49f6aHT59o4vMGmza3u44xyctw5How5vk416KDBNeiiKoZg/zCbzAaqj/uK1RBF2xEX3HA/YwL4FdnR5qsZupKqR71NOBWabg3VjmslYhbMMbNmoX8p4TnrN9mjJ0XjG/n6HfRcPDu+o3okXqIhypTsnscSJFwebfxa5d4jwOXr9OtE7VmQIqrxRH5UBdj9+tq6dSg5yVtslRCPiMcQ6eiSBpwMH/lYKTbNw+ZO25wSXhDd9870K3ru7p5baybV8fZ/+HdK/rpj+7qn7j4/d/+4z/o//G//dKS+5IAABAASURBVLP+9//1H/Xv/uHn+vTj99iUBwXNpY7TwYwZfg5LVhdKzYW4YZMRb91MxmVT0EwhzfEvMorQql9JPWSKtiRtocIWGvSSDvYq3XpvJ8tThpUmtMX5yWtN/f+dZILwNXmMhaIjREUQgFF5V1HLGLPClpIH0FtD2OeBvA5jzE8bBXaMve4NOV+Xx6q6rjQaDumLFXJKyjxgsnGNDIFoL9NMOU+HXSXnZZLR3m7fMUaFQLsT7+VOJhesBWdqsBHxhEB6DJl/i6we37YLdWlJ6hI+6KNcqc+l+tVrA/3ks1v69W8+1T/804/BT7L/7//+I/3q7z/UL3/1gT776Xu6c3es/QPTYIAewcFu0tXDQtcPK12/UuvG1b780v7mtaHev32gH398W7/46Sf69a/g98uf6Cc/+kBXDnfRp2k6WXCpea7HT444iJpp2fa4Wh3qYlnq9XnSi+NGR5Og6aqnxsZKYUetBsjfY+zpEe5JjO0p4MY1jHlTVqLBiFrRTfou0G4yeDjC2sXKkgUlI48c+D3uO1BCbdiGfGy1lQI2FcNcpU3Vq5a6slfog1t7+vSDK3r/vT0NOGhrpydcXJ1K9PcqdBqUEZuMlNJpxUVaS18OJsUQZGbiQzFr12i/yLrKQqEFB6N+4Hd+NuPwbyUWnDKVoJBSpK5RUpHDlt1SAT2YFfKwKNHpsqtAHkAKmfLrdrxGR1qHDC3x7hIm5GlC67KshJwm62TWZgT6msMicQ76VNvO1DZTZJvLtMhQdlfyvlnSL+syqd8z7e70dO3Kjm6/dxV3V6Fd6vzolV48fqCnj+7pxdMHevbknp4+/lZHr55qMT9Xr47a2RmqZI3TMf8zFAtRJa8fpeH5/us6fjvWPLCt01tujvc04Hk87CC4fddBz+MxiRITng7gopu1MPjRm8+TwhUCrseGTTxhj8tw3TpyHGyy69RO6/A4ByVjw+5bw9OA572Ep5CX6DysoBxvw4RNJfJOmA/94Oz46DW6nKpmDh9yEFpjoxX2XatRraVqDpCLZiJbnqqdHWk1faXl5IWWU4C7mr9UWp2wZp2qYg2S8yNDieyBNnEYbmIe79i7dawH2JgqcBYU0UeB/RSUFVmrhBY78bIY20NzLmvO1Exf6ujZV3r+4HOdvbqv5uKlNDtRnRbar4N2a6lnc/XjQuNeo2HdqF8s1K9WGva6PNa7jUXKEfOUcv/tsroR0ZUE0Cett21muYfYtetpHvg3IpMniLfA+9/xJrI5soB4Ejr64ewQkgAJpO5Pb6pDZG7r7ELkbybhk+Og3bh0Tk8FpGUOuG+nbfxv+G3yYk85L+TbbFv3u7Qwh5R8EKy/iEzkNivedToRFLfxO6XT4Xo8RDhw8Lg3gJjXaUhdZ4byr79QvZP43fBbnDd0TuEg6Pxx3n69uTF3GZK5f522DTHGMq+IPifWEb6u9v7XWVRiTFfRU6iGioNdFYN91ntgdKhydJD9od6hB1bMgUt9+/iF/vCXb/T7L7/Rl/ce6enrE53Olppx2L1Mll2/uJrR17LL/nCJVG1RKvYH8BtLVa02ltkt+kP1xrsa7O6pHu2oJByrnkS6z4Md80XLONrCo4F/Y0FtiFJZKdR9eA6ZeodKVV8tc9SS+qxCqTbWamJfTdHXKva0YD6eM5LMukqTtpD/X7/fvDzX549e6/cPXnEJfKZnk07nqacV9e1AUwypd61FF9WmQsY8FmOpiA4JoOm1lv2bUv4Sl4D738U63eMgJGB4zfDj+rsOC7a2QVBkXVUUMbvuD5u52WxL831XBg//6H/MQ1ESHzPDWUOb5430HvFuyGP+u0B21HKZheAP6vGSIHvQtRPiz3nzhwBvy7gwZ60yna3YJzWacFY05QJp0iRx988Fa9Acu5oQdwaN/1Yw5LJQqVcNNOyNtIMt7vmZ/2CoMbbmfzY2ylRggz7XO7xdLJfXsW5stWB9OwNz1sILFlSrELSiDRvQldgOF2b9vT3tXLum0dUr9LkhdluorUpsuFJXV2rLCpuNWpg061r5/wvsvwl8xsXSjPmrpR94/13lOi414yxpRX+rkHHI2c2IfjTiQm44GGnA2WGP/lS6LSF7HxlG7AOrkGTtSoF9W2Q+isy1pbXMnV1GybphUEWNh/2Mfq9Wj3w9znJGw5FGoxHduJYZfQM5WvTadQiMbkKMKugjRRFk8Gm5UG6ZU7s0V2KtqrDEnWuxmuqYPecR+50z7kQWK3o6/bY33NOIy9/B8ECxHLE2rrRceTkF/bBU2xp3CtJq2allv+PNbjLBlJbA3fgTcqUOGsDL+AxJWkO4gs4cLjPt5P0r4Pe0Dn2amUraotfrq6besSglpyPe6WIISpSxYl/v8L2R77MckCjEmOF3BcPhQK7DZjnT7OJEi8mpEnvtKib12YcPOBwZ9yrtDmvtslkcsabw/SLWoNw+2EFFeVWIIot8PVMwtvao/JD4cVFoXJUalgXnc0ERARLxCRlWFnSxWumUS9QTPx/kHHpB/RqU4nCbXbBXa+Al6CP2UjCeRsbTYFE+TEXSShMjqNSDdx8M4D9GJ3voZpe7kV0uc4ecpfSKKKcN5DGUmThP8XOIhrMIR0c40DequmL/hl7IW5EvUnbCtrs2sSehz3JXdu4/UH860fn5VFPsf4ncKUQZshllKxZK1I+qqKUvL3wuuphryv2dt4mZqYZ2SN8YgUHZU22FCvp+Rd1qxvO6KFRStqOIQQV+g2dKSS6vn/E39GkPhxBVOH1ZZduI0HbYwBS9npyd6TXnPkcuM2ciM3S+hEcrU4ccCZ4WkN3dLRRIdZjWj7tgY58i9V3of/iDFcPTC9yCYH4Je+MLV8oxlx/qhf+HEojm9XRXmIOgLl2Yud87DpH0Rk81qgk27IyoNYiAUab3fA7C8tamQwQW0T5QFQwygQHMQCQubl118rTIdj0Sbw4Gu0BeY+GfwxijOeAdvFDK9iJWDCxTDqZPTi8YpM7ll8DegBWDYB+D7WH0kcZv4eXGTftiECWHGH31erUig58bzhRDmM9nWtHBIvQ+GLhrXhjVk9c8YAAwCMR5er/fo2P0VdEpmraVH6o4n3MupPPB/vGJ3D1n0HTDm3MJtuSwx8tzzDFG/02AMy6J/TeNj/Kfkz6Su69fvdKrFy/l7hEHlg4/uLzgImpOfZcMDisGtAbjbTF6H9SEQtzwzUwtul+ygZpDt4BuBU2LjB00XhdBY2Y41CkEtIrxk+Y0l4DHCv0u4DHj0mLOoab7XUfOJ5DP9VBVNTqtVNDRIx01RDpPAAZvAHN18Grh5Xpyv3jMTM7DzOVY+0OMihmBtIh8pOndx+2s8QmWQYas0AUZsviA4PL4pBZDQJ5CRVmqYCDwtOzizwsC0oVgCblcng5eLp/7xRNoY5ctGLwNSuhcL95uXgdUtZbNDC6ifgn1YyjQuvxexttlm5FAMq9yBpnM3gLl2Vsg0d+MEIRr8oxe9+T9ANoaGx/tDPNvSYzHQw1HA/WHffX6tepehV1S97KgbWLWQYk/IfgMu3M7XWIXPmC67eR6YftmpooB39u0hn+PPlQzYRS0rVlABn+DXN+uH8mY3DstsbUVaNGjQRexA88jszzIP3v6TF9+8YU+/9Pn+uabb/Tq5Wt5mSFEeVl9Nh39wVC93gB5Kxn/GuzF+S6xcW+XsqzkC5rdnV3tjHeg7cnze508XTwBZUXsx8xoE5drqblPSNTVefapz+7urhx+yO70LrPzcL+PF0MOW/2HOUpsx/nO6bcXk4lWzgO+kcnMab0PNEyWzINKFpUicrMojf0dBZCqEQvDQiezVmdcBs+7oJWValm8dqFQZ+t+R5NgOwifjUPUHM82Eq/yk3K8pRzIH8tf/5gwCerbEkgqsPGsA3Rh2In7Q6QvEYaJnIXXq2NM9DoYkTEEJtTiTV75g01Dvf4Spu4dtB1eJVPgX8S1ViKnRizGb1y5ziH+x/rRxz/WR+9/pIOdfaio97zRar4SlVYMJSjygiX3O/pyw/jkbRBDVIXeK8ZUUd6KA88FY8+ScdNpXN9L4twu8tiHvXk+s5Dlj9Td69MSv2Dc8rwr7MfrrOjFd7qYX+jRi8cZx+fHbDqmbAoaWQwqq0qSKV8kIZdxINwr+9ob7erq/lXtj/dUhgJGiXo5pcMUQlCIUZ1YFKHXhjnM/UL/Iq0zsUhpmSPmOj0716vXr/TCfyAIvHr5UifMFXMWQx2LFG+/HmNqn7mrz2Koz2KoQmcFslRWcnA10o2Da3r/xl3d2L+mUTmQWGQvJ0slNlA1NHtcAh+wyRjXjAmES/JGhAgYa8cOasUis0E/CT1FdO593RfP7spCltXHft+8dIQTaDuTz69nLPimLOBY11LfoDbZJTroFAJaoMJaP2aGRh3r8LtfI+gQNFo/ubGUw57i0PahX/Bi70moSu7fJlEoXqd24M2v+zdIBj3+jZtwGdbVUS+aTAlXKZKrBJUs9Gm+PrbaUzRHpSDiofG8uTxkNaiV8Dje9nt4C4/fAEp8OReuMpvs2Xw8xZGDnp+KJsc6Ixlsoxt3gzxg2j5rImpKRJdh3kFZW0kNYQf9kLDHm7sZjYz1WMGGs1dGjQY9jUdD9ZgDpMi6yHQ2bfTkxamePj/RZN5q1YUc73aRoHG6DrdBrw3ytsjeUaL3gxZLaVCyu1ZExaqUUY5viN2eXh8fc6lzLL+kbLpOTVojmcliVCigx/W+3pKe4OvzvI/XPqa7WzqNmSiWVKPdogrinC6S19Ehg6/J/K+vfPXVV3rKvLRkfAghZvoO3j5mTBjvp9O5GuaglEzeSIaizfhakPAnQDWx/YQGJTG/BvTVRuMSaqUXbDJeUq8F41WCQUvZjkTdHF6Wy+Mws1x+gW68LuPdnTyvF3XJnNFqwsXIOeOW//DKzDfpRVI16ml0uKPRwVjlsNJCKy7CTnT/2SP95f7X+uLbr3Tv8UO9Zn05Zfxcspb2Nkny6qAnynQ/QSJs7eQvn23C2+7WT12guHzhRH5PdBANX20R4MsrYJYUghRjUsTOAnZpXC4G5KaaOtwf6kef3NVv/u4n+vf//Ev9L//8K/2Hf/ql/j1w95//4Rf6x7//TL/6+Sf6yad39MHtq7p5ZayDnUqjflA+uI+tLGDffoDBsaDgLw7/zUE4OGxF+cAa5FnRp5eItwJLBeLyZVPsVIQm01Vlw3oj6i4XlB9/dFPXr+6oLkzL2UQzLlFz+1Exo64pYQu0c0cbm5nc9twGzdASxmJmCk6Hna2wi7ymZl3RkZbNjPwxBuahUhGbddo+Bxs747H6vV6OQ43KRg6tuyYJtsoPfPKc6mt95EiUk+PlVGtfR9xqtdBiOWeeW6qDNqfAz9fVS+Rx2Tr2YOZthB7MFpBwcdlrdfv2rj7+9Jre/5BL+ttjXb/e0/5+0HgnaWdX+KMODgodHpa6cqXUAWmj4Up1NQNzDruWGg1ajcGgWqoMUw5PbSLnAAAQAElEQVRLLlTHhXYG0uFuqRtXRqwjrutnP/5Av/rZJ/r0o/e1w2HWkjXEs2evdf/Bcz18fKRXxwvm86jTWdTL06TnR41enrSMVYXmTZ9pcchYMlRrAyXG8xT7crRWqVWZ0algdIrqGNc75snk6FAx6DpThgI0huWHNSyo+xtIpIl2VpDEvleUJOzcOFyLXALXxUqjXpfr+uGdQ/38x7f1y5/c1ad3r+lgGBW41Jqfv+by7IQZp1HlPJqFjIvOwpKqIqguC8UQ5G1fsO7xubvX66tmzVAUNRUIrMtbrZZUhDoFi9BGSWt4PZUFjDneSA9WyNCHOEgX+hD5EuN8SiaBlMjur7mnU6Jel8Dm3f4dTrKG023RQe9ocVcZoj+KPmroJoRWRv9Tt1DiMFJc8sldwoY/ui3iGnGRuWw8rPXxB7f00x99pA/v3NThTl+xXaiZnmo1O9FyeqT59LVmuM1qoro27e0Otbc31pC5zfumRL0kuQ713ecHI9dEOSln9Y+DeHdyAn7lgHuyb/3JQT6uD9oEDaBUyds2+z0O5LDrKRFLWO53902+RFzOC8WlS+O8q3v9m5+1tP6F24ZP5oW/Zd7ws5HpxZkmF8daoNvIRW9p9N1uprK9ULk6V7k8UZi/Vnf+TIuTh9y73tP89J5WF4/UTh5ref5Ai9P7xD0k7rlscaLA4XJs5kqLGZhj960qqllil9wtK/mekvEocQBu2EmBfdSM8XVsGDPIR7mB8ofVSu9d6enujaHG5VzLs4d6/fCPenbvDzp9dk/N2Sv1mCF3a+lgEHR1XOjabqXdgalHX8x1YV6oKJRzXjG8KyCHqP8l3tKmmRECuHzl7evuGv7Vd5634vCSTcofvXm25eU2fRP9XZ/J5K+T01paw7/EIC+vB8A6vJYfMvhaTsRPUu7CuERr7d8EnMYB2fb1YIKw65K6rvse3FY6iDpP93EAWo9LHgbuv0yDzsNb3u56+HvwfB3VyG4SbAnwkv+dPNt0jwdQassLDxmg9qrhvP3+QNTbyWs/RLwbPz7n71jHvPMllVqvi/Nyc9hpgYfXIEtO2Lg469eUsAefNxLjsEAKUX5O4Je/HeNyGwq1oVJivxd6OyqGB+rvXmX9dyOjv3dVob/LiFrrbN7p2fFE3zx6qT9980h//Oq+vrjHnvcl62wO3i84hJ+iW3eP2Qu+OJvo2cmFXnKAf8ze7pxLnnkKajjT6Mq+Qj1UGIxV9McquayKXDyIOSYhT6tCTWJEBksufdheaoXr8Sn2yDtQMdiR9UZahlJny6RX7FWPOBOYkHdJfVZ+VsLcfNoWeonsj84W+ubVhb7i8verlxf6lnn+MRe/r5ZR59bXstqR+ntK9Y66YqB2M58n5nShKyELCqUxAuClDdwW32kDJVS/BV5eo2vh8G482THvbsTBhzw5R+4DLf1gDdjLmPMD87HDjDzfgeRx4nHXRJAXl68HIJfZNkxM9m9cj9Zbz3fDMgXoM5DBgsmhdx4k530n6u2AbQOJWnpd1/CvZ/M6uutU2e8BBxHrMAFegmTBw5v9289bYfcmZG7puwvOLC6mS51il2e4F6skvwC+wEbPMKbTxUqTNjF6Ry75Le87FWpV2OWoP9JOb6ABttij3Ut4FpRXKCi634Ii/cjn+rKsVLOGrjkDtKrSjLM7v7Sd0pZz6u4Xwe562DE3IutaFWvvamesEtScHfb299Tb21McD7WMAdlaLn9XOuV8/NTPVjk38iXXApmnyH9Bf5qybl1SH2HvVTVQxblMCJVEH2uJb5atGmj9r+uJ9bg5mkaJsy+xdytYyw/LoKusXw5HffUjnNivR+Zm44LYEYT1s2eoy1K9qs7no3Wvr9rrQLgsa8WikLxeUnZK9uB1XaqAt1mnjnVV52us0EKw5LznTKfnRzq7ONHFdKIl+2GL8Kc/9wd71GMMzyG0fTVtpVUTcQt1qYRXqbYLWlAvR9d0ufshJvUmSxLplAhPP6/zMVs8Jtu0WZRZkIEA3FWynFeyS16G30gPIShYVA4rIFehkjavqgp/FMWpo639HL9FnxltR1xLGqnkL8pCVUW+wtSx3r7g4vvi7LVWiwvWAyv1StOQBcKgCLkNepbUo6a1WtUJSBqgn0FRye2xhzQ9bLxHezpq3Bq7K0EAHbbS0s4ddGhcE9Y72SahmwK/ED7DBs44w56jp476hbJSQbtWoOASOFFXr1NHnYyaVDHIz3B6jAFefoVMNR3U11UV9S/cT3kVOiugicCgEfVwnTTIs+JMxOH+hPwBmgo9+i84lmWlGKNCKGQWlDpT2yStVi17ykbTZSOGeCV0YDUSYHspFmgoqE2mhnrMmXPm1KmB1vmXpA/px/ujHTnGdV8un8HTzywpKffniO0WlF2EuJaY+njdG2R2tOjU4bIv0aW3t4WgAlkiZUCuKeW+4K7tGXdsr7kMnqDfNkkdvJNMBu+iKBVoRxnlAI8zC5KCDIh6KAm/6a8/fyvtr+f6aynhryV8Lx7BXLgMEmlv/2rt4uV1knV69hEj0td+74jvAANwWqPS5iQw8oVkeKv6CYKUujWPDY2H6UV0nEZRHW7LQrNRYNAKDF6BDhOBm0bEPJwmerwfPDCoyQciwga94Qr+BkT5gUYNMVJq0BIj8UPEo5MznU1mWtCpErIVGKoPfgWd2g1hxQWXG0dRBPUHffll0mAwwDhoZPi6vDEGDYdD7XAA5+l9JouyqlRiEI5ImYGyy7JgoKgyXHlTLpD9ktbhv+l4cnKi8/Mz+WWbX1S4zIZMhhEVHPIVRSHn43kT9XH4wY3T+gHkdDLV6empTuFzhpGecpB4Atw/mUw4eJpqxoVBPkDiIN8NvsW6DYYhxDXvJDpmuwYDXT7887KgkZCGehiQmfzxBbzzaBh4Gujddb5zOsiUsqbUcX2RvZSne96Szu3wicXL9TizIPcHeJuZV13O1+GdXTJFZIx0yBCDzNblS5b/hRBok0JlWeJGmZn8SdSvddm8s9PROwY8jzcGpwCN53Pg9egMD8cY5a7DzLLfZHKbcCT4upsHYuotHqf1gSbGIDNTS/yKch1+YEYU8eGSF2oll4gzBfJEb+MY5fkD9TEz9JBymdo8ZiZPu4SHLWQeePX2sw0nt1OsHjJVdSk/yNhhYTLeHWnEgmQ0GmiAbff6PdW9GlQqq1IVKNGnyOs2423pA/CKQXJFf1nSxh52HZgkt8+Ktu37xSx9oGYRUZaVIv3A0wraLoYCdpYH/vl8KT8wn2InE/rgxG0FO/V+4H9e+euvv9YfP/9c/tvu/tvvF+cX6EK0ca0BA/9wONZoNKbvjViw9NFBID2pZdHQ0L8bJg3JSKuhGUI7kk9GIQZqlLJujfQQIjqnbyGft4nXbT5fIGMjt02vh/fvNQboytHP/PxSeI+FnbsjDhtdX25v3oenLH4WHESIJ3rb0n/N3rRpnkBY3HWxJ6vGiv3djLYcas5h2oIFUcOitXVYKd/Q+cSdGFPdFbK7/KbvPnRiapjj3YufyqJ36Ah7vI/JKSX5+OHJMUZ5G4VgCmFtozGgl4DfAiUpP2SBz5qJ08WCfGUhb1sPO5GPCRDJzAD54WEWFeBXhIJDGPTPAjaByCi/w8Lw5vWbHNh+qs8+/Ux3b72v3dEemolqWRV3LBQSyupo1xY09KmGtvX+hyQKMWITpUr0GyjL4xr6uo9DDXNCA/2SdliwKF6ySPFwx/xkZjlvJL+3c0t/XWLbizw2NvJ6eLzvCyfLiZ68eqrHL57oiAvgOQs9RVOsSgXKbRgPFmw62lVSDCUH1WMd7B7q6v6hdrHT0iLzWFKQZZjhBkLAy2kYo/JYS7zFKMHbx77ZYq4TxnT/axD+AxH+m+evXr7S8cmpLugrXsdAnop+5n1i1MfOwYDNds1mIXSU0QYWRqUORvu6e+M2uKMrO1dUW6Vu1iixmSqp5C6b7Ss7ezoY7mi3P5IvqHreXp3JL4AX9NEZc4z/GZaW/mXUpaTcsqrktpMs5MX+wtuokxJ1VohasGA79Qtg+lSTbTdiy4HZ2zI6NJLglSQ5cPJLtSQ+Jn/8uwEO0R65BpmI0hqGC0y4ygzdZt3WISPiO29mZNAaCeEdGHKZBRn1uITHOYhXog4NugFqaTP6q1RJgf4MAv02WC3zAwZFZDG6YQKdEvanLJiyXejf8Lj8CW7pB2htG5d5QpFdIvG6Uj3dyBuQPZj4GonbN61l8Dyi4TYwNnbawtdSHLivwy0ZG4k4A37IXrPJGQ162h2PlMfYUChhX4vG9OKIvvPiRMenc01mrZZ+0IO9dYxxnRX0M/RIsY33cWRIZqgWIGJrSR1uQugM0uZcgh2fneo5i/FnL1/o6PQEvnMt6ee5D0Gr3IcCMhj8k2CrQHzBeFVjrz5H+XjuazXvOwE7NQtyO66Yw3zMr3HLspS3lY/n/sN1Dx481CvKbemvThsisuOfs5GfsUmYMyc22L+Xt0aSZDJ4m5cRCpnPM/i7gHwxqsWdw+NkNtUr+vrJ+blWrHFlyM56pXMwh3eMMS1+h/thqbIsmKdr9Xq9PB/1hn21bMpnHJBPV3MOLNCLNepKYZaF6nGtetSTqqBpM+PC+ZXuPX6gP3/9hX7/xef645d/1jcP7uv16bFmjJetOnUhqVVa//PqJMNv8seDBLCF/HoUWKfhWb9OlJHkKYF6bfM4QeLjwFEK8IHIXWMMdERcRwgd+bE7LnPEhbZxuD/iVOPu7Sv6+Wcf6R9//VP9u3/8hf75Nz/XP//Dz/RPv/mZfvOrH+mnP3mfy55runboY6NU2kJqJlI7VeDiN8RGBrhJUAaH+rKlhGu4hpvpuNQMcUUe6MknypfLApymiJ1ibBWgj2GpQb/TjRsjffTBdd1574r2d4Yy9iVLv7igHamMfOz3cb71+Yz5x1BMwB5ijJITJESyoBiizEwd48aCOcrnsRab8FYhQZE5yO3V6WChknCfzX7P12D4XecmIRsIhmvyJyFH6/1mgwY53LY7ZEnYW6I89+f5iTk1ZbukHYIyjxZbXzCu+/6joV86P6SUMVZEdNXrJR1e7enTH93Up59e1/XrfY3GncpyJtkZ9TkGp9kf40RVPdd41GlnJ6nfX6oqpirChYo4Vb9aqFcuVOEP3anaxWtwpLQ6lbUXqinvcLeX2/pXP/uR/u7nP9UHt+9owMHZ2ek0XwB/8dUj3Xt4RD9rdDIx+W8BP3m11IOnUz19ucTupYtZyUVwzcjnF8BDWTGQYo+eUKvN67ASf4maCxBAVEqW0eG+jSTSzQGNgfBdwCOsIegy0K3oc0KHSgtJMwWbU2+v+0LDXqMbV/r6ycc39ZtffqLf/OJjfXLnGocgpYx1ymp2ik5mMu8jrFMSEJdh0ZLKGOAlWUKyEBR9bV5WKopKJaCiWi1brZjfoZBZsUaev1ywKKd5F9DIsU1zOoAuKAZ6fzFkNJXQnMB6ROnQ2RakOzGOlJFRwQAAEABJREFUU8v8S8A6PC1YQbsBl7uJy8RE/yvob97v3C/CgVYzzgASdfe+ufYv1K5mGXWRdOvmFf30xx/pF599qs8+el+3ru/r2v5QV/f6OtzraX+3xgYLDQdRe3sDbPZQt27dxL2uXr9PLbR5TGbfASkGvv8SCy0ZJLxr4MltLuntNPF4Es76dT3go/3k+nBkKdCN+z1+G0a3a/2SRpzrews4XL5wzKmJrzzWde/uvxEmk7LMkvCKx3llNny6zkO0LecyLXNRy2V6u6S/z7HNxYnS9EjtxQstT59qfvRA01ffgm80O/pWq/OH0uJZxuL8gWbH9zQ/fciQ/Vyan4AzNRen0J2qYT0aGLPqEOVr1cr1Sbhj7so2jy0UzH8Vh9O1j9+M++38WLE9F02uT+8e6lc/uaVP39/X/qDhAvoBF8B+Cfy5jp/c04pL4JoL64NB0PW9Wn4BvNc3xpqlijRXwBYja6CSNojogS6VNYGx4m7erCcSUZSZ8SXe3b8CUt+8W5p1rs1X61bzRlz71hE5/CbrpQ8entHMy36baO2nuSB1P+DNLN0lNvtxqZ6zwKdLVzzm2NC64+tsot68RLolePwbIK7HU3DyOQbXy/H0rev+LbZxznQbl10Sskv+7HrYiXCzkz+UnsvalrlxN2neTiRvIrNvk9v9gHdNiody3J/L2vg9/DagIvj2l+D2Jc86ZRNB2MvPICqnvRPnMW+QdQ2dt8XbsYkWSdh9Rx9IGYW6UMrX1g3jsqMNlToukeJgV9XOoQb71zU6vKnhwU31uQQuRgdcjI60YA/z6mKpe8+O8iXwH766p788eKz7z1/q6fGZXpxN9RI8P73QU85OHc9wn52e69XFTGfs9aYM145ZZ1zyBrXI0BryIIPYEynWzKm1EjI2XdCS/cAKt2VPkKCxssdadaiSfWjgAnlJ3BlnBS+57HvFJfDJUjprgk5WQa+4+H3Kxe+91xN9/fxUX4Gvufx9dN7oxTLqVANNyx0t6121vT217pYjtbGvFlm6UCkhm5CxQ15HbgL0nNtZ2M8GROWmSu75Dswbx+OyZxPYOGSXZ+xg3HUd652OsBQYLIoi4kaZBXnYzGS2huSueHD5rl8T0YJkg4BLnKT1Vz/4mH0/1cxkBpDDAq77gWzDgory5oBH5SQ+ZiazNXIi9cp0uF5Ph3tzvZ2ARA873o7zpLcBGcH1F8/m9bC3AUH34qBCzd3Opg37vpUuFi17GWlK+100SSdcnJ74BSp22NC2K/aZq64gZ6Wy6GnIenDIZVGPvsJyQIF9Z6RJCgtyBOoW3R+jqqpWrz/QYDhS1e/5ikwT7gQuWE9NWDNP2Ldd4J6x9j2ez3TKPnBhUhgM1NvbpY8danz1qkagf7AvI36OEs45hzpnjvJLulP2jf5noJfMmXPWXRPW05PpXH4BzFQGdZSsQK1BzSppQf38L83NJ3PlP5+LLjhcV4Jnu4A7fCP7DL/8vcIZ74e3buj9966xPuypXxr7n5a14VId+0NxPhaD0EtUWZasA4sN8JdVrr+vDREAu6UdaEQL8CgL0gryBGHCCjEpMMc2zJXnF0c6Zt68mJ5rxZ4hwLfPGdhwvK/eYE+hGFKnntq20qoptFxFLbkEbmkjs1qizRracblo5PsL338kdKPNkzAA3494fzIFGf8CbrRCMRQKFgExIZBiua915HcomcyAgNsTYY9zBOIDeUrqVlbYCnJ72MtpaIgWuCwtdcph5PDsFKaiCOxXSuwHW+QC+PT1c50fv9Rqdq6I1fi6s4eOKnUqyF+wJo/oPy7nKgm7LfaLSv0IkN8vgKtVozibiUPyjDSdqcM2Gs4yvf7CfjtsdIYNTuGxQP457XNButvUObQL6i1f49c9ldh8WfUVKAfR0X2rDts1ZKqRv0dD1hY4wUqqIIjwDasVe4o1QteqkKiP5PsHV+x2jOzYF671smLvsKRNl3IduU7LqsJO0E0sFTn7iLhFKGVWqEOBDf1vBRr8Xh+hd2F7HbQtdepkakmfU58Z/SLzDUF1WWuHfnm4u6fD8a7GvT6yRwX2pAF61K0Az0D+AvqIrkyiH3XqqJ+3Z0P9G9q1wfU97Jz+u2J/rSQVlF8ih4WYf/v/6OREz1+/0kvcM+4qluijhXeHzgK0Eb26K+gdRplmQaYgJrvsZj8+/VXof+gTEgbxg6CGHo82EG5dJt3bY4mi9u5zJ7ue4jRb1/0gp5Pd3S08Opfp8R4p0YayzT8ceZhUvcHGRz5aRsbgJQYma5cKW/ghi/txA5uKCI3D/Uac2oVEutERsGqJxkkZDd6WOnXyzlxiXCFGtZQ1w6DOL6Y643B6gmG1XVIkzWnc9YHGjWHJgNq2HQYR6eR9jbjoGY1H8ovgCuN2DIdDDi12tLO7S/pYPT94oayiKLFngOvlt8jkhjbFgPxi9pQDP3f9grahw5uZiqLIeQryRzplCGjPAnoD+J2Py1eQVpRFltnM1GHUbshLBgC/nFtiyCs6sPNtcFdMUkvSvHzHknSPb8lHY8CnUEGZRebpnTUqUK4cECQgGRaBetFVg04aOs/KAf9l5r3UHL06vIwFZaxIc7qWAcV5eP1c/g4eKzpeA7bxRS6/lNN4B3REOlcOoxfP5/XPcpCpQ/aUOtpXCjGqqsgLD6dJtLG327YMpxWPWaBeJsM1M2K0qZPzwcaRy/N6Qud+4Hw8zvXhl7wuj5fhNMnrhRwmk8vnMLPcHj7IuHBmJqd/GzEiR1jDzCTy+6vN4+V18O3Qc4cMm2hkD4ohZH6Gm7NuEy9d6kH9+eYYp3HIkgxEBvyqLlX3K9W9SnWvVm+DGrfe2G/ExpyB28mcycj/xPn5+bnOz8/kduv267+J7n5v/4A8Bfrv9Xrq+8KJBY//ZmztExDxZoY6kraTqveDV6+OdP/eff35T3/WH//4uX7/u9/rt7/9V/3pz3+W/9aV807Uv0KmwWCoIYO+L8iG+Af9IeX0leWlL0ZsxWUQ6qT6uSwRiNhGSfkO95ut5XAdO8xMZiZ/XNcdevf4LQ/3e76aBWGfQ6DxeKz9/f2MAXVcl19mHq6HKZdz5+hpwtgyZ1LxPuhWFkNkHCmgC+osqoulUtFXYnPmG7QWf1v0lBFrNimVWmOidNoUsdOY85rW/1zejORf/6RNnT3s8Dh3HaTBYVsnGkEdevUUy+OKKWQdQOdEJlkIchtwe3dE9GgxkGDqpIzkshDndM4nES8zeV5z+hDlYWfpGVgriHM6qRUTdFDkn//G7OHeoe7cuqNPP/5Un3z4ia5euaaqqOW/BTw5n8h/wMV/4GDJBa2PGd63Om8nkF0K9vGiop1jCEIRcrvp6J8rxiZvlzwWMc76WNR53cljQgZkNDOtn7Ub4JFg0yLolAPE44sTvfbF3fRCfkFT0G9KbDKRb8Hlr/8ww5LxLsDPbXNvZ48Fyo78p9SqUKigDSPl+BjiJXgf6JAdEaRgCvS1WBbZ9bQpGwr/E3pPnj3Vo8eP9eTpUx0dHWvGhqFlzDRJFoIiPL3euX3cbzGXBSfFzjJKNkG9UGunN5b/JvAH793V3Rt3dOPwuvY4FBjEHgdolYblQNe4uL55cFXXdva12xuqQgmBDTirdK2mC82YM/3/4VgyzneM/WZ2OV8lGQvLjgVgK9ZhSsiyQN9ntN+ETVmXTEJGRxJ9gHDDYs3hdfZ+lrR54GtmMgsys3UkDu/aT169ISbuMoW2/67fZJTnEK6wOUM2c1cmEWfu5rK8vCjzdPpeDKVirFQ4sMfCESqZ0S87sdDt1LJxy3atQrJKQtcOczqPQ4dMU1rX0ecZhwsPeHM9cHmzV/kxvu/iMt09pPrrFO5S6bVz+YUodzqPcCqH+9fIIUiYDojAkzsnFfKKgITdC6TcWRvkaijCsWIaaWTE09oy1mPmh6BFUJ/+UNeVirJWhe2oGHCh0unl63M9fn6ko+MJi/lCIfYldJPQTacI7yjZBtiHgVAwlzOmB+b9FuX5Be+CzfeMTdMpY+vL16/17MULPX/5UkcsyuesbxSDxJgjM3gqP5FwhEcw0kR8kgL9zddtdd1Thczed8xMZkEF/bAivvZ4z+vx6LFlHGkoIyGL0ztCCNSnxd5X2H2Dv9u0cWLdib9L8jHIFOBbqu7Rz5gv8rgRA+NIp3P6+dNXr/WQfv7i+LXOZxOtmPOFjAaNTPIyW9a2K8pvWE+1rH8TMkVkHXDp6z/UVZYF69pWMzaWk8VEk9WUA70V84sUe4WKfqk2Jp2T9vTVM3398Fsufv+sz7/6k76895UePHmo50evdTI5p81mXIKt1FBX133DurX1sQrd8cqf7OYP8rm28SOS+y6B4PjRgWfIsPxdf8iAJ1HBdOkGJdpA6FXoXU4OfM3iEPYobNMRsL8idhr0Ihc2lfZ2au1zAbgH9nd6hHvaHdUaD0poguoyqQytgpawZb+AKy4HZK0wYoALz3UYv8d7ee5m0DfMQZrHZ9om5zPSQ0Yj4wLYuDiOcak+lwX7+wNdvbqvw8NdVbRRQpfedo48HojaU1eTP6YOPft6Ic9x0JKESUeVPq9hDy1xK/rBuj0S5RnphdzGPc1/827JfJdouyIWlFkphii3f7fZsigV4eP9vmVs9vl0wRrF8zTw9XLfuK18/ey2J+SM0VTXpbzvhBizjXt+z+vzbIdsLfuxFRc+sWh05+5V/fSnH+jjT27o5nsjjcZJRcmhhl0g90QWptlN6UKyiWKYU88l/FeqCtxySXhF263U77Ua9pOGg6RBr8vp1k3UzE+0mh2rW54qppl2GFru3NjngvSufvGTH+mD27fkc+/Rq2N9++0jffnVA317/4WevZrq6Dzp2eul7j8+19cPjnXv4RkXwXNxvq1VWyvFgZQB01hLAVipZIWkLQJ+YECG30hf23GyiB8EgF9/C9DIyJ+RJLc1tzHGVuMQKWBTwRaKuP26095OoVvXd/Tphzf1q59/pF999pE+uHWonTpqdXGi2elrdHOuZnahxeQMHU3UMnZ2HF62jCOrxUJLDgy3Y8oCm/H11ZSDpsV8Sdsigyz/EzIlh4wuDXDlye6KelN3Qx+mKGUYLvE5HcvJA0NHXEe2Fh4NkSDPOUQneDJHynnhN3gb0RDxXeeT07o+6GdG/3MEdBQ87DoCweNxxfhouH4BLOYncZ6QOB/w9H5V6NrBrj779H395lc/1T/9vf+wyM/1z/8A/vEX+sff/Ey/+Pkn+tGnd/TJJ3f0KXSf/ugj3b17B/sdyQzJeBGRuugHgdASNBmSPAtfSR4pZce9nhDQk8P9lwn6zuOleZS7DteJu463/R7+78GWp7t/C1lYKrtxs5xOb/iAuT+hC8qm8SJrgUG/1s64p/EwqqJfr6YvNTt5pBkXvpOX3+r06Zd6/eAPenX/dzp5/EfNXv1Fmj5S3b3QuDhRT0dand3nkvie4uKFeulcA5vLuESeHD3T9PiVmumFAmvQiiOnTUAAABAASURBVH7VY1wrvQ8xfibau8A2ytCp5OK3oM/42LDi8nd29lzWnOlgHPTh7V398ie39e9+/Yl+/bM7urojrc6f6Mm3v9e9P/9X3D9ocvxY/TjX3tC0CwZVq9L5aY6lL7DYFTpoMoT9Kdt6Esp4A1KVHxRFO/PmUP4QdZlMBDlzVrxvXqd5E/o3+GzDcu2auWvkM8SjBJeRkAuYne+XuI7+N3zhBhu+zjM72AF+vmuuxDmbjePeS3hcpnP6DMYHd8mZ3nbdvwVpmYFnxpPpPM3XWu5eYisWhJdxlIZ/y4Lsa6Ls4bNJI8eGxOkh8SSA8tbx0Hm5HuVYa1YbnYsMcODF987rdO9EbAPw23ovXc+/Qc7n/m0iY6Q2pSXcNYJ8vhF9wV2/AG6zdRZqrFQbKnWcLagaMqXtqBofcBHM5RQXwWMw2LuucnioVA41bwu95iL40YsTfXH/qf7wl3v67Rdf6w9ffasvHz7Ro9enOp6tdL7sdApO8B+xN3zFJe3zs4keMdc+fHGkF0fnOuZi+HzeaN6Z2qJWGIxVjHYlzm4awo6u7En+G8MO9g3FYEcR+crRHnRjrdgvXHRBR/NOz87nukf5Xzx5pT8+eK7fg88fvdRfXp3rMTfPR12lszDQpBxrXo21dBRDLWNPK3TQhFKumzdzeJQSQFdpq9ek/CTcS4iAx7rzAzDS3saa3AlJ4DUSA+N8WZaqOWMb+C9dsB/wcAyBVoTAyTcg5Lnk+fDkdx2XvT/48XQzk/1g6ptIT1/DoN0g59v4ndREmt56iHgr9I7XZX4nApXmsOdxeMBdAC2vR7wDUt4JO4dLOm+EnGryrdGS84gl5wZtKtRi2ysfiZNpylQ4aZIuSJ+1xv4nsseK7GMizVEo0v51UavvYG1ch4K5KapyPyiYPyK1DujC2yrEoAhCERVot0C7tUWhc/ZgR8w9ry/OdcRZ/inr5xP2caespxYS/auv4cGh9m7c0MHNGxofHirQ3gtTznsG3TnrrTPynZL/jPuHyWLJ3q3RgrOEOXB3xSGK13U6XWrChe8UuhnnKKt8OdpK6MBSYt2bFJj3IqiCNKoLHXL5+/571/WzH30MPtEHt2/q6v6ORr1SVUhorANJBXWNgXoGk5khvdCVI6ljD9GylmqYTxvWjQ37gxZ/Yg8WC1OvX2k47KnP3jKxRp36X5y6OEXWc46LlrIyaDAaa7Szj7unujdGnwPErtgzR81QCCrQYmlquyhjjR2LWngYapMaGrsFVFFG+yKgJFv/syAzg07ImbLMnhJDUABmQf50ZM5gfvBwtCjLaeZBCR6W6U0dNB06DMTFGFXEQv74fsvr7mmZFzwTCblUk4Lvi6pCRZG0YH99wuXvyxePdXr8Qu1yqlItNifVrEnCaqGWPfbq9ESrs1N12FDBurzH3mlk0piaDLggLlmzp5PXSqxzOnc5e9TkVGExVYX+fR3br0uhGC2ReQH8MviCPd0U/9KCWuqaGO8sVgqcNfPJ+mooy/d5HS61VjS3A6lQp4K6uR0FzjuCnzNi63KXsEEveCdct4MG2xDyhhgUgZC/hW7F/sL3hA1+2EkkmAVZRlRAFguRNsdqUGRjQVgLc4Sy28QoRwuNaINE+ozzRt+brPyMNUSNhkPt7+zqYHdP+TeAewP1fA0IbelQ5J8pSMAUiIvwjSHKzOSPz+FreRst4etYob8Wm5NMZpb15f1wyn7phHP9VycnOjo70wWGu6J+gq/BV/B1v7Quce2apH8r9D/8cUl+mClKv0yghVwRoiEv4zYekta+N551+J2vd4MNNnSZ38ZvWQEpf+27+dKbCM9jDDgB445s2gKXuo6SgaUCdWjpQI6GAQyXsMeXaamiWyrghrTCbRUMYMyBOkUKLYKpKgrVVaUeh3tVWdFWUQ0NPeVAfcrlVktjWggqy5KOvO743kkWNPySwbrD8IsiMtj1Mb6R/NCtgl+k8SPxJcZXc2jo8PiyrDKvqqpVcSjq9XNek8kFF2jnXGhMtD14SZl3oZoFQb/fVw2fAnkD8sgfdOn5cWQWFEnz8pwmUn4wKgmd83E5O+pFUJ4/hiAzN+Qkr2NDh15RH6/T0v2go+5Ou+ZXyOvjYTLS3zv01Oa8nt95u9syKGxd7zTOyw8RHM57BV/XX8MGzelcrsQA63I5PLyFhy2YfMB1Gd5BWahAt5GBIHpd36qP68Q7a3K7Id7pCnSTZUdZXm6WE1kTYa+PmeG4TrxUkLB89J8HdtwELyf1sPtdxkQ8lPLyS/i7jeQyiEwQO8yc7xoizvN18DIzhRBByPkjdXgbAbnFk6DNedBRBxI8Wsp1uB+StdzQh7jmF+BNicT71yneRiJeCnSAGIMsuA14W64YeBsIPd0UiC9IL7DhoiyyzZa4BeEYyGeS18PbdcIA6BebZwyA+fLX/2Tlyxd68fyFTo6PmfgncvvyflRhw4PhIPeT/qAH30qBNvQ0kyFDJx/QX5D/L199pd//4Q/67e9+m/9va/+/ro+PjuRt14PPzs6Odnd35a7/AIbz7dFPKvpVQX8t30KkfUKIklFfCdn5WFCIUTkuSW6TbrNuoy32udWvLh9j5PAAfYY2aOgfZFNRFuv+Px5neUbjkSrGADOvkamDdtsPloul/DB2ygJv7pMFE4tMCug04WlY0Cxa0wScsYk6W7Q6Y+E3J74rKyXQhUKdBcwpSMmY60NGEG6G6fJJ+LAZCHk9QPiHXmgS9tW5m5Kc0sxk2IEhm9naH0NQgQ24bivqWFWlyrpUgRuqQoaejXQrkKWMsrJQisgaKJ68ymlR8jgJ3aQMzJyAUY/IWB0UFBUtqlf3dbh/qLt37urTT1iw3n1fV69cVV1W2EErHzsXLJzXbdbAq1NinHOd+5jkbRhDUAV9VZYUH9EyRdEmDf3f7dLdjsVLIg6lKleej+fFkT8J3Tg6d11HQWwgWk1ZeJ2x6M8XNMxRBbYXqHeDDDPmj8lkKrcpH8N2Rjvax16HXPb0ffwvkCcwrmKXARmFjr1fN8jSmRQisoIOAWaMzWcsCl9xwfX8xXM9e/ZcL1+9lPc5H1fNLNuczxFVVSlG2mLDU7JcpwDTCAoHduP+2AWVVmhvuKtb197TB7ff14e33tetqzd1ZedA43qgERvxg8FY11mw39i9oqujfe2yKR8VPfWNslZJLRv9FRuRBrfFxq1JKqlbVVQKuKiNxX+rpunUUfZi2ejsfCJfwHUYm6EDQw5BmxTkTdHyyfp2AnQu6mEgWJDrK1Bn+UN+T84gnKDROwgSPB2mKG1guFsEynYY7hqlLl2hS5VwKIgrFUMFahXR0cNdIxIOyO821LIhajhc7nBzZcRjyGHb8oPc5nMdGUeyS0SCbGtzl94cmZvQo4QQeufZpHuc8bFNOPs9DPx1e3Yduf/7gHqTb53mgS06ojrEat9Co2Q+XxCXD9VbaFr6r6OR19svFKgldlmqKitQq+4PVWI7K+zu+Gyux49f6hkHSpiMZDXoAXcrWahl6FShIq4EBeFSsagV6DsuVUNfWXEJOqd/TNhsn11ccPF7ygXwK72gf0y4uEgyheC6N7kOZKaiLJh7CoUY5U9C92amgvHLEUOU25fJ5K9/POx8YgjQxVyvIRv4PP8MhzkcN/xcLh/zfY5Y27AwAx/rujxudYwPSUgGfdmrVTMm1PCK9N0Vdn/KevAx/dwvgI/OzzRn8+SXrkbZkb4dQmSuTPKLON+IOlryWTRVjEG+DvX50P8PyDkbSR+nJoxVUzais2amhn8t6+EVa+MLNugv2JTee3xfX3zzpb7Mf/L5vp6/fq7j81NN5hOdz6bZf45cS8ZNl2UNrwVIQrfiw4uRJUD1iPMEj3fXQTpBTyNxExAqRs/aPu4PkAR1irjvQsRJAWJ7C3h53fZpZXxuHRtQT1FfZbeVu+Z+sHaxY/xiIy5nIB6Dv8PLyS5lfddFal3C6Z1G8ijX+7volNibKHQKZaeyFzXcGWo4HsvbvCOT6yzRhm4brpsYgmKM8sfnqMVmz9EyXgh6TyvLUhGbJajt3C3sWC4KcJ6+5vAfOpvQN5yHJ5fkifCOMaiAh9u8UT+n97KW9Cdfnywp0+fIlj7mtuxwf4sMHX3PzMhfME/3VDOnxRCRQ2rdvhm31/yWzIFzqrTSeKenTz+9q5/97GO9d/tAO7uFymop2ZS2nkiaKQTCWiixf3OItgu0DeIqFl6e0XelqjJVdWDtFTQcFOy/Cg37QXXRKHDpa+1EtjqXLU9V4N+tOr13ONRPP76pzz66pdtXd9UvjfOTYz15/ET37j3U06dHOjld6fS80+uThrFprodPJnr4+EJPnl3otf/FAg6cGw6HU6xlQIxPyUrJChAzDL+FQmZRdokgw08FZSHirOF+ebyFnFchyDbAIw/LjLS3Ia3jpGyz2X5XirFVry8dHNb68IOr+uzHd/TZJ7f1wc0D7fZMNUcpRTvnsOmES6wX4KWWHCAlDqQMfXermVrGiWY+5SJ4qgXuHMwYAxYr8nG406mlrbBnvrkD0zbpLazjEnIZCIiJDhSkDMMFJDtdgkcGa6cEXxGGQGKNQIehauTjEthyXvzueprgkaH89RCZdPnA3+McHrd1MSq5gRq2KR+j3AVGv+tVUTevHegTbONnn32oX/78Y/3yFx/rV7/4KLuf/eSuPvroBpe+V3T7zlXduXNdN24eajDEDkJSQvbEl6LlIjouhXMBHB7h7mV7Sh6lbZh2V4BgG86uJKLWn+zRm8dL85C730VHgsdtXff/LUCeX6fJns3Hw1tsolwg2kWpkMPoD1LI7WWkGWRrJEItoRbblEajStcOB3r/5ljvHQT1dKQ0eajV6T2tTr5WA3RxT9XikXbspa4NznVnf6kPr7X68Hqnu4cNcRNd6U11fdjo+ijpoNeobM61PHmhxelrdcxVkfGpQpd1UaiKJeOBkK2TnwHF0CjaSkHY8+pM04uXujh9Cs2FDhmP3rvW1we3d7gEvqVf/+KufvLJoW4cmqx5oYuTr3Ty6kutZo816i24/O00qFaUMVehmSI8A2OX2YICHUuJ8UveP5XwO3AuXxMKArjuye2N/21XPER58hYpezyeBF5dhiV5XvF4vAOvZPxbfz3ZzBQsAOJNOU3bJ7knf9zzb8L3qOlbPvYn+lZ2N+G1CtbU+Zs/XoR76D3Q5X6Ju82X5zXP6HFb1/1vYR3tPOBFvPPw/O56f2d5p+x3kg0ymcu3AQT5hcMPvGTKGTYyrguE3uMhz2lbdxNH8Pvv30r7PrVB7rE0UW6jt10XYRve0uh7VEHCKpNFyKM6+ZoK0PYNNtAw1ji6WMjPFgIH5tVwV4O9KxofXNdo/4YGu9fVG19T7B+oDSOdcUHz5PWF/vLohf7wzUP97qv7+uO3j/TV4xd68PJUj48v9PRkoicnF3rMZe+TY+bP12f65tkraJ7ra+i+ffpaD16d6AkXwy/mS71mvXCiVYDgAAAQAElEQVQs0zGD5utOOsE9Q+YLZJ8ytkzaoIvG8m91nq9MjlO61vE86RmX0t++Ptef4fmHR8/1e+T6/PmRvkKGh/NWr6zSRTXSvLerFWjqHbXlQF2smHGCmk37G20YgLtCFqEr+RiHn2j0J7nLV5dIeP87X4PfOovJ+2DF+ms0HGlvd0874x0N+gP5+szM9ENPjt2Um/0QubsFwVyCh92fkentMt6I/C6UU8XjxA4xZio/LoqRnkEgAF5i9A7EY0DbRPxrTngu37djEnp1kLhWLh4p83iX7FLlZKAdNnkIOJmDIzu6elRR9VXUA+y5VhNKVjxBM+xrwjnahPO2Ke6c84lly8jcGXxNBeu1CtSgwu4q1m4la7QiI+R28jp7byKHyLRGNEX2W11ZYJsrnbIHPWX+OV/M5L8VPOW8e8LebYLrF3FdhENVqo2RmaLTOWdXZ5wDXkDj6XPWIVPW2hesu885P7rggmtJxVoFarqGqFOifyzgOafvLDlLyXsGtBaR122nLkrWwYV8DqyCqaa8IXLuj4a6tr+rO9ev6c7Na3rvyoEO2IcMKmipSwltsQFBOAobQNf0kQ7ZWu5gWs41Wu5hMrqFmuxfovtGkUy9XqVev1YsqCMbe/8FIb9LWXJRnLCLqldrvLujMRd1vf5IBX3RYo82LdnPBvYKoInqukidSwXW2JE9f2QeF/kb9h2OLjFQGPIRF5DZUYSoCBLytn7WhMxuG8FCjg/QOY8usdrEJjp4mKfFKKeBmyTL/yJxFiJydGpogw6enuI8fG7xH8j1/XeHPB4W0pJRZgYLSg1SKPmUUhcaTefnesWe+ujoBWuOU4xvqdpSvriNywWXvhesgU7UHB8pnRyr4rJ3RJ6d5bl25qcaTY7UO3mu8tVjlUdP1D97rv75S/UnrzSYn2jAXmfIvmdgjfpFEuqX79GX1HURgpZFpVVZq0GfrSGUQ4WollpsrsEGm2ZJLVol5HKIGUNKMlxzXQFlJKI7JfyuwzVaNfBp2SMkp6fqBeuv6DYPj5ZzgxVlrLBb9ycKhgspsEJnibZpKWlJ5Ap5E/ba0VcaKrKiLVaxQHYQADxdUr+AndLX3B6qotDOaKQ97GpnMNKw19eA+vbLKl8C1+Qv4Rspy+RPEl70FOVyOiLleIrXp2UN2WE/W3i4dZvB7Fz2ljQ/q5nQf4+5+zg6PdMZ571z7Lw1rxP9lQIoBZZEaIMUNmGcBP7//Hrpf7PIhMH8TYK3E79TgZSbc03gfByoAkNxwrdToSGKF4+yasSzLppY9+B4Xje+MtBRrFVk8GGYUJ+DlHEdtNcvtAvGHKiMatOwkoZlogN0NHrHAJhUBPJBX0ZTXUb1GaAGDFCDAQbS7+UJd2dnR3v76wm4qmsGoYaLmrlajDRigDWXsDXxbiBuEMvlSgsG7wUDtRuGmckPYxwBI/M4/+20yXSiJTQJY3EDK6sSukrOq6oqOl/HhdeUy98L+SDpvCOGXNWVei7fYIB8ffUYNAsWChSjhEwOL8M7kruuZy/X4X7nk7ExYqdxo/a69LwuoCwrhRDlyt/maeicXidHQ4f1+LfR0S4e7+n+25+OBYdFS+DxLYNhLpf6uuvlZhnh5elbeLyndz6AQJsHBfJGOqDr0GFGy3uHg8YQMqBXT1+j0NqNl25gADEzbeXt0JNJpAfqGWRmhEjHRp3G012PDnkSqf662SXKTNQVZh6V4dnNTGaAslweRwxB3mYR2T1sZrk89zuPjjp4fd2WEnxNknmeSD7yFNiX53f7cETizUwuX8PEs2LR0qA/121CVx1IyLYGvKAN5vULWruUQBxf/dATkN31m0HZxmDv8q3y4LzE9pdqfBBjIF+X5SNeyvUOyBZCxB9g7TJ28oNuPyyccal5cTHR6cmpXrx8qcdPnujBwwcc8j/WyckJ/WBJW0Rsuace/c77lNu59wWH26bX0fuMX3Tdf/BA33zztR7g+sWy99fr16/r9u3bGTdu3tDBwYGGDPp9+orzK+gjMbp81N51EKJCBLgWggK4dEl3Ha7Q7YxB/ILB+5zLbO+HbtMd9kMl1y/s5CCUHOjfbRevgvdX+udWBterx3e0U8OE6Lr0fuXZXT7PP2dMmLJQnLFgXNHnsv5p6+lipZPZQs/YvNxjE3Pv+Ss2U2c69f5FHcTCjkpIFqQsUJB1IEVCuHz9dbtN2Lm++yC3x3u9fWz1ZJfLXa+Py5zTENJIyLpCfy53VZWqGTt9LHLU1LliTHS3Zpzqsbjss5iscashi3DSjTwJG+uwuVQEhbLIMOIScVgWUhoiIzt1iqFQEStVRc1Y3cMtVTFO7nFxevu9W/rxj3+sn4Lbt25plzG7QLbL/sVY5/0jy4/uAxUoAny9ctS7RHe9updtULSt17Wlb7rreQw6p/Z8qU1qWFgvGef9AH2J/h1uF63zLgtZGbWgn1zMJjqbnGvO4kmBPkFZ3r4T7Mkv+jvkqqtae3t7Otg7zAuTClnKWFLXqGhBhpwyY77ptII+uTDoyBdw58whz54/07f37+mbb7/Rw0eP6E/H9NOVCuy93+/TB4Ya0Q8GXETVtEkkr/NM8HS+JnQvU770ZXVSsKH2i2APF9hOHUqNWIxfP7im99+7q4/ufii/DL5xeF17gx31VGhgla6O9nTr8JruHN7QLQ4Iro73NSr7KtlIhRWtyeZKvrPCjei4sCjXewgFdVPebLfodo6dX1xM5T+9uoQWUhn2HVikGW2a0EmXTB20bYfFYo8YiiDiDQpOi87MTO88W7rskgYPpaAMbd2oYLQfC2DLqAiXG7jf4eHvuKFSBAG4G0OtGLdwu3J/lAWTWaNus1nqWLOINhX1yHVAtg5/i+1tkZgXvM86SMYxqvUWvB4ibMbXJFzxYGp8Jcvpop7AX2fi7ga2Jczh7yR6XI6C75aPx4EcnYWmbeVgc8CxCb2D2AY5G8oExAXSHTSaWvpCA0ik/aOqsqIf16rroUrQofeL6UqPuXB58uRIJ1ysLJZGtXrodKBYOPq4feJ8nRSxn6CuM8oNMuwp0ocC9pJkpHVaMX46/DLYf0v+6fPnOmFhvmJ8T5IC7YIjM4NvgVyFYnBeaxRFIYePgws2ZH6piuXJn67rWO8t5GMA2alPqQH97vDwQHfv3NbVK1cyPyGdeHxz6OOGr308b0L/iTZ3v6NB1sY3qMQrRBW+3mPc9DE0Yf8XzAuvTo70mo3gHPlFnLKs0CKn4W9ZL/mm2uffBr9RPx+LB6NBHg8qxuoVc/iUC50FlzczNkrns3OdM1adsbk8Pj/Wi+OXevbymR4/Z65+8kCPnj3Sq5NXmnBR7H82OsWUxzX/888PnjzS05fPNWXd27rc1FO2rrHrKddxE++Ow0kwkkzk4UsaAt4mnuD6zHSXH5gqEIpos1DHJQOreNjETZynOTwMbbZZXFLfvHA37BUk7NLLkbuEBS43t+Z0SYn9QY5zNi6QbfhbIW0hysOfcDuL2iLh36IjXwePBNxlqIVO8Hc2plBZZseQKxXYcgz0HJPrE/OQ20bHmsFtJdDGkXY3I52xYpXXZ02mMYOXp21oCvpCwZwUIjJK6tBvw5jjedZrmwudnZ/nH8ZriQ8xYutRzj+GKDMjV1KHHXn69odBnce2zdyFiHZAZ7SM+0W2CK+yKuFXyqi/I4SoEAJUiX4z1xL7G437un3nhj750V198OFN7e5VKsqlZFN1aaKum6KHKXkWkohPK9wOS0jwMhXwLLB9R2R+C2VQLKUCndbsBQe+DxyV2h1X2sPd6Rv7wFaBg5E0PZJmxxpoppt7tT774Jr+gQu+zz6+o/3xQEvWYs+fvtCzp690dDxjXq9lcY/5aozeCj14dKEvvnqmP3/5SA8ev9Rk3ihZAU0thVIdc0zCLtwfCIdYIHNcA/2EuPZbcJd8AUBjQMQpBPjEDLMo24AC0EGUjPR3QJwcHm+kJyX6euuXu+gxaaoYZ9rbifrkg+v6+59+pH/42Sf68d2bOkBP7exUJy8e6RjMTl/Jmrl67LFrEJi3utVCzWqmlsO9VbPQcjlnT7DQdtxvaZs2Ndh2q8S+3CEs2V2HlJDJ5UI+BVmGh4VfPMirTol5L3H5K0sy4C6JvAEWXj/0RP+3DMLoWdt6Z79taHHkflzvfNlP2P3J47RhTVxO87Ctpco0ifROkbrUZavRwDQamob9TsNB0ngkQHgo9epOJTQ1F+pVL8ibkNtDatyp8/p4EVo/CceBIxkJvO6aZY/yk718vH0DrsPT8cqRif7W57IEUQmhOF26SJXDGzfr+1LvHfqnHdJ3QQ6PIw8pfAnr7Qeh0L0pUoyjgMDdKKFRoU8zE68MexLjrbTC34pjB12/NtTf/fyO/u4n13V7P2mnOFG/faZheqGr/XP96EbQP312oP/9H27r//XvP9D/8z+8r//7P93W//Kra/oPv7im/9uv7+g//uq2fvPpVf34vZFujk3jMFdYnCvNziTmu0BfKGUqQ1RFAxW4gbYR9qx2JuOgtGVcmE1e6/zkqS7OnkE705W9qN1h0rBeaG/c6f1bI/3T33+o//jvfqRf/ey67t4utTuaamc419WDAE2CPxe/aYo25pQ4l7TFbONf4rbg7XYiCLW/MiMA/MVvZtr+wyMRlonHPw7Jo+TeDD688kiHeDws/2yAEwgbcNcR3Q+9+82z4MfJr0t6CRJpUm9WeRzZ1jQejy/H4fqb6aBKbj8b5D6x8SdvAyd05IwJG8R88EPiseTehkljUkwkZHjqhm4dJt3TyOHhS0ZOB3w4IWnNDA+kxCqLj+jfcZ2x1o8TErzkl8NEXLqQZb+7zt7TcCnD3zf51unruI0fxym/S/N9eZTlE4+n4eTX/QbDLXIkxduGOtcZ/zocMqW8T2KdiT7rc1SHv4Wmpb2bIK0YbxrQ0kda+koqawXW6NVwj4vfK+rvXNVw54YGuzdUj64p9A60CH2dchH77Gyuey9O9OcHT/UvX3yr//P3X+i//PEv+u2X3+oPXz/UFw+f6dvnr/Xw1Vm+HP76yUt9fu+Rfv/1ffBAv/v2gf71/kP964OH+u2jx/r8+Ut9xVnRt6zb75+e68EJODrR/RdHXB6/0J++geabR/ri/jN9zYXvvVen+obyv2De9gvgvxB+MFnqRRd1Ug513t/VWb2ji95Yy8G+WtDVY3XsWTsWDwkFJtY8THQyXB83fJywjhReoSe5UburH3ogwhaMpH8bnEqZW0D/RYyMiX0d7O/r2tWr2uWco1ejf9K2Nu053oY2j8dtvO8423hYUI5tIFwHYRLMcIl596v1k3Co1tpGBZV4oCSPy+wgRPwPfKFRTtGbB168mL1/05otOtM6SDykHsbxOHMXuOv2nEH4ey95eIl2ysCsZgqxUj0Yqzccq+wNZGWt1qJm7LXOuEw9my50PluyfltpvmhYmzascxCkkwrkLmhrdwP+NYTvu0jEJYkS/dtS/ArBPTUrgAAAEABJREFU/fJ2wfi2xO9hR8u6zi+0XrP2fsgZzqMXL/JfdfqCc5w/ffW1vsHmX2DvnldlKeOsq8MmFqzRp+xBp4ulGgoJ7J/Luq+6P9SAujnKsqeIDZekVdTTz7YGvb5GnMWNhwONcYecwfWrQr0iqApSgTIDdu5/9SWxpousvUrk9V+wC8ju6WWQimCKtCWO/Emk+X6zY15NapRsBdY1FWcdHkcHUlFGVVUpb2Q/Ez4/v+BuY8L6sZFZVFlX6g84q9oZazAaE+7TZrVkFVlckkqmWiH0FKKn9UijRUKhUBRKIWjF/qhhT0xTSQhoIBAf0VtRRLmbMIwGupZ9k/tDDDk+WFB+SO/Y03f0czNThHeIkbJN/gR4FsQVxHm4Q2crzvrc9bDzbODvcvh+qYMXzUR+Up0FSKFTy92TSlM1rKRSmkzPdHLCmuP0SMvpuYx1dgWfEt6BC3+7OJfOThXZm/cuTtS/eK3+6XP1WKP0Xj9W7/VDDY4faefihQ7nxzpcnmh/cazx7DW0LxW5FI6zE87kpGGvVIgIUhaKw5HSYKQVNrMKpVqESapkVqD3xPC30oo9mq/1O2wisWbrgLversLW85wDO1QjC7qEoqRIKnFd1msr140S0egvAjPlclxPbT77aCmzy3EGswTBEh36bywzrSghcxj0VWIn5c6OjHPNtqrVlJVWtPGccibshy+w4Tnn54H27fd6XACPs93XZakqxIw6luoVleqCOG/TEBRkLpB/FQgX0Ht7xxhl5mmenLJ8EnWjLp2fRdIvO2wKs0EjUoNnzhnx6cWFTs7POFuZMLYstPA7G9JSghelOY+/CqfZgrL0P/kJf4t/StQUAqrO97/vvcwLj63fjSADVmvOeHjd78D7N1+DVx6YGIBKzLYXOg1L096g1MGoztinc+0NKu32S+30C425DB7XQaPKBBlGgKlHqSqj+v1KYy4n9nZG2sewdjLG2t/b0+HBofxPuI7GY5UYRMIQvB5uIBWTcg8DqxjAYmSywVhXNPIK42swaEjJUzCZ91RDG0PQwgfwyUT+5znd8J1nzQBfYMCYFx1upQUXTzMuzvwidcmlkJdXYIQVhl6VpYqyyAOXmcnzJIyqQxeOlkGpcYNEFk8LlBnJa+a0kpll497Gu4FX8K3pSFUFb+QI3ptpCJevYVBtGIhWXHb44J0vO4hrgdfT4QegnuYXGxfUzeF/2nZ7keWdQzxmaxlcLrclB9GYQpLL/qa8JuvBy/a6RWQqXTbqbWYMEq22PD3/GyA03EQxXr83MJlZ7rheRoe+XKfmGYnnVfAPsEAsryeRgdd5EsLm+G5ey/wu+VtQCFHRgazR9R1CpjW+Ab4xREUGmkgaUXkwdFtx3WZZoAkBPqR7mxRFKb8kKamz5/E0SJRo15bJwfO5flwPncvmYuI6L+dvMokMJpOAgQD0nQcSZA8qkM3bv64rleg6xqDEoO9lrRhUGw7u3d9iW25jCXtLrusMuJsuuSfkcLla5Fx6f8B2FtjxjMnML22fcAn88OFDPXv2jInvJLe1WVBZMhh7X8AtqHeB6zoTj9vdBQPq8fGR/E9Ju72VVaWrLJDvvv++PvzoQ73/wfu6edMPEfdUs8jxvAGdCtk69NbQJ71vuHyuLlH5EKICG5wCfTu9w4jrsJElg7iX43Iv8Lfw6Kg34ly+mQ8h59mim4Z+4foxM/nYMGBhU9H3Q4yKAFJ18PELiJZJI8TI+NNjgVQJMdW6jOjMeSXKch3PCb9g03P/2Wv5Zun+i9d6cXahCy7J/KegWnikEGFNmynI2NQZbsB1GJwtYf/icYEBTSS5u4lyv0ds44kmKmVZ3eYS+vB0Ua+ATh1m8CSD16fb1H2FrSzBYoMV41EXkKCMMtrUL3xbS1qyaJyhqwXuknqusLUVPBaMnYvFUnMW5u6uuDhsWaiLk/OQIrUCFlXQZgMWs1euHOrDu+/rx5/+SJ9+/LHu3L7NxukAnfYVQ0DkpIS+10gKyOx5gyyn5TB0BYgxEMdLnUiFwuARFdFvDIGw5O3SInfj7QRaZPO4hjJgLtQsr8uMRdyF/5YMi5EVdZyjD/8hhgnj+oo6BvN2H2h/b197e3vqs5AvQqEyREXSzIKMf3KXsp13p6QFfE5ZVDx78Xxz+XuPC7MnOj45YUG9VIhRQ/SynsN28gVwn0upkjE+kmYBrvDzhXNBOCooInSBfmMG4S6ocKhQL1Yacwl8Ze9Q/tvA79+8o7vXb+nm/lXtE79XD3VttMuh3TV9cO2W3r/2nm5fuUH6FV0Z7zP/jpiba5WUYa4rLnk77NYoN8SoZG6zJjevBWnnFxNdTGfy/tawuErowEJUjKUifdT9Tus2l9wjycwU4BNpP8M1rR+aURkEU4YpyVMDoQ2wKSkSW2QEK+EFArAKP2BR7PFGmrFIdrwJVzJPB+7a23mgDeSJtGuMJsPuxcao4zC9YU7t8m8Ct2IyU6KunYM6JWypoz+4m6gArxAcmXkTeOuFqxwetXbNvRlOaqTmAB8D/m5d9/+bcUnoXDegPklulR2prZJRF9ZjYjPoMOoQSDdABanmUi326/6StiqZcwraNJa1QtGTxT4buaijk6mePj/Rs+dnOj1bqu0KxThQUYByoFj0pVCpw0YxJWwlMYd0ojvKQgECeVotGTeX9FXUqg4lnk+m+beAXx8dYWNT6JHXTBZMIQQVjCkRhBDxB1X0GR/De/0e4Yj8nTraR5sHlsQ1amlLb6uqjNrb3dGt997TBx98wNx0RQV1TOIfxC3jm4+NDYIm+GRkVaIhhPQ5YcnY4DKvGDeTmYq6Vskac4UOz6cTHdP3T6cXaLlT8PEU2c1MkXIsBOrd5Xq1iTYhvoBmwMZ/tDNWTT0MO1xhdwvGp2W71IJLninj1MWc+QScXpzqNZe9L9mQ+qWv4zUb04v5REsueLrYqWW9PefQ/IxL45fHr3XC5nSJDihRna1NNVHnzSt/qL47a6S1kylzwjoif3N4kw6vt8wXdgYiKEAJ3HVEMnh8wAXMe/KMCQYO98sfL8GlxHXbfWszm+UVaZfxGxrqmutkgfIoxwrJcBkz3E2EO/wd6dl1f0YBtwiCOjOgSyTE6jIolfKEThPoKMvnxkZa9yB0kdcc2EaHzYhwDEHBAU8P+xqiY7wgCfkSOZVd9xm24bRO6ipYjyWdPM+SfjhjnzHFpnzd3mCbAfoYoxzJuWBDCd7O323X0UHnfNzWnHcMUYECQowyC/I4MxMvfncNgUwxFCrpTxE657NgXkxcFh4c7ujunZt679YV7R8OVFZu6RfqNFG+AOYSJWmONAuwkmvGGFcMikAohqACnjFSdpRCSBkxJhVFUl1JA9/39YN2hvTPYaHdvqkfVyrbiQKHJUVzplGx1HsHtX768Xv6+afvc8lzQyPmzdl0rlccVL98eaHT00aTWdTFtNDJmenFq5WePJvo8bNTPX1xrBdHpzq7WOSfdRLjfigqhVgqBEehYFEWvoNIPFjHh++ly/MY8bjul6KkoESc3oHHg20cVCgeHTYcSMwZEya0+xnhcw49lrq+39Ond67q7378oX754/f10S32uYOoND/T5Pi5zo+eq5meYppLRdrJGCuaxYVWXKS5/gP67bBSh7wf0SYtNB20iXg/JPL54A06yW1dJiH/WnaTu+ZxpvWDIScH7SsHecyRUw1K6sjFr7IeYg4bfst9PkjOO8Pwvw2CUCvTvR1vWSyjwxgd0zZucL+L7OMwY52luWJYqAhzBZuCCeFZRvA40kJYKcRGgX4skPIo3Slt/5kE24wsihGBWGZG0CRc4chd4QkbGPXKIOzx8udtv4d/CFRG38G6ghB/Jx6dI9134gnm/G+5l9nc4/FbuDwRFo4Ct0Sv7kZc5He5c5YO3TlaMq7AkvBKu0Pl/1/3Fz861GcfDPXJe5U+uh70yY2on97p6def7ujf//SK/pdfXNV/+OVV/fPP9vWbH4/0i49q/fKjPpfDV/TPn13X3318oE9vDHRjZBrTJmVzIVteSMuZAmuBgvpU9MEyFLRlVHSxmdfU0a6MMx30i9kRdn5M2lR746Brhz3tDjpVdqEqnGt/3OqTD/b1d794T3//y5v6xWdX9MlHI31we6BbN2od7Io+Ns/5TTNJCzAH+A03Y0W4BQm89bo8Do9yF1vY2szWlevS07au+zd0Oc3jxePxOPnNfj6867DJbI2Au4WZ0R5rkCqTRBRa019/IPJauHzfJUpub+R288r9AE/u37g+r2z92YUOw9mwyBzxkwvadTx+aPKXuJznOy7JehPfMd5B7TSst3Kaf7Yg3vmau1tQ4vqlfF6YQYKHF09+t9nfcT2wpXG/M4HnuvouQ44gfyYSKnsDj3obTur4oTiPfwvOB6b0MWWIxyg/x5PfcinapAUphwMUgLEw6S2XMaalsdtgcvgl8IrwiviVFWpjrVQMFKqxyv6+6vFVDXduarh7U/3d6ypGh/KL1Hmodd5EHc06+W/6fs1F7JePnnHx+1x/efRCX3Hh6xfE91+dyNO+ePRcn3/7aH35+819/QsXwf/tm3v6L9/e03+9d1+/e/xYf+IS+IuXr/Xli1f68tkLfQG/z+891u/+ck//9fO/6F8+/0qfcwn8NRfAj46nenI+1+OzhZ7OGr1sg05jXxMufhc7h1rsXtFsfKBZf0/z3o4W1GdZDdf1Y1xIWUf+bdEOYB1kXYsOk1CcRKwyjTZh3P+Lr5Hf4Gnuom9f09Ss/eu6p2Am7yu+bnIXku+9Od82FjE9nGXFv3WzLW7K2JLCWmam7b9t/Duu83Am2HN21h9la/K8Duewdcls34VHEOevs0vwyP10G+EuyPGeluERTu2uKEH5cVbvABKvm8dlAv8gi9CjIxa1BsMdDTinqDizCHVfibglNZiuOk3YRM45m1gyRqxaU9uh71YyB/EsnEQkYSJYDws6X5ogovL4IJ6sm46oRFKnBpvxi6s59AvSmoB0VanIHiwAD79mL/fg6TPde/IYPNE3nIne8x+off1KZ5yVtqxrxQK2w23N1ICWOhl7vZK16YBL3/5grD51Ggx21BuMVNd9+aVwWfVUV7V6DuyoV1X4AfvBPnL0y1J1DPL5MLAfXM0udPr6Jeu+1/K/9CLOe41zq8AaJlKjiPgFdYggIIe8ptSro1900BmXmiHSV95xkyLrxKIIQmzNF3PW0KfyHzqdzZdKRBbIVbl86KQ/HKrq9RVCJXKq7bzkUiH0VdFHe/TVujdWWfYlJO+YcCxEQcD6tlGDLImcCpKZZUQL8r4UoXN7831OC514LASFGOSuZOq6RJmg7QgashcK5CNJ/pgFeBUqCmSyNf2Kc+El59sd7ez83W3ZqzWsNTrn4/KYBLn86Qg3GJYvYYtBqbJHC6Cz2excp8evdMFeezW9YM2yUEkblOzTSs5Da87Pe7OpeqzJ67MXiq8eKTy/p/jiXr4AHp890+TeIscAABAASURBVAEXvldWJ7ranOmwOdfO8gT6lxIXxZ3naWasSbDhQIfBBoJfAIMWW2lipc4qyUokDJxrJLXs6RtkaDmv6lxmX+c71EGDjnBFOND5YgzoJijS1qGIWiMo65d014vrxHVvQejW06LW6UY3Sui+y3A9yoIUkAMk+GHMMmzE+04cDVXujhWwl46zkXwJHAv68UpnnGVMOdtokdBtqz/oa0hf6WFn0e2FNo5Uv7SA/ReqQ6EyRBWEKVH5wa4jcTEEFZQdY1TALx6XzQzZCZssy+3t7GOzpyXiOjPOgBlXaLMzzpxOuRM7355rcr6DCHAyEACuy0U+24DId9/kQfPP/zS4JD/APJec4xMKzZ4f/Lyhu0x+O+pt/yXB3/K8ncH9ju/QM8B2DFwRIxzUhQ7GA11j5X1tb6SDEYvwUaXDMcA9GBTa70ftcQiwOwga94Lod6pZ/Q/qUuNBT3tc/h7s7+nq4QHY1yF+D+/v7Wlvb1d7u7vaxT/kQseCyZ+yLNTDAPv9QXYLBmbxtBySuMG70fQY0EajsXbJP8BggwWtGBxWdGw3mJrBr2KQ9hpOMJYjDidPTk/lhzNO1zKwOL88cMHXO5EPOH6h5pck/hsl+adQGGwSluXlbuFhlyFixD4IunwVHaHXqzXgkmA0GsnRQwanQ3QMupOXt8JQFwxsflC0WrVZ5m25Hu/y+cGRYzad6uL8XGdnZzpDdr/kO8XvaUsuvF0e0Sm8DEcMkQEgqixKlUxEBZ3XZHkQ9/IW+fJnIa+r68jM5Hlcdwk79EHE4Xw9/RLfqb/zjHReR6DNzNYdtuVicsXhcIvOxGNmcrlcDkcMUYjDhNBdQjxmpgi/An266/B8MQZ5nNelLKtM4zK1tJe3n2AWyVeRVqF/M+pK+QsmRG+/DrlDCIoBQFegF6dzbPmZMRgy5jo/l9vh+dxunL/yY3xN/g9Pfo1vBmWSsA3hJZY4g2+IUUVZym3R4eUW2LIZ+sL+OurR4XqdHMTK8j9hL7SIp1GHjoEzZT+Cuh/hYKF13eGPnZsZNnKWfwPYf4v36dOn2W6W2JtI88nYDO4AYRVilMviaa7Phsk1ov+Dw0P5b/tev35DN7n0vX37jm6Ba9evZ5t2fXbI5HrytnabXTAgO7xfeRriwdbWZVB/r3dZVXJduMwk5gnJ62VmMmzI4zzfFuJh/GYUSloyYfoPPXgZCTvtMa4MmayqqlS2j7pSBZxHh568PjHE3BfH9MUhB/VO6+UY8RYrWdnXoo168uJUXz96qQdPj/Ti+EIXi0a+YHUTXsviJSat20a4yKv1Q1MgTVoH+DolLfcm7k0Sqes35+Hj7e319zxrMviaSUzqCybas8m5Xp+e6OWJy/VKT1lEPnn5XA+fP9G9Z/f14OVjvbh4rbPlhSYcsjjOVhMdz870enqso8kJfsepjucnhI/1EvrnJy/08viljs/IC80FC6QJB5Bz/w0UDhljGVQzjvn45b9xd/vOLf3kJz/Rz3/2s/zDAP6Ts30mfrcDjJQFTSu3zYBmiuD9zH3iQqrJ44z3+9rbHruPgXQLLGiKjJr+WJfYBeNUYVE+Dq0RZdAatDJTQz9ZMbb44n/FInOOfvwnNif0c1/0+pg459DdZOoxb4yZF/yidkzbl/SNEINSsDVMSvA04opepZK6Os+jsxM9ZMPw1bdf64uvv9KDxw+ZK2YK0VRVlQbMRc7P+e7u7OTL4LrE/pAzOD8Q4el1dcRgSKM3D41shIxYr2sZSpWKqnD3Bru6cXBd7994Xx/d+iC7d668p2ujq7q+c0V3rtzUB9dv66Mbd/SjOx/rsw8+0Ufv3dXNvSvaqQYq2Gwtzqean1xIXOwXKcIbHVtJaUFLvwA+4wIYzGZL5pxOXQoKoVAsapUlKCpJgbZETwmQ0whbiDLaxow06iiZ/r8/ThMgI6+CLOcvZKFUsEL2FiTCjk3cNix0I1EmcJfGU0LmDOLMYQYvyQ/NAwfDYtHcsWlqWQd0jHsdro8FiTHB+1tibZMSPS67jKWiUWTSD0I82zS82xfd5GxkNfI55G6OJ+QuYY8TTw66SyZKXn8N3wYihuS3Xte9B80/pFIQXzESeoohu3Ep4JoxeIi0jj7RMEYmBi3MTjEIGFIkmRn2WysWPc1X0sujib7lYOjJ82NhCrLYU1EOVYKIXyrpb0GLeacZhzzT2UqLRcsm0BgXpQm2dEFfm7FBayhbMcJ3qWMfq169kv82sP8/lkLP0YJiCApbxKCiKOV9dEQf9bXbaDxWTZ+NzD3aPGamoqpU0L86+n1B2o3r1/Th++/rg7t3dXhwoEi5XryRp2XualhLNY3btSjaY426B1KlBjtYsF7Kayvmqjm20ZK5C6YpdTk6O5X/ROmUNLeKQHmJnAk5ArLL4IGOO9c94aIqVPdrjXZGGbEKahg7HS1uS1ut1GjeLLTYYMb4OlnM0Pksx+e0dqGVVlC2WrDmnrMpdKyw4c6oRzQld5Xor4l6IRUvorlI7gAILkOeCNA9Cd97SYETfKF3/5qA/NRTxMkLy67rLVLeGmI8EX1P9Lk1THI6vXmQlIBrr5PRD8XGVhxyrNHJ++YWyaiLXI4NzK15jQ5ZOspJHoc/bf0bt8vxAQ0HeVrHONF5WoYR5zyTWvpIQ5vlkqiOr2tbbCnRhk5B5XiTfL3gYW/nGAKy2yUC5UsGjVi7d/mHIVZuZw6/PO7ImZw+KIRCIUYitLY3DheWoMU2XagQosxMHvY9QEN8S39Nm7Yyyo7kL5gn3e7LslB2CZegwCYpSamjbuTzvB15i9yf+pn3ajlXw9xYlKYrV3f13q0D7LOUhaWWqwstWSu0HFaktBRSCmkUaKtAexiQCwpPEknz0oBJlpFwHRxG5TytIgcsBaiLjr1e1P5Opb1RoVFPzGtLJQ5MVvNXCrrQ4V5B/72S/0zyXS5IB+wZZxy6PGc94+vVe/ce6sHDJ3rOhe9k0qrtStq41tmk0bf3n+s+B9znk5VSqOh7Yw7jhrJYSaFcw3CBAYG1W0g+r4QC2dcI0Oc07EZvwwI0EXrsCj+B7F+7JslcO3IdJWyLyuGljmku2RxdLFQE3DTVqOp0+/qOfvrpHf36F5/qJx/fku+Zt78JfPb6ufxPQXfzidrZRDP2dMuLKfmDfM/obR2CycXAQtVRXscokfsPWpEleR9SflL+IowQUdtnLa2nQas1PN86fR0vbFdkMnfp3/YWJPRxibVePC4Rt4Wgl+swuyaRtobBlWD+Jr6JQMLtNm4rs0bBVgqhoZ6NYmxUcNBZeDgthGJkHTqJS1VVS/pKwo6T0Dm6SOih23Bzzm9DMt6QkccR4Xc5HUZdVJC2gcfldKdxkNfzA+epf9OToNogZ8dv3wEUuY3+qgt9TuPzlpcQkmy/Lt/ab7nNKAzalNCEQ0nejxPjXtfOGWsmCtjnTj/p/Ztj/f3Pbus//OZj/cd//AR8jP+u/u6za/r07kB3rgZdHa+035tqXJ1rXJ5rvz/Xe/vS+9dKUOOPOuivNAgTFc2ZtDxXWk2VmOMMG2WIUlEGMVypYPxnJaHalqq1UOzOZKsjDcuZbl0p9f57Q/pIX/ujjrHiQqE7BWcqy6kO9kwff7Svv/vlbf0T8v7y57d19/auDnZL+kcniyuJeXONBv8WLf4NLOH/Loh6+3Udyoh5g/RWeO0nmbitf+2u6d/2Cxr54+NnEqEEtLEsU7A1jFjTm4doOdYxCee7IIo3x27qtO37ycuizd3NwC+PA9331ryJVOcCsx94XaYttjwyT+wqvQ3mH5+DPG5dRgt5h2kDSnDWifKJ5O02oFx4KAP/hs5p38Dj34T+ms8u8zo9uCxr4/9rGXP8mmatCfzOy52cJm3r7y4Vyu/6k3Ka8pP4rrGm86CHcTPVNtZdkG3M0zaccpQxegXG9cC60bRqjbV1VGuVxDq87O2q55fA+zc1Oril4f576u3dUG/3hvr7NzQ4eE81F8Opt6dp6nEhnPTsfKXHx3Pdfz3RV89O9ccHL/S7b57q84ev9OdHr/Un3D9yzvH7hy/1O9J++/CFfv/4lf7Axa7jj09e5/h/+eaJ/uuXD/R//ulb/ac/fKX/8sV98r7Uw+OZjlbM5NbXvBqrHRzIdq4q7F9T2AO7+NmrhvGhjP1sW/TVUJ+O8bVjzE2bOcLQkaEON+VA2xlt4CDq3deJ3o35/yGUNnneuA1rwAkXByf5Fx6O5eeqK85jhSwZmxyXjsdvAmuREjXQW0jyxzKd+1NOy3G5biLscT8MSCg2AfrPJQ8pSOQDpr/9pHWyk70BkfDiS6J/05oXoTVNwufvxsXx9nBZcjp5121CApHrr5RIdCgwh8ZKRW+g3mhP/fGe6uFYZX+oWPdkRalMA53FiLdUUZaM7ZViUahlHFixX11xVutrYXfX6+FWiblLjF0uj+s0y4E8JMjjE2m+r1+xn/O8Xose51G7e7sacCaYGEzPuBR69uqlHr94rufsSU8mF5pyL9BQrpikSs58DDkW7LN836UY1OOMcJd95eHhVR0cXNHOeEeDeqCac5GKulbuUi9fi0evUwhZp3LZOJ/iIEwFwtTwcqABJcpccBl99Pypjl88Zc13LmOPV6SVHIG9YrRWBWcXBbdnkUoHrW0hwTMhb4Rf6XPqJQxdSpHCLLRaNXOdnL6W/xdlbtdkUVH0VFVDFYwljqoaqSgGjDkl9AGg1VTSHgPOSHc13tnXiHb0PIm9XsPeRoYkJq3Q9+U+CvkMBOIRSwUe/y1mg4YDP7HxkbqkaDEjYMXehvJ09uBC3wEdxUBKgMlag3InxKhYFgrouSPffNnIsVoxhzClh2Qy9j3i3CHCq2T/VKOjHvbSg2+V0apib9ILkv8fzHucE5fET49e6gL9zzlD7c5PVLLuHtAOY/S/y7plt1tqMD9TPHmp5vkDLZ7c0+r5Qxnh/vxCI85VR+ybdlmX7tF243amen6uRPrs6LmmRy+0OD9Ri00LxXR1qbbfU9MfqK0ZB8tKK4taUYcWe3EbNzXUslVuc3RqtI4cNKC3u9tVhFdZRhXoxVHSh4rK2w0UpYpYyuDZrVq16MuzR8qpYqWyqFVAY+i1M6O0RPlSA8+2qtQhW9rZVdg/lHb2tKQvN72hUn8s9UdKyJ2qnlYh6mwx18l0wtFiIyuCavqP/wZwhVzB7RX9tas5zbvMdSqjUb6pCCZeUby8PvLHRNhAUAhrmHnYFGOQ1zHSR81M/nTYU0JnZFCIUYk8DfY0XSx0wt2Yn5Efc34z4RynQQHJC3TI8wPn43Bm27i33ZQT/qd9sNskX7C9Ay/OKBn53It2BNVaR17ZdeT663SkrgPKonvwrayefQ1PEA+ss9ddgtm//vD1kjxyiy3RJuxBlB4tMgD2tMvAeDAeam/Y126v1G4dtFsJtBw+t9qtO+KTPG5cJg0LqRelGrkrhKyDqUeD9qpCAzrFED7u9jlAGwyOjG96AAAQAElEQVT6GvqFKWX0SYshZCEiDV0UhRwh0OjoxCfuJRP1fD7jYHKmJRNAhyF4esyjodQyGPik4LReSw87/RmDsF8S+MWpTzwdnYyeI1dmpmMQcNoVA/YS+GFqR1xA9gIjL6tSZQHw+wbdL3kHTDp+KTDk8nkEBtRlgDukLu53uqKMMni4nD7BrRi4WhYgifrQEIrU0+U3C4yRifGzoV7L/BM9cwx6jpF7nVccWHrejgHPJ0CTqayq3BGrssx8zAz7oTa0nfPPoBB3OwbOFQOnX6L5b106bz8QbRlEPd3M6KhBMcRsRy7vJdDVpR8+7s95Qsjt83aH9WplBpRrkgyaEKNiDJcIhpyCCmI3NbwK0EXovL0z8McQVdCuhfuBu2bkJV+Wgbb3vJG0Cl1UZaVg6BEZVwyGDYsLTw8WiV/zKqEpylKOiH0F+Is8Qp+wxX6SOgbUtVxGbJD4ykz+eLyD6vnrUejcHU/fAFqTERn4mgz+5jKEKMMvGZXn7TZgsk3InNHBHUEMmgCt68VwTQFiyeMifamua/UZwHs9Jnr8FfWP6KHBPrx9T05O5ZhMphxaLtU6f3h7uzlgpBCDDISAC5xvn754eOWK/LJ3n4vgPRZE7vpv6o9ZEJVVpQ4+Tbbjlrp3QOqQuaU9WspvsG9Pb+iLXpaZKaJznzR69JkKmV331FSN03u+bX7cBL2Qx90kk5fnfXbJ5NoywIciyHn1fXKvsX3aMcaC9jD4JS2ZDBvqawYdE9iQOg0pt6bvOl0kLjDJhd4Ok1tfx9PERWujk4tOs7kpcfBoqWB4MCCeTqY2u2JxIWQQpSWwdknizeFEDFgnbT0kbl6PyV48VJWyyIVfBDr62YIx7YTJ7MnzZ/r64X19ef9r/fn+V/rTPeD+R4QffcXm7gt9/uhP+vLJl/rL86/1zatv9e3r++DeGq/u6ZvX9/Stu46X38ppvn7xlb5+9hd99exLff3iL/qWvPdefqMH0Dx+/UDPT5/p+OJYfik8W85YNLSqepWuXrui9z94Xz/+0Y/06aefyn8b2C9hfIyjgdQwZq4Ym33c9LDXp8VGOsYX7+/RooTduD2I9nU7LkNUERjjSYsy+UKRdbAC+nCbDFZItKG3v9tJh53IpAR8Ib9gATdlYXLBwuSCBb9vIny8GA1H8h8qcnutaPcuSkvPg9tG2rfA3quoUBVy+/cNwEsu2e8/fqRvHj/QvaeP9YjF4ivi5rRHwBbd1sbMgeOdscZcKvuf/unRFyrsrioKNgmFeri9opTbWcliXVSm0YpF1xI9LpUiNkTlzIE85hVh4x/aoF5gnq13dTik741u6MbOTV0b39BVLoCvja/pPQ4A7l69rQ+5IP7xnQ/12d1P9RkXwR/fvKu7h9d1dbinsSqVy6Q4bRQ5NC/miYthKTZB3Spp4Zd50wVz50I0jUIoQaWYF4s93FqGzuEgcq1hUaYgmcNQfhDNQxi//tbzdrrnDTJ4rAFP+IqypCi538sACRAhXbqGnzaTAy+F8+JBFE/CB1s5YjQFM5l5n+rU+fjjYB5P9C3RbxP9TPhTBnT6W4+9SfS22oJYk/ENUnJEbDeuw3L9eBpAFs9Cgt6s/Tr8jlZi47cGchjIPMnnLpswwUuunwzKyeFAqq3hinAQEjSGEmIwFaB0mDh0bVVS/x626XNEa4WOuAW+9/xID7gAPrlYaol9WKDtHVz++tgnOk3bGHOHGE+Ny8mgJRvGeVfoAhs740L4gjXJDD3m32RAr3P6/2Q6lf9XHD73hs5U0raOgC4cZiYLQQGYSUqA18xkZvikljGjaxsFQj4mLFkDibFjZzzSlcMDHezvs2YcqmD8MJlSMrXMoQ2Xv7LAy1yAm23JoMAv6Hzj5XPInDFjuphxEbvIl7/+m7+vjo50dn7Buou+2nbqKC8hW+Lj6HA76kpRiswjPdawo92RBuO+ijpo2TqvCy27hVrr6O8NB3sNvb8hDrDRXLIRXbRLdLkkbsW40KjzdjfJ7aNTq5a2cng5IQbFGBWCE0gIJSpLTRCMoLJDmvu3yEES4AtxjiUEKXrKOSGwIAtBfIDHO+UbqpCpSSLKBN0GCRvTO9ikIawX5wjoyGHU19CCYeNbiPoZvHUJIZHxASIWJxkfYoWb5NQAv9yPm7R+sks9kgoiqg1od5cVFp7u7ZZoS5erIH+BuPmgBTmiOigThXYgCbFxYYNshPCQlv14ydthyyvvD0tpif07GsbUlvE70VeDlQo+nma3ULColIwmg1uXZG/9I0GJuK5t1bUtNMhA3WKIehshbNrfgtwv5wGdu26fvl9xPs47YCNdh02xCY9Fp52dWtdv7OnqjTFrpaSOg4uOPtXRTxJ1EeOWKcgsyhzul3NSfryYDEJMVwopZfhhRfS4TbsG3AICuoQqmqHuSf1BUG8g1g2tYo3CypmsN1Vvp9GVG5U+/HhfP/7RVX380YGuHhRY1Jmm5xyQvbqvVy/u6/WrRzo/O5Lv1WbMZacnjZ4+vdDjx6d69vxCp2eNFk2hznpUo4db0aKsSzlsTug/cUFsjGXKbiUjHmkk0rYwKxSAu0IC20AK2sJbjSZUQhGJWIcbSVKH04IGnazI2WCFDWOd+xdK/tvPYSaWC7pxbaCPP7yiH39yQx+9f6jD3ZIhf6LZKQdSr55rcXoiYzweYTv7wx1d2TnQzmBXdezDt0CaIKPsjCyAf7YgYZPqMQhEBD7ahEKU0EqyRg7hirDTWM4DX+xWlCJKEXEm8m5h6xgzkxm0GQWRa2Q9o7+1WxK/AZqQ84Te9SYjyeCLTIYMayxltsoIHGAa44SAUXaUkdtBHsYQMZ4atmuaS1pIaa6um6nlwCkxVhIhTJM0CiKvQAKiTgm7TlmeAs5lhlgjST3IgLuqpUtUsAOiLkjhPMx5oQMBg/Ly9YDDI7au+x0u0BaUClOPBQlsXrxZLQSz62H3v40cl2TOy20ut18DRQu6DE8zxhJtkMOJNHTXtSu1HA4rLVUVSbujSu9d39MHdw/0wfu4H+zozu2Rrl2rtLub1O+vVNJXQ5hSJtBEETvu91YaDTsOxDvt73Y62MEdNRr3lqrCXInDUC+npa0SM54VjUJsFLn4LbqpKg5Pe6szDdpT7cRT3b3S6mcfjfXxrZ6ujhsNiomKdCbrziRHulBRLnWwV+rWrR19+MEV3b59wKF8DxkN3q2Evcj14XXNOiYqv5a/ynEd/i0S/rdfpzOt/wXcmCHhXvYL9wcyRdgBbEoZRpwjkCfg36Z5HMH8JtIEdQLa+D1s2W9SdvXOk5A6EfMGHkPhxHVrYAvbuJRtIn0vj4hPwN0ur387+ojnh2/Ov/GTU38D6/7lunZ654E/67sll/tx6YMdcQk3ZRe6XLan49/EvWmrNS9lmrf9yAZXXXaGTdjjqLku3Rzgk4hZw9MS9coufD3W/T8MspIThZC8psTDS3mXPIh3P1EkODUgbvN1Dh7vPDw2+0nzsFH+Gon2TbR9B3CTFAFTs2JnGSEZ1Q0gktttiHEqVLKip1APVfaYu4f76o2vaLBzTcPdmxru3dLo4I7GV+5qcHBX9e4t2fCamvpQi3Jf07ircxvppBvoddPT61VPLxc9vQLuvpj39Hxe69kGT99yH88qPZmWejQp9OAi6P659OA86dHU9HxV6tgGmtZcFAwO1A0PZONDxdGhisG+Cs5SinqsshipKvqqQs2+I6hgXAqsORj+0YdAkNDIGqbEuCqQTPhdmx3pDpTFSyzh77zQfifm+0Gn2WKT6twT9thwjnRxca7jk2OdnpxoMp1wIbai+bxcJ/aC38Y2zt2/hjf01AqiTmv3Tfy6Lj8U7kgiPtvc2nXRYQIP/zqIF8j9Q0JlfMSzjluXBR+neQuGPeoHQb5LOthsCnTHkMM8betu8iejP+P3tupiUCpYc2GrqnoK9UBlPVSvHoEBNlCrYH1Qsqb1M5K8/yxLFQXtTx2WjBczMGeemvu+CPj5dsMatWXN3mE3qaM+uAIuU8ANpJXs82r2iLW7rKErqjIoCo0466lxW+a9i+mFTs5O5Of+k/lUK/hv29/1EYPQYYI1dcJfcI443t3RIWee+3t7GnGW34ulKipbNknRbZhyyOWaWQP5XMaEDB174Y7z9cTBiiGj93O3/bhq1E5nrPdOteBcL7HvDMzHhc+TrGu6dipHYl0j1jcWVrLQZtkSpXiRjhAKlXWtkjOryFwuW1KniSazE52evdTR6Qudnh9xYTpXsqCi7Kmud2iLA9XVFebxA3hysae+kmqJdVCMlWou+QajEZe/O9zN0G5VLVPgfKjTbLHSHDTUs6PftMy3ifZKXID6+i2GBr4N7dyoZD4umGtK2qjAbnyMCynIzwBcdwV9rmLvWzsNEkSjFOQMNIQjblyLpSL2pLKvzmrWeYU6ziIsFUhcqgfPfiftoJQDkw7gd8gZ3f5irn3OID28i7xj2uGQMm5yUXmlMFWTcy2ePdY5Z6jzJ/el45eq0d2omWhPc+12M/Vn54rosDt+pdXxa61ye81VpE6FhLsFYewvzOeZZnkE7cmJNGOtQx+pqkKRs2nfAKSdkZrRQLNepQvqOFEnt33vSxE9lNRhvTJN8O8UqI8B0TcELxpDFqNCBKHIfrMoPLIUkatQ0UZ105alcSdbiHDB+Fuppm+W6FGhdGsTx9y6oO9N6CPT/kDzvQMtDq9reXhTi52rmvb2NS13NC/HWpVDteRvQtAcec7nM53PJsjeKFK/wXCgIXddZVUiS4e9zMGU9popYBd1lbA9E11eht109GvDLoKZHDFGvUFQLKhLUarYIIYoQduRp0P/SZuHOI9vqccCm3KZXtNOr85OdEo/XyAr23SlYECi+0JuGRKuxFfffy4L+H7S/9WY8IMMLMnLTHLX4VTuOtZ+/34fnstjcXmpIgH3AJTlTBOdMLmfFHl1Scp0xK3jPaJTjuP77utKAhZU0Eg9dvX9utKgKjQog/oMPv3Qqoel9eg0jkFYahwbDeNKA9IGUaQnBTpkh+EsmGDnEzogHSTRaAWNGKi/aNiAv8iNX6jEMCNlxoDKENHr0dGZ/WB/sVhqOsEIufH33+R98eKFnj9/oZcvX+mcy90Fg0A2FOroh3wLDiNndNAzpz8+ZiI4ZzCby/kF+IdgiiEoUnZkUjKznNZiQM7HSC+x3n6/r/F4rN2dXY13dtgE7XAIeahrV6/KDyJ9svA/lXp45VA7TCAjOoVfOFXk3erXaJQOvn6J1TIwdbRPEQv1ej35hdhwMJSXU9GZOuRvmFBa0NBp3DUz+eHt0C+yGKyHwMu6esVlOJDziegNldEJG/nlbj48mc20YlLq0KHDeflvJEw4pD1nATTh0sTpFhywul0U6L9mknFXPB6XkN1fgugngVbtRq6AXGVZZdn9IihmXUZ5fpcn6xmaYEFmBoJyHHo3M/wA12k9TwZ6cbvzOEcITuP5pQ578Xq4XPKHaP6YmAAAEABJREFUvCEGOZ3n9fZyv2RyOgelUo7nN9yYZSuKkjyFLBTiI0Hvuku47rfskkeRZFzD9bgkedkOl2XtJuKIl2RmuQy+kkz+0NToq2OB2cjt2A/GGy4oOxYUHQuF5C6Tice1LGg6B/Guc7eRGv3W9EHvGyFERfTT7w2wxz3s7wDb3JG3gSwwsEZ52gB7clqvfwvv1bLlgm5d/pIFCdVQCMHFy7K7qJG2q7HH0Wgs/w1gh9uZ22flNoEMgbI77NN5eF1abDQgU8WiwVEWpczWul+yIPI+6673qUA7Zv7jkfpMHmVVMhUmeV+dMXnPZnMtyNNgq4pR5ggsMpGyJa5DIQaPsixU1aXKqlBRRfyVInEt/WuBrc/nCw5oV/SDVslMBTa9HcMq6hhjobI3UjXck/X2lKodpThWB6zYUUG4KoeqYq3CglwCw+6MScyslZDaQavjF2VkR65T963j1yH/Oi4T5TaxRsLv9pOBkXSgof6+Kfn2/j399k9/0P/xL/9V/+9/+S/6T7/9b/pPv/8X/efP/1X/7S9/1G/v/Um/u/9H/evXv9P/+cV/1n/60/+h/+NP/1n/+c//hfR/1W+//b1+/+AP+t293+tfvv4t+BdA/De/1e+J+93935H2r/rd1/8Kj/+m334F/vLf9LuvfqvPv/6jvvz2C33DQunB4/t6+vypTk5P1NDWPub4BfCvf/1rOfwi2H8wIMYg/5P6F4zD08lEK8ZeOiDKQRu0nahbR/4V7dMsGyXsOyShWwOS6APJf8qPtA77dHrXvKH/hrQVNuz6EfYQvQ2BsIUVbT5nQe0/8LBk/Bdl1XWl/b29vJAfY8tuG3MW/xMuaBa0XRtNVrkNVNhBpQWbheevX+rLb77SH7/4k+49eqiXHD6fL6aaNwvNVwuar2Nx3Nce4/sec8Cg32NuDIrIUGKnffrG0PsO8YMa3pE6WacudFryb9LAi/JTZE4sTSFa1k3n48CyE/sBaUn8MiqAsq2YR0faqfZ1OLyq6zvXdXPvmu4c3NSH127rk5sf6Me3P9RP3/9Ev/jwx/rZBz/K4Q+u3tTV3k6+/F0dTdScsrmYrCQuKgKLxaCo5bxhHp1TflBdD1QWPZkKhVBewkIhR3DXomSFRN6UArow/IYLC9u4xNCc67jsh4ZXpL9BkOBlwN0MOT+QnA+uciYpxxvuG2T+fHiJx6745hcSAyGYXK+xMMUYFLw4g5o0Txf+RD9O2EB23c9Y5kJTPA4yrAkl5DAg5HD/GsqPEW/EZ6APQy8O4QodiziRTksLUuB8XVe0s23hY5P7cV0e4pUf44se4JN1jZv5Oc+N3xDW4E8NnSnwikYVrDd62KDPwz3su8darSKpYMNWYP897K4m3dhcXbRBT46nevjiWM9en+kMG2laNhFc7nakmduDVRJbrtSVuLVSqLnQLNkMFJpCM2VTPKFfTpslcY1a9G+MwwqROQW9o9uAAgqLihaQ2EQCMWLD22nBmO9/1eT169ccwpzKfzCta1tIkpasG33t5uO5X/5OWacsWctFuJRFqRhCRkFZRhxNyRxLy1JsUdaqmB8DdIn2TJRo0FV1nXXUSfTplS5Yi54wXr3iEOj5yxd68fIl68hzeXkLn0PY+Ka2Y0jp8tjn80sir2FbZa/UeG+s/Sv7qgc1c9hCJ+fHOj4/wj9XZw26AswZKZg6BrsV7bBik9yqy2POAr2lIBlzmEo82K3rL9J2ET2GMiqCQHmiHsJCEzpFQe51cxYa1foxUj064QLbwuPWFP7tPAdtYbFQYF5EiXIddTAiByQJCqgoBxb4AwwckWIj6Ws3yf3EC1uFioS1PB35c96W8AZsPQP1towW0g5Ax9eMgh3OY+sSL/wul0jOrnuIk4P0lOF1dhkKQhtbdbkyjUFKOhVLwFB0EaKGVaVRXYgXyk6+BwkyKQmgAeaTlvV5w/zlc7GvzzrmlIY1GdFies5YvnUBnPnDzTZjpBRUFDVja1815RXoOVC2oXf5Q1kBv+H39nT+7pqZYowgCK88Xf6gU6dpEKCjf5jnBR3zYl4runzMYd6fZvOpmm6p4ajWjZv7eu+9PR0c9OSXKR2XNM6/ZLwPoULKUsGwA4sKyL+WyZT/IYB52d6WKAdNKuD31o7ER4wj4AZsOVirskzUVYphhZ3MZXGlspfUGwcNd6NG+1GDXakcLDQYN7p+s9Yvfv6e/tf/8FP95u8/1Ie3x9obtgodh2TTVzo7fc4l8BM9f/ZcT5680vOXE52cdXrxaqqvv33G2uS5nr+60HSelA+JrFLDAVGbyhwWB0cKtQzXSJOVSFuBN64Rn8HRlVF/oQVhJ9m1ILc7B0zkTzJMxJL8HwsYGfYc6N9BnQrm+YJ9b+BAT+yJlS6k7hycqQwz7Y0sX/7++lef6BeffaD3rozUzc/0+skDnb98rppx5qObt/XzT36iD299oKv719QvB0gV6UeGZMBMZqb8IEd25eEtPCbxoY8lgHyi7zkSY09CVpfdyGtm5IzQFtJ2XiFm/ToP4YXG6Swq+HgRSlkoQEmio8CtlMz9AJtSBvEB3uQzC9BDxvhn6MjQkWwlsyVYKRAOsYMGeTkcTJwNJHRhnSmicD94CyyOuuZC7fKCeWPKUnGqVTtV08wYmxslxE1yC3V5Kc+CpKgEvG7uJto4pQJal7dWto98CNqn/iD7iU8AWmVQD+qAcFJuAZPMeG3tyjb/9M7jfdn1vMWbxLT2ZoE3fqT0d50g2vptbGjcyXk6iTZUbtcGv8PjEnIk6kGJjAUoBX9HXdtME+ifgfkoYAsBXSrNlLoLpXQCXoMjshwxfx6DE3AKzsC5Og5Hu/ZCXYstp1MVdq5hb6nrh0G3r1e6ebXSeCDKn6uhTVascxv4t7RviktFzojiaqowO1OcHWmkM93aa/WLj8f6519c18eMA307kZYvpdVrWXOiRL9JXBZ3q1MpnSsGDlWrpXp1p6psFZw35aiZk96ID2/awHABsXh4O3wbuA4vlb2lCZJhq3oD2/jddUjYQfJ0z+MIEjVWcr/Dw1t4WDzIowQVIMrwhwxpTWmkOSAlHkHxpA1oO+JozfxFIbjEIb/HifHGkRL1Ik6kOn8YKoOwx8nTHITXtC0+8ti6nAQfh3BFyg+CMpLblI8n+OVweneB802kObqN637hd34p22srbfO4+52yEmHHmvdaNhGXYWR15DD+7Dr1hs7rBxJw+uziTy4btGtKp/W8W2zCztfxFl2mJ6/gkfl9N42wpzndNn0dRq/UzYCHDbp1e3e0d8Ki1uDolEN+AWN8C2tgfwVjaxlrFVzaFGWftVlfxjydMgYMq2MV/QPm0+vMpbc13L+j3u5t9fdvaXB49//D3J/4SJJkaZ7Y90RU1S6/4s7IO7OyqqvP6Z1dYkmQWAIEwSX/bC6xAHcXc/dV1VWZlWfcEX7bqSr8fWJmHh5R2T0zADGzGvbZk+PJkydPnhwq4u6h2f3PNXv4pQ4ef6WDD3+l6QdfaQwOPvpTzUD38BfKdz7f4uRzJcJ76OQzlZNPwWcSdLjzqYa7pN2D7/4Xyo++VPPoC+UHnynf+0Rx50P4PlDhQrpwEdyPjtTnqYYYM4+0KgPjZZMZyxJTvpqBtgNf3sGE2VLFwFpbcNihgiT5Gfja+unexiTcfAqhG+DH5Wcg0hAJ59vPDR/9MtC/G/ZSPve84GzYvxzUEx+qn7vWXQ2F8B6UK4Ql67fLJ03/DOwD+3yHjRq3nHeATOLb/K3OUUl5vxnaJwQMRuIrIkguqrKrPsirtGzTaS+dQj7pu3BAjX0ZWlpL7OMwEyzAZXpFtemWa4hBA104pKSBfcEqNbrmfGHVhxL73vF4xuXpoepvzradOva0HXxjzmXGXZZi4DhiUy+SlswTvgQ2XbH3XhPf9IP8rjXwbjmw3x1Ix7EoVirsTx3pU1Q7YuwcsNeYSOpAQx8OvDv6LGrO+533xD0ylQPdkiIF69RGa86K1uzxB/Jym9SNO02mE52cnNSz/Sln/tEXFe4cymKlYb5SD+2Ju9x6tUbGShv2Kz0YeDEwemRuOHPvQZDWoHtG10ybWoNxkHkXb9mPtYFdufTdrM555zxD3jnNvJZYpwMbRd0zEcU3esqKmWTE+0TbsY+h7HJ9yYXvSz198Z1+ePK1Xp8+492T8x7KppyUmTtGo2MdHnyg6eSxUnDWOcwQOFXOU3WjmUaTmcaTqabTLdp2pEx/JrDh/f7N2Rl1XNT+8HLn9q45D+uHpcQlcGIvl7VSQueWuX6CF42poWP/5rEvfIKNudK6V8MYG2PvMb7UMo4SyCmxpjdyu5q2VeQMWuVupnZyrG56onZ0oJRGathnjnOng2aku+j5iPf5x5w7P5J0D1vfWy10n7544Dh2PqCvTvDzjzjz+IhzubvUt+Ys89k//I1e/uPfafHTH5ROn2uyONURe5cD3o+6+anay1N180s1yGt4r2qwf5vQM2U1CgXvgvaL4M5E3KOsT0+1wk6Bv01o3+Go0+xwptHxoZq7J8yZxxq4BF5OOl1m6ZK+X2OnSGJsJI3wyc7hKGrRN4OAR9BC3XihBtMIFTBgW1xKm1WvgbPDPGTsG/IF8PoSycuitEno2qlrJmrasYbUckYjXdAHZ/jkRZM1nx1odeee5vc+0BXvG1eH93Q5PtZFOtClxppj8xXlrmnvOe084/L3aj2vYzfjg4echR4dHbIv6xQxsCdfyHtAsT9r2aeNJwm/ashP6jlHXXIPKNrRNI1yzmpAS587nlJW27QaYbsx/dV1rQKbD8OgnsaaiiciEFHoyaKiQJdeV/TD6fWFXl3gq9eXuuJcZQ2H5yjbCzYJGwfyKI6U7Se25L/IdxLqvo9Sq/Y3QBs3iVBN3fI66JQ9RFscVn3wlxtaw/ssjPy2fGXZ1k4+HxL4hodvwv68DYkatH/g8eTb4zTCaTJGHdGSCRPTODYa87I7YrM/8k94MoA66ITOnzaDJmlgQh4UXBQOq6V6DunXYMOhX88EPTCwLHdAdkE2zVeid/aw4/d0/JqB7cl2xYS7pKMXHAJ64d4eHL7Wi+cv9JILYP+/pVe+eIA/ItS2TXUyy1hSvw8TLSsYdd1opMlkotnBgQ44zD/Cke/cuaO79+7Kl7h3796VL3bv3r2je6Tdv39f/r9QHz56WKnjd+/d0wllDrkYnnGZdYCsKQtIi0PnlIQKcpuMctuJsWkiv+u6rQ6zmQ4YiFPodDrTeDxhEIzrYnTA5cXR4ZGOj491zMJ0Ao4IH6HzIfXN4J8ycXvhGtGmxm1G9t52K2yxYkEy3PYBPZxXuxc9vKgsybdNDdvXGyNftlUeviKCfkmKcEvwKiYl57usbWu5vtR2OddjGT489cWfLwgHJmIK+6ObB1kRofrPtCLJdslMBDknVZpyTTOf9R5YBDdcDnlT4HhE1PyUUqURgYJSlKg6pyB9h8wGZDQaq9qJCch5BQ1Un/uS45sAABAASURBVKSALyIroIl6VcNZhXhBntkKXwYzkArtMoZqUzKoel82VX22siQyQKEgrOopZyriWzChOY3NxrDp5THRQwcmXct3afGEAwgpFC7wO9owiduPjK3fZWUmVbexY2FMCf2pZ8MYdP9sGE9eSCJCzvPEa+ScFBEK9G7w3wk+ZX87PDrWCH/MthdyYZKRCbdOgz8iUWejbufP9bKYuhsm87ST682cfXHB+DVdMebtb5csKheXbGLOmbhZQM8uz3XBGL42HzyDeJBfAhuFw1IgM3eZTUFb0bFxG3MA37FwbLDPknnCfrfCT9bI2GBH91FC165t1DXMC00r5VZDM5a6A6k91JAP1LPwDTGVWPxyjJTZcCRlJYVSDIroJW3huVrhbwxcO5Ks3Qc1aopzaoD0Goa+8yHRvAhWg14pZ/yjr5cQT54/1fc//aBvn/6g718+1Y9vXujp+Ss9vz7Tq+WFXi/P9WZ9rpfr13o2f64fz3/Sd6ff69s331V8f/ZDTfvh7Ed9f44M6A8XP+mnqyd6ev0UOU/17PqJnlz+oJ/I/4Fy37/+Vt+/+FZ/+Olr/e7b3+q334Cvf6t//Pof9c133+gpOl1fX8m2fvjwob74/Av96pe/1JdffKFHDx/V+Swiqg97jGIebW2XZPsbHrfujwF/r36MDVIJ+KRGgbWDNaOoZ8NorOm/DePB4yblXO3U4KNBuGcuWjC3X6DTxdWFrtmAWfaYce45/OHDBzpibm/HI3kfug5paLOiazTk0DVln718oW9/+E6//8PX+ub7b/Xk5TOdsflbqtcmSaVJSqDDdyZsIv1iMEHeqO3U5kZNytCsDn2MNoWakBK6RQxqupBwt3Ws2CKv1KeNCgeefiH1uNhw4d0vexU2crAocfnbrFu1faeuTDSJA83ykQ6bQx3ip0fdoe6Oj3RvcqyHB3f0IZfCn93/UL/88DP96ae/0F988Sv9movhT+4+0n14p30jzXutL5dazdfaUM98vtTFxVzLJbqwSyolqWLIimjoq1Y5dZU6XqGEMeBT4NJbiLD80MQafI/Stc4F72YU+nsL5N2EkflOmOoQWm6AGD6loqADgfpxCgGqiCgK1ExGjZNeOQcCbxHsY6KmF9INCPX449BbIORthJDjBkEXQ1/t7BJQo8aVUR4lEFiMIHqDQQW/2IJ+D8O6afeYEbsgr1gO2FLLe4sgn+YiWBVBPCX8kbHR4qtd02jStRzWthrjkKNUNGmyOubmaEda4JSny0HPTq/0w7M3enl6yaWo0LZVYu6L0rLlS7yYDvjJwOY+a8NF8Ir0xdBwARygaD4ULUvBt+kTfD9yo6ADAkkJ+6QiDrlCiX+h7TNQZsOL2ny+kPdxp6enury8lNd2US6C3qGc9xcDe8NhGGSaSJ8y9qZ+QWhaZXc2fAKoIM8Ta+aNgXoDW0RqEec10DWHEjZpsEnDWhFNoj1D/Q3gK15szll3LliPFqwfPXNO7zmH9dI69Kwj3tt4r4N6Gk1GOjo51smdY80Op4os+U87n1+d6eKal/l+qSEN2tC3PcoNuRAv2vByuGFe6GNQ0CeJuSgzFzUgcoihKIailEKqXR2KlBQR2j9BWxEppxj7dCfLqTXRsUEyo0FaIc8gUcXykKucCScNxIfKU3PhHEQqtFQRQShICcHPQXgxJV52UM2PLS8dkYAPl4I5NLRhmezhgNa4wway5Ydyt4iDzimUENhToeM+bP0LxRwvVZeG+autkBqJNAWEj0lg1EQBuokcSmDEhr5ooJ6zs30WX7Kf9bt+9zpVZVBv1EBSwUhDn1jfthhYVAqdFtQZ0chI0ITfZfwvExY1DpRTQZk9CO4/tR4iEaGckurY7Tp1+HciDRUlF8amPX7YsweOCGX6LuCPSDV7Q96CF+wlF8CFC+DptME/pzo87niXKEppiZQ1FI3QLTH+b/RFR8sJJUX9J75V5fJdP0H9gQRcGe6iHFJOUJAAU4tQGfn0bVBP3ih3g3wJ3M2KuoNB7WytPFmomy51eDTogw9G+sWXd/Tnv/5Af/nnH+uv/uxj/cWvP9avv3qsLz59qA8f39cRBycDNj4/X+vFy7l+/OlU33z3XL/93Q/6zW+/03c/vtTp+YKDL/qHA4toJoo8USFcopMM3kRV0dCmVqK/9ohoFbWfyKvpWaEsYQsRUtDqG2j3FOQMoFfg35lxbiTC4UMx3okTiHIllUvsdCX/BuWj+2N99cUj/eWvP9OffvWJHp5MlP0netm7ZOadB7MjPb57XwejKZqgFz4rEFRnX8gpYV/J6xyCVR/y6BqiAUhxpPQEBhXGW4lNpULH0FDL0hxoKGobs3SrvUGMASvzyBECQb2RsoyEraq9oLJtDWytG2Dz1Eo1P8sKR4T4gAKsQw/dgPUOvYTt5EOvoVcaBiDhVqhCHv4sDhwLF+tGz+Xfiv3vYnmlnsPUQguFnaTgk95C+ITbVjw/ZBV83lD1hZGkCRgDwgVaoDWPNtADikwe8pCjKrt+yw81mcjJFXr7bPMKCQaEmred4/AOzqp9tY27TFRB+29tY/AE2JYfpH2f0q+iP7dAGJ8YCvYqJIEyEO63oEyi/xNlgpU6lQXpV1I5R94p2r3Z0XMVp9lvOcspZU78Gr4rdLmkzAV8Z+ryhQ4nSz26E/rw4Vgnh6EcS+bFOfsEMCy0pvyay+MN/TT4UJV3lgPSHk57/eJRqz/5uNPnHyTdP1hopDdq+jdKwzmWdj1X1HsJriRdKcVcTV6qaZbKaY0uHD7jD2Ks2R6irTDyiVsgKOxw20Y17jTnGe5blzHdgfVNytSRYQA1vssTtBiBTQBcqiDNeYb90FXs+iyo016YYK9cEbVESJUiSPVxArz2ZaO2ye0CNU5e5X0/vk+Huq49Ki9pcvtdpsKKDaqya57jW+zL3aYwoprzB7itBWWRV5Al6G3UNNIL6Xts8ylP+rbObfmAZ59n3poHT6EW/ZNAFU+EkP0HyTfcLrcv73TH5T4wbricY1iC6c/jbaolblHl1WK7OHId2qZTgvg+7PbtUfue+k3r2gmrKUekyvhKwp8SPhbMN8FapOikBHLHfnCLkkcqeSo1R8rdHTXje2om95Um9xTTB0qzh0qHHygfP1Zz/JGak4+VTj5R5iK3vfe52ntfKB1/qjj+RIIKGkefEP+U+CcqxPujj9UffqQN1OjJ77lg7k8+0mAguz96pNXBfa1md7Wa3NF6cqL16EibZqZNnqgP9CzozjtnYp9kZPZImT1Lw5yesdF2Tg8smSoGxkxhJFQEFjXwD0Lk+7tAt58aclFjm/Sz3+/wmde44UQmevSsM2vOoVecAWw4HxvsfwZ9te1Hf1vS+7gRJNR+F/uyyK++t4vHjlri2/B2LIi26r38Pc9W7ffrLzfVirlEMEUUbZ9C9F28lU19tE+1PsKVbnkLhbFK/ebrRoZu9HLqjiuYC+ijgbo3kbj6C11zUXi2WOsSrLgIFr7cNCNNx1MdTGaajiYat61GbaOO968RaMedMiijRj3vQpskDbSFIaHwZIkWop6qQl3X5BT5Byg6sXLDeMS+/d5krLuup+3UwNdzP+BfNlvxTrfhotIyWurr4GtGrXKbWUcS60goIT9TV4teDYgc2nAvceXzpPNzXZ1faH29kBYbBec0BQx+v9y9Fw74UMGvjdrfhIO8PbyPyX1R4p0i8b7bkN+wN2vY52TQeJ9c2Jf316ydl9r4h9z6OaKW2GBQzuhJG3OTJeaJCOveqWmTBix/cf1az19+r2fPv9Prs2dasi9Kbagbtey7x9AZONJ4fE9tc1dDf0AdY+SPFTFWbiZqW9CN1DQtaUlSUrD+tc1ImbpXtNnvxCVCgT7BAC7qeR9fS+wlgjaElsxlK03ox8Ou06xp1EUSmwH1nDEU/CMzB3S0n525DrDzBFkdGKPrhPPmyXSi0XhbZ4msPloV5pRmfFTb0DRTNWnEBWnWeEiaDSFeIXQHe9/Btvfo63ucG59wv3TCncYhmDK2Z1wCH5JvTLnQjbPXWnKmunr2k4bXz5Q5Ux3PzzRdXWi2utSYPaUx4q6q49KypY/9nkjT8OqgndiB8R2cEQR79rSg7fhcR32HNPkYPzoadZpMR8oz5sODifqDKZhoiQ/Ou1YL9tPrJEVIlkt3itbKdWXqS0C7sYp7wpcUlCnhmWGHAsUnMJJSn3mPaKBJwSEnLsVeKqvLY3XdVC0X/Yk+HujjDeNkjZ37w5nWx8danNzV5dEdvZkc66w70mV3rGvOGa8T+kbnntUV7Ty7nutiPpf/hHofRQ3tODw6lO+/RoRTZgYpKw2unL1gyht8q9d4HBpxXu92FNqF6TwklfCPRP/nnJWhifYZmbip87V/ioSpFBYStJtJoSBogPo8ZcmYvcb+l/T9FX2+IL4ir4cXN1GBytAfP5b7x6n//09h2DCGkUtbtAfRW2Gnvpvi2LvY8vxTSv9sevnZVIlkm1I/+5DDZLrhUMGXeVcczs0vr7TByOEJLEnVaVkMGvUMirXKmolrvVDD1DTKIQ+ajBMnEO74fqMCBtD7hp6OWjMgvQhvDzY28mHbwCSBajJdMXiXDOoldM1lpvXZMJhX6OFLYP/01pvTU/m3gX0BXA8R0blhAjrwxezBTE3bKiKUcJ7RaITDHnCZeqw7XPLef3BfvtR9/PixPv74Y33BRcaXX36pz6Gfff6ZPvn005r+0Ucf6sMP93isDz74QL4gPpjN5MuGtmNSps5Q0IaNVkxG1rGnraKHB9pvvU1zTuo8QUwmms6mms0ONEPP2XTKYBlrQvoBl7u+kPYly4fU/dFHH9X6HffFxvHREWVnGo3HN4OnYeLp2q0eKSV5gBRs2TNB1ks3bOZwRKhD3zFlGwabeWxj29MX6MaCgW5bB3IsKyIUEfIz4BcDMgdke+Pkizz7x9n5uc7OzuX/S+P07JTwqXxZtGaT5TqqPgzagj+gHKKi9klEVNmJ/nFdFZFoV9Y2HPJj3a2T0VO305yfaYOp4z0LrQ+RC/U4rcmNMv2S4RnRZtt1OpkiN+NfRebvWZhctrYVPvMnyjkuBXyDXJ8x0HbLNnXccNhpcjtSUiAj5ayUsyJlRCRJtCGSIgKYJklGQPEQhnVBtnXpNwMLNSBuO7s9a3x/zSRcqcOG42BDmwtjPOdWbddWf085K1ck5LsNhTb0tKVQf6hhITBv23aU6eQ2FziHnV2dV8cP/p3ZfNS8YhmDBqjLT8izr7ZdpwYbt21bfXfmdHx5woI+nc6qfNvnGp86PT3T6zdv9Oo1G5cXL/XkKReRz5/r5ctXevnqtV6/fqPXp290fnGuOeN+g58V/CJSVgX9kqgrNx1yx+rYWBrjyUwNl36DktaDtC6moWUfHMwPFSuvBJm2criW2gk8mXuxUE9aEO9Z7HpexDZsLnrKMWQl2xWZKYJvKVQqyCAyECtQIFKCL7CLkVBwc8cM8vzZB6HZfyzsAAAQAElEQVSYcZtPOKemjuVR11JOWrKQeS67ZCO6ZL4bkJtHrbrZWKPDacX4aKrJMTgaq511inHSJm20ZBGecziy2IMFeckB2or0daxpb6/SFsUoRJNreJPWLPRLLTiMvOCg5vmb5/rDj9/qH7/5nX7zu9/ob//hb/W3f/e3+od//Ad9860vgp9pgY5Hx0f6jHnyz/78z/SrX/9KHzFXHRweKGX7HQ0OEQ55nmnxuQaknGuG/cj+Zr9nP6EmskZtp0k3Vuf+ZuPszXbPBtQXwSwrcvkR/tbCFynYX27kP+Pqv2Tg+ce/eTzQcRPmNv/gziMuqY/RccSGJ7dZATJ2zF1Wzzr2/NXz2rZ//e//DfTv9PTFUy3Y9DWjRuPpWCM2caPJiPCE8FhN1yg1ocihhgWwRU6LTIaIEmthsKkv9bdYlhI2z9FrgqzJOCuzQZLWjO21eniMDXPjymsFdMO61feD/GJq29g/cDAJj1N9qLeIzRNfzA0J0kajadPpZHaoDx880i8/+1J/9Sd/oX/5F3+tv/71X+pXn36pe4d32VhmLbkAnl8stLhe6vpyocvza12RtlxstF4VLtwDvfBw/D+iRd9WKTWglZRRJVVIiXj8JwCWqvstXsaT2/UWRW/DIuz4W5BAncR333AIA+j2gxm0TashvX0cZzLAcQprTqG/jSqjMhW0C0WExEf1ceCfQ2X6mS/K0DZVQdgQWrBTqXZr0H4HH0SrI260UKdj29jadsu/Dd+WtQ9r9wTygzlOBpNDoW63RpGV6LPM+Glxyhm+e4gfT/Bb78km7BFGXafcjGEdaYM+Zxcr/fjkFS+R57qeD4ic4OeHzPNjcT+ri8teF1cbLRZFa97SN/gH78Car3otWXs2dOAQtDmhVaJ+xn5KSRFApBWUhsd9KeIFeIx6f3Q9v9YFe8tz/xQ+84n7yWWb3KhhnjASsiNCmTTvWQ4Pj+R1vO06FdL7oaBrqeJX6DNfrNh/bcT0oaCM7QFL5RGP544p69J4MlVqGrxDWvc9oAxzx1B9xVrSJvTekLdkLVrwQrhmLk5N4vLqUPcf3NPRnSM12HYzrLHVla4Xl1qsrrRm7h3YF28v+YsK9Q7U1BvIV5LaUafZ4Yy5ZTuvRHZ9cJFvvsGloihSklLgtqUisF8gz4BsY8UxY5tSAlkGuaWC9Jq91aUay/J3yVTDEAp5TtnDaak4LWpeEN4WCQmZN3BUPEW71ICfsOMggcCO4okdqhzSVWXuUh3eSdCeOs1wHBqm4iFcyzrusLBRRZD5FtY5GIMJBL5eOJT0WjKwbyrsdTI+2jatWvwgYS+chDmQ9xT0zTnjg1s/zLlRSlkBhKwi14eNqT8iKcOb4ckpK0Mb5DndvtR7Xjf6QfZV1Xa7K4sGHLNQV0QopaQGXbquk/3ce/sGOc4v8A3ou8G/e5AiK6dObW4p0yhT/1D99FrrzVzBujNmzZnNWrVe6/2TRaz9Ip2aJSV4Mt9ZQXsiTJOkkPbArjcxdA6QalrAkRQRSpGUUlam/pQdJi8BwpHJN1gvG8DUo7Yp6toB9Kz1G42aDRdJRZ99fKL/7q+/0v/t//ov9f/6H/9P+n/+j/9H/T/+7/+t/of/4a/0L/7qKz14cIjaK71++UJPfnyqJz+80D/+5nv9m3/9G/3Nf/iDvvvujD1j0lAOlZrjiqIZ8Y4RxzwbWYqE6Q36jXbIcydtlxoZEabmgzr8fhm4JMqGts+ekuYPCpI+gL4i2ItFWklpqeBAJOelZtOiDx7O9Ke/+kj/Le39s1/yTvlgqlmz4gLsXBN4xvD3i1Mtr99oWF/TZStF6ZWQ2kSgcSIewFRCo4rCvFHgK+xBRFi0nAZL5IrSQUnRrm07W4l2F6eRp8oTW1ILFWlHI0KB7VTtYdu0ijSqENSI1El7hMMtcXgTqOWSFOEP2MseFNbRsF+yf3KdQb0hKcEWtCOGHhts0HRQJjFoY885w5wD3iXrh8eD6M+gHUGfBnv4LaiTUiJeyBPtrQh00/tA59tplQfdmTNcXpZjGci6CaN9AFH3DfZxaJBeIZ59uIic2wiJlACmRogHvndkku9022Zro4GUAUaj4AtAhThgPlEFebYf9g3DYVDPY7BhcOEeWiMH/2J+2IbXSrEhzekbJXgS61iCml/saQs+WbjYbWKuO4dJH+LPd48btbFQ6S9V1hcS+cP6SsurN+C1yupMI13qeLLRh/c7ffXpsT580GnacLFbLtVw0Zy1wMpL6lzt6rcOwPowd8VOh3AcnQKIdsltpeW1+X9EbTUn3gJ9IRDUVPun+kxS7OkuXTsaaFPhMsY+DhUI7R+H9iBtH8TvicEp1WFEeoogHpK/Xa/ruoFT9c5jzm07CyVUIZ6aDv3ZT9GWDyo/prYVbuFolVfT9C6f3j7h/H3UZfdQofi7kNMMeEqFU4ziXnLOlqL0XmwhFUF8O2SYf1+hKcwmWw3h28dr4jtfW5mhgm3NXvgqsFfA6WYXqOMQ+PwNA3x6H8gw7zZdPMjl22nb8sRdlHI1jTyCctjBCkfeg4tUICQoYPuairiIFxzEGPCFLbL62GJg7h5Sq4F5dmDe7cGQxyp5oqGZqrQzqTuQxoeKydEOx4rpidIN7ihPARe4GSQQ07vw3qkokxOVybEEfzF28X50qA2yV5yTrJqxVtS9Qo+1wVy5Qa8eOlQ0EiMZxejMYFypQkXE+RRsR/uK27uH7W1UFvwg4DOI6494XB7c8MOr/wzcKkcx6XacsHZPqZR6oA6/g6rbH+ftZYn8Csr647L7eA2TaPrPQRS4ybc88exoTd+FSf2Zz63MXbCW+RlOp2+tt//eMm3THb7dTodDg/00BTNy0YKzSF8MnXI/cHpxqfPra94Nl2LLqm480SGXTDPOs1vOYMQ7abSNRgdTzTiXmR0fasI7UDsZK3etEvm5aZThyYRTykopKUXCGqEkKRP2+dAEniPeb+9zzn//6FDHyG+GjRa8S845h15zYZXYc4+Rd+Azdc4jJ12nEfFx28jlTUeEO+pqQuo5I3/17Lm+/f3v9f03f9DLp5xzXV2T0QNmEPbgYg0tlRZ00g5RaQop4UMZNOidSU0YorD/NxLlgrkxGRrINXpoj9iNeu5FNpw/DbxPBgOmzUldx9radrI9AplBGgW0gvfN6Wve3X/U81cvNOf9ueky75QHmh4cajI91HhyoBHzQWaOKGWkDZeDdJc2Pt9UUjC3NLxzNNikUF99v1hvhHpc2o00Hk+UU6MIeKm7yRl9WjUYK7TVO3vvxr4gse+cjRodz8Y6GLdqU1Hvs63VNe1aSpw/NqkXWZrybuIzsQmR2WzCncxUB/jBlLOKps3y4/fuUkJtN9FkfKDJ6EBtnigNjdImlFZSmm+Ur1caL3sdcihxhO6Hy40mXNqPOeeaLdYaEQ4u8uPsQvnqSu1ioZa7p8T+sVxfKrjwTas58ubKG/Kwvf0ocYmY2XvWeyypzmEhqfavsEcpEu9c4o6nwXZT9L4zG+vebKSjUdIkS10MarATplM0WcHZY+G9f8DXN7nRJhr1qdEALcgstHePIB6RJfKj6SjfyfP/Gt5VSlpRfk36BixTQ7zVgK02uRPHOJznZhXOumN6IE1YG0w5O0mMx+bOXTX37ilz+duTPkfGxSBdlqRNM5JlWLe1MmcZRXPOPy44i75iv71cr9ApNBqP6bdDHRwcqGNc5YTG9DmbdazRV9BZsq90+IXR4D8Fm/ouhyGiRDsiQlIoIvA7vLAAxkkPHwk13XwpZ6VICurB8swvRUPlG7SBd8OetmdsbpgD1vRJT9x8Cv3v4kk/p4U3SsJUBu2GpaoMffvZpr+N/3OhWrp+3eYigY+rKf4iy3QrF+vwIenms00niqFTyu4DLZkYr7nAmQMfhvVMaDUDtoitAE+KAx3haM5JLROr0XBglnIooigkOpHa3XHMRJYz0FmFcoXOEyh03Ab5a+pc1gvitQpKZRygbVtlHB8xfKLKcx4SiRdkJ4245PWF6hGLgp1zNpvq6OhYDx481OMPH+ujjz6u8MWqL34fc5nrC11fBD98+ED+7V5fHvgC9piL1kMWmBmXtL5UsKNPmBQnLFgO26ETbU17Rw56kgl/2CEiZL33+aaOu1zOCf2jOvEaW9jGpvvB4Ul5zCCbzmY3A202nWrCYuY2jhh0bdvs5Ge1u4nc5XLO23TqSOiGAWs9tqvt5UFkHvNGhFyn6/Zl7h4r7L/Z+LKir2Vdbo+B/pB9Ceq0wf256WUZ9g9fIF+zAFvWsl7eb6oM+aG+iKSIIGaYmO6hmhcRlYpnX4frsd5uU0SoVDsPVfaA77gdbqP5EvluX9d2alsWJKjt5vCA3j7Mtb4b9Lb8iJDlppyhRqKFBdsM2uCPXpA2+OoG/g0Tf0+bXU8xF2XlBxoRUiR0T9UfI2WiYJcWEeSFal2x5YtwWlIibkRs84N4zyZmw6Ww23aDnQ5r6wVgp42NutrOVm3TMPE2LOBj/GWsFj9xfSGeAqwzdN9up2yQY3tERJ3Q69hhcrfNMjYxj+v3DxO4Xoc3toOB7UW5zNhsu66OwY5xmNHDvGdsyF5xwfvi1at6yXv65kxvuAh+8/pUp+Sds0Cfnp7qldPenHKYd6kFi84GGwsbJOQk+i/nTslIHdXtkEaER1KMVKJlkew05JH6Zqw1acvS6rpvtCiN1vD2LS9MYCXSNtJqSFqz8OJK+BG9SaDQnoKPCGAmiS+mL1X7ObJDIZESxGDg2x+XEY9TILskx8xJioMQfyJCKYUyc2TGxilnBfGGfhwzx1Tbp6S6+0BSEM4pKawIiAillJUpl1MiPai+0I7dmBWqY0P31RYDKaGUs1xHSx81XatMfYkNitCjIHPFInq9mutqcaWzq3O9eP1C3z/9QV9z+fuPX/9evwPfff8dl/Yv1WMj/9WE+sMzX/mw9oE87gZs6DHi/Npk2hUgZfSEFvIHfLsAzKg2Nzpinn14954+uP9Qj+7e193DYx2Op2ykGgU3OvVCmLFQqFM8lusxuPF4YK4aWEc8Lx4x99+7e1fHbHZa/IYmVRu11J1zqIfPP+X59NlTff2Hr/Xt93/QCy6D57Q32MS0o0ZTNnOHRzNNoD2buCUb7jV2GVA22ACnNqkZZeVGioxdY0MPreWNrrgAUr9UKmvaNWicxQFZT9ZCi8tTXZ691uXFqVar622Z1GsA/u3gPm/YGK7xXShpG+I98vsYNCRA/dZBISXsmFJSy/iYjCY6YoN3H/t9+MFjffHZ5/rll7/Un/zil/r0409154hNHz6/YtO8WQ4KNtLBmNDAGr9JGipCjudolRkrmXGWolGKrFCS+FaB5waS3Anvg+SaDn8BAqZFsPPl7tuiqNyMt0Hu1woKk6MSAyX2oKAM4k6/gdNgow5ZRzaxqmHtHuf3GthX2CeLKE9ORJJtZxoup9DbJ4gF0YAKmIZEqKpgkaItNxF0p1+cf83FJgAAEABJREFUXOApyNuioU0tGAHmnTJVGaboMlUpEzBGm454C20AfSEQCcnGrk7qcm2CQ+Q4uq0nKJs0DKbwUi6lrAjC8DU51DVZjf0E/RJpLTzjdqRxw8sUc+PV1VpPn57pCXhztuZSt1NJh3j8lBf5VpfzoovLQVe8VSyWRUz38ry/4iVqVS/SpKC9CR9x3SnhLzsdokhy/zLGNQxEth/3eZXB3sB7BcNrj3NzTmpYr1rmpIxfB/pGhHLOSilLhBGJ7RCNSM8vFr9mfliuNlqgk8NFtDa26Clgf2ubVn5x8dzqec/qWQ+vUYbDnk+KmavyBbV7+YXC+qUc8pxwcocXn6Opmia05oV9xYXEpl9pYLwbG8b+mvmiysLm9TNIbndh3osItbRxNBqp7VqaFHL6gI8W8rdAu5ASfRfalnX3U1TBP8vcoojs+imkF8ZmYQwMJZNN+51GbiGGlBrbHkKI+ckIaCjjQ4lyifJiTRRhEQ7gtCiibIACtHsK1IDwCYNoUCbg2parIQXyaropfRO3sU/b0XQ7z+Fd+h+Xt2whu1DbsAPh4rREPFO6UWI+C7Vyu+gWrZn/hg0WGaSC32B8VUkhCQN7/RrTN/aVfR+5v5yeqx/arqrrSM+aUNwxYKD/UKb2WcJXgr4TMkspVDHI/W+f6HFYr8eFMeE88WTk2hdc36gbqes6pZzIkVzGc5cjKTVqm478kdp2rBG8Yw6/uq5R4zqjUK5oMm11cDiGDxnRo4ZRoJYSUKenSrd9Q9h2dt8Z5OzTRVxKFNwjtuHYxU0jS8loJIcNdI1olEEDOtafDr8cIauTWNd75qGBdT/p0YOJPv/kiDXrrn79y3v60z+5pz//9X39+Z8+0J/9+qG+/OxED+6O1OWi+eVcb15c6tlPF/r6dy/193/3VP/429f68celzs4axuRMRQcqiXk2WpXY9lcRtuSL7lB5p02ZnLcoehsWulYgQ9jE4RKhQtgQYTlvD/ocM5pNBV1LrFViSdGVcl7Ll8APH4z0i8/u6q/+7CP9N3/5sf6U9n76Yas7hwvsca4unanLlxo1C+gKbdZoMSiHlBXKVJBK4GpGEU4M2H8Uo9eAH5ZSVCgldZLGYEJJEFPCjpMeWVvdJYQJIao0pFp036bK10hBmTSCjig2voGCMHvtbX5L/h4uY7gegPaq2PkNGsFcq1V9aAtaB7rbwomow5XCGwOp60FrDvYWlwvNOdwbiAfzVVSbZNQG7GsSCHwtSKm0hjNSDHTyfIBPyhS/FH5ygxo3T5YIF8rSmYSJU08NO422hOXvQV6Nm1aErHPc9FWSwyK+R9DGfVg1LJ4Au88+zZQkLMD320/lrF+k7SmC3P9bw7pgod26hSC8A7okEGBPo7aH/H0b4E5F6M4Xe+fgkLRlv3s0y/rwwQF79YmOJr3Shj3txXOtLl5quDxXsJ8eaaE7B9LD+60+eNjp0f1Od44zh8RFHeMhxwrpG4kdh/Bbsf6FBtIKgFZfEGHHoQVo9xCuIXhqW2s8CAJKiDZpT2mLDNpWKeGgDytIixrf9U+NByX3qFKIv09rhXrnCWLBl4Gc4lIOO8lZBnE+5JAIT+CrCYjwVrcw1y0QrNy30ovTROptBPFboP01Zgq0B+PI4UBGiIf0Gq406GcAz/tpLlOowVSmt+AucN4Wnm/di3QFPIjVQIPpTVU4DMzr9ErNdwuVj/iWaltOe2rZWxTL2cG8llXhNMrX8J7u0vZ8Q5VnmcZW3l6fWs78zIG363D6nmd4T67zDJH+c3DeO7BseKt8U2NX50BerYe4aZ/Qj3BPujEkbMx6W4Ay81JmvgLBHjfaTqkZKbHPvwH7hBo2rRi/zWevUctQLppORoIakYnnVkrIByWy9rq5/YN1wm+tkzHUsHVNO76kbTpp5BX0HyizL+twT/rtuMPFtgDOL/Dv45Xu46b/FChby72Tn1Soq6CD5QzkDbf5CNc00vf5exk3fPA4r6bvw/8EHXb1lB2tcYct/4aGSo3/DLVc8jA+PDvd0V81DX7tkXC3AHuebXrVuWzDVWf4B0kFDLvwQNhx2Gq66UBeuY2qa9r2J2vegA4DaQNlV5yJ+q8fXS2vdAl8bjT3O5F6lTYrjTqVUatNTlxMDaAnnJXZX4852/ZZfQVnP9ODmabTqcaccXfkN02jTD2J9ibqCnQiqJxCLbLHyJ1ORjqcAvbAk5TUcI4ZnB0mzq9bXlbHRRpLGjFBNey3E+dEHFSrcJFlBC8ENQ3+NReEF69ecvH7RKcvX2hxdYmxejVNEmqosDYV5CCOTwHbz9bCsnaKCOWcKxL6iKeeT3FBud/Dk1Q/dX5V1DCbNg28FwzoXN8NvBbCYFlNix2arMjug8K53KKelT73eerpma7n3l9m9vyH3BXc0ZgL06adaDSeqevG9GvUd/Y1fbWVvdXdNUfU71p3zz1Eb/vRxvquzDzRMSc0KdPjoQxvS9ta9MAkxAfSAbpm+rtrxPsIfJxTqaw4K5hrs7nmPWmODiultMGWA30HH5ek43Ejv6dM6MMJl8EdAhoE22yJunJKct1tM0IuZ3GjI41BlyZKnOkOnE0MV73aRdGUy+2DTehgLU3mvWaLnkthwlwIp4trxeW18mKllrPC1u98XBb3+MlAm4VfeO/hvrU1xNPTJu+gIyWhCikDKIQDEORjW/XIS4RH6D3jPHDaFXbcSzWrS2XOThPnfHF1If/Wd4e/pnGngfnWF7jzaLVkP72KTkvOYtacxfVg8J4TKVhJkcZS6tSDdTRa0BeL3GkxGmvF+FlOp7poG53mpHPGy+uQntOHL/Gl00i6ov9WU96HuAPLXPx2Dx5o9OCRRnc5p+W8sE+Nlqu+7qW393sLhsdSKy7vN4yRFePi6vqa88oLXV9dy+0dUfcRZ6xHBweaTaZqm1z9PeMbiTpFbws9HG7aViPmgBFtbsj3GOjZQ277NyulVIEJFcFIwvfso65nIIwYpbzlSfCGwqyMxaKB8eh3Y/cbrK5Vfrde06euo9QUZG6L1HL/tb7SH1VsjVHQZNsA1C2Y7h0Q+aOC7yUgYF8eq1gigMdFb+UhvQo3757BLHBqZ9Ntsr/JcOe1OE9m8bdRfZl3eXmh68tL+ZJvw2RSZZlfPHReBMYmaHktTtl2rRo7Bx237XDJ1FyFzvMBiHWmmHJKFUH5DZP0sh4wrpg8+ipjwoWIL6VMO5xpMplwwHGoo6MjJr2jSo858PefSTY1r+Hwo0cP9dlnn+nLL3+hL778Qp8T/uTjj/X48WP5TzvX36o9PtaMATWmnpEXHxzXDo06GnDYFYPBNrBzDUNBr6GiTtpMIAMopLvtKUXVuWlatcgxmsaTeIMzZ0VEdVS30b9xe8Ykblz4p5e4ZPeg86JhmdW88FfnT0nWKe9kWWbjOhzPuealvOVpSGvbrtbvMm5HwR88uEyFoQN5CTjP6SsGjvvWWCwXcnsddps3TCrWp5Z1AeDyjeunjU3b1PpJpm09k8habscau7k/XdZ5ibZECkWExEc/8xTSXI/hckbBvokytqUBC/ZnM4Fe1r0wqZtuWEBdLuVc297hK0a7069g0A3ttG6G21XwRSHb7Uk5K+VENDRgrw1+vreL+df4ptNcl/Pd5QU+Lw8DcnpgOjiNhkCoUW+xTzN1IxR8hyJCKWWlnLGjbdnIcdjktg9UtEetD3tUHfBNSuNvDe3d97fDrTxGjBETdoM/UIms3xqbuV/W2GErY6h95fZFhOz/3ohN63iYqO06dEnVHm7/fDGXf0PVC8OCRdQ2dHsVQvesBn8I2rJmkfXlrv9vxefPX+iUC96Li0tdXc/rpsVl1yygK3A1X+j8/FJnXAZfXF5pvliweegl9EnonvGzaDpFalWiQZesfgh4Qqt1EWf/bFBbqRkr2PSonWggvGKBXajRnBfs7SXwmA3oSGwFtOyT5mzMFiyA1sH2lTtMIT+2vejPLQovxkBFBFTYnEn0uumWXfYt8cDB93sfJ4ItDwG4g3IJO6VIMBfaVBSMR//E5P0HD+UfQhmxsSWTQ801bV1XusT+Xqw9Pt1nA74QEUqUTSkUkVTDpLk57uMN48J8Rap5mT5qulYt8o1uPNbImIzUgRY0006py1yQb3R+faknL57pGy5Lf/O73+rv/uHv9Q+/+Qf98OMP2H+tu/fv6ctffKlHjz9Q03VyfR439rF6cWo7ok9EoIEwKe1F70K6TdjlRnfYpHzy4cf65Re/qBeXv/j8S3388LGOp4f1kmKJj8zxnQ1+5XbZVilnRU5KOattO9aCQ23n8yP5B2gsv2cMZ+yScmKju8H/LvWSS+0nz37S0+dPdHZxpg2HWpGl3CZ1o0aT6UiHxwcaQ+dc8JzPL/CXJRuxQQFPxi65DaWmKNIgxUbCq7zx1bBiP7mQNguSARdCiZei5fWFXj9/qhdPf9Tp6+eso2xKm1DDZjjhuuwSkd9z+bvegsvfTepl9NTRY6ghFSlJkUORgAJbCoMWBWok4pNuogf3HujLL77Uv/iLf6G/Br4Mvnt8T4HPJzabkxFt62bKaUzZBn2RwyVwYQOaU6cm0/fQlBpFZCowArpFIVQKZQjw0R4kI2/Ls08s+0xTGEwKiYPnNKjDW9AAxhRSaVtRICZos+HGFfL0syiqdYkCFVRSEwrfg4bB2KiwqRf+JsvEdill5ZwVEdr+S1AjEGBASBH5RihIsHaujjqJuYbtXECIbExCKjyRqRu7spEvZaRSxmCiobAZH2bQKS0ZQUfwdYTbHVzOSKQbrsugPjq42oIcoUuhrwbmwIoCL3UqURabDsyphTEfSCWH8TPQxxuaXuqf5JqOD9XQ90teol6+vKwXwM9eXOn8smg9jLUaJlqsW+bhDEJsS3hRIG8jbTxnMj+vVmv0p88iybY0MvWnRDyS6kMfl951w0cTMAJlitwnHpdeO4wBHvNn+qNpWjWen3Ijy4rAsLTXfOesH3WfRP1r1jFf7m5Y+z1/L5kXVpth2+LUVGqxAzpYjue38WSqlhdbIW/F+ucfvFtCV8jynNUPA9a1oqpPIVatj8+MJ53u3Luj45MjNcwBS16SLhnTy9VcJXqlRoo8aNMvmBMXtHHjojS5qP4r2IBQ0JymyTIctl+6bcZgHvqvmMKb7KcweQ+AIPov0FxVruOwQtDXH4PcYuAPg1HDAX/VYF8QfygVqKvAh4w00GeEZSc2NRwGUSFFEU+x1EoRvKNbEuQYqfIn+PcIWBNMCY78TnrIabdxK5+8BIK2VL4qN3bloRLyrE8PHUh3mLTK55KNMmMwqZWY+zarQatFr35d1OMr9uENfiOe6nv4X9d1zP8TTacT1pBR3Q85zX6Z6bfICe4i72vXvcdAr4G5xS+d7r+gz5q2wc/w46ZRNj99iAHYswzqGZf29wFfU5ESeQ18rqPj3aPt2lomImrfWm7Bh5vcogvr9Giirp2obTrH0XPKu8uU/d5ILeq5cBMAABAASURBVGtS0zLGZy3vRBONxkkRG4B9YkBvPtiGWhXYVCCU5LgU0i5c8wgHvMk8QIZ5TEmXAU8tE8iILO1paghnBWmhzKVlVoN/bVHU4t8NF5ZNWZI3V1Mu1aYrjbtrHc6W7H02+uBRcPF7oL/+y4/03/1Lr2Vf6NOPHmpEu9W3LK8tl8DX+pt//5P+9b/6Xv/hP/yk77671JtTsVaPpZiicoea2DFsfYC9B+u9R9U/w2t9AXtFoW8h3RC0tumGhuTwDluekGKPJCXqy1TEmq3Uq7AvKIU5QnOyrjVqV7p/J+vP/+SR/i///a/0f/7vv9K/+POHeni312x0yT6o173joqMZ/dgNaug/4V9hkQZ29FhNhHEQGtVDNhX2wwJvcR7tCI2oc4J6xlShiVSPRDtFtCB2IDmBkNyFJIqC2wh9qGiId2AkZcDaEXs4fgN48FMZ9oG0sy26UFBGKMkQ36pP1O/tlxUv+OYWiX4K80GZ0LVhzVleL+sPASyvVxoYw8E8FdgkfKHHmlgp9SVQw6TLYTUKt2MP4sIG76JBjbcolHNZmddyQOzT6jhI2D+DLQ3SAl3DbazhRFuC/B2qrkGaKgTvFoLHiB11eAeRZhTifPAuvgsppdJaIG6FVW7lwVI/TiNQ6zM1kFvjAT8gHKDafEfRnvEZbo2cnhi3uaxlnzyYJD24O9FHD2d6eKdRM5zp6vUPunr5RKuz18qsi0fj0KcfHDKOjxm7M907SerynLZfKccCrKl7TRN6SQPY04F06wy2ziwcvKYRgG/3uckjXgy++Aj9BbfoA6H9Fu4nIEA/ytS4CScJ3qBsUDYcrpRYiNAWunlIvAkTqFF/beUo6CmiiJNVEmGRFrr1D/2C+m9wU6fg2kIICL19AmFBbjj9HUhv05I53sa3se33rozlaoitOUkTct9F1PJy3rbkNk64pu3Si+M38G6TdhN3unvxBrR9eA/mMdBcpsYgq2QZ0oCcLVTzB/L2KJZ1k0+9xPdplnMDJjSnF2xbduHhplzUOmq+y+/SHX+fp8bf4zHfvh5R1tjH/0mKjOEG1jtpQK+ahoxKa35SDzWc38Ozx+34wBxbjJxV2DOLedf0LbbpNe48Y88Lf3H8Fizv59CzDtyut7+lT49tbZ+qK+GbPLcHbONR2+P2Fdo1UH4L0s0DLMP5e+xt6PRCmQr4TGuawz8Dl9+XLegj6lIE3RNy2bd5oUEhx/fU4fd5buLI+KPwLq2WJ2xqbOUkVX7qr5S63tVtW3flJW9Pa3lk1fiOCirLoT3FCMruIPpG5Bn7ekoJ2iYVbTFABznN0Ns8zGIesra8u3ghoUSQZtAO6hyoY6CuwhpqWf4/e1fsgZc+3+hXWg5r3h2NjdgZa52kDTIWpeiSs9MzzvWv/K5FWjMaaTo7YJ96rOPjIx1ylj89OGDPOlbjfTZ6oIIioiIp0EBKIbXsqVsu3TrOT0bQWdfocNTpkL3zlLyO+vwnhxv22ok9Ay+vGjg/6jk/Wl9faQXW8yv5T0YLnQrnmL1/w5FL4CV3HBveL73WjZA34owsUweTn1DhLbCM1yRBo0LoFkopKTMec0pyXk9717S9oBMJ73zMkapQksn3e0HPu/uGMn4XpelKOamhfcqhBbr6ryj++OSJXrx6TbPWityoG081OzypyM1Y4n2naaZyeM378ZKLvLVlsn6TWT/Wx/UN2Kh3Hti/kzTo3vEePuo6Ncj3+0ehLKoQT9X+mJ49waCEJyX1tII9KGdfm/W1NusrDf01VpljgoUUK0Va05YNOg1qu0Q/NxqNGnWEM8Jyhi0VZdrZta3aplGKrJxajUczHczu6OTgvqbdEdvqhv4sKlwAN4tBk1XoYBM6XEsHqwItOhmSZoSbq4XS9UItl8HjQRpFUvK7F+/9AU1omSKoJxSJnozCe1rPOx1tI54AXQOXpAhJgISew4UNtnNSm6URZ4EdXp9Xl9Llqfo3L7V59UKb09eKzUrdqFXD/VJpO62i0VyNFrybLqPTkj3Air3rBjpwPldID/bXSiP15K+LeTP8oOm0pr+H42NtGDfXnNueNVm+/H2JXs/ox6f4yXPa90bSNX24OThUunNP3f2H6rgEbk7uSJOpltjjerGUz+R9pn95ea5rznoXy2t8bc7Zz/as/4Ix4TN50fZDZN2hvO/LOsZHTvRRJDU5K6FHSgmuUOREP3cao1/HWM/kFWw2oF9EKMOf4YmAF4jH/mebbjizLfRNIDchL6ekiC1fBBTeMpTaRwNtJol8yeWrnzOGCukKGPk4XEH4v8Yn/XOVWs9tfoHcBtGt2znwT+BtcpXjL2Ap+5xiGSSQTJJjoEZIJKVmE6wGIp1cUkORMmB4kLdiAvFPAFwzSa4JDzh+5acThJVz7cyG+ZDBQ15PBw7DRubrWSB6LgJdbg3t6RzXmSKUU8JxGnmwd6NOLQNfftCDbOWc1LTkk+68lsEzwpmOjg7rb+v6N3g/+ugjffjhR/Jv8t67f5/F5JgDkZlmUyaNg4Ma92XKCQPmyL/RezCTL7jGXIx1DA7LzegfEfJjJ+px0hULhy9AFwwQY0W7e9pW86G+SNwwsZvXaZhBbdNqxAHjGKcfsXBYduDENKfaxu0esJnlrBmgCxaay6tLBuCVHB9weqGHbVN1ualn46gS9rJM/4aC67D+TcNESXploK8ihVLOyinJ/EYQ1u4ptf5hexBFfe7HDfW4f6yPL5dqX19dMxlcc/g7V11A0LewCOzbUNvkiPVFfuN+wp6uz3zFDLu8CCZW4h6sVoOoyc+gYKehDmTbaEAv24RmyXYpO33F497aAtno4fqMiMCnsmynrmsrtU5eVN2He9jeffXTKv3GVuatdaHvvox5V7TfWOO/mx3W+IkPkH2ZeU1fXnNSfs0mw9QTplFtSt68+tGiXqzP2YwsDNLtY8vlqvZ/7wmS/nE7jBD/aE9EUsQ2TMAfYSiVHW9gD/uw/c/tdth267Gf5biFtv3G+uLH7mPDdde2sQEyjcB2+JPLVxC2fzX064jx4rFnmf4NSrfLYdurpe8bxmjG/zNlLOv169cyvLi47q6WH2vE2JgyNg+58Ds5uauT4xONxxPaFPjZGn/DRthjZRtbcbc9N1JkDSVxWRdc+BbNWb2urze6uFwxftZaroPlN4FWKzZASzBnUb1kF1rR53oR7AV3zaLqRfdq2etqseJiFZ+rdUXVgy+pFA227w5iscTNRAakyBc/fNe4eUV5PsRvfZyAHJOaSoCoReyKFOoYGIsGmw78u2GhnEwm8g+j2PYDafZZ99c1G9fr62v5zx37h0ec5j61TPdDylmVxrYdtvsGH69gPrYvuBn+QYCeQs53WxN15rZRHrVqKgh3jdIIu7dZ7KXkzf58ueDC9FzPX77Qd1z+fv2Hb2S8ev1GKTeazg7YV0yqqa65qL5iPMzxrRV+5w2t6zIG5pFCu4Rt2W+pTVkHk5kecXH5FRe/f/mnf6G//rO/0p/98tf65PFHOjk4UqC4DwA9J1TjRTWj/OScNcav/CJx5+SEw/CJck5kFVgHqiysRWt5rn3JpuzHJz+ygX6u+eIaFTZKbEBb2jpy29tE2WDeyMpNIr+na4sa509G+G+nhk1rVYjD2QAJr0vaKDgci2Epbebql5dashG85jDsgs3gqyc/6Mdvv9ZLLp79f9RkDojHY/SetMhslDqp5F4bNsu8QrHxW6twgDxEL/+GcIG/RFEwvzeMsY7x1kJzBPUKFOWU5fQJY+3k8EiPH36gLz77ggv1X+nzjz/n4Pm+jqZHmnRTNYwB9Uk9m2Te3STGSmLM5NQpZ6PBbo2kDEIqgS0NggMoxi5OWKAIPrhVqcNbOL0CGZWvuGxB3qCCD9gvSVF9aGOlZtyBWkQDgVRF79JvytTEbV26eagEvqJepR6Km5bKmSIpdhD2k1xW7z37NFPAZ8tQdtVCkV/TbvKSCnKFzfAY6u3ACPgCmAuJMsWfDMZIARqjXcd46VSw/VCRiWfiyJLh6mwrQE6tFTuWmgdfAMIDEO2ICAU2DHhdeoQPjxjDifFOqzUdTXUwPtC4nSl40fCfd37x6krf/fBKPz0916vTlc6viq6XWauhQwpzc54qpZFEHRvWFM9HnuPdd4GUiKSUdogkp9EAOb8wzg1RPwL4FPKlCLjMW8uFtuWzGnzayMxJESEpalGvI8+ePeOy+rlOzy60ZH+G6/CyNnDhugG9+gJ3ahS5xc4hzzklQrlpmROmGjEuRNzr+JXnUdbgFReAG9Yar2XF85IVlxRJsk5t12o2w2aHBzo4mKrtvM/ttVot5Bel5XrB/L2ivg0lN9S51sBBSKG9hRRTz+GDlZWo3u0plOnly0frYlv2zNO2074MRStviMd6AYcNUt750OwaL8WyM322RRFxckjmm095i2AtNcRL51s0Ei+bW2TCwJM/vDLofyFTVaA1MZwSpCaGaK6QZTIGKnXYMh03HN9Th/cQdRvEA4i6KnV4D/KdFugSpIUpNYfEt2EdAHxuQ/AyHfi46TA04j0cYHsOC0ofrAkYhI/n0RYfyTnXPvf84HDDHNvgjzkzP+ekCIPa+Oz7KfDfIE/MywnasI6ORiNNWI9Go04ub3nVD9jf9Yyf6pelKJCTcq48nfdYwPUWYXryC33uQ5pC2LJm0wNNJwfqugllM0wBNQQdKhLrxIQ1ZTYbs4YlMgZQyNPuIQ27SdAdQvxz2i1U297Eg7LgJk7Z2+Eqh3zsI6PG4YEGvmIkKGckamhLLr0yM19m3cxaKsdcOV2ryddqmyuNWtBdceiz1v27WZ9+dKQ/+epDffXlp/ro0QesYSeKYaz5VdLrVxt9/925fvObZ/qbv/1Bv/3dM718tdRy3WjA70o08pxcIoQVKgbaW6w/+imw454SLnLcQP/32iLHDfgLEBj2IH0AJUKqwENiUGF/UNiR1kvgYQ73tUbNUnePsz758EBffX6iLz891Af3Euuz9OEHE334aKZ7J52mY6mJXsIPxLO3Y3hMDiENyB+cv9F2jSOOfQu8lJS8xscYdewvY+KANUesM3I70ZdM0vkEpUJSRSgiJHxbqYG2O7BJSawDtxHEaz3wBXwVDmdk3UYSQqQwDUmGdg91y3DU1HDYgK/Qd0zuGw7xlvOVVou11gvavCHf8wBtiR0SNNHvcYNMTUYDbSQZ+T3qtD3IQ6aQU+GwcRNPCuI3oEdjB0GFX4VBuKY7XBGUC/ryfei9NMd3QGNCu4/LbYOEtoF3vrFZAG1hHqyGhAJgLKB+yMGeMpxjahAOU2B6A9JpsXLEFhqUGbcdB7qHE+nxgwljcqoJY/f69EedPf9W16+fSssLHbSDPiD/8cOJTo6kcbfGKnNpuJL6BXQlAmAA5Z+AsFtBC733lG3c5GcR5ANsX9tKu1TDSe9QNHobh7/WBM87lHTaj0DVZKKV+usmLMk8FZTHz0sNw8BHoEad5TAJYRR2V9dQAAAQAElEQVS+qz8l2hno9i6I1bQwH/zicZpBcPchRr7bueVTlRU7fmGfmg6VH9Nb/G/zKUE635QMOKNSlxXpInZDCZddWnG4QvUpfN+ARhejpoVK5ftjSjZ5NLXmCy/Trbj5HTf9GcQ+7xZ1nQbyZGroZ8rWtH05578Xdrk9zHs77Ph7EPF/Cn/UdmQNwPYZKDfgiwW6xU4P/Mh55tnDZYzCnmNwfkoqiXnL6xfU4QrH34fza1qSyxaXR4ehIqnUeKp5zt8Cu9zkO5wqX7G+pBcw1PA+HR7aMTgdFMLmqZTwQB2F9MFhg7DzHDd9B84z4HP6lkc82zqc9g72vKYVezvC7zglXfce2sndxyt1WuWlDOEbHsL7+t+pk/R3yrnsDtq1dcu/00V7upW/zbsVjl24UpiRL+wr4ob5pZB2cN3a5TmtyPL50k5OgbfC6bs05zm5srFXkUs5ApyOvAKPQKFuY9jR4jbhexYp9jjcqKlABw31nGjJWZOxLkUb+Db455Lw9WbQNfvfFeHcdppMpvXdajKZqGEf7IvSSy5hLy4uOXvm3JmzI5+viychI1FvQq+cQimKRD2JvVFH3Je/d2dT3Z/NdBd5h02rMSxpvVbhPa8gi0NWZd5Hu2Ator5Z2+iAPfcx+/Vj9usHbasp+/0D9u0HkzH7r7FGXaOEfPHYclQqNlt8EE7dBMjhg8zAVlXHlCT09L59w3ud9/xlgF/bJ7bk5jsiYA/i9AMyze92997bkZrQaY2cl69f6Sf/EgFnqz5vDtInB4c6ODrRmPeCnEdKIFIH7SiZaXIvv2NusHvv9w/aPwDL3nAu53dPU+dVHekboarbMepG7MdbFd6P978t26akjnfzNocyfd6kIp9l9bwHz6/OdHnxSldXpxqGBX3EBo3zLLH/NQZoYe+Qc1HbhhCF+TbwbhFUnLC1+7fNjUbtSFPOBQ9mRzo+vKOjgzucXc22F8DLwiVwr8z51WgjTXmnm/Whg146HpLuRKOjITRin9gt1xrT5kkk9ilZraREOxvs3rotTaPcJLnugg4DfTCQr4ARHqcRqlHVuLShP9xPRLFHaNyAtFHTs8dfXCguT6VzcHWutOE0Gns1nC8GvrbObT2LnqdOPo/2WfSyJKzTaM3+uSd9oB/7NNJSja5oxyW4iqw5NlnNZirHdxT37mm4e0cr7sMuuW86px1n+PXrIj3jnP8J9wvPOSc5j6TleKLN7FA9Z++LptX1QI8AXEIDvmkfWDBGVusl8Y18N3B5eaFLLn8XnOPaN7pupKOjI3Csrm1l88h2wmaJOpqUlak/Zdsy0ceNOsbSqGvV5KxCH9hmqKegnyPMF4oIeawYAz5vnr39U4KHsqawVV7xmJdCCsIBTyBroN/cjp56hE5kSRQy72A9XbH+yz/p56u06lLwT/WJ+v3u1+202+Gb5lV2t6vQ4Ep3X7W9NWzebWCb5jDFdoQQHyI1cxdElksRq58eL1n6UgZsuPSsRvYAoLMGjB0R4sOh1kY+HLwBF76r1bI605wDtzmT+4qDs0K5RAE7i9HguHaoFqdqGJBOM/zTJy15mTSndzjSdDqVf9P30aNH+ujjj/Tpp5/ok08+0ePHH8iH/85v206W2TQ4nsvjQAqhXy9PrNZ/zcJgPX2R5YsUX9r5cuWKi88r9DQuL6/qAPCFi/n8W7sus2Rgmd/lFvOFVgycgo2s65iB5sOfDh3stHZSO3VhkFVHxF4D7d/rYV18yBMR6NwyaFpldFYKbbCxB6Jtv2ESDpzcbRuzWI04zEy0i56THX4Pd2MEjQXOEzQiFAwSxz0QBnTwINt4UdiF1xyELpk05rTN7dq3z2FPAG63ebxwuPxA2WHXpkAv23rE5Na0TAzEU861LS12cF5EyLawDaxjdTG8i1S+dx8ULMgc0Gkrf5DjoahlNyxYG/pNCMjIb6jLtJYmDS7Z5pnFw77U7uoW5d3fCy5h9+2wLNvAdVmXiFBEgjWAZDvZPr7k9QWW225qeDE2XaLLgr73Ymx7XXH5e4mfVx+COu2atC2uuaic142Nx4LT5uTVy2Bsbjl73VartTb0t20ldIoIuV0VhKWwCdBxkPW3rs5ru1ZjFoIG/1kyVt13K/rUvtbjS7Ut6Fv7mDrtW2vynd7Tn67PshzfYGvHU85M9h0btZkOD4+qj67Qb0U552cWs46FoWMj5XojgkvcuZ49f65XbFSs35RF5+Tkjk7unLB4HOnOvbt69MEHjN+P9eFHH+vBw4c64EI4obdtvlxtZGw2A76daCuLhxrCmcva0GIx1IvfN6fXevnmSm/O57paDVqwCbgGV5ukCy5+z9dZ54RPV6HTpXQGvdo0LKqtFiy4Z9crnV3NtbStpa2Nc1JEEAvqLRX2DxK2H3xUJJBT82yDmkTaLQaCpHqTiigkbeN8b8vyjb963Ns+PfXb3saA/yfGatt2Go065ZzwhTU2vd7ORfNr2k97maOu8TH34Ya+tR6hUEL3lDNtAYQjovqI+3fDhtmbbM9jcy5zF56fmc/X9P2GzTt7DJUUQggUHUNKbVYz7tSiS+oaedO/YJNwenam73/4QX//29/o99/8Xq/evKplJmxOAp19AXx5fSWPAc8rG+Y8+xZSdfsJIjmSxrT3Dv7lC98//cUv9Ze//jP9xZ/8qb7iAtMXw6Om29obfiwrzwuei4yUovr9MZuT4+PjuumAzc0QzZfbfnV9qRcvnunHH77Xjz9+p9OzN7RlUNNl5qmkFtrQVl+eDRxQD9iqQBGtjnYf8HJxeDDRdIot2OxF2cgXvqms2EyuFD0HWutrzrUutGLzd8Wl7+nzn/T6p+/18odv9fS7b/T022908fK5EhvCKTL8k6sHo0ZT6h6xKc7iZcVyNgteVNZ4/IbN6kYNdSX0ydCsoi7T3rbRqGnUuq8xSIAGO7aJfiecCU+Yj+/fuavPPv1Uv/zqK331xS/0AZfCs8kBtsm8Pw2gqAxJoawcTUWChqEsKVTo9C3ovQHUuKn4CsCHNIEt365MLZvINM8uDd1KBXEcrlBG8KnWRX0chkkuA/Zp0HgPIl5RzAduaIgKgRXlbYA+LGwMhX8HWYFdjISdIrKCfzDziXfhKClvPyTwEfyor1Ip9SKvVHhsZJVoRQ/BNqooHMD3w4g9UBLDlZcjab7IWq1H2gxTDeUAzWZch0wIj9X7t4XVYfNW4hC7YI9C2wbsNBSSoMX2cfvRvxjES82jShrZ5LTVDqcY47tTj1/8jQ8+02qKX0xGU424SCp42On5Ut/+8EJff/dM3z15o+enc10uCrqMlNqZRuNDdeOZhE/0KLFhvuqZczxXud6IUGCDsB5CR3gKoBEyLWbaxcmWQkopKTdJjf3XiCSnpRRKyHNYPLUY9Iq18oefnur7H39irjnVNWv5uhdz90B4pSX7lx7bIFSRG+wZ2JeCSozvlvlhrIbxsmFd87x5yfw5Zw10fBgGbM84QM+Q0COUc2ZOaDSZjHR4dKDpbEK6tOmpazWn/+baMI433CquQc+l78AYLdRc6FHPHd7DbJhbB/aGpfognYR3DMyFG+Zd72V8CdybBx1EnnjKjkaEbCuXcpKbJ6fJD3km2tICtV8MtLf6RGRtaYKClDSEkaEtaR10LMUEzIi7fw8Ig0Q4QcOUvDQlf6LC5VHRno5UChAwtd9CBQ1gKvgr3cdv05pH3TVtT9HH6UYhjbqigvTKt6WFvFr3rj7Bs0cRupapJHR3GAzwD/2IPkv4idQz3xXGT4CcsjreE9qmUU6JLhjqelFwvIS9jIjQngo7Dy7P2Awuv1IaK4cxgo7UNmN17aSOra4lPbdKyX1UsFdfoTIIkcr4WNe28g90mjoufLDHR/c+MeAr5p34UOvoULPZgUajMeUz7RjwwQ1Y4eus4Mx1QV0j9oCT6QR/HylYRQxBpSwpVZQdddzhEqTv4HBNg6cgwTw32PEokFXDUPicb94tpIFaDMeDcNCufWowLyUuNgOuMOUgyfEUGzjXUlmpDAAa2tDmVh99+FBf/eIzffXV5/rg8QNNpmON2JO0zYi90Vo//fRSf/u3v9e/+3e/07ffvtSbN0utVg0+i3/aRys6FfqteE5F51IhlbCGpkUs5sRRg7RC2ytqOKlgv7dw3Mg1fXAeNilBnZWSjn1sy6FIA18D88PQb9uXY61xV3Ry1On+nYnunoygU338+K4+fHxHd+7MNBk3Cmwj/EX1Cb5BMQjWT6F+gH2L4SzqFToIXQIfNYSPmkbqJNYokSe3P4K42+H+34ZF+bIrrxvawtfcwu04PoA8l9kCeVUGtNZh2Tt71HioBHUJ4AtSQS4w1a2n8lB2gKMv+HlRvykaWA+D+lTbgR6sl2IdMwq0ovYz+hJ3uqr/O264jClw+9BJFbSDfhRptR2kldvtIK9UoD+6l4pdG80LZH7ShY5bBMrv4PTbCNJr3G1GpqM17sDPY1snvPCV26j1ogsytzqbJyGYNOtVsZMJDxl8dnHkEJFq+jatVMIXaRGhlEMNSMkarGFdadT6BzQ6ffJ4qqPpSv38qS5ff6Pr0+/UDhfChfXwzkh3j1t4eyUOg4MxzaZTHguFMSFRh6znnmYJG6um7dKpX5UvpHeo3nuc76Tb1GHLMRwGVZ7jwP30jkzSnH8D4vv8m7SdjLSjNR2+wNb4jkBB/30/EJSigKHCYzrYJwTzX2J8J1N8PypgkXY1lh3dxYs8PW1F7cJ0R02j9m012vFAXaXzTev8Wwpld6h17cN6m36L56astNWjmBZ4TXco1Cdt87V/SORTY5WWmi9kF+ayYkr9NZ+vqCh8v4XTVHl2aZR5G4e15pmqyt7yO2x+wQrdl9lR8/wc4K6ffR6FiVOeb+ts8ha79Fq/w8bb3L2M96k5nGb6Pm5LcPgG+wKV+ut90OtBGn4nfE6VJsWOKvZ5SbKvGqSVHaS3Hld24S19a4Eih82HDJdTouWOg1txEZZIk/nfQ5D4Mx8n/3PYFzHP7fDt+D79Nr2d/364xqs/uIRbZyo01ztPHS83Ke/yVRk3efvAnsf0FlwXcBmbCCsqIhQU+88GYl2mynAYOFzH6S15NW0Xd9gzqnvN4YQu2/BATzIfMR61B/OQe7DOF7WXEWJNi6kY99vaE/6VK0IZoUZQyO88G/auK86VlmDFO2IvHva5Q8rs5EIr1vG133VSUqJgIN/vSD4vOuNM6dWrlzo9PdXl1SXvzEs5LyzC/CmUDBICXdkMcJayUUebjtpODw4O9MHxiT7gHOnuaKxZJHW8q2bOaY2OvbR/Q9iXvke8A59Mprp/cKhHx8d6fOeOHt050QPOkO5R/hhZk1HLHjor5xDqC1Xlhx0IJhs0YLeBtphiLtGtIMzCAICL9a3n3a/ve3nOc07aMm15+K5pKaiDemolFEWmy+xl9+zrL7DHD09+0pNnz3TJudoQSaPJTAeHx5qBhneNgT1OyiM17VSKlveDkkiiAgAAEABJREFUUI+9e/TQ7hkIbzbD9mKYM9x6fkifuQ0V1O0+RGGNseG4G6k4DRsW+tN2b+m3JoWaUD2Lauj7zfJKVxevdXr6QpfQnnOs8H7e0JreWiNng816bFSUkDEgd8VZcj2X5/29KNhjtGrpyxF3HDOfufG+c0RfHB/MuACecnbRqaPuQOeC/oVygY0z7WrAuIRmePZhZLn/R6R12GBE+jgljbFxSx9kOoxuVUta12b5/S8hV2hqveg9oY5g3QL+YrjP6c/Kg9/llNQ1WT6Ta1nLG84BMpfheXmtPL9UWlwpOC9I7P3bJqkdj5Q4Kx+w67oZaQnm4Lodad6NNR9NdD2e6Ap6ORrprGn0EiVeFul1JF1QbjE71IC/pvsP1Tz6QKZrzs9X+O0aX5jj12e08+V60PPlWq9p/wX2uMqtLqPVGXvoC/KWg1RIz6QHsgd0LGWjgr8t0f/i4lRXVxdac1aR0cPn+IfIN5VCPX0wMKaqb4eUclLOWRFJwb+Ebdqm1QidO95zEazq1/SXw6pPbL9pY0RQKrZZ2LZm8BURsqxAXkQIJvSWRNhpNY+wZfs+w1TYSzzWbUBWod/cfyT9F/8kCaVvIB7HIU5DcZnKj9MNh29jn7ajbhygXe8aizTR8kpMYahhnH8rzTFAuhi05jUKccYJsrYmwlYqJGwNV6p2KdExyLRxVww8TxwLDtDmizkHm9fyQf/2MnS17WTKW67l2IEWXDhsL1Uv5QM4p211QgPXv+MX9gjqiqCt/kDtVG3XacohnH8C4ZgJ+/j4iJfkO7p7946OT4404+KhaRu5Tl/2WS/XZ1xfXeHIV3VRcdyLyyWOfX5+Jv+W4ssXL/X82XM9Ay9evCDtjc7Pz+U/N3h+fqE3LEj+f0xfvXol4+XLlzJ8weX/z9QLly/bXHdOiSZgKyY362F7hUKZNiXaEuIpIiXUMKgmTLLTKRMbGHPI48HSMFgCjhUnnNc7G/sSxfJTzspNq4KsOYegl5wqz+Fx/rrvVX+zT2KiLVtg130/CplbqD6oocH5oKfTe3TebHoG/EYbJnzr775237l97m/3uy8ILTOjS0pZQpdEuxsm7hY06N9wCGt09NuIicxoSXe7JNdcKEaMsnwI6+axz7itBh0Ke1FBt4GJo6CrGWt91J9Tku0qIUtSRMh52fVj3wxPRKrtdF+4jYNl7XzO7ZDLVL6QH+cX7FGIGD11rql7zWJTgZ3XLIa2w2qX5oXWsgZ4e8sGLut+Qkyt33kVzqBOoZeErwCnb5C7wu628YKLWtt+wyRbkKXdM6CX04yeviq0JZFnX/KCfcBiaX+yDSzPsJ7mr6COrbyCTt7EFDW03XZyfZeXlzo/O2esXGnN4lxoT0TI/VdlM87atmOMD1qxuAyuP2Xl1KBFcDm5ZNxc6oLxY38RZbuuVTceKeO3mT6xnx8zhh88fKDHHz3Whx99pIcsZEfHJ2pYLNa0a0HdKxYphgA+nfAYxrYabbjQvV70jMlrPX95rufPz/SSC4v5WloMWefLQa+vN3p13et0lXTRd3qzDD272IC1XlytdbYsuuAS+dXFXG/AcoMdtO2HckNpDh+bvuwoSviDPzoB7D5vp1JzaisBV+JDWNp+iYd8PuYPEqvfEvdFgftyYKHu8TMYZVs/ePBAtpMXUV8YLJlDTasfsyi7vzwuPZ8atveG/k2Ran/ZD8ZspFLO6uknzxELZHi+MDxnXzF/X3Gp7Hnkcn7FZcpccy54fUE8Xy21YYEfaHWvQb19D/QYZcMmYcEm3+VevnmtZ8ybc3y2Zawn5mFv8uesE/PVgk3/hrI9EgZAg5EXNNLtT7YDaCNr3Ix0OJ7Kv/F7H1/44O59ffLosT548FAz5sZMOyJCg+un/UvqM+zX9vcJPDM2ih3zjGV7TAT1XPvy9/kzfcNF9Td/+BqfecoadIkWvYLOKLTFGIa11rR9uZxzeLzEx3EqDmraJuRLtNm4Q8ekjjeuRpt6MdtwUK3VldZXbzj4eq6z5z/o+Q9f68k3v9VPv/+tnnz9W7387g86f/5Eq4s3GtgUxuqaA7K1JsiZcPE75hC85WIpsNWArmVxKcfH6DVlU9mxKfOmMuiPxGVTMCck/AS10CWpob/3yIS3CGVsZVt4A/3ZJ5/oL//iz/WLL7/UnZM7bFo7JWXoSBM2nm3qsEWuEDkYBztLuE1FX32ziGprvAyhUrao/JQpO0ghEVZJUHiIm1fw1zSnG+ZBh1CjCACVweHtbVrzSd9TsYmt4R1fDVc5IRU+paBbT3CLwIYsE8o5gayUMvUBwX+DqqqsYk0iWrAfZPtxeA+ElUgSckpkWZ8tOsmH0WlE1kS5mSlzmbZeN4yPC339zTP9/uun+u6HU51eMF+tJ1oPh3iYcaBNmWHfMfYdI8cYQTva0tCoDE2MHyhtLcy3vmxQZCmSCkoXoRK65ZyIDdLQa9Q1Oph0GvHy4ZLRbzgwLBp3Iy4YZmraqRZr6dmrc33zw3N9/f1zPXl5oTPmz/k6qY9OGZ6mnVAH9Xg9QDomZnwM6FQU1J9Aof6eCXvF3O05yjwU8occ3VAHvAZ5bRkqkxSBn5QBmfQZac7rcT7nBy8oTNF6c3bBnP9aL16xP2PeXqw2vAwv9Mb/fcDlnLlrJa/Tg5Bl30InITegOWdkb+Q93eXlVd3fFORbD/Ek+JJtx8tc2zYajTpNp2ONsF0wTle8xJ1fnMq4ur7QirHa88LUc6HTM28Uxqr31IU2DNh4zTj1fLtkvl0xT3qd7PuB9WtTUbBjzkkddbk+75Uk9KbtGNVBJfQJIHSzbavdxEM8IuR0QQrQTTzBlsnLKvjGcIOGvjRaDc1YBd/s84FKPpLau1J3TwVaurtb6rDR3JHyiUoD8rGUDreIA0lbBOHbEPF9XqUxu+GteYEMlzWfw5Uiq4bJiyNF2uNwF4ZWvkNkzTDRVmZC/4ReFelEGaQ4wRwnUqCvDuE90GYYa8F+4HpZCGfyW+XcKCfCCjGwQNGAo3ktLu6HoD9EMnA/ZPYupQTjM1SGlgzG6DBRveQeRtLAWO0b8rC9LxnhLXQcLuEaqCupwQ9zikpH+NgB+6kjLnZHrJsb1jSv5/6BS++9rQPFlSnjtc17gjEv9yPeGTrGb0Z/qWz/uSL0bZpWIw4PxuMDtYzZSBNtga5CZ+YOKWmPUsNZiuYW0B+NB/KMfhcuQbmANyGHMammExPIFsQLeSwT2Leox78HNBsw7BB8g551bFBP1YW6ivxbI9ZfKdAxgayUGtAq5065hpNa1vODw6kefXBPX/7iE33+xYd6zEXpw0d3dO/BkaYHY23Y9zx//lq//933+vu/+1ZfM8+en23Ub2h3mUoyCNeL4FY9/YOKaCdQNESp+gzoWVIhLhX0KkFfC3uE0SCngW8b9oGb5+BKWZ9Mt2CMsQ4M2LuQLmwblK9QeJrgu1Q0TWjUZXWjpMmk0eHhWEdHU/Z/Y3Ud9dl52A+rH1BIPEkRRlaYJsI5KeWscNiIJNX6WikZI6LGWCmb4qfoNChpUNAjAU0qbiewvoLexOFTBe0u8FVQpgCXh7rfB+hQpArSByMCuUmD6XsYQuSBSgvht1B9nEH5QTQ/FLSl858DPLyjw6O7Go+P1DRT2jRWcNEtbH4D1i3tQT/UcM3HHrs+UWRqwca0VUZgt2SQTl4k8iqIpy0KPMYArVBowDYDtICBsPO3CG1pekuRXyqcB5JBPlQREh9VSsAUeaIuy3m3vrSrd0vLjk/oLfhlWutxe3ao6YRNyZPrrJAcLmFqEAj0gqgiFBFKOYSbKadeOdZq8pJD2aKH9xs9uFvYZ1yrrPzbv8/08CT02YeHenBnrNkkq0lYhjWS2qkqIaNRpCy5LyrcL0YjhcdYoyFo2w5bmyXGpGHdgEJ/9ITTSaWcCP8xkkRelWca8Fcg94/i5AnUfOqyzeCR9XbYiK08ES7B+MBfhvD4b+hz2ke6kmUU6u0lrZG4gR0bVjsOhIlHr6RCXqnUYSQTVkVQ0vE9dfgtXEbwmW5lBPPGFvs41GsEe56Ahukt6FY4aln4NaAPIJ5AOO6ylQ7sI8lzGL1TTS/o4PRCOXCTRhieMJxmWa7PdAfdTidvq0/Rlg7MmUU3OtcyxCt1HrAexGWw7y3A4VqGere2Kuj3HsLxre2qflWOZRuDwnqhT5VTKemVksdEF9T3n4JkPmSb/hxu6kbXbVjUDbBkMkLoHkr4YooEJXVHt/FQEN+jpuF76T8BcYtnX/59ajnbtG09Wz1u6SPSJaHVWxTiBulh2Ja2AzQZpOUd7O+MHhkO/3Owff65/JpX5Re0klLtY4cNkQZFD+sQ9EnsbO64Ebu0Koe8JGRUWuS0IBzmQcbbvkfmjV8MuvEX88DvclUOX00KNdg8p6RMGCKIyFLc0tVxI4fENmELdLkJ1/RA1q38fRp+0tbwNs/hFtkGM1O1c9WddxjxDlN4Z2GzxHjr5XTbYatz2epVpITMHFlNbtSyEDTIS+zpCu86G85MlpwfLa6vOFsB83k9C1zxPui9gdgfRsO+IzXsD6Ul74j+Td+XXPj6Lzv5/P3N6Rt5/9szdnPK8rlXy/tR0zTK1JdSQgcMYNvDYz0b7DtBr0P2vXe5OHswmcm4T/gue+Rj9o6HlD8AM1ApsibIOmiyTthLPzg41OOTO/rwzl3WrRMdzyac82Ql6hFrVoavRU5KQeXsUbCF9+YD/b1hb7bmDNjvu2TycX5h2mLPS34x8MWCD0REbUdOWWFZiIuUsGdW27VbNK1qO51OnUjhvfeNfnz2RL4Afn12aq004qxrMjtUO2Jfm1rSGkXuNGJPNJ4c40cj7BwqkZRpdzcewzsiPbGXGrThDGmF3hv2lXWvjp5+51hypuYzQrdtOp5oNp7id1kD7dws1+o50xt4TwnXmIUfSJm1q1/Ptbw+0+IKXJ9zeX+l9WaBHdZw9vL7cSGEg8mP7eK6Li+v8ZeF1rzL52jZ08048zzRCf3hu56Dgyn7ik4H01ZHs46+GRFv1WWkcWa24bJ1zfu120PD1DAndwbt8uXvWKGRxHnbQN6gTDsD/XvauQFuS5NTfQ/32LNeWx0HShVFSIm+UJDKO8aaM7gVsH1yThqNRpRt5bEzrJdKjKUGtIyJbrNU5txg4PJ+jU0SvjTjTOGIO6vZvbtKh4facO+z5pJ7dXis5dGJFpyLz7nMveAc/w32f9l1eoG/PkGbJ6XoFb545TLHvI/fu6/88ANlzs6bh4/VPfpQkw8/rhgRzvceaDg40Zz3wHPed043oTcbcSaedD2ElkPSQHqTW9m/M/VgVa1ox+XVeT3rWHIRHNTt/PFoosl4phHjiiT1fa8B2GYeD8ZQCukb+p5+px8a5oop+vp+rsqH32V6/MnlXcY2dl5HW7tRp46x4HHhfPPa1q4v0Q85JfojK1EoIhQR4kuFfwv68/L6Gv1XxMRDHiHXYb1I+K/ySaHk9YcAABAASURBVJIVMcTzxzRu8oP89z6FtPI2rVReNxdgbDeuOLt+OQBqOtSf2+mOG0zclSBaOwMxQv0harnCMaB0IN+KnLSfhAcmXA+2JZePnqyvr651cXGhCy5KfQmxYoJwxwm5KVEBn4HBuGLCv+aiwZP+JZdMLt8zCZnXsEzTiKCD6WRTEMhocPoxjmEnOjw84GBuwkQx0og0O2ZGP+tpGZ5UrJfrOGOyPOXy9oyL3rOzMxmnpJ2R5nT/PX1f6PrS9/nz51zqvtCbN28qn8tf0bYrdHX7XPb16zf1Anh/8Xv65lTnXHRdcaC4ot1B3+SU+A65bevlqg6QRJoHQstEnBlkye0CDo8n49qeEROJbSzSeyYpT8526OvrOZfX17pmQV1Sh9tYL8hwdut1jt2vyFvUvF4u6wEz4AM9/dcjq8f+xj6drNrX9p0/SpNqXi3PYHWfbFgo3D7b1nB4QHbQrsQAj6DlhDPhhgXMSDnL7fOgHrP4TFiwHHZ/ul6qqZ+IkO1jRMS28hsFxWMHpncrqV9sUKQUSbap64gIhXaPWQhannlCSX5qnTUPTvOD7dAqighVXqjbtaHdGyaoAdvZDobtuLEd8X+XC9obtLHtOnkxnjFh+6djDpnAD5nAj09OdLLDEfSItEMm/AMO+45OjnXMAndy5w70hMOMI7l8tRE+nVn4rT+K8Ylqx2bnOxEhT7g9OhoFfQJb2LfGXLLOWEw8Tlom0ZRpO80VT8GmDib0tqztuMly3P0zwv/ct/Z/jwn7+4rLaCngySwQHZP/hIOpAx3MZsopyxufoe7uQoJvzRh3OcOy6DXmjayM7ikFM0KRbeo6R/jEIba4e++eHn7wgR49/kD3WLCms0O2CQnZgza9y2RF6tSwiLXdAbKmKqVjgyFdXK716vSaC4CF5ixuiz7rggvg03mvN4ui803WFQezvgh+drnRj2/m+un1tZ5S5sX5XC9OL3V6wYLBoS9egH5CtnaP25QIm0L2nwIP4WInIFwLbb9IFVaQ6peL7SE/ZjbdYpu1lT8wlgZ8y35nuxkj/Or+/QfY5L4ODg+wfyvL3ZbjO8RY7+Wx6PnumoXPdM1myHwea9uF94C5cqzM2LQPuI762+tsUOZsZPwDJpeel9m4+6cMHb5mbr/m4sJY4gP+YQeXWbFxcnjD5tvbI9GnA20/v7rSs5cvdMY6MESoxZfaUSfnbxhDPRsfjyGjwC+eiCAbCDZMw5mrMoo3HC62YERs1nS6e3Cke4ypGfNHy9ySc6aEZN9fWzdg+3ku8PiZsdnoGD+Ih69gn4X8Z5+///47/YHL359++l5n56e8gMw1+OUFmA68CPVc5KzYUC79MsPGZ8NGKLFWjtpG03Gncdeo5YA4c2Tasultykrc/Gp5+VoXr57o9ZPvuPz9Rs++/Z2e/uEfwe/08oc/6Oz5T9pcvJE3hS2bwkB2RrZ/s7fFNg0b2ULa+vKcS+JTbaDeOHb9Ug387Kq1ROf56WvNeUlaXJxpTZ8lbNthD6OJpEyjjfpySTywAOqraxo9enBfv/rlL/XFZ5/rLnPP9tK31aSbgKma1EhDsF5BGNMbxsQeXm8c7kmn6xkjgeREbxkZClKmPwFUkSXqL0qV12PFIFEiLcgLeFI0SqndIloF8VCjCi53KyUukfcOGuRsUdjAlrqR3enOfFiwaaE/3ZggHvRZSlLOSTllpVqPdUvICfDuB3eUdsk3YccD/gSggRxFltB/i44yI+KmY7Kmys1MCWz6Vi9fXuvrb57qt7/7EfpcT59f82InXcwbLdZj9eWAkWEwv2lCeASQVVqJtkvUVZGEUBXaUFKGbiF0UoQSbWxyZo0c6MiNWk4LJqNWkzarwRl6/K6wnrf094i+b8FmyDq9WPGS+Ubf/vhST19d6Xw+1Dl1zYVWT98UICVFSmraRom6+37AxAN9LLlu8WxYl9aMyZ68UrBeBFlBTij43n6KhqEwhgfK95SHjwyX2ez2hAP95rhzGubC1IzEO6Ku5ivm/YXOr+Y65+Xx5etTbPlSr9+cs0daabke6ouv0C+wA9WoDAP1DRxILOre7pq5bqi6USmfiJDb07atPHfUl5BRp27UKuXQar3Q5dUFZd+w3zvlkOKKF5yliv1Mm0oxtoyC3hsOU9bYYM1cbHiu2jfe1TaMx8lkLF/oHXL4MPOlHm1ssWtLXoMeGZqy7Y3V+NTypm8DEnrvUQiXwKftk6BEQz5IjaqfmOZOfep48Wt0yWXom6uiV+dFr6+S3lxnvd7hDT75ZpF1Cs4Wjc4XrearTqt+wppsjLXZgH4kX7D1/Rg60kBav9ml/RE1zy0gy+UGym4x0Q3lUnUoU/psD+cRdhnqqHUj33QYpth/pjLM4J+p7w8qNpuZNv0WPfJWm07Xy9B8KcZao5RHyobthJMU/Lbf9OrxP+93h+q/9CgOaF+1nSOSpISeodVCusZ+F+cbnb1Z6ZS9xemba12cLTS/XmuzGpCF31nu0Mt+wXKpxBddVemoa+ve3/uphr5eLhbIvNScuX2D79QyVNm0WSPW1FGHzikrRVZmPU8pqfCvR/6ALzrewjeZzDSZHKhpp4pgLqroFKklniXaHECpIQ4qzYQzeUluY1HWUAJbBTRpUKgE+dQv6lbTSk0nFvstHE4NPFveASklQpFDAvVSFSm+9A0Ob4SoEhg3RbVFpKxM+QYfbZqRWuQ1IGfSc1JuU70Y/eiTh/r8i8f6bIdPP3usjz58pLsc3iV8+5R++P3vnug3f/+9fvjhVKenG8Zqp4iZIk2lNJaig+aqq0JSAlUn67NF5IA/gaxAh0C32NlM0aqCtO04a5HV0jpAXgEDUJ23WwX1WbeUWqWUQZJUFJSoiF4ZWzRNoZ8z+7UtGtoc8OFwohOkElJQFhkBUm6UclZKSSkD3pMjZ1Wgm6hP1K08Im0EjzGuVOSXSCraIWyPBvlbbH/AyGlABnzsy4pRNU9oD9BpqPEgLmAKIpANTIGoqyLt2hBQwogTIn4G5O/LIF/o17BWzQ5PdPfuI90Bk9mJ2m6m3EzIHisS7TRob8pjJeg+TfjGW7Q37VRkCVvATJrDgLRIUGC6he2S5bD5Ax7dIKE/EIiEHGj6eYj0fwqFvC2wm20Te2pZhMOyc5Wvm7DjBvrVduwpafu49aQtyk4zkENdoo4t9vE9Dcn5QTxCe56UkzI+mhgrKa3V5BX74rXunhR9/LjTZx+N9fCO9JD4V58c6Ref3dXd407jdpAvjYN9c60yZaXcKuyfQl+PlT1IK8E8stPd9hC67KnDFKw2KLG1SfVj80TSAMxb9nlO/xnI+ShTKpLeUsKW4XzT2/mkibQK2rClCftQptbBOKEdHvu1DZGlnBQ5gCT2oYqNpJWCi+CUeuW8UWb8J2wTGpRUyFOF34mCDcP+MibIS1LlqWn7vEoHvZ/mskZiTxI3KBL7Ie3iouw+LtLkONjyF0UN//N0W4ZZgPKV33oSTm4P1GmJtD11uIK827ppKFvd0C+AWNfCFD4Bl9+CukiPmkb4lo4i/Qasve+UQ4dab0h06xZ7e+7zanzAlkbZ0ppHfNeeZLpPo+5k1Dj8Lh/ayg69S//ZPMqGdvxxizpsJOX0Dmo8kRb4pFHDjt8gK/BTp6dKs25o7PNupVEuVdxO24Yt39jmJ+QmpUj4blSkCJGq4F8Nh7SlQYq2CKj5oGmHDDUa0jOJFaQRpDw2wa5bv9+GE/EkqdIg7X04r6aZx4CnloG6n24hCBu1//ClKrPyUi6krQ7QKhMa0rbuHQ3V+F6/uKm30N63qHJDcttu2kmjGypwWnbbQ8L0ypSsdYSq7BwibYeQXL65oVHzmEHVUG6PLGlfriHMbEo+ZR1Gx4Z5KDPfpDq+esnjxHCcfWTg37G3A2VSRShTR44knxU0KOs61G/U83605vxiwQXwHCx8Hs1e1r8Q4HOjvoSCvUqwr2PG4x2tl8+KXrx8qR9//Ek//fQT78cvNeesO+On49FYk+mkwmeTHfvk3KRqP9vYY1ro19CWUQpNIjRLSf6tz6OcdcLe9KTpdAw9pN5D9kVHbatDMCV/FFLHPDEqki+H73LRdn92oPrbvwczHfhdDNlu2zBsFDS0oX5TTMCHgtRf8J8Bm/mdYUCenEOWw96TGwN+VZjXzBsRyuiT0Sehb8KWCf1TzsqgRd+Wtrbo6bh4/IsaPz17qh9++lH+RYsF7wXZe3zOYMfTmVLbsUdP9Bgy2AeNp0eaTI7QjvQ+lFKjDv4p52Jj2plyFmqzJ+7BRn7X6XnX2dD/Pu9dcK+w4hxX6OxfTpvxbtqmLMGzpk+X9O3GLz/9Gn8YlPGl5HfgYamhX6j080o3mznyFxRbacCGBQ0FMIGMAfkrLpTrX8DkpYzXLjX4x4z34WP28j4bPzw80HjUKqdCPb061JiOGx1OO/YUSUm91pxhLhZzraAD79wJf2wQljnjcB9PU8I/kloa3dBHmf4S+ebd0J4N9kySmpwk9xUgsP3UsKq+4hko6zsYw/3Z0k+jUaeWshvODH0mJ+S1tJe3YE0YS6NhLS2v1F9fspas8emRTjjzPuHSdnLvvpq799Q+eKT20WPlDx6rPHioJfcCF/jhm8lIr/DFF20jXwD/hM1eRNZZO9J8eqD10R0Nd+4p7j9UfviBuscfavLRJzr45HMdfvq5plwGZ87UV1zanjMDvNkUGReMxwXxdUkqyEvsxdyWhnrccP+w+/X8Qtfo7B9kD0zTua3+RZF2pJwa0ZX0cw82AIptB+CxsOIuaoUfbegP9/WUs9sD/LXJufL6jGdNH/hcxJBCmTzrMGLsj/DXjE1tY+dbrngSfZk5F7GcDH8EA5nPns+/AOVf8HT9KhTgQ7fL+XypgrT/0h/Mt68SbWsQWhUMmk4CDdmFiPgT/kLh+tmG4XRj3Ih9gwqtNJy25ayxHT+EOlzGqZVuv7bsZL/9wEEe7MLHyCdOwPUE9eaU1FTDN/KkVRgYPQNtzUThwXfNBcDVlQ8u5lzMLBiMK/VMGOKJCL6ZPzzBcCHqTrpmEqkTDQ5iZzA8WZrRnWtHaHA4w+GOQdB1I9kJmyYrIphYBq0pv+SiwjIX84WWXFzs43PqqJciXIxc14vcC52fnen09PQGZ6dnHOidc6C41d3yaLnVYI7oq/w1E8n2MKjcOK+dvKc9W52LmrZhohrz4j6Wnde2igjZcQt2TYSd1rkdbVed3XkeIJbvepcMmGsOfi64cPal7hkXy77gvby84vDxWpdOv7iU088v0JnLlkvsfk07PSFt0GegLj6i6zTwNXhA0g892IA1B1weHLb9gr5Y0X8bl4PX5dz/1vcG2j3uQmB55l8zeI0e+eaICKWUQap9Iz8WplBLeydMAB1ttw1sC2dFhCIAvpVZFBsQKba+hzJ8kFKIV6KAbD+E+CTK5pSUU6o+KY8F/NI67uF63JbB7TNIsP9WXZlAEmUjEAaCsKjJpe8MAAAQAElEQVTFbbJdvPAuWVTcN/ZP21bwNE1LH080PTiQF6mHHzzSJ59+qs+//FJf+s+scsnyy1/9Sr/6kz+pcPirr36pr5xX8Tb8C+IVv/hKX1D+s8+/QNZn+ujjj/WIS1Ffjt45OdExF2BHXJYesCjsbZlTcpOrfVAf1ZKsW9ehHxfB9sM9OibUMQfO4/G4+qhlGPt8bw46FrL1Zs0h93ndjPm3gAN7uN/M53HoyXfKhuDw6Ehj+tTxjB1DqY6XS8aZf5v+lDFmP2mYM1zeVChJb7qX0JmOIO7yI3Q6sC1p593793QEbRnrSo0Cn2hHE80OTnR0fF/Hdx7IBz/G8Z1HmsxOtOGCwr8RvNwkrbgMWnJxtODgba5Oc410xWXxxabRm3nRUw5nv3t+qm+45PjDTy+46DjT2dVC6x59tPM9CR358iewABB54jGXajh085C499V9qqmx5YHhRmKppZ3uMgPjp9S6Vcer5y9fnvuvC1xhS9v2mL73bwKfYJcZm7iGeTFSKGLv90hDmGXZT+27pqSq7VpN/WdUDg91hP/4wn1C3OmRkwpt6xkza+YAb9SN9dBrw8Zlg249eRuD8Jr53pfBczZ//nM99TeH2XhdMmedMR+9evNGr+n3q8W1Wvzt+O5dTdnAZXTwgcygwp6h7PpeigjVsSjawtgM2pAHibMlEHK4GUJNCXozsclqmEtaNYw/zxUpZ6WUZBvZx6YH0904OYKvYWO71tXlhV6+eKFvv/2Dvvv+D3r1+qWuvKnhEqzn0tUXvIW2JuzZNKGUQ/QEPrXSwhs6xv+I9eaAsXMIJoT90pTZ1DVlreKXnrPXOn/xRK9++q5e9r7+6VtdvX6m1flrrS/eqOfiKK3m8qbQv+nblY0ycn2xm9hEh+G6zt7o+uVzzV+91JqLXlGuYNcl8YunT/Tqu2/10+9/p+//8bd6/v33ujo9VWFt8ua8xRYZe/qdpdqRcJMDmyV1TdKoazTjheoO4/YEHPKyM2aj1WLLnLJ7QHQ7L3I9a/daS9aGJZtz+9J6jT/4Mhgf6fFVukmiTyKSUmqwv9Eqp1aJ8RqRFUDCv+AbQKEfiylwXgrKwJ9zq4yMFK1iD3pbjGGxQa2UC9BwHKqKRvJv3xEuXFyWPrFOD1qvNlpjj561yfBmvWBr4XV+aaSLZUSE/E9sfulsPgG2n7Ilu+9tutMKX0ZEKCIpUpKCdtIG663oiIMEuGwRh9CFeWcAKU2U8kT90Oh6MejNm4WePD3XH757rW++faPvf7zQm9Men5sqN8fgRJEOGCdj+qTVsG87domdjYT9RP2lUuuCrRXyk/GFpkE3WemN6ktymzTBB0b4QjCOB+Z5DYMCGYk2DMq6Xg56fTbXs9cXen2xqH9Sf2Xb0neLVV9f2kVfdd1IXkcafMdrq/cBtvswFEWEUkoV8lP8FaSjYwoRqCgibP2MQpJ4SCplYN/Y0/YBSEGZhE+17UjdeKLpwaHG0wMFdc/xT/8m8Lff/4Qdv+fl+I0W9D2uitSkwLcCfa3Xkn2O90lX3guyX1rxgjLQ/oE9UY9fW52mzfI657Z5rQv0WW9WjIW5lsx5Kw45Vswbm80SHdfo10u8gAr/2qMQ7hnPPS+AA/OK0CTnpLZtNMJuE9a6GfPvPV76HvOy9gEvfPd4GTxkfp4yt894oT84OGCuPtJsNqNch2pBV2EPSZEySARCJYBcww7ou02zL2Tyd6CMcqMBe5RmzNFzq5fnC/3uuxf6d//wvf63//AH/a//7hv9f//9H/S//Idv9b/8zXf63/72e/3rv/tR//YfftK//+0T/f3Xz/XtTxd6+XqtN2eDTs8K+9Cii4vbGNhL79Gz1yZ8Bj03Befb8AXxt6B8jRddQi+Rd2VcFqY/YHolXV1FxSW04lLshxMI6hR1iX2LEdDQ6VlAhX6J+T5rziX2ctkwp4eW66CXWqVmhH1Hapqm2rjgvz3+Y99Yshf3YYh9o3jgY+eevbPX1VBSz17jDZe9P/zwWr//3VP97d98rX/7b36jv/kPv9c3X/+kN68vtdlIQ6GuvsDfE19rje+s10vm2CVxGOz77jf8fs3BwZy19BosWR82jFPx5JSVM/0On+uf47/XHJR5fl7ixwt09TvYkjlbtGQ8nrJfOmbdP6FtM/x0rDJMVMpEMjRTxFTSVAG0CxfC5jEG+PoyxrsntGECHat3miYazL9HvVCdScxXygdKzaEySI3DIM8UeaqUmQObW3A8j7fp0AjymCdjh4T8SDPGOektetJXkRq17Cu8h3n46D775I/0xRef6Re/+IJ99q/0J+y5P/2Yg4/ZXS7hl/r6909qf/gymFen2tacD9WAZJ3QfauX9RihywhdO2inYP6OPNIWY0W6Beb3AIoRNhxXFMe1DQu7DaCUkco+bZfvcqnKGiFzhN26G0Rua9256dQw3zWM1YwO8ppiuD70qvXWMGVZd6xrIt3UEGFRR6WuF9vKepjS5tjZOEOrHaotJujzLhK8xp4/qoxtnWJfLer+zwbtsI5RaUedox1aRXbccNpYUdsxwj6E0TG3BxqNT/Dt+zo8fqSDo0fqumMl+jPSoQL/k/0QxA226c5zmvBH0S7R9grbx/Xs7YleugmPZB32EHn78PtUyAiXq+hUoIX3j7doVVi/ixrG4R6thprWkkea8wzW+2I4j/W+VNrgZ9goOuyxx239xlXXqjt1v6WdgjKB7tbxLbpbcnbhG752l9cisyUM0EMJmtCj0kx6yAezXTPo+CDri0/v6r/5qy/03/93v9L/4V9+pb/804+5EL6rg0mjTAvDc533XLyjiTYJ+7zFSNr5VEGPgj1lumvLNs54Il5ugJ0pMyCnmBc67Gi5zVPD8DrPoO4Cb9mFB+IDe8n/ODrmQmB+UChTdnJU7TvGJujoMLL39kqsvSkn5ayKlAassdIwLLhcXbKarMFGwSF64p2CTb3EvjXA+3SfJvYXzvtjrCn7FoG8LZCPvG14Tb17OH0X5p1mWzfxfdjUQI7zgnCU1U35mzSn73FTz4YD73eRaWNmX7RHIvwWW17zJPjeATLTewh0qvrs64Vq2OlGOO35sdWWb6VEum3ovMyqZjTQPRw3kvUiPb2HmsdlvekNHDfgtRxf5ps2Meh9tAyC99P28TaV9/gd30PkgSQ1SRU5pIy8jDeZJii7DXyJfT36xztw2ntg9jF/sPf4Y/T08c/AZSq/827L66nXGNDJ1HB4i30bG/S9jbbaqKh1Ou1vHaeOBntWG2LTDBw2fQfwvBOHz/HKS9sdNm7ipKW9T0CjYo1PbGgrlHiCx77pMhXWZ4d2Rxtoyxh+J+60im1bWrfFoF3tDi5nmZn2uY4KdG6I13TKN7TpfbgNRkK/DEwTPp2GTdX9j+K7vAzdYs1ZygaYrimz3oYZPz7DaBhrOTb4FzzU77qy06wbOrVJ1d9a2sEUpkz/p6FXANNsyjsPG1oZhY3vAHrexTfsmfuhVM+MYO2IpBUvaBf+wd2Xr+Vfunr96jX7+Ev5fczvXkfHR/Ieb38+2XWdmrZRwwSacigFQCJBjUgbgxFpLXUl9sAN5wDdetCYelp0SOyPg/SxpFnTMGNL9TKQff0ITNDJ6YdtJ/928AR545SwRyhRT6G9A3bv8Y16jpBCcQupzu1ZpuIpyHRb/O7gd4be75jYqOd903kRoZxyRYJGUAs2Mr8t5Ty/kwg5Pgt8wuXvT0+e6BVnQivsnLDFiHfhbjJRxjaZ/WKqGCuxZ+xGM9Kn6ockn2tGatR2I9m2HfvnzLuzFLJeK96L574/AQ6vuU/Z8D6819PnQx3rV0bPgn1XXJiueP/Y8H4y8G48cIZWDObdhM80jIvxKGkEEv5fsNmAHxqF9osn0d5kmbmVdRP7gcI5TlKjUTfVwfSIC95D+TePx/AlzirWF6danb7U5uKV0vJSY3z3oJWmjfC5lRacOfoOaG29aEPw7pRAxq5thDr6q6PeNiW1hE2bkAL9Cr5a6B8Z2BzTKOAJ8odhwKU3YI1/9vaGSgd4EzwN/pRtG/h84bniPLTwHpfIHzF2Jk3B50LTLDnu3cOoyZodznR8/66O/UtPn3yiB5z9P/jFr3T3y19qzKXtijO6c84K3uCTp10r09fY4rWS3gzSGe+Vl/Troh1pyeXuZnao/vBYwxFnRyd3le7cVwbp+K6G6aHW3URz9m2X7L8u+9AV5zpL7I6jKOVOCVlBOxJtEnr3rJN+T11z5uHzDEVR13XsvyfK6IFZ1WO3nr6pFFtviBv2Ib8/7+9P7Pdt29K3nU1bz+g29JF5bV/xRIQiAj2Scs6g2SGLDNkfTVNKsv+YJ2XCxJ3XY2+fXa94H15h/x4fHujLUnusSFC+/qt9bFYF1RuqIb19aHgEOSDey7PqP6e80w0sQzbNJMKnRv1Vw9RgCoHH39sY3ES2YQLbD1Gn25hbWxUNTHw1DoeN7gk4uyU2LA4/1E5faY3R99g6Q6/aAfBYltsUdBRikFlqnvMNH8ANdF6tB7nmSfDmhBOkpJzewh0ubGSH2uB4djIfllxdXemKN/yr6yv5cGTBJfCCico/hbQ0rZiTt5D5r+GrZShnfsux3q47Iqgzy4/16/sBc5Ybx4yIGo8I5ZzVMAG0Xacpk/F+wWqYoBP54okIymbVAcDk23YebEl2fDur67/mUPISXayTL3mNCy4uTH1gOWdScXv8kzJOPz07k3F+fsHB1kIrBpP1HDwqqU8K+aFLq66l9uMgDxIPzgX2sSzL9aHRmoG774OCjIF+2wMBFqWIkH3AfeM+9eBdM9DcBveFeGCBTxUuZ/sNDMSIUMZOmYnD5SO2+kmhqP1LXzMp2pY5ZdXHvgCsj2UpQhWSCCkiVMvSB5aboRG2a6m2tf6F8sOt9vTEFS4XMn+mzpSTnGZb2a8q6HPbdImPrQkXyjRMYGMW3UMOao/v3NEdLrfu3b+vh48eyn+++NPPPucw6gt9yUT+5Ze/4FAKfPVVpV98wcXwl1/IF7y+JP7iiy/0Ofjsi8/16Wef6RPj88/06efEob5M/ujjT/T4ow/18OFD3eNS9O7dO1xuncj1+2B4wmVUi5+hmjy43TSFFClkW1tfT9gNi31EKDk9ZyW3mbBtV0GeadO1+GgnIcTj4eXuT53bN93HTlswjlZspCKSJvj7lAPqsfXoOoqFzHNxcSFfBJ5DbX/Xn9Eh0f8uZ99xnxoO26ca8kZcRk2nBzo8PtEBGHNB1XHR3HGYOSZ9xuJ2yGJ2cveh7t7/QPcffaxHH3yse/cea8SGIZqxgoNCtRxQ5pE20WmlTssd5ryse9E7mw96eT7Xk9fnXP6ey3/++Xq51mbAitjPflCsmHiwjUgTNIKAIVPybn1u+ElzebPIvBUk/lMfd5pBfayvKFDw3V6r1Vr+YRaPT89LY+aNE2xyF5/zZfDENm8b+st9toVtmNJ27PRs1NbIWDEvewyiMbyNtpPQmwAAEABJREFU3FfT2bReLPgSeEQfduNODX2f2qzAP5SSSoQG9PJ2x2PG4Q1ziLFizl+wofbifs1G0PPTxdWlzpmvTrmsfH32Rmfue+TMjg5ldOhbUMIXywNzS1G1khJpScE/1bbzHiQqZq8RvGSIFxUpaMtA//hlAg3VoGM28OOcG+KgaeXLk+OjY8bHUZ2Lc8r446L+IMMPP/6g77//Ts/YSF9xqdqziS5s/AbWnQEq9Mk5lHNSRqmgM5zXs8H1i/EBdrpzcKhj6BRfbSnHjlMb2nnNhfLZsyc6e/Kjzp/+pIvnP2nx6rmGyzPF6lrBgb9f2sbInzaJjWBi81rUIDsxr4vDfjH3F2QtX77U/NkzraHD6zcyNi9faf7kqS5++FGnP/ygl3/4Vk++/lrP/vCdTs1LWc+PTSQ1KVWbBvon4LZkdrkNaPdoQ6Mug0adbUh7Xd5+0nu+Y05fzhfV/1bYfcMLlNcW3EH0iIRvGEF9EVkpg9TsqMNGoyCv8rvjQQEh60c+eTk3ykZqlSoaJTUKIGW6pNmhhQLGsdSqcInab3jVWIfWy1KxmK8x41LX10u6ZUW/r7cbdvp5cF/hWLaJIZ4AoqYChF4OV9C2cNoORbvnJuA4HJUvKaIFHRjfwojwCMZOhUPcgU12iUa5GWnMRnw8OVDPJvziaq3nL671/U9n+vb7U/345EpvuAReLDvKzhRc0pT9JcKAvKFjXHRKXCpEtUWjAbkFqxXsVWI7bkU8p6TWfZsDOYVyg+h+TRnrM9Akp62x65r8QSlnKbI2jM1r5vfzq7kuFyst1r3WpWgDlpuNNqzlGbkj5mqvhV5fFEH6AHqGblFKjRpeRhvGZERSkRSSIvjmI8BHjooAHzLhqoEizw89feZ1GMWVc1JuGnhCbdfpkDF+dHKCLWf0qnR6fqmfnj7Dfk9reN0P1BmyPQI7iIp65q4lfn11dc1l4DX+sdKGtlKrAv9P1NFQR9t11NEqt43QhIOKFfuruRarOe1baeAQQByQOG/gcKTwokSHIEOgyPGBl13PL0ahXqvQVJt1rJlj9D/UPS5//QM9XtsfsIfYz+ue230Z7PRHHzySw56nE+XZxuBPtm/QpNDtx+1QTfKXIUWEQklKWSU1GhJjBx9UN1XfTPV6XvT7p2f6N7/5Uf/zv/la/9O/+v0WDv/bb/T/Bv8T4f/Pv/lG//O//kb/67//Xr/9w5mevx705izJF6ynp6HTN9LpqaCkvyl6/aZ/C/z5tVHTNrv0HXU6eANenw7sGTZ69fp99Lsyvd7w1vsGvlNgur2EHsgfmON7PX++AT1z/FpPn6715MkSLMA1cfDsSs9fXOn0dEmfDvhOo4Q9Mr6acqPADwb8fM1643XTF7Cm3ucW0o01+2wDo/IOk/Xm9VLf/eFUf/+3P+nfYat//a9+Wy8cv/nmKfa41maTcOFG9Jr8DPj1hnnfctf4o+dbz7tr5Hpv5TV/yfjznOv3IgpKEYyBDAmtKFPXW951/B7g94U5F8HbvfyK/A2qNbyozzQaHarhYqzfjJnLW83nHXTC/DgDB4QPdziCHml+vcX1/EhbHOr6+pDxAuYHO0qYtMv5oYwrwuaZE19UHGHbE8bLHS1Xdyu9XhzrenHEmDvWenOsfrijTX9Hq9WxVusTwidarwmvjuA5pNwO60PyD8BMm82MsmPCrZabhnHYqaN9xycPdPfOI92/94E+evyJvviMPfcXX+njDz/RwfhIi6sN/fNc337zUqf41mo5UhkOJB1CjQOVYrrF0EON4VC6hcoD30DaQPk9LKuGe+SAAZR+xjnSTHvao3u/SxvKAbobh9BDuveoQjpCJ+OY+DF5O5A+ANcv6pfQvSC7TFUGgNwyEIf21P0+BtIG55v3hk5V05BXdEy9Jzvc2dFjlXKiMkAH9CvoZUq7C/rX+pA3DBPaOaGdE+SB/hacZzit8rrO90A7hj1Y6wbatsWhBvpniyPC6IGeJU4U6a5ye1/N6JFGkw/UdI+kfE9FdwA6V+rweyjEgXQi7aloOzYQOgjbaG9T9C0O3wD7wlPgqUDX4riBzmUP28ZwHDpgL/d3D+0p28NfcTtMHQP19bdQ46T3BumOD5SpQMZN3YQFbsdr2Pq9jz0f6S4jU/Ss/gSt/Woe0t0n2/iBTG/i5NnfRduqDPiFfmKPEuzLRt1I9S/M/OJz/fVf/Fr/4s9/qc8/fax7J8caNR53ndSPVQZjolq2lp9pK28KxYcKsO8A22Cobccn+iPmDvwBXxx26Cslj3HZM26Nrc8f4JO3MdOA3gN9YXk9uvfIvYHHD7rU9Jp3QF23cUgcuA7q2pgahK1LKcfymJF9SowX6pJoo8ZKvIcm1l7vLxrW8YaNmPdfmQuXKEvWhyVbiKU0zAkbC4UMh4G2SKZlDu8WWx7z/dNIsdANkHkTJj1XLN/mE6/55qOuFNSzC2fHXbfpHo6D/B4a4lss1JQdkNMY78eddhvkt46bYhuXb02dZpDeUH+Vj70q3dWXh2sZjdMH6t3zUybD47zUXytAMm+Bn3TLqPmETfdx03dxTXvmyshrdrzmzzVOfaQ1IN/Et2ktcbdpD+u/D79Pm1u8jZZ6C2S5PaTlPbBLDb9HE/GEnFwp/fsfoZXPMv8jfGmXn5GdwP+PuP9skuxI0nTB19g5x7kHSZ7ITHAU766e/f9fVmTl7p29IjuseVHQ5EGcHbqPmrtHBhJAdfVsz1xHvK5G1NTU1NR4RCIQD5lus00CcQ9CTtuRZrC8dzSSH8nPNjnQfRv37bN0y4/YcU+3PNTtcYy/oxtF62fkvEvbah8mL6dvKL8hDeAXAexl7/ty7yuWR9x8IuebX1icdNODtGS4Fd7L2NeVSN9jS12Aftr3645T2o6ZcfsOWact+iAf/4sZ+3qs7YaYbUQ5aAKRMglE6slAl5h1Rc9+pWDooPh1DhOPBwRLex+UjTltJZNjMk3fwu1UMAekPL7WhzxorndLfCuPvW38qF3LNWv5dkv9NXmtQtdDe+JDDnsu1Bzw3SDfibJOrnfq20H1ptbqaiX7lwYvLi5l++HAGczucOzhd87jl/2RSYqRva9njnKyzyD+68HQyznH/tYrMacWlI3DgE6c0biTGkDYYcO2VYFegbuwwB6bFUj2sFv5oNJ7lcgo5FRQtkCuwR6GM5ywh6NuCcXVdo1a9u4DdcsNoqg8Zwa7j0rcDRecHWOIpFMQPXv4euq2/X2HHkaHvhdVwSPkegX0COjuHHYhr+PsYWUGmGiltrTBHsjt/urlq5fsozeys2k5qlRUJeEk5wPCqDcU8rGQg3bcOdBc9t+d6qYX1lKIURE9Y4rygTLOqaPNNYw7zhzWB03bcK7p0HGgzfx4L++8Au0qInVQpuFOsUGvDpv28A/YZehqqW/g7bhTksajBAoV1ONlbSMbP6CJWIYUX9BvlcpiolExU1VMFe0X/PxIZZrwqDvWxJUad14Fd1Dh8lIDd2odd2vDi68VL15oUl/pxLc6KRz92FL9jvPDJqPmzq1Br24g3c7rdt8RnDxrb8DewXvqA/QfjVXftWqtXaCjD6yf3OCUP/SF9V1jfUgDeuK99S3UmxyzC3LMlk3dqqk7dfi9aGkgvcA/qxQ0ov6KcokznKu38mqVqqjpcqaTe3d094Mnuvv0mU4fP1F5flf1aKJrfOqaPrsOSasQtfZBa/Ra17226467L6nBRo2tFJ7zHXw1PlCz32pAGys1oVQLGl+qcUmtK7jTSdr1XjXjsVOgmQFtIfw49BzcgG80avD3hr4lJtu/VNzHj7iP9y5qoD8782/s1fe0uet0pC1h+2Mhs5nB7nSsfEl7PP5kcUtvsemAD1ItP2ZvZ92RwwHfsXGVUiELO+fkLAfqsbsPXsEHOWdlBrX0YYNtG3zSwh069Xj+gM0PQmXlEfG9Hzz9e/H/VREvFD3COVQ5gJAM/76KUZsfa1gmuTAhfnTTlTnxL35Zvc7Z96FULm9FBkQDOmfA6U1k5sLpBzrXLi6OA6bF6D3GNwnBe8UQlEDw+yZnkU501j4v0HGZh4ETY1Aw+H1HCktYh9mAs05sqet7wGGaPGHtuGjYKj+e2qUel+B2ubcmvNmsteFBdQs2LAR7rGUXLI3pSns6c1xkWz09bfLoas5WlDYxJVm6TYj2Gx0W9iHIBy9rozmtgYjMqQsGaFmWKstKKUVLlk0i5uBW1jmnqqo04QFhNJ5gn8glx072UGYXOHahc33Q3x5V7Df692VxX3SzwWI6DnSCOfWWydce5azsvk0tA6/XQF85phUbYJ72OGxJEVNZIowoJrpeLQPE2maPdQYLm76d2cUGDQNmX+de5k3YBEgy2Z6JzdKt/BYb1/VO1taeskPmc3LO5bQdeTmfekmSDwEp+58c58sHn+0Ssy94WRvMb0yewWQ6KcvkS/ZxcvAB7xVTzLb3hI03l5Fk4QEj0BK+TSKJTvL4W6Au678QgoQOLf5gtjfY5NVrz5eKQhMeOu2x99GjR3rGJP3hsw/1lEfbRw8f8UB7T3fu3IXe0fmdO/mx9sQea0+Wso3MjM3MYjHn8XZxg/lioSnp5hPjKQsej3Jj6pjyuDxbLjSn7OJkkfmXhJfwL+CfzaaajMf5IrnEp0x3a2OHP1t/WBi15bBD8CHTnj61MWD+Yr8gseKx7trAg535oP21uflTw7jy3ueHtIht3nKz+9VXX+nLL/+sP/3pTxlfEn/+4oXWjDHnfPZr27QV+L+cSN/okkfAFeOwZoNgFnfwWX+abO9YaDCs+Zvp6skrYqGqqGSPnFU10oiH3zFjZbJYagYmXPhXPACncqyimmg8mWu2POMB/q7O7jzMWJ7e0/zkrhandzSeLaU00o7Hl20ftOXht/EVi2Cl2hbBUOZww7a8ZvFrQccC2qPL4GgEvu0cNENy7l1YfCwKkQ7J4kOQ7+//DCQOh6Rj+CZ+SM/9hP+ZbQ7DRgX+tqC/z87OVZUjNhSt7ELY5swZ/nFystR0OpU95lZsAkvmLCsTY1JkTg1sFJxzqtnM2C+QXLJ5ssti67OGsTgwRmMKmswmmuNrU3xzjF+N8L9qPMLGIzl8p2U+aVjcG+bcFh/KY+jQphYZTd+qZkzbw8oWuZvdViv8wh5/31xeyP4K2B5eIvpF9DT+DXNXO3Qye+xNgEB+9mG+zQgYif2aPAY2ykuNOjaoLRtBqiWdHPrKkW+QcwrYcMLcusBXRowLS7d2bnlg/eabr/HdP+o1G2jzfZuLGtaBljXL0ddFkRR4mB3YLHS0ydCjo1zPnOQ0QXf756fvzJea0R8V9k3Ypsaur3hY/vb3v9PzP/xeFzz+1m9faVhfyW9XCgY2epGNcemlCfXMeXybpiiuwOSxRc9F/vDmDZvbl2oYV/V3L9S+eCleNTLa5y9Vf/OdtqAm3L+5UG8HJh6H337zjZ7/6Utd8kDcb3fYZUBfr0RbYvByQZim/1EMJzYAABAASURBVB48bfJs7vboJdo8WJttswxs81TjNxvmdFuLGuaEjrY65xXxLxvnKZUKIcl5q8BLYgMmMddC6diBjWXGQJ7BBTkX5f0RSQEb+lDIs2F1PuV8KSAlyA2A8egMQ4FgAzyEXV+whoW88d3wgHp1udXbN9cZl5crXV9tZHsA6/eGPu7o44G+NMich/Yqg6rk+HoH5xwpLqc5C92Kkyjhl8d0OdpmyDqjn0ryR7BBrXfZZIv5RbRNLrGZ9nK0dcG8dYe1Yswc5jjsdEPF23/Ij1S/+91L/eu/PtfX31zpeiXKVHJuIu/G8vCJ9qtLbLwjTQnqsVOPfXv0MAxyqOgk5+Tpm8gcnmJUJO76XvZb27NRqcV0rKoISgyu6Hul6FQUUSEFUZnaYWDuBKwpO8o1gHOCfAjwwActUtKoqlQwtp336CL0HSTnFWMivVQqClRx6Eq6JCc+jm/7MVjUYGFAUAN123pl/WYUoyrQBh+8dvhiiy7VaKTZfMn6uVBk3TD9Vvj/1XqrNfNE0w4a0MP7gDypx3/7walhfV/h12tgfm51BWxk8qbMp2PsUjLWrT0Nda3ynuyKeXRH21pkDkIsQFnG0KBOOKt8cEAStjQ/6xjvDQenFlgcbeSck/XFGN1PT050795dLZl7S2yUsKWtoSek379/X48fP9KTp0/0lP3Fg0cP9nxllWVYW2w8DlQnJxk1HMOWbHCOTHllxVzQ4A34TURONZcfn6orlrpsS/3h5Vb/9Q+v9X/9yyv9f/7lpf6vf32V6f/5j8/1f/yPr/X/+i9/0v+TR+D/A/q7L1e6XFfa1BPm+krX14UuL4MueAB+A96+ld5eOL29dNpDuiB8cXmkLsffEn97IR3xhkfdV687vXjV6uWrBgpeNoTrHH5p6TzgvQIv4TO6Rw9Pz8Nux8Nvp6+/bvTnP2/1xz9e6/e/u9S//usb/fM/v9Df//1X+i//5ff6b//99/rTly/RYYdfBEWzR4gS9jI7dswRLX5Ss+bVzB81fmDrX4ffGZqmZf/cymFPsa9YXQ/67puN/uWfXugf/+Eb/YEx/NWXb/XyxTXzUKeB/YdzSd5HhRCAk3Kv9VTphLvLfG272TIPrLRlDe1Za5138MKPfwbvM2+HXtf2r/9cvIX3Op9xVuzjVmvKbbfohT8yH4VQUXaEzybh6vRNp9fY7fXrgTXQ6dVzrxfg+fMITXr+fI8XLwq9eJHQvcjI8ZclaYW+I+/b54W++S7q62+DvvrG68uvfaYW/uprh+0B6d+Q/823ac/7TdRX8H0NvkP26zeVLq8mGa/fVnoLLi7G0JFevyn2eA19nfQavHoT9eaN1+s3Ar1evWn16nVNuNbVqmdseiDWg4GhGDUZzfX4/iN99tGn+uzjT/Xo3hORqqsLyj7f0f5Wm3XSbltpuymBUcPoEIZux9qC3RG7seoDmnqsBt+vM8akT3Lc0pqcNya+R70bHcJ7WtcjdAXNiLlsDCaqm6nq2jBT0ywy6nqhXT3n8m6PXc6HF/l1llHR3opyJYBSz+6gn9HdbqI9xtqSvttVyDPeQk1t1EA55DXU3zYz9pdzsFBL3Y2hmasx1DM1N/VPaO/oAMrzmF4b6oI0YDQD+ZZ+C82tsJUxnWr0qmvkZCAXfeqaOpojpqrRz3RsWvTo0KlfqBtO1A+n4Aycqu2Xagzdkv0o6BaqDS3hW2gIty3l27k6QzNVS11NxkgN/bJHpQadGmy9h8X3+S08raU3YzUZkxsZ9ksK+Z+bbydq2imAmuwctzBp1HnMy/zk/WU6ZlxP1HVGx7JfJmhbo4YJeVDyLL/rRspooe+hJa/tJrLyXTdVZ+Ej0NXiLekNYaN7TLSnU7Wkd4buXXggbuipq2+T1AVFFzVmDZ3PxlrORxqXUZG5z7F3cegw9BP2LxP11H0DbNAf2tTC07aVmq5Qw9pk/VFjw7ox282w+Ux1PVNjaKA/wJEPWk+1LzdVk8vTBy3IYdLaMemANLNNe2hbi6+1reWD9+XjNw3jooW2+FKLz3X4Xt+faAAOv5SW0jBllh/LsRf0rlIMBUhKrAEp2F5gUBF6FbFjxq6xyVp9e60BuGFF2jrDO6hBG3mt9yB+k+7g/UmsFdxG0R8QtkoGv4OCWFP/bo8AtbwDCuLJ+PxWCURg9AZup4K091HmNPLcVmXGRoX2KLWVPTAd4/82XevIU/IIVR7kJMJJa3bXYAD9moenFTC65hEOkF/AV0CNN/IgFrqVQn/N49SVPHYOR3SW9h4s7yb9ijLkW5rB0o0eQdy3V1lmlttZ+B1ceynX3MbVe/HbeRYmn8cNV1v4iCupAdTjjDbXEvU76na0zdE2o55wwB6BR8JA+/8txL+C5wcykL0vt9aebrTnWSvkuo2uCB+Abt6Avv4Ad2wHcWvPO1zK0z6z575/rt7ZFd59Gn1Bu3MYW2d6O+8Yhicew1BPPNwA3QibX0R0C2Y3o6Qd5ZkOnn7w1g9AwFk/Gs24UO4jC1v6AYG23UZE5js9rpTz6L9jPTcUPtMv85ufgohOhgA13A4f45b2Pt7lXSvekmN8obW2r0hfy+KJ+WaPa8bUivGDfSnjsa21V/WFht1bdds36tZv1IJ+e6EB27hmo9g2il2nBGLX57BvO7m2lSfONCffO7Fw80jXq9222q532qw2mdo5bDxhvVieyM5A0+mMs1ISkyfrO6cs5LZdq5Z66l3N3mbLmtuwx/UqUlQKXlGirk6qmUs3G/XrjRy8RS9NQ9I0Fpqwzy8RWrKfnnF2nXHXOOb8Vfqg0A1yTUObdtAWGwwqnJDtmD8JcGfQ9Y3aDrS1evboTPLyeZ8e0SPJ7uDsLOe9RxvKDFLPeaKD184Ofd+zJkiOLOPxrAOO8s65nCY+ZgvjbWjrZr3VxcVb9tHfcrb5jvPWSvKDqkmlEXfAgbbLefXOyc7sNEG9grre6fJ6o5dvLnVlNt5hu65Xx2GjNw3gd85ZSKZT3w/QA+AZTA+w/3Hohg2w3Yi7rxI7Cv6Ovu3RUbTNcw52Q8v+u6V2bBcGjYqoEXcDMUbKew3o1HUOdqeBe9ngS2w20Xi00HR2qun0TFU5VwwTZIyU+kJF65U2rfzba7nXrxVfv1B69a3S629UXr7QbHeh89Dq7ihoyX1G4Qa19VarzYp7gI027Za730YN+vXce9n/fsZhc7MhyqKXZNT6sql32nJ3ae9G9geDbd2qp780OEnoLBEf1JkdSW/xb+tXH4Mi53frT0yHfwzCNPBSAEM6+jdwv5LX/KFXRL/+6kJb7gmvwWr9Vi0axqrUeLHQZHGmNF2o55F1i29uUqFNUSpT/HjjgrbYcb3ptLtu1a0H2uw4Kwy6bnpdgYtdpwvG2MW20cWm0fWuxxaOx96gzhUaQqnBl/hDVN2Isi3ATk0nVFZgjzLgSXanu91taE+twJ2i3VHMZnPu32cKvhDNkbU5f+0DMgHmwwbnnFzw2pvQqSxL+nuSqWeMtIy3pqlldsRacs4ZyeKcc9TJuKJMiR8FdPKkOefknZfzUB/kQ8jhQQN6drSnUc34bEw2c4bJHlDUetCkO8c3Pzp8rL2H4P9ygsqS1W0QH6PO8X0AoZx/6wuuWz9om+1MEsH8nWn+Ipp/vhfJKX/xyyrdV5jZrPRAJUYtYR+22EDHDDh2h6Eb2YCpGTSNTbhdp4CcskgaM7GOR5UqaIVTHydE77ys0wMTQkpFzh9xGWYo6eTIZGb5popNgDvk2uPmT8EeHjO2W+12exhvDm93pBlIt/yMHYfUnTpG58AAtnbZ5GwU1RVwJJusDKaDLTbmRHbpIj6e3nMOTkxhE4PBylRlxYCY8Cg3kbUl0TYbBVauxy7OeRaGMvPYAHLecyivuRxaa71eZz3bo044MeLlnJPx+YDNQGCSsboMnvJWt11MGRrKWl0DkzLdhqb244SQH4Hyp4e3Y3C0wOxhYbNFb3YBPZPcPkx/M3gs3DHhWbrZy3TwPmiA1xYqu7Qy29cMZmuLyTV5xtthg5pZZsOibH+lYPpaOcujuejjUNUp+0ew9kb5EGi/k9lxQNcMYiLJH/vBOTnvM3wIioaYKOvhdHJuD93iN9sayMx8ZldPO+SYpMhoTdemlVFLs/6cL5Z5U3J6fs6l7T09ePBADx8+1P3793RO2unpqZbLpWY8zNmiXOH7Jb5f4vsFE3gqCqWiUGSR+B6KdEiLCvSvZ1zEIioy2aWyVKJ8zOEC/ylUES4NBXGjoEBmoN00eD8u6U+zv40fs++AgZ1z6uhPu/S+4MHqLRuK129ec2n6St89f65vv9tvLl69eqkre4yizHwx13y5kPn/i5fP9bvf/U7/+E//AP4xh7+2/w/FS+O/YsKtqXvINrMHo7cXFzJYWUf/pKLM7Tc70yMyvewx0/KtXxPttjFkm4silYqpUMGYKicTjadzjVhwKh6EI5sPF5IMPlbwTDSaLDSdY/+Tu7p77wPde/CBTu880HR5rjiaaYgj1Wxpd0Oh2pVqfMUdxUh9HIOROhaxjvzeJfUef0Zf4QvmH3uYZZ19vYMjfoCTO6QbNdyKHoL/FvEwBO/lTSa2D+gxYmN6hl89fPgg+9h0OpX9NqTNHzPC08k0L6IFPlQUhQpsXGRaKCVDUoiRhbWXbWiuLq/YSF7IHoLtwrhm3h6oN6akhB+Zr5XUWWRU9EESCqllc1ezydsxx9jjSY9+8ugaAiTIETYTmJ91zAWtjR/4t81OG+bkNfNuTdns29Sj4NlWGDeV85M3BtCbH1OqJ8aYd4Qdwp3F2179tubgsNOAvJ78nvr6TIfsf5TCDoVGPGB76mnYBGyZc67w+W+/+UYGa3tPm0Q7nEc6lUTGXh5X6Gdhy+tuNvmtnJNGjMU7J6c6Xyw1jiUHhE4NY+XyxXM9//Of9AJcMI62b16pX10p7tYq2x0bWICskgfIKkqTMmpKPbcfgDvGS/vihXbffqcNaF+9kr+4UnG9VrxaqXvxSvW3z1V/91z218DheqXIwcCBhn7d8ILSsI4M1MPgkkfh4L3Yr2lv7Y7WtmQd0WjgINMbKNNhp/YAG5Mt/WdzSEtf9th4kJNzXj5EfCopxgIk4kHOA+c10JE9fdExz9wGxcnzcgrynvIhKYRCMSZ5ws5FyQMXJAEeNDUgL4dJZ2zqCMawhkT3JA1dUNs41duBQ2Sn1VUte/hdXW9ZU9n485hiB0WbZ3oetwfsLzwvg/VMWIQK+XEEARrqBvrRz55r/23FLSR5eI96VoRLYLSAAjbbElQx28HT9iV+dPfBQ+ape5rMz1RWXBz6ORvwioeNVn/80xser17ru+9Wsn9at+9K5QdgHoHVlxygo7raqW0d4zuodwB79fKETR/gnJx3sjWxiFEFPi7WBnWdJlWh5Xys2aTggOaV4qAQnFIR85wSi1ID46eGd80mesUhem17McK9E3I9X07eexXMOako5PCNwZMOPD4RrU6at29PAAAQAElEQVSbW+hn5xxtHzDZIBHW4eOgFkVN5TBxGRf90/UdqnaM616WGdDf5Jpfmp+lstSI9cFg+vYwtfhfg/8ZNV08OhkG7DKQ79FtGKSathh6nNPSrA1j5ozpbKKqqmRpNgZsT7Pebng4qdGqx0ZeKQVF4LGXHRyzXzFB+SAZLK3H12z+2KOT1MvmldGolNUz4aLD5nObwyM6WpsMVu98PtfNXwXfucPcf6aTk6VsX5GKKIexBiRaOwa+LExUNA8dlT83aRZzjizsb8q5qD4kUErVTGFyIj89V1ee6nqY6tWu0sttqRfbSs93I30H/YaHsi8vvf74utcfnjf684tWb9cl6+aZXLgj5880OPy3X6rnMrxrZ7JL9K6f4ptHkJbjUOppc3jK2vIOTTdRRjvm8AaasXagzhixDwHkNbfRjXOZup3QpxPZg916PWb877FajQiPeCgtdX0dZf9c9beMqa++vmDvs9Jq3aqz+cZH9YOT9ZRdkHTmf/RZh39kMA5sD2t9ZH7RMo4s3eFXzjHW+7FqbHX5VnrzqtNbHqevLgdtNg69vYY+ymP7yLyZUoEPJUUm5xB89inr056+rJuaNmwp08h6LYSggN8HqIdXDh3bDr3XzAtXXFbgm7sdba9VMzYb8kyOqCv4EvZSu52j3Q3zyk6vXtR6/bIHTi9fer3k8fcVeMmj7EsegF/yuPvyRalXLyu9emUYUW4MjIJXI70k/QX5zw0vKj2H/zvwnMfh7yj/DfgWWd9ZnIfj5weeb79Lsofj59T15s1I16s57VjQN7N9eDOHzmjXVPY4fHU9YS9qGJM20sV1qTdXXq+vnN5ci/jABVev9Uaqa89aENS1Xjgmc12p08Wpnjx8rE8//EQfP/tc9+88Y967qwYfX18H2QPwZl1ojX9nrJLWK+KrkrwjKq03lTaGNRRsCWfQ37uMETYG2xE+ADYjNccw9BjeEd7BvwUbxtgm04pLqpFW5K13Y623hgl1gu0BG+iGdOSuqHu1QUcDeq9A1j1T0nN7Sq3XB6wqbFwRT1Dat46EI+E93WwSPlSCCr+bQKd7St1bA/VuwQ4djG6t/cjeUN8GWe/gWYPNpnus14F6SIO+46HOVZTF15Q15PAmao0ee9CG7RGlNkcbQde7kcxGG2xkum12E2WYnhbeTrUhbGlbwnvMtN1NtQ+/oxvyjTe3CXlWz5Z6Ddkm20SZ91Ec0ozeBvajrPWp9e33gK9ta2xb4x9ge8COtB3hXT3Wnlp+hR9V+PIeu8xDWqYj+Pbh2uK7El6AH+2oe2dxozcgz9Leh/Hv0D2j1Nb0yxhpU1cZlmZ1G/1xjCg3on6A3+5AjYwdNqu3XjUXjfnitGnlmCeHbse43Kjl/N/uBvKjdlnPEnrAUc+aNhLeGuqCNtMHNfz5Fxaoj37e0Z8Z9ZR8QLwGu3qiXc43SrrFM8bYlLL1AYyzHeG6GSmDPjDaEG+aCXOvYQoF7VRtM1PbHmDhZk7csFDTLtR2c3Uda9/AGgikU0knYKFhmGjoKw2DzcVJ3heKPiqxNxqVSfNJpfPTme6dL3R2OtHJotLJvNTJotTpKXkn73BG+Oy0hJ+0Yx7xs5NSOc/yfwTn8BiM59zKET+DnkHPc1krfwBpp7fSTk8KnZ6kG5wdw0vSlgX17ukpYcMZ9HxBOjifJ52BU8Ms6XQedTaLOp0GnQGjp1NP/McQdJLzjAZ4jHrSjBo8aYf4BAqW8J9ADcuJ03ISdGLI6RY+8I2dFiNpXhkGzUpDr2nxQ8zK7kfT97zklZQ5oiCeZRjtNEmgaDVOIB7RaByPqG+Fj2lGD7yh1cjKGig/OmCcaaNj3HhyGL4RdY7BKPWycKboNPk3MCbfYHxG/z3Yl+k0of1j7DU2esAo60R7sk5QdM/6GT0iWZtvweKUG0MnUMMUeYbZLWp9Y/EZuu/RaR9/R6c5r5PRI+b01x6DFtWgJX6QMZaW+MURDEXyBQbNR++wsDDlLG0fhoc086mfhkM2wC9PDGOvE8PBX7Of3gqf5vFhYyXKxozhnLGTwTg6v4U7jK/zA3J4kWT0iHPG3jG8pwX5gDF6Zw6l7B3CNm7vUPZ8QZ3zQL0Gz5jb671A38XIxo7DHgAbTPCzyncqebxKfaPYd6AHnULX58dYz72N7wYFDo6hl3jpUsfj1G5Ta3O91Xq9Ya6tZfvdijuWyXSi8WSSz5Xy8GvgyyDm0UE9dXSsK03b5HBif1ykqMje2LFPd6SrRl6NPm2rAj1QVSPyZynhIyXjLmrEuWtM3B5/RyGpcJ4Hx0Gh6eRZuwKyInUXlEveKW+/ie/rrpn7G9lZoEMf8fHGg8wYk/J+3Xt50pyzlu1BcdopkUSe5e/hnMuJzjk578l3tLVnPdvp8vJCL1++kv3vy95evJWdPSLttTuukvOkC0F21pUL/ESQJNaYppeuVltdXK213raqsUPddrJzQo1dWsIdbexIt7OMnBSwZYhRAZmmh6VxLEGXISOSNx5PNAEF55jg0BUGT8P2Nurl8QU3tAr4BWqqQGZEnhd69nDiBz3Uce7yvqCfTd5Si9m5FvM73HEuKDuWOqzP3Y5WrYaLjboXb+RevVbFIWty/Vrjq1earN9oXl/r1NU6K6QlF2zjIqL2IOubbbvVut3xWLrTDv9s0KtzvfJDsHoNnNMzzAZNrXq70fr6WqvLa9kfENTbmjMthpTkHG0FhNQPPfJbHfve7GV9YjyDnAbRzsMdVg5LGqjXccL0Hb5JPf3VJQ/Ar3X55oUuLl9rvVthuV6uKCWwpfwKW61c0Apbb7jv2JK+wce2pNkD8MYegLFPt5E67sKazmtDmWvGmz0Cv901erPe6c1qp4tNo1UzUAd2DRUuMpFPY6yQOIc72oOMdlDfD7Lzb4tf2x/trbfX7LM26D9oPBkp/1Ebj9Sj0USBcUMGrXXy+LohOC+j3kNDkA9B8sjnLG3/bHlv/kJexJeCc+ydOtkvVPfk6+bjNFjYSSF4pSJhkkJWxlHWOSf7eMIe2cF7WfpAqZ4+7fL80B7GaEubOvq6F1/0jpXcw+ow7GP/e769VXjEj1ZpbTOQ6Q5Ut9S2srSEptJcItiTKAFSrIEWP8QsRX/NxyE/1+UO3CbAglB+pEOmhTsMbJeqNRPsbrvTbrtVy+CxoiVOOuNxYsHj0Ww2lYVn05kmo7GKlOjMIO+DbEIoywKHGvN4Qz5lKh7NIh3tAoMHzVsmqc1qpevLy+/jYh+3R42a+vPBgknfdGqZvDvKtU2DUzXoZWgz3V9s1zh6Ixu4A4YacLrjgybWRDdHU51MhrXPYI4ZcNbIREaubj7YxON4JReGtmgtGBQL2j1lASuKAjacmDqc8/lS1f4CdDqb48ylrq/XesHj2cXVtWpbIBnUBQ9eo8lUE+w1YoKtsFlJWjo8iBkteZwxGG+gjMk2iDqoinZJNsAycttolXUa2sg5fgz+QE0/4TIDZaDwZJsgqGcS6JkAOhaIHjmW3hI2GxoszdnAC14Ik/HtdjttNhvZI7CFG/yjZSG1vD7L67WFZ0WfrnjAsIfCjolXfFDNvk2UPJHgvYL3xNGRnJ4Jt0cvgqRZusHa4ixJ9m0ITDYpRUXzNfrL4gEdg4ffgGzn3IHfyfuQ4Tz1IN98ztDTZud8vgw+O7+jDz74QE+ePNUHjz/Q3Tv2VztLTfImpUTPoEBfpFTIU0dPW61dZjOJuqgvBJ/znHN7Q+PfFtjzSLJ05+Uo70NQQHdnOsFn9jOdOia1Fr16cCznnM9lrJycU0sf7Xa1towL64OajVCHjT1yRdX2l+zX11d6/fq1XvDgZH8Vaf8k7h/+8Af94Y9/kP1l76tXr3J/2sP2Ix65x+OxrL9+//vf6X/89/+hf/iHf9DveQz+85df6s9/NvyZh4rnsgflV69e6sXzFzwof6e3b99m3xrjx/P5QnbhbRO4jTfT0fp/xwKL2ZkbSo1Go2xvmxt8CNggMVYqJeaUyBgIXJ6aneWDOgo1tJV1TqJtAdtPuDh/ZP307COd372n+eJEs/lS1XiqkCp1LqjuHAsg5UOpFjQ8+to/gWGLac2C27tIX4QsU9hzcKIHgFEgMJAuPsdhRTD/kJXp7S/jMVia0QxjNFgieBfch+zb7DTB7ifLE92/90AfPn2mTz/+VPYX5w+IzyfMIyHx1uDkWPALX6iKlao04uBnsHClAh4vT3/2Wm/WbCYvZZvIC3xgU+9Ut7XskXaLn7S2IWScydoHBifmhSH7VMOcmoEPdvi3+VMskko27CX9UxSlYiqwc5SPQT4EOe8lgHrqzIpEc5nxSCVzvQ/BUrGA9tSMk2P2NeA7Rh1fhkE2H9nm1eaVpm6Z01t1UEPPXNMTHpj/bYFNznP46FVzuLh681ZvvnsBvtMVfj8wJyXm8zHzdoX+Be1IRcwbDPP1MY8zkTmkw7/q3TZvCnvWl5K085OlTpdzFVTSXF/o1ddf67s//lEvv/pSqzev1W3X6iljGLCpYw5NtLuIjjJOJW0eFYnDcqSvvKJjU1JvtWVjf/n8O71GzsW336hl05+anUorTz+1bHq3r19qi/72F8fDZiuRboed5JzsMqksCnnaJeYNuUED6A1s8QbWbLNfzya4YwPa0u8NG+OGune7jXboXBNuqLPtGtkcY36QUlLFGlRY/8ZCwUeSgySf4RTknZfFexyGqYZNF3anL3ag4RRCE3J+oGwMhVIsFZHr8E0UlhzlKSvrf8DQpu8dTkG6wEB9wA2RZiWpTxp4UBm6QgJDR5qhTeqbpHrr6Hf8dufU8jDQsykeOHAIGXsgW8Dq1Huf79XvUAkYH3ODDhigA2l7avoB9PTMJd4nmgMcOjOXOKhBQo5zciGowOcWJwvdu39XDx8/0P37D5inTtkrnXIJ+EBFMdfrtzv9/o/P9c//+o2+/u6SBwLPGBpLYUpvVmo4HLGvZ+yKuTBooK6eugZsOVhdkgbggHdOZRGRG+jXWn23xV+iTuYTLuWmmo8r/NKpQOUKHx8zPiesbZ7+2e5aDpEbHlrWurhaEd5qu+vUclBo2bfYdBF8VAylQijkDfSvj4WcUeZtnwpZP/eDQyePRk5Cpz3ExzSFkJu1HoiDoe/Rt1NvlcAfsF3Ic4uX90ERuamooJUc9faK2MLLbOFTpX1eqcCYCJQzGgk77znwdOqQL+8UaXPJHJYP1PSNJ61mHNhvEBs65jwfnIoqqRoVKkFRFcgP8gGNTT8N8p42MC8MxPvB5JvuncQYD+g+GY+51LU+Ps17hxgidmy1Xq91ZXtc9oIN81jFvLRkLzlmD5hoo4dPQrjb22+Qk1Xmg5fLlZLu0MPSQc6XxYWvCM16YXrJOfXwDy5oCEmOtcKPF4rTUxWLu6pOH2l856mmDz7R/OGnmt3/VNN7n5D2scbnzzQ6faJy+UjV/IFG8/vs2+9pNmedJbwA88V91twHB9zHp+9pNjvirmYzRgSySwAAEABJREFUMH+H6eyOZrcwtTD58+V9LU/uawE9Yn7yUPOl4QHpD7U4eQSP4bGWS8ND6n2o8eQe++e7mqHPyeljnd95xjj7SI8efapHjz/Vwwcf6eTkgcpypmFIasyPu571caAvOuJt9o3e/A8Iu2I42Wcg3tq5gj7quo7yg+h1xVhpNjvTckFbp3eYLxdyvqIIvpdpxIcl57xs3anwNTvrFNCUEuWjzD8C/Sk+XdvJ5l/r3xCCgg/ylHVyuc6OCbVBj5r1xdC2TU733sugzCfJJUJJm3Wv1682evVyq9evG715PYitmS4vgq4uErTY47LQ1VWp66uC80ml1WqMbx6wgR6xHcsez26wm8ge3VabiVbwrNYjXa/2yGEe5K+QdXVV6RLZF+AanqZdqB9O8NEzyQN3jj1PSbPHFMs7QFDN1XYT1qkKFJztSvpspEFjCXg/VkGfjsdzFcVYkf1QWY41my509+599u4f64svfqWPPvoF/f9IPsyQE2ifsE8AkbCBMI+RmzV2WxXarIwmLoMM5POAuTZY/gHbTaHd9gAe1naGQ7w2SvxItzySGeyRcc0j6IrHz9UNTbqm7mvkXhmo+8pwHXV1HYDX9fUeV1civscl4Xdw2Njr8jIA6JXX1aXT1ZWj7MA8Dq4G4oZ9+atrR1/HfRvXJbQkXmh1XVCm0AodrldRK3QwXJusDOn60uT0B3lGb+Nd3rXVCW+mFs441I/+pl8GulzRxhusgq4N6wh9hyv0ubwOurzyrEsh4/I6YhOwSrqC/8oofJmuE+UB6dc8Sq+Qabhee12tHG1zur6WroDRa3TK9Bj/SeoOZT0UmKyVUUA964yoNf1ssH7f5HAiLWkf3udvNsS3kTSohb8HSw/ayztST/yAXC+6HOperx39+COgvasDzzVl9vC6PqStDnb5Po3ax42+B+y5MlwHrei3FXbaXA/abgwdOuy0ulprdbnW1eUWNHtcdMw5+MqldIUvXV0FdDB45pCg9SZghwCNsvGyR6HdrtIW7LaVDFuoxTM9hsnf7kod03IZ8ozuSDda70Zcao5U10eMCRssPmZ+OWLCmmCYQvdo26k60HZQYPG+n0nDgrnoiDnxCfPySEN+AC5k6413kbknqkhB89lYD+6fca57rF/+7CP98osP9YvPn+pXP3umX/0cfPFUv/y54QlpB3zxBL4nOf7Ln0Hh+dXPnhL/afwSnl9+/kS//PwD/fyzx/r5p4/1s08eZnz+yQN9/vF9ffbRT+DD+/r0PXxG/AbPKPfhPX1OmmGffk+fkfYpMPrZ0zv61PDkjj5+cq6PPzjXR49PwZk+evQTsHzLg34M9vxWBjw61cePKWfpj06QcaoPH57cwpI0Sz/S0xz/kHIfwm949nCppw8WenJ/psf3Znp0d6rHP4JHd/bplv/o7p7vSB9bnPxHlMuw8J2JHp7v8eBsrAenI90/4qTS/RPi4B6wsNEfotI9eO+dwr8EFgb3D7h3U/aYN4J/pLu8XN6F/45hUWpPC9kj3/m80F+DM+NbwGuw8E/gjuUbbvJLnVFnroN0y89YoscxTvgubbh7pCelctzSaOtd7HTX6CF+j/i9M+yFHe+fj/XQbAuyrY82hz4G+zTrn/cxzX27zyd8zzDT43tzfUDff3B/rifmB+Dpg6We4UfPDj7y4eMT7XGqD/Gdow9++PgU372Nk338gzN99BP4mPSPn5xl//+EMfDJszsyfAr97Nldff4h+OiePn8PX3x8T18wNn/GGP3Zxw/0M8brzxm7P//kkX7xqeFxpr9kTL/DI70LP9YvP7sVZ/z/grjhl58+JA8YNXxyX7844OdW78em0zk63QHnjGnD3b0O8H/67IGePDzVGf42LgP7VE4efcdxpwcW7uU5Y3nOQ3GQ4jDkuGtbdbutduu1NtdXsr8AbupOsHImc0Cy/beBDR7zZVAqkhLntBSDAuchH7yC87IzlP2rgWUq5eU0sHfudo242FKgziokjbgXSeSFflBF2XlZacE9+owyViqSntCtkJSQmXxQCkHROwVJbKtFdVDb73fqukZts2ON2KmD9uy/+3we6KnF+J0C5UOM0ChPnQbnoxxheWrypRRKzmGleldkDNCBdMd5Qpz7msHrelvrO+6Vvn7J/erVhba8syh4parMCNhFwcmhZOAsUY0mGo1n8rFkv+xV8yjYttaKElMm4gPrYsvautOaO+IN8u0utuUM5NGtHI1UjSqqLxXQ33u/7ws6x84/AZ7pdKoF59MFd7r2RyoxBKUYVCSv6CXH2ZeOgLbyhIMbFJyTd172n2hXhgvyPlGu4tF3quX8RCeLE02rqSJ53bZRzYasubpSzb3X5rvn6rDFqN5phg/NsPukazXmUXdMPWMnzcqk2bjCBpViEdT2tLXdakM/bbudauItvJ16GW2sL4HRGttueJi9uuKO9PKCfckVe5EtrgT34ORClNnYp4hNhH1bbCoF0iO2N+qcwwecAn0dSCckkYJ7qcfPevQeOLu53U5uu1W/Wau+vtTq6jV7z9da765V055rxtGL9UqvyL+m3JZ+aJDXhKCGcC361tK5n7E+rLn37DonFJQLibsi8jshr9PVptHFeqerdaNtPZCXFNNIBeejVIzkXJTkFOjDmBzle9pWs/e65LzwBr0usMFOZZV0dn7Gefoe/b9USVnvKesSZQr5MJKPANk+jhUyrSRf0PagDf15nf91vmv2h2tRCa1w6hmzPfqL9sjsjC7KnyF/O++VsG9hd5BQT1z5c8iH33g849UoUdkbZYdvtKCjzw02n5gPD7JyBhNi9H2Q7sD/oh//vlza/F4StTsn55zkPNRDLexQ3aigOnztySDLs/CekssPvKQrg29HnB9CUk5zfANL1/5DTCSCAWGYyjyXoPg4Ry76BDo9xKiAQ/oQZB0SoBWT0pTHz/lsqjl0MhpzGVKoiFER3oRjGi+CZR1lHTo2vtlEsYgMyF67rs6wfya04ZJ6y4DcXF9rdXGhNZdku9VKjQ2cplUPOgaUPUzUdcOEvEfXdfjSkJthetniYZdqZVkohChzAuNpmUAaBn0DtXDPJGfoGHwdYbuANF4hyR2cywWP7kGO9nrvlYpCJtsmxRkT45hLO2tXZDA5h72MB6cdMbGOxmPFmJiEGZTXK729vNKmbpkLGUSxVGRAFqOpSlBUZpORQiwVQiHvU6Y5HAs5TzsUxLzNwWRQzQJqk0CNTXbI3LEI7rDJjnjN4Gq7Ad4Bu2Tr4z/mJ+hn7QgR2ZE6QoZzlgcvA9LsYTB7tNi1o8LO0s0v5OVonwfi09IXOy6ldkxuNdT6xWxpAw8TUvdAH7VMBDtt4bHLzoFyzqGH84TQzRIIOeckg6Ck5eoIWtTRF1anhzpniZQTH8KWF/C3Apvv+yHJe/rL7eXDxQ9l4BVwzkEsz0AWP1YXqSrZKCyXJ7rHY+KDBw90/959LujPNOehcYRvp1Tc2C1gx4Qdc13IsPKSk4D3Xo76fa7Lybk9pH26cy6nGV/wXsEH+czvoU7e7+ECcQ+oK6SYfS8WSdZeH4Ikp5ZL+R39XtPvDRNrS39hPvmATMp2bMZqFiDrI3usN1wzvi64EXzD4mrUHugH+tgW+HMev2ezWR4zr16/2T/0vnqtS8ai/QLGmkXqkkX6kkX67dsLvXzxUvb/qLhmY9dRf8Elp/m9+X+RyqyHQw+arPxxUkC3VERF+s1bnoG2JB9F69hEeOGw6JCJyFJHJ9mi3TBfdCyY8r2KUdLydKbzs6UWjMUZfTQrRxpTr8nyTLRmiwEBA3X21NfRZ52LbAeiBqhcYDxiS+dyPeIzEByMHkBxGUg2ov3HYvuQcuohbnKE3hY1HPJMHsk5Rm7+OXxJlIm0vapGmk6mWrLRunt2R4/uPdTj+4/16O5j3T97qLtcuJ9NzrUoTjR2Y5U8hqU6KrDhSzyQFS6pDCXzbyFPuzrmgB3jcrurtWH82RjcWJj5dAs2bAhrfMfmQhvLR3T4UGdjn/FdU95+4admE9YRd3IK2LHAD0tg4842hB6fdc7JPla2gdf6zPq3OsyFwfqAfrR6OhbqAd+0Es4x/xjo9vxuB22Rt4NuXcf60KpFJ77kWyzJ/DYw53lo6qWSDitIH1Zb7V6+1cWX3+rtn7/RlrCledqYmN8L71XGoBSTrA2esE8hhx15pk+HDwveUUqaT0ayR7OyCNpcX+j1d9/oxTdf6s1332rF+Kk3G3W0o6UdDWWY2dUjJ7BxKWmztbsqC/ojKAWvAkQnNkA7bdYXunj7QpdvX2p9/UZNvdLQbcGG+X3NfHnFZu5K22ZFfKOm36nDFo4d94iLpNnpUiPWXVdEKUitH1Srg69jrPTq0Wlg42tzeQb2s7ZZv+zRsMlrlH+pAt17DTIbJHQvCjaLNoYSfhSQL488MR4d3esBYwabD70TS6cwgVrs3zWDOnxuIM9RxuPTnvIOiDAVIAQZzDUoSVt7+DtkDEKFg/wo54CixGzggPDtrg5qeeBttl5DUyp0Ew58M+hU2lXqNqXqVVLL5WTHBfzQjOS6ikMJUKEBGT36Zt0cOiB9GFAHCH0Nw4EyIWiQhyPAgB48RJsOMnqDAA8s/GRxWWRPDIFukP2zQ4MjTp/50CuVTtNZyZpyqnv3TjUZJY1L5i8OVtPZXGafN9db/fGbl/r9Vy/05+eXenHV6qqJ2orLS7Buo652g653ndZ1z/4J+8v0QE8f5IELTgEnK8uosiRvaOibjULoOGglnU7HOpuMNU+VRgEeUNHPI+bNiN1b9hWbVc3lbq31uhPThJgmMtomYI8k77C/L6mvlIPaQbbzhbpgKNUH4JJ65Mmn3DYYJTnZBwupH4Y9LIFkM32PRYecTmjAdsQdec45Rfy+LEqlRJ2uoGxUy0N/Z/1K/zp08ujiaY/3XoEyIXjFIlE2SsRNtsF5p5iiArBw2zfa1RvauFbb7kQzVI2TSvqoACUHocQc4NEBh1LPOOtZgzo7aHQNPrxHT7wf9noLvUMMqthTJOYSmiL76/QVa+/lxWVeT23NXHGDvl6tdW37Q+aU16y5b95c6oIL9OvVDr1aYZKsv2gDARMFHKA7+B4Mjm8D2g2gz8DS6CEXJJ/kYkmbR/IFY2c0U5otVJycaXR6B9zT+OSeRssHmizva8xDbzUlj8fi0XSpajJTxfpajUsosEP3aKTRGFj6EeOxqlsoLcwlRTWeqGJtG02nGk9nN5hM55oxBmbzpaaLJeFlptMZ1NJmJ5pyUTCbn2m+vKP5AhhdnsN7okmWNYFnRt5My9OFTs9PdHbnXPfvP9Q91s8l/GU5xnxOPRNWb/MiaC3cMf/0PTYecn7wQSEEee9Jk1ryG/ZWXderpyMG+jcEr/l8qtPTJY+L6DmdqmAMJdaVCBJ+FfEVH8RnsN6R478YoiJrZ0B+QIb3jjoG/Md0GOCVnPNypMtJBmdU9DM69oCgfAhKRVJRFD1xMeMAABAASURBVBneM87l5enjmMbyrmJOLbisKtTWlRrmy7axtDH12SOFYUx7QD9iKh6TPkb0CIypdkKFt3iGcebpNVKv8b4caQNz0kB8GEZ4G3KId8izdBHuDfC1zMNdj1w/V4gnimmpGBeEiae5YjFTTAfk8FQxTukHw4R2QT0IE8pM4J+qKKf44SyjrMZKNn+BAj+bLLikvHNPDx8/1f0HjzWbnyphl65PrHeBtiR1PXNIV2L7Sl0LTMd2pNbA2tFmjGW0yeERdjzkw2t8DbyGtiO9G1MWEO5It/wuyyUv00qtlTP0JXoAdGjQoTEKWgN7uo78lnRDQ7zp0LtNrNcFSOgBbUCLDGQ3oDW5NyiQX8BbwBvVsD+sQcP60bSkZVSko287VpN1n+wp+tfIzch1JORE1cz9hp3JYE1qiO8RsRFAv5a8tknEE/VCSWtAewuN5VP/Pq2Ed4+GOlvQ4Kv1gTbUb6gtjXCdUaJPkWF5Vi5T8hrk7pHUokvTRTVGMwJlwEHvGnvUuR2Rth3AXrp+H+hrfHWm+3Y1hBvalGH1WjzTgnoNJfQ2qltxC+/RWL+Bxtr7Y2DM3uQhvzY71IXq7yGpqRNpCVr8CI7pR3rkSaxHFi7VILfJ8wQ+UY+Uw5kSxvdrCxsFNhYsXh/CDXltPVYHetASr3l0rdmD1btIHdh8F7TLiNACVOhbsbbtaU3dtZVrxvgD/oicBrQ5PpLJtHoNLfW22KXFbm0Ok2/xm/BIe74xdI82j8ex2maiztBBM6bMk6AH3QGEh34mDdM9NGX+njA/MidqIuemzEuzPCc5b/GJ5EYaDMx3eS60B2DGsmefkmKlMhUqiqgJe4qzk4kePzzVR8/u6ZOnd/QJj0SGT3kw+uSDU33CI1SGhTPO9jw5/0z2sPTJIbyn5/rkgx+HPbwa/8c8YBnsQetje9ji0eujW/j4VvgjHsM+Brfzj+GPHy3zw+qen/DDI0505PmQtAx4nxF+9mCpZw8XevbAMOcR9jYWxA+4f8iHPs2Y69n9Ax4YnenpIZ7pQd5eLjLIewrf0wfGB3LY6iKP8DNkZl6j8D4DJud9GM/TLNv0uY2lLC+3x9p0gxN9iP1yW6FPH5zAt9RT8m/Dyj01e3wP8FLmGbgt4xi3tAz644Ye+48066uPLJ7D+BRycpz+/ujxmW7jY+I3wH/2vrH3mxx+fP7usfIJ6Te4I3vM/4TH/Azz2YwDTw7f0cdPKQ8+MfDI+TH45Blp0I8/vKNPwMcf3s30kw/v6RMeQT/J8Xv69KO7t7CPf8bDaAYPk/mRlAdR+8WFz3kU/TyHH+gLaAaPmF8cYA+mX/BoeoTFDfv4Qxm1X4L44tMH+tzKQH92xGcP9bMDfv75Q/2csNFfEP7FF49k+Pnne2rhnE78l+RlwJcp8V988TDzW/wXXzzWL8GvfvZYv/rZB/rlARb+1c8/kOHXpP3G8MUH+g18v4b/19DfQH+T0z7Qr40a4Pv1ASbj1z97kuXu0x7rSH+FHoZfo9evjvjsgXL4s/v6FfjFp/f080/u6ucfn4Mz/eyjM33x0Yk+B5+BTz8+1efwfEG5T7Hr0w/ucN8213hSKjCn9ZxxuuDVSuypeubJniPSIMcZyQ+tQt/I9bXcwANYv5GgHPzZLzrKRLiSBp+kYAiEnRz73xAC82wg7Ckr4DjTBcVQQKM0wNs59a1DnJN6Lz8AHxVjIe+DiKlwUSPKTDmTjgmnplfi7FxQ3vKi83LAzp+dBjVDrwatWkdbguSDk/eSSHd9S12tWMxBI3E2sPPAwLlAchI1ytEOX2hwwFcSD2NdGGnH3nPFPm47VNqxbjRhpjpMtXUTbeHbqNRb9HrOWfBr3j6ery7FaVRDFeVL2lQm2Z4/su+PrCepKFRwtgyc6aiEtc6xrkrDUKLvFMzQaIKqSZvtwKNeo8urTX7g3NZt7itHw1IyuSWyC0XCzmNXWmJnHbum8cErUV9JXWVRKR1t60QdADs5ejN6pxQC+VFFTCpTgkYF7+XRxIkPRrawd14RuUWKqqJXHBoNG+663n6n65df6/rFV1q9+la7y1fSZqPUSaWCImd933mpoUZ72GzwNZNVJBVl4lwQ5eNe/3bo1HSN6q6WvS1ZvEPPzg3cm5CHX9pfB9f06arZ6Xq71iV1reqavurVOal31IN88+a271Vz35htQh3eeznaTNPknFPEbikkJR8VXTJt5dHXdUFqnRxuwzVQ/mfStduo5z5xxyPwJW18cflSXxmu3ujl9kprxksntEVXOUnIlwZ1+FnNmNqg+waeGmrpgfzkQh4jHe8BWx6AV9c77m9oy67DByjbI4jxEUCEH7Mrxl4B4/rYqMfbNrtLXa/faMXdZE+flFWh4zvXaDRWok9FPR2t61zFfc9YrfmywY21G0bc1ZbasTfe1Z5H3x60GuingjIT/GiEjUI3kNaBnvHUyz42hjpsbH43OCeHLwXsHIKXNzvTfuORjUOnnOa95R37wcn6xmR0BDCVjH/YC8dMFjJYwntw78X/g6NoiESrBBxVyPQQt7BzTo4GOee073Co9h/Lt9BwTDryOI9ZLIf2iUzSnXufmpGcPEY0OKhzTu/qEiWdxLf4ZKNhvcHidHaMSVU10oxLysVioeViqfzbIFzaLCzMY8WMC5DRqFKRAk4oNXXDRrs1CTnec3nikG2D1P7aasSlkTnvm0scnkeoNwyGLYOw6zvK4bTrdX783fLQZH/pZQ5rl5Q2sTikdk2rZtfIHifatskdHbyXTZCTyZiLmROdn5/nxzvTLeG4HZP1/tFjw0S5VdM0DAxkNDW0NQPK+6AYo5xzzO09cpXjiYnK0gsuIG0itEdfGxBmF6tT9EKP0znnMn9ZVaq4HIvYzh5g3thvl9Am7lblmEADF+wullIo5DIq+VBSbyEYcGQmMRYoCxt6Bm/dDKqZgHYIWa93DNKNVput1ob1loG70RUPIKv1RuvtjsvMWjUTfUOZhkeNFv0G5xRCUqIdBQ911p5Ae0Ng4vSB+mkJfd/1/b79lMEKsk/2BwJGs+/APxBvkb3hlnjHxNlTztKyIOoiWx192vIYdMxzzsvs7JyzytR3LeiU8608A7wHAzZ1zmXezO+drF45R47lDurR1eKmf8ECZTZPqSAJHhR558tEpJzunBeSgJQnbfrIE/P4zxwft8ffu3fu6nR5mh/jSmwVvPkEejuvGAJ+XqiIBeGoRHmrM+FjBUjY02TtERTgj3kii9pTS4ukWzyRluSRm3WibcZf0jc2TiZcno65sB/h0+PJRJPZVCObiItCnj4bnFeLzax/6Srs4iXSHG3xIciHoOADdUSZfiZ3hF+O8M+yLMjz+HhP66UQvKqq1IR6ZlyqVvCY/cSnRB9Lt8VgQp6VH6hwtVrJHonf8hDsfdB0NsvzhOnoHLIpa+lFQu54mu1pfx1cIc/SbUw2B9/AunLyYiVSj8+2+G7LGO1Y0Kyf6W36u1PT7lSD3rVyYZCPUmQ1S8GrpM7CeyXnRBYLMZQ4jVOHfkNM8mxiAheFoRjLh0ryMdttcIICqPhYHCKU0s0HuQLGYrB055zsP/G9h959yPtBsvks7jhQWw7mL8l7r0SfJnRMISn5QlWqtBgv9eD8AZcAn7Ax/5k+f/ozfXD3iSaBDR6PYc1Vo+aqVr/tFNgclbHM5Ur81vwyxEI+0kZ0Wdc75ox1nht2u5rFmbmCeWnNnGG/GGDzo82L1i+mlo3JDXkXPEy8evlKb968kf2CDh0hm9uKolCB/IjeoqHWTy3juaae3W7HBU9NK6WiLPEt5rgY8ljf2fwE7PGxl+S8lw/ejKDeOdsvyfZNTXRiH0Ecg0n0qVekY2JLnI1NZGM48Ykr6KC4a9W+vdTF19/qu3/5nV7+/o8arlY8klMDa0WHPj1rhaNh+7qoh7FjvxxRk94z53jTQ9KIPrizXOreGXPAtOTiaKVvvvmjvvrTv/II/LXqq0seolt5ygzA5kjOH+rxMZeSEmN0zFiYL+Yaj0fKIwG+wBwWPLqzidux4dywyW+blfaHopo519ama9anK/x8rV4cnEKngY3a4GlHkIpxoSUPHHce3NP4dC5fJvX4fwP3hnZsbD1jzjWdBtpqfsYg58dC1E2P7EM93ThQCjga7bwc/RhiUkiFIr4X8aWAfTV4sU8WYtHVI8vvae/U0/ABKK9XQd5FEOTcEd6EA35y9dTLWmx+0jL2W9aPlnjHfNJTj3NJjjqNegtzkOq7qGYrrS5b9gWU53IxDFMlLZSGhUI74wDB5vPCa3OJz6yTOi5Jhw6f00hOFbp7+hEFqMM7j/78DANtMeqgGAHfGsgfrC1DZO8SyTyA2kSahoS8RGM8bUcXM4zriHesdfTC0Eq+l2cC8tCePmy6DfuNtVxotDwZ6+xspug7oZHGbLKXJzwknd9VqiZ6zcb9n/70rf6///Qn/eOfX+qbi51WXCbWYaLtUOhy2+v5m2u9vlhpy4GxRxs5L1sPYpHot6jIOCtHURWQq/GlFe3fKKHPcjzS+XSmU9YW25BHSQEZ0QcF+mzg5LNjLtluOvwx4h8lB0jHuB+wUZSnP7wKOV9m9NilZt6p+0BL4x5DYMxGXKJUYF8j5gj5KBecvJc09NgK+dBB/OcGoYKcd6ICwXCwLb7f00InJeawknkkpZISEXt69jdOdePRM6inbwYZdTK/p/PkkRcpl4qkxLgcnGPtaFgz6S8v+DrKb7Ver5gXr0nfKqRBE8b8bDHGfoVSERVTUGCMOT9QN30+dJTbYZMN59MN43WLPnVu02BtMr9isNj6ZfOlrZOXl5d6+/aNXr9+Lfv/O12zt73mMfjtm7f685/+pL//+7/Xf/uv/03//b//vf71X/6gP//5Gz1//lpX1xu1qDvI00ZxLBzoE3TPVnoX7veaacCWe5BCWGZY7+UCvRyThlCoD0mtT2p8oZr4LpZqYqWGi4oOPxt4fOuhdsjr6W/BZ+VRQaJ2q7W39tE3NnZbwh3hnnb3dCU/OuIYl3Py+GVM9IX1Y0ahWBQqWI9L9iUFe7jE+hxt7qGf97RSTGOlcqKymqoazVVVc8rMlFjDC/YpqTQZ9JP1VeGRGeAt8n5kyT5uRDnnYrZfn/VHOzegIzHrL3QngoqOfg4q0CngN+LTcXZp8zzVqoN2rG/eS1P2ZcuTmZbLGXueMfuyEj1jhs35lm8iGiYu8y/736D0GCPQD5EMjxDMpZ66O7Mfcq2egbhzTvaf6eR9UADOOfzZq8BuEx45p5y5JpMp7axynd4FJew2xj7zxR3ZXz3PF/c1ntxRWZyqApPJPc2m99H9Hvu8u5pO7kLvaDI+12h8hl3PaAew8PhU5eiE+hbIX2DrBXZdKpWLPYq5UrEgf6kCPuPd581VVktVlB9NzqCgOiPtnDruIP8815OKJXLnlF/Ac6JqAsaUGy3gXZA+h2+pMbqZnkZH1Qltgb+cazQx3hkVQF7LAAAQAElEQVS8E5WjKTpMFMuxAr4UQRrt00vmVPOTGEcKoVKME+w0RfepYpopxbmiISyhwKjBW3ihAN3Dwgv6YCHnFpLm0NkB+7D3x/iU9Im8m4G5YljsZSdkJsIG7Bfz4/dcwcLYMmLbosKewGxYWNzyjM9geuayyMB+KZ0og74tylMVZufyDNsRLpfQuVI5UyqAlae9MVPKR3SJJ4rpFBlnSsUeEVkRuSEu5KnPh5mCIULjTJG5wZDSVBEYNfkFsgtkJ/QtDkjEcxrUwkdE4tHacYOlkuliwEYB3UKYyx8Q0COiTyIv0e4C/RKIxAPpe8wVbnTc6xpMV3QMcSwXxvK+kjOEkTywdE96YK4L+IXx/wBc0gZrf6ZTbAGoJ5IWjb6H7/OiB3z7NPTL7ZlR9z5s6eYzPwXnp+g7w5cAvuXdVJ6092F8lufcBN73gYycfqA65pusGf5pmFNuTniJ/AUw+kOEcEIeYHx4xoX3+E84VfJnSu5M0Z0qWjicKY8Z/D+gb/AT0qekUQflnFtSn2Eh2VgyMJ40EL/BTBqmYCJpDN1jGMas25MM0ZY94NMtWDmLGx1MzpzyQOwTgaMuG8Oeej36mK6Z0q59eI5+e3g3l/dzBfougrJYqixPVRQL0qYy/3Ee3VwlGQTlkr9nzxbwsTHz0GhUqSwi8BpXXotZ0tmyAEnni6g7i6Dzudf51OkMnE99pmeZWtgAz+yAqVHKIefOzOgPcT4nbZ50d15k3INmLJLuU/f3UerBco/70PvLSg9Ofohj+n3y7p+UyDngpNA9w0HuvWMe9EFGoQen5Y/iIekZZ8f8Pa+l7csQR/Z98BBY2kN4H4HHZ5UenVd6fAecj/T4bAxGekj6g9NKD8Ejwo/Px3p8d6IP7k319P5M+ZGYh+Jn9jD8cK5nGQvoUvbXwh89PtE7nBL+cXycH1LPeJQ/1ycf3NEnT871KQ+lnz69q8/A58/u6/OPDvjwvr748MH38LOPHvDgtscXxzCPmjn9Y9I/fsjjHMj0kX7+8SP94pOH4JF++clj/erTD8CBfkb48yf69RdP9RvwNz97qr/52bMb/OZnH+pvfr7H3/78I/2W8G9/8ZH+9ohfknYI//aXH8vwd7/6RH/3a/CrT/Wffv1j+IT0Iz7d88L/2xt8qmP4b3/ziX6b8an+7m8o8zcH+rdGP9N/+pvPSDd8Cv1UvyX/t7+BUu+x7N8RzyDvP4G/A//pbz/T/yPjc+gX+k+/NQqMgv/0t59n2Zmf8r81HX79kf72Vx/qt7/+EPpMf/Mrw4eZWnqG5cH32xt8mPl/+xvob7DVAX9ncXh/S/xvgcnMZQj/LenvZH2ovzVZpP+d4W8+0t8dyv4duhh+ix5/+8tn9Mkz/c0v6L+fP9HfgN/w2Pub/BD8mL59rF9//j4ekfZIv+Ixeo+H+iUPtoZffHpfP7/90PvJXfzojn728R198RF4dqYvnp7iryf69OlCnz6b69MP5/oEfPRspg+Jf/ThUh99eK6Pn93Rk8dnunM+03Q2UhqVYiJUG6I6Nqst+1i76xd7akfY8UDl+5p7m5o1opOxTycFe7eSeTNqcEmOfVkqJyrHE8USed6LyRcwZWtQz+GnsfcE7r2jT6wxkXN8z31Ay34cNs7rQUkGpyiJc5JzyA2KMSk4r8g9RQlSK2nbyO96ZumgEnmWb+eWhnq2TaMNd4tr3iJ2bS05qSijSkMRlYKnJskPrQb26z33LR1lWsq23FN21NFZ/QrYI6l3pVyaqPMjvdkMer3qdNVG7ViPmzjX1s0425ekJb3ZDfrmcq0/vXqjb7lfujLbzccancwVJpV8CgpFQp9S5WjEfhmbjcbqaP/V9VaXlxvOooMcsivWp8ha5dwYC1ba1U5v3665v7vmPLkl3ohjhiRHvpMPQZFzWYhJPgbJO/Xigx1lPIMyv9lpICy+Bvq3p/09j6ze9SpT1Jj+m1SVxqx3U3QbEY8hIs4hxSGEn66nT1u19Glbc27errS95tHx9bd6++0f9fKrf9XLL/+Vh+Av5XbXKoYu/4FH5ELQt17DTmrWndZXO6140N5wj9hyLhvQOZbYZ1SqAJ529LSupp929GeNngMqmB374NS6QX10GkBPk3f47Jq7s429LcmrATVGqmnnjvupHW1tkEVDsr08viDkI1IBO6UQVWK/MlF/LBXtrMFeMzrCeE3CN0f428gH2tRKuxX3iK/16uU3+pcvf6d/+PqP+tPFc73eXmvDo3WLPr31AnpaVc5TG+ijVPteG/xjg4/a+1egT0YxqQxJrvequRtdr2v8oeGOotNm1WjNvdIWP2m3Nf4rfFkKvqO/iadag9txN0Ld20v8YyW76yixpw9O1u8O+3ofhEnUdE4Nd1G7YYQelVZNqcsm6e0m6M1q0OV1r6tVr826F5ODpqMp+4MT3Ts91elspsJFuabnjq7DF3pzJ+5eeupv1WDrwfxLQiehhzOTExlkZ+OBMzQReefkvZfzUGwfIzIJm65wCpMof5DlcuD4RQ421W284z4y/YdST5W5CqPWmkyp4kgtTfkLVd0P4dw+zTmjNNod4WRGkLM4eSbDOTnnxBc/DkiHL0nEDeTzI+cs7vX+x/TCbnIYOKaCCbBSNRppxCQ94oFoygWiYcIlog3yIiXFEDICnWBeMtCRorOcnAJ5FRPDlEuLEY9ZLnouFTd6dfEGcCF2jdPh9IN6dZTrmVQHJgjhbZG2Vehg9RjKolTubOcEu8yw3vSkjqJIqqpSVs90NuUib6KKySgyGYTgKRdk+RN0mM1nmsFjj1kmz9prdduFT0e9vQ1AA20gKtGOyMWQPV6PzBbILcoCmVEiz5xWfAJ6xBRltmtpiz3SrrjE2/II0cPnQiHPJVcoRnKpksXFxGDw5IVg7SuVYqWynGg8nqliAFVcZIwOtCBccMlRcuFhKLg4MySzjQF7eZsMXMA8Xj0zX9cPMrQ0pgO9Ndg5OeyL2iIIcRmWZfnmB87yvZdzToPI5sfa5kmTnOy3UloWP0NPHbIPvM7t+Tsm/BY7tFCT65xTwEbe5Fp50pvDY1/DRH6jmyQfggJ9l+uiHEn5x/Qyew+0zihi4PWyfvSe2ZwESzeISp0k5xzwwCiQk4BzRgk5r6oaaYaPTvHxEf5aYEeTGUwP2uszQq5nnx5lC1yKif5KOWy8lmY0BJ/bGpiggsmAWjnL3yMokGZ5HtnB7/mLlFQUhQoW0NL6Fp8u0KdEP+vnSF6AJzDpeco7HyTasof4uAMkuh4TmMWcrI6IPUvkVchLyPC0fzB/oI86NjIwq8CHKqsroQN1VfCW6BJjUqAuk4NZ81itefhvGK+WVlKuhL+gnDN9rFppX2+KMjlj5owSeVa39Y8t3g2Lbgt6/MihcHBRweG7/d6H5Bw/TuKnZ2vVsfi1oGeZHtSS3LLJ7JXgKyhniJICOdnPHGPAe3X0Qc+4GGJBJvAJ+8BJuQFeqtZAOQNE34vDY2mOLwcvhG8HMUBu/Xy/3K2M28FcSf6ik/bUY9uArl4+y3a0H0toFMc6nZ7p0Z0P9NGjT/Txo0/1wZ0nujO5o4ldrrRRrlb+LTPP4uwGLyFDSBlMb9reQ23s14yx/Xjscv/t7d+oZr7NfcAYDt4rBC8Pdc5lvg0PwddXV7q6vNKah/+WzZJQO3iv4IM8fE58cAybO3rmzgEG551SkZTKAj76gXz7ZRF7GLEH5x0Pszv8pzawyarZqG3Z2FyxObxgk3Sx3WhLesTXR6lUGqirGxTw1ZELWjIHzplHq17qLldaf/dS19881/b5K4kNYsFGo2COSZ3kocLXzcd7wua3m+1W1zwA2T8F06KDbabGRak7J0ud8oA7sC69fftC37BBe/7NVzf/7LNnY+hpn8nCDDI7m417swVjICIjlYUSPuewheB3LFj7cKuOh4G6XvNwtCFrBzZqG+L1NX1xzYZoi8KNYukUCy+XpGKUNOPB4ezeuc4e3FWxmElFVMcOo0Z2zWa5AR1haaD3negWyfFDwDkC3sn6RB6ZAZi+wIUoHwJ5wNGyQfQ7o4sx2WHvvnc09QBsbfGezaYGZNh4DbQ1lsyN9HNICj7KOY8aDkjC3oP5HuPcfK7F1g392uJHefxTj8kUo1ZD1IDsoXXqOBjtbMN/3WjDxrLeOPV1kth0GoZdqX5Xqd0U2l0HDhNBu1VQwyPx0I2knjV2KNnvFXJCLvp2+HhHf3TMebgjyjkQJNrh4PFQD5WSHIZ3RjNMhoG2ycvmrx57YyUsjtUJ98xPA5DD4Q4YmKd67STXqhoF1phKi/lYs3Gpiv6bTqY6u3NPs9O7csVEb2nvH759q3/68wv97us3+u6i1lUdtO4KNttebzj8vHp7rTeXHOjWO9X0Dx0nHwLw8tEpITclj9lrNvT4U7tW5OCwnIx0zib8ZDTRJBbMm+JAMCg4D/XYy6vH7m3jNPQJH0gcIgYeSXt81dJouyskFRp4DO84PTWMyRY7dZ4+UOAAI8asU4McO6CKNNMPY9oPnomFOEy1oKcfLDHEoMQYj/gkwhmmHfU1oKaeXt57pYS++Jn5ncneoWPLobBHz56TUcfc1zb7ci3+1XWt7OMo64OXPYyaz9Xmc22tLXOM/TP5m+2KerYS9il4NLfH3+l8rFQGuSDK9bl/B/p3IGR93rZNfvit651qZHV9q4H/nHcK1BVC0NDT69sdB6F1/mWb1fVK1zz8rqHbzYaDGjow/1xeXnAQfKlvv/1O33wDvn2u73j8ff36UtfsHRvmuh5ZLc6K61ILOunHYBqgK37HN3zEnZPZd3BBvcFHdT6pgdYhKSNCfUka48iP1LkxKFlZC2ihHn5R1ue2OXncxAUocLTVhyAf3sH5oCMC/eqBI99ZQTA4J5fLRYWUMjw6GFyI5AEfJWdIqJ/k8S3nSvmwhyPu0d/KF2WhokwqmR/LHI6K7Dci/uJ8xP87/HerGp+wvpPrkT1gQOyTbQrFWt45Be+pAzgv+wwY3GyfAe9ggLdn/+H9wHgutDxZ6PzOHS2XS8az+aiT5XX4RI2v5TWOda6lHylOe2g/daGAhqHXQN9m+VA5yTkv55ycdzIevvKPxQwhBFXsC+0cYucZ7wPj3FiCUhqTt9BohC7licq0VIpLRVCmE9njRVWeqqoMxKsTbLdUUSz2KAmD0srCV2Q6VyrnisVMgQcvgw9T7TEhbR8OcUoYnjRVTEZnisafH/yWsgc7Q+Dhz3NB5f2+rMlNyD7SlMtPlZBRoksFymJJfI4M0nnULDKm6DRW4ixUcCaK0GBg7xqrsSJpiTNUYo8QC+IG7BOzfHRDfojIvMFCKYKDzVI8UXGAhQ1mxxiWivAdEcKCdu9haRaPpMWjXNobb/FH0gM28dg88Fiake27UCQt3YLFI7zGH+FNhOMhP5pN6B/rI0NJuKyWKnOfLlQg02B9dwOTYeUyTlUUe6TyVKk4uYUF4XnWJ1LGP3tNoAAAEABJREFUkOijImOugrQfQ3mTvlCJnsWPAXsUGSZngawFde0RSU9mK6iFg1HimRJOpjf+UJR7/tu22ofn6Ezfomcspgr09R4TeS5jg8EeewNxsPdZ+PJDrdGfwkzBeMyfb1ML48vhrwZ+gm/4vxZ+zjibAaPA4u8h3Ipb+PuYKXjgDoA3uLn2II24BwF99uXQz7+DtzB5WV+/QA9AmmMMBIM/UTQ4o/hQgGYslWVin8i8ELFbtH60MuEUOSfylPN+CZ2DBTot5N0SuszUoecRHh3/OixyvR4d9/Xfiltarm9JHcf69zSgcyAvZJ59mWh9yli9oYT384XZbYbOE+bpkeQqSQYLjyU3Ir1Ej0oFc0/FfDQqS42qpPHYazYJWs6iTudRZyA/1i6izpdRd3I8yNLO50bBDFiYMvv0yB5ujzPSMqbImgadHnAGNeQ45U/BWQZ8xzJHSp2mh+FGPmnvh9/phj5WFh4rY/WfEzfchMl7x4+uxH8gz9p8xPfykU9777wHs0dOo8ydjKS7i9uI2qdH7IeMzBNJS3u+JZRH6rvgHg/dd3lQNmq4f1LqPo/Re1SEjxgR3iP/U8w8Kt8/IX7E6Zj8PR6cTvTgbI+H5xM9vAPOp3pouAO9hcd3ZnpkuAu9O9cH98DdBdQw15N7Sz29vwAHes/CC9IXevpgj2fk218WP7u/VKYPjvSE+Ik+fAAe7mF/oW1/RWx/IWz0w0enMvrRw1Md8SFhS39mZcjPlLD9pfH+YZwylv4YmRmnegY1fAj98DHxR+SBZ8SfPkZ38ISwxTM+ONFT+J4e6BPynoIjffpoySMjPJlaGFj4Bgs9ebjUBw8XgDyjtNvSnjyyPGC8pD85YM9r/HN9wKP/4wMe3Z/r4b2ZHhnuT9/RBzM9vk+6pd3A4vt0yzviUeYj/d70UMb4TNYB9yfINYypa6wH98DdkR7cGen+gVr4wflID84rfKXCh97h/pmF3/nmvdOCh5QSGN3D/Pg27uHXd+G7e5p09yTqrs0ry6A7t3B3ERgTnrHh9phL5wvDwJzUZ5zOB53Me7G91Sn8J4yf+bzQmDNSLJ2YRNUFryEGDSHKec+8Jx3vOAbORT33HOq2pNWKnH9T7FUUUYn9a2A/NviKc0nU4CkfgnxKikVSQKad33acj3acoVrOdTAix6ure7XA7gc8dwXBUSYUirGQDwlExbJUWRZKLih2Ujl4VaDgSFgQrxRVeOpz6K9BHfvwzqgTj1udGvbu3eG8F4NTWQSV0St5ydsmnnNrz31GfgDmXNF0ndqu58w7qLZzKGfiwRfyxUyOvWrN+rDmHmLDo9nOTdSyjzPs2ANfdVEvN52+uVjzCHytN9ypbiJnbc4zYVIplAk5SSEFEGlbUipLwgUae+pEZ87CdgZ2rD2e9d77qURdQ8+5rvHa8Oi95WGwaXtxpJGdwXqJdg+y+5CeNg3iP45Flk+QXCeS1ZNgGHonYS+HTb33BAd514NBwUspBCXSIzzBOdK8gpP40dBLfTeop/7O7IZvdJydWzt7ry60u3qpzdtvteEhuL58wePvlUacQEdeStQfO89DfuQOL0itV9sMavCBpu5ktu/Vy3mniP+kAlvFIBRTT8U19e04hzVDK7sr6/1woOiEnRGtDkU7yhh6H6hZ2nFe29AXW1ATRn3qCIoxKtDWG/hAVV75v8HL9V5C6JDhlIXhd76XEgaN6BPqDY/Z11qt38r+Avjb69d6yX3nVbfTjgKdOrqgpz7J064AFPb6tui8GRruWLh74HG7x/8cNvJY2lG/jNH8D/To0OGPNJ1cT/8kTfCdcYWNQqtBG2zEvWN3rV1zpZp7op77qkAdqSyo3+PXrTrrN/y75j51a7bvo7Z9oXVb5Lupy43X27X0djXoaj1wN+IkHomLNKK+iZbTuR6cnrFWnmvO3VPhqX9w2Erw2Q990ne5rpq7Fbun6bB59jtj4Wzckz8MDF5smG0SfO4HH4I8fee8F43UQH4PjOrwcc7tQweyj/zv+Uarv1DRjyrkaAdAaef21NM45wLO4A8Icjiec177PC/nPBW5DKdb/znCGZYFTw4f0nAs5yxM3vGHjpGVd1ExFQpFqRChMREvVXK4rkZj2YQ7wNflzhnkkRODl8HhWj0XcEZHVaEFl9V2UTKqSrV08JX99cPbN3rz9q0uuRCrmeB7edzenCHIU1/iYt/qKtlElzyYVjjOeDzRCFqhQ4EjF+iW0CsVBfokpWQ0QiNxG6hQJoWqqjRfLPJFzcOHD/X40SM9ePBAZ2dnLGgjWa0NA9MeBfquo1VojhPlNPQ1hyqQM6bdJquwetO+Lu895ZEAP+OQljs1OO+GhWu7q1Ujb/BRIZVM3CMV6F6Np7KH3WiPwRE5tLWgnSPSJ5O5prOFlienOj2/g873defuPfBA9+4/1H1w7/4j3b3/QHfv3QcPct45POfn93Ryeq7ZfKmKi+XEQhtjkvAdxi+271Tz4LprWmWbo3BPf3fMboMk55x9MYgk4U/eBwXgvKdd1kaSSXeWBiV2SB+YSPpcDgmWTPrA4tKpo/2GHj9xzslkOuSJjw1yG+w7LsjM9i19YAPXOacQqBsIgZZmfdAzod+EkWe+Z7KH3rRX/hzzjeZUZFmdnjqd8/AgkDQC6nM5p+C9IhN7DFGO/1Be5s/BB/KiQkgKIN5CQLcMD88xbJTJKGRq5d7LQ36gngwLe8s3PoOFvZxnTFv5RBqI9F880FCgh/kdSPhOQf8mxoGD35pi6Pjq6OxMDxO32dXsJNpm46Wq8ENkeOrvsaNtsq4Zk6sVs7ikCrn2FyYG4zV9B/zb5DT4jtk2UGdiTETaQxH6njmANI/+zjlLIk3YuM/UeMfjMYfgMeMzyTmHPzYsFjttd1u1PEI6fLEqSpW0LXifZYjOcN4pRC+jvXr8qmGM1Rkt84zp451TgU0TOgSHDeXyfyJ9AP0BaKmB/AwxzjOsFuBuw/KUP9mPcmj/5d5PINmSDAT/6h/T2+Cwrcl06GKUF0Aeujo1m4b9cyNmMS3GCz2++0ifPf1EP//oC33ywce6t7yrGY9GkY3wUA+UwTpsinpDizaMazc4BWEPF5DuaaCIkeaDgvfEBw34gPlB8F4FfVrgG0bHzJsjfAEu7TZbXTJfXwD7Z0vtkUV8gneK2DxmeWEfJp7oi4BvBGgEnnzRzo4xvqG/r1fXulxd8QB7zaZhxWZopTUPvuvtmsett3rx+qVev3ml3XqrKXPnkgPDuHeyf8KnZEM1D6XuMF+eV2NNaZGHr3l7qY6HMbfaKvA4VjDXzV3UwkdNKFuxeUm7VhFf88zN3fVaO8psL67U8cgdMdmcsXFneaLZqNL1xVt999WXevnt17pAn2az4h2vVcBegbaYhzhsgEPxbaEDkDMwDs2mA3NWb5sXylh4yLRTz7rS2caUjXDDRu6Ilkdw4eOeTWkqowyxiLJ/DeD0/FTn9+5qfH4mNxnlalvGeotMmifh43xJcnL4uKft3gWZ7Q0hRMWYFBM4UgsXSYG48BSma9kvBGx3DeOyVYvNBnzI8gbbVFKR8VClLC2EpILxukcpk+/xIzI10G47KNncXue21sgGFjZgg5a1smOe6vFVsYEdTD517rZN/i3P64uVri+3qretbCPb4eftdlC96rRbt2rWvRoehputV732PAB7tdtS6iZSD7qpgl8ohgXxSm0dOTwEtU1Sz6PqwMFMKuU4pHkOUI4LPYN3pP0AheSSrN0OW8kNzEU9c1wnuhxKFZ1hkNnMuaCAzUMI9IHk4B9VUffvnuru+VIlG+2qCDo7Xer+/Xus9XeV2AdcrXb609cv9c+//1p/5BH4BY/A1+i97ZKud9Lry7W+4ZHwxasLXW9qsX3S4ILkY4anLx31Noy1tR2i8Xcq14T903I203Q8UpmS4OZAK1ribATRHCcLOfqh5yDTtIPWjJc1dWw3LXbrNcAtQLflerveaaDugfp29OE1/XbJWLxkvrimz1pjNP8xHufVY6gavQzmt3JO5jOpLJWKUgE5XdfL1qQte6ieMCwyGzrK27pme5e67pRFo3mP/BYfqu2wRntr5hd7nLW95jBQodARh7X87XYje/hdMf+s1tfa1VvRW/hwocmUuWQ+0XhSKURPek//Ug/6tlwK5P0HqR1+3XaNTH5PWKSF4JGR2NdVef0MIeDrO1kbzP8NO/Y5BgvbPhMnsZ+8R2roow1z0MXFpd4yH12xL7Z/4WVHekNDjX8YzP5W2x7iYw/bFrNW9vjXgC6YQxmymJPMgHLE9ujNjqS13ql1QZ0Bb+hvwfp5wLYOXh+CInN5MjBXFEWhgv4ypKKg30AypLy221q/h6UVuazJ6ftBPf1g/Svq995DAJSAJPSjIT19ZuigdD99IOzkGK/K6FoofAFfieyNEofVEn3KEXURH2ip9fUKG75+/UavXr+mH7ZCiDxtFh/jGZBPcP+DPgLOOUoPWU/L37M4edJN347Kr66vZP5j43m5XOrpkyf5PGG/INrTR7vDnN7aRQf8Xbf3IaMmU85UGVAHWG37SmQf088HbEJ9xnss02E3a1OHvFhElaMy94HzzHf4Z8fYcy4q+AQKeQe8jSd8GepZLwM0hEopjpTSGBgFxGOs6KcqpxXMQRUPqHZGKaupimLPG2Mp75OcIc+DkTZE1DaQ7qIc9eqYp33c6na+klHv0SsAdPFGb5DkQ1Kw89ANSsWsL3qhX6L+jFQqGQooiEWhVBj28VRY+IDsl6Qb/xEmi8uJBGK2w759KU2QCwqQpsg0ELY4KAri5bt4Iu17oHxBWsYhnOJYkXrSAe/CFenfR0rfj0fiycpx/k2mp/UDyPJ/Uo+xCnRImW+kgrJFDk9UkL6H9emEttIea9P3QDp8KWMsW4/MH4zugb9kmQfZ6FVk+fASNj0Lo6SlvwjqwUYJFOCGWhkrnzFSzHWNVZg+Oc3qmagg/uMYK1Em2y3br6KdR5TYHLBfSeTFDOL4xT5ckf8XYOPEyuA/fxW/8f7/C6vT6jPgCz9Zr+Xf5r2JY8Nczujttlkc5DJQbBvfh/nuAYG8QDjTYziMFW4wIjxSNHnkp4wRtgfZ3tCcNiFtqnd1TQjvkXicjwdfSJmO4R2T/5eRbuRO4DeMD3SiiM7v8sc5Ho2f9Gi6HmDtyuk39U6QAb/ZDlsG4H0hp7Sf/3xSnuec0Ug4yockbzykeR9VMA9VnKHG7NWn7Ckm41KTcdLUMCm0mJU6XYx0djLRecZYZ8txTjtdQAnfxJejQ/pIJ4tKS8O81BIZCx5mTNZiViCz0Hy6xwL6H4a/IGs+TZrPkha3eOakLW7FvxdGT9Pxe2k/xfuD9EM9Vp/B6jHKI/TCwkf+SdKcuCGn53jU4kDnRifEM0/UnPDMMI70T9QMOuOxPqeRPgczyswyJf8QtvT3Mct5SXNk/BBJs1xn2tsL3ZfYY7kodUJ/ntKvp8tKButnw/6kT94AABAASURBVDHP8pf09wlYwptBuUyP8UwLmU8sTS44hhcWNlD/PowO1L84wmxH/t5mheakH3W1Nln6/Ng2ZFjYYHmzbBfadsifGUWeldmHk6akTeGbYJfpOMgwGXuoZ1wYgiYjQH6mFgZjXoLGlZOBY7lGpQMSWz5V5aCy6FUmA+FMLfxvo7JyoKBMkToZLSPUQDxB/ypk3pbylCW8l9VpX7ZV5LEl+kbB1fIGnnn8sOPstWM+2WbkuLbkA6O34SxtJ2/l/g04d4vPyhluZL3LC8gJqhVMD6PEvfEZ/42MGt0AOju1hFuJuwnbl9ojact+fvBBwc6SzHU+BNlWtmU/WvMwVXN22Z9fGrXsi3tK+xBUVWMV7DFFixrObXanKOdUIsPuHiPnDDsPrVYrbTlH2l2TnX8MHbI79tNWkXNOMQbZPFuUhYoyKYFqVKrCUYJ31NArwVeEqCLukdAhsm/2pLvByf6LPtBfUdF5DcjvOEt26O8GaZ8XqMuzxokdey9rf81evEYfw5Yya8Jrzmpm5S6V8tVEcTxT4J7KsSdpfVLjIu+DhRzrysDegGO1Xl+t9cLOfbS3xoAuYceIHsEppKiYkjz6Ox/lkSFkDNz5SZZeKiLL1ieX0x2mobwC5yaXMdDGQV4Czgf5YPmSnSt33MNsaeu+n1rZ+QV2YRTaKeJDBmZQoGxCl6JIKrJe2MM7eePkfLLvH/oamXa3NXA2dviIcl7LeblWh18M2Gng/Nzb+YjH0PwQzFm8r9cq8LNxcprxSDmK6Ep5j0LBR8Vg7QXZBkFk0b5eLba3s6ILXt7sRD876ED/Nvjdljq33DXVHCZbifOuU0te68R7spdoSxqxP8FnLNwMg+wvgtfcP2y4J2yQL2sncgPtD0ZDUATee4k67J7L2tZwGbNHr6bpuQPotOPOvLZ0fMPOcWbjjsfMlrG0415hC2p1apDTgR57mr2dcwpWR7B2OTkoVzMy39tyZ7ij3xruFFpoT9u88/RLoYo7zJQK+RBy+Uj7SsbWmHExGVfkJzlepNtuq2290mZ3re1urb5vFLF5WZUq4BefGt23nGe33KtsqWuLLXf0Z43xV+StsI/d9Vxx57MCW+4NaYJG7PnmvNVNUsEddaH7p6fcX9/VncVcs1GlAt3MbxzMDnsL2Di3+xn7Fyl31Nkxvnrq6vCjnj6wsM09Hpv7QNvQNTBOfPAy2whqtrM7GbOx+DjnxI8c4f2PWfansOf4j/zGbRyV76Ec8pB3cSL8uD1yvgSR+HLOyx3gabSFvQ/yhEOmFj4CJzmkORfknAMev91T57yccyIFamGD5QFSJcePz3DIEfzd4Bhcg3Y2SfdO9pApBqF8wl29GpyuxrFtwrfO8c7hOFFlGZXschM6n010erLQydIuYUP+i4iry0tdcVFv/5Po9dWGSb5WzWDpFTWkUgOTpcAQSybLqFYBvZISaaPRVJPJTNPpHDpVNRopxkLm/C0DzBx1vUEml4A9gywxYGfzuc7Pz3Xv3r2Mu3fvotOJRpRNRYHOBTKiQggKDO5UFDmtKBJtKVWxiS9BQboPgeEpBksPBoawcrzDgTvs0XaDBhdUsMBNecg9O7+rBw8f6fEHT8ETfQB98vSZnjz98ICP9OwZ+PAjffjhJ/roo0/08cefkvYxF0sf6hm8zyzvo48PeZ/oI/I/+uhTPcuAj/ynTz/SB0+eZVhdDx9/oPvUe4dH4jMekhfLU01nS424BE6p0EB/W9/tWORq7NaiO6qLcW1jEdAOWdvwC3gZhznPEXbycviHhcXH8joKmw/cLm/xlsne0DGAYdXed608/oQWvdUNj+UP2NDK9FALO+du+sXixmOyDN2hTIfeljcg3DTO9FBeTnLOvsTHoX8vEpCZVHBxVJaVxuMxfjTRiEnPfMV5h1ZIoZgn7INXAD4E+fAOgQUm+KBAmsGH74e99wf+Iw3yPhz4I9QQ5EMgHKDEPSDuwz7uqcPjjzewOAgJf8UXI/pHGy/0R4v9MSWXyWLM9jxwdCxArWwjZegYwzSM5qMPNrHxgjHE/EuZXrZZa5nQxScyZkaMjclkku1jmzLT3exscoxKTp42BtPV7ETY4keIz4BjWH8atXFlMm0sJeQ7yvQ4i12GW901mwYLt+hpC0HNomborFHIoTuo0YQOWd+WxaHFpzrrf/I9uTFFRWT7EOTQJ0OW48g9wCHj+EOYKU5yBPghwA8Bi4uPUaKE3v1Y3PAuhZCT4/vmxyIZfPEjk6Mc2LNYkNCBENIh12VtA98BxZy1jYcOgdg7TVnY756c66MnH+oT5ownDz7Q+fJc4zRWZEPoWsmxq/G9VwYPdkH85yLfXvZNTMEFRU8M6q1m7Ddg554xZRsJW5Bt0zumvvlkygFtojIWbN5aHt22PLJtVLMx7/EXh17BeQV/BLKxv22OTEamLNQlG3Trd0aWajYRK+bo6/Va15u11vYow0NMjQ/s2GRcX1zo4uUrXb16rYbHkMhDUrXrVbJbrradxjwQzhV0EkudhEJT7GWPvQGdIhuSAt8YMwcsaeM95uGH1UT340h3fQkK3YHeCZVOKTvHRiUPxYl1bMl4urtY6s7iBJsmXfFw8PLbb3TJI0LN5nxgrvT0iT0UZzCdBHw4Ulc0Spx9FbanlcR77Gr+afQGDDgL26amsU3pwc97NjkheBWMa0MyP8amjv7xzuU1yH6JqWK+GhjILfpcv3mjS2y15uHIxqVzXsIWDtsE2u4zEn0TFQI0FAr0o62XMRUyehMPJfFS3idJALs45Dgf5VwCUSK+h5dcyGkhy42K9HEInvKOPDSkPdbGlr7ojmCj2xsYtz35Zoch28lp6Lw6Hhy7uufxr9GGR/zNaqMNm0r7p2vEvOCw74D9W/zEHvka+rpn3nNyaJakvlBbJzXbggdjHnt3E/XNQkN7InUn6ts5mMI3lRtmlAJHihc5TUgbS6oOKCVXSNjDmQ2gUpRzUT4EKFtYdOo7J0PbOtX4KXtX2uLleUBO+JmHX7K4VBVBJ4uJTuaVRuWg5Fsl12k6KnR+stTJYqGCfc5u1+nl65W+/u5S37zc8PAb1fmJXJqo7qNevV3lR+DvXvDARfh63bBPo2mmX0R/0DIn8B7L+GrZ6Hfs37wi61w1HsnWuxIfKPGHCpQxoUvALsjAb63fasb3DlvbQch+Ue/K+oTH4Lbt8UBlWMjW65Z+2eHLl9fX+ur5c/3+q6/15YsXesk+Lx+gnFfvo1o59Oz3hyLK9DbP+SDzRfPJgB7OBXWWB7xzSimqLJK8d2pMH5szQMv4caRZ+sC46tqW/J1aDpY9Pianm09Pfosf2sFizbyzAlv2iKL8aFxpNrd95Rg9Yi7DCJb5Z4vMlnoa5kfzZ4a6TO5A63t2f8YXYpTtI05PT3V+di77Z71tnevQf8d8ZjC9TSfnnLz3cg6fQdhe50Y75j/7lwhMr/V6xYFsp4a69wfGQT0V8aPbH0yXoznd2feAVpZkYagD/xM/Vszp+J8wkVfwHtsEJdpapELfR5L1keUdUcJzRJGSbB0ItPmgJn6215Gkm5osLD6WY/NCBv02YCeDMoOT+BFp1j8WNNmefmxYVy6YD7/++iv9y7/+i/7xH/9Jf/jDH/JfWFs/FmVJG2K2v/iYzCOIyjmkUbmlmWxDtijJztFn3jPOe11dXevi8kJ21rDLKut3+2XSCWtlwJdND4OVN9yWl+uRM/UzDh22H0xkGq+lGW3xuZo22TrR4gsms8WHLd8hw8Fv8jt83fgDc5Lpk8GYyfSQFryX+Z3xBObq3F/0SzIUkf5Lyn1HvLA1CFuVeY9cMh8VMr5IXqT/TYbD3jJ7mRJQ55xM/h6WKNm3xY0/Bi+jN0AHC0f2s9F0BIGwpe0RlanxWZ23kHU4xP2BRmsvCMQt32DhIyz+A8Bvbd6n037alyzNaEE8g7Zjj1TsqdkmFftwKozCZ/yG9/lJiyBFeEAOE48Wfg9Wb7yl+00Y/pT29cRcn4WL3CcF8R9DKvf5qTDeUqkw+j5Ihy8Vlo5+Fn4PBXGTn4riR+tLxaFs1hEZxR7xGP8raeYv9mVTYTLfYV8/eSbrhucQt7T3EBNlDbd5CUf4DNYX0WxPP8cfs/dfk2ayTMb/DmQ9k2KmUe/rHI46oFOAJ2SaFHI4Zvp+mWM8WFvhP8Z/QE0GPMaXQdzG2xFWh4Vz3m0+C8Nr+Vlvq6OgDQcEixuKg37wxiMoG/+9MFm3yxM/6hQJZ2SZ6GBxwsH4j7YjfqzzJj3nv7N3YH7yPsgx7znn5JxjgjMwdRuxdJtjuZB0xsu8ZTJtDI248Byz55pNxzz+7TGfTTSfT7RYTG8wYw8yz2kT8sZgwr6EMPvF+Xys+QLwKLwgviBsmC9HWiwnWpyMtYS+g8X/47CweoHJt/Ayh8fah6mfuIX/Wlj5v5b3+3zv10U82wJK+80mN/xmJ/Sag5xG3MLZjovR3p4HOoPO5iPsXWVMLTyz+B7TnG95+/iR39Lfx4y9/czKG6zc+7D0zIM86pjOjFaakmbh6bTUdEo8UwuXmhDOmBQag8n74LHV0sfjxB2f8UB5cL1JIzwaR/Kiqsxj9EcwIi0jqKoIV0FlFVQdaEmaxb8Pn3lyGg+2xvsOcZ9XQkFVBhlKaFlQDloUQYVRYOlFTre8PSyeSEvJsw/xzIFuj+DYI9yGiBtup/1Y2HgO8IPCAZ7D+4+jk/d/CT35hh/hcaQdwa25A+IU9AO4VgN8OsDCt3FM/zcp8vflvi/vphxnFjbf2u9re+VfIGVTvo8rfwb7dnwBfgh8/8fyM8i0OdGzb3NAzI+dnFoOJlyniCMsZ1XObArqXOT8V0i+kPdJ3nk4iSI6eK9EeZsv+77TlvuMHee7hvOkbZK9zbXs9wfOUwPnAe965X4KgzzvDJ4Hw4B/+AwnCwfS7JFrGLDDQB/QxxH/iczrIQXKe3k0IJlHcAmNVKFjqajUB6G4rAGe+4UAXwhegfKO+V3Byf6StBa6In+DzmtwzR7dsJHUpKSBOd9zhxq4SxV7Envgq+FDIzxgUMs5e0U7Ly7e5l8obbhfCt6riIUi1PugGEsl4t4ndAZ2H8HdTMe9mxQUQqGUKlDIOach92+XaUdd+fzYi7jkTGbw0GBm5azcascdiv2y9Y5Li4ZH2QE76/AZoPvy/aF8oBlJRVmqBAVtDCHARb20peO8Yo/mzXarDnmOs4ozfbA/ByfuYWg5dYg7IJGXgY4ywOOppWQtnhRJ4zKpLCLtc3JU4bG5t35LUR4eh784T4Zl8ipK9bSn56q0U0uf8aOBPOejBsC1kuyfeD7iisfdi/VOV5udNnafwXqNEdV5pxpdNpy7Nk2t2nT1XqksMgJ1m13sHGbnsQYeuzdvuUOsuS9pKNcYxRYth/bWObXOZzTo24SgGjTo38ihb68av2nht7Oc2f9WF9BPAxAfp0jdifZTTMbbce5rDZS1MJwKyC5MEUCiAAAQAElEQVSwn9ku2tgwB1errt9hnw39vQJrdR3xvtaWOxB7cLU/WOwHR9+OmPfHKopSg7ysbdamFjt0+HqPz7fQHfK27QabrrlbWmU0PCjbuByxRswnIy0mlSrsWdKgZZl0OhuDiaZVqeSQTr87bO3xEQc6fMLuSmruQhq7w2GsYz7aLnQZZLZxDn8Anj7JoL0+BAX6z1NXTxmTM0AdJWHl+/++H+/o/O/BO7n300SagXRljY9xKGnuAO+DnPfyNwg5/P20fb478O7L7uV453N5S7PwERY3WNwh29DLqWYWXzFA7OJvzU0ifs2k5cRbrerOHLfHqVodndfTtoqBMhmXGo2SJjjAYjHVcjHXhMmwp4OvuKCxB+DNCsdhAG6Rf3291Xpdq2NiG2KlIY1kj7+ti+LuX2seQOqWYeejqmqs+Xwp+wvZxfJEk8kMZ+VBk2xzHrucuby4RB5OjoNVONuSS1V7AL7DI7Bd1sx5ELaHYx+CgvfoOmLDNc2YTQ90NmNjvsiYEa6Y8LJdmGn2A3zf7gHn7kFn9sBAZouUSi1Pz2SPsB/yWPv5F7/Qz3/xK/3s57/U5z/7hb4AP//5L/SLX/5av/q14Tf61a9+o18S/+Wvfg3vL/XZ51/w0PuJPjw8CH/yyWf65NPP9elnX+gz8Olnn+sT8PEnn8P3qZ7B94xH4mcffqwPP/5E9oj8EfQp8Q94RP7ggyd6+Oix7tx7oDkPHEVZYe8h93HLBNhi35ZZ09ph7TF0/XCYaPpMe9pOEoPRSfiH5DX0DF3Srd0GW8AH4gOMPTZp6fPWJjgmKvHx+IjHN733co6yQ89k1CGnZ5QPuR7j7+A32wbvZROfc/CaPGTZw6BdjHWEjYeuV/64/C1Bj2lGDT31mP6O+suqYkM91WK50MnJiZbLJX40wY9S9gdPXc45mY7BfOQvAf28D5QD8HniAXqED/v0m7gnDrwh50V5FoNgiImwYZ/myN8jak+DbPHz8IVUKDJJW9g2XQ32algIMmy82IKU0aiGZnse+4T+7rAlbiuZsRwGUza/LM10q3j8m0wm2GXKmBthm0LOefUw9PiJ9S+OIOecAnoe4QM6ei8yZJ8OXzC7e9IKxlBRFKyzSRY/5rcsmjWbny2L8oaL+TXY8Ji3ZSNhYzovQLSvN/2tfmSa3I7x3RM2nZx3KlKB7EI+BDnqc87LObeHCMtRpZNzLlMC/BDmh4B0pOKTw0ad9uxOFuBbEt/8yD45kwDUORJvg2TdxLUPSoJLWFu2EbewI8XgcVRD8kFFSDzqejHhqtsyNwKbeEex1P2zu3r68KmePXqiR3cf6mx+yqJKP8VKFflVHEEJh0KFS0rMo4bggqIB+QkbRainbuvHATu29EHDg0WPH0XsN2aOmDP3nS6WWjJnjvA3J1Ri09jQV7bZG+gXzk3ZuoHvgM091Po3eK/gvRL+OmITbPAhyPpsx8ZpS13218AbFvxds6N5rVo2iKvrK13w+Lp+8zb/hW53cS13tVFc1SpZEEb1IHsENlT4csWCVKFzCSr8eoId5yHqvKj0aDzXB6OFHlUzPSynmX4wXujp7ETPsNuj2UInodTMBd2dzvXg9EzLyZjzUq9LHqDfvHipHY9aPW32tNUee5OkiN2Oj8CRqcvAeYQ+kxx+OsBr6I8+SrxHN4ONRYP5tcHSbO09jjmzU0ocIPB183HxsXjJ+OkZK5uXr/WCB7avv/pKL1++1DWPwS3yhU5iM+wU5Onz4KMMPkDNn0C4QaFAv8RYKMPGTlGowGZ7jJR4iIyxhK+Qw4+cC5KLcj7K5Ab60uDpY/EZcKSBedbQsbHr2DT2fUN/twAjscmTGyi/h/dOVtY7z7zj1PB4uuWBcX290QrYI3C7a/NQCfDQKgkbmp/W+I5tTqlSMST0HiuFsYauQk6h3Tqp2Yw4iEzV7qaEJ2rrKflzeS1l/3Shdws5zcEUTKhnDEagQp8SWoCUMfCYOtDrAs6ZDZIcOvX0NSrRPq+ucdpte203rXYb1szWy7skKSBDtNsrcYiZsEGejaMmpSenQb9rpHY6Wcx0785dnZ/d0Wg0V90GvXi91tcvVrrYOPVuolQt5eJIV+yXvuXx909fPddX377USx6BV5tOLXoqVPLwCL9ue68rbHrJY/qOdWFAZ5uHx+OxxqMR88ZIE+b6Eb5VxCibf2z9rRmfhoY1dovvXzAG37y51NUl+7ZdI5PjvNcgqWXuqPHLbV3r7dWV/vDll/of/8wD3O9/ry95DLbfEh180BACRxGnHeN027Sqm47uHJDh5VxQoB+j+SNU8pJz9GuhEeu17eO8pyz9fkUdF5eXlG8U8O0YgyxP5nuMtwF4R2+RHoCtD13X00cd+9UmH3q2HHxaxkxZFlz4zTWfz1RRT2e6se7kcYu8hv1LzQOwPQJ3yBjQ1jkn5z3q0X/QEtvZHvHOnTuyXy5csN8skdVjlx36blnLGuzjnFPAxhFQWB223WGzHfXVNvfC02B3s7nNDzaOJOqinMAgR+3ZlcRZTYeQbEwN2scgsrDR/3m4XNRRn8ET89TvnVf0QZF+TLTB5qSCeSrFpAIYNeRwiirIM5TMLQVhy7OyAVmm5NCjKXOc+DjnJMAPDTErH/LgoSvl+M9Tf/DYHCYrZrY1mJ232Pk18/UfePD9r//1v+n//H//n/rP//k/61/+5V/0ljOHzTM2rxbMcRYWnwEhA31EEOn2TdUoNlCnybR8oqI6Oe9k5Sx9vV7p7du3GXZ4tvSRjSHGUwheHT7T4VtW3jk0B+JDdXzThzSNQP65FZTxW93WeqvXxmH2h+wXDWtjK0urWStr/KQ+pFtdzjkF+sV8633YGHBur4dzjnaEjHd8SZH+MVif5n6KMaflOHm5/6CBdE8feOTwI6RmeI9c6g/BI9tSJcHgfVDuc8ZpIP+mTuIRWNoRe76Q23FMy9R/P80H4ozrYPQAH4J8CD8sm9PQKdPv5+f6TM73sG/3jS1o89EGEZ82/ZPRnwL2MR5DuBU+lrX0H4Pxvo9c5qaexNoRlUwmOkWQ/hIK+PH1lOkhnApZmUg5QyoKxYI80uMh7R0lL6cVuYyV+ykc22O6ZdzoHPGhfxsJ/lyOthnNOlg415+Q8R6ixaMC5d5HJC3DeG7B6ohZ3kEf5B/1/qupyf6fKfcfVcbq/xHs/SYp0N5AXXtgI8LWtmwjwvt07HYIW57hp/Lf8TNuGCPekIJu00Daj8PsjE7YPLyHSBuCAX1z/Qd9rD6L/1swvnd10h4b2zd6ECd8lBFu8vbpP4jD663+zAdPpkH7OoiT50PIc4tjjnPOMa/ZOqH8yfN3TnPKe4LM65mHvHzwjJ2ooiw0HleacK6YTSeazd5hSnjCw/CYvMlkpPEBk+mIO4pK05mBfdpsRLkDeCiczQkDexheLMbcU0204AF0/r8Qi8VEc6vrVh25Tksjz8I/BLot38NP8k5yG34o41a61UX9povhe/oc8yw/g3otDRjfnIfYebbZSEZnxN/ZcW/PY/wdrdgfVnt+ylp6LnvoAwu/D+OZWX/dkp/Tcnnk0aczMJ1Wmh4edvcPtYVGPM5WnA3KUdT3EYgHVaRXPLKWldc7kFcC0gp7qOVcURReGTmNsKXdwCmR/z6KwlFmj3QIG03JiaH6fXD4jWnAvw2C7sFwyXxWhiGuPSgfJcsL0D0GxpgYJ1AOzoGDh8EeEAJxT/wISzfs4708Fw7+Jx5k7dHvp/Lepe9lONexRemBUaBOHPz3sDCnFWWQnuM/RTmjkj9w5n0fIv0dWrnvybM4MtEj1wvvYCBuj7iWZvTfBewy3HpMHpBlcjKQvac9bezZYtpOc091iOnm49DVkBNuvoZDyHtPPwQx6R0QkODVU6qTV+cCiLQ2qHeF+lDJFZUUkthes9clGAJnhEJlUeAnUY4N8pq7jLdvXuf7e2NK8CRzGPIGznUBv4jBKQBv1eMr+QX3hgrBtIl2D+o02B1E16gbGvnoFcqowBoWAmHnOH+DHt/kQFXw/lD5xKMVaxfdIs6nXErJcUbwzP25POPGgQFZLbrU6rUFG86KK/S7Blt464J2jio5A28QHfVtOVvao+KWffuW/ft6t9Hl1aXecpa1c6CHp8AWBWVtbxx9VEpJMRW0N2HvJOcj5wuvhjuwvveKoWTMVvAV5Dls29EPfUaHLna31GM70S/OOWQE4OEb1HCutfPTlrOw0Qa97F5V8GEODUMvk2Fp1u8+BKWiUMl5t6RNBeEYPL0t9dioQ15T77h/2XIXsiOxFRqRT2kbG/SDOBs5+sQTD2iZsFWBLUsmhxFtnZSFxsi1sKXFFBXId1ZPDApFkgeZJrNLlA9RPQrvOENvNzsZbbgX7KnZhUIePgtvOG+v6lZX3Ge8vlrpxdtLGb2y8zc24rpGDX25oy079DTa0QKPXgXn+YRuPni15Nnd9Ip7avvXEGvuQhvO8YYaaueyth80+CCFJMVC+Q8bU6ke2F+Ht0yorfequVMwu+/vFzr1lNPhY+GWc2RHfTJbYaMC24QQ5JzLIFm5j5Ez0AbnpZiCUhEBfH5A31qbzZUuLl/p5evv9ObiJQ+2G7U8su64e7W27LCJsFc1Gms0miCjpP8lq7/FHgM6eeuH6BhVrXY8IO+6jXY8AjeE+6FGn072yz0L9jMns7Fmo1JIUaQeo1P0X7APmlaJmjoNXa3sD/hZQP6Av7aMC7NHR7tze6yd2MkBD5xzcIq6AL4TglfELwyecI+sFnsZFaz8yDm++dH/DR9P7TrCOdPCyf4TYecIAQvDpP2HNDmJnnTOybnvw+d0E+vlMYj3IVOXaZDLaV7GZ3DOywFPusNgN+GwT6eAnKOOnO9zvT2Dqe2H7JwbLvvsAdguEO23JdYMIO4R1XHR3Lsg56NsAIYQtIdXwEkKHHBUFThTRdwzYe10yUT3hkv9FY+/LZf2w+DUtoPsAfgtF/zXu1bcYWrXe9WKDEbApGz1bRnQzJ+KDKDpbK7l8pTN4imb6qnsMdOHIMnx49DHk1aQN9Gcy7gpjxij0Ug2eCIDz9NWQ/CeQVJoPB4jb5kv7+7dvy+7yDs+FFtewnHNIfMkySTSDwPt9tQT5NxhMuVC0yZKF6IqBpHpd37nnu7x4Prg4WM9fPxE9x88kv3TzfYIazT/c84PHuouPPbPPJ9z+Xt6ds6j5Dn6nGjBQ20GbV2enOqUx4nT03NlHi6JTwgvTs6ww5nmPIbP4J8tlrT5REvST+AxmSbf6rYH6YfoYvFzdDvjIWm+XKLvhD5KzCWOy9yBhaHLaGmrXUY2DMaWCaYDPX5B84UB5JyTfSw982IDo2YHG7wZ8HeUt0nKeJ34j3L8WJRJZpDlWxmzqyU6+8qVSM65DPHpGdw2ORzRIpfknO/cgQ9qaXKiPXv0TGCGgYxIX07o7wXtPj01m+JH+MiIhTowkYQQZJNJSlExJRbYoOAjMHoAPMaXgbxIEbzQzgAAEABJREFUPB7KBvo/BK9A2o8jygfkZH7CJpsyNoYM4SYc5OBzPsgDR3oG/EZlccLygQVAatisGGobnwdYvGGcdQycoRuwNfbACJgR2zhM5OWcJ93RB/t+IIM2R8btiHExBRNVXG7Gw7gRH+srs731m/Wx6ZwKs1VU8Mg0wNfTh2Z3g3OSJz2EIB+8PGHHfOTJgI15oKUNe2R+yg/4mz302AJVs0lpWBx6FglaQq7kdPwMMnkx0Wf0h817Itc54wDMM3zLPo50o0eCOUS2jCrz51y+HNj/DJZ+jBLmR47/9rmSxfUjn1zukO4OVDcBHeqUrLyX5AbHA4yT6/UOnSTmSNG/TMhyzIOhd5rwOHdnea5H9x7pycMnevLgiR7fe6wHPAjfP78ny1tMl5qUY9mjcBkrlaFQcNj+UI+Xoz7l/XMOE3cYwngSvhV9UBGiJsydi+lMy/lCc+a2SN/1+JQ9Ahs6xr3oK0dHZtAyoxCZPBsfY8rZuMsPOfQT1bC3btlANKCmaY06NoUdi/eGQ8D1xaU2F1dqLq/Vs1mLq61GOzYYIPGg1ZO3ffFKuxev1cLreWQp0COxiU1Q+wvguYs6pc3nodS5T7oDvRdHelRO9cFkoSfzE3CqR7Ol7k3mOp9MNcHPG9anq1evdMVateGxyR7FhV6ONto5I2Inzr/ZboE2s8fa25F+88DaLOY982Ob9zI9zEEdc5ZtEndsGi0vxiCbe8aTMWONvmJzHbMPO9kn+zU6Ga3ZXL948UK//8Pv9eWf/yz7500b2utxIPN5p4BmDpt7qJd34QaOsKM/Pchh55X5jVpeRpTHTjGWSmmPEAt5FyXZPOFx2r1cZ3LwA+tHmw+sXR3rRcshwNBhr5629tiBwkJF4JR19U7Be4UA8DMPhs7xaNpoxT7gyv5/zldr1fZLD9gzhYQfJgXnmes6NWyyWzasRnvGg2MvkkKlFKeKfirXT9U3PPjuxtqtK11fRF2+ddpcJx6Bx1I/l9MCGJ1JA6CMBsszjEhjyzqUdGPB/Jg0KJEGFElzavH/PNfiax3j05HuHXw8wK6uar18/jbj4u2aOntZXnBR0QcOvUFjHoEXdvkDLXCgis31nHXpnDXpzvldzaZLOV/qet3r1dtGL9/WenPdal07xkrIWG07vXxzre9eXujl6ytdrmvV7J16V8jFkQJ+LuxyvWn0ljG0aRoNzqkaj7h4mmk6nsp+qSNh12R6mZ+Rn8c2hyk7IFr3NV0vewB+9fKtXvMIvOGQ5eGPKUrCFvRzjR0MG8q9ubrm4feF/vH3f9S//vlLHq+36qijp0wraQf/jvmsYTzRfRqQIeDklX0Wf/DADsE2X4zR12gIXnZQuWJM2l6yZj2IMdDvUZbnPRJACE42hkoOS5bfcvC0tjBU6ctBtoYYr8msmNtKxpzzAd/qZWOzpg3mt7a2dejaZr9u1bH2CG0HgJmoI6ioSlVVpaJI8t6rxe/tUdB+ianGTw07xq2N0xZZNkZq+sF4VsxzGw6RlmdlI/Z3jjEmanF8iS9+ZJUZZBFLf4eBpOFd9Cb0Y2k3mT8RMPtYFiJ1rM7ClkaT5fiyuCfTB5/bb/ZNzFcRpBBksPne+i4Qz+nklalQSX8Uhz2V+Ax9T1/09AmD/CBbyHbOkSuCTh6b7uEUvCceqDfKyl7jB28PD7HPnz/X73//e/3TP/6j/uEf/kH//M//pD/96U+yXzYVn0S9BudoBQ3tqdv698ZOpMOG4ZV16nH8/sAjOeU2U7/1vfXdJWuO/fKN1fv8+Qu9efNGdnll/mk+Y3JNb7OBwcIG8cn1ogM/xPY/zjnaF2Q6mj8WZZHb6Zz5g1P+UKBlfrX6V9fXMv+p8S3T03uX+c3eZvsM7G5xjwzTx/isbiFHiHTOKQQPgqzPQojy3ss5d4AytbRwkGXyAv3qDnxyxqNcLniTZTKCRIaTFIIHEd0CiITDHhFqQFb4MZgsH7JcjwxP/DZy/bTZZXhZ3Dsng3P7uKOMwR/lEPeG4OWh+7x9+CYegnzwWUcfLLxHIJxx0Pm2fc0mhoD9guUfYGPDkNOO5aFm6/eRy5KX67iht+yV04jTDzfycviYdpsGhRtdSLewlb/Nn6J81jMqEI4/AP11SLO+/zHkNiPTqOHHeP69aSYn2wa5VjbHc9jadMBRb2vTTyHzwH9DaafxmqwjzXmkW9pfg0O5rB/h/z3U9KMdAUqduV9z2OIG8nI7jpS0Q9xDfSDdQNjs+T2Q7sPtfMKZ70DJO8rwITAuDoDHhyD3F+Hl4LuNLIs0j633CAcfDMo+Td5PU2vXEfAHwtQfDFYux+ONjo4xbPAhyPu9rj4QPsJ7+WBxrwA1+GDxQLu8nHfAqJcPQR5+my8Gx/ohPk4agA7xY9g5J+Mz+OCR7RWjISihZ0ox7xXKMqlkjjdaEc6oEnuJ91Hs00ak38KIR8LROMlQjaJKA49/1f9KUIfVVfEAeVMP4dEhvaTuIyr2tYYS+j726UFH3n8PtfqN32RYuMo2iaoOOux1wx4/Uu/7epRloA8MXkUOH+k+zeopS2RlWNoee959+J2M9+I8vP5UnpXfw+q7hYKwIUF5dE0/gkjaDyHFBKKUjN7iYVjgg/oRDKR9H57D7Tv0+PF74GLCAXuA3T+0vpfP4dfyPDzG92+jY/gg49/Jb3U4DtnuB+WGgzyjfwnfr5MDo27AA5DUSTxd6obaqeWnMQx/IS/LIT/zmNxODrkZ6K9cH3tg6EDccNTFwgaL20Ouhd9Ryhz4/3/s/eeXZEly5QleUX3EzJwGy0hWBGh0Y3rO7Ic9+/9/294ZTGO6QaqAykrOg4dTo4/s76qZeXhERmZWVlcDe87OC7tPmaioqKgoN/O4iS+Xv71EO2zzDNSjZ5wCO/6ON0bCdoUepVEIJT/47JRgvOErQWgTY+N2/ZMVEI3EeU3pZeXAQDhGkhJrdPbtyo1GoKpRqicEJ4qqwk5rHcxm8rlHw77AeyPv6bZ/0WzOXqyHd8B5VM9ee8P+0vsvz7l1k5UZU6MiHZvtuezt0OlAvQ3/anPN5VKPzgew7pbacAkVKVTVWYlxOeEPSQmhUaMS56M+V2uj0jS3qnFhyzlCr47ye+iGHBrIPzbUjXF8YDzfpKRVSAsk9S9/l4TXpHXUyb8C3lBX0/hPOy+QYc6e8JqzzIvrK704P5e/ML1YrZRS1qScs1bK+Num1aSdoKdWVdUog4QeQ7X6PjgDGdFRkuOqalJogjqhLSTpNYyA/YvPZkZkL+0aSZEyek0iCZ30XJautaT8FXJt2FuMPhymPuIZyec9gwFTpZRUI0fbtmqYu2rqmbP5kWFAHvbJPXvbjnoOuEIGSlIic5gv4XGgL7CPTtgfqlTbVJpxUXg4m+roYKoD9tMz+DIMqkbfTs/oWdTNCMpLDHZGhZtrdIOdpZylyJSUNWCDAxXueG0KRC8M+Qyipw4b0ubY0wXnSxecw11xx+XL4RVy+de/G2TlpAR6aaRco4ezden7EO/fra81ettwVlBAff3DBNuxex3KUiBfwg4S7RiTiQQG/AXNRH2uOAMdtOHMwHvGwY2iKP8ojnbuaee1fD7gtApbaovea1XopKLOKWeTUueBLkjJtFmElNBdBpEcv4HHQsvlJXvGM3DOOcqcs44l7e++QZuEVNU17YEtoVNFgl/AF7VGyOVNaKemrTUwzmyGJWdQS+RfUX6nIA6R1DJ3TZlLJ7itedLmFXpt0OkUeQ7JP2sqZdp/tL2B6OnrhG0j3te7roZ4gvaqqLeRclYETPnQhBKuCJsm5YTX8g7qKM+2S9KWRv9+T5KKlFJxxeMwzk3YfgytRIciQrz44GqHXZzsKhQ0zg1QUEpZCbcoIpLs3iBMHzueSaZLhT4rIhTisQtkEOzpNB2HcxsGxcVmKL8geXm11EsfznKYyLmjuqgVuVXCkCtQA3dG5STlrNzUSk1DB0qa09GevjzX0+dnesnh7tLfXkkNdHSCsdbVotPLS/hfbzgs7HVF+rwLLoIrrcZKyx4e60HzFd0w1ZrMjnTE4f3R0YkmXCzUGGzdNJrQwQ4OZjo+Ptbp6al8wXeyu9xT6KZDrT3Y0WGDuBrjcj7T+dcb77zzUPfv3YfHiVo6a0TInd5/VtoX12s6fMCsKmW2ipQ1DEFHwCRTpcn0QIfHpzo8Ach3wKWJw0fE2T87ONKUi4apD1/xz2ZHJU/LRU1d0/lyg/rQHW7ywMYgkhl066pVRXqNnveoase1yshiGtMH+rE/N63ayUyzw2MdczF8hzrd54L5wcN39fDd9/XeBx/qg1/9Wu+996HuknZwdKyG+mYGJSpFnaRiA0x+nnw7BneHe2xixD5GBlljYMzpbSsMqKbbcLDbE4k2GBhCfoZxZDCB0AFHGejQQXdUd3ZfFtgfEUoZ28SexWM+OEqEIwK5BlkWD4o9A8foUoh3+hahCKAtKJh2H9QzKEAqt/fs4EAntMsdLs3d7geEG+uQMjKjWIXOG+zJcXVdq8JGnM9uATqqQCbecJxdw/6KdrMe90g5K2WjUsbN5E07ZMpzvhKfKugqZbuguNAH/rSH8xV/rUQ5EdlDpzraZc3F74rJbIXbuR04XR9om4G0HlgFBs2hlLJy4ZWsXnmR1UMrJVV1owm2czA70JT+1aAL00ck+Rlg4jYwRmwhw6tGT5m6pJyVUpJoA7fnwMDfgwG60Q0gP0FyFLqUc3GdFJJyTmrqhvLpC/DrmRzXHHL6yxdrDvw7+u2IfQW0EUkRcYOcsnJKIgLoh0/8MEoljhd8bGtbEC6ke7cEysvp2maSn9hG2LvD63mcvI8priNcWTcCruMiAo6B5iUaU6PbjTZkUFHg9+I0GIcHxtEVY/CcS58Nlz2zaqqHdx7oN+//Rn/9q7/SX334V/rrD3Df/61+9e6Hev/+u3pA+t3ju7pzeKJjjzkeQ1KlKrIqSsy4NXYwsc4ZT2aML4bD9EIF3baB/pBx7f7pXd0DR/hrdD0yNnReBIH9r4GL7Mg8gJH0EZtK1M+XLe53U8bnhkXMmMRlVc9l0EYrFowr2tULULf1ggvYxcWlNldzjfOl/H/6ttj1EbozJozBPRdRF9890tm332nOAXzPpVMmvkJvFWNVg73NoPdF8Az/AYvmI8bpU+p7Lzd6UE30kDH3PcbfXzM+fnh8R3fRTV6tdfboSfmF7TULdF/+jowzNBVtJBBbhMqTUpIXYu73GVvOKcn1NX1pYkm214E+08PHfcYLR9tzSqHZbKbjI8bowyM1pZ8lud84b1CS+baTFi7iMuNS33//vb725S8XDubXMM5P6adV3ShKf0Cx6FvCNUpcVlDvcJhxWwrKMMR4iksbuzzDaSlnZWwip6wUmShoJFdJEaFICddyhjxmuE4ej90/7Tps2VwPsvEJJeRI8ErYUk61cm7QWwtwg0Ul8/3ies1l7VxzbHzFOsN7hQp6f4Gh9lgnaSl4oUUAABAASURBVMCmbGsuY8DGXL7lTvCo6Q/N7hJY/UybZcuFctbL54NePB10dVFpvZjB4wRGp1uMuOMJ+jjSOByhjwMwo16sTYYGP1BD3QFlSBVzSWiJnfhPly+xfa8PEE2Z+cD1Wy43esZl6bffPNG3X3M59Hyh5SLUbSrKqBWq1dLPjtzu4IAxdkKfmLKxOjk60YN7D3Tnzl1NJ1xks/7xn3d++vxKj55e6MXZQterUUO06pDrctFzOTzX4xdXenG+1PVyVMeaStVMVXusqA6IG3TO+mpOHxojWBdMuQA+5JL5QG1d08dHVZHwuy0SMg6yfteMvZgG/kEX9MXn9LmXZ5daLNbUIanKlSICHUFv2x4pW6H1GDpnrPr8+8f69JvvdMYlpzfAHWWwVdCKNlzRR9eMDR3zEg46FQhJSYk2r2jvum41bafoYaIW3Qjei+VCF1z8+RJ4wzoupUDvGXtKqpgvPE/X1KluatV1RbuJjc66wHMR4kKbC0/P+4VvQEM7eo23ZENoGx6YY4ZhxA6GG1A9RSSllJVyVoNMzu8+6jXPFZdyL168kC8Ez+if7ufu9wO6MS/3B+t1taSduPz1Bd4Sv/M2yOx1aMMYkKtKLsNlSQgXlIngEfZLjhLPCN78bONiRxK3km/7He2wYb/Qk3Ma27DfJdVlEm3ZC3aULiAiZDkzuqgyMtIWbo9kv9N2yIRr6mddGQ1tExHYTY9uwdAXrhGhnOADfcLfozdfni8W8/KLALsb1gBuB/FaLBY6e3mmx48f6+svv9Inn3ysTz/9tHw55gkXwrYRy2yd2i7Mc6RNBwzO8UZQkYjythKQadQA79Htj2s/wkmmA86zZp5xWz9//lzffvutvvji83LZ/OTpU13Pr2X+OSXsscIGa1xj21dgiejjLag8kUIV9tq0jabTKfPCgWa4E2zM9pVIF3JaJ0vqvbWdBX2zV0oJZJKj8PIrQZ9TUs65xA/Ux3m3tkivRhBTR4RSJJlHJo/ruma9Zf5zbHTFOBcRqunr1qFlMU8jwhxQG7zEExGlrAi7wp9K+aZNKe/KyMr4jRKHfBneRsqkgZSSUgZ2fwbxM+npVrppC8K8Q6nIiay3aUpcQnbHQ7NLi0weg3DkrMAf9t9CIi7lrJRfR96Fc0lPpP8QOe3i7Bqm3bv230Yyf+idvgdlBEiZtJK+c53uuALyFNdp+Pd0+7i3ukmZ+B/Hz6Xnn8n/0+kpZd0AOVImvEPGfRtS3tMkpbzDXg+3XOdNeU97yzXNT+DNdv+fHU6WJVMPuz9AVqTbSEqE056O+kVOhSbt43DDIC1l6HMu6UG+11DiyWv3B0hK5A3zeRtKmvsQ+UkvtDkrCtI2r/1vlvmWcGJ8SDkXO0rZLvMjruMzc77dlDM8t9jLlHblFhd/ic9Jxb0J5224xFteECGF6QJn6yoFcbp5mBLFIKHykCTx4iOewI0IspAXNyKcWmA2iVemvKpK2iLfuHXtOWOLBn9TZ/bDoLmNbXpNWs1BawWfmsuQGrf6RQjK/VORbmi3sm/z2Z9LmQ6bZo9QRqbqLfix+LfRvhmXK8lxdnN2mcIucPMunjinmcbIxP8UEukpwSONsv+HtCP8RyXSabLiz1w6lTzF3aY5/RUEveE0u69jn988jJsy0VW+gSjrDVjOUqZ2/N/musxXCA4o/nwMCg4A3gQzvsILhR+DyxR5STfdKwxyXpFWwLrB66nbYGHEZwC310hbv+C3x5ankOMWSrkOj8T/FKCJW5Beo6dwihn/dFgu6kIGvYlwvGGatwGZ9QZGwnuYH7XXPvzjLkVTJyqiG4ic8JKfnUutiCXCtDgqxHIxvGIbMtEulBi70ja20DhcYbQTxp5JndQkybusRJsG53xbSBGhnJJSzgo6VrCfS1WtXDfK7HGa6UTTo0O1XPyNKXTJuvkpe6eXlxfsDzfbyzf6cse6dcU+tPMeIUKJfUSGR9SUytjfkXedxCXsqFVxpethoyv/lRwun7yzWLFnMEb6cNC/EnwVQu3YI3zZeIpFP2Ehc8X40siyjqni/iG0YD87V9I81VpwRrTi3GjNnn0zOdCa/emiajXPtZZ1q441+8CZTk+9Vsi4QL4F7b9gL+NLxjlr6yv2sC8uzvX0xXOdX13If3rZa3/v/3JKFq3sd3021MKzyq2MpEbDkNVvEmcJgZlm5G1Ia5RzpaCsYh+cDIy0B5WikpIilCIrJSNJkYoNeD/gs4v17uytQ8ZhHChjKPsy6977BufPOcvr/5o62Z8sZwS8hBxjyeN9z0BbCYwc3tgWEvwSsmTgMJsjjaQH8TSFJvA74N7m5HAm/+W9w0mjSU7KpGekzDkU1AupONcYS836kIbglbISbRToPudGFXZh21CqxK5Ia84WFuzVrldr7pAGdYEkVa0B++tyxmYkjkvKL7iXtNGKMo0NfWVEhqiwMVzrYX/e4/OH1XLFhepG1pd12FOfgfOMHv2N7C9FOYFsoozR5YEedFWjnnOfHvsZJpxD4R+gG8hT8kmiVorgTR/0WcGaM44NdRjoBxX23rIfbJG/hl/lekdW8A9VaYRmpA6G5yLPM76YHcc1si617q612hhzrTcLsNRqvVSP/DlXrDNaVVUjKcNLQiUK6pKpR92Q3taq6fMj/avrFuq7pcZhrZQ68oamk6xJm1RXcIie/rRRGje0ZQdHaJJ0OK116C9n0Rfz2Emc/Qp+CbkTlQh0LxcsKSLgnYtMFW2bUipxI+kj9COu/EBHggI7gYVG9CmFIkKSoX+3J6kIYCFu4UawV3Fhul18RJDtFkiLHfRmGuEIF5MUuIGSiqJwI2LHR+WJCO3TTaMI66uk7V+DQtYffUecrzIYj7pedTq7XukFl8Dn8404m9VmzBpSLYHAEBOGkzHMzIF09kUiA2OfKl1xGPqYy99vnzzXcx/sDpX6PNGQp+rTlE7ZajXUmndZ1+vQBT3ybNHrgkPOq40YyEddcvF7zoXHBQeP6yEocqIa/hUdSJEVKcsXVccnxzq9c6o7d+/o9PRUB4cH8uF5yrkYhQc6d2Af3viAw4cbNqKKjl4zsdQYWUUnc9yGQdG/4rjkYuGCy4irq2sOPpd0/K7oLFNmotMMTA6DkjL1nx0cUfZ9nfjwFn9NJ7eMVduqQicVMteTqRriW2CZfdE2YUBoC0hrpqo96FdN4ZkZ2Iyi331c1SrnuqSX+D0NcQkEsDwVbdFQbrMrs4J3S7kHHDIfc5Fzh4Pm+w8eypfC77zDZRH+u8T5wthyRcrqMII1A9CGQ9sOo/BgiIMOYotRzJ8MzNCZZsMg2A9jSVN5gpGkeBQRSnTSLZISYfFY3/u+bLs0iNY2ngJIdJyxj/eAuB8gewawUCgjr5EiK2LXHxQaPTBy6BeSqqrWdDKRJ9sGe90jZ/JAm8hX5UpGjV1U6LLCdXoFjd3beDNuH97n2dJWyvC0P+1cy+mw41PKSqlSylkZN0NTAdNGWK6kUFYKy9Uw2CI/tjQBLXZT0f4jdrji8mvJwbsvgruONiCO5pDDKw7/7fpieKB9EnxrdFFhU/b3EPa0YUoJ/i06mqqFf1M3skwRSaObgrwDuuxBRx5DPIk6uM7uRw16reqKWJre9KCjjTb+kkC3UY9/MDMoUgqZtsFWffB5dHio4+MjLsWOOASdIUtN+QlGUs8ku9ms6YMbmd/IJGATCvhEhBJkEaEQj2UF+BRBDOAt+XWDKHZqsj0KQUnnRZ4Sfj2T5DBpUVwV2XjzCeAPLrqHOQH8vPefH4Sof4KXEfAL9DKi25EL/AF9sTqUMbr9uISZcwlz/vSlrp5fqGMszoybB4ylJ5Mj3Tk41TunD/Thw/f1Vx/8Rv/xN3+j//wf/hb8J/31h7/VB++8p3fu3Nedo1Mm4QNNGT/9C8AZ7XzIpe4dLqPu+ksRh8c6YJyYMA612H8NJnUj/wr47smp7pyc6PjgUI5jHle5kGORVX6VyeJovVhy0baUL4cH2iyofI2tTaYTzbgArppaaxbeCxbpCxYg11yCXHPIf3l1qYvzS12dXWh5fq2BMT9j0xPs8gjd3Eeeh8h1nzHtkHD4/4rhAmD+7IU2jNGZxVKL0qcYwpQyG+yjQocV41cDWvMCLX2kXazUwP9g3cu/En6ADqYMbD0XXJdcAJ89fqIlY/6AjQf8Usa4cG0nA2Vg0nJ8w1hygM0eYbOHR4dqGOszc0jOWYbbFVHUw2eDfL4Usr8ifcq4XL5kwWbB/WZgnNow75TxijKoojwONE1jFlpxSeX0Cv5HR0e6e++eTmgL/7q6qWsl5IvICqXSV4UN2r+HHA8oRjfA3m78VKon0DHW9+6j+BlFFBFyXSyLyyCLLKPl7amX4f5ot8D5IOIjKSTKjECuqJXD40mLa+AnHFxY9sz1c9YXC9YZ/Xpk4ZhVp0ZNblWlSiN9YoONWYe2qQRXy5RTto/6hMTaImmiGFrWlbUW89Dl2aiLF+AsNL9qtVlxydudSuNdyriHZLjaQjqBz6E23VTrdcPiuNamrzWMrUYgNRrBMCZtsMkVbbXGhte0q9umw9akKPN3QvaL87m+/OKRPvrD1/rkj4/07MlKy2Uq/FI1UzM50MHBEZexR5ow/uVImmFP9+mD7zAP32GOrpnrl8teL8+u9ez5JZe8C10tBq3HRhvquuoqnV93evTsUt89OdeTl/OyjhqrA6XmSGOeacmG8WrZaYHtd+OoXGe1k1ZT+lFb1eg3qcYei595B01u7ZWxek3/XdJ3ruZLXV6tNGfMWbEe7PtRgX0lbCOQG68GSUOiZepWXW64BN7o6cWVntKnz+njNLE6aObobQ7P5aZjfdlpzVjXwQ+zQc9JSVkpKlWMO1XdqAYZ+TbkOz8/Z4y4QI9L2qBDlyNtgizIUDFP102tmjpRTOkvcw4WvI5bLOZaIYPnnYb+5LmmbRshvmxTc8aSuS+82KB31NlfRunoA55jRnQ2wtAyTNxnGfsOabcJ+kuUu6YuXh++YCx6Ca6urmR7cP9wnoYxYTadMqdOVNNPI9AwPKmsgn+ZcEoh01Z1JdfD/shJkUBAlbICGkFvWQy8GqXyWP8K6AocFX45SvYRrYjiU5R/4m2EymOGYBciLXYgNbYgGV0T4COnws8yFdgP5Md1g9JeIyKUqEdVZTUN7YMOCMr66bAx69vjSaJ+rntDOll0dvZSn37yif75n/5J//RP/6iPPvpI3333HTbIcUxKmtBX3DYvuIh99Ij+9fSZbB8LLkjX9EmvF5weCO6yesYQ8ViWFElGRLgmsrimtRyDxzSM0a7DZOETW3mxWctr/raZs7OzcgHtS2jLu2Tuozhl2yL1sK3VdVXaNmLLozf/W7C6IqLIU9H/nGfKXHnIvOL50vktpYXc1qNXRKipG82YO6bYVspJlukaGzbcV7R/KKDfye062e4KSE/acnb9CZa+4Lp8/tln+uLzL/SMS20xL7TYcF3XlFkf/qY+AAAQAElEQVSrpf/knE2ugXm8B9bJhn7j9nScdZBoI7dnpt0DvyhLfpDd4ZSyMkgpychp58I7g5RJ3wMejnsN6HjP3/Ep5cIn7fjs3cCuIqgnSEayf1tWoSEuwnG3UGhuhUt6UoTxZvzPh9Muv23urSgyZ6WMXDm/0ksQfhPpx8pLCmit2+LaX/A2+h3tTfrt8N7vfPhdHvIVvm+4pS7EJSNDewsJf3L8L0TOWSnnnQ6ybnjEK11EIBt83yZTFHnfSM/kLdjxg3/KWS7rNaSsRB8sSJXSHjdx8KHc9COIm7Jd/uv4sTz7+B/PmxTIFcj7QyAP8XseyXTIZnr7t6Ae0NzOmzI8CzK8k16F9/G3XeqR3wTpLsc83lrnfbrz7fw3dPswbs4K8/gBHJ+R65brMQCknOXxNRX/tm4p50KbMm7aIvBbD1s3UQ68LHMBclme2LrC/WkwcEHjedaQQuXZOcXv1y4cEYrYQVs3UV5OSRXIKSkRTtAUpFAGjrNr2P8Kgv51UL2SJ9M2e1T4/3Qk7fP9Erfi5D5n502y3+W9Lf+Pxb+N9k+OKzra62EUQfSCm4gL4Qch+SDZSI6/Bcftsc2rbR7ThLb8QsWlaYpb6AKebHb3ef8kl0mVGV8FMSgKRsUb8Sphx0PDKjoKRsomjsVL/CQGhfmWPIOEexuFl9N/MSj7DV57vuYp+Am53wrWGwjCZ3wDEmrcZSm+W2Ft43HkDvZm1hImT0nDLTnfcEmLt8W/LQ7afTnOY8h0lHPjd/hPQJiX6ezewk2800Ao8f4hROxtjIRvgBGORomzikKjtq6Iu0Fs4wbiBmnXcqaN4h+JH6ERrsrjQNyEHBUjb4gcW6QMvx1yvJQI11WlKeu/w2mrk1mr04NGR1zqTBgTavpHxi6Cyz/v0b0O3K4z2aNhEz5b4PhemX1Xxfo22kpLaJ9zGfrs7IVechl6xXnQiovbNVd4G85v+hxK7BnawwO1BwdiwFFHh+xyUpezNlVWR3oHT//idgl9+VPM7N020AzsdX3WtOKiaUAT2wtSNARvy2c5e/YgXvsHg8VIHXswsPccKvbYrLEXudFl1eq8YKKrZqbF9EjrwxN1R6daz/Czlx85P8vs2TPn/3F8rJ79yQoZliGtabUNri8YXcezq0v28me6Yn/asRfoWEOX9TN+y+Izj4bzOaNCDo2VNpuRM40eF52kFlVMGb8nilSJl7aPa9lLNGaFXlr2+S1y1E2jXNXEZ+lWq7ss70e8r7A+1t1ay9Wi7LFWqyXNN6ol7yFnW75PqeHp9b6/hOovL69Xa/YdK2Rac7fbu1jlFKqSlNF3usFYwuKgZ+DMpKOdB/wZOSdN1gFyziaNJuStaf9EWg/dBhlW0C7Zl18vF7pkn34BrthnzVcbrTcDMoYirAOghKaTOux4w77F5wymP3Me9ukb+Iu9TOIcMmNPMZtIlB3Y89hU6pI05JBtzhhz0gpZXLb3VdfzOfpZUt+NBvY7o9uLfSXVoGTyYTtIo479o/+/4Sv0c8G53cv5Si+5C2Pnqo6zxgF7SZxlVpwnVOg0glz0vwhciTqNGuDbl7O4XqIuGXtv2IN5H2b7oKIax1HOUeC8ISWEQWzlSqT1nJUvOcu6Qu4rdd1cw7CiVTp1/Zq4BTrcKJA7YfNhPaI7zFFwUoZJRR8jWV234lzjWsvFpdbLK87Y5si14uxo1AFjwOnJjDPiiWa+BE69EidURuAGF8FtNere8YEenBzqaFKrSciODIF+M+ND0CcRTuGSKbCUTf+rDOQgGhm6onvvbzt0MziPE6i7nJN8YdCXi1vi9e/2JCFIgQUJrOsHruMMqu00GyiI2IWL6/Q9iBco8YHP8XaDSoJSBsWSHkGY2PKxl3DAO2EdyXIRHkgc98DDB7sKDDCpH5I4H9eiG3W16nXBze/1emDQJi1qjbmVGBwDpKpRqltlOlc1mSjhbuD78nrO4eRLfc+lhfOP1URReyCfkX+yvQROHLiqKZfAlxz+nnEB/HLe6XzZ6wz3BYfC/gXyRbkApr6UN6Zaw5iKnDbc2exAx1wA37lzRyenJ/KA5QOinLMg2h5ocijkQeuaTjwHvhDu6aiICY3UccBY0pHZB0kvXpzp5YuX2wNHBhwPkikl5bpSrmpFysgg3EozDgRP7tzTHf/5xpM7aujcqWoUdCohq3B9KZvriTIDe80gUPtCFniQv0E7UQ0yunT+RDlGtptr2d2iUUYPmTinJ9xMOOG+QqOEDIl4PBYUZNWUP+HCxzIfc9h8D5nfefc9+c9EP8S9f/+BjrhYaJFRkdQxEG04QDLc6ayzEUMZsT6DsQlbGcGAngcNRDidwiRoAhQ38CX0l7NyTko5KyLkJ1Iop6RkRCrxnpwG2sduBOnQVyxAMm5EyIPjmsG1QzZhtc7rNCPBIyf4KDQWeUb5cXzFYJITZUHjcMYNJQna2CFHlulc3h6ZfI7LlgEUP7KknJXTlj6ZhrRMnPPlXbjQ7uJNY5hPyuQtqJSZyJ0vkyfTbg5HVIrICpCxo4q2tK1MuPidMInYdXsm0lCVOvrqMISkpERe0UfWdOIVl14rJqANh+0e3FPKqjyw2q4iqecA3u0cxNdMMi6jaRplZDFtgiYU8N19aOABvQ7YRsck2OOKNsnUsW62+UbapGeAHijQi5sVk7j7XAe9WyNSUoa/y5tNJzrkYN2/3j85PtExF2pHTNCz6VQtY0nNJOQ27pl0Oy6B+7JoG0TrimKVEC0iil+xldHlb33aRpFePE7fQ+a6D5gbEbeJqLd24XHnynwUigB6Bb32BCEDh499gc5cgv2WzW5EKGIH041SoFc6k+TFDe0lFjo9FzALLicvnp3J8AXwgkuh7notMSZnVi6tah3UU53OTvTwzgP9+t0P9bd/9R/1v/7N/6L/9Fd/o//w67/Sbz/8jT589wO9678GcPe+Hpze030WrfcZux4yDrz34KEe3L2nUxazp4fHOj484rJ4WuAL4Hunp3rI+PDw3gPdY+w4ZJyrrCPav+eCaUN/3HDRUsDiZ2CSDurkvtBOWk05sK7aWh2LvAXtOMcmvLi6YEH8nLH2OYf4Z89fan5xpRF7nbD2OYL/Pez0HRZL7x0e6j3kuo//AL6Jw/7NxYV6LmsTepooNMOuJpJq7Cyz6KuIr3Eb5KmYS9LlXAMX6cOLc+n8SlMutA4pp4Fu5JJ9fX6h1eWVeuYLTFgJ23N/HeHdY8899jzCv2IeOMBGT5lz7ty9qyMW/Q11NG3KSRmjTCnZwJhbOvmAvsN+vXibTWeazWaaMFfWuZLHOF9EmWYYBrhLEaGcs+qqkh/3G/fJu2ww3nv3Xb378CFz3WnhkXOtlDL9IImMkrA0hBxZzI0ijrDsEhZjgnBH0osrRCQwYne+IOjpWx3t5vFgtCzQRYSC+kAqx3kO6NGvZXWe4kJruxa8RB7TinLD5SorRaWUauXE+FDQKtjYDOyMVszz88uV1ouOi9mstppoWk9VM96xWuXidqMVl/Yb2mhA/x6Pqlwpu96RNTLmDX2CH+uCoVG3zlpeJ11fJc2vKy3nE22WB+o2xxq60y36U41A46k0nkjDCXyO1HdTLhdb2qtW3zcaxlaKLQL5RT3GsH5H2R46FrArbMVtNw4jF30HOj6CJ2uaF8+vufz9Vv/yu6/0+adP9eTRlS4u11qxzhnGrJo6HjAXt3VD+SNaCs0Y8+65T967L8/RoyrN0Yt/xXt+tdHVYtSqy1ymNiytW9Zm0lMufr95fKZvH7/UGTQbdKDqQGOeadVnzVdDuQDeDL0Cm2qaFjmnmrLWmNjPesNf6KhJE4/bd4MNLOmjC/rOctWxWeiRu2cBPqC3UcG/CvoMFEEzgaANWF+IcaFjDrvaDHpMf3oKrjcbzRnPrpiLyuatG0RQOOppP4m8tGWAnCpVVa2GuaTC/q1Xr9nKeoyxoaMfDeNI2wxIK2V2nC19aYrunGccB/ki9oKxYeHLXzaSG+qS6I/ue+53KWXmy14L1nb+5eYcd8MY1lHvDWuKDnk934yUk8jXoCf32XIxR9/NyNVDa7kuLy5l2G/6jE6qMo+iZ2SyXEZDfXLKst5sv66bwyH+hZSx6bqpleEdKYloEFsQGPXq2ftHkm9iiz9Ec4AgGjiAz5/iJUoFIYfDCdRRBn6HXyHkf+JtmF5+GYkUXD5O2kKCzUj3R7rYgVBQFeswV1kZ3aSSCTqPGZQbEcQnVaSbbsVY7b928Lvf/07/9e//q/7u7/5O/+2//bdyCfzs2VN5vDlhvD1iPuiwBet9Q3vZTsw7U2BEFFkGbN4XoEPfiRjllGXdp8gISwx9dtwDWew3f/FYFrdRypmxAHulrJtxD74r5rvL8ov0C8aZudbY2L79a9rfeTN55ZLhPZDH+S1zv+M1ogPx2J7L3AKd89jOjlkL2WbIXuoiPBkbsf0eU//Tk1MdHR0pUV/bu3/5/P333+nF8xeMfdds1Ff0103BgK2KJ6GXKlkHWa6f5e2Q2+OX6/LNV9/o4z/+sfxJbf+XA073GsxyGO5nDXXLKVFuCHa08ECb9PIc1VOO80QE/LMyZYX80N52QCjImxQBj7RF7NwEfTbQW94jZeW9/21ucnoqNCknpfR2lDJim1b8b6GLFBKyO132G4RFtMNOD/L9UvyYTPv4nCxX1j78o26YLimQ67YMaR8Op/00XvEOvfJv+b4e3qfv3ds0r8dF3E6j/DfCr/N9nfbNtEx7buNC8RqfrG18ov5vw+sy7Wn3rvWVcoaHUeG+AfpW3sF9d49MHiMl53u77IH+U3p72s/F/2l5XfbbQJkZlLJv19+0xDsN+VMmXJDkNUAq9E7PhJNuwvv4n6lP0aVpM3nfxD7eLnxM+wq0aYknX3EzZb+JbdqNnJYb3QdtkzK0wO2U8taf8i2XuTNlwoU+Uzf8JZwoJ2kvhyJ0A2TUa5BKWipThEZoR8hf0UhyWD/9BEQByZZ1lPIzuspEJHgmEoN58nVXImmHERcIQGfaiIE4Y4TfqIyMGQY5h34J0p7eeX8Woiz4Q0eTKZcyHbeH06ScAWnphs7xbwCaVGgEz1+IEE1wWxf4rRvD+tm5PgT/OQT0exrr+8bvg2ngcKGx37hFX9Jc1m3cSg9Ww7qFuKEbdDterFNfC9/K4/ggvAX1hH8UPoNiFy/Cr/Ewv7En2nhFt6f/RS7luZ5vwjoJahGU/edByG8EbqI9XyGUiHP8nwv9ifnfQkcHj135lmILZCPup94RTiWn3VtwvJF2cRHQYPjpFgK/aQSNAm0C3XpG/AVBk5K29ROwn7xjwTZfSTM9HpaQtM6IlZDPcUCCTn7Ijz+AQFBviAthkLfA8YbTvDdzPOGmqtkzNjqY1Dqe1rpzOCkXwQdtpUmd1LjfmxkXuyPnAyP26LV0x5pw7T0VcVFVGqFdsRY+u77SoxfP9PT8pa7WC62xXf/fuv4VJkdairZRe3yo0zwoNwAAEABJREFUwzunOuBcP7HHG3OlAfTwGdhPDW2rYdpq01RaJOmaMpfI4MvfYJ3ahThKY21KPKtUDZQxUrYxsAYfkA1yJdqAaspfku5TVl835Reb62aiBfv0C84kXnJucQauqqlWM84Sju9oOD5Vz2VwsGevODvLnAeJC9M1si9pnwWtsAQbSQvOCi7Zj55dX+pifqUVZy0D8X0/yF+exKsaHTfUq6Hcup4gV825hbRc9FrMO/WbxP5lBt1MKTWInuUthGVXDBqpn/tojT68bm/Z45tfok5SElsd8oQC2ZzHoGmJG5Ghk/c0/qHcmj1YRGgynch7jWP2GW3byPso76kXS/Y77H/WYMMZgfXpcitsoMohSlKgc7sZo/I4EsjWc8ncc+5nCDupKBlz4PRyUHQbDVz49vBecTl+dXWhS84G/Sezz3FfXJxzcX6hl+y3L66uteAsgSaEQ1akSqKOYyQZHRIs0evlcqVzLoAvOJe8hnhNvYXN5MMD5aMDJfbyY1tz+RvcbfUFxf6QeYP8a/IskXcBvL/rCA/Y8YAix21Hk1BibJXIWcYg55lT7sX1Qi84U3zKeeIz/NdD0rqeqm9nCs5Ias4BG8uCzpx9z8N8BxrVduH9ocNyWZIioAIuU/TPRH0z+RNxBfQB/wI41CPLij3pXOv1ldaba8JLstgSsaNhzXnOUh374oTecqrhnSmGcYIzwpx9/tKqpg/RkNjFXNfXF9jgBfvKK+zQ19kbNVzsHs4anR7PdMx4MGmSqjSg/Y2CE6rg8pdGVU3c6cGE8+ZD3T2ccladlOgPI3vPwA5sK6JfUrpcj1xkqpTp55bP1ff+2P1kzV5/+yX9AXm1fah/BLpJ8I2kAFLo3/NJgQAFCCb8uu3afwsRUILX6BTyM/Iy5PCOJiJJO39x8UcEXoAS8BTyUaHy4ESEgjSjxGncOiF8vKB15zHojphQ0oaDSmO9c4fUKBoGIA4um+mhGi4Kc00cA5dwR9AzQC8H0fFWek4H8K+Hr7mo6KLRWM00VAcFPQeUfZporVaLIetqk1QugecbJoWFnpxd6Sk44+B+uRk1plqpatQjdkcHDMrxgcSEQWpKZ5rRmQ9mB5owUTQMoj5oc+dxp/UBkV13XselCKXkOks2qoUHCAaVy8sLXTDAXHGw4299eEAUtBMuHbYD4YlcZkQqclQ1xs9lii9SjziwadGL9ZHQR2TkNfA7bOSd3x3MqEiviLN/iwajr5WJz9R1S38rzvGG8zg9Ow3cxNVKTqPjJqfbT1oySrhRzeTSMDFM0NkBFyrHXFr7EuMuh87GKRdCh9TF6ZEyA0XHYLvE3ahjUKVpJXRSoCQpRHMUuKPaTxMRjX6hiwhFhBLIOamqK9V07ArknOV2yjt/pCi0GCTjQS8PhBGhQgeNaVNKJI/I0heYRjw5JTm9wi5SyoVPSAwS2A4D6siAXmgtJAIm+CbyRIQCOpgWNyLk+C2vrAyvnJJSTviT0s5vN2fSQUq4wG5KDFzIsK0fftqgyrUq3Ow6gEy6/cXd+0kvdIRNW+Fm8uW9S/tVbm9Q2Y/t1SwS3J7FrVv0SvsWt0XOCv2JA8BBayZpt12E5a+UkTUiS0rQjAWop4Rdh7wvk/Ir5K0sG6ixqwqklIpePfmvuADpWOANDOCoFR7SgI57JsoNE2bHgF36Hm3gROetsIGGyW/ivlrcVlP8vgBxP/Zl4YTD8wlpTYPuirwqZY4Y2Ah/86KplKhTJj3lrIhw9C04bNyKesO7ldk0xhuJbwS3tNvIH1I7xnD63sVPphJC5iI3YT4kSHH7H5FpDCX+ZfzBQDesO629eODS8hosL+aEV9owRvbLTuN6ZOEkMVCXXwWvL5calr2aqHU6O9a79x7qt/5F8G//Rv/5b/6T/vN//Fv9L3/zt/pPf/0f9Td/9df6q1//Rr9+/wN9+N4Hev/d97jgfQc80HsP39UH4B0uhu+zsL3Lha//PK3pfvOrX+nXH3xYaO4en2rK5UhGBDE2CJlZh3KRJwXtlKhfQ1u3tKPHzYq2HFOoh8jfrpuvFjpnzH3Kwf6j7x/p+ZOnujq7oA5rNejiEPs7rVvdJf89xuD72MQ9cEKZk1FK2B6rEwVuxt4qdBy4CburMOiaTl0jR8VCP7EoGy6u1aHH7sWZ+pfnGrkEzvOlJsh9ELlcIDfYUxJPUAD2NITUs3j1XzjYUEfL32CrR2xKTu/dld2Wy+3IzAn0gY7ybftua9u95xCH66qWbfuAxWfbNGiGZkNO96EyLyHnAIKUbX+rlLBr8zEa6nx8cqKT01MdHh6qJZyx+ZSSIgznTJJCMtCfEH60CwKalLLyrm/bbzr3p4G+aciP643eHPbcuGGRtka/a9ztwqvTwKLN6SN0UigiJAHKiAJbRJKUFaoKUjTKqQXe2LQa+6zF9VrX2PTiaqFu1UNdqWVMM9KYtOHSd81Cf8OGZEBXI/phEFBQn6SkiKwgVwRlYPNiHdF3mTEvq99UlDGF9lAa2LB1x+rWR/A80HLearmY4J+q71iPDAfSeKSII9jPwETDOKF2LXEgtRJrn5QnqusDNe2hmuZAuWpJT9COsmweH4+YU/0L3gP6nzdu/lPQv//nT/QP//hHffzJt/qOi9rLq7V6NgQVdc2p1oB9rrBP13NqW+ei333O6xmlik3FyCXuAEat0Fs3NvShtvjPrzd69OxCX3//AvdSF94oRiux1lr1qfwVF/8CeI3tRk6aTCc6ZkN3yhx/fHiko4NDHdC3amyJimgY+jKvrhjTDUQrsq7XIi1U5VoNc4DtOUXSSDcpl8a0SZcya7tWIxudFe3znM3P91xIPT070wvWVBfXc/nbsaPbDTsM6parWlXVKKOHDG/7J6xRZqzlGvpJzybl6upKL16+ZBNyJc8tOScVVFkNG9Pj4yOd0Dc8n7ivzMsG8lJL1nUDNlM3jfyFDX85sEG/plmzeXX6Er3bvnvqPQwDtrNhSFmTd6WevlzXjaaMOS1rpoyOHOcNsteMS3ismd8GxpqK+mzLOCplTdGz7SEi5HGg7zqN8BdPRCiBiJAU+BM6beSyXEZEyDL2tFmHDP6yAWrGHiXUrLc+JridEK8Ct7yvIt/07fKbNpAJESS/Qiqu7NH2gdby7YGwMmlKQV2i+EN+6BcYyIh+9jSuX9PUammHlrar8WfWGNRMbrenT5/o66+/KpeQn332mT755BP9/ve/L/jiiy9Yn1/I/eLBgwe6x9zkdp/afuEREUopKaekpK0OR8p3uw7o0jK4/JySPOb2GLfTA1pjgNZtZBrb0rS0O/ZMvNvQfKg6bEbZ77gOHh02artwHIlFBsshngG76mj7Drq+uJ1M7/gBvViuDZ3LF9mX9BHPF17/3Lt7t3wxbmtDSV6PTrGpI/qs6+wvH/kCWDwvXjwvevrnf/6d/vVf/1XWky/LvYdZc3jhOlbop9SJfdIEfZmf5THNyxcv9fTJE33HBbJ/Bez9j9d0sJZ1UdNHG/pBAe02Yf6boJsp8JqtJS6he48D1sGoUQQLzAP1uXlBEAT+7AlwIwJaw8lbN2LvirQ9HPcGEmHaM4DHo1TyEfeGW+LTNj69kRaxjY/YurcKpGBpG5a2bvxPcSMC9vGzvEP8i1DEziWsSD+bTwG9QgKxB3HWxS8H/cv6BkXvdpEhdrDtO96w/5chtG3HbRl7nhEhgShlhCLeRCLux2EZwnL+CJz+c3h7fuQwzyLXW8p3WtrRFD80N+4u/q15t2k/JVORx3l3/Pe0Jf6mjNvl7XSaiSvYluF1wevI2obt/hjM421pxL9WtsvY4820Hw+n2zzyj9P9oK7M0QHS7fw3/ldyCJ15Lh3FsAQwHu1xO36f/jZXrz1ByMApH+coHjk2ePHZ+rfRxe/5Yhs/Er4N7cK4ozGylgUeW4HKQ5jMhfcvcBN5IYe/fh4Q8nkrnXiYZVXKtx/Cm7D9b8I0/wMgKzoQGOVWg31x7TdcNhFv+Zj+dvSr8Ks8I3ylLU/cvUdvPiMRr+MV6evxlukn8Wpi/AHPn8zn9v+JvNs6WRbY/skf078NbzIwzT7ONX+FKNoLEv8MlE5Hvj/DDZdLPu8L/yRA7zyGnI+wbvCn9w6X5Xx2C+Bhnq+QFB6fg3GyuNuw8DvfHiMy/DRsDbSq6RTSDZIk1rKEB/Y5vTGOwvGwopH4PWR/aPcEoa13L/c2pBK/Tx1Zn44wC0kVY2iTQ7V6TaLXrJYO2wSyDpqs2Q4T3Bq6IO/AJU/PpV85Q+g26sjri9AXXII+vTjT88tzXXDhtxx79TmJTZDSpGHrOlHLBd305EgzzjtmXAJPT07VHJ2Qzv6cvdjAGnZgLWt3gWyX7K0W6LVvWon0kTXpyDzQR8j7p8FnFpQzACEb2lTEKFG5QUI2+cpKa3j5/+9dsd5dTmZaTo912R7ruVo97hIInXEesDo40Xh8V8Hlb5zckZCtZz28ZJ19jeYvqe/VZs29xlpzdHDB5e8z6nzGXnZF2kg5FXufqq3l86RDznROOFM6oZ7e3+SEpjuxF+20WnaClYahQtwGaTkzGBJ7GMltPtLmosxRA2/XxvUKRYR4SQqZxDZil1SVx8kpFMiSgN0IUnh53d82jQ4OZvJfI2rRZ8oZGYayLx7Q97gDhVKCBCtlAkEhgZ5jp+cMy1TikY92GF1/0Bv+te9yoQUXvouLl5pjE1fnL3V+9lIvzp7r+UuA//n5mZ77HOH8QheX15r7RwGb3lyVq0YVZwapbhXsVYI2GFP2saiW7LkuVyu9nM/BtS7Zry9p97FtNLaVrmmbl1zIv6Bcl/GMcs6QxWeTG2R1xYpuIsluhm+Vk3Ik5otBA/w38F+uluWeZMFZlcucU44voM84X7jkLGVJvg0ybqqWC2c6D3KmXKGzcBFoaJTb0fvBcmZO/qJjdOk94WK+wAbWhaaqa7pKo+z88E30t2yZcMex47x/odVqrs2Gc7V+pWFcaYwNeTfaEF6jc5/tBaU2TQuviTL2FspKqWJvPuXMY6a6qYUpYGMbzs4W6tdzDfBMw0Z1DGqrpGmbNW2Sai6DU3QKehEH05S13oLLZsfVeSxjxd2jmQ4njQLd+sJ/sGEzTgT1FPZSdMCYM5SweEIRSSkFfqyc+J69fO9zEfbWkKrYM4JGQMNHBtSQkgHPv8MnRYQijPQjrtOMXbrsD0QNRfwI5Hjoi2v/K2gXJ/IWKIgCuBGhSCgxyBv4AYnaPiE5XNISfroq/hFjGCKrj2qLVGvMrap2pnZ2pMnsUC2XiInON2I0Pekr8syH0CUXvucc6F6sBl11wQVvrXVM1VcHGptDDgiPOCg80iYdED/Ramy0GmotezrketTZfMWB4UJnXGhc4l+se63o7MZy1WnFhZYbN7lOuVLFQWBNp6jp+DUdqyLOaW79wUYCRAZqKse7s9gdGcDc2RYMDlcMzJcXF/Lhhw9jNnRA0xwwydy5c0e+HPXBS3eFyz4AABAASURBVAX/QQGfSjN0cO/eO7rD5ekUf1W3yrlWovwMXQH+bbhSxp9TpUhZqaDauVlBWspZGXefr0K3rovLzNSvxBe3UkVdK8qocG/SSrgmbYsbevJUdaMK17R2a3d8BnUf5MwODnXIBHZ0cqpjg8PhAw6aGi743RGt7zX68IWeO547qdBBhIQjP+6Ehv17OD0CInTvuIiknADtZbmN7PpS70S8ATWkI4POUEBAjjetkXe07vUD7eqDvJF2dDjg4fSc0COIgBtC9aR3DNQe9DyoOto8U6FxCQaEkOeMfCmXMlPCn5MSyAVZOYOUiQN7l7iUCYNs0CZVaYtKVfHfdrdtU5d0+52Gi914IittZv9tQJsJJ/pYJNtMrZwbVdhbw6TidmpZELUsWFr3T/wN7ZvJMyrQ46iRkdJ+NwXjp6yHnji374DreGshlTpXcj3crzLtY9f1qJtGDaixowiGdXS64pDdE5S/5WfbKAfpFGB9bzjYtN30uwNSpFBKIfOr66y6ruRyck7EVYRrNfB2GW1Tq26agqrQQZtSyZ+TXYAMCb/5WD77RVwopOLiSAr+6c0nJEgU/POnQH+BJ6QbvlLxa/eEjXSHkP9JaecGbo4k/6o2aI+ei6/V1VyLi6uC5eVc3WLN5WjH/DpIm0GxoUU7KYF+udHqelkuiLvFBloiN1KTah1OD3X35K7euX9fDzk4f/+99/SrD3+lX//q18X94P335Qvg9x4+LBe7H7z3vj7gYviDd9/Vw3ce6uH9B8Q/1G+4/P3r3/6V/gOXx7/99a/J865Oj4/VVLUsexqRxRgkjA6b6yXqklOiHWu1HBw301aJ9hzQw5LD6QsWW74Afvz4kV4+f64li7vgsLxNWYfY8BGL+UPs4KBu2Gi0OmTMMiZVpWyjxbZGkFg8JHiKhecAZH9IKFii/3uhseFiaHVxqTUXUz26HYC4AG67Ub4AnqZKLW2QaMCeynQscjbw8jdWVyxYNiywxdjVHEx1yGL96O6pJocHSm0jp3lh7zqtmZ9s/x5v7JqfD8u9mJ6ig8wY0bOAWdM/PM8gpVJKdhQRKmMD9Y1wXFLC9aH7IZsEH7jXTaOUsyLiBgrTBjzACBRoAHfApU00JkiyEnXM9Gm7gmbb/90aNFqM8qYookdlLBa7VVlMrln4bbolC/+NRhaYo/WAbuQnKANEWJ5KkWpFVEpRK1RDUSuCNo8J7rRAPeuB5chcu9ClL4Dna/XYcyJfnRplZOy7gUvalVb0g5653+MX4onSFBEFKZJScp2SgpJGbMB6Hcg7Dgk+rerqENs8lPpD9euZ1otWi3mtxXXWaoEc64Z6TajXFA4zRRgTCZktd6RWgUz253Sotrmr2eShZu07mjSn8J9R14yurTupaSudnh7q/v07Ojo6gHfPxcpj/eEPn+r3f/hcH33yvb5+dM7aZq0NG8oE75xr+TJmzUYoodujg4ke3D3Rg/vHOpjWyDTK46vXQQvWRyvWVJ0qNq21lvi9Tvr+6Zm+e/Rcz15eas0lseoZbtIVY8Elm6XFeg1nqW4bHR4fMs8DbPeQ9Y3//HRDH05hLYqu22vNxmiz6dVjSwO6HLCjiKyW/mhk7E88A3Nwx3jvL0d0ps21xLrBXwR8eXWt75890zePH+uRf+HPGmvJOoJRQWMkCX7b9sv4KZv8ESGP5VPmsKqutWKDcEk+X44t2WhBKOdx+Zm+WFeVWupkBCw75iT/n76LxUL2m9fBwYHcd9wHE0QdG7I1fdR9b2R8Ms9xEPS9NsQ7raN/BrRt06oufTG0RofX13Muoq+xy6X6QhMyzcxlcLF+BA7YNDsupQTPTp4fV2wMu77Ttjxp9Nilrc2knFUxJrouKSeLo4F0z6UdZQwDwmn3jDvXjv0g7H8TxO+jbnn3UZSMDITG4sOD+zqfUBAdvGkS4ejmCanESQr/IxCBD4hnwB5szxv07M3xmnbb6mCFDldcri/l9fY17eo00/bU0evuZ9jL06dP9YJLzTM2/C9fvND3332rL7n8/ezTz/Tdt98WfbpdPSZ6fT6bTdUyrtbYi+0ioXfE2lYQeSKi6Nt6qHKWaVBviSNZps+5Km6Qt2F8ndEvDmjTKXxdFrWDZZj8rXAbeS3qdnPbGo6zjdjOvM8o62fmNsebScDRMm04CLG9Xnj/gU4cP6VOtteW+c52Yfuwv520jDGNJsRbTvM651Dk66+/1h8++kO5AP7jx3/Ul19+pcePHumsfHHiWpbBtLY/+/3XkM4pz3+63P9/9UsOWebX19hrr4wuXGfLbrkta8pJFf3NMkx3unGfOmSfcIC9101d9JfQnyHqpt0TESpBnOKKB38QiK2X91/gU5iFIn4IIkWsInj/HBAlbhCK4o+dq39f90Z2SfgVONo+eLeem7djtohCGLKzRSgiCBuScF6BwD6tROpHnz3ZbddZ9mH7/ySUEijXxDeZS+TNK4J0f3D56E9HQBvy2G/bTAn/G4ggboeILX2E41LJG4UeP679r5B2fMnzg7Rd/vS2fKb/qbzbtCh5nf81yPGv6gPtni6gM/bhG3dbnvPdxlYf2/x7v9Pd3/fhH7j5dfpEGbfh/P+jEDxfQ4Qc/im+P5DBed4Kvf7E68E/K+SBfAfPqZ5ftnzM3HBo79q/RWj3z2ufPUqc04OXgUOcDGhk2P9jcPpPwfmcbvfnAF3safAXGRy+7Xf4Bkmy3+l/Sex52jXMW8KHdPh5SyW0fTu8h/VV/KYzoBOP44Q/5Gf73tIShs7+HwX59D8M8bjcX45tjkCCHZA3dhCxRW67fxLEEzcI8ryCXguF95GlnKR9eVs3sd4yQiLHTwIegscI3R57+iDul8K8wjxF+T+LvJNz64Z2LvnN45dAlGV6kXePGDN6AeYLzD+gE/4bmP4mDpkjSw7jjj8BkfYKlcR+uQDeQwG7R3iPyDCa3w1Y/4pnpOoGXuEW2G/sw7hB2OtXrxVH1uUslFWlUM2ZSDVuVA1LtVwqzbjwOaqlO7NK944munc8k38ZfNAkdqe9ol/LlzzdZsl+cqU5F0/nXPg+vTzTs6szna3mmnOesMlSR56+wTNtFOx/M2csiTUwm23FdKbq6FjVwbGG9kCbZlqw5vxznmpd9NIZ5wfzxJ6YM1BNjxSTQw31RF3KnM2M6jjHGShr9C44qCT1GXOow78yJC0TqJPmyDFvay1mh9qcPtDy+B2dtXf0VDM96mo9HRpd5gOtuBweDk81IlfPfnXFunnOwH/Fev6KuhrX66WuVgudX1/qxfkZ+/FrIa5yXaluG5X19HSqI87RfL/gLzNP4RUR7JU6zipWWrCHZxuoccgax0pDH+o4++u6kT3oUPaKcmNSjxF3YDPrtf4WY0m/8Q9DIaWbKVGG58yKdX1dIw/I1CHnxFSbVHEm4D3WlD1Qi6zeOzmf3vIEcVuMkLxCQt8JuVA1Fkr80CP/BvlX2iwXnMHMtbi60PX5C115r4KOFtcXnP1csc9bFLvpOHvrXS/aZ0yUAuBEDIVSWs61ctUoIXukSng0RCp6XrLfulgs9Yw90pOXZ3p+dcn91FqrkFbo6Zy7nxf+dfHlhZ5zQf/s5Qu9wL1azLVB6cE6JOcs172Cv92cslJKigjaY6ANOm1o8zXYcJm5Zp+/op5LdL3CHtaROPJqsF3sEZ328BFyRmSJtFKXURqGEd306pG5g8dIXiGjz9j9RV27AzwtR900yFQp56QEj5RghZ432N18ccVl9BX2M1c/rEjoKGZAXz1xS605Uxnhmzk7aZpWbudQUigr05/qqlXNXjoikKnjSHWDcJ0SdWrgMs2hWZ3lL31MqlBFuYG2R8aGflzL6HA74Te4BB6QoyHfneMDnR7NNKmSqKw6+keP3ghopL7eQ/vcxjroe5SCDBn9Z3QWVJIYDcje0TZGjz7IpttPCZvwduS/sT9FJEVByIJH4O7Dxb2VriSRzktQKV5LT4p9GAVEQLEP33LTjf92Ov6SJwmBFDc05kla4bV3kwSt4UloSFljYrBJtYYdRnc0XzBxATw9OFLLYJswIkyDzhRc9g56wWHuCwasCw4qFwxWXbbRM2DnKZ2AQbk51tieaGiO1OUZl8DT4g4cWBpdNPIvV1adtGKAm+M556D+ybMX5RDx/PIS417pmg56Xb4VscGOBpWJSlSBOpW64sdWJVuDUQKk4wZpzGWkDXS2DYPNXFcchmwPYC4ZeJaKwMg5ALrPhcm7XJj4zyNPmRA6Dpd9gDhhUjr1L3Xu3tPx0akaDj0znTuhs2w9YbAZ3VTAbkKfBcWYM2qmTbKBn7jkdFzTVgzE7oAV/Kq6kVHj3sCdn3BFJ92m1apvhSvia1A1NXkN86iViTN/t1nkpKA8+yvyNhwoTZh4ZtT5gEOdw3KQeUC92iJrz6GeD446BqbOnQ49okY+aDMAvm2f274JFtUP0JY8dNiRjiuFIpIyZVdFN7n4HTYCGzSHkTZzXsOMEvGWveQhb8rJ0eXAygeNXeE/KlIoM6EZKWf58UGWZTed+bmMlLMSPBL0LsuIUJGlIn9KSSlBA3LOygnYBSnbXynfuPbvQJ2q0m5bvdfovNqhvonfpu3jb+hL3kaZyew1ZOKwqYRNpVQpBW2ZalXE1yxy2mbCQmKmyfRAs5lxqCm26sv9hgE+k2dUUs+Aul53pf8slxutOezu6WPjGIqUqE8FXLesRFiKXSsH4awK+Zq6UdM0xe8+Z72uOBj3wXnPxGX9Wt8dB/FrDvs7BneHByaPLeir2MG4A51QfiKCMoyEm2R53A7W3x57fTlsWSIS8ibkaWW5ctFPVsogkiJCkuE3rj+OA1Hiwwl7H37CJaQ/6YEN1KGILRTO5hdwnJCByIjw24kFwbuAF0nyWIRXOVEf5O5WGxZEFzp7/kIXL860ulqop70GxsKR8YfVLIvr4AI0ccWWVUelSW41SfRVLmvWVys9f8zFyxdf66tPv9Q3n3MY/D0XrIyhl+eXGjiY90XiPcYu/0lh4+E77+jdh++C9/SuL32NciHMpTAXwR9+8IF++5vfll8O/4e//mv9NZfAv+YS2X82+oBxo0mZeowS48RIX3QZ3XLN2Lpgkt/IbTbjoPjg6EgT3FRX2jCWXHHo/JJFly9/rxnbe2ypRluzutEhY+phO9GU/tDSpi36sTshb1NVqggzCkA9KueETWaF+zNW27Hg37Ao6Q0W/j7I3iyXWs+vNSxXqrDViguuvAf9ItDvQHxZYMBjBY8li0/D/i5JadKoOTrQ9PRY/oZqnk7U59AK+55zoT2nDF9A+cLDdp+Q0WPrFLqWhXRG7nEcGbc6WSb3iZQy8meJmkRkVdTdY4XjK2y6oQ9PyDtlo1A3jQJdhOg5qDsiFJHEWxHlTUqQuMWoYJw0iBqIIyz6+xbEuR+iI2kgX68R/+CFHIu2rl9pwyWw3WHYCKNTBBxhQ1H4Y4esSBWoCddKqVGKFj+yqlFy3kaeAAAQAElEQVRSq0gT8oOhZtE/6upypauLheZXSzYCHXN4QFdJI+OUv/BVbGelNRdnPTYVCuWUVKGrhJuCOkdW2oWDTjS4nbm47LCrkcW0x8e2PlSOA6mbqVtPtV6yvphX2GXFPF9ps67VbVrGxlbj0EpCxpjAt0XmVqIuSrVSniiz6Wure5rU72ragPa+2vpIVdXK8oyUP7LwrRvp9PRAH374nn71q/d1wJx6cb3UHz/5Rv/9d5/pd3/4Wp9/9VQvL5bwbXV8fEfTyRQddOpZwHuj7cvfD9+7rzsnU8rFvugXF9crXcw3mq8HrfukgbWSkMv+M3T57ePn+oZL4AWb4VRPtVHW9WrNxvNSZ5dXXKayUsN2ptjiDEzY1BlT5v5pM6EuDfUIdNGVuWHF/NAxPwwj7RuVmnqiGXNM6wqOgq7HPnp5nN/QbzrsasiNEmujEZ2cc/H83ZNn+pTLqK++/14vkWFO35svGReQa+X5gbbtyry00ZKLQv8p5mEclenjCFPmqms2aUv6lds1QugsKejnIZXNwBrd+PLQX94zlstFka2Gx4zLqmPGnBl9J7ChDfPSCnq7Ijwl3jQjZS6RzeiRyfOJ493vIkJz1ptnZ+fyRdnV9RX17miXLOc/PDqUMaWPtvTVGv2knGWeLseXnBs2XT068vzo+C2klJIqaDOwP5DJEC4qluiRdkdc+4nAIQZ5wyjxglo/fCDbRxYvL7IUuXjBh1TH4ew/LpvqKiK2UTiQSLhbhCKMVGTPKSmnJFpE7nNeG7vPLtl0+0LxigvNC6+tz9EdG/wnj5/oi8+/0D/+wz/on//pn7mo/LL8VysDc4bXDM6zoq1H1o2h7TPQHpfMDV9++SWXnB/p008/1Vdffa3vsSnzjghZ9wesfRqPj4StZwNhkTMDZMRmMuNpXddqmpp+W8t691rC4Za8bm+3qdve8GWn48zX7bOV6I03ChoZb3rq0GNfnV3kdxs7zvVa0/5eI3WMTc7tci1HzXwQEYxBHWPSsny5wDpbooOUk/ZlW8aEnq2nFXa6wMY9x5i3Yft/wXrhWy7IP//sc/3xj38EH+tzdP3NN9/o8ePHevLkqR49fiRfFn/++ef6+quv9OTpE1m35utx6t7duzq9c0q5rSyDDx7cv9wGESHL7L50yJhm+gPm8gP8M/q89WZYVzknWfcR21YM7f+JZ+vH82/+iT+rxD8v159V1E9l+jPFeDMb5vqjpfxU2o9m+kskvCnkX4LnvxUPy46dR4QiXofiZ4Rw+ht5IkIRIfHRTz2FBqJwX0uKCAVjXCQyRfDaftymo8OA5ZUEzRYQup+CKMiKnJXsT1u/w68jKTEOmeYvjcgJ2fYIWcYxtJ3hcAX24VInqveXcGFTyii892XcdiH408uBcvspPMm6+8Cw+PZuCWxf0Dt2j5IRYcJwpYVOXgNh0uQ0u2/C8TeA9s28+zDGED8H0xb+CY5Jcvg2yK/bgKqEb9P8RfxB2VsE/MLlGJbNrmH/W1BoHW8aA38AgRvX8TdwPUO6CQe+LW7iyPua3+E3QS6XcUPn8F8auzK30u3exAU62pbtumwxEvc6QirybNPtD4fJX/LetGvQCQ3T4cLHtCrpmbQdhGuwXxhx34QcV9KSxsLjh+6WJ+UU3r/Ahbfg/fMwT+Qs/O2+iV26+f0c9uXt6Up4l5/LOrkMzmNE/Ih7A4edJ7Iiqi1SrQApVYyvt1ET3sLpETWqr8mzhRxOjVJuFAXEwyPgq7B+Q2XNL5oJlA/jDR+8I2k70CKmI3Ibx3rW6+eR8wGFlLPU5FE1u8qqnyutL1X115pVve4fTfSrh3f06/fu6r17J/Kfe51Am7gAHrn8HTlDWONeLq+4H7jQcy6oztYLzcU+kwukrsna4K7Is8rSpk5aE/aF7DXnKtcItqZOK+q5pF4LVbpGhy+7UU/ZSz5drPWcPfEVOu2ameLwVPnwDvcNM6TN6qhLzznOAEbON1wfSKlUUp9CK+q+4PxgUUlzyp5Psq65iF4eHmu4/77Gd/5K6zu/1uX0vp5qqkebrCccBp2p0YJ99op98ZLz2etBumL971+VGv618wIdXK3n7NuvdMEl8JJ9QOSkyvsP9iGV0dSstyfy2tnra7dbT91WPgfk3MAXwN0mNGJTI3ZEEdqwx99sevXdQDxtSB0iJGN0fdkz9Tt47e629Bp/RJemDvGPumcatmIP4nK9F8kpOUWCLpPeIFvDOUHFXjpl0lyAXj2BNzAmpCPf+Ark9/4UsYiTYAW26SN7oG690mo51xKdzNkfXp695MzzpZZcBnecgVQ5dHg40737d/Xg4QO9+/5Dvf/rD/Xhr3+F/335r5Y2nFmMShoGqedsqy+uxDab8KgNCT6TO+PS9yl7z8cvXug5F73n7OUvV0sZ53PaBTkWlDnnMvJyea1Lzgh9v7TuNhZfEXEDPHxC2/qE6iqpRT9tU6uqsgZyrLkE9g9HBuuLtDybKnEOEZzxjJxnjnUjVbUiZUlJ7mIDbTYgry80DbdTRJAe5axhhbw+t/B+MiLoj1lVrpThkQiPMNlgW4vFtfzns+fzS62wuw7709gppV6KXl23LudMbvMGOTJ2q0hFh0KWCMsUxa68/1ugK/P1D2wm1OeYet7h7Oh02uqorTShnTJ8OVSGxwa9b7QZN+o4B9sUrLQZlvKPSBJ97/T4QO/cv6N7d040abJsBx3nMWRGDz3lduo4F9pwRj2gk0C2Cl1V1DVRVwnZaOiOPfaGhrZNC53rB8/4g5h/y4ikCG2BV6GgIhG4VvINtmGVePuj5Anxr9CT9zV3H79330xPSjRgSrjGa3lN63x7OHwbjs8K8ou8QtljVFz+AiaZXpnmI71uVU9matjw1xx2jdBt6OxzBqKzZadn85VecgF83Sdt0kRjc6gebHzZywHqwIHpUBNXHcpx65hozWHxBvTQ96nVesgYTcKIstYMhJcMgs+4CHnKBcbF5fXNoaAPBn0QYkP1oZMNZ8A4BjqSB8HAMNw5rI+Q5PCArCPpPYPQBsNbLhYcQl/pmk5fDg4ZXXNOOjw81IP79/Xeu+/pHS5HZhwujXBYcnDZUdfj42PdvXufw9tTTUmzLjKdKTDUSBn11cr4k+FwQVIubt66kRVGztAnkJWhr+BTjL6qGCdqVbgZ7N3s9Hobv43b+7eu03NlPzLgZvIWuJxd+UUuwpn0ik5dN40aBiejZaCa0L5TDnYOuAy2P1LQuQcmHjooA6MHKcZbK1V+Qv5n3w7j1h0YmHwo6Lbp0K3DQVJEKKWkjAx2XQ8fhEY4VRppJ7ej87gs8Zi2Rl5PVqZN0Jqfacy/Z1CgyZXiFV/zcfqGQcWuebmEnKABEQ4xJSInRciyuJycE/5AvgTcLlkpb5H3LnpNOZf0dOOvCAPkdJ2Kfu13m9mFrgaV25lwqUu9pTdthu6HqJRSpQiQaqVC06iqjFZVPVHTTDVppywiDrhwOCqYzY7ktms44I+gPzFgzjmUv7qac9A4L/1oQ5zQgWWtmRAqZErQWo/uJzf9ifZIkeX0BjrLndDfQLwH6zWXBdb/wGG+dWx9r+lf1vnAIs7o6XOegBy/ZsLdMGENXpShe1rARbrhS9uPDP6wJiwF/8RjN+wibwQ+PillWe4G+83oNeWshPwBpFAE0CuIJwBRfm8daGSUmF/yghMfqbx4B9iGQlJhaY94dq6dLUZtXW3dUaWuoj3Wi6Xml1eac1m7vLji8netYMwJdJv6UB6T6N1qGJeb1MiXv4ftTIeTA7XEbbwg5jLIl7+ffPSJPv7oY3328af6goPhbzg4f8Jh8DmXGf7LBxv6xch4mFPicmeq05NjcMLF0wmT9F3d45LYuM9Y9w7j4Tv+Qgzj4XvgXXD39I6OGP+mdaMmVVwCUw0mb0/qKw6xfRHgdm9on9nhoQ6PDtVOJ1IObeivHruvuQSeM/72yFKhjUlda8bcMiPPhH5SS0rYQ4CEUZimyUkNC66K9s8p1NCH2qZWRRzqYQ7hQonFzxr76sCA7fXYY8/hubDVjD4bBrAGnWZf/nLBLhbc8hiFvXoBtyJfAQso/98g+wVdw6F3e3igajbRUAWXv52WLPqW2PSChdoS2MZt0C19zwfmdnNKsq579O1+E9hoyhmZqwKHjSpVytQ7UbfaekC/E8ZkjxkRIS+WPDZ6bAuFEnwjQsL/A7CZHwFFqvTNzUAVB/XofkCfunl6DdRz4KK3Q28dF8ADGFnMjcz8vmBFVG0RikRGI0KKXBC4EbRONEoJqFEAMbdLrVgMqF8lXV9suPxlUbhEDub3nrYYDGTbcAm/xH6X8yUbhBWysnClb+RIqunfdVWrRjdRykpK6CgnZBDsaS/L3tOGo/MgQ13NVMWBNMzUr6faLFttVmBtNOrWYFOrM7qa9kFm5I2YKMgf1MWu65Dgk9IdVfkdNdU7mtT3WPwfq6mnyigm2AlFdKqqgfG30bvv3tOvPny/rB9a+ubLi5W++Oal/vj5E336xWN99/0LXXGpW1UNfCaqsV0NGwU6P5o1un/3QHfvzBjTa9ZBHRuTlS69tlr1WjEOjKlRYty3u9yMen52pSfPz9lsehFeaYi6rKOuGE8uWef4m6mRQnWTNZm0lNmooc+0TaOD6VQHbFLqqsJsR/TeyYvsEdtRVEUXuW5V1U2pK+rGngb1jFcd8DzSKTTkWmky0wjdNf3sGZu7R1xM+Ru4c8JLaFe0zxq3Z6020k7mZb/5DPQ99w3By2PTOfkv2LStGBsiQjVjQ4PMFXKmTHkYtjcpFxfnOjs/ky/PnC+lpJYLWa/jDhh3qrrShnWL+2VH+QF/82rpnw2ymj4iJOLNe8r6x/kd7zzXV9fy5fL8eq4O2VNOasg7QW+mq7HLoEyzSCkUERKVG5Gvo68Z7vej5zrHA/GkSCr0DhvEFYf85keiYCY/Jd4vdIapwZ9Y/DQYnh9+RhKcXFLwOFz8vAjevPG89gn5n4QIcJCKR5JjQ9vHbo6t7I7pGF+9fr5is33BZa/bwWtrw37/qtcXjp98vP2Tzv/4j/+of/iH/67f/fM/lz9f/OTRY714/lzn5PW84YKrnFXTzjllea3+lHnr808/00cffVTwxRdfyHwX2HdKSS02PWknyuQJZLNcESE+ZqeBthiwL8e7jXNmPEafA+NgRMhxTV0X+45wvlCCb0P/sK1EBE2KFrfK0/5xcCx8hmIbZS2KjXU79Li2SdvfSFk5ZTWM6xPs0zK73BEJtzpcFjs+OzuT9zTyEzQ1/Nf0H1/0Wke++LbffAfq5bI871jX/kLVYy56ffH7FZe81tOnn3zKhfBH+td/+Rf9C/jjHz/W948eYdNXXDwvtGbOrqtaM8YA69D13ss9WGfIELHVUYvd34bpD5gTj+hnR+wXZvSd7DFab3tC8bbo/zvuL6yB21p+u992e7vQEoa0uLcT/m///w9qgIbaSRX0qCh+vxmjCJcgOsfxIAAAEABJREFUbmlLRxPhqVz0YTlcXDy33UT452B600SS/iKgzHiFMG9Yb2XUzeN6GCUC8pv0v4C/8DWfwvwtL6cZP0jaRZrBDjvnhvImbM8u9saLx/N4uDJunB0Ct8Tt4h2W/b8YtxUZ0j6/+bNJin34p1zTKkERTEIJ2AXEiTTZJfXGhe9NOSU+pL+ES1kBn6IL/OZZ/MQVOYgr6YTfdAst8XYNp//AdX7jFp1pjEJPmssp/j2N4/b+n3JN9yZ+iv7n0vbp8LQ8RQ/2A8tomY1w2zgO+hHoB2D982bcjt60hTfpWzdtfbSvywu78N+nCb+IM8Zbfof3uC2D/YbL2bv2G7Et6U98W66MXeJSfpHrJ90M31ewbIG8JZ9exZfwT/LZlifnuaHLRY4RHRYMwZoTeAsLvIxiKyBjYP/Wk24MuIb9/ZA4Z72NILyH8AN4bTi3YMmmDj4DeYaRslVJYWRFZFk2UTfrd7RMxIwFvP0xCJcPfmnkn9/SMA7yum/E9b4251AD62keNI2NWi51Wv8KOPc6mSY9OJ7o/XvH+uDBqe6fTHXYZtUxKDhLGLl02vQrXa/mOvclG/45Zwq+7O2apGFSqYd5V2fcrK5OWlPeQoMuOSO8YO+3oB7r1GjJfnyJu0i1zjvJl78vukG+/L2kHS7RxaaeaZwcS+VXwA0lobOh1zD2GpFJaVTAXxk9J2lN3EqjFim0oOw5sl9PGi0OjrQ+fUfdvV9zEfwb/B/ocnJHL2Kqp32lM1W6RJZS9iBd0rCXyHrpdTr7If9owBfAl76U45JxiR6GGJXZi2b2GYl9ipGrrJSzFFLHXmHNOdUaHj4HmXP3seJexfYx+Ad1tHfnc5J1z5nFgC2N8vp/RH7nF09PXbdwGw7YTA8dGLZhk5o2paSckyrKr9F9hTwRoRE6nw+NI7Iil9NzSiJJfhBThv3a+Rx+BfQrkWL3FVCvRBsMnJV12MFqudByfg0utbq+Us+5WQ2TQ84H73BB+ODhPT189x09fO+h3nkX4D7AvXPvng7ZZ1TocGA/taIjrFZrrTjHs39NO2zcPwZp2fXY3VqXy6UuKO8K3V6jY1/QX2Nbc9pkg42P6EDooqPuy/VKi9VCa1yfG479UHQyotcbP3msjwr9NG2tCTJPOA8sYC90cHqi03fu68677+qYc9KW+yIOcuQLYDZ/kvdHkdFRkniP1GNA5gFXPCmSEjoXhbgdesrusSnvyXrqR/GKDA3lB4rtiPNdmL+cfs2l+mJ5pU23ks/vIvdKtnnsvOd8iQMmzn5axGhoD6mn//SUnVImrlVGtoG2995yg45Cg9oq6YQ63qNu9zn7vMOl9hH1biupoof5zMpl9eNaRscZ1kZrddqoZwzoNkuK7XRAnnsnJ3oX3ZweHyoj18i5nTG4jvg72qenrgNtIZ5MHStsM6dESEgzyvrooNmeqZTo7Wu87ewC26h/0/dW0psiY+fD5bML4GwD5R1kARGE7CoU8SbSNg5FRLyRhhFE3I4zreE4u68DRjLCZZFPxU0SvJWyxsgaUlXQ466VtWKS8UXtWB9obA7VNwdacVB61VV6uRj04rrTy3mvy1VoxcHvAE1MTyXc8kvg1KrLrfpqoj4zMDOYb8asxXqQL5A3TFIFvbj8TZhVEuMcnbHTFQOhL3+v6cgrOvGagdaXBz7wMHwY4vCKQWRDug0oIuTBy53UHWrEqEc6ijuRf5XhfBfnFxyCXGoNX3qLJhxu3Dm5o/fff1+//e1vcT/gkvekDLJXPgS8XmhkMjo5vae79x9oMjtQXbeq6ga11Uqp2iEp0KM7VcbNKSnjRoQSiOT0UCQQ9gPcRHzG4FPOspsz+TD+0gH27j6NcAauY2YAKy6d1/6Us1LOhUdKeVsOvCMn/EmZuBqZm6ZRw2FUQ70r/LmiDoVHpZYLxaOjYx3TYdvJtOTr0d8G3W9KJ+1R2a6ThW4ex4xoyREjA5pp17SJ87lzD24HJ+6QU5LrZ+SU5Kewg87l9QziJS6i0NXIWDP4v6If1SGXD97M3+1c6HmNjJSO2zChrhnMeuS2bLBS8gsaIavpDEYpRQpFvEJCppQz9GkLdJfRUQJ2t8jKhEscbWJ/xq2I2/tTzkrkDZAyfiNVxBkOV3KeTP1u4AP1RJsUVEoB7M+NqqpVXe9AG9bNRA3tZJs8YII8pO0ODo81mR4qwWfFBHmN/V5eXuuCC0b717RloIOW9p9wgFrXlSJLA5dBHRN1D6y/noF5ZOiNJFXQNG2tpm3kvjVY9+jVg/FAew8M3B1ttuHA3e0ylLieCWmj5WqlxfJaV1dX8qWfbWJg4N+jY1DvnA9smIDXYAXW2M+aC7YN8m5ox47yRuwj01ZNk1U3NbJUytapESH/E+8t9D/hsaX/OFtEeJWIrHQWws4z3kgVxJQP6T02upwvtJrPGY9W6gj7F6kjE3QMUuZflSrVoMm12qrVtJ5wWTrTAYvdQ9BkxlcGzbPnZ/r+2+/11Rdf6bNPPtPHH38MuAz+9ONyeP77f/m9/onD99/98+9K/CMO4BcLltk0cN00arGHA8a2w8ND+aC6tHVVYW+1mrrRFDvzr4COST8+OJT9/iVhRf6Btvd4uuJgvqPdgtqaR6FhAZGwnw0243b0n0xxHw+U0ML/gEPxQw7xZ3WrJmXlURrhN6CLHl49i70R+8opqUXOpq6QqVKDv52QBzdhE2tsxIs426DtcsR2R8YC22qPDQ0g0HlGthFbcjhhp6xHZP62rw22uLFtuiFzUlBWxcagopzUNhpS0oq8c+yzzEn4bacbeLtOHp9cZx+qZ2zScU63DDllWcfTdoL8tRJtmjLSED+mpJEyA387neqQxWNDe/TIv1lv1FkX6IFVEBYhVdAm6iF0pTEk+5WkPYijGvIXNZZeKNMH11x2u19GJCXKEzwGiDoWxB266+n3o0alHKpY/NV1Rs4Kf6aPJciDVIogn2LrRmRFqhRRSQW1QltwU65xHVrMO529vNLVxQLZazVVKw3BpWzHeLDU9eWcseEauqU2jFcjC9OIpKqCtm5KO9e4CZkjQikjS/HDhvYcWKz3YKTOKdWqq4lSaklsuACu1G1Y0wwN4ZYLzFZ915S4zTpTXlbf19I4VWgqaaYIYHcXdppG4vKhcn2oljVQ43EXu6ubGvmyajaRTZt0cNDq7t0jvf/+fb3HRub46BDeo85enJVfMH7yyef65pvv5PG4Yp6wrdRV1kAbIKzYF+v+yaHuHB9J2Lz702q+ZmzooRGyVZQ1Ve1vPVNHzEKX12udXcx1Cd2YJ6raGYvw4CJ41KBQZFqkCTVtpem0Uet2pX0PZq1OjmaaYt8phVRad1TKlTJIKRMViDHKug14QVTCPeNTT98p9pSSKrdPXdM3ejZgHVsAshI/mocRWQHMu64a6tAoU0YmLVe1cq5t2tRlqUdPnuk5+towXtRNoxmbj9nBgSZsRmrKGcexfHnPl2KeU1b0RQSkXRp57DpE5xPGKsjki8IVtm9/A68JY82InVjuln546DmT8ewQuIwqZ3lNeV3mKsZk+nVKSW3basbYOJvOit8yrJmvzHtFI1gXESHTGhH4FcKRhCspAc4CSigGYXeDesYPj50kKXJSqtA9SPijUIr3D6Ff9JRB4rUclsMRwWsPvHwIBcD3KteIekGxD2mk3Tv0smDOOufS8umTJ/Llo/0eB022Xq6Yi77Tv/z+9/r7v/+v+u//7b/p008+0Ud/+Eh/93/8nf4//+W/lPiP/vUjff/d9/SHKw20d0pJGZuICHns9Brfv1j1XPZHLoG/+vJL+VfAz7k49heNTNsyNk9onwb7i4SWx7Hk9bhrmkva0vMcVZLbzW22WMxld6CPOb6jHRbMw/5iki+jTZfoE3bHQmNtmHKLrYbkqmrwGE1+l+f699Bb9uKnTgEfjxMzxvXpbKoJdmdbrKpaEUkeo23Lvtj2n2b2r3Mt294Oz9Cx48/8BS7ma/O13AYVUs5ZFTbjsOvlP6ntC+B/+ud/0t/93d/pf//f/3f9t7//ey7dP9blxQX0lIm89l9yeW8dO5/b1Pq3rJavhqfDBZl2oZyUkozMmOX+4D9hd3J6TL87UEWcFBIIoPJEeb/+ctwer6eIvqmS90fS9cuf11vul+f/t85hea0GQ+jC4a1rnYgntI3DS7rfunHFs00fiRsJ3QbBkncsafCjn9lPsMQ7XQ78JPTGA5+fpP+JdCe9we3Hgyb+U/HjXP60lH05pt77/71dy2L8sH0da4x+WUy7tzCW9iGC9tZtELX9kOl2/C1/BGkK2flLQAr98HHcDjhb2/8h1V8uhkIKM7tvoiS8/iokfu2jf8y/T3/leub0OF2wi/Y+xBxew6i3aobo0jftmsLuD2GbeI2bVLjdjhPP7fDb/MyfMm6nOWw4buuOO5rbrv1/Hrayj8j7dqjUH+FxLQPgo9fotzSjtq5Kmm4ex+u1ODPYYiReu2e87W6TKXMb6TRD0I8/gm2apLd1FO0YvuH+GK/b8TCkYtv8ji/hN/g4bp9227X/Nl7RiWere93wEo/jEuaKO+KStm/XgXYflNlXZPSSNMQWI+4W5KHu4x7Oi38AjhsI34C44sftX4PUU9Wfgvlt4fIzchgVbkXe+odQpS626KPGDxIocbdd+/90bMi/gd8G/saaC7s159urIWs5JC0MKsIRua430nzD3gVcgWsu9d6OLY3TrqC5XHW6WG50sdjoEvcKzNknr9iDbViLD0OUthhpG6HfG6BD7Z6tdyyh4t96S5jMorH5MFKxdvaaV/Dxeq6tK83aplziHLI5nTVJvhBu2eEZp9NK77Hffff0UHcOGk2rEeugosNKnfdHQ8cF7qgVa8lNXWtTN+pZ/47so8S5kDGyJh7Zl3VNpWWSLgfqyfp0LpV8HfQ99N10qmvWny+p9zI3GjjjvOxCT73/pchVNZVmJ4rpsTbsJ1fUcY1dbSJzB1FxB9GoY++5SpUWtNfcLnzmxM05U1u0M83Z28+rA2249K3ufqD2/odKJw8Jn+o6Jroaal3TppfdqAv2feeLlfxF63IeRH17NlY+37rkknPBvjPY49bIX6PDjC5TTko5K6Vc9iiL+VIX51cF19x3LGjjxaJjT4DwY0WbBP7hBh3nYt5b0ExoZ/chMNoOOAPZnoX0hXfP2c4ARhoYbhCHIkIpJ2WDNkmcDQy0Ucf5w2azVuczIPYzpnc+3X5CJX9EKPT64zDRxEeBz9QqSCp4VfBP8Nd6pXE5V8fleM/+K6GvA9r84b27+s0H7+s//PpX+s37H+jhg/u6w57CXzBt2bNXyOoz+l6DOvitOaO7Zh90eT3nHGDJ2fKai1t0Rl17dBHh+tXUsVKN/lvq2aaswG6EXVUKzbDDU84Ujg8O5B+feD7ecE5mdPStDtm8H/IP2Xr85fyQvZzQZWI/l5Gp4dzkiAvN++/c0we//kD/4T/9jf72f/tf9atk/jwAABAASURBVLf/j/+s3/zHv9bRvTtK7EsTdciUFylLQduDoJcIOdzXjITMFXLmnGT+Vc4yQiptuUZ3G+QIInLmFT02seD87ExX1y9wX6KDaw30u5QG8kqmy8gayFxh64ecX0yQZUQHm+VCA2frLbyOZxMdYZ+TLNFD1HA4cdhk3Tuc6R3a4SEX8+9wHnWX/nrY1PT/UI2dZ/imsadperF5B51G2noP4acQBe11OG31wcMHeu/BAx3PZuRHKuQYy5km+dHtQPuMwyDYKiLJ+toioQUJEwejk0v4tRftbj0WvJbwbxfYSrkrb4ytxx2p+By+AZ7YIiIUriyuQBR/UoTjX4EIPq/CESEibhDOl5JSBnbd8LhR3B2tdo+DJS1JpCtwjUST4o7BYAlWTGSXm9DL5aDHzGDfXw/65jr03Tzr+3nSk+ukF4usy02jJYelm3SosT6SL4qHPN1OsvDpMfZOob5gxJWYs7YNGRiCksadO0A7QNdxCLzGKDYe1Ebktrw5KyLUOZ4DKB+4bLGhM3Slowy2EgXGn1U6FPlEfhtWh8GtGZQ7BjrYyIPLydGR7t65o/v37+kdLnfv3buv4+MT1XVbBpYrBpmIzCHkke7cuacTLoonk5kyHTpXHGLSaVNGLspJ0GX0V0DYHThRUApJOwSBiFAUlYcSdFGAPycFSIRTTiVt72YOVzJxOWe9QvXKn4gnX4Z/Ajlv8wf+FPBOhDn0reqKugEGgpo6NEzKlXmTlnKW/T5ondJJp0y4PgQa6FwdE48P6PYdDJWqp7P2tI8x7vS+j98eYK1KuzgtpKKCkh9+QqacMuXVpQ4hyWluP9OP8B7hidRKKRWaFAkq6Ig3rZgMxoLekTKPiFAEcBlO28lt2Z3ZLILBS6Sb/0g5tg+yaFtOUspgV2ZVV6rQUa6QM+FnYVHh94F3xp9TrUR8CtoCNxPOTDoZu8g5K6VbiK0/4B234oN8qWDHy3zJn+Czjd/yroivciOjriaqjBq3nqoGTXug6cGJDo/u6ODwVHUzo2pZKy4H5yxUrllsLHA3THBup4p2r9ukzKItGPTFpLLFoOLSU4O4nEfKEmVkTaaNpj6Ib2rqlqQRXVOf2rbEZGfdWLeerFb00Y5Jq2dRscFfbGK1lC/qNvRBo0xs67V6JoKh2FKPzWyYO5hMaD9ZUNyedjSvDj4bJhTbnO0yEuW78WhP7Z7ANcSLj+T2LoxUHrMsweJx1I2H+hAuvEZIHL/FNsS7MISGVPO3b48oEX7HPqq4Lt4LDOvF/gRdjiS7tr9SL8amnnFtwB7RvlLOtEuN3sGuzSvGmxo0Tcsh8pQLicMChwXP1XItXyz5wPv84lLPXr7Uk+fP9PjZM33PIf03336rr77+Wl/ufiHkPwn55RdfyvGPnzzWxeWlenRdY+8tbZmRwTq2XOLJ2OSUi5XTU8bLskg70QxbyFR3cJvQNj3t2rk9qY/rXDsP44gvXir8kZNEe1mr4kmR1NAvJvSplnRMTcIOxPg/sCDoNz22MFh1ZEtKOati7GpZVJtniy4sqxc4o/OxME8KVbnC/htlaEfK3NBeC2RcYosrFopr5POXVCxHIIfLGl0WKHwYYyxbpo8k5Iqc4aAy9yyp32q50poNQA+f0bRslC1D6QfMHS4/kMNpblNnTtQ7glhgW7duI2UhLPNhqI+kweW1jSoWTELuFWX5gH7OJcbq8kqby2t1l3N1bBZ6yjd/wS/Ia7Ol+YQJMReO6tDfhg3khjoZPXLK/VVBjfmQYSCuAEWkyKpohyrXiFQrpUqKVGCbhAS/5P4EG1zBjj4h3IJQQF/ysXYYKXt5vdL1xUIrLoHHLrh8nBQkJeTrZZtdLJfF7TwGIE9CJ7bBummUscVEWyoCG7AEoUQZFLyr4yiGBg0INNIGoQwpUIJexA9y/cae/GzcxiGTj7I3uJtKPZfBQzfR2DNWDofkOlaKE3jcUcjugZQakEBIyKGocGroamV0ltBTxfzZ1KHJJHRyXOn9d4/017++q7/51V19cHeiCVvO1cVzPXv8bfkzrP6V3tnLsyLjVufwHzpVY69TFuQPWJeccMk8RY9VN0hc3o8rVlEcHKQ+KatSAMxPcy5+z8/n9N8V3SZLudVyPeiazeQSnW6GQahHDSv86UGjdpoYy3u17chYnjVta7XY3Yi9dNhUTz/pkcUXnEs2RQv4r1e9RvQn5Eks3pBWFe1w2E7ljdTJbKYp7WVrWNEgG/rvhv7Y47dNBtLmlOU+knATesu0a7G1qpGiQuZR55drvTijLthN73LqRnXTqGE8akFje6AN3P98+btgI9gzbjbQzGZTTScT2Z9SqEM5Tl+x5hux9VxXpLXwq9XQxw65/D0+Pi7rvSP8hweHaupWkDIHdWCDf1TOWeZpVPCgKvLYsWQMKLZLH3VZpS+SGBHK6CbhJhSfhpHpFIwSraM0DBqtF3Q90D4j8kujTB85hEd+ILfjJHe5G0BKKftUa9xk+7D9Pw/nsrxDP9A/gCttkDXeAMHysQ6t6x69Gq7zhrrPr6919uKlfBH85PFjnXNh6bjz8zM9ffxE33z1tb5l3vElpn/x61+pfvbpp/r040/16NH38i+GhZFEhCJC4lOAPB226F9gF97MUefn57q5nKfsgLCpG/rdBJuuUV2Udl9jt5ZtxcZ5yfiyYV4Sj9n38HTYdtGje/OwHjbMXytovUcYaaMIxgxkcL0jQiklZWzW9hD4I5JEvMeXAfqBdh4VytDUTaOqqmVaoyE8ZR60DWf6Wk6ZNPNLggVnI2u5nmWs5yLaMhu+oPWFsG3denKdLPNAeSEpIUNVVfCqCAU228m/yn559lLfffedPM74zz/7T0FfM3+4zZx3zgHV8xfP9PTpE1m3vjS+4HI4pbjpQ3VdqyqyplJOROAG8uKmRJ+oVfYKrAlcr0Sd9DNPkG7g7D4O7bGL+ks6O9Z0Q92GHP8nlWPCXwj0pB1G3AJhS5Q3FtgP9mlvuCIsJSiTRoVEuLjCv0PgGipPlPf2ddvvGJcjFRngM5Bv6xdrDgDJqO0/vMKLM4LdZ4SfsQv+T3GQ6618XXRJwFPcX/r6mXw/lvxafKAxvRX6kSeI/2n8eGpQ0hbC9yb2Kbr1xOv+28FbKf9D3pv2MfM/FzsJMC1z2IXeUkenRInfvhz+cxBkClj8GEj+SbuOXV+ADi4yLbI7JIf1w8fJ7knbFEIBNDJvA1wzpDeW3BEhPjdQkMuAzjwGXO8Peuaf4ic8QuI4phltMeLuwHzgdMM0ved1570FpxXwIlrGAKNCOyAddXTYILtgSakUeiOcxyRqAJ3zssQrNLCQ4TxbjPJeY4+ORPspVnKlmTtGXIos/EfmMBXAW5LjB1JG9OE8Q8QuTipxjieuDJH4ZVi0AgLMYQJBOcJVoQ0F4WAtZ1eO3yPgS7kivfKcB1LOcnhUaCTNwCtFFAR591Apl2jinB7wsWs43204bo8RXluI+o3qWQMVUCJbGY3wK6DIAYyGRLvR5qYBg0Fj9DTWFr069rcd65qOdU6H2xPeoyNuzTpnzdppzdqzYx3aOy8NN+DyKW1JMbKcIzK6nTe04RpsKIttXNmrbkjrJLHlBqPs74nrFcVvWmMN0w1yrFg3rliHLViTXa+Xul4tuBTF3YBuqXm/4sJ0DTa67teacxG4GDclvMC/HLvin0N/uXbela67la7geUVdrtY9/MZyyXq1kS7Xoy4M9qHn4II90QXuOfvhM2jPCPsXpRd96Jy9TYH9vXRGZV5SsRfkf74a9Iz9z7NlrxsQ95y0Z9wyPuF8/OkNej1eGB1upyfse58QfsL5+RMu9nyO/pi4x9ekX/d6fINOj4jbYoMfUIlHV2t9zwXno6ulHl8twLWecBbwnDX35WLJnqlTh35pGlrCH4zEzg4j9qEdAncL0UJbaNzS06waYTJig/bTjKwpM+u/WsH6MupGifVslZPYNUubhcblpephqeNm1IOjRu+cTHQP94gzxYrzxFG9upS2l7G50SLXWiSQW204qxwPT5SO70i4PZevy1RpKWlF4Vwr6DoNmnM2uZokLdukyzTqDFu+wJYWylqnVldd0nP0+5L2vspTdUf3FKcPtOYieMH55zxP4NOC6Q2u0gw/iANdpQP8RwVX41RXfaXLFTLAT/DP9YHq9lipOdCA3F1UXH1nrdDVEptbYntr0N8651zQLlfXV2zZ16rqSk07Ua5aZeqeQM6s1cfEOn29Pa+7xJavVuyDBm1WSUNfK0Wjijwpao2j2NP0WlPGmj3jFrQ7tjzQOREFrfkzyn24py8b9o/yPykYo1IKpZzgW6nyGEd45Lyhp2919L1hXGnr37CPWMt7p1I3xowRo4iQIuIGhCQ5DHPi7TdCUoK+hvcUGziKQSeQHBGeUYfJeqUpdnY6afXw5EQfcPfy/t27uu8zj7bRLIRdDcqMF4K+Q78bLpDXw1o959E9o2UPrw47KGMXvBweUARZ5XOJGbZ6wvnJXezqQT3Tg9TqHmc/d4ZKD7CJd5qp3pkc6j52eIqeD1VpMoQa6lNTl+R+AT8Zo5RSUpWzckqKCMmfGJVyqG6ypocTnd4/1TsfvqOHv3pP9999IH8RvckJS5W2fIJsSSllEEQG0bQP8if4Nk2thn5W09+2ZYVcFJk10seFTlMaies0DAv6/ktdXj/hnOeZVv25+vGK1l4oUgdGaDrO1TdK1KXNFRe3FedLxC+vpfW1Gtr7sOp1px10XHc6jLUOse4T8t+ppLucF92btbp7MNUJ7hHyzdBBq1CNjVVdr8xYWmGHBYyXdS/aLlQNUqJ9OCjRyJlrm0N3ad/3aOf37tzRic9p0G02D86dEv6E9AhNNckcEp1AIh/iy+080PdHdDWihxFaHGjx4eEtAv7gkvff4ZNGCt0DLyLyjq08jlcQMIgehR9XhCOSwsAIRFhOKi4eu3TUH8SR5OwF+CNCEVvYmAIjC/JFhjd8SSqk+1cEtE4vaSEyayRujKQhsjo6xIoOc74c9MWzS/3uyyf6h8+f6B+/fKE/PLrWF883+v5i0Nmy1kqH6vOJxvoYF3+aMvC36qLGnBKQOLcEnhJGBY1a09HbtlXC2BPGmXKjYHBUZGSpcGpl4ioO5BoOGSezAx0cHHHBdaiGfBlDjKAD0TF8ILJH5wEDpJQ0gc6dKVHPBG3eoeUw5pSB5+E77+hXH3yoD8HDBw/lA8Eq5WJEm3VXBucFlyrHJ6d6770PdPeeO/WJWi6AazpqzrUSMqdUKUVGheg6klx2hk9O9gfxhsoTgT8D0sLAn0Ak4pxmN+/yOd1hkECmzpm0yocyoLjoriIuJ/KQPwUu/mz64m7DQdhpOSVl50HvdV2pKm5d3EQawiJnlMFuNp1pwuGORtEvSxdTMp+UCA/lAmTFYL5iQVk6KDmlUM/g4ElwzuHsmoWmO6zLMf+eDl8O+hkcEvIWGaiX0wbaciCvyzOfkUEcmIErAAAQAElEQVRhAGimtMlAuvOuXR501l9OWYZ4XI55VtSvoY1dJuIga6+eyWSgzIAuOdKDhgcTeI64jrcebS/OV9W16qZRy+S9P7hznNPqqtEembJcfkRWgETYyHaRLeWMzrZpltc0WySF029QQbdDyVspJ5BrZcLZbqqV7OZGCX+Jq1ql3Gp0mMvg6exQRyyqjrmkO2BhVTdTKTILiJH26rVm0eLFeM9gmnII1iQPW6RRVR2qm8AVfEcgaEKxSzs4mOj45Egn9J8DDsxTyqqqmjKPdZfB/fT0VAnbnC/mLGjmlLfRgK4jQtKggYuFDTbjQ8rF4loLDiL9Zyw62idiVLjxoc85qa1rtYwTNa6ze5G14gL5msXV5eUF/BfwM8+BeaZTR/tSyM0n7Csve17H6HJ2USPuSJmGiC9hXBud47a0xO54OTwWPy8LZsCDEPLrBzBP87L9me3ezlLKigilZFtIUiQNZoxbNa0m5cB4wqKgVeX2TZVs2zX25345mx5wAXvAODdTXbVKOZf0FpttuUSq6kYjbTFEqMPGV7T9mv7oS5GnT5/JfxLy//z7v9f/+7/8F/1ff/9/6eNPPtELLo07+oRtPedKG/L4EtIXHuKZMHG/884D/frXv9I7Dx5oygUw4jPJdyptN4xaL5daskHxpaXH46apsY9DnZweM4YfYF+NXOeRcnrkGUBGvVVQfxYUPWOE9RTmSLxwgzSaqOjHX76ZMC616Kihji1oqkY1+mmQeUL8wcGBDo6ONT08VGah2WHrC2zvarPS1WqhJYvankJCksEKQxiQRPkjC5KRekSEMvyCClonS8adBZc+5VeZLPI7LhkGFj1uk5YyZrRXU9cSfG3PnpPM2+nb+o7yAf52bFyywGaXAe9gDO4pq8cExjprqDJzp7RkHruaz3V2fqazZ891/uyFrp480/mjJ7p4+lyr6zmbhV6BbiIyJhbqkH3jNuOycM1moUOXpS5sOJL4V2wuQTtS5aG4Ir7KtRr01rJorutWAU9MRh3j7Bp+5uN+vLV9GoVF/Uh/dbiH0Prp0ZmQI6ISUfTPTmcvLnVxdu0SdMCCe9JM1eRWtucYggVqrwGZURl6CyXka7GxGfN9gx1n5DJby7FhjOh3fXwgcsWl6Jp5uqcNhqI8dEBJA3xH9yPxIKpl6dko0eTMAy4zqV+jg75Rli9+p+q6CTZ8oBhPpLi7wymqOZCqqVRnST00PW3YqeMAoaNc13mggIhQVSe1jVhHJD18MNXf/Pae/l//22/0//zb9/Wbdw50PJEGDi6++eZr/eM//lP5v02fP3+hhA0ccoGa4TMyvs1o/wfHR/rg7l09PD7RQdTKlDcs1tpcr9VxsdtzADFQ/poDiDkHCmdcsp+zkaTJ2SiOOruc68X5hc44LLjGZq3imjocHE40nVbKVacUK2UW+7NJpRlznfuiL9c8Ls+Xc3kTe8Gl0Pn5JZdTa9op0Bd5c0X7kadt9fDePf3a/4847vHBQanLina6ph7+lu6csWBDvwmRN5E3rPeBdugpP6muG9BKqihvUy6x54tBnduTth+hp5oKdFRVlFtX+EPmuYS37aFi3Ds4pL+DusH20OOKMcXzygKaJfONbcdjea5qHTEu3EG3J6enjEmAuez45Jix6VC2uyn9uG4aRWSlBKhvBHJjSx39aQ1vXzCu4bvicnkJ1tSxw8CGESIQ1CiTJ+MyaBW7SdhgUJkRmx1oKF/+yg2DLdOVpAi6QTBLjmQZZXmJUIgkiY0cwA3geKdTmiD0h6gSIgwBMmw9+Hefks9+0sa+V0+/th69phqoF9FOtRgAauQRjnjZGYdBG9edeg+sH7xWsq6autaS9v7666/0+9/9Tp99+olevnhe6myasGTkDQqoaasJuh0JX19eYlO9jhijj2mTFntKtPNI+xkUK+fPVZLbeWAsyrRHRXskyyZqCM9MeMJY0ZA/IhhX15qz9nTdXM6IrGhTkUIVNlQjb0TAs9NAGl7ZhhLpLrenHYUMsLfkitjma5DbMtpmXWbKGRLXTtCFbKOmsQ0d0W+PsavDg0M5rqkb+t20lN9b99TfdbUsTquw65STFJLXCRvsY8FF8DVjvO18gF48I/V1uhEQWxdb2ZOcBkkpw3EOm6ZlXD9mPDk5PVFNOXPmlBe0z+NHj/QNF/NfffmFvix/WvsJ9RhV6oieMvK4bZ0noxvrJ6WknLZwWaWMkCJCId1AbzwRsUuzCxzeY5eiMmbHGzm3wYhQxFug2BL8xDugeRMiTvDTTz7xk6k/nuh8W0RsXffM23iVNxDjdShsByESCliFa5TtbAvFq7Tilx/iZNgv6AHBolLiR6KHHXrcfhfneKOkYVvuJ9vMEDnhNoj6qc9YeG5l/GX+V7Ja3hu8VhiVgb9+EfSzz01ZsL/xOxfhiPKS3uaKtJ/C2/KUONr2p/Lt096wAZW8+zL1xrPTOcmh3b/X6AP6HUa8O4zQaofiH0VD/BCYBZEkkW7/26Adn7e6JYNgAMpnZJ2lkkO7x9LtvCU+eBdQjwh8vxgqHLZv8pfQ1nXcFuKJt2MUOV5BN4/pbwJveMhUYtyb7HF4i20LSW79tB9Ld3VyOMIUYu4H6KtnvL8Nryt6xxslrVfHfNgxl2yYu72n9xzh8bhj/VXWI7glH3ROs5/szBMqsJQ9ad4vdPBxurHn6zX9QKcY0YTXYcXF7ziyMX+ORYYN65oNEc5nt4B1zQaskc37hyIfeZUqJaBIclmu02hVJTQDxogSv08bQkUnPYOS/SO6YwKSUfwO3yApcihVWRmkOivlXGgDNzP3Od7+lLdpkZIiAu5SwCfnlrzM001NGBljW751tZWTCOjIRHrskMgcBZGTCqAZiXKegbVEGVeDCOKF47IM+817w5pjvUNPjfd1Mw/Xe0BC+w37i23Atwcd+Ta0tdt8xfpsyXp0yXpswbq/uA7v4r0uumRvfsG+wK5/pVjykO526lkPDQg9UNCIcP0wasWe+JpzUO8j5qxL1sRtqMMaY1rR7kvKX2E/PmPoiNsg/4q4BRc3c9aKc2S5Yh1+yZ7ijLObl5fnevbyhZ6cvdTTizM9uyIMXs6vdL6a6+XySi/mF3q5YP+yutYZOF/PdbEBuM+uL8j3suR7zjnQc9aRzy4u9fzyWs+5JH1+vdKzy6UeXyz16Hyh78Ej9kffX8z13cW1vmNv9G1xr/X4eqkn7KueLTs9ZV/1eL7WI1+6cuH6HflN99XZpb54fqHPnp3r06dnuBf6nH3tFy+u9QXu588Ik76Ng5Y4x3/x/Ir0Lb58ea0vz+Y3+OocP7D7leNfEjbNiy39F3Zfwuvllb4CX59f6duLK31zfq5vXrzU989fyv/FzhXnEBv630Bbub3EY3cs7vYtbES0i3C9Blfxk8bH+w6iNdCmHju2SQO5pZTdd7I2jDcr+vKGtu5p14EzlG5+qdXlC60vniuWFzpppQ/vHenX79zRu7gzLo+UpKhr9XVbLn4vuU8460MXY6VlPdV4cKLq5J4S55Qb1u+LSFpg50Nba5w2WuRBV7nXvJEugvZx23PxfI48l4h41UtXXeiSS+DzPusytRqO7yvff1dxcl/dwYnm1URXxBsXXO+dj42uYqrrfEj8ga7Y/19zEXw5zvR8VWFTg56eLbDPK51xbrHALoZoqMcBmIGpVLUaU6WePjKgsBF7TzFqRC5/8fUSm/Q+umN/VVWN6qZRRpeZNXVV1apyQy1DV9jqy7MLzedL0f20XoU0tmqrI03bY01a9g7opaIsl+M9gffTZV89n8vnSBv2km4/KUnYwIAMA30YaUoZYsxJjHFGZkysaY/JdKKWvZJ4Nt2aMXylYdxAOuB2WtBPr64uVP77I8pZ0949Z2e2j4iALsSLTxTw4pMLRBuSqHIBjBwzdHOvzXp31ugB5wx3q9BJlu5NGv2Wc8Tfvv+e3mUvfoRcI2UtXrzQFWdbc85FFtj6kvOHBWPGkjO7DRfVfR6VmqyG87YJZ5wtbs24nnIuRaeQGvwH7LfuzY70/tGp3rfbHOj9aqYPmpl+NSV+eixfAt/Nje5Wre5w7nWHe53T6YGOwZT8dcpKEarh57/aN+XM0WVFBG3d02YrLl8vdX51VnC9udYmekWbVE9rtZNaVU7ss9faMBYP9B8pFOjIEM9Ivxt66pRCDWVOJpPSNikl0ZTYg5RTxhZa0CgnR604przU9fwJ5X7P+PxSKS0VaaEx7G40+ssynK0v2QejMtWRxYStnrbd0HfTZqnDatBRPeggNjoY5zoEJ2mtu/S5U3CURh2R7YBCJ8jTImOLzDX1SNgdN9D0/Q3olLkEbvrgEj1rooqeFgrm/gH7QgFKjBttSPfZh/7m3ff08OSOZlFxkTyWy+I6EjJCgDF7bzuKwYnyxgj1KGK92chznMozaqDfDaYFuyjqTB7i5bwl8t/2RdP8iQVSqUKJWwwBV4ZQwDaB996P9/bH0QV+kVAcXnywVgUNlXJWotGS/ZGUgPBHQBRJwg2HDYdxZbcga8TtMZjlkJh0Q08uN0w6C33+fKEvzjt9fSU9XlZ6uW4172fa6Eh9tceBOl8AR8shdq1OSZsx1NEwvWg4RBANm+m0FfCglHJWypUEIlWIUivnWlGBXCkxcOaauLZW3TZqGFArh3OiKknbZywGQDElLsOzgn9F3ho+vgw+5IDSl1S+wHjA5cU9DzxHRzoGJxwAnnJoM+MCTQoOtDZaYeQp1Tq9c0/3uSA+ODyi7FYZnpY3pazXEEmZOKNKSckIuAH5CQwUfxhJighF2oNwiZNShIK8JS1CKRnwy0lVlZXtUr8MKpCto0iFn2kz9DknGQnXcXtEhLb+JKflKsk8a+p0I3NyWqau1nVLelV4W7eDB6wbDEweo3oWB4MTDam0Q0fn75gAe9wyccAzIrCAUQMTw8AgAqlySiCr2CjqIXcJ55ThI2gH+GM5pseOIqLQ5pxVUW+3cXYdS7zImxhIsRPsIyT51xw+pPWg4tIdJ78M5B0YQAYGpxE3w7Nu6m29yV9jNxVuhZvRT0pZmTKzw7lWBTL2EZHlNCOnShka+wP6FFnFxW/XcJoRKe3SKjm8xd6Pu+OT4LlHpjwjpUYptcq5Vaq2yPWEifFAUya8w0MOtk/v6s6d+zrBPTo+5YD7iLpNil69aeiYUMexV2KGoOrK1ajEoG9EDGivl2KLIJySZFuZMHlPpzO1LE7yTkbrqGWCnHB47jjzX7Dw90XvhgWEFxqr9Uo+zPQCw/ELNgUraDZsULywxDjkB/NVzklVXalB/0aFnbrJTLeC/prFgnkNTA7yg+3sutdPHi6YdF+OXnlKtF+wweFdPrwKjV2i934LQnAfi1faxQWeLVTYB06K0BbClSKCtJF2GDTSlwxi0X0oUc9UV6qamvo3ylWtlLGFhB0pkTcrpwrUsv3VLK6ntIUv46csYOq6QWeNMvmCsWJIIeZldejJE2lPSXZ5VQAAEABJREFUeT3+FZuzSzaB/mWQfxX86eef6WMO7j8BX3Mo/PLsTEv07El3zeRr/0AfmUwn8l9L+NWHH+jDX32g9959qLtcpBxwgVWnLE6v5W/sLWmfBRtN/58fQm+WazqbYp+NEm07uu+xaRzYuBrM8iwSBuVI8kVwVeqcBJmsn+KKB9WllJRyVqI8I+PWhIlRVpA/y/mrplFuG0VTa8hJaxaj+18Bb/YL2hRoNSvQS3A5U1z7kVm0U8pwBRRW9GGdXZV6rahnJyGYx4lJ06qlPzToP0VSiIe0iKCttuGe+npM9EK+c73Rp+Ad1NUX9aprpbZVxcK2ph9VyJ5y0kC+tfsK7bXwhuH5ma5enmt+cSVfRveMjQMyG2bJ8CohQSp2Uil5nGL8ykbOSujL6Yb9mfKNiCyJUZJxdhyTqybzGwl7NBipiwqk4jJWjKWiUgmLABE9C9oVG6c5m+vlfK1uPapmrGrrqZIqBTQCQci6qnKtlgX41HY8O9ABmIIanSIsC79etsEyZ1B+Qt6gDpixOtoMVWqAn5QVUYMsaSu/bb1HP+NAvQbi2IQOfWJOSei1on4TqZ9q5AJ4s2q1uMq6fN7r/Fmn8xedrlnvDEvmH3ZoA+PXtu160SRy+YZ5YwhKjJU5dzTjRrPpoAentf76gxP9L7+5p//04R39+r07un/3iLpWbLIWevzkib76+hs9fvxE/nXewOFKk6SjptED1iS/uv9A75/e0zF9vHYnthxc7I8sttVLcn2ot+u/JG0B1myG113okkOQFxxcPH95oYura20QOKpQ01aaHtQ6OKjUtlLNJhuzkOf+GEe5Lw4YUNev0fmKNdBGa18+u3w27oGOE7ZRYStT5Lp3fKyHd+/qLmujtq7kdrpeLnSFvc6XK63XnWCnUJKfgbboWRPYTZFUM07VVasRu5hzAHN13Yl7fQ1RKVWNcl0r5aRIW3TkLRdjbG7WtEfOWbODmY6Rw1/6qKhMh0LmpC84HOlduET+gE9WhYx10+C2xCXaccSGepVDUPJ16Ak1KCIpUW7KGTdLlD8KU4Ffhww9a4bedcEA3O+Kn7DrNQ4QQhw4OZIqQ6Egfdx08gUwA7Iq4gy6kTwekkUDmrDNDggx7hmRYJrA3QMylcd0W49u4vBAWmJ/8Non4A7IPgKPL6UseCHIlk9IiTqn5Pon/LnoazTvQiflFJowRnlcb+ta11eX+urLL/XRH/6gTz7+WI++/77EuYwciX6PNJTrOvjy2V9E8i9uXT5s0UZQPCUMEEEaIUUKJeTIKSnTFi1t1zIuNNheTlk3T4QSiAj65aDe7QjTCOLJV9IIq8DvsZSVSZuw6T46Oiz7AG/yvaYmVZYbEbblM+ZUda2a8b1Bhhp/SrmkRVBGSthUTf+aaMZceOhLbdvk4YFMnyknIuA5FnvrsTXrXzyRAtlTQURSEB7RsW3XdD32tpfF8thvnQUB8005K4KAtk9ClohUAhGhXGXkruV6eT18fn6mc+Z3/6rYl8GGD3sWi7kVg56TyCYHXI5lsCtkogbE83ETER6xUeuKmO2H8UiGYvdPuCqPY0ogHPRrD4dvw/G3wz/h/1NITfM2mK3j7f4oTPBnoijRebfMRyq/hTXrONJuaPDv0rVzRyVtYa1v4bS3QzfPaJ/Z4dpvaM+T8sbiF2NNAFHGHnHjl5/SjvYYZmjY//8/cI0Dfb0JEaeffN7MsQ87U/AC1u9t7HnSRqQSijdAtrd8RseFXzvc9juqEOzbeOs62o1NF3a3vok06ZswnSxnyfQjL2f6kaQS7fR9YfY7Eve2qPa/DSb95Qh0JxAS79sIwsY2Tm994ib2lU/k088+VAqaYJK7DSs49r1trweNNxxpcnnIjggF47+Av2A5QGPVjxFyXEFmfE5ZKRtVcXPxMw8w9pup84o8CT4e/zProqpulFlvxY4242biE3NbSvDag3iHI215l3TW6CnVSsQFdBFZAmNsxyiEk/0iTaaBZ8DbtIO2tXf6GCpa2MdFpgzolOEThuAzFpoePa2ZJ9f9huXSwBp20Jp5fdVtWCOuOH9eabFear5eyP/1zxL/kn2tXcf7fGHutSj7tYvLS51dnLMWvtQ185y/WHvJxYL3c+e7tOcvX+rl+TNoXshxpvM+eQ1Pu17XnnMh8YJLiifPnurx06d6Ap4+e6aS94z8zKsvwTNoHrG+f/TksZ6Qbtrih/456S/hc4Y8T18817fff6dP2H//8ZOP9flXX+rr774tf7Hre/La//mXX+izz7/Qt4++R76Xcl0uuKA5g8ez58/1zbffyjSff/G5PvviC3kvb15/+OMfZNd/6euPf/yj/tH/JcT/+X/q//i7v9M//OM/yv+txnfffU8dnunRo0f69rvvwPfgu8LzS/YmX3z1tb7gPMD45Isv9fFnX+jjz7/UHz//XH/45BN99Nmn+sx/UQzaT1j7fQo+J/wZ7keffqrff/QH/e4P/6qPPqVuxH1NGV9887X+9eOP9A+//yf9d/BPf/xX/fHLz/TRV5/pXz//WL//9CP97pM/6F8++1gfffmp/vjVp8X9+KvPi/8P0PzLp3+E5o/6wxef6ctH3+l79P34/FJPzq/1GHx/dqXvXlzoGy5tv3ryUl8+eaEvn73UN+ybv2Nf9D0XwI+55H10teLCd6nvLxf6zhfEXMp+h9/xj9lDPQLfc5n8DZeBn7Pv/uzZGReyl/rWl8rzFZfHnZ6w13286PGD5aCnxgq3YJR/JfwKwxth0tkfPzNW+PeAx7PlqOfwMF6wB3vJ3uGM/dQZ5zIX7Eev2S+uWBuy3ZZHEkOig4ln54x46VF8RtbfOzhu5EVnLA79rKwpvRcwvKYbexMAyfzZZtMnzXRUcHaS+pX8K8LN1QutL54qrS40Y+97Os06ndWa1iGfI/rcZcWYMI+keWTQaJ62WHMZ108P1U24M2D/v2Fs2jAW9E2lTZO1bEKLetQ1F1UvKO/76wt0u9AlkswjNB+MpOsx65K96XU908jFb3X/feV77ypOHxC+p5FL4Th5oHT6UHH8jjaTO5rnA3gfaz25q352X5vpPS2rY11tap1fb+hjC11zdrHcSEM0imqmVB8okDk4Zw32H/9f9v67TZIcSfMEXwFU1cycB09etKdnpnf2g+/cv7fPcze7M7vT3cUzs6qScxo8wrkbVXK/F+YW4ZmVWaS7untvZy1MDFAQgUBEIBBA3CwS54BiP6FlgF8tdmLmL7UQdPMZMVLC9x8BY1W0z8WGVoLFnDc7oNUKuS45zy8WnRbIfrXMipho1Oxoi3tc34nUnHcSPHS/Dnmv0IElsOCgvEAHlkCLnfSZx2eGHvmJV2L8jH2NFAKpUk6qmlojDv4NgdPMuQDS1RMs7Iel+n7JeX2m6cUZ8z8t4DPBivu/9VkF2UtGVYAc7yQJMCKFhE5pUAkAZ2z1CNvtbwBfR563t8d6cW9bL3AmemF3W7d85uLsNQLDwH3B8uRU86NjzbGPy7Nz9fCxWyw1gAMtlLi/yKNKzWQENPB1pPryPO9A8Ji7yQn4dsZj7XEXfX2yrZvo1o1qopvBnUrUuplGusXzrXqs6+jh9Wqkg2qsa/VEB8h2l/ItZFUCvtznOR3B/6ZpVFeVcs7KKRRJ6rmE8b32nP3nfHaqo9NDPT17qrPFBXEv7gY5tGfxQmYtPBw4/wv+RGR8rlDH84q9zLITPDNuj1HnSowgGikiVDHuiDv3pqlA1mm5utB0dqjp4qlW7bGUpqpGS9WjVrnq6NNy57Li3m2pHpsxYl2NcqUgPyzmpHONCPru1NJ2ajXqL1S35xp3F9qJhfYo2089aa9J9LQdNMlJW1UqaQMVmTkldDDQQad52Sujy89SYkIJhQ1shbgrCcD6sAMttzgX397f1zXu+LZSVsGF/gb6ImDgjsU63GOXBK8VgtcDoxpkVqkHd+923BWUdtSWCvdx/t8A0tUx16RGoamUI8iSbj54Ds+MVIZNueJZrmTKoz++A0o/l7tlwCvAi95MBRIQPBsSbZ1GrNtEOM0qZbQRbWXFJD8AHXQsUdY5gpxioM6Xg85XErFgXXRZ874i8NuojZH6PFafDCMNLLAhNTxj6MDXK7FMVKCXNAT0MlYwRuTEsLkAH4qEkqKoKdcKFEWlf8gbkJ3BYQi5X1XXqutGFW0yC9JlVPDOqqhrvFhJc8rKucJQNBjTbTn4++qrr+rV117TnTt35Esa900pacLl8z6BDP/VvpRwKBcF3zYXmwfXbxBEu6YGgxDgpIKZJEVkZZ4zY1SkFbTklFQBxpkjlBT8k7yYh2GQ/7kggvIkkVxC8MCbgnD5JaQUCsBpipDxVhjuq5BTUk5r2LTJ0FJhOHJKShkgjQAXIJFKfEopktw2u60hZyXappTlsho+1k2jlDOLrtMKI2KD5QXIdOTXwIfzBcgLzBEhv7w4exbpwII1D0opHXqeXTZQl3KSeRcR7inTbQihNxiG5XJZLs0SdJmehkvHpqlVA27nvjmv51GemYfLTOcFQRP/FYzHAx0kDIwBGLmlgRHpGKMnzRi4uq6Qc616hH6RT4ypQldSShmoAKeGSpGd1pRRjh4kQyJP2+y6TL9ICvCY14m05F2XMuUG1zs1kA+nWYn6VHCt8RXcxg9k5pjR/wTkqlGuG9XNGNq31Iy3NN7a0cG1G7rz0st6+ZUf6KVX0PkXX9I+ZTk3WmC8p2y6PtgENGV0yilLTGuZ9TLPvEkZBjPvEgaFMjRUuYbGCp4K+fSy31HK0RnTbv5PpzP5L9xm0znpTA6e2amYcTBbshmtcJpaNofehh8EFkuCHkOGR5anN8WmzI/xIhW6luiE+5pGQU+kUERIMqi8nAtkXB7+Ch8DOAwkf/CO76wYCjVlHmUulmnCFoh9jrXEHBzEWOIc9J57TqqQZ10zT/hreahgCGaxns3m2SldZJ3aZiO9dnCNC+w92QHKCf0p/VTG8rq07e3JrG1QFPs5JshoPW9Zi4fHx+Xw+Obvf683fvcmh8jP5EPsAtoMPgwvcVYaHJH9a/u6TeD3hz/8gX7yk58Ue+qgcMN67JCl19MC2fqC+YLDt+doQip0tmJeA7NZ4dQtLHvGXj+38l+aBmsu48AleCB4Zn1ssREtzhLkM6s1/zz3nvIBMA9SZJxOeMRm4SBMqfP0rRfgCcD7mvlAk7Kn9NaXlLTRnQB70McwkPIoJakyTfT3/yd5fHik89MzLQgu9XaCaFBTVzcNPK2fQaYsIhSxBvO9Z65Fz0kplWijKmtoKgV8rezYbk80wTne2d/V/sF+CWxtwY86ZWnVqWPcpb8VdnamMxzmC4J7CwJtLbT0TMx0J+ZUweuaNTPC2S/fjmtGzKNhyEoJXOZXlWtVVQMJNbPN6jjlLbELK8Yxf0WgLyIp5Uy/WilVCkNUIqNQViKf2e9zqpVwsFnGWnBqujibano+wxGVmjxSU41U0aZHjg7+WAdprmMAABAASURBVG45kpp6pC323l0Cnvv7B9oHdnEQ/c3CzLgd/secA++cOXpuFWU1c/P8Us6SQg6Ymd6IrHw5p0ihnsIWne3gzVp3QuqDA0VAVzBfFRiGSn1fa+4D99MLffHFIwJYd/XF548IYh3p8Mmpzo5nOj9fasZBv10G/StpqIEKuxcAWeQ62OHtcZT6hSoOxHt42S/e3tOPf/SS/t1Pf6Cf/vg1/eiHr8l/OOFDwedc2Hz44cf66qu74F6ohk+T0UR723t68fYLeuHWLe3BnxqZCuYOQKDzzEShxL+siKBq0Ip5mhcreDzj4HR8dsEaPpIvirx2zb+cQ9vbEx1c29PO7paapgKHFDCoThl5VMrwTqzRXj24pcyarbBLGd6GPNeBT6mhbJtg1+72tsajGh4MuuBS7YT1MeXwtmJftd5DXmnf82y77XmL8VIkVXWluq4V5GfozRRorXepVm2dbWpl2mSvE/pcYE+OuGhzwKoFn/Xk2rVrOmCtOPCW4JPHOGPfXxAgDp6Nv4ZWQ2YuoMGPWcpr5xi75wu9p08O9fTpofyN5zn7Yo8sU8rKgOkMwRE6unygTpIiQhm6syTLRG0vNkIFMsrIqOKxVtKYMceZXDdIrC/XjSJrm/16whwzeIKqAZ536Kz11ql5Z9DlyzRs4LLon5UYlxFsUucNTFNMTikl5ZzR44qUPM9efzklwQ0Fn+at5e9vmLr9MZeoH3HZ+Ns339T7BIJ9sWg5VVVFl0EtlxW2Vwt4PMc3sBz9U+jeKyy3Yh8LASD3m7x5UyH/pmnkYK3lbBiNxtCY5T7WqQ6+C16uac6FbtPXoF/Wnx5cRX7w2KhzSpqAY39vXzdv3NStm7dkXTLuUGATevAnVXUl018zB6dVhW7WDWVZEbQETxmT8uYKjdusiwlr1+0txwV2zGBaV+yrK3hhml1n2SuknBiPcTLzrS5T81W83A4VYekM8JICOrgumYZnQBXVfFIb4kMDumgbOMeGWt+fcCHtdeQ2I9PLxUnFeCmSNrhMj+VmP21uXw16W9sXbIt5aLCtGVgLzhtMm/7Uq9D27UbQWYo2aXn4q3x4uO+CDXLXbfL/Eukav+dluDIC8lrXWQrPwS3W5d9q74o/A573jWficJn9qALgGFCKNXhct/NYhvUzTZ71df45DM+z/08OLq559oes+L5yt1zXrT/9fAUKe6nZpFeq1lnqyAQjq4DlpSuvuJLXZQuVl23oVdA3anX5Cl1ts8lfVq4T0/Zt+E5c6+bfo0iXlSTgCpK/9vsqTuevwmYslxX6oOFq6nlv2mzS0nbz8K3UK8hFbvMMWN8RId4KKksb9p+BvafnrqEnYNCTH/CxBgZ3u2LLK2wwe26wD6gAvVMoXG4bDXhvSE5r9qWGvYi7itoX+uxzbud+7r9uQz02vuYckA20d3kwRma/yvSpKcvsNe4TKSvlCnCaFIWGxAx4B/oWfFzCQGroob+jGneHHBnKVfplDZGYoXCNerXsz0vuj2b4ZXP2E5/3Sh/au27OebAEd/Hr5u2y/ETwyfRcZwRVyk8Gc9F+Oj3Tob9BenKsp6f+FuSRHhP8e3SE/3ZypKf4hk/IPyIw+vDpY91//FBfEyD84usv9QmB1M9J7z68r/uPHugeAdWv7n2tLwlIfvHVlwRZP9Xb772jt959m7PwZ3rw+JGOz/D9pxc6OT/TE3B+dfdrgrWf6P0PP9A7BDYd4Pzw4w/1CYFQB14/ISD5CYHYDwnmvvPuOwWf277rQOh77+p9Ap+fUX+XIO/XBH7d9q133tbPf/1L/f3Pf6ZfvfEb/e7tt/XeJf43fvdb/fxXv9TPfvlz/Z52Dso+hK5H7OH3of9TArFv/v63BHV/oV/8+lf61SX87Oc/13//+7+XU5f993/4e/2//9f/Vf/L/+s/63/5z/9Z/9//8l/069df1wcffVTm+j4+2zvvvsfc3yVQ/Jbe/N3v9Zs33tSvgTfI//att/X6b3+nX/zmN/pHAsj//We/0H/9+3/Q//EP/1ja/Oa3v9Uvf/0b/ZL6kn/9N/oH5vNf/8//U/878DMCz7+HHx/BHweNf0n9f/vvrvtv+oef/aPe+P3v9Nu3wP/6r8D/8wK/+M2vwP0b/frN1/Wb365T53/929f1S/j0C3j2OnP/gOD51wTLH6MTjwmKP8QHfcA5/d7TI335+Ik+f/hQnxHg/oL06ydP9YBz8xH3UUf4Q4ekTzinPjo514OjM90/OiWAfK6nBIePZyudENw9IhD4mPPsvacnukcA+BEB5MOLGYGejiCkNOe8slAq6Zx0GVmrqLTiDNMmp5cg0ktYijaAU8OK/Mp1UXOnXsn9CoDnWQrejvXZkfZeV4DXFyvuW28bNBc5NQgbNDwH7JCuvHr7h/brDPbnLtOB/CD+DW4cCsargDon+duADSu799o8fKKLw8danR+rIoi4VUmTKlTn0ICdWxlA0Zp27M0S+zKFT1PwTsG3wA612KYeG9ZxD7Ksshb0b0eVFnXogujB0/mFHrDeDxlvDq4l9mWh0GIIzUinwALcaf9A9c3bqoB860VVd15R/fJrGr32I01++BPSH2p1/ZZORwSAJ3tywDhfe0H1/h2lyYH6PNKcWMcMmS85Q3fwQtCYoLHCjlZ1o8w4tqcj7mWaUa3MPDvus+wnT6dTzpZIE3s6Yk4NfZpRo4Z8VTVQnqjvtFzYYlb0HXF+Ca2WffnFNKdCF5pmwjl9p8Qt3LdmzJwzpCQkIs77nVruaRbzJfcWC5XzBLbV9Fq8Ac0ZPlZ1VoJXopfTmj2jbhqZrrrY/aQIQUOr5WrBHcSFzrB1J6wjp7PZjHFWZTzryQAemiv8j47P0ySqmJ+KD8HhiXPwStEulLslgUPpFvcNL9+8rldu39Ctgz1NoI+LaE1PTnXGer1w8PfkTC3nwoG70QTvK5BWjFPTdtRUGo+gfdKoGtXKI/jB/KpRpQnB5Z3dbe5Ad7S/vaMDYI+z3U5utBNZ26zR7SFrB73bTllbuSKgWRfYgR87yGcbGCPnGn75Cx07W9syTAgm58T8JGX65qpSlbPcrgmpYl/zvdyJ/yiI/eWIvWVxfqqBfS5xHxTcQflOYGA+TAfOIUOEtGSOC2yQU58Dg5qIYBSzcuBJyjmpYu4Nc/cfVKxWM51fnOiUQPNicabInZpRaDTOQKWReRLoh30M1m9OwRl3pBE09+hHzx5b4+BswbftJquJrgSEE3gzsmqg10Hf7UqaJKkeWtVqucMYirwsM885s6aDu16xVw8G9vOO86x/FbElKNyTT9iVLCnBn4H6gbEzdG3VlW7u7+mFG9e0Ox4pGLNdoGfs7wM4w36RcdI2wYUqZ+4Q4XmqeAp0tZfPsy387JnjwDiFrxGSQf82L2i9JAAiItb5UEjkQ1FSkTeEQgLiEuRyhbQBPxt4DoPzhst8BKWArkBElMWeclbKQMqywibSZ5CTUiTly/pIWRsQ+asQgaIC5m+Lwvoi3ndYfYRE2wCHwXlDwUMZyOW8y4bIyOYSyLtMbuP+BSqJxej2kdK6n+sjaXORecGl99QLBaXoFaVNRqFtlHNd0x0grYC6GbEgxqrqkUodZZUXddOopq5uGoav2JgkRWbBjLW9s6fdvX36NGXMJeNEylzAX9OdF17UjRu3uCzdV103cp8QdEJfgl6DA74Zmg1VTsrJQKuQAlB5DeVTcMMZlweLswAPEUFbg0qaeDaQqKQplAoYd9Z6rKyKcauKsjKu25BPl0BZhfHIKa1xhKQC0IIRiIiC021q+NnAK6eJ9jknVZTVlDXmGWVl0eGYtxi0nsW5mYsuX2Bd85XnoH1E8DzIi7RHiVwfQRk8cP+u4JByymWsiFBEKDMnQ0roH51WGK4OwyBeKeXS1rRl2iXaU1zGcZryuj6jUx5zxkWjN7HylzbgGDAubhf+KHT06ti8DaYp0qCcgjGScgagIcQ/xkkpw6+snCqlXCucApkxM+NtoKpqGTbP2TLI4Crt6P+tNNE3KIuUwZmVLtNIlVLOyu6PLJ7hY+xcoFIZp25UN+MCDcGD0WhL48m2dvYOdO36Td28dVu3CCbcefFlAncvav/6DTVsaotFy2Y/BWYEZ5fsxTgVLVJls4QLcCcju4A/IgVwthCF3G82W+jiYk6/OQ4IfXGWfEEoJdVVoxEOjNOIwDnBuWBT6LggH9CDtZPSCzYrwd8NRMSz5wxPcmLuZf6epwG+1hW4GxyjiRo2bNGnZxPgjQ5IEK0g+dd8l/GgIyLWY5NqnTM50DSUR9vd8KRD6m1P2RgXOAFzgqW2OQN9ErJOyNrtekkDuAanBvpt8tRo4J+oH+Po7BE0u3ZwoP3dPfhfKynUZHiFbjQVvIskwaQW27byZgy+irVdN40iJ+ISK53i+N17+ECfEJR61389/MnH8vNTDtRHBEqOj0/kYJLXVKSkvf193XnxBb30ysu6fec2dnRbKWf0pUMnFujHhaYEK5c4qULuNeuiRn6Jvi1rcYFDsMK5X7Hm5gTNZjgbXZ3knwAqAN09+AZ4NjD3iKTCQzOBzX8ALHSXZ9qV+aB7FfM2eLwxvJkQ6B6R+tljD/DeOtPBf+uj0RkKv+FLz1gFyA/iARi4/PZPlh5z2TAl6DrQ17Z3hENq3CP4WMNP0xGBjbsco6edx9mA5Q5apcxc4EU0tRLO6/hgVzvX97VLcH17Z1tjHKMJB4yd7S1kuoNTu6VtxqqhpWUvnJ6d64IgsC/yLVPzoegDOhERyimrBn9j+dc1dqKiLCliDTkzbtSSsnom2yOfYhphdIh/bgeOFBU8r5QjlzSpUhRolNQopxHQKOEmqk/qlp0WHJ5m2IbFbCnOiKqS+6eS7zi09Mgtg7+GLs/R8hkjIwd3GvgY1LXwe07A5IIDiA9Vznt+hW/mXUoK2kWEEvlcZVXMtwZyTrJcrecdBsu8F/II8SKV54pcesbwntZhlwwrgnPT6ULHx6d6/OhQDx8+1f37h7p/75hA8KmePJzq+HCh87OOw5q0IhDcrQKH1MD0OkPPc8caaNXh2PZaqRol7R1s68atA92+fU0vvnATuKVbN25oe7KtjsD78fGFHj8+0ZPH5zo5XajrggPgrq4R2Nzh4DQa1cJTppwVw1rpwT2wdrxfiYl1lK3Ymzv2VMuyR5ltp0+42Dg9Pdcc+8y0VcHfHYLt165d1/7egSbjrSKfGBIyzAUGGho0qPC2Rk45V4LV6kHcdh1z7GHpQH3Irzk66SDeOUHn6WwKb1aljesikkRny93BL68JgbxCToaM/zLwPMcO2iYwrDJyrEYNKfOWOJwuOficI5sj+RuMCw5XddPgm12Hp7dk+zcajeBPr3Kgws6Z1mTdgPYKWxLkvfatD0v2oym6Zd/AtM+gf8rB8+J8yp4244BuGbRQNSgSc4wo8zVOg+BRKiAOub0Evh4cPTo/2N7xPBDMFlCjF1up0j574k0H9q9eiIfZAAAQAElEQVTd1Mu37+ilW3d0HRk00AdyGScjgTBgV5RUJIZBgpbnwON3v93wssZZq3t55MFzL/nv+PAw3yi+bO8gn9fRzH4UlxtzeLZizzIx1oka2iOiyNprabVaFrt/XPaLI52zp7T4i6bcfDdY/g4Em/fnp2c647JhSmDffa0j5gXuKdOGKugwv1fsWQbnLeebrJ1bN28i913lKmvFGC0y9zgJeVne1tsK3TXUdYM9rFXx3KA3OWcJut1ua2uCr3+gGzdv6Pr1a9rZ2ZXLxSsi5D1HvDa8jAilFDKOzPxzQr8lmTbT4D/osg4635f12BX6SjAVm1ZoZf8rvGA9DeiRZWOICFlnvX8Z6rpRZn5SwBaYIRV6Uk4yjRXrJJXxh1JvGgymFVT0EuU95/SVFsjwnL3LfxxhXpp2B7tLoBoemK/jyVhNU5cxTI9xWSYlLXPpi6z7y7z1w3VuO6AUZcxQGbd8kJcL9T/GKyIUf2Kqf6r+T3T/E9VXsaMzUMOWjmTc7cozdA6y3rosUb8GuT0gXutvEaJzXozeyGmlkkenqP8f+n3J5oBX34Y/ly8R9PwGXPaMy/S7Etq7eN0kFBHiQxKpeF0m5P742wbiu+CP9UIVvqt6M6RV4w+ADi4j+f43eDc4vr/Rn19TcIHTPZ7l/XwJpcyVwNU8jxsuOnsJ7rTOeqWsc/50+SXAxzCwPozPINZLAKJMl+lAOtjJhiFOvS+27AMDbfwHX/6j2BXPK5+D3NaI2Mtwz9XSz9+EneP3nLFXHhLsKucygp4X9rfY/5bsvXP2F58lO+gZ0A1T2GKrvecs5jPZ5/GvZ53426e+sCaY6G+q3ufcd/f+/fLNT/8C1Jdff62v7t4tz3dJv/LzV5SRuu4LgqYOnH5J4PTzL74gAPpp+QWpDwkovk+w8x2CnW8TsHyP/GecJ93e31L1r0w5GOryDzlffvLZJwRUP9X7BFHf+eA9OaD6LsHPt+n3Fs9vA+9Q529/fvDFp3L+9x8QpHSgljbvf/KRXPcRgUW3/+07b+l31P2OIK6Dg79+8411APF3b+q3b/9eb0HXewRhP/r040Lv2wQl3/jdGwRdf6/fv/2W3njzzfIH0A7afkrA+CsCvg4U3yOI/NX9u/qS5y/ND9LPvvhMBQ/B348++1gfXOL8FFo+JP8WdDho69T8eJ8z9SfUfQ2up8jtjGDWGQHu44tTHRK4fvj0kb6+d08OSt99eE93CVR/efcrfXo5zhdffaUnR0/lbyJbzkcnJ8joa73z7rt6kwDs73//e73L/D4i+Pwx4xvMXwemi1zg64cffajPmZe/wXxsHTp8qnsEkj/69FNZHv727tfowV3rA/CV8w8e6j6B1EcEaR4+OdTnX90lcPyx3nn/A737wUfM+1N9hj58TYD1AUHyh8DXBFw//fKL8u3grwh0Pzk+1Bn6t0BP/ctwDtp/RRD8iy++lPXoAWM9efpE5Y8xSR9bL+GTde8uvP4auEuw3vA1qeELePMlOO46+Av/zuZTzTgDlV/54nzk/zd4SlDjYjXXGhbU4wdxfln00pIzFnE3LTh/zVe9ZpxNDX7mkTUXQNKKBbjkzDrnfOg/rJ0R3FhydmyL3xaKSIrIiuKHJVZzXIIuU55ZiLx5psxrkwffBQwlP6zLMSsUk6e9QgpDepaGyBegXBuQ5Hb69ss419iELRFY/X7WalNF+oyGZ3l8PPul7kAZ5kpc0YgZqmKuDXMd4ZOOmG/CtgzLuXpky6FJDfPZxX+8QTDuxv62tiY1freUKhBVUp+DQHmnU8565ZvM2LsZNm5Jnw7fsxuPtKyz5rRbMN2LbqUnBNMOWSPn2LclxPTUD/i9PefGldtRNoNWt1+Na/U7O+qv3VB//ba6my+o4+5zxT3+6qWXtHzxRc2uX9cZ92RT7sxW+wR9d/Y1jHfUcZfhuOyc882CObXoUo8eCf45+JYYawM5J+VsbvZqCXAuFlPNFhecPedQ0mvE2XXM/U3DWaOpGvnuKadK4pzdrnrOx72GPiO6Bn86cW4NVZwl3H7EObahv88v7lfB65SzMvNNKSlFYuAkWM2ZIwDRf9CAPvaAyyOitHPbEC8+IqKUiQYdZ6VyRuF+hColZFDKWRsr+Lxgn5lzXnC6om05q1DnMXT5Cj3/pyEoBRCzDHwM7Fk98u2RYYoeXWh0sOf7rC1tIWdmoCVjnBMAPucMOC93hXO18J/Lk6JzPmNHz2LljmbwmjMt6JzgRbXVaLK/pfHOWLlOykmyXu5OxjogeLs/nmibO8dxJI2YewPU5Gsa1lWWYVTXGiOjCTw3jOpaPtOO6OdnQ11ZblLP/JmWAhyZ1TCKrLGSJpA3Nh85Wy2fPNU5NvMMWJ0eS9geB0szOiT44f6ij+XkOwjbccuhw75EhCrGstwz8kCiMg8Hgq0DPsGqnet8eqKzs0OdX5xqybP1MudEv1x0znqTeBavnDNzrMs9cEYmPTIN5jBhjruTifaAMeMl+BnwNeBzhsYKIhv61yz6OvXKjB3cLw3dQobwM/OxTD1+INsBGjvwtOBfcVb32TfQswxvWCDwYaXecmWcOqR97jhv37zO/dYO/M8cK1rkPlfPnPoV46CDgcwr9GrEXaXlUaUkgdNysP724PKYax4NUCwF//ypf/HXHw6QvNg2EChJQqBOvw+kkAxud5mKfAFd1jmlLEgj+ARKH56FIgXpM2DMQClTSsopK6MAG0gpK6V1ecrOA04BGko5KcivoVKyYrAInAZ50d8QpCl/q/6yn0jXbZLWab6C80o+UikXuIzvKlDB9JIcaF6w4V5M5zrD4fVPtixQoJaF0kcq+FPOytBYNw2XFmONWPAjX/QDDQu6qkfUV6BMqHTIyukL8xOMzQkXT372N3z9/8E5XWBgDo+OMOQLjbe29MKLL+mV117jYuiWJjwnFFGMHSkpATkxvmkAqpxkBTXkRH2EkiAzVNKIEG8FZU6VQnEFUg4lnhN4CpAPwGUljXV7PxtySrB7A1kZg5gzKf0z/XKiDnhGD2XJOAonVF4RoZTcp1LNBlw3jSqMQzYe+jqtefam5HzH4l7i/KwDsj2Y9Ow1sDC9OOXSENMLRQRFAxtUB9gS6FlZhxyNz/2M2+MmxhSvlIK5ZdkYOt9jmNzWYPwRCfxJIZ4Y92p9RMh4DNRqhSFZLObyZrZCf4xjwMgNphNYG65WvpheYXhaNiusETgCGhgDuQT0RGLMlJWs+0C+hJQqympl9LBio69KWmmd1qRX8vCyYi3VgDd7540nZfCmrMgJXJn08pmyxDgGtytjZMaiLIMjM15Gx+sNFL0fy8HdEYGFydaOtrZ3tY2zs8+Fv4PAL770il566VX5p6E7HNsTggNPnhzp6dEJF7dz+NWrx0mBCLiT1SG2FYuxG6KUt90AL1dcwp/piD4nBEvOTi80my604NK7xWib1hLUcXChGgnxqZQznxHrsmlq1mutEU6AoRnBp7oqvMrwwv3XaVZOCZ4k+bnypg0PtwiKHRxcKxe1Cdl0DNChm/0wFJ0QtFo39K/48ngRoQiAcQMob2jq2Rh7dE4UppTKfGS6KZujk1P004d/l6Ui11qRshThqQgxFRiERoNDl7DRYfNle7KlGwT2bxDwHzcj5UgaoRdb8HvCs3WO7sh3pQWOQAu/IiflulKFPBIwpJAvGZ5ymPqAQ+RbHI59wPXFgMsePX3MgfOuvuaQ+pRAqHFs7+7o1i2CWbdva5eAcMN4gu6WzfnZusMhCAavGavYEuTYMXeP1arXKgaVw9qw0jJJbZ3U0saOPkqhME9yVXQgp4RjGBqQeY9ygkaJudZVrRHzHDG+xzCMccC3cAR3dlgD29sasz9k1o9gZIetb3HaCsCLATkJIqkS6iOnhe/krFtLgjt2VE+PjnFaF2VMBy+3wW9d97hezxGBvvfoe1t4befZvPB4dlxAp2wdR4/zqFGaNKp3t7R940B7t64TAN7TCAeWKSlSqG5qbbH37O/sFIetSVntYqEpgRUHgG3XBpgQEeKtzSvRN+estZ1Y8y4iNHieTC5FpYgsVBNaB3UcgqVQzjUsb5QzcNkmRZaUXVtAQ4UMaiWNALdrJA4zLafpxWwl/+zzgkBYu+woD/okQaLMR9tZy65m/uab5+agQ42MU0pog9DPJQ7uRbExp+zVvrBq0afMfCp0KIJ5mJGAeWS+N3WjBvk7L0ZccdGwJOjZIueBwd0jJEz7ID9bd1zXcuh32mG3UANkJ+iUlhzSZtOVTo/nevzwTI8enBOcnZYA8NlJq9lFr+VMWjkI3K779NjGAejRy56Dj/eT6fyCiwUa4gk3o6QJB+K93Ylu3bimH7z2qn7y45+Qvy0NWU+fnHIZ8kj3CDofERBGxdHZsfb3d7WzPVGuQj1rZMXBtGWfGnC6mZAcBO5xylsOoh31TF+5rplspSkByDOCmvajVkywhn876NLBwXXwHmh7a0dNNUK6CYBD6EdnntA2ItCFWqPRiJRjAYfLFn62rJviB2C7Vvho1sGT4+NyeeNfeFiyD9gmQ4AsU0NAVI8cevAiAGVwJ3Q05eRm6pjLEpl5vQRltkmGlJJMt4NWT7lY8v9den5+Lr92d7Z1G7tj2GZOESHv9y28dz/rQs5Z2bpFirqwz3daohcL1tCCdMVch8sF73m53EFOz2mFr2PfIsSLNTMw/x7w3HqEMyBnwYuB+fbsf4aB4G+g9xV6kNEpw1hZB+NtvXT9ln7yyqv6Dz/+G/3Hn/w7/fjVH+g2NntcNQrwMorEHEy7IZg7Bdq8TOYm/33pwCQhdV1dMpQMwLrkau26pLQhu0lL1u0HdG0o/HSg1kHaY2R8wqWjfeiO9Wg5mg/m55TgsMsq22H0pbb+KVhLPTha+N6q8It5Jsp7eLcgmHyBLP0t4Bn9zW/biAF6BR94F3pb9GJKcN5B4jlyq5um7Dl3XnhB1/ADasa07Fpoct+cctFX2wrT0UDLiD5j6Jpw6J1sTbAV8JwBBkYwr63jDoQaJtjfCp2BFeXtORr3in3MtDjfM4+IpMw+5bTzfKDNvDk7O5XtlvXUvPO8rFez2RzfaY69bdVbfxjbA5gG88Ng+kOhlJNMf9PUyrmSeW22CJozYzbMx1DopKyHHtNl/vXgpoOkkADj9Loy7/wthSV0ekzj9rlmh73Rv8IwgTfmQ8pZPlgbV9A/IuRX0X/m2bNplDXAWvZYptup24j2hgj3ifKk/zu+vmNOEfEdpRS5GIgIRYT40L/MC9yXiJ8t58siP9t+FKDNoNAALQO2aQNSksvlOvllLTH02gSD/WRw7f/IEJ68P74HXOwm3wWwneLvauGygPtUf887XG4EQISforQPyssj6dV3Kb9a8BfmN/3/WKpBhQb9c17G8VcC02NSTPMm7+dn4HGePajQ7rYGfeeLDpflrBra82xj/H1gLxYbPBjwawb7PaQ9dnNQhynv2ROXuiD4X1uJNgAAEABJREFUNyUIuFwtuXOa6YR9w0E5/8TvbDErZzGfkebcS5zT9oiAXTmD3fuqBB7fJ5j3EcFHB8OeEMh7DPiboW53Pr3QjKCMg4XG94ig2l3ObQ6kOeD3OcFEf8v092+/rd+99Xv9luChfxb4jd++qdcJmr7+xhsEQ9/Qm7/7nTblv3nzdbn89TfW6W9If0O7X/3m1/LPCv/sZz+Xv2nqb33+b//1f9f/53/7L/qv/8d/069f/03B8Tq4f0Hbf/zZz/SPP/+5fvGrX+pX1Ln+Z7/4hf7+H/9Bf/+zf9Tf/+Jn+u8/X6c/87dAHbx97239Fvj1W7/Vz9/4tf7xN7/UL9/8jd4k4PsOgc23Ca7+Crr/8Ve/kL8d+itodf7vf/GP+odf/rx8s9bB2LcJkL5NYNZB5vfo8wa4f/XrXxf63nn/Hb3NGO+9/74++fwTff7l5/rsy88IYpJ+9YUcjL1LYPbpyaGOL870+OhQ9xykJQhpfn76udt+pi8JULrtJwR7fY7+4OMP9OGnHxU8dwlqPiUYOiPAJPzfPKpV+x4E/74eNVpy0X4xn+oMeZ+jG27nQPGRdePsROcE+1v0yWf1C/L+NvAXX35JEP2TEij+iqCoy464x7SvdsRZ/jGydzrFx1JK2sJv3tvf15j9fs5dwGP8agdhvyTIah06uTjXDN9+jm+7wKea2+dH5XMzVsUd0wy/+MnxiR4+fqp7jx7p/qPH8vOM9h1GqGOFuO8ZPtsM3R4Ys2asrd1dbe3uaIT/lerslaAVvrp9E/saol9dV6rxeRK8sT8zhxcX6LL9qnPoOi93wec6p3wG7f5muPlzzh3KAr50Fd4lQcA0aZQLjEjHSvh0eYs8vE74gapqjlxAaqRsGCnySKlaQ9QjqWpKXSJN1Vi5HisBSpWGyFJaQ5CmXPFYKVKiDmAuA9ALTww7UVINrH2eSxnp8E2g+Pk7QrqEiKQIPydJSQE4VSkLlRd53lKAtIzjEXvGM3hcP1MHLRSKkQHeFIWCTAKcAkbkhHKSgjKGUOa5oq7BNx0x3xE+8jhnNZTV2DwHfydZ2h83euH6vl64eU0O+E0mlbKjPpV8TaApMj9EF58g12N80XNoWtaVWvp1wKLOmkPOBfI8xg4+ZL0dIvsVZTFqZFBTqWf8LnPmo3yRes3SAITmyHe5vafl/g3NgYuD6zoHTg8OdFZgX+fo/5QA8Jzz72K0xXiNZl1ozrl/ic7bz+84d/TQWuw2tIg5RgxCNeFwp7ZbcVcxw86eF1tuXXVZooF9aUNdN8rwKkWGe0lDHwKlWu5b+t7PST3jpqi1u7sv/2H2Hve1Y/RU8NVnZikYE0hJGd5neJ6Ze4UO10BFPiJLCkUAkgZ4aiCrKP2ycpWpl1bMq+wN8NQpreX76AzeiFBP38484LyzAnxn47XoNToMPc0HeZQC1k2l9fPAaPRlcHSGh76TCKAP8EnYNUSsUZNUV0EP+Mf6naMHM86Ac4KnDvwOjBucMRJ7Z4LLAb6BM3rLWX1BLGjO+l+w1olKqt5ptH1tW6Nt7pi5/+gYJyEf33lew8btY3O24c8IGmvIaaSiqxVzrOBJDT/qutJoVGuMzkyAEc81fKiRWeFJytAKTzjreP4+5wzQlMBVM+sJtdsG2DKGzsRdy/TBAx2yv06xuwM2OrP3VyHuzOgEHRHG18vnsQX3iivs5gBfE3rToC8jZF/XtfzcoSxLLppms3OdnR/q6PixTk4PNZ+fq2e+1kff/wQEZdPNfHNKyimrAVdT18ohma8day1D++5komt7u9rHFm+xnmrGzfC6goZs4CyZkF2hGyuduFPqlhfEss+1Wlyoa33/2aliUlXNWOhkgAOhs0L6cnY0n1iOshyD+fXsGT0y7NkPAtnuYJtvYiNucw92bW+LILVpnKtdTNXO5+qgNdh36khqUqWmqlUlJgn9vWWBnlgne3RloAxRSPA1Ch36N3lBXTDwGkKxzpuokhef8Qzk8g0oJCC+B1wn2jqNoFUkHg3OB8XBc0gKRRiog1nJgFLkS0gpy5BhaMpZwXOQpvJcyflA8aOU+3kNCpZiBCqCkEjlekCRGdLg+kR+A5Qxtr4Lwm2od2ocbuP8FRjYbHqDhEIFBinUcqG2RCGWKFPHxVo/UEmflFGMeqQRl/0jLvjr0VgVil81jeqmUUqVjG+JwsxQrAsuYRYoY8qZoO62djC2Nf1nKOchl/tPgCXjbG3vlMDvjZu3tMUFSYUTENAb0Bspy3xMOSlTViBn5Q2kpBSWQyjJqcRjAYVkiAhFAG57BSiinCYpoH1TT55VnBN4S3lSTqksiFxocD6XspyoK3Q4Nbg81rhAHgHO0HoM0gRebyA1C6yuKoxzpUz/ZDxAqavrUiZeXtjeEJ3CWEr+8B0RjJcYI2gyqEdYA4ZlGIrQKBNlfQGXpZxVAREhv9w+IlQzroGsOhZ6iwyduk/ZpCjrkJUdyCUOq+vFOBHB+FHGt9J6E5thiBcYlQ6j2WOA3G5wJeDn9aY41Zx23vhdDxolPiKMLynlrIQ+JdaIIcOznM0b86xWxbPB5RW8LEBb83MDnmfJV1lOU06FzoDXBcLPa0iXZSllpXwJ7gfu7HGfpdBgnUeP62aimnXgIHDVjJQpT+iu89s7u7p+45ZeeOll3XnhJe3uHUiq2FhmBFvsxCwIfHQYcOEkDJr7cn/RUtZrIECRcJQzuFKqy/OSi+6zs6lOT87kb375gnPF2mpZnx3QIpuWTVGs5Ro6tnC2dnDMtgma+aJ1Z2ebAMSWxqzZmo03Md/MPCvPMSflDVCenE8ZHleXkJUolxL8S+SzLCspVF6MWdLN8/rhz/wEB+91Y+ustNaVdckffrqxgRp0RVfGtJ626G3LRm4ckUKRoTUnBfS7zG1cVo8ajQn2TTggNdizjP6rtGH8uAQ5ZV0xhtfBgC4P/SDr1T627AaB/m0H3iMr0TbRLkdSZd4l9BR8iefNuPJzDU+bWpnxE2O2OCzHpye675/P4tLAP6m1wGmcYj/9l8Offf65/FfFvmzwvCYOyF+/roNrBDHLNxZ3sa1barC/OWd5PK8F/9zmmHnVjEWhfJA1LHEypqzLC8aYkV8w12WWuipJ0JbBUzeNqoo1xrzw8ahkBqx/MXeagy6UU2I6iRnHGiLJTlzTjDRhTXjshvkF7Tr6WlcXths4uZaBJW21wZcTfjowCM2X5bdg7v4LRf/084Bem98Na8H4bDc38xSvvjgoXennvh3P/aVdcruKdWseNKNG9WSkamukzMEnKrthA7ZupRYnt+UCoOOQ1OH0ruwkn51pyiXQGcH3Mw7gJWiCQ9VjVyOYM/MVM0dZ/SbnMpVX0RUmaFvn9WmALA1MNJSUUgXUAGkYsiKyEqAhKcQzqQj+xlDzvAb1lbpVaDXvNL9YEhhdlm8A448r2WYoobAiANTJ/O6wBxGB091oE/w1PwRG02ZeOfh2zoHAh347yUyv6NIOFwi2Gxk+ec626wUnE0msp8Y6gr31XJfYoSWy7dHlxHgpBB0wAM54vXgsO48dsuzxLQSdwVyraqTt7X0OYjd1/fodHRzc1vbWDY2ba6rzvlJsS/1YXVsj30yamH9S34bwmcVyhKdDAQdRfIG37OZa9Qvs6lIDzrS0UqDnVQ7Z9u1x8Lt+7RYB2Zuq6x2dni306NFTHeGLdNiNfQLA168faIKuCPpXq7lWXAp2HKqEhvoQYOd7AKfbg1zjyZbG421aJ80JUJ6hQ/Z/zLemqeSgz97ugTz2ZLTF3JA986cDdLICYHqFnk44LJjnIw5HxtvB6w4fzHxfXvLYASVfLs0I6Fnf4TR8Sso5AxU6lYQITCJVA3VwG4EkICjpYVzBy1z7oL7KquqKvtnksP8sdYbuHxOAtE4MMNlreZdDjPeQpkEWrOEF+3sZHzFncNSs9QLMI6Ukr/klOmGdWuDvOXjtcYsuYEdcb+jJM31ojgKQiNx69UMvj91jO1r0pgVXO1uqny0k9sq6l3aqkW7s7OlFgr2vscf++OVX9SPgJy//QP/+xz/V//Tv/r3+7m/+Vj/9wY/0Ir7lPn5mg85GMJYHAiC/zJusIKDkbZdcrs0rNpk/P/1G/6vdNhWkAxNHe+VxxRgRwfhD0QkfVC1ry+Lhw4e6z97w+PFjWSY0ZU2P0LlRkbf52nnfM6AvfhaYQEcysFY6bEIrr/XZhf2uucxP207TYHxhAi5p6i91ZED2IZUxSFiDrSxTg8eAfEVE0R3rX4MOWIfHk3GxIX4esR80dVPaeE5nZ+c6QbdOsKkO3Ho+G11qod92xvgX2OQ5B3bnXc5E0OUkv3roc5nr5pwx5pe6WOYCPU5bdLRljzOd7mOdjAhn1TMvlxuH8xEhrz9DzozhZkwusWas0yN8pgZ7l1ljotz91tAVXLAaPhTUPA/q0NcVe4XpW0GHn00TwyhSKvx0f6+xh1xg3EO2/qlor2n716bN9sy0GQbodeq14HRgbWzGNKkeeZ2uP6VNKth2Jc/j/y3f/+pTvDqg8163BtgN74dwflOeEJUhkxoqVMhpRhRO0Tf3Adx7bbgH2rIYabF+X82vS/5H+vRc19xU4dK38/rOl1utKxCHIuJbIJ71Pa+4LA/5n/g0hHiBpzyS/b632/1T4Bm+PyJu433W7jszmxab9Dsb/RUL4xk7AqzfBSjzszY0+TPeVxmwyTu9AthhYQd79gJD17dln+vs1+A3ucz29+z8lODZQ33x1ZfyN2jvE0T0N2w/+uRjrYO6H+tz6u4+uK/7jx7q7v27BCQ/k785W76lSlD2dYKdvyHI+QZB1d+99ZbefvcdvfXO2+VbrB8QEPW3bb/gEvrzLz4vOB3o/Q193vzdb/XeB+/LP0/8m9df1y9//UvgV+Wngx2I/e3vfwceAqHg+z143yDA++vXf10Cv/527OvgcHoVNuMb59vv0Jeg8lsG+pumt999F9rfY9wP9D60ref4SZmj/5j46/v3Sv5jAqj+meZPCbwaPieYef/JIz09Pdbp/EKnnIeenh3r4fFT3X/6SHd9Pn38QG7zkOD3YwKrT06OdOhgKQHaE8CB0yP6nNF/0a00JfDqb0/ff/RAX8FX/8zzEYFVB12X7PVshMr4ngmfseXscMb56yl4H3OZ73OwnxP1e9f2CWZuK6psr1tz/PEzLulPzs9K8NbByQ4l66h13oFb953hMxYft6lUOVBJanwZH7bi4t/BUaemw+XjnW1NgHpUg6knMDvXAh9izl5+wjyPTk7KM66nWvRsho9ySvkJc/IvejkI7D8qcKAnQ+vBwYFu3b6tg+ucZ/AfTvGrfY5f081dDueE8xK4XanDriR8pXoyUcPdzfb+gXa5X5jg38IkOeB7dHqmB08O9ejwSGf4/xf4Peeclaekc/jZek0wbqobRZ058w/Q22rp9cCqy3Utn4MNifO+fYnOdayhJbK6IEh1znrZwBn89bymjNPnmPIAABAASURBVNVy9snwrdnh/LI11lAnAozsc4wjA7zNnJlq6prtsWp8wMSZu8dnahmbWB/0hDrOtkOqFFUtVY08tyEy2BN11EdS5ErVaAytY6pHipSRbhTfynPsmOdgixIBZpW6gRzF4PEzQAFvuWzgg3fJc9x43sZ9gPU7FBHiQxIpEICUJNIAnK5BV15lFGhYp4xM3dW8ypbOUQsMocT80qUPGM4DmfnlnEqdtB4pkWbqqpRgb9IoZzUp1IBoFNIoDXK6hRz3udM42Jloe1ypaUIpo6HUD1WIo7Km2MZTAoDHwJn1lv4L9KRADs2i13RoddYu5W8LX5ByzaAOmnrqnV+yPleSWsr8TeAl5Ys6aY5OzUcTTUfbOm22dVRP9Bj9e4h8H0DzE9Ij2hyTnuZaF8h6qRoZ1Bq4+xiYpwUzgL+Hzp5zdoft6MiLsgGtaKFnhj26uNTN6fSUYPBcCX74bLrtezzuujLjQaLRoStSx11D3wd5dBVGdG2iLGnUjHXr1h29+NJLunnrhsasOfvjc59TWe89+4pVIaWkqoKnzGeEPk7KOX9LTdMoU54iSdBv/Vqvo77U7XL363O827luCd8XrNEW3OKVoFuDoLNX17ZaYacW2JIl7db+fwvNHYAcaUcXRYSSDP4McsBgEIjcztBpgH+GgG/MlnPeTA78GhYEgJeclwbOJxX46pSVSROAWnGHJKUQZZLrS10O5SZLdXCT0mrZzrmvXgqOags+7G9t6YA75j3u/LaQ8xicDdQ18KYGWQVkQ5W4b8lqaDPCjoywsU1Vq6J9ZvzkebJIB3hPwjwG9SUzlPWTkGUNjIEJi3jsOcDTARu14p5uyb7VTs/E5ZgcUMUZkLubzx13CD5LW8YRoYC2xLgN9E+g2zpUsR4ci7iYnuv45KmePHnAvdBdnZw+xdYvFKyRMJOgr8deCsQR4EpJOVfMq1FTVeqRp+8Te2RaU7+/va0SAObe1j99PWKchj6uqyDQtA7oRY/se2xwz31TT9B36JbqgY58RyrGr+BhhSwy9jblLDGHAVzya4AieOP7Ip/t/RPRHWdPkKjKSbvbE92+dU0v3LmpHeyF0JN2PtWKddWh92F+okJ1JNXgtVwS+oUQ5H1igFYzdGDe4hWMW4D8v8U7XR2UuQsJ6dkLxpeyy4JwSpmTq+V+fg5xOTWXBOiCDEC/iLh8TiK3LicnQ6lLSjDNimBIOfOcFHkDmTxAm0BZAkOYDKlSKs/Vuj4yKJOkpCEMft4A5ZTpCqzbuHzT5pvpwHgDgho2eJ2Wsgx+Q8IQh3oEndmMx1vb2iawsbWzq8TiRJ9Q/kFtP6ijzcDYCborDGiD0a9xWDLtMn1z3ZQ+PTyZc1l5wUXdgsvQYDwHfvcPrsl4OwRwTBDrydMjFte5Btpvbe+WANk2zk5Vj+Q5ul9KSYn+hkyac1LOWSWfklIAGJcUQT4U8S1Iz58T7XOifQaclrr0h33AGQbq02W7lDd9nqeFjpz1LE1ZifbZZeF2lzQJGgzQZnpzTqowAjWGsMJg5JQUEUqkhgp+ui6lLPf0ulN5RfksH0P5LPURoYiAj0KOA9ADrl+XeeF2OHkdRtAGNYL2jBWRvJ7VYczcxmMaMvT7ubUhw4B03oxxGjqgBbxhGXpwilET+BL4cg4lwO1msymXjTOVyy/a2YCUwWjvPm7jv+ByO296nTd76kClSNIaXy68Takira5AfSVfqWL9ZPORNOV1n0xqHAWu5iPJZZGgNZIiYg3QHzwnA/mUMmNkJXBmAzLJl5BK2qhC3w11PSY/UiSMP3JpC59DXiPbrKUbt27rNpfTt+8QBN6/LkWtOcHc2bwt6bIdNF90upgugKUW5Ns+ga/BmdjSZGuX4M2OatbFioDOBQeGs/MpF8Ezzee0B2astXPKZmzulnHDutze2SXIsV9gb29POzs74JqAE9oLv7ISc80pKXu+KSnCEOJTIZXUytT6UpkNwrJLOamif6KPSivxGpCea9cpBX/WO6624gH2oSb+dMUmdf4PgeZ/UGi97fpeHTrXeaOmUeSkBL25RleaWjWHkjEO39b2jnYc5II3/ivdZjKmHTYxgZZ+Q+LDQDIwu4K76+WL5QF7uIOtdAD4ABk72Jo6+iGfRF0FX5qq0qhukFutgK895T14Ar5l1n49GsljVqORBmj0Ie4xB2sfmBccOH3w9IHR3wj++LNPy19EP+XifMVa8bdW97CnN27c0HUOlwcEgrctX5zghnmO6lpjDriGhjmnKqlLg5Y4hXMc/QsCY+f9UiccpE9IZzEUx170rWhfNY1yrhT+1yNXaLceeN5MgQJsC+IZMOadeYJudAb4ThfV4LBTVY8aeU31lC+xJbYHLXnz0u2sqx0IW3ah1im2aIlTN0fHV+jygN5lGtapUpUzUCmlpAgD/MY4dh7/0i7ZZln2xh+0q5hPAw0j5tPAkwYcGf3oOTSvCEQsCEIsCfwtnT491vzRE03vP9TpvQc6uf9Apw8f6ewJZRz8e+hPYlyFFMF7DR7LfFnrXa8e/H72nFt40hY72qlrewX9q1zD5pGqqlGOWikqICsCkPGTDqQD5QbV+H6NhlUmUC0Cvq2m50tgUYLAK+xFYC/qBC5lCXvSEiBbsfeaF+a//+JyzAGmgQ8RoRaaVvB2xT7tIMuUA/6cA4jb100t69L+/r58iDG/W+Y+h2dzZGNbwMyhv1LAY89zhbNr+ZoXEdQW+YQQaVnPiEksRzmV56ZKibmPmi0d7N/UC3de0csv/1CvvPxjvfjCD3FUX9ON6y9rd+e2RqN95djiLNiob7GxHdBm9aQDAXERIBc8EvikJKtqi46tcKpXONNLnNwZB4MLLmoWOLvWo2usnRdffIVD4IsK+GZ7+vToSDPabuMoX79xoP39HY2aSh3734p14rRn7Ui9mLYiRF0ry3uML2R70uAXrdpOx0cnBJRPNXPAEoIqbMH2Fj7OzoG2t8BbT1QxboIX1hUja5CN14yhQQaWm3nmufgicwH/F/B/icxaxnA/t0kQk63XBvJ+ThCXUiinpJwB0gQMCMQy9jp0anm4PKWsoL3X4xJZXnARd85l0Iq5V6yhbQ4vWxz0Em1Mwzpwd878O7mswlY0dQO/RqrqmukgB9bBqm2LD+DxzCfT3MOPDYhXREBjBipwpaIjru+6Ht4OBTrwWKd9oAns7LhqtI+veIeg7msvvaKf/vDH+juCvf/zf/y7kv7tT3+q//A3f6O//cnf6MevvqaX2IP38DHdr0oJLQn5H+yQaRpgxCD5UYKeQaGhpJQFoM0rqHE+/PGnYfhWE49jgAdyWmCNPyLBg6wa/tlWWWcEDQ4Af4b9Lz83+OGHHEofwvdWxa6xd3iEFftFiw3ssZ8G407MMyfz03zs6NOVvcvyW3LYtGx6ZOT+DMNQ4ayCf3VVFzpc4PYn2L/Dp0/Lt8797XDrSItMhmf93SvkMRv0uKkbWSc8h4bnEXR6Xl6Tx8dH8v+n9yUX5nfv3tPjx0/kP2hYYWMMxm36nHpspx7LtA4a5BdsQy/69Zw8b9Z7YhIez5DQ54G2pQ+8LtRRH4Fc6exy88t4vQ4SfMqsH6du29OnZ/HR9JlMck4IaihjWh97xnTfHh5Yf9wvIM486aDJdrJlnXa0c1rsLXO0LW3hnb/l/dmnn+rdd97Ve1zaf/rJp3pAEOLo6FD+lvaStd4jT+M2MLixA+s3U1ln/uDTVGwKL/OD0w24znmn//qwluA/c1zI3+ApU/tnovv+7uhLqWRA1oWegcorynPJrj8gJsgF5QNWpmefW3VJ03mvU/bsk9OFzi9aLi+Dc1eNhjaA00o+Ww8I1fN6DgPlWgN4N+Vk/4nvoN+fhqHQz7i0Hv4sMJ/+OAicfwoG2vz1YEO/6drkvyvd1DvdgNs571RXXuadH53+tcD4vgVGDS++VfqNRzf5LhD9AlB5BZ//0sAQfg8exxmn3wbKBz2jSlde3275/Hmg/WABlLSU2yAX6DVgd3vbR+xrh721Te7w+Vp8ltYp4PsF/9Tt13e/Ln9E+8nnnxMI/qp8g9PfTnWg9u333uP5U62/lfmVPv3iixI8dfD39d/+Vm8Q9H2TQO3v3vo9Ad+35W+2ut/v3n6r5P3t1o8++UT+9uk7778vf7vX39b9xa9/Rd/f6v2PPtJH7N/vf/Sh3qXev/T0O4LHDtR++DHB5y+/JDD9lT5j3NIGet7/4AN9SL8PP/xIH378kcrPDNP2U/aLL2l39+5d3bt/v+yj/jnfh48fy4HFR6QPHz2SoQRR2bOfsp+c4vv6D4odHJ2xr9jfPycYcIaf5z9WPMXXm9r/h8l5xN4/GasimJeaWsFdVZ9CS3jt/g7eztxWWLiatuNGY/zDXc6ghtHWliY8b+3tqAFHR7sz8PuPnP0N1Mbn0q2Jtnd3dO3mDd24c1v7nGEn29sK9uAWufrsa8A9lnG7fg/8k50tNZxxK2gU+3GPHnXog58dJN67diCPn+oszK+Cc29mDhk6jdsqanqGFKpHjUzv7v6emq1xCfxev3ldt6Dn+q1b8tl8wX5tf+fk9ESm3/Mew5sDxtmC3pRz+YO4Gecn/8HnBTy1L4PWamd3Vw7+3rlzR9u0bdHTQ/tRnDNa+xf4HDN8+fP5gkD5ikBdgucTjbiXGNN3i/PXzsF17d+4qb1rN1RPttSnTEC304Kz2xI+LTlT+q51zvMKf5njuNo+tAL/YtnpfDovsPS9BH0n8H0L2TTwZCC4NpvPuG+aF59mxVz9fEFQ2uDznteR/RvlkPm+gwwss52DPSXOBT3lQ8LHRBaCF+a1A78NQZVqNFLQZkgBTYNMXwvNlpcihLPIO5OGIFct9JtHPfKkAv92pDH3NA3+Y+Z8YR+onLHtU4HHdPV0dHPXlVRC2wAEwFvrcvZQKr87T4fyjvLpPiUjPxueP61zzz9BuR6IIrc0kP0T71BEKEUiTUrwLiEXzy8xx5SzqGAOIetqwLtEm5yTcg6RFKjSoBqoOAxV3OmM8qBJLW2PkiZZcnmmPrN23WElaYrPecLaP0XO5+jiQsgE/AvazZlM+VJAv9KM8+0yJNwW9C3UQe+S9nPsqYPAHXUt/fxLckvqFpHpUxFArnXe1zppk54uBz3mftNwiB6ecCdxBlysBnR3QN8CHtTKzDkiQUmPP7SifIkerLQi6LXizL0i8NUC88VU5+cnxAuOdHZ2Us7pPfdgDXq8hU5br+umUfCvZxF0q56zTs8dgdABGMI9SucAsCPZ3BeMCFZfv36Le4bbOrh2TdYx6/8Cu+bUeibmlnJWhQ436PIYnR6zBsfYn7pulKkL+GCd6S/10TrWQIf/UNp0VfQdOEfY3++xnxADQbzp5GfvWV5jKwLcHtf5vmuhu9OAbocEGaGEDqRI8Cwp/I/+ZdHQRowdBToJnoj9T8jR+R7eLebnml6caj471xKedqz7yKG6adRgAytso/FammXVAAAQAElEQVSDVv5jGacppzLvGls9AmrsbS/bkzPunc8YYiHfpe3B+33syS482a4bTapao5zVoHc+Z2d4GKYVCcMquaymroEvo6pWXVXKrkD/OnTM/OixA55jShlSQgMLwbzwPFEOJdpVzLeCnxW8MmT0pb040/L8WB13OIKfQX3Qzn07bIbPXwO0VNBnSPC0Zu5j5ldkCj0d+C7OT0vw9+HDu6T3dQFOqRWkQusATT13UZZRKyHbhFwyetw0ozI/B1Nb7i4TdG7Vla6zz93Anu9vbbE+G22BaMy+1DDvSlKGTi5J1HEmbznHd8hM6iUYx0jY8k5ee20hvlZinMRdXowmQoDqc6M2ai3h0xwVmLHO5uj/nDkvSJek67kP2mEfunntOsHgLTkA7TtNfwPY96H+ZbVoe2FKVIGrUsKOJGVmDCkKdG2ABt6iSJETQG2EEK/kwu8F/dVfCRq1AWMf/GEwQSXlw/lLiIBQIGKdbvoOPK/hm+1FuSEUUskzYYS2zkui2LCuCiUYknJWRsETyiXaRiQ5FY0iQkF9gQTjUJooUCtSJeeVKUcRkwHBBvWiTrQ3DE4ji8Zr8PMfg9K2Km0H8oNxkW76u6wfQsY9mmzr+s3beu0HP9IPf/QT3bz9oiZcmrluhVLZiTCsMLDDkEAB3XkNCVpz1ahqRsr1SIOSevAOkVTxvLWzV3C5TUdf47HjskLhAhwNylyj1K6PlBUpKZGmVK3TzHilzOXPIeCxFOVdkgily3ZBGrHuF7SLCEUYKCup85cgUiB9u9zPBU9IKRSxwe/U8JyWnJNyzsoJKGlSSqn0iaCtgeeckjL1FXrS1JUqUj+7rfN17bKa8op2QMrKhpzWuOTXoCBJ4Axy3oBajFfL5t6y4P3sxUoT9f2gFmO0wgEwdBhYl6e0xud6t41IjFmrYWNwXUv7chG3WMp4e3CEJZuCdnkNuVqnngM0hlTaznGI7QgvcDg68NgIDxjLvhhkb25YKvI2uMvlHPu3lOshQQn8a0jks7J55XEy+mUdw4D6ks/lhpSzUl5DeU5J8Q0IpQhFGN8lkI9EOe081w1Eec5KGUhZGUiMl4GqbtSMRmqasZzP0JIpq9F5P8NmzQm6LOG/pZOqWnaEx6yrvf1rcgD4xZd+oFt3Xiagu89mPHDxudIcqz0niON0htM0na3YsJeaL3oFhn0y2dG+DwIHB5rggAysqxmO/fR8pjnB3yWHiCUHgCVjzzlMLCjrWKMj6NohCLy3t18MfwOtnk/Et3hhPoR4DRjyXj30d+Cz3Cwfy31AVj0bVYcODEw0IqAtLvvQjRwC9BsNGdYwkBp4unyvGzKMm4f4d4knIlxUwNWD+zlTSvzh+g342eBngWUN4hURCjZXBKcOfTMMpSyraupymNze2+Xwuasd0nJo5FAz2dlRgxOTm0aJ9RcGdCBykhIADtNkXqwIkPTo9Ii21+l75/Yd3WJTHeVK7NY4KINSH2ykoRTom+gvyQcbpmVWFJwBfo9VgcdjK4XOpud68PiR/P/1POWifIWzhquh8vNTTx7r63t3y0F/xpqZEKg64OC8SwB7gnNheuxQVeCtoDunpIp16bUS4O5wKpbAInrZ6T8j8Pvg4lgPLk50itPhn4Me6kpl7ui9eA3YigGZyylyt4At/wF9MPTmMbxY4LxMuUzYrHkhFV/6W+c8dguOJbap6I+YPjR6vj4Q+lJgBb4l+jXHAfKB+9QBWTtRvVRFUg09DevJ88spKSOPTJl4ddi9oqvore3UivXQk08h1cynQe5VnXBgOq387bfDY108fKwzAr0XwIz88tGhlk8A0sXjp1qQX0FDd46zy4E4gW8XHu/gQKWcYcPwDHqE2jG/QgOpbZzLKMZRRImZQzCHKtfIo1FdjdTUI9W5UeUyIJPPUSlkSErKqhLtU6M0jHAOs6Znrc6O58BMs7OlltNOLRfL9vV9WoshM8dgTHStHdQjMzF8SkkNa7+CbtO2Qg5LdNgyMzi/gu+2924/wsZtM9cR60HQPcemXJhvpCv69uhBRChR5/Yd47ivwXnxyoxlkBtAg5hZ0D6C+UWWhDyYa4oa2iYEDncuYVeTrQNtb10Hbmhrck2jek8pbWnoRwViGJd06BqFJsp5R02zq9FoRzUB5aaZqMGXsNyzlYBDUc/BZ8HBYIpzf3ZyTIDllMNmx1jbunPnJWzyC/St1bHeYDjlY924cU0H13Y1Qn9gLO1bYKUefJGkiAEbvpCD4uZJZv03yHUxX+nu1w/01Zd3CW4dcXBd0S9U1w3z2cGG72g03iq6EGFdCvlfVZk3ib2wVduyP7oUPrPEuKRZaiODFh1LyLRiPaSUFYHMUTbbJx6UmHPKSYbsNJG/BPFacRk0R5a+sFqQtqxfiyilrAQu6+4K+79CJ2iuijVU13WpW+ALXLAeLrjQ86VXz7qNiDJWBf1umy/x+NnrNaUkKVRetM3UR4JmbFHPmjeOwZO81BWmAo97eIZ+w4eyttC5FElj5Hr92oFeffll/eSHP9Tf4Kf+zY9/rJ/+6Mfl+Yev/aDUvXTnBd28fkP7+K8j+J7pW6ck2xK4oeQ16Ukz2AB4aEGbwfvFBvr0nG7XuYl0WSaRC0Df+UI95MrQ5etyPDHeAN+6Z3MfKDKYKCljs8dcfG1xuK7hve3q5599prffeku//d2beofL48+5BHYQPkGQ26ScFRGAlHNSBQ5DYs7iNcDfHr0tvMRe9oztMjHxoD7kf2SgzX18IG7YlywbB3/vfv21vgb8LdWL83PZxhZ7h3wG5jLQz21dZnviFGyy/Ef4IRNsyQh8iXGsQ8b59OmTElA+x8Za14ZCIzwwTYVudISyNc2dyqUM4xivYSC/Bj9JEcwByNZD5p8veQJnS9+CB3o7YMVllvVevFJO8CyX/m6zqVth61asgSX7SUnR/QX+rPcYzzlBYwX0rEf3AwHYdKm3LTrsNTyUdYOA5T4DttJ2uQXX0eGhPnjvff2OIMM7b7+jtwgyvPH6G8j5bfmS/5TLYvex3ueUVOVc+FmzFquqZrjQN19Xn503uMVlOlymLvpXhqL6V4Yvz9DwR1Pam+RvgyiXP0hdp8uXcV1m/yChqSL8+e2qTZnTP4Q1zkAjvVK+CRLtwRnIpuTXjSXKg/07qZJSg+/WEXR6rLff+VSvv/m+3nvvSwI051xiGt9YijGWsGaMDKzHsg1GvdfP4F3n3d5gjda/yIuhGPNfBPWfgTcY+F8CQItM/PlNuDpWourbcLX+Mk8SBVfQ/irw+L3vq+02+auNN2UB5g1IqJY2T1dT8fKzqP0ucD+XhxItvgv0L/CKS5yb9PLxWeJyw7OCP8xslO9b6bNeXgTWIqfsCxhU3j1+bqvO9pwzyBL7vMK2LjgfOZh1zpnk5PRUx8Ap+0wJRJI+PjzSvYcPgQfyzzWfnJ3pnDuLM/zcI9o+JnD6wMFUzlyPyh/lnuiEfc9whv/jtjOPg+80Z384xR96wLntS/bILwB/09b/1+9TfM0ZNFVNTRDvQA5ytvgyDr4eE5Q1rilBh3nxx5dagGsG3ul0pguCifP5vPwXGi171kA/73feB1vGLT4a5X52OcJWxd6wtbOjXQcPd3c1xo/PlBnqhj2DPYSjqcJ7pJ/ZJ/28sm8Abxsuw5sJNgmbNqBIUSW5bzVqSCu5bM6+6J8EnkL30r4E7dzn4MZ17XMeddsVPoHPqBcEGA0zy4a2Am8wZosMjWcBLoN51CLTejRan82hf3t3lzEbnU8v9ODRQ/kXsg7hp/Gt8F+MJ9XQlNAQ8NbQ7v6RQx34l+zLBTdjn88uZBmZ73POAr0GZeY/wscaEfw1ntxUMr+u37ypOy++oC3uTiwXy9XfDj9F/gNDeYwGOiMnme+9RGoY1DFHy6aCvw4A73E2b5oRtn6uo+NjgldnMs4+knr45m/1niHjE+TtQPCs7bVA/5fAAnm3tKk5c+6bppdf0cs//JFe+/FP9MoPfyx/qeDg+k3o3FPkWgv8+vPpQmfnU52cnBMsu+Dc0DHTSg1notFkW/YrGVrn3DPYBztHb01vRiZ10yjBx6V1EZ1teL5x44Zextd+5ZVXOCPdLgHzETzL8G7ISUOwX13y3/xYQ1aiLuWs9XNSgDcitN7Xeg38CxQ2ImCcZN+xAP6R9Twi8HcqVdZdaMvgMqSUZVx0L33M/28C0kD2ooHLEc033i4rAG97oOTh9aYR1JANKJPCeFwHOAtKo1X5oCBKgUrb8jm4X0ilxLWXefqvy3T5ClpEyYOm5CPgkZJkPjHXAbB+9CH0BAQcJnzeTGmgSU9f+5dLbN9cQzcTFwGqo9X+VqMDYJKlOgkeJgW47InOsBWn2Jbj2UKnljFY+jprQFd993NG0Owc8E8/96z7Pq/la5l1rE3bLeNpmfcc+3OBb3yGDTgD5wV3lVOQzOh8sQidzjqdcK95xr3mmesI/C6JHHdMaEW+ozy4o2RazKHTijW5WHCfuZxxpp6vn8nP5xeaoatTApgXlzAjkNljr2pon2CrDPaJUyR1rHmfTZbY0RXBr44xY6gUqqnLjFWpzhNV1YQ1G1p1nXye7rAnhp55KkLJgCwqdK+uG9ZPo7phfcAT8Sp6QyohINo6DcZP6Kd4mY4la2jGnmIbvmJ/ighlZEFSdNfrztAzdkSoqqtSL14DPBao3b5hDTRVLUMVWQEPe+xEuaNlnj2yYHLoQasemXTwsiMgGkMLipbyJdUL9dxt0F31CFzYyoq0wq5XTS0h7069/AtqC3RgaTtGwFcIKKpQpt75Jftqi+5UkrabRvvcR2+bP4xUo8wN8xjVtcbgrOAdxYy9UgvODpxiXi5vaOM0pQDTgFxadfDIZ7MBPBk+1bTJqVJEog3tWAYD+8qAzAZwJfhWR69xlqWrdnam6cmh2umpenRHDoRbnqxzhoX8KHLNKWsNSSmly3wWI0BHpxl7xeHTxzo6eqTF/EwD96SZcWr40DSZM1hSDkmmBUjM2fa+ytCKDWiRO0EQ+FPp2s6Obu7vyUHg3VGjrbrSBL6Mc9I4hRrwmG8VvDeLa+pq8w5IzH+AvhX8WCDvOfNYRVJfj8RGpcCeD6NtLXOjKTG101byH1mcs0gvgCl3gBfLljvluQ6PTwlmH+qEdMV6bXKtHe6gxqSJdbginrDC3xCyDfaRzFi1kkbU1+ZX4b3lhO1mzjxKzHsDIcHfvwx0+XLfy+xflKSrreH7+tHYNqCw3EUCUHhJcGlLPmDmGkIRhkT6HHjgnS77JvKXbRAcD7z9HBKMiggFwsoorsF5ifFDktsDFqZS5jnTtlqnVhogAYGyO00wPbOoClQNXdx2DW4j2j2DWJc/e/52Xalfj+e+4fFd9gyy+kgaIpdLyWs4FK/9gMu0n/6tXn31B7p5605xMCqUzm3QQ7UoR8fcPGZC+UyvLvGmVJNtyvyCedQEdidbuzh1+xqhsKaBSro25XmbwPDWzlOYkAAAEABJREFU9h75LeWqVoT5DL2RlVKiaVqncZlSluBlqYuQ/8kva6QhpIhQ0CbiSup8XNbpD1/uOmj9j6ZrHCodSmPXy8/avEIRz8H0GHJKyjmrAnLKSrQxBN3I8iylFLRJKkajqlQDpT19Cg5SG5N1eaUMnkxZSrmMqasvI+W5wxi2bPBLNoMW6JCR3QRsh7yptdStyqVuK294VCvAl3KWDW7PogaNMs81hifnJJetcNBbbyoY5wFjGjRKKZV2prmqMvNIQCgzL8HDlrYLnFrDEmPYQk8PfWvo1dmAG1cEzdl0cNCXOBItBnuAjohgnglwavB4FWMYamXWSkoVfDRkpZyVUyJNimzICj8DTiMoI5+gz88pJaWc6JNLmvx8CTm7DEiA88gmM16FblasyboZqx6NVLEeMmszZ+ihLtFmCY8vCFotMLpDhJL7XtY1oy1du3FbLxEAfvXVH5G/I0Wl2aLVxWypEvQl+OsAsMHPDggPqtQ0W9rbu0YQ+Jq2OZR4zAXB3qnHItjb4uj0GHHLfLXs2MAWstMBi1VD89bWtiYYe+uUrrwiQgmQQuWFsgzIydCTdsjN37iyPJ3vLTfkMyDj0v4y9TNdy9M6Xz559qoByrt8XJate5dhGT8S45MKoNW6kqJ1xp/feKDAzwaVTYdPScE/PsFVwfeUM+7LUA6CQ0jKyLup2Dcn2uFQtrO/X9JyUGaDHm9vqcEpqkeNsqGulOqsyECEjLzMkfn3yLnvehzJSrsEGF564QW9/MKL2tva0ShVyh3NWWCJgZOSIkL+57n1cMAwUCJoVaLea4ixo0row0KPnjwqfw1+n0PvnA3Z7fqQTri4uO+/7n7yhMPshRI0bu0w5mSsBmfM8o2gIYSaxgEaE89VUysxxoDX0qaB4G+vZSWdDyvdO3mqr4+e6AlO9QXrz3/V2dNnkFj/Q1mrPUa/x5kY0LHecDn/wePAjxZnbMk6n3KIveByxD/J2VNeofsNY+dcaeC5rHvwppyVkVGkJB/6V/T3gd5O5xxb4ADDOZcwLesCcpXgVYamivZO8UnF0MAgz3MFj1Y4wsbfo6MGj8dQypY7IBZDi42ZcQg/f/S4fMP39O49nd19oIt7DzV78FhzAsGLR09In5QAcHdypoQda+DjTtPo5gEBQfSmgnbPfQOyTJlfy9iFBvIUQXUoIpQiy7KpqwYnfqS6AnJD2RVItTK6k6JSBpwmVVJfqV+FFgR7z08WOjua6YJ0cdGqW0hDmxRdVvRJ4rCDzw9PBgDrjx6KV46kDM8VgV+6KhdKS3i2gRX2ukdfpVCFTm1v78g2IyJouyiXFufI1XuB0GnjSgnaxJDM2X9U5Lq1nWdcylPKSsjLemSISEqUZfpFZA3DGsThbAOdv9XLfFNMVFXbqqsd1tiOctpmflySE/AdgB7oVhVzMY6Rct5SVdMeaLCV9jO2WYvbXH5NJiONR7WaOqlCcTr06+T4UI+4/Dt8SsAfW23best/pb+zDZ4s0W48ruUAsGFnZwItCZpbteUgs1LQJpJ4bvGZlyW1TkZUmnEJc//+Q31JAPge+vXk8TEB5wVtBK0NtLCHVGNwIFvY1aNf3qPFyzyc4ojPCcz21iPKOtIFz1PWlwNQQz+orhuN2Idq5JUgxGMbh3VSCiV4n5F5yrnkg2eXBXUd682yN64F/LBf4H4RzFGhru2gdSX7FCknNei+cfnZwcjT0zNNoXFJX48ZKZhXhneVis+CrclAjR/hvjV2wP1TyqVdZv047zG7jrGgpy1jki+p+bzOmzehhAzH2t/b14t3XtCPXvuh/t1Pfqp/99Of6scEgV97+VU54HsL3/UabQ5297HLOxrXDT2lDr/HP4fEGY7nJKeIT4L3snICA/OWAZ0fDMyppCWf1lXyK0QR4DQk3vojL1cHjaK0GconiiTzzXMzDwaIKM8IcaBhzpVG7AfjLfQO3ltW/pbPJ59+rPfff1/vvvuuPvrwQz18+EBzLk3cP0FvgMe0mfcVPM45K+VQRJRxy1jYQTF5l5TikqHaKYkpTJHWckyZNbbi0Hgs/0TxQ/8iwvEJh+K5OmRm+te2FgrQ4RZfcY69nJ5fFP2wTYAkVdDRNLVGzMU64XE9J+vQnAtit+vR6YhQSgnIjF/Lc5CYFXzp8UcG2ohXYq45JwVpRChiDVSRT2U8982MS4161s+GzpSSamgZE5D2t3J22D+38Y8aaBMv07LkgLzCPpY8+8rC+wYXOabXFzqmvYcm4zcE/SJCTVWVsSMoQbdMbyhkfoakATpEvwFercB7Ai8//+xzffzhR/ry88/1yceflODv+wSFvyKI4HVm2iEZHCGP5XnVV8exwHT15ZEMm7JN/jK1gkHTpvbfIjUJfwrWJIYi/hAolELPX7R5/vA9uT/a5hvIQODnPw2F9cbrpvRiFVi8LK9AXlk9e9yMi9AHj0/03oef6zdvvKtf/Ootvfm7D/TxJ/f0+OmU9ZvUDQ3LpJbEnhqZPLoC3sFAqcdZg0eggPf6mcw/+W2ivwlDYarLPP4/EcBhPN8GUW5wudOr4LJBiaJQRJSUzF8xXeP+fpyu/z74Fj1X6IwIUG4gXclvypz+ZeUgYd5SScUrVLIMdSWNy7zTPwRBY4TH/UMAm1wvhfRXBfEyTpLvxOtyw6aN81dgWOdd+4cwsKYGGgADwArxXiZv4Fxq9+wNPT7sinuKJRfUS/wSg/eW6Wwqw5K9KTCkwZ7QYodntHEwsARy2bPm1C/bVi6/oM8ZgeMz0hn7gM8oyvASu+szlyGzh4w4d423t1SNGs4xg07Z9/yzxUenJ1y6XmgBTT5LZfaWazdu6oc/+Ylefu01gmgHqpqRBujpmezAPmb8yf4S+37D3lSRr/CbmtFIk/LHYFvaZizvVePRmL2xVspZ3hMydNVNg8++JX+b7QWCly++9DIBwhd14/Yt7hqua4czbgO9nr/tSjVqNN7elsdK+JAuT/hsLgep5gQRfBbr4HfUWTXtG2jzvDv4P4cvDtou4HmLDNx3e29HE3zoyFH46KC7eWF+tsgoMU49bpSZm8985/DYbZ4eHck/rXzOfUZAw2R3R3sHB4XmTJ9Dzmz+BaxP2SPvPXgg89iB8xW+o/nn1OdH583LDV9dZnm67eHJico4yMb0dPhBHqtq4CNjCBmYL8Fct/d3Ct92D/aQUeicgMDx2ZmML9F2SJLn03l88Ah+iAUaEehokI3iM/uP3ipkY907Zq9/engofwubI7SE7PxlnJYec3zec3yOE+Z/jI9/7D9CsC6dnOqQtEtZu9dv6GWCvz/99/9Bf/Mf/qN+8OOf6tYLL+kAvdrlXDrChxmiIqA1ILtOc841K87skWuNCBKMxttq0JsA15yz+uHRU/jxVBfIwLuK/c0t9GtEG/sc9nFyztrd2dFNgsC30KP9awdqOE8tmfeF/SF8N8u/9zpE5uan0GkFHIEXAzwNnlPKSpl9jXLzrMP/Wa9f2qFfK9ae/Ub7VnN8rZZ1WHxLdGZgrYo2sGm9t4IjRRLo2V8H9f1A+XOwKNx8g9/9JDq5g779oh8d1p+bOrclT8KnCSRZ2xweeJPnTSF5GbP8cnMD6Pz4B+C6oJ9T02b/sdDeg4byYQhFmVdW0Y0cPs7LtqeDD4ZencThJYJ0WHLGnwOzNaymyv1Ku+NK17ZHBJ+yGnAkZCCgS0lzeHnKfeFTdOwImCLHNicN6HybpAvs1YXvgOg3sA4H18E3SBRsLlNz6j/umNPujLPHCXpwTPDodNbqfD7Iwd9z7iVOZr1OHABe9ppyP8nVJnNBB1RJPXPsQqlPAI/QsSRgOV/NtFzNOVus1DGX1jaIAPDZ2TF3EMdyAHjGWmy5+Kg5z0+wZ4aGNSxe1q0VZ70lsGLMzvdWjDPgh6ncM9QKNWqabVV5pBnr7fTstKyBJf44YlBGVyvmXmGjqqpW3TRr4DnlzCiCNiSBTHr4CULYG0opARlInJ1bnZ+f6xi7dXx8BO2n5cwkOJhzUkTIeeuBgQfsedb6m6gj1aOa50oZOhrG9dnEaU5ZwT9hQDqvb2xGy1r22bb3mkF+HXzs4KH/4J2LIyXb5ugVaSiQqqR60qgBKsaxfU1NJSYhf9lkCY45Nn3ZLRmml9tX6EeqAupZ6Zz70BhN6lp77FO72ItxSkrIMMEPmmlM+5H5Rup7kg5dacHZQqOwlzklZeaW4UVGN0Nwg749OAbSYI5VrpBRrUyaIisiaMV7GEDBDgSdwdxqFtWYQUeZuuVMq4sTLQH/tDGCUPSDZJz0YyjllJWRY8qJKRuC9DkE7ax3Z2dHml4cS9EKE06foaQNemeocsgcMb05JeqqgmdgDivWRGDT/HPPN9jLbuztas+6WmXuh6PAOJIa5jQKqb6EBjwNshixzzaTkSr23KgrDZR7n1gg9xk2fc5Gt0rY+tzI37530PdovtJT7p2eTpc6JqZwuuhYfysdXcz0+OhUd7mP+uKLr/TVl1/pMfefPWtkC9ntjrc0qWoFz91soR77MBBbGIgjZMYZ5Uqjqinn8QzNATsHNIFEz19MAG7oO0Hf+9r0+t4Gf6Ii6RsDqrwGyjZQCjwKZc/zzlEI80sxWZU8mStpRFCcgOcpDzIEjFCBkATwVvABRAoFAvMzNp3qKDAE6kL5EIlngHykrD+ESgmmB7BOa9oYKlIgAITv+siUGxLpdwE4wlDaMxZ5bfKMjVbLz4qMSKGJtKpH2uES7eZtglWvvKpXXv2hXiK9xcWbv8U4JoibUYgAT2LsXDcy9Eo4vF2BlgU38OzyLQIkezhzB9duaHtnl+Ea5ldrgsPyAg7Mj3BkjH//4LoaFDISdBpyllKCjQl+xRpE+gxUXjagBm+oTgswG6du4NRAkR+B4Rm4vABGoqQs/m+k7kQZHXij9uRLb1JR5/yaolCElCIpQXNO69R5l0VEqQcJb/cyd6QqJ9Us8KqqyGfa0E4A7RMQkRThZ5VX8GkgkUkwQIYfy7M3JG+CLUaoKxvUYNdMTE8dMnG5wbwCsTIGyRARBQ0JxQGsxxXG2gbOeJ/zpae4U4cx73vMEm1K70tinB8wzC0GuuWy3Ea/tIWmwY5foauT+7qdDaY3B19kenNfsekLXKbFEzO3oKjQlFKljF44Tc94nOV8PHtO5fnbZd+oB0fBQ5pyLjj9bEgp0z9flnk8APkkID+DRhmjmXlOXlOR1Q1B8G6pcwzuAt4MlCXWR4C/YyJ+HuOE76HnN269qGvXb2u8tace5+T8YqHTsymOyJwLoVbYYuSWFamWolFivdXNWE09VkVeSuxtHcGZlZY4Ai18dVlQPsCwBUb84nwGvqlWODY5ZTVsyJV1DXr8HBGyDvfIb0AmAykF8DmUU1JV2oU65LbCyVjg7LfINCKV+tJdf+4LosqbD7oMRdtKho+/9G26L/sUdFeeRR7CAvqV0ETyTgM9TzkpKMt11ogD9TaH3+3dXU12todl+5cAABAASURBVDXemqjxwbSpleBRor37BHwTfQpIqCWUs5iCcXJKAqNG8PX2zVt6jSDEy3de1PXdfVXU+Oeg61SpzpVyZHoEGIRcxexDPY99OAWo8fpcojczDkCnBNt8yL3PBf89wH+R7roVslgggwXraknasqZ78ETOStCcoR0itfSFBk7IkksOBtYIR2KEA2KHYsDbWCVpWQ06x8l+gHP91dHjEgR+fHaic8b3Ac8H5IG5qode9KvnkNpDX4dyds5Di+sHFK6nXUcbr/UN9NBmfjd1Izu2VQ1vmW9OSTklibx4wVF1eBUtA60d0FYLLhdWOLc9cxRjCdw9aRm7jM8aYW5TDq8X8Gp2OdcemlIk1WVdZgiXevquwLOwDtN2zkF+zmF8zqXD9MmhLh4/1jmB37MHDwkKP9Txvfs6JtBxQoDw4uhQHbzcGtW6frCvG9evaRedqVn7oct/l/PwOvJa6ctaGpQoz8jFbauqYT3VzBtdQCcykAyRwQIvtIaU6st2dSnvcfaWXCCfnczKt34vTpdacrAaCJQOXdbQJfmvW7Nojx2BkQS7erU4b4VX8AO2KiLkf9YN07iRUQsvDZYdTTRCl7e3d3RwcCAHRnrkav46EDHnsBSRNBqNuJDaKvbEzy1yWcDbObAEPH/xMj4UHQHwwDoN+V/iIaSB9Blknqs1+GDIQS2nsXKM6TGC5Fod820Ny6TlIjSfDbo474Ceg1Vg43CGl5XatlKib+0gMLZ2e3u3BA1vXDvQTWR3sL+rLdZ5ECWfTc/19OkTPUDuDx8/4pB2por1s72DQ7w14rJtogMugAw7u9tqRtDIQarvW9SRfQ/GppCCj4goU+04cC7Q2znB2gv2gaPDYwJnD/X1V/d1/95jHR2ecehcYlMllodaDqkLnO0p+usAr2VjWIDDsEI+Ppi6bg5vF5S3q04sOdWsp9GYPQGZme5s+wYd4jVgy3sPQD5RFqw3Ep5U6OyRa0/9AKKIkPvmlOC3tOLgMiW46zXVtq0q7MpoPJLHsJ5ccDnlb2wusBOmle7obKWaNWGooKtpRujJWCkhW7A6retGjWmlXUpB6QAP+gLG26KrLet0znrz+EvmavpSzlxsbusFbOvf/PRv9J/+03/S//R3f6cf/+hH8i8v7LEeJ+hkzZoPMT/mZZpySjzwZq45JeirmGdGr5JsIwIKCrBvl9SdgIHyQfQzBGkp4+Gy3Ll/KoBu3dUDQJcFORSJuJhaxiq0ZWiE5mSgrO87mS8XXAaecWFxhO169OihHnIZ+ujRI51wuTlnf15yyLbO2A5CuZEqIgAp4HnOqfAggTcMEUpAiBe6YLLcz7ZsiR4s0Dmv6aJ/rP/FcoHuon+FdoE3CoiX9cm6Y72xzTjDzl5wCeILxiX23NO0zjZNLfu7hQaPHUnOmzaXG+q6KmUKEPM2buua04jEHCpw1MopKyLk/oY1/VKkUHmmwP1Ml/vWjL2PHfc3Wv7GPw/+t3+rH6FHt+/gi40n8ss67/3H83ffgbXksjlreo7Oey7mcYfdW/M5il5v4VPYZu5yxtmabKlmHRhfkbF5a4BvQ4G+8HEFX/xLOXN0foWf1rLeW/i+otzQd7YzAyiGsk7MQ+Mc0HHPZ/1sJm3AtdLzJ+f0f6kXIvmz6CntIN/p98GfhegvasSAf1F7VstGrk4hdLB8STO+/2o16KuvH+r99z/Xe+9/oU8+va+v7x7q44/v6/dvfaKPPvpajx6fi6UlxUhKhkoR1uskKaQCuvIa1mK//LxS8RdnIRMs3rvW8Bcj+KMdNrSv06HM43nezxtQqYOXMtAm/toAYlCWYa6mFP/T3leRbPLG5LzT7wLXbeC76q+Wud36+Xlu/fyXfxrDBq72dtnV539ufoNvk34b3/eVP2/3p1o8rx/oxDrANts+D+yPtpU9/koH2I8odtS21GA7yp4w2tqSz0E+K/nc1LJmfaaa0+acYO8xwUEHCZ+wv5aAJH5QR5vAB8nY8zWwPnke0FHjcL0DIj6PzQg+T71P2H5z7nAb0c5pMxlz5r+u/WvXZL/NNAxMqGUOK/YSQ9lvFMrgT/gzdd2wt4wKrP2b4DzTlb2gh66efcB7k/c382HC/PbZ3/xHzdu7O9ribLuPL++fId7hErqDbXPuVxbMd4Au04ADIOerppbn10GPz1WHBCuPTo4JJC7K/pNypp5913tzToqU6Ce84AF/uFeLDHwe7UwTtK2Qw5T9csreNscv8SW2eb8FXRPO3p7fCh65/hw+m//2g2f2OehrmtjE1YLL9YcEUo7xffxNbf83SQ85tx2eHBF0P9cZQaHpfKo5fXsNqkcNMFLgu5omj3FCX7e3jC/wtzvaZXhsHli+Hm9AHgbzYWtnS3v7+7p247pu4R8YdgmiZ3BOCZ7Zv1mhV5aD5daWfK8I5AfeinbitYAH9pfPL2znF9ztdPCMgVJWbhpl/I48GmvItebowdHZORf2x7r/5Km+5Bx6l8v6C3zhETy7/fLLeunV17R7cE2BPs65+1nQJ3Nnu7WzV3Tr4OCGfNd66/YLuvPCy7p27RZ3rbtKueF81OsCPT89P9Xx6bHOOQOZ7lxXnHe2gS018A6yZZ/EOvCQ89F96HgCPS7z3B8/eVR+iezuvXuyXKx/EaHsOWX2rpQkwDqSKIsIdKTTCv/R90hOUSoJXVuhG+fI5qm/aY9Pe/jkifw8h85zfMhz+OGzwJK+9nEXyNj8tu73nBl69M75AT0R4HRAtn7r8pVCRS4RUVJ96xU8B31JytvPSf4sj9ApztlapyTlzVp6lm7ymz5WopIPyAAP45a2/mCcgTXybA7woMdnoKHCvMoEfCKK3i+Z2xK9WnLmXHFm7dRp4AwawKCW6S419AYirv1CWStNsrQ3yjrYGmnSVMJgaICWBF6OmzrFPh3CU/9hwRlnhjm2YAUNxEkFJjBILST3yE+RoDjor+cA/SZ3xdq17k3xWy8IPp3PVjp3EJj7iTPSM54N50R+ZwSBeTMncDHHCrs2QudrdDhlj9Fr4M7Y88o5VBFkq7mnoynn/ZlOT490dPyUO9Jj7jvnSrSZbI3R14kazxEqbQeXtrv40IWfSuqHhJ8tWMCEVKvKI/xydLzeVkSt+eXZe4kOdvAaNMo506ZW3TTynaDPviPuDCrsY4InA416+NUjQ+ddlnKGpgzOYLxOU+zZ8fEx9wtPgSc6xnbZBiysu/RLKGTNmhtzrm4u8XrcEWvP95L7e3vlnslniqYZFZoYlnn03O90auG5A8Adcy3AublDjh1pD3TcD65hIXHHlwn+QqJWwwrgTJFDAX8NIh1SIPdeC+sacmhjkPUh4O02dyC2eyknDay3NAwaY9/2t7YIam5pq4ZXEargSWZuGU3JtK2QYa7MF/pR1sPfAejpT3N4JQA6UmJ+SYk0Ilyo8iIfkRSX5c67fIC2HgtagDUxqKO/NG6SRpWUPcfpmRYXpxrgg6Cp2Alot21IEaqgP6csheRn55u61qhuwJXgGTx2EJ01VXFP2jRB+UDbXomxU0gGlBa7MKBXGaiKfBbsLTPOvT2y3qpqeDTRzmikcU7Q1ss/XV3DD65hNQJJI6nhuYIvIjWNAzQG9FSjkWrOlRkY6pHmLLwT1u8xgdpDAr1PLuZ6xD3/w9Op7h2f66vDU31FsPf+yYUenF7o4fGZ7h+e6O6jp/ri6/v65LMv9OknX+jrL+/plHbB/eIe8bzrO/vabiaqcWh61kQ7natljIF9OCthR0ba4Uy71kfzCEZDt2k1DwrwHH8h0Pyf9U6CURsIBciCz+cgnjYQsS7XZbp++q5Po/020M7KWCBAGaCJkpLhHSr/jNttkvtTwrMKJNoagtRA3gr4RyAiK6hPhpwU2c9ODVkJgx6Upez890F12a6ifw1UPBuPn6+mzlu1UcFBtKm45N3Rtes39cKLL+llAsAvvfyKbt66XZyM7Z1djVCIGgVtuISsmpFaFtoFjtE5F4QzAlBDJI3GW9ommOyA8mgyUaRKLRuH4I/LjPcnP/2pXn7pZe3RrgaP51zmxbwjkhSxBpFq/YJElgq08jkAPcbHyngV1rU9tbRgcQ0s3E19z7Nh87xOaUv5Os8I4LRiD6RrGHjsQQussUIM7cizrUFdiGkBSZmFnXMq+UTeU5Bfxg+fQCQ6lPoK+VUYykyaLhti48RAV8BZxscADAWgFTymy+0G8NICtEPZgFqcwg6D19PG9a4zuJ3LDH72eDllZ68AcyoEkFI6FL512NEO/Ou5m8wom0rWaNRozOHGm5nBzzkl6GjZrJfAQguc4AWHoxUGuWOTGdgIBF8NAxtOz3PL5j3HeC5w9Nb1A9XQ4PlKikhK4E3Qm3Imb6AsAy77BiRl2hhSph2QEymQyZvnmfXj1H9plL0h8Jwth0tIlCXn66xcVwUSRtnl2TiqWhmIXAlicHAHAler8heeKzbmQWhFAiJBPJAA2lYEcidbu9rdv1ZgNNlRpBouZzSpUmQMLMa+qsfK1Yi+WVImX6tig0rgEDg7TnMtAYfWAYFOSpRVuVamfqCHLzFPT87K5fAMvto5aqGr2/CTNlabohPrDBRLOWV5g6w9Z/I+SLu/nRrjSMwpZWiKAIOBpPR0+m1w/SWQxNV2EDkwY3lsuhldBC0AHnk7T8Lb7WhOztpMLsgW8Mcmv0kpMw7ohClKyLBiLimbZimlpBo51uhsPRkpN+ZtVsoAbZPbOgUih8J4QrxMRQ/FgxJlOZIGeJmY0/72jl7ENjoIfOfmHY2R3WYJpSHkNkE7OjMBdEIkPPdBCjhtWQMda7ZjzbaskTnrwH8d/ZDg1NOjp/JfpC9x8nrqGVY9fPPzgnXjw3ZL35YNe4kz679snOGEej112IKUs6oG3QAG8h3z6quklnTK+jvkAP2AMe4fPtFTDoYea4GTaZzu34OjB3dL2drh7Iqz00OIeVAAeqxLa+jL+u+YR6Qo/K7gZ86pzLxn7Q9A4WbAA0qd919YL4sD28rOpv/QNSFuec7Mb8X8rYMGz/GMg8y5g7o4RV5z5l2kpMzajYhCQzk4ov9z9qU5PFkAy2dwoQU4ZqenuiCIcsaFh/9fxnMOpOcXZzqfnWuJQ7l1sK1rt6+zXnc1Zr/Lngd0ywI1fciyZKFzgA/Bc4KO9TpqyvxzxobA+5SyUiRm/BwCHQklemWlyKANdaztOfvoBYHE89OZpmdLtYtBfYveGQj+CkgEfpMqRZ9KnxZ74DXbIq/ee22hT5BHX2jrKOvgpesNHXrn2gxttuO7uzvl8DHicGI8U3i3wJk1Gs99m4uIydak2AjP1f2N7yr08KFHN3rGWwMjgIBHDcxVBZIkA/MtqfNJwfwLD+BRt7FxOKqoknpOJSwLzS46TQkAn5+1Ojlc6OmTmZ48nhJgnXP4kparjMrA7zTS9nhH/kboDS5NbhEEvn6Nw9X2WCn1XIac6eHhA3157wvde/C1psh7GFom1JYFAAAQAElEQVRVOWnM/PfgxXUu7G5yCeRD2Zi9LkHuwJrp+04D/xL6nWgvRfGBFl6PyKBnUU9x0h/jfN+9e093794vP8Fzfj5lP1ytZcW6WrKm5jjb1mfz2c+Wi8H67tTgdWger7w+zAwJOnPRrbqukEdWTkmovSALPg8K2iTKsmkESh1llhuJavavEXMa4cdl1qfxz5D3OQcYX/Z4fjV7jusTeNb18JiIRQvtESHvR5n1VmFTjSPnrJp80zRyn77vFRHyWjBk6Gih3+tyhT+wYj5tBz8Alxs8Dp3A0yCHsXwR99LLL+lHP/6xflK+RfOq/HODI2z4AO4WW9IijxV6vUTvnwHjuC6gKbH+UsoKxg+FBESEIoJskmS77PxzMAeNv4D+Ka+hdDIfnSlPgz8Nz0pkEhJ0pZRk8LNltNGxUChRWOrIe11eYPeOuFjwJd05F2WLYgPhI/M3/8x3K0JIBWdm7ub/tyHlrEhBK7G+Ormv9c56YFhw+ej9pYfHESG3TTkXeVrOddPI8lfEs77W4zk6cs6lpy/wnHpfcpuMHL5NQwafy526zqkCki7ZZF502C3zw/OKCJkXhohQBLKDr/2VNgP2Z4Bmz8flwRwnnEGuX7+uF154Qa9ypnm5nGlulj92qVlDHq6Ff2udbLEhfVlHLrNfulmbPbpmMO6BcWv03bgN/hbNFvbRFztQVnCY5m/DwLpw34hQxfyNY8RaHLO/1Kwn16/n3MvrOYI5kjEej2tw/1JJ+TrVt16e0beKLh/D6fMPnsoDqfQ8p/9LvUzXVVgT55J17urn1dKr+attvpn/81pt+pizA1165N8hS6dFDDSw7Lwenx4eE+z9Uh98yKXL1091dLTQ9ELsAzN98vEDvffeF/r4k7s8n3MZiXyHGt43GqJG75IGnkD3V38PYDToe/Cv6/Q/0OuPzRghf5sTf6z5t9uW5+/AUcr/pT/+9cc1a74L/pyZ/ul+Axo7gOo5sGowfdhp1uBwaZd79v0OO94V36ItNjjlrMZ+Dra6Y83SQ5HZ99kX7Df4v51Z/+zzIz0mCHV6fiaX19hkByxH7B1Vw7qMkM8oU4InUwc3cUi9X7htx57Ti3/sOz2r19BCl/e+jjRd7n0JXysSY4OrZc+yzzgHz3LF/s0cIE8JuhL0rfdD2kryPjTHF/f+2vosjw/WcU4o+zNjN9BaM8cWP2gGPuMUOLbwY2v82SU+1oXpXsy0hEe4qFApBW2ay4CMg22nnIeODo90dnyqJb5pxzi2aQH3UyT2K/ubhqyUkvxq4ffF+YXKXo8PvOQcalpn8GjBsy/uG2gwL8fbE2X2W8th46uZTy1zd3Dafc7wHc7wcZw3Hxv2xZ3dXYLaW9A8lLPZMWe2Y4JDZ8jqgoDhjDumFt/cZ/iGoI35ketsiWgBPZ77pl1nLJBu3LbjifNwwHPb8R46FKEJdN64eUMvvviibt++VXxR+0b2jy8w5D189h7cwsuO+XfIWOCoinyj+ENT7kTtqy3wozra97RhR1cPfv/0bobvFcGUivm1SpzzZ3pyckoQ+EiPHITHt1uhEA4A79+4wRn0oPS1vj5xPW2XyKchkHyN+9o70PoKvs1rP/ihfL96cP0Gej9RPyQtCBibn1Pzyndy8KQluGjZWAciZaYdFqc8T/uWX339tT7//HP5v//wHxrOkMk590qHBIT9izDH6MmKM0xSoBcJyKrQicz8gmU6MN8Vujg9PeGs9lhP/QftBJAvuGeYE4Cec84+OznU4eOHOqL8DJ92STC/RZZT5HpK3Snn8lNkbZhBO5cDAr1CfjEIshSw9rMHxTBQsYbShg/EoogApJKnRVwFHngrUZYUoukaeFbwsYGS9QMZxvRnAQ9XMs8/vqOo9LDOGFiyyEXcHfas7U4r5LhERxbo30K9lgR6lzBxVaBXS1nHubXPgwan0RL+WgFLalbQ3qrmaRv9u45O7Y5GBJ0EWDY1hCUtlx3n3AXrdArMyn3lAvm12CGwavDELyccQ5RcJjUwpCDJBKszrfSblvPitOA6JyB1zn3FdAMEp2bkl6z/jnlZ17w+VYF3VEmjrIF8D1IPm3NSzXodNRVpwnQN0DvX2dmJztCXGWtOzNR+sn1s+8q2kR38WqIvC8bx+hKcSCkrRZa4H5EqgVlVnqipt5TSqPhXK87pK6LiHYIYmGmgtwnfu6ob7rXHxEAmrPmJRs2onHeSFUdwCf0atH4F4+RcKWfGosh20Gdn20HbJa9T2wqXrVhvne0EvA7Gq9mLDDkn+qcyxsg2kr1mgj1oGp+tEi0lz8t9ffZr2decH+Cpy3tksS5bIpc1tAQwV8sZurUQ5CnVSeb9nPW+YA7LEPplGLSApwvsprWoR3cyNFTYvmZ3S+PdbdU8+96v5YyZoX3CXHebsbbhVQ0vHPgN9ryIQQGPwraU8aLJClKlYMRBPW16xurLk6QIJc+9quX9IGXa09blg5iz24U0UNZDL9ddKl9eydANrPKgjgBtoEf1pNJ4qxGqwz3ZhWxXzKsB3eixQT0yDvEvJXidFaSglyjL0NBYFuzvIcaFR32/pE2H7EM1wWVIk2KgSy8xj6AhZCn4sL1PpCvuM/wHLv4CDodpjcG5xZ48An8tKUNLpq/zDgAbUH9VYHVg3bayhc4lPGV05JO1iqrAnDV4smj1kGDv3cMzff3kRF8+PgZOdffoQvfO5rp3vtC9C2C60H3W3b2zaQkM3316ontPjvWA9o/JnxAsnk9XSl1oq5kQpN7R7miLIHWtYD203Duu2Lc7gsEJQYzrRttb28CWvOZqFCoimNEg2zGakP/Xf6eIUMQGWCjP8psyp+tyRZIhSCNcHuVZPG/ged3VtklBmxD/nEZWOE2UK4EjJNKIUJQ0KagX9YrLPOkmH/RXynr2TLsokCnaAP3QuCiwzqec6Ub9ZZpyVkYQfwwS9Qa3cWqIjJBZuAEkFnvK4CGfAUWoQ/m8WAaFKgS/xYWvHYsbt2/L3wp2EPjGrVslELy1s6sJilHjxCxxSB2weHp8LDtuwRy3dlCsvX01OCdzlOmITfzw6EQrnNa9vT3d5iLmzgsvap/L2REGL1d1mWNmwQQ8USQJOkzLJh0klM5g5dukzveUG9Z5G5uinCy4ocBlOcbg+bPL1sAaBNkauRfiBuS+7gMI3gyXQEvepoYkpABQSGUypj+npJxDKRmkYADj7DEC/SUumpZ6G5BsowmOSyLkV3kksxlzoN9w2d/5HmPcuwyaaAZ5Q3EkvAm1bApdqRNjmJZKEVBBW2/G7mvqmb27Pod4nnWd8bt9h5PbYxgDkTQYyp2dbV27fqDbd27pxRfu6MUXX9CdF27rBpflYy5mvSHZWbvAiTsjoOLAypQN3JugGKPwCDln88eGlXm1bJAtm7j7rsfrypwKRfSxTqSU4esaUs7ycwHy+RlUtFlDhV4bMmnGIG/yTqu6Ukmpc95tKnSw8rOB9u7zDChzm0ybTVmiDCLY1qQWfvsguIEW+QxMtrIDwWbe2rhjYIdIGo23dHDtpvyXmrfuvEj6om7cuqPrN25r7+C6GuqHyKxHa0SofAN4NFFVj5SzZZnhTYgh0SwpwJmhpWbNjllv5okd9nv37hN8uKeHDx9xAXWkCxz4FQfNHj2gl4J+CShpSkoZIM3J+HEO2PSn9DH4EON+odD65TR4AtAtkVuDeLlM2hTzxIOevaxbG70uE1A8q4sI8eY5gM17kPx4CRFkeAv9Kdn1h5y4zJlISRkbZ54k0sGVWUo4mQGwWOGhtJYT6Jl7tk40tdzevHAXS0BBvaSIAJL8shPWY/dypPKToy/7j2WAvZ09JQWH57mW8G9AD67O0XQMIXQm1IFvACJnrcduVFnvCr3SElmdcAj0YeyUdM766LBJLfJb4kz6L6Z9qD2j7oiDkh3OJevITredTl9UzDmAtfQhRqiO+Q94HeEDsh28gz2J/JGDwE+fyD8x/ZiDpfFMCZQuuMhfMYfWB1jm2uN0FqYhjgF97gv06OEleBzm64sEB6BX0OL2EUEyaMmhYWF6WO9F/pT3QAuDltiYJfO17eJMoAwPzdtMPSYC57bVCjqWXIJ4bjMOH047aOpZCL1xkhqvbciCdjPmsIEFTk1LWQdNPbyTgTHFxchACoXK6EA9alTBkxYHs22k7ZsHOrh9o5TZCfQaKOMhA49lXYBURUoKdCGRppSVIitbrpcQwYwAKSkAp2KWcpmB0p5g54q9cjad6/z0Qhc4fO28k/qsioOLBbiYwwfKBnvEHHBiCPzNgWl05a9DV/CwRwamLUK8+Cjy6mnXM+2WPXgl821AfhGhGps2mWzh5G3j9DZQElwYLNWCy/q4gx+wv78v79vj0RicKpcEYFaDbRtx2HQ7y852omP/6cHdE8TtkUnv/AagV54/tK/TJA2AeUFqmjp8hBX6tuLA2pIfKJdqdQS/F7NB3GHp/KTV118+1YfvfaUPgE8/eYCtO+JC/ULHJ3NNpy3tpQrebkGfvwF859Z13b51Tdeu7WBjExdhMx2dPtWDR/f01ddf6MH9e+WwCUcJhO/oBfa2V199RS+9jH2+cY1D4ViIWL70WbVt0emUQjBMPAj1V9Cggp9MW2cEfB8/PtLDB491+PRIFzwvkG+LfHrRDzBvlqxr/0GDddVyEy+XR4SMy3rk8gX6P+VSybpvOdNdGd8h5aQCKSmgJ5H6ucLOZWxJzpSHxzOZg1KkIjd/W9GBq5SyvJbO2a99YO1YU3Vdy3J1KgZqkanLeyYW9E+5Rm8a1U2jzHxdNhTZhkJJfqF2ThRBGdD1HXK50BkXPx5nxmXPEnuw4aXH2sa32N3dLbpmnTs4ONANLrL2rx3Ia7MH4wLez+g35eA/h3cr0wQfclMj05YLwmn5GcIV67plzA77YloGBTkQkOoSQrzKB+llmZxCb0md1z/htcFZ0gEEBpJCwWV+WKceKiG3ANzCfO6Yo1OXj9FfXwqYP0bn8s0lsPUiIpSAiFBEyC+XO00pqaoqoJb7e617zRpq9jvX9yhuy3gLbL11y7bT+8YCHq+4cOh76ARvBs9oPNJke2sNBDvXOlIp5bwem3beoxbIxTL2vnWOD2Ed7ywn6lPKWkMo0y9BY0qZfJKEjDwefIpYz6Wnn/Xd9BhM62Z+Ts0P459Dv/cet7UdSeD13MecL7a4FNvZ3mEN+0J0kNfa2emZ7BN53/EYHfIoKfpvWg3WTeM2H/wMJ+RXydM+IphLgv/A5XiZOUViHtQ/w2ecV8B0mz63NY1NzVqqCTLQZ85e5W+8WAdc33iNgRuW+A2H1nzRlZdLGJGSDYVkS+urqfOGKDggXRHkQ5dpyejf6hXiX6EnvkFCeaJcfwDfaPb8gXYRQfMQH/rnvsAiwzM8PCCmZ36PZRmRVCF371v37z3QRx/6W76f6969Q83mdNC2InbVD1s6P+/1MUHg119/nwDxV3p6ONWS260+GnXsuDULMwAAEABJREFU9V2PJMue5376M1+Wu+HPbP4dzf55vb8D4ZWif0ncV4b5J2ZN3bdhg8oyMGye/5/0n8SBP8bC76mzRNZjPc8FC6/AukLuymrhCc+AfWLgnqLzvg/4vOK9rWN/M8zZz84ILs7ZmyJjr9n/XO4zlv+f2XsP7uvJ4VMtVit5n7t2/bquEwT0N2gr2i7od3h0hL/4kDV7yLqes157Beve57fM/qiI4h+67YyA6wVnEO9/Tl1mW5EYO7Dn9ofs/3i/XXIu6dgfBmgdmOMaenVdX3xt72sL9gXDCjp62hhPlSuVccHnAN+9Bw/0+Rdf6Mt7d/Xk6FBT5lz+uBa+eN7+Zu7CY8ErsUd5Xt4fa2j3vuM/2ipnN8bo4EPHma014I8P9EnMz3auwedr2K+8d5nuE4J8x9z/eT91YMh7/zm89ryX+I6Rsiram9YeabXQ0+KbDexRLq/xcTL1c85ojx4/Kb/OY99hm3vEn/jXX/7n/6T/+Hd/p5fxx+0jLrlwt9zOCCTOCGi2yNv4VpznlEIj7qEmO1sEBsaqmkoKqSPQ0V6Oa957T+8pq5tGdXO59zK+5Zbg5x5+qL/5NCCTU+bnc/gCn1PQ3MOLgb5Oe+rFK+hjmfTIxrhX8Hkt15azgWca2P8BH7XTgv4d7YOxM3c2qiotkLV/CvuM898Kla/xW7Y5d23vHzAf/Bbmdc659yk6+PDRI846T9lLpurZL7a29/TCiy/rhz/8kfzHbQfXruPjjzXgk4NWHT7VABMG5DdAa9f3Rc8tK6+JC/hoPXRdBPcXyP+Uu7sTf9Oau9vp2bl65Lg1GquG7jk+3YLzzEBZAl+NfJuqUlOhj/Qf0OUFun8KrY/u39UXn3ykD999Sx++97a+/OxjPX5wlzPcoaYE96YE+VbzC47XrUZVUpNDLXw+PT7UA/T43r2vOT891oL1VHOesS88GjWyHjrwpHKbMkDFGoIcIuINzweXSbBOiY8CIZ5DpjtBa4IvmTSnkNNE3kCidRqKAFJIfgMlo+94UbcecV23yW/SSNidnBU5QZ/K+p7jt54QzC93OOjyHH3qmCfMkKGHJysisCUATFSmz7261KmNlTqt1JOGWmX/wXqSrhNEPECnRglZKJUzcF3VylUlr70Fa9l/dLw+S85lu9RxVpcnBzAEvQJ8SWkIQAWCSQy0W3KGPUf2h4cnesq59uTkTD7r+nzr8unZhaboi+8N7Tt3rMkFQckp571pO9ccele541qjVx+9Ig2q4EfNnCvup2ARfGk156A/RS+deg02o1pejw2yz7RHubGNS1mHbRMTHXPKglrlVGtEoLKp0dd6pLqeUDYSZkJL7hUG/KuIrAQEfQwpV6qwQWPW3dbWdjkrNNilCnklZB8R8hgRoYikZEik7k+Z11THeui94NC7RJnbRAr5ZTu5xB4vOceXNhTSRBHretsSn21sOzrOY13BBZ/AZ9vbQbzbmBcD+AMNGtCAnvKOc1qLTVzB3xW8Xi6n6ro585HqMXLPoQV6dUHb89VC57Q5J532K4LAg3r2t3pnoq3rBzrgXn/7+jW1STrFhp+whmeclVAUVf0gB36TaWMuPTYusOMh5JgHRcWkmqwYZ6URD1UIFVLP2IOB6gF5w34ly7uplOF5YvxISTADsUKPhvU/ijram5ZVlhagXNZSN6Jiq1G106jZHmkCjEZZfbfATlxohf0wX0CmBH8jJ6WUQU+/QS4Gv4dLytBBE5lv88UFtnJJ214NYxhnBe+C+Q3M0/Nw55xCdZWV0Q33beHDCn5kCftVacKcRtRVkvwN34ZGjftcpn6GNUrgDfYRy9f3GNO21+l8paOLuZ4QxH3EPeDDkwvdPzrTVwRxP7n/SO9/9UAffPVQnz480n2Cv4cr6TyPdFaPdMS92lM2j8fcET6ZLnU0a3VBfZ9Gqhrr9J52JnuakK979J3zxoS+k2qkGmoIZKgjCNxjI2C76lxpxB7VNCM1yCjnBA+ZVOFeTwZmlvx3pVT/s97f3xlWQggEhwGmRvBc0lDEVaBcPG+AOpW8PzcQksuoC6eXID9vQNSUfFYwlgCnES5nDKdQFXH5XJQ5gRYo+SyRrvtQFn8aItZ9RD+hTFGgUqSsdf7705SzEsKLivbkI1c8u8ywyZNSn6oa2lg8yJD1jThDEVm5ajRiI9na3tUujsg+TsU+l3G7BHbHlCf69QrZwZvjJK5Q3shZWzhO+wcH8l/tMajsqNlpcWCBISjf0/7+gezcNVwopZyV4J0iNGAt3Ea8rqbOD6L+stzmoR/4BJz2Ni4bYBLfeKb8+fO6z0A/BmOuz59dtoaeql49eAb6boDCZ6OT4T0AKlSFVOaQmIPnklPwLAVpJAwOC73H6RpwjLzYxSuoyzkpp6REfj07KqDKPfwc5REa3fcSvNEYl2EoNNK6Fwa/lzcQQ4+xgjDZuNUYo5wyjcScaMMmUDYX47vkg8qYHswwKBg4QVvdVJpsjcuF+MHBfgn8XrvGJkF+f39PN25e14sEgF997VW99oPXdOfOHe3sbMOqno15ClxoyUYzYOQSc2wwIqNRrQa8TZPVYEQrygM+d2xgSxygFcbUc+uhbQCkUASQEnzKShlgPimTQmNynrqMjmfKDBV6XeVaVQUw/8rPBtp4Q3ebbwB1GVqy0zqrpOQT9D4r5zn7GXwZvAlcEVlSUqRKXg/BmDywiQzY0oGqpCEq5DKUskT99s4+fHpJr772I/3wRz+Fbz/WSy+/plu3X4C/t3RwcKMEgnd2DzTBsR9Ptlkru9o/uEbw4gb117S1taOqapQS4wLOj0ZjOUCTU5YdvMePH+uLzz/XJ598os8++0z37t7DYTvUCZv5FOfcepLgfc5ZOWWlCEUKQbUipJyTXB6RqJNCay1B5UobucQN9X2voEWID78LyC8PAFi0Q8E0KCIKKNygfDjzDDbtSgHVNFfiIcIPJSOVPM/MIYCUs6qmUs5VqVJIpRMD9zgwCxyxufWN9TBQlWmfLWMgmHtpG+s5C3zGaRzWzY7DcYvNM54cWXsEfm86qH/jJhvsjvpVRxB4wUGmxSlhcXoAd2acgRQzh0UANzQnxvK4dVOrHo2ARhV5Ub5knDMOW6cEeR3otQ2dEgSa42zYUVxhTxY4f3MOrksObR2Oo+Xq/JJ1tKR/yzpv4fOSNbZgVH/7V2PW4O6WYmukGWvzBOf8iACQbfXp+bmm/tYsh83lbFECrx0OQc9YQvhekwM4zYeSh5/rVFT36PpKPkx67B47VLGuKnjaM84KejrwwBHBBpkPHf0383CbnEJ1zmpypRrdTvBIjNchpxV0rJinYaDMdYiI6p7AZqslfHAQwxcRF8zB8/BPs7T0se0NxvJf3GVJFXgriCgp49U14xH8reBJBurdiXZu7mn72q4ba8X4LfS38Ns8th0ejC+SqioDlVLKihSyvpTJKTECEEkiR4U25X4eOLz37JvtstUCx2s2Xcgwh+9Lgr0tzlzYUYuRsmoNeMJ9By570ET1+1YEf3u16Jtp6jkshAYlaIgIiTEhEf4M7A/dGtD9DrmIV2beTdPIh+pm1GC3By3RLcuvR9Zj9NF/CDbhUOl2KSVw9QVPSlkj6if4Ak297lvki1wsG/e/CkMv5m4wXYk8wKwEj8R86KYVtC1ZVwWQNaqiiArejlXlCUtii9ZbzLnWyeFSD++e6t5Xx7r71ZHuctluuHf/UI8eHOrwybHOOJz6DxlySDvbI+znjq5f39Xe/kTNJHNsXur84kSPHt3XfS4aHt2/r+PDQ/i5ov2WXnrpBf2Ave3lV16i7z77Vq1+6IqOD/B5gLnmu3W9hViv7RQcuODdHFmeMv7R8anOz2ecn1r4Ri+UPkdSQr8T/GyRv+2113APEyJCOSfV8NT8rZtGKWV15g36veZxi6zWDKW5ckrK2VCpAm/N/rSGTHmmf1IETIDmRLvx5SF3i8BYSqHp9AIaz8v68fMYma5lPip9Pc+eOUUkVXUNH0YFqqop+KlCdi2HqJVa1glsUaLtIKlDJ3v0zXTPsDPT2QW8mK/bQU+ukhr0aGdnRwcHB8B+8Te2t7flb2MrVC5b7UM+ePJID4FHT5+UC07/asHJ+amm8GUJ/1csiCXQgbej3wql8zrteZYR6ZuvoZTREN4MgICBR10Fd/Gz0z8ThivtNnkkX0rDtMCgNU+WrLcllx1zgpHnOj4+0mPm9/DhQ/n/qj7nIqWG3+ZFufywLkBjSgk5Z+WEzAHzupAI3gEdGhAIWZV22F7jsA3OmT6ZPqQRSX65nXnUIjfrsuVUgOceXAJxyhl9rJHHWNaLMfpjPUjgCsbfgNvabzMe6/MUP8OwwKZ0yMdjeczwB42tV8463YDHdLuIUAK3eLVF95fo5xJ96kq55+T5RJijA+WtlmXPW6plHzQd7u/1kBPrh/G9Lzx54gvmB6z5R+UP4+ZcrK9pW0vI8urRG/NjBZ6CCz5EhK7O161N6wp7NcePKBc7m3a0Fa+BZ7e5Cua152raMms15yxDos+Sfer0+KTQ5p/4diDYdZl2kdZcM20eG/RX3qZacFS8nDeQta45+f8HWE/vOaX/xrlCzoaN30mLW4TK2kN2HXbulEvzjz/9VO+995G+/vqRTk+X7HMT1uquUtqhLb5hP0HvFvjkD/Xhh1/r00/v45ef6//H3n/4SXYk+Z3gz9yfCJW6JAq60QLdPT09HO7yQ+7dn3+3d8vjLDmiBbSqKpRKnSGfuO/vRWahgAZakMMZ8m5fPQvX5ubm5ubm5hFZq1XPGSGxv2RmLQC9fEyG4WXGtyKvlrwa/1al78Xn2jcw1PaQhsg//8dNP38Q/nfs8wdH8Sf7NJWvtv6TDV6t/H/F/1IOmL3fA56Fm2wW0jXWHj13DRRaLRqGFcPG0WOf9ejvDrCuXaOfLy+vdMIFpW0IX0p2rAbv87bp/SVan3t8vpqzF7BINcGHcXTntu7gzzjAGT7GTjK+S+wkXwL7wtNnsJ6OK/bkke1jzt+REnbZVjt30NKwh17R5oR9/Zwz3JrzQ88oIoJ13g820xqd773D+4z3oRY9Mth60L22XUP5hn2tZS9y+XAOA3cCx3ZP3/a5op5toeOzU72gP8MJF2yXi7lWtPU50V+cM3hfUwqVVaUaH1xRFpxTWzX02dnuJhy++AvODpq30DAFvYqUVZW0q2rVhMFsLDiTXnFZ4LGYRoPH48vmNbSbzw02oOEm7jkQe18qS5XYfwW4OnAtGbOhZ3w7e3t68PoDvfXOO/hJ8C/du6ud3V0FtK/xFxn/AJzJVviZzIOOM25Rl6q5BK79JTXGV3K2KapSGVso279TFcqAxz6ZTlSNa5kfPlPbVhFPyklzeGc/iv/bjVPkx2Ny39vxtZYiaElyXUMP/d7rXa9D/oa9gbwIKSLUR1LD3HGsU+czI3b2hPFMdvZUTaZKVa0ErVN8rAe378j+1hF2cZeyFszJJchoZZ4AABAASURBVPbUObJ8zhn9gvPtFedETAzOYSP8bjua7uyoLCtkUNhALfZQy76yRs5auBJKOSvRr6DHY70YZPN08AmZdxVzsQMO+26n2N8TaLINXhalxtC2v7OrvekO7oOKs3lSAaJsYGwVuKuiUCLdIDcX+JmeY8c+/PwzffXpJ3r85Wd68eSRLk9eaMMZINq1MlTlgDbmbokdf07ZyYtnnMGe6ezkWJcXp1pz8ct0I3MF54RKdVUSzxYdeuqFUA4QfBqc3l4Mb8t6+O28BI0RoZQAhwZJyaEBbCmkRB5JRcS3Qds0xX/W695d8WU4REJyJxT06tVhp5vv1k1f4697jO3/jDFfwptNEeqRYyGn3NPIF2FtbgnhFxfAXTTqYg0WbAz/arFZqWaN7SE/++irHWSrZt4SXM4J3pW1Igq1nDfXrPEV/i+v14Y4SKCItw8u4oML3+ACWEAodVLi4jd3xF1O2j6LNRfBSy6vF8jgYr7Eb2FYaEl8iT5YEzbY/Q1r05e4F4sLXawuddnMNe9Ww19Ya7nAlDpZJBEfCUJaLozXXFCuVvPhnNizjgrW7Hg80gjIrAX7LzbWK8hZy9lgO8VBe8A0RlbO1QBFrmHhSEUxgt/oSsaRc6mirJSLSikVA0TKSrlQiZyP4N0InVQizzknpZR0EybkYgDynE+S9dahPzuo74e6RVmqpn3NXBQMzGNorK/g1xqetOjjiGCtlvRXqjADGERDvuejYUwd5xXvBT5D9MwrncCeXoxQ2/6DODLCfteyzxh/wzrabBacwxdquQwtkKF6XKmajpTQcU2W7O/zRfCib7T2LR8XxNXOVNOjA+3dOdLs1qGK6ViXXKJ6r7s4O1fDfNZKGqfMBbCUoDPQR+EQBeT1Fgn205+qpABnILdRwO8c6qJnppF3Lvx7qkG4Us7K8KkoC2XGH6Sdz/Spg5Nu49DuLl/+rqF9BazLUD+GZzvMKeAL4NG00qhOSoyphQfNaoH+2ygiVIC79DoAf0ffLXzuAF56ETLRqWGPW+DvXOGf6PAfpNwzL5n5SdAm8PTUY93BZyGPGVyVaWdsPfz3nHbwoq5K7bD2ZsjPuChVSsr0UoSGOKSrgqYyBeme9dWZAO7QGl2wXp6fXerRixMue1/oS/8FuWcnw+Xv174E5jLYv/h9eHyhR6SfXq6FC0znKnQehU76Qk9Z209WrZ4DpxtpzoVwV45Vcuk7mR7g09rXZLSjOo+E+hjAfwJ6ZzTTpISfSursS8QX6f2/A19iQpJi+MdwCP05zCKRm5Dov+Cbvt1XXCcdfgNxTep14RD013kODXKaCZFBoW8/pCMpABlgzjbMilfTEYoABKAUgjKDCAd42S6pJ6+PkH4AgvKIUBDqOgziL8H407b/cJgKORTx74LzB0CpObwpD+PIjAtIOSuRzrTPRaGUjTtLSgi8UCK9euJFNdZoMtN4PFVZjykuUM4NTquF1ghJRfkeF1S379zXvfsPdOv2vaH+BmHyL39PcIJuUGgVRvJ0tiOHUqhnA+xZiegQ+uvpjy2Bet2Qr28/1HPdLQi6oI3F2L+EVtu4Q0O3TQ/Ks6PBNi3qy7hQMyLuBTwA9fpXQCxsp13H0Ls+vUK1KX8JIIZOpAklFyGxtpX4yCgHXiVKh/Yoj8746dPpIH/gfU7gEilwXOPf4iSLtEwrbXrzZMsosjr41RH2rkQtqAN3A++8OXa0iQhZ8Q2bUImckO44XHiD2aDwhk0GfFQdcGz73OJLScx1jbP8QK/j/H733Xdk8C+i/Evf8bhWUKcA763bt4ayX/zi5zK8887bGKNTNqE1NDaq2AhmHKh2d3c0nY3BO9KYjdEwIhzVpSqUtBXonEPEEqPbG1pv/g/E9TKDAp4GhBlSzkrEvwGns+zsM2RkPlNnC4XykCZExrPBaYfXUAxhVoaOIc64XM+bt/MMibKUqQOknJVylqAh2OTq0Ygxe3xTDbIdaTC6V1zsbDCwWCLgrjTlQvcWF71vvv2u3vvxz/Tjn7yvd9/7iV5/420d3rrLJcMtPXjjLb333o/1zo/ek/+Uz+7evnb3D6nzlt798U/0DmX3X3ugGcZ4xVosy5EMGQMv5Yp5KZCHpIurxfC3///L3/+j/u4//73+4Z/+SR9xGfz551/o0eOvdcVhIuWssirlsQU09/C7Q44y+fv7u7p9+1BHhwdsHFMVjF+DHLK2kBv9BQ8zCE3fNOhJDUB/vDJsS2MbvPp5k3Udbtef1JM2XikUIQ0f28gQTylDc6nMWIYy0Qb532Ag2Cl9jrPunEP5CkOnQ9bYjZXYoaOQIgNJwhoWrWgeSuYP4/b6MWwwgGzs+pK023Rc/E71+r3XdQ/dVxW12nXLJfB6CLeqI0AFCIB4j7nng2Utgdt0FsxFiQFaYjyWdaWirCTqX3LYe/r8hb7++ikXBM85mC4l8uuqRqamA1RVJfOjg8YBjFt0Sa6NniUG8xWO6ksOVHOvf8jomNO+zOqAJocW3UbnGN5nrMELjKgrDPElhqv/hJh1i6G1jrEcgJ/XHQxsQv0RghQiegbl9ezx1YxlyiG7KAso6cXQNRh3rmpQj+MTvY8BRVRevx6LoRyMrEIBf4yzoY77jwh5nbqOQ+u1lcfmgzFzameOf9E45/J8hUPBtBQ5qS5LIKtk3AVy4dB9ZGgTaV8amRejvV3t3Lml8dGhCmjfMNAlh401xvuag9NWf27Uw+ucjK9WWVbQXgrKxADRfT2HAqnvEx+ZmfgGAsOMk5waZGRxudTl2ZzLyrmuLpbIDHixel2nXfdqkC3Hy1xz8MaYY40LnDbONugW02Joke2InmFk6CgU8IxO6R86oL+FVvOvYf76rlekBA9LVXWlCtkJhbwu/CWDJY4wz53zy4J5o737cHvjiQjaFhqxn4/Qfa6XwCdweC468Ls9YrLlQy9CyemeOq5ncHyAkFqM9xX8XayucHbMsStW6jg2WDfV9DHDKbKHHvQXY0YYrGU1UaQRhn7S5dVaT56c6IsvHuNY/1IffvypPvjwI5zrn6HrHusUh9gG+R+NSu1zoX90tKvDg6lms4px9Foj6y84gH/26af66COc9198oSUHgoP9Pb399uvD/nbv3j3W2USJfajlkNCrV4uu9MHhCkfKgnXlw7ztnA0Kf4Huv+LANwec53HSWJGTMjwtyoK5KhQR8KZjHM0A4qlY1+briINEPXyTuaRulucsI6cpbJ+1tGvVm6nDvCd0OVBnwgJ5LBjbtl1KWSli6CvTfgQ/pxzyJhxWxHPJvjtnDB24yqoaxjmdTuV6rh/0Z8ipUAU9I9MFjrKspEhqkL0l45xzUFwsltDVKaUky5n5br6s0bsb5qDlgC8OgkWZNZ6MuOzdYU72ZLvi0H/qjn3NcpVTZl7WXIY9Yx4/0W9+/zv95ne/1QfsYZ/4Vy5ffaUvH341/Nrl0dOv5f/nbY1+yCVjrgDwK4QMfQOttnHEWQaSYhqvoSevH+IuuwEZCdn6C59tE3+C95tOBiyeswYdvGAPPrfD9tlTfYXMffjBB/rHv/8H/Z9/93f6L//5PyPPX0BPP/Bo145C5sv6ymvSoXVfQF/H2m5Z116fXt+WS3fkOcjMtyFSyLrX69d1DV6rN/WKXMj1nW88njtQD3I39IdcVNfgei53X67r/jsYZtyvxjeM0eA6A2ADm7YOOeup36Enhv4G2lvkqBnWlMsDet1PzsiR+qHMONxuu6ds5fOGpgz9Ho/1/RL9Zf4aj2nyr6P8q5lPP/0M/fDJwNevn3yNXjiV65qGCCmlNID78Nic39F3kJ+9Z7xct9ls05o9wWv/9PRM59gTS2TfbVw/ItQNY+zUMT830BN3Y/flsTl0usXps2Cft8P5g9//Xv/wD//Afv/1cCbyPHt+PD7j7+Gb2xiCj4gQLzHLG4FfdIKCiIHgD98fLPjDqv+KOR6R54PFOayFPwj/m2lzD9+PZOCQF40BZrqmQWZ2yoqiUipqdEzWOfv4l4+e659++4l++8HnOjlbI8sjynekYqqmr9jNRopyqlzvaN0V+pj96j/9/W/1+08f6vnpQssmq8/YcUGosOQBHjY6pHfPhi2t29j2c5vz3U9Tv4UeXDel/U3kj4bbdhra/am4to+rbWP/dZ//re3/0l7d3w/BgOvP49RQdfgwsiHCx6txkn/6/U6Nm7n/duhK/TAnjv3zgandQoD92yBy/hj0Qj4DcPh98EqZvoOrJ/1t+AaPrp/+OnQAKlo4piFMZKQcykRykgi24FWDnrXu9znXuv/h48fYEk91hp62PTLYmuwTay4oWF3K6Paay8IKmM5mnH1v6979+4R3tLe/r9F4ooiEX6PB97XGLm9lnWw7aYdLswnnhAyOlLJsV+2Ao+bss+GcaJ3+/MXzwb5usZWMJylkMq3Phz2SerbnG+hx2r/29X6yxhnrOqJv9+c+aCnvLcGA3Z/3VKuoCTbbZDZTURayPfqMM+PxKXscZyCPc4X95V/MOoyUZPpu9s/BnsjotAjGuBloNZ+sdrx3rWlrOtyn61aMbWQbsCrlco8r5SzzzxfmDl3XF42+SL3Evpyb39gELftXylkeS4IOmRf0W3IW2cHOP7p1C77flm2esqrkOon9132Ox2P5PGAaIqAVm8L4r7CllpzlG2wJo3ObAj7UXBpNZ1PN8D/tYs/vYEftcr47wtZ0P/sH+5rargJ/TkkJnGJiFpyBv8Qm+93vfqfH+Et8HnB+gNxj8jxFxMDrAhqD8XSS1tDjLyEGfVfYtxk++U8+i3KD41Fhn2JHT7B1j27f1V38OfcfvC7/VcQ7+Idef+MNvfHGm7I97HGuBjvjUkvOuA346QYKe/aXRn30SjlphX19cnKiJ0+fDHDKxc0V9vglfqA5l3QtcqfI0FsrFRX7UWiOvXJCvXPOydzxaQcf7oM339I7772n9376U/34Z/infvQT3bv32uCb2t090OHhke5C48HBocbMf5GSEjwpErhzQQwecBY4Oz7W40cP9cVnn+rpk8echTfweaR9/EoHzMP+3p5ucdnkeAPtX375OTbv/6n/9J/+oz7A1j9mvVTY8nfv3Nabb74JDXc1Zi4jeRZ6+RnsAkcMwQcQwQfRb95tXaczZTklZfg1APFEdVBCd69A2EkSl6gKxEsgopdPv43FNjBBN7Eh9FoUha5mGm+gw+71GmqQ0YY10FFng546vrzQZ+inf+LM+lts1EcnZ1yUtmpLbAF43Fa1NjlrA6dbGNBBnPvo1GMOteq5MO6QjYSvZsKA9uHT0e5MO+iyjHXiWSmZm8R4O8a4wdZskIfORKYsgU/4FIhICv6JJxhXz9reQkRwpizRg2P8uDv4BHfQHxMoEPqiATZqOPM26LGWsGWd95yDe/qxDpuz/m0r+ws3Buuh9lqWEz0G1lHfrrRZI+eLU2zrS3CvkNeec2IJjOgPfkD/Ch/MJbbymj6sE0r41MApNd3yAAAQAElEQVRHn7NhqwwNH2RJkVWw1ir8BUU5Vi5GKolX3FkUZQ1+9EtRKqgneJvRA1VVyjZ3ykmGnEOZeAFk+HsDRCXmtMcPYBC05ZzldTEZvjwxAU+pDX6aJXrcer2BHx20VbnQznSmPXTTlPmq0ReFxAz3yGEnmXigH6CHF+RHQEcGZ1YugJwUENEzxy0+CeukDXra0JFOIBzjcz9gne1ywVtw5rd/a5N6NYwp8OOP9naHi99b9+/p8PZt1ejXDXw9QwbPjk+0QUdUkbUPrbujicoILlp70a0gVNY/vfiXJJkeXwBXWRlIjCk7jyKvAfshW2jtQuq5FY0yK6gjxhLQ06egtJf9g/bFNUky3FwArzOy5nbo1Xpvpmo2kX+wUY0qVXWp0niYjw36pIEPGZxV7bJKObMS4GXL2mup00Nzx7ytWTfz+SV3Weda4QeKaFWWocKAbz+DA2qZjoazWMMUdyqLQjUykuBFz37dsO8kfMh7k4lu7e3oYGeCP7jG15iU8XWwQLX1zSUl84N12AOdQl7//iLPkxen+uzh1/rws4f68NOv9NEXj/TFkxd6yqXwCf6ti1WneZe0SpUaZLgpR9oUtRb4Ek9WGz29uNQT7tmenV3oDL2/RsaKutaYO7sptssUPTIqSlXwPkOz/5Regd7Yh3e3d8Y6mI40Yz4ya3KFP+gSu2GOXlpjO9jf7fNpB/88j/rW05P6Y0DxP/OLWAQob4AojPTnN+Aypxy+Ct/JYwKdI9r33wHnDUCdCHBEooYhS8qKIR0a/lEepJMhkUMYKVMvSZERtaSePEWQJo/J15AmHs4zEHf+AKTBM9Qf0klB+CroOj2EQflLyDTL0lDuEMgG6lj4DJQl4AZfyonqhkIZuhMQAd1RKKJUieIsEDpFiTLrdMlh9+zsikuktXKu5T9pe+/+G3rw+lu6e/eBdnYPJRUYoRtdXi3VsBGMLIizXY0QxsxC7ViEg0AhqD3x/ka4eprKHwDvkEKx9gbyh5DFJrchLXXqHSevw4ncAx3Kr8PR2CHgLeCw43JD5PcG6ryMO/0SNsNCH+oMeS1rdyOnX61PJmR1okABDQENhsRiH0LSzLhS9Iohr6d+r36gk3aUB+1SSA639NIXCgmk2gLjgietFRZg508PryjcvkZJDBTg4NNpYFuPPoinCOYnKyLU0XeDg9ROK4ctcdft6LOlnyFOP+6vh9d1VWGA7+CYPcIYvzX82ncP5TZCYaQUgzLs4FHOCWNgojtcmDx4cF/3X7sn16vYAHxRvMcGY6NvD4NkjEKqmPvyGqqyUFWWcjros8HQ3XAJYOXdQZcwCiAd2QxFklI2xBAPaDCYlgwNhpTzMN48hJZlYIhnJTbclAhTUh5Cx7fgdKa8ALZhVgGNuaR9YcjKAx7a5gDXN2BDYbozlf9c1OHhLe3u7WmEg7woSvieqVsOSni2s8dF7hH8vKM7d1/D2H9Nt26bV4eaTHZoM9F4MsPAvk3ZA/kgsMeFx4i8yWxH/jPsD7gcfuvdH+n1t9/R0b37qqe76nKphrUmLkNSNdVoeqD9W/eBeypGdjQlXSzWen58poePn+jTzz4fHOoPHz3CaXmhhjk3XwJ+9shIywag6KC5xvE80c5spAkXJ2WIO9IO6BXIroBh8w+JjGtwQjyEvDZSSUhBgrcXrQgJhpcpZ02wLoxryHHhqzBkfvPhIvGxfR27LiPDKTroHQIRSQEk900tRHy4lF8jYys2fcOajXuDodD1G0VqlYpO7KkYE0lllZXLpPB8J4dZAh8f0JzUdaHNuuOiaMOl3ZoZKHSb+X9w94Hu376vAw5Lo3IkUa+lXsdFnppQYhNPZkzTqyWv2bRqMMg7hSKyMnJj2SnLSjXrxaH5tGBTPzk51YsXxzpjo/dFpMt3dna0y0HSRicYoAt+9oJG8ZCTCyVw9kraYHyugcYIyS85IFQ4LgogpiN1QDut1UxLreusOUO+ZA1esc4X6NM1YYOMdOihDhyGnhA1h1xIiX630Cs4UTq/Lkv5wO5xdVC0As8SGduwvlugs/xRUKassihUXK+5lDPs3kqa+7GO6jsqgiNTt6BuCW6H2XWhowcfDJCgUewHPWAMKaTMR5GTylyqYOwpZSkyowtxz6ol7Re91BSVJrfuaO/BWxrduqtg30I6tMYo9jyZDutKRFaCp8aREjxWSbqg70z3WV2bh1C98wCnudjtkAFYoGbTazlvNL9Ya365Jr5Rg5z0WLwZXEWqVeRKRRRK/ofspZQU9GLdfeOEaLtGPeM1dISC6UjAkNfBD+e18LiF5z1jhEAw8DLWDA9yLhQpqaXOJY6ACwxJyxY1lM3XCOSz0YbxG4axQ0VKmXLmC9nyPDi95YlbQiXtgnoCHCb6CMZwE8/o18TaMr0d+3HTrbVqr3CCX2jRnGvZXjIvC7VpLZWd8ihUTgtVXNrWO+ik/ZlmhzuaHexogsFdc5jJZZaXli8CL3E2nTKek/NzvTg7k38NsbCBnzpNxoX2dyod7dbaGVfwuNdmcFqc6uuHj3FafK6vOZDbATeux7o9OKTQ7fu7snyap13f4oBpkYuVrFPMmzU8XhmYB///TWv4vWQO5uy1K89Tkkrku2IPrasK/mVFhNQLse0GiAhtZZp5T3kot9gP8sdBkuJv2kmU90ppCzmJsqCPBGTlIlGWhjo9tIiO3L6sClX077jpnuM826w3Kpjv8Wik8WhMeQkut02SQhHgorwoKhVlrZQKSQmae+SjRT4araxbgc4Eh3vr1MCPNXu6Ha6W1VwEDtIxOmuGnbCr3d0dzaZTjTgEl6zpiAAn7eCZHXsvcCQ9Yi6+fPiQC9+H+urxI/lPHT7iAu/h14/1FU4mw1MuUe30DNZ5WZYqkMuUkQfSqXAIrVDcwoeOsKcfCSIHEMQGohivhLop0fc/1P1jNdwPfPAa7JGHHt4PQNx51nsrDlcnjO8L9uTf/OM/6u//09/pn/7zf9Hv/uk3+vD3H+gRY/bc9OCKCCXDsI5CESE+1BO4vGX9NgM0rOVOltGhPzEkEUPG+oGeTg28bVjPrk9z5jkjK1kpA8Y/QCgNYZL7EU8HHW5jh8Yg88jMBlzDfIOfKu5sCPzRsU807G1r16M/09iZBvAYVwcvrE+db7wte5PLPZ6IGGjKyEROWcE/8WRo9J53+/YtGfxXZ/z/+t7HgbGDLA1ynagNuK4JMp9POdA+f/5M/gXwKZfui8VCDfzq4U2E6yfWTDnsVSOcICPWQc3+W5XVwJ8I6lyD6XPbJfN3xdq5Qs84XCLnzkf58vaynvY8m+85X+MfcJbKCb5K7BOtPBdeh2vWjunyHv/40WO9wIHvXwHTLfJcyOszye2ClluIIBzgOovxIMgkbiaEKFUG9g0hHzf1KdJQoD/roeUP1vtjZT/Y6Kbgz2js0fwQaBiDkfwlsG2l4fk2ZmMxGz3PTORQY/iAb67Z0V8f1imlNn2Jw6XTpw9P9E8fPOYy94UePlnocllg7s2AiZq+1gpHzYY573HmFrOZYjLW8XypD798rH/86Av99osnena5oV7FnldLyHkX0qCvekupTJK83of5Hfb5bd5A2/d8mFbDN0UB5fpekJ8BuSN/KcS2AYFRvApDZ9vS/4k/v83Fbw+EQb/McNzgjJvQ8X8e6K+Z2YPuD+FP9efyGDD481XQda6+5wnyvg/Ivn63pSwNRcR34LqK4ibyJ0LXM7xSDZzbFPm8N6iCSEQoRVIewDk9S8Ors2Nh9OrYmxbYdafYf9apxzi0zzg7XXJ5cOWLMc5U3st68NBSAmfO6FlsB9sP1v01+8CoHuGnqFSSn1OmjxjUQigppULZEHnIj0iqsJEyeFr8XpeXl+w5L3TK2c3OVO8F4kngyaxx4yxyoc57JfZdw+XJhv3SNvia0HujF73rFuyF3gNketk7e/A4HvTpPeu1B6/p3R+9qzffflsHXHB6XL5oMfjS13uT91ylUFkxHvaisqqUwWuInAZ9s8FmG+rDv049eR1nxxZo1GDPKtO+LlVPRthtYxVVqVzCB+yssixVgbcgjJRk++AKPp/Dhwscy8bbQnsHXoXkOh6H58FnYXJUsOcahyK49FzjZ5xrjq5ssQ9SzsO5eIz+nPryZDIZ0iX9ZcoK6Bj27bqS+eX8mnPu1BcYnJX3uXw84KLz6PBQe1wG2ydVpMzcaQAxD1fnF8M54DMu477ENjtmH15xnhhIhibPVUu9yIUStKacpZTQ9UJ/9+LEop7+E/SJ80WHvZ93pqr3djTCRhmj/0ecuaec2w+ObuEze6A333xbb731tt54/U094ML11uEBTSv1zIEd8vOLC204v5DB3CWNRoVG46TJJKvibLRaXunrrx8OX3D77LPPhj9TvuJiICIrEvKljCuigM5SfZRq8UOsOIPOV60WHIDbVGq6f6T7b76jt3/8vn70/l/pxz//K73z45/p3uvIEz6l2d6R9g5vy/912d7BoXIFfWItqKePUI6QsO9a5HiNLbMBWInQOZH9V/fuv6bb9+4im4fa8Twgo/5vBf1L74QMXnJJ6C8tPH3+XJaVoiq1f7CPz4z6zF2Cxx34O2SwJezpd9ijCeXH/UOCHJIeyocy6CM/kPsEZKCgTibPkKgT7LFe1AO+XqAI4DrU9hnKtlHR5CamIGYg4CVG+6EcnG6zhQ7W9LIMm/aGCpuctOKMdkX8BF59hW769MmxPuXi56vjS71YtLrsSq3TWBtgHRUyVqlLlTyH0SfhwBCGLNAow5cqes2qQvuTmjCrokLmfO0LKhxOarj82eCAWGH7ruDhhjW1wQ9lXcWylOerDWGDiMu3nv465LnVBjwdzKo4G86Q2929g+HsZt1YsOYSY8nwNaekkvVU51LjogJqaMjCUFIz32hztVKHzEUjFcoqg0/apWiRySvW+wtdLZ5pvTlVSgvVow75Sap8sSjQ4C9bLjda21eCb6UsJyqqkRRJ1ncqkoYLRM7nyllFPVI9nqme7BAaiPsik3N9ydrN0JgzNCB/mfqKuJ6nVh16sINPPYyxLx/1prrKqstQht7Ab5johxZK0ZHHmBh/wdgr9oqSMAQ9rbDxO3jfM/+9xUwFfc3QS/vosX3OvjvwcAJ/GYlK5CaYF58fNpybrEO9D1hv9iEJfoWB+hmiMmNOOSkAJUQTGejUD/XKqtQMvbN7uK/Z/g5rfEfj/V2ND3Y1PdjT7q0j7d++TZ09lfBjs1jp6vhcixfn2lwsVOCnnMKjKfwa1bVyyuoj1NF/n5J6+uwKp+mXvi0/PfRDpaqiUAkk11VvCUIMOmSpU0PaPpIG34XlzWn7FjfwExeZuiqrrbPW8HpJHUPjsY7HqmZTVej9AHcLnmD8HmdVl0rQsFwvtFzO1TZr0bUq9oYSKDLznDO834ZW+K3XA3p1Q5uG+hmeVlWpsqQeeFMkxfU/xzLjr4pSFbiCs23HxX5GJkfw5GBS6nBavD7EyAAAEABJREFUa3ec0d1Sga8pZI50w2dDnRWwgOYr1t4pevI5/P76fK6vnp3qq6+Bxyf66smpnry41PH5UufWAejpJYeBRoXazIpGrjbQsWYPWnAG9V8Km7O/btijgrVdRs+6C03KpFkV2qml3arXXt1rv+50wJrarxrtjxodTjvd2Um6v1fqzm5FXlYJjuXFua44M8/ZC7/57wx7KEeuQmIYA+hf4Unf7hNqhgyHN+AMxx2+CuRBeURAfFBwA0R/8KWOhQAQEICFIikphn8aPhOStoVMtURmImSxUI+IIqhN20hpKBPxAZweIMg3vFJOflDPbb4N2z6clxAEhzGE3+S7ndweUCa/KBQOX0JSQLPoko4VkZSomxDsnAoVRcUiGKmsxjSvUVqZRdXoBYrh0eNnevb8VCsU+Wy2rwcP3tLbb7+n120oHN5RUY6Gy985F08dm9R0tjdcaB2y4VcoEffXIbxdjzBp+5iMBD2G0PbfUILyFdAP0KpHQYj4Frbp3qqF/K1hwFblbxJtltpsFvLC3nDR025Wasnvug1NXwGEvWPhd8NFMflO46ztCPvrvIZLonaos2FTMDTq2RyCfr3Ag2UR9C/S3ggc9mwOPRtvUGYHbSQpWJiCdqJiqHIoeOCLzwbnUQfOHsUg6nRs5g3KyWCDymnxRITSMNcJfI5fz1sire3Tg9NLtaNvGxstm4kN7AUKYsmBqLHigv8tfbRscBsOGt5o1oxzBR0bwpyTJmxOI4zXlAVJrRp4soEPzTUsFnOd+M+2nJ4gCyvmPWtnZ6Y9Nph94PadI927d1u3jg7JnyBPacDTM052WWXGUtJPWWQZcg7422jD3LXw3vxy36kIxhyKJMYMwLwIQjIS405UypbbAUrlISyUCyABQzorZyBlpZyVU7oG4tQrgAwdDgegzbBhkF+4fqY+kG4AGhwv2Sz29/Z1nwvZ1zBw79y5q4PDI+3s7mmGobSHoXT7zj3dvn1fhwe3tLt7oOl0VxXrSkjAEiP9ksOo11JEwXobDWUplxQXCujIZa16PNU+eP0Nzbff+7HeeOdHmtLvks3BRvwGB1M93tWte2/oJ+//Sn/zt/9e/8u//7/r1//23+lHP3lfuwdH8jc+v/zqK/3mt7/Tb/7pt/qEA44vfIKxRIgp6YEWaDTILlZaYhPLyPVgXEqqc8bAS8M8kHz5BjHDUOAIYJxDmrJXX6/6LdAfBYgr/QlpvQba9gbFkEeV4SVLZAHEjByICEWE/PQ06tkoh5AOeEUWRYEB1mjNxa9lve875RwD9Iyt9VplrEWFsTnJGs9qjdjIK2TfMhHMec6Z+qWKolZRjohbJyZt1q2WGLUtunBSTvX6vdf1V+//Uj/jEHWPOa9TrTWG7/pqox5DO0Nf7pKEYbVh7lesx+VqLV9addAlhuK+yrJShfE6wuAZjcb0Wclr+OL8UnYMn5+dq0A2dmY72uVwNBpPFMh038PTXmJ5qweZ8YwpsyOjrCqlnJWQ6RFG54x2OxzExhiDJRdp43uH2nvzvnbeuKf67qFa+LBIna5Y9wvW/Ip121hnQGdHP711FR1ZrSUYXQC5k7hLV3ABTFOlSMopKcHDDormzMHlaq4l+NboGeu+IpJmkykXc2NlaKMRs9Kjb7qBLyvrJw7C4sk5oysKFSkzuhjiE8YynU41m021i7G7z5h2ZrNBf9V1RR3G7LZACR1ez4pQA/1LDGxfFp6jGy/oo+UwsXvvgW699a5GB7fVVWM1jMs6VNCfaJehIaUMikRWqOMwA2uGsG+dV1BWKlRSXrBXJM5eoWbdc4jvtVq2yMyGi98VwNwvOvVNVu4rFTFSoVpVHmlnsqvpZAb/sjrrcPiwwuAzrNHTbUfHjClSqMfEtC5fMx7r7433DohyXkvYAJ4z083UwdtWHeNnKuX9YIkMXl1e6QpDsoEPrutyg9ObAW8ztKHLl2/y3ALO6P2hpJQYSyqVctYw/4Q2wHNBGlpLwqoqVRD6SyQN62/TLrXqkIvuYrgAXmzONW8cv9SynVO24OCwlrgMrrFoD+7s6+4bd/X6O6/rnR+/g877id7/+c/0k5/9VO+8967uPXjAAWdf/v+Uzq4u9PjZE+CxTs+ew8ulZjhPjvZGurU/04yDWF1UyFQh/wrvITryow8+1McffiQ7Dj2G/b09HeH0GFFX8Lrr4B/M83rbDjuphbFL76fOYHyqSzWM9xL745yLIh9wai6qp8jpmL015yQm7iWEtv/cvGNdrZnvBQeESy6YvN79y3bPRYBz2KPgn3EgkmLBqY+NBJf8J4yKMg/8HQ450NRYHoAemgvmo2cMcxwul/DGOsg4xuia8WSissLBwGSuOaA0tO1NV8pKqQAy9AYy0w36aEOd1nJEz5A8yIfbOG9I098a22uNg0P0OWL8t24d6C52wdFgF+yoLEtwbXQFLabH3xQ3bXM7anF8efxzLuwugDPk85TDycnFmZ69eDFcBvty2L/wOT0/k/tOmbGz7nNZaADGk4ijkljLvTweeUw3wPoOidQWxOM0FYn5HVKOvATz6wZeZr4S6Rj3xmvG6878QTZ6ZKaFn5Ydt4VZ8i8dfs9+/H/87/8v/b//H/9P/f43v9GjL7/U82fPdMzl8DFO6xPgDCf2YrFUi+1mHMZtPO6yA/cA9DOU04/5sGEdr9Gxa9PB3DvP8uN8t28pj2tZSsnzm4a5sM6sfFHF/uKN2W2W6Ec7s8/Pz2U5nOPU9Zy20MNQFRFKscURkRRAQi900OR6BvfbIRSQO7DWYYteewnUvSmXQilnVcxdyVoqmD/LvNffLZwWb7zxpt5990f6+c9/rn/7b/9Wv/71r/XWW2/r1q1b2mFPnIwnGrF/moaWOfAYWvOeTgO6amTde8aYehVnkpJDfc3a3tvblX8ZdPvOnQGX05bPDtrcvmG8G3i6gh9z1vQCmbSuddkg864HbOD5MOZB7oXjqNbu7o722Jtm7E2ZsZl3K/S5v2iyIbSUVWWF2qjkZwH+S/Z7XwqUzMUYO2A0Gimn7GIJnvd65TECwHlbsKxry2uq9fI+8Ura7V3fQPmffKkfEYr4Q3DbHt7+ENBIPwj6Dl36hkaif+KNP1H+Q8Xbdv78Lrh3j6OzvCCfZmAEtXgRXzV8NMpaY8ddLDt99fRcf/ePn+o//v0nxJe63Iy06qeUj7VqKs2xCRattFJSW5ZK6P+S80Fg85zhPPovH36m//0//06fPD7VBVtcn5n/XA77SYMseW33rwzj5aza8DKYwFfK/zAK4fD4D/O/yXGNIYUu1F8C13hNn2HA8cqH84zulaz/iaID9f/C9HomfghMyp8qc50/BIvvMFU/0Dwo/C6IvO8FkEUERVuIIBzq6jtPkBvXeaGe1Ksg0t+AvvcZWoM/wrFXgGhEKAERoUgCG9jZjII1I0Lr7Abd7/OD9bT/us0ZNsLZ6am8j9mm8J50o4cX7GkNe6J1t/db/6LSebZxhBCX2IjeL2r2lUyH9sssObvPL+dazldqWMt2AxnfHFxu/+zpc/kC8Qrbum06yOqtXuT2I/ZYf3nX4HSDvdfYngJ6jBVGpYSuz+j+An2QgZSzIsKmw2ALWDcU6BTvWb/45S/17/79v9d/+A//QX/1q7/W3fv3VLCv2e/js38LT4qq1IjzUs1eV9WVnE7YkTASfdOh25ohZLjDGcxtoJrh95zFNlr63MEgbVfZhp3uTDXD5zNiP81FwSQEIOhOA52+TL5aXMHvM51jt7n9zZwMfI00jOUKW2/4gjM2z6nnB7tve3H/Qs+ewUPybRd6jy0Zw87uLj6V23oNO/+NN96Q/0LP3t4ee+yuHE6mE5VVJY/NdFW0cZ7LDg4O5D24Yq/tvJ9zDvdZ3PO24RzkL1/97re/0Zeff64zaJkzdyvO6R3zFwqxzSmYl5QLeX564l0E/JI2AeQkjA8lbPwOezemI02weffv39XB3btcoh5pim9oOrM9cKg7+I7eeusd/ejd9/Qul/c+Z5SROSuutLi80OXZKefEc9JL967JqGSMYx0e7ergaEfTWcm8XOnhoy/1+9//Vh988IHsIwhq7+zsa5+L3bIcQ3ehtsvMcQDsRVFKRa0ul+o5906od+vBm3rj3Z/oHXxGvgh+492f6t4b7+rwDuep3SPt7N3S4e27mkK/wN9ga3bshz3Qse7Mw57Qsn2Ly21/IeHnf/VL/fKv/1o/5mx2Dx/ZDjbQaDIBx45uw4/3fvITyn+ln7z/vu4gsxlbb4X9FPAx5ayef5YZn3lX2FNr1kfDOu3o02WsKJOiiCAExOMAuMlKScopVOR0DaFMIdkckXoNOgO6B2HU9okI+d+Qoqx3f4CgZ8jjI4CXb7+N9bTqiFpOtgCVRDrWX+988FpeNjm0qQql3R3lvT11o6lOlo1+/+XX+oePv9JHj4/1NQaBL4FX+AXWwAbfQKdKipJesphQMZn4DCRmUQVrs4pOsyI0LaQ6Wo6GK7VccPnPaa/wvyyxXxecB66Q9Uvkeg6sVo2YSkYW6k1fkjBb1DDADec2/wBgBc8L1tTObFcH+5arQ+0f7LPmdjRjvU3RATNs1F3smn18/oe7Bzqy/E12NMkjCf9Hu2iUQVznWqNihK07UlUUSqyenvP/avVC86sn2jQnKsqVxuNOqCpBjVbQe3W11AoeZdpX9VQZX1xChgvkt6RiUVfqmeMuksrRSFPsrNnevma7hwNMpvuq6gnnnFq5qJTcN1CgH8qKtsyT9wXrGu8Zq+VCG2Sux9dSpNCMi/UJ6y/6jfp2JYdl6lTSp2UrwTsWGrzs0c+d+i6286SMaAXTFYLBss9rhGzv0Of+aKS9umbOCk3BUwdVmJ81c7XinOE5s9x7X/JZw2vBshQp4FGhEfrcus1hbR6UpQI8HTLbMXdlXWoHP8etu7fxmdzXvbdf1+03H+jowT0dvXZXe0cHYnHo/OxCT7/6Wi++fKwll8B51ULTiEvEkarIzFFSpKQeaAMakbGoslQkdUlqkL0NNrNp9frMRWZ+S2XG2VO/hR6kbPhCwQL/33yzxLez0Ya5X+LvX+InWOFrbKJXQm8m9GZTJC0Zw6LvJOZ2jO4Ys16C+Zojx5eckRps9BJd7v0sQdOKy9/Ly3NdzS/V0E8BHeNrHtn3MpmOVYO/LAulLJ6W+doQNqrrrNG4VF2VKmgX0J34KHJBXq1RNdKorJm/rIb7rWa+1IgZ3qtL7SIXO7U0zq3KaJTUgBPc0W3HiAxdMa9nyPEz7INHZ5f67PmJPnvyQo9eXOjpyVzHrPeLeaf5JmnVFVyYF2Ap1QQADU3k4RyxYN86QzbO2Jsu8Yl02A4z+HMEb25z97IP76ZFr3FqNIlWO2Wno4n02kGtt25P9NbdqV4nfnvS69as14Ojkd68u6s37uxrf1Kpg4cX7Lnn+B78Vy6DMYbEJwA/lG5S+hd/krZkSA578ZgYgpcv6Zf5xF3vO9CT/s9aZA0AABAASURBVHNB1I0IPulaWcEkRCR4YCCfsuQ0CyPBmLguF3ki7vZyPNE+gmQoXA8gQjopAqA8yNsC6UiiE8UQEr8JXedlnHzauZ6GkHQAluyb0HEgBkh0uQVFSDL0EopPBEE6oDmlkgVQDyCET1EoUqUG5b1YblDQUlGOtbt3pKNb93V0dFeznQOJdksU9OnpFQ69lUoWy/7+oe7cvafd/QNlGxv0w6tvHlIh8QKhiG0coiDLm2dH2KpHgfQogg5F07FbGVoM/JZF1bLQm2alDUpkg5G6Qbmscbz6zztu1nPyl2op66jToWw6XwSjbHqHQDfEG/pg0bJQe8B5DUqmucaz3UAXXCTN5T8XYAXd0u+Aw5e90OULYHSvihTKjCNZmRE6XaAIRyiK6QS+7cxwVE3ly4uqhLfUaYdxbERTFSApy6yqKjVCqdd1DS9LZXCIZzv2FsXVwqZeQV7PHNoA82WBbKj0Q+ZQRoyx9WxAnVxvSFPfByBvMAsuc+3k2zBelxfQVKNQPBfOW64WjHtJs455z6q5HEsQOse4Pzs91osXz9lAzmSFW1UFhuJM+yiiPS5kptMRyrNUCe0MSz3z2DFv5m/fmv5u4FU5FLbawO8WvgrFn2BiRqmnLA0DSRK7LsDLoCNCEaGUknICsqFQpi8r7cKbeyadsjKQ8k1InvML0s4DhvpDSB7jz5QVpPMAxpuUoCclKRi74+aTN94dLtN2MeJ2d/e1g3E8A3aIO23Y2dnTZLqjEUZexaVSLmqQFOp7kHF5WxQVcz1S9vpQYvoSyzHUR1LQf2JT97eeZvv7OsA5echF82i6pzZKNtFg8y1UTfa0z1q8+9pbXBD/RO/99Jf66S9/rZ/94q+5FPmp7tx7TRWH1ysc/18+/IqDwofy/w9sZ7M37czYMvyzzEqsBaDIzHfqlZFjqFUhQV2vUC8+XoEgDujmcQ2DXHMAl9BKbteT05GwrHXIIVF4oevnu3heyb4pugmviwRS4xBP37swlOCdgSJ6gw4qRIQ8ryXzW1alijIBIdgP9IBISwmZcztWy7atE9rOiYj3zFvXMj4s5B5IXWBsFzrY2ddbD97WT3/0U/2Eg9Qbr72pA4zPMYZqZp6DNkH9oH4Ch4AemnrjBOhZkbISkA3IQwJCmBM4GOxY8P+vc3FxyTpBV6TEnNaqynJYFl7/Gw5Pm3WjFsOoKCuNMchrHN2pKJErAcwn+RWGZ4kuCtbyKofmudeqYow7Y+XDXRVA7E4Vk1qprlSihyrq1wb0UUGfKZIRqoM2Q+t+MUY6Dgsda7vveolxRaZekZDXXi3r2t/SHOYdGulWJWP1+ks5C9aoQUdsunYILSvBOHMuVHo9M3fbdZ2GdIURPYK+ETT5EGL9Osbgc7quyoE3ldey16ykiJDxddC+gb4lNKwkBQeY0eGRpnfuacR+FrM99azVqGplxlpWlSriZVUpQ0dEQv+KeWjRjQAHHOwy5DgrqVKKkkNCxjEkbTadVniBF/MNh/q15pdrra4abZad2I7UN0nRweM00qicajKaaTqeER8p+pDn9cY51MEXIZUZnlZ1qXpsukrGFMwtPEO3NkBLPUPDXLjtdj46dfDW8ZZxD3F40BFvmK+W0GuSQfD26thvjcP1euLiCcYdCmJSRADQPuRdh5FVlpVG9Vhj5M6h51Y8DXvckoPNHB10iYF+yaXf6dmJjs+f6+ySPWRxrPn6VMvuEu2zVJs26nJD2Kgh3hadUh2qZrVmBzPt3znU4d0jHCEH8mHUsHdwqN1Dw5F2DvY1Zq8txyMVZVZZBHSFZuOkA3Ac7k10xKFiH309GU2kTjo/PdOXX34h//m33//ud/rii8+HSy/ze2wZASzPfY++KAtkolJZlvL68uGzzQlag/Nurzm8v8BQv2LMTCNrqIInteq6kvHBZLXmO4LjcOCz54O587wtOZxfsNaPMcafc+F5xiHN+3XPHEaEEA7JK4oDadetma8NaXiUQwl5d5UOXMYtqpfQO4YX7nvB4faKy+UNe22kpIr1U1eVipwhq0e2YQaNMuuuQu6raqSiqCTyLCdr1vpm3aqD3khZmXYJPBST1zKuhrBTRNIIGd3DHjg8PJDDyXSiqio10IfdtMZmW3CZtgRsV605dG+AIUSftfC6Q+atE1bI9pKyOTbJxdWlzrgMfnFyPPy5b+9rj598rdPTEy25VGvgky/eN8huQ/sOPL38BClCJ4AAhgzCbTwolLaf+vbzrUwSvN+uQMr90GdP/3BSIu6+O4fkJQZeokO8LnrGc4Gj8fjpU51x4Lpivucc6i5xgg4Oa5zWvnRdIkcNdVvad+AP+FrCwzHyaH7OuFiczKaDLEaEGuTKe4F5aFnqaAdlct8pZxXIbM2cj9kHHNZ1pRHx6XSmfdbEAY7SXRyt1qNBQ+uQJfK45AC7xbmde4p4QxGGJD4HEJ8dstEg27YzLYNeM2QrIijezoHHY3Bdqg/5gRwN9EHPCJulLMpBviyHe3v7unfvnt568029jcP0dRzAt2/f0Ww6RaZqoFJZVaoYj+XR/XasgY7xu3/LaUV5zX7mMZfwIeU08M1jv3X7tt4A54PXX+cS+LbG7HfiGcaBLK48fkJEBR4WQ19ltV3PEYyLumJ+DO7PSe9XVVmpZh2VhInx9ciC9Xp7Pac39UrWqLF4zp8gy0+RixcvjpHpU/kioUGnGL3rGzrwGFc/ZJoqg0sMr8adNhi7wfFrIPl9Na9L/2TwZ7WlD/2F8Gfh/UuRDvVvhuQevgMkTaau65mvlk9DJ6lj3bVK7FOdHj470QefPtIHnz3VV08W6PuJVB6qiRkOnBHpjH2etYlCTc5qWPMtstwhLz2yvST/0cmVfvf5U/3mk0f65OEznXKZ1LrvBBWWE8Ke6AAoqf4aRAg515+OfQMM4ToRQ/k36evs7wno4nty/0TWn4P4T6D4H674hxjxQ/meqwFuRvKDFW8q/GBodv4QCN3yg2VgvCkj+r2vqQr5n/h8FUJ+gtwb0E2cPiPIvQYRuuwb0PYJURTfAoU0AB+mTd95vpVn4X5Z7oYkhsAfBqcJh/6JX79OsjxYjRog0IXbdbFdJV6za3S17QXbF/4Slfewhj3J6rJnw3GdzgmQpZRlnXx2dq5nz5/LfzHi7Pxc3u+8B80mO9jmU7oIDQ7zJ0/17Am26+m5GmyhMBWMxZfD/mXOOXgcrtg3bXN7MSb4UWJTeV+bjqfY+RN5b8joFdseQXv5MYOAAGdEyI/pdRgpZJoNGVze++9ykfjag9d0xP5le8BlK8a+wlZq2f/oVhHgSVIHIS28ch0yJfClnJXQT7ksldmDlJNcp6HtYEuwT226ZuhXIXF0pV6pMTbHzi58Yf8dYVuWVaWiKoeyiBjskC0dmyHewusGXMO8YNOsOS8KhJn+RX3T1DQdZ6YGP9tKF1yC2g6a4+wXdM/wtfiLXne5PHwJd+7qDjaAbZYpdBTWsYzPuDfgjwj26lIl4/O+7Pm4ODvTMfvq2cmp/CWs9XLNuWyu50+f6fHDRzrFFnNb10+RYEeGvKSUsviA5DTwq0KPz3bxy8D3Q3wzO7eOVM5m6jlXd4Dwf5X78AfbdxfY42yyh23lS1S3rbCrR5w9JshCVVTyGdo24BWys2Dsa3xzLXOIQY79kLW7M9U++Pb2xppyy1cUvdp2qcXyUnP8cRt8eEVRaG/vQG+88abeevtd3b5zX9OdfUUxYk4LbbixafDltipVjGaa4KPYObqtvVt3tccF7y7h7PC2Zvu3uEQ70mi6r3I0UzWeajzdIT4SDGE2AvCs9Ar+5ZQ05tx3sL+v+/fvy1/Se/dHP9Lrb76hw1u3ZN9BFIXMv+BMXmO7Ht6+Rfmbeuvdd/T2u+8O8Tv37jK2qVJOyEyjJXLii7kl5yjbkh1z630ZUWJ6+m8DFJGjgaqQmHogLOKQHNeQCKUkKXT9bJFxpOrJcC7AS4L1ArbrPp12driaEwM4Z4i8/DANA4DXVQm2ZRDUMa5NCq2LpE1dquecnHfw59VTnS57fXV8oQ+xBT75+liPz5Y63yRt0lhdMVGXakVUSlGqUGYcmVkM4r0K1ioSpDHn3FmVNC2TqtQrsW6DMjEGVJ42ELM2oAc3+CbaBko7wblQB30tbdokdVlqweW4ITF3JTZsUdYq0RNeT2VZEC9UkTbU2LcT6uwg07v4MGaMaZQqpQZ8y1b9ulPRZ42KWq6b6a/vVvhQzoBjNc2pIq6wq9dAo1Q08K1BxlvKOnV9In+kqpoq51q5KJWrUggL/iLq2M7PgayO5DVmeZ3gy9lDlne5i6jwweaionoJDxmgEuNmnH0v6ySfixecQy1z9v/38M58y/CkghdV0Stz5g7n++6A9db6bsF3CPafAB36C1YrqFnkSlU5UgnPaq91zjNjzl0z86iqtFOVmiIPYwSqhpJKDIW56pmbBlvf0LatBpkPKVIoUT+zfnKZleF/YaiKIe68lJIEDxShICwoqya1anTHaHeqem+qkngxGamn7SXjfYF/4eTZCy1PLuTL30kUmsKnUS6ZLw3rooNHLQNr4HEDrS209NAh6OhzQre08HAt6/eckqoCmgiDsd2cwze036hDBjut+gb7eK0N43W5YR2d1hmA1924UpqNVUHzaH9X471dlfgOevA20LI2r6WBH5bDiBh0xdXVmebzC/aQtRI0VlUln2PHo5FqoGDMkZhz5sz+j9ZOOGgyjroqVbBugvF10NUDjueUVNBvTknBImq9pwMj0rucJfe4APaaq3OnhD+m3SzpfyHrrKvVArv+Uk/Zcx7iy/mSfedLfBRfX1zJX/q43IRWbQUfavxGFfEs7pd1hWNyib94I3S2staiXi8t4P/SsgEvS+R/UteaVbUmZcnaT6pTjwey1Sha5KvX0STr7l6tB0cTvX5rotcOa93ZTfKvgHfzSrvlRremhe4f7uj23kzTqmCdrjTHB7FGNnr4nGBYYqyCn4IO/Ss96dv9xjZpo+kGhpzr/CH+7Q/49+2MPytlfKGIkGBEXMM2HgSGpHC+GURIJnUDSBKMiwgFZQYF8VdgYCppBXUHCNoF1WII+djGdZ2Ob8KIb+Kup5v29KkI3i3c9BGmYcgXTy9vpB0C3SFUvYFcT3TOhRRZHWUplTgup5pgXI1Q7FOMABsY+1zq7uzsqqrH4AldItAvMJyeI+B2FM3Y1G5z+Xsbo2JntgO6xLKSho/riQiScZ0RLEIQkdNRpyMKmCYDjsIepdthPLYs3AbHZcNl4folLLRZG+aEwArg8nd7Cez8pRoratr1tO9ZpD0K3MANhhz2KKQhpNx1N7Rfra60RJnM52eao1iuLs81BxbkrXGiul5HfUFfkUN1lTWqS6BQWSR0I1AWmoxrLgdnOjo6wFi9pTt3bsm/jj042NMIBdIyrh4cVVVpipLbw/nm8jsYlkcYjbsYvq6XMzxk4bcogJaNoWWj6OCP4xuZQOSeAAAQAElEQVQM/gYne4vSMksTMjBsFkOYlVNSiiSEAv4Kfmzkzc6O4KUNTWgw/gr6C2huSc/trGe8y+VcNJd/GbyHIjaNQgn7m52PHz/SQy4VX3AR3DFHM+TE5SWKxDRESLnIynlLe8OmaaN7QZ8bHLU940nIpXm4YY4GnjI33nSLHPTbK5CN8KDkp+fDQMAbBtqnlJQTkN0XUBTKQAHkIY/0EFI2hE4XKpD1oY7roVCH9Mu8rKLIShm8132kgSbSzqPMbUuUb13XrJMJ8zeT5X0222VuJypRzjmX4CiUUlYACfwVxsBkNtPu7h5tWB+pUMN8tswnKwD2esRAhGioDG1u40u90WRCuhrqKDKG+Ux7e4eysTPb2dct1t1bb/9I7//il/r13/wb/frXf6Of/vSnOjw6YnOc66OPPtJ/+ft/0O9+/3v5G88Zeuq6ksch5sMAK1XkrJJIgsf9IFfme89MGMj8M1+3ini1Mu2dSRZi5E9wEgzvTUVXMAyZfJB/g4QoQqGIkP8NjdkDQkk5ZXlOMrRHhHJOjKtQVZVApXqYp5q5GjE/Tpcqyqxg4+yQsxYZbpD9lvF2zEUPgS16sMFQbjDuWjbErgtJGf5UKlLFesoqc6393UO99cY7+uX7f6W/An78znu6c3iHjXms3GWlNrE5l6qpWxf0TVjSvogSbJRj4IZxMxZPwzAuRmga7IRfsV7m84W87uZc4PRdx4iREWj04WiNg9rG6wY9UCAvY+RkNKLvAtmi7gba+5QUpHv4s0LnnKErn1yc6vH5sS7Qjz60jg73NLt1qDFhzYFzDEz2yDvY14T178Ncgp8tXFjDq8V6Jf9JkgVG0YJDt78xuoSGNfi7CKUiq6wq5qFUkQvGmjCUAmNKQC9sREYJG6HPeqdFv/UwIENjVRa0yyrBUQEOC8KiSENeUbgccDhASb6B/uBxiQGecqUGnq6Bhv43RalVWWoN9PBohhPh8MEDTQ6OlEYT9dQP2lbEp9MZem+KvIxVs5aLXEpwvUUW1quNVjgPHDYcbhAZKbLECNu2R8d2lLdaYtHNL5c48RdaXGEcrluWGPqwY+78xQDwFalUzV46rieqODAk8Fj+PO8Nur1l/lIEZSVyO9KEfcLfahxxSVHVlSICI7xTB99ct/X+ADTw0vJgcF6HLPfISwc+hxCrnLLMx5TSgMd5/VDPMQ15LsspOaHtE9f5WRmepkjKhObRlD1gD3kZQ5vrbtbrQe+84KDx6OtHejJcbjzR108e6/ET0s+f6MX5C52vLrXyZWbupSoAeMRhwIdSf3FgCBMYWa8le2rJ3un8DTLYMNY+harxWHvsmXfvP9Abb72lN4HXmNsjnBB77KM70DTj8LO/O9M99uF7d25rf3dHI+S5A8/x82f64IPf6f/zH/+j/uP/8X/o448/lvdIX7bt7+8N/E/0Yz0yoq8aGirAtCgnraHDl76X7G9znBZrcHLmVVkVqnAKVfQT8KrrerXo+82m0Rr+rNkXPVcdfDc475LLQPPs6ZMnevbsqc64oN54jaIYeuav8/oa9NWavWMzzD1ioAh4J6lDIF2nYF48F7Odmdz/CqfKEuO+g9YMzVVZDvMfgTzCel5lrz3kfTyeaMwaKaiTkm3CTpajBtx0pLIsZPkrq0opJVlvrtnHW+gaTWodoUdef/2B7t27I9sPgvYVfFliP63QFx6nYcP4zQvj7pBPlqqUkzL4M30Ha95pz3EHnV2IQ1OnC2yUT7i0/z//4R/0X/7pH/XBJx/ryfELmf+XjHEBbxvzivrG6bHdAKSYnO8Apbwuowlc/L53WxLa/hOhbh5oiyAfGRmywwU9671Tz9qkSCPk5Q7OwtfttEVWJ5YjxugmnhPLwgI9P8fx6Xlao19bxtDDl4hQAU9GHGZ3bSci13aG2lb0r2NK8LjexusevdEgf+ZnMDcuG+OoneG4HfQa63TK3E4mU42gYYf1cRtn6j0ceHfv3dX+/j5yW8njsEx21zQYv24e6LmJfjd0vwPQzmFEDDKSoEXEGQ486ZFT86YnrqHcdvAYemr4VFblMF7LrfOsVzze29jGXoNeMz5om0emL6c07DERMeB1nvuJCAUMzsh1Zp8oCvASDmny3Nfh0aHewGFpuIVesB4z3yyTK+bActoxh2PzEF6Z/65T1yMV4IpwH4mh3UDIj/k1rEX44PhL2RrkzB+Sa1qH9tTxL78///yLwU778MMP9eGHH+mrr74adOhNe4cem+npsVt6IxVPbPER+7Nf9/1nV/4XrOgxeZx/CBDhSSX4536ZQuWclJCVFh3XoKMb9vJentNSDfv16dlCH338UP/4m0/Zvy7QQyPVkyONp7ekNNGmScI0ID/Up4K8QqBgb+i1Rr/3uVSqxlwWFzo+m+sff/ux/vM/fACuExw/nbqolMuRgnpKWX2AR+ZGN3wOQx+mORj+DRAdpMjhq3BT7vDVfMed918P/dDftn0PuleB5PD2Lh5i/6N9vErtK3HT+134k6TfNPiTFf+MCje4vglN3dAQOdB3oJfrufQmdPy/Btz+vw56unsVdEMT6CL4uEnrm8f1h5SL/6Dc8u5Sh0MFJ/4I9GDYgjfzINWxzjbYNxvOI17D3leNoGDvrGrvacH+0KtkHxhxRirZN93GvxB+yuXuo0eP9YwLQe/BmTVov4b36R68z58912effq4vv/xSL56/wOe0QWdkFZm12ovLjDU2/2IIfSHMlsEZJ2T9XtBfVVaqgRJwvKqqgY5M+4B2FvlAW4f+Md0Ne7nBrHQd8Vjvu2rOSWVVyOnT81P5v8R4+vwpZ8QzdNVGkaWwLsNW9B42x5czxzZd4jvbcEYzjgKe2CYZYVNXnI8zdHQomcGGwH7oGUBEyGvZOnFpuw17bYQNsrO3q13s4im+jLH3bPZC78tFWcp4En3TVH56cHbgWnGO9UW7Q9sct27d1tHhkWbTHZXQ4nYRabCLbXu7nvOOsJUeYDN57/eFr+0T25f37t+l/aHs6A862mDzza8uB7u9RQZCwRw1ujy/GP6Ll88//1yff/qpnnIOWVzNtQTO/X9fApfnV/KFfoHeHnEWG3Emy0WplIAMECpllejvPc6LD7hofe8nP9OPf/q+3uTCdefgUFFUSmWloq5VVCPs45FG2FkzbIa93b3hLNkjR7Z/59ivF+dnOsFv+vTrr/UEf9ox83d1ca6uWSnjl6jKrClnlj3O4XucW0Z1yShb+LPEFt+ohGd7eztc9t7Gt3hHPu/8BJp+/vO/0o/e+5nu3XuT9gfKeayIGlmhPeFkdkCbBzo4us+F2QG0ThWplqJirkugIF4qcsmQDQVhoWD8kbwfhkIiHfB+pD3s0bvYjw84b/mLdLYjZ8hFylkNMmz7yT7Kwc7Hzing6y5tXnvtNf3kJz/R3/ybf6Nf/vKvdMTFcKbNinm8xM/hX/D7CxwdbXp67MO9Sr3EWPpvgWXM+XKpqwERoYhQeglJOYWy05JCGkDf9yCzxjkYp98pd7ubrP46se37JhcqXs2IJNFnK8mXsEv7O3Kh0c6eZshSzWXloun1xeNn+uCzr/TZwyc6vlhoo0J9HkkFvvbM/AC5mjDvtRLtQyEUDOOTqhya1KVmk1qTqlCJ/JTkVZyfck6KSJKAyBLxUOjlQ9TjMARtstuUWbkolGjbU3c4s66bYT6tm6KXUoQK5CGnkKGkXV2V8pna/Qo91mA/t0DH+bUskipA+OHX+J/m+NfX6ytFNEIkVBRSJGwddFaPvqBAKRUqylpVNVXJ2COV1AFyqYY17r90sEbGUs6qsc/H04kqwhqdtLu/rz3uKyrOsyBS5CSHPXNrWVxxTlxy3lpzLm6QuQ692NMvGk+wQQxLoU5B3tA0OrXUWZn2q3OtWMMt+rRDJ/aMLxhvgfzV8G46qrUDLbuzqexn2CfcYS1Pq0J1iAvWDt9gO4RuU0QoSfTXyw9JhXkLTwvWeQZngncJooL2VFREMJyklLMydQqY6Do9NLecw1vuNgyNWvxgHXZpoxV0XkL3C/avp/gXLs/PmY5O41xpis6r4WvZJwV6qm9a9fC4hb/NAK06eJehqaoqFfTLcOFJCzTKiiEvpyQR7+Cb54gZVQ/dPUy1X2QJvxpoFOmOqmv4doWMrKCzmI61y3ns0OdQ9MEYH01iT2EW1EdSylnmi6FAYFKEVly2zq8utJhfas0lrKJXpl5RlSrrUlVVKCdmEp74y+arxaV83yBoKM036kWkYWzDWPHNtPj5esZqVjtsyduwf/WcrStw2yYYc44ukTVBxxoddYkf9oQ95cXFJRe/F3p8cq7PuWD/+PETffL1M315fK4TfIDLQMfC6zSeKNWsbeZtxbRfYrOc4x+ZI2ONeuasZ85abbhrauCR+VlD7xH77m3055R4Sb6QQUNmfOMitDeudGt/pntHe7p7tKtbBzs62BlrZ1xoVPRolbW0matmrd3am+r+rQPdOdjTuMzqwNXgp+mQE1imlLO2T0cAkXz+S7+IyCtdMiOhkN+XIB6y+PzWe5OFjOj7QDcVvtXqm0QEFYCIUERIfg3yE4oIyVxyGOQZxIffAUIR3wAJv9dwk6/vpJ3vvOCDdwiCOoCkEI9xEnM8IsQLONwCCd1ADPRJCl0/vbyhdghOx0bUsdCRtaHMgt4PeR37HoKCYO+wkdvwus1i3MO5O5lMVZblUH+B4jw+Odn+/xMs4NFoJH9T/7XX7su/zBmhhHPKQ9fuPuhoCyLPwuR+ECwUvqCnR4ANHYqrN5DuEP4WYWxY2A2XvWvD8gpD+0peyMsFIcbtBiWwoc4GAXZ8NeRfyRuN8zqMqo6F1XPJKMChoWtRO80SQ3FO3UsNF7++9DVcnOni7AQD8kQr+mzAveZy2DR04EhIZlkmjUaVpih7O9h2dmba29+VL3kPDvZ1aDg8kP+M3d27d/Taa/eA+7qLo8nl5uvb77yl99//mX71q1/qr3/9K/3qr/9Kv/jF+xhHP9Jbb72p+/fvafjziShDK96U6Rj2tSjnhjE1VtSkdfPcxFFgvILZ8tOhkFv4vGaufCjYoMx68jIbS07gRCG28HwDv13WXB8CMv2NxyPNZhON2cTEPF6hbP0tTTurLWMe95j5TgjjBpqWKEsb8CuU4prN1YbcHOPcsGTjbamTwONvCrHLsJmvUMpLZHMNuY2cnzBigk3XIAsQ9d33EGVAQWZEUkB7uoacM8o+aQiHeFbKeUinTJgM6WVedt73QErUy9Qb8IY8rkhShHsVT09cSikG3BVroq5rNpuSdKIstm1cnzqJ0OvGl/p3cGLeuXt3uJgdw9dIIT89k9UzxgF65wC0y9Ay4K9qVXWlBF0RoRGHrglyZ5koWKvuf8qmtIfhcwdZe5NLkJ9wAfyzn72vu3fvDWvaF/d2Lj58+FC+BPYctcxziyz1yEKKrIINPgEKMR+dLDcmJ8gISBKhrh/IkIYPvXy2ybjODvJvswi51gAAEABJREFUgCgvw/QnIyV49XU1px1ew4DrOi6HwwcRCiKCVAx8zjnLPCpyIbgPSM4zXwwlm7x5N0JH1fCtLCulVEhYvR060LqwJxQDjUiS0FQQ2rGxt3jxCCRZHrJyUYKb9rlUkSvV1Uiz8Y4O9g517/Y9vX7vDb1254HuHN3VnYPbOtw90CiP5IvghJNwCNtQGDpCaAhw5yhUgrMua8ZSaRhLSvKzYc2eHB8PfyZ0zuHIh/SgTUpZilAH7R10us0Ew8J6e4qurqpqWx6SDS3/GZUrcM1Z4+c4BJ6eneoJOu4YA8r/9+8GXdCWhfz/1cyRhzl6eI189lWpzGG2mk1VAnkykr9J2OSkNbgXGIg2Xk64vDr2OreRB03mZ2Z8BeMsFSrhbQXNFbwviLO81cPcjn3H8hc0SPSXwZsdDiD5QJxhRQ7ZbiQdhKGUEqEhE2alKBSplKLEnCy1xtyZ0/8Z28wFMt2in8fo4Fs/eld3f/yebr35pmqMqY46a7y3a/RV3/XgzSpzpcprjkN/jaHmeFGUSsgYVbTBKLR+Wy5W7A9rbVaNNhyS1hh5DWWbTYtOA5weDMpQRk4zc5zBIaVh3jYYfkv20ivm9QreLXwoQWf2yF9B/Rp5HeSWQ0UNVMxpyRzlnBhrKAUAH1IKiVc8bmuetubrNU/J1pAPvx1GhCJCKYGH0HmdywDxOD/Tf4ZvjpN1/YZyyirQOdVA21gjdH8NjzLj2jD2MxwZz7hUffz1Yz3CufEEJ4cvM09OjnXOocMXeJcYu1eM07I4Zz+4QiYtm1fsswv2a8trmyRER0vK5tRfIrt28HXigQZBn+ejZJ5GyP1stqOdnX3t7u6zX+1qOpkNtI1w9lk3Huzv6z6Hi9cf3NO9e7e0j3FcVlkN+C9wpPly2r8A/uqrLwe7RvDOOnaEvFd1rbJkzZv3jL0gLMtKmfjAO+arhXcNutRG+8BL2keEUs5AUmKOnN9a58KnlnXjdIokz3VOCVOok/dLO0AuLy/kbyibDs9ByiHxDnsEQmjdDHq5rGe9vsQHnqoqhznq2PO3+M5lOcvQO2K+xkBVV0o5yU9EUL+S82ezGfybyTwbT8YDD8cczrzPH+zvsXcdaO9gT5PpSLmAIBZyLoN6Fe3GtJuwdkqBkjWx1oJLTcv2kjm0fTCMH7o8dtPtsINvLdDAkw3gw2IDP1t4KGiMqpCAFh7MsQtfXJzqiyeP9MHnn+ifPv5wCL/4+pFe4FibY39ssCt7WaMY4GC/BfkhLta8CJk2chgDnyT5/IGXKhEhXin0rcd5AY0JvgdzTE+stU4dNJj/TuecNJ5wEMMhOIGnliXzPiKUaJciyU/PmAd+EIKEoScVyFqB7imRt5o9zDp+yhz58tdz5TkqqZPA1TGglnVvXhqcNv6csyKFIgD3l7d4LQOW8Sl6fYyOLyvmjXod8tUyR8ZhuTaegT+h7QMep/8A6P9mLntk0pUjgn6TwgmYPtDH+Iy/o05H3GPt3ZZ+rbuopgha8DrfdefIkX8h+zX65Pj4BGfvnLXb0JQVQVujj6CBAF6nDW4f5BXwqKoq2VbyGqhY0xGB7b8eLloX2KYNMhhhmTFOyTwrWffmjXltmGJneX0FfOzo1zLbsqYb9NganbZE/rzWjM+wQr+vyVvhRF8Rus6Q5rDt9T3HceD1cXZ6osdcQnz6ySfyXyT4+ONPsNPOBweLZSgkRmGO65sHh8eQuAmHxM2HW9zEt6FzDNvU/0yfzMd/D3LNNxjiefZ/UdAheK1lkE2mw0PFlq7nLy70ySePuJT/kgug58hdCyVjJS5+I9WEJZCBhCxKG/b+Nfv6ZtDxrSzeEuVRYFfUPoJyKfEcfJ/pgw+/1FePzjRfJvUxUuRaSll0L8+01ZTnnomnzwDSd4Dk8LpsiAwfbjtEfuDjT5X/QLM/O9t0vwpb+v/s5v/MFT1aww+h/WNlP9Tm/z/z/zinLIMGeDMEwweJH3q35f1L4dimt7UdD0UEyVDwObzXka2GJgf9yyvrYVJK1C+wcazbK+xCx723bpuFMvveoP/ZR73AVtiUV9je9mUYloulOvtUBh3QDfvLCv19jl1x/OKFzk5PWf9XWqPne/aK3vUIW/wpHfuu+wmoDYlPoGf1Uj7Y+ewvK+OnnmkqcgE9WTklQTYVe3kv9P7ZozQ8lsy+XUAzhewDG/pdDTbhxeW5nnFp+PkXn+rho690SbrFLorkmp2ado3zeK31ZqUl/rH5/EJnnPfOsHPn+G822LwphSr2wxH7YE1Y0FdEKCSZb87LKcljPT5+If9C2nbpGt0mmJegK8BBE7lRUDdl2xlJEcbSow87tYy/ZTwkNILv/sLZAy4MX7t/X/vYk0Uu5dqeU4eJtgXnjrqusCWnmmKX1HWJ/Z2V6bOqSk3IG3EeyvQnP/AZkpSIl/C1gBZ/ifb05FRfffGlPv/4Mz384isdPzvm8neBb++Sy+BnOnl+gn26EqaOUpQqyhoYKaVKQl/3kZWKkWac4+89eFM/+ekv9P4vfqWfvv9L/fRnv9R7P/qZ7t99oN3ZvupirNQXajgLLi4Xml9cDX018GvD2XKJnF1x/jnHdnn+5Km+fvRITzkjPX/6RIbTk+facP4pc2gyqjRmfCV82CCjJ/D/EX6br778UpZD5xVFocl4JNsy5sfu3r5u37qn1x+8o7ff+gn+w5/qjTd+rNfuv6N7997Wvbv4E+++pdu3X9fO7EiZ/atts5p1Ut+VjL9ShgcpZ8qyUgKIp5SGuPsrykKZvJwS81FoBI3uezadyTDhXDEajYayoV2EIgwiFH0EZaVsQ93Cr/ymv3z3xuva29uD7+Ug/7afbOutWGOD3Gj7DFPMR8easz3YYnN1TJztO4Mok4J/fIYhFBFDnyk5TEM8k5dD4hXRb8E2F+kGF6/+1OM9znVc13poCCFkG1IydAB/FYytV9O0rIdeKRcacWbdZdyT6Y66yDrj4vfRk+d6yIXRi9NLzr29+gJ7AZugBfpyLJX4XopKHe27SIqU4FsxyMpsMlZdMT+SiiQg+T6MuQUPBAU0QBqDo4LjBHED15GIUAKvoe+EbDSsjyUwx07eqIV+8STq5ZyUUyhsQ+FxERBcLCVA2jDeNd1t5HRRdOBdo0uutFic4zO5kvVVkZMq7OuiKMEaA39WXi/YUH0kFYy1ws/gdRlRgC+p74O2W14KWShSVoFMJmjqIbozHTkUnE276Kjfyw/FtO9Z6402+Kg6+/GhvaBuVWaN0TezyYi1PGF9TGTZLlhjolWHDuvQmS02fo+ebdGrDZfBa/TqCtjMz9VyPxDcQ5Rcau+OCh3ujHW0N9XBbKxJyVzQrqFNyz1Gj+wyEvgn0T28Ed30jKtRQ1mLXJMjmCs/fd+T3w7gNeH9jqFTFFQBN3IQEaYUlsB7Lto7/HcdPn1fBLeM1fvYBb6Z49NjnZ6dMZ8r0Yw9oFRdViqRqSzwMe+9fVbMQQf0nMcD/Z3prUyFKvR1pp7aTr3lgRAKVEQaAJZq4Bf527Xasxd1WmMPr4ANuBrmyWd8X0ovwd+lUD0da4ZfYQc/TT2Zqoc43JqCHAXxlLOSQ6AsSpVFhmetGuZljd60TrROaD1meEjhUN+LoGHelvB+yV7YMg+Z/graFzl5JOqhqb2mFyYyJ0kpkjrGt+KcZvwdeMuqVMXek1i7XT3Vshjpss86Xjb6+myuL56fDvDw+EJPL5dc+nY6a6QL/L1nm17n4LtElvxf7V1y93SJvMyRpRXz01pWU6/eoRp1/mFEyxrq19DSqmBdjbM0TlLF3PoCeKReM9bPwWyqe0dHesB9kX/gYF/XGBoHetnby6pShn8ebM9Y/Zc/xxUyujfT/duHunWwqxl7TpUlnz4YOezrGP9GjW0b5kv/Ck/yJNxARCiYuAhCA6OJiIGsiFDEN0CCNyj7fnAuhT/8XuMCiUTliCAI4iGiQ+iI4xGxTTMxztuChuem6FshJdt0UNWgIeRTUly/oYggHkMYcR1KpA1OE4pwAEnUMUSQF5JeAbKGdM9EtghgywLprGR6MdFSyyJsnIei6QFytYOzyt/Uunv3LvGZyrJAKDsU+AJj8mwwCM8wjIui0NGtW3qLS6f791+TBa9AmaSUFJGM6hquO0Now33gIOsHaFiArBIWGBJHH406FmmL8Lc4gxsWyZqFu2IBr7iMXS4utMCI9QXwGmXqeh0LyG0aFtOaesvFpQy+tN2gHDrw9ODrwWvofPkL3o3xLi+1uDrX1eXpcOF7eX6iy4sTXTgkr90s4NFGG/ragFvQXLC5VFXBWGvtzCba39vR0eGebt861N07t4bw8HAfZ/RMe7sz3Tra1727d/TgwWvyr2Nef+OB3nvvXf36r3+lf/fv/lf9b/+3/6D/7T/8e+L/i/723/4b/fXf/LV++ctf6Gc/+4l+/N578PZN3fGfnNlhHlBCIc9ZC59wRsBL1AZ869DJrRrPL3Pr+e1Y7A575r1/JW6lmHOgFJKEim0997Qx3u2UdWqQiY45KbAm7GTc3d3RZDpRYg0O9eFDzSFrZ3emEcqjpf18fiXLxCkHpXOM3SvSVzjuLi4uZHD5GoPWfVr5FtDQMSee2zWX+Q3zFCg/X/pE9IprWRno6kV6C7p+hnyE27KWHOYMfYlxZeAmdDwr5QRk5UQI5JSUnUeYrmGbDkV8B2RKeg18NL+v4ZoMRWzr985nZ+4IBe0uN+4KJb2/fyCvJ8Nt1oudiRWK2eWuN7Sl3TYkh/HyKQV0FgUbdSWvq0jBWiwHiAh1zK3nuWUOWzaYnLJsWL79DvL1N3+jv/rVr5C7B+qg6zHO008/+VSfffaZ/P/tXHIoWeGU7JGNnJMK+ilyFgMaZMnGBonhdR7dORhgm6mXj8ukLR8iHOqVJ16JX0cZH8O9ThBcV4HLJHhJ8xLZvqAU6BURQFJKQGR4UmJEVoRZNw9VKBfjSUAeeFWxbszvjG6KYIuj/+5m0w/J+AKcim1Zi/VhQKwlhSKKAZQKpVRKbJXtph8u/1ou+spcy38W+t7RXb1x73W9/fo7ev3uG5rVMyUMgH7dq1u26ladetphp8oXwQkDosSoGtdjjbmsmowmqjF6B1pTli9ETk9O5EPjCYdHOykiQmVRqShKaEkK/iXqut3u7p4ODg41m+2q5HDfwORLdOAJF0oXXMKskRdfBh9jDD60E8G/yuRy7oT1518EX6AnXyyu9IIL3TPqL2CAL3wL1v5of0cj9ECJzsvjkWC81qzTC2ToBU6I5+wH5zg61tYd8Nbjy1hwhZKqVKjOFVAqRxICCfSU9IqIAVIK8RInD70kM8mArqGyDAH9Ym3RLUFcQ0KlMW9d0hperx2q1FxZF7Rawdeay797P/2J3v71X+vBz3+mPZwQmQPrmjUzv1qg/+ccTNbovU4QoJRKFWWtikv+UT1Gx01UExbIj+VmiUP/Cuf93DBfasUlsnWmZabvAu1aNq4AABAASURBVHqAyEpAkUuVzFdV1SrRBZRggDdciF5yoD8e9lLP7RU8t8GVmcsxB2kflMcYnBXzmOk3Ihi5pJBSTspFVjGs2UI5Z0VKQ1m/raWctuUBUzvkoPPeAHSsd/GklBQR6vpuWO/Ot/5xfmHc9Om4FDLKiFAmz+MYw1NfRpk3mb7XGIp2lD17+nT49doXX3yhR48eomeeyfLrP3O7sjFNvSUHsDn7wCXpM2TtOQeSJ8jg1zg6nrF3nPkynPIlhvs58WfI/9MXxzqm3opDRAc9lpA+EmQl6PcYRCh0NLSKcaUs893zN+FAsc/B4u7dW+jCu3rz9fu6d/e2dnemzGsNDzF70Z92Bj579kxPccr48iblJF+61Tg6Al6ZN70kxz2P5n3KWYl6KYMDaiwDa+g2tJbbEPgLZfgWEdDXa+Az+pgiaMyqmd+6HiFrpfw0bm8HCDQlcFdVAY6sTDxFksATEaQzwPhZo2t42tN/URaq6spVZIfdMXw99S+JKR/Rj3/ZMp6MkcNKKbKkIEyqkEvbbrPZjnZ3d7WD/bfDWt/b39Ph4aFu2a6BZ7fv3NY+BzXjSDmEoKtm/5/OxhpPR8rYRgt0yRlzdTo4Hc9wUF7iiFwy7lYRoQQvI8wLybLXMM4V410iD5fXNsOCuA+J/iIATFKqS3X0t4KnS+AK++3x8XN99NUX+u3HH+nDz9nTGKv/XHQDb3vFoEE65L53uhcP9JJPhPe7cbJ+4HXNoQiag/YxJG4+QjkleZ4S64zil3Ps9Wbovd6ggQKBQuF60BUgKli/Jby/AaczeTlnFeRXZaWCtZhcmfn1HIsnpYQDcDw407wOK2yJnCwLHTqs0YZ1tkGONuhiw/qav4NcogNAMbyWxQYd6DobQsc9Hw11WgOy1aIfBj6ahzE003Yg+oOno67bea1EhEynIWLb0Pnuk+HDjn7QOwNtONqtH0xz6z7ZP5x/yb719Okz+Vc824vRj9ApT3WFXnC56zeM0XhT2q6HLa+QLXg+4DL/JZVViQ071ZQLdK8R6+4vcKp+zKXrVw+/GuRUPAEfMzz32rfuGLNPTNEh1scj9LLnx/2Zx6Zhxf5n8Bcc/SWtS2i7uLgE34XcxxwbeI5cL4ZwLv8i64p945I6F4xvxV6ywkl8gp776quv9NGHH+rTTz/RMfrQ+4z7Mk2RYsv2gEhkwZ96GW5TLz+pExHUB/RdeFnrXzwSAS3X8N3OKVEEnwbFd4v/u6V7NEWPQdGbl/BYkdViR1xcrLCVH+kf/vFDffLpYxxnS/Ir5TxV19VAVopCRVmhT7e623Iwny+0XK5Zhx3Tk5BzKZQ0qqx3R5w313r08Ln+8Tef6LcffKlnxwstNuirAEcqoMLx6/FfB6L9AH0acApHqMC6Bf3B46X6B5lk/FA+Rf/d3n+NPr9/MKbkVbip5byb+P8V/jEO/BCnXs0PEIQ/Bvkkcf26zrdhqKT+ut42JK+ngYH8iPAnGddvbMOg1VCFjaRHzwe1ilxqgr28xxnIX5AaYaMGutx7GYtGmX21Rn+XZcE6blmjS625cBj2D3Ak+ko5D2UL62fscevv1WJFvfWwp/oXQS37Tcte6X1MtIMU5UiyYzrTHlUCNRpgA37b9b6MPMMOW7LPdbRJ0JUTdoOBtiEe9s6OvQoyVJRZBXtQyqx3EDbYSAv8VSdnJ8Ol78cff6jff/A7PXr8JWfElTKXDIYeXbbBKW4bssV/s8EndoWNfYLj//mL5/IeM8d/1rLHFjmrxiasgMHugJZMn84bwaeUs5bsbU+vbfonT57INt2S/aptO4ZObzf8h+hMfUMkz44obwdeCgaNOC/uY4Pfw5/oy1/7s2yLusz76EAPfY+p5/wp81ixX4NWLfxecx5Yc471+UjwKVFgyITDOLB/xtBsqIpy8I1dnV/oyaOvhz/z/OLZC12eXWjJWe3s+JT8Jzoh3HBh23chKStFoZRKibBTwjZJqjiP3+E8/5Of/UJ/87f/q37113+rH//453r3Hc6Sb/5I9znjH+7d0nQ0U3DunHORd/LihEvd53rGRa9/PX7C2eWMc8058396fMzF79fQ9JWeD3/l5xg6nun89AXjXKks2CfqSgVzsVos9Qzef/zRx/rNP/1G/m9qHmKnXHDWXjOvTWv+Nsx/M+w1uajxQ97VW2/+WO//DB/iL/6N3v/5r/Ej/krv/fiXeuON9yi/j60/02Ydml82ms8beJWVU63M+smpUEp5C0EYWxm1fNTwODNHKYVS2uYn+B/yLPZ8asgvi0IVc+d1ZhkuLRfgDNdAXtymKkt8FLPhrDHGvipIUzSMZcWa2ficN6CkFX042lHB68P25XbsLXPUabCPjHuAbX0+lSLJdOZwGErJQDySckqUhyK2IDnkkzRR/bnPsA1T2aHpeAnkDXgGfCGWtRrWjC/CNshzylk76KnDW7d1cHhLqah0fHqhLx890efAi/O5VshTE5Va5qbNtXrmt6denwspJTEIeT5GPn+Na9VlZkydkgy9evprrafwZXWA+oAkoNc2hLY0xMQEktmbl7ZZOmSx1Yp1fnl5he/2SsOaBxc16TrRtQFc6hkb84DfSFxMRWrJwZ/PRWjG+VOUnYrcUmeJ3XOq+dUZsrdUMJeWj9oyxXhaaF1iM83RtZ5/RVKBXVVw6Z1yxYiyWsbQbjrktVeKrJLyivae44a14C/0LOyz4vy5JFyhu/yF7J5xISRDnz0T0VPX467LUhPO9jN0zd7OTAecdW8dHujo4ADfwI58Xg5G06F7O/SlL87KnIRmUMN9gC9/lxenWgAOfREs8v1ry91xqb1JrUmVlbifWKFzL9DBC+z9nnNZYvwZ3mdkMifBf4+rgTdrbTZrZKVBtlugU4O8rDnPbYFy2nu89s8yHA9NHWO0Dm3R+Z0Bv3pHv6bde8ECnvgsdYkvfrGY06aX13QJD8oiq4hQsnwwD2KeO9ZfT78gVkY0SuajYp580RvMQ0+5uCgO9rKQGEkogcPx3uXQ47U60O71DN5WUsu4NxC9YjxLxrFBZrocKrl8r/ExluiCPoWWLqcPmimY60zfkbIyYN1RVSVylRRIRst+t0EfGlbsEb7o3YC7w0/QMtfm55Ixr9g/g720QMdm+oAcmcaWThw6nVmX5klBuIGGBWe2DXsPE6SyKlRAn/ADrpHLBfb6Gb7cp1dLfXl8pk+fvtBnT4/1iH3mDDldFSO1XBSvyrHOml7PORcccw48nl/oeH6uM+6zFqwbj78YMZ66UCrck+d9A21r9VwEJzXy//kdjM1QMC/jJO2NR7q9v6sHt2/p7dcf6O0339A93xNxvk2Mz2PvmZOUMnwKQCKpgP/m22xc6R4XwA/wi9052tMu8oq4Kpi7Hvnx+lmzhm54o3/hJyno8RoiHJEitqFugpu0/vAZilzvu/CHVbc5Qz0+eEVjB9+E2ypSiCIlPiIlKQVZhKR1HTgaEdT7BiJu4lSPG4gfqJN+IP879ek7ACrzvlJGXsQ2rZA0xBEsFl+HIvOE9l64LAbx9ORLweJKytmQNcJ49kXSDs7AEYaVqywwXo9xUjx/8ULnKBK3s7Pw1m02saPDwfiOQLQGAQswagC9fNAkKFQoIYc4C7SHngFQBD2K6wY6FkbDhWCDo2+DUt2weNcGFJnjLWXB5UBVZo3rEmXN4sxiwWxQzkutlwtgrjWXtsbh+l5MHQuqBWfDYlqvrjAIL9mUznXFZa8vfn0BfGWFjsJuqdOhRHvAOEyPN4FcBHwC4HNCeRVFlhXSiM1kDExwsDpu8Whp2zFGoagy9ccsskM2mfv372GQvT6A47duHWEI7OvW7SM5/dZbb+i9H7+n93/+vv7qr36pX3Mp/P7771N2f3D6RYRa+Nyi4KxkG5TlACi+DfENSsKhyztPnqSUs0xrWRZsngXxQgFNPQveNHbMxxCCt2M+WjY+K8GedIXyG9UV46xkg213Z1e7e7sDLSlnrXEw2un7/PlzPcWJbhm5ufS95CDly2Ar5w5emA8jjJbxqJSY8+HX1yjFFXMVzGmGp+laToLQAPnf/0ZI10CMaChgfMpZOaU/gJSzUr4GyhOQU5LDCNoOYJSOOzT0CkkRAUgK3pcQithS2MEnQw8/+4Hn27JMfyPkwg5EH1BHbCJeUzUXQkVRDH2DhJFKDsXTk+oJBR7jMl4D2VSJYe7ctsi0p39XFYXbuQ7W70i3jm5zUHlXP0Nu3nn7bdnQecLlxm9/+1t9+MEHOKEecgCY00UPDaGMHCc2R4UG2Rr6A2eQEbp5HDPcpL8TuuglPd8peyXp8Q3Jof4Q42MY8XXoOODy6xxBhyEilCIBoZyTzIcMj10VtTaMxzwzRMRQLw1zHJRJHQbKAJ14QillZeZB4N9sWozdtRYYogYfgNfrBqOsRcYboNWKQ+PSf+aXi8PL8ytdYawvL5dqV60KDpIzLn3vHNzRa7dfk8O90Z6KLqv35S8gLoO1obcuUTsp8Rn+DOhgHMOcpqyIkA14b8SXXNafnZ8P8+U5jmC0PaBQBKCQ2+3u7A3zfoARO55Mhj8lcsml7AUG0BWGzAp9sUI+5+gJX9a+wCB9xsWtwwsMzwXzvUYnrLM0RwdcYlxdoC8vMLAW6AOX+VfBhq4qJHRCINv+9XADj5vMyiUscqm6AAirVKr02KBR5j36yeO6mZ9MmwRgeaAlO7XohAYDZNBr9Gk9ZOig3TqvZ5LdlqWhnsO7oYOXTZuErYnxKK166ODwPr59V0fvvKN7P/2p7vz4x9p743UV8KbD6dFGwobt1doANF3XeDXwNUmUi3kJaPd4yqJUSlk95Q3Gr2XF0LQYbOBAfUr0m6mfi4qDtmGkkniGD6FQiyFoeVpwuFpgEF4hQ/PLuVbMjXiqsmQfHQ+HYztCrCdyzhiDLTK4AdbY560iQhmZLalflIWKXCinpBRJ7idiW+4DUkG9kNRCZ8O+YHCcLEWEetaBeWq52uaBJ2WlDERS8E/XkMnLKct8MERKMr4rLjNOcXLYweR94BK5miOzcwxoj82G5BXpYy7pvnz8SJ9ycfcZzoxPv/pSn375uT767DN9+OmnhJ/o488/1SfkffHwoR7jJPka+OzLL/QJdb569EhP2F9eYIecnJ3rFCfPyem5Xpyc6ez8UnOcJuYvqliR4EtZq8aWGWEsj4Gd3YmObu3p7p2jAXZ3pyqxISKkHkb4oHR6eqIXXL6c4bDxvmY9uOYwsEa4zDePuULua2TIvE85q+ef5cAHmwV20or90Hkur6qSfbNUpl5yR0BEwMMk4zIUzGFZVkOdvhdz1UFPL8+d+zKOkjoZWgc88D1dg3hMu+lkGLQpwZ3RYXOdcxF7ia1mHRIpKMuyjNBEnu+IoM9CNRfQY/Ylg2XOY6tZ12N4NsK5UFWF3L5lPW7QExvsrxb9oEB4EgSH18BadtKZhwvbX+YX8ma6eg9KUspJJfKYgYAel9lWWcMqHr8IAAAQAElEQVQv820J7wwLDh5L1sSS/CU6aEGf/uLKgvgGXvfwoa+y2ixdkXfBYcq/Ll9Qv2UeWaLy0yO3vSMvIYhtISgj8Ze9QXWAlwgvkYiQxxIREuD+egTQuqplzZlfXg9n6Fl/gWerx8yvdlg75oHntEKexuOJhl9SMBc1MlbAJ/H4QLtAj9uWOmcfsO4gW56rnd0d+c8N1sxXon+vxzX8Mk8NK3hinq64ZGw53HsuTNcSHp+xhnzReIxj8vzinL1vOTjhXG76O+tExtKZp3ToaUQyB9k0nmGszjdQ6Pod9V0mhSJCKW3DiFCR86AXR4zVciCeDWvL9JnuIB0RA/4N8nOFA+oE2vzL3y8+/0KPHz/GXp+zPlrkt5PHY94gEoNcmV8ppaG9+Wzca+TI8m9apxyOZzuzgQbL2/D/P3KeMV9dN2hbolNr6BsAnjosq1LO9zyZRtO6ga+t5XsYN7QwbvNtw/5mXAbXc55pcTgAc2AeQaQYBPbEShfMqXWn/wT8C8Z7cnwi6x/PuXkZ8M19e2ywCL760yNy+IdgGl/mkuB9mfyfIvIvRLBleZBz5DtyQheWUhSaLxvOMaf69LPH+viTR3rxYs5apUwjeD+mHpBGxIvtNDL3XvMd68XQYh+0g00hqc8KFUOY+kI51ayzXp99/lS/+d3n+v1HD/Xw8bGuFo1a7Ic+ZSmQ4WAdmA8ORXPbOi7XkEmGQwpevt9OWzq+Cy+r/jNH3M8fQ+lywx+r889f9mqPr8Zvevq+vJuy/18Lvy0b/y2jM9e+C9/gcz8GcoZg+CDx/W8/yLLLvlvP6aA0KDQQ3Lw3SfQui0AphSIlwoSdVXOxsqNDbPx9LhytuzvWpvVu77XJfux4gx3j/BShlLGJaJ8Jc8KWA691t/V7wzmJKvK+FVDjxZ4jsX+Uw3nae3WB7R1DmWR93tGPejlHrt+i75fY+3Ps/RWh/TQ9NLlNSEM990G3VKehXn16pQx96KYO38nl1YX8V2o+xUZ+9OihTrHvPJaUQ5k6JTai96pcJBmn9+2Wsfo8teEMt8SHZnugo39dd+54c72PRSSJhs4zD5bYY3Psjjl2/BqbooNI68mEr8B7rW2WGhux4iImm07ah2IYt/ct0+wwpcTcVLKNEimwTReyHXPGmeHCdgd99NBUg2c6nWrGPj3wFvunRzdv6HvNPu7Qe6nx1TX4gDIXzEelETZsjU/F4RQ7ajqZauy8opR/vdahk+ecU/znn885M6yWHMLRpyHPeVKHfu0wHDvo78lTKjXhPP3gjbf01jvvyeHtu/fxex0wlrFSlBpVE82me5pNdulrqiIVCnBkBX7ItU45RxxzXrlgnCvO4C22jsNLj5nLgJZxiYNjTlJdZpVFqEPmrjg/+YL4Iecj//lqhy+eP5N55XPUObbkCWcpz7/npuX8GZGhCZ5UM+3v3tbdu2/qzTfeG+D+/be4/L2nMb6Itkm6OF9y8Xw5hG0TyqlUMu2RFREa/jmMNMQtz5YJ8959iSenpATklOQ5KDz/4rGMAC7z2rBc5ERdlzscIJQTedcQkSSAZsxD/3IdBLIylCmGPMvfsF933bfqUawIUBgUijA47TCUgr6ATH5OxAe82zIq+9X2eWX9QQyUbLNf/YxXEzJrhoyblg5vIMKVE3VCLfaAbcMlF53rplEg25V9FNOZ6vGUdKUL/EqPuUj6/OETffX1C52R3nAJ3BcjiYskVQ4rdfCyT6EAipyQx0IVYREdF3ktItWoRY4afFct+oclpPC/iIFWf0aE3D7I8dqzDhh0BfbrmrOCzyqXnKltG6/RWy0yxkCU4F/O5qFBpFkthYSLQ4nbwg7nVtMu8K0smSPDCr/FlebzE+yeC4lzo2m2/Z/AxcSqwe/ms8qG9eH5zYyvKCrwlVJk8AgcHf581mwnjVjne7Md7eGHHqEzwp6jtqHOQlf4kv0licXiivoreUx0qggpCQgpEyn5qMpCo7rUdFJr+NPNnA12d1jT6LQJF2RjykZ1wdouAcIqa8wareBz5i4hNgv8epfqlxfqV4TrK3XcKzSLcy3PT3R1+lznx6zb4+ean59qw/1Fz7wk6PUPnTLzxwt5SBoybV0nniAzwZuUIZR4jyw2yMyaM9GKudmgNyxLDfuZYVib7A8dvrPOdw7weBtHDsg3D9ymoe8OPqGklHIoG+gnFDKTO+a4Q14MIu6jfU6Z9V2i2zKyJflLUA0yEtBkXed2QsDCOAwhoQIlGN6pV0dYjkYao9Mr7kZSVahjf9pQtoSWFWPYgKuRkJlOa/pdk9fAD7dXSgpoSBFKkVSybooiS+rUcvbfsK9tYa0Gv2ELDzzelnhzXb7iLsdxj7cs3bZX5z4Ya0sIKcr0UXH2q5CtIhfI0loLdHQDz1KSCuguGEdmX2m4AD5dd/oa3++XL0715fNTPT694JJ3qdN1C3Q64QxxjK/4mH3mBDhj7i6YwwXzsTGPyqRUF8rjUpkwIVc9Y+o8f9x/te1KPWFmLg0F4YjyXeg/mo51l8vf146O9Br3b7cP9rU3myLHY9XsiQmCe/iVc1YBvwK+hfwPtnmu6MN/Ln46KnS4O9XR/s7wK+AcQjRYYDCE5iTI0L/Ok17tth8SAVlD5OXHNv9l8s+P/DnjggPfquaEwYxMoYDJBhE3RIQERISCvAjC78If5CeavFqP9B/UebX8j8eVJBACkkLDAwlEnUC8WFQ9IDjpHJe5UqJPC0pRsNARmKIsBqOqqirlXODYW+sUx6gdMb7k6xGinZ0d3bl7R7du3UKJjsQaZtFsZEXluPEahn6YqHBmR4S2rD71LISOxdr7TxYQWvB7lGqH0HthtzgZvbCbZskGsQD3gnCplvLEQqhQIuNRpSkOyglQVywmd4ZB1aIU1v4ViR2RGL1OtyiDDpyOb8hbUbZkk1hy2bvAsF5gdM2BBWnXC/pwPwOtKKqA7pI+SxaV+WYedOR7HO42zFMimVXEq5bFvsRwvrg418XFma7ow3kjaN5ho9lh4Y2h27xvGX+DUocp8LLS4eG+Xn9wXz/60Tv6OZfA//Zv/1Z/8+tf691338WBfcSGX6J3u4HXDf00KLEBUGhOe3PYsJk67JjvlBOKoR4uF8bjMe2ZV+bc/bWMoUHJGVrCjnnxvHWM19+kMrTgtzKZjEccrvZ15w6X/vt7Ax7zwEapjVE7Eu08P8XgvWLsdshfYfgucTY20Ga5S/DQc2XoUWqLxaUu4Y/noGWOAr5H9N8W5RAybIjrUNvHMmVwikmJlJRuIOdtnNC0p5zlMKdX6hCPnBQB3gE0xBX61mNWJT4SdXP6pn3EtmIPDQbz2uG2MbJOeXL9fN2GNO+glEs2m6JAZnNWRFzDtiWiZFapA28L3zyXngPjDtMBzqFtkZWS2ycahlqMTB/w1hh+KWfduXtXP3//5/pry86P3qOPpK+/fqKHXKT426lrDDsaKoOjoL4hQYsgwH3RPTHXMIQ//gCG6n+QK/rSX/a8gv6V6BbHTQZhKIY895tSGmiP5LyQafYcDADx5h+zIDfp+2Ap9wOPzCdDhz7qqdBTZp5dDd/8vmK93sBcV/6TTvMlBuxSV1dLXZI+P7vU2ckFcK7zk3NdsPlfnV1pPV8Pv/idFGMdTvZ1b/+ubu/e0iRPVLSFEocvsfsHYeLCMnExHB20tzLLITMYj8eUREI3T8ManbOelhzIO9azJ6W/DoOKLUaTxz6ZjOXL34ODQ/kywet/Du1LjMY1RpsNq7bv1UXSBiQLZOsCnKes0Usc2huYmicTlTszoYi0goxz9NIpuvIUnbmwbq0KYQ0r0Ve9u6vJ0YGmR4eq0QcJ/ZBwnlfomIlhNFZ9bVAxOYO+Mh0bxtOHFJZf9ppUZfU5qYWmDXpngw5qCBvmZ83YDCtke22AX2t4t+kyF9yMYwgL4llL+LrqCi6GRhrv39ZdDu5vvv8Lvf7Tn2v/wRtK0x0xQ1rAixV4YQX8zgP0EES3yIeATt0GoD/IkJQUkRXKGuKvpKNPkoG8BF8zJ6GyqDFUR0CtnEr10LzBMPThbzFfaemDHekO/CCU1109quW/sjCbTrkEmqjGkMvwpIOoFc6P4U8hD3q0UUQMbTL8K9AhhkyYWcOJNsnrImflXCin7C5kuWm8VwBbeYHsQfaRB/jcG0i7ckSSx6KgjnpZtiJCxptyHtLWR8ZnmfQFl/eAFfSJx/SkFLQ0DxutkaGrq0v5Ath/Gtq/vDN89vnnw8Xux59+oo8+/lgffrSFDz78SB+R9whd9TUOlE+4/Pn9Rx/p99T5iIvgzx8+0lePv9aXwOfoss+/esiB+YmevDjRCy6Fz3C2zTG4153URZJ4O6TL30qeTCv20D299tod3b59oMmkVlUVKtiX+r7TAmfU8+cv9OQpBzccRkt05JI1ssSeGC6bGF9ZVvJ82QFmnmx5u9GaNeS6DiNCJTq+Yh4dZvgWEUpAQNMA2qZL7K7a62awt7L89MxFThkcBVDKdQpkq2CeDTklRYT4gM8a5oQmjKVUpq/hAH95qTlr2/tHD0JDizx53jr29IiQaTON7t/xApnK8CKnEGQiN40WHFzPOcAenzzHDjzmkH3JGtkM5UInbLC3Fssr8q+40FqyztEu9BMRyuBLA61i7GmgLUNfCPlA5lrkccNcNQbbLIQb5H0F3z0XC/SedZ/HsSS/i16F1woXn5O9XZXjmjkOLc179BzDlOiXD4X8bD/Vx7fS/ZBKrgAE8Oe+39QdYvQ1hD3t3TlgPpu/lhfLwzkOP1/Gb1gHnLDgaSePeZApxmz+mP/+gtiE9T8eoTuQsYhQi44ecCDXJycnOsapeIp9tWStud2UA+kOtvhoNFbKCd43A27r/jW8tDPH69J9d8xJB8838Nw8Na6nyPkzwF/ccD8tZT17S89a2AIDG8bUIWPAy7KeNGUyMPbrl6qMjzLqDUXXxTmlQdY8NtugHq91jGXR9HXUt1wX6KweJKbFTmKP+fnz58NfSriAB9Y7EXAcvFtZbuWpLMpCRVEq0Y94XG9jmWDt2hbdwOeK9WUHcVBnjSxdXlxoga4Y9CFtIhI0VqpYi2VVDbIase3L9JlW89W2suO2L9yf5dlhhOtejx0+iycp5LJEWRAXj8OiML3F4KQ6ZT4tH/OrK+ZuPegR68sFsm9eKCelnJWgOyLA8EPvHyv7oTb/Wvl/Lq1xzbV/fjrN2xa566wbUqXIlZo26/hkrs8+fwJ8zUXwuVZr838qcenbR6WUR0pFJbezLGyQs4Z1GpEUkSE0sTZCoCYkjo3SNqxl7JYaB33CHjw5XerjT5/qH/7pU33w0Vd69uJSyxWyo5J+KnAUwDe4emg0yKGCMr8Ob8Dpfz1gOer74BuKTCep76v0z5EH6r/svabnL2v0F9R+if8H2vyp8h9o9mdnG/8N3DRy+ib+3zd0T+GPl7L6Q/0NlV4p/CZ9IxYacPxhvsuty4N11ytUx9336QAAEABJREFUYG/tcClwdOu2fPZ1PKUs6+mGfc175hK7omGtiiflLOvhlLMGPCmQ4R7fdyvre6oM5d6rSvR1ymlIe58+2D+Uwecc42ChD+fLvuslaAklJfr2HjfoGfq049z70LDfUK93Vem6dgwhBNA3NLSmoWc/KjnLjeX93TR5v36M3XvO3mVcitj2k7O8b5m2uh4ps49GJGkoTwTWP528L3bs7QOgoBr2xTVg3BFB352cXrM/uszjKthbPc4pZ0Pv3d7DR9go09lEu7bDphNVVQlvsjJ0RISbDbga+O79/Yq97ZR97mto/xwb/osvvpB/VXxyfKIr7FTvqxHBeAvGWgOjAad5ZxwbdKzB+pZqqpjrkjGmlJQZZ06E9F1y3txFBm4f3da923d179ZdHe0eqIxCV+dXOj+70Gq5FixQSujYyLAcHe0Q6EQ8ZRVVpdnunu7cu68jnOy+xGgV7AUbnXMuODs7Z+9eqwDvpJ5oZzwbYJcLvT14UhWJ/k51/PyJTo+PteQyQfj5MvarwT8mKXJogj9wNh1xpC7kvDXn7DP45P8+5yHnmq+//nr4MphtOc/dmnk5OzuV/1rRixcv8FVcDPIaSsxbi/3AoUcZfFPk85aODm5rf/eQc86OiqLWmkPRJT6Mi4u57M/gGDzwIRh7KCTvLz0BwslLRIPMWNY22JO2D0VBRFIEvcL37bmhEK0p6od5d9xzY4gUyinRfx7CoGaP7Hk8ljvxBOWZ+TM4ThYvNckn8hJvN6ybfkg7X+AaIJIiqA8QETGAEtIRoWRIhEDc1BW1QjzDB+H1y/hgwXXiu4Hrhrbljn+3/CbtslBEkJEE2VqjA+wTnS9WWm9adQqlstZotqsJc6RipJPLlT7lAviDzx/q8fGFLtfSSpWaXHNxhs3BGbBLif7Ba1nKUo2s1WVWlROXdB1Hsub6oq5V0/Qyz8S8Bv2FNHwm6DJEMBbG6/NKhzA49FwvbTfjD1sAXpteh0HLnII5zLLsZuS3LJPqKquuM2tX6vGwbDZX2mwuGeOlVpsL7JozLZfn0LJUzqJeJiQCE1t4Yvxt07kxePN2bbO+k2kDo/vu7JtGB4xy0i3W1z3/xc3DPe1yUVumlnGvWV4LLRZnyPUJ/V1ps16opV3fNjLHaKoiBWtWIiAuVUWCf4XMvwGGdGjMuHZGpfantY52xjqajXQ4rXQwKXUwStqres2KRtNYa9wvVLdz5dWFmstjXR4/0fHXX+jZw88Jv9LlyVNtuJjuOScnfN6ZmYd1L+kwLUzpwJMSXVsydp9VDGVRKlHYobB8nlzDgxXgeINu7VhHhp5zeA/uDmjRMwbHEQYpOqUsZcZWICc5JyU6jQjKxNOby8hJN+iS1udEZCKok3JWpKSOtM+NK86wlo8OehAH6ndc3LZ4V3r1mSlkYC1oN2BsaA9jNeKycvfOLU1vHajisjHhc+mqJF+G+gvc/nL3HL02hz8rLm4HHyXtkWQhtooAIRARKsyfopAYdwstLW0aoOVSs4cHvjvo4cGGsjUXv2tkoOHex3kVY6+qEnySdU/jfQ+Zz5FUlZVG9Vijqh7mYYMPfcEa8F7t8ffU6c2HXGgBL16wLh6jpx8dn+op+8HpaqMrFrnhFD/EM/a0J5xXn19c6Rx/47KX7F/1D2eKyUj+xfOIfbMeVSqYl0AmcDqq5w6k3ywVjClDd8n92BjuTijfpd6t8Uj3kP8Hhwd6gO/17sGeZuDIzEeCrpzSQH+GzsyYclkqw68UWUlSwCMu0iCGPrhk5g5YO8j5qAxxNU+dTimkTPuCdhGhf40n9QrdgIa4eEzMq6ChjijfgnQT7bV9vl3beTFU2X44DQRw/TpqEMzkBT99EOmBDnC1QBgSjA4DlUNBdigixIf4lJ/rpCLizwS3MmzrOyaFBESEIl4BEQcSeQSy4OvVZ2DA8CGFZNq7YWF3DO06XzyU8akYxhSKCKUhnobQyuX8/IyLo68HsCG3t7+vN996S6+//roOEETzokXJuq75RAcy43oWRM9Cdb43lo46LUrLdVsWesdlbgt4gTYIvRX2Zj3XZrN4BZZqvSioLxaCjaeKhVBm6GNRhAWf0Om6LFQkxoCQNyz+FU7JNc5LG1W+9G1QMg3KcwAcug11DC15LQqjobwlbpzGkyUlBgJKZfhSogzLIpMXgqFbgJWklMwz6njsqELllJSArfF7ycbkca0obsHKHDAXPXQK+jv40jDGNf03bFgF/YxZ6BNgNptqDwV6GwX6xusP5D/LPebyxV01HBIskilnRcpQGlsgs6WsYXNt4LfpMJ5dDNrpZKpMfSvIwcGKg3gBLHF8b1CIPXTllJRTgu8NG+lCdkQJWmezmY6ODocL6hFO2BZaL1F0/maiHYpreNh5zj1CxtUwLm8YDiMnaAx14G/Jb5jPhjlf0vflxanOT090gZN5RZpayjmUYXxOW1oSYYqQIUQIOLwB5w91XC8nJQNz5bHmotAAOSsRTyi3lLJypl4ACSzgjgjJoOuHZCIdEWS/Ci7vZVnvGafM9RB1iMH7l3lDfpBvkIjwhvwgNtfx2Ib0QYQ3XDxAKMBATV6iyoynLEsMqFIRQWeCnzd0DE34IF9JVt5TnMm379zR22+/o/d/9r5++fNf6Gc//ZneePC6DodLwrFKeFGkrIKwxNjI9BER4Nf28XiImQSigiBS333jOxnbNGi+k/9NEqq3/LvJooNtKzKI8/lNX6R5NZTzYbwElPfq4H9vwshwvtt1pDv0jvO3ceoNcml+BkaLtGaDv+RC9+z8Uidc4j7n8sjg+Dkb+rk3bg6Mp5S7jg9Nl5dznfvylwvfs9NzXRCfc5jaLDdSIy54A8SYwBjxm6uNRlHrYHKgW7Mj7Y/3SY9UdqUyTsYEBA7B1CF/QhajUIFxX7Jp1zig67oaDsApZ4YUA688loALKSWlnBURaljnC9buHEe2FBqNRoPDwHPpb4D6Ishhy2UjrAJPUke7lrqtpJZ4Q3zJulwTVuibnVu3tH/3rnbu3Fbti10O+kIXBXqnxPgYHexreutIO3dva+/+Xe3fv6cZ+ilTL6pKNY6C6WxH1hdT4jVGVUK+evrqQ1IKKSelqlSqSwUhpxf1VTHEo67JH6lHHjcKLaB9wUFm2YbW8G2FQ9WXvYsNRuQma9kWWveVOhyr5WhP0/27Orz/lu69+Z4OX3tT9d6h+nqiTSo4TIGjkxrkARGRIMh8abnwtUwscQ74gnZF2PhQoiyIVd/FAEG6yJXKoh7mK4EzRSFDqJAhR4mhldGfPc6GBv250vxqC8bdcAhPtKnrkaaTKXwCMAYnXJqXrG+kFflcacUeteKix/O7QC9aP1t/Wq7F4zCCHtFpFXwv4aPbZ2TDZQ16tkU+HL9ZDzQbXqddZnDc4HosHXXwpkUeOozjFt5b7qRgygogC6bJ+9RyuYDGlVzufj3fB8iGYbYzU5GT5jg+znFYrNjbUiSNuaiqkdEAn/cmy+35+blOMab9K3f/6eJT0i9wDL3AcfLsxbH8q9+HXAZ/wWXvl48eX1/8PtYnX36pj7gc/hBnksOPvvhSHzoNfPLwsR5ykXuC48kHjE1nOtfKudVsp9K9+0d68OAe++mRJtNa5rnHBVnwfg3dc604AJjnprO93kvNo8S4yqpSXdfK8L6ndXNd3rDfdghWRKigrESGc84Dz9y2oZ5xdfA4sY4r1ob38wnzP4I3VVnJ+a7bgae/rpdyHvKNy3hTzvTao8tauV5EyHNQIVOuY75eXl4NY/FcQsDwGu8ApFzPbQZ80BKJzJBApY79frG40unpsZ49fcJFyGO9OH7GJe+FOg5buUiq6kJFmRQJOtjPW2y5nnYdsmNbwIfU3gKlDnlpgA12HYAjqYFPlr2etQgGhfgkDnL18KhzOfbIoLs4QHmMvaQOfC2NDP6SiL8wsqTeFTrQ89UjrwE2qvKCM5wiJK9nrZPJG8DNu40b903OnxMOrfgA/VDd9Bm2eHo5vuYg6PWbqDSdzgZbeW9vHxnMMm88fjGLOScV6MeCvTcxD+aZ+bM97K+wwZYDLBjj9ktKl+xDZzg65sx/J7fxHEYkdFQ39O3+e2THQBcyTsc79IFxb7Bzl8i3Yc3abOE3w1FEAJJpDl0/fa8eWdzi7IiT7ikj37hdLyLkf063zNcKR/sK/Bv6sR5xVdOZkVuPNafsoctlHfPt/kqvlZRk+/yUy247P+0kPj051Qpd2CJXHXNvOgweU0ToBm/OaYgncESEWvTXwEN06DfhSqbL416Rv8Fmbem/N69MvPyEHDVtG2TLfL/A4X6Jret4Q/2gj8xYrNM8npK1HhEyTabNAJaX9KSU4Q+4YUTHODz35s2cS17/OWjryTXz0FPm8jW0Od3Bd1oNL1wf8Jv1Q8b3frhXw/cW/g+TCaugZUvnNk7ylfe6ZMuz76vwSt0/HgWT1/13Acy9Epopq49CkSqtsSdOThf6nMvf3/3ucz18eMK6S2r7Wr1qCXuuw87YYDit+Vgj5xug8T7LPHWdZybAlamf1GIzbDbYAOz363Wvpg36KxUxUh9jXVx2+uSzp/r9B1/ps8+fol8X6IVCUgUQ9gXznZHFIAzy/hleo/mvADe56d3xH4bQq//0MiXGAfyLvfFKT6/Gnf1q+tW4y/5b4VV8r8aN1+kbcPp7wCIEzzSE31P+J7OM//sqbfON9ga+r9Y/T577MoCNgNcj+hZQ8soLRehF3u2w49stKB3yt+XbMse93Nq2Z51ZMwpbpNKOL/9u39H9+/d1xDlmwhk4s7d2NNg6sDfaYH9s12077D89iLb6mDLWs78UYj0eEYrYQkox6HKSKtmn9vf3dZuLwSMum3d39rAFR/RfqqAsB2s2kmihFFkZ3Z+9V6SMxknDOjB+DQ/4XZP6KVFGXocuWaNfPLaqrLW3d6A7d+5qb3dfS2wKn00bzisBvqKolOkzpUKOV+VYZVHL6Yis4LwCuoFH5sEwTo+xadEpvSKCukkZ+nJKCvHAq4hQxh6p6kozeHiIn8+ww/lwwjlwir26gz9od2dHDqfUGXPWs1+o8F4IJtDI++XTp0/14Ucf6O/+7j8Bf6ff/f538i+Z/YOBS2xUO9q9PxuWg92wgrZuoCvCuq+X9+EV+6P3xeVgB12Bezlcwrr9YrFUA89Ev5n5rrCrZ+OZ9md72t/Z53hZaXGJHTVfChNVmBHYBz36OBhnqclspimyk7HrBf0lZ7F6MlZm/Gv25DP2/2fPn+nrJ090zJnkAue+YQ79Lb6EkrP77oT+zA/a+RdWq8WlTo+f6+mTh9jQXw8/dEjRw68J576R6qrgorZUXWZstg30+wQuZLLVFbbG9gtqc5kvPZMYEfCEur24WFvLvtg5vDCfPeYUWWKfg9whzKlUWVayDFXlaAhL5MVykqE3pev67FPmh2WyZy0YbPvYLrKtY5vR6aGcvgWPIUURsQVJiXjKWTmlAd12ZcUAAANISURBVII8Zo5yAQFoeCKFEhBAStRlrnJKSqQL+F6Patif4Ucny2tItDUmke7UQ+iWhKBPtzPkIR6RFZGI0wp6IkIR15DIv4aciFMvgjIBIRGVn6En0pJ7MTj3+4BKN8U34XerDX1AG/2JeAdvl+ieBRfACy6MLK59qlTUU1XTHWBPPev3bNHo4bNTffH1MWfYc724WusSO2KB3bGir40Cvw2dQULJOWzMJejOdKSZL5ZIJ2SFBS+E+6WsU3VoYFkRY0sR8Ml8cLiFMhcqypL8GGTQF2ReUxGhjKx4vgwFfZRloaoqVCK7JWfAus6q6gRlG7peqOsW2DtXmi+O0VmnUlrLS6vk4q+kXYFuEU/bdrK8RQTroMI/ULMmKuKFfKcRzHeG3jKkMf3eYn29jb/p7Xt3dP9gR7v0WXFJVtiz0y/Vt1fqmrnUrcG7UXPj4+dCLYGrTKECyNERSmWSMmuSRtRdaMOZt1leKHEHMc29jiYV/Uz0xq09vXl7Vw8Oxrq7W+ruTqn7BsenSfvFRpOeS+D1xXAJfHXyRFdc/C7Pj4dfBRc4CGvwVVn026ugT+uCzLiLIsGbSiNkv65rVWUFX8shryxLpZwU/DOfrL8b9LfXY0hKHkuOIRR8an3567M4YY+i89m8KEJ1XWg6G2k2m9BPxTwnJbcDclkomA9Uh1rjAPokIQiIUI/PrdEVvp4LzioLn0uwdxtkbAP+Nf2sCVvG1oJrw7iW5F3hC9iQLnbQdVz87t6/rf3X7mp290h5b6oGGVjTx5K2C+hdgnNDv5jI8pe8kQp1CGtvIL+nv4jQCCEaw6cSngVz2NJPR3/mZcqQnHr14Gy4T/FfFV2tLIsbFfCgGmWNavjKeHMK9azHYJgVOCfjifzlqaqqlZTV0Z9139bP0A9fMD/Dl/Qc39Sz01M9IzxF987dF7zrqlJL6LvgvHsKr87g0yVrfQV+JlKZ/SSY20RfJb7UalyrhJacYQIKu4PeljNuv14geyuV8GTM+Hbh4X6Ztc94D+HZnclId9mDbwMHxKeUFch1v9moGc6yDZISSkUxQFFUquqRPK6cs7wGei6WG+7G/KWEZnkpNfTJGkrMfoLXMgbGEhGO6V/j+f8CAAD///xyq/0AAAAGSURBVAMAvHD80xLk38MAAAAASUVORK5CYII="/>
          <p:cNvPicPr/>
          <p:nvPr/>
        </p:nvPicPr>
        <p:blipFill>
          <a:blip r:embed="rId3"/>
          <a:stretch/>
        </p:blipFill>
        <p:spPr>
          <a:xfrm>
            <a:off x="0" y="0"/>
            <a:ext cx="17556120" cy="4873320"/>
          </a:xfrm>
          <a:prstGeom prst="rect">
            <a:avLst/>
          </a:prstGeom>
          <a:ln w="0">
            <a:noFill/>
          </a:ln>
        </p:spPr>
      </p:pic>
      <p:sp>
        <p:nvSpPr>
          <p:cNvPr id="171" name="Text 0"/>
          <p:cNvSpPr/>
          <p:nvPr/>
        </p:nvSpPr>
        <p:spPr>
          <a:xfrm>
            <a:off x="1325880" y="6069960"/>
            <a:ext cx="14877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Ключевые выводы и шаги для внедрения в ДОУ и дома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 1"/>
          <p:cNvSpPr/>
          <p:nvPr/>
        </p:nvSpPr>
        <p:spPr>
          <a:xfrm>
            <a:off x="1325880" y="7309800"/>
            <a:ext cx="14867640" cy="161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8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Эстетическое воспитание опирается на межвидовую творчество, сенсорный опыт и игру. Ежедневные мини-практики, богатая предметно-пространственная среда и сотрудничество семьи с ДОУ формируют устойчивую мотивацию и самовыражение.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0" descr="https://storage.yandexcloud.net/prs-editor/themes/fun-doodles/intro-image-left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50" name="Image 1" descr="data:image/png;base64,iVBORw0KGgoAAAANSUhEUgAAB4AAAAQ4CAYAAADo08FDAAAQAElEQVR4Aez9ebBk2X0fdn7vzcy31b5XdVV39Q50E40mgCYBbjKlCcsayROe8YQj5o+ZmH/HM2GHPTMeWw4rRpassShStLhT3EkR4CKKBLjvq0iRhCiCpMxVoECABLH13l313svMe+bcV9UreqnlLbl8su7Jm3nvuff8zue+7oib38j32nzt75SX2m/X179V8nX/uuRr6/oVrd+n5WsZMPAz4GfAz4CfAT8Dfgb8DPgZWJafgQ/V+4I/Kvn6D5aHv/wXy7f95/9j+eR/8p+W8jf+Wil//T8rk7/1H5fyt/7WK9vf/JulXG9dXfdt+rf+Znmh9e+1v1kYMDiAnwE/d9f/n8Tef39+BvwM+BnwM+BnwM+AnwE/A34G/Aws+s9Amxt6NDfUS6d5E1AvAQIECBAgQIAAgTcSKEl7JRlu5w+OHMo33v3u/Mrpt2ezOZU0z2TS1v25/ij1dd+uv7UiQIAAgVkSUAsBAgQIECBAgAABAssk0L7mZEvzss19l5e/f9kuLwkQmF8BlRMgQIAAAQIEbkSgHSfTNqVby++sXc4/vO+L8oPnHsvzo6MZTQfXztAHv12X9K1/fW3rK577O4qmZsSv2OgNAQIECBAgsPcCRiBAgAABAgQIEFg6gZru1g9q8kLr599/NNOv+/by1/17jQABAgQWQcAcCBAgQIDADQtMa8/poQxruFvarfzB6kP5nx54d370jrszyUqyE/iWlNotaeqdxQuv88rHtQ6v3OYdAQIECBAgQIDAngo4OQECBAgQILCcAi8LgHuA/lOZPvTtW91VP8Dpt2oECBAgQIDAwgiYCAECBG5OoIySZpqu3iJM6i3ClbXP5OMbR/O1d70rv3D6/jwzHNQgeJJmsp5sHktz/bcJ9XcWuf5oXv7m+jYrAgQIECBAgAABAgT2VMDJCRAgQGCJBdr6CU12WvpvAftkJh4ECBAgQIAAgYUVMDECty7Q3ynstHaa54ar+Y0Tl/IPHnx7fv3kg8l0IynDbB5+KtO25HoGfOuDOZIAAQIECBAgQIAAAQIEbkPAoQQILLtAu/PpzGd9QtNUl/Z6qysLAQIECBAgQIAAAQLzLXA71ffJb2qwW8PdZJjSNOm64/m9Qw/mf7zvS/LD5+7J5mgr7XQlTdO+5kj9HUbfXnOnjQQIECBAgAABAgQIECBAgMDuCDgLgSrwqk9nfCRTTSwECBAgQIAAAQIECLxKoEn919Xbh1LD3+E40+FWnlkZ5DdP3pG//8Bfzy9eupSmlNQe148s9YjstHgcuIACCBAgQIAAAQIECBAgQIAAgcUXeGGGL30+s/NRTfPC9rrurre6shAgQIAAAQIECBAgsNQCXelSauv/nm8z7dJ0g+pR7x/KKL9//Fz+7gN/Jb9y5u0p02Habpim2Uz6PiWpveJBgMCBCRiYAAECBAgQIECAAAECBJZM4HoA7COZ5bruZkuAAAECBAgQIEDg1gSalBroNjut1FNMBiXbg7X85rFL+XtvfXt++cL9uTpqM2nW0w2fS/rEOB4ECBAgcDACRiVAgAABAgQIECBAYBkFagBcl/rxzTJO3pwJLKWASRMgQIAAAQIEbluguX6Guh4O0nZN2vGJ/Nbh+/K15z8vvz86nXEzSjs5kpTaJ/2jj4v7tUaAAAECBAjsi4BBCBAgQIAAAQIEllagXdqZmzgBAgSWUMCUCRAgQIDA7grUcLeGv107Tmk389xam5+8eD7/z7d9af7d4fszGfS/JroGv6W2lExr9xfz4N0txNkIECBAgAABAgReJuAlAQIECBAgsNwCAuDlvv5mT4AAAQLLI2CmBAgQ2HWBnV8HPelP29WnQZpJm+fbY/nVs2/Nf/7QO/M7g3vTTdtMuo1Ma4+J3zxUFSwECBAgQIAAAQIE9lTAyQkQIECAQATAfggIECBAgAABAgsvYIIE9k5gJwTe+VpvsxPvboxLDXvX86/OXs5/++ij+d3jd+fqaDuDSZNB+3SanW8Dx4MAAQIECBAgQIAAAQIEdl3ACQkQIHBNQAB8zcEzAQIECBAgQIAAgcUU2IdZXYt+y064O22GWZmWdNPj+c1Tb80/euCR/Nnq+WytrGQ66OPilxdUXv7GawIECBAgQIAAAQIECBAgQOBWBRxH4GUCAuCXYXhJgAABAgQIECBAgMCtCjT1wDbjGvJuD6dpmq08uzLID529P19/z1vy8UMraSYn0tR/tWNK/6909Z0QuPfYq+a8BAgQIECAAAECBAgQIECAwOILvHqGAuBXi3hPgAABAgQIECBAgMDrCnQ1tH29Nk1Xjytpap+mDOp6kM3RmXzPxXfnv7n3PXlmdCJ1Y5qdbiVtl5Tat2/xIEBgtwWcjwABAgQIECBAgAABAgSWVEAAvFQX3mQJECBAgAABAgQI7L3AtW/59s9NRpOSp9YP5wP3PJz/+0OP5tMrR1Kz4UzbaVKXGhfvfUFGIECAwNIJmDABAgQIECBAgAABAsssIABe5qtv7sslYLYECBAgQIAAgX0TaF4aqam3HGWUSbkjv3Dm8/NP7/ncfGZ4IVvDYTJ8Wb+dI179fmejJwIECBAgQOBmBPQlQIAAAQIECBBYeoF26QUAECBAYAkETJEAAQIECByMQJNpzXRHk2lWt5LPrBzNd55/d77j8n250hxOSrleVpOmqy1Nff9Cqy8tBAgQIECAAAECNyWgMwECBAgQIECgFxAA9woaAQIECBBYXAEzI0CAwL4KdKVL364NWgPemudO613HeJAa75Z8+MjxfPWdj+WfXfrCbA7PJHV7W0Y1DF5JulGaGgo3qcfFgwABAgQIECBAgACBmxDQlQABAgQIvChQP4p58bUXBAgQIECAAAECCyVgMgRmQeClMLcPdkfTK/n06Ey+6v6H8t47Hs3Tg7VsrUwyHY7TtV1KM8hLR8xC/WogQIAAAQIECBAgQIDArAuojwABAq8UEAC/0sM7AgQIECBAgAABAoshMJOzaNPlaLbWtvKxtcP5snvfk5848XA+sXIqg8k07birVU9r6xcxcK+gESBAgAABAgQIECBAgACBNxSwk8BrCAiAXwPFJgIECBAgQIAAAQIEdlegpKRrppkOujTdSj35ej58dJSvvP9d+YVjl/Lsyiib/R8KrntS+6YpO78yutl57+lmBfQnQIAAAQIECBAgQIAAAQIEFl/g9WYoAH49GdsJECBAgAABAgQIELhlgf7vAL+8lVKSrqTpmjSlTTPtf9XzWj506q580+Uvys+cfUueb1fSjIcZN12mbXd97HJ9bUWAwA0K6EaAAAECBAgQIECAAAECSy7QLvn8l2T6pkmAAAECBAgQIEBgFgRq+JumFtLU52ZnPW0P5TfP3J2/d+ld+bfHz2Z7bSttDYi322Emg2lK0wfAfavdLQQIECDwJgJ2EyBAgAABAgQIECBAIBEA+ykgsOgC5keAAAECBAgQmFGBpta1Nh6ntM/lw2fekv/rA/9J/uXxt6QbH83KuEnX1R6lthoXJ0LgymUhQIAAAQKvL2APAQIECBAgQIAAgesCAuDrEFYECBBYRAFzIkCAAAECsyxQaqi7uVLStRvZHo7zsUP3579+4J35tbNn6rZpVrZXa/n9LUuT/pvA9bm+txAgQIAAAQIECLxawHsCBAgQIECAwMsF+k9TXv7eawIECBAgQGAxBMyCAAECMy/Qf7e3nSbtOJlMV9KNxvnjIw/lyy49lt8+cT5PH308zXQ107bkyijpvxA885NSIAECBAgQIECAAIH9FTAaAQIECBD4LAEB8GeR2ECAAAECBAgQmHcB9ROYF4HmWqpbSkr/a56bkq3hRn7x0l35yrNfkE82b00ZPpm2jHN4s60BcFcnVmqzECBAgAABAgQIECBAgEDCgAABAq8tIAB+bRdbCRAgQIAAAQIECMynwBxVXWrw25UufSvpw92kKW02czY/dedj+QcPfHE+1Z1NMxll2kwy3B4kfVCcFx7C4BckrAkQIECAAAECBAgQIEBgyQRMl8AbCAiA3wDHLgIECBAgQIAAAQIE9ligz3BrELwzSlNj4HacNsM8vd7kn19+LP/obZ+fv1w/ls3hOOnW0j+6pk0zHaT/u8BJf4J+q9YLaAQIECBAgAABAgQIECBAgMDiC7zZDNs362A/AQIECBAgQIAAAQIEdkug/7bvC20nwO3vSNrm+unruunSNFtpx22mafKdd39p/smd78pn2ss1BE6mzZWU/o8B19aWLrVLPAgQ2BHwRIAAAQIECBAgQIAAAQIEdgT6j1t2XnhaRAFzIkCAAAECBAgQIDBnAqWGwLXkpia7pevyxEqX9937WN5/1+fnE4dHGV5dz3DaJM0k6fpv/04T3wKuBhYCBJZbwOwJECBAgAABAgQIECDwkoAA+CULrwgsloDZECBAgAABAgTmSaDPcvtWa+6u/z3grpSUpslfrF7KV11+OD904Z15cvVE0o2T9vmk2U7Kq/8ucDwIECBAgMByCZgtAQIECBAgQIAAgVcJCIBfBeItAQIEFkHAHAgQIECAwDwLXM+BU/PfZHuYTLfyZxtn8+Vn3pNfu3A2W6N6G1PD38nghZ7zPFu1EyBAgAABAgRuXcCRBAgQIECAAIHXEqifnLzWZtsIECBAgACBORVQNgECBOZHoM9v+9ZX3NSnvtVVv5T+dW1NadO2k5RuO584fiT/5/v+Rt5/5pF8ZnQuGZ9MHxKX0vWHaAQIECBAgAABAgSWScBcCRAgQIDA6woIgF+Xxg4CBAgQIECAwLwJqJfA4gk0uZYQl7oubZOnj53M//zAu/LzF+/PdrO6eBM2IwIECBAgQIAAAQIECLypgA4ECBB4YwEB8Bv72EuAAAECBAgQIEBgPgTmuco+432hvc482qZN30bjw/mjo3fkm85+YT546p507TBN3fc6h9lMgAABAgQIECBAgAABAgQWS8BsCNyAgAD4BpB0IUCAAAECBAgQIEBgNgSaZpzN5mx+4dzZ/P0H3p4nV9fTNU36XwPdt9mocv+rMCIBAgQIECBAgAABAgQIECCw+AI3OkMB8I1K6UeAAAECBAgQIECAwL4JdKXLa7WtQZe0z6frDuVXT9yX/+Jz/sN8dP2OGgK3Kc1UELxvV8hAMySgFAIECBAgQIAAAQIECBAg8AoBAfArOBbljXkQIECAAAECBAgQWFCBpp9X//uik83BKD989oF82T2P5cNHjqd0bm96HY0AgWUSMFcCBAgQIECAAAECBAh8toBPSD7bxBYC8y2gegIECBAgQIDA0gg02WzO5PsuPpLvuPDOfHJ4X7py7Ran/3XQfVsaChMlQIAAgeUTMGMCBAgQIECAAAECryNw7dOR19lpMwECBAjMl4BqCRAgQIDAsgmU4dU8OzyUb77rS/JNd709zwxHKWl2Wm9R6qt+rREgQIAAAQIEFknAXAgQIECAAAECbyQgAH4jHfsIECBAgMD8CKiUAAECFJ8piQAAEABJREFUSynQTIcpTfLk6lq++sHPzbff+6483ZzOeHo46fd1NQIu3VLamDQBAgQIECBAgMBCCpgUAQIECBB4UwEB8JsS6UCAAAECBAgQmHUB9RFYXoEmzYuTf2awkq+68Pn5vnP3pbTPpu1GL+7zggABAgQIECBAgAABAvMvYAYECBC4MQEB8I056UWAAAECBAgQIEBgNgVU9ZJAO8inNs7kv//cL873X3oszw2v7Srl2reAi28CXwPxTIAAAQIECBAgQIAAAQLzJ6BiAjchIAC+CSxdCRAgQIAAAQIECBCYZYGSSTvNUyuH802X351fPHd/tgbD9H8TOC/7pnAW6GEqBAgQIECAAAECBAgQIECAwOIL3OwMBcA3K6Y/AQIECBAgQIAAAQIzI9CVLi+1GvWWUTJcy+8cuzNfdek/za+demueHR5N062lLZNad6nNQmAhBEyCAAECBAgQIECAAAECBAi8pkD7mlttnFMBZRMgQIAAAQIECBBYboHJoM5/2uT5lTa/eW4977v47nz06CDj4dWUVvhbdSwECCyEgEkQIECAAAECBAgQIEDg9QUEwK9vYw+B+RJQLQECBAgQIEBg2QWaCtC3nZy35JmNJt9/6a58xT1/NR8+tJEyOZVS9/lbwNXJQoAAAQLzK6ByAgQIECBAgAABAm8iIAB+EyC7CRAgMA8CaiRAgAABAgSqQA1307f6Ml2yutlkK+v5oXOP5evv/NJ8bPVw3dzfAl1LiV/o2nfXCBAgQIAAAQLzIKBGAgQIECBAgMCNCPSfftxIP30IECBAgACB2RRQFQECBAi8XKBPdbsuTV2Pmy6T0ZWMmyP51nsezZff82A+s3I0ZXo0XTvNZFA7vfxYrwkQIECAAAECBAjMroDKCBAgQIDADQsIgG+YSkcCBAgQIECAwKwJqIcAgdcUqLlus/NV4JLhZLWGvVvZao7mA3e+J99554N54tA4g0mTlem4Hl4712cLAQIECBAgQIAAAQIEZldAZQQIELg5gfbmuutNgAABAgQIECBAgMBMCCjiTQT6CHiQydowk2GXYVnJxzcu5JvueTQ/e+KebJfjGQ/6XwX9JqexmwABAgQIECBAgAABAgQIHKSAsQncgoAA+BbQHEKAAAECBAgQIECAwGwLlNR/zTTZquHvdpvt4Xa60eP5+Ord+bq7viC/dOpsMllPk/6WqAbBTcn0+svMwUOJBAgQIECAAAECBAgQIECAwOIL3OoM+484bvVYxxEgQIAAAQIECBAgQGAmBUopSW1NV9L/vd9m2qQZb2RSg+F/ffrO/PcP//X8wol7Mq0hcJlupDTj2rp0MzkbRRF4hYA3BAgQIECAAAECBAgQIEDgDQUEwG/IMy871UmAAAECBAgQIECAwGcJlKZmwDUALt3OuubBmbQr2Rq0+a0zx/MP3vqF+b3TR3J1NE27dSJtrtRWg+PPOpENBAgQmBUBdRAgQIAAAQIECBAgQODNBQTAb26kB4HZFlAdAQIECBAgQIDADQj0tz5NMixpu9W0k7X8myMP5cvvfk/+bP1QtkbPZ9xtpOtKDYu76+er/dO362+tCBAgQIDAQQoYmwABAgQIECBAgMANCrQ32E83AgQIEJhBASURIECAAAECNypQQ92mtm6SLispNdh9bmM77z/3UL7h8ufnL9fXkmaatukD39rKILVTPAgQIECAAAECsyCgBgIECBAgQIDAzQgIgG9GS18CBAgQIDA7AiohQIAAgZsVKPWAaW2lhsCl3gpNBrmytpHvuvRovvWuxzLuztUMuKTNKM24SbPZJDvfCI4HAQIECBAgQIAAgYMSMC4BAgQIELhpgfqpx00f4wACBAgQIECAAIEDFTA4AQK3LFBqqJtxPbyuS02Eu+1sNav5tovvzndcejhXVtdT2mnGK5Nk0Fz/EnDtV4+wECBAgAABAgQIECBAYH8FjEaAAIFbExAA35qbowgQIECAAAECBAgcjIBRd1GgSaZHMh5t5ZPrR/JP7vvivP/Uw3muPZlRV0PfLml2IuD6emcdDwIECBAgQIAAAQIECBAgsD8CRiFwGwIC4NvAcygBAgQIECBAgAABAvMtMCxX001PZDqa5i/XN/JlD74rv3r4Up4dDTJd20z/heEaE2fazkYIPN/aqidAgAABAgQIECBAgAABAgRuROB2+wiAb1fQ8QQIECBAgAABAgQIzK3ApBklzSTZXs3WYJQ/3HgoX1FD4A8dv5DtQUm7vZ6dFDhJ0//94PRBcDwIHISAMQkQIECAAAECBAgQIECAwA0JCIBviGlWO6mLAAECBAgQIECAAIHdEWhq0JsMMsmvnLucr7nnP8yfbdyZyfpTmQymGXSDTEclnW8C7w63sxAgcJMCuhMgQIAAAQIECBAgQODGBQTAN26lJ4HZElANAQIECBAgQIDArgqUUtJ2w2y3TX7kwh35u5e/JI8352v4O8q0nWQwaev+po7Zt7qyECBAgACB/RAwBgECBAgQIECAAIGbFBAA3ySY7gQIEJgFATUQIECAAAECuy9Q2i7PbzyZNKvZHK3kx+98KF/94Lvy5Oho2oyT8UZShL/xIECAAAECBPZNwEAECBAgQIAAgVsREADfippjCBAgQIDAwQkYmQABAgT2SqCGu81kI82kS7u9mivter7t3HvyrZfelqeaU9neeKLmv108CBAgQIAAAQIECOyDgCEIECBAgMAtCwiAb5nOgQQIECBAgACB/RYwHgECey3QpP+XneeaB+cTR6f59gvvzk9frCHw6iglHgQIECBAgAABAgQIENhrAecnQIDA7QkIgG/Pz9EECBAgQIAAAQIE9kfAKPsu0EfBhzY38uGjJ/KPLn5e/uXGw+naYQ2BxcD7fjEMSIAAAQIECBAgQIAAgWURME8CuyAgAN4FRKcgQIAAAQIECBAgQGCxBEop2WnNIN1glA+dOZL/6t4vzOOrhzOp+W8pXUpXX+zTtA1DgAABAgQIECBAgAABAgQILL7Abs1QALxbks5DgAABAgQIECBAgMDcC3Q12O3btYk0uVrvmLp0KZND+cTJu/N/efhv5Q8PnUvJKO34cJquSd2dpjQ77dpxngnsqoCTESBAgAABAgQIECBAgACBmxKoH2fcVH+dZ0JAEQQIECBAgAABAgQI7KVAHwL3rea6Neztv+nbZNwO82tnHso33/9X8uEjh1OGz9USSpr6nOvP8SBAgMCuCjgZAQIECBAgQIAAAQIEbl5AAHzzZo4gcLACRidAgAABAgQIEDgYgZoGb3fH8/2nHsn3nP/cPLFyPF3d1pWSlC6lXx9MZUYlQIAAgUUUMCcCBAgQIECAAAECtyggAL5FOIcRIEDgIASMSYAAAQIECBygQFMyWX02Tw2O5DvveHe+98I9uToc1IKaGgDHd4DjQYAAAQIECOyWgPMQIECAAAECBG5HQAB8O3qOJUCAAAEC+ydgJAIECBA4UIFSR++Srsv2ypV85Mjh/H8f/o/y83e8Jc+uriaTtbqvrmsvCwECBAgQIECAAIHbEHAoAQIECBC4bQEB8G0TOgEBAgQIECBAYK8FnJ8AgYMX6APg61U0JaVt8uToUP7bu/6j/NsTx3L10GZ8BTgeBAgQIECAAAECBAjcloCDCRAgsDsCAuDdcXQWAgQIECBAgAABAnsj4KyzKVCapG3z50fP5O/d9b/Pn6xfSumalPKyoFgiPJvXTlUECBAgQIAAAQIECBCYRQE1EdhFAQHwLmI6FQECBAgQIECAAAECiyrQvGpiTbqa9W4NruSXz92df/qWL85HD51JtxP6vrrvqw69ibe6EiBAgAABAgQIECBAgAABAosvsNszFADvtqjzESBAgAABAgQIECCwgAJ9qFtvn8r11l2LerdHXba79Xzr8Yv5xjvvzzMrderTo2nGgzRdm/6LwnWLhcCtCDiGAAECBAgQIECAAAECBAjckkD99OKWjnPQgQgYlAABAgQIECBAgACB2RBorv2658la0mxl69DpfM3d78g/u/jubK4+k4yuJm1JU+JBgACBWxBwCAECBAgQIECAAAECBG5doL31Qx1JgMC+ChiMAAECBAgQIEBghgSatN0wKcN0bZfB9iBXBhfzP93/WN5/9oFcaY7UfVupT7W9sJQXXlgTIECAAIHXF7CHAAECBAgQIECAwG0KCIBvE9DhBAgQ2A8BYxAgQIAAAQKzJ9A1XbI2rRlvm2k7Tll7Mk8OLuUfXvpr+fWz9+a51botZefftK3hb1NbfTd7M1ERAQIECBAgMCsC6iBAgAABAgQI7IaAAHg3FJ2DAAECBAjsnYAzEyBAgMAsC2w2aUsNgftgd7KeabOW3zt9Nn/n/nfnT1YfydagZFq6TPv9XQ2AhcDxIECAAAECBAgQeE0BGwkQIECAwK4JCIB3jdKJCBAgQIAAAQK7LeB8BAjMg0DX1CpL/1TXg+2UZpTfW7+cr77zHXlieDTNzr9pmr5P3+r72tNCgAABAgQIECBAgACB6wJWBAgQ2F0BAfDuejobAQIECBAgQIAAgd0RcJb5E2j6ksdJ0+XZ0an80B1vy9ff82iulgtpp4NM6t1XKSUvPXYOeOmtVwQIECBAgAABAgQIECCwfAJmTGAPBOpHEHtwVqckQIAAAQIECBAgQIDAsgn02e5OwDvJaLqdzWY97z337rz34j0p040MS/eiSFMGfU784vtXv/CeAAECBAgQIECAAAECBAgQWHyBvZqhAHivZJ2XAAECBAgQIECAAIHlFKjh7ni4la3RJH92bCP/6KFH8nNnH8hWOZyunaaZNsm40vh10BXB8hoCNhEgQIAAAQIECBAgQIAAgdsSEADfFt9+HWwcAgQIECBAgAABAgTmQ6DeYpXRi6U2ZZg/X7szf+eRL82/PH9nmjKt+55NVjaTttT3tX/dYiFAgMA1Ac8ECBAgQIAAAQIECBC4fQGfNty+oTMQ2FsBZydAgAABAgQIEJhTgSalnMp4tcmHjp3MP7z0xflXxy9nPFzPeLCV/hdCl6YPhOd0esomQIAAgd0VcDYCBAgQIECAAAECuyQgAN4lSKchQIDAXgg4JwECBAgQIDDHAk1JmqtJt5Jp0+WDpx/M95x7Wz7enstwMkib7SQlO93qqxfW9aWFAAECBAgQWDIB0yVAgAABAgQI7KZAu5sncy4CBAgQIEBg1wSciAABAgTmXaDUCZQuzaRLO93I86MmP3L+r+W77nxbnh0dytV2PaVp+gw4Gfd9r72srywECBAgQIAAAQLLI2CmBAgQIEBg1wUEwLtO6oQECBAgQIAAgdsVcDwBAosi8NK3epsa9pZ84ug4X/fgF+XHLz6W7cEg7aTOtM+AR3Xd1mYhQIAAAQIECBAgQGCJBEyVAAECeyPgI4a9cXVWAgQIECBAgAABArcm4KiFEqjZ7ovzKWkyHqzkk4eO5b+85z/IB088kKfXmkzS7fwa6O7lnV88yrYngOUAABAASURBVAsCBAgQIECAAAECBAgQWEgBkyKwhwIC4D3EdWoCBAgQIECAAAECBAj0AqWU9C3TNitX2zw+Opv/7vLn5ffOHEpX92WzS32Rvq9GgAABAgQIECBAgAABAgQILLbAXs9OALzXws5PgAABAgQIECBAgMDSCnSlq7luDXerQNO3rmQyGCcrk/z+mXvzNSf/o/z56qlsb5S03cpOSFzqMbWrZfkEzJgAAQIECBAgQIAAAQIECOyKgAB4Vxj36iTOS4AAAQIECBAgQIDAIgi8EAT3IXA/n6ZpsjUY5P33PJRvu/ev5KnhoUzaZ+uuktR98SBAYMkETJcAAQIECBAgQIAAAQK7J9Du3qmciQCBXRVwMgIECBAgQIAAgYUWaNJmMj2eb7zr7fnR8+/K8+2Jmv22tTVp2tdu8SBAgACBxRMwIwIECBAgQIAAAQK7LNDu8vmcjgABAgR2QcApCBAgQIAAgcUWKKUkta2UZ/Ps4Ej+X/d/bn7hzAPZGgzTXNuVnT6LzWB2BAgQIEBg6QUAECBAgAABAgT2QkAAvBeqzkmAAAECBG5dwJEECBAgsOACfbDb/0roaTfJZtNme3A1zxw6k//b2/96fuPkxZTtQaaT9UxqEly6LqWrifCCm5geAQIECBAgQGAJBUyZAAECBAjsmYAAeM9onZgAAQIECBAgcLMC+hMgsDQCpQ91a2temHGTJ1c28i0P/LX80YmzSfNU2skgtUf6Rx8a92uNAAECBAgQIECAAIFFEDAHAgQI7K2AAHhvfZ2dAAECBAgQIECAwI0J6LU0Ak3TJC+00t+S1fdp0w1W8uNH781X3Ps5+Yu1Y5mkSzftUkrfSnwTOB4ECBAgQIAAAQIECBCYfwEzILAPAv2nDfswjCEIECBAgAABAgQIECBA4JUCffDbb2lS491MptM8V7byg2c+Nz925yN1x2QnJ05qv1J79KFxPAgQIECAAAECBAgQIECAAIF5FdivugXA+yVtHAIECBAgQIAAAQIEll6g/9u/fbsGUYPd/kVpUrr+df8rn0/mqZXz+QfnvjA/c+bzMm5HmZZDaZuSuvS9tcUTMCMCBAgQIECAAAECBAgQILCrAgLgXeXcrZM5DwECBAgQIECAAAECyyHQB78vzXTcDlOGJZ8+eTp/53O+IL9z7HNydf3pZLqdppvUjqU2CwECiyNgJgQIECBAgAABAgQIENh9AQHw7ps6I4HbE3A0AQIECBAgQIDAEgn0AXB/Wzascx4kg82sjEtWtrr87sbl/OMHH83H1i5kOmyz8yXh2uvaIgi+5uCZAAECcyygdAIECBAgQIAAAQJ7JNB/0rBHp3ZaAgQIELhZAf0JECBAgACBZRXo6sS7DMpWUgZ5fnWSbnAlHzh3Id9w+R355OrxNGU1Tf1XO6Q0pfbvW11ZCBAgQIAAgbkTUDABAgQIECBAYC8FBMB7qevcBAgQIEDgxgX0JECAAAECNeRNpoNJzXiHtY0yKYfyz+54T37i2Lvz/OBQMllJKV02R31g3IMJgXsFjQABAgQIECAwRwJKJUCAAAECey4gAN5zYgMQIECAAAECBN5MwH4CBAhcE+iaQUpbw90yqBuadM1anm+O5csffFd+7Mwd2Vy5mu1Bm/XtUZpMs5MYx4MAAQIECBAgQIAAgfkQUCUBAgT2R0AAvD/ORiFAgAABAgQIECDw2gK2EniFQLPzrm3aNLVlUGPeZpQ/PXxH/pcHH82/3Xggq5vH04z77W1yPShO+uP6Fg8CBAgQIECAAAECBAgQmEUBNRHYR4H6icE+jmYoAgQIECBAgAABAgQIEHhR4I1eNClpJpOk2cxk+FR+++jD+Z/f+sX506NnM16dpO3WkxeDX+FvPAgQIECAAAECBAgQIECAwIwK7HdZAuD9FjceAQIECBAgQIAAAQIEXkegK11eaiWllKRM0tSwd9IM81On7snfvfy2PDk4la6dpNTc9+XtdU5r82wKqIoAAQIECBAgQIAAAQIECOyJgAB4T1hv9aSOI0CAAAECBAgQIECAwMsFasJb33Y1CO7bVjPKL1y4K997x/3ZalfqHgsBAvMpoGoCBAgQIECAAAECBAjsnYAAeO9snZnAzQnoTYAAAQIECBAgQOBNBCbDksdXT+Sr73kkP3rq/mxnkK574aA+LH6hvbDNmgABAgRmTkBBBAgQIECAAAECBPZYQAC8x8BOT4AAgRsR0IcAAQIECBAgcEMCZZrt4Th/tnZPvuK+R/PE6kbS9rd1pR7et7qyECBAgAABAjMroDACBAgQIECAwH4I9J8U7Mc4xiBAgAABAgReW8BWAgQIECBwEwJturKaSb2T+51j9+VvPfAl+dTaqZRcTSnjep4+BO5bfVm39s8aAQIECBAgQIDATAgoggABAgQI7JtA/dhg38YyEAECBAgQIECAwCsEvCFAgMBNCpSmHtC3ZLsd5Pcu35evuved+Yv1UxmUl9/e1RC4qU0IXL0sBAgQIECAAAECBA5awPgECBDYX4GXf0KwvyMbjQABAgQIECBAgMAyC5g7gdsUaJpBpoPT+Ren356fOfZonm9PJM21cDgeBAgQIECAAAECBAgQIDAbAqogcAACAuADQDckAQIECBAgQIAAAQLLLXDrs38p4O1fNZM2f3r4VL7x8jvzS8dPpf8l0Om/9Vt3TpsuxbeAb53akQQIECBAgAABAgQIECBA4DYFDupwAfBByRuXAAECBAgQIECAAAECNy1Qk930t3Ftuq5JMz6eMhzk94+dzNfc/Tfy8eZQrpbtdO1W+m5N26Rp29r6dXPTozlgTwSclAABAgQIECBAgAABAgQI7KlAu6dnd/IbFNCNAAECBAgQIECAAAECNynQdGnbJ5Pp1VxZ3cgvX7ycf/jQ38jV5mgGW22GXUnT/83gkpRSdlo8CBA4YAHDEyBAgAABAgQIECBAYO8FBMB7b2wEAm8sYC8BAgQIECBAgACBWxSYbFxJBpMaAg9yZbqW77v4aL7lzs/PczmVLispXR/+dnV9vaWmwbc4lsMIECBA4DYFHE6AAAECBAgQIEBgnwQEwPsEbRgCBAi8loBtBAgQIECAAIFbFWj7b/durSfdsJ5ikjZX8tTKON9y6Uvz/Rcu5eq0qduzE/mWGgdfeyMA3nHwRIAAAQIE9lnAcAQIECBAgACB/RQQAO+ntrEIECBAgMBLAl4RIECAAIHbEuj6fLfUW7o+6C1dStNlNBnlT4+v5OsefGc+tP7WdGWQzRoKp5mmqdlv0wxua0wHEyBAgAABAgQI3LSAAwgQIECAwL4L1E8L9n1MAxIgQIAAAQIEllzA9AkQILA3Al1Nebus5I8OX87X1xD4I0eOZtTVsdpxrg5HKfVffWchQIAAAQIECBAgQGBfBAxCgACBgxEQAB+Mu1EJECBAgAABAgSWVcC8CeyRQFNKUgY73/R9fnQsH7hwX9539pGMxxdq7LuSjc2k/9Jwdh617yvWO288ESBAgAABAgQIECBAgMBuCTgPgQMUEAAfIL6hCRAgQIAAAQIECBBYLoG9nW0f77Zpmkna6VauDIb5+sufn+87dznjsp4yemH0vl8fAHdJ06/7Fg8CBAgQIECAAAECBAgQIEBglwQO+jTtQRdgfAIECBAgQIAAAQIECBDYHYH+7wCXGup2zSAlTT55dCVf9pYvyr85fEfGg65uSZppXU+TNON47KuAwQgQIECAAAECBAgQIECAwL4ICID3hfn1BrGdAAECBAgQIECAAAECuyPQNUnf+uD32hmbGvau5yOHTucfP/Af5A8O35ntpt4Ctn3626a5crgeMKpdm9osBAjsrYCzEyBAgAABAgQIECBAYP8E2v0bykgECLxCwBsCBAgQIECAAAECeyzQDUYp2chPn31bvvaOB/KXo7Mp3SjPr9QQeLiSNF08CBAgQGCPBZyeAAECBAgQIECAwD4LCID3GdxwBAgQ6AU0AgQIECBAgMB+CDTTabZH0zy/VvKTlx7Kz1y8L0+sHMqgXE2aK0mNh+uThQABAgQIENgjAaclQIAAAQIECByEgAD4INSNSYAAAQLLLGDuBAgQIEBg3wSakjRdSTtp8qnVC/n6i4/kl4+fy/ZwvUa/K/EgQIAAAQIECBDYMwEnJkCAAAECByYgAD4wegMTIECAAAECyydgxgQIENhvgSZNP2QpmdZXf3r4dL7m8l/Ph4+cTdM+V/fUhLg+WwgQIECAAAECBAgQ2E0B5yJAgMDBCgiAD9bf6AQIECBAgAABAssiYJ4EDkSgSanhb1e6TOv66eGx/Kuzl/L/OPeePHHoRLqa/5a670BKMygBAgQIECBAgAABAgQWUcCcCMyAgAB4Bi6CEggQIECAAAECBAgQWGyBA59dDXp3amiuZHN1lP/1/Bfmmy+9K1eGqzub+xC4bztvPBEgQIAAAQIECBAgQIAAAQK3JDArBwmAZ+VKqIMAAQIECBAgQIAAAQK7LNB/87ekpr/974HeaaOkdNleG+Tr7/qr+cmjn5dx0/8t4JJ2WnfVfYLgXb4IiRMSIECAAAECBAgQIECAAIF9FRAA7yv3C4NZEyBAgAABAgQIECBA4AAEuiZNzYMnTfL46mq+5sG35V8dujNXBsn2cHIABRmSwKILmB8BAgQIECBAgAABAgT2X0AAvP/mRlx2AfMnQIAAAQIECBAgcAACbZcMamunJdN6J3hl0ORDp+7Kt19+Z54cXEhb/x1AWYYkQIDA4gqYGQECBAgQIECAAIEDEqi3/Qc0smEJECCwhAKmTIAAAQIECBA4KIGm1AC4thfGL23J88MuH7j8Ofnn9z1UX6/VXU1t/VLSv2pK/9y/1wgQIECAAIGbEdCXAAECBAgQIHCQAgLgg9Q3NgECBAgsk4C5EiBAgACBAxXo6t3f9OV5btdksHUsz2cjX3nhS/P+02/NpBxKW0PfJiXpD4gHAQIECBAgQIDATQroToAAAQIEDlygfgRw4DUogAABAgQIECCw4AKmR4AAgYMXqJFuara709r6pv+V0NMMMlmd5C+OrOd/fuDd+bVTd6R0KyntZsqgtqY7+MJVQIAAAQIECBAgQGBuBBRKgACB2RAQAM/GdVAFAQIECBAgQIDAogqYF4FZFWiSbnW7PiWj7UH+/aH78713PJo/OXoh202b0qfFL9ZeE+MXX3tBgAABAgQIECBAgAABAp8lYAOBGRJoZ6gWpRAgQIAAAQIECBAgQGChBGZ1MqV0NeCdJoPnMxyvZjIYZzzazE+efjg/ceHuPN+eSDvZqOW36X8ddNd/ZbgRAlcQCwECBAgQIECAAAECBAgQ+CyBWdvQzlpB6iFAgAABAgQIECBAgACBvRHoavDbt/7sTf+01WTSbNcwuAbC01H+7MggX37xr+RXzl3OU4efziRr2fmd0bVv//eDixC4StzwoiMBAgQIECBAgAABAgQIEDgQAQHwvrIbjAABAgQIECBQU4MbAAAQAElEQVRAgAABAgcv0JWS7hVf6O3j4Nqm63li5Vi+8t4vyR8ffjDt4KlMB9MMusHON4FrGlyLf8WB9b2FAIHPFrCFAAECBAgQIECAAAECBycgAD44eyMvm4D5EiBAgAABAgQIEJhpgRoAN22uriS/M3gg/+jcO/IHq6fTdKNM2kmeHfW3j7VPjYJnehqKI0CAwEELGJ8AAQIECBAgQIDAAQv0d/AHXILhCRAgsPgCZkiAAAECBAgQmHWBtjRpyzjJ1Ty3Os1PXXgs33L+7XmiW8ugbOf4cxtpap/awUKAAAECBAi8joDNBAgQIECAAIFZEBAAz8JVUAMBAgQILLKAuREgQIAAgbkQKE1X6yw73++dtl2urAzyQ5c/Jz9+4YGMy1q2V55Nqf9qJwsBAgQIECBAgMBnC9hCgAABAgRmRkAAPDOXQiEECBAgQIDA4gmYEQECBOZHoNRSuyY14h3UV0kfB3/02LF82wNfkA+duCddDYVT+l47uz0RIECAAAECBAgQIPCigBcECBCYLQEB8GxdD9UQIECAAAECBAgsioB5EJh7gSbDzWP54OG783X3PJbHBxdTGreQc39ZTYAAAQIECBAgQIAAgd0VcDYCMyjg7n0GL4qSCBAgQIAAAQIECBCYb4GFqL40KeVwrgwn+Ynjn5NvvO+B+nqlbnvhW8AvrBditiZBgAABAgQIECBAgAABAgRuWmBWDxAAz+qVURcBAgQIECBAgAABAgQOUqApmbZXkq7JZ1ZX8nUXvzQ/ceJz03XH00ybNGVcqxMCV4RXL94TIECAAAECBAgQIECAAIEDFRAA7wu/QQgQIECAAAECBAgQIDCHAjUE7qsuTfLMaC1fde/n5o8PnUgm69ke9QFwv1cjQOAlAa8IECBAgAABAgQIECBw8AIC4IO/BipYdAHzI0CAAAECBAgQILAAAtOmzW8dv5i/d/ld+ffHm5TJ4Zf9OugFmKApECBA4HYFHE+AAAECBAgQIEBgRgQEwDNyIZRBgMBiCpgVAQIECBAgQGCRBLaGo/zCpbvyk3e8LVcGqylpdqbXNdfWO288ESBAgACBJRQwZQIECBAgQIDALAkIgGfpaqiFAAECBBZJwFwIECBAgMACCozz6ZWz+fL7H84vnrmrBsCr6X9L9KRpIwRewMttSgQIECBAgMCNCOhDgAABAgRmTkAAPHOXREEECBAgQIDA/AuYAQECBBZQoJkmgy5lZTsfXbuQv335PXlybZRMT2UymGar3l2WBZy2KREgQIAAAQIECBB4fQF7CBAgMJsC9RZ9NgtTFQECBAgQIECAAIG5FFA0gUUVKMO0WyeTspquW82fn7w7f+eBL8rH1yYZbg+zvj1KExFwPAgQIECAAAECBAgQWA4BsyQwwwIC4Bm+OEojQIAAAQIECBAgQGC+BBa72i7d6JlsbNbbyG4tz6+O8j0XPifvPfeubGU103YrXc1/u7q76WoU3DSLzWF2BAgQIECAAAECBAgQILC0ArM+8XprPuslqo8AAQIECBAgQIAAAQIEDl6gBro13b06GKdJl2Y8yHhwJN96zzvyE2dPZzBdyXQ4yDSDpBum1F7ZaVmWh3kSIECAAAECBAgQIECAAIGZEBAA7+llcHICBAgQIECAAAECBAgslkCpOfALM7q6knz4xEb+xV3vyR8dP5OVzbUMJ8Ok7TLovw5cg+IX+loTWGwBsyNAgAABAgQIECBAgMDsCAiAZ+daqGTRBMyHAAECBAgQIECAwKILlFEmo/X8zNm35TvveVs+tbqepmszacaZNptJM01SarMQIEBggQVMjQABAgQIECBAgMCMCQiAZ+yCKIcAgcUQMAsCBAgQIECAwKILNGkynKwm2yt5qobA33Dqvvz6hWO52g7SlC7j4bhGv4PK0NRmIUCAAAECiylgVgQIECBAgACBWRRoZ7EoNREgQIAAgTkWUDoBAgQIEFgaga4tabsumWznufU78j9c/t/mg6dPZGu4ksHWxRoEu+Vcmh8GEyVAgAABAssnYMYECBAgQGBmBdyNz+ylURgBAgQIECAwfwIqJkCAwLIJ1PD3+q95njZN/vD4Rv6XS+/Kp9tzGeVKxfDrnyuChQABAgQIECBAYOEETIgAAQKzLSAAnu3rozoCBAgQIECAAIF5EVAngSUWaJs2TW3jwaH8+KVH8jVveSjPDtdTSqmthsRLbGPqBAgQIECAAAECBAgsmIDpEJgDgXYOalQiAQIECBAgQIAAAQIEZlpAcUlT/w3GKxmvjPLDZ+/PT99xKdvtIKnbS5NMW98GjgcBAgQIECBAgAABAgQIzLXAvBQvAJ6XK6VOAgQIECBAgAABAgQIzIhAV7p8Vuty/W/+NvnY6pn80/P/Yf5k7WImWc24mWbSXkmp/7J4DzMiQIAAAQIECBAgQIAAAQIzJSAA3pPL4aQECBAgQIAAAQIECBBYMoGmy2Q0Troum6NBfv3URr75znfkuabN6mSQ0fhomvpvyVRMd+EFTJAAAQIECBAgQIAAAQKzJyAAnr1roqJ5F1A/AQIECBAgQIAAgWUUqAFwmhoAl2nSDPLs+qH8i4tvzfvOvz2Pj05k0JV4ECBAYKEETIYAAQIECBAgQIDAjAoIgGf0wiiLAIH5FFA1AQIECBAgQGB5BWrw20++qU/TYYabw/zlxmr+l/v/Wv74+PlMh8/UHddC4P7vAZem71g3WQgQIECAwBwKKJkAAQIECBAgMMsCAuBZvjpqI0CAAIF5ElArAQIECBBYboEySrpBbXVdc97JoKS0R/PRw4fyP97/WD58+M50ZSXNtG5vxqnPy+1l9gQIECBAgMC8CqibAAECBAjMvIAAeOYvkQIJECBAgACB2RdQIQECBAjsCJRh0r1wm9nVTeNMBqP83trlvO/UO/J8u51MpknZyCDjur8mxfXZQoAAAQIECBAgQGA+BFRJgACB+RB44c58PqpVJQECBAgQIECAAIFZE1APAQKvL1AmSTvNJzZO57svP5wPnH8g45W1ZLKSUvqA+PUPtYcAAQIECBAgQIAAAQIzJaAYAnMkIACeo4ulVAIECBAgQIAAAQIEZktANW8mUJKyla4d58OnDudr7/+S/OHR4ylNky6rSV3HgwABAgQIECBAgAABAgQIzLjAvJUnAJ63K6ZeAgQIECBAgAABAgQIzItAqbec3UoNgbeTzSP53fW35evuenc+tTpO1x3NtJRMaxRcmtqltnmZ1vU6rQgQIECAAAECBAgQIECAwEwK1LvxmaxrTotSNgECBAgQIECAAAECBAi8KNAnu3kp2d1c28x33f1w/tkd78wTK1dT6r8X+3pBYK4EFEuAAAECBAgQIECAAIHZFRAAz+61Udm8CaiXAAECBAgQIECAAIFXCbwU/qYPe7utXM25vO/Se/J7G/emawav6u8tAQIE5kBAiQQIECBAgAABAgRmXEAAPOMXSHkECMyHgCoJECBAgAABAgTeTKBJ2/W3oM/ljw+fz7df/oI8O1qvsXCTUpKuvDwsjgcBAgQIEJhJAUURIECAAAECBOZBoL/7noc61UiAAAECBGZVQF0ECBAgQIDAjQqUUVLbZFDyo3fcna++/O48M1pNpqNMm/4XQtck+EbPpR8BAgQIECBAYH8FjEaAAAECBOZGQAA8N5dKoQQIECBAgMDsCaiIAAECBG5GoHvZl3yfG47yLXc/nN9cv5zNYZPVSUnNgG/mdPoSIECAAAECBAgQ2CcBwxAgQGC+BNr5Kle1BAgQIECAAAECBGZEQBkECNyWQI178+nV8/nau/9qPn74ULp2PWlelhDHgwABAgQIECBAgAABAjMgoAQCcyggAJ7Di6ZkAgQIECBAgAABAgQOVsDoty/QpEnXjfLzd57Mf/WWR/MXR5LystM2pfao7WWbvCRAgAABAgQIECBAgAABAvsqMK+DCYDn9cqpmwABAgQIECBAgAABAnMq0JUuXSnpRqvZHKzkV058Ub7j8FszaQ7v/BroJtNZnpnaCBAgQIAAAQIECBAgQIDATAsIgHfl8jgJAQIECBAgQIAAAQIECNycQEnGm0m3kqvNuXzg8uflX5+5K6W+L+1munYrpelu7pR6E9hzAQMQIECAAAECBAgQIEBg9gUEwLN/jVQ46wLqI0CAAAECBAgQIEDgpgXamv822UpKm0nT5HeO35/vPP1Q/uTo+Ww3gxoE112lpBQh8E3jOoAAgb0RcFYCBAgQIECAAAECcyIgAJ6TC6VMAgRmU0BVBAgQIECAAAECtybQNTXgHfTHjpPhE1mdNPmpkw/lAycv5Pkcy2B8uHbo97f9U0pTE+OdV54IECBAgMD+CxiRAAECBAgQIDBPAtfupOepYrUSIECAAIHZEFAFAQIECBAgcLsC05oAl/62dJgrK+N8/Ogo33r3e/Jvjl1I103TpIbD0zZdafLc6jNC4Nv1djwBAgQIECBwKwKOIUCAAAECcyfQ32nPXdEKJkCAAAECBAgcrIDRCRAgQGB3BPpb0tpKdsLdtrmST62cyH/94GP580OHkqZNW/qdoxx99niaGgTHgwABAgQIECBAgMC+CRiIAAEC8ynQzmfZqiZAgAABAgQIECBwQAKGJUBgjwSabJXjeXq1yx+dfiBfcfld+fTgfDIdZWs4yXQw3KNxnZYAAQIECBAgQIAAAQKvIWATgTkWEADP8cVTOgECBAgQIECAAAEC+ytgtD0SaOp5+5YmXXcimZzOD9z7SH7yzOVcHW1krdvKoDxfO5XaLAQIECBAgAABAgQIECBAYG8F5v3sAuB5v4LqJ0CAAAECBAgQIECAwLwL9Llu3zJN2quZDrbzmdHZfMvlL8nvnjieaWny9OowXSkppTuo2RqXAAECBAgQIECAAAECBAjMhYAA+LYuk4MJECBAgAABAgQIECBAYHcFdpLgdG2b3z9yPP/8wjvyscPHc2h7mmZ3B3I2AjchoCsBAgQIECBAgAABAgTmR0AAPD/XSqWzJqAeAgQIECBAgAABAgT2TKDUuPep1Y18111vyS+ffCTPjTZSXjHaK9+9Ypc3BAgQ2E0B5yJAgAABAgQIECAwZwIC4Dm7YMolQGA2BFRBgAABAgQIECCwtwJ9vDttSx5fOZ5vv/z2/MX6mXTN4PqgXUrT9+jb9U1WBAgQIEBgDwSckgABAgQIECAwjwIC4Hm8amomQIAAgYMUMDYBAgQIECCwDwJNmmRyYif0/fWTR/Pf3ffX8onVEykZZTJ6Jts1Cy59n32oxRAECBAgQIDAUgqYNAECBAgQmFsBAfDcXjqFEyBAgAABAvsvYEQCBAgQ2D+BLoP28RrxbmZ7uJFfuHRnvvPORzPNSkbjI1nbXKv79q8aIxEgQIAAAQIECCyTgLkSIEBgvgUEwPN9/VRPgAABAgQIECCwXwLGIUBgHwVKSrpM17ZSRpMMxsM8Pzic7774aH7+5N252pxMuuZl9ZSXvfaS0Y8QJgAAEABJREFUAAECBAgQIECAAAECtyHgUAILICAAXoCLaAoECBAgQIAAAQIECOytgLPvt0CTJm2Gm6tJhmm6SZqymQ8fOZPvvOPt+cTKRqYr07qvqa2kNKX2L/W1hQABAgQIECBAgAABAgQI3LrAohzZLspEzIMAAQIECBAgQIAAAQIEFkOgK126UjJJDXW32nSpQXC3nsmg5BfP3p/vufRgNptjaSbrdcJNNod1VbvW571YnJMAAQIECBAgQIAAAQIECMyVgAD4li6XgwgQIECAAAECBAgQIEBgvwT6MLjUQDhNlyeH5/M9F74ov3bmbLqVp9OUaTY2ByltnwD3bb+qMs5yCJglAQIECBAgQIAAAQIE5k9AADx/10zFBy1gfAIECBAgQIAAAQIEDkCgyeDq4UyGV/MnhzbyX114S55dvZRMh0kzTrM1SNL/Suh4ECBAYHcEnIUAAQIECBAgQIDAnAoIgOf0wimbAIGDETAqAQIECBAgQIDAAQk0JdPVZzJtm2ytb+VPL749f//yQ/nEaCPj4XYtqv910HVlIUCAAAECuyDgFAQIECBAgACBeRYQAM/z1VM7AQIECOyngLEIECBAgACBgxTof7vzZFQr2E4zXs+4Xc933/1Yfvrkg0lZyfbaU3Vf36muLAQIECBAgACBWxdwJAECBAgQmHsBAfDcX0ITIECAAAECBPZewAgECBAgMDMCNeNt0qTU9unV4/mu+9+WD508l0lb6rYyM2UqhAABAgQIECBAYB4F1EyAAIHFEBAAL8Z1NAsCBAgQIECAAIG9EnBeAgRmTqArXVJKhtvD/MbJ+/JDZ96VxwdHagDcXK9VEHwdwooAAQIECBAgQIAAgRsV0I/AAgkIgBfoYpoKAQIECBAgQIAAAQK7K+BssyxQMm0389xoJd9+6d35jTMX6vthLbikNH2rLy0ECBAgQIAAAQIECBAgQOAGBBatiwB40a6o+RAgQIAAAQIECBAgQGAJBLpS0kxHSb2rfXKwmq8//n/Kx4cX0owHqUu65rYRnIAAAQIECBAgQIAAAQIECMylQL1Vnsu6D6howxIgQIAAAQIECBAgQIDArAhMBrWSacnWsMkHLxzKlz3wBfnk4eNZ3RykybjuLLVZCNyKgGMIECBAgAABAgQIECAwvwIC4Pm9dirfbwHjESBAgAABAgQIECAwOwL9N3z71me89c72uY1B3nvH2/IDZ9+S8XA9Jf2vg+479CX3nfq1RoAAgRsQ0IUAAQIECBAgQIDAnAvU2+Q5n4HyCRAgsA8ChiBAgAABAgQIEJgxgT7T7VtfVpcMt5Irw2Hed+7h/OGJ45nkUErdX2oUnGbnRd9TI0CAAAECbyhgJwECBAgQIEBgEQTaRZiEORAgQIAAgT0UcGoCBAgQIEBgVgVqrtvnu32b1rvbrhnn906dzD8991ieXJ0kpcu0/ttumjSbh+r7WZ2IuggQIECAAIEZEFACAQIECBBYGIF6i7wwczERAgQIECBAgMAuCzgdAQIECMy8QB8C1yL7b/uujA/nSns8P3nmzvzwsfvyxMbVTNrtrG6PMl5/LmniQYAAAQIECBAgQOA1BGwiQIDAYgm0izUdsyFAgAABAgQIECCwSwJOQ4DAnAk0KWkzbYf58MmL+f6L78gny+WsTq6lvsNs1flcT4vrKwsBAgQIECBAgAABAgR2BDwRWEABAfACXlRTIkCAAAECBAgQIEDg9gQcPYcCTcn2ynNJezWZrOY3zt6Vr7rvC/Ps4HAynaTpmjmclJIJECBAgAABAgQIECBAYC8FFvXcAuBFvbLmRYAAAQIECBAgQIAAgWUTKIOkG6XJdq62R/I9d709X3/5C3N1dT3bg9WqcUMhcO1nIUCAAAECBAgQIECAAAEC8ysgAL6ha6cTAQIECBAgQIAAAQIECMyFQEkNgFMfbQ2BN/Lei+/IB89czqCb1m0l/b/6wkLgdQRsJkCAAAECBAgQIECAwPwLCIDn/xqawV4LOD8BAgQIECBAgAABAnMnUHPgTNuN/PGRu/JPLj+Ujx46nWndWLoaAZcupba5m5SCCRDYWwFnJ0CAAAECBAgQILAgAgLgBbmQpkGAwN4IOCsBAgQIECBAgMC8CjTJdCXj0VZ+6cRD+eETd2azHdTJ1BS4PlsIECBAgMDLBbwmQIAAAQIECCySgAB4ka6muRAgQIDAbgo4FwECBAgQIDDXAjXoXXsmaZpcGRzOV937H+e3T96bSTNI222nLZMktU99thAgQIAAAQJLLWDyBAgQIEBg4QTahZuRCREgQIAAAQIEblvACQgQIEBg3gXamu22WyWDSZPNQZM/P7Ke773nC7I1GCbTJpkcqVOs6/psIUCAAAECBAgQWFYB8yZAgMBiCgiAF/O6mhUBAgQIECBAgMCtCjiOAIGFEKj5b9YmyaCr06l3vuPRID9w/O58/9m358rqiaTpe8SDAAECBAgQIECAAIFlFTBvAgssUG+DF3h2pkaAAAECBAgQIECAAIGbENB1gQSaZKv/sm+96236EHiaPL66kq+876/mD45fyHj1mZS6o9QguHZNV/ulf7FABKZCgAABAgQIECBAgAABAq8tsOhb+1vcRZ+j+REgQIAAAQIECBAgQIDAEgl0pUvfpunSt1LfZ1oyGq/nD0+dyJdd/oL8+dqFTIbbVaVLqclvU5q6rm8tBAgQIECAAAECBAgQIEBgzgUEwG94Ae0kQIAAAQIECBAgQIAAgYUQaJLNlXENeUf5hVP35r2n35mrzUb6m+KuPrfjQ2lK7bQQkzWJmxdwBAECBAgQIECAAAECBBZHoL/XXZzZmAmB3RRwLgIECBAgQIAAAQIEFkagKcn6ZJL1rS6Pr57Mj5x/KP/m8KWMs5ZBs1XnOa6t1GYhQGDpBEyYAAECBAgQIECAwIIJCIAX7IKaDgECuyPgLAQIECBAgAABAosl0H+3d2uQXO2/BTwc57fPbeQnT9+Tp4dH6kSvJKOn6loAXBEsBAgQWCoBkyVAgAABAgQILKJAu4iTMicCBAgQIHAbAg4lQIAAAQIEFlCg6xPgNGlKbdNJuu54fujMf5AfOXk5VwdH0+VQnXVTm4UAAQIECBBYEgHTJECAAAECCysgAF7YS2tiBAgQIECAwM0LOIIAAQIEFlugqQHwoMbASf9d3w+faPIP3/LF+feHz2faTurU+611ZSFAgAABAgQIEFhwAdMjQIDAYgsIgBf7+podAQIECBAgQIDAjQroR4DAEgg0dY596wPgJl0O1/D3bP7+vX8lW2W97uu39yHwC21nkycCBAgQIECAAAECBBZJwFwILIGAAHgJLrIpEiBAgAABAgQIECDwxgL2LovAtfD3xdkOu4wHK/nxM/flW++8K1faQdLV8Ld0NRzuarf6uj5bCBAgQIAAAQIECBAgQGAxBJZlFgLgZbnS5kmAAAECBAgQIECAAIElF+j6YPd6K3WdySQZTLKZQ3nfyf9jfv/QvWkmozTTkkHNfkspKX2/JXczfQIECBAgQIAAAQIECBCYLwEB8GteLxsJECBAgAABAgQIECBAYJEFmjq5Uc1/M022h03+9Ph63n/nI/nI0VHdVPf2+2ofy6ILmB8BAgQIECBAgAABAgQWT0AAvHjX1IxuV8DxBAgQIECAAAECBAgsvEBTkknNedPVqdY7489sDPJdl+7Nbx95S66sDDMevjoBrgekb7W/hQCBxRAwCwIECBAgQIAAAQILKlBvcxd0ZqZFgACBWxBwCAECBAgQIECAwHIIdDX8LSt1rnW9EwKnyXPTQ/mGe96ep1ZGyeBaANyWJl3TJH1i3DchcDwIECCwCALmQIAAAQIECBBYZAEB8CJfXXMjQIAAgZsR0JcAAQIECBBYNoFxnXD/pd7a+mx3PCj5jeOX8hWXvjRPtyfqzrWkrNZ1Mq0Z8M4LTwQIECBAgMC8C6ifAAECBAgsvIAAeOEvsQkSIECAAAECby6gBwECBAgsrUANf3fmXpqMy4k8uzrKd9711vzMxYfTtVspo6czKFtpyqiGwf0ttCR4x8sTAQIECBAgQGAuBRRNgACB5RDo716XY6ZmSYAAAQIECBAgQOC1BGwjQIBAFSg1190e1admJc+t3pV/cumt+eP1U0k3qkHwNM+PBn75c3WyECBAgAABAgQIEJhbAYUTWCIBAfASXWxTJUCAAAECBAgQIEDglQLeEXhRoOnqy+eyul1vk5tx/vjIvfm2i/fn6emptNNRjj6f1Hg4HgQIECBAgAABAgQIECAwfwLLVnG7bBM2XwIECBAgQIAAAQIECBAgkOSVCDu/CrrNVtOk/zbwc+2h/MSFx/KLx+/K5mAlZTh9ZX/vCBAgQIAAAQIECBAgQIDAjAoIgF9xYbwhQIAAAQIECBAgQIAAgeUUuP793p1vAiddDYL/3ZEz+aYHH8nHN05nPBxXlp2UuK4t8y9gBgQIECBAgAABAgQIEFhcAQHw4l5bM7tZAf0JECBAgAABAgQIECBwXaCkyXZ7JP/q9FvzE6ffke3pMKWU2vpfFV1qr77VlYUAgfkTUDEBAgQIECBAgACBBRcQAC/4BTY9AgRuTEAvAgQIECBAgAABAq8UaJJh8tTqer7sjofzJ0fOZJw2NQGu3WoIXGqLELhiWAgQIDBXAoolQIAAAQIECCyDQL17XYZpmiMBAgQIEHhdATsIECBAgAABAq8tMBkkdfn00eP5L+7/z/KRtbNpxpM0k9o2m6R74RvBr324rQQIECBAgMBMCSiGAAECBAgsjYAAeGkutYkSIECAAAECny1gCwECBAgQeG2BpiQrk+1kMs3mcJA/Pn4iP3zn2/PsyqgeMEhZra1mwPWNhQABAgQIECBAYOYFFEiAAIHlEhAAL9f1NlsCBAgQIECAAIEXBKwJECDwugI1/c0k46YGwN249hrk8bWNvO/c3fnVUw/mysow03aapmnT1FY7WAgQIECAAAECBAgQmFUBdRFYQoF2CedsygQIECBAgAABAgQILLmA6RN4M4HSJGU0SdoaBtela4b5k2Mn8mMXPi9Prg8znG6lK10m7SBNN0jn7vrNSO0nQIAAAQIECBAgQIDAvgss64BuUZf1yps3AQIECBAgQIAAAQIEllPgTWfdlZK6JONhMq23zTUATg17x92ZvPfi/fn5449ma6VkuwbEk1L7dCvpu7zpiXUgQIAAAQIECBAgQIAAAQL7IFDvZPdhlJkfQoEECBAgQIAAAQIECBAgQODlAk19098y9+uuvp6kKeM8Mxzlq+57JL9/+K6sbR7OqA+I2y6DGhBHDFydZn1RHwECBAgQIECAAAECBBZfoL+bXfxZmiGBNxKwjwABAgQIECBAgAABAm8i0NQceHtQ0jWr+eOVe/Jld3x+/nLtVNJNMxlcybT+e5NT2E2AwEELGJ8AAQIECBAgQIDAkggIgJfkQpsmAQKvLWArAQIECBAgQIAAgRsRaH+Hj9wAABAASURBVErSlEEyHeTqqM1PXfjifPDcqWyP6vZmM9uDaWqXeBAgQIDAbAqoigABAgQIECCwTAIC4GW62uZKgAABAi8X8JoAAQIECBAgcMMCXZOdgLfNNNOmzbOrXf7enV+QPz5+PtvDUVa7QWqXGz6fjgQIECBAgMC+CRiIAAECBAgsnYAAeOkuuQkTIECAAAECCQMCBAgQIHDzAqXp0rWTnSB42jT5/RNn8vWnH8jjoyM1/J3c/AkdQYAAAQIECBAgsMcCTk+AAIHlFBAAL+d1N2sCBAgQIECAwPIKmDkBAgR2SWCr3cgvnX17fmvloZRuo57Vd4ArgoUAAQIECBAgQIDAbAiogsASCwiAl/jimzoBAgQIECBAgACBZRMwXwK7KVAGk3z08In8i0vvzEcOn05p+gC4pP910Un/Oh4ECBAgQIAAAQIECBAgcAACyz6kAHjZfwLMnwABAgQIECBAgAABAsshsMuzLEk3zrgczo+dP5cfPv5oJlmrse92pm1J6Y7U8YTAFcFCgAABAgQIECBAgAABAvsssOQB8D5rG44AAQIECBAgQIAAAQIEFkegrGU62soTa4fyP935lvzF+oWMB23K9FDa5lN1ntPaLLMhoAoCBAgQIECAAAECBAgsj4AAeHmutZm+WsB7AgQIECBAgAABAgQI3KJAUwZZHQ+Ttv8m8ChXDt+Tv3350Xx89XCGkyvJ1UMpXQ2D6+6kSXZaPAgQOAgBYxIgQIAAAQIECBBYMgEB8JJdcNMlQOCagGcCBAgQIECAAAECtyNQmi7TdprVrXpbXSbZXnkiP3Hn5Xz30QdzpT2U8cpKdrLfnUH6AHjnhScCBAgQ2GcBwxEgQIAAAQIEllGg3qku47TNmQABAgSWWMDUCRAgQIAAAQK7IjBpm2wP+l/zXFLKRrbaI/nBe96W3zpzOJPhs2ma/pa7b/1wfQj8QuvfawQIECBAgMAeCzg9AQIECBBYWoEX7kSXFsDECRAgQIAAgWUSMFcCBAgQILC7AqXPdFOf6oumDPNHRy/n5y48nKdWr38D+PrXgJudde23u8M7GwECBAgQIECAwGsK2EiAAIHlFhAAL/f1N3sCBAgQIECAwPIImCkBAgT2UKDmv9kalGznRN57/pH86smHM2mGdcT+trtvwt+KYSFAgAABAgQIECCw9wJGIEAg/V0oBgIECBAgQIAAAQIECCy0gMkR2HuBkjRdxqPtfCKX8r4zn5tnBitJrge/xe13PAgQIECAAAECBAgQILDHAk5/TcAd6DUHzwQIECBAgAABAgQIECCwmAL7NKsmJYOka7M5muSnz9+br3rgsWxnLV2ZJqWrdfStBsX1lYUAAQIECBAgQIAAAQIECOyVwJIGwHvF6bwECBAgQIAAAQIECBAgsLQCpf+VzzXrbUquDEZ538VH86ET59N0h5NmO3VPbZb9FTAaAQIECBAgQIAAAQIElk9AALx819yMCRAgQIAAAQIECBAgQGCPBUrT5mOjM/lv7n93Ht+oAXC7nv67v2Xnm8B7PLjTEyBwTcAzAQIECBAgQIAAgSUVEAAv6YU3bQLLKmDeBAgQIECAAAECBPZLYDJq8wfH7s0PnH1rnplOU7o+Au5H79fX/zZw/1YjQIAAgV0XcEICBAgQIECAwDILCICX+eqbOwECBJZLwGwJECBAgAABAvss0ObJ9Um+5a7z+fVTFzJtD6WdDtNkmmbqdnyfL4bhCBAgQGB5BMyUAAECBAgsvYA7zqX/EQBAgAABAgSWQcAcCRAgQIDA/gu045JuNMofHb2cnzn3rjy+McjV1ZVkciLdYP/rMSIBAgQIECBAYPEFzJAAAQIEegEBcK+gESBAgAABAgQILK6AmREgQOCABLphTXnHba52x/K+O+7K72/cnZVJLWbcZDLYTqn/6jsLAQIECBAgQIAAAQK7IeAcBAi8KCAAfpHCCwIECBAgQIAAAQIEFk3AfAgcqEDXJE2XbrCVjx8Z5CvveyifPJxk9HQNgq+m7q1vLAQIECBAgAABAgQIECBwuwKOf6VA+8q33hEgQIAAAQIECBAgQIAAgYUQOPhJlC4pg1rHKJmczs+dfEu+/fxjubJyNJujQyki4GpjIUCAAAECBAgQIECAAIHdFliyAHi3+ZyPAAECBAgQIECAAAECBAi8jkAzuR4A9/ubbA1H+bYL78m/PHsiTWnEvz3LnjUnJkCAAAECBAgQIECAwPIKCICX99ov38zNmAABAgQIECBAgAABAgcm0GSwdTyfWj2a7zr3hXl6eDQlHgQI7ImAkxIgQIAAAQIECBBYcgEB8JL/AJg+gWURME8CBAgQIECAAAECBypQ097+O79XVgb5udN35cfPPZjtwehaSaWpYXBTX/etriwECBAgcMsCDiRAgAABAgQIEEgEwH4KCBAgQGDRBcyPAAECBAgQIDADAk3a5kq61S5Pj4Z57+n35I8P3ZVS1tJM2kzaYQ2Ba0ocDwIECBAgQOAWBRxGgAABAgQIXBcQAF+HsCJAgAABAgQWUcCcCBAgQIDAjAg0XbaH46TrcnU4yAdPbeTHzt6VKyt122iclfEkzYyUqgwCBAgQIECAwPwJqJgAAQIEXi4gAH65htcECBAgQIAAAQKLI2AmBAgQmCWBZpK0Newt06QZ5un1jXzTnXfnV9fuymYNhJO6PS98A/jV63gQIECAAAECBAgQIPB6ArYTIPBZAgLgzyKxgQABAgQIECBAgACBeRdQP4GZFHgh1+3arGyt5mPrF/P/ufed2cqxpKzUkpuUpqQ+p9R/qa/rjrrdQoAAAQIECBAgQIAAAQKvJWDbawsIgF/bxVYCBAgQIECAAAECBAgQmE+B2ay61NvvMki62urr7bqatmv5s1Ofl+88d18+fnQtXdOk7WqXpsvWyqSPgONBgAABAgQIECBAgAABAgRuVqDegd7sIfPYX80ECBAgQIAAAQIECBAgQOAgBertdxkmfdspoya9peS5lZKvvv+hfGTjZNrtum2aTLOa1a31NH1gnGant6cbFdCPAAECBAgQIECAAAECBOodKAQCCy5gegQIECBAgAABAgQIEJhFgWaY6ajLnx95IN9+6a35s/WjKZP1lBr8ttOaBKfMYtVqIjC7AiojQIAAAQIECBAgQGBHQAC8w+CJAIFFFTAvAgQIECBAgAABAjMrMB2k/zO/24M2v3LmsfzGqbuy3R7OoIyTwbO1bAFwRbAQIEDghgR0IkCAAAECBAgQeElAAPyShVcECBAgsFgCZkOAAAECBAgQmGmBNmUnAM5kkI+ODuX9dzyWTxzbyqDbTulWUkqprZvpOSiOAAECBAjMgIASCBAgQIAAgVcJCIBfBeItAQIECBAgsAgC5kCAAAECBGZfoGsmtcgm/b+tpsnPnro7P3Tu7jyzspbtUVPj4brbQoAAAQIECBAg8AYCdhEgQIDAawkIgF9LxTYCBAgQIECAAIH5FVA5AQIE5kigK+V6tU2eH27kvef/N/mjE2fTdofSNm2a2q53sCJAgAABAgQIECBA4OUCXhMg8LoC7evusYMAAQIECBAgQIAAAQJzJqBcAnMrUIPgQab50Olz+fuXPi/PjepMmqQ0JdP+zr2+rlssBAgQIECAAAECBAgQIJAEwhsL9LeRb9zDXgIECBAgQIAAAQIECBAgMPsCc1thV7rU/DfN9olMupX82rHH8r0X3l7j4EMZDzdT0qaLBHhuL7DCCRAgQIAAAQIECBAgsM8CCx4A77Om4QgQIECAAAECBAgQIECAwC0IlJrvPr+6mWHzdJ5fa/JDpx7Onx45k2Y6yqC2rmzcwlmX6RBzJUCAAAECBAgQIECAAIEXBATAL0hYL56AGREgQIAAAQIECBAgQGBuBJp0o8009d9k0OTXz9yTHzz5QB4fnEjKJCXbczMThRLYdwEDEiBAgAABAgQIECDwCgEB8Cs4vCFAYFEEzIMAAQIECBAgQIDAfAmUGvQ2mXbH05Rhnlsd5AOn35p/v3Fm59dAD9rH63Rqn/psIUCAAIGXBLwiQIAAAQIECBD4bAEB8Geb2EKAAAEC8y2gegIECBAgQIDAHAqUNF1J2s10TerrYX7v5Il818W788TqoXTdkSR1RzwIECBAgACB6wJWBAgQIECAwOsICIBfB8ZmAgQIECBAYB4F1EyAAAECBOZX4IV4tzQ1CK7T2BoN8v4Ln5PfP3ZvroyaXNtad1gIECBAgAABAksvAIAAAQIE3khAAPxGOvYRIECAAAECBAjMj4BKCRAgsFACTSZZzac3juRvv+WL8/HVcynNCxHxQk3UZAgQIECAAAECBAjcnIDeBAi8qYAA+E2JdCBAgAABAgQIECBAYNYF1Edg0QRKStJup5keyoeOncl3n/ucbA5WXpxm8+IrLwgQIECAAAECBAgQILA8AmZ6YwIC4Btz0osAAQIECBAgQIAAAQIEZlNgYarqSpcXWik1AO4GmQ6ScQ2Bv/PSF+SDh+9Pl9WUspracWHmbSIECBAgQIAAAQIECBAgsLsCCxoA7y6SsxEgQIAAAQIECBAgQIAAgQMR6OqopcmTKyv5Zxfvzcc2jqfNVlLW6g5LwoAAAQIECBAgQIAAAQIEXi0gAH61iPfzL2AGBAgQIECAAAECBAgQWACBtoa/g2nSlOTKyiA/euHB/MjJu7M5HCRt3REPAksuYPoECBAgQIAAAQIECLymgAD4NVlsJEBgXgXUTYAAAQIECBAgQGCRBF68aR80+czK6bz/7D355PrxlPZKnWZJaZo0/aumpsR1bSFAgMCyCJgnAQIECBAgQIDA6wu8eC/5+l3sIUCAAAECcyGgSAIECBAgQIDAQgmUmux2dUb9OpOkawb5neMP5AfPPpzN9niaMkkpg7qjzXPrz9YwWAhcuSwECBAgsPgCZkiAAAECBAi8iUD7JvvtJkCAAAECBAjMgYASCRAgQIDA4gn0ce70xbv2+m7l2TyxejjfePcj+fDhozXwvb6zjHL0uRM1EK6J8eIxmBEBAgQIECBA4GUCXhIgQIDAjQi0N9JJHwIECBAgQIAAAQIzK6AwAgQILIVADXc3a+g73MyHD23kb9/z9jw5upDBdJjpYJrJYLAUCiZJgAABAgQIECCwxAKmToDADQsIgG+YSkcCBAgQIECAAAECBGZNQD0Elkag5r817U3K4UzLSn7x/CP5+TseyPPD9Qy6qxlOn68UpTYLAQIECBAgQIAAAQIEFk/AjG5OQAB8c156EyBAgAABAgQIECBAgMBsCCxXFX22202Tbqu2jVzN8XztyXfmIyvTbDdHMs7JlJLaungQIECAAAECBAgQIECAwHILLFgAvNwX0+wJECBAgAABAgQIECBAYNEFasqbJl3b5vdOncqPXHp3upr5DspzNfzt9y36/F+YnzUBAgQIECBAgAABAgQIvJ6AAPj1ZGyfPwEVEyBAgAABAgQIECBAYEkE+qhGt9VKAAAQAElEQVT3iY31fP+pt+aDpy5l0kzqzOvWpv9d0fWlhcAiC5gbAQIECBAgQIAAAQJvKCAAfkMeOwkQmBcBdRIgQIAAAQIECBBYOoFunI8cOZEfvPuhPDNYS5o2TekD4L7FgwABAgspYFIECBAgQIAAAQJvLtC+eRc9CBAgQIDATAsojgABAgQIECCwhAJ9yLuWJ9eH+eZjD+RXT92f7cEozdX1NNM2zbhdQhNTJkCAAIEFFzA9AgQIECBA4AYF3BHeIJRuBAgQIECAwCwKqIkAAQIECCyvQDseJO0k041T+bY7Pi9/dvh4xoeeqSDTpGniQYAAAQIECBBYHAEzIUCAAIGbERAA34yWvgQIECBAgAABArMjoBICBAgstUDJIFtVoGRaw96fu3BvvvHC2zKeDtK100yGk7rPQoAAAQIECBAgQGABBEyBAIGbFhAA3zSZAwgQIECAAAECBAgQOGgB4xMgUDJeeS7pVlOaccbD7fz86b+Sf33qfLYHw7QZJ02JBwECBAgQIECAAAECBOZZQO23JiAAvjU3RxEgQIAAAQIECBAgQIDAwQgYdUegSaZr9VWTaWkyLhv58NH1fMsdn5enVg7VfUdT0qTuerHVzhYCBAgQIECAAAECBAgQWAKBBQmAl+BKmSIBAgQIECBAgAABAgQIEHiFQA2BS91QBik17N1sm3zo+N35lXNvyfZwO6WUnVZ7LNBiKgQIECBAgAABAgQIECDwZgIC4DcTsn/2BVRIgAABAgQIECBAgACBJRbov+XbT78bjPPHx07me8++Jf9u41QmNRbuQ+CudDUI7vouGoH5FlA9AQIECBAgQIAAAQI3JCAAviEmnQgQmFUBdREgQIAAAQIECBBYaoHywuz7F9vZWuvyL4/fkX99/OFM21EfAaepz/4c8AtO1gQIzKuAugkQIECAAAECBG5cQAB841Z6EiBAgMBsCaiGAAECBAgQIEDgRYEmTbeSdvtQnlg9mf/3vZ+XZ4+cyebqdppSahu82NMLAgQIECAwZwLKJUCAAAECBG5SQAB8k2C6EyBAgAABArMgoAYCBAgQIEDg1QJNqSFvaVKaNs+sbuTLL3xuxt2xtF2Trh3X7qU2CwECBAgQIEBgngTUSoAAAQK3IiAAvhU1xxAgQIAAAQIECBycgJEJECBA4HUEmp3tpSuZjFby3otvyy+cfFsmzUba6ajuu7a/vrAQIECAAAECBAgQmH0BFRIgcMsCAuBbpnMgAQIECBAgQIAAAQL7LWA8AgRuUKBt8+m1Ub770qP51NrRNOONNL4AfIN4uhEgQIAAAQIECBAgcNACxr89AQHw7fk5mgABAgQIECBAgAABAgT2R8AoNyXQZNocy8+euSffcseDubIyTkqXZtq3pNmOBwECBAgQIECAAAECBAgsqMCcB8ALelVMiwABAgQIECBAgAABAgQI3IZAk5KmTLM5GOSXz74t/+uJ0zUQrh8BlHrSJulWk1LX9d2cLMokQIAAAQIECBAgQIAAgRsVqHd/N9pVPwIzJqAcAgQIECBAgAABAgQIEHgdgSaD0mbSDvLBU+fyQ2cfyWfWB6mbavKbTNsS+W885kVAnQQIECBAgAABAgQI3JSAAPimuHQmQGBWBNRBgAABAgQIECBAgMAbC0wzqB3aPLO+nZ84/fb86fGNbA/rxwCTktG4q0FwqfstBAgQmG0B1REgQIAAAQIECNy8QL3zu/mDHEGAAAECBA5QwNAECBAgQIAAAQI3ItDUkDddmq2j+cNjR/M1p/53GZeNlGGyNSjpSkkp3Y2cSR8CBAgQIHAQAsYkQIAAAQIEblFAAHyLcA4jQIAAAQIEDkLAmAQIECBAgMCNCjQpaWrI26TJeDDIT5+6Kz99xztr8DtOmjbN9RYPAgQIECBAgMDMCSiIAAECBG5HoL2dgx1LgAABAgQIECBAYN8EDESAAAECNy3QXD+iRsF5cuNU/t6dD+W3j91bg+Fhmus7m7ZJ3653tSJAgAABAgQIECBwsAJGJ0DgtgUEwLdN6AQECBAgQIAAAQIECOy1gPMTIHB7AiUl3eqVfGz9nvzghXfmiZVh3dKkNLV1SYmPB25P2NEECBAgQIAAAQIECOyGgHPsjoA7vN1xdBYCBAgQIECAAAECBAgQ2BsBZ71Bga50eb1WSkm6Nk8cmuanL57K768/lOl0PZke3vk2cD00pbnBgXQjQIAAAQIECBAgQIAAgZkWmNMAeKZNFUeAAAECBAgQIECAAAECBGZQoIbA05X8wcYd+fGz78xn1mri2z5RQ+Nx2i41CM4MPpREgAABAgQIECBAgAABAjcrIAC+WTH9D15ABQQIECBAgAABAgQIECBw0wLNZJistNnsjuZ7z13ML5y7J1cGpYa/NQjOZj1fDYjrs4XAzAgohAABAgQIECBAgACBWxIQAN8Sm4MIEDgoAeMSIECAAAECBAgQIHALAk2b0jRpt7fTDTbzF8cG+aEzb8tTw7PJZDXbo614ECBAYJYE1EKAAAECBAgQIHDrAu2tH+pIAgQIECCwrwIGI0CAAAECBAgQuFWB/m8A12O7pv+W7zDpVvITpx7MD5y7O88c2UwzPVz39t8ErisLAQIECBA4WAGjEyBAgAABArcpIAC+TUCHEyBAgAABAvshYAwCBAgQIEDg9gT64Lerp3gp5O3qJwJfd9cX5WMbZzOajOu+vk9dWQgQIECAAAECByZgYAIECBDYDYF6u7cbp3EOAgQIECBAgAABAnsk4LQECBAgsCcCV4eH8sm1c/nyi1+SZwbrdYyXwuH6xkKAAAECBAgQIEBgfwWMRoDArgkIgHeN0okIECBAgAABAgQIENhtAecjQGAPBUrJpFnNvzr1lvzqmfszbl/6iGDaCIP3UN6pCRAgQIAAAQIECBB4lYC3uyvw0t3d7p7X2QgQIECAAAECBAgQIECAwO0IOHavBZphtpqj+ciR9XzzuQfzscOH09RQuOlKrsW/1573ugznJ0CAAAECBAgQIECAAIHdFZizAHh3J+9sBAgQIECAAAECBAgQIEBgOQVKMnwqg+bZbLej/MbZy/nNU5+Tp1dXku1jGUx7ldqnXx1IMygBAgQIECBAgAABAgQI3KpAe6sHOo7AvgsYkAABAgQIECBAgAABAgR2R6CZppnUUzWb9Wmajx85ka+7+FA+PbyQDIeZDupmC4GDEjAuAQIECBAgQIAAAQK3JdDe1tEOJkCAwD4JGIYAAQIECBAgQIAAgd0TaLph1rfXMmm7JOM005LfPnRHvufs+Ty7tpkuo7rdQoAAgf0XMCIBAgQIECBAgMDtCwiAb9/QGQgQIEBgbwWcnQABAgQIECBAYJcFStPm6rBJaWrQW+pHA2WtxsCH8g33fGn+7ca5NM14l0d0OgIECBAg8KYCOhAgQIAAAQK7JFDv8nbpTE5DgAABAgQIENh1ASckQIAAAQIE9kagq+FvPXPp2yD9ajoY56mVUb7j4tvzbHu07mhqsxAgQIAAAQIE9kPAGAQIECCwmwIC4N3UdC4CBAgQIECAAIHdE3AmAgQIENhXgSZdrg6H+cE7H8hPnXkg49ZHBvt6AQxGgAABAgQIEFhWAfMmQGDXBdzN7TqpExIgQIAAAQIECBAgcLsCjidAYP8Fmm6QNMN8ZmOU9118KM8NVtOVLv2j2fmOcP9KI0CAAAECBAgQIECAwO4JONPeCAiA98bVWQkQIECAAAECBAgQIEDg1gQcdUACpakfEZQ2zfhIfunUfXnvhXdnczhIs72R7ATB/S+KPqDiDEuAAAECBAgQIECAAAECNyzQ3nDPA+1ocAIECBAgQIAAAQIECBAgQGAvBab9n/ytGW+TJlfaYd5/5i35o41LSftcHXZa234sxiBAgAABAgQIECBAgACB2xUQAN+uoOP3XsAIBAgQIECAAAECBAgQILCvAtOmya+fOZ/vv/hInl8b1bGHtb18qUmxXwv9chCvd0PAOQgQIECAAAECBAgQ2BUBAfCuMDoJAQJ7JeC8BAgQIECAAAECBAjsv0DTNNkcjvMdJ87nI4cu1Kh3JU3911fSr0tTA+C+1T39No0AAQK3K+B4AgQIECBAgACB3RMQAO+epTMRIECAwO4KOBsBAgQIECBAgMABCpR2NU+eOZv//v535DOjWshklGY62ol8twfZWdetFgIECBAgcLsCjidAgAABAgR2WUAAvMugTkeAAAECBAjshoBzECBAgAABAgcr0GQ0Ppx2fDw/feZSfvbs27I92kqap9MNtrIyGaQpg+T6t4LjQYAAAQIECBC4JQEHESBAgMBeCAiA90LVOQkQIECAAAECBG5dwJEECBAgcPACJVmZttlcGWRzdGe+5dxb8zsnzqZrRjX4naYtdZ2yE/82tdq+1ZWFAAECBAgQIECAwI0L6EmAwJ4JCID3jNaJCRAgQIAAAQIECBC4WQH9CRCYEYGm5OrwuQwmV9KOV/NbZ+7MT554IFeac2mnK5lKfGfkQimDAAECBAgQIECAwHwKqHpvBQTAe+vr7AQIECBAgAABAgQIECBwYwJ6zYhAV7p0KZm2bQ16h+kGm3l2eCQ/du4t+YOjJ5Lx4UzLjBSrDAIECBAgQIAAAQIECBD4LIEZD4A/q14bCBAgQIAAAQIECBAgQIAAgf0QKDXlrUs/VNcO8tvHL+UD5+/L44enaTNJ+v39zl1pTkKAAAECBAgQIECAAAECuyUgAN4tSefZfQFnJECAAAECBAgQIECAAIHZEKhBcNcdzg+ffTC/ffieNN3WtQC4616sr/+t0H17cYMXBG5UQD8CBAgQIECAAAECBHZVQAC8q5xORoDAbgk4DwECBAgQIECAAAECsyRQE+D2+fz7tdP5iosP58m1+n6nvBr5lkENg3fe5IWt1955JkCAwJsL6EGAAAECBAgQILD7AgLg3Td1RgIECBC4PQFHEyBAgAABAgQIHLRAn+T27YU6SpvR1olsD0b53dOP5GdPvSvdZD2l6QPgUfrHy7v37zUCBAgQIPAmAnYTIECAAAECeyQgAN4jWKclQIAAAQIEbkXAMQQIECBAgMCsCmwOh9keTfPJjUP5H+5+JP/uzOF07biW29V1/6ugRcAVw0KAAAECBAjckIBOBAgQILCXAgLgvdR1bgIECBAgQIAAgRsX0JMAAQIEZk+gz3R32iBpr9bWpu2aPHH44Xz/yQfyidHJTAeTjAfj9N1mbwIqIkCAAAECBAgQmDkBBREgsOcCAuA9JzYAAQIECBAgQIAAAQJvJmA/AQIzLtBMUla2s741TJtxnlvfyo9cek/+9NA9udqO0jVbMz4B5REgQIAAAQIECBAgMAsCatgfAQHw/jgbhQABAgQIECBAgAABAgReW8DWuRAoybjNZlsyqZ8kTLu1/O6xE/mxC/fnancs61eOJ6XUpZuL2SiSAAECBAgQIECAAAECiyxQb9tmcXpqIkCAAAECBAgQPGJx/QAAEABJREFUIECAAAECBGZHoNkppTR9wNukNG02Vwb5ziN350OnzmcyuLITAO90uqknnQkQIECAAAECBAgQIEBgtwUEwLst6ny3L+AMBAgQIECAAAECBAgQIDDDAjUMLrW8ySjPHrsr33Hhvjw1OJJ+U7n+LeBS+qC49rEQeCMB+wgQIECAAAECBAgQ2BMBAfCesDopAQK3KuA4AgQIECBAgAABAgRmX6CpJa5MkucPP5ufvvRwfuHCvdluh3VrSVOS5locHA8CBAi8noDtBAgQIECAAAECeycgAN47W2cmQIAAgZsT0JsAAQIECBAgQGBOBGrGm+2VWmw3zFZ3OP/4jv80f7lyIWm36sbBTghcX1gIECBAgMBrCdhGgAABAgQI7LGAAHiPgZ2eAAECBAgQuBEBfQgQIECAAIF5E2gnJc20yeawyb87sZFvu+etuTIcZdIMk9LU6fStriwECBAgQIAAgRcFvCBAgACB/RAQAO+HsjEIECBAgAABAgReX8AeAgQIEJgrgVKr7fPdvg3qm0n9ZOHxQ4P884sP5peP35vnR01KO+171WYhQIAAAQIECBAgcF3AigCBfROot2n7NpaBCBAgQIAAAQIECBAg8AoBbwgQmFOBGvyWlZJJSpqupK7yydXj+RdnHs1zK4OMh+M5nZiyCRAgQIAAAQIECBDYCwHn3F8BAfD+ehuNAAECBAgQIECAAAECBK4JeJ43gf43OtdW0tXKa9uqq7p0dVumTZ4eHsuvnPrc/OaRuzPcOp2mNGnq/hdafWkhQIAAAQIECBAgQIAAgX0QmLEAeB9mbAgCBAgQIECAAAECBAgQIEDg9gVKDYFfaF3J6vZ6PnxiI+8/81CeXhleO3/pvx1c27V3L3v2kgABAgQIECBAgAABAgT2SkAAvFeyznvzAo4gQIAAAQIECBAgQIAAgbkV2G5LShnlhy4/kJ88e3+2au5bagC807oaFs/tzBS+6wJOSIAAAQIECBAgQIDAngoIgPeU18kJELhRAf0IECBAgAABAgQIEJhjgaaGvyvPZ9BN8nx7ON98+fPz9GitBsL9nJo0zaB/oREgQCAICBAgQIAAAQIE9l5AALz3xkYgQIAAgTcWsJcAAQIECBAgQGARBKZtpm1TZzLKb568I//krs/PePVMJoP1bA+u/0routdCgAABAksrYOIECBAgQIDAPgkIgPcJ2jAECBAgQIDAawnYRoAAAQIECCyOQB/+XpvNZg18v//cW/Nb6yfTtuOs+BXQ12A8EyBAgACBpRUwcQIECBDYTwEB8H5qG4sAAQIECBAgQOAlAa8IECBAYLEESpfUVkrJNE3+7PS9+ca77s4zo0PZ9hugF+tamw0BAgQIECBA4GYE9CVAYN8FBMD7Tm5AAgQIECBAgAABAgQIECCw+AKDMsm/PH9/fu3snbnavJAANyk7U7/2vPPSEwECBAgQIECAAAECCytgYgcjIAA+GHejEiBAgAABAgQIECBAYFkFzHteBfrM9gZaU/s0pWRrOMlHD5/ND566N0+tNGmm20nX5sqoTRk8mzS1YzwIECBAgAABAgQIECBAYLcFZiQA3u1pOR8BAgQIECBAgAABAgQIECBwEAJNHbRJk42tQ5l2x/KB83fkV08+kisrw2wPSg5tj1K64ym1T+1qIUCAAAECBAgQIECAAIFdFhAA7zKo092CgEMIECBAgAABAgQIECBAYOEEtts2zXSU57rz+dpzD2Y8PZ/VrVGNfacZTNu0XbNwczahNxGwmwABAgQIECBAgACBfRFo92UUgxAgQOB1BGwmQIAAAQIECBAgQGDRBEqdUJdpezWr0ysZN6v5tycu5V/c/0C6spE0m8ngakrTxYMAgeURMFMCBAgQIECAAIH9ExAA75+1kQgQIEDglQLeESBAgAABAgQILKRAk1Jq65pstpN0Neh9bngkf/fsu/M7pwcp3VoyXa8zb2qzECBAgMASCJgiAQIECBAgsM8CAuB9BjccAQIECBAg0AtoBAgQIECAwMIL9F8Ezs5TStPmmaOn8t7zj+TJtVGd+jiR/8aDAAECBAgsvoAZEiBAgMBBCAiAD0LdmAQIECBAgACBZRYwdwIECBBYeIGmqeluXbKzbtK0NQCuue8HLr0tP3/8QqbNKHVr3V6f22stuRYWLzyOCRIgQIAAAQIElkXAPAkQODABAfCB0RuYAAECBAgQIECAwPIJmDEBAssqUFIGV/PRw8fz4xceyrPNkZ24t3Q19u2m9amGv01tO1uX1ci8CRAgQIAAAQIECCyOgJkcrIAA+GD9jU6AAAECBAgQIECAAIFlETDPJRHoaqrbt5dPt/TZ7viObLej/Pzpd+TH77g/W804XdOl6bradau2vlNdWQgQIECAAAECBAgQIEDgtgQOOAC+rdodTIAAAQIECBAgQIAAAQIECMyFQC2y3U7Gq3myOZ0fueMdeXx4OoNunK3BMKU7lpRB7dTUZiFAgAABAgQIECBAgACB2xEQAN+OnmNvT8DRBAgQIECAAAECBAgQILAkAiVptzIoTZ5vS37i+IX86F2P5vlRm8lwkKYbVYemNstCCpgUAQIECBAgQIAAAQL7KiAA3ldugxEg8IKANQECBAgQIECAAAECSyYw7ZJmkjJ8Mk9vNPm6c/fkL9Y3MuwmyfRKkhoS12cLAQKLJWA2BAgQIECAAAEC+y8gAN5/cyMSIEBg2QXMnwABAgQIECBAYAkFmlJSmpIma2m71fz7I/fkm869J1enh7O5krz67wYvIZEpEyBAYNEEzIcAAQIECBA4IAEB8AHBG5YAAQIECCyngFkTIECAAAECyyrQ1Og3tZWmSer6ysow33fv5+Y3z57PtL2Spum3x4MAAQIECBBYCAGTIECAAIGDFBAAH6S+sQkQIECAAAECyyRgrgQIECBAINdD3lLSdoM82Z7N9527P58ZHU7/3WBABAgQIECAAAECCyBgCgQIHLiAAPjAL4ECCBAgQIAAAQIECCy+gBkSIEDg1QKT0mRz+Fx+9vg9ef+Z8xkPrn1EcS0ivvb86mO8J0CAAAECBAgQIEBgtgVUNxsC1+6uZqMWVRAgQIAAAQIECBAgQIDA4gmYEYEdga50eXnLYJJuei5/efhEfvnEQ3lidCjNuCTTku1BfCN4R80TAQIECBAgQIAAAQIEbl7ggALgmy/UEQQIECBAgAABAgQIECBAgMC8CbxevSVN91xWp5sZ1+D3l8/fn9889TnZWltJxseyOkmaGgHHgwABAgQIECBAgAABAgRuWkAAfNNkDrhtAScgQIAAAQIECBAgQIAAgeUWaLqUdjVbgy6ZjvLk6Hy+4Y6H8qn2fDIYZjJYbp6Fmb2JECBAgAABAgQIECBwIAIC4ANhNyiB5RUwcwIECBAgQIAAAQIECDTdKIefO5SUYcWYZppBfuvIpXzPuQu5sraZLiPf/60yFgLzLKB2AgQIECBAgACBgxMQAB+cvZEJECCwbALmS4AAAQIECBAgQGBHoDTJ86vjlHZSQ+BuZ9szo41856Uvzb/buJhMt/wK6B0VTwQIEJhLAUUTIECAAAECBywgAD7gC2B4AgQIECCwHAJmSYAAAQIECBB4uUCX0pTrG2oaXF+NayD8B2dH+S/vujNXcqRuaVKu/6tvLAQIECBAgMBcCCiSAAECBGZBQAA8C1dBDQQIECBAgACBRRYwNwIECBAgcCMCpYbCg2H+/Oxj+bmzb8lWzYdLVyPg2rq670ZOoQ8BAgQIECBAgMABChiaAIGZERAAz8ylUAgBAgQIECBAgACBxRMwIwIECNywQBkk3SAfG5b8wLm35rkaBvfH1gg4E59e9BQaAQIECBAgQIAAgZkVUNhsCbiFmq3roRoCBAgQIECAAAECBAgsioB5ELg5ga5+RDEeZHtwND927u78yB33ZjOHUjJI17TxLeCb49SbAAECBAgQIECAAIHlFah3V/s5eWMRIECAAAECBAgQIECAAAECiy9wGzNsmlwZjvJ9dzyUT6+tpMsow+kwzW2c0qEECBAgQIAAAQIECBBYJgEB8DJd7YOeq/EJECBAgAABAgQIECBAgMCbCdQAeDoY5ldOvTU/cuH+TNtBRtNpmsZHGG9GNzP7FUKAAAECBAgQIECAwIEKuHs6UH6DE1geATMlQIAAAQIECBAgQIDAjQs0udocy3ff+WieHQ6TZpKk/2vATV1fe7XzwhMBAjMnoCACBAgQIECAAIGDFxAAH/w1UAEBAgQWXcD8CBAgQIAAAQIECNy0QBm2+V837sj/7+4vztWczmQwzbgd1Cy4zXjl2Z04+KZP6gACBAgQ2EsB5yZAgAABAgRmREAAPCMXQhkECBAgQGAxBcyKAAECBAgQIHBrAs1knKs1BH7vpbfkN86fTVPaDEp/rlFWrxxPU//17zQCBAgQIEBgFgTUQIAAAQKzJCAAnqWroRYCBAgQIECAwCIJmAsBAgQIELgNgdK26YYreXr9znzdhbfm+eZChpNhJqNptlbaFAHwbeg6lAABAgQIECCwiwJORYDAzAkIgGfukiiIAAECBAgQIECAwPwLmAEBAgRuT6B+XFED4GSQyeo0v3voXfm1s/dls1nPsGxmmKs1/u1ubwhHEyBAgAABAgQIECBw2wJOMJsC9Y5qNgtTFQECBAgQIECAAAECBAjMpYCiCeyCQEkm9TR9257mo8eafM+Fi3lydZhJO8xgvFJ3NrVZCBAgQIAAAQIECBAgQODVAvsUAL96WO8JECBAgAABAgQIECBAgACBxRPYrRnVADj9N3z7VrLdtPmlIw/m5+84kWnWkunzdaC+T11ZCBAgQIAAAQIECBAgQOAVAgLgV3B4sycCTkqAAAECBAgQIECAAAECBG5DoGua/Pn6sXz1+XfmU+vDZPTyb/8Kgm+DdncPdTYCBAgQIECAAAECBGZCoJ2JKhRBgMDCCpgYAQIECBAgQIAAAQIEbl+gpMkkf3D8zvzchbfl6tq1M5aaA3ftNKUp1zZ4JkDgwAQMTIAAAQIECBAgMDsCAuDZuRYqIUCAwKIJmA8BAgQIECBAgACBXRIoma48k6uDUf7bC5+fPzn6aJpxm2Z6tIa//RBt/6QRIECAwMEIGJUAAQIECBCYMQF3SDN2QZRDgAABAgQWQ8AsCBAgQIAAAQK7KdAkpYa908N5Yu1Uvu3kXXl+5XAdYJwuo7STjfraQoAAAQIECOy/gBEJECBAYBYFBMCzeFXURIAAAQIECBCYZwG1EyBAgACBXReoAfB0NdO2zWR1mB8893B+7szlbI6aDLu6r9na9RGdkAABAgQIECBA4E0E7CZAYGYFBMAze2kURoAAAQIECBAgQGD+BFRMgACBvREoGXQ15F25mgyu5OMbZ/NDZ+7OU8O1tJPtTIeP12FLbRYCBAgQIECAAAECBPZDwBizLdDOdnmqI0CAAAECBAgQIECAAIE5EVAmgT0VmLY14DPVM9EAABAASURBVB2vJOP1lKbJbxx9a37txJk8N1xPNzmVUneX0u1pDU5OgAABAgQIECBAgACBeRDY4wB4HgjUSIAAAQIECBAgQIAAAQIECNyewH4e3aT/rc9/dPJo/vn5h/OJtY1M2u2U+m8/qzAWAQIECBAgQIAAAQIEZlVAADyrV2YR6jIHAgQIECBAgAABAgQIECCwRwJtN8zPnbkvv3XmoaQdpWma2nzMsUfcb3xaewkQIECAAAECBAgQmCkBd0YzdTkUQ2BxBMyEAAECBAgQIECAAAECeydQknYzz4wO5e/cc08eXzm6M1RJl5QmJc3Oe08ECOy9gBEIECBAgAABAgRmT0AAPHvXREUECBCYdwH1EyBAgAABAgQIENhzgcmwy3ZO5BOH780P3PH5GU8HKc0zababbLb19Z5XYAACBAgsvQAAAgQIECBAYEYFBMAzemGURYAAAQIE5lNA1QQIECBAgACB/REYjdcyyFaeGxzOl51/S/7g6H3pJoeytVKyPuniO8D7cx2MQoAAAQLLKmDeBAgQIDDLAgLgWb46aiNAgAABAgQIzJOAWgkQIECAwD4JNGWQ9fEw07ZLxm2eX7sz33Tx3jwxOJnV6TSbg62k1H1dtxMEC4P36cIYhgABAgQIEFgOAbMkQGDmBQTAM3+JFEiAAAECBAgQIEBg9gVUSIAAgf0UKE2XZ1emGU7blOF2njv0RH76zrvzwTMnMmlLVmrwm5Kd8DceBAgQIECAAAECBAjsmoATzYeAAHg+rpMqCRAgQIAAAQIECBAgMKsC6iJwIAKlBryTZpL0IfD0UD45PJOfOPlYPrpxKuk2hL8HclUMSoAAAQIECBAgQIDALAjsUQA8C1NTAwECBAgQIECAAAECBAgQILC3ArNy9ibPD9byPZcv51dP3J3SPl8LqwlxfbYQIECAAAECBAgQIEBg2QQEwMt2xfdjvsYgQIAAAQIECBAgQIAAAQL7LDDoBnl6cC4/cMdD+czK4fTfEN556n8ddG393wHu2z6XtdjDmR0BAgQIECBAgAABAjMpIACeycuiKALzK6ByAgQIECBAgAABAgQIHIRA/7d/u2GXXzpzPh+4eH/G7bCWcS3y7f9mcEn/r26yECCwKwJOQoAAAQIECBAgMLsCAuDZvTYqI0CAwLwJqJcAAQIECBAgQIDAwQk0JRk0eWZ4Ov/4zv9Dnlg9mZT1pBmm6T/96PfXEDgeBAgQIHC7Ao4nQIAAAQIEZlygvwWa8RKVR4AAAQIECMy+gAoJECBAgAABAjMgMK2Zb2nzqY2NfMs9j2ZrdZquBsCZ1o8/SlML7FtdWQgQIECAAIFbFHAYAQIECMyDQL0Dmocy1UiAAAECBAgQIDCzAgojQIAAAQIzINB2yWi7y6AkT6+0+a6Lb8vPnz6dq8NhTYVnoEAlECBAgAABAgTmXUD9BAjMjUA7N5UqlAABAgQIECBAgACBmRNQEAECBGZJYFhD4Jr/JsM2H109me8/90Cer6/Tp8OzVKhaCBAgQIAAAQIECMyZgHLnS6Cdr3JVS4AAAQIECBAgQIAAAQIzIqAMAjMnsDlM+l/y3GyXbA0H+eXjX5CfPXsxz48OJzt74kGAAAECBAgQIECAAIGFF9jlAHjhvUyQAAECBAgQIECAAAECBAgQyOwRdDX5Lddb+rC3rOUvD23klw49mMfXmvT74kGAAAECBAgQIECAAIElEBAAL8FF3rcpGogAAQIECBAgQIAAAQIECMyAQM2BM5p2uToc5H2X781vrdyTaTOYgcoWpATTIECAAAECBAgQIEBgpgUEwDN9eRRHYH4EVEqAAAECBAgQIECAAIHZESjpBleSUnKlPZz3Xfj8XBmspvTfDK7Ps1OnSgjMn4CKCRAgQIAAAQIEZl9AADz710iFBAgQmHUB9REgQIAAAQIECBCYMYGmZr+raUubrqznpy/clZ88+VgNgY/WCHhaI2Afh8zYBVMOAQLzIaBKAgQIECBAYE4E3PHMyYVSJgECBAgQmE0BVREgQIAAAQIEZlWg/0XQ9WOPpsnzo1G++t5H8tTwaDIeJe3VWnSpzUKAAAECBAjcmIBeBAgQIDBPAu08FatWAgQIECBAgACBGRJQCgECBAgQmHmBJm3TprTD/O7h8/n6y/fk2fUjaadNPAgQIECAAAECBG5QQDcCBOZOQAA8d5dMwQQIECBAgAABAgQOXkAFBAgQmC+BkjLYyk+dfGt+58zxTLNey78WAl97rm8tBAgQIECAAAECBAh8loAN8ykgAJ7P66ZqAgQIECBAgAABAgQIHJSAcQnMtEBXunx2K3l+dCi/f+xcvv/E2/NE/6ugS0nTdUlJmkk8CBAgQIAAAQIECBAgsDACuxQAL4yHiRAgQIAAAQIECBAgQIAAAQKvKzDPOyYZD5r86qEH829OnM6kqR+J1PC3n9F0VHNgXwXuKTQCBAgQIECAAAECBBZAoN7tLMAsTOFgBYxOgAABAgQIECBAgAABAgRmXaC0mbbD/P7RC/mesw/nU4cG6fpPRWoIPB7Up/6rwLM+h4Ouz/gECBAgQIAAAQIECMyFQH+rMxeFKpIAgdkUUBUBAgQIECBAgAABAgRmVqD/Vm/f2v7jj9qaQTZXp/nRs2/Pnx5bz+agVj4tWZt0aXYC4D4IrtssBAh8loANBAgQIECAAAEC8yNQ737mp1iVEiBAgMBMCSiGAAECBAgQIECAwGwL9Hlu37r6VJdrX/nt8szaKF958X+bqxklo2m2h5OU0ifFfZvtKamOAAECByBgSAIECBAgQGDOBNo5q1e5BAgQIECAwEwIKIIAAQIECBAgME8CO+lvUrpadMmkHeRXj96XH7vjczIdbGZle5im/qs7LQQIECBAgMArBLwhQIAAgXkUEADP41VTMwECBAgQIEDgIAWMTYAAAQIE5lGgz4BfqLtp8+m10/mGy2/LR9burMHwxgt76vrlHetbCwECBAgQIEBgWQXMmwCBuRUQAM/tpVM4AQIECBAgQIAAgf0XMCIBAgQWRqCd5CPrd+Z7z7892+3K9WmVNCkpTd+ub7IiQIAAAQIECBAgsIQCpjzfAgLg+b5+qidAgAABAgQIECBAgMB+CRiHwMIIlDJNmufy+OpqPnDuwfz/2fsPKEmy+77z/d0wmVm+2ns7PdNjevwMBoPx3g8wwGBgCRIkJZIraVd6q7N79hmdtzr7ztOeXektn7xZkVyJK4pcEiRIiBYkJVIiRaulRIkUARBuMLZNdbnMjIh793+zqrqre9qXS/ONjn+Gu3Hj3k92ZUbff2fWv5nYpHbWVmcK6iSBJVsREwIIIIAAAggggAACCCDQewIkgHvvOaPF6yPAVRBAAAEEEEAAAQQQQAABBPpWwCktx1RoTH86vEM/uf2g5qtNlvj1kkvlfKIkODENhACdRAABBBBAAAEEEECg7wRIAPfdU0qHEEBg5QLUgAACCCCAAAIIIIAAAv0u4HxqXXQ6mU/oX+y7Xr8/uUtVYglgn0uV4/O/psOMQP8L0EMEEEAAAQQQQKA/BUgA9+fzSq8QQAABBK5VgPMQQAABBBBAAAEEBkLAp3PKNK00BH11fEK/sm+75nIbJomJ4YRP/w7EXwI6iQACgy1A7xFAAAEEEOhjAfuXTR/3jq4hgAACCCCAAAJXIUBRBBBAAAEEEBgkgVQh1FWmlapyi35g1/36k9qNOjVSqkgZLhmkvwn0FQEEEEBg8AToMQIIINDvAvyLpt+fYfqHAAIIIIAAAgggcCUClEEAAQQQGDgBp+AWP+kbEp32m/T/ve6YmhpXXoXzNM7fPu8wmwgggAACCCCAAAK9IkA7ERgIARLAA/E000kEEEAAAQQQQAABBBC4uABHEEBg4AUsDzybDeuXtx7TT+24Sa1kaJEkJn4tnIViLO5mgQACCCCAAAIIIIAAAj0oMDhNJgE8OM81PUUAAQQQQAABBBBAAAEEEDhfgG0ElgRcpdPZhD6/5XZ9ZXSzqvjpYEv8hqSUCyR/l5hYIoAAAggggAACCCCAQPcLkAC+wHPELgQQQAABBBBAAAEEEEAAAQQQ6G8BH7yWR5V4lbVK/2brDv3w+PWaqeVy8gqu7G8IeocAAggggAACCCCAAAJ9J0ACuO+eUjq0QgFORwABBBBAAAEEEEAAAQQQGDiBIOWnJV9qJq/pV3dfry+P7leoUqXeWRJ44EAGocP0EQEEEEAAAQQQQACBvhVI+rZndAwBBBC4agFOQAABBBBAAAEEEEAAgYEUcNZrn8iFTGVa6Q8279ZPbDmok5YMVlVTCN4KMCOAQP8I0BMEEEAAAQQQQKC/BZL+7h69QwABBBBA4AoFKIYAAggggAACCCAwsALOO7liXEE1SwKXaiW5fmrnDv3paEOlqyvhdwAP7N8NOo4AAn0oQJcQQAABBBAYAAESwAPwJNNFBBBAAAEEELi0AEcRQAABBBBAYMAFnJSoNITSkr22lgZ9deiA/t7+uzWT29CJr9sxZ8GMAAIIIIAAAr0sQNsRQACBQRGwf8UMSlfpJwIIIIAAAggggAAC7xFgBwIIIIAAAgpmECy/a6lfW09ty2k+G9ZP7rxdXxk9IJ8Uti+WsgUzAggggAACCCCAQC8K0GYEBkqABPBAPd10FgEEEEAAAQQQQAABBM4KsIYAAghcSMBZEtjJh0mdbEzq/33k/TqdTlpByxDbIzMCCCCAAAIIIIAAAgj0msDgtZcE8OA95/QYAQQQQAABBBBAAAEEEEAAAQQuKRDsqJcrxvUHo1v041uOqJWmip8S7oRIBhsQMwIIIIAAAggggAACCHSpAAngZU8MqwgggAACCCCAAAIIIIAAAggg0P8CF+qhD15LEUKlWnhbZTqnbw0P6Ud3HdOXGw21siAXgi0lW7tQNexDAAEEEEAAAQQQQAABBDZcgATwhj8FNKBLBGgGAggggAACCCCAAAIIIIAAAosCQe0ktWSvV2HL39u+Rb80cViuzOXaE6pXkrMUsJh6UYA2I4AAAggggAACCCDQ9wIkgPv+KaaDCCBweQFKIIAAAggggAACCCCAAALLBeJwSaaQVnI+17v1XfqpXXfqjxrbrVCmpLIFMwII9KAATUYAAQQQQAABBAZDIP6LZjB6Si8RQAABBBC4kAD7EEAAAQQQQAABBBC4gEBW2ZBJKjWKTPXmpH5780H9yuZ9atfmFJRf4Ax2IYAAAgh0tQCNQwABBBBAYIAE7F8zA9RbuooAAggggAACCCwTYBUBBBBAAAEEELiYQBlHTNq5mlmwpO9JzWVD+qe7HtTrow3N14IlgS92JvsRQAABBBBAoNsEaA8CCCAwaALxnzOD1mf6iwACCCCAAAIIIIAAAggggAACCFyBQKLgpJjuzcuavjQ5rP/98PsVXCGncAXnUwQBBBBAAAEEEEBggwW4PAIDKUACeCCfdjqNAAIIIIAAAggggMAgC9B3BBBA4CoFXFByk2UiAAAQAElEQVQ7K9ROE/0vmw/pt8f3qnJxSIUk8FVKUhwBBBBAAAEEEEAAgXUUGNxLxX+tDG7v6TkCCCCAAAIIIIAAAggggMBgCdBbBK5JICikM2rmQVVjr35w9x2aSWsKlv+1We6a6uQkBBBAAAEEEEAAAQQQQGBtBEgAS1obWmpFAAEEEEAAAQQQQAABBBBAAIFuErj2tliK1zcs0ZvrdJro87vu0s9sOqK2c51PBSvk1141ZyKAAAIIIIAAAggggAACqyxAAniVQamu5wRoMAIIIIAAAggggAACCCCAAAJXIODkQqr4id+5rKbPH7hFb9cmVfMthdCw850FcxcL0DQEEEAAAQQQQAABBAZGgATwwDzVdBQBBN4rwB4EEEAAAQQQQAABBBBA4MoFfPzOZyteyOnnh/frV7ceUStxKu2POqlhO8iMAAJdKECTEEAAAQQQQACBwRIgATxYzze9RQABBBBYEmCJAAIIIIAAAggggMC1CrhUzeHd+sLmw3q7MSmfzV5rTZyHAAIIILDWAtSPAAIIIIDAAAqQAB7AJ50uI4AAAgggMOgC9B8BBBBAAAEEEFiJQJBXe3ReP7P/Rn1h6y22lcu1JBe/H1qSK8SEAAIIIIAAAl0gQBMQQACBQRUgATyozzz9RgABBBBAAAEEBlOAXiOAAAIIILBiAWc1ZM1SZer1Dw8e0xv1rZKzvZYALm2kpahLsk0xIYAAAggggAACCGyUANdFYKAF7J8lA91/Oo8AAggggAACCCCAAAIDI0BHEUAAgdURCJboTYpUbbX0J/V9+lt7Dmt2JJVslCW1Y/EqlYuPBAIIIIAAAggggAACCKy/AFe0f5qAgAACCCCAAAIIIIAAAggggECfC9A9BFZbIFjC1+qcrTv99M7b9eXJITUzKamCcsv+pt4OMiOAAAIIIIAAAggggAACGyAw0AngDfDmkggggAACCCCAAAIIIIAAAgggsM4Cq30555zaMf9bTUhVpm+M7NTf3P6wTmTDtukV7PhqX5P6EEAAAQQQQAABBBBAAIErFSABfKVSlOs3AfqDAAIIIIAAAggggAACCCCAwLULuPgRX9c5v0gy/erkTfr58a2azypVrm37F78L2taYN1SAiyOAAAIIIIAAAgggMHACJIAH7imnwwggIGGAAAIIIIAAAggggAACCKxMIHGJlkJJqjeGd+oXth7TnDYpazel4BUsbGVlF+JsBBBYgQCnIoAAAggggAACgylAAngwn3d6jQACCAyuAD1HAAEEEEAAAQQQQGAFAvFzvcsjVhW3Z4ea+uU9R/Wfxg6qzJwlf52SkMgn8WgMMSGAAAIIrKcA10IAAQQQQGCABUgAD/CTT9cRQAABBBAYNAH6iwACCCCAAAIIXLVA/JbnZRFs/ZzoVGgJ3lBpLq3pn1oS+Hg+LlVDsixw5ygPCCCAAAIIILC+AlwNAQQQGHQBEsCD/jeA/iOAAAIIIIAAAoMhQC8RQAABBBBYMwEnp1p7VPNuQp/buUe/su2YZoZPqUpLpVWi2ZpXsD9r1gAqRgABBBBAAAEEEFgSYIkAAiaQWDAjgAACCCCAAAIIIIAAAn0sQNcQQACBtRUIVn07S1RlmWa1U99/4GYdT3YqqWrySaVGkVuK2FkpZgQQQAABBBBAAAEEEFg7AWpeEiABvCTBEgEEEEAAAQQQQAABBBBAoP8E6BEC6yAQnKWA01kpmVfp6vq9LXv1dw7dodlsVIkvlLXr69AKLoEAAggggAACCCCAAAIILAgMZAJ4oes8IoAAAggggAACCCCAAAIIIIBAPwusSt8st9v59ualpffSsgjBtkOQqxK5MpfPCvkwoX81eZP+aGxEvtyukASFEMPKrkqjqAQBBBBAAAEEEEAAAQQQuLhAcvFDHEGgLwXoFAIIIIAAAggggAACCCCAAAKrKxDU+YpnZ4+yybtEfzy2VT+4/zadbFjiV/O21wrZI/O6CXAhBBBAAAEEEEAAAQQGVoAE8MA+9XQcgUEUoM8IIIAAAggggAACCCCAwHoIODWTCf3ylqP6g8ktCkrX46JcAwEEzgiwggACCCCAAAIIDLYACeDBfv7pPQIIIDA4AvQUAQQQQAABBBBAAIF1FGinTl8bHtOP7b1O3xwZtSSwO3P1+DuDY5zZwQoCCCCAwOoJUBMCCCCAAAIIiAQwfwkQQAABBBBAoO8F6CACCCCAAAIIILCeAvFLn0P9hJJqVJ/f9qC+1RiWZYDlfaYQKlXy1pz4ldAxbJUZAQQQQAABBFZFgEoQQAABBBYESAAvOPCIAAIIIIAAAggg0J8C9AoBBBBAAIF1F3ByypvDKhOvqWRE/+jgI5pLa8rCrB2RkuBs6axdMWzBjAACCCCAAAIIILBSAc5HAIFlAiSAl2GwigACCCCAAAIIIIAAAv0kQF8QQACBDRKwBG/mM8WvgZ6tpfqJHTfp5w7cqrnGkFwYUhLzvnz4d4OeHC6LAAIIIIAAAggg0H8C9Oh8ARLA54uwjQACCCCAAAIIIIAAAggg0PsC9ACBjRRwQfNZ/CLoXCFta6oe9Nd3HdWXRncpVMMqXCkfyABv5FPEtRFAAAEEEEAAAQQQ6GeBgUoA9/MTSd8QQAABBBBAAAEEEEAAAQQQQGBBYCMeffCW1D0bsu0QKrnSK/ENfWnskH5ueL9Kn1nzSgUXVMnbUp2wncwIIIAAAggggAACCCCAwKoIkABeFUYq6QEBmogAAggggAACCCCAAAIIIIDAOgtYgjdYgtdiPhnWL+26Sf9+a13yToFPAK/Vc0G9CCCAAAIIIIAAAggMvAAJ4IH/KwAAAoMgQB8RQAABBBBAAAEEEEAAgY0T8MFrPnX6za179ZM79utEbZPkUp0zxd8LfM4ONhBA4OoFOAMBBBBAAAEEEEAgCpAAjgoEAggggED/CtAzBBBAAAEEEEAAAQS6QCBkLU3XE/3a1lv11ZGdCi6RC9awkCoosbB1ZgQQQACBaxfgTAQQQAABBBA4I5CcWWMFAQQQQAABBBDoMwG6gwACCCCAAAIIdIeAZXrjB36rVL89sV2/uOmoVE4orSolPn70N11IBndHY2kFAggggAACPSdAgxFAAAEEzhUgAXyuB1sIIIAAAggggAAC/SFALxBAAAEEEOgeAWdJ3nYi54c1m0zqr+/Zpz/dNKK5kULqJIEtQdw9raUlCCCAAAIIIIBALwnQVgQQuIBAcoF97EIAAQQQQAABBBBAAAEEeliApiOAAALdJZB4KaniVz3HT/p6zQ0d0t/Zd0Sl3yqlparUEsHd1WRagwACCCCAAAIIIIBADwjQxIsJkAC+mAz7EUAAAQQQQAABBBBAAAEEek+AFiPQhQLxW559nigJhULtuIqhSp/fdKd+c/MhVUlNWRUTwHwKuAufOpqEAAIIIIAAAggggEBPCgxEArgnnxkajQACCCCAAAIIIIAAAggggAACVyXQ1YVLa53zUjUmV+Z6c3yHvn/vMb2bb5WKCSk4K8CMAAIIIIAAAggggAACCKxcgATwyg2pobsFaB0CCCCAAAIIIIAAAggggAACXSHgYwJ4MdHbSp1+Z9sh/diewyrqLcnxCWCtbOJsBBBAAAEEEEAAAQQQWBQgAbwIwQIBBPpRgD4hgAACCCCAAAIIIIAAAt0n4BRUK1uaSjbrp7bepC/VN8m75UM0MRkco/vaTosQ6E4BWoUAAggggAACCCCwXGD5vy6W72cdAQQQQACB3hag9QgggAACCCCAAAIIdKlAkFOrXqhMKv3mtn366c1H1E7SxdYGdT4N3PlEsK2LCQEEEEDgkgIcRAABBBBAAIH3CJAAfg8JOxBAAAEEEECg1wVoPwIIIIAAAggg0M0CwUt5c1JVlqpyuX5uxwf05bEJtZXLO2f5XyvQzR2gbQgggAACCHSJAM1AAAEEELiwQHLh3exFAAEEEEAAAQQQQKAnBWg0AggggAAC3S/gpCIrJe81nyX6/e3j+tUd96hIK6VlZvttuCZYIcXo/u7QQgQQQAABBBBAYAMEuCQCCFxCwP5FcYmjHEIAAQQQQAABBBBAAAEEekaAhiKAAAI9IuAqKSmlYEuX6tTQiP76xD69NbzHOpAr5oCtgK27ZWGrzAgggAACCCCAAAIIICAJhMsJkAC+nBDHEUAAAQQQQAABBBBAAAEEul+AFiLQSwIhWGst+ZvYsgqqNTO9uWWf/uah6zWXZ5IrtDAtJYAXtnhEAAEEEEAAAQQQQAABBK5EoK8TwFcCQBkEEEAAAQQQQAABBBBAAAEEEOhtgd5rvSV2SxuSsTyvsxxwmZRqJyP657vu1s/t2iuvXEGJhVP8JujgrHzn66Djsvd6S4sRQAABBBBAAAEEEEBgfQXsXxvre0GuhsA6CXAZBBBAAAEEEEAAAQQQQAABBLpUICZy45CMJXg7XwNdqVHN6Xg2oc/vuE5v1rda4nfh+NkOxHPObrF2RoAVBBBAAAEEEEAAAQQQOE8g/mvivF1sIoAAAr0uQPsRQAABBBBAAAEEEEAAgd4RCMGrcl5FmuhXN12nL05cp8Jl1gFL+gYbugm2tC1mBBA4X4BtBBBAAAEEEEAAgQsJ2L8iLrSbfQgggAACCPSoAM1GAAEEEEAAAQQQQKDHBIK1t1Wr2+O8jmeb9bNbrtN8mtt2nIOcgq14i7i0BTMCCCCAgIQBAggggAACCFxUgATwRWk4gAACCCCAAAK9JkB7EUAAAQQQQACBXhVwpeSqIc1luX5x11F9cfMxVUlpyV8puJj8FRMCCCCAAAIILAqwQAABBBC4tAAJ4Ev7cBQBBBBAAAEEEECgNwRoJQIIIIAAAj0tEL/k2XXSvU5zea7/9cBhncjG5byzRHBMAPPp355+gmk8AggggAACCKyWAPUggMAVCJAAvgIkiiCAAAIIIIAAAggggEA3C9A2BBBAoL8ECpfol3cc0D/fdkztzFnnSgtmBBBAAAEEEEAAAQQGXYD+X6kACeArlaIcAggggAACCCCAAAIIIIBA9wnQIgT6VKDQkP7+wffpjdFcmZ+TXJB3Li4662JCAAEEEEAAAQQQQAABBC4i0JcJ4Iv0ld0IIIAAAggggAACCCCAAAIIINBHAv3aFUvzSj7RV8Yn9b/sfVgzybhtl/LBhnEsZuvTCpYQ7tf+0y8EEEAAAQQQQAABBBBYmYD9y2FlFXA2Al0mQHMQQAABBBBAAAEEEEAAAQQQ6HmBrKqpyOb1a+N79X+O75crE2U+SMo11JqUC87WB3qm8wgggAACCCCAAAIIIHARgeQi+9mNAAII9KAATUYAAQQQQAABBBBAAAEE+kUgUZWk+o+Tu/XDO47p9cZ2hZArqFBaxORvjH7pK/1A4GoFKI8AAggggAACCCBwKQESwJfS4RgCCCCAQO8I0FIEEEAAAQQQQAABBPpIoExKKUxoPq/pp3fdqF8b26M51eXUVEib1lNvwYwAAggMoABdRgABzTtr/QAAEABJREFUBBBAAIHLCpAAviwRBRBAAAEEEECg2wVoHwIIIIAAAggg0E8C8YueQ1JJvpLziU7Ut+h3dx/TTJYo+EytMKr4bdAhkATup+edviCAAAIIXF6AEggggAACVyZAAvjKnCiFAAIIIIAAAggg0J0CtAoBBBBAAIG+E4hf7uwsC9wJObWSRP9080H9xo4tmstrSt2c7bUCfddzOoQAAggggAACCFxUgAMIIHAVAiSArwKLoggggAACCCCAAAIIINBNArQFAQQQ6F+BThJ4qXsu0fGx7fqBnfeqmebKq3h06WBckgyOCgQCCCCAAAIIIIBAvwrQr6sVIAF8tWKURwABBBBAAAEEEEAAAQQQ2HgBWoDAgAk4V+mL+/bp53ffqvl6pZjyDc7L2R+f2Fb8uPCAmdBdBBBAAAEEEEAAAQQQuLBAXyWAL9xF9iKAAAIIIIAAAggggAACCCCAQD8J9GNffPC6VLTTSk0/rr9x6H795/ExFZlXcKWC0pgCtmU/qtAnBBBAAAEEEEAAAQQQuBYBEsDXosY53ShAmxBAAAEEEEAAAQQQQAABBBDoY4FSPsn1x/Vt+tzkfZrzk0qCk7ceJ2WiAfoAsPWYGQEEEEAAAQQQQAABBC4lkFzqIMcQQACB3hCglQgggAACCCCAAAIIIIBAnwv4SgqVZuo1/fS2O/V749tUuswSv6XkM+u8s2BGoN8F6B8CCCCAAAIIIIDAlQiQAL4SJcoggAACCHSvAC1DAAEEEEAAAQQQQKDfBTq5XWfJ3kJyp/XliTH94o5JTaWZksrbvlTB/ogJAQQQ6GcB+oYAAggggAACVyxAAviKqSiIAAIIIIAAAt0mQHsQQAABBBBAAIGBEAixl4klgBNL+A5rJq/rJ7c/oD9qHFI7CfIufjq4UygWJBBAAAEEEOg7ATqEAAIIIHB1AsnVFac0AggggAACCCCAAAJdIUAjEEAAAQQQGCwBy+96pdZnp8ol+srEVv3kgRtU+C1ymrX9wYIZAQQQQAABBBDoOwE6hAAC1yBAAvga0DgFAQQQQAABBBBAAAEENlKAayOAAAKDK+CDlyzKvNQP7LlVv7dlp+bThoE4C2YEEEAAAQQQQAABBPpJgL5cqwAJ4GuV4zwEEEAAAQQQQAABBBBAAIH1F+CKCCCwIFB5TdWlv3XoHs0ldTm3MMQTLA/swsInhRcK8ogAAggggAACCCCAAAKDJrDwr4Me7zXNRwABBBBAAAEEEEAAAQQQQACB/hegh0sCidL2Jvkwqp/bvl8/uvegQmWZ32CJYF+T+DboJSiWCCCAAAIIIIAAAggMpAAJ4IF82vuq03QGAQQQQAABBBBAAAEEEEAAgcESsARvEjLJVZpPhvVPdrxPXx/fJhfacr4tJS1J3qKvZjqDAAIIIIAAAggggAACVyhAAvgKoSiGAALdKECbEEAAAQQQQAABBBBAAIEBFHBBxYgleZMgW9Ufjh/WT22/TlP1Icv7WsTvgR5AFrrczwL0DQEEEEAAAQQQQOBqBEgAX40WZRFAAAEEukeAliCAAAIIIIAAAgggMLACwRK9M0raudr1QtOjTf3kjoP66shmBW2SqhGTcRbMCCCAQB8I0AUEEEAAAQQQuGoBEsBXTcYJCCCAAAIIILDRAlwfAQQQQAABBBAYbAFL7hZD8i63ZG8qtcf1ByNH9bnN1+nEyLSUWIJ4sIHoPQIIIIBAnwjQDQQQQACBaxMgAXxtbpyFAAIIIIAAAgggsDECXBUBBBBAAAEEzgh4KVgCWE4nRof1U9uP6Gvjk/JJdaYEKwgggAACCCCAQI8K0GwEEFiBAAngFeBxKgIIIIAAAggggAACCKynANdCAAEEELioQKj0p6N79Yvjt8qH+nnF+ETweSBsIoAAAggggAACCHS1AI1bqQAJ4JUKcj4CCCCAAAIIIIAAAggggMDaC3AFBBC4hEBM8M5qLkv0A/tu15+Mb5F3TrI5uCAfvxLalmJCAAEEEEAAAQQQQACBgRDo6QTwQDxDdBIBBBBAAAEEEEAAAQQQQACBAReg+5cTsEyvH1ORN/SVsUJ/5ejdOt7IVFnS1wUnZ/nhIHvoxOXq4jgCCCCAAAIIIIAAAgj0ugAJ4F5/Bge3/fQcAQQQQAABBBBAAAEEEEAAAQQ6Al5K522tqSJp6Fc37devb7vXtku5KlNSpZYEjkNAzvb13EyDEUAAAQQQQAABBBBA4CoF4t3/VZ5CcQQQQGCjBbg+AggggAACCCCAAAIIIIDAWQEb3ikzWbZXCrneHd6pH9l0k74yssu2bX8lJgR6VIBmI4AAAggggAACCFyLgP0L4VpO4xwEEEAAAQQ2SIDLIoAAAggggAACCCCAwDkCLjg1mhO2z5K9PkhVot+c3KRfHDmoZu6ktLRjtt8emRFAAIGeEaChCCCAAAIIIHDNAiSAr5mOExFAAAEEEEBgvQW4HgIIIIAAAggggMB7BYILatWmJR+/6jm1ZaU3hzfrJ/Yc1p+MjWoqH1HMC7/3TPYggAACCCDQnQK0CgEEEEBgZQIkgFfmx9kIIIAAAggggAAC6yPAVRBAAAEEEEDgEgIxCSwvBcWhnqAycfqt7Qf1bzZfr1o1L3eJczmEAAIIIIAAAgh0kQBNQQCBVRCI/ypYhWqoAgEEEEAAAQQQQAABBBBYKwHqRQABBBC4WoGQFGpqi35o7036k5GtCsnSEFD8KugYV1sj5RFAAAEEEEAAAQQQWGsB6l8tgaW7/9Wqj3oQQAABBBBAAAEEEEAAAQQQWD0BakIAgasWcAoaLkplodJ/GNurL+y7Va0kX6wnqPNpYZEEXgRhgQACCCCAAAIIIIBA3wn0ZAK4754FOoQAAggggAACCCCAAAIIIIAAAu8RYMe1CQQ5zSepWi5oNmnob+y+X/95+KAlgetyheyomBBAAAEEEEAAAQQQQKCPBUgA9/GT26ddo1sIIIAAAggggAACCCCAAAIIIHAZgaBMwUkhBE3nDf3gvqOartWkLJHzdqD708CX6SGHEUAAAQQQQAABBBBA4GICycUOsB8BBBDoPgFahAACCCCAAAIIIIAAAgggcDUCQUHtJNVPbr9OvzB5UDO1THKVLDVswYxAtwrQLgQQQAABBBBAAIGVCJAAXoke5yKAAAIIrJ8AV0IAAQQQQAABBBBAAIFrEgjO6e36uH5k2zGdaKQKSXFN9XASAgggsC4CXAQBBBBAAAEEVixAAnjFhFSAAAIIIIAAAmstQP0IIIAAAggggAACKxOYrzn9+8kD+vWx6zUf9lplDAkZAjMCCCCAQJcJ0BwEEEAAgdUR4G5/dRypBQEEEEAAAQQQQGBtBKgVAQQQQAABBFZFoK6pWkP/fOeNeqeRKLhVqZRKEEAAAQQQQACB1RKgHgQQWEUBEsCriElVCCCAAAIIIIAAAgggsJoC1IUAAgggsHoCQVP1VL+y9Xr9+NZDajuGhFbPlpoQQAABBBBAAAEEVibA2astwN3+aotSHwIIIIAAAggggAACCCCAwMoFqAEBBFZRIFhdswq5NJOP6If23GvLhu2LczwWlwQCCCCAAAIIIIAAAgj0i0BPJYD7BZ1+IIAAAggggAACCCCAAAIIIIDAxQU4stoCTqqGpcIpBKcvjW/VPzh4p9puRD7xCo4k8GqLUx8CCCCAAAIIIIAAAhspQAJ4I/W59tUIUBYBBBBAAAEEEEAAAQQQQAABBK5ZwJLAiiHNp7l+YN8d+oPNW6TQUJFWCvbnmqte3ROpDQEEEEAAAQQQQAABBFYoQAJ4hYCcjgAC6yHANRBAAAEEEEAAAQQQQAABBFZLwCWp3k726+/tuEfTWap6c9RSwwvJYXUmPhHcYeBhAwS4JAIIIIAAAggggMBqCJAAXg1F6kAAAQQQWDsBakYAAQQQQAABBBBAAIFVF5jPcv3azv36lxNHdWoo19LXQLvgFJJKciSBxYQAAusrwNUQQAABBBBAYNUESACvGiUVIYAAAggggMBqC1AfAggggAACCCCAwNoIlK7Q60OT+oUt+3RKTs3anLyzYaKQWu6XL4QWEwIIIIDAugpwMQQQQACB1RWwO/vVrZDaEEAAAQQQQAABBBBYBQGqQAABBBBAAIE1Eojp3VAvNJ9JX9hzk35tYlL15oTSIleVBjnvLCUc7OoxbMGMAAIIIIAAAgisnQA1I4DAGgiQAF4DVKpEAAEEEEAAAQQQQACBlQhwLgIIIIDAmgqEoMacU/CZTie79LM77tS79V1SyFXGr39WauvOmhDDFswIIIAAAggggAACCKyJAJWulQAJ4LWSpV4EEEAAAQQQQAABBBBAAIGrF+AMBBBYc4EQElUuUV6mmqoV+pVtd+m3t++UTxKF4NV2lgBWTP7GTwAvhZgQQAABBBBAAAEEEECgRwR6IgHcI5Y0EwEEEEAAAQQQQAABBBBAAAEEViDAqesk4IIKxbDrOa8TQ7m+f88H9PpYptLVlVZDUqg64axcDNuwwswIIIAAAggggAACCCDQCwIkgHvhWRrsNtJ7BBBAAAEEEEAAAQQQQAABBBBYVYEgWeI3hu984jfoX28a1z/eeaslhhOV6bRiwjd+BthW1mvmOggggAACCCCAAAIIILBKAiSAVwmSahBAYC0EqBMBBBBAAAEEEEAAAQQQQGA9BObzIX1h66360uhe5ZXvfAH0wnUtWbywwiMCayhA1QgggAACCCCAAAKrKUACeDU1qQsBBBBAYPUEqAkBBBBAAAEEEEAAAQTWT8BV+vdbN+nHD92kt+tDnS9+luKwUUwAx1i/pnAlBBAYMAG6iwACCCCAAAKrLhDv5Fe9UipEAAEEEEAAAQRWIsC5CCCAAAIIIIAAAuss4JyaWdAXRvbrPwzdKteuWQNSFUmiMnGSi0ngGGJCAAEEEEBg1QSoCAEEEEBgbQRIAK+NK7UigAACCCCAAAIIXJsAZyGAAAIIIIDARggES+66XN8Ya+gL+/bq1MiwfOKV+rqyZkMKcQjJEsEb0TauiQACCCCAAAL9KECfEEBgDQXi3fsaVk/VCCCAAAIIIIAAAggggMCVClAOAQQQQGDDBGKCNzQ0VWvoJ7Yf1u9MHu588rdyTmWjtWHN4sIIIIAAAggggAAC/ShAn9ZagATwWgtTPwIIIIAAAggggAACCCCAwOUFKIEAAhsvUNkwUVXXN0b26Z/sOaTj9SHlZaE0OWlt8xbMCCCAAAIIIIAAAggg0AsCdmffvc2kZQgggAACCCCAAAIIIIAAAggg0P8C9LALBILk5JUok9TST+28Xr88doMqbZYrdtk+hpAMgRkBBBBAAAEEEEAAgZ4Q4O69J56mgWwknUYAAQQQQAABBBBAAAEEEEAAgXUScEGdBHB8dLbWTMb1Nw/drKnasOTX9CugxYQAAggggAACCCCAAAKrK0ACeHU9qQ0BBFZFgEoQQAABBBBAAAEEEEAAAQTWUyAmfReu52S5YGpBW6QAABAASURBVLWyVP9u8436wQOHVWTxU8ELR3lEYHUFqA0BBBBAAAEEEEBgLQRIAK+FKnUigAACCFy7AGcigAACCCCAAAIIIIDABgi4M9eMKWAX2io0rB/ddZP+8/i44q8HjgWCc3LBxVUCAQQQWJkAZyOAAAIIIIDAmgmQAF4zWipGAAEEEEAAgasVoDwCCCCAAAIIIIBAdwg4efkk6A8nRvXPtt2td0YKlS5RkCV/Q3e0kVYggAACCPSuAC1HAAEEEFhbARLAa+tL7QgggAACCCCAAAJXJkApBBBAAAEEEOgigWDJ3qTKNee26xc236Q/rh1R4jOlnuxvFz1NNAUBBBBAAIFeFKDNCCCwDgIkgNcBmUsggAACCCCAAAIIIIDApQQ4hgACCCDQPQIxwRvkfE1OlbzL9Qdbdulndt6jd/NUCt6a6u2YzgkxIYAAAggggAACCCBwWQEKrJcACeD1kuY6CCCAAAIIIIAAAggggAAC7xVgDwIIdJmAs/YkqpeJQjIvuSm18qZ+fNNufW3ziAonyVcWfiFskxkBBBBAAAEEEEAAAQS6S6ArE8DdRURrEEAAAQQQQAABBBBAAAEEEEBgLQSos3sEfPBaHs2kkpcNG1WZVNb05vAO/Q87HtJUsl2lRqzsYtu9V7BY3GKBAAIIIIAAAggggAACXSBgd/Jd0AqagMBZAdYQQAABBBBAAAEEEEAAAQQQQGCDBUL8pG+IjYgrUrOe6It7r9MXd96gIp1X6CSMOwVioWsJzkEAAQQQQAABBBBAAIE1EiABvEawVIsAAtciwDkIIIAAAggggAACCCCAAALdKVCorLbqn+48qq83tkkuUdL5LcC2KtlasBATAlcoQDEEEEAAAQQQQACBtRRI1rJy6kYAAQQQQOCKBSiIAAIIIIAAAggggAACXSoQJFeqnVX6zU179L/vul6tLLd9kkKi4MJCyMrZLmYEEEDgkgIcRAABBBBAAIE1FyABvObEXAABBBBAAAEELifAcQQQQAABBBBAAIFuFnCSzzoNPFVr6JfHH9N/GNkqhbbtc/KWAFbnO6OtnO1hRgABBBBA4GIC7EcAAQQQWB8BEsDr48xVEEAAAQQQQAABBC4swF4EEEAAAQQQ6AWBmAC2HHBZl/7jlrq+sOUWTTWcKhtZqlzNekDy1xCYEUAAAQQQQODiAhxBAIF1FLDb9HW8GpdCAAEEEEAAAQQQQAABBM4IsIIAAggg0FMCMccbpBOjmT6/65h+Y3KPirSS82lPdYPGIoAAAggggAACCKy3ANdbbwESwOstzvUQQAABBBBAAAEEEEAAAQQkDBBAoLcEYvLXS42mNds7/cfJLfrliVtVyCsPle1kRgABBBBAAAEEEEAAgW4R6KoEcLeg0A4EEEAAAQQQQAABBBBAAAEEEFg7AWruUQFLALcya3uQ2rWG/o/d9+nt8dtVpHbAdjMjgAACCCCAAAIIIIBAdwiQAO6O54FWSBgggAACCCCAAAIIIIAAAggggEC3CljSVxY2d1rofFuvj2b67/ffoDeGJhRTwMEKxOgUuPgDRxBAAAEEEEAAAQQQQGCNBUgArzEw1SOAwJUIUAYBBBBAAAEEEEAAAQQQQKCXBJLg1c4z/cTew/r5bderZY0P3tK/MeyYbTIjcAEBdiGAAAIIIIAAAgishwAJ4PVQ5hoIIIAAAhcX4AgCCCCAAAIIIIAAAgj0nECV5MqLTIVq+vzWGzWT1hWCJYAVVDHa1HPPJw1GYF0EuAgCCCCAAAIIrJsAt+TrRs2FEEAAAQQQQOB8AbYRQAABBBBAAAEEelPAeafKJSrdmP7l1iP623vu05yGZbttX0s+eEsIxy+G7s3+0WoEEEAAgdUVoDYEEEAAgfUVIAG8vt5cDQEEEEAAAQQQQGBBgEcEEEAAAQQQ6GEB12l7fHSaTzP9/P7D+sroVmWW+E2q4c5RHhBAAAEEEEAAAUkgIIDABgiQAN4AdC6JAAIIIIAAAggggMBgC9B7BBBAAIF+EoifBP79TXv1k7uOaCYdsyRwUEwNL/QxLCy0tFzcZIEAAggggAACCCAwAAJ0caMESABvlDzXRQABBBBAAAEEEEAAAQQGUYA+I4BAHwo4FaGhz+0+qteHtitR0/oYFGIW2MXEr8XS0o4wI4AAAggggAACCCCAwNoKdEUCeG27SO0IIIAAAggggAACCCCAAAIIINANArShfwR88FoK2fpQWejLozv0/z96h2bScSU+Zn8X+utCubDCIwIIIIAAAggggAACCKyLAAngdWHmIpcQ4BACCCCAAAIIIIAAAggggAACCPSwQAjxE8CTmssSfW7HTfqdyVvUznLrUVAIqdQclnxu22eTwrbBjAACCCCAAAIIIIAAAmskQAJ4jWCpFgEErkSAMggggAACCCCAAAIIIIAAAj0vYHndIk8VklwntEPfv++ovlbfobTKLRFcqWrUJefFNMgC9B0BBBBAAAEEEEBgPQVIAK+nNtdCAAEEEDgrwBoCCCCAAAIIIIAAAgj0iUBM7p5WWiYqGm396+2H9IUdezWdD6vm23LJrPUzWDAjgMBACtBpBBBAAAEEEFh3ARLA607OBRFAAAEEEEAAAQQQQAABBBBAAIF+EnBKQiIXowiassTv53fcqD8eG1VZbldSxt8BTAJYTAgggMAACtBlBBBAAIGNEUg25rJcFQEEEEAAAQQQQGBABeg2AggggAACCPSlgJNPgpz1zbtU/2HsgH5+2xHNNmbVylLbG4/YghkBBBBAAAEEBkWAfiKAwAYKkADeQHwujQACCCCAAAIIIIDAYAnQWwQQQACBQRAIzmk2ndC/3HxU36xtUV6R/B2E550+IoAAAggggAACZwVY22gBEsAb/QxwfQQQQAABBBBAAAEEEEBgEAToIwIIDJBAUDOf1W9u3qZf2XRMM7VU4UwOOMid3RggE7qKAAIIIIAAAggggMD6CWxoAnj9usmVEEAAAQQQQAABBBBAAAEEEEBgowS47uAJpKo0kw/rh/a8X/9ueKfm0ros86sqLTpLMSGAAAIIIIAAAggggMCaCZAAXjNaKr6MAIcRQAABBBBAAAEEEEAAAQQQQKBPBSobcQq+oT8a26q/e+BOJSrlKq+sOWw9tiSwgi2ZEUAAAQQQQAABBBBAYC0E7HZ8LaqlTgQQQOBSAhxDAAEEEEAAAQQQQAABBBDoXwEn5+vWPae5Rqov7LlVv7T5ehVpQyrrCo7kr+EMyEw3EUAAAQQQQAABBDZCgATwRqhzTQQQQGCQBeg7AggggAACCCCAAAII9LWAi7/jN6RKVCgJpzSXjOjv77tfb9cnpCyx5HDN+u8smBFAoK8F6BwCCCCAAAIIbJhAsmFX5sIIIIAAAgggMHACdBgBBBBAAAEEEECg/wXOfsLXkrwhtw47/fuJbfqFbft1upYrVBbBK1jYQWYEEEAAgT4UoEsIIIAAAhsrQAJ4Y/25OgIIIIAAAgggMCgC9BMBBBBAAAEEBkhgeRLYO6dvjo7pR3ffoq+ODamdtQZIgq4igAACCCAwcAJ0GAEEukCABHAXPAk0AQEEEEAAAQQQQACB/hagdwgggAACgy4QQqr/c/SIfmXr9Wql5w9HhUHnof8IIIAAAggggECfCNCNbhE4/467W9pFOxBAAAEEEEAAAQQQQAABBPpBgD4ggAACsgSvm9fx2pB+8OAt+qPJSVVugcVZYliy451Y2McjAggggAACCCCAAAIIrExgQxLAK2syZyOAAAIIIIAAAggggAACCCCAQC8I0MbBEfDB62IR7FhM8hY+1x81xvXjk7erTCsloSXZPlfE4anFjPDgkNFTBBBAAAEEEEAAAQTWTCDeYa9Z5VSMwAUE2IUAAggggAACCCCAAAIIIIAAAv0vcLaHMbdb1eVcU81kRP/w8D36T2O3KPgxBTtW5unZsqwhgAACCCCAAAIIIIDAigVIAK+YkAoQQODKBSiJAAIIIIAAAggggAACCCAwaAKJtwRvyOTToKTMNet26a/svVnT6VZV9icraoNGMgD9pYsIIIAAAggggAACGylAAngj9bk2AgggMEgC9BUBBBBAAAEEEEAAAQQGUsC7Smp4xY/7+rRUu35Sv7PtRv38oU2ayit5pQohDKQNnUagLwXoFAIIIIAAAghsuAAJ4A1/CmgAAggggAAC/S9ADxFAAAEEEEAAAQQGWcBJTSnp5HjtIYzo7dEJ/c2Dd+pbtUkFlYs4dmxxjQUCCCCAQG8K0GoEEEAAge4QIAHcHc8DrUAAAQQQQAABBPpVgH4hgAACCCCAAAIdAe8WPgXsglNInb7cOKh/tfWI5rM5O07y1xCYEUAAAQQQ6GUB2o4AAl0kQAK4i54MmoIAAggggAACCCCAQH8J0BsEEEAAAQQuJGDJ3tDWO+kmfW73bfrjiW3ySRyichcqzD4EEEAAAQQQQACBrheggd0mEO+uu61NtAcBBBBAAAEEEEAAAQQQQKDXBWg/AgggcCkBX6pypX5ry1791uZbVSU1Kx0U/5AGNgpmBBBAAAEEEEAAAQRWILCuCeAVtJNTEUAAAQQQQAABBBBAAAEEEECgRwRoJgKXEgghSD6VbDmfNvT/3HevvjG2X65M1MwkLzt2qQo4hgACCCCAAAIIIIAAApcUIAF8SR4OrqIAVSGAAAIIIIAAAggggAACCCCAQP8LXFkPQxbzv5043RjS/7R3v+ZdpqEyV+VIAIsJAQQQQAABBBBAAIEVCJAAXgEepyKAwJUKUA4BBBBAAAEEEEAAAQQQQACB9wp471WmmX5kzxH9wvYjqiwxLIX3FmRPjwjQTAQQQAABBBBAAIFuECAB3A3PAm1AAAEE+lmAviGAAAIIIIAAAggggAACFxAIluiNoSTR6dom/eC+O3RqKFHmW3KWA46/CzjYg7eISzEhgEB3C9A6BBBAAAEEEOgaARLAXfNU0BAEEEAAAQT6T4AeIYAAAggggAACCCBweQHL8Fbj+tebD+kHd+xS049KlaWGvbcUsdRJAF++EkoggAACCGygAJdGAAEEEOguARLA3fV80BoEEEAAAQQQQKBfBOgHAggggAACCCBwRQLx074jRaGpWqpf2HmvvjI2IZ9aUnhhVrL4aeArqoxCCCCAAAIIILDeAlwPAQS6UIAEcBc+KTQJAQQQQAABBBBAAIHeFqD1CCCAAAIIXI1AsCSvV5Fk+rcT1+vHthzQXJbKJ872S6lXZykmBBBAAAEEEEAAgS4ToDndKkACuFufGdqFAAIIIIAAAggggAACCPSiAG1GAAEErlIgOKe5PLUkb6aZLNdP7z6mqaGGqvgF0CFIIbW4ykopjgACCCCAAAIIIIDAAAsk69F3roEAAggggAACCCCAAAIIIIAAAv0vQA8RuFYB77KY7rVI9UcTe/T399+n+Somf2cs+WtLd601cx4CCCCAAAIIIIAAAoMnQAJ48J7z9e4x10MAAQQBGuBxAAAQAElEQVQQQAABBBBAAAEEEEAAgf4XWFEPLcUrb0neuJzLcv3tHTfozcn9lvwdU5WWlhiOR1Z0CU5GAAEEEEAAAQQQQGBgBEgAD8xTTUcR2AgBrokAAggggAACCCCAAAIIIIDA1Qk4l+rE2D795ever3eHRlW5mlVg2WF7tIxw5/HscnGTxQYLcHkEEEAAAQQQQACBbhIgAdxNzwZtQQABBPpJgL4ggAACCCCAAAIIIIAAAtcqEJx+fedh/Yu9dyh+PbTiB4AtnK0EecnZhq2LCQEENl6AFiCAAAIIIIBA1wmQAO66p4QGIYAAAggg0PsC9AABBBBAAAEEEEAAgWsW8F6jLacZN6Yf2XpUXx/aLHlL+IZKlSV/W1mb1O8143IiAgggsLoC1IYAAggg0J0CJIC783mhVQgggAACCCCAQK8K0G4EEEAAAQQQQGBFAsFJs1lNpRvWb0zu0I9uP6xmksr5mP7NVGuPyoXcrmEF7ZEZAQQQQAABBDZEgIsigEAXC5AA7uInh6YhgAACCCCAAAIIINBbArQWAQQQQACBVRAIUr0qlXlvieCt+tltN+vfb94p7+pKVCnxdbuIFVJMAC+F7WJGAAEEEEAAAQQQWCcBLtPtAiSAu/0Zon0IIIAAAggggAACCCCAQC8I0EYEEEBgtQRcULMxpXL4tIKXfn/rNv3y7sOaTYeVhpaqbHbxSiR/FyFYIIAAAggggAACCCBwjsCaJoDPuRIbCCCAAAIIIIAAAggggAACCCDQlwJ0CoHVFbDEbjEszTfk05baGtaPbr1bfzwxplANKSvbCpYZjrG616U2BBBAAAEEEEAAAQT6Q4AEcH88j93YC9qEAAIIIIAAAggggAACCCCAAAL9L7BGPbQksJy8JXq9gr5UH9Ffu+5+TWeJ2vkaXZJqEUAAAQQQQAABBBDoEwESwH3yRNINBLpLgNYggAACCCCAAAIIIIAAAgggsEoCwalyw/ri1pv1r3bcoTIMW8VxSCuGrVqiWGdCTOsqwMUQQAABBBBAAAEEulFg6U65G9tGmxBAAAEEelGANiOAAAIIIIAAAggggAACqyhg+V/N5alm8kx/dd9d+vrImLyLQ1pBwXm7UrCI89IyrhMIILDmAlwAAQQQQAABBLpWIN4td23jaBgCCCCAAAII9JYArUUAAQQQQAABBBBAYNUFglPenpDChL4xuV2f23RIs+m4Ejdrl6rk3IwtYyLYFswIIIAAAusiwEUQQAABBLpbgARwdz8/tA4BBBBAAAEEEOgVAdqJAAIIIIAAAgisjYALKuqnLNFbaKrW0C/tvklfnhhXqFIlZS5V43bd+DuDbcGMAAIIIIAAAmstQP0IINADAkkPtJEmIoAAAggggAACCCCAQFcL0DgEEEAAAQTWUCCpJFeqVNB87vRbWw7pc9v2ayqfkHyl4J1C8J0QEwIIIIAAAggggMAaClB1rwiQAO6VZ4p2IoAAAggggAACCCCAAALdKECbEEAAgbUW8KklemsKqS2d11w6os9vP6KvDG9RkRVa+ArotW4E9SOAAAIIIIAAAggg0DsCa5IA7p3u01IEEEAAAQQQQAABBBBAAAEEELhWAc5DYL0EXAhyVVBSZXL250sj+/V3dt+it4bH1KwXCvZnvdrCdRBAAAEEEEAAAQQQ6HYBEsDd/gz1XvtoMQIIIIAAAggggAACCCCAAAII9L/AuvbQ2dWcKrmQ2lpQM0v1hb136suj18m7eNR2MyOAAAIIIIAAAggggEBHgARwh4EHBBBYHQFqQQABBBBAAAEEEEAAAQQQQGAtBZyCnCV9h3R8eFx/eecdmsl2yblUzi0NcwVrQAxbMK+RANUigAACCCCAAAIIdLPA0p1xN7eRtiGAAAII9IIAbUQAAQQQQAABBBBAAAEE1lggBEvsBie5Umkxoj/dcUg/sfWYWmn8amjbbcedpYjlrFxcigkBBFZdgAoRQAABBBBAoOsFSAB3/VNEAxFAAAEEEOh+AVqIAAIIIIAAAggggMBaC8Tkrw9ecWn5XzUbhdpZQz+y4379x7ExqV2TvKV/nV/rplA/AgggMLACdBwBBBBAoDcESAD3xvNEKxFAAAEEEEAAgW4VoF0IIIAAAggggMD6CXQ+2BvUKIKc92qlqb4yPq6f23KrZoZKyWWWA7bhrvgpYTkxIYAAAggggMCqCVARAgj0kIDdEfdQa2kqAggggAACCCCAAAIIdJEATUEAAQQQQGD9BJyzhK7NiSpVWWUJ4FKlS/VWfUif236bfnPTNhUuVxLWr01cCQEEEEAAAQQQGAwBetlrAiSAe+0Zo70IIIAAAggggAACCCCAQDcI0AYEEEBggwQqy/C280rels4HSwdn+sPxrfqlyaMq0lQulGc+++stYVzZ6FfnA8Eb1F4uiwACCCCAAAIIIIDAegvYLfDqXZKaEEAAAQQQQAABBBBAAAEEEECg/wXoIQLrLeCDV4yF61pWt7QhrUqKiV3vKjUb4/qhfY/otyf2q3QjkmV+rVRcqLIVPhS8IMcjAggggAACCCCAwGAI2N3yYHSUXq65ABdAAAEEEEAAAQQQQAABBBBAAIH+F9j4Hsasr+KQlrOkcKWgUkmrpeP1TH/vwK16qz6pkDjFYpb75SuhN/4ZowUIIIAAAggggAAC6ywQ75bX+ZJcDgEE+k+AHiGAAAIIIIAAAggggAACCCCwUQLBEr5BRZbpZ7cf1k9uPaTZWtr55G8apLwSSeBVe2qoCAEEEEAAAQQQQKAXBJJeaCRtRAABBBDoYgGahgACCCCAAAIIIIAAAghshICziy5GqMeVRG2X65/uPqoT9bq8c3KWAFaID1aWGQEEVibA2QgggAACCCDQMwIkgHvmqaKhCCCAAAIIdJ8ALUIAAQQQQAABBBBAYN0FnF0xhi0Uc7sxWrbhpVZS1x9MHtZf2/E+VdWk2srUzEKnmJVgRgABBBC4RgFOQwABBBDoLQESwL31fNFaBBBAAAEEEECgWwRoBwIIIIAAAgggsPECMREcQ5b97YRUJJl+e9th/e72bQrOKyuH1Smy8a2lBQgggAACCPSiAG1GAIEeFCAB3INPGk1GAAEEEEAAAQQQQGBjBbg6AggggAAC3StQuUR/MrpP/2Rit07Ux5S85yug40eGu7f9tAwBBBBAAAEEEOgeAVrSrQIh/g/HGBdpIAngi8CwGwEEEEAAAQQQQAABBBBA4AIC7EIAAQR6QGA+HdKv77hZXx7bpSqd67Q4jo8FpZKrJJEENgRmBBBAAAEEEEAAgV4UiDe2dj977h1t3PK2V/Iu0aokgHvRhjYjgAACCCCAAAIIIIAAAggggMDVCVAaga4QiGNbMWJj4jJGXLfwNhgWo5219Z8nN+m/3XOPTtQzla6uzmiYJYDDwoqVZkYAAQQQQAABBBBAoHcEgt3rxqic3dFaeIugTK6qW7Tlkqamh4ZU3vIQCeDeeVq7tqU0DAEEEEAAAQQQQAABBBBAAAEE+l+gt3qYBpXJiP5gy2H9y82PK6sKKZ2SU6lWmlsK2PVWf2gtAggggAACCCCAwMALWL7X7mcjg93LWiY4q4KSal5ypzXd2KS57Xeq9sgnNf3cx0gAiwkBBFYgwKkIIIAAAggggAACCCCAAAIIbJDAsk/+vqcFVa60yFS4Mf2/Dt2uP9i8S5XL5UKlxGfvKc6OywlwHAEEEEAAAQQQQKArBOweOA3BEsFeqhJVoa65LXs1dPezKl/4pN666wGdrI+TAO6KJ4tGIIAAAr0oQJsRQAABBBBAAAEEEEAAgW4VyFJlwatVb+r1ka36sZ3XqxV2WGtT1QtnA2ZiQgCBKxWgHAIIIIAAAgh0l0CQErvXDRqRO/IBJQ98RMfvuV8zO6+TTzLVw0kSwN31jNEaBBBAAAEEekOAViKAAAIIIIAAAggg0M0CrvAq0mCJ3lStLOjnN92hf7tlp2byoHZWdHPTaRsCCCDQVQI0BgEEEEBg4wWCk2LID0lVXWUilZtv0dSTz+ndF1/Sm9ffqdnhUbWqmc5XQnufkwDe+KeNFiCAAAIIIIAAAj0lQGMRQAABBBBAAIGuF3AKnTY6SwH7xOlLo6P60d03ayofVq1s27GF47bCjAACCCCAAAIXFmAvAgh0iUDn3tbN253tKbmREWnfAyqf/pSm7ntE727dpLSeyiXpstY6WY5YTAgggAACCCCAAAIIIIDAFQhQBAEEEEAAgd4TiKneU8OZfm7LQX1x02EVaaoQgoVf7EwssbjKAgEEEEAAAQQQQEASCOsvcIl70hD/W+O4mrsPqXzsKc0++by+fMNBNfMx1YpUc2mlynl5t/BJYStOAnj9n0CuiAACCCCAAAIIIIAAAgj0oABNRgABBHpaoNK7tWH9+I6b9c18SEE2OtZ5DJKzsHUxIYAAAggggAACCCCwAQLB7kerJCguQ/zdvjEW2+GdUyvJNXfXQ5p55hN689gDam6eVE3TSt2s0qpUo3RKw7mf+T13S1c3URoBBBBAAAEEEEAAAQQQQAABBPpfgB4i0GsC3gbNlkI+aKRZUxE26Te3HdUXd9wjGyZTEual+CHgEJPBMXqtl7QXAQQQQAABBBBAoPcFzv5nxNISwSGkclWmqaqSb4zJ3fB+hQ99n6af+Ljmd9+sKh9WK28oL2rKylyWH5ZPgy2DkrixCEICeBGCxVULcAICCCCAAAIIIIAAAggggAACCPS/QM/3MH4YYjar2cCY1/HasP7vh2/VG6OTajeC9c2rlWaKa7bBjAACCCCAAAIIIIDAOgs4ObthzXymWvwkb9WSwpzSvfs1875ndfyRV/TuTXd07lnjp4ElJ50T6kzx/zQuv6clAdxh4QEBBK5OgNIIIIAAAggggAACCCCAAAII9IaA87IhslJFJlUh6GTjRv2P1x3TXNhjOzI1CtlxMV1QgJ0IIIAAAggggAACKxdYSs0uLc+v0dK1IZevT+j01r3y73tM7Wc+q9kPPKtTO7apUvv8E96zHWteSAJbXUrsz3uKsAMBBBBAAIFLCHAIAQQQQAABBBBAAAEEEOglAReUuKYle20wLGvLp0390ui9+t2JI6qyIYXE91JvaCsC6yfAlRBAAAEEEEBgFQQsNeuC4h/ZUrZ2tlI7ZtvxmM9rau46KP+BFzT36EfV2rVXRT6vPBRy1aSdEsvG+9a4XIq4bYfOzPHTwQsbdue7sMIjAggggAACCCBwOQGOI4AAAggggAACCCDQawJBzobVss6jQmJz0NfGx/Rjm2/QN+ojaqaWBO61TtFeBBBAYI0FqB4BBBBAYPUEglXVzit7VCcH7Hwq53OLlkJWyW/brdMPflynHn1VM7c+qJP5VhW+Jl80pDK1e9kZLSSOLVXsvEIn4rrtdTHVm9i9rkVwtrSiNicWzAgggAACCCCAAAIIXE6A4wgggAACCCCAQO8KBBtgk5erUuuDU9FI9Lm9+/RzE/vkq1kblcAtlQAAEABJREFUKIvDcnaIGQEEEEAAAQQQQACBVRWwpGxIVSvqKl1u+VwnnxaSO61mPqrmHc/o+AufVuue2+X37VRht6s+qRTs3tUe1JlcvFe1cN42bXnmgG0um11cXzxMAjhiEAgggAACCCCAAAIIIHAJAQ4hgAACCCDQ6wKd4TBL9DoLGxWrCr09slW/sON2vVHbqvh5jBC8Lha93nvajwACCCCAAAIIXJkApdZGINg9qJQXidJmTe32sMrDt6r1wmuaefpDmt17k041RlR4pyQUCklLSu2cROdOwdn2Utjq+XOQXSeRC4kSMSGAAAIIIIAAAggggAACCCBwMQH2I4AAAn0mYONiUlZKrtIv7d2vn9t3m9pJrrNTcnaVNQQQQAABBBBAAAEErlqgc8fZOSvYanBBPplTXLa371b51JN64+lP6OQtj2gqHbZyTQ2VXiNtp8xOqBIvO8P228n2eHZeSv7GZdy7tIzr58Y13dGeWwVbCCCAAAIIIIAAAggggAACCCDQjwL0CYF+EfDBaymCDap1vlvPBuJmsob+xq7360sje+V8psQncjaO5lxcno1+caAfCCCAAAIIIIAAAmstEOQsfWu3mnLViCqNaS6tq73tmObvfUzTL35Ib9//qPzmPZ2G5JVXaveg3lWazy3tazejqXdWR/z9vjG84gd/45c/25rirWwMdT7j6zp1nHmwTavByvvO0TP7WUHgCgQoggACCCCAAAIIIIAAAggggAAC/S/Q3z0MmVTZgJqNnr011NBf3X9Mx+uj1mevMm3aMlgwI4AAAggggAACCCBwtQJOIaZfvd1vhnmlIzWFg3do/uFnNffI05rae4PdhE5amdQqjhlbS+vaPantVHBelSWAXUjs2OJsRRbXrmwRy1ssq+HKzqMUAggMsgB9RwABBBBAAAEEEEAAAQQQQKD3BRIv5YWU+KC5eqbf23SLfmviiLyc2kkp2935dIVseyE0YBPdRQABBBBAAAEEEFiJQLt5WtWBffJPvqLWk5/Rmzfdrun6FmVhVEWaK8QkcedeM7HLxLDFe+bz/1OiszyxlV2eIH7POQs7rNTCCo8IIIAAAghcUoCDCCCAAAIIIIAAAggggEAfCWTexs9ifzLpzfFM33/oqN4cHrbEcEOdr92z8bbgnHwcZ7OIRQkEBkKATiKAAAIIIIDAFQjET/C+t1jlErXSmtwjr2n2me/QG8fu0dzmTI0ik48JX1dopCiUBq/l09J9Z7z3jLH82Dnrzs6Lcc7O926QAH6vCXsQQAABBBBA4DwBNhFAAAEEEEAAAQQQ6DeBpiV+O3ndtlT5hv5w5JB+dtudms9yywzbkFlIZDlgeUsChzhY14l+U6A/CCCAwLkCbCGAAAIIXInAQvLXVZbo9ZndM9q9o91T+vEtat7xkGY+8uf11uPP6fj2nWoHqQxOzrUsCru39CrSYOcsXWfhnjPIKXTuO+P2UriF+9Klogpn1i63Yi26XBGOI4AAAggggAACCAywAF1HAAEEEEAAAQT6TsDHsTSLuIyda9cLvT2U6of3Xq+vDW+VT+zgwqzExtmcDcjFcgQCCCCAAAJ9LEDXEEDgigSCJXHbCpbQVRKXqWazEbWP3aPWo69q+gMvau7IEbXTzMq5To1BdkNpa5bi1dJtZVj6Cmg7FGxnkOV6LZbmpe24XNq3UMLb5rl7bcd7ZhLA7yFhBwIIIIAAAggggAACCCwI8IgAAggggMCACJSJDcFl+t2JHfqZTcc0l9VswM72+UTx66CTOM42IBR0EwEEEEAAAQQGUYA+X4lATOSGYMlXuzcsQkuaszTr9luUPvaKTn7wFX3r5tt1enSHyqKhK7p/DAsJYlkCWDYtbdnqZWZrw2VKWMsuU4LDCCCAAAIIIIAAAggggAACgydAjxFAAIFBEkhztWqpTg8V+ruHbtW7jYbKzuCeDa5VNsK3+KmNQSKhrwgggAACCCCAAAJnU7JB8Z4wfgbXqVIiV98m/+zTmn3lZZ287wkdr221NG6lephTmcgiNb6z59uGzcu2l1aXlnb08vNS4aXlxc+wJlz84PlH2EYAAQQQQAABBBBAAAEEEEAAgf4XoIcIDJxAaT0ubZCuvUVvN7borx1+SPNJwwb3huyAFIK3qDrrPCCAAAIIIIAAAgj0t0D8YG6M2EtX1uSKhubq86rirwnZvF/VHY+q/eH/Vu/c/5K+vmuXTqYt1Tu/W6RuZTKlzss5Z5EocWknpMSqcxY22yImlIMLnf9m6Gxpu+ym08ktHD67tLps1+Icjy6rZ3HvhRax1IX2sw+B8wXYRgABBBBAAAEEEEAAAQQQQACB/hcY4B5667tTYYN0n992VJ/fc5va2ayFJX9tUM4OMiOAAAIIIIAAAggMgEDn1i/eGgZ7SOcluyfMa/vUPnSPph95WScf/7Bm923v/J7focJppC2l4VwYZ6ldd+6uc7fiwc6F4u5zT+4cst1xaYtrmpNrOouTEEBgwAToLgIIIIAAAggggAACCCCAAAKDIeCSTMezffpHu2/TG0O7lSmVc4mcRf8L0EMEEEAAAQQQQAABhaBkrpSKRHP1MZWHjip99FWdfuEVvXPTnQrJds1mdo+oRI0qsbvFREqckhjOlhYxAawrmRY/4eus7FLY6opna9GK66ACBBBAAIF+FqBvCCCAAAIIIIAAAggggMCACRRpot/dsl//854jmsuWhs+cXJDsUUwI9KUAnUIAAQQQQGCgBOzGbqm/y1bjrmAJ3LIRdHrfblVPv6Sp5z+ht47dp9boTsWva55rzCixc1IfS0vNbCnd6xZ2XOPjys4+96JLd7Dn7mULAQQQQAABBBCQBAICCCCAAAIIIIAAAoMm4EOlUJvSfF7qN3Yf0e9MbpcPDakatxiSFgf6Bs2F/iKAQH8L0DsEEEBgsASCXBUUnC19JteysHs8VyXyVUPVxF75hz+p+ec+pbdvfUQnx4+obcfjfWBaOaWlk52pQlIrdcrtWKJUTomci7GaqVxd05Rc01mchAACCCCAAAIIINDvAvQPAQQQQAABBBAYXIEQf+9vTV9Kd+nHt9ysd0YLzQzNykb6VGZtcwkWzAgggAACCPSFAJ1AYAAFnMrcIrEkcDov5TNq5YlO18bUvuMBzT73EX3j0fvV2nudXBixW8DMcr+pQggdq4X0rpPliyXbsFkL09m1he2Ne0w27tJcGQEEEEAAAQQQQAABBLpTgFYhgAACCCAw4ALBhsyC00x9k3561xH9p7EbNdIqpFCoUilvg3/BksQDrkT3EUAAAQQQQKDnBfq9AzFhuxRn+xo/v5tVXrV2orKsq5rcq+z2R1S8/GHNPP2i5vfdboVHNNRKNVRWcklbafy0sHNybiEkJ2nhnlF236jOtrpmspZ1TVtoCAIIIIAAAggggAACCCCAwEYLcH0EEEAAARPILNlb2jBeS1/bVNP/Z/edmmrUFbJ51edrtt+KMCOAAAIIIIAAAgh0sUCwvKwlf11py8raaev2qPgf+WxZZl4ztRG1b/6Amo+9qpOPvKBTN9ytE/Vx2+9UWcJ3rt5UlU2rEWYkq0dLk1taWb6M9cdYvm/j1q8oAbxxzePKCCCAAAIIIIAAAggggAACCCCwXgJcBwEEFgW8l2yOvxdOre367e3X6+c33aZ2aolhi/ghD28Df3EZY/EsFggggAACCCCAAAJdIWA3ap12BJVpoc6v8HCFXGX7W5VadiNX7X+fmi++qplXXtPJmx7QbH2TUjekWvDKfKk82H1faKhIhlSobrXFhLK3ZLJFvFF0XrIIqnQ2vOWXY2x8IpgEsJguI8BhBBBAAAEEEEAAAQQQQAABBBDofwF6eI6ADegtfs43UaJWGvRfH7lbrw/tUFErbZDvnMJsIIAAAggggAACCHSVwEICNglOeZGp1s5UurrKZFTtPbeq9tynNPP0x9W87QFN58OSO3t/Zynizl2gW3y0gzY7BedsKZ3ZrQtNC9e90JH13kcCeL3FuR4CPSVAYxFAAAEEEEAAAQQQQAABBBAYbAGvoFY1pHeHd+kf7H5M08mQbJdCCPLBjlp0BgJ7monGI4AAAggggAAC/SQQ5IIlbZVptqzJD29XNnG72o89p9OvfkTvHLtX6cgeZe1h5T5XlTq5JLGwpbOlRa9rJL3eAdqPAAIIILBGAlSLAAIIIIAAAggggAACCCCwIFCr1M7q+qntB/UvtuxVO3Gd/ZmXDS528sFiQqBnBWg4AggggAACPSiwcDd2gYZ3DoTODdpclqk8eED+nnv0zsuv6PjdH9DJLds1N97QqdEZtfJ5K1cqdP7YqlVneWPFsNVrm128QbS4trNX7SwSwKtGSUUIIIAAAgj0jwA9QQABBBBAAAEEEEAAgeUCLRsRTPSlzZV+evshnaoNqZ3WJJ8pfrWgszHG5aVZRwABBHpFgHYigAACvSiwlOON92BxfelWzHmn+OUsc0Wpuc17lN/1mPJnPq3X739Z87t2yteHVdewsqKmtMrlfKLOt7pUXpViBFkVnVhwiTXHiAndGHF94ciZx5CcWZUucHzZ0fVcXd6q9bwu10IAAQQQQAABBBDoTgFahQACCCCAAAIIIHCOgA3k2XjfWCtXqe36xT236ou77lHdF1YqlwoLW2NGAAEEEECgxwRoLgK9L2D3aHaDpqQICumsqjSoaYnf9NGXVb70nTrx8DN658ABtfLaYlI3pout23Z7p8Xf4RGCJY0XE7e2qqVpKRFsNS/tsmXnRFtebI7HY6Pi8mJl1mc/CeD1ceYqCCCAAAIIIIAAAgj0gABNRAABBBBAAIELCviaphuV5HLNaad+eNsx/aex3WonMfnL8JqYEEAAAQQQQKDHBHq5uZZctbmTs7V8bpV6+eFMfvKgyts+ID3/mqYeeEFv7TuqSttVP11TXmWW7nUK8ePB1nUfgmLEaqwKORcfJRd3aDWmVavomhvDHeo103EiAggggAACCCCAAAIIINBHAnQFAQQQQOCCAql3qpeJ0tBSEqbUqjX1bzdt1k9svU4t2UBiHj8JLAUbN6wS2R4xIYAAAggggAACCKxQwG6tzqshKKZVY3RuuOwerZ0nmts5qdax6zT78Id04vGX9M6+Y0qKbUrV1HytrWYalNu9nIs3a50Tz6v2vRe6RIHLFV46vrQ8r6p13LTb0otfjSMIIIAAAggggAACCCCAAAIIIND/AvQQAQQuLhDHCtupVxXH8UJNSVXTfDKu/23vg/qjbXvtxCBXhs7xYFtxZDIWjasEAggggAACCCCAwNULdO6l7MbKxbDTva2Ulsht5lKVZqrmK5Xb98nd+qjSJ75Hp5/6Czp90/vUGtpq92RBM/UZS/UGJaoU0kpFHhTv6YJz8goW/kzELee8lffxSpK35ZkItj+2JqZTY8R1K7Z8tnPPbsbjFyl3ttC6rMVWrMuFuEjPCdBgBBBAAAEEEEAAAQQQQAABBBDof1wtNFAAABAASURBVAF6eBkBb+N4wUI2/BcjSGrVC31jPNf3XndAUxqVz2KBIBuXtKM2x0K2YEYAAQQQQAABBBBYgYC3c8ugtB0/xes01M41n4+pev8Dmnnyu3T66U/pjYM3ayYfV+VSS+0u3JPF9K6dqbjV+V5nS9Iu3M/FvedFp9C5++KupTj3SO9skQDuneeKliKwjgJcCgEEEEAAAQQQQAABBBBAAAEELioQPxXicr2x4y59fu9RHc8s41t5JW0v2XJhtPGiZ3fRAZqCAAIIIIAAAgh0oUCwNsWIWdiaJXaHMxVjdVU3HFP9pc/q3ac+q29dv1+ziVO9KhWSwpK/lZyVj5HYfqvhqmY7VUtxVSd2aeGkS9tFsxBAAAEENkqA6yKAAAIIIIAAAggggAACCFxUwNnQYOpzFUp13PK9P7D7ep0YHpKLHyuJHxf2iQ1AXvR0DiDQPQK0BAEEEEAAgQ0WiLdPnbB2hOV3UM522H1VO080vW1Uszcd0uzT362p5z+h1w/fqOnasOLXQk/nmebSEaXFmJIQU57xRDv3GueVnX2NF12j06LGGlVNtQgggAACCCDQawK0FwEEEEAAAQQQQAABBC4vECwJHAcZ22FYv7PpBv2LrQ9oPozKp5YYzpxC8J24fE2UQAABBDZGgKsigAAC3SJQWda1lQU186DSspZlUcmHVNXWfdJND8s98l2afvK/1PQNt2lmeFzx0721MK9hX2moait387ZvVjGRHPvkXCJnEdcHOZJB7jx9RwABBBBAAAEEEDgjwAoCCCCAAAIIIIDAVQnYaKWcZrNc37/rOv3J6B41a235xF9VLRRGAAEEEEBgnQW4HALrLBAuer3EDuVV0FDbonDKy1x+007NHrtdc899WvMvflRvHD6k2XpdlXMKdu+lzuPC2pk9Llz0GoN6gATwoD7z9BsBBBBAAAEEEEAAgTMCrCCAAAIIIIDAtQgkLpFzqU4NH9ZP7D+qtkZVJYkNS15LbZyDAAIIIIAAAgistcB61h+Tshad5Kwtz7t0/K90ce+cLzSfS34oV3XbnQovfkZzz36v3jxyq2a0SSN+Ui6pyTlnEe+9lmJh+7xq2VwUSBaXLBBAAAEEEEAAAQQQQAABBAZRgD4jgAACCKxIINhg5NRQpb+1Z7t+e/tBDbdyuU6NrrN0Pu1s8YAAAggggAACCAyOgKV2Y+I3xplO277l/00uOM3licpDu+TuOSb/8n+pt595VV89cqPma3V519R0rWVlpNwnVksMWzBfkcAFta7oTAohgAACCCCAAAIIIIAAAggggEBPC9B4BBC4OgEfvM4PhTiYOaRm/ZD+6oHb9bXREZVpUFJOSqWTqsbVXYTSCCCAAAIIIIBAzwvYPVBIpRDTkMEWrU64yssVTkU+qrk9B+Tvekzhoe/QzIPfozcP3aBWbVz1eGuVtJWXlepWPgltVfYn2D2Xt2O20EJYvXZvFi4SPU+4wg5E+RVWwel9JkB3EEAAAQQQQAABBBBAAAEEEECg/wXo4SoJOOfUaLfUThv6ra3X63/ee6vK+NnfZEpV7hXSOPxmg6CrdD2qQQABBBBAAAEEul8gJn8bCqqrTJzK1CspM1uOqtx3h5Jbn9XJxz6m9kMv6OT+Azo+XFNp91Sye6iluyZnZ8uSu52ls3uqeCCGmK5EIN6BXkk5yiCAwEAI0EkEEEAAAQQQQAABBBBAAAEEELgagfiJ4FZWSqFUETbr3265Tb8zcVhlLZFPU/mssOqCRTfNtAUBBBBAAAEEEFhjgRAs6Zsqm6srnxlXseeY2k+8qNYnP6HXn3lKYe8xzWXblGpcQ2WuxCVyFpKTLOLdUwwxXZNAck1ncRICCCCAQP8J0CMEEEAAAQQQQAABBBBAAIFrEgh1y/9aojfkhf7D1hH92M5jeqe2TVlZU+qb11QnJyGwZgJUjAACCCCAwEoFLEcbnKVnbXlOVZb0Xdiu5NysZhpB7VtuVevxF9R8/uOavu9hvTE0LksNS67dCW/1eEv8BucUztRn67L7K4vls12xU+ZsueVHWV8uQAJ4uQbrCCCAAAIIDKgA3UYAAQQQQAABBBBAAIFrF3AtG630Tq4s1daYvrjtoH67vkutpC3PCOW1w3ImAgisugAVIoAAAqshENRJxSombyuX2VZNzucq572KKlF7clKtW+6Xf+RlTT/6it64/3md2L5L86GmzO6ZJK8q8fLOW3NiXbaQk7dQJxYeYxLT8sOKUyy1POI+4uIC0e7iRzmCAAIIIIAAAggg0O8C9A8BBBBAAAEEEEBghQIuWPLXp53hyuASfXl0s/7u4Zv1reEtKtLSBkXjcOUKL8LpCCCAAAIIrEyAsxFYNYHEOyWllFZeSubVzqdVpbmyzfvlb/yAmo99WDPPfFzTdz+o03t2aXbIqZU4XXiy+yQXZFUqOEsCWzGr9cJFba+V1lLYJvNFBEgAXwSG3QgggAACCCCAAAII9L8APUQAAQQQQACB1RFwlvx1naqCrbWTMf3G1qP62a13qQy1zv6Fh2CLGLZgRgABBBBAAAEE1k3gWi50iXuWYClaXypUUrtlid/aLpV3PqK3X35RJz/yIZ0+eq9mGpstKTyurMw0atndWnByLpFzqZzF2RadvY6LO62c1FkT07ULJNd+KmcigAACCCCAAAIIIIAAAgj0rAANRwABBBBYRYHzBimzoKnakP7HPTfrS6ObFFw8boObbjFky1W8OlUhgAACCCCAAAKrK2D3KvG+ZXmlwfYtbvvEqUyC5nft0fxDT2v2I9+huUdeVnHkXs2lE/KW6M00p1SzcqGwcJbSdYtns1gPgXMSwOtxQa6BAAIIIIAAAggggAACCCCAAAIbK8DVEUBgdQV88FqKYOsq23JFTW9MDul/OHCHJYMTG/SUnHedpToDqmcHUcWEAAIIIIAAAgh0jUBQiPcqwe5fvIXd08T7mvg7fhVSzVlyN+zdreajH1fxxCflH/mI3jh4p04NZSpU2W2O3Rc52XraCb/Yr2AJZJu1sAyK+xci2D5b817BovOx4mD1LJ1ndcXVuDg/4n7iwgLJhXezdwAF6DICCCCAAAIIIIAAAggggAACCPS/AD1cc4EgpbPKNK8yGdZvbL9ePzd+q6qkLflUtiIbVbVWOAtmBBBAAAEEEECguwTsTkbBEr1BqXxiacSsULCYndyp2SN3yz/5cc099RnNPvR+ta6/TqXLNNb2lvhNrCNu4T+72drSvJT0Xdq+kqW7SKG4fykuUoTdiwLx2VhcZYEAAoMrQM8RQAABBBBAAAEEEEAAAQQQQGB1BGwAtKxbVd4Svbm+NbJL/3zXbfrDsV3yNkCqOKr6nqFRK74uMxdBAAEEEEAAAQQuLhDsRiV+CjdUdh8zKxW+oebmfapueZ/qj7+o5vMv6fi9D+n01pvUDJOaK2tqu8SSwEGyjKOzdedSOYuLX8UKxsJ2yvIyzjaWwlaZVygQlVdYBacjgAACCPS0AI1HAAEEEEAAAQQQQAABBBBYNQEXcg21RlQmmeQruTLRb27bpi9uuqHzVdBFVtq1zhvxtD3MCKy5ABdAAAEEEBhoAbfY+xBXYixtLy4XFk5eTqUdD/v2SHffo/ZzH9GpD31Gf3TvXZqd2KG8StXMvZWry/lMjcJppAhyQTbZiXa+rdi8fN02bY7XDnZmjDPFbP/SHM9YWme5MgESwCvz42wEEEAAAQR6WoDGI4AAAggggAACCCCAwOoKxIHN+bxQcDHR620pS/zW9c+23qM/HdquyjEct7ri1IYAAlciQBkEEEBguUBl2VdXpnZfkqqdJvKWeQ2lU5VOqLXnFoXHX9HJF/6Mpp/4mN664SZ9c6SmoaZTsBudInNKndWQ2P1OGjRvyeDZmt3zWJ06M1mFne24DHY/ZMedheK6ZNWcKcnK2ggka1MttSKAAAIIIIAAAgh0uQDNQwABBBBAAAEEEFgTARvcXPgIjNVuA6U2+NnKxvT7O8b1v+49pvm03tlvD8wIIIAAAgishwDXQKCTcC0tIxgTr0mQssoe7H4layVqtOoq3IjcDXepeOxpzb70YZ2870k192zXXC1Vbonh8abilza/V9ISwfGjv7He9x5c2mPXstX4GOyaISaC49L2Ma+dQLJ2VVMzAggggAACCCCAAAIIdKcArUIAAQQQQACBdRWoMoVqWD+y6wb9+qZbbZDVEsPBr2sTuBgCCCCAAAIIDKLAe/sc7B6k3Wyr9HWF3depvP9RtV75mKZf+E69c9dDOrljm+IneptZJcv9SpVXUng5W8ZzL1Dj2V0xE7wUZ/deYC1cYB+7VlOABPBqalIXAggggAACCCCAAAIIINDtArQPAQQQQGADBNqq6qlO1jfp/3HwTk3lQwpnvgrabUB7uCQCCCCAAAII9JuA08WTqomXssrJhUQtuwepHb1OeuJZzT//vN599Em9c/R9en1CKtNUtbImhboSnyq18+w0FUnofE20rmlyFzjrQvsuUIxd1yyQxDMJBBBAAAEEEEAAAQQQQAABBBDofwF6iAACGyVgg5yFjaC6XF/ZtE//aO/9OpVPKPiGKhuI3ahWcV0EEEAAAQQQ6BeBoOCCnLcoMrkit3VbWhI3NINldnMV9R0KB+5V+vxn9cbLn9U3H3hGb+49qtl8TE6palVuid9ciXLlVaLE7lFCPGLLPKRytowRghU7J+zawSuo6oRCZQVs3W5/Fj4MbCtWq4uxWIezA3GvmNZMIFmzmqm4VwRoJwIIIIAAAggggAACCCCAAAII9L8APewCAeecWmmuH9t5k/5dY4vKpKmstEHSLmgbTUAAAQQQQACB3hXwiVNp9xlV/MhuPi+l0yqzlk7XUzUPXa/y3oc099IH9cZrL+ord9+h9vhuuw9JVbmYJnSdjjvnlFg9usi0UOoiB69wd6xjKa7wFIpdo0B8Zq/xVE5DAIHeF6AHCCCAAAIIIIAAAggggAACCCCwngLeJfpPE3v1Q/uv07uNEYU0DoMutSAsrazykuoQQAABBBBAoJ8F0iooL7xSn6lZ1VSN75EO3qva+55WeO4VvfPEUzp+yx0q6ztUL4ZVhWzhE72GEu9ElsI2mftEgARwnzyRdAMBBBC4agFOQAABBBBAAAEEEEAAAQQQ2BCBVJV+Y/sR/dqu/Won8esWpRCc4lc3bkiDuGh/C9A7BBBAAIGeF7DbBClmaRWnEB/izcPC0h7jccv9qtqxV8Xtj6h64hM6+eJndfx9z+ntLYfVHNmuJNSVVk71qrT1wqrzlgS2k20+U7Wtr2SOLYttibGSejh35QLJyqugBgQQQAABBBDoNQHaiwACCCCAAAIIIIAAAhsn0EwT/en4Vv3Ittv0zdGaFD+pI6+Z3IvfCbxxzwtXRqAfBegTAgj0i0BQ6YJ8Eixxa+FjJHI+/reyTG7nARWPfLdOvmDxwe/UV299VPNjw6qGa3JpJpV2biW10lRzeU1KanL8dOLQAAAQAElEQVSWpXXB6lgkckG2z/LK7tKxVG75UjbZ6Voetot5AwWSDbw2l0YAAQQQQAABBBBYfwGuiAACCCCAAAIIILChAkFpqJSUQ/riliP6wtg9KpN5G8xtaXwuU+bnrHVx+NQWzAgggAACCFy7AGf2i4AlZJMQlFsSN61kieBcrayh+YldOn30bs28+Ckdf+U79PoDD+jkof2ar7WVJicl59WZ7PxgqdkYsjsO2VR19rnFLduxinO8i1mKVayWqq5SgATwVYJRHAEEEEAAAQQQQACB3hWg5QgggAACCCDQDQKVS1S5TGW1W//wujv1W5OHbDuVbP/cUFNxcvawFLbKjAACCCCAAAJ9JxDTpJfplN0MuCRRUXoFP6RWbZv83tvk7nxSzVdelXvxI2reeL+mxq9TVTZUm5MazbZcaCk4yxZ3qndK7B7DOafOp3Y762fTg519V9AUMfWUwNlnuKeaTWMRQAABBBBAAAEEEEAAAQSuSoDCCCCAAAJdIuCUF5JPS81nXn80Oa7/3/Xv1xtDI6rSSkNFuiafxumSztMMBBBAAAEEEIgClnX1Fp2MbNy+QAS7IwhKFJJc+ZZtmr3vfpXPvaj5l1/Vtx59Sif23qh3GxNqp065b2u2MS/vSmU+tWozu9mwc4NkeV+dnWyHluLsXtb6TMC6QwLYEJgRQAABBBBAAAEEEEAAAQQQ6GcB+oYAAt0h4INXjLaNyboy2IDsjCpf069P3qRfmLxFM8m42m6oOxpLKxBAAAEEEEBgjQSCKhfkLUNXJkEhZmhDpqBcCrnaM5VCM1WrsVNu7/tU3PmKTj39Zyw+oXePPaATkzvkG6N2H2HlXaoqSVTavcV4Yc11Utu2ZUngEJPHVre3moPdgyhYvRZxGcM5L1kEO2d56DLT8rJL6/EUq0bnR9xPbIyA/fXamAtz1Q0XoAEIIIAAAggggAACCCCAAAIIIND/AvSwCwV8sMHeIMXBWFvoeK2uH91zi742Pq5a2wZj484ubDdNQgABBBBAAIHVELA0aUgtB5sr8TULWR42fm1zoXZq+/dfp3DnA9LTH9Q7r76kbz37iFo33qx2kneSvcGSuoqhxcmqk4XNCzsWV0LnfuPCNxWLRRbKr+JjrHcpVrFaqroGARLA14DGKQj0vgA9QAABBBBAAAEEEEAAAQQQQACBbhEo80K/seWwfmzygE7UhmNmWPKWCF5s4LUPpC5WwAIBBBBAAAEEukggKKtK1dqn5dpT8vVE1eSY2kfv7iR9Z1/5iL718vM6ecvdajV2qaqGdTo4VXZD4IKULIa7yh7F8ktxladSvAcFSAD34JNGkxFAAIEVCXAyAggggAACCCCAAAIIIIBAFwnEUdxp+VDXv9h7p/5wcosN8KaL7bNjWorFXSwQuFIByiGAAAIIdJHA2ffzIEv4ppmKiU0qrrtd8/c8r9Yz362TT3xKp489rvktN6jlJtVMU3kn1Xxp0VYaQvyg74r6ZNWt6HxO7h0BEsC981zRUgQQQAABBFYsQAUIIIAAAggggAACCCDQbQI2FOvH1UqG9YcTk/rbu+/QidpmtZOaYu63SkoFFxT/dFvLaQ8CCHSvAC1DAIH1FLD3ckvNurCwDM4pRmcrJm0ti+vsuEqvMmuo3HFQuv1RNZ/4r1U+9V9o5v3P6q2jN6u9aUxztURFJqVJIue91RNUJbKlswSwOpMLUgwxIXAJAftrc4mjHEIAAQQQQAABBBDoFwH6gQACCCCAAAIIINCVAkHOz6vum2rlw/rV3Uf0u5uOWUstAezHlNpgsY362razYEYAAQQQQOCyAhRYd4Egb9csLGlb2VKubW/dbRVJUCuVZvyMwmim6sZ75R9+Qadf+qTefeWTmrn5oE5tHVGrUVPiUoV47pkIsjzymS2J+wAxXZUACeCr4qIwAggggAACCCCAAAK9KECbEUAAAQQQQKBrBZxXSOo2QGxDx2Wud2q79JnDR/WnmybUzObVTkas6Qz6GgIzAggggAACXSuQ2tt43vZKCsm3MynUlDZG5HYdUf7Qa2o/83069cHv0+m7npab3K1kuqXpvFIzd6pi6teHTt+CveU7l8hZdHac9+AWinX2xvUYnY0zD6wgsCCQLCx4RAABBBBAAAEEEEAAAQQQ6EsBOoUAAggg0NUCzucanRmRgg0Wd4aAE82M79DfP3CrTtSHVfMz1n4bVbbH9842Smw7Fx5thRkBBBBAAAEEVk0gvr/GiElZKa6pM4XgFcMeFrbtMaT2Vt7I1B4dl993s8Itj6j5xKc1/9THdOqh5/WNY3dpuuE1mwfNxd//62oabieqF0GJJX/jNWJYVcwIXLvAsjNJAC/DYBUBBBBAAAEEEEAAAQQQQACBfhKgLwgg0P0CcbB3tl4oJKWcDSgnQSqSIf306FH9+tZxzfhhhaKSqyy8rMxixPXSyVkoViImBBBAAAEEEFgtARcrsvfX0En8OlWJk/M1e9+tKSlzJUXSWW8r10xak3btVfuO98k//oJmn/mY3nniYzp+812a2rlf85bwTYp252uiS6snfkB4Prf3+yy19/zE3sYtgjr5ZMsFq7L1GD4E27eQbI4JZ281LA9rnp0bG0og8F6B5L272NPnAnQPAQQQQAABBBBAAAEEEEAAAQT6X4Ae9oyAt8FbG+m19trQsoINNJdZpq+Ob9bn9j6nrx94n9z4hKpUKl1T3s1IaYx5+SzY/tT2McRnfMwIIIAAAgismkBpb62FvfdWzslZNjarKimZlbJZe99tq0yCTm7ZqerQnao9/gmdfuGzOvHQJ/XuLY/q+I4DOt1oqJ3mVtZduE22OyZw7W3/wsfZi8AKBZIVns/pCCDQUwI0FgEEEEAAAQQQQAABBBBAAAEEulfAdcaB66VXmdX10ztu10+/8Gmd+ui3q/XUh1TeeK+KzYc0Vw6rVdblfKLUByXBdz4hdLZfl1sLlyvAcQQQQAABBBCIAiGosuRvaHuFZk3l8G6Vt9yn4omXlH3wo5p57WP6+oMP6fXdN2h6pKYqlxquqRGLzLdjDWcjJHJnYuE9/+xBKb47x3C2cylslRmBaxJIruksTkIAAQQQ6D0BWowAAggggAACCCCAAAIIINDVAnHQ17ugVn3ORoHbmq0K/bU3S/2rnffqm/d9UDPPfZtmn/2U8qe/TbrrcU1PbrWB6LpCliq484f5Ym1WzTk9jvss7BrnHzmnGBu9LUDrEUAAAQQuKrD0qVt7N1SMcwpasjdux/2pl/LKycX319FRucP7Nf/chzXz/Mc08+wn9eb7XtQbB29SM53QWDPRZKupmq+UWh3O12zZsKoSxevFkJyWT3ErXmf5vuXr8fjybdYRuFqB5GpPoDwCCCCAAAII9J4ALUYAAQQQQAABBBBAAIFeEXByZUNx8DhRTALP6x++fkpzRanj45t16sB9+tY9lvx94lWFD36P2s9+l/ytj6vcdYv80DapSuVssDqkiYokWHi5OIDtJafSHiw6I9FOTAgg0H8C9AgBBC4tEP8PVOnsHTG1SBJV9p7p4qdyvb1/WuK2cA21hsfUmtiiuRuOav6Bx+U/9X16+6Xv0tT7n9PsDXdpbmST0lpDQ3ZOolhHfPuNyd5MZZqqlUvzmbd1ydvbbbAywd6FbXWhcXa9EMO2vEVYPBAXS2G7mRFYkQAJ4BXxcTICCCCAAAIIIND1AjQQAQQQQAABBBBAoEcEOoO+QZ0hYmePCsEGpoN+eXpWPzs9okYlZZpRK2toamhSUweO6M0jx/TuQ6+pFT8d/PDLaj/4gvyhO1SO7lDiE9WLto0+SwqpVTeiyg8rKLMdzAgggAACfSZAdy4j4Oy4s/fZvPSqFYVq1by9I85ZoralZq3S/CZL7B64UeH2RzX33Mc1++Kndfq+5/Tmlhs1O3FYLeX2vpwoJm3tTVWxLquyM1u1cs6u0AnbZQfjvqWwPYuzlVlckxbWYxktTgt7FjdYILACgWQF53IqAggggAACCCCAAAIIdLUAjUMAAQQQQACBXhNYGvgNlvz1wctXXvO+pn/wzmm9WU2onTU10p5ToyrlSqekPqTZ0UTv7tymk3c+qnceeU1vf/TDmvnQh+Uff0nlTferOT6puSRVWbaUlHNKZOfaALVLnGKICQEEEEAAgZ4UiKnTGJdvvItFYuZ2qXiSqZhPVdR2yF13r5LbHpd75jM6/aFv14knXtPU4Uc0NbZJzUZDLvWq2XtnZu/Lwdt782JUtl0pKEZ8346XWB7xmjHO7AuJJY1dJ+3rbKcLzrZtn60vn521McbyfZdfpwQC5wok526yhQACCCCAAAIIIIAAAggg0BcCdAIBBBBAoPcFbAA4dqJRFDoxNaP/6a0pnbbB67n6SbXTOSmZs0HktnxSyrtCSTJr+2bUTDfp9O5bNHX/Czr10ndq/sU/p+SZb1e49QFVO/arTGuqksSGrJ1FvMLyWLzo8l12lXM22UAAAQQQQGDDBYK9O1WyDKpka7IpWJwzL9vRWfWJvWcmmp8YVnP/ToUnP6TWU69p7plP6eRzn9ZXjh7SiWFL+Fbzyv20XDUkxW/OCHV5u0ZYzMp26rILhQu8i9ruZbOz9Ri2WJyXb8X1GIuHWCBw7QIXOJME8AVQ2IUAAggggAACCCCAAAIIIIBALwvQdgQQ6E2Bzid+g1dcdgaV46iwc2rWK5VVqn83N63fmE5tfULxU0c+VKpcqzP2nfhcZchUKFewgeqghmZsoPt0vaGTN+zXG3ffpbde+rhOfua/kX/pe1Tc/bza+47JT+yWamOq8iEVLpe3c+zB6gxyXgsRvA17S/Eh/i7DuBQTAggggAACGyZg71Ex+Rq08D4lqbL3vdINqXTD8rbu7L3QlXW5pKYZS9y2J4bVuuV9aj38YTWf/3M6+fxf0lsPv6QTx+7R8bEJzdl7asPXlcjeS5NEpWXPXIjfmFGoSkrb9irtKt4iXjTEN0lJwd4jY9i7d2c9vocuhDUu2Bu5hT123jpdPOdCYfUsn+0UxVi+j3UErlbA/gpf7SmU71EBmo0AAggggAACCCCAAAIIIIAAAv0vQA/7UcDGkOdzry/PnNRPnnxXLZcq9akqS9im5aiyqtYZWFZ8tLKdpWyyEefEtrNKNqCdqFWv6dToqN6++U698/4nNPvcxzT14ic09ciTqm64TdmmbfJDuQ06BwUb5lbSkpyFtwq87bEB9MIqrOyomBBAAAEEENgwAWeZ19SiIflcqgpl5ZRyTUvJjFp5S6frlZo7x+UP367ao5/R1PN/XjMvf1Cn7n9Apw4eUWvrThVJZondRMG5Tk+c7E3T1kIItrb4n59sO769XjDisfMi1hTjvN2d08/fxzYCaymQrGXl1I0AAt0iQDsQQAABBBBAAAEEEEAAAQQQQKAnBeIocsgULAGs2pB+barUz0zNWno2k/Ol0jKTT/xi1y6yCFZJsGFAWzp5tdRUMZLq1NYRndq/B/WvzQAAEABJREFUW1N3vaB3X/i0Zj/6Z5Q89R3S3c+q2HeHWsM71VbDBsGdgiV/VVY2wB5ssN0GxoO/yMXYjQACCCCAwDoJ2FuSFFS6Su3Mq8gnFbYdVnrTB9R4+EOa/dB3642XP6w377tHxYEDOj40qfnamNLOf6Cy91B7K4tvb9faWntb1VKcX4e983aSvkvL84+zjcBaC9id31pfgvoRQAABBDZUgIsjgAACCCCAAAIIIIAAAgj0uEAcwgtKi0RFmNTffv2E3g01pZbKLbNZyQa+LRtsS28RtDQFG3qubOS5nUnxqywz7zTSlobbTnmVy4cRtZNxGwyXmvmQ3t2yV1+74159/YVPaOrlz8g/9Unlj3xUOnJI5eioEp8qs3MVZLNbusx5SztoR2OJpQMXK7l0nOUqCVANAggg0PMCZ98x4rvJme4E24rReX9ZeIfp/Ocn11r4NQkHDsrddb/Cs6+q/dzHdfqFT+trD7yk05t2KKtPKvMNe7/LlMb/DKVSPm2qSpoKrpS9VWqtptibGGtVP/UicCmBePd4qeMcQwABBBBAAIEeFqDpCCCAAAIIIIAAAggg0OMCNuat+GlbW8bfDazQ1pvtuv7OO8f1zsguTTcskStL/HYi9tUKOtt2QS44i+XDf06tNFEzr6tMc0voJqqVrhNxUNy5TEn8tHElzU5s0Vs33q6vv+9xHX/h/6byk/+d5l7+Ds0+8qy083r5kR0q0iF5l9hFnV3HwsdrehtLt6UsLPvsLGzVyjAjgMBaClA3Av0iEN9XysTZ+5S9r9h7SHwfcT6195lUvlYq1FK1RrZobt/Naj3yooqnPyv/3F/W8fv/nN65+f06ufOwZpNcWVnK1UbVTGpqZpm8Mrn4ddG+Zuvx/WtIwbl+YaMfCLxHIHnPHnYggAACCCCAAAII9IMAfUAAAQQQQAABBBDoF4FwtiNOQbma+mdvHdfnv3Fa9TgobvvUCW8FlwovLOPQdhKcJWWthLPDywa7O5txl4ViiYVTFKdg2z5JVdUaOjU6qTe27tLx2+/UyYcf0amXPqz55z+s8v7n1Lz+ARVbb9Dc0GYVtUwhqaSqYVGT4shjWskuH6u0CIp/bIUZAQQQQGD1BHq+pvje4J29XyQtOddS7ivVimDvI215S95WwzvUHD2o1v47dOIDT+jEhz6h0y9+St944HlN3fuojm/ZomIst/egXH7pfS5+YtjWrZZlPs7Wl8LeFxXXbRczAn0oEG/D+rBbdAkBBBBAAAEEEEAAgUEWoO8IIIAAAggg0HcC3neGqYMNaBeJU5Vu1g/PzuprRW5djQPYS0PcS0vbvTg7y8C6YMOAnYhlFw8sW4T4KeO4bac7u5JziZIYPii3fWmVdb4yupVs0+zWG3Xq8J06/v5HNPXSyzr9wQ/JP/tBhTsfV7X3DvmJcZW1oJY/pWb1jpy84uB+sLYHqy/YtWLEyxEIIIAAAoMt0Hl/iO9xVaXEOyWhppa9t/mhHar236vmsYc0//SLan/qM5p9/s9p+v5XNHPkRs1vnVCj2qLQrKt0mUp7O/SJvWE5yXfea6xme7/pfHuGzp3sHdGuI3t/Uh9MdAGBCwvEv+cXPsJeBBBAAAEEEEAAAQQQQACB3hOgxQgggAACfS0Q4nB1GJIsmfvVk9P6P05Nq50mlmC1bgcb/V5Ysw0bAbfHq5uDFT83QlLKp/N2uVnlvlTNBum9b2g+beh0Y0THR0b09q59OnHsfZp+4iM69eJnNf/Mq/JPfEju7sflDtyuIsnlXSqv5Ezr7EKdOdijDdFfYP/CEeuolWBGAAEEEOh2ARfsfSeky5oZX8eXbcbVYPti2LqtdR7jsnROLUvitjZvU3H9zUqeel7FCx/UqZe/y5K+n9Lb9h7z+s69mhobVmbvgUPtMVVhVEpm5Fx8f2orLb3sjUaKFcaaF69jq8vmeNDigseWFWMVgV4RuEQ7SQBfAodDCCCAAAIIIIAAAggggAACCPSSAG1FAIH+F3DWRWcD1843FWyw/AtTTf3mzJziJ5/iJ6ckK2HJYTuoM5OzwW5nA+OXiaBK58dCHZlCUlOZZhY2nJjNK3eFhnzQiF244euqfKrTluSdnpzUV4/dqW/e+7ROP/u9OvnsX5J75vuku19WOHiXtGmvVFky2DuFLNNMKDVfl9q5tTuxxEGSqMqcKstlxzyCs8u5xGktY6GPPCKAAAIIrFTA+USurKnzPmXvKK7zflRT5XKV9h7hlNuxmtq2bCa5ylqiYtcuFfc9rPKlT2nu5f9Op5//L/TNB1/Sf77jXp2aGNHpVDYlqpdOma8U/3gVystSRRpUJJVFKZ94BRdkj3JOSuy9w06Uswdne2MoVIoRrJYYdogZgb4VSPq2Z3RsSYAlAggggAACCCCAAAIIIIAAAgj0vwA9HCCBOJhtI9gK9uet09P6J5YEnipTpTak7kLDJBZK2MriHBaXK1zEajsRbEA9hmy5EIqTHbNZw+1EiWVvZ/JM87t36E/vvktvPfacpp9+VTNPfULFi39Gzfte1Ozum5RvPqBGe1T1dl2uSixkA/xeNo6vyiorElkvY+UEAggggEA3C/gkWBK2rZA1JVfYi3fLlvMK6ZzaWVtzdTs+kmp204h0422qP/CsZp77Ps09+z2aefATevvWxzW7bYtmapYktjeA+F5ilWhpsreEZZuh8/6zdCweCJbcXfj1AuHs7sW1eO7yWNzNAoG+FrBbqL7uH51DYMAF6D4CCCCAAAIIIIAAAggggAACCPSjgLOh7xCCShvn/pfHS/3MyVKnsqrziSeX2FEXI5FztgwxJGdltZaT1R+vUaukpAoqbDDe0gBqFDUV2ZiO79ynb918q7529/s09fgzql5+1eKjmn/iVc3c/qjau2+WH92rKhlW0XLKi1x52xIB3kkWwQfFWMsuUDcCCCAw2AL2Qt75bzdLyyvXcN4raZZyzSA1awrFqIqhrap2Xicdvlvpscfln/42JS//WZXPfpuO3/ei2jce0/yOXZYcrqmy96v5zMeXe6VWRV76975v2dvBlbfo4iXje1WMi5fgCAK9L5D0fhfoAQIIIIDABQXYiQACCCCAAAIIIIAAAgggMBACzgba//HrU/pymqkophQ/BVUlQWlMmNqAurRKI+a6zGSXsTytitTytTbqGK8/VLTl3JQSnVTip5WGpkbKtpRkOj25Xd/ceUin7nlOxVMfVevFj6r58isqHntA2QPvV7F7j1p5Q60qUWEVe0tkd1pgiQHF8PYQwxbnbC/fF4/ZSTFZbov+nOkVAgggsCoC9oIZs6LL45x67Xjnxfb8pWyvs8RtriodVth+UDOHbtbcvY9o5smXNf3kR3Tyydd04smP6Z2DxzSz97BODNU1Uwuay2oqXdb55ofhotJQKTnJ9kmdb4Bw3rYsbBm/3rlzZSsQnFOwpTqldc4ULrBveYFgG/HcGLbKjEDfCtitWN/2jY4hgAACCCAwsAJ0HAEEEEAAAQQQQAABBPpfIHGJnHMq6019s53rv//arE43tqudpjYQL0u2SsH+LJdYGtdfvm9V151dczFsoWDtK1xNlcuVhFx5laqd5J2ofKaaJQvamtap3Ov41u2d5MDX7/mzOv7Qd6v90mdVfvA1VY+/pHDbfdLmHXJpTe05SwzMWqtDQ/J1i5pU5QqVbVdDtp5JZWJhLbBcc/zUcEwAd5YxOWynMiPQLwL0A4HVFIjvEbG+mCRVcHKLYQvbDHIqbV8h5wsplKqKGbXrNVV7r1dx9H1qP/+MTjz7pI6/9pq++aGP6PRtj+v03lvUmthmCd1EzZFxTSdW3tWVqGbvC05yMRKVWaIic/KpRRJsv4UWprgW38+C85122IMUEjlrmOssEyuYKFitQc6WtrlsdmFhIy6Wx8JeHhHoT4H4U9GfPaNXCCCAAAIIIIDAYArQawQQQAABBBBAAIGBErCBcxvslry+9K239K9PTWuklSuz5GqZeBtcL03DW2zgHJvYaaMWHjvb6kxx1fLYihHcwqB9I5xSOy/17tateufmu3Xyyed16slX1Hz+21Q+9xnlj78s3XGvZibH1Bq14U3L94a0VJHOWvLgtHw6J6UtWbZZvlaZTGXXigbBlswIIIBA3wisYkeCvVZKRZLaMrV6LYKTWvbaWQYlVWb76yrToNnakNq7rpduflThie+Sf+qzaj33bZp96RM69cgHNXPTg6pGj9jL8KRKey+Kr8BLr76h8y5g9XaWdpnFOSwt7dDCeny0cF46E6GT2I2PdkRxik2MEdevJuL5S3E151EWgV4SSHqpsbQVAQQQQAABBBBAAAEELiXAMQQQQAABBBAYLAEbKY+D6CGTswHykDf0w197XX/SattgfarCFfJuTi4ESwSrE93sEwfjY9K6mbc1n5WqLBGhqiE/U1ersUMn9t+kbx17v969/yXNPfdpuY99n+af/5SK+55R+/p7lGy9Tkljm0JtTG2fKpSpktJsLPsQvNT5FLCt8Engbv5bQNsQQGC9BToJVcuiJpVT3nb2upnKF6klb500mipsH1dxaJ+qW27T1JOfVvPl71Hr5e/VO49+TG994Dm9c+uDenvzYZ1Ot6o931RSNFXzs8qTOaWukr0Sn4n4wd4YOn9KEnsfS5Q4WybuTHmdM8V3iXN2DPgG3Ufg0gLJpQ9zFAEEEEAAAQQQQAABBBBAoCcEaCQCCCCAwMAJdAbtY68tuZnIq7Ah89+39Z/3UzpZtCzx69VOi1iiJ8JSDZakTpSXddUteZv6yhICc6rSKZXJjErXVpFWOt0o9e5YTW9t36VTR+/Rqfs+qOazlpT40Kc098pran7gQYW7H5AO3Co/stfOzeQtqXA2dRDXFsOS4zozLe5b/IzZmd2sIIAAAj0hEF9F0zMtje8R6ryeLe5ydtzms/uWXvMkb+VKO1YkQ/Kbt6k6sFf+9ls189iHdfKxT+rtxz6jNx77dk3d/AHNX3+rTm2ZVGu8rsQ7e6+p7HW6qVZtTs2kYa/Vdbtgoszej5zVq4uGLjzFZl3wiLvgXnYiMJACV9BpEsBXgEQRBBBAAAEEEEAAAQQQQAABBLpZgLYhgMBgCPjgtTyCbcsiDvAFG9gvLQFc+Fz/8BulfjmcVDvJND4/IWd/ekXIxYbag3eWtFXdkhJ1Sx3EZEJuR1JLNCTWG1v6GLlCyDQ7FHRqdFjHtx/UiYP36vWHX9Pxpz+jmRe/WzMvfLf8o69I9zwsv2evNDEkWRK5Xc5o3s/I10vLTYxY5HLO1pOmQlIo/p5JZ1d0nURE58G2mBFAAIFzBVzidKk4t/Q6bIX434FqKpOgMissMVvZRRN7rWzIhyH5NFfhvarCXu+KSqHy8sNjcoduUbj9Qc08+ZxOP/Oqpj/8F/TuS/+VTtz7rKZvvFft3QcUxu21cnhURZpavZmqLFE7K+1apXJ7L6qXQTW7nPNBpV21cLLregVVFw1vr/Ix4q+8fJgAABAASURBVPvZ0tJOinMnnPXnbDg5q7cTzksxtDCFuNNW42IpbPPMfKHjFyp35gRWEOgDgaQP+kAXLizAXgQQQAABBBBAAAEEEEAAAQQQ6H8BejjwAjE5GcMG2p1TXDvRnNYXZlM1syFVrtHjQucO0S9txaU6vQ32GCyFEGR5h07SQT7RbJ7p1NZRzdx8UMef+IhOPP4pzT7/vZp/7i/o9OOfVfngx1Ueuk/tsf2WQ2hZBEuEWHK4GlVS5UqsRp+05FMLW7ejPe5I8xFAoB8F4mvTUvj4WpW05VzTErKFat5eFV3bkrVtyZaJbbu0VLJ1q1rX3aT2fU+ofP7jar747Z3/NPP2M5/Vyfs/qBPX3a3ZsU0qLalrp9hrY5CzRLErK3t9LG29kmy9E1bGWcim+Locw1ZXNC+vI65fKC51gVj+csdjmRiXKscxBHpdgARwrz+DtB+BCwqwEwEEEEAAAQQQQAABBBBAAAEE+l/gIj3M6/rVb87rR948qZlaYgnSi5Tr093xU7uVPcy4SlOW9HAzTZVpppM7t+ubR6/Tm/c+rhMPv6Dms6+peunTaj//XSoffkXF9Xeo2nlA1cQRtfNdKjSqZtNbMliKiYIQLM2ymOgQEwIIILAigfiqEuPaKwn2ehS8vS55r7hMbN0Vpb1m5fJhRKG2U+nQESU7blZx472qHnlaxXPfoZknP625p79Dpx75uI4f+5BOH7hPrU3bFVIpbzWUlzVV9npXpF7tGEmi9rIoklSlbccI8T8eWVyqFy5I54fOm8J5FEvlzyvGJgIIXIVAchVlKYoAAggg0AsCtBEBBBBAAAEEEEAAAQQQQGAgBWyMXaEzEJ8q8bl+6FShP21NdywsRWBJzEoKSWe7nx9iHsFyFopfRzrS9pZ4qLSQKEmVWWKj7iWfDOn05F59a9dRvXn3vXrjvoc1/fwnderF79TJp17S/CPPqrzrIaW3vl9heEIaGrZzEnnzDSapTsimYLE4W8LELiRZUsYeFnfGtVgmxtIut7SysiVnI4BAjwssfy2IrxFnI9jrSYxOBzvFzh6L+4K9BgVL9Xrb8C5R2hiShsfU3rFXc4eu19x9H9DUw4/r7ec/phPPf0qnnvmYvnXf0/r6zXfr1PU3qr1tk3xutaRT8umMyrSlVlaoXX9XVX5SLmnZFarOFRKVi8ugJMheUy2kzlJMCCDQtQL9f8fXtfQ0DAEEEEAAgdUXoEYEEEAAAQQQQAABBBBAIAqUaanjUy39lTcTzRQttfMZJa6Ss0SBkkTOnY1Yvh8i5kg6YQmK1CKuV86pmTkV8fd0WiedvCXJS3lXyjmv1JK1lh5WWW9oemRUs1u3a+66m3T6jgc19dhHderl79XpV/+ims99VtWjL6u89T65rTcrDO9WSBsq222Vs4VcmcsVmYzYkiK27a3+yvaVwyrypuLzYVezbHDNWsGMwMoFqKHXBOIr0rnhfGqvGw250l47vJcs6RosvL2QBDtmmVi5+B3Mvi3vC4WqUOmn1QyV5pIxVZuuV3X4Zntder9m73lcradf0xuf/Mt646U/qxOPfFSn73xKrUNH7XVth5rDI5bwrSkLuRLV7DWxplZW03zeUNtey4JrdPanstctF8ukymQRnC1lESxsGWyflUzsWOLSM0+CFbPXVnuJc1cWZ05kBQEE1kwgWbOaqRgBBBBAAAEEEEBgPQW4FgIIIIAAAggggMCAC9i4+4JACJ1laY9fn53Vz1Zeeb5NVZqqtNHAhaN2sA/naLAUne4tbcSl7egs4oOFzYphu9VZsWRxsESxLEEezKpKMjWTVF/fv0vfuONufePBD+rNl75XJ1/7ds19+BNqP/GC9MiTym75gMKug6qGcnkVUiXLgBi0s5W0qXp7uPOVqs4uEizpbGkeK8CMAAKDJeCsu0thLxH2Ol0lparanCVmm1JaylliN1Hb0qsteTenluxY8a6a7VnNZcOqdhxRcfRRZQ+8rOypDys8+4pOP/9nNf3cd+rEYx/Vm7c/rGp0QsnQiOLrV+USq8dZYtbCrt6Z7Q3A5s6q4mteZ83ZYwxbdGZbX8rodrbPnNHZOvfByp67gy0EEOgSAbsT6ZKW0AwEEEAAAQQQQAABBBC4RgFOQwABBBBAAAEEFgTiVx/HiL8LMtjI3zvNWf3IVKF/O1Wp7Ro23m9JBgX7o04snNVfjytNR3irIEbMfySu1LivlLdaclWiSg2d3jKq4wcP6627ntYbD36bTr/4CbU/8hm1XvusZl56Ta0HH1Nx7C4V23bJN8ZV1XO1Q9uSOnOdSK0Wy7tIdh0XE85a6RSsguVhm8wIILBKAst/tuL61Vcbf86dc4rLeLblfhW87DXFW943KPH2qhBGVCabVGa71Gzskdt3TLWb36/ime9W+uG/pPwjf1FzT3+n5j787Xr70Wf1zXvv0VdvuF5+dFI+rcn5UknVVpZYfYldyy2Ezptst3xswHn73/uO4KxEDFucP8cXx6V9cT2+2Sxts1wHAS6BwJUJ2G3glRWkFAIIIIAAAggggAACCCCAQBcK0CQEEEAAAQTOE4hff3xmV+r0e+829QuzsyqSXHnl5YIUE5wx4vqZsqycIxAsXVu5XF6j8n5IaZUpLyu59qiqaljtpKb5eqo3Jyb19S179MZ19+r43S/r9EPfrlOPfVrTL36HTr78bZp//BWFB19Q+8g9mp84YEnhEfm8rpBkVnf8ZF5iyfgLJFpikibuXgorFWLWyJZaHs6eUItgUVnyJy4Xjp/THTYQQOCqBOznKv6c2c9V50VzaRn3LasneCtn8zm748/usn3eexVVqcJeP3ywH2j72Xe1mtQYVti6T80dh9W85S5VDz6j1uOvavaJj2r6yY/p1JOv6Y07n9Tx2x7Syetv0eyhQ3q7MarZdMiSxrmGitRe1xO1kkohacu5lrUsXtjZ8mrmeM6lyp9X33mblzqTYwggsMoCV1EdCeCrwKIoAggggAACCCCAAAIIIIAAAt0kQFsQQACBKOAtKbgUMUFYWlpRMQERB+krG/5zI/rC26f1O5qXi5tVUBXPseOWLyRXGBEtYl4mhq125phIjUlgmadzpSVYmqrSpnzSskRLoVSlckvs5KFSauG8JWEsZvJEs5YUPr37gGYOH1P76KOau/tDOv3Ud2n+E/+Nyle/V+WTH1V195MKR++X33uP/KbrFWqb5AspzJZyZSrX9HKWpXelLStLPPug+Hw5b8d9W06FXLD1qtNcdb7e257Tzue7XUzoxFg4xiMCCFyNgP3s2M/QwmuA/UzaqbZpj0uzs589+xm111cXEgX7GZW9FnQi/jw2S8lmP1uoqlL5oU3Str1q7zwot/8+hVseUfXoizr95It662N/Wcc/8hc19fhndPKeFzVlyd7WsfdrevdhzUxuV7Aksb3qqGk/663QVqMMyqpgP/+JKvtTukLBOZWhZtFQsNcM32lmYo/nRrA3gE7Y2VVYeB+QvXbZSeq0PXgF22+zverZLquhU97qD052nRhWJh51dpXlYWVXc1663mrWSV0IDJpAfAUYtD73e3/pHwIIIIAAAggggAACCCCAAAII9L8APUTgggLeBumXQsGK2Eh+mJ/R8bLUf/WNb2k6r8knTnFQMCYTLX9hqQAxXVDAAJ03n2BhBWIGyHwXNtRZLG0uX8YDMXnhLWni00TTQ5lOj+SWFB7WqU2j+tq+G/TV2+/Xm898UN94/iOaev6zmnn+M2o99wmVz35U5QNPqH3zMbX2blNrSJptO7XayUJyuLIr+VzyNUsw1S1s6WMiKlXNksapRRIvHkOyvwLBHpkRQOByAvE/TiyFFn+InSV3nf18hZCqSCyc/ayVTq7y9sNlGV5nCV7XVOlaKtptlfOlinqiYudOze+/Sc3bH9bsY09p+rEXNPfiZ3Tqxe/Wmx/9lE5+6JM6/oHnNXP3M5rbMqmmvS40R4c136ipndl1Evt5j8la2eSWRVy11/S4y1YVmxkjWOJ2aSPYebrKySnEaizC5c+MF49x+ZKUQACBDRaI93ob3AQujwACqydATQgggAACCCCAAAIIIIAAAggg0P8CV97DOE5ft+RAaKWafbehf/z2tOZTp9w7ZZbD8DbwH3OKVzDsf+UX7fGSMXe6FNfalegZw4g7n8yNn84tUikkXllSKU+CCnsOqsaoprfkOnVgr9687SG98cBHderJT2nm2W/T/Ae/U+WH/6waL3+nssc+rNbtH9D8dTeqtXNCzbGGqjxVyHJ5S+rP2ZNY+kwuWHJYdiFLPgdLFMWvpw3x+be41r5wHgL9LtBJ/Hp7NfS2FiPEHtvPkU/l2pnSoqbU1xXsB9mnico0aLYWNLdpRH7fdQq33q/2Iy+o+fKnVL765zXzwp9R9ZE/p1lL+L718Ks6fvdjOrn3OpU7d6hsZJr3harCKymD6pWFvVDUg5RXUmI/tzEhK3ttjq1Y7bDLdGp2VvFS2KrkrBFiQgCBfhJI+qkz9AUBBBAYaAE6jwACCCCAAAIIIIAAAggggMB5AjGR2aollixM1A7T+tuvT+n1uXlLZjhllmgoU9/51FdMBJx3KpsrEIieliPS8ojJHWfZlyKx58LlCn5YrhqWQmrRVlJMy1cnNTvkdWpiRCd2H9K39t+it+5/SW994AVNP/ZBzT72kuae+0Tn08Izj7yi4sGXFG48qvy6w2pNTqg9Mqwqq6tymSolluiJqaQYyztjjbAjdlHbubi+PEFsfy/CYliBc+ZYevmOuB0s2Sz7WyQmBNZSwH6ogkX8q9b5e2d/hy1da1dc2Drn77MdswOKZbU0xXPlbSuWt8U5s+sciUe9/dz8X+zdCZgkZ33n+d/7RkRmVfUlJCFuBoExl4wBI4wRSFwCISSQucyNDT5mx7N+5tlnd2ZnZz2H1561Z8bgGR/4BDwMBmyzGBt7fI3Hxh4f2GOMbxCSWn1Vd1XXfeQREe+7/zeru1UtdauvOjIjv1nxZkRGvBHx/j+R1VVP/jqzapep9vY9VLRV7t+j9av3afUJj1LvWc9QffNb1H/ZO1W95n0q73ivll/9Nq2+8q1auuktWnnhWzT9pK/V/BOfqumptpbatYpQKa/t5GHSvuevkmL6jxqZSu+0XnittpyFyWnZqW//YARvVaUw9nQ7a5xb+8BGtbUH5GgIIDBUAgTAQ3U5GAwCCCCAAAIIIIDAEAowJAQQQAABBBBAYMQF7GX+2kqoJ9TrO/3oyUIznSkLOCpNVeVZGYn1YtoigRRWbW7BLoOzcCmvCwuFvJzrWesqusqaU8qIFLxUZxYMF3KxrdxPqVctqNeW1h9xrdYf+zQtP/55WnzaN2jxha/U8ZteobVXv0ndu96ppTe9RwtvtUDqtlepc9PLpK95sfKnvVj1456g8Ijr5PY+0s63z9q6XFhXKHuKfbv+dV/OAmBXe7kqU7TzK+SKsZCzsTobmAtScF5lZmMrW3KhpdrLNZYGAAAQAElEQVS1VPpC0WqSrLhBEzcEtkUg2lEtGlXloyoLSjdaGCxHF+05aa22FqxZX5fmlZOrLHANNrc+deypTu++ted6t5srxP0KrUdKVz1e4TFPVvyqZ8g941Z1v+aVmn/xbZp9zet04k3/UGvf9F2q7/hHCq/4Zh1/4Tdo7utfrOVnvUDLT/xarV33FK3tvVpl26lbLyioVC37nvKV5NM/vM6+R2o515XzK4pOqp2Ts++bonZq2xhTK+ooaaO5uDHfeGyrL2NK53lwS4dxdne62SLTQwVYg0BjBHxjKqEQBBBAAAEEEEAAAQQQQGDLBTggAggggAACDRFw9aCQYMHD763O6bO9VYsp9ms9t8DPoojBRu62VyClLnaGNDvdZKHUaX7nnGyyHmmyAOhMCBRsRRxEQ8FJwTrVFsZWmVNZ5Jqbuk4zex6ltUc9RcspjHrenZp74V2avvVtOnL727T8+vdq9Y5vUe8V71DvZW9X58bXqXz+baqe+hyF65+lztXXq9r7aDtuYQcPihZMy60ri8uSW7Fm53eZbMPg42nLdt/O27XgrWvberbanlspIZaNWdwQ2B6BFIo6e465GFSEWq0yWIuDj00enNG+L2ShqkIulbnqnn1/1EFde26uZW2tt65TuPqp8k95jqqnP0vuppvUv+VmrbzsDi3e+jrNv+6NmvvGt+iEhb4Lr7xTazfeqvo5L9f645+ozuMep6VrrtLCgb2qiglVPrMQ19v3jLcRWcQyOHcaxUO/BzbWpPvTLfU73ZycLZ5umX3PO2uyMds3nG1JU7C7tK/NtmhK59uiQ3EYBBom0Kxy7F+nZhVENQgggAACCCCAAAIIIIAAAghsiQAHQQABBJooYDlCpyN99thJHeq21S4nlDLIJpba5JpSgJOFTKn5UCiPLU3ECU1pQr7rVLgJqWirbk9pbd+TtPjYZ+nIM5+rw9/wEh297d06cfs3a+aOb9Xca9+l9mveo/y2d6h+yV2KN9+l+hkvlr76RsUnPt0Cs0dKrUKx7Muv91Sslgp9C6QsXJvoZvb8yZUHbyFWJufdmWYrLBiz0NrCOnFDYAsE0r9TqWX29EtPqxCiQnDq2fOxU0qdrFC46hqFxz1J4WnPUvz6G+Vf+lJN3Pp2tez5Xd35Ni3c+XbNvfF9OvnG79CR175b977iTTp5481afOpz1b/mGSqLJyi0J+RaLRW+Ldd39j1VyPWisiqXrzL59Hy3f0dTSTENxBbSWGwm5+x7wEnZYO4Gj9P6S27prbtym3Y7dcJNa650MVmmdqXHYX8EEBheAT+8QxvOkTEqBBBAAAEEEEAAAQQQQAABBBBovgAVItBkgRBzfSEEfWT+uJZ9pkHOkN51FnmpUCN0i65WdJW1NK9V+77KrFQ3L9XPazkf5N3G3PlaeayUqScfO+rb4/6Bq7V6zRN18MlP071f/XydeNlbdPTl79ax132rTtz5zVq44+1auuOtKu96t7V3qffqN6u89Y2KN7xQeuaNWr/uKSqvvt5Cs0JV5lW7TLWdoXZOwVq0FuzJFc00NZtd5JR6R0UFpYAt2tJgx5SHpZYep+Bt8JxNfQdbL+Iu9U3tQl3TSTa3C/Ufpu1p3On72L6v46l2weElk9Qu2HHQYXBNzD/N04o0H1yj09cjzdM1ShsH83TszW2w4czdxhZnPZ3S8ybI2zw9n7wq51Xav1GDluVy+y3gffwL1H/Si9R/9q0KL7lLwZ6n1Z3vGHwM+tpdb9P87e/W7GvepoOvfIPus3bwxbfp6PNfooWnP0vl9U/Wet6ycxVq9wvt72Zq1dG+J6LS394NlogG+96ofbTvI6mTp/OfGk+08dnz22aSPa91Sbd0Xc61Q7SVp5stnpke3P/Bj890ZAEBBBA4r4A/7xY2IIDAgwV4jAACCCCAAAIIIIAAAggggAACzRdodoWWI/SzoDp4/fzMvP57Na8sdtW2ECS4sFF7yiM2lrgfegGnaEHrRrPAzwIqZ00WUFW2vrJXf2sLtaJd28H1teDOBwvSai8XazlXSrLme+qHBfXjnGJL6k7s0/LVT9byE56v6ad+vY4/+xbN3nSbTliYNn/7XVq87fXqftM71XnrO7X+lu/U+u3vU3XLe+Re/A5VN75E/Ru+TvVX36DqiU9Rdd3jFa5+tMLeqxUnDkjFXsVsSsFOFGwcqjPFaEGbjaSy52dQeh4GlS5aUG3PVcXBl22WVSsXwkaLNn4LG9M62ZaNlslZ8OmCzWsnl1qwLSHKpTbor7NugwDT1sv6pVm0u2AtzVPTqWM76dTScMz1kNupEab6o5MzU5fm5uvM+YyF7Werdbol77Ob7Nqk5m3uFe35dLoFC2dlO3o7tmWk1inIiFWbl3WWPc3knJ3bzuHKINevFMpK/bKnOlRSq1DdmpDbc43c5LXSxLWq9z5a9aOuV+8x12vtMU9RuP5mhWe/VuHFb1bvFW/X3O3v1MKd36zOm79Tnbu+XcfvfItmX/tGzb/qG3XSno8Lz325Vr/2Fq0+7UWaf/yztfqYx6lz4Fpldmxf2/Os7iiEUsEMyjJT8Kc+wtlXNnZrduGjjVmyZ5IFzsFlVqKXt3XetslFu4+KqWBr0cm2b/SNqb9k2zdaYnBmY51tN7/R5K2Hsz7RWnigxVrhwU2pTzpWtO8JDZpO7W8H2dJpo44tPSQHQwCBIRNI//oM2ZAYDgIIIDCMAowJAQQQQAABBBBAAAEEEEAAgSYIRClfVm7BQzdr6acPLWiheJRKXyi6WrmFaz5ananZbPymUarY2WBTs9mm6cyatPDgZv1iSqmsnb0ppvhLzkXrYZNtjBaABQu46tS8V+VyC8wKhfw69SYfq6UDT9KJa6/X7PVfqxNPfZ5mv+YbNPecm7V8052av+X1Wn7N27Rw+9s1/1oL8AbtXVp57TtU3vQKVTe9zOa3qHfTzapueK7iU58t9/inyz36qywsfoLqqx6rYuJqTWRXqQh75CtLpTsWivVrC8UsSPS1pWPBmi3LmistbAtyKWQcPLZ1WZBSS329LacnttUU5azAzPbNT7ViMI+DoE22NSiLlfyg1XLJypp9g1g/2zcOR3M2jkELTi612sZuIbes/uBCemAtSnbt5K1eZ3XKHENLPhS2T24tkzsTGJ/qbrumgDezmlPzobb+1swjs2Vn50gBeWmWVTq2he2y50bYu0/Vgf2q9h1QddXVqp70BPWf+hR1v/pGVU9/kbUXq376TYrPu0XVC29W/bJXqnfrq3Tyte/S0h3v0fobvkPdN36bjr/qVs2+/GU6/IIX6sjXvUCLz7Z2wws089Sv0eyTn6Hq2keqvuYa9af2aL1oaT0vtJ4V6ti/YV2b93yuvo2ncl7BrqmVY88Z2bIUdfpmzyWrL0bb6h5Ye3prmju7S22w1xlP62/rL3ba2P88vdPGB7fzdGU1AgggcDkC/nJ2Yh8EEEAAAQTGSoBiEUAAAQQQQAABBBBAAIEGCbjKW8hVSBb4/lW3pe84fr/mLQyus54FX6UsS7Jt4obAQwSiBWqVBW2DgC33qr1TkIWDba9qb1R3T6XOxKT6B67Vwt6rtfzIJ2jl8V+llSc+Q10Litef8nzNff3rdPJFr9fczW/S3Eu/STOve69O3PU+a9+qk6//Vq2/5s3qveZN6t3+TVq99S6FW+5SfOkb1Xvh7erfaO25L1b/q56v+vrnqHzsM9V/zDNUP/oZitdcrzjxaKk1IRVtlf3SWl+hZ89pW657fdX9rsruivrdJfV7yyqthd6qojXvatVlR3UsVblgLapKkaEFhQ+BuJQVaf+Haxc61sPsG4ON00LMyq5C9BZV2vVw9t3t66hYl6dax+aprjXVYVXBWl2tKZbrp5ptN5fY7ZtVX3F/W/W+lnp7plRffY3q6x6t6rrHmvGTpeufLX31CxSe8SKFZ9+s6utepvCS2xVuvkPxFmsvfb26t71Xa695n7qvfo/WXvVuzdz1LZp707dp9g3foiO3v1WHXvYG3X/jbZp+1iu09NSXKXv8M9W/+ola3vdore59lIKF//32VXKtAyr8PrW1V60woazKVHUqxcqSbmsu1vbvVRz8p5XcQumiDmpVGy0tp3W5+QxyfzN2p5rNtnU6fZ40v/wTXdnel39e9kQAgSYJ2I+FJpVDLQgggAACCCCAwNYKcDQEEEAAAQQQQAABBJok4KLTZG+/KpfeCVgq7+c6Ouv0BQvAHtGtlT4qWO7c74hrkgO1XLpAem7UvlbtK8lVmqoq7e/VmiqDhXDRnjaZpEJ5NaVWOSFvoV2w51nlLRy2YLKfWaCa1ap8sGNYcGzrbU/1fFurrT1avupqzV33GK0//kYtP+kmzd/wCp147qt1+JbX6+jLvlGzd7xHM3d8s47e9U4du+vtOvm6d2rxtW/X4u1vV+fVb1V169tVvuqbLHh8t7qveZdWrK3e9i5VL3+X6pe+U+VNb1b5wjcqvvDV0gtuVfWcl6j/NTfJPe2F0le/UOHxX6vwmGervPZxKq95tKprrlN97SMtVN5j4y3se8bqcA/famd1PaildQ/Xwqb+5+pX2fbqXOdNfkWhdQtsO1dNqvOIvepctU9rVz9Ca9dep8qC9+oJT1P5RAtY/8EN0lfdqPj0b1B8zi2KX/dyhee/UsGC2O4r3qTurW9V57a3av3V71RtXuHl71Z4xTsG7eSdb9fs696uuTvfquU736Z5ezxj9oftOtx317t05NY36/hL32TX6rWaveFVOvqM5+nEVz1Ls495qpYfeb3CxF71skxdG29lzwNvgXVmgXU/r7TWqtQteirzntJ/QAk+zfsWYZcqQm3Bb6VW7CuPPXmVcm7j36iNv9crhVM5qVNUWjy7RXs+6qz1usBtqzancWzVsTgOAgggcLkC/nJ3ZD8EEEAAAQQQQAABBBouQHkIIIAAAggggEDjBKIlE52isuDEwpToVavS0XJdPzo9p78M16jjLRgeRCaNK52CtkQghWpBckF9C+N6Fgj3bLmyAC7E2p5NtXoWEPetKZQWBJdql7XyupYs+Kvs+VdJquJGSwGes/1zeyZOWOA3WZUWFHbV1bp65Yo9E3uDd6326xWVYdXauu04pdi25+q+a7X2qMdr/brHa/4xT9Cx65+k4zfcoJkbnq+ZZ71Aqze+XCsvsBD5Ja/U8Ztv1ewr79TJW1+v7kvfpd7L3q2utd4r3q2FO16nhTvv1MLr7tLam96q8rb3WpD8Leq/6lvVf/X7tPaGf6ilN3y7Fl//rdbep+XXv1crr3uvVu98oK29zvrd+c2af/U3qb7lzQq3vNFC52+0dpfCy7/RQtWNlpaDhdmbW/3yN9j2N6h6he1jYWz1yjer98q3WCj7NtV3vFfhrm9TZa38xm9T7xu/Y9C6b/gOdd7wv2jNHsfbv0P17d+u8vZvU3nH+9R/7TerfO27Vd7+jkFbeP27tfj692j2NW/TydverrlXNNZPkAAAEABJREFUvl2Lr36XFiwgn7vtbVp50eu19KI7tPwNt9v8VTp2w9fr2LNv1Iy1Y0+7Qb3HPlPlY56u7iOfrIX912lpzz51JtpyMVe7F+Xt+tZV3+LZvj0n+nbNeyrSO3TtesYYlSmosH94UvPpkc9VZrmis2bLIS3bvLB/j1LL7DmiLCjk1mxe2+NgwXG0ENylZsfywVZaJCyluTZu6T+ubG4ba+3enmxKzRaZEDi/AFsQaJwAAXDjLikFIYAAAggggAACCCCAwJULcAQEEEAAAQSaKxBTSGJxjYuZYvoq+jq4lum3Sq/1bmhu4VR2RQIpatvcBtlbWnH6qGl5czu1/iGrNq9Iy9YvzTaaBXXp+WnN2XPz3M12sJNHZ1tPtWDzFBLWFhTW3mtzq+zx6VZmXosTmeb3FFq+akpLV++1+eO0eNXjtGBt/ponaO76p2nuKc/S3JNvsPZsnXzK12ruKc/TyjNepLVnvlgrz3yJlp/14PbijXXPvFlHn3ezjj3vFk0P2kt19Lkv1bFTLS1PP++ltu2Bduy5t9j2WzT9HFv3nFsseH2pTn7NLVq44aVa+JqbtXjDzVq44SVafNbNWrrhxYO2eMNNWnrmC7XwjBs197Tn6eRXpXHeoIXrn6XVJz1Ta//g6Tr56Cdo5tGP1eq112nlkddau9raVepNTamT51r3mYXtuQX2uUoLYPvW0ryy9aW1NE+ttqA2DFqm2gLY1ILNo10DWbOM96wrldallrZvNG/bH2iDfW3/M/PoFFKzY4XUTi9HWXTsFO3aDpoFvnHQMkXlkgXGqW2sS8e3vrZ/PNOsS3pS2eM0HnFDAAEEzivQzA0EwM28rlSFAAIIIIAAAggggAACCCBwuQLshwACCIyNgLNoxFm1bc2HQp84ckR/U+wfhDy2kgmBhwikZ0tqD9kwIiuCjbOyV8RrixBlIWd6R6pLH1sd28rjhLLQlqsLxdpCRuscQq0QKmWZxYpZX3XWGbQq76gsHmh9e9zLuop7nKpJqT/p1JvM1J+ycHVPrmpvcaaVFj5vbv2p1C9Td8IPWsfm/dQmo9ZcVytxXeupaVWduDJovbCuXuyoCqXqWCtGuyp1VLDiUktvuHZWg6ud8ioq6wcVVVBeVhb2BmvRstONFmRfMUjWnDUrWJubs+PLmlPciF/tVC4EObNROlFaH83H5qnPwzVvfXzqa+30XOmcqdkxlY5p59qYB6XzDpZtm7NxOtv/4pvkouyW7lKzRSYEEEBgjATsx90YVXsFpbIrAggggAACCCCAAAIIIIAAAgg0X4AKERg3AWeRji9bkqt0pLemj51YUM+CsWjRsNItvcsuzWkIjLhACgPTi+GW5So1b0GjU20hYW2VVZLryVlLc+9KZaqsX7AWBy197LCPmWRblOYPai4W8hYeZ3VLed1WUU5Y6GotzTe3ytZtbrYtT62eUGZNFkTXalvcOWGtbZFny1ohRfs+tXNo0DI5C31dGo2FqZkFqJnV41UqeAuFfa0qq205qPLR5lJwzpq3Y9leaVn22Fq05qwpHe9U8w+ap3PJ+qT5hoPtYX3SPoO+ti0tX6il/VMb7GP7D+bBjmVtsO+5jmP/RqVzK/1bZPsM+l3MXBs3Z31T23jEPQIIIDA+Auln3vhUS6UIXJ4AeyGAAAIIIIAAAggggAACCCCAQPMFxq7CYKFRCBb/WFMdFOOUfvvEov7Lcl+dyX0WMNVjZ0LBly7gvVNqetAtrUvtQat37aHlgINzp3lqQRaMWosWhp7dpPQx6cEFC0xTs35OqhXteyRK9v3iztUU5GyflFdGb32ztK/t5WrbUp1ptQXLm1u07bLmXWWOlXLXV+FKO0zPWt9aWq7kbD9nR3mgydY90E7X8MAaG7Tt7SyoHgSgFrLaaZTGHkOwWmqld9g6G3O048ZT8/R4cA57bJ2tXBu/hcvRWrAWTULW37lo442Ktpxa6nuhlvo5O+7m48usUnM2d87JOQu3XSE3mGc6c7P9LnT8zdujkza3M8c5vXD6eKcfM0cAAQQaJkAA3LALSjkIILDVAhwPAQQQQAABBBBAAAEEEEAAgQYLWAgSLcixSc6+0t8A/fDRjr4yty5ZIBWsWeSl5t+ocPwEnJWcms3ONaVND27W78GrNj+2zbJvo8tum491oWVd5O2ijrO5kx03PbTZxpQeWEth6qA2W2sP7f7UlB5YS9sv1K50/wsdf/P2U6NjhgACCIytAAHw2F56CkcAAQQQuKAAHRBAAAEEEEAAAQQQQACBMRGw/GZQabSEZqae0M/MntSq9qvvgxQHmwZ3aTG1wQPuEGiKQOPrOP0dvlFoepTaxiPuEUAAAQSaKEAA3MSrSk0IIIAAAgggcMUCHAABBBBAAAEEEEAAgfEUiIqdWf3BWtDHp1fUChOyTFjplt4lnMLf0y2toyGAAAKjLsD4EUAAgSYKEAA38apSEwIIIIAAAggggMCVCLAvAggggAACCCAwxgIW7+Y9LfYy/fparb/q5ap8ZR5BKQD2m98ObGuZEEAAAQQQGGEBho5AYwUIgBt7aSkMAQQQQAABBBBAAAEELl2APRBAAAEEEBhvgcHHwsZc0Qf97dqSfn75pEodkI+Zgq3zwSmzjHjQT9wQQAABBBBAAIFRFWj2uAmAm319qQ4BBBBAAAEEEEAAAQQQQOBiBeiHAAIIICAXnQW8heSC+sr088fn9BvdWqUrbFWlvMoUZS8pxk1N3BBAAAEEEEAAAQSGScB+Uxum4QzfWBgRAggggAACCCCAAAIIIIAAAgg0X4AKEUBgQ8DyX1vwykPUnp5XnR3Qjxy/T7NRymNQ7WtJD37/74MfixsCCCCAAAIIIIDALgr4XTw3p0Zg2AUYHwIIIIAAAggggAACCCCAAAIINF9g7CsMFuye1VQrPV4tLOzt93XfkvRd0zNac7mm6lrpXcJK7wI+LZdS4/SO4NOPmSOAAAIIIIAAAgjsqgAB8K7yc3IEEBheAUaGAAIIIIAAAggggAACCCCAwHgKRCs7OCnluraovPK6p9vXH/kJLbWyM+v1kHcCawRvDBkBBBBAAAEEEGieAAFw864pFSGAAAIIXKkA+yOAAAIIIIAAAggggAACCJwRCMq0sFbqw/cv6AtVqeAyS4fTy4qWEm9+J/CZPVhAYEQEGCYCCCCAAAINFUi/qTW0NMpCAAEEEEAAAQQuXYA9EEAAAQQQQAABBBBA4GyBkF5BrAt9/mRPv7e8qMp7xcFX2hAkF63ZXNwQQACB0RFgpAgggECTBdJvaU2uj9oQQAABBBBAAAEEELhYAfohgAACCCCAAAIInFPAAl559bKgjxyu9YerUsw7qtW3hcr2SNttxoQAAggggMBoCDBKBBovQADc+EtMgQgggAACCCCAAAIIIHBhAXoggAACCCCAwHkFYgp4g9L9WnT60ekjKrVHIavk6wkLgTf2TG8E3ljiHgEEEEAAAQQQGFaB8RgXAfB4XGeqRAABBBBAAAEEEEAAAQQQOJ8A6xFAAAEELlogOqe/7JX6sZklZf22yswrrbvoA9ARAQQQQAABBBBAYNsFCIDPQ8xqBBBAAAEEEEAAAQQQQAABBBBovgAVIoDApQpExV5PHz2yor+uCnnXl1Owg4TB3MVgy0wIIIAAAggggAACuylAALyb+px7WAUYFwIIIIAAAggggAACCCCAAAIINF+ACi9ToGo7LaqlDxxb0T31HjnXlVTJWRCcxShCYONgQgABBBBAAAEEdlGAAHgX8Tk1AggMowBjQgABBBBAAAEEEEAAAQQQQACB8ws4qc4lH/Tn/WV9enFOVTygqdJZAFwrDv4Q8Ci85Hj+CtmCAAIIIIAAAgiMugC/jY36FWT8CCCAAAJbJ8CREEAAAQQQQAABBBBAAAEELiyQAuBYa7Wu9Otz6/qzXq6ez9X1pVztFS98BHogsLsCnB0BBBBAAIGGCxAAN/wCUx4CCCCAAAIIXJwAvRBAAAEEEEAAAQQQQODiBHz0ciFIFvYeXwr62LEjmpko1C+ifMwv7iD0QgABBHZJgNMigAAC4yDgx6FIakQAAQQQQAABBBBA4GEE2IQAAggggAACCCBwCQLRBbnUvw7qFKV+db2vXzy6plb/Gq21g+S9nHugpa40BBBAAAEEhkCAISAwNgJ+bCqlUAQQQAABBBBAAAEEEEDgIQKsQAABBBBAAIFLFUgf8Rzcpr3ChD46s6K7O205vyKnoBhTr019WEQAAQQQQAABBHZVYLxOTgA8XtebahFAAAEEEEAAAQQQQAABBE4LMEcAAQQQuDIBZymwNVfVOt5r6f84eZ/K3l6lT4dOAXCMKQgOcpYFb25XdlL2RgABBBBAAAEEELiQAAHwg4R4iAACCCCAAAIIIIAAAggggAACzRegQgQQ2DqB4CqFvNLJmZ4+uiz1fKb0BuAY80H4u3Vn4kgIIIAAAggggAACFyNAAHwxSvQZFwHqRAABBBBAAAEEEEAAAQQQQACB5gtQ4XYIRAuAs0I/O9/Rb3UqaWpCXR8VtSZvabAt2nzjxOndwBtL3COAAAIIIIAAAghshwAB8HaockwEEBhBAYaMAAIIIIAAAggggAACCCCAAAKXJ+AGu4Uozays6neXa60uldpbV4rxgG3b2G4LQzAxBAQQQAABBBBAoPkCBMDNv8ZUiAACCCBwIQG2I4AAAggggAACCCCAAAIIbIFAVG0p8O/MLOozqz1pcsoC4LZcdNY0aOmdwOKGwG4JcF4EEEAAAQTGRIAAeEwuNGUigAACCCCAwLkFWIsAAggggAACCCCAAAJbKOCkpRD0A7Oz+rtK8ioHB492bzmw3TMhgAACuyPAWRFAAIFxEiAAHqerTa0IIIAAAggggAACmwVYRgABBBBAAAEEENhKAecGR2vVpXqdSX3w2JpWbF1Z9NXPg1IIHFy6H3TjDgEEEEAAgZ0S4DwIjJ0AAfDYXXIKRgABBBBAAAEEEEAAAQkDBBBAAAEEENgWAQt8o8tU+6DfPHavPrpwXH0d0ESZKboUAjubb8uZOSgCCCCAAAIIIHAOgfFcRQA8ntedqhFAAAEEEEAAAQQQQACB8RWgcgQQQACBbRRwKl0hHyt1Wpk+tbCsL1QT6vlc/SLKqyXnvNymto2D4dAIIIAAAggggMBYCvixrPocRbMKAQQQQAABBBBAAAEEEEAAAQSaL0CFCCCw3QJOlvIqi1GqC92/6vRz08c0M1GoVwQ51ds9AI6PAAIIIIAAAgiMvQAB8Ng/BQCQBAICCCCAAAIIIIAAAggggAACCDRfgAp3RMCC3xCVol6F3OYT+q/zXf3KYk+tblv9rLRRWB+7Z0IAAQQQQAABBBDYHgEC4O1x5agIIDAyAgwUAQQQQAABBBBAAAEEEEAAAQS2TsDC3RhUu3TEjZce6zzTrxw9rLt7XpVatmGw0eY7OXEuBBBAAAEEEEBgfAQ2fgsbn3qpFAEEEHQ+iYkAABAASURBVEAAgQcEWEIAAQQQQAABBBBAAAEEENh2Ader9Tfrtb73xGGt9SbsfATAhsC0kwKcCwEEEEAAgTETIAAeswtOuQgggAACCCCwIcA9AggggAACCCCAAAII7JBADIpur754Yk2/1l1W6TPF9DeCY2YDiNaYEEAAge0T4MgIIIDAOAoQAI/jVadmBBBAAAEEEEBgvAWoHgEEEEAAAQQQQGAHBZwqqS7VLw7oPx5a0Be6mbqW+2Z1lItrNpJojQkBBBBAAIEtF+CACIytAAHw2F56CkcAAQQQQAABBBBAYBwFqBkBBBBAAAEEdlogpE98tpZi3jWX6f0z05pxTv2sUtcdUJRt3OlBcT4EEEAAAQQQaLjAeJdHADze15/qEUAAAQQQQAABBBBAAIHxEaBSBBBAAIFdE3AW8qZWhaC/Wqn1+3OlyhA11S3kotu1cXFiBBBAAAEEEECgiQJjHwA38aJSEwIIIIAAAggggAACCCCAAAIInC3AIwQQ2F0B5zZC3mihb68v/fD0SX0xSP2slFxU1MbNFjcWuEcAAQQQQAABBBC4bAEC4MumY8cGCFACAggggAACCCCAAAIIIIAAAgg0X4AKh0AgREt7bRwhBMWy0PLKfv3UyUr9Ilf0pSofToXAMeXB1pMJAQQQQAABBBBA4HIFCIAvV479EEBgxAUYPgIIIIAAAggggAACCCCAAAII7LxAlPyiuq01fe7orH5uMajrrtK+XqbcwuHaOW3tJ0LvfIWcEQEEEEAAAQQQ2G0Bv9sD4PwIIIAAAgjsuAAnRAABBBBAAAEEEEAAAQQQ2AWBFP5WCpnNi1plPqkf/rvD+h/dTFXwFvwGVa6Qbd2FsXHKRgpQFAIIIIAAAmMqQAA8pheeshFAAAEEEBhXAepGAAEEEEAAAQQQQACB3RGIchbuFlKcsCZlddRSu60PH75P0/YqZT+rbWC2YP1sgQkBBBC4IgF2RgABBMZZIP1GNc71UzsCCCCAAAIIIIDA+AhQKQIIIIAAAggggMAuCjg7t0uf7+wyi3i9YhbkfaU/X8z00dWu1kJLIV9WCLW1aL2ZEEAAAQQQuCwBdkJg7AUIgMf+KQAAAggggAACCCCAAALjIECNCCCAAAIIIDAMAhshsCwATkvpjcBRvcmuPn10QX+ofSp5tVLcEEAAAQQQQOBKBNg3CfArVVKgIYAAAggggAACCCCAAAIINFeAyhBAAAEEhkpgI/rdGFL6UOi8L811J/Spu6d1ot+W3OYe4oYAAggggAACCCBwiQJjGwBfohPdEUAAAQQQQAABBBBAAAEEEEBgBAUYMgIIDLuAU6VC3SLqT6plfXphVaXPB4NOHwIdFQbL3CGAAAIIIIAAAghcvAAB8MVb0bM5AlSCAAIIIIAAAggggAACCCCAAALNF6DCIRMIMehcLb3f16lUp9/Sz967os8tWijs+6ozr07binBOznm58zTrwYQAAggggAACCCCwScBvWmYRAQQQGAMBSkQAAQQQQAABBBBAAAEEEEAAgWESSB8D7QYDcur5Qj80vaRjbp9yrWlfv9LGtkGHS7ijKwIIIIAAAgggML4CBMDje+2pHAEEEBg/ASpGAAEEEEAAAQQQQAABBBAYaoFoae/961Hfc+iIZl2mq92kXPos6DOjTg9SO7OCBQQeKsAaBBBAAAEExlyAAHjMnwCUjwACCCCAwLgIUCcCCCCAAAIIIIAAAgiMgkBU8Iu6d3Wvfncp6kjZV3CWClvm6ywd9tEWdLqNQj2MEQEEdlqA8yGAAAIISB4EBBBAAAEEEEAAAQQaLkB5CCCAAAIIIIAAAiMkUClodqXUT0/39Jdhj2q1ldUtTZVSHkaoEIaKAAIIILDTApwPAQROCfhTc2YIIIAAAggggAACCCCAQAMFKAkBBBBAAAEERk0gKlc/C7p7dUmfWpxRpo5yt6S1oqvSebmYWUnOGhMCCCCAAAIIIHBagPlmAb/5AcsIIIAAAggggAACCCCAAAIINEaAQhBAAAEERkogfbBz+rjn4AvJAmD5CX3m6Lw+vdbRklVS+lp1zBViULRmq5gQQAABBBBAAAEEziEwdgHwOQxYhQACCCCAAAIIIIAAAggggAACDROgHAQQGD0Bl4acUmDv5WLUVN+r5x+h7z48r7u7E8qrXD5Yh0HH1JmGAAIIIIAAAgggcC4Bf66VrEOgoQKUhQACCCCAAAIIIIAAAggggAACzRegwhETSO/oPd2kINW1Khe0XtRWSU/rFgR/3/ysDmePUF30lV7Q9HbvUhZszToxIYAAAggggAACCGwSSL8vbXrIIgIIINBUAepCAAEEEEAAAQQQQAABBBBAAIGRETjzLl9LePO+7l8r9AvH5yXflrOvGCwolm17SEGsQAABBBBAAAEEECAA5jmAAAIIINB8ASpEAAEEEEAAAQQQQAABBBAYTYHopJDpeDfoM3ML+txSX7VzqutawUJg/hbwaF7WbRs1B0YAAQQQQACBgQAB8ICBOwQQQAABBBBoqgB1IYAAAggggAACCCCAwAgLxFwqJyRf6ki1pl/p1FquauVFS87x0uYIX1mGjsCWC3BABBBAAIEHBPgt6QELlhBAAAEEEEAAAQSaJUA1CCCAAAIIIIAAAqMmEG3AqdlsY6rlor2EGaQYpvTZwyf0H2ePq2PL3tZnMW3Y6Mk9AggggMDYClA4Agg8SMB+e3rQGh4igAACCCCAAAIIIIAAAiMvQAEIIIAAAggg0AgBFxVdZelvqsap9Lk+ueD1+X5PmUr5tM2lbTQEEEAAAQQQGE8Bqj6XAAHwuVRYhwACCCCAAAIIIIAAAgggMLoCjBwBBBBAYPQF0ruAT7ezqnHqdCb13Ufv0V+rUMhT+ps6ntWJBwgggAACCCCAwFgLjE0APNZXmeIRQAABBBBAAAEEEEAAAQQQGBMBykQAgaYLRHmt6NjyhD545KSO5OnNwfYSZ/RKMXAc3DfdgPoQQAABBBBAAIGHF7Dfjh6+A1sRaIAAJSCAAAIIIIAAAggggAACCCCAQPMFqHAsBKLqolQVCv3xUk+/u+rk6rZcLNQtMtXpHcFOcs5Z84MmbggggAACCCCAwJgJ+DGrl3IRQGDsBCgYAQQQQAABBBBAAAEEEEAAAQSaI+CkKpN80Ilc+tjB+/RXtVOtXFNV1FRfcvaV7sUNAQQQQAABBBAYUwEC4DG98JSNAAIIjIUARSKAAAIIIIAAAggggAACCDROIIst5TFYXZn+ttfWT8yeUDfL1c1rFXUhRWfbmMZKgGIRQAABBBBA4CwBAuCzOHiAAAIIIIAAAk0RoA4EEEAAAQQQQAABBBBoqoBXu4pSaS9tVgf0O6vr+rXeCU2VQcstP8h/veXDzrqcbk2VoC4EEJAwQAABBBB4qID9lvTQlaxBAAEEEEAAAQQQQGCEBRg6AggggAACCCCAQIMFogtaL6JctOYq9Tp79S/+bka/V1vqG9es8igfpclKyoJki7aOCQEEEECggQKUhAAC5xEgAD4PDKsRQAABBBBAAAEEEEBgFAUYMwIIIIAAAgg0XSA4C3Wt2WSlWrzresrrQh88tK5j9mpny4LfYPO1QqptPviTwNaTCQEEEEAAAQSaJEAtDyeQfgV6uO1sQwABBBBAAAEEEEAAAQQQQGA0BBglAggggMAYCkRlsVanaOvPT/b1nxc6OqSeQuaUR6cUFjvHS6Bj+MSgZAQQQAABBMZaoPG//Yz11aV4BBBAAAEEEEAAAQQQQAABBMZEgDIRQGD8BKKVHJxTbQFvVmXqTZX6xLGe/synj4F22teXNt4lLG4IIIAAAggggMBYCRAAj9XlHrtiKRgBBBBAAAEEEEAAAQQQQAABBJovQIVjKhBjkKxFS3mjs+Uy13q31s/e5/SlbqaFiT1qBacYU1Q8pkiUjQACCCCAAAJjKUAAPJaXnaIRGAcBakQAAQQQQAABBBBAAAEEEEAAgcYLRMmlfNfVSrfonP52udYvzNeKrtJaa2N92kZDAAEEEEAAAQTGRYAAeFyuNHUigAAC4yRArQgggAACCCCAAAIIIIAAAmMj4E5V6p1Xav3Q1odPTOtDJ46rWxentkopJz7zgIVmCFAFAggggAACCJxTgAD4nCysRAABBBBAAIFRFWDcCCCAAAIIIIAAAgggML4CKeSt26WFvZV+caHWX69VCs4pxGjrkkvceMdwWqQhgMBICzB4BBBAAIHzCxAAn9+GLQgggAACCCCAAAKjJcBoEUAAAQQQQAABBMZcIL0b2FW1hby5vrza1/dYCHzSTGotK/2Z4EwdexStMSGAAAIIjLAAQ0cAgQsIEABfAIjNCCCAAAIIIIAAAgggMAoCjBEBBBBAAAEEENgQSCGw5Abv+J1eXdNHZ1YUYluFW1fXTw7eESxuCCCAAAIIIDCiAgz7YgQIgC9GiT4IIIAAAggggAACCCCAAALDK8DIEEAAAQQQOIeAzzKtdnv6xZNr+uN6v0p7JTQPwaLhc3RmFQIIIIAAAggg0CAB+7WnQdVsKoVFBBBAAAEEEEAAAQQQQAABBBBovgAVIoAAAucViFKwNtOT/uN9J7RY7NfeqiPFOHh3cNrP2XKa0xBAAAEEEEAAgSYJ+CYVQy0InBJghgACCCCAAAIIIIAAAggggAACzRegQgQGAiEGC3of2tLG9HHQPkzp7oVJ/e/3rmjWX6WQ9VX5cCYETv1oCCCAAAIIIIBAkwR8k4qhFgQQQEDCAAEEEEAAAQQQQAABBBBAAAEEmi9w4Qo3guEoWUC8XtT6k8U5farsq4xXaaqfyalWdCkivvCx6IEAAggggAACCIySAAHwKF0txooAAggg8PACbEUAAQQQQAABBBBAAAEEEEDgjEB66dNiXt9XzLpad239+N3H9Ucdp57P1M9qKRRSPLMDC6MiwDgRQAABBBBA4GEF0m9BD9uBjQgggAACCCCAwCgIMEYEEEAAAQQQQAABBBBA4GyBIDlr3pqrVfQzzYR9+sT0Md1bd9Wz7NeHTBLvAhY3BEZIgKEigAACCFxYgAD4wkb0QAABBBBAAAEEEBhuAUaHAAIIIIAAAggggMC5BeKp1SGqsjC4jh3993JFv73mNdmZUPSEv6eEmCGAAAKjIMAYEUDgIgUIgC8Sim4IIIAAAggggAACCCAwjAKMCQEEEEAAAQQQuIDAIAR2igpStPtOpZ85uKg/sfA3+o7kBh3EDQEEEEAAAQSGWYCxXYoAAfClaNEXAQQQQAABBBBAAAEEEEBgeAQYCQIIIIAAApcs4FRrUnNuXf/yb+d1795MYdObgImCLxmUHRBAAAEEEEBgCAUaFwAPoTFDQgABBBBAAAEEEEAAAQQQQACBLRbgcAgggMDlCVjE6/qSc7q/29V/+PJJdbNCUnqHsBRdLeshbggggAACCCCAwCgLEACP8tVj7A8W4DECCCCAAAIIIIAAAggggAACCDRfgAoRuAIS+RULAAAQAElEQVQBJ4W2tULBQuD/dryj/7S4pm69X7U9Di5cwbHZFQEEEEAAAQQQGA4BAuDhuA6MAgEErliAAyCAAAIIIIAAAggggAACCCCAQPMFtqJCC4FPHabymX77+Ko+F9aUW/brQkvOvk5tZoYAAggggAACCIykAAHwSF42Bo0AAgggcJYADxBAAAEEEEAAAQQQQAABBBC4DIFoYe99607/+fisDvpJZSHYGsk5Z80PWhS3oRFgIAgggAACCCBwUQL+onrRCQEEEEAAAQQQGFIBhoUAAggggAACCCCAAAIIXIlA7PT050u5Pnl8Xi7vW+ibIt+NFlwc/E3g9OhKzsG+CCBw5QIcAQEEEEDg4gUIgC/eip4IIIAAAggggAACwyXAaBBAAAEEEEAAAQQQuGIBV0jZel8fWj6hj6/lKmJPrRiV10ExnnpH8BWfhQMggAACCFyBALsigMAlChAAXyIY3RFAAAEEEEAAAQQQQGAYBBgDAggggAACCCCwRQLeq1NUqrpRP3Xkfv1FPaVuNqFW7dSqnBxv/90iaA6DAAIIIIDA5Qiwz+UI+MvZiX0QQAABBBBAAAEEEEAAAQQQ2DUBTowAAggggMCWCXjFmCv4IIVC93Un9X33z2t2JVM3d6osHJZzZ52NPPgsDh4ggAACCCCAwBAKNCYAHkJbhoQAAggggAACCCCAAAIIIIAAAlsswOEQQACBrRVIca5TZvlvlNeetav0V8st/VT/hFbaKfh1FhBnUvRyMSiqVnRBaS9xQwABBBBAAAEEhlTAD+m4GBYClyJAXwQQQAABBBBAAAEEEEAAAQQQaL4AFSKwDQIpyo2qnb1MGjOtt1e1Etf1WzO1PjeXKauCootKAXEWnYXAkgteTtwQQAABBBBAAIHhFfDDOzRGhgACCFyMAH0QQAABBBBAAAEEEEAAAQQQQKD5AttYoavs4BuRbgp7pahD/Y5+fPaw/rZqKY9dyZXK6kKT5YSKOk9dxA0BBBBAAAEEEBhWAQLgYb0yjAsBBBBA4MIC9EAAAQQQQAABBBBAAAEEEEBgCwWcc1KrlsKU/m7R6WdWuqpahQrnVWfSesupyp2c93K2LrUtPD2HOp8A6xFAAAEEEEDgkgT8JfWmMwIIIIAAAgggMCQCDAMBBBBAAAEEEEAAAQQQ2GoBZwcsyihZwKt4lT5zZFYfnj+u5YkpTdWlBb/rcoN3DFtHJgQQ2BEBToIAAgggcOkCBMCXbsYeCCCAAAIIIIAAArsrwNkRQAABBBBAAAEEENgWgRDj4O8Bu7qvOl9VnXl98GBbvzFXqa+gyapr5w3WojUmBBBAAIFtFuDwCCBwmQIEwJcJx24IIIAAAggggAACCCCwGwKcEwEEEEAAAQQQ2G4BJ6cU8MbB/Xys9RMz9+hPnFPXT9nJM2vOGhMCCCCAAAIIbJ8AR74SAQLgK9FjXwQQQAABBBBAAAEEEEAAgZ0T4EwIIIAAAgjsiMAD4W5amqylu9eifnl+TYtuv4XCaa24IYAAAggggAACQysw8gHw0MoyMAQQQAABBBBAAAEEEEAAAQQQ2DIBDoQAAgjstMDGe4ClTu5Uur36+MqCPj0/o8pvBMAxBIWYPg56p0fG+RBAAAEEEEAAgYcXIAB+eB+2DrcAo0MAAQQQQAABBBBAAAEEEEAAgeYLUCECOyqQQt3UooJSk90rRnU7k/qh6XX9VadSz+Vq1VI/G2zd0fFxMgQQQAABBBBA4EICBMAXEmI7AggMqQDDQgABBBBAAAEEEEAAAQQQQACB5gsMUYXRabmO+nczyzruJhVcX1P9vlwcojEyFAQQQAABBBBAwAQIgA2BCQEEEEBgxAQYLgIIIIAAAggggAACCCCAAAI7JZAC3tROne/PupU+cP/9FgLvlbyX807O2fw87dRuzC5HgH0QQAABBBBA4LIE/GXtxU4IIIAAAggggMAuCXBaBBBAAAEEEEAAAQQQQGD3BKLq5RP6H4t9/czcquq8/cBQolNQalExbkqMH+jBEgIIXIIAXRFAAAEELl+AAPjy7dgTAQQQQAABBBBAYGcFOBsCCCCAAAIIIIAAAjsnkDLc1E6fMS0HJ2XXqbfi9bnlJf32Yle1t1A4yyRXyDln4W9qKQQOthzEDQEEEEDgkgXYAQEErlCAAPgKAdkdAQQQQAABBBBAAAEEdkKAcyCAAAIIIIAAArstMEiAbRBddVs9/f3Kuv6/uVKHVyfUdy1FV8tb3utDCn+tGxMCCCCAAAIIXIYAu2yFAAHwVihyDAQQQAABBBBAAAEEEEAAge0T4MgIIIAAAgjsooCz3HejOTnZy6kxV1kExbzQ78x19MGVrmKvUK6+gq8kZ/1c6ucVo83FDQEEEEAAAQQQ2FmBkf0NZGeZOBsCCCCAAAIIIIAAAggggAACCOyGAOdEAAEEdlvA2QBSs5liCoDDAVn6q6IMKi3o/dTMnD6yclDtEJSFWtE61/aqq49S+sToKFuRdqYhgAACCCCAAAI7JGC/iuzQmTgNAlsnwJEQQAABBBBAAAEEEEAAAQQQQKD5AlSIwFAIhBiUWrS5Yi35FSlmFv625LJavq71I4cX9Jvrk6rKSn0nVRb6ZuHU8FMizDuBT2EwQwABBBBAAIGdECAA3gllzoEAAlsowKEQQAABBBBAAAEEEEAAAQQQQKD5AsNcYTwzuKiosogW+E7oh2YO6iv5Ae3pebVqp9o75dbVnenNAgIIIIAAAgggsDMCBMA748xZEEAAAQS2QoBjIIAAAggggAACCCCAAAIIIDBsAnWlMi/0991CHzxyUkdbUT44C4WlOr37d9jGOwrjYYwIIIAAAgggcEUCBMBXxMfOCCCAAAIIILBTApwHAQQQQAABBBBAAAEEEBg2gZTvpr/1O9HJtdZp6XOdWp/pHFMvi3JR6tvcZsM2bMaDwFALMDgEEEAAgSsXIAC+ckOOgAACCCCAAAIIILC9AhwdAQQQQAABBBBAAIHhFAgp3s3Ud7Xk+lrslPrpI3v0N6FUuk3WPTkXpNTEDQEEEEDgAgJsRgCBLRIgAN4iSA6DAAIIIIAAAggggAAC2yHAMRFAAAEEEEAAgSEXiJnkorxLf+03aqG7pvfcO6+FySDvK0nRGhMCCCCAAAIIPLwAW7dSgAB4KzU5FgIIIIAAAggggAACCCCAwNYJcCQEEEAAAQRGQiAFv6cHast1oe56qX9z36zmV4JtsHV2P5jIggcM3CGAAAIIIIDA9gqMXAC8vRwcHQEEEEAAAQQQQAABBBBAAAEEhkGAMSCAAAKjKRAVfCnnevrNtVV9rG6r5/ON9wBb+OuivRxr89GsjVEjgAACCCCAwKgI2G8cozJUxomAIEAAAQQQQAABBBBAAAEEEEAAgeYLUCECIyUQYtADLSpGpypMqLdc6McPzunXllfVL7ycSmUhG6naGCwCCCCAAAIIjKaAH81hM2oEEBg/ASpGAAEEEEAAAQQQQAABBBBAAIHmCzSgwigLe72y9oRWy0qfPNzVyVWnIpbWanFDAAEEEEAAAQS2W4AAeLuFOT4CCCCAwJULcAQEEEAAAQQQQAABBBBAAAEERkggKirUQcoLfXGlrw/On9TaxCPVbTvb8kAhlhWf9fiBLWO6RNkIIIAAAgggsCUCfkuOwkEQQAABBBBAAIFtEuCwCCCAAAIIIIAAAggggMAoCkSLdp2T6omOPjE7rx+antViiHLOVqZtqu1e1ry1UayQMSOwtQIcDQEEEEBg6wQIgLfOkiMhgAACCCCAAAIIbK0AR0MAAQQQQAABBBBAYKQFoo2+0oSy8oA+NDujj6+vq1WW8n5NWaws+M3k7D5FwtaVCQEEEBhXAepGAIEtFiAA3mJQDocAAggggAACCCCAAAJbIcAxEEAAAQQQQACBhghEpzIP6rVb+tSx4/pjN6FWb79adSZbLRdTTNyQWikDAQQQQACBSxZgh+0QIADeDlWOiQACCCCAAAIIIIAAAgggcPkC7IkAAggggEBjBNLLr7nka6kn3bPe0k8cntc9+SPU8xNyrpKcNm7kwBsO3COAAAIIIIDAFQuk30Cu+CA7cQDOgQACCCCAAAIIIIAAAggggAACzRegQgQQQKBRAs5S3WgJr82yjpMrr9LvLvb04dkjWmm1VPmwUa71KWpny6U1JgQQQAABBBBA4MoECICvzI+9d0aAsyCAAAIIIIAAAggggAACCCCAQPMFqBCB5gkMPt7Z0t/gVbtM0a+pdF7/5eisPjO9pLZ9Za6yuidUyMtbIOyck3Ne7lSzjUwIIIAAAggggMAlCfhL6k1nBBBAYMcFOCECCCCAAAIIIIAAAggggAACCDRfoMkVpoDXbRTooryFwiG29GOLR/Xrqx1l6shlS6qzvrLaQuBYy1mfjR24RwABBBBAAAEELl2AAPjSzdgDAQQQQGCnBDgPAggggAACCCCAAAIIIIAAAk0SsBw4+FqVb2t2dUrfPz2rPw9T6vtCZRYsHPYKFglHZx2bVPeFamE7AggggAACCGypAAHwlnJyMAQQQAABBBDYKgGOgwACCCCAAAIIIIAAAgg0TiBKPgSpcOpn+3VodUI/dbCjufqAYvSqMi85cUNgrAQoFgEEEEBg6wXsN4qtPyhHRAABBBBAAAEEEEDgCgTYFQEEEEAAAQQQQACBxgo42UuyZSWFFVWx0h8srujnVg9prRfUkgXBlg/HaHfihgACCDRegAIRQGCbBOy3jW06ModFAAEEEEAAAQQQQAABBC5ZgB0QQAABBBBAAIFmC9SDj3dOAW9U+qjnxYk9+uVDXf2R9gz+DrAUmw1AdQgggAACCAwEuNtOAQLg7dTl2AgggAACCCCAAAIIIIAAAhcvQE8EEEAAAQTGUCD2Mx3q7dU/O3ZYf9BzCj69ZOvGUIKSEUAAAQQQQGCrBNJvE1t1rG05DgdFAAEEEEAAAQQQQAABBBBAAIHmC1AhAgggMF4C9rJs9PLRKYul5GrNL0T942MntJYX9tjxPmBxQwABBBBAAIHLFbDfNC53V/ZDYNsFOAECCCCAAAIIIIAAAggggAACCDRfgAoRGEOBILkou1d0lbxKOZ9rYa6j/+fgSc30pNWiJdX28i2fCC1uCCCAAAIIIHBpAvYbxKXtQG8EEEBgZwQ4CwIIIIAAAggggAACCCCAAAIINF9gnCu0ZNelCHjDIH3oc3Rev7uyql/q5mpV9SAcVtqw0YV7BBBAAAEEEEDgogQIgC+KiU4IIIAAAjsqwMkQQAABBBBAAAEEEEAAAQQQGEMBi4R1spY+et8h/fpaV4tZ+jhoL2fB8PnaSDMxeAQQQAABBBDYFgG/LUfloAgggAACCCCAwGUKsBsCCCCAAAIIIIAAAgggMI4CKfxNdU/1Ki2ENf37Ews65vYqytlX2pJatLuoGNPcFpkQGGEBho4AAgggsH0CBMDbZ8uREUAAAQQQQAABBC5NgN4IIIAAAgggJrXQbQAAEABJREFUgAACCIy1QHRO68WE1rP9mluS/vXhJa0q12Twcj7KSwoxDALgOJgHW8OEAAIIjJwAA0YAgW0WSL8zbPMpODwCCCCAAAIIIIAAAgggcCEBtiOAAAIIIIAAAuMt4E6XH9OSU7fX05fn5vSB6TnNOicf+3KhkGx75B3A4oYAAgggMKoCjHsnBAiAd0KZcyCAAAIIIIAAAggggAACCJxfgC0IIIAAAgggMBDIgpSaD1Eqci3Xff3KbF8f6i5puVMr+iDLguW9G/S3XoM5dwgggAACCCCAwGYBv/nBMC0zFgQQQAABBBBAAAEEEEAAAQQQaL4AFSKAAAIInC2QnU51B0mvtBhy/dw9J/Q5y3xbYU0ubY/2sm56J7DtGpVW2AITAggggAACCCBwSsB+Uzi1xAyB4RFgJAgggAACCCCAAAIIIIAAAggg0HwBKkQAARMIMeh0i7ZcKUjpI54t8JWFvHU+r5mwTz87XemL7oBada48eO3tO7VClLMvOwwTAggggAACCCBwRsCfWWIBAQQQGAoBBoEAAggggAACCCCAAAIIIIAAAs0XoMJzCQQnnW6KkrcvV+1VrPfqT0+u6SPTS1poTal2Tkttr4n+hO2Qn+tQrEMAAQQQQACBMRYgAB7ji0/pCCCAwNAJMCAEEEAAAQQQQAABBBBAAAEEEDgjkN4ZHJWpXdUK7Qn94sy8/sOxGZ0oCuWxr24eJFdr5G4MGAEEEEAAAQS2VYAAeFt5OTgCCCCAAAIIXKwA/RBAAAEEEEAAAQQQQAABBM4h4EpN1GvydU9V3tYnT1T6z0vH1Gl11dKipJDeLGytsuV4qtmMCYEhFWBYCCCAAALbL0AAvP3GnAEBBBBAAAEEEEDg4QXYigACCCCAAAIIIIAAAg8jsDIRBltdFdSLpX7hvjn9t8VMLt9v8W+l2vXULWo59axfCoFtxoQAAggMnwAjQgCBHRIgAN4haE6DAAIIIIAAAggggAAC5xJgHQIIIIAAAggggMDDCbjoFJVZF2ctKhQrOhn36pOLPf1xv6PgokrntLdXWGvLRV7yNSgmBBBAAIGhE2BAOynAbwM7qc25EEAAAQQQQAABBBBAAAEEHhBgCQEEEEAAAQQuKODkrM/pZouqFf2E/mSp1IemlzXtpjTV3yvnCq217eVel8lZYHy6iRsCCCCAAAIIjJ2A/UYwXDUzGgQQQAABBBBAAAEEEEAAAQQQaL4AFSKAAAIIXKpAtGA3KqumpNhTudjTf10r9CPLK7b+Kmu12nH51EE3B8Zp+dRqZggggAACCCAwFgIEwGNxmUemSAaKAAIIIIAAAggggAACCCCAAALNF6BCBBC4BIEQgzZatLllv8EC3doOMJmr3+/pM8fX9JPdg+pGr054lG3IrFkfu5fFwoq2bNvEDQEEEEAAAQTGRoAAeGwuNYUiMOwCjA8BBBBAAAEEEEAAAQQQQAABBJovQIVXKpDy38ExLNdN87AW9FP3z+iPfEvRrypaYJzW0xBAAAEEEEBgfAUIgMf32lM5AgggMDwCjAQBBBBAAAEEEEAAAQQQQAABBC5LoFLUbH9C/+7YYf1pt1K3X1sI7OXcxjuBnfOXddxt2YmDIoAAAggggMCOCPDTf0eYOQkCCCCAAAIInE+A9QgggAACCCCAAAIIIIAAApcjEG2n1IKUBf31iSX99PGu1n0KftP61KwLEwJDIsAwEEAAAQR2ToAAeOesORMCCCCAAAIIIIDA2QI8QgABBBBAAAEEEEAAgcsWcLZnavYSb8jl/QH9/lJXH1zsaK21rlzryqKFwM4C4tSsNxMCCCCwSwKcFgEEdljAfjvY4TNyOgQQQAABBBBAAAEEEEBAECCAAAIIIIAAAghsjYCTd+llXqfKe336xAl9/LhX3+eKrpJkIbDdMyGAAAIIILA7Apx1NwTSbwa7cV7OiQACCCCAAAIIIIAAAgggMK4C1I0AAggggAACWyoQYhgcL8aoTj/T/zs9o19e8epM7lOwdYON3CGAAAIIIIDA2AgMTQA8NuIUigACCCCAAAIIIIAAAggggMAYC1A6AggggMD2CnSLWkW/0PcfXNXvr/VVOz8IgSPvBN5eeI6OAAIIIIDAEAkQAA/RxRjjoVA6AggggAACCCCAAAIIIIAAAgg0X4AKEUBg2wWcXGiryqLmQ0/fd2hJ99RePXXUyzpSnfOJ0Nt+DTgBAggggAACuy9AALz714ARIDDmApSPAAIIIIAAAggggAACCCCAAALNF6DCnRNwg1MFRR1fXdNHTyypclOaqqKKOrNtG9ttgQkBBBBAAAEEGipAANzQC0tZCCCAwEgIMEgEEEAAAQQQQAABBBBAAAEEENgWgRiiqiD9xol1/exqR3XrEepPdCV7Rdg5L+ecNW8x8bac/uyD8ggBBBBAAAEEdlTA7+jZOBkCCCCAAAIIIHBKgBkCCCCAAAIIIIAAAggggMD2CgSLdxei9KH75vSR+Tn1p9blbJ0UbF7bffrLwITA23sVODoCCCCAAAI7L0AAvPPmnBEBBBBAAAEEEBh3AepHAAEEEEAAAQQQQACBHRBwdo7c99UtD+gHj6zqM0ttFb3S1q4oi5XNMwuCozVbZEIAAQS2XoAjIoDALgkQAO8SPKdFAAEEEEAAAQQQQGA8BagaAQQQQAABBBBAYCcEYkzv7pXKLJOP0nod9eFDh/RHfkKt7j616kx5kJz1EzcEEEAAAQS2XIAD7qaA382Tc24EEEAAAQQQQAABBBBAAIExEqBUBBBAAAEEENgRgRT+hhiUWrSgt3SVFAt9ea3Qh4+v6b6Ja9XzbRtLqdNv/7WMWNwQQAABBBBAoBkCux4AN4ORKhBAAAEEEEAAAQQQQAABBBBA4OEE2IYAAgggsMMCKdGN9vJvdCrzWlntNdm5Sr9zck0/c+x+LRUt9X2wYDhNXsEFRdU2SFtn90wIIIAAAgggMLoC9hvA6A6ekY+8AAUggAACCCCAAAIIIIAAAggggEDzBagQAQR2QCC92/d0G3z4s0snDXKDeVqWekVfobxKnzja08dn1rU00dJkKZUWBNfeyQ26bdwPFrlDAAEEEEAAgZEU8CM5agaNAAINEKAEBBBAAAEEEEAAAQQQQAABBBBovgAV7rZAinNdlKLdBWv9yY6iJvQjx+f0U4d6Wm3lmqqCspAphknrWOz2kDk/AggggAACCFyhAAHwFQKyOwIIIIDAZQiwCwIIIIAAAggggAACCCCAAAII7JiAO+tMHXXb0nI5qY/PLOrTJ5elYkou1vLBNqi2gHhjh2iz1Gx2eRN7IYAAAggggMCuCPhdOSsnRQABBBBAAIGxFaBwBBBAAAEEEEAAAQQQQACB3RHwMSqrK2s9TVYddepVfXKpr79dWVed95RrTelzoFPo6+zOpkEYnObihsAlCtAdAQQQQGD3BAiAd8+eMyOAAAIIIIAAAuMmQL0IIIAAAggggAACCCCwiwLROQt0c0VXq5dH1XGPvrjuBh8HPVvtV99HdXxQtKA4DdMepjx40NJjGgIIIHCRAnRDAIFdFiAA3uULwOkRQAABBBBAAAEEEBgPAapEAAEEEEAAAQQQGA6Bsz8Qulo/rt/srOkHZo9rIRTa13PKoiwkdhoEwLYsbggggAACCFy0AB2HQYAAeBiuAmNAAAEEEEAAAQQQQAABBJosQG0IIIAAAgggMLQC2URLZZXr108s6d+uLmtxf0vK/CAErm0e3dAOnYEhgAACCCCAwHkEdi0APs94WI0AAggggAACCCCAAAIIIIAAAg0SoBQEEEAAgeEWqNVWzEtldUu/cv+qPnnyK1pvZ2oFqZeLGwIIIIAAAgiMoAAB8AhetAYMmRIQQAABBBBAAAEEEEAAAQQQQKD5AlSIAAJDIBBi0Plb+nznXK7ao74FwcFJH7rP6/Pz6+r4Uu0yk3de7mHaEJTIEBBAAAEEEEDgQQL+QY95iAACCGyzAIdHAAEEEEAAAQQQQAABBBBAAIHmC1DhyAhYBuz0wMvEMyr044cX9df9PQq+K8k62D0TAggggAACCIyOwAM/2UdnzIwUAQQQQGBUBRg3AggggAACCCCAAAIIIIAAAggMnUB6h3AaVLSs11eF/qxX6N8uLuiv+m0FdxkvIaeD0RBAAAEEEEBg1wT46b1r9JwYAQQQQACB8RKgWgQQQAABBBBAAAEEEEAAgeEWcBYAyzkbZNRfHFnS9y52tZa3FJTW2WreDZwQaBcQYDMCCCCAwO4LEADv/jVgBAgggAACCCCAQNMFqA8BBBBAAAEEEEAAAQRGQCBazhtckGJQL8v1F4dP6h995biOtCflQ24xcG1VpJTYZkwIIIDAQwVYgwACQyJAADwkF4JhIIAAAggggAACCCDQTAGqQgABBBBAAAEEEBhVgeC8/mx2VR87sqbFiUrRlaNaCuNGAAEEENh2AU4wTAIEwMN0NRgLAggggAACCCCAAAIIINAkAWpBAAEEEEAAgZEUiN4pNdm825rUZ5dX9KvLq1q15Sg3kjUxaAQQQAABBMZJYMcD4HHCpVYEEEAAAQQQQAABBBBAAAEExlWAuhFAAAEERk8g2pBDjIrWbPHUVOlYZ14fvX9Vnz+2rOBOB8Cpd2qnujFDAAEEEEAAgaERIAAemksxFgOhSAQQQAABBBBAAAEEEEAAAQQQaL4AFSKAwAgKhBgUZe10vhuCFCzgra2YfltfWg361yeD7o6ZXEgvK0c5C4qdc3LOy52n2d5MCCCAAAIIILDDAn6Hz8fpEEBgbAUoHAEEEEAAAQQQQAABBBBAAAEEmi9AhSMvYEGwUttciIW8UV7T611915cO6XA5oaKO1iM1mzEhgAACCCCAwFAJEAAP1eVgMAgggEBDBSgLAQQQQAABBBBAAAEEEEAAAQRGWsAyYKXM9+5eS991/1f05bhfVeUtK46KMWzUxj0CCCCAAAIIDIUAAfBQXAYGgQACCCCAQHMFqAwBBBBAAAEEEEAAAQQQQKApAvZysuvri9UefexER0vtvYou1Ta4k4uylgJhWxC3cROgXgQQQACB4RGwn9jDMxhGggACCCCAAAIIINAoAYpBAAEEEEAAAQQQQACBURJIuW1qacwp000tLVvbCHqlic6kQt3TZ+bu0yfnunITUu4KRbXl7T7GjQA4xsA7g82NCYExEaBMBBAYMgE/ZONhOAgggAACCCCAAAIIINAIAYpAAAEEEEAAAQQQaJJAyoVTHtzLa6kOWgiVfvbwl/Sr96/JWwocfak6zeUULQRuUu3UggACCCDwcAJsG0YBAuBhvCqMCQEEEEAAAQQQQAABBBAYZQHGjgACCCCAAAKjLZDS3tNtUyXBB0Xfl4uVhb2ZTnivfz1zXL+6uKaibstHC4ctJfbe7jbtxyICCCCAAAII7KzAjgXAO1sWZ0MAAQQQQAABBBBAAAEEEEAAgd0Q4JwIIIAAAg0WiMGKixYCSz7kmmSCkecAABAASURBVOi0tVi29W9PHtfvdUut1gsKoZZzTpK1mEtpLm4IIIAAAgggsJMCBMA7qT2+56JyBBBAAAEEEEAAAQQQQAABBBBovgAVIoBA4wXs5eRowW7wCsrVy2yeBd2/UuiHp1f0R2Gf8sopZF2LfUtlIUqpf+NdKBABBBBAAIHhErCf2MM1IEaDAAJNE6AeBBBAAAEEEEAAAQQQQAABBBBovgAVjo9Aekk5tZTtOsUst4WoL87O6MOzR3ViYq8FwIWU9RR8z4LgIGc58Pj4UCkCCCCAAAK7L7Dxk3r3x8EIEEAAAQSaKEBNCCCAAAIIIIAAAggggAACCCDQXAFnpYVc8kG9yQn94WKtfz+7oKXuAfXchKosKFifM28CJgg2MCYEEEAAAQS2X4AAePuNOQMCCCCAAAJjKUDRCCCAAAIIIIAAAggggAACDRdIgW60l5h9WvDK+gf0qa8s6t/Nz6vjrtFkf0JukP6mFNjLK/VLreEuY1Ye5SKAAAIIDJ+A/XQevkExIgQQQAABBBBAAIGRFmDwCCCAAAIIIIAAAgggMC4CMUh1kAtRwfUUJ1r65fs6+sljKzp6IFM3aymGltqVgZD9GgITAo0SoBgEEBhSAQLgIb0wDAsBBBBAAAEEEEAAgdEUYNQIIIAAAggggAACYydgwa6zom0mS4IH7TMzB/XJkyeVqaPMLWmt3VPlM8WYiRsCCCCAQBMEqGGYBQiAh/nqMDYEEEAAAQQQQAABBBBAYJQEGCsCCCCAAAIIjLWAU1QWKnUn+5ovpZ/40jH9UqenFe9VF0HBteTSK9J256xtPBhrMopHAAEEEEBgWwTSj9ttOfDpgzJHAAEEEEAAAQQQQAABBBBAAIHmC1AhAggggMB4C0QLf4OLqjMLgcugrm9rzT1K//e9J/V3q4Wyqq3W4C3CtYIy+ZCp8rK9xtuN6hFAAAEEENgOAfsRux2H5ZgIDAS4QwABBBBAAAEEEEAAAQQQQACB5gtQIQIIIKAYoyzZlWqbbHGwHGtVnf36p0dO6o/CPrVtW3pBOiqXC4Vq52STtTT3Nn9ogxYBBBBAAAEELl3AX/ou7IEAAghcjAB9EEAAAQQQQAABBBBAAAEEEECg+QJUiMCDBZytOP2yc1DMVnX/utd/+vIh/YWlwu3+lIraK/ioIqSkWNwQQAABBBBAYIsFTv8k3uLDcjgEEEAAgbEWoHgEEEAAAQQQQAABBBBAAAEEEGi+wMVU6GpFV+jv4qR+5L7juq+YVPS15NctAK7k7IsY+GIg6YMAAggggMDFCxAAX7wVPRFAAAEEEEDgIgToggACCCCAAAIIIIAAAggggMCGgJOqCVus1Fvo6DdWc/3EsXs0r0pefQuGa8kC4vS3g+2BQrT+qYnbKAgwRgQQQACB4RUgAB7ea8PIEEAAAQQQQACBURNgvAgggAACCCCAAAIIIIDAWQLeMl25SnWrsti3p4+dCHr/8VKd+pGKE+kjomsLg6U9XcnVfvC3hGMM4oYAAkMtwOAQQGDIBQiAh/wCMTwEEEAAAQQQQAABBEZDgFEigAACCCCAAAIIIPBQgZAC4PQZzy5qsJh39YvTx/W9c8e1Whba181V1FKZRRUxPvQArEEAAQQQGDIBhjMKAgTAo3CVGCMCCCCAAAIIIIAAAgggMMwCjA0BBBBAAAEEELgogaBWVUtxQh87dkI/uLik2T17lMVcdVYr+L6cD3IuRcUXdUA6IYAAAggggMA5BLYtAD7HuViFAAIIIIAAAggggAACCCCAAAINE6AcBBBAAAEELlbARafStdXPexb2tvRr963rEycPqV8U8i6qLGrFwZdkDy0oPjUXNwQQQAABBBC4FAEC4EvRou/FCtAPAQQQQAABBBBAAAEEEEAAAQSaL0CFCCCAwCUJpI+DruQUg70sXRearXP92OGufnt1SR0fVGlS/cy2nzpqFi0D5s3ApzSYIYAAAgggcPEC9pP24jvTEwEEELiwAD0QQAABBBBAAAEEEEAAAQQQQKD5AlSIwJULRAuDF6tcPzS9qP8Z9igPPe0tnfLoVPmoriXAtQXA8cpPxREQQAABBBAYKwEC4LG63BSLAAIIbLMAh0cAAQQQQAABBBBAAAEEEEAAgeYLbGGFlXL9zVKmf/Wle/X52FJw9pK1cwohKkai3y2k5lAIIIAAAmMkYD9Nx6haSkUAAQQQQACBbRPgwAgggAACCCCAAAIIIIAAAghcioBP+W4txTzq7l6m7z40r7v7XfXtVeuWbZuopDxITtyGSYCxIIAAAggMv4Af/iEyQgQQQAABBBBAAIEhF2B4CCCAAAIIIIAAAggggMAlC0RLdn20hLcOCtHrvrmuvnc66ks9r34R5H1L0VmnSz4yOyCAwDYJcFgEEBgRAQLgEblQDBMBBBBAAAEEEEAAgeEUYFQIIIAAAggggAACCFyeQLTdwqZ8N1jY+98XZvWBmWUdXN2jxameon1ZNyYEEEAAgV0XYACjJEAAPEpXi7EigAACCCCAAAIIIIAAAsMkwFgQQAABBBBAAIEtFHCWCE9Ubf2Po+v6ybkVzfX2W/y7KSHewnNxKAQQQAABBJossOUBcJOxqA0BBBBAAAEEEEAAAQQQQAABBDYEuEcAAQQQQGCrBaJlvb1M6hZRv3RiRt9zZFGdvNgIgS0c3urzcTwEEEAAAQSaKkAA3NQruzt1cVYEEEAAAQQQQAABBBBAAAEEEGi+ABUigAAC2yYQXbBjB1U+1+8fn9H7j53QinJN1KXSO4TFDQEEEEAAAQQuKEAAfEEiOiCAwMUJ0AsBBBBAAAEEEEAAAQQQQAABBJovQIUI7JxA5bw+e3RZP7uwrOVin4pQSrwTeOcuAGdCAAEEEBhZAQLgkb10DBwBBBAYIgGGggACCCCAAAIIIIAAAggggAACzRfY6Qp9ppP5Pn3o/ln9wkJHq3uvUXRup0fB+RBAAAEEEBg5AQLgkbtkDBgBBBBAAIHhEmA0CCCAAAIIIIAAAggggAACCGypQMp4rUUXVdSlliwE/snpGf32yZ5K7zV4E3C6S21LT8zBHk6AbQgggAACoyNAADw614qRIoAAAggggAACwybAeBBAAAEEEEAAAQQQQACBrROw0FepnT5ijCrl5eta02Wm/+vu+/XLq3PqF4Umq6h2bQmwTae7M0cAgW0T4MAIIDBiAgTAI3bBGC4CCCCAAAIIIIAAAsMhwCgQQAABBBBAAAEEENh+gfQu4OCkYEHvepbr/fct6vPLfdW2rubV7e2/AJwBAQQQEASjKMCPyFG8aowZAQQQQAABBBBAAAEEENhNAc6NAAIIIIAAAgjspEAMijGqrqNm+lfpew9P63Pr9njvfkULgndyKJwLAQQQQACBURDYsgB4FIpljAgggAACCCCAAAIIIIAAAgggcGUC7I0AAggggMBuCERtfIWsq+mFCf3I8WX93tysaudty8aI4saMewQQQAABBMZegAB47J8CWwLAQRBAAAEEEEAAAQQQQAABBBBAoPkCVIgAAghsr0BKcFNLZ0nzzS2tS612Wi1K/Wm30r+crvXlPFeZT8rFysJgnQmDU1caAggggAAC4ypAADyuV566EdgyAQ6EAAIIIIAAAggggAACCCCAAALNF6BCBIZIwEm1hcNHVzv6tq9M62CsVVSTmqhrOfsaopEyFAQQQAABBHZFgAB4V9g5KQIIINAQAcpAAAEEEEAAAQQQQAABBBBAAIHmC+x0hfFhTuicZC3EoDoETfdy/eOvnNT9mde6m1R8uH3FDQEEEEAAgfEQIAAej+tMlQgggAACCGy5AAdEAAEEEEAAAQQQQAABBBBAYDcFnOyrLDW7GPVPj67o7+uewuAVbzcYVlSwOYmwIVzRxM4IIIAAAqMnMPhxOHrDZsQIIIAAAggggAACuyjAqRFAAAEEEEAAAQQQQACBXRaIir5WjEFLWU9/sbCo7zvpNFO05DKpHUt129aHvwq8y9eJ04+4AMNHAIERFSAAHtELx7ARQAABBBBAAAEEENgdAc6KAAIIIIAAAggggMAwCEQNst30Jl9bWFtf09/NzugDR9c1H/Yqs/VXdYOceAlc3BBAAIHLEmCnURbgp98oXz3GjgACCCCAAAIIIIAAAgjspADnQgABBBBAAAEEhkjAWwacBymLTpqc1Gqs9UtH5/X+6Xkd9o9QL2sN0WgZCgIIIIAAAjsncMUB8M4NlTMhgAACCCCAAAIIIIAAAggggMBuCXBeBBBAAAEEhkvAQl8LgFMI7Gw+GJvzqvK+Pnl8Sd8/s6QTrtBgkwXEbvBeYLuPgzWD7twhgAACCCDQVAEC4KZe2Z2pi7MggAACCCCAAAIIIIAAAggggEDzBagQAQQQGEIBZ2Pyqp2zkNeWLfxVyJXV+1UVuX7j0Al95EShVQt899STymJLXpWsuzVnzQ+aHYQJAQQQQACBxgn4xlVEQQggsEMCnAYBBBBAAAEEEEAAAQQQQAABBJovQIUIDK9AcFK0RDfaPL0TOL3YHVVKPmh1T65PTx/SR0+sq8rbytW3QnLrn3o5W2ZCAAEEEECguQLpp11zq6MyBBBAAIHtEeCoCCCAAAIIIIAAAggggAACCCDQfIGRqTAFuumdwJVCCnprC3stFZ6JUT96cknfv3JCldoqqsoS45EpioEigAACCCBw2QIEwJdNx44IIIAAAgiMpwBVI4AAAggggAACCCCAAAIIIDBsAtEGZJmv5CzkrexRT1I/V6cu9DOHjuknlo5pcW9XMb1V2IJh28p0AQE2I4AAAgiMrgAB8OheO0aOAAIIIIAAAgjstADnQwABBBBAAAEEEEAAAQSGWMBJMbfx2cvezin9WeCi9FoPuT5ydF4fWpjS4pSXd1E+fX60rVe0vrYHEwIInCXAAwQQGHEBfrqN+AVk+AgggAACCCCAAAII7IwAZ0EAAQQQQAABBBBAYHgFLO6VS28BHgS6TvbAWmUtWvOadpk+fu+9+vThdfXzlkJWqlVNyBJja0wIIIAAAg8IsNQEAQLgJlxFakAAAQQQQAABBBBAAAEEtlOAYyOAAAIIIIAAAiMg4OTkXXqHb2ppWRb0OrsrFOpJHanb+tDJNX12fkW9mKub1+KGAAIIIIBAEwUuOwBuIgY1IYAAAggggAACCCCAAAIIIIDA2QI8QgABBBBAYFQFanv1u7b8Nwte7V5LRblHRzu1/vnxg/q8BcUTYdVKC4pRssmWN+5tgQkBBBBAAIGRFrAfgSM9fga/OwKcFQEEEEAAAQQQQAABBBBAAAEEmi9AhQgggMDQC4QYdL4m26ZYK9q8nwWVvpSc1F3fp3/8N1/UL5YdZe2owrXsGG15C4pdSoPFDQEEEEAAgdEWIAAe7evH6BHYBQFOiQACCCCAAAIIIIAAAggggAACzRegQgQaIHDqDb3BRUUXlMJfV9ea6E9quXqkPnB0TT9/bF0xs/DXlcrqQjF1EjdA5+cfAAAPIUlEQVQEEEAAAQRGW4AAeLSvH6NHAAEEdlaAsyGAAAIIIIAAAggggAACCCCAQPMFGlxhzKN6WS5Ve3RwNeon5lb1m7Or8m5Sa61a0TW4eEpDAAEEEBgbAQLgsbnUFIoAAggggMCVCbA3AggggAACCCCAAAIIIIAAAqMs4KK0dz0lvOmjoNclv6r7ekH//NhB/UG30h4LgNNfA3byFgQ7pWW7G7uJghFAAAEERl+AAHj0ryEVIIAAAggggAAC2y3A8RFAAAEEEEAAAQQQQACBkRdI7+5dKzJFX1ktlgbXe1S7Qqvda/Xt93xFn1pe17rvKrd161lLLtjL59bNOjMhMC4C1IkAAg0RsJ9gDamEMhBAAAEEEEAAAQQQQGAbBDgkAggggAACCCCAAALNEYjpjb2by/Hr6ud9dXuFfuzwnH5vfUInY9BUWSrEYnNPlhFAAIGGC1BekwQIgJt0NakFAQQQQAABBBBAAAEEENhKAY6FAAIIIIAAAgg0WMApKC8t5HWVomvpy/2WPnB0Vn+wFtRu79dKK61vMAClIYAAAgg0VuCSA+DGSlAYAggggAACCCCAAAIIIIAAAgicEWABAQQQQACBpgu4WMiHPdbsZfLMwuC+1z29oO89dFCfnDmhvaEjp2hfJhElF+1O3BBAAAEEEBh+AfvJNvyDZIRDI8BAEEAAAQQQQAABBBBAAAEEEECg+QJUiAACCIyNQO1LDT4W2rLdWlGuJ51YP6B/cfKk/qQuVMeeSpepqNoWAKeX0+PY2FAoAggggMDoCqSfWKM7ekaOAAI7KMCpEEAAAQQQQAABBBBAAAEEEECg+QJUiMD4CAQXlMLf6KKFu1K0V8tjvibn++r2Cv2vB+/Tn4WrlFe5+kVlQXBL1nN8gKgUAQQQQGBkBfzIjpyBI4AAAgjsnABnQgABBBBAAAEEEEAAAQQQQACB5guMcYXpo56zGJRVE5IFwy0LgFdX9uv/PHxYn68KBQuBi1DJRXFDAAEEEEBg6AUIgIf+EjFABBBAAAEEdleAsyOAAAIIIIAAAggggAACCCDQfIEUAVvQG/doT5mpzGr1C6dja1H/5vB9+oPcq/Zrck4aZMB217S/Cdz8a0yFCCCAwPgIEACPz7WmUgQQQAABBBBA4FIF6I8AAggggAACCCCAAAIIjJWAyyqtF5J3Ua52Kr3XwTXpn93/9/pCcUC166nyuVr1hLyyU2nwWBFRbDMFqAoBBBomQADcsAtKOQgggAACCCCAAAIIbI0AR0EAAQQQQAABBBBAYNwE4kbBFv7G6ORikC+dfCg0s5DrHX97j/6sfsSZvwlc+Zasm7ghgAACoy3A6JsoQADcxKtKTQgggAACCCCAAAIIIIDAlQiwLwIIIIAAAgggMMYCMUYFC39j7bSnI/V8Ka8plauP0D/58pf1uZVKsc414WQhsbghgAACCCAwdAIXHQAP3cgZEAIIIIAAAggggAACCCCAAAIIbLkAB0QAAQQQQAABE4hSdFHreSYfS4V8Wd6ta6Fu6ftPHtdnV5ZV+jXJQmDrap1tcbAgbggggAACCOy6gN/1ETCAURBgjAgggAACCCCAAAIIIIAAAggg0HwBKkQAAQTGTiC90/fBLcqSXAt2U6obM3vk7GX0MKXaZnUlfakM+k8z0/rUyrpibCt9FHRRF3KhbbtYp7FTpGAEEEAAgWET4KfRsF0RxoPA0AkwIAQQQAABBBBAAAEEEEAAAQQQaL4AFSKAwDkFXG1xcCZnmXD0UVXm5PqZ7u1M6rsPLel/+lK5VtQv1lS6Cet7zqOwEgEEEEAAgR0VIADeUW5OhgACCIyYAMNFAAEEEEAAAQQQQAABBBBAAIHmC1DhBQQs9JVTXmUqrMli3lhnqhYP6Dv/clqfW/aq60r7p9bkXDhzLMuMreeZhywggAACCCCwYwIEwDtGzYkQQAABBBAYLQFGiwACCCCAAAIIIIAAAggggAACDwikvwnsQq4sllKxrP5kV/P2+AdmFvQbqy0trVhfS31tGgS/qf/pZdsytBMDQwABBBBonoBvXklUhAACCCCAAAIIIHCFAuyOAAIIIIAAAggggAACCCDwIIEYoyr7qm29q/dIIaqOHf39elc/OnNCv1qXKiakdUt9Q2gpyMulvtaYEBhSAYaFAAINFfANrYuyEEAAAQQQQAABBBBA4LIE2AkBBBBAAAEEEEAAAQTOJRAtzQ2uUoyZBbteznnrNiVVV+nv+219z+F79SsrTnv3Xi1llbK6GPztYOvEhAACCAyhAENqskD6CdXk+qgNAQQQQAABBBBAAAEEEEDgYgXohwACCCCAAAIIIHBeAeecZJMGt6joggW8QUU/V7FSaHG10P92z1f0q9MLmmjtl6+rQU/uEEAAAQQQ2GmBCwbAOz0gzocAAggggAACCCCAAAIIIIAAAjsvwBkRQAABBBBA4NIE8hCVxVJV0VHZrhW9V7fT1vuPT+vnZk9oZU/PQuIobUw2s4VLOwW9EUAAAQQQuCwBAuDLYhubnSgUAQQQQAABBBBAAAEEEEAAAQSaL0CFCCCAAALnEQgxaHM73S3EaOuj0sdCR1fb6sqC3paKMKV7u5V+9OgxfWylrW5RKasy9V1bpQXEtof1ZUIAAQQQQGB7BQiAt9eXoyMwwgIMHQEEEEAAAQQQQAABBBBAAAEEmi9AhQggcLkCwXnVLjuzu4v2crsLkgW9R619/N579InpVXvc0kRdKsaW9XXWmBBAAAEEENheAb+9h+foCCCAAAIjKcCgEUAAAQQQQAABBBBAAAEEEECg+QJUuKUCTlF1esU95KrLQoesffDYvH54bV4+tjVVVnKbPgV60+KWjoODIYAAAggg4CFAAAEEEEAAAQQ2C7CMAAIIIIAAAggggAACCCCAAAKXLhB8VLCE11sKXPRaKvpTWimn9JGDx/XTC8e1NnnqbwIPDp3iYm+R8eDBrtxxUgQQQACB5goQADf32lIZAggggAACCCBwqQL0RwABBBBAAAEEEEAAAQQQuBIBC4BlsW5lr7xXWZCqx+tkuE4fml7ThxendLwo1WtVykMtH4P4QOgrwWbfKxBgVwQQaLiA/RhqeIWUhwACCCCAAAIIIIAAAhchQBcEEEAAAQQQQAABBBC4IoH0mc7W0ruA4yAItig4n5PynqbV0sfuOa4fPxi03N+v4GoVIdjpiIANgQkBBHZUgJONg4AfhyKpEQEEEEAAAQQQQAABBBBA4GEE2IQAAggggAACCCCwxQJRzkLeOu9bClwpROlYcPr0kXW9//iSDmf71StqO6dtsHsmBBBAAAEEtlLgvAHwVp6EYyGAAAIIIIAAAggggAACCCCAwHAKMCoEEEAAAQQQ2B6BIKdahbI6U7u0pdDR6mTQJ0+s6AePz2u59kp9YpSUms2YEEAAAQQQ2AoBAuCtUGzeMagIAQQQQAABBBBAAAEEEEAAAQSaL0CFCCCAAALbKZA+3dmld/lKZe5UZYWU2QnzoN86uKTvnz6gvw/2En0vqmUBcYjBNjIhgAACCCBw5QL20+XKD8IREECgSQLUggACCCCAAAIIIIAAAggggAACzRegQgQQ2HaBKHlr0dmdnJ3OyVU2s0y418r0a0fu0Y8dXtfd2ZTy4DRRynpZH8fL9uKGAAIIIHBFAvwkuSI+dkYAAQQaJkA5CCCAAAIIIIAAAggggAACCCDQfAEq3HGBaNFudFJqWZQq77Q6lel35/r65/ce1F9ke9Xft8+2u8HYnIXAqQ0ecIcAAggggMAlChAAXyIY3RFAAAEEEGiqAHUhgAACCCCAAAIIIIAAAggggMD2CKRYd/BG4LZU2wOX/vCvzau8qy/ESb3v4N36wsKiovdyzjbIUuLtGYo4LAIIIIBA8wV880ukQgQQQAABBBBAAIELCLAZAQQQQAABBBBAAAEEEEBgmwVSrOu66SQp3I1yVVCVguBeR9Mdr38yva7fX1iVCi+5Ur62eRQ3BLZSgGMhgMCYCNhPkDGplDIRQAABBBBAAAEEEEDgHAKsQgABBBBAAAEEEEAAgZ0SGITAFuoO5qdOml6kTznwsbV1/fu5JX1mqVTRm5Rz61LqKG4IIIDAVghwjHESSD9bxqleakUAAQQQQAABBBBAAAEEEDgtwBwBBBBAAAEEEEBgxwUemuk6xehUB6e/Wcv0/qOz+kR3TfX+A3wQ9I5fHU6IAAIINEPgIQFwM8qiCgQQQAABBBBAAAEEEEAAAQQQeDgBtiGAAAIIIIDA8AlkpXR4VfrBQ4f08dk59bLcQuCNyDgO33AZEQIIIIDAkAoQAA/phdmlYXFaBBBAAAEEEEAAAQQQQAABBBBovgAVIoAAAgjskECIQQ9t0dbprHZ6OLVL/aOOl/v0b/5mQT+5WGm52GchsKxl1k73ZI4AAggggMD5BQiAz2/DFgTGTIByEUAAAQQQQAABBBBAAAEEEECg+QJUiAACwymQ3uWb2sboopx6WaGfPjKjDx2Z1fHJfZoqK7m4sZ17BBBAAAEEHk6AAPjhdNiGAAIIjIsAdSKAAAIIIIAAAggggAACCCCAQPMFqHCIBVL4m9oDQ3TOazVM6Kdm5vQD9x/SPb6l6M7uk3pvzoQ3L6dtNAQQQACB8RQgAB7P607VCCCAAAIInBFgAQEEEEAAAQQQQAABBBBAAAEEhlQglKrCPn326LL+1fT9WssLBZ0OgZ1S4Jtaemdwmp9u56qGdQgggAAC4yNAADw+15pKEUAAAQQQQACBBwvwGAEEEEAAAQQQQAABBBBAYEgFYrSotw6qY1fRTelzs17febiju/u55INCVqibSTGm2FdnYmFxQ+ChAqxBAIExEyAAHrMLTrkIIIAAAggggAACCGwIcI8AAggggAACCCCAAALDLhD1wFctr78+MqPvn1vSl7p71Ao97e9GZcFCYCskvQs4syzY2TITAggg8IAAS+MoQAA8jledmhFAAAEEEEAAAQQQQGC8BageAQQQQAABBBBAYOQEoiW7i3mhP5ju6AcOHtUfrtbqXbNHwV7ldyGqjtasj2XAI1cbA0YAAQQQ2FoB+9GwcUDuEUAAAQQQQAABBBBAAAEEEECg+QJUiAACCCCAAAKjK5DCXW9B7+/PrugDJ7r6+dkvqdv2KmqpW2jwMdCWAYsbAggggMB4C/z/AAAA///qWfJ3AAAABklEQVQDADDXZVS6A7p1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51" name="Image 2" descr="data:image/png;base64,iVBORw0KGgoAAAANSUhEUgAAAuwAAAHpCAYAAADZBWnSAAAQAElEQVR4Aez9Z38cSbLmiT7mEZGZAChKtz6n+5w+M7Oz+7u73/8T3Pti7+yII1pVl2KxigoaKSN8/49HBpAAEySoqljdCMYT5m5ubm5uLsLCk8VK+fa69cCtB249cOuBWw/ceuDWA7ceuPXArQfeWw8k3V63Hrj1wK0H3ooHbpXceuDWA7ceuPXArQduPfAuPHAbsL8Lr97qvPXArQduPXDrgVsP3Hrg9T1wW/PWA7ceuOSB24D9kjtuM7ceuPXArQduPXDrgVsP3Hrg1gO3Hni/PHAbsL/+eNzWvPXArQduPXDrgVsP3Hrg1gO3Hrj1wDv3wG3A/s5dfNvArQduPXDrgZd54Lb81gO3Hrj1wK0Hbj1wvQduA/brfXNbcuuBWw/ceuDWA7ceuPXArQd+Wh64tfZv0gO3Afvf5LDedurWA7ceuPXArQduPXDrgVsP3Hrgb8UDtwH738pI/rT6cWvtrQduPXDrgVsP3Hrg1gO3Hrj1wA09cBuw39BRt2K3Hrj1wK0Hbj3wPnrg1qZbD9x64NYDf/seuA3Y//bH+LaHtx649cCtB249cOuBWw/ceuDWAy/zwHtcfhuwv8eD88OZlmlqO7K283UN/1Xlr9Ozjf+qul9Vflub1/FeVferyl/X7jb+q+q2/PXY1gLT44b3q82Wvq0bqi5ir6q/VLrh41V1W/6GqouY5V8XRcHt49YDtx649cCtB/5uPXAbsP/dDv3Q8ZeHEA7u+tDqxbI3lRt0Wd4Y8jehN5W/qdzQpuWNIX8TelP5QW6gL9NtOeMaOQbu+XG4qfwgZ7odz7dKg9ffNuVKqVk3hata1vQ5uMBYFzj5OlhXf55Y2RWuWTfFlaqXs1aywXH2TbGh7jZ564FbD9x64NYDf2ceuA3Y/84G/La7tx5w4Pi+eOFHs+VHa/h98fytHbcesAduceuBWw/8VDxwG7D/VEbqndvpCGYTFw3GRfKFqZvKDUpeVd71blrnpnLWaVjecPqmuKn8IDfQl+m/qdymnteps1n/Nv3T9MD2Fbu9L4Ps9tJb7q0Hbj1w64G/BQ8MO911dLOP18ls8jflN9ObMkN6s/ztp99ewD7Ye5W+oc0/uepX+/86+R+809cZKb1qIPgu5d9ctzW8HUTxTEjnVC+8LPlCgSuFryL/nOwwnFd03izryjeR3C53PXd7yfaWNmSf69y2Ghvy24ov8SwLtuiFe0myz2znumx7yXau5Z+HZY3nS16FYw3Gi+q4fBMvkr0tu/XA358HvDr+/nr9fvT4VXxvWeOq5eYZHQWmbxOofO6+if7nKr0x4+0F7G9syt+Igi2BwPvbM086T/AWE01vAtdBvNxOv6iOy4vg+vEiWZdtyjtt3k8F75G98bzPsjoZgr4YL+9HVouuHqIt6zW6tW6nL6OXvczr0LENljWfOYluIZWvRS+XaTcXm/K1kn1JR3lXIOooeq6f5ppexoUtGflMzethDRfywvbrZV1i+U2YdxmivVjD6culQ+5CR1dsHMZ+veQgHtFNDBKbvM00VX7Ue7DFdjILGFldgvnbZDb5Q7npj9qZt9i4+zLAfb3qG/NeVP4m8pu6hzYG6i4OaVPLGk5vg+XfJtyW+2ZqbGvzKq9v31zXcO0eeb2GLqhleum3/cys7XzeXibnVf73APe1o7+G98wBzt8EV+WdX6HPuK6+2xx8exP5Qdb0QqcYr4vdyHPH2JwjzvdzqZd13uUDfbNZ9HYCdttjdDwKMMr2gYztr4NLOzQ6nsuju/juOoopjOCFz66TM3+QNXX+TWE92zDo3Va2yRvkBrpZ9lbSKGFQcl4xUHYu+eKsTerGXfYiWOYqNuWtfxObsoPcZvlm2uWb8tvSlrkemUmziYuFdn2dV5fZtHmbje8Dz5tVx3Lp8MgFVnCuokXiKlbwnkevx3zLX6XmDVjRTlvQommwo9WK3IDlOt0WOctkOH0bA8+0o/wyMpwBz0uYcxkZvUYH7ah7Qfvc8HStTPmAgX+ZWuoCGZ29vHkdtU0HOH8Zvexl3uXcULenuehvWasDlrSx9FqGx2JePy9Sw4reOuMpNH9zhsIqOn5Iutn+TdO227hOftN+y2zmf0pp234VL+q3y4yrda7LW9a4rnwb3/4b+E4bw4xzeijbpG7DMM/0bcG7r3UNek23YdMup/OlWe4a5nb8Xjpo6+hSt867lW14M16wml/9fWP7fuqw3zb70OHrzbzT5l3FwO/HSrxBLjDIDjJDfqBu01jSlqnlXgTLDNiQY69VAXqzQZnjqHM4b34nx1eZ/VllrvlpuwdgxmvcbxawD21DbftysdJ8OtfibKbFdEZ6E3Pyi+dxttT8jHoFpKdLLQrPdEF6wJz0DAx5qGXPsdLiPO26lr8qA7/IWNZY58+QO7uJvOts4KzVYsC058+hAxakl/RrwIq8saS9JX4qcJr+LsEC2+bAdIHsOYpttu8tgHFZzufMuZXi0iTzRDNWzCwmdV4yzRZMN2MJ7ZHlsgUyhtMvlu+6hfIaai/SuVvCx451Wd5KLdOjQ77Fpktol+rQuQ0t/Bad5yDfkc/oMURd05tiu7ztH7DZt8tpt9vmhXosoUt1azvcftH9CvYU+Y361jHAZQWUm7qdFeO86lZaggXtLMGiJX8FLpst55ouZ8/hDN6AaZGZ6xTegKGs0NVMZ2ucLqc6W8zWsqRXZzo1Cn9K2VSnix4n8CxvnCzP1ONUp8seZ6Yr0uc463VZ3zk2y/v0CfLGKToHnJA+QZ9xCi1A7vQcr6b7xO2j8xScnIP2t+qGb/lLMO8ybHMPbCm+Mb2MKb6dzqdaMLa8JlizWTmzIZPqoMtV1mzZajZbanqOhc5m8x7sQ6clbZ6x1Bl7zwuBnrOZZQH71Qtlretc3rqN1XNtnM5W6kH5oHu+1HS+eg5n8C5gmQUyC50hf4aeAVPaHnBu4w1sOZd13wZbXA99F2Wr5/pwtinv9MvkrbPoX6LLuKzzlPq9T+wbyovsQlPXwwdXfXPhE/Tgi+kc2RfgjLJNvEh+U+6UetPFUtPSxgWdkT8zfw2njVPyZ0tsAqdvFUudLZeao3PAYiM98OaOS9ZYQJfILJcLrRZzdX4XFsxIz9Synjr2owEt6XcG1m07YDZV+3cD/Ox+l/7O6fcA+LMeg/8v07k6j1nBjPSATb7TA/8qPaPOVO18dgNY7gpsL3Z31L+KTFlBKZujf64lac+z1nELH2eZPTk7UH6NQH2o8mYB+6AliN+6Tgsm/hyHzwuda8GLYPkysPgvZBZaThfUW2jF5rQsmOtS+aCPF81qjaHOAvkF5W8fvU29/o00/XSfC0rbC2xdFPvPZenfwqB8vkafnyMHLumYa+n8eR+sa47cQJ2+Obb6wf4Fy0VL0M64tS1B71wtAdYKLFdzLVcLLduZVqupVqabgOeygiI/K7LOu/4lecpX7VRL6qycRrfpkvzSfOuF38I3VqSXLitAb8n3dEX6Ktp2jn2LrWgJ0C+BYN35FXVcr+3mMnV+gPMd5YbTm/xt8iv81K5tL/LoXG3BULctNvXtFnnaMi3lrkd+tYb5tsNw2nCZaZFfy5lnmG9Zwzat8O2yYK5C0b8gP6fe9VioLzN9PSzo4xy/DFjwcTBf82YO9HkhTsEcvz3XFrwzZM74ELgOrvu6uE7nwH9dvUO9Qc82Osi8Hp1qSuDwXF18NcNXc15gS3zccuKU+bTO4dC935w7XhALgpoZe1CPpWYEVkYJugimZgR/A0oQRlAzfRGQn85bAjbwIrmh7Fx+RT+erzNDbmjfdMreZDh9M7T0ybD+NdwmeqdXYX6x3XLP2/K8PDLn8q7zEhRZ6lxtd1v+JbZc9ot1DljR35vAPjF62Tl+fVVs+n9a7O11zfgwmpN3+cA/cx/XPPMHWG7OR8ZbB20t8Hdph7bnoKThb1LzbcMC/oK5v2QtrLBnZUpQVYIvAi6BmE71g2Gzvc30D2nDj9HW0FdixeAA8Tmc87eNxUzBgfBzdbbpucSbK4h7eqCj9Nv0JljbsbZb1L3ARX1hd6bNDrpiXrXEci17c8fBGCd0yh0Hov22/NrPtxOw07y/HDqCP94XnNyGUjaSqrxGV6nqSHcB3YRUIXsVCbkCylJBWuuM52ipi3yhyPaU9krb8bz+YkeCb7jc9Dp5yqz7VbC2wXYH6aCu04mDrx5BH6qCwMYig1wykC32m/LerUyRqXKFvTdDrUrXoVKS7WnZ3LpVJ7ct/zUmZX7+M+CFJ1YnMZjBl+EmRF4EBgWWC07Yz/MrdBgttIcsX+RaCVp0DZSyIF1knDbIm2dYfhOlrmXW2Czbln5Ofm1nhmZOnQWC9ADnzTecvsrf5J2XYUtvP/3mS1pbkP2rBO24/gDbIHimV9uzbsuZbzht2U2+ec4PcP4cjEnGrowvCxjHDrSMcQdMjVVkbaIl31WhfEPoGjnzjaInSefpIp/Qn9Ql2gEuG5ArhDdknL9FKv6yL1XZl0ZI+CrjP7YMedwybLHqxPruISlCKeFT4etAT1TKBbUUgF1CIJPOiTKDdIfMFuiCV5PeREX+RXi5rGizx4Vdtk0Xndb29HZ59/PC3k3bXm7LRb1NWac39WxLW2YT22Q2eS+X7X3CwOOfYKx6n7jP1TX+GPiWqRXRrOH024HnTqRauoJg7qQfEvgjmB8FmX4b5PM1wGAF6yP45SnxIVtxyFiDBKrCa3knAwKr9AOhop1z5JZ3/N8B7G9ijsq0jAMjVvID7ZQoS/Auw/ys5LEqZYxodxVZl+s8n6+oW3VST7s1zTei23QH+tRJAUo59lX0y/PMZQXKigi96ZXeVEGpn6UASdH/Ia1M2ujgGk6/MtDboecc1tXnE7pKQO8y0mHgsHD+ZcC+MG4kjw3W/Qo4tws77AfbWtpzmwb8czvRaxkjSLtuKbPcgE35m6QzfnoBkriYZB0/lWdoeBOTGLusiCwpF+r5FeR43esclFumR6cIYy3PrO3l4BUd0FLeSdABUeQ6mYr0wDc1712htOX2jMEepwcMvIFu4w880yKX6RugvwIBTIWfBpgXyBdfma4haEHR06mkr/Kulg1500EWWvRDteYPbcn2YAtTyylLqGNgOwb2wuoitS7P6kjdBA76X0Wu2OB217AN1jGg6FqXXZW9zUv21yZ6n+AwbjGmUknwNNX6ipLPPMU6V6GhzP7Q570bkKcsGyWwd3D/YnTIGRl6E7xQ1u1u4MIu2/Z6eJW+3MT+m8q4n6+KF+re8Iv79Kq+CeoHAWxAlUOvCtd7HgTHfEBoG2hL7yECm4I5H/ggsQaSeitTFjlxkdAasaZD/pZe9s9b8cfaxwS3TMob6rcY9VwHstUMRF6urwhtPK5TdkO+xaxtTcsHBekKOz2/KvbIYJaFZd4QnrdvqOJydc91o8JgG2sjDacNlzl/DuQKD+ry1IkvJMk8G3cdSvlmHdLmhYRrXg+lffSYXtIDr+i+Um6sqAAAEABJREFUQi03YFu5dbhcL7gscw7rR/Y8/7pp67kGtid50wK5RWiV5RgvZeE3Hl4F7oypfDEg2oRPylcSp7cSaZdxoqsC5KzMZSXv8i0o5fCLrOs4/RpgsgSGvxboY7whiuPcf3BJl23aqrvTVlu3ymZd0vkyGbe5Rm8XYXAC1GOolU3xV2eQ7phkK2UZLYvsHOpHldEoo/siah0vgtt1eUbnjYBNlm+h7wLWfZ0dLjPeRbtvRSdjZPuuwj7GvVtv3MgcWhe544LjU0iDACZvoCOg6xHM5vRy8BLqjPN619dpLQcK3SKfKcvwDUFFYPXaoP6gxx8lfZ82beOEm353l7BZ/oZp+lL88gr0Wr+s++L+bKL4iLIb+chyHndoEGC/Ks7bov6Qzgp2jmCOXIb5ouxHRQ5pmw2FX1ESSqQdn0SWYKgP8CClKky/l9gn9UPCbT4Hdl/2cA14rrxT2esH/iBnWt6xV8oHuUKv6KZOpr8DLundJv9S/S9q22X2s6QEpd1CY533wDhdKOUlTZnzRZ40++HGlNSrpM+3l0DPjWAbbPMmzFvX37TF+mAXMxEpMy5CESFx6w0vN/WGKvrq2CZhVEQoivdM+5QbKTmXsZGZW/JIwtJ5YCIphc4RShqgXlCi/oCsKBuHuAKIvFiMBVpfQ/4SpSwbQQ23YQrCIE8bsdF2hPnPA8kiFfF8WUSvgRJF8CyghnVvAg3VGgna10q6ng66rqd62YUvwrOW+ee/FqMu2LNSQVBGAg3FQdih50FR+blHmTKQkbkOpd8hjytJ9QjoGoIq8bwK87egVyBBQ75oGDs2bd5M9zMk6ypVZCpfj00d16UDrRE8AcrO7yB1PTK1LuNt2GIbM37IYlDLbmEjsIJ+ZvP52u+ypeyJwhGGFGTKBgy8G1Hd8MKMm+jDvBsqfDWxoflSayPj5DmPxLtqH9Vv57bBBuPpkexh1WYaTl8P98/LOzMY52Du5ktVtusxl6nUT1XkN9Nkn7vP5SkZZE3JvvC2LcXGouCFon0hcoN8oT23eIhurnM/DLHtr9ZSKOJ6UMjdl5OQvImCTJ3N/MAPyiKCogts2jOs8W10U24zHdHrQqk2sa2v5uVgVhq6fG1r853waHtoudgyZOB75yunn2yEl+ciljso9axxAX3e7Kuo24PE1bK+gFYou1E6IVsVZCVatFUAvblg7T/UlUMWJLEOuU2+00Mdp41+T98ui5Jz25wG6KdWuYvyUt5nRbq3xW3AQ3awRcOFrUNSyF/FRX3rGDDoMsVefJ2L7o08xphXNhrKetX0Ctme95K0bnDZdoP1IsNp4HYHYBGKaAt7+jRZ39fZ5LIBvE/5CVPDd0hRQVnQGZoh9fq3Z8/r1w6qGhB3rTfGDEDPedrEHs6Q0gALm3cJw8CumcjkAdQraVNgPSW/Lle51vVKuRnkKddVCP4mSjnDAs3wDUEvoOcuazgXobTkoVdvVK5ZlngeYSU53DhyUOdfBIsg+fq3FYDSZpL/e4h2xdc2QXsQxIfbhspUWeUyKfJRsiplTr8cgaxxXqc4JCT4BVfz8pTsEchchesMPKdvhMH2qxT9N6r/qnJX27lJ/lXbuCKfyWf102iggieuLndqu86hPLn1XTYV0kX43dFAdZlGN2jHe7LFXeetgrat2xhssX63VeByEua9r8C8i7sYidFDZ0pJYZbUix6uNZSXaUlmk9drycycy2BmPcdjt76ex/wq5QPF1pLfQq37Ahj0Cncusn5ewXqw+zaFnRtA1MUF0uWyLfb1OjJyL4Ouu7byfVB10e/tukuQYptsLDSDgbdZd0hb5yZ6/tbmX4npeYEDZJQtW+/3lTHPgNhjBfaFD5r8djG/9Kkk1pKF4Qcoi2NNh3eS34tXsVk2pAdq2SF9TtFpJxbYkj54l8uLfGDRVVjOuMq/Lm9Z47py+EP/hnbJB0igOKvYginFTuShAWR+QVC4AfOsa4Dzm0Barn8JunwF42CVl7lbcsj1RlK2LQ37BbebGFDELmXgWCXkde9SnUfpDrTX40acGqjTrw6P6qvXukGNm5h13pe1PueNkkWB0+dY50sZj3M+6W33ZvnVdJkz2yr93fBwpp1QFlSoW2WtlrwKCNpz+bnc02KAnbKWH+qYGoNjnX4ZvBFYVaGb+px2geH0W8bV9l5m50+6nDEb+svYeng6Hh3Bul9W9jDZIQklVwIqvbte08QrjSjyeotX2TTR95wNtHOpzHnk3tfb9l9r21uNoDJzYTtKoIjTgpflyzDImr5M1uWWK7DurCGpl19rYewqldbUOs/hOX4uljf6p80qpDfLXjOdr+p8Sb7099JZ64Z9KKMcw8RivYx1P0vZkLbstaD6G96XmtmmC3MHmRfO12113wee986CTWPoCXupDEZGL0Kpa/k1LLvJc75A5QrKAr3noKznBcNqpDV1+gZ4rv5FHdGOaO8cyMowb6BOgyDopiZtX27/vC4yL0uX+ug9p7Qf1Hseop3ncb1+PbcU4LzZzbwViAHWhq0a4PxzCOzYwHPlVxiIXuG8VjaVWu/oEe4wgybjPK1rL/fJKAI4r9BrHpYbsF3EpXLLz0FXdQ+2Faq3e9GWLbkOr97YdZpejx/iCz/X6jhkd9AugvZgcZkambyKB3Vx0ScZA8fpl2GQNd2Udb7oH+wvjNvHG3mAUIUgLuPXjjmdQUc6Z/aYNS6N3xu19fYrDzPhbdAXWWf9l8rxjXnvIy7ZeSVjey9Yl3MeZ4/7RTlzABGmxCbr7afdwBphv66xtaF1WZHbKvA2mXSetaACvReXLbreEErtR+wlRSglUvpRL9tRxopx80//5V8Z68gw0S7+msuPZyKWyC4ztbOKvZhjCuF2yRrlr8LAehe3m3hjvRdWy525BF2+nmvPdQdcFtWLZO28K+LPZwe90BvJP6/hzTi0W1YDIey7bt/6t+HNOvBatenta9W7YSWcSkfzMMnyDattFUNX0bO1cAtzLe82r2KLtLDzEntd/UVNDmov1duWGQSvo9vqXMeznW+KotsdZPjLiXrNW7ySg/PW/y8kB+kO2t1OkR0eQweG/NugtmPA29B3q8OjZC9kJm8mUYL1kiaQh8Etg6J3cv9UlP5N+YBgaZvf+d1sG/uNefad8WJFt+v6xf65QWnZg/EjdAiSTW9Q852KYBE7isrpqLgcqOvSHHz57KDaW79LqzbOmgdKuvcZpSUBLTugKYU/9O1mjZe2u9GBl8r+iAI/upnvwACrNIpbnbiKUvAaDw/8Jl5NBRHbq1V4FeliFv0s9AYVN+XYn15YY5A1teBAnX4tYOd5PdLWN6DfmSiFP6SHsk2KxE/jtnMHuEMlOHfAXqltQ6slgZ2DdpcVuFtDT52+xfvrAU9SldeRh9AoQ/0uDS4vas+Pd9nI29VdfNK76u0q/iG02dXG0Ba/pvTL1ExjKLgZfc4NL1Hh4k28rJUiSyP2eZEtDFIDJfnD3UOjm/SHa/1qSyV+vMo8z+O08zRrmqx9aGyw39ukg/gBNzFyc0Q20mUvu3HePtrWWDlJ7ygBJU3yVe/BiJvWw5abil7IvajSYMBAL2r1qat1BznTXuLyc1MeGU/GAZcFyW3Kkr06KleLLfKu4Lau4nXbotsvrOp2XiTg8k28SLaUucGrKAU3eryzgN0m9S+RtR1Dp9ZZE7NMB5T3Tv9QRFxCUvADyGVeRJ/Xmkb0+Yhe1nUiBp7OryBlQPp7yAy0554/3Zer0DWy55V+QomgM0HQHj5tb5MyQbv/ioxP3AVflOutXIGWbYB9wzsYiFfBDdW+uRhB6/Byugl98wavauj9mlklA4Svzm1xBrAcdIEgHVcV3Tw/9JkaJIkoSoM9hfe+3FhFzzELg4Y0yXIPedPC+Ek8PGabsNHX9ICBKXMAD5hacsCwjpzf1OY04mYXWLNRMs89+LjX8xA8DVdR2GdKmyTN2gSsN78dyW7Dpi3PteKerWHjnit/u4zSZ5pzU05bu2lgtyGokbE5u/AaBIVXcY3oO2VHBJZKEeGHXveiO69b9aIeJgwZ67N/+lXfSuWfGebn4/KP1YqrA5aCyBUNp6/BIOrizbTzhqtfhfmbcD1jk/dcelPJc4UvYLieiwfq9AbsjAJ4FvF4lX6T922eaYGNHFAYPCwAuEu1TUpp8XPRTz1TQQv/TR9uKKHkKsyH/Sb3FhPNMl6o1k0PeKHgZqG1Gpu8V0/bC69e6yY16JDNMzzApsZ51UuZNdeTiHpb5dci52QtZ1ljm7pz2RskXN+wrhuI99PRNgy4SaX3WCbccTuAAD0TtHfscZm0yt9x9zQJrDcgr3W77ja8lrL3rpJd9+Mbtfav1xHGtMzS8q/DmE2+bKrweloYb/Rwnx0EngNt5kHen9t934JLdm6Wvz+Wv8SSwWiLuTdXYf4AyriHnOlQu1DKCnUBaZNNDCxT42pZZu94HhdSmaQB+QHuoSebdLNZW7IJyhxgGCTf+U3T55at032b51yym2myGzdVznObUkP6vPAHTlxt33Z2fCwa3h9uYs76W0WvTdeNuP46CcES/5vhJVAnSC+n66YU3eSmuoyrstt4V2VeO3/Vm5uK3PAmNstcbzO/Kef0Ztk67SpGyVrGcGagTl8HywCvHaM4ivwlel3d1+Bjp8f2agvO30ibBTdxXSXauVTkvHGJeZHZVGn7LkqupgbJm/KvyonjuOd5b5cTNw8Phu6Y8g54qR2WM64TpOmixrTMoesEN/jWZ2ywrk1abkBp6FrJ97vAG6ohZlt4ShCod5yy+6Q9dw7WKwWn71E6Gbq93n8P8EpS6xcmw9Upy/BcfaHlyL+w/G+pEL8w3VWmtN6f66olXpc9rpZsy3uEB/TlfY7O9tnXfvZ6+r3c6VdV5DrGq9Z7+/JY4eBiE2+/kXeiMb/DydrPsSzTTeO9JZhnbPLf13RZ0xvGlZmfzSgPPGjq3dHUcNn7imL9hnG2dxMbRdcmLX9t4UbBIGdqbBRtTVpmwFaBd8ocWjZ9pw1tKr86HJR5vhU4DV5+X7XY+U28WIOjsRdLvGkptnhvvIka+2MAMcaLq1gvEpaHvPS23CZeWuHvRAA3Flebusseq0Qm2kr+D1C7JRmCdxHEG/ah5d5/YPd5z4b0+2/127Aw81rqstTxXsrsJtlpFJeXrjMG+XI7DVyGWP/CJk+iFPtR+CSuUnGSHxEqf6CI3N5vyQP9EDiA0noonF7jhm3047X+6yqMT2akVKAf9Ar2jjJHmIs/aMNbG+OVZzuMreWvzwyqRhaHGy+AbnYVPVdErV8ev3dguzaushcwAU2Zfeclzg8YmCVPplDqkCy3bY0IRfQozB/gUfzmMaCtIZ2EDcxBv9fcn+D4IsRPyOW0HWFkf5T7pU0HZhmQcju9icJ8wSMoszzkpfcgZ2q8rIJlruJldYbyod6Qvzl1TUubDnBePmgsiD77Xjw9wLyEL5l0KfPKVqZXroYiRgYAABAASURBVPEuK7h/A27SziBreo283WO4eFjAeoG85f6ugC+e22zhBS+FvAr5n3psoZFrXkQVrrkyZezcKBXEvqj368KuMtgDfb+se1fWeDz7n6LFqwnQffMg594obcPgLjw/LGP+OY+M02VcyzjD2KRky21eSfwdPnCQ4xTjbffeOj0mPVQCd/PcDs2a3AD94OTzQbxBlXcgEuwnKjboPbjsE+Mtm5JVemjN10GvcqHvkjg+tB+t+xL/LWQ8x7xnGJvNOj/gRc1s1hnkbKcx5H9I6nbPgXF9sC7Gh0zZFU0H6Ie93qjZoVc3Nfkl8pdseYnsc01uyjv9nMA1jFeRfV6Fa1/F81LvK8eWv75tV6Kv11f0XE1PhOeYPzLDvhrwFk2xyreo7odX5bE6h0/x3CNPjaTcVSVo79qknAnYQfAlawmV67wiOachN71v5d6JB/zyNfi2dxwu3vPPteNyRvo5/nvB8DQy3gtjXmyEzSy+HCLpF4u/ldKhvULfhsaLxbxV20uKn6vzqvLPKfihGGXwaOxtUVTd/B4avXmNW8n3zAMewtcx6X1cIK/bl0v9v0nHbiJzSen7ncFv7tGAC2MpuMi8tZSjsrembFNR34HMF63Dhq7QUL4Q4aeyTOC3iYvCt5dyi4ZobxMRQTb6hhBw6nVRlKCj0J/YIxSqolLFWPj0Rvx0KHi540k6upD/PvtisVK7opME8MNpu+uqRINJon6fJrn1pm452UDxJWr+1gqvwbSuQb/TVhE81vaRurgH3nXU9S6kX5aKCEXcHC/T92rl7kOUKi3d7hiTDloY60CyUzA8fHR5nAqQR6YEfchcDd4pQh4NiPHcfrss8QARoYgeJM7lix5yVymsjdulHflOwdwYINLbgeh7cA++ex1TcLk6Buk6WLf1Rqx96sw5LvzV+8d5oxdwKuPJPnf5mddZU5a2DKfXbLlayYfOLyc9w87B/ErsDT1CPr3cRKDAdbTlysy9F0E2QC+5UI4J/fzcEM003EVHny6QyWsb1JWWUPXWqOSOd9ranm0obXa0ZyBreXiuZzsN1z2f//Rn0z7lFtGWg5MOZA0n32+D2hptuRLzb8BmseenYZ5ttEyEU+a8OlyT7up1gCM0wDZdwH4y+t4lFp3xStbZsBdVsOrr8KJ61uvOlvHvkLwOVk7xm95Wsw2beq+Wb5SVIsY3b6xfke4Ra0lT7xKma9Y5MW+zbMhv8s6FNxJuuSMPHJQYL/SZ5RHfdrtJY1uZefQvIlifIUHPoY2Loo2cnA3m1bBmC/Vm2BeUdaqybm2X++raLnT6Ksx3+fVwjetL37AkyoaEkpfbgRD3TeUQvcltF70Il3S8SPAmZZeU/RQzOL/0kwc3OfXDR5BHfrXstASrZVZe/4eoKgs2ejlk3s9eY9/7adhbt8ovqkEpe0gZvn5Y7ANjKIWWgvIgs+W+Ir5F4hLrBZrU72rSJaq/vav4/IWOeLt9Pm+qvPjPc6UR54ySGR4eU2PIX0dvInNd3TfkP2fzW9D3tnW+tknX+vU6C3u+qxmv3e5PpKL7+DrY3j3eU2UH3Czt/bnJuU3f0AMMjL034Ia13k8x+nIDw96SiD2GqrfU5tsN2Ne2Yd767q0s75M155a8Lx7wYLGpOcq4YpJLzIoSYTFFOM7KpNuVtFp1an3Q46A9V4hRThmJv8E76JMB+UncIQ8nZxGKxIcWNjN0z722YMPLwKl3hIxewE1ifTszYM36Ucg7smHzg+md9otBLm1Bh3bcJae3z9Y110KGBd9T2NIBb8NE67qkx/03LjHfTqa0Zd0vwpamPIyZk8NMwiiLeIvcLesVPMDGF34vMRZRqmXnSur28RoeyCr+sy8N/ZQv+vLjmv/6HnS09RZtt7oNY8qiSQw0IL2tIUs7oDfebQSxrfW/T55fCrwbeC/0Mzfz07x59kZEiNEClSISVAAe4+dfdTuC9RUn7Q7es38WV6MUgAAxpRDV5cv6DKdfDNvgENNw+sXSb62U/gj7LyM21Cd+Oah6CCryG6U/evI5AwjWcX5mzPwTeesAQMFPzOA5WSkC/hbomivT/+4KzDv3H2Uy8GnuQl0nwEdB7qn/6kdWoN1+XAPZUv8S3zKIvas7q7Smt3BFXLZ1c/6/BfWXVYQNx6lehDQbEYoIec/MsFnMyONvGMPTbCOYExGVwhQpq/KvtgPQAvf9uV/XHtdbzyzPxALzjNI7u5CE8wbJt35b74uwvUFGjIHqWDRlz7SdA7ZX+Ilx7ZFhZJx+d+Z7bhfQRLDHB+shWCD98QXMV70Zh1et8rco71ELfFEoHTSF9Dd+ltHnXv4s+/4lDS+vsymBHdrEZpms13PtErPPDHX63Nt9WveNNF5j243qquxpNxR9fTH35VXG8/Vbuq15Uw/4xbAZtJd6XpEbK6Fsdl4AQSnBQTbIdyy4XKZORQEgL4MyGJfvYPRd/zL3mhyy5+1fI/JW2DaI3tGfbgMZ9rkFpLvENg+EDNmNls+l4A1pkq90D/VMNys6vw0vluGVr4ydGUPbnPt/gx2aBWOz6mum80vqlWHeFHLbzndSwijDMoMaF8HGZsecjAUFl3gB4zXvooe62yjsK/c2qZ7XP23fZVxSgJ3ux1ty8yXVVzPn9uDIXNDbJY+7MATEGkNd1xnSPQ3IAJK+nxcy97XR28aMLDZeKLeftqK0NNjUz4XCGh5D0ZB/53RosKfuQQ/bdjOIcXgeeu5i6JSqpKpOqqEN+01Fs30r4upbXo80+Xdz/3Ba6dxW31zlv55Fg5bN2oWHG4tP2Zec3yy/Tb+hB+xQ46Zq2BfKFLip/FU5t7WJS+UuuMT4kTNX7WEiahOvZt6bhfuX2rpqWL/FDKZdEt3MWGAzf5v+AT2A8z1sA5hIHacRObfqDE58OnVwpagqVU2jZrSj0Xi30JQaSQS1rL6ON3E2SMPs7zChjaLB6ZtgkDe9ifzLZK7Xk21rJAlEYCyUjFT6VCmTN5zv95igLPcwQ+v0OaXoxvdm3auVNsuc3ix3Hrj9NRwgdZjmQH3FmJl2iHCLIVF2P1GRM0HUGmSvvbNLeCBaDm5NzxPOAJrj9F5Fc4VsJRGYgzWt8KFRQ2uMMCpoQjaQ2bxhiaIC4ns5v1l+OX219uXSIWcdVzGUmRYtFiitOYFvSD//vLyPWdL1EfVd4Lz5htNvHYyz7SrOtuEGjbg9+633WYLjgmBcoqT7J0luVPDkdqWiiPSr3q5rvKCe56JtvQQat53D/OuYP0ZRw7qLCHH3gBnhvOHMhf/Jbb9tk7G99FpuULKJzTle+LYDtxJD6zJCibKtSJQZ5+USKkBXUPELSYU/qtTJSCyIpsoa1dKoSRqNQhX5QC6zBw+97/2pv42rTIagaxtQCadZT6YU0dP8AlB0w5s21pLBvHNuwJr990Hc6XfW02GkbtrAq8rfVO+m3JUOu8nN4h8izR5QZnJpe7DHmau4uTHeS24u/ULJwaBeqJgEy9QcU8PpAjLsWyX58setxNv0gOdR8KIIjz6D0Dko9wuC8WLflH+abTuCdsrEcY8D9Xo8Vr1DoD7eUd2MFVVTkKNSxwacc4JWvPOsVIqIAr32xQTBLj0H869TGhS4fcNpsrwCVPpGWAM1R+KlYPt4hQZ2J2hFPyrxJxqlNFYFkmokawm+IikilIxkKiVToHLZro7+t+Schmy9Xba2xf49lwlSCZgaJMvttPmG0zALQYf8GpdabFrBXqJvyUvJFpDlRpCxIXF+r1tnrPI5zLuA2+lR3EUB33A0QqID6EeriCnkILxpK41zrVEHTME4RjImGmkHf+6QnxgJmVSpAXUkVdgd4krMHXjuR4aXFeo6lyQXXoH5sG5wW9KwFtvLlEfzRUWX4bLCyDwzjE3AunRTLOtyHaddGEHKcwB0+KYAP3UvgYNX138hSkP9OF8nZ7tVeoUd51TnV1HBPAmQGMgEjbKm+pqDYPlrcdh8HRVlTG4ZRSfVzyk6hzWWnUbpph97Xod1pDrWCLAe2R72mYAGvvN8MzVfxUYUbfhX+DhAgncOi6yxbprcy+/iLdZ+rCHmW+HRqRI8j6TxOBNAZzXNgI70gCB9FYI3yGYC8K5gPOo0GWXtoM/Ym3S6M8nadb5BplpqVC81aVZqoJYfu82qoyNGhv7UbnszYbThNEnf13TF7AuEsjxTAWN9aS6hquSt6xrkMtPQgSzDSU6gA6ZZ/dwyJWkygOzf9I0/1k7QOdULrsEvpkXMiY7UVZgPm1G75Nvz/Kb8VVmXDTzruAabthcRMzy3rsCqCihnbaugVLh4sNfoVXBRU6VLRT/Mc0pbzNfS1ibFyW6m1EG8r1wSr/1wb1+78gsrug9rAS+wdfKWvCceOJ9r2OPx8bLhVSrVoYo3VjMeqRlPNN4lSN/ZUU2+aioF5TmxGZaJWUmmZWIOwbp5RmJ+BuUDSL7sLqJYFmu8TP4Vyq26F7ftgcWhupXqlVQtQjEHy6RYVUqrUFqKslDVhoRzWl4cECfVX9hYViK02NtzX/xE19pfwgLZ8SWfyFUFWbWuQqqknKS1rEo9WHAytbRGwHc+r2nPV7nCz6EDptmMXse6es/YfCITICHQRCL8rgjEG+2o0W6MtAfupJ7uQXfX2KlG2q1H2jP48NldYwJ/p6K+Qdk4COCjKsF/H0yHAttFe3qDK2wz2KRkzzXmdSpoK3JFm+kcqUs6Bz5PyBgO+AvwXULZgEBXkDcl+XZv9Kr4IpRsB0FlKsBGbAt4fbsEwpGZm1nlD0xXNVy9UEo92qFWKqAjSGsNqsB/9dv1aBr/yU0BWoMR6DVSzvA6Zm7Hh1rWKEkTg/IxwfqoW/Gxt1LTLcGCj8Al8ktJK+VkcHCQQLTKjuhLPzpkcgGCr3+HvYUHbCMdaeqKoLrWZBzQVjvNAkzXOFtT52ekh7zTm3D5lOC7x85oqgGT0Zkm9ZmaOGaVH4FD5v6BojtQXj1Rt3wMnuCrUzlo3xknNbVER1UsxUb9ZK6MpVtwkz4wLhpAz1H0WrdbV+889Zc5Rp+70dP2bsONKv8EhDb79kbm2q/Gy5RYxniZ3PZy19yG7dI/NtfO9cq1xX2a3eaKUS4bcKVoS5atcwv3tVk2al3ZNqyTPzTx6ZXxvHN+aEt+yPaYGLx4eNKonX89Wk60ygk6L78izyyIKilqAgFeWvVkpGZnombSKDWhaPBkkogVCopmHrkEDBTIwXqo/IeoBDwiCBKvnQICixvvuRmlCGfsK1/A9OTN7qA66NXyDgi0SxGhKipp3kn7U+WH++q+fqT2rw+1+ssDrf78jZaff6v2+0PpbFHqtQSsK+zrsK3jhLAb0lBtXjS3mX0+bQF8Zr/YR6bFXzV24Wg12NhDpI2sGp5RQbGbehlI1iWpjANpqDb4gW0OmBKnowkfBOWJ8qBeAgGP2hd3oIpcz2Zm0FfL+CR9THA9ISDfYTJMCkZyIO7gfYSdo9xw0t7uy1XoAAAQAElEQVRo0tbaWSVNwBg0q5AxapN2jK7SLqfxO6bosb4x/W/a4ONI+NoIW3duDN3QSy8bvUYgnIyS50H/zYOFzszYYxP9GYEx82DErwKNKjXYURvYVjOPayb8VVT4sOqksM42K4BPn30yrXdx0dYQXzteDbePrZ6/NfZXjGfF3AyQSXdrZPVzHXEpcg+CYOWWkpY8UCeBtSRp5GSQPKdOvxhBcQFVe4pegvGgrYT+hOE1NjQU7iTpThW6P6p0n/3l/s5I93caUOv+bqN7BSPd2am1i8x4FKoI2BMBe8RKMtBpu3vQ6NrWENeQ3UYp3rwH33gtWxfbn8YswVG9UNUdS6unystHUOMxdAD5FqyM7+F/ryAf7fekzTO+o+5DtXP2k9kDLc++1vzkK02P/qrTw7/qeP9zHT/7S4+nf9Hhkz9r/9Eftf/9n3W0/41W831GcqFRHYxXlvecdTc3u7BO36Cza8m3R4Y2X6RxkMmY7uOgNZgL+QqEhOAVOH2OQb919WmL9akXP6MU9/WCTSTQaRT2DR9UE0udmsXCnvL+YFBUIEl/L5ddiUPyGhfdLgUX2ZemXlX+pQp/QIF+Vl3boLt2beF1Ba404DqZnp968rae7oxVmhq93psusF76zZ6eTL0GNgl84PzroNfxU3n2fS1bihcTL7R8DbrC57SKl6k3x8Rbqmoa+QR9RJBej5pywh68KIgTRcwixyS8KuX/b5LTuFXDZpV56wUBmwUdtJR/8rEEoTXmgCJ4MRd0zZXZCodxIqkhbXpNlZew3eYF+lT/zAQ3tnf++FDP/v0LHf6vz8FfdPRvf9XRv36ug//5uZ789z/pu//+B02fHGJLqEuJcCerZfc+t8mOMNzHQkXKbegFF+XZa2RAhZ+AnR0jpWoCdsCuIhk70ImUHMRvBu0VbgrliNJWpmX3K6B+w+QVQROINTDcw01pUkRF2pJR6g6PTCLD8su0E/WVVcEcR60JY3ynGmsP+5xuCGzzMmt5OtP82bHmj/Y1++apTv/6nQ7/+ED7//G1jv74jU7A2Z++0uwv32j+5WN13x0p9mcanXYE9TWn9GPdSWNN0DfCL1UX8h/5ysyKNZx9GQKBc2B3SXeiryLEDTWp0rhutFuPdAfc48T/g2pHH41Aswvd04ek71G2R593GZNdqNN7+H8X7KSaXxkqSoJT76ywfiNLZZ+D6m1dHgz8wTAQEIr2kmpsaNKIk9pd3Wnu6P7kA93f+UDjahexilEL4nvmhfrLKppRpdGkUt2EKr7cokh1+DkXiJpGrGuGVPhR+LrR5b6XelnYmfFFV2idhG0Vfq/KyfpeCvzXMa8WBKRzRSzADPmpopsqtTM17Zz5sNJe6pgfne6hZI/9yH/XOxG4K9iNzh3fSRt2BrkXgeL+Zt0UuSy5n4FPUtVi00zd4qnODr7Q8dM/6XS/x9n+n3VGuscf+/QB9OAPyP6HTvb/XacH/6Hp4R90dvgf1Pt3eP+mk2fQZ/9GYA4tMn/QGfWmh3/U7PhzgvgvtDj9UsuTL6Ffa3HyDfhOWh0zx5bY0yq8V/PxjIkS1urSRQdK/7fRS4LvIDO0eb3qIoHtmT5kPuI6fkkxMvQceUkPVihpgccTcum2FjMyvjDVc17QlmuYkwntBdhhHtkt0tewPE8iSczbiFCQjuQ8UMh3McqKyepv9cp0jL3Yvvsxu/pGLi59oB+vfbv1Aa+t5I0qeta9kYLtlX/cTjmgKnPLj+0G/g1yHdzw6nquz31Xz+cqQxNVUkWQ3oxGJVBvOFaqRknBS1FNEoeL6ireGch6GyUu80Gzjs46HZ2uNF9K7FuKQMBBFpmKQKLjlHS5bNWftKNASSqADHdZ7VhT6MC8TDO7AhKXmW+QC+oWFKUhuyi3nc6eHWlJQF4dnGlCvyZnK02mrXanK+3NOo2O5pofcNLGiXpWEAdnrfgiISv2fhU9GeUG5OU3VjiCKj6xb/BREIQTOLb4bwF/xWlvS3BsrFQRQtW8py2XFFWtSKR5YeSwPbSYE49EcBRIJwKhCiRe9oCyeo2KQa1IV0pKBIGRo3/PiDmzBoQ+5QKnq5TU1LV2mCs79UgVPoknJ1p9/USHfNw8/m9/0Hf/93/om//f/9BX/9//qYf/97/p2//27/r+f/xJT//tcz3+X3/Rk3/9sx7/jz/ru//nP/Qt5Q//73/Xo//5J+1/8UCLZ4eK6ZKT+aS9qiGQqzWif5V9zfh4HYdETr2RkM07k/Hr3aA7zBoV2cQz0c8qKnwSaiJpjN7dqtIedNJl7axajRZLVacnqo6OVJ8cqzk50ng+025k3SVIdKB4j/7fbWrtuS7+32Os9poxwfJYu6RHbgNDfOKO4/Q2rkBJokM1fWgYA7cxwv8TPip26l2C3138NFbN3En0sGOxzheh2Vw6Ayczie8ozVi8HboCHQ0f4hM+yMeg4le0BN/Bb2KGVcywgLpdFS+6FgI3vl0zZJv9gVdJ+Dw0qoL5YyrGttMoo3eBgYdH0iNOqx88lL5+oPzVN2qh7ddfQ79RfvCt9Pix4mBfzfRUk9VSu9i4l9DD/sQwKDtwh6cCBuCc0vgr3LhZrm2f+GNGfDScHX+v/Wdf6Oz4a82OHoCHnIx/W3B2/AC+8TX0qzWQI9CeIn92/JVmpBdnD7ScPtRq9l2P+fectj9SXj5R6p6xRg9UdfvgEByp0amMpFMlnYGFIowO+zp13XpdYmxEUHaBl3WX6Xy+1i2LJnTypMAf54bg9LDETYAhRcz0AqgUlikilBh/N2wfy1cIvoF8dIpkZHidxPwzEhMoGMtyIu4NtthF8TmVUCOVp1OGXnBlygA3iRffg0yg02DdBOs+GvbdupHYBwtYizKqWookFVtc2f3Q3/ZVxoSZQne9P/8YnWV0isc36Y9hx03ajBisHKSdH9KvTj3bXr3WNTUYw/MSmxW4NdYcU2Od7clzjJ79ps/iI5QMlOTfx93vlpf66s3YGyaxmgrYRBMbUDMZqQbVqJJqFmCSiOnUQltYpnMG9KyV9glmnxyd6tGzAz3mJXpweioHAxTTFoPIppVSxWgndQQJK9ByFJ+t0I3y+hGletlVBgx9yPp5Id631OedflVc1EQ1mVBg80ihHWyc8EUypkPGZN7J+R14NcFkN50pug5JHIMj2xJIogKOn5cRZAeQLC8Z2+r0wIeiR5woBwFfBxZs/Bw4a3/e6vHpXE9P5toHx7OlpgSWs+VKCz4U2q5VR9DTlpf3ZZ2Bjx2cjwjiduqJ9kZ7ujO+qz1wZ3JXdyZ3tMPp8ahq1CBbSaUHWKPLl+0F3FVKfL9VTA/G9Xim/T99rYf/zx/1HYH6wb9+oemfvlX7YF+j/bl2T1v5o2eHCTM5W2p8ulT5AGLuFAp/zAdQ5leNs78+1Pf/64/6+r/9m777tz9r+t1TTlVDdznB9+n3BH80jE9kqbgQcvUeihg+8f1xIYZvE3OuUlX6OSag3qUfu0ka4780PVPHHF48+l7zb77R6ZdfaP8vf6Fvf9TTP/1Bz/7Cyec3XzHpn0qzM2kxLTTOzhSnZ0rMh5qPUv+1oDujifaAfZrwZkRcNfMV8n3dzPh2zLGgHxXwWO3UY02aHeBAfaRE/2za0ydLffP1mf76+YE+/9P3+tMfH+qPf/pOf/rzQ33+xXf6kg+rBw+faf/wTIsFHqOJmlP2nV30EbiP6prxDaXIWJ9lZweeNMhw9zxRTqa/ebr8EniJBxoSZRXUNo8Zv0kKjQnEmtVc1Xwq8VHUPX6k+YMHmhKcn/31CxnTv36p6V//WtInf/1cJ19+qfnXX/Fh+LX0LcE7Y5UOD/jAmqmMI3tYje6KdhNt9raQKLdtLokXPzbEEvOjIjBL0anr5mqXJ8qtA+eZ6pgxj6ZqMhTUeaqagLrWKTMMxFnJV/lUPU6ggPI6n6mOaUFjPcD5Ct5lzJS0ACvZBuEzRSthT4i9h35imLJpGR+KJDytcgXPMvWYOzpHptyQXGbI4wjCIFgW+ntkhAC6dQ5tuTZlNot7friudQN//FQMzpj3y2RcaWfSaHfnMswfj0PjSdIYmREfYw116yR82zLPO5DV2wTZvAc2NOAPIPmSmwq28zkM1XpNmfmbmRNqKvVooJsYSaNxz2M++j1bfFn0Drr+dqm9VHp31Z2F+Q4eG+30ySyvhwFkmCYuGdp2esDAexXqHl7FZv2hbOANbW1Q5nJfap5TrjNQp7fB5dcjXV908xLvI3ZccRrVvDlEhM7thffcHfjXTKjJ68BtXkWvJ9ikgqQBeYv31fau5te9eostvkSVu4ivvWHwHpfRweNdX9JiMxEbYbALVqNaDRtnNWbjId1SxqG4DAc+DtILpUniLD0haPz68TN9t89LnyD9ZLXQCaddh4uZjjmdXCKHo8U7xSnVBIOJAKldZZX/uRKBR7ZBBKfSeqoVw0IqtFQrj1D/x/wosmt5Icp8v+znjql2PajhWlcANwBc0ZbnrPioaHgv+j8+9fsrdVk9pKaTasoTAXNCpqKOTxAzPNsSwesJuyDqL5QjowJxUagBZM13FpqNaNTFSCd8GHyzf6Q/PPxe/4tTxv8J/vWrB/p38ODZPn6e6nQ51clsqjMwBTOCyBVfRe4D3xIoDzQmJfxc47s+uNvTqCbAq3ZVpx3V0BFBX8MY7XJC3KSKOkFdbvqdC/Ez49tMGQzuRAftm9nTQ4LZb9R+d6Tx8Up3p0n3l7XuLpJ2l4mPnFBDX/wBtKdKu0ymnTY0ATukd1fIrUJ3lqF7C+mDk041uo7/8kCP/u0vmn79SGm+EpZqnGpNOMGqeGmKKxtrU0mW2zzPc4ZJZSpRzq2E5QHDQeMIeo9TsT0iB5+c58N9nT58oIMvPidI/7OOv/yrHLTn7x+qA+3332rx9Zc6+fMfNf38T5ID92/p8zdfakYAefQFwf3nn2vm0+HpQp4Xk6rGVreWit/0GlfYZiCsz3TKp6kR+BPdu3xk7TFuuxWh71I63F/p4YMTff3lM33z9TN9/+hE+/sLnZ1mzWacsPMryBkfnUcnKz19dqqHD/f1xZffge/13aNTHZ/hOe4Jgfsu+8CorlUTsEYEFuQN9B1hlpPIa0DWt/kFTEJTek9dqULPhEDnDvvLJHIJsjv8fsLH0f6f/6KTr75S9+yp6uMTTRYL7XDivrtcaI+gfq9d6A5f/DtLAtijA4lAPX/xpfQVgTv1u6ePlWan2knSpIpid0V7EbG2Kq/pywmzXJY2IqLY7t0hCJSz//Jbt2Q9tarU9YBfgZqySpQFSEtV0CpW0B6lPMPPreoiT9p1ikxLO7kHwXKAZBRLAqMrUEvM/2B9yvM/d+r4ybJl383spwiUOyKgg65Ap2SWxyGFxJQHoYZMXSfVdRQ0qK8L+nxtfhXIJiUURLEly77gseV+viyQYkhkWqWsuupUszga/LPD5jphk500S34ZMlYaVUbL/gSqVmPkd+qsKb3TOAAAEABJREFUXWzZod93sHcHjNCVmEMJzdZt2wyag5MvYLvX2Cxzejsy3QPuK/plOG1hfJ6B2CdjvKM8GqklaG/rRqsBrMuurpTtTMplmmyhdXboNpy2wpcAu3VTvETVOy8e7Fw31LuNfrIHsPnRb6cphBR33oBeL0flS3ov5/0OzqxNQ1CxTi5gWY/BAOfBeWPY+NLb47kFhcVj8EWha912yCbO21iXi3rnPKev4rzw2kS6tuS24P33AOM9TAVik3N7g80j2FASG4lR83N4NRkpxuzUvEgzm2FXhTrqE0uVgJ1YSotW8gv98cFKD58e69HBoQ7OpjrjRbFgsrVsVEsm6Ckvj6P5TLNVp0xbuSyEUE17NS9rYUxLYFuCdoL3TF65wj6DRkn9GPfgq9I2mQBSeRSW6GMPycnE6sBLkjqRlAPX8tLMsNwnyKvcEZUi0JRqfF7pcL7QF/z0/6dvv9Nfn+7rm5NTfTud6puzEz2cHmufD6M57iLW1Yz0ydkxQfuplgQ4y3bJ9wb+z1nE28qpUsdYtIzRSrWWOWnFWK0Kb50WvbEN9MaBe00H09AP9LgvZSN0GoT7af+Qlj9cGMsEmlXCF8F7DqArDGQTCAm+zi9YchPmV2RGzLHJStoh+NxbZO0cL7T65qn2/9dfNP/DV8r7J5p0iaCsIdioJLe91kb1daon1llAgdsuoKii34kxa9jEE0Gh+GVo8cXXOv3Dn9V+8ZWqR080OTzWHifmd2dz3WMc7iP3AR+h98AOfD15qsU3X2v+5RcE8V9rReDePf5W7eOHmj2EPn0izZfuuRrmfAUGUyNC3FjyCjd9sL8r5seIYGHEB8tktKsmTdR1lY75CebJ42M9/Papnjw61ikB+ZIPprarlVUVdIx7zrU6oAyva/DfWAvkDo+WevT4RF9/d6hvvp9q/8QNSg37QVXXqonwUiRh+SsYfVmUFjWKLL4FJD7u8+EBvvqOj6Jv1fGR0xwfa4K/J/i4yZ0SDgssF2MVqEqkE+mKYLfyryEE75l53p0cavr0kY4ffKOzhw+V0UMoRaAXsr8Sc1rF4daim1+0L9rsIYX/2G/4r2MOFr/iE++TWZbK8lxGDGpOBxcQmIuAXEEaju/wYy1sSWqqUAoytmZV7ilgvNQox0iZ3yMidlRVd1Q1d6WYiB/WGL+Vlqy/DmlxRaAERPQUliJCVQLs7U1dadQkjZuAhia1SKvQCYHxORrzg7KkppIcHHs8DG293IOrBeZ1tJ+ZQ0IPvUgt82ChEb86pNUzVcun4JliAZb7qlaHBfXqmF/WTgG/RLRTjboZ9eZ4Y6kdNos95uZOldS4b/grKeRRkP1QfJ3X+U0K6w3ujG62TsUoqcWGM8b16epMX5890ZdH3+vLQwD9bnqgU34VWVXY1NSKZiRFrdvr1gOXPMDcvZR/w0x6w/o3qs6UvpHcrdANPYBDO7b3Ve5K0NayyZSXSmKrZcPOQCBGlRKbXkCDDdw8B+jEW1qxx63Qs6JJ4iadLaX946W+fXKgr77/Xo8J1mcE6t6IjK6u1RLgrXgZLGj7dD7XCUEOB6jKUSkilFKlmkCjImiUgpMhqaUh3r8Su2DwMjR1mX7gi+4qhxvlQcZBriKt40EYsQnLZUVkZQIHIiBeF0GP4HeAVDaB6hL03BVwekSRlGgzaq1So8cnU33z7FDfQw9WnY6RPcaOM7WaQ4O36M7uRHd296ibteJUveUN3nKsbnSMT0dHMuiQWDI+J7zYnxIUfXs81ZfPjvkQMI70Baf4Dw6PdMQJfRuhVDW8qMeqIxFn0Bt0ySCICSBDQqsRSlEpOdci24nx5MahGW6G38LyXGpD9C1A1oIIelGHFszFBXPTMh2yQT3/6ytjJuAdcG8ZSk8IQv/8QIdfPpRO59pB7wQ/uU1UqlyZ5xrmBWmaEO9VcUhXUOOLMbbvgBEnk5nA++SPf9aUXywSgfrO0bEcpN/hZHeHD5+GU92a4LLhI3SM/C7jbUyY29XJidLRkaoTAovTY435kBpPT5UPn+rk4TeST4GpZxtr5nzQt8zYBGYG6YC+6Hb5gIQgq0ijaAisJmCsSrW/CbR/sNA3Dx7r8aMjTc9a1lStXILxRmJNZSSNDp+ZDjxRXwSCQeAngkF+FNCzw5m+fbyvr759oqdHq7ImmlGlhtPDio+O5PmQMUaZHmQnnkM8x8nIdmJr0LgOYte57Pfpg2919s0D6dkz7fCBv0PwPcorBSibgyl7F51Ya0QP4xa0zSoRU0bhAY6sxNjE2ZmmBOxHfES1hwcaUXdMo1VKtE+7WeheU738Qpx6liNFu2JeBr5URnMmWM5jtQa+a/FjS4stZW03Uof/OzVYYEvZJ0ipQOvLvTAq1CZWdGjZAT4GVppoxQxvtcc+vKtlBt0OvD0pfaDJ5FOl6p5E2/6rTIv5Upl5GSVI7ZTZ93us7Q4pQKqSKoLH8hHWVKoIOqtRKJpQYg0GEDJRVeRrVewBdVWzZyeVOdA0qiiLCN30cg9V+t2qZqwagvUqzwjQD5VmTxRn30lnD9SefrOG0w/UTb9VnvLxNf0e+r00/U55Bp2D5RNUUj9NtcMX/u5ImjTSqArRLSVOTsJtRiutfSJl9YCsb/fiAlmxRWYtKtHnnJBISaKdjr4sGLXHs0N9sf9Qf3r8lf7w6Ev94TF49IX+DP0K/sHySGxh1MHIaJQz8yGrvzyn+tTt8216AP8G+gaUYSV/cSNwkXnLKbe6TaX5G2AvsZQ5phcwx7jgvEqK2fkq4q8uy14rm2f66rVvaxQPFAeSWlNPR/Z+Gd4s/FdbMjtZjBtV7GwxqiQ2a3ZQiUCdAzo5UG8rFeo6xEiasd8d8Xj49ERfPPheD3mxnnL6tWTE2lSpSzX1J2CszEbeseF3bPgryqcEj2fzuWbLjB1RNioxSSteABUySQmDQccG5sZtLGmVDc0dofgHuu0vQ9gd2GjawYjAtpIgI6OTZDid6QG0g6Xo/5S6zhuhUoUSFei5C4nCM01FhvZkvzacrrf6+smBHp/NNCNYmvFBtAArfGcfN7x4J/B3YkSw0hHfYEjXqWIcIlWyf4Nn0IcExAvnbLnUV5z8/us3X+l/fPOl/jsnxP/jwdf6n8ZXX+p/ffG5vnz0vY5nMwU66jRSFZUiS0EgHvgiGeRL52x46XMoJd6YqhhnlSK/izIPi3po2yq0ZH7M60pzAoT5OGkxqbTYbTQFx1Q/qaR5kpYplCNUUbkhwt9hQu4upPzsREcE7NOHTyW+IsdRawT8AeFAuDROmzbLNvNOVY1b+NW9UP81pgl6d/BTzal55lT37Ouv0buvnelU9/iYucO83SHIrjm9VV7SKA0LauR5yQf8IF8RUDZgRLA4crDJrxzjJSeBy1Otjp9oeuDgYq6kUGLei7b9ETXYqRtcQ1/6/iSN8PNevUuI2IhvCg76p3rw3YF8Qr5Y4LcOR4p1mQkOhENpXYIfSSrpnnaUtUaulJFvQdfVBIhJM/z97PhMf/nqob5/NocnVewTNX2ItRb7nOT2O6vMGa2vxHg21B/V1F7N1R081fzJI+nwULuMwy7+HvFRVHX4Gt9KKykAAZEKUChf1Od2yugY69ZwsMpX/7hbckI/41eOJ3zYfcEYHGmECya0m9z3LDzRg07rRhd1PF6ZMSYOpspI48l97e59okj3CdgJqrs9LdtdLVc7fDTf0bK7oxVou10Cd4J39jRdtCxhi+d3DrGbJHXM4VYjtQTpS4LzBXUX3T30fKBl/hAPfKjUfKqdO7/RvQ9/q8nuz6S8p/lZp9OzBe2uVLO/V/RT0WFuRzlAf+D7ij2jlI+YF3VifUmzLmt/utRTPn6/PzzTt/vHevD0CBzq22dHegTvkC+4ebseAaZNRcw5Ys3W7EOlO/TkupumESnOKyIpQg17QKWlutmBFoffarH/hZbP/qql6dFfGa8vtTqCR3px8FfN9j/X7NmfwB813f+jzp79u86e/rtmh39Sd/a1tGAOtQdq4lT+KzW7o0wAnzRi0Ct+KYhoabstdgQDHuSG2+vJec/jglJ+Ye8gN9Cyh9GHDl/6PbdMWUes84dHj/Xg+JEeLQ70LB+DIz3rjvQdJ+5f7z/Ax8fMEevFgRn/g8x88N6oDj7zlwEbmnn/KCbiGhXcxDp8JOMmsu9Iph9XqYwx9juv8wvGjTtzXumGCVrKa1yqAa/4BCpgGdOCS4JkKOf5ujez7HWrbqtnZ7GRFIdB8ahtN9d0W41b3ks8wPhm/NmxUZ+DzURszGnU6Bz8JBcEeYXPyzMoFxt8xwgTE8lY0pTh/5j04Gyu7/cP9eDxUz05ONCSk9vxzlh79/a0c3dPUfMiilo5NcoxKuigHUFeVzVasSmdzFc6Xa78+lVXJV5MIb9AmrpRRWCZIiljQNeynRrUQSGbQ2BJAldvZkowb66y30beTcr6ATTIVxUP7qLe1EyDcvs82X7SGIyI65kUQRJrumbDeOkd+FP4ro1KD49P9T0nhvNUaUE7Lcgs8IpNftRm7eG3T0e7YiRUrzqlrkV/VqSkqqqUCIwjhSJCSpU6JQ6ml/pu/0APORV+tljIp/VHRCFHXacTU3gPnz7T4dkpukLhJ/Ujk+A+z1sv+dJ1UwoS4xuVE6m0lRnLjjY76q+QX1DW3Rlr8stPdO9fCDz+y291D+yRnvzuFxr90y9U/eIjLe+OdcyL95RIe15Jrecyat1M5pH5ZeDg64fKp2eq0N24n9DcUeqXHzK+XcWo8FPClhpM8G0DMznS/eY7zThVb/f3VRNsV92K/q6kwI8DUqdcMdLYkg3bUjH/KmQ4Kcyei0G79BhLlRP100LqphI/ky9ODtXiS1drVGtU1cx39LXo2LBVN7gqrGsYxxHrbUR/z6advv7miR59f6jT01ZtyzoU61CMNX3FcrTaNvXDRL9hXLpd2sHv0NdFYg8IepKQr5QJ+KezVt9+90TfP5nKgVs1ClXeQ5K46MdL+oBqJca+rkOupm6mOb8+TB8/UkuwXnGq3uD3pFYZn7f4tMXnKxy2oo0VdVv6bftabDQ68soVnbJ2iNyLrMT8rVgD/g+HR+xVLfPj+HBfKw4NAvEKG/wGz7nF9k5O6yZXWH+nFTpXzLEcjfbufKKPP/mt7t77NcH7rzTZ+ZVGoAGm4/GvNKBpPsPIu/hzjKWVMmZb4wD3LTNuVfOBRpOfazL5DfhH7ez+Vjt7v9Pu3X/Snfu/14cf/Rd99PG/6O7dX6uq74nvGx3zy9sUHwZ+Go1q2deBvSxF1VVoVFcFTZ0kZDg70REfuo+OZ/qKX9c+f3ygP36/z2nwoT5/fKzPOZj5/Ompvtg/LeVfPz7Sw2enenbcyv+q0BK3MbVUE7g36E6e/4ydmDUFtK3Cc+90ccFPNoFxiLzSygH76SN108fS4qli/VdiquUzVSv/lRjTJ6QfKVbfKS8fKi++BQ/ULr/ScvaFpsd/lv+JzNOC+ekAABAASURBVNnR55qffq0WXak9lU/wx7U0apKqChMGe2ySAeviNoNOFZlOmT86x4XUeYo5iGOV8ec0L/Tw6Hs9On2q4zzVtF6CVcGsWWpO/pg94GR+godoxwPP3PWSIXeu8oXtbUjdJn8CHrg8sC83eKs883FYT4W+XM2mBMvsPPuGCVtnWE1P+2c/Zc29hBcWXpK8JjMouKb4jdnX6Td/G17SYFD+SqANNsLMBtMxsP5i955geHMONuyKjaXhtMGoeWF5A0vedECiHEJtyUH6lObZl/Vs1unR0ZKT1gM9eHKkU4Luye4dffjhXd3Z46UQc+VuwQs41KCwUmIbMmoGsukRI3Wp8iGoTjhBO2uzWvrW0mAGQVld1Ur8UQ70hboOtCFvaMpJKCC9zmPbD3PjTV78AhH2L61iNyaS4CbNU3QYRCGywV1XiKgiHmZBCq+wdPkKsgak1+FEEUxUq3SyaPWAj6QD6Koa4btKxAqozuU0vfZJMP77YLLDqx52t1QQiESEuNcvbnyoQHMoIinw9YrAvgt08cE0Z+w85vMUmlFpjkxuxgRmnWb8xN7Sp5Co56eNA8iZg5GQoIy21cOZjvJMIpvn9AB4LemOoOKD3/1K9//r7/XBf/5twUf/5Xf69L/+sz77P36vT/7Pf9G9//pbNT//SO0e/R4lZeYp1UUHIVnNstWcD8n50Qks8vghZeYJ9mYQNG7YxoAvLmJujYgYJkQydbtSd3ig+cMHWu4/UZqeERgslQgcRcDn3jALWBO59wtzdUobZ0Zda0p+HjUfUY06fCmsMrCAVEeyVY6VxBppZ6eaHR1Kqzne71Tjc2Fjyyl+9oB6ohi6emV0ZZiAW6hNtDWqRxoxdgy/9gmsDvbP5MC9bRtkR+o4vWtzcKLXggV2zKk6U+aXASMIMkK2ZcCCdpbKfFJnAuaOVIumFTpWUWsVIz09XerrR/t8tC9EJ1QTCDFlaCsDUYMKaLGZJUUiSIRLIqvBtAl1Rvg3PXmm9uF3apnbiUCzZp1VyETKyqClIj8SaMFYeX7O3NfRRHmyK032pHGPthlrhS9aPsA6xiPTPk1iXjAnAPVbdM8J1ufLeSltKiTwfUfg3UGLeX4UUHblDvKRhT6VTnbo898Tb3OlqO5ofOfnuvfRP+rDz34P/kUfffafCj749Pe6/8m/6P5Hv9cHH/yz7t39R3z2odquoaUEQgog1Ibz0FyrSvf4EPiN7n9A/Q9/z0n6v4B/0v0Pf6cPPv6ddj/4jarxx1LiNH8ZOiaCPp3O+FBbqWlqoQqNnYIRp/tKDFJVqfAXrHvvKU9OZgTgR/rm6aEesn6ezpY6bEXAWek0jXRWTXQCPaSP+yvp8XSpb/ZP9MXjfeoc6ynvBaooJ9EnTOGd4rFTdKIX3DgsB+nLdyKbqqDvzLC8VLecUuVMTZqpTnPVMVMl0pqqzqfgRLWgBWeke1RxhtwpdY/UrZ5qNf1O8+OvNN3/UtMDcPKApcaa7k40Sks5cG9oPDCLxlkHGOJ0IU4YZCgsZluwmA/faRcVwKSLiT0gmEi4Rserqb47fAo906JaaeWPzapVC1ZG3bHSVjqaU55bZcZDIKfEusm0iGLUXhhFm7D+Zu5w5/5merOlIx6vK4h1/pW7PlRw/atNbeNdlbnIM90vMm+WutywF4g5hvWaGk4PKP0fMtASlPKCuxmlwju8MYO1xsIjcdkewX8eNzHF/X8RBh1FBud0Bi86bwTs+AoCkqpm82eXqjlKrNhQR1D2c9Vs3txs6FKLzd502KvZVKQnp9LXjxf6y7dn+uPXnLY8PNCT46VmeaTJnY/04ccf6O7uSHl5om5+pN1Rp0/u7erezkh+DVUEH6lLqngpRW7ofM2GVHHKHjpdLnVKgDLH+JYNq0sVdlaqeNlWpKUKf4W6DmBQbpOELnUVFDBRNv2Lmnd2ux1huXjpBWYE/jVVhDK254GSJqmwJT4tpf+BT+mIXN16mBmUMlLwnSdz6XZdY12hENHYCq2PDo/0lEDSgQsHYkWtH9F1SrSH+/Xh7p7u8otHp1aL1QzdHS/uSok5EJEUQErCNEUO1VGpqRjDBA+/d6Ctaq0MeC3oSNOCHKxnNEqhFPS99EHktL4CmtxVPGXTQwyfaAbqMvN6ILi+Mx9wrbpxLe1UWu41Wo2Tlk1oCV1x+h6/+FB3/us/6Wf/+z+rvr+nlvmL8cribQncYkXALqKG5XSmjD8q7BP2dasWkouNtiDOU0kNfRsnOLw4p0+e6on/WcDTA07WFxqjt+paBfWLs2iKHOFD0hlzczG6o27vI+X7nyp/8KlWpGfNnuaxo1Wa0GYt5QQCaUnRke1ovdOS0/X27JgTxIVq2hmlWjW2uB3bnj042I4S7owOIK4A9DpAwqlJSRXjV8dIuWO9cuLt/8B0uayVWW+ZgK/LFemQxyESQmnJqfCpuvZEo2apu3tJ9+9Wum96J5g7UlPNKUeGk++slTrmUqaBFWYs6cEiNQTGu2IrIFg7YZ5JTC/VbCaI0I2MhYHdAHnzAho2P7ISdhDfEICtJH7V0YPvNH6yr/FipoaxSPidyrSbgdSm0JI5mHd2FHc/UP3RJxr//FeqfvUPqv7xn1T99p+VfvM7VZ/9XPnOPebSjjr2kRyeGT1WntepVhpPOKHeU9OMVFzOulktFwS4wzyxtZuw0ZdR+gEr00uviSWB7wLnrNjnct5Rru4rmo+URh+pmnyseucT1bufqtn5VKPxZ6pHUNJVja2MUVYlRSrIjKm4igWUpbSnye5nGt35FfV/gd6PxSJQF3tadRM+zLL2D870/eMDPX56oEMCbp/6V3VFHytFSIGddV2rGdW0n+Qm5szrpycn+vrRYw5hnuj706kOmXdn+GnB19SyYETQ2YBaS/y14GNoWjU6AyfY6/9+5vHxib7fP9BjAviTaStv0TWD6/bdtiLTvm0wQv0F7UjlzDzrmC8tc7RTipXqYIYRqIfmVCVNIF8+KP1RSTqBYE5WllWnKlpVzM/aCK+nGR/ZJ2raY9WrZ8qzbzU74fR9+kB58VRB0D6uW03wT52wIwueJOb3sO4wudgMt9yIFHqJaQ5rUDC9t2boSTcjWH9GsD5lj8pqmecZdNHJyChmpmmeV7z/5jpj3vmv0HRNLS8gv39z0ZkZMZCBOnnt8dCPcmVa3QbYr317YlwFfS19vEpfu5Efq+I2Z8Fj7JlkG0YFaQNy7T2UU58Zca3YDQpY9TeQuqnI1c44zyTPQE7fVM/fkZzXdcd4spxZ0l0P/JXxV05ZUYW8QRs1G0LdJDZwwN5Q86UfbHjBJheeCIymY4sVm/DJUno8lb5+1urrxyf66tGJHh7MtT8LnbZjLdIdzWNXC41kGxyQVh0v/nHo7iQIzqeKxZkq/58H0V+zORlVFltaKKKiXqX5qtPpYq4ZL7rSj5AyG2iqk7zZJ+zvJPE+5WUqdS31ulodwjkn1nZFqYHxAvBgXNz4QqLRC84bpKwnK9CHibKNxc+2Ga32QzY1Ain4JEvz5pf0+hFB4YA1byCWPQdiNEiLJFKlKS+UJ7Mznc3mEvUtJ3iJDS51nRLpndFI9+7sEfxJS06MF3wU2S1l/CuClYSfqKtQuUwSmZ3xribjHXjmGAnbQ8FYBXMiKBGPbLqG0wXwhVNigMspCFegreDFGKVdiaErsIgRfiBLJ2UfimbbyPx6M9UxwcSJ/0lQPlCmnLrK+u9z2vjBXa2YUyv6lwns6L6soqKtzAfg2ckxbuloPQGVtDpLSKjGTyqoWSOjKlRzwts+e6qzbx/Kfx1DzOXKbYXWFwkHvaq1Cub8zl1O+n+pnX/+vfb+y/+hO//p/6M7//J/6c4//5/a+fV/lj76pRbNrpZpRP2EAZDSfFZSp8S8TO1Cq7MTZQJUZjQfB0mTqhHSyu4QPcpU23ZjDfaHEnNiRABVp7G6Vcj/RONjgrbZzDUr+o4MuiqQ0JfwWeL3AQcrDtB/9Ys7+u1v7umff/uh/vPvP9H/9i+fgZ+DX+i//POv9S//+AvtjkKBPwK7MQydBBCo70h1WNsyuQ5OTnV0PFUkqWGskxNZWy6Y9D0YhJrNoGYH0exUCwLGs5MDtbRTs9gT9mbrR0/H/HOgvUqNusmu0v2PtfPLX2ny299Kv/mV9IufST/7FPqZ9Kufw/u1ml//WvVHHyshn/FPy7xfpFoz6Jz1sfPxp5yAO2ges0ayzvh4WjAOHXOJzmJ3Bje7I6SI0HK1lOeqg+WDwxMdHJ5q//BM+0cEwcczHZ0udUowO1t0WmYqMWYCXa5QwOigw2yvD9PBgqxQYLtijFzDhxZrgw/Sg4Mj7YOn+/t6/ORxwdHxoebspx1jlapQUzdqCLIr+l3zy0NqGokPXUzQ05MF+/uhHjB2j9kjjpE/BdNRpTnviSVyLWvAAeeq6rRirRTUWUvGbll3BPDwm6wVssfo+P7wQN8/2+eX0yWBqlSVoL1RRGB7lpiDwrYe5OFneBleiD/kRT6A54DgZ9KZMs+31vNNNW+UESUgN9BKYg4GME04L7EPVszzKqaq41hVELR332p69iVr7lv5YClWCzX0b1TXqum3ImNfq0JDUjgNaME8lxraciX6iRIOHZY65CP80cETAvIWOy+E/Y7EUFlH5uE9bt4RtK+mWErPRo2qcS1hU9nXLGTpYteFntvU37MHmDiXuu98B8dwmuQL7vSCstcoenmDr6H0p1slMH0Ne4Z9SAUqOQpN2QLYnFoW/srghZyDwWMP82ZZs5GkOsmoTJuk8OaUqF4BNgNvSUs2iSlZ/2tt+8SC3x0sCdSn+uL7Yz097XTW1ppzcrTsRrxsGjbvMZvMWMfzzM/hK52ccSpWV7ozrpSWZ/wU+UTtbJ+TsplGMdNu02nCB0LSilbE9uuOJbbC4IRhpTP/x6p0h5hDbaJP2CoQFnOnu6TcVQQlSe0SAQL34EXXI7GfGoFe676AfNFHNDr1xghhZNGSFeGcXycwAjx3B3bBzCrUZmSCRgdjIcnQNRdV5G4XimQGLZiyiT8jgO1Iq0DryxLZe71GnKDt7U4Kf0VQ6H/CUUlKjHEBdicQEWgwBJVGjF9dNaQDdwXUfNMLmKN1vT6NqAB2Keu8n04zYC6wuCIVA+TL/SrUjzUCaqBCLu/Id11HcLJSRxDV5lb+6wqCupHxZCTTTD4iVPojNFiBRB0nAk6PjC7Xz20r2Vbyfqk3DMqY9RJ8DMy+/06Z4Gc8n2tM9Ro5irEntGLNrJpaUwKg1Z072v2H3+jO735LYPgbgsWfq/v0M+VPfqb41W80+t3vdecff6v48CMCn0oOwDBJGCO8UE4CG17lo2i1mp5oeXpEbLBUraxRVSETEvOErKvoRRema1xNQKPlrNPTJwfy3y1XWE9ShTMTfQn2iFEl2l5K7VR3JpV++dkH+t1vPtUvPrmrD3dr3WnEOpX4gUN7BOkf36v1q8929Q+//ESeJHf/AAAQAElEQVR3dwn8UBQ2Sr7Cjx4kF4uFTs/OhFsVKZQAbA9R6YPTVCdtYzolAsCGwC/apbrjA832n0jLOfIt/RcXNYLWsH9FILZKjbrJnpoPP9b4Z/j5EwL0e/fh7RDyJ/X/EftCc4L9bndX+vRTVT//uZrPfqb27l2dEbROwXJnVyNO5ncJ2AN9OZLm/mt5fBD6X1EK+ucxx4BXuBOyRsV8DZ1O5zrgxHn/8FgHnHTvH5zoGSfP+/vkSR/zYePTeKUkt58IGKOqFGEdgQ9QJ6hB/wXNwFTMixkf64cE6s840T6ijTNOxVv4zXik8c5ENbRuGtX0twEVumvaqICYx/5Vbv9sxQHMsR6dznXEhrtgDq2qsXJVKzMC2e0yZ0TOPqmYr8xk5lMWQ6cKU30g1DKoDt4X7B0L9POq4BfZMz14us+7YSVUqaLNhrWT6K/1iSvQH1l9r6DqnA758tN7ZKb9TPsuJsmyTWr5tWGhkRaxw5tkj3fRHXh7YBfsgAkumlCrQVUFteK5Kp2q1qG0fKzpydeaHn+j5eyJQmca1yuN+ejAfDHlqEcd+iuMipzl/tM4VAX901aqv5yskpimzL8lvzbty6fnHf1esT9ZyHowBpX0CJ05oBQseF8fz054l65ojXbxU+CnloXk/aq0XSoi/FO46Zt99VMw9b2ykfWgAWWWeVINuGppvsq4cZ5le2PZ1xa02Xp9G1+73R+w4rVNudsFOKFQS5IuuzqL3huMId7cmZ/dUi1VTajm7TyasGmD4PQjKiqyuXpTKfOCLNuD/CJcpkpHKP/2NOsvj2b688ND/fX7Qz3YP9PRImnaNlrGRG2M1aURtGFzadgwGwLtrKPZSvNlZpqFMgFirQWBe6c7k1ajdKYmzkh32q1Wqtig2NoYzsAC5JXY5Pgg4IXvfwZyBbcFnYvZ8KKqFNinDOVkXSCvEkF7qIPKgl3FRgjoXGRhxwAyWl8uWCffCkF1RLA3ZWVsJfuc2mDzKs1CXYg08h3oc8VQJ1+AjFBHO8YSuSkfNsecrjmfyVOsiFCQdltu487ernYJ2F3uU782ryjPGxBplSuCmpkk4IbPknaHYPX6pAQ3gJDlltO5PBNSIEPcRxAkDQm/EEQUHQQiwQsteBF1lF+6S91LnOKfiODDY6zxpMekUAfpyC4XOvZfoeAtXlW1IkIBG0KrUtBeXY+UoOQUSuItrow9htMsBeZiVqVWiVNdnRyrOzjQZDbTHfox4pef1No4qaX6AvvP+Pid393TxKe3v/2tgqBwjl1H6nTAi/kYXTPS3RibPv5A488+Vsc4zGmsKwYKSzLtdgQPLR+zrfKcj9uTA2n999gbz/cs+cMiY4fcKW27AqHECWEDauSlE05yp5zi5jaoFrQl+hc9olPkhepo9dG9Xf3y0w/1s4/oC7a57eX8lADmRO3sVC3pll9x8mIhLTt9+sFE/+m3P9NnH32gyagWsbgCT4cENbIYWlVlnTpPSSfsy6XcTRhwzQQd8q0qbInlVLODfQV+qLJ5We5ykqUrdaxpn+B3BJOj+x9q9+e/UOLjaNGMdDBd6BEB63dHxyX4fHhwrG+eHehbcLpiF7l/X+mXv9Dub36jmiC//eADjT79me7/8teqdu8yUqEF43xyfErQPscubjcOedU7lFRVI41HOxr7o4CT/con2lWjBCIqZfqyWmUtl21JUyClJDHm9BqeGKNQQi6xBsNQ8EfrKyQ7H86KD5NMecUHZDMaazIGk4lGzMcJdDyeaAwabKiIRJPboS5TQwcE698fHulosdIsGi3SWG2MGNGG9ivVTPiGuV/hw8zHgWZTaT5V4qN2BG9E29VqiZ34GC9msAhEImmJPWfY9ejolLE54leyLNHFxu8k+hm0YiTYQa+cNi3rEh6scnvudznjkzKR6DGSvANa1WrrXWnykbT7mWLn56R/ptx8prb6SG36kPfSXbUiiNcEyxItrqRYqM4zjeNUWj3T4uyBFtNv+CHtewXvqNGoU8P2khLWhPvV0maWqB0QuOTJ+qZ/JueoKAWLboVvj3U0PeWkvVUHOxKdX+sQ+1UmEM+m8LLrYO3+6ZHOVjPemgvJ8lVS50MKHy6cN/IeJxgnvQjvsenvhWllPgWmbEEpo+gt3Z6Nb0nVrZoXeSB7QawF2D9Y7n0m2E1qTqLH40Y7O40mYMwRWT1iaLjZgcXOqo5jkRY4xl2xKfjn4SOC30e8p74kUP/T06X+/PhUf316ou9P5jpZsQErqWUjbzndytGgp1ZEpWT4y0ChjgnVdon3evCTcJZPBXxasTfJ2qlQvuL0cHHMieVM47TUqO5UV1IEdQewgc34eXK6XGopyVt05x6yeSZ+EVCSc5RQURV7Qyp/PWa1klqO5LMD9kxZRlCBnD1kLZsU9tu4UYnLi6bAvo58yVx5ZCwuffC4bZGJCEXY3isVN7Kuhnt7fyDaovPk7FRtuyKFYEjcGi636YK7d+5qxKbvfMvGL0vRnrZcHb4f5lZEKKLHFtFrWUP9bQJhJjpTVSlhEy4z5xIsY9h2F7jfHvOaOd1wWtgQhIxGI+ZOIyIszfjJ/RAEQUWy7khyfY+L3R2JXJKCeR6lBE8MA4Vyy4UkRHj9M08IRE6ffK/u5Fg1p7wjBCI6anZIZdaA5BP2k0mj7je/UP0Pv5b29rRicI5PT/X9o+/1zbdf6ssHn+vr777Qs9Nn8lprPr6vtLejue2h7yhjKXZquk4OemrGpsH/K4LkzAs7GOkRHyBNVfWucGdcaQsCXopQhby4+IbR8fGZFgRhUqKdhP2WopD+VOjuljPdvzPRL3/+iT7+aCy2Dc3OZpw2TjVnzS+nLbE7QEdLQNaxJldzgg9katR89uGOPvnwjiacvtepxX/LHgTauwSMe7s7wuVI+s5+lH50mOHcgFRJVYgAinHBf8tDAnY+WGrsTKUWD4QTkNd0NVazd087H36iuHOv7DVPCQifPDvS0eFUMz5SlvNOKw4NlvNWp6czPeU02//s4IqgNX/8iZqf/1J3f/2P4DdFR4ff5qusw8MTHRLwZ+ZHRWCLWfiN9l/xDjpepaSKsWvqsXY4vd+Z3IH2GI842W8mGoFUERkGPY1KkSoJykMvv6iDdYGRHvumaeR1Mcb3I4M1Mh6NC8/8UTNSwqagjm/jhMOVx3zYHJwtNWPPXLKvd0CqVDFQY9bUBL/sLFrdWXX6GTp+uberX+3d0W/4Zekf7t4hvauPq0Z3W+kOS2RCPY9VxrAOLPHBCl+6ne+eHjBe9CykukpKGJHKvC6DK8SHzZ10FCB9+V7LlxqpUTW6p/H9X2jy8e80+vj3Gn/8n7Xzyf+m0Qf/WbHHh/T4F0wbgvfY5f3Eh0ge0UbFmgjQqk5L1XFMwP6lzo7/nV+5ninFSiN+8WFaaLiCRHgGRya1voekKXZlC7GQchWasr4cfJ9Al9RpE81CeUrsJ6axzmf05kqE61kni6mmzP+ONSpRKYWWBOur5UpsD/Ll5kwLaLfQ28etB17RA8yuV6xxQ3HP6wGuEjwMyPldFst57tUTDjR+aNzYSjo7LFJTL/COF7yRWcXmsRvLSGwYzbhR3dRKTUhsjOa37IZLME9Ji6i0SrWW5InP9WQhfXvcEqCf6c/f7uurR4c6mC0INNDhl9yoUa5qdWwemTo5xGZKq+zMPsnP0ZJv5R2l60KrdgTGqqpdNbSf8ly1ZgTpc9XdqdrZAZvlGfmFmsyGqaJQHbr96p/zwiwBOyc4JNnOKOdlFlWFzkrBhqigfUp8R5fkSCq3FSZUkg0UBJFcNjTeJGrdSqlWqlJ+k9u+fg7oxKJe34aSdbMbnCEZwpQiXx6lcs+zfS9C0WB5J2ggUJDZyFfYcHw2ZUzoO2OqCCQMCHcotLcz0YS5sCpOxILOPoDamuKEdRp524DHuM0TtcWFjbSjNQLOcDttOO+6rnWJUqfkmZ8yLFgqIOm2SUcEPVmDNKzSbuLJKCr4CjMdUTBizCdNownzcIcAIM1Xmj96qmdffysxV2vqJPmy/iAXWkXHPA+Nd3ck5o9/kp7zq0R2W0YRx5shXtxSQ37Faf18/0AVUW9Nm2JuCz3+2bpFbhVJ89GOdj79ue79/FcSweOyDT3hZPbJ4YFOp2fyugzWxopfM/wT9+HsRPx6r9G9OwoCqY51hIG0hkKCULuDX+Fpv2NtnKlFhzIrgeKaOS/Gzz+LZ8Ytw+Mu1RNdrTqxlkI1fmk40eTdTrA+LYFq7kICDIXkisoK9Aq7dnfH+vSTD/Thh7VwjZYE5icnJ6zbViPW/C5B2WSXU/edPY3pb0NQ1tDG7PhYh4+fakLjn92f6Bf39/ThuNbdOoB0t0n6iEBud2ckG9nRXsu8E5f7Gb0x5DrRdSmSKgtyQj4/OFT26a06+J0yflfW+gp1+KK6g00ffyJxwp5To0MC8qOTmeb+i9h4sK4mauod9p2xJqOJRgTFi2Wrp5y+PzuZsgtVau59qAkn87G7I4/FlH3mGWP3bH9fLemawLRifww7JhLtB357Hgm7DUoUwbMgIY+7eWYFzx41Y9Ogt2kajRxI4+MKntvIjE1GUsgHMBXj1kMS7tA6ny1YUB4USon1X7MmRsytBup2anTXpKu6UsU7ISpEmXcZ2cS7YcZEeXpwhP/wCQOxTLVahFrEhNNrxm3EuE26hXaZL5/yofwPfHT+/mcf6T/9/EP988/v6bef7uq3n9zR7z79WP/wySf6YLyjsTq5bhIBJumO/nRppDMUPz05k/8td74PFEmyfYlyuVMFkiIUgouAqciLK2NTtp8MWQbkRk19V/XkE6XxZ4rJz5R2fi7d+ZWau7/R7of/pMm9f9B47+dqRh8r0h6aRnSvZjxpI0tVrFTHQokgeX58orMjPtYXh/JH6Ni+C9GauHJPsynADvUcCcoSlYcoV0lztTrgw/vJyaGm+G+VWq3YR3Jk+UIlPRS11NMIZeD/JmCqlQ6mJ8zTFVpYA+izoNfQisMZoaKsIezIQL5MXxWu9zp4aZ1AwjCB0i9SL7+32X9drW2yN+Vdp/MH4+MTD+h17ZU5wiB7oK/iUpkVXNU15AdqmeuRri968xKbcK2WoXCg1wpeV2AHXVf2I/Pp06Z1mbxYBNxKVShY0MkY8eJtKgmeyBcabARUWLEtODhfhNhMQqfsLIdL6fGZ9AXR+p+/O9aXT0/16Hihk2VoFY0SG/6Y05S9e3e1d/euxjtjBbqzJ1F00gCRBsGGJHheN6t2zEnKRDl2xZ6vxWwmdXNx4K89IpOG7aip5hrHgs19oYqtCdOsRV3UWmLvlJ/f/RLmveJ4RfZBREWfgYVpS+aSNl+5Uu4SP2tKskn0m5QsYpsU2bcQB36W0pc/MiLXAJVFJxLKga+d2IahOetxeZG9yhwKLbAdfY0o9q/4KXq6WKy7GlQwIOubJgi0RrzQalW8qHGOSiCJ38KGy+0Z6wolX9xVGK4v13POCGDo/gAAEABJREFUDkTU1S61Ag9jqOkEdS1HzlU2UeaMGUM5Snob5Oo9UAFbvkyDE70qOyVVnPIFSJz06fBM86+/17P/+FxP/vC5lo/3NWKuNMi6HYgyxnfYvqqTxvfv6M4nHymnpOl8rpnnIi1WyfMoSEmJRusQQXqr+f6h5FPkrqMs418QUofOJVhUtZoPCU5+/VuCgg/lv/71jEDk8PRMC8akJiDbnexoj2B3z39lhlN1jRrmdNaIfNqZqEu0GIB2RSsY188jTrJXfIQZ4qpoL1xO2rfdh5ucLPLWkDISIKEv6InXywn2+MMkWEvWrfUVVA7WWsXp4Ycf3dHd+42CLUPwOz6cdwlg79y7pwnrPspeQiH9VTVSJM+liajOKfyxppxG74b0y4929euP7usfP/tEv/vZp9DP9IuPP9AEhzqgWNKnhT+SiGgQpzd5DaEzVKWkJiq1BN4rPnoSH2kRnfgKUemk+qsLKePH+t5dxf370niiGYH4MX3N9L9uJmocMHKaPR7vUryjkfMEx3UzYu6HDjmJ3z860ynz6IxTeOPobKHHT59p/5CPBRyxu0td6jTUqdkDA/uExUZAL8PcHipX8Ay0YCuyKlC5IkKJOZlSUiIQDOZfVIwgVbKQpw9Z5EHkRM0AFJRnOIEQBOEs/kDJycUppRL81lWlqqqVgjZAGOJi4C0eyGVs4PsS3610xrgsOEVfKbHnJ5mf1dFOK0ZEDYH6nSrrlx/cY1w/1mf3Gt2tpZ2Q/N91NKzJvSR9spP0q3sj/fLD+/oY/014F1S5VdCu0N3St7YaaZqz9vkVZcrapqqqKgmT3BvalEJSBE8QCmd4QsXlDqBHcDIQ6egSU2QkifeM9jjVbsQQs3yTFuRVf6hq92dq7v5CO2C8+7GUdpGfoGEEgmmGnd2K/kpVm9XO+Wib7Ut5wS+TAbDR/cj4RZk6os2s/oqe+Elf2GzVseectgs9OT3iXTrDr51adeqY014PVuU1W6Gpog9GkCYpB+z+++7Pzo75VZu6tJeaShV7iltsWRv+1dp63OTfDJgX77Qvdt5N8U4NsfLgMYDkttuTZABzgMmI1GYHyJbbekpi42GescG6Jpmu4d+yX9MDZR57nKifGTgng40h2OWqplY1HqkG1bhR8kugYQgoz2x4OSq10bBh1HKgsWQM5yggLteDJ60+fzjXH7450VePZ3p6EjpdIq9GFRurT2lGo5FGvLCqOngZJDbWULARp8RmzubTVCGaBJk6nQJ+wO+wdc5J93zZECDVmi2S5ovMC1MaNyNNxrXGBAyTutNO3WrE1lqrFe8R2qikqNjcaoIfacqLlYM/x5rylZJUVZXCDQcc2jMhpeBPzqKdTiuiln5TC4qoRJmyKVmnC5x+M1h70RAhbkWKkt32yBRlb/oELtvKb8JDhRJjaNoHQgst+anUPXPbES7pNSWFRoyhfd7A8glNdhBaZC7kKDq/bV8ukw4WIhGhiCCz5bYdlEVEkYm1yFB9nb1Eehme+Cml6lLZkHH/qpYtilPzOcF4++CpZt881pIgffrnb/T0f/xJj//bH3Xyhy+VH+5rb9Zpj48117OPV5HFVC7InPLuffax0gd3mWG5BOsdL73EREpV335SqI7EPKyUCRoXBKIxXyp1oYhQi60r5FtkulRrdPe+7v3iF4rdOxIBw5ST4cPDIy2WS4LEse7cuaMdgpZRM2JtNKrqkVJVK+pGsbenmqC4q5LaRI8NBQmA8T4tZ0A1J6hhuRc+JUWCzLV3IDHAwfHp6ZQP5ZDQKcpMw1RcIeysdffujjBRHQPWaql6lDTBtqZpEOJmfHle3PhCoEpjLQl2j58d6/DRgRZHCyU+VMYKdo+kEb4ah8T2oETtFX7xf8Dp/2gYg+AMd1ZCn0/tE37N/GLSTuf4Hb7cuBFCrXzZX9Wdier796TdiTIB4ekZH2+zuSoljZoRaFQ3tZqmgjrdY0QAPmrGSFWaMsbHfPQ9fXqgx0/29ezZvs7Qk7DbwfpoNFJd1wXmaTBAN78iQpFCiuDuoXIlnklwFMzTCFJACnocEJAqaJK3CoZG2y/kqOMyzFaqkhKJVFVas3X5CgX2uF+Wc5B+6o9XAvYVgl0E88Cj0+GjFhXMfz7gRkzITz68q1/97J7uE6VnouyTo5mePT3R9w+/14MH3+jRw8c6fjZXnmZ9RLD6mw8/1L26YS6gh04kdCsq7kZ+Bx3w69HJYi7/IGKbbE+EuLIiSoL0zW77J7BYzPMMphzdP+LXn4ffPdLT/QMdEL1PZ0spJtLOh6r3PmXuf0R+T50mClY9Gajn3ApNc2l5JP8CzM9c8hiNqsT8CqWMfdSyl7R5YXKX8B/vpGoyUhdJT08P9fj0gAC8k5iLghc5FLSQutBoFWpWlUYd86yrZF5kUU7zfDwc8Yvc0fRUc3atqGrW6Uiijfb8vXZhxfl+rdvr1gOv5oH0auIvkWaCi0nMOmF2ZvWUOqyBnt8XesIO6BDqKEQaeZ7kXUatn+id2Ug7+WXX8lNtx3F1RKgeNXKQXo0qhYN0wNpngyBYYeXPWfozJc2QnTMqJ/jM/376V0+yvn661NfPZnpwsNSzWaWTPEFuoqUatoeajaGWgwyR513r/75Is+mq/FSc8K3/fl9dZ9VNqEpBS6kHm1Imj6Tm2Hk8b3V42hKsN6qqO2rqOxo1EyVsWi7PtJgdql0cslmdqeI0o1HXb4w80a421wTs4hSoE/E+tgkJKVKggzYjhDm0LZAVOcubKgNPsILfOHUNNsbUJSU2xYDKlHllWWpTz3UvoNe4rEfWZHvIYInkPO0UqiQ5b2Ajg6lXvrJcm/66AfTlpAUfMytOGDs+ALJLs8plMxL5iNC4qfF5TU5qGUzPHwtRZPIcokhusNEtwJSS/VpAvlD3BdEUiVp9zX6trQ2hbPMOXt7hAQOWyxjRwbN0Ng/4dltML15qWftffqtv/vu/69v/9u/67v//79r/1z9r+dV3qp8eaoeX8x7Rhv+ObcXa8Nhb35RTwWnV6ZgPyNEnH+juLz6TaOt4NtXpdFpMt83ulzNJYoRCKWPdwZk6TmCbVqrJq5PEvIlcqY1GudnR3sefKX30iXiLEluvykfAgl86qpT4RWOsUd2osk+iUkoVTVeoCQVrlghe1WSstkpaJWkJeH8r88d3yiER/Prfjeerk8aTHGRVVYWpSK19Li4kmfOSqbhSoAw65wNiQfAbJW+eJYAdTbncW2zzMJ6edjo8OC1/9/vocFYCsUffHRGEnerxw6meFMz0+LuZnoBH5E+OlorVSAvW9v7jYz369qkOHh3q6XfPAOnHz7TiI6oOGsOPK+ap+1QxBiH+2A73A2qeIeztsLtiPBv8XTG/E74IyzEh2hTyvzyiO7vSXUBgeDqflvFEoxxkT0YjfNUoVVWBfZYYk6CufTgej/nVY5cDgwnmdIzdUnOCVn9ouXx3xx8wI1WsmVTXEvUUoYgtEDxAD6+5Q8J+IUM31SOgRoImSYlSAfMQV39FBAlDZXyZPDoH/ihrB4oS+VpLosf6mG/oNf8CQZmKLncpVWLOLnR8Oi+HIookIWErEusx8SFUO1iPVp/e39NnH97RDiLzmbTPx83Tp0/17MkTnZycajFf6BR68OypTg6PRRXt4bpffPCh9lSrZg9mKZa2O9rpUq0p8/vp8TEHRAstxFUlTAh5b7KfhC3KIZnq8uXyDD8MZEx7Cdfv0NHxrprLa+AIe/wv5zw7OOE9tFC3ouONT9x/rqr+WBkLs8ZoqvBYBivV/OKbdKbV/ED57EhMEo2w2x+hFfOQG7m+RRSQoF3W0iqgzMlOlY5WZ3p8tC//h6O8btCvsrdUzOu0ClWrpI9G9/Xre5/pTuwqtUk1gjXl1t/xmHcLHRD0z/IZzXQKbAgFaSnCKaj6KyL6xFt7Wt82vEIDpToP23YVr6Dm/RWlb9rE+2vpiyxLLyp89bJ+goppml3ZDy9SAMucgVik5IeHRYf0T5mWfZmHN2kx8UmqYvE242DTYcJw824T8YTERhlsGrmutIDvv/Ly3VGnL5+Cx62+eDzXg2dn/FS31ElXa16NtawnWlYjLdlIl2xFKwXvhqTMJtSRb7sQB7jqym+lSU1TaYdTy8mkUUNbgS3CLimoY0jecNge5b8jSUylFR8E9eieqmoXXVmLJS+KxRkb/VNOEp+xmU35+bzlZE5iS1VKlSLcmYa6bJ+8zIn9xbsf3ZJCyCT0JaXISupg5TXWaaKRzM+bPhEKbA+cFGyIgsrzRyovkcgXVG96DX4oeoLnACdJcwu7iLxgvOzGMG0C+WK3fWxF9Jr+WV1EohCe24doTU0qBy8uRqLj5KbjhP1y+65A4XBvZt38wF/TnsXTtycj/OSgyI2RFjaXuQp1+gIUDrqp27kcu7Kp9cBDotwWS+QnzIZqulR9PNfO6UK7x+B0qd3ZSnvLrB36P8pShROi1OSBLR3zf8psqQg0Pv3nf9Do04901i4JUE75eFwoUiXbbD84IEwKeU0FelpO5EQg0zDvExA+D4MXaqda2R+ce/ek8US5rjXjI2jGaWFFmyN+6WqqGm0q3XYbKSoyoY7nEv00LhG4d1WI97RWwfqirKWWYcGKebrghJxjXymvNEK+Qbc/Rtquxexc5i7V+jtLVUqqq5GIt+QT/xbfpKglBTqAhiuU6Y9PIh9880R/4FeKP//pG/31L9/qi8+/09dfPNaDr57q26+fgad6AH3wtelTffPNUz188EzH+1O1bDCZr43UNcocm7Ycl7Ys0pbgfMmJ5opfKPJSWhCELzgBb/BVg2/s62JNxmiQPR9bvNOu0LNUrOzlUA0rgd7q3PuKvSfvjaWdsdrIDNNcK+qPCMRrdFfMddyp7D80Qguk6D6JiFCqEqhU258E5SN8OplM2M92tLd3R2PGtGkaNc1INeMZKWT3FejKRdFWft/iJWGaFy6X5TOPrOFaK8E2wcQdEPNc3o+TSkXn10COHq0zJoN8n3bxVbhEMN2M4Xb8V8OOTghM8XGOSv2EyljXqWLO1ewVu03oo7t72k1inrd68uQxH3eHankhNE0t/xpx9849vqH2+AgaqWUMl4w738n6YKfRB5NdTpCFPgnF/u5VV1WMZaVDftE45T3gcQzeI+LKnrw2rvSZ/ruS+UbQa7Bm0Z2NDOWUKiLU1I08Fzyuo2aslGqt0HfCPrLPh2a7HEnjT9Xs/kKpvoeeMaiom5Vihfxcdczo4wlB+7HUzlHNnHRzSEaBVLI8UK2OdlvmygpMtdSTk30d835bVcxbdaw3dGcpdUFwHrpT7+pnex/r53c+0T3SDtgr1nwl/wmJvWGJ/4+mJzpbTuX3adU0ShWIpMw+YjfpZRdtXhUxa8DVMuf7/og2Q13pZcAeQPL23vDAa/hlo/b7kEzvgxHbbRimqel2ifeWa5O9QsGUnxNP/XN5p7LHeoEZ7AUssFww5Sf/pydzfeK0jhQAABAASURBVLt/qm+eneqrJ8f6lpPDZwQ6p0paNrW6caU8qrRiU/bBQ1vRSGL4QMeLrWOxdhL6JJplm0ogVPMi291t2KxD7L0KXpzsVyrGIAFDHTpaVLWp4sVaEZSwKaYdLbtKp2dzgqa5xrR/7+5YH97f0X1ewk1is9RCVbSoyEpsTALsTZrzIih/51Hri3VSc3xXY6fbx0IKsN/tF3Tk4cJy4GLIDhJGlRI/UGIy4Ep2YL+M0n0aQsr1sTewidzWOyiXEMQuXXNFhCJiXWrBy8ilfxTzcvC4n5e6zhrm2QOmCV6vjZqcnEkd+gViDa0vS6+TV0lIbosKpcSSzqMRVijRZ5qRL88VpEkWqTWFcFteZjvNHJExVIQ33GsRRis04mNrZynt8hPLDqd1E4K7hkYqYRR3ZgA8tIZf/rwe5fk8+vCefv7736r5xSdqiSCO5yea8vKzfMWvUcltoyciyWn7SZzSLwliKoLGqsMaym1LVmmIuZwUu3uKu/clguMlQfHJcqEFL9fRqCYOrxVBPe6IUPljCjI8f8AuaTcmO+rqEfpYgy4LeVT4lktI1fyuVSsT9M6PnkmrGQFEaDRuip1t+UncxiHKTdXCr6tKFS16rs8XS3SFImopV2up2KBJ7arWlJ/dVosR3wQ7BCgTeGOAXasGWoMKWHagoY7xsM7ISUGLiYkQpIIO9iBB4LUiGONbhhPsBW4l4CHYqKpaEUgnatreKqlmj0jiIvAWCHyeUKENOOlmAx/UBJBEhyK813y1xG9S3dSq2ZcU6Nlye8wxs6jEWRJtB0jY4+B9TKA+Go01Gk3Q0yhhl7Bzi6qXsGzpNgzVKAvGzo7CGjeRmA8p0nqPtVxSpFrBH68XB2umhud25/rU9W1pkQj7Ez9SRaWfAXeNwiuCIbdj2RVr6HQ6I7TM6mi/C4SVEc1KeDSxT4x5H3x2n2C8qbViPRw+O2DvPlFFcL27t6PdvV3tshb8q8TO7o7Gk5FQpcWCYJd1wfbOvr6rcVUVveLKtNNFJaVaXSSd8etGhy+iCvSGfCEiw2kj88gUFUra95Dv3zkdLEOqUqWGwHbMB9xoNNKIDzKjZly7GGu2os1FQp41vEPQPvlAikZSVfwv+d2zov0V8xz/zAjYOwL2aKWgDeY1HiOt88t2UaKcgj5Jp6spATu+aqdapU5tIIpQIiCvWYs1Nny8+4F+dvcTfbRzX3dGuwTySZGTEh0zqipRr9PJ4kzHs1Pxia6GX+Um4x1sS1rxPuw6c9F93U2bpWhNTYqdMJ0eQPb8pnllnN9hs2HbXeeSwHnmNvG34IH09jrBrHl7ysqC5F2wphm6bcq+xQbfkirWD4tUoPeH/67ls2fPtJyxidCFWCNBKzYU/73mJweH+vLxE31/MtMBp19TQoB51GwgjdrECzkqNpekzCbDDi32zqI/yAebRUQIdRout9wROXc4kHiBt4HYYCCYgCPF7kY+oyopeEY2pRb62pS0pO22GqutJpqzafnvT3bsCKM01i4b1g7BTuJUI7dH6DlTYpN0XxLtSZkNq+U0bSYO69QJDqppSAn9VUqKyEog+lK5XiJtmtHR8oLqeImoQ9YdA7AxnQT6adRae6Cn5K+jSG29u66wQ0nS2sBCtb6C9rDdTZqPj7lL2WCLayEBz0IGSe7MuHa8RFuQEc4WpN9CgaWcz/SjW8N5IUOLWJPpTkZtNqvYIOpFICCjtxe1LhNNqbRR2pU85pm0b+vN+FwgIiijnDYj0IEQNzn7oU+JnBiHHliIApdal7Ru23XRFRFwQr762onaUcayYe6NmGu1JFpCTpQhFTAAasV0Ukvhgg+5yWcf6pP//Z80/s+/liZVmTtnp2dqedFVTaVk3wlLvGiYXRGtEtBqzoHanDbRT5v2hayYpvyCbKNTtTuS9ibK6Fjw0lwQrCtJNXM48Au9LPaFjcKpkUU+VPGnYR0kUBOw57pWZh1G5xd1Et2Q0J9jhbq5mjxVCdj5IEis34r1E1WyYaIjIgG48Vsq7YqTxLZ/mbNIiy0oLWYgo9ICxoh+S4oIUNPWGEwUeSS1gF/exBoV3DhHqIoEKiVslgLbbYF1gbyStFQE8LE6v2Z0rLmgOf+VLbmP2E4tGQivb3IWOs+RwC6ez92owqSkxP7FBJUnHzlV+DGhW0my70twXlLkQ+qA0JnltqRMWoFwVSmqUESIh7x2VJKBL3SDKyOzBQF7G2Bf3K435CyMXUw2m+KSjCG5Z5MikTL2dcBBGmlkeSozR3mIaTYos6KLNLWzHWOgRm6AUn9oLqnUJt4D+K6saZchw838zwSSI310Z1fMUk05DZ9Np4x/0t7OHe0wfycExZPRSA6Mx1AHyea7fkeATzME9I3G/BIrLC/20ia33D9h04IPyxUfyZaNYHwo8XumlxE5l/Q090l4ToEw3xTAdU4KbKxU142aGtvAZLyrUbOrBqR6rDlzkR8BJN491fiucvA+JDItex4NZ2WmVsdzqVnLnsG7SNFJxb5g6ZEWF3mU4HvsZrCiqtUyTs9ODnU8P9WKtPNoQxhJzPQedifh19Ge7tYTjVRpt4GmRlGk1g/soEgL/uzz0XDMR0Cbkio+LCNoh3eZx/5i6aCcOaFrkJ/jZwVtnNfPoqofoRSVEn8y5QIDxSGSraSvMvQTvuiX+0avb9AJj8x1uEH191wkvT377KS3py0zaQcMWj1uQ/r9psFSCSU2icTC9b9ycXh4KMeIXnR2OvuDKvaSjg3wjNOTY04vpuQXqWbzqNlMAIuxU1JGW1Z/lbokK5AS7fhlRjtkmdNIcZc0tVo24sV8pdOTVuzf6vxfgxIE1RjRVKGGug36ayiqFDzYWzgJk5accFQ7d7Vz7yONdu+rJTA4PV3p+HiqBbYGG2MVZ+xTZ6rzQnW3VEUgkKIV5mq2WOiIoIvmS948oT/ViXbEleWXtdRRBMrgro1XxlfAxpjPhoPJ1PFtmVeB62yB9dJypLSlcGAFCQPCHUGam2R/O23DDGzWGliujmC9yx29w1bqBW2RkvvcId8pq8UGo0NbJs+uLERR0zGWnbOkXSuQ8B3yH/HM1FW5ojz9sKT1Oy0U4TZrVSZtXmmDRGIcnO5snSclPBqS/KJT0SLnO9pwjFFYkWQ9Rigo37yv5i90ZIp6mOc6vDBpf0XwHKNGH/z2l/rs//ov2vmHz/glKfGT8kzHp8eazaYIZzWcGKaKtuX6WI1fcwnaO17GC61WCyXb1hVx/Ibl2G2ZjrkY41qqaRM7OuuABouv91+vk5rlZlgIfkIVAUGNviYnJeZgCJqSXF7RGaoz7yV/eIo2kpbM/4Xa6amyj6kV/KlASPh3eNm6vrgwr7eTtP1bglSkyV66aUqFXSqiq7SapFwruhG0KchdpUxg01Ehg1IJ21XgvgMNV0ZlVyDG3/D0qNl3MiLeMxKBoX1Klttcyf7qPJ9Bth+NcJlh2wzEN+7zYvxZqeZPUo0fE+jNdF0QEgZZo3yFMyGeIcs2VaUC5sII1OwhqNCqxed8gNk2DNT1F20U7WtqwwZs8kv6ei3nJTisYx7iFZEEUYqKdvTmAs+2jjVumpW7nipbyuKMCdWcM8wZ4HwR49H3s9N82SrTmOdKpp4AWRPRnPx3tmsUJNaVuqyOeTsej1k/jTyWdVWrSkkRfcXaPvXHUyTEke+kCIBMx7zIHmfaDxoLGyTqQTM8DRfpjFzJUlxEoFTBVrjnaSoqK7O/ZHTbb8VowceeirmXPOdAXY00Hu1oTLBbQzvm/ArFGRlFg9IaF4Zwp+im3HyHHryjLmV+FV7IuoN+ZHR7zmb5wphISuhJFesF2Sm/Kh2cHmnGu8v/4XuLbR2wNMXy+/k+HxB3scPphI/u7t6R/0WpUKJV9RcNZJzUInBwdqR9sOBdKPxf8atBYEsRxITS91LTlQZ0sh8NlQ71+ZLGx+4o6qmKvDuNssgoW5FftApess2ik/9aYKXkUjDcyOG/IfeTpnT3ZvYPfd6kN6v5vkt5dN+ijXaQ1Q3U6b9HZGUWWmZxjUfjstAec4K+ZHF57do7weQzxnWjvd1d7ezsSmyg3pAHUFHyBoIuL1qxS6VWqqjr7cKBgFj8Li7tkTB1QFjWqDcsbFiyoBfTlTKnaDV1G/jjFBqHNAINOhzEV1WIdytBU9bh2ULHM4SrXe3d/VR79z9VPbnHhljxEsqqMKIKAnVOFps8V+UAntO6KjqhHruDoH3JaelKmCzHDkJ/NElBABWVRTp5cxXtD5StmCz+w+7Myyfz4gn6hZkEU724N9PANPPENVCSN79tZAolU11zUcYt4XcGVO5YhFvDPtssKdZ/IGQwqvAHqpLrsF++MNo1zfV+O6BDCk/wFC8U/BMII3vuE/IR0dsKVblgmkIieDgN3LL1Fd3OU2Se82RV8VJMyW1QAMPzJfslUVpHsrRLATe5nmv9iAf1YBde31/n1CeRcR9WSVowtgsmmk+tVsyHMh9TyDYYnt+uVO2MNf7lJ9Kn97QYJ51w0nV4uK/T0xOKs5q6YklUCuq67YhQBBDAlhUfuyvmdOmP8KqVQ33bz6Vd5hzi3LnAZagg3YFM1pKum5XgjKLixUfbvAArfiKK6ZwOLQuvZhz94nYwbzdRixqZYeoKutlcRFawW3RVqjj5TtgUBi2VGx2Fnj9ySflZQHk2Chef9S0om2ZUdxT0i4lMRWYDhZ/WfIq4szsLFfV7iGtDb0iBL+umLkFey7pLqZZ9muz3CGqGLl8YgkU0tGa7fEDPCkQqdInx8RaWGPSEPyr8W1UVOns5Py1rdabWYh69UJWSRshOsG1v1Oguwc+93bHu7Iw0GVeqmxCOp2pGXzjZm5T1CpeFr2Kz+maZFEE7ohmPEZBCKZIiQuK2EQ7eLgEL5cuqoAnZCMaAfJGD52E1YA3ScFVUthyyzOYz+KWBnqnhgpeDZkNYgbzTlVKq1TQj2deJdaQUUl9anipXIFfJl9tVIlXknMvIqcDPMjbZKZUrwvpKkgcFWNc/8c055yJ9kbKUe2oh0twRm7rg02qVGjX1WDW/Boh54HdHoRiZKbeUCsWP1M8FfSuWi0An4+O11LG/ZbIWj6ZSNarKr1un8zP5dN3Bded9iola5OTLrQRzbVe7own+FWqT/Hft/ctEqsJCGwh1OGm6mslB+ym//ol3XTUZK9W1MvaUfdk1Mg8DYotto1HeMdhsGqydc1jOzaFD7gRrSdQPPuI6/4/Hvnuq+XfPpP2Tfv9xueXEVepBh7yTm0DPZvY2/X57IL0984aZAc3guglywwYjQhE9hio/Bfr/svfnX3YcSb4n9jX3WO6SGxI7CYJbkVXV3dPvSaNzJB3979IP0vwgnZnRzHma19NLVZEsglhyz7x7LK6P+b03kQABEmSB1VX9KjK+4Zu5ubm5u7mFRyKxWW+I6ishqcbgDHDary4v5b8ag73Ji98XnC/WMkbt7vhb+0ARY5lKzy9/AAAQAElEQVSEMWPhm3OAWY/T2rN4fUH3OI6Jk52EAfL6iXJ3aNOmPKc3ZVSHX1BpYd0eGydssXvrPHc+MCOqaK+EZwBeX6HUykpdzBPrP2m6KtXajvqwo86GarqgOc58ywYSspO+wDGZKvYzRRz24N2mkwaPnpO/+bLnU6XgQW/ZG/oQlIoIP0neSe8IMOSgBKc8rUG/DZl9w08e9pDD2/sAqYw01aC9ka8fvnxaOnK7zC050LkHb6pphoC02XcdwhOByGTY05RhZuRsb+IvmcvQu9ADQ5QJXNxIv71KLnLhKck6hyilnveCPueabN0vidgGXgn+kNH2VhynVL4SPDziHDq4eOhpJ/ayNXpZ7u/LenCCzF6CNuTILZPtoXedPGPsmGqoP6mnPQfZTgSMMTbNB4Wa22PNDmpNBqYGx92dEinJGLwtAnKI9HK1ULucK1iApFfnuoZbVZbydWNmMmiDEQpYkG3gvzoFKV1MEuWZxqMZjJPBkjZ45ltvuqD19RMUWCuFWIUadVHxCrmOzrR48p0W334r4/TcvyIFMRdoy8xo0iEFkyL965crNf6PT3nJLGQaxFKFRQXiJi50hrDc3ihwZRKQwc2IUe7JPpMmOHpqjYTWe07tknXqraWskccTp/tJpFl7HvaEHV+82n4lR0/Yb+tB25HuKO85VUzQiv6gTvnc7JEnhEJFUWaJvWVEefVmwLf5ibgUlICHckYOagdq9W0r+ac9KliIitG1Ykq0Q3G+jacjEGZAGzNMTl2ayf/iySAl1Uz+MhrzInDKWWowLBRLU14s6uHgt/HYgijSrQcfpjnueVt43ja+DV/PW/OieSX6iwiZMKVEWuue0meXNnk51RPwEinIvMzhk8SUL7N1BA6Zh8u35keO13UGIFORTtj93D3yuJXjzokyD7ZwejOTmSmyr0TX9yZu4oLetP4RshrMSugCNIFih7msFmWEMjK5DVrlBBk5Li5nBnQT2zGgmNtLCL539yjR+9TTvvc70BZZ0LkEBD4/KAu0WWz6QG6+zYxcy/HtI1zLJCXK1/m0DlPn7y+hHfz6GCS+zvTRtGK/u5jPNOMLXcOaalEqNXJVRoFxSaqqMu/NRVHkdM84BGQdccAWQsy0/jAzmZlEmf8a3gR7dgnvRDoMBvL9LrdPA4ihlPsnhJVgqZSoK0Docdf3FoLWgKirHhrMT/4EfsWXhNO57OhS/XcXap6cafXduXr/03KLVix1mEMPTzmc/48Cmf5db+S9lvEtgiQU4RDhW0h+PPtmOx7/8Rp/KRTh/Qmy7fgmvJ4kP7cF57PFz+Xx71GP5c6E4mYhJkUWtp+glxieoxcv1OHAmnfLRWPOcatigxzi2AcmIdsZJb3cmcHeK8PEZeupTGU3sEaOL2Ya8TuD6p5Ldsq0RQjwLlTh/BQxKFpUhTwlPCIOcaUepyLhqHSKbNzi6mmwx9nuwoA1P9C8LTglD5ouohZNqSXOzGLZqFutVOIoDGyloptL3QyRG2on2mZaWaGE87/gs9106W4FJCYl5FARZdFkBlxoS7Qs6qe89waSOQtr5satx2FP7shlpQomlsGTOlpDkqf1IxesvUWJtjP0AxdCuMF3h91DEz8YYY+vmbxe18i4CZIQZnrCmjGuOXHp2SyS94W8LA9x76ejQa8tY6Ng3AEQCn3SdnKZ5de2jU2c/J7oghPnpf/Dvs1G5W04f5RF6foZkN/M4ObplOcKYlBuN0A0U3i4hvPxus7Tczzt8LijhUlbRe1+/IHu/6ffaOe3H8s+uKVup1YfnSJljt6KpwL9W81mOvr915o+e6GCsXYH3f9xnOsoxCgLQWabGh7kOJFNmGXZbGYmo0OmIHlM2jyVr6Q8SeTXmk5OmZw6yPtVFoXqWCKHyZpe3emF5k+faXF0pObiVMYmHDjpNHTrXODoAa2kDJ+zqWk148U8LRasDdOQF/UKnk7IELNGk3yME+Pb01/PNzPk5ibt/Vk7Mb2Szz3116Fw0gejqOE4qig7hapVUa9UEtaDTvUQDHoNR9JobHwVi9rZi3wZKzT2cDdql5eo/cOhDm/v6PadXR3e2SPc1527ByprLAByFUVUjIUM3eu1y+ipHGZar+EoYU+yBshLFpDXJGhMSWoaLc8vpHlDTlBZVRI0PetZKIQuKl+Qetzhegy9sEemwkwl8yQwxj0OkGZTaea2plOEuIiGUxXFVIFdBysY8RStKV+koctjfx3mgp/xMAbpZTXEp03401ZEB0a/vMspOR3QGpZDr3cjRp88x8d7DVgneDlgss7zNPnowiAO6IIgd0WZp+euAaUS5SnnK18kcyogV+46KcsIPLcwBRM2N4mh52VZ6loaTFpfRvvEEiGBqEg7yte1jEr5Z02Zi37wkevRBNNdeSnRlssoZw4MMNzKdHAWRHRBYq+Sp4GRWt9UJi0vy52kxDsOD7nQ6NOl65Xy7tZT3AemJfZ3sprrfH6lBS+zHXnOyXlmNiQCPMajoUbunCOARVOHLD3w/Tww5pBQBaY8czygPxjMuyW8J/L/UEkxyNh/W5cBJfcuE/xho7XY1Ecf5p0Ga/uA1Ju4UUbDCE1kyRyfNoK5dHyl9PRUzbNziVN2w4FvzifYqzOlk4nkTjsHB96GsnCSsk5oz8OcR3wbIhMUf+LtTBw/l80NeX6MxZ/STOa9bSsn/moe4b1JmhXoSnhvHP9qGbnNcOQTQBboYDjUDqfoEzbzq3M2He9Z1ldQYvH4huPOHGub5dMDClGlYSQCjkTkVKCgsGQjjSFgZE1maxARsTU2ecEkyBSoH0FF/RI+ZYzUpT7GoDbpoC6075+Xy6ACQxPEZVGJylZU6kLFui90yR45awr1cVfD8aH29sDung5wxsZlrzLNFTs/aW+QowMwtwCfQk1KnNKzcfcYM9j3CGfwDzFKxIXMZN+46bu2IBtZhXXPDo5v9J6GJyWbzctjG3i1TfRHA28XmNmbSZ2XA1l6rKtHA/I6thVcjLyx5Mg2dxu+ytfgUxeldsd4VBjuBE8sqLwTzltcCT7T6UwtLydJjAZjHkJARc7LQQ2XF5gZFEExBEHAWJmmy6XmnFgzpfS2K/PTmtea5mZ8naNXypWvTEWbOXHj4bL7Rthakv8qTLc3kO7vq/7kgQaff6DqwS1ZXTKEvdwRc4fMqxtthFWn7vm5Zn94pub5mYx+j1knQ3RkMahzHZlT028PaN/MM0zG/KL38g0pyBQ93yQzy3AdePXkcyYJ7fPwMhmJyLpjfrrDDopYqS5rVUUh4XSvjo80e/5M6epcYcHc5iUoMmZr2b0+Gypj5eMl5iNdl5cZ83RxdaVmckm6U80aKsuKFtd1EEI0TtsEfpNtjF8AnnwVLi/t0MEUOg1GhT786JYePb6lx5/c0cef3tEnn93Rp7+6p8++uK/Pv3igz798oM9+dV+ffH5Pn3x2T48/uwvd3Rz/5LP71LurRx/f0QePb+vhR4SP7uqDR3d09/6eyhJhaKssowrsBap6RRwzkxx0IoYgKihUpRJroiMvaV2etL5cH/639pvLqfrJFd1OqutKhddBT4YzYRvdUTNX8tBgEEiVtFFhIzBNnAXMdMWYnD95ouk332r59Km0mKnA8fLyuioYu0gt9LUdF1I/fnuLr1O9a97LeoYOHC9ziNEPnm+5N228hWadvabxuBlxV8wr3NyiOFAt7aNO+a8z+ngw+eRVAg/XpU84Qy9m8NEGLBDn7Sxddt5FhfmQ/8PSbb6XrV8c0Svte76ZZQ557jvBBjlNG5vkOwYGncnMCNf3lkUv8rjdPkbzVEdHW4h6kCUh9Ju4TzanZc6YMQ+MXpPtMmX4/KTcddPRjxVfl85w1i9WUzWxR28QU+5sokyRZBmixvVAHV+JLmeXOp9c6PTyTEdnR7qaXihAb9CuRTf5ZebjkbRw/ssrncF/hewB+xdi5ItXj7nokcapAe0gjg+XIANkoACegrXM++HwwZ2uhBDS0bn09Ez90xOl06nKWasBbxwVRjgsWIk476vnp9IJa266FJuJ1pfLSCwzvxESzfemOMd/5gPRfaqBlPEz2fyFVXsPinmPPWJmvz9uCSNgMomJq1/oygsw+YT4hRrYsF23w+Ji10/X2M72DdEbAjP6L4cUMCAiHS1ob28X6qTzs1MlTp3XijfysEOwddKSVMFyDmRTTcphwhkJimTCZm0oWOXmdAr8GGQJh1vEE/EeA9AqYAECGzBDAqXWV240UZ44WS+0Nww63JfGwxp6yfkn6sBEncT5uWmJIVhwqj7vKy1UqeG4tE8BmSIn641CMwUTxZZS63BSxOGbwSsomSkh94rdYI5z1sAz3zEIr0BWRHnDmU5JWCyhjZcw8jw/JYoSRoAiv80fUCb4Jw9BT57DBXcQZ9jI5IYeUiLcxL1/GfCGK0/qb55QrG+nQxde7g3n5LrSunzzRDQvBlCSSOB1Vs7dUVB/dzjMui+Q27vncvXsFKiKUmnCqfOUTWLpKU5oYzGUpYIxA1YpyLnETUjcCvVFqUs+7T6fX2qOrnvquhwvQevI5enewyyg8mVwskDvEMDEeFBX1xf5m7SZKQAzH1f4UeSyO3ry/UWsdX1RLsY14ZjFgx2NP3qggtPcxjtLu3RV+aJ+pPI+fVo8Odb5779Vuew45R7Infaq8r5K5vyCyRwmWhBcTO6HhxhVlCVlMUMmLhRLH4mIvRhnb6meU9nQSyWO+bDeUVWO6GmpMlSqPK+sNESHhseyOHmhybNvFeYXqlZLVTjrZXYs6bdAishA6A1ssWky0G47n9DmREY9Rkcx+hN6aITkkPgz14whqEBXgyEvOQjvY2PeB/q6JjdyAZUCiqtrae/AtH+r0Hg3qBr0KmtHIkyqhlI1MtWcsA/GgZfrqJo1XvJ2Hv0P4Bds6CBWpjgIwuNVB98W/h3Orztnxtr0UJuLIRJCyC9WG11I6B5lIqj/G4S2MK0YW58DBnFAR2YGa1PZB8Vlqzafss/QNzLRiRKd0KyzzKCaMkgZOvHyGoepFFrgBXaJs94cn6p9cYazfqTzf/tGV39gjCYL1Z00CIWKokBMgwMiEvSMksNPLJ1NLvjeA0IFcm/C88jiTgiVenpNd+Xc6ZeZySzIgIjTmiTygLiwAtgCIjltHgHwoCtMI+JEeJqZuFnbpCkw8pxXn2jMx58MsrPokbmZ5xGktkEmF3xhgojydT9ZtVqRF8pCFesipoTd6BXhGalg6ITAmxFdAzRCWwGd+8H6dLZQw0vzuixT8kgZ3m5ZRPTsnGAB7wRfwTP53AEStBAiksz5mslDM4PHm+6eTOrwdApD9gRtCpL5guWrUhlalbaSWl6El+fqOBgSl8nlCNCZXP7AnIqxVgyFEEkdX3d6vjiaSWIvFHwciZffWbfSKU74pFnI/2qk608QRhm6kkoB+nF1eaFvn36jp6dP9eTimZ5fvdDz8+c6OXuhHh6BXdLo7JdYfAAAEABJREFUM11lFtEQXeFmDDqd46wfL67k/ylcYCxCUUFp4l2VECr0J9dfziC9GWzzEOOWDxrwE/D+patGOl3grE/AlXpO0jVr6E4vxNRabpPbu8g+K9ZFj2Ofji+ki5nEGnSd0LDyRXM59Adi022PvTtc9i31Nk6YNnhZxGrY5G3L1qGUkr0Ba3oKtix+OEx0ZItrSvJyZ/t1jk+m1/FKh10BAdq3wcspfteb5r2P6z4k9ciX09fKf1dGb6ZzKd9c8t98Lpr/ng7elPc9IrH2yTTFGDZxqcYB2d/b0/HRC11esPDk13oy+IKvy6hRVeI4RJzeiCMRVGBInRdTm4WZ1mCFBklhXSAjHjN6XLkOtCrNw15hM0mYM1Bs75T51oUbdYmXf9K0AFFy44FxY5ox5XvgMSMs1KUKZ90RiQf1HOekBmeIk4TQz1RjCHfqIEddSBGD606GC9jBd7laqcEA9S4Gsht9CzHK0JHMyE3iIXl0iyx/YnVLzHylnrgzICBnTcrCF7B1iqfHjOItiL52b6oLYvl1nfbENZLyD0bVw+vs1yNe2fFK/s22PS6aQu9wPBgMdVAPcWaSAmkBd5ASOuihmq4aveCU9rLv1IVaxXBM5VKRl6XSKjbgQoGXJsNxTHDoQtRc0pPzM317eqx5s2K8Xhfo1TRDrW2OmVFbtLwOPbaGuLZ5HvW4g/gbb8vj4xQOwTd5ZHeowcPbirsjNaTz5uj1EcCdtpKMGsLTPz7VORAvHONyoDF6yk4YdSBFXqNfXhGNeQfICUWJfoZiKsrnmJdC7oGMn9izV11caXHGxoVeK3S1Mx7nr131YKAhjvIOL1BDNvvAS9Lq7ExXz75TP71U1TUaMPb4wyr6gM4L1l+pxMtTct37JkAbuTHkcWc94LQkPrW3nN6lJRusOvnJf54/0GRaHol4h2PkwAfSiE/vBZHkPURvdM3vDOU2gvzPXF5eLeVXy4Y+nV7p8vJcl1dna3Dqd8XJ/mQ20Ww+04wT6DlfB+aE0/lUc+Ra8ql+yenfMrWs5YYX8l5+4pjBfGv7lv6hNEPH3tANWJbDcvmStex9CLtjxdFAHWuYYVRy2Z0urSsWPXN+2ag/O1c6PVVAJyP6ORrUsmjqsWU99qa3jninFJOskIoyKvrk4EWrefpMzXdPNeCkfjxvNeKkcXC14MvMqeZPj5RwMgPNRWOMzIglZATEfpHbm8iMiaQckZnJgpEAmzwSN+5t/muFmySlzK0t+TqTKYLJW8eLslDNi47TbalQtt/qZUqhwH/rdTKZaUmVWJUaMqdCEWRmGV6PIgKeRgCM8hQLNTLNsdHnzJ2WhvNYOglxuGNlUsaQdVnAj2wl6KU1L9c2MVIJTkk8/NbrF02S709ooCYBySZO2uiNgOGoGw52yctlWbSysFS/POOjyon6nnVlXoe+uVSsw571aTZQVY358FMLY6CGl+/8VZYWIJMx31AT873XxeyKr74L+T+KT4jD7SRZHI87bWJeLtulJsuJTuZnOl6c6qy50IK9rnUZUqOIzA6v4804nJ9/bVwyp4+n55rAo8fulHxdCujadZWdOOo6/ctGPZXkXQu8PQUccp1NlPjy2HKg0XGq3p3irOOMa9WL7ZUK3vIGSQo0XoDgv9J3NVN7dKHmxbn600tpsdK2ydwmtd//jRDeiE8QD9/agL21xAuci4d/Ot7Szvtr4IdF/AXaCT/c4k8pfYtyfgqL/xC0rgeTmdGbNTzqzsfB/r6m06kmOGTZQkDh8xpbwuc307gqNGJRuwNR48xGGYtQLLSOhdznuA+Y7w1GtlE5YOBKjENtKw1soYEWGuZ4mx33SHmA7iV9wuixYXMCOJ0mXbKWGwyAKWYq5ymMUWJTT+rE+gfOIVKvVI/D0rvDgpHsONW1tNDOULpza6zdQZQ779bP4dbKT/nNLZCSGv9VA5ymXn6ZbOOwB4xZMNL01Usgpb/E0hpG4PB8dxJ6HJ2EwyLfMKBx9l7uYSAN+bvdXgkZts1+vxIE8Es4Hakj4gTIeZM+kc3tonnpGwAPvyEyZC6gHLNrHNYjHPYOXXW5r75ButPpG+eSBp5fTfSCk/a5gmwwkrFRRqtlKkEhw6tJwPMXFvTV0ZG+OTnRBfpd0E6HYNy09qpIwftLbh7jXGTwIuKDTPCuN92ByxuoaTQ19Im7SCH3rSOwe7dU3dtXUwc2SbJ9sFLPnE5yWWp0kuZLXX13pNURn3PpR8UMKrK8tGNehxBqf/a009HPgCNjONwrpFnibHqZoImgQC+lK3a21OrkQulqqsDcqaM05ovSznioIY5NDW3kNE7ofMlJbsLprZjXJfwK2rDOZB0670upr2ipVPL5T//oAnlJPu/cWY847BFHv/FT9sWUL2mNQqC+iXqJeoAYEXyKVg2bOUU4Y4Uq3pwhlblu5JevuaCesaEFLTk5u8JpdVFLHK2az/URW9HTJ/8zq/6nY5c4KSuc6YaXtgbChpeQnvZaBE3M3YJDgwDmlPmLYUvjvTFAAURGgnSL4+6Ojq+1LVwaUWZmWJPEV/ZOra8/ZK73d8VxrpLzcKJMvHkwTgUvYLq8UvviSDo/V1wtNCgDXwTQaUHPHLGX8cIfil5FaZzE99KS19DTE3VPn2uI87E7X2m46DVYJe01UnE1Z74809XzF/K5EwwBxZU2kIj8snffe2OmgA4N6PpyWba4znwt4nU9y+k83II0euPJ2Ce5msvCNOAlxyk830PJGFlHwEoXOOpRZ7OVrpa9UoSeF6myqpWo0EPrgK165mgCZCmia84BNKPgFHtzxdxpg6lHl16PqorMnYAQhcSBUi2f6x1rvGH/oBq53HQl5QQRZ3wNyl6/YdpDm+Cbi0h7PLlMcikbReZCXXYa8FWoiAx2P9Fqfqy+vULXDdyTLOubtcjhRdeVChqqLHZkoVKL/WhYAzQjMhRjSV9LiT3V7cTp1TkvKa0KXh7NhKUx+mUsy4Que3U4670l9YRd7ORoPEQujydedV3rkQZ4x6Rukl+us95E/aSVddjjiS54eW9Tl9uPRQEZBDx7Gu426APr3PXu8wndaoEBvVgoHV2qfXaGw30lw1G3eSNRjljIakoC8OgJBZwzYovlpIjTHnm5tbOZOvh0Z1cSetH1lTBKN+EFzsHDPw1wRT7n4TEP/4b3pYHwvhj9bD6MqU8yx8/m8RdR0Se7qzPILMowKGaetxbOZKo5JRkNhjph82rnrcjC0IgFL2FONCxLrW2oqaZuhQUoQUwBOlNwJbH4xaYaOCkru7nG/VR76VIHOtNtneiOHelWf6SD/lR7/aXGaao6zVSmJegU1cPHfN1rsmh1ftmJfV7BT3MxHIah6TFnTb/Uqm/kxqb3dk1KAikq9aU6BSVkjGwmo2HUCAPb+SnI5Eh9c8mmu1SAR8SohQRtL+xFh+PeIwGMLEjANggeQmfJZNIGxEhre8HLKycc6Gzv3cApbWi3ROvQkpQhrUPSunkZvOmvG86bTThJoMwh+gh7+ktub8pt04+EHD0CkEPB9qY/15J4ickMyEHjfa+AA7VXVnq4t69dNpbQJnj36NINvLSMpgVz4Agn86uTM33HyeiUEeuGY62YN8uy1grnvamHWlUDPeXE8r88eaLfHZ/oGId33gcc4lK9FcC2gl2HkQ3LEz2yeKlDWT5DR46wCddx3bi8z+5MJhTiand0KM7REwokdLT9R2uR8eyB/8+iCQd5+Pi+2v0h/ROkSTSkYJJvYWWXtGuVlkdnOv/6W4m+1MhVh4J5FNEA89+roE+xtnrinfeBDTfeGqkZFOrLIKYmfGGqwKYVOCU31Ti6HbqcfftUOr1Q4ES2ZhxGqVeFgxKuLpRYj/OvvlI6OYZ+qWrjrIuxFg6BeEldIsVM0pz2V1m/tMc88H5IHUGnyEtuwWbe8rm9W0yo0aq2pCpE1kKChr4jvM+dFse+7Vc00akeBO3tDVWwlnrWdwpomXo0l29vJoRSFzipT55cajJPqnlR2T041M7egQajEXULFbyADIYDnDt41RUvAYAvCWOc6sD8meLsPn9xoT989Uz/9M9f6/dfP9M5p9V0RwH6WI3Uh0INDfa0nBw8Eml56GkxxxjXFeMjHKFyvKs4HKmFSe95yaAC0NNbGYPseukuztHzC4kXo8ip/zj02q+i9nn5OMgw7QdpxFc7nZ2q51R9+e23qjjcqNzRwFERLyfycUeY0Hbq5gutmCs98yfQdkfYcjop4uJyua+B3v3lm+w/+Tajf7TRuTzowxhp3cRWB9CIcr3xMnJBpg3EAfZP1HHVJUJRRneFWeDL5VA7RaWyl2LS5grqmY+d+ZiUmjVJR+cTnU87LaEwXqj8V9MaWDcmrHpSx1j2Ln+U2kKaQveCLxnPZ1PNGKtVDHJHct1ErwB9Cc0e82cHfkVHvcVC7TLPAFEsFzXA05DDEeiziR9kM4/nfE8D8hNrzxGYA4YTHHCGIy9ujqqS6rJVHVcKhnTthdqr57R3RnoBGoXA+lBQUkn7IwXbY64fqioPJPIad9bZI412ggUZdi+FqBXpS16mJ81MzB4hCl/PTO7ger/KPlA74uyaAgqLrSm2QSUv7FWqVPMz6GuN0kBj0jvM+QF1CgyP96w3qUc2yNXQN/+HrRfodcEBQM9eU7I+Q4xSCoIQ2elDMmE2JNamzTvpcoWdwtIcT8QbmGzaKHpZ18toIOS2JPN+CT6i0Wt42mGURAVOS+IySedL9SczpbM5BqylvV6oIgMl6lXAjyrygX0TxGXQEOTb49B5FW3k8Cwzp3HoZ16Beo4/hQcs3tv9l8HINfKLSuIDyZzMc+JNDf3HGA7vheNmDz1tyvNW67DGWbt1cEtzTjPOcSKc2ng4WMbaGZgGRZSxERhrt/AyV6CHMDL4BFCq1yCtNNZcBxi1O7rQnXSi2/0z3emAjnRI+lZ/pv3+QjucUIz6uSrqFJgqbId6Hp2iWgxO8uWNcQ3BhFWAotGqX2jJC4E77R0WxT8RJtrtGUzfExOhYXwSI7tcTnV58UyX588wrFeq/IQfK1jSiYBlwCTJrxZHacVJe9djI2hKgd7EQgHIiEPk2a/CZIkCv71eSuphkBw9BQ7yvJiUB9cwYtd1iX/vZnOi66Ir18g0W0aG5B7f8Bdph2dlulceb861LABlOIGBTWSIjh8wB26Px6qQPbIjOwnDoBZ5lpRfcnr17cmp/utX3+gPOONnKPwC/ZyDE2T5ihPL/xVn5r8+faavzi90tGw0oRMrxrAFPrYJWgn5ha436KnbMAYNzg4SUSr5hhYYB5Ey+eVPh8edyrGJb7I9J0FPk2u9UbxOmzp4kxTFuexqudBVu5Td2Vd9/5aaKqiHj/fZpXPkk2+crQEOx/nXTzT/7hnVEy+wlSrmRpRIS+sZInk/IJfKQvXhvoq9sTSsldCd8mUioZiEjk2Gkz5/9kLLP34rPXsuoVs/9dXpKXlPdPX1V6wFWAgAABAASURBVJo9e6rIuqwZp+jrj7GSkBUHdg6WnHDGe3dltw8VqwGtRLlQhk6NOR5SB3Wn0lq5s76cnEs4n4HyGi/EzJBJ8jrMYMIkP6VcdQscDdOtw7EwD5Ja0DuZErGUY0EWauiDjk4u6cK5JrMkMdY1L3N7e/va3z/Q7u6exsyrwWiQHfqCE1a5o4LCz6+W+uPTUz15dqnjsxXd7/Xk6YV+9/tn8GydTINhUCwK9cxLl9GdqrXQur5oNY9fj6572jfar3b3ZUWlHg3IkWxNb0myPvMOvPwveCGa/u7f5I64nZ2rXsxVMddLbEKJAxj5gmB8YVk9earZt0+UcNYD85UFn/nggaxD+Fo05B1qvDNW5CV3xRrxLwzurLWc6q9ll7L69MtcPWvXOSeLMgtEvd8bJJKb23Ncj+vQMxNjuyZwVa1jnv8qPL9lPTGFtDOqtT/e4QXXZJ6h9eU0nZk6ZFimoJPJXM/OL3XO1wh31AMvs0wwJcbVWC/RnUZebnvEvVwkPT2dyr/oTRnzVYjqQlCCn8E+0k7BOmBb0h1e+kaVyedzz3j10As6fe+iZs6ngVxGOocuKRHGLsFTrDNToyK2GvDCOh4XGo0Cp+pSFRtZj4M5P9Pq8oXmV0dK7URRKwVrJNaYwUfkmA0Uin3V9S1ZHECX1HK67G2YSWVZKMQoSLVkDp7PrtjbVuqYrVKiP1LRSzW622WN3a529eHePX108IEeH3wIHm3wmBDc+kgfgw/3P9DtwW3tlGPWfFTQ+lr3kvFl3vveebmc6HI5Y1X3yFkouizJoDfaBTjjYbKSOAlPOOk9p+Hp5Iq5v1S/ZF0moWaTgnlEiU4lEb+Gvnd5eQ+dLAgxVGBX7WKu9vhS6Xwq40uMoSPzMWSMkVZrfI/Vz8xw+X5m1etqiZiD4G/3tQbCdex9R7ZjRpjVTvi+m/jr4GcyM9abKYaA4R2pCFHHx8dq/NOXJJMwxNKwkEZlYJGxaeM0sIooMcptHbIA3YjWONC7nJjfsqluh0vdtlPd6p/rVvdMh/1T4s900D3XfndE/FR73UQjnO+qW6nEuUAcJQxAgl+CO8zleYgli52atMC4zTFsCzU47qtuiWPfqKfdlvoN3lJvJgslZi9ptZqrwaBWRau9UaHd2jTg5KTGafd/4Z+/DNCZhj7NV0teBFrBQgpBVkQZRizQuBsjl+UmjISJnyQZxgUhsLNJyTdLsA5Je5np3S+nD1QwU0/gSLSjG3DHsKeN3g2buKAT9JaIJNL53kY8vAl2ATkko+8ZOHU9pz/7g1IfHh5qj0204sWjcP5U9U20wRFp0MuMvOc45v/lD1/pf/rXf9P//Iff63/66vf6H//wO/0v33ytf3r+TL/H8TxerDTpkhZ0oEOHgmfvLSJnsiB5XKgMeH86NsslMuQTagXFGKCgP5S/vBGGhMss74ORhgSWSsRz90mTq2t4Pjrt0VfOpL6osGJjPuVUq9uptfPRA2lnoBa9e73Aw8fU53RJvQFOVzGd6/Lb79QcHYvloCHOcV3UCrkvyqyphlRJvc+bnR0NDg+k4UAr2kshSuhPJtGMnHeFXHE+0/S773T2L/+iq//6T5r/b/+kyT//i2Z//EaroyMV87lKnMMCOdwpEQz6UPDVI2qBQxhu39Hgyy81/vWXqu/dU8+87cypkoI6qDsF65C5U2S9rCZnSjikiTkfkangxQOitfzICXFeU/Pl3LO1s1Nyyj5QUSSJ3sFaiM10NxDIKZSsYp3hlJ3P9O13J7x3zDVnU+9SUOSlIOKc9FTsMwdpjjNwcbXS7/7AXOFU/fmLqSZzpE0jeO3Aq9bF5UpPn53q8qqXRanGwTN4tDjSSUlmliGD6Y3bT2pb0n6CW+4fyHb21FmBrBBSZ00Ph9AroZdgvQocpoITx9XTp5r84Q9aff1HiZczBJC+eaLmX3+v6b/9Xj1fPKrFUiW6owllXtTPDjt2ZYWj10Sp2hlpgBMr5vASu+K/DtQyhl122KmGHJYr6+WVXkZ/auz1qvROCf4WgmRAb7sSeukYwx4CwFpRTiXqk+UT1YzIyzttoh06aHG46kI62B1qUBVrO4gdTkwQtAunJB/3Dh4L5Dnly8PT83Od8QV1AZ++Yg5hk/vS1NDMvE06nTR6hmP47OxKV3yFahi7zqJ6RWpYXjcFLws1OXs0fjCsBBuc4UarphHN05LJzCQ5JMTJMctP3biSEBqIK0HXylrmfT/D2V1oVHcaDBNzv6HmTGl1oQYnfXr6neYXR1IzRZ4VaBVwfS077c6zQH9DFeUtFfUtBCi0oi+uM7cXVVEoxkh5SbtBU/apk4tTNexjol9GbYfboQIF7sWhHu7cxll/iFP+aIOPSD/WY5z0jw4+0uODx+Q/1qd3PtXH9z7Wh7cfqmTVC536sBotOe+ErRdzf9bMdY7TPudrmjFPS2yJ+VzBYZZjii5wphNj0Z9O1F/Qf3eo2RdiCDIgM6SFq4c00BPS+9ySRIa+fyWyHV7iS6fwX3ulneboQi1tKf8FmZdceui3eJnrtV+DD7LjtWxPmpnMzKM/gh9sYVPXabbYZP0tUPildOCq9gngobfhocPjW/gE38b/OkOfnFvc7IHnKU9eY3GaeRoQ1v6JGifD/xOlFZtSwjFzg5FPAxmNcR00jMZabyW8WjPqYdDXiy+pxmCN01wH6VwfdM91t3ui3fREO3qiUXhO3WPCI43Tt9ohf68/025/pWE707BbqpQUXCaMB4EC9tmbEG0nHOxFP9XF9FiXYN5eqdE8O+7z1WL9u6vItGIT6WRSZPMIhYoyqq6k0VDuj7Exz7XE4PaLS4W0UmCgfXNxrDidccAGI2SS87GgZFEG5MJ4Z7fQ+jKtfxBT2EGxb0sYNddfz+7RY0Sc/5r61aeRzEhEADcbKBunJ2nbY71cBriTFvGuT3KnxO2ut0EXkNFkZtRySIke+FM5JPv6TsobFBS2gQh75Exdg356fXBrT5/cOdQIx6hiA6xwFI0+9LBuGe+G8Vmi3ymsjjj5/ZYN+BtOhL+9uNAxjuAM/azQV6so9gq5o2zIbOiERG4+IjSsBEv5FWKU2AD8FNL7RG+pbbkc0lzH56JBbPQp5xF32UU60QfEyTnKtZxDUEInKVEjKxIKD+VXUE/ZlJPmC07Zi3u3dfjpIxmn4S3Me4ezIIzsKgM20lv0ecZp+BmnrOLUtWIsBmWtMhSiIZm5dMpj04p4PdQIB9r29zTHmVkxFxMbdYqmROd97pW8pAzQfY1TV6JL40Wo5bQ3nZ0q4EAOGeQK3cXWcCQKWV/TFisNJ2YFr7C3p+F9XjbGe8Kr1urRHV3uDrT09pXk40Zr3mH0mVT2rfiMhuOxIh0UjE6i996EPhwR2UoZL7zNqtW8WQhfWw/uH3DKWKhnnbY4tx066ajTKtDfyLCCVOKUcCDHidy3T471h6+f6/ffHOnrby85QV/om6crffXdSv/y+3P9//75if63f/lOL17MNZvBN+2oT+M1NFK0sSKniheXl7pCL6hAZSnkMrnT490zS5J60QNFMoo+4Dgxrkw6X8ct49Kj++bRXS1GI61CqY48mFBPMuZjQPeGjgMo2pXKxUwV89i+farV7/6g5e++0uqPT+X/OLVcLDgRbFjfHXql89pciRABW2Txr1C2s6vRnfuy0VgNa2fKmljCGxGR1ZA1EAaZGfAwEkb93MubZ4rTOiMNT4/nPGeYos8Cj4nIOrx+JtolGx0k+i/zgl4+9309KSXPkOcb89XMZObwOpRRnpgjbu/2Rqa98UClQY7dsG4lY54E+q/kmmnVWqcFdY6Y1//2/Kl+9+JUTy4WesoXlqeXc+IT/e75kf7AS9Exp/HLLihZrSQGPhUKKSj2phIDPWAe79LWvd1dTpKRh3U9he+KlyKRHyxKHkHMHoXQrJIF5XzSglfIfUFnor4lGXM6dAu1sxdKV8+Upk+l2TPJw8s/qj1lPpz+UcuL79TPT5gHEyRbqUB3QQgAeiW1MrVxpL66rXJwW6p32Z+k+WLK+mkVsXVFLBVilLH2XDsnPs+ZJx08EEeIs0HI/d4ZjHV397ZujfZ0MNjRXr2jcTXSsBioRkcVklSqVPSVQltqt9jXvZ0H2h+OVdLfgjUR2Bv9C13BeJtJC8bnbHGlKw7MfMzFZ7QCm6LZSnpxKfmJ+vGVdL7AFjWK8GAI87TIOqWfUuCOMrOXkHkXXkUS/TH6Anp0ngeETA87KS472cVMzYuLDF1MJV74XQ/i8v0zA/3SHXJevXMZvBJ9SzlkBnv4Ktk7pJApj8F6PHUdf4eq/42TMBN+eQ28afB/+Vb/XC3Yaw15eotXi9x4+Rv27u6OPP6Uk6bOFyhkgSqRebxbS7vDUpFFIYwU2dBKPlCRlVXZiq12orFOVesrFQl0T1X2F8SnvOvPVBhGzi4oP9fAzgmvMDMzNjEMAh6Z0djNk1Jn7s66n6YfXx7r6PypziYvdDZ9oav5qZbdHGO4VI/j42jZhPskyTAiISogeChWGJkrzecvdHH+rc7PvtVqcS6zBjoWJrKzvNVRt+HkpveFblIyHjHIOLE0jGvCuHpeEvnaXuu4Py3nJyoC36jg5f/QMREiIBVSpiDy8k76fp64jHZpD+mQA5aZCkNHmDJc4kQBgJwsyeU1veFyGucE2JQkQnnemkevjp+WnFY9p0sMsT65f0e/un9Xe3ArcdpL9GtQ9aFXE6Vl4QhaoJ9FEUgHrYg36KqJJvZaCVmIqkauCI+4WmmAjktO0c3TvoEgRkDfBn/X02rVqHPdSQr0Hy04mwyyhJA5yBHGTerFTqCeudNZn4th+Urom1EyqfN5Syi/gqkoSpmZJlcTuPQa4LSXt9hcq0BfkvwvNThfQ76CZqKfsrMmZidnOn3yTH122qPKuObjbGGojgnYgt4n786+RvcfKuwdaOYOP7xaE/KZ/CfCt4C2InTHvKLvFemSdE39Eq+47E0BWI/SVai1UksLGhzc0v4nHyvyUiD/tY9yoGJ/XxEnpitq6AJ9COroo7gC/S9o33W/nM0VyQ+04XpOlDvkUsHbQiFEyf8QfbFcarwT9fjjB9o7GKjjK1dSQx8cnYT2RD3By5Cv7wstFqbT81ZPny+yw/77r0711Vdn+uabCz0/WmkyrbRqRurTLhizPkdK/QBUsEOfinJ+NALnjWQmmY8x/VAuMNImv/zpCD7Q6M8d9gYdprLW8OBQo8cfqTnc1xXzc+mE4oHTZll8+MPTx7kkuyRe0PmSuepfmbYocRRLeBaQ+9RL9FfOB3SOWKhkTHYefaRw9776qtI5LxtXk6nciShoO8agwNwzM5mZJIfe4+X8EBD9+FPGCsIW9rTjdvVNDSX6a9D7OlqXJ+Tt5aqkmmS5VNcXac+DSB0Octc6d2l/Z6D9Ucl67xVx2AsOACLr2uedmCMdSluFxNyVJuj32eVUX5+cgCN9dXqiby7OdcTt5Qb+AAAQAElEQVSLzRVdmNFGg83tQlCi4ci8LRjXEn4lzvqoMH3AocKdvUEehfl8iUO8YG4iC3XMdSzk9srUpzpPGFNGNjdxcl7eScFa1tlU3exI87OvND/9nWan/6b50T9rcvQvmp/9Xu3kj7L2RJVNVYUlfNhD6JuYrylV6nihbjVUKPY03L2jODqg61GzyYQX04ncBiX61iNfAi11T6cXOrk6Vxdts1YNviCtUbG293ghH1dj9Uzq87NzvXj2XC+evtDJc8eRTl8cEz8mPNXias4eHTVmN76/f1ejiI5aMSYARRRoNDIWbWp01cx0zldGd96Fvg2b2KDL2elF/gfxLbz8pYwqqMokZIcFQ79RrPRy2uhdLpNB5iBY37BiWSvSN/+VmPb8Sovjc3konPbYSUUvRRA2OllXfPWZEIz7FdlepfhTUjSelYCwfwqb/8B1w19l3/5qhDYkdRDk2xRD0Hg01nA41Pn5uRocLGxKXmDuKtSMyO4gqgi9jLfzwOogC1Ml36ZVa66BLjVIxyrsiWJ6qtifYARnYCHjdC6kOfRzzgMmKu0cw3cG7VQGL/ll/hBLoyeSMGAdaLXoF3wqPca4nOiqOdfl8oT4sSazc4xgK+xIXqjutPdsQL2M/IRTsNBsfqbzi6e6uPhObXup4aDntNBUYqACrdAYT8N0Su7wd8jCLWyDhE5QTA6T+eZhOf/lsn0Zg4nMjCDRH63BJiM2/sSm5iFCyil04/K2PH8NlxwKbqF8lyE5racJN4FyHul8O5G36yDjlTLSr9/Og14gh1Mm+UaOptUzponPowGMS+mzB/f0yeGh9mFQ4Uj7RmnoNmFd3ZltorRi42zYaFpkbVCmw8v63Ehi/FtOxFrt0MmPcSZ//cFD3RuNVHMKV7DZF32ngOYDOjLQ4sj3fY9sIt/WIWIaMjgI1jcbjuQFgHZ7ZOrUKW10kCt6BUdOSM43wbuHgzGWgbGNsWCONJpwsqrdkXY/uKeOT+xL+taEpI76vhHksUO+inrN+UTHX32rxfmlCmZzBY8YEAK+SENvJB/uZeu6LWS7B/lXVVZVrQn8lsjYgpRM/lP0Qe4E5k0JBhHlFZR5fqQsckoqFfAN8i8XfrIeD/ZUP3ooHexKZaELHMPJolGox6p3DtRXA7WhRP6ojrERl4GgxEtZq9nVlDBlHccQKCE/0bhLhGwCRn7LGM3nU3TUajw2PXp8R7cOh5ItmK5LuDlWEtJJRl4EBahlAWc87GjR1FqtSoCuV4Va0l0/ZDxG6tMg06auhEXBmokK9D3LymM8GurO4Q62QurYuDsePXMmMY56y2VZDtOy6djve1msVfFSUzD3VjsjzTlFXGYaGKRAzIhwM6cMHRhzXPTMHKQRELlSBllOmOv0ZrwUmVauJ5zzuH+gwcMPZPfvS4NCU+bL6eUEGRqVVaUQQwYM1jf1udfx/ESORGQLoq/c23wPXyl4mUgI6PM15T6Qb0HaNOLVUK2uL5qjUyS9hODG7XTrXCfyAg/XSCKEZyI7oZ+WfaJD13ujoHu3dnRrXGnIeix8jXetYuqogWTot6dqh74ai1oi27yXZjCaQDEhbxaiZqynJbpqaKMnP9CXAI8CR73ARlXW6RZr9fbeSJgeDmKWuppcKZ+uQx9jlM9dGY3JIeX+5DRx8mgS6SnzAuQS89fUUrJk/iFNcyJbHcmaF3IHvZTvVZeqwlRlmKlg/getoO8kf/J1qe1HarpdJR2oHN5RMb4thYFW07nmvCCnrlNeiiYlIgnhl6nV6eRSl8sZ61VqKHOOqBU5DN0FjcohX4fHKhTlzvTk7FJXZxeagtnFRLPLqzWuCEnPmXPtbAl10OHwlnZx9COKj3Ta4fo0pEyWtODr4vnsSlO+UiOVVBaUIAdf2PtVIxYovZNyJjFYyFUm4mtocyE4eQY2GT8Y0DTlBrg3QeilgpfisOyUJgs1p1d82boSn/mkFS27YigXUdHOWg5979qw+17+n57hDTv+dE5/eRz+dK2FP0en1hPnz9HSL9OGy+94O3cfCAfq9Bnu881DJryZyWwNr29m8lP2/d09reYLnR4dSzgdBXUiBAXAFmtIpEgNxqRTZJHlMtKVphrYhYZ2okG4UqkpRmYGzVKB0xbDgBtGK2Kkoi0U05VCOAdzKTgXowXJ12WPge7UqA+duthq3s00a6ZqY6OFJpp1F7panmkyv1CHITfzugiKMjqMb4ej7Ht6g8PR8Fl/tZrJsAijca3dvVqDoSnGCgMa0YFAkBTUtmzynJy60967nhxGGZuMLCo5oPNsWqOOPx1EuU3+Az0WF1GU0ScZm7fw4rKj4WXQuiOQ2Iw8z6Bx45gIzUwCySGPw48QLvLLEnkJuVOAf5AIEzIJGvkFfw/MTGZG9Aa8royfQF0PKU6wADxlloRLpd0i6P54pE8Pb+kx82EfuUbLRoNVp7KVUCUVqWFr9IQ9dRkt176MzS/4uLAR1JyafbS/q797+FB/f/9Qj4Zj7SJjzWZe4nwV6EDEIxz9xC5RBjt4CBmBlEMlrXtJ6HEPxOVd7KyjxV7K/QuENwAnp+mZC8LgByoW5IU8rlENhZfNSh0CxHu3VN+9paYutYimRkneL/N2YF92Ut0kLU8udPbkBS+1iyxTgAcslZsn3tCvBWM+QzE9zvPgwQfa+/hjiZeWWVVqiVPhjktQpJrRvyBzeZhfAinnl4o4m2KeLhnjK+S+QqZw71CjL34lPbwv1ZVmq7nOpr7prpRCpcHOLSVO1TqVaq1Qz4j28E4yJfrRoe/lcoHK2yx7QXvWU+ALxhL0qI+kF1JNLWu3oQ3f4MfjqIcfHujwcKAif7maMG2nSragUsuUNnWcsLc4MA1h10cFTggt1tAUSorwD5kuIU+fTCQUrFPAhhQ4QaU1GmB0Prx3R7/94kMNSqMNaTFfoW9vI1eRzxOHblzmAtMf12HT9lqsWjW00aLz4vZt1Q8eKt26pSUvjQvy2oAshgw3eLwS9aIMHs5bhBD4S+kS72dWSLNRpcTXqOKTx4zJQ7mBvJx3enFyriUnhGU5VCxrWShkyGZbPsglmczW8LgUtAbBG+9tub2xNGeyflA0SvKU0xN6G/qBOpAolweeUUIOI2bImICIfw/bvjDXE19hqpR0b6fQh7f3dWtQacRIV+1KBesuQOPrziHmcmJ+yEol0FmtlnnbxlItc70NkT3A1uOLDUmszYANN77+DdD5nf0d3T88ECYK/Taa8AVjNlvI0Kt/NQuuZwX6H+AR1PfOy9QnZb4eIqpS7zSmfBmFXmormc0VwlwxY6FoMwXPiwvyV4pYBYM2yH9KqldKaUddOpTsAw1Gn6va/Vgqd7XkJfoCh7pn3yt5EQnMNxpQwDG2ImZH+Yq11RXSKnRasRBblwVxQmcahVq3xwfaZQ4ZOlxNZrxEtBpYYJpVGqGvEbobFwPtVUMd8II7RH+Gs22p1diG2hvsqFIhWMtZSzB3kGjQ7yUvE5fzOT3qRKdVjccMTUVfgiSD3GS053EPjX7nkDkVyL8Jzxf5It+Al3loIchIm5kkYFFSWCMROkhH5lpEDFt06i+RyX8l53giTZbSspdaqhC4+KJOcl5kmZnMDA6EMv3t+ikacH05fkqd79Myit/P/FvOz9EAg5HeUA+rxa2Xm54phqCdnR3Vda3jk2PNcdx9/gdWSEi9akZln+PXmk3UWOIR1mRhPBtVNseQXGqgifLpYCpwylmYPSssW0mx4BAEA2q+tIw4PJQBl7BhRlsCPU57YOO22Gu+mmje4BzERn1o8H3nWq5majkhkNOxWAsMYlmUKmKkthSw6PVgoJ3RvvZ2OCnePdTueJ++8WkRGRarKXxWEnUzJDVNoznOTIuBzbox5A+lxGYSYiEF5DQIf/SGiO55F32Tyg45DlzCiUiuD2d+gwek63HY5rtM6KPLQEM025OXBF/qpQ2U09s8z5UEncn06uVph+cSbkg95aRUkVvzDuesY5Pt2oVCv9IHt3b120cf6Mt7d/VwONY+QznGCRo2nQYO+lN3SdcgXdHPis2FM1TdHY/0248/0t9/8ok+2Cm1Sz9ujyrtMjb+e+EVbVS0GdiUfdRqTj8jwiChhGA+BxKj6eL6y4TLSLHM1hQ5Hx31JFvr5b/C4g72dcgA9NYL2y5/iUvMw6ziEGGPMNQT9Ze8TE6RQbtD3Xr8UJHTuxkbXkPbPZtIAlQQPohKmNWKMuaIfxHQa5eTulxtSuwxvaasm244UP3wnkafPFLihWCKDmaDUvM6ahUDjkpQMuSRI8KxQOaC/EIz5vOsgg6Zxh8/0vAznIHbuxLTcsI4Pb8415Qxm62W4quyCj6fR+b5Kg7UsmE3VrPCSnVWgEAXaM9lon8yyQqjbZeYOBlho9vAXC9wKjw54YXg6upcIXS8c9T66PFd3X+4J6aEQmzU8wVMWklqlFiPPfx7nIGkDt5thlHXQisBwyk3LdHiQtHmKsJcdblUXa00HLZ69OG+Pv10KJavUDPOeqspjpmvz+BjR0tvute98BKTELxjProNW3JqF6taO3fvavzBBwqMxepwDx1WSorqWNsduk+sd08n6vYOuW4s8xLpFEwNc3dWBk0xhs3tPdWfPdLgVx9JD+8IL0qTaaPj4xNN+YpR4DxWZaUYgiLjaNTXe76QTtdwBYDE3HvZTMGYBMadvpDZQ5yokby/9F05pCAZy8uEQgg9DaDz5/dhCps+Of0Kh3rBV56ELdgbBD28daDbrP2BpIIBLHup7BP7gjICbQUECSko4Dh7aMRtk19AH7EjsWkVOcEveKHfq0vd3d+T/yrMqIxacoAwmUy0WCyyLK7nsizRcyGzSMsm4ymebkMI5P3uDV1Q7nGH8pUka8FKPjfFXM2qgQ1iKsEIihz2rq9Uq08j9LoDDsg/UIh3tbP3qYZ7j6W4y8n6ShcXV2rYU1yuuqpUxFKBPSoS94OCyXKpS77uNYxOa1JnyCYu+l+il716pLv7tzTkxablpUQcKA2KipfYSiP4DHHYx+zVuyyUncFQu9DvElb0r1/4y0XSnf1DDeoBckpJAoGnyXI/TMtmqZPLcy1YsykGhZ2hQlUwB5wChDW9qKF8Gc8tiF7f2zwPrzN/UsRoIyJk5KAwLFr1Vzjt/p8r8VUTB0Bs2ACC9Y3W6I/HX5nvP6nJvxG/Jw34LHlPrL7Pxr6f9e+cw6xjKTH9kOMtcZ+UwGXfAuJ8ezqvyMzDs27woM5LvpQZZeSlTEucrOsbg1H5xrazmzec87NzqaMUMoM+4vyMB4VGHLOz/1AgxdBj2zoVWoKJynDFsjMWfEGzm2FMkGKE5JYPQyHQ01ZiE/S4kZbH2dDcPph5az3kvXo+g84XV9iqGelGblh7nI0OI97jHAhDE+hPFaLcmFVsvgE+EeNdYaiGnDDs7R5qPNxXxGC2bOL+D5Qurp5rtrhUB69eCEjfEp1dcSrsJ5DsLxI9k3tGaChUbQAAEABJREFUnGKIDlsIkmlzrTW4SbwWXBOhB2XIGbIJJdpPHqdJpS0dCaLckmiDdnocgxUqXILFTWDRmih1lPtmkplnfRkGDD5wEGnJpAy9vLb523BTbj4nMqQO57VZzpU40arh+IAXuC8/fKjf4uh8cfeOHg4HugXrMfofsqEOcOAdQ07fxxjaXfp2yGbymNP5v//0Y31BvVs4pkNJFeLtc/p2f2+sPZyeXfjsku95h+TdOTxQST5ZSozpFrmPMn4kF93MiChfPgrs9eqjcH67NcImjJ2a2OO49upDz+giAFUTc0/AZAqua5PmOL2d9bJ7tzllP9ACR3YekvzXY1bMp1U0ta5z5sEherh9544qTrj9V216nJIsq6TET48uHS1tLtDhhHnajAcafvhAO59+pOLhHS13h5rVhWZloUUM8n+w6MhtIdMCmc7R8QznJN471A7O/vATHMO7B2p4Yb7sVjric/YVY9VB3/AiOGc8rB5qcPuelsVICxvgQo/oP6HVakDHhh9xGBRogNvlRex8k8yqNvpgOWEys7xGLicXurg6Vd8v5ev/g4eH+uTjB7p3d09V7XpdMmYL+CyltJThwDuCGpm5I7SBoLE5dHOZZorEy7jQ7k6vjz7c06+/vKdPHtcaVJDAdoVj5s76yh0Qizg9hcwCbVG4JkFaIte3Schs0PjYLOfL7OzPCK2sVB7c0uDBA9WPHqngRbTFsVxh8xr0soL/SgHJAfElel16GtvSFFErxmrlY74zUnX/ng4+/2TzArWvOXbo+HKiF6enHHTMVRZlljUgR9xAXGupibwmteco5zkFfXDbcBMib020eTrd65DMoCOb5SNiSlYy79dosWUtp9ttX2BPSzVtoY5434umg4IVjH8AJv8h9823kQ3MTIaOeuzaCudzwQlwWvW6vVfoEV/T7h3sa4jNLfqkwAt+xOE04OlInjvlBXULbGLBSXzJfK+6TjXhgDTusA5wHh/gqH/CF6VHd5yfqWEuTDm5XszmyC0V6LqsKkXG0OVB+I2AgRCSXjIzBehSqNSmSg166FUwj0rgYVSPIVnD446S1VugvyKHDUamxVnvcNabbgyfAyncVjl4oPGtxyr3PpD6gaanMx29OJO/TBTsR6XrgMOIEhTAt9QldnaymGvKC0ebsoAy/+mQE4KasTjk5Xu/GsnQUcv8LZkPQ+bw4Bqlcpx+D0FNfl2UvBxJ4nTfeFm4Ve1pb7SrAn7iJcAUFRIgjMzxnnG4mE41R98dcTFXAzKjFKQRMOChTyoP19DbLvt+AebwRiZ8dANe6NhQeDRSXLSmwIt2P1mow2FPZ5eS/wUZTiUS+wyDJZeRR769nv4iL1fIa0h08KYOruN/7g64HNs2tzJu0z8tDD+N/N2ps1jI6aHX8tDh8S1YF9voLx7mjZ4B/KHwenJCdz22N/qwziOD8sTiT9dhR1G/AeWbjibMT57luXee+RIRR3dvZ09RQScvTtZkbk+gDfAeVUE77KZlNJk1Chm9AjxDYKMOE6XQKlGeQpBMyhAXxsAZYhfVYSw6NpBOhczzzWRmECUpp4MSxrvh5HCJYTP4J7XQIIy4IN32k6Y0wMjsDQaEpUKIEEQ2I2pZUFkNiPc6vTjTt8++0b/+4Z/0zZN/0Wx5iW7QEQ6VnDdyK6204pTdT+coVDIacmMXClmkP/QpkeW/IqA3XZSts4msCWWEoTcMr0mcQmWDQ0iK/kimJLOkEMjBOAvnIB5wSjMqtRxXWu5UWuyWmhxUmuyVSgcjjXD6bOReTa+eHbejD8kMPibYEYYbMOKAUbINJJNf3m7uS5AMBzW4MtXJT9kbvmoELXXIKc7Hh3f064cP9JsHd/X54YEe74z14XCgh4OhHvJi9OFwpM8PDvXfffCR/o+ffq7//PEn+vTgjg7QW8lp63w6Ubuc6xBH9dMP7us3H36of3j8kf47TuD/4fNP9ZsvPtPD+3eyDC3tz5cz9a6LpCyxya9AHJhhq+k3cwLlarS7ox0+xa8GSctBr9UNNHUvjQuV6JIp56phs6YF9CX4xBBUlui5a3TB52nVpv1PH2n4wV01uyOtQLM/knGqXT+8rd2PH+o2TvcQWXv0NVlMdUnfVmyOCe59Bk/r1YdejXWadEtd9Z0anL0hjt7dL36lO19+oV36n3ixWe2OGeeBFoz1nLFe7Q2UDve18/iR7vzdb3QAxpys28GOllE6Qc7vzk51ueDFyucKTkBko3anvaON8vZtFbcfqB3eUhrclg3vSqP7Sjv3NL77oW49/FDFoFaDnpecYGIuXI1CqxI6ZSoozwv6p8IUqlLs8prOJ7q4PNVyOVGFHPcOd/Xppw/0xZcf6sHDXY13g8q6UYhzxmmmmOZgIXMnHXjoDnoMCwUc9bpqdftWrY8/uq3PPrmrx4+HunsQVASJpc86RHecVPvvAJsZ41SpoJ8xFPCESFwmJQDD64QpyGliKJWI+1+8meBMXk7nWkEcRzsa3EYnnz1W9eXnKnmpjJy+x9t3pP0DtTu7akYjNXxCWI3H6vb21O/xwo9ex4zJwa9+xRz5TJGXthSiJjhTx5cXOr48z7/m4B1wO1pWlSpeBiK2iWnMnE3Ik9Awc4OnrJeMkgzilCpf3qE3IRfyoE6mTTxfhZjPCe10OMZSVFHvKtaHUrytFA9fomCOVHc0GN1VUY7gGdF5QvGS2Ua3evMFFe2id5lCLFSVQwn71iyb/OuUbt/2B6aPH+7rs48e6uHhbd0a76igYsUeUvCyGZjDgdPlyPopmFeOcj7TmK9Gu6zFB4NCj5nvX3x4T59/cEt3R1EDSc2s1eTsSnPGskdlIZYqcVbLolYMBXLZGgaxhRzve9dRobLeV0V/U30bcXfV9YxtN8J+Dun7SG07UuNoBsRBU3NCXmvVDrRsa76YDVkzO+qLA1l9T+X4Q9V3vlB5+zPZ8I7URV1dTXR+cqYOXUTmRlEUKtBRaaWKEOQmPqEDl6mnA8biM3SHUcovNUWTVOK075YDdLanij2SxhVxUodlLXfQa+xxWZYqy0JVEVXGqBCjFCSGRAGe5Yp1yCn1QIVu7Rxg1iqxVQtzLjpBW1JsTKEP6KVWi32KBo8UFdib/FDJnJm44IfIQpnXMMaSkjff9jJ7G92GucSZvQKYcWf+jJXzLmg7tlJYJXXTlRaM+fL4XCw2+tHL0If1iAO8HiKS4HY+uZG/gAe2Rm9CFs0FfRNy4S/88HY3ipPHvTnzx89G+Nk1f6ziVr4fo/sLK3d1vg4X8Waep9fwTjo8tQ09/hKJGb6FWBwOpwwYleFoqH02rvOTc50eXTCkBqRgyhv1ziCqjqYSBzeEXhZKpTBUZztahbE6eHS8JneFJOjkowmdtBCrDbCwrMZQjpX6Ia1HiTpEZJaLFalkKUi+gJXkbQdCxIYmyPjpMDIJVDFoByO2P9zBYa+UWtMKwzdfdfJfFzhbXOq7s+/09dM/6I/g7OKF+n4JzxancCnhpEsrmYHQqO3maijvtb2ChPE1DG9ATjPbFrwl9PJXYTKcF2EMhbHpkRHuGEZD6SZRKsn5crqEZdfo7oFu/+qxbn35WAe/+Vi3/uFTHf7j57r7f/y17v33v9bh33+i8QeH8t/zX66m8hebiJICMHOOeufLzHLTRjeN8YqFUbfTkg10NjtX307l/5DsDk7er+7d0T8+/lj/p88+13//8af6PxP+X3/1hf5vv/6N/i9ffInD/kif793WvWLEiTq6XF1pgpN3cvpc5+dH6ruVDkdjfchJ9uO7d/QxTtAHewe6xaY/RMdBvRbLqRazKbSdvD8B+UIIivYSfqrdsbGbmQ7v3tajLz/Wo//uU334j5/qg3/8DBCSfvQPn+lX//lLPf71Jyp2S7gnLfiK0nDC5b2MIagsopz/rF3hXK8kXoju/f2vdP8//Vr3/vNvdec//VaHhPv/+Tfa+8+/Vnh0T6si6WR6qYvplfxPi/ZsvgylnCciKXlLxhizDtrU6QpdnvIJ/4o2+mGl4sEd1Z9/olu//Vz7X36inb/7XLt//7nGv/1Mu//wK+3S1oA8g07jWokxmbZLHfPSeYpzOMXZCUWhwXCoqq4UY2DOdmpYIOXeru58+qnufPYr3f7sS5zLv9fB5/+gu7/6Rx1+9KVGt+6piyUHVgtdcbrWMOd6JHb59dqVzFSUUdWwVsCTXnKS6r8ud3J+rMlsItHH/f2BHj2+p8+/+ECffn5fjx/f0sP7Y929XevOYak7t0vdu1frwYOhPvhwVx8+2tenn97RF58/0Gef3iN/pN29gASS/0fLl7NGRycXOjo6kjvrUlBVVipBjIUsmMxMb7zINplCiMhdqigqBep0OAjT2VznnMxeThdadFKP4x7u3lfNfK4//ljVx4814CWq+vADVY8+VPXRh6QfaciXjZoXpuJXn0g47OJkXju74gBQx+dXes7BxtXFRN2qVbSgoixVVqUq1ktZVwohaHt9X8ee44DCQNaCh+8Ap78JqgT6nXAAV5xoW6g0HN3T3v5n2t3/jfb3/177B+DW3+vW4d/rzr3f6OD2RyrqMfay1WQ6U8OaCjK5XYJdDrdxTzuMxxaBsSl4iSqLgYS9zi9HlzMc107ivjMO+oS58Ctedr/44IEeHezp3qDUYZl0pzbdraR7hA/ZUx6NSz3aqfU5J+lO/9n9Hd3fjRpFWOG4XZ3PdXF6roX/qiYq87lQetu8GMUIEXIjGrdLRy8sIF3ENkp9WzIuhxrufqTh3meqdz9XGHykUH0oKz+Uig9lxaOMkMMPJc+n3MNUPVIcfqxyB+x/quHdL1Xc/UIa32fERlpy+ntyfKzLi3N12JaKuTpErpqwKso8L/J+i53AxOJ4F9odjHRv745ulTvaVaW9vszhfhjo/v6hDod7CN5pySl8n3rFqpCAsR6NUIQqohSMPnMnwLiny6kWz8+0fIGDO5+j730dVvsa9UMNmlJjdDFuK41p795oXx/d/UDDUDPWUVq2ankZMuyIblxG/CZIvvPt9d6NeE3pT0dgjXvI24TSfKUVa2x5fCFdLXAjevbSBCRMkCwZ4wA1t/52/dk1EH7xFpPWy5tQ/01cCee4V2Lhv+zua50n6evUjeDe7p48/O67Z2r9bVYx6wuTIeyqdoqgCifcjY9UqtMYl/eWlrqtBoPTWilHE0opo5IKECv5p/kmQd/tqrcdKUY582QIEIgGkxnQGoFsL1Kf8sKEgtswjC1Zneq6VD0MihWbfizUIs+iC7rEyD+5uNQfjl/o65MXpGcKVakxp8P7ODUlbbHLcsqwVDQQlrLQsPBX9Hmunl5hB7SWC+IQZTHq2kDqLZe9lp9Ib4DKMDJJxulx8lMwnHYakBK352HQRbtxf0d7n3yo8acfavDJQxUf31d8fFcB6IMD6c5Q7RD7ysvFZHKpDkcwoKQEIwct3rhdoNdxo5iooWsB9jjFEECUeBlqcAyXs0u1IF2BNcQAABAASURBVLQzDZHtFpvEA07UH6HDR+jyw/GYjbfUHm2PmV9Vv9Rqdsqn4Rc6PX7K5n0is0apX2lydcLJ1owTn14+UhX8HFGNjBm04LTt/PxES07YhSWOeS70YmTXMBGaF6ltGH+czTiqtP/ovm7/6kPdxmm8/cVDHf5qA9K7D/dV7ddK8FtwoudtdNSjQcFefoUYKTddNUtNoYu3drXDaXr9yQOFjx9ID25Jt3clTtsXZdIxLxVnnKwvmpUMfYWIvmCUzHhy+1g41MtopOs6Xc1mOmE+Hl9dadEs1NOO9kaK92+r4KtDCQaPGGu+YujWWBqW6nkxmLcLvTg/1dOTI7mzvuCrU1GWKutKgbEIMSrEoIbxuuJlxH+tpri1p8F95su9e9K9+9KdDW7d1sqirnB6LnmBmPE1qWfR+7xOiJ4Q/WWYlLwPQbmdsqoUi0I9YzbhReUYeY5ZV5PZlZjQGo0L3bsz0iePbmVH/EvGIYOxcOf888/v6bOP7+pTTtQff3igu8zh0VCCJXOik//jweOTU73AUb+8vNTKTwlDVElfYywUIzpGQMSVCMUA5ri2l5ENDFAmCyqqEj3VKqsBcgct4HkxmTIOE53g2ExwcLqqlviioduHsnt3VX34UPVHjzR49AFO+0PpQ3THFy2hU1WVWho9ZQyfHiMrp6nT2VIhRFVlrZp2avhVgwFyV4iAzBaQxiSeei/XhlceKOKuC+Ip8ydNe11vyBlVFnva3f9QB4ef6uCW4zPCz3DcP9Fw50PGdU8LDjf8JWaKY9i5jUVGk/8QeettlDikwE+BU1rRbyPXHcwpL5WX5zNNr3qxtNkvUCNfCD9/eKDfPH6gf/j0sX7z6IG+ZN3+mhfg3370QH/30UPy7unj+7tM/4B9EI5wo/MTxuroROf+60asIdFepD1vsywrxVBIyLtGkHLcnyazIN6X+Voj5thAsbqjaucj1Xsfa7T/uYa3vgC/1vjwN9o5/K12wc7h363jt3+j3du/1d7dvwN/n+NOX1Bf5aE6nN+r86VePD/VM+Q7uzhn32hUVSVzARSVylgosP5NSYF5E7DvoW81tKA74z19evdDfXLwUI/5+vXx7l19tHtHjw7u6uHBHRVWYEcXvHA0kpwDMKmHn4OOM782/YUvJwdKR+eaPjnS5dfPNP/uRAH59tpKX979RJ8yDz4a39OHozt6vHc/t/ubDz7TRwcPtBsH4lOhevqywDG2zTzwdvVnvehgbs9DE+YHvUkFL3/FEsvDnFrxMqLzqfJbt++fDnTr1RIPB+om5rfxcBD8/Psn1vT2HD+x2p9Cnjv9cxi4nI6fU/dlnfAy+svEXESfDB6+3oLnv573l5j+SXIyoRNbVvIQ6OWMvu5a8jwcLmyDRpzc7e7sKJ8asLGtiWI+JR4Fabc0nK4kzBHms8ZJ3tNSdzhDf6CV9rDROxmt1mEf9pXCbc3SgS6bXZ2vhlrFQ5UYEHZT8SqB8+1PlyzJZTAeAcNmtLAWLZHjueZECkZJMFkd4CWd4Twdselc9NJlKnWMnXvCadofLye6FDRFrTjY1cH+XR3s7KsOJSfy0ggHbFC2qopGRVwphBWGd66mndJsi9yd1pYjqregRLty6CdeaU1vhAZLYWjyr330CfZBYlw8nTDoCnSigD4jSbFTCq06Xiwm3ZWeT491fHWsFzjE7oQWhSlEWKhXj/F2+FgrX8bzTSD7xm2iHR9/wkj/Bmw8Ef22OJezybkmFyeacVrezq/ULa6UFhMJB1g4r4aD3eO4LS7ZWI+fcRL2nJOwCzbLhSKyj4ZRg4Gpb+eaTXDmZ2fZeb+8PNL55TOdnj7R8+ff6uLsmHrwTa1K+lRwQm2WRE3goQgB3Wk5yZpzcr1Ejtb/0xNr1dJWW7RqInHG1P+y0Ir4jBebM2Q7PXvBBjjPvEteOouiUERxAciC5ssVJ89L9WWptiq04iWwQfYFJ4AnzVzfUv87XihOry7YH5fq0FUBD4uMH7py4RKyMd1kHvKIMaquB6rrGieq1zmn2t+dn+vZ9ELn6HbCeE+bhrbb3Lb/bqs796c4xd/hqD85O9UJup0xv3kPVaC9AvlCjHLesYjy9jvGfrpc6IIxueJLxqIyLeqkpuzUVElLa3RKm0/OjnQE3xmnb/ILuc1hJnfQO/TdhaR+E/KFXsnL6WOoCg2wDWVVUt5rylw4dX6M+eXFqfw/iGl4MfMX3xgbVbRdlbycMS6lJTmMyd90S76kLDnhn+n07ExHL17o2bNnurq6Yu31ijhkA14KBxu9RfqMcL5EMnqU3Cfme0YiD4i06APAX0U+0vQpoJ8Cx64ejDA1Q/WKcsf9kpPg45NzHfESdY4TP0G/M0rn9HPG2M3p8xyec16sp4slL01n+urZd/rqyXc6Or3QYtEohJJxHamC92A05qVlN6Ny5zVEJWQRMAsyOWCs93E5H8dLXom+drSTUtCKQ5bLyVJXfLJYtVErBvEVtMZLcdL55UJnOD+T6UrLpleizz6/8pzasE6vNkMuGZ6ZEXLazFQwRlVZqQyFrJc6vsbMWCeT00tNL2ZaThv1fNoosXN7rKvDnVqH44FujQba5dSdJaYCjfVtL/9Hu/6Xyk44bLnwucrpf4ddK+Ff81JUlQPmVs38L7NeEVy6IU+Oo2+ayvNpygn4GX2dLAxdjNTFW0qjB9L4EfhI2nl8A54G449kww9l9UOFwQeywUNeivd0MQl6cTLVd89O9fzoVP639rs+qaqHGo1GGo3HfNkYMS8GyBeFYC4Js47ZwBeMDpvVLebajZUejg/1q9sf6bd3PtFv732iv3v4WF88+Eg7BTLyUr2aLzmMSRIcjLEN6NlkpI05D2cfM14Y08mVVt++0OK7Y0Wc2gM+bzdPLzX/9lQD+vywvq1f087f3ftMv7n3KfhEv3n4mQ6LXUXGJXC4dfG7b/T1P/2zOvj5qOqNl5e8DpfnjcQ/IxNeCf4bGGHRB5WgYs5Wy07pbKoVLyM6vZIWrTCqEvoXV0I3iXngoQhF+iX0Z7iQ/8/dZtp0axtuku8euMzvTv0mSkbsTdl/y7upgTwfb2b8aNxH1PE2wiT/Ec+qrnTv/r28Oc/Z2JNXi+uBLQnGtXB22YChNQxJH0ZqbF+rcFtNPAS31cfbkt1Vb/e1sgc66x/qpLuv56sDfTMpdNpXWg1GWsWgNpiw8VpfNICBEnydd4xu9NYl/jSZZKZQBBXDQovUyH+v9/fnR/rfjp7qv/BV4J84afj6qtF5P1Q/vKs4vK9Y31VR3FJd7muIoRoVtcax0LiKGpb0h9PMOvQqrRM7i1bNBJlWkm20EogWhSLORAgFCdNbLy9yvE7geiQPljLvcNcrsUEJg+N5NMxp0FITP6E6Odb50QudvHim42dPdfTdEx09+VaXz59pcXau5eRSPRtAVUfVbHhFERXRI6px9Wh9vUmIdcnLJ0J54zdIzYx+xsyXYWCjWmnWzHQ2PdOzk2ec9n6n56fPiT9dx0+e6ujsuY5xaC8np2r7JfUNR6bQcFSrHlXMpUoRJ3KGQ3mO43/GC4Dj0jdk+tKs5qihxamKtFsRloxxpC8mC0EWAf2TyxrQFEdnKxy/s8mZjs5f6AXyvECO58j34vQp6Wd6Rvjk+In++PyPxJ9pjmMfcRYqdFYx7nUZmA8FKEGlgnbmOAcnnOY9w1n44/On1P1OT14csUmf6RRHbXJ5pa5pM23NXKjqWjFu5DQTArMqlGFmctkjY1NUlUo29QD9ghP3U07on16c6enlub7DKf/27ERPToGH4BkO8On8SjOc745+G/I6j6qu5CjKQtHno7ftQPYWnVzyAvMUXXx19K2+OvlWvzsFx9/o90ffwP87nPazPJa9vwyVQcandUO+7OQKuc3ktsXTHm7RB/rCmouuO8bTxzRWBXOjxTGcMAbHesr6++PTb/XtsyecOr6Q/6WMFY5tt+rV4lx0zPd21WmBg3iGLo9xeM5w6OZ88g6hUFnWGgwGGuGsDwnLqlIkP4SIZOub2SqZ8pVlI+Z5DqLfu5MC/QmKOHsV+h9icwbVUEWs1NNJd+ZOzi71nBPzZ+ApY/30+ZG+e/5C3z0D3wHCk7MLTXBmGvpRpKg6DuR8hqMdDYc7qodjFcgcikLGWGQZmatbGfO81duk1E+8nI+DaujCX7SS8/Y4bfc0OpnOdXRMv14wvziVfPL0TE+enr4EDufR6UQXs4WWjItiVKxKufwy5gCsYcPzx24ahcSfFethyPyufW4yX1CwfP+4ODnXiZ9CE56dXOqCl4QLnPjLq7kuL+c6J33CPHhxfIYTfILcZzq/mmi5apVw2nwOVMyNmhe4EhmLspTDaCO5rDSeAGL4BCbwhOunRyutWtbQhK93R6yrP2I/v0WW57R5hrN6Nm11Tnixgf9K1iVxf+E5Q7ZjHMSjows9+fa5vvnjUz397qnOTo81n10p9Y2qqtQOc2B/Z1c7HHINmANFRJdBMnYQQwKE0nqMetbBQovJlVpeEo11UOIsM3O0wyHTEBSNqbmYan5+xUtPo8DmW4agSD/NgghUEhasqYQOuxcXWj09UcueZ8hbLZMGXVA5azT55oXmfzxROp1pZCPtlTvajSMNemzHrFVy/T870u//p/9Ff/gv/1Wr80t4m/xH15eJDP17XiyjfFhY8OJZ8jKarhZa8jVA5xzu8NVMeQ/ts4g+D3zkt2HO/Kt/5B7Ri5shyb+QO/xZ5UAHTMk/45xMSizCtDnN/NG+Ihwi6l3ww7xgdN3LTTwHyOPcc1wKGMFYBN26faBfffG5RqMhdtdbX3N3setoGsSggMHC4+SkMWplO5rbPS3sYy3Dx1qEx5oWH2tSfaJLwgt7pAt9oEvd1clqoD+wmXyNgzJVKz/VS7bmL3lkjRCCSoyzi9ezqRhEQWLvSzJkKAeVFu1SR1dnOD4Y+9lUp3zinadaXdiVfwIdcpJS1bdVFftssPsa17e0W+5qpxxozAYzor9jCxrAv8aRoqbojdrVhNPYCU03SmbqgUKUYiEeyOCSEP2h295eGJJkvBv4SXuiXfO0knpOXJvVkpPmad4U/Pe5l8u5VquFOvITp7Gx71Qgjzs1g7pSgcMVSDOx5FfKOvRtwlPvAOaj13VxM3g4u0hfB5yo7uyOcbwHOCW1Yh0YsVZNWjFujTo16kMr/19pIw65j0k9qOUYDKnDBu6/XlUwjr6ZeV5RFqrqMsPlH9KHmnTNeA6G1AVFGWWMv0X0nOVJyt0i6WHA2YxOwzxokchPbec4/dPZpa7898sn57qcXmjOybgVSQWOellHVTi+AxzNmjlewj/rDYYxRJVlLR/jCadg/tcTrjgJuyR+zsnvsm1lRaEY4cG8GdKvKjuULtBa10gov5KRfg3el0j9knqDnbHq3R0JPbRBaujD0hKn4Ekr5oDn9cgZ0EeBLgt0U1Gvpr26rFRE5AhRIQTJaEiS8zfmQcMCZUSxn1RgAAAQAElEQVQ05wvEJfPGT9wv+ApyxVeQFY6LmHiuu0DboSoVYqRF5NXLy/vRw9a3wC08z50Oke9jUtSF6mGlwWigknhkPDpeGGa0c8EL2CVOyQz9dZxQJ74mJdZXT3iN3jmaAv0oi4pxqZXnRw0/+lmgKy8zCzJ+BBJYhy6vITewNTxfb7jWYwGNl6GvWJSq3XHHwR4Cj8dYMf2DWpyBBofcwXCLZaneGVihshzIHfMBdSrql2WtCse/qgasv0ohRllALqMhYIynt+rAWJC5vinKvdj2RTm1ybVNmPO0vnJWWsf9Cd/MbxvepM3lJguFQqzU94GvHp0Wi56vCgBnboGDmNEy73CGe5WyWKqoasWyVIhB3mWHMm+TXgnFtZHHZdAmTq7LFRm3uq40YM7WjKOjZM76P+Rf8KVigqPqXzaOcTCPjy9wzs/14oiXbpz5Ew4izvkiumo6mUWFUKosKtU4wbXPC3RewKsoS8lcTkD7aQvk8TmaQZ4heoE8ZVUqMu6ijo/nhBfEI14Qvntxpu9enOoJzt8TDx3PT8g74eXzlJe4Mx2dnstf6CZ8rcXsqqJ9l2U0HmnXnfTxrkYjnGBkLGkjmMnHXlqvHNuEvt871Cf1q5Vm5xc640Xw4ulzTXlxnaKPKXqY8tIy8z8JuVjlX58s0YMjMlahkyJOq/GSYedLRU76dTJRuFioWvaqeZGMDJyxePfrkQJO+8Xvn+j0n/6g7qvnSt+cKD09V/f1C03++Rt99f/6n/WH/+F/1LP/9X9XwcvoHn2osAtmppeXx7d4mftnjfkUo18MqQJqLdyOIO+MF6/m+FxiPI11GyljCmxEc5nlU1K/zOX8X8ef2FLuJzyuQyK+N5Ml77zHr0EmxTxf3p5+AzzrJdH7j4X3z/LtHLPK6ZEPtMffTvk+ShIbwxbvxg/RlOcqwt0Mt7W3edv0G0MWoJlhSAQ8DDlEEvzFDqerQ65ebqzLusZAYrzZ/Pdv7cudNZnUsxj8Vy38d16rYBq5EVSScNx6wsbGOOz3NddnOB5faBY+13n9K50OPtfl8FM1o4/VAe18rOrwkc74vPWv336rbzkRXeKkRtoLbKiCt3lIx0Io2MSHijEqYaiC5yGHUi8n6VOHUzbR2cWFpsuFFhjDJXSLedLyslPdj3VreE+3d++De7p/62HGnb1DuUEboZMwm6vFeDeg4/O45lNZO8OoTnHapzTVKvcf2p5GkxWk4xopSHIY4cs7EXXIK+ZyaGwDT8PLy7w/2Z5jgITsjqooNKhLnINKdVWoAiXpAc7vgJenAQ70mLj/2pI7OHVds6mVtAR/eCdiqElCj0Tl8R+CSU62BnKZmcyMcTUFfoq4lsHbqWirHlYajgfycEB8MKpUDkpQkFdrtDMCOxpySjpg06hxdKKVChZVFCV9G2o8GjOuA5VlSR8r8mowAIRsGjUbvdPGEKhnyKPNlXtHvFegfz4virpQRfs1n0nqQZVl8HCAjgajgYbjoQaDmk11mDGsS1XMtYL6wonsulYNnhm+mlRUKpC7QMcF9Ss24opP3OO9XdXovvQ8MByPVNfIXxTIEeQC3tSxXrsSaYcZfQlBkU2xrCtkhQf9LZA78pISySsISwcyV8hREa+gGdYDOaoSGVkPQfCCqcHbESyooKxC/hqncoQjMRztajDe0QiMeUEY7Xh8zNgMVaNj5xVDVICXwwjdDorL3ghjPlFCP0IsVGIDBsg+Qs+u7xpZh+hpB31V8C/pp7dRE9ZlqYqwKkrkXKNmPvkcHiCzh3VN3yiPAWkcyCPaMvqma9A+svW2liWJEJD1w/eWHr6JPhdFobJgDFyvrq+Rz1l0M0BHxAeDMfNmLNflYLiT455Xc0Kfdexzg3HxsXQz4LY0+WaqxNpJ2VGgF6LZa/iUW6e9D2u5oaTGjTgEN+dS5kvPrvM8fo11Pcn42Typb/SvLAZa63WsITK77AP6meH9y9hlfuzJ+1SUlXxMk+tHwhQl6bpRezVOUtZDBQ1Pv91J7jFmifxQBJWMd53nxkg7O2ONWUc14+0Y1EPKBypinVFVNXOpVsVYeJnLU2M71rIiP7oe0IeKOeUySgHRvO+SfMJukAgdCKuELKhCvqfEUKosK1XVUBVtDxnjshxRt85IVtLfCAK1HJZD10VwW0G7JTJWyO/hED2Od/a042tsuAPvgSwW8GLEzQP0gh6ybEiyDV2WMpYqGZ/AXEm8ATSLBV9Lp2CmBSfeK754GCfGpaJKeNagiFHBCpzVQjbtpKOp9MdTCec7XMwVOW3302frja4D2vQ2dkKpwCn0xf/+tb7+H/6/+gZ8/X//f+v3/4//j/74//yf1f7rt9qB1/0u6rAcaGcw0AC7YzHo5eX8SBt4mUnM0w6iv/TtImzbQLWReVn49MNRn/Gitzi5wGlv5CftkX00QBOgcXg1Iy7dZKI/8XJeb8PPZO3z4SaYgT6HM/B3sm2hXNdAAddxOnwj7rQ3kev8TLHepdoPzIJ3qf7XQoOS/wRRfQ46foiFt+DoWcDXsCQ3an2gJEqhCAqcjoWqUMGGGWsMQx3XeYUUC5PM3LdRR+ht4nvhXGF4SpNxuinr5baiC5VWcUfLuKum2FNHmMKOWhtqwee+uf8tWytV7+zr9gcPKE+cZnzH5/OnuuSUvGkXMj9GgJ/L6DaiqipVRa3KjbsbLVosQDDThM+S/qfmZnzuTDhdJTtnySfFwCfNdDyVgV3SH4z29fHhXT3Y3dd+XWtAfXMH//xMk6MXmnHCscJhX15e4ehfqseJD5xQcqwtcaJtLAZvT9QTxlNsRngdUigk2sz5XiaSdgOkczZ5r4Sev4F5AUam9yM9FmYwqa5L1Wx2Q3cO3QnawI3pECduOGITw8lx3RSxxJhHmdk1AvEN+z8tYIr4NDEFlfS1oq26qJV/FWAw1CAbeA9rNsJaNem6qlUWFWoqFSxKcgTCICMe4VFBM2BD9o3PN2LHMG/IAxXluq4F6K9hsgBMkplymRFGU8F4lIxHWVW0X2uAzkY4B/6Pi3c8ZLMfAddbBY0VhYx6Zon53ItXVbXqtRRDbVEqa1XD3YxyOJajQNc1Oq8JS+ZPLAsVVakQI+IgB3Vv3qhNN3GzjGYVWERRAT0VqpC9KpEdVFWlqqpV0caAcEC6JqzLKvczhqBg3p7p5mVGOpgMFPSv8no4PyPkHaPXEc7nsB5r5KBvw+yw1IohUifcZJXjLuNbAYW3I/OIydBBWVVr3aPngb/M+DxgHGpkKNFTUUTkN7kpKbA3Ven9pg79zDSkI3zMTGYuD6FM8rS+f7mteT0XlWqLm2Vv7AcECd4oQCFGxrLKOq+2chP6PKpwXmrg47HGmq5AXqNPDMa6TeeHjSBY3+bBzRlwM+5lmcAj7wivzwbNPMW6vLWOcw0yRQvoe63jIX1xHddZ17W24YB0xqZ/bkeMes5DP3ohD7ccb6OFkZkp4PzFstSAueHrMoO1NHI7xhwZM192eKHc29nR3u6ednd3NfZ1C4ZuY5j/VVEwVCbBT1yJqDftGvFwC4peuyGUMUxBRShZa3WGr6kxa2PP2wW7o/G6TQ+Rcwx2slzkEx97PukBL6MjD9FpVdYqilpwpoXIsKzbEpfvF8pjhYTsZR53e2PBFIKPyyDL4QczNXY+llGRdRFjVAGqolRZVoqxUCwKSQHjBK+zqfSME2VO4hNf/folVstP0ph7rgMEUYYkM1NN/Z1Y63Y10r6VGuDYO3YUdYhub6GD/dFIe4S7YMh6DYwXxUrBOQL4wEz/7pchwQY+/i6en6j7y8ry7EoLvtaki5nElwbzAzDea+SGgi4IGIDDX+ntwjP+r0i/zfPwlYI/eyL82VvcNkjfN3NC23Bb9P5C5+zctqHH3x/ogs9P+aReI3FykNSysHv1IiVfjAFnu6gKVRiMwRgDglMYSbOupRJ5sBPuizoPUtf3ln/A+NRlKd+EhaMpC+pBC4PGKjWq1aYKZ6jUCkbHfOp8enom/93dabPS7uGBHn/6kQY7Az19/q1+94d/0XdPv9ZseQUf3patQdZOBcarxuBUcaCYokIfFJKpxJB1OLnbP9FXhUJD2r5VDHW/3NGdvlI4ulJ4caUdTtwP6NSQY1TDGV+dn2v24gWL/EgJJ73gU22xalWsOgU+4Qf4Rl4AEqcfHfRGntFmon8pRAlDKNpLhpJ8plCm7ZXkOTJC/chlUBp1HQyS5G1y6mLUKzCcJY5BVZWqqkolut6GrpOC/scQnQOgws+8t2Juwy0bM8t8zTw0sk0hBEX67rovGZeI0xJjVCTP5SlIhxhlFiR5HV1f9koDJq9XFfQLPl43wiPSp5DrKuvP67wCeDpXh/wikmUKUZH6zqcs4VmVKuDrOnM5Pe7lhvyoW74KWp9dMG/hsUK2GZ9UJ8yBecswBBYAslk5kCrmHU5D9A0a3rEsZfQxN28mM/Po9+HZN+EUTnszj7SZyftQoLuyLJC7UKQvrotIO14WWGs0hMSSvL64tiHR79+mEGPm5f0vYykPIzpx3iGirxAl2haXB+bha9AbMi1nQui38cgwuW4Lxq+uK1U4g6WDcQhmEL28Pen9KdGjyxKRJYQoM6cLSoRJprSp4qFjkyTf6V6Wb/PfKVxXFew3IIP2BCwGReQPMWbdhRjXafIiYxOAkef9dHq9diVYvcxyiV/Fz5T4Jcsfi9EHyfKPuDwWg/chqvB55fC+0IcIQqTMEaLymtvUFxxeQm++6Gyiew4GRNd4pa5R17EOLJh8fhRxPccLxt/ngOd5WFasW+ZnkeE0EfqNbLQnBdqxNbNNO7YJdR3q+rJXYibvo+ujLJifZa0Bzml+YWGeenw0GGrkLxGEAxxyz3PUnMhXLhvw0OUO9CHRJucs664ncdnaZuUYj1duI2XX5S5HVdWqHbTvhwl+qOCokSswJtGCShViA5WmK/XPz7R6cqQVYeN/CAKn1OkMOhO6kUk3YMQj+SP6usfhyD5fF/awZbuE+zjn+8Ox/EXFscMLyYD+hRCopR+4bFO2DT15M+7pXxZ5KtCEtxqRtiTD9+0Vp+zLF3x18H+MyoGdsOecxmzmDBX+I995/v37dTC8v6Z/Wk98ErCHrxcWVT3+/mRxTia3i1t4znuHreco4stPqR09b/k9nUnRZFVQMYigUCS0mmlfRon8hH3o0L6/nPp8X+K8NJ4wSY71Q1l+6ALGImIUzIy2DEcI4Jy35F2Dso70Eqf+cj7TFSfbs2auaTPNMty5e0s7u5zALyb6+pvf6etvf6eL6amW7VwxmoYYzJ3Rnso4UOfeVW8KtDvEqA45HdjZ2dGdW7f14PY9Pbp9n5P0e/rizkN9vnNHhyvT4qunKvz3/PDKbLrQ/OhYkxfP1U8uVLcrjdh1xvTNf5d9GAo5aisUu5639aW62ZSwkbl1VlBLf4Rhy447dLKg9QUTyv2JqpXDdcH3nxgZoSeUdk3n9OKlyoBwNvLotAAAEABJREFU2j0egynEoEB7DvM0cTOjHmU5VL7MLIc/+UE1FweGr1Q1Msws55mZzIy4Q8RdJsuhmYdrUKLtldDrNr4NLUmvQIKHSXLolctz3ohX2qPKdVoKxEMwmTkok4fmERFV2vx0zNTWgTA+31fQT3hZO2YjPLma6WLRyB33FYrp2JyFw2vMDSMeCUOI8DOZmd75gpbuK3m4BZU9j4Db4BeAEX95e3kG2cnhRYRm/vDE2+HrxGHmtADdiOD7Ncjc0twIzUxmr0L2/dpJLuE63ywoop9IW2ZrYp8KGZCgchk/MQbGK0jQy0wpBCUPRfw63NgyW4cUaX2RsY688zN5FfjqFaz5uvy5B9Ak5H4FngfW9Tb0nn7Hlp3U8Y7kP5PMZEKXPHUNYvTVx38LM5PHzaDfQjeurRJu8LhRuo4ykNx6ibX2ctXregbtTZDMt8kYbzNTYLxDiDk0I1+WlWuEjjU/bS67ERJnMG1DJ8KX0PVlBoUjl6+zzZhz3mb0dl+iyC8JuMe8RBTXLzaFCta7wx30tayFZAXzlLkq5qm878pyY05kRA3BbSMfyc1tUG+xzjIzhRgUiyhvP2JjyqJShYPtKCzKnc7+bKbZk2NNn56ov1qsf/2FPdDbUG4nyGwNySQH+RJ5IIeUF2Wl4XCkMfulf3lbv4zUqnHiK14cIn01M6qDFOgTcF7aXuTn9JvyPc+xpf1lQlSbGefuIYshZyRRdlLdMBboqnl+Lp1OeMlpJA7ohK4Erf6jX1vl/Dv085cf+X+HTv1yTfpCknAvM9yQ5rbI9jFkTivgkJd1qYrT9LquVVSFQoGagf8Jt5Va8Q6vFRUWTPIpn5UucVou5wtOvFduN5TnPOV+uh0l9+9Z7Gsj55uAlNSHHrTqrFUbHY1a69QXSfVoIGGgTi9OdXx+oslsovlqpsG41v0Hd3Rwa1dFaXr27In+5V//q77j1H2xmqsoCj5X7qqKnNhzAtrjSPtp4cAdeU4JDg8OdRuH/ZDw4OBAH9y/r4fE73CqMPY1y5v35TffKb04UXt+oYZPidYsNYimIfIMy6BBVWpYVBpirIex1MANHCcYZUt/OH3vVgsZp9+BfouyPhTY7QoUkkXJDSOGAxUQ/9PuHoe9p63EC44jmMmCI8gs/GnM32tte6/c/hRm9q6iQOjDtF0rnUwtY9eQuWRuL1gsl4tep/4XhuadPD5bJF4egzpF1ldUF4IS4xB8DlBH8sdLjoJS5mnP/1N69ddZN2GAWDUydCQZ2tnogSAPEw8z8qFLlOpv159NA2YmszXepVEfyy3ehf690jBffqnpYQiKGtCFbsBkErA1XicgV69dTOHXcr6f9G50EDr8339lfULW0zkvS7ST2IvkoVGQeLBvcWqgltP0xbMTLY/Xv6Nt7EnXdSCTgyqv387C6XrKHZg1ybcOh7d1jSBjDzRsmpm9zuYvPh3oZMTUlnSy6pS/kPeXc/m/R9MFTjv+i/AX/O3SdXKtf8bDx+EvvoN/JQKG9ymnGaPK4vDb+fom4YP1rsiDvRngd63zw3QuxftHwtHrcPTc4cs9Zv0Zjl4IUUVZqqpLlVWhgIMq8voQ5OiIL3E68Us042R32rW6Wq00ATMwWS01axrhu2ptIJJcpZFRGuBg15wQBNpJGwXnk3wI1jpYuzOygGO+o+F4pCXO8sXlhY5PjzTFae/7VvWg1P7hnj746KF2DkbyP8/3r7/7J/3+q3/T5dWlIjJWRSljcSYWoJ96+CfMAacDg7JSEYLartEMB3+6mMr/okryX2th3HZiqYvvnuvZP/9O/dVUY+QdVYVKZC6IG7oRzrrBJ4ZCkU4WdLbydtBn4BS+h6cI/XcTLUV1VipBq1hIISqZ6a1XouR1yDPojIceBeaAFFdGcmedE32GVHQh5/JwaiWaciCmZ2WYkZljb3/AXm/Dy1rwceYOMnNAFgLRXFoDQX1Nfb9JJzRojJrrO+UWvZ/vCPqtDRLhFt6+cJdfhcsj2nMY4ffBEJOvV68kuU4TnetTUMt4rghXjHxjlVZhkP+9xdUq6GKWdOlYdJo0SYs+qEklTn6hTkG9jz0tpK0yTPIvWsnzMkjTegIk5WRvBOVU1TU8Ql6utwk97iD5g/e6KpTJtU/oGY4btbZJDx3bIo/fxDb/XUJaQq/+vEm9TXvo0LqPyKZ1UuuLVhPIpeucm1HdTEDma8Ru5mlzOU/Ha8nMepP3Y4FB8DrI+t7tzdzky7LI/U/0jZs4UkLQg/Q9MC8S47PBq8yd882c16W5mb5J92rcuTj02oRLnpZtftZ1jCDDHxuZcj9IO4+UQ+Rl0PCNeG4r0A/4JbitQZqi9ArQw83yDf+XlBBTrgxtLhr0tPMmum6fIldybh13d2MfchKeKFwJ4RKmxpM9QmRQjeiajOe6F+vnSxm2FBDn22Vel+akPzZyeDRT5/Sa7iWllzjFFplom1iHdMblE6GlgNUB2JWA7GFFvzhF9/8AafXiTKvjS6XLhSpO0vwU2Z3TrALXDUjXWLPePs1ol5tibZHtEpXXIXJnGoi4M01+rBPbohtZ8EkZa8297el80QZsoNaboJ90wQGZtYHvO159k6Qhyrlz2h129FkQ9pOF5mcXai+ulKZzqWnljrsxITLtpo58ILZwxu8MGLyxd55/g0mejD4h3wGv88tywctZAmO+kHrDTaHXtU1I3ADKgZY8z3eQ+qXu8N4YM3FccMSG5fqZ+5Ifnv5hbKel83i/QJz3druUMHPvBBiedMQhLapKFafp9dDDqLIyGZr1cWdeqzfD+dD6VL0zTXFwL3B4zxdzXeFUz3CAV+rzyfsSx7XBe2TayRe8O67+dlvjrw7KKP9fNgXtRhJBxFrwaQO8QUWNRmPduXtXh4e3FXnDb3GAF8uZJtMr1tOST3VD3b53C6f9ge7cv8XJ/pWePP1a/p8Ddbw4uGMPt2xDBvRrl097ZYxKyL3EoT6/ONaLk2f647M/6gUvAwv4l1WpCqeq7JLmp2ecrk9U0+9BWSigJ4tR4kVABR1x51tBeP6gVYHDHnl5KXihUDNXQjeGHky06TCv4/VJ88LgM0mvX2/MfJ3oZdqIGgs1ry+MC0pU7yG6R6nKnUd+bWBmRE3vevlQvILXK3qhnJ9jXbjugj8TJck1lOEUZiazDcg1IJmur4TU9Cdv/u8Qen8zRMXvYc3Vubt+sp5ImPlDMrOMIEOKNYz+mG5cyNAzrqk3ZmtUh7PesFkuWtMSQ9+oUmsDNTjtS9VadKWmC+G49zqftjrn1H22EmumYF1EaEuc9gJegUYMiR1hE4rwJSCQmX0fMgXybwIqkf1m6OXldGYmGOS28gPV0c111OOUJyBgZvLQ0xS9KpzWFxRyrFM/8Hy9yBvd5mXmNxMJnn3OsCTiYEOfSDnIkYjrxmVmMnMoh8Lo+KZNlndZppfXNd+XWcoEN4n045eZyez7uFkzkUjGY3PfiK5znGAdy09Pvo5c8MbHlvJmobfwNtykuxG/JidizE+Q5PNzDTMjBTZhIOVwDonHFmSTem2qGFnUk0M5QcYP3VsaD1/SeXUzk9lLSCZtsJUhhwzwen8h5XPH4bPcQ7I8qnyt+5fgsQayw9LHaw24wCs7gblSotYWRKmnDMkDLxHXNiSa7+SFwEPnK6yA4EdTuZzoyybIuW6SOkGBHSTyLGRdlJbIdDHX6uhCq+enWvmJ+vlMxaxV1Ug1NqrEVgVvaAv4yHHdoL53mZnMTFkQAr0CIxlkzAuHCK8hk66h9WXo1bMDyR8CdAJbMb8XUv2db2/vGilXWyfXT9dxzkxrgYwwYtsjttz/A6jZ2aWWF5fs+zN03Cqwl+Z9g0qZAyx9XOQheT/tppJXfAU3Obyp/Ifz0LBeQsS3yNLqrde2Ezdk2fLxOfnWeu+pwLX/nlj9x2KTbiwE5qUc+NpinirgOJdDHNRxrXroKFTUplBIvhadNjHuvm12Es6KtGqlyaLVlE9HVwtO0nF+Fwkn3ZLaYCDgnCQclxaHplfLhHAeIgzMvTpKA07Zy9BjfDrQ50kGe26G0QUD2aa2UhlL+e+cjzlpjzjMKXVaLKc47RiqdqFYmMbIf4vT9noYOY2fc8J+qvnySqlv4N2riML5r2ir03x+qdOz5zo5earz8xeazM50PjnTd8Sngn40UBwMVPPyUuD0znjr7um0haCI056QQfRThmIcSE3XJBa2cOwidQIOe0K2jpcCdStFZA5O56Bucmc/RCXqJ9h49p8CZ+Fw/YqTfn+BsF5rm5v0t+tnaSDJXxo6xtOHtpcxxAFE1kDQAid82Usd22hvOOAWWVuUE7pTv2ijrlYm9lTQ64oT92kbtGRxrUKlhnndMgd6BSXws0T8D1LJ9Yy2ZeazWFnv111LIl/5croc+dvjz6YBM1PYYD06+sHLx6jHeDt+kPBvhXJ9sm36hM/wuMPtuLGXiH0VVeYycYAk/0di/vZ/ciV9d6IW9M/PZWczlVeNqkWvqpXKXuw5BoTDCXwNSdf7gbdh+uu/fmoPtn32/mflbxkwv40Md8772UKLsys15xO1l1MJX0ctCvR9NY8JcW7zuh4Cj/4NP00D4aeR/wA1K8QHIw/qD5D9JRf5HEpMQgGPs37l8LwUTIaTG6qoYlCo5DQ9+rF3IfVR6tBka8LxBoR8WeOzvjTn8/6skWarToum0xIvppWpxbPvcTw6HJUWp9bRkV7Xa3DeO3XI4c4/7BQRZEhbQ5z2Qp1iauWGCa+FkG0bgXnKT4ln85mmV1PNrmaaTWZaTOZq/B+gTi50dXGq8zMc7qtTrfwfo1bSYMQjtFr6f2DUzJQSXpU1Kkqp6xZ69uLb/Fdljk6+1cX5U7XzM3WLS7W8ABgn+NWtPe09uKNiPJBwzAdlrdVsxmE5b9vMC5mJ7q6HHjlpAJlJelkGncM5N+8TjnoH3wSMU3f/tNbTyR4d9fDuHMGUx0Qo3ZEMZg6Ct97eMO3kESXEqDupz1c39A5z446BSR46uRO8ZzjbDMR1sa/xntuRaCBDP3whzJby9VCUvV7Z4GkmvQnyizo9zro77B06dpvd0Ml8us46WLaGHS8ZBRZNnhQ+hlHJovpQsI4KrazQvDcc905n80bn/m88ltIiFaybWp1VoFTC6ZePf4bRukPkvwoKrm/Ey+XXGTcir5dt0zmEtYc3yH8w+lNof5DRzy5EAr9ZX+4MSnRAfrF2iFOU9bAOt3nb0Oluwqlupt8ed8r3ibe39NdX4rbmFalZRGYms1fh4/UmvKxrRN8Gin70vln3R4mVqX1Qf5z0Z1LQAjZCtJTANkzoJUPr9UywvhOBg71Ubqs5FcdwCKOAox0UOEkP5FkDX77U6XwhPb9Uenau5uhSupyr4CCgaBL08Lq2H0GWbRL1ZDjqDi//YZhB9y5wno4btPL2MkyyDSSi9hPhdW7C9D4vk73KLsuqrDn/1ZgKQ19MV0qnE3XHV+r8L+HyVTAAABAASURBVMi449OZMOx5bDD6xGHTA8YP00Tk594wuGHBfi6Xv7Z64f0JjAK5GZ48tJaV+XbukGaKbfh2yj9jCcInpOqYSf4/CXo8oSHDKV2fqA9U4dzGOsr/CpSX4X+ooY7bBtxc8cWNE3IcdBy/6bLRJGOlOSfqLZrpfHHimMhK9RbXYNr35PekW7q76juteCtt4duD/GkJRXmz47qUhyE7uF6aoKBSvk0BPkUsVOBtD+oBYpY47XM9/fY7HT17qrOzY50cP9fx0Xe6vDylbqMBbwJ9ajRfTLLT3vULRT/JB8vlRFcTTt45YW9w8LvmSt3yUkU71z6n6o8+/kgPv/hUtz/+QNXeCPvZK7oMCprxiUz0W7RC1/2pHEe/OZHDtM6zHgNJj9ul+tVcHS8dfsruTnzC8evdQOCsq4hKMaqDYaKNlBg04rqG3v3aNO2yGHFHQu+JsUu+GSQy353bD1MipouaAaVzvgmy3uNNYz+FWxaEB7fr4hpv4WHo2iFC+bgAr9qjr56xartODnfaW/TYsFD8L8HMOelaEe/FmyBjt64fZDke12shFOqs4MW31NKiZr3pctXrDON/Om10wUa76gtoKugLRGUt5vomwWmNPMso06vXqySvlLn8jlcyofe8LTL7VwjekqBepvXwLSS/eLZPZm+EMbmWHz0lxkrXgGAr45vyKF7fLzms0z/8TPB8n/jh1v46SlGJtthKvE2/Hm61/Xq4rbcOX6/l6XXJuz1/Kv27cX0b1bYvby53Wb6PhMYcYm4mn8+OzarGzEg93HyibZ1CdjvxUp+d9wWF5zOl52fqn5+qP7lUdzVX5OAstqaIXQleV1y5aR60IxF+D3pP15b3lt02vQ03+VmOTfwdAq+t78lMLneSNhoj8rNvGF3zv8EEOX1IChrxXyUatlI548GXiyV6b47OxYml1FGH4ciCQCt4JZDT+lOuRGUHwX8jd3hv/cxj6srbjIyPpOMHGvD1chM/QPqLFrnUbhBSnkE8cR7xHhXLoBoHfTCuVXCaHjjdxhsVL+8Z/ldfOpzaLiSc9h5nvdMCh2/O2+ac03SPr2DegI7NstfaKUk4IgFYRpARKiNgg4IaDNASp9GdHaRRb+gUXbq/OqqiBiDkVdDJckg5GjIQgqmsKu3t7erRB4/0xedf6PGjxxpWY7U4PhNO3idXV3rx/LmOXjzX+fmZur5RjdOecNonnLy3OMzDQakimvq2yTC1igG6MmlvXOrTDx7oV58+1r2HdzQ8GGtw50A7d27JkK3nhSMi72ox1+zyQsJpUAjKY42Mr9zmqcQj0ZeeE49e1rRrh305p25DvaTeKSzKikqJl5EOfqhJeSzg4bwh+dk3LGif5pLob6eEDGIMDIeTrvxsvj+novfldfw0PnRCW7xDTUO73kkP34H8FRKa6WnL0TFKLafriXSmoRM9c74BM9bEtOmEz06pz4VIaAB9o/wedGbM5qCece4tEC8zVilqQt3z+QrHfaXLRdIKp73F8e/MnXdocx1v1RhH1hQvBpY87nlbJCI9+Mu/XdKbeJvE3sOUtSihPmkTJ5JjzkNG7gae/z2YU7leHB7/HsVfb8ZfiOSu1dfxFyLaLy5G7vdm/nl826DHt9jmvR56uduWvD8zTz3t8z3nXRM7cxLYCGEjdHal9PREzdPj/FdfGva8drnk63OvfCDPgujZjztsTMOm6miDYXd0jQQ7B6TEfsEb0XMbHr7nZlx+TKAy3ifvrazeAMIHGoiYjthJ/hdkSvyMggOW1sfhxJ32FYqFGAPVR/QcJVLUlLtZOdTfrnfSQHgnqh8h8vHzU+D1MDixD4eHr8JzGVtt8Wrpv0cqsYg78ZTPHMMgxMLk/yvacFjjxFYqqkKG465g6ihv1avHWUygJ2/ZmWY4dvO242R9AxxWvv7j4uJIMB17n6jQOo9Aegv/u6aR9BYBA2IKSn1UC88W57+lnLWAjGgPRReF8u+JB9qHkFLly8xkZsRNRoUilhoOhrp3+75+8/lv9Y9/93/Qb7/4T3pw92PtDA5VxrHmnFieHp9pwWl2WQRxcK3Z7EqLxVRVDBqEEgda6vw/NcJ5LpDn7uEtffb4sT579JHuHB6oKqOa1CoRjnHYhwd7vLiQRlcdzv58MuHE3LUh5XHXGy7b5pkCRJG+JzewtOlfEgK8TJsy+liEqAgScbQCX9PbLy9zBEg8fAuS5bYLdOfGxxhPOeiz/IUDx70n3CIR159wef1XIJ+Fa7ySTzuefqUpH+DvwTXxCtUmse3vJkk7Qp+Mxibj9Xqvp9dkXuUmPNflQl2ox/JG6Krq4Y+qcl5vUR3zedlKM4x4k0yJPDkC48GaMDNxKz/IEnmJdZAUM22HQ94Tb5PhpEtT+JxMlzrhJOeqLTRXpZXVtFNm9CpoO0rKzKTkIUklHg4Cbo85iObbeDoIfv7NWNE4d7oGAtA1ewO+34zLs4WXbuPb0PPWWOe4vcpj6ceNts5bl7/69JJtzs34Nu/V0CkcN3ONhIPgv4Hbe/++0KOv9ZpIctvha+bHYGZvmC8Gp7+++/W+Zl2wFj1MhDfLWTTyAxIUpS2MuW0311WuI6214c9C2fhwcq7JQjq6VPf8XE3+qy9zBYwP50wK7NOht3U9NwmsF38JELrOcLvjNgnbIwdpOfTjV54rJmGi3glv5QgPXYOIvYa3VnxzgZmJO0Pe5zfBqOsQj42e5R0i6VmvAFIfowyPX9NsI96AYa1NRR/kv3bUnE4k/4e9V4wNtjtgz21jk80VJup6e/rruP69pXQNvxcZTButo/+XDDd5LzMy1TbXw5u4QfaLRG+2tY7zZFH6pA44qEVZqHTgpJd1KSOvt4SLLrHexQukGjP5KaEDW6A5zuW8SZqTseL1vel7tUz8DjphABKhG+1thwIaCDTraopkRuKeDslkQJwmJlZXT3zFiYH7jD2T2tvuoYdddpKLIgrRyYEBTwN+rw0gxgNZDAMVWByDcojj/lCPP/xcX3z6d/ry87/X3335j/rsky91sHcLPqa2XanrVmqapVLX4LCXGpYD1VZqXA10e3dXn3/8WJ8+/lgP7z7QTj1SYUGIhm3tteQlJYyHGt+9pbYULyvIhR78d9kX/h8i9Um2odcbL5PosyXxuTLJOOHuFjOJ0/+CzLXeTKaoGAoZEPrtzQT1GiZB8CrEBV+e3G8iuJEHHU3huEvmykb5PUjuibJxrA1V0vu5XuWDquiD3oh3a+8mP+LeEcfrlb273oqHXu7h6zTvmKYVxj6xPhzIDq/EADDU5IWMhvm3YG00PeNkzHgL3vrLFqgjxlCE3Dl/GzqvNbwejjjGvgcLePqvyLy4mOtkssSJNy1TyfqsQCmnyY67CtoKwOTDueZlpNeyepsZuVXl6LZt/YwrUcfhDeTxzAkpdw/GN0Ny9abLq2RA/3q55+c8L/Oxy4nEtPQSh2cQbsugI+WZGR7fIme88rhZ4vGbhTC6mfwPHPeeYwb0vuCqyjy1Hqe1fd7EKVyXMR9vxF3bbwIkf7W39/P6hYVebNP9Ri8EayVQ5revUkfAmET21JjDlPcGrL8idsSwKXJH/XKm7sWpmmen6k78d9QXivNOZRtUdAF7brr+YWBN68vDl9jEfJFSnG6A6A/fVL1J/0PxzAj6HPLY0hJ99XaaLV4t+Wkp748DDaQ3QJuy7zPdNn4j9Og1YbqOyfOdjyPnWtZ50REuWnVnE3VHF+r999qnK7l5YlS0vhjl63rrnL89366B8Pain1Pig+i4WdfTjpt5m7WZB5r8bUj0l7p7GLsU12DW9IGGI1OnKhVx0MthTVhJOOwi3yei07tdYJ2rx0j0ZPqvq8yWnfyvvsxxLFc4dS1EHeiTyWkSdERFIKMdoynDKl0jUQSCQ3IyYDjPgTCo6xNOdK+ulXr4JnLJ4unimeoyCH9VefbTF/lFIzQjAgUZP1oX94TwqIqBDvdv696dB7qH0+3Yx2Evikp912u5XEg4pu6IB+qgFd0a7+ujew/0D1/+Rp98+JH2RruK7gj1vfq0fo1I9LhzQatSwzsHKvZ2hK1EhQWn840WfJJ0xzcgsMul7ZWIONALDSNvAj2ydwp9S92F0gqZeBmI7gFlOpNCwV3K/JSdGq5nB9zey+3qNOeUeHT00UHcx+q6jKJf6qYpeX+u8c4NbQivhc+cNpmvB9syD18v+wlpFMJMUOKHKcOcMGZDBIEX16imD/L/IKylmcRY+TjnSblpIhE6CPJt8NkiZ1AnATHrEug3aBQ0Z0H477Qf47Sf87VoukycwkfaLWm/glOhnhfO3qKSBeKvcl7z/8t8JhfL/PEqcv6NLDMnWud6bK3bddqficwM6nhI8JY7U1PmIcHf7vergTep9U1577fVvwhu22566MhCXUewCD5Htc5YPzMFU5kV30slJrjmAKpmvfuvXEQ3JrNG/flUy+enmj070YqT9XQ+U5i2iquEY2+yXjImPTHdvHKe5wO36Q6jYXMiQg/eGXn9vTP1K4Q0r2zaaPinNqt3uJy/83W8A/nPIHHON0A/cn82nFyn/msyadGou8Bpx2HvOG1PkzmDzo4RhE3eEP8teCcNoLJ3onsnIsOp8kHycdusP/lnp4w3cPChlj+2eAPNz8taM2RKaN12wgFuOX3rcrpHwBRweMtCxaBSOahV1JUUUUc0+aRjrctp+rzRixNj4XxIy6YHXf6LLyuc3ARxgkYOnAkBw5kwM2kDMyPq8Czz0kwVpRwPMkLnZIJU/kjkuF3yE/sOvXpp0voqgnDYSxVFkTPMnzzMjKoAeoM49AHD5Yg4wAYkN051WaqM5EE3HAx0eHiowXBE3cAXhhJ33HR+fMpnROnDO/f0KY76rZ1dVfQxYjQNB9p/Tz3htCfiePvqifuvxtjOSLcePVREp4K/n5AsJxjWKz6N5X+AamIQgNYXNAmea/QY2E7CWY+pRekLNfOrHCq/HKyrCDlCKJC3kKxQUgAG9N4u11NGD0vGWW2fded6Jecv+04uHnrWFp7+mYBFuoGbXIx8brnik48jYCgxwlFdqLTsQ/4C1XjmDVlch+vRyoLeZPnGuDG+YsyTRSXGvc8o1VmlhpP1eZN0OW90MV3oarbSfNWTH9SHWslK9czonhWX4NMj8HV/9IYriTm4hojrL+RyUb4H+vLj4kHEFwnvu7zj23HI8Zu1oduW3cy+jq/LE/USgmzHO4fC0pJJ9jX13yJv18BakzzXt8zsFWSduj5fw9s5/kIlP8D2bTK+nr9lwbShj+tUpmHOZMPB6pTDmEMbeNroe+ylkn2lwv76XyGJHJIZ61s45un4Ui2ntt3Jlcz/w6NFp7KVjDpinQt74TDxQ+NG3hZ625XeVGBk3oQnSdsGOWkye3dIxm08LYfa1PXwhyGJKm+CmcnsJiB9JX2z7GUcqnzLJEGvd7jy+DE+10PoekPHvt9LmZG0CY38iNENy17+H1O2LzjoAAAQAElEQVS1jFtzdKWeMUvY7cxjQ7utsw71t+sNGghvyPvZWddDxQB6fD0YWgc541XW2ywPHa+W/imp9eKXEdK6O+0BLzcWUQUn6dWwUjUaqAYl6VCa2M/FvoYToAx8jRx6nn91m/HWPlu2WuJF47OrZSKmgMMYSkVOqI14wqFQhqvVYZIB3QRZEuZDr+QG6LjJNCCJRKKNFmPVEaJSeqJ8BUgGVaGaF44InWn9kwstP8lRdjADMUekxUCRG0KDWY9T3DSNqK66rrW/u6v9vT3V9CX0prv7h/ro/kM9PLyrnWog/91uw3iGlOAkriRziTiRTw6M7go0/rvsd29rsLfL+oU2Sd2y0eJyorRcUc+AS0KQ75TpeDBcPcRYXZzz4OgbtYu5ej/5p20nTy4wLQt9u84tOK/gknjx+wNyu8PuulJHgq8oYiyu8260ROn7b/8G/58eRcdpg59e+ZUa3rebGc72ZZo2SPj497y49TjmPQSdglYqtGDxsI+qIy/5uK3JffRAAlT+0dsrmdJmA07w3qJnrW2d9yZFXg6E475iP1/qilOdOQt1xULucezXJ+3ME+RI120SYz6LYAtv7br4PUVyE7RxM1Ru8Oc1AKvr2h7XD2ryZo88DhLQ65fnOV7Pv5lmHGiQO2cm7xAxD7Z5JP92v0kDrlrHtuxG3KM34bp8E7ZV/6LDNwie+0a+beap/2pMz56BC8eOkfJcfvkkhtE1Ounbcs1691NaTsjEG7l6TtMbh5/Ubv48Y91xKMWc/v+z9x9ekiRJeif4iaqZk+AZSauyupr3DAYY4B3uLd7u3bs//fYtFgtggWkyzUnxquQkeDg1U92fqLlHeGRGsqrM6u7psbDPRImoqKgoE1OLjDR4VdYJShtj1VHqJL6kHtT55dEzEKCILqCwkiFHiVx8ODMpnvs6gFVF1IJ5Qbo0veIqzG7IZ3FZucJMxiolWu5nynsPkOSkZD/3WGQ6IY8egjWr9KH3Y2I180WAvO5+pk7KBfomNll2Miu/tjT3/juZyDhc8Zcso/8E4ECEl4f4nXksQfBv/XZv51+uDeh3M1PAqYs4tzWnvvUAZ31Qq9dnCFUS40g+HhIPznaLkz4jPGZwOU55MxwxqMbzlhNDFUc94SgIR90M8yGf8apsDFrgYZeFCGX/YUDnxbJkxGGh0u42M5l1IMDtYUElf7gsP53ET2RyIL8T6iqrX0vDulaF926Ss5dHlskMUBceMOGSDCXHxJWU3FnHiZ7PZ4Rxr2hGr4dNaJO/9W4ON/ST7/1QP/7wB9rsr8lPyd3Rd2e9iECKWRcyM2TTMlP5NZhZRebWmoZXtiT0K5s6zq7/Wsz0+FRUqNIAg29xBxk/We608yDVw4l6W2Wc9WbMJzT/tRTaKud0uyMkVpVCiCSZLl6ZqAPit62EPf66oJg76A6jU8tfjoEWceS5GCeOZ8Me//bhmjjeQs1uUscFUZfLNh9rLNje160FvkZFzVrj5TZozmba8jac6a9M37k4MxfskMw6KpfxAuSSbsyiIHfcz+FpxpyNnOhHzVVrSl3jNuuY8b0/murEX7LRpS1Oew8ZjBdRJ/qaXKMl0EVv/6IahjUtIOD2Ocdbqgu5ZuYteksC//rEZFR+W0DUO7nN6KMFBH0nlbwloedj1K16LvRF6WccsDPSmVUrT8anWDMjeWXdhJkgPGIu5gXSYo4ktqwkX299lka+avK5TNn/M55HTzW5/1izp4ec1I5ko7m6P9GYKYNQmfzm/Zy1QKwJKnVkdZRczy68Z2FSjPWqg8nMxOPF0DMX7HI8k/zWo16H400Fc4gh1sPMwYmKg+ICsPXC6sXQ7i17H5HWWcp5VoEFueU4SzZYV0D6eTbpxMuNXG65X+X/FtDTKtbm6nSuzJeR5vFB6VvxdZRTnTNTpqWIc6Fe9F+BBQL4ZjdGXZ3Iq2F69Uw2bPIxs0wofUJiocvEb0yzur+cYLJoCpWp6kWVE3Uc9cipdCDdcCp9DPvAcDQSm700wxojwid4yIdNo8N5Iw+Ps8gPDDyH0Y4AYLQFICJsDmXmQZJxOmw4xob74qWiWtKzIkaI8COFIlnugxaQRvVaLmpmLiwoQWfowjhnUdMZXMaA9g39qwGFvGzg5cABl8xMQVbkmVTCVQiKLFAt8k5OjnQ6PlaLjnNOvhscnH6o9d6Vm/r7H/wb/ejDH2urWlNMUqT9wWcecszhD9pJFcTIXIQRzWKZQVL/6raq3Q3N6yC3dYPjfbp/KEEVEOCFHYqoG5ADNeBxF+QsSjKc/fl4InGCS3OU0CN7wHmtVoy1zpx2y8hJwCmk3B5eoiS8wQMl6K8ADKCOMpuIIc5chxWQdCZ3NXyW+G0EimLU7vSsPuL0z4Xoit66LGwqJbykzi6PZcZTPktZBjIy3OrJKXZiKy2n61M2jCbXsPUkC/Ifgxbp1GEOagro60NiFWTJ58hyPYGN8ojJFyEuktRaZNwBJvcUzlMmzPGs0R4b+96o1cnMeOGu1HLy38KT4M/UIGDZaJdQyy7AzGS2BPmL22yZdpEusl1V5ORzLDNWKLllLPt4XsLb6hM8uwQf56DEnVIWNeWQEeEu/FC/Pezlgmein7CBkWFncSIXbkO/c5Ty1PNymlQMZV6TJOrxdggx8ovyri8N0wV43jtCscdblP225bltzB8LHYu9PIztzExy6OJlZiQ/j4tcr4iZLpVhZpeme78t+14r1zLN6Uoy7IwB+tvTz6Cz1nWsRI1QgPp48D3Ewz7PGZ7kcCMjsLaHtlHFvtSHDjgcq0YzBU7QEw5683ivnMoa8cgLuDvykS+uvje5vKXPiSi5Cl6nA+nlvhg2GZV3MPgBKXIsbONBMlTAWF+OeYqpYJnmlbHnFn6D3QG57MZacPNEyaW9MOI5q9voPPZMyDPBy+Sjk/8mgcN9huTrG+3JrhzlEkZytPgjDd8/m4pQnZX8j6i7ISl/3t6V6jOpKzoTJAGBLncBM5OZdenw01DCHujkuP/Qic/FlDFlBdbl9PhY0/v70j4Hef4fdXBIGpLwkyiXV0Cw3J5WAn+7j/A2m+72XIIee6VoeyXHswxewtGlL+taUvlKAAJObODEOILQrxSB1VHuC+JDKJkYtoCCHJ7LT9SnhEeNdDznyxuJh2z4h6Qdi40eJyPFoBSAh7vqyRHIMmsVcOkjE6HWRD0w4Kyvr7F6eaY6zRRZlHxexGxlQBoj3+Q/4ikFBjw3kQzEZYx783VOcxayOY4rOWKdknxQg4FJ7rDzsUDRf4WEDErImB3mpZ3CExw8Yoyq+dLQNnM9efJYD+8/0N7TPY2OR7I26ubOTf27n/w7/eA7P9J6NVSmTqOeIEMfr71D0ZOUs5t6fKHI1NlSYIo9qu01rd3cVV7riwNOZRSfno7kKI1AF2FLGbKdKiAOeLikEfUbO7XzueazGe1GGfIyvFldOYuVLERixJ3/DLkLefISXcprPpeFoKXPOirGRThbWIy+tEXdWNwkWEWC/nKvhZKu6GV4ieKUJNftCrxf+OrROOjbFlktE8x/RaXJoZywz5hoHs6kC2TvWzeOyZ8L5EL1zIU1Jeoo1JwHEA/A05bwYuQoE2iR3xRUzMaKGRg1bqUjNoMnbPZ7J1OdMozmbaUWxz0VRGVzaYw9PQtDtw7KVLC4YdcSi6TniLM7nss4S/DZQhOJO98qSl2LBCewKJs/V7AILvOlFzCQzK3LL8/xtl+uh8s+h+vbxcqToq5TwUJ4SV+Ev01SdFjV5xuE34ne6HMml7Dru+wuomdZy4CnXYZl/rug3nevlOtMS7yA2Z1Rn7cFyjLmq48ubw/R0mwPu6Nd4bj1mJ/9JK0z99aTaTBtFQ5PlR7ua3r/iZpHOHQHI9U48M5bw+trgJd3OY6iSuYJPM5yQb06q0tcJR3a3cvYJdQnNkzeR0sQXdxU4I24DMtKF5zPEjdDARmrUs5EkX75DfeZbMKXMPne6zZ2FJ3hcU7MKXfSE15w6mUlDO1o17La9QBMzdDU+u+7wiP2bp0p5BKW8NRcutTbgHhsa2dYxkWKlgqIMs7sEHJaR0JGKtXUKBfp65avJ7MnHORBNWFxhq+oQb6WsiiKuO5eDXcpf1NP36HeYYMN2UsQfAv3Yj6pnEqJQYT47Ik4pMKpNpx0R+A03Xo9WV2r5VTdP5U55ugwS9LcwWCaImOMw3HasLHjte+xoz88mekBm/tdFo67+0c64IS3KfXI/TVRVJlRZdYoGg45rkGNc161R9L0qdrRfbUnd5WO7yudPFIeH0iTU4VmrkBdlk0Bnd34iJWZdRB0AViow6jLxKGuZpw6cPBPrmQMWl+weiat1aZ+lCIuSOBt35ThAQYf4B2j1BWxgcg/2N/Txx9/pK++/BJnfV+nRzjrCWedk/Uf4aj/+PZPtDPYlbWBl4CggDREqrsywYztiwVKkpnJjFpN6uZYVhMIY//B1R05/G+0S6bZeMbLwakyDrgoI1dOXB4+Q1DGAW/JS8Ab2/KyM59N5V8GvBytQw8qLGWigvd7QM67vLPkNqfxyjipPhACG46RXuB1E0YxD70YzvPi3L/IHFd5CcnkV4sNEv3if/LSf3e9zYGX4Kg5TvCsNRx2MW7pS4vKoZLsvINsIUN+mfnzeXg6MDO4jfwMXYB5a88Y2nMSHC31dcAp5yS9CTWv0RHHPeh4krV/0uiAT7IjTtxnuWJtAHypaRXVIUCNsWzUEIDTDijxxnemhDsxz4OMN7ld0Ev4MdNKrttrGXXdCZfy5UHkX+9v2wJmJrNzfNv1v0l9q2N1tVxmNiyxmr4MezkxN5d0GWaZVIKplCXfIzUJ/VYazLP606TetFU4mWj2YE+zO0+kR4eKB6eq2Y9rz2vEnsT4pbzp+cvTLsPznKsplOBWAQ/6RwssiEhVeXjAob/wCxP5nin8k2QN61ur7I76WlKz3kpXggbvbWnwwY76t68oXOmrHZraCr5APuW8rOhrbynmJuRCPXYRZiYzILuYsRIr5elrX4WWXBmJwhepcXJqHPQ5ftb48b7avWNpPFVxzi6vckXy32bwfBd9K+13cctu6QTm0pkX07qc7mlZWkIvubLLQbw7hQwrNtXS7TKctcCpcez3FP3XXvq1jBN1caKeK4ZJxdCLUqKsO+qTJmuE8zuaNzp18AnuGBxwgrvHYHl0PNWXj0/0h88e63d/uqff/P4z3bnzQLNJI38JFWUDnnPNSKyKezLBRTlSnD5UGN1RHH+havKZ6umn6s++YCH6kvSv1J7cUTt5jAN8qhjmtMZblNU57raIJ+JS8W384Q5rMCUzHKCkOZ47YxwGbgZ8UJKfrg9pYw9vsiJeMxkq8iL6RaRWFHDquj999Eh/+O3v9dVnX+jgyZ7SZK40nmtgPX3n+ge6fe0D1eqpSlacdaOsVi5EIj2DhN/KBOdUPwP/dZVAnUZORu85Ok+iZOsDrV3fUb0+lEVTX8tbxwAAEABJREFUZVnjoyON9w7kDi8c6hqcS1BmyrS5hTbImBv95kDulL5q/WUH+WYGq0miUz2OQ2g4+Ugh7W3edkGYx4xKEmMIb1SZ/lg67ZLnoo/TZ+ym5VXSncfh/MuMi9RzvJ4zXMz+VmOucgf6hrZlR5bKWHDqynqaImOir3kbNWlM8xyZc7XcWc/ku9JmJjNAhO4lLJkkM1N4Bst0cXnY882s8FroaCAeF/CwGXa1KOGoe72JcdGGWk3sF0ysr5PU0/7M9HSSdTiLOm17muQap75SQxscLTLaHJhNtIGwj+lMPct2aOUKwXXpEswId8G3+DRkmcyfWWWtZDrILzMr6R4mizDtl8M8qUOm384g+o35S+cVp6rjeOfPjMfm9b1rLO3yzhv0rxUosxY/CzGulqbx8ehoGY4te1Nj7BneQYyFwJdb/98whzjrQ5zx+nCs+b0nGn/1UOnJkaqTMfvnXDX5Rj2iLBuShBwG+bKK16IGlwPyl3m7zV4FbMbiiv5Y1G1xAVmWdWYWb6shL+VGySbScK6wI9U3Kw0+3FT9XSLvr0k3htL1ocKNdenKQO2Q9S4mZZctF5jEaiHz9W0h3RAeLMhhRgSOcnuYdBVaUhYP51mANWiR2JFSRVaVgiL9nI4nmj89ov+PJQ4ROaFUaTN8ZVy5DWhXV/hv9xneVdOLnb0DX1WB9+ereDwfTYtMBpNVpoBDHgeVqvIXX3qq1zwcJY6d2WvVIrcBjAW5oz5l/LE2yP/x6HjWQhuNOPE+nc90wuntSaGNHu2f6MnBRJNxwLlsdfJkhIN5ouZ4rApH3SgTcFIji0c0JkV7rPnoMSfp9xRnD7WmfV0ZnOja2ljXN8H6qdbjU8X2gdrpXbWzJwzEEwWcfVOrAiYJqhKWyuwTLWUW8iRuSiGoITIrp5riIkK+wcf7ivpVlDvuEXkBRPIC+gWoQc2SUprr+OhQe08fF+qToGXhHFR93bxyU7ubu4qctNMkWRMUmEjqNNL5lSnWgQC1r+ZIPicdicbMHVXQ8Mo22FLo1arqGhvMdfh0T5mXI5VJHiWDGWQWhwbqmEPn9PkM2obA4iM1LN5J1A+710NBSURwqkKsFUIleVzLCzvBj2YkLMMEL9zLdKcXMp6PwII5FajcT5Zbf4nAhr5AYupSs5Xn80WLGpck/3Ulmcr4ZDwVSqMy7c0KytY5vP5XYfwvKbW5SxN9I/NyQBev51Mu5nvMeRwefjmcq0OnkzFmohK6OVpVaq3WHEzUY86b/PfbnxxNdTBuNWHstzj3ifykqITeyWiDTPmsYg8x/oh3ofORBRupb/vu2qOXCkc/Xpb1wgtN2egyPBl6rjHppWVOX1j47WR4M14iyTX4+vD+6LAck5e3cVnDSxRZZJW5DLvTRdIZ8bQCbIfl6Zl8hjOmfw0UC+RFv2dijgRNrOERi6XZXM3BiTL77fzxoRqctXg6VZ/Nuk/BspJ7efaA0q8eXsBlIepv4PaWgjLgoLTYn6s4G+skdmzZrSuFRjZMqrZN8SoWv1pLu1HaxqDrjFw/de9lhe2B6hubhcYYKJtVLvpAxFSoh0zyuBbXMuq0pJfAIvP1SaC6iv3BD76a0UQnHOaN9w+VjkcSe6vIL1iK/HrVLEv/1dPwtlqwtGuhGHXRz68U/yJ++pB+Sko4x2fAUbDKFHuV6rWeapz1ahgVhxL7rNhz2Wil8lYvcconuZPuTsSkIcyJ6BSne8bbmsP/R1JjkMZerVBXalD6CZ9lDvdw0g+nClNePnsburmB05mkMJmx1SdFtQp8PrI8Uzs+AI/VT4farMbaHky1Bq2rE0U7UC/saXNwrCs478P6EIf9kZrpntr5sSxNGepz0KLt8s7EMxE2IculPdkC1DRnsfO/yU4md8Y+zifVVdSAF5gqJAVr5c56ZCaEEs/EkyrsdvXqjm6/f0u72zvaXt/Ud95/X3/3wx/rBx98Txv1mkJrxWmPuZLlIMlhQiGVi2C3QBDzDoIsb0ynopHxJK+B+j/i9f/9dHhlRxWn7KGuVdU9NZzsjw6O6SgE4mjnUKnFQZpR34zKmhhlg4HC+oaqrS2tXbmitc0tVb2eZK5Tp0U2ylNGIUrIMeTAoPMrE1wF0Qu355HgjowHnRJd3omAgxYROr9pWlEgw5+aRpmvLpExhcmxm2iBSj7Pfzk39vH25uL4tbyvAVqXsX8OtVKImmfjdD1rmkwN6S2WSPRRLvB+M0q8+DY7zzdbhJ06Vouhy2p0GTZG4DKcKO5sibKJcIfAOHNETXJU92twSYd8ZToCxywWc3RurVLLWGrNeY25J2U63cfBOUijMq9jCYrCR+K3eNM8ajOZGfSSG727QbnUErqa5mGRdknR10nykpmqX4aXySnlYXgtulrPskxJo1doB89l6gsoyX6fgcK6CKY0Y5u+RaEE32q8hLGVz4ElU/eynjExII8if7Y7U3NGSUfRj/i3eZf6qXBJ3RyoU1RxWyYSHIbN55Opnty9r5N7j2XjmQatgKlmolpCiN/0KaxK0ZiPkp8hLbM8+63A3oqUdyQES7oNsJtAkv9kngDDJtbixL6TgfBrClKjlKfK9Zy90xSvRGkHbAgDJ9IbNVWjWWw0B00vy7b7qnbXpWHN+pgon6nOKLAAa4uZiZs08tCFgGRSgfzydKevC+dPFAe0w+eR/6rpfDzS6OBQI5x2nU4kDimLROry/vd1psT/Rh++i37jpmfM7nhOUBYLmcrl485RIjzIUmf8ElqmFLocGPQRkz0rB1PgtDb2omK/Uhg4jbLaxL6LcyA1MDPnC/XwXLmcrPufZhzjUI05DZ22TcnHL5XLNDNFHIsBm/M6qHGIa9786+lUgbe9fpP1/s6ubm5f0TqOZj8ExjROZwy0q5WlsYbTA11PJ9rCSR+EU6TxZqgJA34KxuAEp/2U8mNt9ieq5k81O76Hk/9Iaf5Qud2D55hT2zFWnEuplRjAEhS0TE+mkFrM1CZpxltngjOjecLJzRYU0Kfq99Vzhzh4mySIAjYwygdJFYvezRvX9R/+8R/1v/6n/6T/3//2/9H/93/53/Tvfvz3urKxhaNutMeoWzLq4llKZ+pKSEqGtCI0SNBsktMlzEwGTynLYpLJbonM0a1/dUeb799Uwgm33kCtVTrks1c7hcvftupNNWFNM/WVeHGIazj4G1fU27mqwe51DXauqL++rqqqVBTk6Xc2njiKQp6slsIC6CH0uQCZtEyTX9RNf8vhUVpbiNxixjjpkCjWljTPJUK4hChenHTvGMaW5i0vPLnYzjrFkIjN1EFQLcrqkstIC1mMA72ES9/CZVLRH+qaEKY7VZwAtdTfKotNwZJa7Nli+3no4QBXGifJX47bjA3dcL6RAC9bQOlnbzOTWQfPM+vCZqZwCUySQ8gtUHcZWnVACcOQJTnDmy5AHivzJqrl1L1hHk1a0xFv9AfjRvuTpKO5acTCMlXQHB3IZhYl0BYsOlk0U6tXJlJQFCRyye1lLgfaU1degdBVl15eAfOw5C9o9jTHpQXeSmJpG5KSMqbvUPqVvnCn4UWgyIXb5SRSHB4m+NLbm1YAVxlW0BJ/SXM9y4dBwYqdMuFMvybQEl4iES5g7WhCUMO61TpdoCU90TeJeCYPdimYHGYmM0MrvxMPR4a++9vnZmINc2Sox8+Ry7wtfUTiN6Yuf4GEvGdxmfzA2CjrJNStYWYK2DDhiH31+Zd68vCRAuYKCfshW77JIRvFVS6SzQwzW7FxIGxmInIOvfzynijwcsHLwu9hgq6ztwNL+aim2rQQHaBBPPTtXq5pokoHpAz0oOz28Szg/ez9nbCpI7ckOjg8EoeAs3CqdgtfYpcGbgNO2lUxawPrFzBWscDqx+pG82bKdSNd7at9f0OT9Yp9uFUu9onK7K9mCzt4GkE5jDoRLUcg7GnFtiQU/iAzE129AGHDV/G0wlIeEmlREgf+GuBvDRuTcaCXyr9zQy5+C0uxmiCdmcAo8Mzt/fi6eKboN45+mwIww1uqzoxOVoeFyEvsusjpCN0BP1zc5QRrMQiWYYtB9aCn3rCv3tpQ9XCAs15LOO4tHdkyQBplTvYA49tPzWdM+CkDd4pj6w76DCd9SnyOI9yqu4xRZGWgmCKOVhxP1WOQDGZz3VgfaDMkbTCwr230tTOolGYTtvasISfxvToo+gDFaWlmJ7L2RIM4Vb+aKYQZBgBGTSvI1shsrkE/q98jv3mqdnof3FUzu6t29gA/fQ8/YKSgOTQBjEJMMiVxEfVfCfG28KFACXsXkJXJc1+2h8Ne07YKu2AedTD0VQl7+tbGhr57+7a+/8F3dHVrR4Oqr4CALMnMeEhE5XGtXMu0ZboZvIv8kreMwuDyRGJC/0YmGw41vH5NYXODN3vsWQ80olHH2F71UHltXdXWFQ13b2j92i0Nr95Sf/u6Khz3ONyUwY9xXaTKwso4QTw2kFpGcA6mroFRqoKoUrSiQ+4IT26PUDFSiCzuRRoyvVzm4RtyilEpBORXyEZnA4rKxuJpXVEvEjJhFs4Wpz01Lf2WkSBsKsLn0Jtc+U2Y3wWvIfQiXCWWfKXyI0a/w9Rgl1mqNGWhncwT+63JjH6gwHIBRdhr3Wb2ar4Fj5nJzF7An2XK5HXwsEOkFerJ9KPQM7EhtdBZDhrNWh3yWf5wNNPRaK7RPGuGtz4nr2UFSPR/YkwnpDsy1MchBMlU941ub8uzeJVA+POSh/Ay+BxNpDjjywDLS24v6e0sWOHz9r8KK+zPB1H7ReWXdcFSgoWiCDOc+WUFRt9Yjsy1SPeSQ1j0k5aUcC5g3tJ3GUlJsDpMonuZ45I7BAWImTkQ5V8Ip/A4xlDHvDK17AFzFtyG/allHCUzeRsQyQ0jdahA7/Razi93OP3f9zjNOv95p5W/QPhSJ6fC8V5SY40s4YV5LEuHh4e6c+eO9vf3WDda2DvdL4iGz3mXuJD3BhHEPM/tuixSL81f5H27ZEWTZaOXFHu6HY0BbIQxmuSOur/o5BY1Z2rwRaqtqP6VnuJWT1pjMNeSD0fjEZgvvmdFysecmENeDnD4GXfXNLi+qTSMyElqY1amsmR68+t8QrygbBbOUwclNGtV9CFc11H+n1riLIkMef0uzqG/8Ytl6W1awEQ3INB72EHwVTdsmQVPwMsuO8dwwiKOeT2oVYHQQ1UGVcYLzZRxPkcrEy9mnKZnTXAAJzhOjil0BhoGZUKHDJ9DUKpStMAAQd/RWKPHe5o+eaot5H7/+hXdvrKu3aFpnTfP4/2Hevrgro72n+JczzhZcmlJuZ0pN2PV1VwRZ12aSjjbZRAKHp9kpGRoJp7VqmICVHyO6lVTbfQn2lybaNjjdN1YsOZPlZoj+RuywUtRFrBwDvT2Bdn/vKO3rzjtMLkN3B74lugSqIN2UWeU1CGXbSqYoCAvwAJaUTCSatjCZPJbL7oot5pVFl8SPHkJoiwAgc3TEBWIRhejbh0AABAASURBVBw60wzl8nBNvWvXNK1qtYM1zftrOqb+aayUhxuKfMmodq8pbO1Kgy2pxze8uK5kPcZUVKbTsrIgBcWutDNbkkNQfCrRHMkkDAeSB8AzN+VKivMt4QmEE2rnECX0srqnUPcJowNOXcJOaKDsvAXWPT0Be2ZeDPOcEUnYc3xhdOq2chTmb/3xdirMGL40E+PSQrXYowlRc6s0baXxLOHc0kPwCXi7307NF6U8J9eVushCv0tGLy1REogXykbl6eLq2hQYY6FrD22asaGNePE45gXenfajcUvbxAeUqFa1cgA+DmhjV75IFRXqXV/e9lWUJr2w0rzI8TngQeK2QClIX7E2ZrBogTN9LSB1IbGT9Gz8ZUKd90X5Z3keWKBrQpBlKxD91cEQE9DDlOiMlv5xNNCGHF8nC4KUFmigc4rNyJ+AEXUcwbzPgH7CS9sjPsk/Yn94eDrWg+NjPTo91f6s0Qm8E8pOke3lW+pL6JOhOoO+lYteVMZhy4xrFXwr1b5xJZhZdE4p52omDtYaTlEfP3mir3DaT0cj+g0WbJpTFhutlvwqNtU7uajpnch9mVC3heNlPF2ea7cARjOCVigB7GfYybzvOYxManCyG837rerdvsIO+5b/3WffhM4NWSzpcjzZYeQ5ZEnqmSJOe7zK/jwQDnur5EyiK4zHm9yv5M8qdZZep27Xg7UoEa+GtWoOToXjTs3c8OpfL7cAy46TtwXvJRcJZQFbSvUBsgwvqTF0zEyQAjPCIShWUf67ytWgr9jvyapKORibpYpj3kp0qcSeWjDjDdP/kdtkljUl0cOsqcV5YEyzhhklgOsDAhVGvLoK2meDjoyVPJmpRs4Odb53ZUO7G6arWwEatLMetc0ACpzUzyZjtfAxtpSbmdL8RBYmsoizHln2A6s9p/PFaTcEexgY8LSkudoEX55orZe0znegDbDea9WPc6kdSeSZt9DHaI7EgbABEM6Rv5xM+BLg7U60jGa4OjL4K15mak59opkiCZFmVyDCFGhzIN1R4zRHq3Gu3RJREbvAjgyD0/SiK8PnG4PDeZwuURZYFpBARqkrB2QFWlKpQe/UG6i+yqn5zRtqt7e1/Z0PtX37A2ljW1rDQV/DQR+si88pyvR5okwGyjUSaf/SFt5o6hGT21iozPtheqrpyYHmJ0e874yV6SvPV8Yoq0BSdy/aaNACUgk2WJImSozDgI0CzrrDcNxFPJu3Jy76JHSFKGAgUJUYG5lPvcbAK13uejpcB7idLEH0hbeR4/KWMJdN2p/zzrTDXxLnyZiHsfRry8vULEX56fq8ZdQSlryvXOHEeMqMgfxStX38LBlWw55mZjK7iGW6U4eP5yBjdMNHVW4r0+tdRn8qRGXGWQ6VUqiVrC7tm9KW0czKr1EeMS2POF4dcfQ6m0e6mbbKRHVnFXm9Z5F3EDDGmPmcKjBsKzTQM5cRd0AuvclDjrCWoBk47XBpgbeS6P3q4+cMOTM1O4hx9SKY563wuhxGlRyZcZECfRAkTKLEYtcSngM/GR9DR+AUnJjEUUjBYZIc+yzVeyzFT2dZjyeNHo1nejia6BGO4+PxiLSRnkwnejqd6ulsor12ricc0jycjvVkNtMRurHqs6KbWnoiKShDnzWYZWkJveXLzKjRFFivYggyM8lvqHlAb//KiPSDI4joRO58KUhU6VfvP2zlfddB2CkrsXa7wz4Zj3X3qzv68ssvNMHeiXWdIjCZ6GiwQjPhUvFf78NbcAbGRmeTjLmeh7BbAfuJ4Zgv7WHsM2IxNhD8qy4HRS0jcYYvIZx1XRuyrzIeY8bWqcjuhoPXjO3CEijAHMIBkHzD6pG+WUk3BprvRE37OOw4SEgqY5jci7d3lGM1lbEnl+nUqOg5mIowsjI82Ru1aE+ezmlWy5f1gcJaXyobIIRWRMZFwB6mxXUWWMT/Rghme7ctdbsusVpTphM87v29/JxX1bXqfl+9QU9Vv1aoGSpomBAwh3/KoOXwQxx66XSadMJCO5o2GoMJp+nuxLpDm3wgMFAyozR7JQUIKVSMJ1OMsWAwHGr7yra2rmxqsF4V3L69q5/8+Lb+/u8+BN/Th9+9ra2tTZxgnDUF+WVlmZ4RnEjmS3cLZTcgXT4IC7raS1spOk9z5t9UFZtL5fWTzZxSPwQc+KjKJ01mJ/Gy6E+TdQbaIm9XNs2YpDPai2+IPFiQw62IanUVFQlEyoclkB+CKYRQ4DJNJgFfMLRyeX900S6/Cz//fLaccxjyhH2CoswATpCFqBwrPiP3VO9s6+qH39XNH/xQ13DYt26+p/7Wtow+aHCIZ/BN4Z/hODVWKSEni03Zd2QFQsZcJwWH3Fjcm8M9Hd79Qg8/+oMef/aJju/fVXN6LGMBY5XCMK7VEpk4/cPEL3nLZPOAKWEb0ScZOLWqksVKXbhW1evLSMsGr3mZDtZphV4q64uxuPqvxgQM6X1rVOv2dnt1QfNoV/iv6OntdmBBRriBiOMa5HNuysYxp3FuQ7aHM/O+bkuLbbCX01eZxMywuGQGdUgyXXKhj8tbxUUu184RlCyotXgOxl9yx50T9Wmq5I77ySTreNSy5iRNcfJy9lodF6W+u9jL6npZ3rMadbzZrZbFWHQbOC2RZ5n/rHE0Oqvfze0OehtMTZCmEUDPHHM4jylwxADdZyneZx7usU4+5XDDHeyHOIYPTkd6wIn5fei90xPdZ614BH2Mk/4UHEymOp7P5f8vx4z1Zs64cDSMjTnxKUqMkHk0njIO5vK9yFdrB74E4x7bwiOH2xed/CbVyTuBmclYuwrQl9g7qedVQlfn2YvCUsZGgH08Y7AqVqpZ7/3/dLh//74+/ewzjeknupF9LRd4+FV1v+38TKXLNrjOb1t+kUcdhb7OY8Fr2MxQzhjjkTEeGOPGi6T/I9O5TZXXg/rXN6QtDrmqrBxYjW1R2OsxHuYPKH3hz6598MArnPM0yHzt7sm2a805VGyjj27yO2aelM9MvJXxTeKLb58LSyy5EFHqRTcD4tAtMyenJycEpwo99t2aCe7VUMbZnc2jTh1n6pP/t3S7Df6s7c04UA0O2BxYNIUKlegvDurkY8L7uqF35vDN8FAnOGOnOOhjqP/FlwlvZ/Mk+bBKZkoUykIGVGeDky7nVrm6gGeFEHg56GsLh31ta011vwLStevbunFjW1d317W7u6WNrXXVw75Cv4fIKCs/YswlFhW088G+HEU+mxzoDAdPuKknxqiGE5o5G0KvqnFFQ3HyDP3LiyTlTczCgrysAaoFkLMIsd5pNm+Fz458nV1GqGJD6zSUCMrMSJX86dAbXV5iBdkLe9wp8M45k+zpwCezbxw43Aa0QMZ5F05vf3tH2zduqgcVJ9fuzDcxyDfGObIc3pduCWooTnCkXn+7DoyRzII+evxQ9z/6nT755/+hr37zCz357CONHt5XHp+qgkfFKhRyAQUediRiSxCkPoEWGyVotqgQ6ZuqJ6Fv8vQl6L/QI72ulIOVceZlDbEFlC80ScKBdRhpy74oKpEFewk6JfpXcbuuGa0LLfYIag3QvimTb85G0jIWMiAI57PN8pLPpp33kueu4nnO51OMJMeyHNHu9kRCri/kwp2zc3dJHsro3yGgc4dEuwoUaWPFulKrsZ5mKWo856R2NNMJgTknA7mIosIusIwV+mYPZFxSYEXsJbmd/WiCzCjP7UyvKuM8XwdFvAt3vKmAr1NmUYcXzVS+pHSBTlkAD5hjT1gDH03m8tPxx4sTcnfM/ZT8EQ7AQ+DhJ3wZ3ZtNtY9jcIiD4//vxin7yYQ6pszlhrndVpUKInQxBsoYJ9xRxoNM8xw0ZoEqvzLFOPBwg37+EpGgmb5wCF59Gxd1nlXjYcdZwrcU8M55tqpl2got049HmYfQGIICaFmzT05Odf/+A925d08j+ivTjkzfPCv268QRVXrD6YXyS91IfC6PtHK7IiXAY4Wf2MrtpZdYSV4JXsg9k+MBx5LxBWEvvMrCQDPsZ/5769ZoHqZq6rn6V/oKONrqSwmHPQU2o7IpLQtfRr1OR6tsHCj6m8DAVG8jZKNSg5w2eJ7zUL7YIwhmIm9wL9pQipdimT7JEnM5TWeanZ5qjMM+o+9NpDtoY2GF04t7U+TpXeLK0/lXov+Cg1j+z9e6hPETnTLjE+N4MsEJZTn2nlmo5N2Q6KWkVv676MVhx0v1309v8AzYMznlM7nD5QPB+UXnOsyCjMXADIGEBc7i8ivL14OKE+maN7qqh6MWjfeELA725Y5vKn8iqVEbpfKJhpP/UshMxsIunLomR83ZzEVJUYcUEO6ItI6CnNJl9dS2QdNJK8E7GKwrUN5wEGUmX8ASb8uZEhTmpjwNMkIF5dFFLCDTgvyrxJyXFt5hyFjcGCAgr4pBEdqJy6KGM1DZgnlJzoV7XySS24yalE9eyirEBIqhkyK5TgM5EUBpvy0gbGC0yWhzWIGRnklPtDngtPuvvFCFHFgEGnCAqVMiLAWorzX+uS/S34HP0LO9x3rKKfoXv/yZPv35f9eD3/1co3ufK4z2td2TdtZ6qo3yjAuKdzdjp7wViVp8cSs0Sc7DuHPSUFumjeJUNeKox4qFKvTQIypj50R+iy3oPrUVmjFOEl+CEjZOpNNNpa5SlYzqgFcxZ3TjVBjhKgdePEjPsJqQuwDRv9Tb2+O6eftoCf2vYrYWe7jNWjL9pXHWtIx/qcVWPm5IlgUaCQxzYRA5XM4FSOd2gH2ZR/Klt5nJ7Hksy7lpS5jSPo7lCYSfven20hbJdPnl6Sbv22SMSxrRMu4bxsgsmUYcq57iJDbeWK+D/vXNUz6+CrI393LRpLpdl1DRoatPl11klTa9iNLITDnn8TYnpUUKia+4ESkzk63wZUovjLOSugguDVfoIg3ibfFufiFcwVLLOYeV+eBzIpCzwCLNSEFsuY1nATK82sTaN8PRfjI61pPJiZ7OJ9CR9lgf9thDDjkM8RPyU8bkiPXUT8onyODjSHcgQF/6SbkfDjTIamOUy2yZy00IahizbcEijH3SAiI/MwZaH/85aNKajhgL+5OZTnA6JlGagfI77ejra4vgo/pymzLjIl0EaSXzmUfpSxr8OtT3jmeKf7tR9PQxY1m07RxaXN5/fiDl1OFt8iKlmwmUckTMgkbjie5w0v4lX0qnqVVkrTXsLvJkXnqBBZHTRT2vIoWV+soiVpgz1s9FxIU8Os6SaIsVeNvOULiDpGeQSaIM0w/xuaD0i9e3gMFS4LyEl7c3y0+ZO0jncUlnBRIq5KIvwoUz0UGt5tVcp2Gs+mpPlf8qzFBcjRKNKFUhw2UigAXXUzLBjJgEZRWnvb525fJlv5FZo8BJe2+zp+H1TYnT+qZOmuPItwHRVh4eWADywhte9n3hJ8nLMbfkoCUoI+G/JP81GL6Wz2YTTcYjzfjS1eK0lzYy14X+RbwR4C7ltDD2Gc3q7PcyKnjZNCC1AAAQAElEQVSsQG94eV86MNiLS6Kf2deT/2Khz+dg0ecTv7UUtzuVGZ3pDvvR8TF9uEjMYlBlGfmBBTXTeYmFMUEzaVlBmXKFEpaDuBWYQggFFU5iFaNi6OKS8SO4TdhXpu4yZcJZ3inGJPN0I8UYYKGuFDh9Fx4h67yMhTuEoarejuZ5g0+oQ82sV07ikmpEVMiJUqoVbKhmXuvgYKbxKGs43NZgsIY+SGe1CihhFtWwwdA0iUXecBDMgsgSRDJxoRsBI8EBu+Y8mjarlHMOWJy1Vwf10DkueI28S28yzHhoFc4Zih7SguaKuIM25Q5uA1NFyQ6i3eZ6kxasVpcfVWGXgL3My6Ug769EnU2QHP6/4CVSxRVBjzbwJU59E6flU8327mv/8z/o7m/+SZ//7L/qyUe/Ut5/oB0WkGsbPV3dXtfW5ho2Hag3GEgsDnQfkgys3gjmljwdPdCpRc8EzTjrhqNu9UA59ujHqIa2tA76pqXTmxDkNGFX9XoqLx2keVvyQqboO2EzyyZ/AWs5Acz0USA/ejrUcqeB/sou1BbNArSNtjT055iXkilvzZ2tgootjKFC2wo/9IU3fMu8TIc5PM5olpf18BthRZ6XK3IWcl12B89xRoeHL8OydkMPK206axfjtiU7JS8f6M2wEEDiIvRmxOU4Xq+U17IKL+Vxp0K3s3BJ+BYfXvGLUNR4dRvPOFxOKdM9lvOlJMN0woZ+58EDPTzY1wgHfUbajLbPYW8IN4E+A5k5q1DJYU6ZxyowiXWRhySjjxmvCGeoaAlPfxawqLu8TCjrwxRn52Q21z6HTafM8ynDwX9/vmEh8yFS5guFvKyDmqlRZ9C/pGtpvBXazTlmImlnYdrsYQiG50memSkEjCfpiFPWuw/u6/N7X2mEE9d6X5J/bjS3IozL+5noMvl1qBe9DEUx7zDH6wh6GY/LWMLpy3hL3ioTYb8ZZ35A576PHyKKg0SFRik2mlaN1m5tanh7V8LJ5mSIcdxgrix3YktbvJFFdvfIHVk8PZblo1o4EoEXJUtJMQYNtza0dnVTs6FpViX268x6mCnnOCeELr+9Xu+7lVyfz0oksDe2fC2f0d9TvoRNRqfKmTZR/8nhoTiRFA6gSIT5X++lBbpZsox9E7roQ++j1xVTeClXMTi8Y8b+WYQFGX+AjhKDqHBIhHySFzB4xUponuYoA8Lkl5WCHgakG/kO5rwKJKjx5GahEHUTUnHQCRv8WsC8DodhIm5jEfasvCzEqbnFHaXqqk7bDU5ZBprgoE9TEAer3hxgOOvS6ajR8fFUZn2trW0pBGoKLqlFWlZDgdQGKbuj25PERsNT5g+Hj/CEPFg8GiLlQik3m7XlZZSEwl6KwE4VqjgRdupFPH0JjzuslBBPD3XwWIdAepRwWuX64KB52BRKuhE38pYIOL4Bp92pwR9AJM3gCYQN6mWyrMxX39CSYYPcYv9GFZN1wELRZyLH8ammD7/Svd/9sz762X/TRz/9v3Tw2R/kf/N+t5d0Y7Ovm1e2dP3qVe34f6q0sanh5pZ6/tdm6r6MzvLuVRYG84cRcARoVCa/RbcUa+U4kNXDAg+3OO8NujbwlNM42lvitGFOmTl5KVayXo+ylCctGc4qfCow6jDaBGETT7RHnPhF1ODgQsb4Nbw+I45yMJUA9C/vzuhaXpLpl8RinjBqC/z31Sc46+6wz2mzbw+tDLsGZaelKZlnJlZI11SCy7vMZWQ5XaYVmnmSzvOVt7NSIfPCx9E5nqtsIckW9NXEJTsWnF7QTAl7mJkiBwDB1yxvHWxF3fLQG1wu9A3YX8S6qDfTPy9ieT7d617F8xxfJwVTeHdcAvoGgZflL5mXebDJ54aj5JHQhZEB0zGb+4MHj/T06YEms4YzRlPD/GuD8UJNH9E/LUggO+ijDHQBesPLKN1BhFxuWtQ3Q8kTP92fjDRuG5UTdpNaB3lJKuudvBxwehH6K7poFG0wINDZVWeXD8XMIzEWE2tGBk6X8cTn4AyEXYw+i1WUBdYM5pXzyaRE+RNegL64e1df8WI2buZKLNvJM6kpF9ndWICVuU/iO7kzUh2QP8e9aJzbq9it2LJVcmdd2MTmmoapZv2kwfVNyf+EY0wS+2mmrOOC2oZxlwk+oQBWVJls9Ie4nKODtxtUUtxeK39xpu1nNbwgJGslo54yquHR6mWrkQvhvMyir8UYSDjr85OR2tFYc8ItL76uc8Jhn9L/4vRdhAvoc4EMRNsuCP4bizAV3l6LGQMqeF2RdGJgIAUmb98dIBzXk6NjVrtOAFkyM7mSVYhQQz4QMD1znSeYmcyA7BkedSl0ei4QA5xhy7gjStj5O/iT3DI+fJy4U90yWRrhIJORODnO1a5SfUujfEV7056ejqVTvBkOHeVITIRM4ZqFaW1tDWd9qJzmTLqZkv8vqf6fHMwbzWc0ucFZ11DR4MksYp1CSCATZ1YljorUnb0VFtUk0wzHae6V5ZIhBGvJa5R2uI3Ny8BjsAXCZh6Sh3gESSaVNIM4PC1Kitg8kFbJcFqN0/awSAvEHQaNnFY7wsJpDziyHhZtcRnCwZcM3fxGEQm5CUc9qddO1Z9PFUYnGt39XF/+4n/o9//t/9DdX/9Mkwefa20+1tVB1M2dNb137Yqu7l7V2taOBhtb6vMCVPvfau+tKQWc6OC/wkM9op5iM+oqNJBSscxUmtN3DfoKZz321mXVUN6fDe1wJMZaxiGbcGQ3mmW12DohN+HMZ+pw3hz6spoT+aqnTF5mDGdGKBHqMVpqftihgNPOpxAZTruHY4ILlbp+ch31F3llbMbMkG+kvol6nPcMMdw0bVL51ZBZa2qxWct4yNiIltEWA1K2DO3gKQ55lNRye3iJkvBmD9enwIUip4QXOkNQQIyvJYywkQb0NS6jHEKbsonQSqI+x3xzWdrGbfV6kr3wEq9X4mVcNB1VqN0DL2P0vMJD3RkwQnUBegsXFWAnFMLWiCPq3dOByFneeXjZb12ZLt3gW8LTnQdp7POZz+azgtHJWCfAvzImmtMAhqMcHkdSVy3pXvZyeKZDMrMXIJR0Mb87mDMrm6kNkv+6ZKOkU5x2/8eoE+aGO+2uT+M8MprgEBQQR4BUqP7KLkNr4LYgJEc2ddd5G+XGJzGz1uXiaCblEiaDvvV/lO9f1GfMp8adMtIYwfLDABc3xaE7xmn7/O4d3X30iJP2uVrk+fqDBELY0csAOUrKv6BHaRMWgWb8h9JGqOGMS3MlYw7kMc56q8HNTYVr69KAwYjD7i83Ytx1y6/Jf4pljCfpPLmRTSetrtEkcjsTZHm7kL5p/caWBrtDicMy8aKg0hsJLgdkeZfOWZFR4vQVSd6vhChKT+KgN7x4p9OJmpNT5elUNS9uVYzq9Xta52Q/09aMv1UcdsZIsQM6C5ucQX97F738NhvtPbSKV8s2M8UQNOgPFHCSRpyyzybz0rdaXnR4XUdVVRTspHodBo+D6OvesMsBv0vIdL5TM5OZkXp++6Lvw9EHWsPAadqZGhznxMTx9BZHJUUmSu+qmrCjcYoaNzjQqVKLY6fg8uCsmFTrQTtXh6r7jZp0CI7VaIwfN9cMh27GLEucvod6TfKyXqkoawxuH6TmemWx5pWp0qJrE4KczlkQGxY4miKD17Ec0LDJQlfWkOfAaCRkIJkhmLukQbm7NPnlMQoXXSIshHHMgvmLRY/mAb4yBJzfCuc1QpcI2MYhi9yVhPOeFdBO5YpUX6N3j7ZXbHR2dKiTLz8vDvoffvpf9NUffqXJ3kP1WRxucJL+3ns3dOv2bV19/wM+0d1Ub+eaqs1dVevbimsbioM1BR8/da1spu5HUCriFkbI6NKiRwNSjBKOduwNFOo+jn6NdSo2jCAO7dggsg5OWz06ONb9/UM9Pp7oZJboM6mlHS3yAvKqWDMme7JYKQdDTqZ+r7ADKTiKSaKddLoMGth1jI40cTnbgnjwRaAhcL27O6PMKqROk8xY78aSythL3nb6dtIGxnpWsSV2SNgjoWRGxbyQRfClN5ailu5J4KW83zwTpdDva8vBDo2fnvKJvqwDvha0OBGsC74elDa/SjgqdHxGcx2vKvCa+Uz8DEo/Ifk1S30LbF4FjX6F3S/jKOOI4kuaYErEJ2zs48lYxnibTmY6OjxSYi5lw57MvxyCRJ6MOGUy0AuupWzneSkon4W8JUV20ccy813yNbjlBZ8di3VjpmP0m/Byfu60M3fQI1P+X+KdsUcu9jFl2illhuIChJOD8dkyh3yuJNbAyXSio5NjHfkBzWyqGc5ZgodScPOEd8Z824Pn8/t3dO/pI9abmfyLbILDQZV+X2LSTNrbBOK+tdv1XlTmxnR4K7GNYZOA4xqwVRMa+a/CDK9vae32NWm9FudowgVRZgpkbOT9ULrDy9NHC6mXkPM6PeTwsjJmXMD/8M16a6D+zR323aGaKil5upFf6oFHy3BXo7xOR6nXtXHAg+6iv1t31kcjzXHWp/h7/gWh6lWK/Z62dne0yZfzjMxMewtoe9EJO4h0LeNaXmhtK1gm/wukdO83b5UhgunKE6OVToS6AUl59u545d0pZ/F4oGNrFr1Bry/ffI5ZiIsY+YUsIs5TVUExuMqe5nmrcEked+rwcAfWdCR0YS+ZS+1dXCXs/AA9PO75BcHkw7FhgDQMFoacfNHwPJeZcGBbnNaG2dIip+qvKfaGyjiFGccGZWUhyyJuXpgpxBnix8gcqeUNecrGP8eBa3NU4OTWmG1GPDJQa5yBHicQfRa4Gofc04wB7wub69JI6GIqcTaINmVl0hyowl1CUIEuTECXX57vWOTSVjmKROxCQaOthp5WTtB7CtaX0U6jnZZrTpNr+rOW4CND2UxOzfvLwxI5CW5A28J0pHTMZ+0H9/TVb36ljzlV//x3v9Ds6LG2h0HXdzd088ZVXbtxTbs3rmuwsyPDQQ8bO+IVXFrbkHDUhdOtCqe51CNhEWEZdfoTFC8K2DVRe4O+CSdbsc/dVygOfoAJJJM10vi00Z27j/X7jz7Trz76RL/69HP99E8f6ecffao/3XmspycT2hZBJVnkjgo9Fsy6UmK8JPo7W0KPFjjN2CUr04/etyFJHIRgL4qL9CWYDGVsGao/C72DizpQUAU6vzLBXPIyWZkYNwmJnpvzMjrlSNHR8II2J63FvoLT70y57AF1lxHnLimF+qPLuvyZL09+ZSpyjVouYlnKloGvSV2pVinNNONLj1Mxgxs+izX+uZ656mtWpn6fi/kFtXTp6MINqwr0qstLvQaWMl8l7p3lLxTwAVDq8DjjmPDZCGc9Sayjr0bWKk/L/EheFllznLjxZEqKqZm3nLSP5Y477/6Y0wpUBp1J3OIqhEcmfRVaxuF5sYVNXRmYuLP4QZfS3z5fSUvI8Rd4x4z8UxySQ04Qx6zJDfkta0IDWviSkEfasj6ClNBz8PRvC6/SheaWpbTQwpNSvQAAEABJREFUor+3AYNeUNDTuoRceLo2eb+1FGzoIH/hdWd9Pp/zRXmu/qCvrSs7Suzpx5MRXyimSuxhbIwKSSKiGf29f3qsL+7f0/2nj4vTnmOQsKX3gVCDW3rOgvnFafQbvUiJFz+LPPReaXhJotBFuqgFcpbu+jjO0kqge7hWZ4zPCSO31AlvdgmAJGdDZUX2D3fWM5tUWyf1r22od3Nb2qjFMqyE0RKMpQj2EeuymSGMuyRSM/K9T0hx0xV0Wd5/APZMaqZcJuzyEr6LcNK10VN1dVOJk/yGtKS5VA4U6SzmdWcrDyOHwpn6s4SPwhM+E7OBQ448Hqk5PdHs+FTT0amS+zZ1VBj2NNzd1uZ1XkCqQEn6B7nJfR7GT3YQz1C5UWiLfLwgHuaS5MkFtEHPQV/7whRF2isFoEt2vV7J+PUZ3DJfv/RZSTTtLHWWclmgNBxWxhVOjIoRPBwIVWCAw17HSsfHx5pOcW7hFVcpB61jVAUCYdF5Ti7CiJoYb9Dudvu5mCW6nvU8kzOu8pJCEs9ADcAX4xSNQWfKxDPMmexEWxlOnJDPNJ6caDI5RWyryGJS1T3k1pSplM0RUDWBuUwzhThXqOZs+TPWpqw2GemR4W2qGYB9nPRhO9UaC/8Gp89bs7k2SPPf7+4pKdIgHxS+EOaij6FHK//PlJIkxAmBEpuE0wCPCkg2R+bB7Wm6eJEjl+1tK5S6nCPIFPiJOGmmWgUGBWGBjEOcLUguF6e1rLpGKnX2sEufSVgzcTP2Gu8/1he//7V++V//s372f/7vuvPH36s93deVtUrv39jRe+9f141bN7Rz9Zr62yxKa3x52NyUyn+y5I76UImT8YyjnkNkscLG1CNLwgIL0BocdaF3QrcWPdvYk+Hgx8FAVpx1k8HNQT71Nzp4cKzPfv+pfvmL3+iPn3+pBycjPWVBuT+e6A+PHut3X93V/cNjvqZQC+1MyJbXj7Meej0JmknPRehSl0wNWYYtc5tk9HHMKrRbcIhwk4ztpVJW7/6iSi3htS3DmT4r8ESA2nwcMM15KZu2NRtr0KSt1FhPOdSAxgaJZhcEomZG2EqimZWw2YupTOXKRaMSxBbEqHw5Dp+lHZdktigsv0xGnwf6xamgkunrXF7KlOV/Tz+z0bTNBJ0minwxq6KUyq+2NRLrUKcbwewloF6YeiktnxMOfS1dznqFJrwgbMv0BM+f4zYqXQWDgbar4GIfaqnqM5RulmvfwctgQ3i45bb19Ew/t2zWE06wzUwWouZ8iT1mPjbTOeuimOVG/1MzBQkpmCmgh1mQLoP8Mh7kw0lgcS/TnHZJ3fw09Ol0WwaKfrC5w97I54mYI3NOj8c4mC3zRAXLE/cWce40eTnUJIY8yufLUHLf3cPrv7xeo6tYU7GJ274DaRTwvipArYTOMtJFgNvb1fGK/szyeMP8aDigcWc9s5Ym0LCnWQi6/b3vaufWdbVrPU3ZEf2FLLBGhibJDzUQqSlO+9OTI312947uPX7EOpSUIjl0mfnY970GbXUGFHvJXXTnUez/Itp1NiLzS5EXfEtaxoSnLfGsfHRMQNjkcizqg6fox3jPvPhlbGDYLfkBX2gUtvpa++CqtDuUKrd4Q4udQrwvFKTgvkdEUtc/Xq/3h8t1riUyvEuItVOURwvKSe6wtyHJHXRVWcZJfv/qhtJakP/VGFmSBGhPdl09lqWMnIScxNgoPDaXWD/nx4caHx1oVv6h6akShx1Vv4fcvuL2ujZ++KHsKgdy+Avy+eqyUi58zpvhz64ZdqUSaisMVEiQ+lRA2ws16Tmqr3cZsp7FQlKx50Kfotsi/V0Rb93bk20Y0A16JnEZd3qW+FwAcyjEqB5OVK/uyf/M4+HBIR1Ft3tRYMit6MheHRUoYAwUY5Kr1KnuYvVxu3aR86fbs+s7TEpZ2JAmJKjQLo/wah7hFMR7ZNKcOlqPg5YKEjQzkGfzkUajx8rpRBVpFZ5YIN1P1V1m5pGpLGdkL9QJKG+kVxZRPbAwmfrEh0zIISczg8MD2b27ar74UvPPvtAUNF/eUXj0SH0G+mDaqN9kVShhLht95rRiglM/p6JEPDuoDyKvr8ZuBk+nRSYH2AIlnSTuLimjVxYPOT/qqsjhYWbIC8QDfdDBLEjcHL7L3/KzJQnLmho20LnMTyVHh5odPNSTLz7SF7/9uf700/+muzjs48cPhOut6ztb+uD99/Wd73ygW7fe0xUc9Y2dK+ptbClyqm5+ms7LnKpK4oVO2E5mEndBaQM6Q7M3Qn6hFIplVUrurAfKugxOdqxXqRRnoQl80cijiY4fPNaDjz/VQ+w9OzxlfZlrRuPHbA4TFpUTbHifE4Ev9/d1QB80iM8hKpU6glTVirwMmL9EoF8C2SvRiuW9f+hnsQj5huR7zVJdp6U52XXv4EFHF3uLT69oRVz2OHCaV/RFTV4GM5tkYOM0EIhHHHhsil1FGwW/ypXL88/xMDOZOUKhroOZx0V8FaZXXc7hfSHGUqB3TXM1s7Fm42P5/K7ZuGS+QbZwsJ6Up3MvJV9uB099FssS35y65G8u5V1LWFrrWVqsx9xQgceWHCo9kGRY2TTlAGM8nUj0bWTu+b8pODk6om94kZLxIwXyHKZXX26150DB59JcVEl3vTySWR4B2gnNFilKrIVNMFY+6XTeyH+nfez/pgkG3zccXiqjY6Gk5yKXwF/B7a0vYIJkINruNLHmJ+Iezkpy6s3J4oc+dUfRZ0typw5n3J12uDTYXNet731H23xFbaugCS/BrcuhnNxxZ2020HAqv4+j98X9u/r4q891xAGZO+0ttnNkr+wMHnsJkO96vxQXeM4Ev7XAUruLAhepi7rdSXcod2tNwumdsu5kvj73bmxIu+vSAAPgwIuDMMPu5nZbEcowkxk8Z+lexwrDahC2Mhadkp7pUwa5hwC9h1+jtVrxxo7C9kDzPisjm1hiEyt9T/30dqnJqc/lwEwo4IWjZe+cHB1qenIs/4swDb6brfcVttbUv7qttQ9uSZtDqRcl9tqiNjX73bWrSCXqbVgi6VxH/U1c4W210hBkTE5Iucu4W3RfNzlK8oVHKbNI8XBkwev3ahbdoCMW4oZFT4wiV9LzndYhqFdFBdFpOFwGXH6WicSFNEgGqzdxbi9V4AtGS1nWAyXTOSjjcaqVLwb+Wc7f8lsvFQxfKytxYtA2U82mR2rbI2o+Vc3EqXHYDZqZWEmtksvH6/GFylFEILjKlWrra8Cp5ZBKhjiANc74yRef6envf6NHv/mlHv7zzwoe/+rnevzbX+rpH3+np598pIhTX7fC0Zcyo7rFZg0aTHgTH81btaQlkEmjKTyzUBtnI5SwyXMSWR26uBbjPiO0Q0k3yTMKofSSBuo0uTxAR5svGLQ5QqOSeiwyPWxU8alz+uShHn3yB332y5/qT//0X3HUf6mTe19qjfxbO9t6//p1Xb96Vds7u1rf3sVJ31EYrssGjjWpN5A4TccbVqbvS9tcEa1e6Ey7zlMCQdekwh6VcuzJ6oGiO9UWFbN1nxixl3DWZ0/2dHL3vnRwpPfWN/STW+/rGi8JvkYlBkgjqeVlYRKjHp6c6h6negeTjCsnzVNUm6kH5EA9VV+d015jiQq4snaunY8HnPbM5hVQOwKngTqMMOT87oqelz3PeWshr3IVKWe16Nig3zxJrWgfzvmcN7JZa7Q3qOUEJQMxJjq4hC6kv6DL6GdDx3NcppzrnuEScE6oidGdS8sDp+vN+FQJp73PBtUDWOBsnnhJB6XUXdaRS56ZtCUI/lXfy3asUm9QZrQWlAxsQR+QxE0CNwFsB+dK2IOklCynoiccnp4Xa5mHx3x1bXDknDGQ7phOJjo5Opb/aoyyqfS5Uy0uW9DLCDIWVamjC+bVdF1Ul+jido26YKZwpkxiXWxZXxoHaSNOkg9PRzqdNZoxrxp4OMJgTQiougB8eg76C7wyOmXRBLndham8n4VjZ6GlTQ37XQuPPEvlcuYSwIa0v2WPSjhvXi6Tl6qg/vaW3vvuh9q+dlUpmKbsC74vi34O2K3CwQ8pa97MtY+z9/m9O7rz6KFOeHGbB6kBQpZkUoHOrmxZcgh6CYw0B9rpIoi+k9v1QPBC1S7mTwfp6FOefpKMnSLUf2/dWIX9lLtlO6yvsy9eHUpDyoS5ZA1ItDxJlO/aQ7DcxTiEvELIy27ECSkqF5Fit0RKkiwp88KgivBOX73rm8qbtaY9+oUNrIU3exUUcx3EaDCcdcMPEP2W8QNa9s0GH8cd9pa22aBWxkGvrm3hrN+Uru0IJ0oSQoo8BDIeSteihQAp6i54nK8Qf5DqxEHwL/f+5gqGt904Nyr2xrw6gy65zvhog/OLCe1pPZyqOkQlToxHLHaJiev5xogweGuY+rHChTAZZVglKEqGla4WbOo6uat0GYZDOTkTIQhrgPDFNGtbcQii1tOA04bMKZncmjFpJvOZJjM+2uHEmCvBQJxPT9XOT1THuepqrl6dFGMjhjAVQ5lILXwJWe4AOc0yhVwp4OT1cl+b9boG06Tm4WM9/cPv9ARnff+TP2r24CtVB4+1OTnWbjvRTjtSb3yofLyviC5VTkgypkVA7yDfCKZZmjZZ3Er0qjdVzkW6KSuasBkp2MzjbrsCCTsCSW4rM1PwiSKTWYcQQlmkA3GHSSoyJAVkG+2Meaa6BSy4xkvF6M4d3f31r/SH//5f9MUv/kl7n/5Rg8mJ3hv29IOb1/S992/qPZz1a9euaefqdQ22dhXWtqQhpwe9NakeShXOeqiUbQFqo8qVm8atxLogGlnALlFtqJUCDjROfwVqi4oYyLC5Tiaa3H2ox7//SI//9Ini8Ym+s72tf3v7A/09p/zvr29pC4tFDNuMZmrYOFrknjAoPn7wSHf2RxpTYY5BGR2T1WrgL3XGvlT1SK/RPSpjLVi5s0qQPpCPJai/FLDmMSawpWc7tLgIL0LvnHhVCU0dNLHMjZb2tti+AbNkjK1QkGhEzowAIMIGNamMI73mZWYyex6vWfylbGZW8v1pNGwJTzSzZ+oVcUkmRpdBGOuSIqjo0Tynl0Hfkob0dS+IXha8MNBuUeIMyC5RvewKZDoM+td5r34GVsbAC3h6B60mlzBDC5pfC0rL8owxTORm9jV5NJ4qMtdIKgzBmHvsDyfHxzph/raEjTTJ+An0EZQ+MXsBLRxBZpfnu5wsdEAfX7916WWkogeyEqOmYa60oGHN9F+DGeGwHI5GOuHrwJQ57w5mQxFEejMxCxHqEMgL6C/kyq4aOgl4F3s0SLQ0s145klgYmfczBd8DSmsy+Sazi6Djlekf3899jCiYcl0prg+1ff2avv+TH+nqrRus2VkzbJZx7iMnBnHSsGYnhRiZja1O51N9+eCevnhwV4c4gg2TO1FXlqHZOTIxv5fUw5dhWeJCXil0ac4FtjeNdBKL8K4oujOQCXsacAb29oTPYY13FvkAABAASURBVFBOA2WEE7ad4Ftou1a8PpTT1G/U4Hek0GL1diEjQR3Iyt5TLhCUjoSS++LbZPAVFKaMRTMh5Bny8WdymEoR7A61/t4V5fVaE9bFhpHsnHKdCQte8+Ms/AFx2NHyQt36Py4dTyQOYUMdFTaGile3tPHBDYkTdvWDhHOXo8n7030YY4wYWgS0CPRxAWH5YHSUMA98rAtpJP3l3W4hxzfTzG3xxhLeVQEzU1VV8j+BSD/pcP9AmUVOZSCJASWf56rp1IoF0UqnYQTrNgItLk9eYpF0Ccny08QGxgkvBzNl+WLqJyEjFteTMQ5Zg6OWW41nE97ujzRn8kT0i1XUGId9Pj+l1Ex1L6nfy+jWMv/8jXd1EklJQcmiElt9Vq3cVsK/1Wj/RE/u3dfDLz/Twf0vmQtHzMVW19crvX91Xe9d3dCNnTVtr/e0sdHX2tZQc95yZ3h4bZAcyaCgkTThzXWWCFy4zU3ZAZuVAPkGnr2DBVW8LFWBhdTD6B0pEBz0DTftzSonF8rkJl66U/nd+4qJmA4PNPnqC935+c/02c9/qgd8FfC0LSbi7as7+sHt9/Xh++/pxo2rLNJX1N/dlG2uK60N1Q4GajlJbyvs484uC3RGX7ed1+QQNQpdtLgMHUwtKS0pCfht2DmotarIy72eQt1TFWsFNoD53oFOvvhST3/7Jz3+3UeE7yiymFypo9aEnNGR0uhQV+jj93hp2ElBfRz8epYVyJ7juB9wKv/4+FSHp1nTuTSbSRPolA3b2yBO83Psy6paGXsmDFdsZpkxnGSMaWNxC1kiScZGFhiHJc7iY4RNf4aLelGLeSEc9oBzbkoGTbSRF50Jm+gc3TMWzwv1spcBcizS/hKImcnsebxYt65Flk0CPCXme8vJutJMg15Qn3HcZ1zWIOK8h8DMoA5R1O3wYtl/vhwz+/NV/lZqNoaWac76MuYgAFMjlTYx3tzmhDTFEXCnfTadwttxyDsFzpfdmcGeF3JW+c7TkMWd4FvNvywMG3NFBb6PtNi9CSb/T51O2znO5Vij+Zw9JBeetCLEyzpWkv5iglnY37XB0JalzF6ZpmO1J4ea7T/R+OkjTQ8OOUhq1IM3Ou8L4HZ0YHJlbGNVlA0oNai1dmVb7//gu9rmMKc4bcy9QF0BmxlfKoy1xx1+/z334/lEd6j3q8cPdDydqEU3+ZV5OCB/lTe6F3+nbWUcfCmxqeCst366vVGr4nRdOO15kJRiot1J2RwrrWXcmS0NspL+tYKZHk0F2Vr5y0FrbHZ1o7AzVI3DbYNKaNDtzFSb2SSdj4EiMS9b9skpDvv06EQNG2XkJa3Hnr+2u60rt64rXNuWhrX8V2H8BS4HxhhyfG0NIcrYf8JynSX9azXjX1AhzPNuW5MRz/7HwKIjPPwsGFx5CZ/J5PfqWsPeUFMW4PFoXApato6Sz36pqgqiLyXzGsiCdiHCkuCWX57mS47DeT1e4AxeBjrBKT/gBP2YiTIlPOEtfubOur/pI6Rh8Tj1f9nMwusjs8UxToQzb5GRyVQxmGUNFTfU69IFRTDPbKbkzrr1JJY0ZZzTtqf9vVPd+/grPf70S8339jSk/PXNgd7Dib2xu67NjZ7wW7Eb0wE9EnXG9b5mjG3/nfos6lnYi5DH+BqQcSCT8P+oa+WGwbUJ6BIxmocdARanbpcQTIF8M5OZyR33GAjL4QJaGTpKLCLtVBXnHdEXFE450sGBDj/9TJ//8hf63f/8b7r3ye/VnBxoo1/pJo76ezeu69bNG9q5ek39nR1VfAa1tTWFtb7oaKVercTinWLAVg5TRgdqVXdZR86eWVY20URKksmB+UsosJBVapjs2V+u2BDwo+Fr2WD2dfDJ57r/i99o7w+fKu0dag0H+cZwqC3sEp7ua/TZF0pf3tM6C8yHa+v67ua2dkKlXrG1yT/Djhg3j46PdPdwpHsnrT7eP9WfHj/VXRamQxz6GS8H7ri3/oWATsyUTyiR0a/TMhfnvzjq1I84WaFwZFQtyIVbmTh3LgGPvAaKri/mKw4J8hhZylS+lJ2p0aEF9bCfts8ZUO6oe9jTPN/M5BfFnXizoBkK5CDK7aEzeIC0Z25q0zk6sXqda6FCx+rlXJnnQHbJ06KODF0BeS7HjAA54gpQ/xSdWAPaZoyjnrTWjxowRmsWn4qxFZnTxpgppqaMyXj6bbTeww6Pn8NTutxMogPy0ttLrDJ4/BlkjweYnEIuvc/rcvNcylL077TTIrxKM2lZUgJOL8JHUCYv03aBi7ldiqdR+JK708moAZT2rDJZibQ4bBNO2LPPEziF7QM0KCgzME9xDE6Zs/5rlIlOyeRlShLkqRLz1rkuunDBxY3SXZaHyS9zhMKprDMkcHuWozAWtcqDop7aoTxJboJYK1gvomkaTKes34c4l+WkvZVQGXshCV5EI4OwB0BGWznI4/ZQgd7gcjNm+F8GsrtKnYmI90MBYc/w5IQC2UyezidlaXKq4wd39Mkvf6o//PS/6zf/93/VJ7/6tQ4fPlRL+7qDh1z0Nezn5QqQGUhFkrIRIZyZS1ZFWV2JyaXh7pZufvd97eK0R16Q55zQJt9jmIeGL8BbmxIHBnNlHbJH3336WHf912M4UGtJc6ly4dlDXomD8IIQoladQX45Pym2gKCivS7CoZdc5nkwFerhFZQ08niDJLUEMCmUu7NLxqaZvMWNrcRYy7Qv44PIYazQsVHTz6qvDdW/tqG8FtUG5hlGRU25rjy4TcZc8KfRJpOId08C6i6Pd6Hnn67LCjy4ZFqEMyO2OO5GD3BIWe0M+DLOPt6LyuikgL4gWIs7NOPg61RzvnzNwJQD0JY2xY2Bepyor9+8qurKJv2OX0RfZ+aJO+uGD1DA/BaXmetsNMGwHyCkM6i7nGeZtdC1y3jLT69jKXIRXpBl6iXUORzLrG+mYFiKeRfUVWPsqFAqKGF0v0A9nQ7IjuyRrMiG2OdU1OkRjpEvnuTQYeWW90+Fw177ZCcjU4MjEXb42CcoqioFjPwSgHrd8sFllIAhRWmKQ/7k9Fh7fL5xh0yk+XiBw8UgJ2vMqYIjM6kSA9fzU54rMqmCGKDIDshDLFVhVqskmBKlU6wU4kBVXGdKrev4YK47nz3UwZdPNBg1uo5Td3NzQ1eGPVx6Jiinese8IDw9PNTD/X0dH4809RV+fU2pX6llUvikNnQxJji1oVHma1PLSe+840UXPXN5UjCj+aaIXg4vS5JYPQA3ETMjV+hq8ElmtI9JKs1UWaNBJA97zB7d1/3f/kZ/+O//t/70059q/6svOW2faHd7TTdv7uq9927o5nu3tHv9uvqbW9JgQ1pjkvqvvQzWlOlj1ZUy/UhlUjBZcI0kKuUmbkZYFy5SZLRYaklP2BtCSjZ6wqISsKqWMUaEuMxpRXN8qCeffKrDT76QPdrXlZl0rTfQdezed4FP9kh/om1sfW001Y1pow/ol59sbet7G5vacD2QM+Wl7gS6NxnL/xHqHV70Ph6d6J/v3dVPP/1UP/v4E33Bl6FJ7KlBfue09yWc9oyOBlxbhouE6j5egjshWTIGromLMEEC3e3j0OOwyek3AVV6tQtkLJgIO7xSrz1QB8BwbTa5oz6dz3AwKMm8NNoht4WDIq6hwWceZjyqwCNaNDEjv0MmJbvyXmgBM5P/BJ4OD5vxfAYL9kLMFvmUKQmLB8m6FILfYVIwXYCZScDEj6m70NFwFFocAUsz9XsMXTaVQa9SDxvEEJDhiPB7oSAx5rI6uxERJnGi5eVcHTI1OZY5L6NeAtnIVYHBfAkyyaVC6DN3yfIH6aslia7cprzQ6kU0mTFWjL5cQoQdGdohI9H7t2CRyqAmldszIZffBpspJKi6y8eTYxHDV2vKAc5yDhjtDei8RMMYPeVL2YgDHv8d6ETBUqX35RK0suhG3KkRN/gcIo2ohFxR0PMTa6tohyOTWLKMkINysJGKFMo6v8dRSTSjoDjtDJGGdWiOQ+L/a+chjssJa8eUhixWr8KLuHJ3MoKEvc3QDJh11PM6HaRXUr2AR1lpBZmwAyJqWSBDMxIWMigh5kPDOvf07mf63T/9V/3qv/1n/fy//O/6n//5/6//8X/8Z/3hn3+pfZxnTENZyR13FxAQ42mBtTnioAfmjhk2K1xwxCBj/fc9IDPHeptD7b63yxfYbRkL85zDoczhWOSFx/zgCkyJT1iDj1l7Hzx5ojvsQyfsR107TFrKhuYCnV9ZjLUlOl7DmGdY8JOkAr38cgmrHB436hDwMSG3HWuit9j5CvVxVQAT40AOxpDwQxLtyvCXcqHVvE6KOz1Vu31pnfWFr3x+yOJ1RPdwfV3AtgLmIG4yBStPQk5NEnb2fNKJvODOpDtEOUDQ6zF1l+turAI5MIJYE+NGpd52X9U6e3idlWIrC43EmplGxzjrh5ocHWqML5Nw1mv6tn99WwP61ziYVK+WoqkFKVCHmayMD4+A0j7zDInOsE4rwdRB8IBMei4U+whWbJlfAlje7DaTHIJqeS3Cnu5YJl+gzrMKz8w8HJCvcXuLv0axZ4u4Us+mff14oNPqfg9frtb4ZATG8lOUMrCT6Bqpqoz8IAve+FzWW6+RflJJIeCd5mkvAmNAmbrGLABP+cS3d3rE+XGS1RG5yPYOMpPrM+OznP+epMs2M+rDQfbPdRZwxGvFwODLkdFSMUVxqhXVhqhUSf57djMmo/+pygMcw+M7T9R/2uimNnV7sKtr9abWGvhP5xofTXRyNNXJSaPxzJSrddnuTfVu3lZY35ZwRF2HwMMXxUBrjYaEUBGSJnx2mkznxVSoqQKpLFLiMjNZANYhEA6EgwVZ8DR1ZWiKAmEqMmsV+TRXs2jmowMd+6+9/OpX+vKff6GnOMGTR0/4QhA4Tb+m2+/f1vsffKDrOOpbV6+qh0MsnHMN1iWnfuoc+gjGXuhs5nVm0VKqS1gtQ0nLeuHlWTSZfOsAaS1g56iEzQPOcn8wUJ/T9YA9Am/4p599pXznsYYnU12JfW1ix8G8VTg61fzuA43v3lN6uqcem36PjWnIV4PN+490a+9YP2qDflIPdZNKa06RJmy6++MTffz0gX775J4+O9nTvXaiz1mkfvPgvn751Vf64nBfIzaoFqc9VX2ZI1TK6CmzTm/GaOkoqJVGScZCbh6X5Fz6Vi4q95t6fa/ItDPloIae8BfFsf8qUTK5jVMwJdoAe6dZzmUu8Ozif7VPWkQnGMhsOPNmTNfMVLMWDHo9OapYKdKnS5iZfG0w856ivPxaUg//+WHmun0zPf58fWvMgSAmjWbMY/8b3t4SX9eXOhUO2tjOG52enGo8GqlhXXYe530ZnGeJVb4ubTXlzcMZnRypUNpgUQ3hKQ7Z4XSkI14Gx8wdPyDyX+lwZHvzet5diSzDyfLfTTecZs1POUW/o49/8yv96Ve/0JM7n+vRvS/18M5X+vLjj/XrX/5S91hfG47YAAAQAElEQVRDJ5OJaBZzR/SdyaxDgFaVz5+gEKMsYJNAHjSSHnDa3XGvBrX6G31tXd/Ccb+i3nrNocFULTpk9mnDfv4rMu2sUYPzfjwZ6f7eU93Ze6wDDroS+1VCdEZ2Vhk6ckrwL/R27Tr4uBN+grB7E1pN61bNRlD/5pbqK2uyfpRoG01USEb/BAV8DkJnbTNCZv4kQMs7yR7+pnCZJkOMvzDIkgwnXTjscaevOV8B5uib+RqSDo+VDo7UHB4xbE7ka2rNId7g+o6Gt64qXOXwbq0v1UE+5l0my66canEtwz6WFkn/SrBAAN/sxrIr44MZsiqOTB9hBavpLwi7Ngthge7rVTVP44T5WIlPolWwImkpNYaAgxcknBxx+eCEUKZ72iLksXN0Sz3jXa2yfKEcM8j8P2i4+/ihnuCQphAXi4opoI8FnBQWihGOnC8SIQY5/POrD6jASaxwEpPVap3iEKYwkOp1qdrQrK21vz/Rva/29PALTnKPpGva1LW4rWHbV3PS6vRopkNwNM46TT2dWF/xGp8H/80/auff/Qf1vvM9pbUt5eLsRqhoHZNGfpnkI19BbZKmZTHz9HPAIUNZU1akPWEJ2hctYEcpmkQUWdwuCLtUnKxENpfZ3p6OfHH+9a/10c/+Sfc+/oOmvD1v4BTffu+mPvjgtq7duqmdaze0trOrOOQkvb8m9UCNLbCJFnZS6KF/pWxRaEOdUQFnNhA38YMSZit0kYZ28ssXNu/yNpkaVue5KjWhVkKuqCf2+go1YwebBE7K2/s4zx/fVfXkRFspaqM3kJnxdfdUR48faXZ0IOOEhjdDjVj4R08favrkvtq7X8g+/0w7jx7rR0n6e14CblPPYNxoMpnq0fEBp+mPdZ/yh7zQjdDH8dWTff2Wk/zDCS9OsZKqoax2rKFjTZtJo37JJGJ+n1EfxN5PoOx8TuHy27mdvhC0V44XMlyS4fJBsSk04bG36JAU5P8eYjzPfFcJmvvYVlTryJLbH3ZUtNIKI81xSQ3vNMmM+l8KycICBjWTWQeZFhfKK8toVFAjs0Y5TZTmE0Ua1a8qVb4mUC7EqBAC5Uzdj6Aql8f1pvYvJV/wyBLVF+jPcPmYcAg9Cv02dMB+xY5YtRw8YvPEQBtPZmVtY3iS4xwAvQydbJEy9znICfsUXpXCZL61m8rcEAXPCvXxAFz3SyDSMu3IjJsGOlbWPmNrfzrVqJWmiPZ/oOp7EUsIrVHp89L3esGV7QUZL0p+Xf6sjJEdhuOo2any6EAnD77SnT/+Ug8+/b1O9x7q+OAJy+WRpqyb/r+WHuCcjcaTsi622J6pRCu9TlOwAJxKIUYZdggxyAzISjzWlSzC04vq4bAPd4a68v6OrtzcVuCk/XR6wleWqYwXs5r9LXIolVnbm6bR8Xyqe0f7+oR1++74SGM3XBWpX8WOesPLXCfsaw7Cb1j8hey+96po5Sx0OuNa2FpuLJBw1rNTazWPc82GWeH6muzaUFoLyiFROp2JcD1V9DOpUF24ingeGVzIeGUE3ajprCJkWwEFyXI/QuwE4qVCa1K4PlS+2tO4N9eIsTI93NP4aE+n7I8t62m9OVAfJ31wc0fBT9bX+1KvklhXZVaqMYM6qKIQogIl7AHSy90lSE7JF+DWX/6F4YpNv5mm4ZsVPy9tZqhj8sV1JbV0xnn8VaHO9MsBVuHsRCb1nAW48UlKdkRjo+0EFaizBhU8IZggBV6LGU8HpNyLMoaWHmcuyjFisp/ikI5wTh8x0B7sP5GfgogJLwSamWII6nPiP+ZT5un4VHIdqM9Pck5OR2wkBoLmvO3OwLSg1um80qODRnfuner+vZEOOFXXpK9q0lM4NaXTlvWwYdHLmjZBc5z8tMag3rmpqz/5t9r+yT8o3/5QoyvXdTzc0FEbcP5NIdbygSq/jAc6CpixSOWArFYTFjJf/OX5sDx3ezrg9uYUNrcra2aZSz0CNScak6ePde+Pf9Qnv/iF/vg//6n82stQWbeuXtGNm9dx0q9p58auNokPt7YUhmtMRhYYd9QLCOOsyhH7UkFPVtpQyaxSACaMKpPfz8JIFteSCoZMpKW9jdVKcaDsTnFvKOvjjNe15PImjfKTY40/f6D44FDDUcO6V6m/NlDN57nesK9eLyqwUAYWoGCtIs5atLlCnvJJ76nae3dU37mjq3v7+gF9/m82tvVBvaWBBamKmmE032wTurS8DGT1NJkmHZ9O1dBfyaTMoPVT9mKDCl2t4pQ6SrQBU6pcLKoGBMzHaiLVAXEexHjoxaCM5FxL6LWujHDfM3zOZTbalvrdYW+QN8WZmIA29JRAg95EXcUCinZ1wOu1dpG/xCcKnil7rp9hL3Njk+ftNyVSWmWc9fl8RMfN1WdjqRlPgb4P9FdXJsAXyDdwLg8xpBtOgq0krgaXejhdTb8snJGVyVgF0Yv3O4+5XRzetnde2dJs2QMAe3vrZxzWHLHONkn0kFSyUQYOnhk7idlOfzBwJ6OJ/B+h+u+8G7lv986vEEeNrpwDTkMzgwoqNMy0p4lRczCiJft8rdvjRPqUdk0lXoqlZARWbq/RUZKWedkDoNCS84rH6/My/ZFFjTjrxlfVKk013ruvz377M33xh19o796nmhw91XxySqtY7fp9rW9u6r3339fOlV0Ze7avIwiREGMhKACPZ0qEGGXBRFCeHuE3Cwq8EEccuFgF1WuVBpzc9jd72sbJu3LrikI/cBA1UuZLS48vozVrOxud3GGf4eQe8lXszvhAnx090d5sJP+VGXk9kkyLywOr8OTsj2dAmlHK8UzO24tSRzGQGxz9s6NlIGC0hJPb1knV9XX139+Wtms1NleT50rsVaVc0cSFOIyYg5yOECfMwu5z11ES3ujhcr0AAn2cedRBUkBnU1Jiv0wDEq8OVN1a17jfaDQ75kVuXyenh4znOfvsQP1rm+rf2FZVnPWeVMcOEdnmQFcIolX6zNOwv5a0ZPjDeCxBUIuwE4/+xQHbXNDp2fiFzNeKhNfiehXTwmBFHYy87N9XFXtRvpnRb0EVk7tf9zTnbXrGiaYYz+aQcKikmsHdY4JXdHyIgTLqutDECFgA4ndAuYhDEinvYd+nCWo0GTPIJmqZ3Cc47gecoo84/UjBXTjJLCiGoEG/zxv+XP479XOc4VhF1b1aj5481gNOYB8+2tODx3u6/3hf9x4f6O6jI31x71h37k91fDJUv/+BdrZ+qI36fcW8qTbXOPhBU9o6Y6Ga9nrSzhUNbn9HWz/6sTZ+/GPNbt7UQ05175u0h1FP5kmnnCI1TESj3Zl2J8qnICXaXxxD0vwfzo55AZnTZpEnynsww5s9AiWp2NCpsKOzVZICm2PDp+UJ7Xr86af66Oe/0J3f/E5p/1C31jb0vdu39f7t93TlxlVtXt9R/8qmqq2htIZThz1yVStXfamcptdSBKQpIt0RImlBOUYZcfM49S7vTMABObsz+klJZwuPmYKXpR5zJ723odhbBwMF+kl1kGhn2j/VwWd3dQQGo7k2+j1Va+izUcuu9NQOpWlo1MSseaQGnPd6a039nXUF/zuzg1bGSUfF6U549EBbx4f6HnW+r54GOOURr9ZyUEhRNV9Rem1PdaoRKg3jkHTaySDLJuVg2KWngL6qe8SjvO88j2wFSb4QogpUaE9cwvm7CC0ut5FjEX0j4nV6AbdrZk5gWL+VvNaMzmjTAN6Rywtia7WSeTrtoGA2p/SHksdUlNTX1UZ/3ov2iraamYrzzsbvJ+u5nYlpybyvVNdRgTXAYfRjMPo8SMFos62qT9zt4OmrySW8yPP8M5SMSx5vwntJ8b/gpDJ2sNmlFL27dEZm4bEywsY4aaf+F2KwfSKdjuK2DpQx7BlNcjrjxHc8OlXbNvLLjAwPfAtYrcloSIfA9LDSjhZdWsZRQzvmYKRW++h7BEa8jfh6XXreBQFE6AJoQ5lx5BF8+7dXLn+A3Mpw1pvRoR5+8ZEefPEHHT76gq+ST9TMTxVYqCpeZnuDvm5+8J6+96MfaWN7m3Z2bfW5UmDMlRgl2m60OcSowMQKMSqCin00xkBYiuxpoTJZbfJ1ut7sa313Xdfev6Zbt29qMMQXGPMiPZ6qh7EC+6G/zM3Z607bqY401xN0u7P3SPus1Zl9MkgymiMTukmtU+BJeuHluW5ph4dfxOh5zrOKFV7z9JW4B7OXcRBx4gMaWCv09AQQsoZbffWurknrUTPa1aqV0ZjAQM/eIMeirzLUa3JQmpjOoDe6Xs2M6TCl1wTQp4lJbY/wRlR1pU8462B6pMM0VrWzpv7NLfV46aqvbYkNWNl/rYc+VkTHYMoF7C1QOQwdjAc3oTe40aH0sFvgDYq9dVbqL/2OPka46PT2KsHk31AYOvkYTHSjVgztC83Xlex95aICI7TGuXFvYoQTOfdv9NTHeFbA0ahkqujkGIK8IV7G601U3DJkW4xllRTI12LyRsowTOBQCSXkzFOjGkcuVa2enDzR/cPHGrFxTzlhmDNR6kFPdb+SMTiPTg/U4uT11wfa2t1RVdc6PD7Wo6dPdffhY9159ET3nx7q/v6x9nAS1dvWzu4PdOXav9XmjX+v3vf/vfo//nfSd76nvd1ruru2qYfrmxpdua7Zre+p/eAnSu9/X4fr29qn7Ucx6piTo2NeWCacLDTo2/I2nmibT9xkrXIEvOk2OJizeq4xC62/eJzyyRV2YYECY5aYRUULcrtVtKfms1bNkhCBOFU8fHiX05Rf6U+//Lnuf/4JL0Wtbr93Sx9+50Pd/OC2dq9d09aVK9rY2VZ/fV3VsK8w6Ml6NXoE5RCxvAEmpBaXDxCHR22Z7jxE/DaTmSNAO0gGI51Nv8nLAmJqSG+po409BZzfiLMe6g2F2JdhK+OzYed4Jc33j3R0974yL2J+YqGtShyxq50e6+TxQ53sPdXk+FQtRmrYOKZsPrONdQXa2Lt6Vb2dLQU+zwZOd9RMpcNDrfPZ91ZV6UYrbY5mWmPTqEOFg97XNi8NG3FNa9bXENToGkzlMqf+4EUj1AP0xV6K9GIo+UIHP2EPtNPHthH3djv1dC9eGDNmQa4WyE590DvViy9ncTiHZZ7UY4wrgcTJTnZQpyHH7TGeznDWaSRty6Rl+ClFSIAUhLidO0gkyjXjUYJGwBGIPQuKaglvo8PlOyj27d4oGajRR2Nmrjf082xyohoF1/s91YypSCdGxpxZlJWVRuUyClJc3q0ES9rSBl0kQ9ICHiZ4dq/ECVIdNskgAadnjH/egDcOmFlpuevpbTXxk4Wuz0Aip7MC2d06YJKwYQFy9BzINxAoAc6yKe3DbjZvNAWZjIzRzQG73yZTp4+gWcY4HrNXjE9P1HKw4mOLYnKIy8xk0Ld5uzzHRZldimVGVsYeSUzxUOZ7y7xvrVJiTPkXukMc9kO+3E7Qt6UxyUFximEByqNxXkBQR/Z82rJMzxK8/igZJPVyUAAAEABJREFUBKALXjkzKR0lfRkvaTwo7Hb2+VfAPEi50Yyvz48fPdCXX3yi0+MnmnF6OmvGQn0Qyvp/+8Pv6Qc/+ol2OVzKrBW+dmTqZSnB9FnlJ0uBdU8WlM1kjIUQmUuRhnLHaApmKpSXY6tIrKR62JPvy+scoly9eVXXrl8RS68SX341m6rPGrUxmiuyDmfCc/Sd4Lg/4XT37gEn7eMTTqUxPPpQsQTNC3i4gHp14XKOCwmXRDJpDojf5mFvqdflYaeJmmgr+d6DKvtYopPgw9jJ93DWXgaEGBhisMLPPh4bNdtRs/fWFDi51iBIzIkKWwWTsKCcChnZgfzs9Tvg89pZtYtYIfECsqnYYZXqzS6Xn8/kZgonNRxuqMra5ktIvL2tk51aaaOnyMGXba7J6L+wMZQGtVRFdQ2gaLG9eaDA53Y+k+3pQSo8ToEcng6yuPwBsAORxU28tB5bX6CevmB5U+LyL4PrtgKTSR7Xs5fX7Xg2/c3jboE3L/VMiWVbnknWN1ExyBRofBWjenVd/jHRmM+iPi4LWBEYI6osyOd3y2Sd8onR/05rgxPbBhw23LtZ29BtdF6QfHcpg1tcLgTSY1OmGlnMqoZRR5NDPTp6rEPoRDON80xhEBWZODnOSRlp2o5kPcHf15Xr17S2sQE2tcanwf7Glqp1AI3DTcXhtnrDq6rWbihs3la6/oHS7e+q/fAHmn//x2p+8BPZD/9e9ff/TvbBD9XeuK2TtS0d9/oaVZUmGHHatvKFMPZq9TlxD1Usbcq+sBoTnDfwaTPSCQvqwXhfj/Yf6v7De3r89LHmlLUyjnjQXn9m0vJ8Jj5dgJHS+FjHj+7ps9/9Svc//mP5G7ubvahb13b0/q0buu6n6VevqO8OLE669Qe0vy+r6oKyirKgyBGC6DqVq9iYBqAtK0VJ8oXGdRCLRqFd6srTUx1dkpf2hYnuFr0oscnlqicBq4YyTrLNBjCzEMBg3jY2Pr7Jab53IJ2c4Hy1SjaTDU0NbT169EinDx6pwVm3Niujc2IczMEIuWmwpnpzWxvbOxru7KhaH1JtEJ9jFI4OtcsL3t+tb+p7sa9bbdAVsJOjrtZD7VYDXR1uaWA1LwatDznGsVTawTMLObxsGE67QbNFUklzo3VMXRnCxVFnchlhcRnwO8O7hAifQ5demLqkZ54OyEKhrNJ+PrNmEKjAeEz4TH90dKSGry2xiiKJWpKCn7opoR/tQmsSVaDllZcBeNRBKiyIvpyeF9Gf5aJ+oy1GuzL9mtjwvZ1D5t6wjupFUyiaS2bWYVHGjWh0jpe1IoMMrV6rcQ87ns1fpjl1LPM97FjGnXrc4eF3DzPaSzV2BpOVsBVK8MJtF2JvGqFd2NJt2gknzsBj+GvMYYV/1czeExYQbB1LCUlmxE2CnTGaNGf8Hjzd05RTeZNk/PhT5TIJfr3NC1Xp/qL6BbFnE481hob4OuZftHwt87Yk2pLQZUbhEfvXMQ7mGEe0xbmjhDKqZi1HFhHCAlldVR19Pl/wFBQBXk6Li7CnlfxFEgTVfFkG1MocJyDUUmA9Pzo+lv/brdHpiRrWiGSB9XCddXFXP/i7f9Df/+N/0He+930Nfb9jzwp1LYWACJeVmVWdrpJJIcovMyMYAXxwEBXLoHyt8V8/q5h3Rt1i7hnrTzWoWYs3dOu967p56ypyGpz2qSJO+hBnvRpNFU4n8vV5jv2marTHSftX7ON7/v+lUIess5NkKAScnkFnl6+5MJzFnw90Vu94CLsoZ1qO3VJXVnbK07MKipEJUcTHQSLuVDjuNAZxrbLN1faTtNtXe60vDaMMJ9zHtVezCiQp+0+pl+Il7NRzurbms/ZRMoPV+FnY+d8MnVwVCVHyblLkq3Zvc6Dt77+nnb/7rnrXd+TOeu8K/g9+gw16vKCil1HAb6cOwmYe8LFApEj1OFikl6TyIG2VZvgBdxfABksLkPDt36jH3dVbAp1mb1On0El/C09XEGSMnJwiMjsFBN/4NjMZIzXGqPXhmvyvABzjRBiSXGmfWMakiETqynjhPtHe3kMdnT7F2T7QPo7r0+Onuv/knp4cPcXRbtQw+B0J6qY0OrjXiwru3M9OFapWLY7dCc76SXOi03yq/dm+Hh7f1+FsT8fgZE784I7u798nPpL1expubam/ua56bV0Rh1q9vnJvIAEDoT9Uxrn133XGP9QJjt549z2t/+gfdeUf/qM2fvzv1fvOj1VdvaaWz4zTkDVHN+f18VlF05DThvX1Pn6qKfFCkpioyRqlzCRvJjo52tPR3mMd7z/VyeGejogfHuxpzMmN94PLwXRsaFkVAeMz4pxF+OjBAz389GM9+uxj5ZMjXVnv6YMbu3qfE42r165oa2dTfd6OA4umqigF4KurgmSm1cuMOH3m6V6n27h4bbRFYiEqKKmCc7XoedizAesZiz7JCMpwJyDqtVCjRk+VO7zWI7UqVRibnOFwGS9oNpkp7e3r9OED1bSzJr1u5uJTiKZ8AanGMw2Qu0G/bG5ts/nsaAAd0I+JKk95MWTNVy8MVK3RfpxzKlU7a9Uc7qvae6Cb87n+rurrx03Q949nem/a6lqWdpC7hpAGGQ/vP9Djx4c65RNuWZyRTbayYTtkBxx8MRayVViGNFoj6yxD93btokyXQmDldjkr0TcKelkHaqrlR9hObNQ5zTVlg3vw4I7+9Iff6f6dOzo52JewXeTELWIUp4a2AkvqYYnGv5EW35z5m9ToNmWaMYozSIrYITGPmtlYtc+3fq1erAhHRcZ0oF/M+w21zUxmDiKl3Vmls/SmF+W8vHf2haKL9EvTLsu7wPgXGymaGyPlRXDNsUUukCyYGubzCevUnJNzhSB/uRbpZlb6oLN7krAjSYo8AuP5lL1iMhpJeMdGrgOiJZXk0beKF8um5QbQUcDQz+HhZWrDQcMRhwtP9/c4ZGmUEFbynDrQ1OdsAeFvdrvkVQkeL+5fSTSsVNc9beCEv//hh7rx/gdqOJBock+hv6Xh9i29//1/o+/+5N9q99ZtrW1fUfR9rtdjXa7ppiAzpDjEZcD7zBGjDIQYFGNUDKDysMMoH1TXzDtemIPzVOTXUX2+5Pb5Cn7j9jXt3NiWVVmJ9SqzDvdY7wenU9UnE2W+gM5Yq/zXYx7MTuS/0/6YvX0iHyNi/5NMbvkOBC+53R7O7/DwJSyeVPr0WR7nfxbO3CHT/12IJ+WTeflWma/2s6rRfCNo/dqmNodDibyEQx8VZKXjXXPHUr64XCLwZI8tKMFyr3KWhLf5QHhIQRHd0FAWTGs46N/50fd1E6zfuqZ6e13Cp3GjBzNviQSVUcJMPhaMMWD0tcVY4grW8eh1LxSxBV63yDvjQ48y1rxfl+G3V1l4e6JcEoYWoAOlby7akBVAn8XDMWYBnk6bMtMC8o16Ys6KbLY5jXU8eqhHh1/pyei+9qZP9eDkgX79+W/1x7sf8cZ9qJMw1axq1eCg+6bgGrNWKFiDo3KM38Kk70vHkz09Pn2ge0d39PGDj/Srz/5Znz/5WEf5qfYmD/XVk8/15YPPeBFgcQ2S/0OiSWsat1l8oYOappy6Tl2zCoH9oeYMxpFljRmokzjQuL8B1jTjNH6MQ3gyWNdxVesYnhELzgRHs2FBUm5Vo2TNiwUzg6EwL/DT/hzmmk6OdfDkoU4ePVQ+OtZak3Rjc0sf3ryl67u7WM9bmWmjVLFRROQJx+QQ5/6rj/+kfU7iA/FbTLTvfuc93eJEffMKLyCcKsd+T+oBFlChQxHikykEiXacgVrM4yJdkpmdQX6ZP1aQF2H6T9nLBOUSJp08d26zuh8/iaDHcRXhC7Xq3lDRnfVQydAl8MKidl9p9gRAJyfS6ETt4aHy8ZH6nLj0+ZpQz2aaPtmTTeeq0X8wGGp9Z0dDXkoGLCzD929osL3lI0nH2PHgyVMlNgJ2FIXtDXg3VbOoxMlIg9GRAl8ktvee6sPTsX7MC8D32CiuUW6dOnuclM2OD3Tvyy/00R8/0sH+odrW22O0KihZUDbCoU9bhsQr4lEJ+2UZP9iB27JK2CQWbJVxz7PcnlcCPEr+CiV4dmfPPIs9EyCv2BobZr4k5TTRFPvtPX2gLz//RH/ii8vHv/+NHt39QtOjAwU+fVo7l3xcou25Uij6jOh3EfW2rMKN0+mPbfOroaImjXblSljF4r6GiPnW+r9VoI3DKqhPX1eMr0hfBfrKIeoQlZqZPwHzSoJKLtuMdEDsktsrdFyS5YWfTTYVuZAzqj/DZWYyOweRV2rxola+siAMWcbIMixich99MptrzJxtiLB8iYzSDRlevwP8gV50RBKNRE/LrIOnh8ecsk/gJ4P01TlD9J3cXn8BVTotlTCGhJ5mnpKLPt24pTm8ULQ461Neig84zd5j3WpJE1eCJhy2wusNJ+38dlnnsWVoOT+W8Qu0GCCjCWAsmwO5ASb/lTgMz3IXVDH2e3WtAU7j+x9+T//+P/6v+uD7/6DY39WN2/+g7/74f9EHP/5/aW33A/U2ccrWd9QbrrNVDBQpS6vkTTUz6DkkD/M0h8nMVFWVAvaJIUBNIUTqrwoiYQumWJHWM/Vx2Ne2B3rvw5typz30xHo9l2G73qTR8LRRdTxVPp3Ifx1qxDr1GKf9y5OnejQ90ohdJBUb6Lmr2Bh7OKWDaEIu8PhzwGb0Imw8F2We5SGTOlxGR0oc3kLpV2MwZ7TPoVVbzTWp55qvSYNbWwq7BGhv9g5B3+z14bzLkPXc3SV2T3VLsr6Ny1DHIWgH+eV9dXVbG9+7Ke1uaNILamjD8gXUWV4GLNZlMzZKwHiWsAcIL2+PLmDmgWXGn4su63VdnsUy75vT8M1FrEpYVXQ1/euFzUxmphCC1tfX5IvK4f4+VAqy8hMkVUHq903Zpjo4fcRp+FONw4lGYazD5kifPvpcnzz4XHuTA000U8vg90nAjKR0YqGJyOrcQtlc0zzCKf9Md/a+0P2Tu9qbPdZJPtC8nmqUDrU/Ij4/RtJcU2WdNq3KPxpSlNxBr3oM0iAOZNWS1oZKcxaemUnlH5lG8oiPqd0xIv2EyXnMAnOcZjrhs/wEx6HlZNhIF/q2OPEN6U2aasrnvpPTAz1+cl9PHt/TiBP1Pgv7tbU1fQcn/e9uf0f/5vs/0Hffe1/bOO+IR0SLzRoF6rBmqhrNdraGus7kun71itZ5E644xbd+VGaSZT5xZfTM6Jlt4WDSFypA8SK0PCTfJWT8SMxNXXrZpakriTBkoixkctCezMKWlN0C2JWFvT+UcNZZwZUDzDiZSofK8wecft+T5k8UeXGz2UTNEeknx4qTsXrzRn1k1YivefkIbBKRE5vMV4PUJ5WvI9pYlw36inWNnUwtToJv+Jk+UK9S78qOrmxtaGfQ02ZotTYfqXfwVOs47TsF+xo+fqyKcMWLpSZTuccx5MVg0F9bbGSiNSrtoSfUWgQ95diHVkrEywYJl9UAABAASURBVJouv/LCnlluDyPDSmnP64DFugBPg+0MxFdvsp4p6SnOkeXdmXmJy8Vpn6tp2daaMRveWAdP7+vO53/S73/9M33y+1/q0Z3PNBsdKlJRVFL5lItk16PTLbtQkQTtUqUl1Vu5vIZVvIlQL6cVfYpmjDWjjxNjJs8ZK8y1fjTVBVEBAwWpK0W7iZaI01Je6vLE5QmQt3lT5Yvn1Nus6DVlrTbRzlv+mqVfl81Hk6llzI8nE6bSzKeAiIppXIZX15cuz7UwBXSxDCUjSPRf5L39VCc4we28Pbch+UUAPO/iNuQXINwKDM0kHy/i8jZkxpzD9Ug0aMYp8REv+secsDf+YoKMTFucJ+dMuztQfHHbM7SLUsxFnqFLXX1mdZbVgnZxUcLHecV63+NwbMA6WEVmOLpF1tvv/uDv9G//w3/SD//+/63v//g/4jD/gzaufVfV+q56GzsabGzjTOOwc8BTISMEkwE9c5l5gsnMCACohaBAmcrX5FgpGPEQFUMATqMqnECDp8Zh728OtHVtSzc+uK6t61uyvsn3ycALWo/DvP7JXHYwUj6ZsCc0GrOuPcFpvzs60NPpMfFWyaieu5BMYHGnha0xh86wyLtAvMwSy4wS94cn0F8d8ScoNUFVxqGPD/kYEM66zTXDYZ8Ps3o3N9S7tSkNgudIQTov4Cot5WtxGXQJyUP6tq6iyiU1RtKGtWx3U+Hqhua0ZU6D2S06zehznSEQhJ9bDjgWRCW+jCypnr08w/Fs+p87jk7MX11ohN7KFd6KlHckhGYreOcykXwhCUxi/8+LZjhTnuz5PoxJ1iYOfb/PIs2b9MlsTzObKKxLQ95WDyZH+uMXH+mLh1/hbB9qgtPb4ABLSW6AzTUmSl0zR1tlTt/nmuhosq/j2b5m+QRZYzBVE5hcNtOUnzE8TV+awu//TfKoaZRiVL02VOz1+ayZNZk1bDAmXyAc3n8ZW2VrJWsKkmYsOMjOU5z+U+o8gU40Z8omJXRiqFOH87fw+j/6GY2OObV9qvHxoSqTdre29MPvfl8/vP2hPrx2S+9t7mibF4c+FVqiLnfScW4NiNP0ydGeAgvZ1ta61jaGCjiuLqiNWfMqq4E2GIavXfJxV4Asj3g7urjK5e0pgW/8cEm0lXab940vaPR79spCpdAbyGpOHmKtTgdv1wnO+mOl+VfQO5wAP1GoZvI2TnHYZ2yAmQ2/YhMMda3A+LA+lBeTtldpQhtnVZQiID/2ery81epXtXrB1I5HGuP0i1N6d04jaQPKrVN+g4VoTY025lNtTsfaOD3W4OhAvZMj9RgLDACtDdd069YtbW9vFOvkLC3hbeCjjFo2J1UDxl1P7sBn7OwwSpgyz7xIyYS72/O6kMp6rte4VllcBzRBruTz6FxyFk1E7552ttd4EZ5zQrmnw8df6u7nv9fH/qfdPvqtnty/o9l4LMwnLKczPc0lOVzDZ6G3emUa4fh6Qg2dATICEF8N0nyiiheXfhVw9qSaiVUT9j43nAgz+AWgeq3L7fBajO+UyZBu5k8Cb/G2hS1sReYrW7zKvFLuhUEETnjxnTCH9QZtMPmP1OAIn/DVa8pY9fHu48WozAF5o9vLOF5aCH19OHXIzHUSKGBm4lY3WVvSEy/G8/K74cc46v7vRcZ8qcscUqwNhvCavun1vIROl07ualjUJ1V17Na+XlCfcLDIsteg40wPn7CmbVzThz/6R+3c/K56hOs1TtXXr+Cob6k3HFK2p4p1NNBQh4kfwmYdFZcZ4WAKzKfgVJLTSDlHVdfIqMg3xRAVY1BVEfd8X6eBoV81rLRxdVO7H1zT+o1NtbXYQ+eKvJgNJ62Gx3PV+xOFo7Ha6UynHII95oDlwemh9men7KIJ7eRD4gzFIraMlhgMb/M+E84wyNSfJWvVhpnmdavqykCDm5vS0Njf5vLfAMj6Ohf1fJ1ib6uMV8+6qbW+qp119YCx73p7zEx0LgjApEXcQmAcdChpnr4K/eu1tACWWwbfLqU7GJh6I8AtyVU6R3aHzTxu6vd63SLMIqeV0Wwir+5rOFiTWPQmOFnz5lR9JvY2b3rbvJEfT470h8/+oD/d+ViPj/fkJ9gNJ2uG/GF/TUM/vcWxi2zUVgnxDQsrbjMn3c18RjgrM4gSg6slf5wmenK6py+fPICe6AjHeMwC07DAjJFzNJpowgKSLCrxQ2nKnzfPnWE/6Z/jLMxwFsZ8jj+dnGjSjNXgWBtOusWEEzdXS9xP12c4htPRKU7kkQKfAXc52fj+e9/Rjz/8gW7v3tDucEubOLW9bOIYXomNqqKNvZCVce6ffvKR7v/hN9q7d0dTTp7YNWgXOmG/BHFk7OogKoIFok/M+4C2F0p4lXrY7Wgyil1EvpC2ko1kW0A454aeckddOOLEPS3DnqgrVH3Feqhc9VScWvoBL11Nc6D57C4fRT5T3X6pkB5RYiTZVGatEi8lLXWkKLlnmehb1YFwUMvp0ZwvI5m25VzT4XRqDqpk2LZh8W/UYyy1fFY/uXdfowcP1JyeSM1MfXg2eXHYrKPW6aNN5G8xRnYnM+1ivGo2k4Ws/pVNXb9+VQPEYzpGgdD/Itxxz2ZiZ1IOfuIe4DOASsgyR5KsIAuxsqwzCpcEty+I2aQCUgolTvDsZhQ4J3FCyEC05PaNFeUiCKhRaWtrQ7dvX9dV5s6wTny1OOXl5YlO9r7Sg89+p89+93N9+adf6YAX4HZyrApbV4zXoBZrNlinBRk9DQgQ1te7MsWWbfGweOSiOBlvcOdOIy+OPiJmwlrcSQ0n64l516tCcVZq+rXCSTCTHPgWhZqR4GOzSMnyy8zIc4i2O+gj8gOZQUbaEoGwYxm/SBEjMzsH3GYmeeWgNNmrPEOW28GjesnlPJ5tZkK4ii3VXWZG0vPoci9/mnX8FOwYTATLg4BEpCDDl0lehV5xZZkczubl2iyNWMMa5mlJI98pYktoST3NQZUyMy1/AuEJX7vcIZ4yJxGHfOzGs/DzsAUgF+5ARqC8J5qZzIBM3qddSMQAihrrhqAqV1dLCYowk5UpVvqqbVvN0ON0dKKDwwPtH+xrny/G/it4nl4x/9cGA0UKeL9lr4HyDFLEZbC4SfNYRr5X28FKZmdBcp1nAYOW9GcHES+oARk9HOFBL4pzJrEUqMHwU16UHj18rLtfPdRXdx9z0NWoHW4qr62rt72pte1trW9tasiXyQEvGVVdKUZTQHczk9kqRFzyiWdauVgUTUZCh0iZij00BhNi5PaIMSKXeVNHVez/oaqVmadxrdbmtU3tvrertZ2BUkS/xLrLS1pv2pbfZ7fDU6WjEfvgXHMOUQ6nIz0+OdTBbMRX9FalanGZZKDoVygWx2a+pha7YaOLFH5J5j8Y3xyEg0VEkMp4CAoSaVpepLH4io1Hfvgj9rqGY7l51cq2KvVvbEiblVJolS1JjlIgS3JAuDMysyvrBnJKmgFlU/bNhHDRh7jBax4HZazQ/2VcXUJX64D91bdleC5BqZD0SgqDvmq++sd+T35gZhU2oW8705g6ihhzmIr6Jd8TSPPbgwVuE+R6vQ7PWwXtdRuINi9h2OgcJrMOetFFPkx6Dlq5sJ2ehdBrheX5oD2f9DVTsODXLPmSYkU92uD0dfFicaZMX4UQ2EzpeFn5zNkwAc071wtSV6VaO9tXtL2xpXYy1+nBIQetY22sDXA+bmjr6roOJwf66O7H+vTB53o6OtAUZ3zOZhAUNeitKcaqvBQMhn0Wr4oxnOQ+Xh9HMVpFzVEWagaWaYIz+PT0iAUAsAA/nU+1h9P2YHSseyzCT45xvnHcWzPcGCn7IAOJxiQ6vIXO20aO8XRS/nFoy0m4N6lmYAcmbOv64cxPcNKnoGHzqrDFja0d/YjT9B9/8F19cPWWrg63NbDICaEUcESxGI6XqVcHiVOFg4//qM//+ee6+9vfav/zL9XsHyrO5hJfAKhGmZY5jEGP34UM5GTJHBK5DoMuAJ+nPIcXpGdKdrxaXBm6AuyBhVbSPEYraFPg9LnqbyhWOOz0k5SQ1hSkdMjah5PePiBnD333aNNTqZ5rsF0pblYaVY1OwlxTm2teSSma2I84PZpqcjpSw2dUtSYlR1akz/xlKMwmcse7wubCaW8PjtTQBy0OgHHiXrH59ujDHkba4ARhC7nrlnBuZ7woTKW1qGp3XWGgUt9klgvNi1ZCRCMKzMtRPlaVyvhiJUtkOi+do0DAsG0AET35AEJuKXpGBSNsPAkZ0DkIiqLy/JJaArnEjXkVY08h9GCLQgFtbm7oxtVdfe+77+uD96/r2pU1DXutND/W5Pihjh5/oXuf/k4f/fbn+urTP2r/0R3Nx0eKzInIV4eoFp0TQJyEjrlUi1r6Oheli65ettPaQ28Kr92xLJeLXokX5jkbuNC7j9PhqKvoZpDBbtTsWJbyhnTxvEiCSUsski4lr8OzLNjxZuRmkhyQhSYXa/f0V8HbseRZylrGvyk1dJTDKykgZiqX1/UsSsZrPUwtc8z/98yOnXa7/C7iNRYsogvSVezPAK/D9wn/tZjxaKzEocr5PKAIPFqC6PL28iZbRs+opyxBZ8ixjJuvYQ4Syxi1rMT6MGMdGbFujPhad8LXt0O+wu0f7OGw7+mEr3Iz1pKWwxdYWbNr9eqeQgxyx8rQwUrtSyuWSPdAPtldeOWJlUhe8BeeLuxyPK8oXfiz3D51jOrjDPOeQN0S2yovEUf6nH1ib29fR0enOp00milKgzVFHPT+5prWwIC9tdfvszZX6F4psJa4OYUG8oBDXc1OSmjxMDNPghVqoqyJJMVgqpATiQSoI1bIjkGRQ5LIXmzErQqqhhX7+oZufnBV65xQu9M+Z7807FnzFb46nsiddh2PlDlpn2Pkw2aqB6cH2uclfUpci8ugAdjSZktKf9IZmA07ev9CPOkclCyDakEFvQCKLpk5AGLDktjnW5z1hj0pbNTaeO+qIv6JeiZjLzDWT1OSLcudUalUVXLMtQXcJBpphNgDDbIEweXtui/Dl9BXZF9SwpPOjZF1/lNUcRXoo9CvVQ16MsZYog99GDHwpGiSx4PJ4zRBz0KMAa/lDKVPiJnD64aWuyQQehWF5RveXqvjgpjnEi7kElnqRfAb3j5Gv6GIb6N4pk9NdV0Xh3qCE+UQhgpMapP/SJvDdV3fua5e7un06bH2Hz6RcIo3Nwba5ZR9EwfqcHYs/312d9r3R4fyP6flDlyPU9xBb6DIAub1DFjB3Djrg6F2NrdZ1PpMhsiMYTE1EAgzCHO/1qyu9LSZ6M7Jvu4e7usxTvsY5RKnAS2DDh9LGeqTwhfx+bzRZDzThFOMqS8kOM+GGXvUPUBWD9nWJCUWncTLR+CkfhAq7XC6cXv3mr5/431958oNXettaE1BPSZ3jfDIAhSsVVaj8fFTHdz5VF/8Gkf9N7/U9P59+V8wuYGNdvma0G9NdacY7bKCgD3yqduAAAAQAElEQVRjkhzFcSfezRETQs+Brm/jRmVkUokHCjxqtAZYJdUDxQHOesTrzZFezgqcngcby6CyI9Q6UAxTWWBx1gnrIX0u0ray7GqlvWqkp/AfxrnmNXLroJo3/iF9PcBRHRhycdLFyYz85Q1U7FqOHgv/kPga6NEXNp6qPWHx5+uJ8XLmEC9qmU0i1Bl9k8Z5otkg6ST6eHisOzj7hzjrxmLshyxw0UgJi4IMGiKORBtMIUaFUGODCFQuo5Vd3wReKEwB39n8xQx4us6uTKhDJ1/I13OXc5REmMxMhg1irBWsUoyV/Fd5dnZ29N57N/XjH31fP/rh9/TerWvMg6F6AV2nRwvH/Svd8V+V+eOvdfeLjzUb4bSrVeTkzhFoQaRfjcocNINxRuQt3O7QON5IlA9mCrg9DT3FptmygTcgslH2fe71alWV94HJfDMxo4TUPc8sp7+uq9P+bersEs38+bakuiyHGCZuZ9OceThmrXfH3azLe1VtzlWAiOC9xhyZjic65QCl4YACL5pxbgV6C1dmzc1lLFEh4yu79jhmGfiBy3h8oqPjAx3s7+EI7+no6JB1fyR/kfCyorx8joB+XTP3hq61G0Fv90K/M4FZPrarqlKvVzHeJdTVyWmj+/ce6ovPvyB8iv0TaJnFpsg+uM6asLGzpd7iQKvuRUVOtAKOmcsz34sdZuKWias8pBLnYWYKzCvftzt4PJAW4DH5T2QNrGKlYEExBIUQVfn6RFoEVcVaVUUF0Bv2itN+/f2rWrvCoU6dsO1EkbHT56S9fzSX7Y/U+kk7L4BNlA45CHvAQdbe7JST9rlErQ66T1//yhR1QFZvI8J6qNLPZeFWZgFvQB4E9f1XRq5uSut9scWhSS5rpGXKcTtZBUlvfruANy/1xiWySY5EyVKlN8LHRr+S9aIStk/0ve+DYhwowE9clBNxMw9QmNuMMLenE/3Xe2EBTLYI/YUS7zfJe04sLJUG/kZvQceHR2pxdBkK8vXS6P1+GOrq5lXtrO8o4/AeHu7p0dN7bMtjbfLZ7Nr1LW3trulocqCv9u7q7sEjHbdjJY6te4Nag7U+iykO12wmUXEIQevr69ra2qLumiST/4jRyO1ExqIR6v+Hvf/wkiRJzjzBT1TNzHnwyIhkxZoCQzCYndnZd7fv7u27d//y3d6SYQtggEaz6u7iVVnJaXDi1Mz0fmLuHhmZlVm80A0MLOwzUa6ioqKiYmqRkRmn9ZUOT891Np5qPKs1xsmbslmkkCkZXGJ0zIx1m+RO+ng8kp+ulDiFZqaIkcoxoJEeAm8QEQvajZm2+GJwc2tH71y5qne2ruoaLw/rRQtHXYqaKqSJxMtCxEmPGIERY3p65yN9+rtf6MNf/7Weff6RitlQW4O2tlZXtA56vb5a7ZYE7/KBaHH5aqN/vYDAqtLXvuw1JZtuFpnsTUr+oHMnnueomcNauSrLlfK2YmugkPckc6nMFO1QVj9Wqu+T9kQhnEqayAINx0BrM3CmknJpdazeT1a08+/eUudHW8qvrinfXlX7yqbCxqpafM7NMfwu58QXErGRanwuw/kWpy+Jky8xh+xWCiFy+pQplVOVfFadcjJWjc6lpuxQ5ehUs9m5ZnEm6weVPekoG+v3Tz/Tf/3kt/r141u6S71jqzWM0sQRpCH6MUU/ytjSlDHPQq4ytFQz9pS1kYO/imVKKcqSLSD5CxUqy9wnqU5KQAjSGL2A6cXr5fhFLm2mBjCD7CO8ZPCQszl2Oh2t8dl7e3NL165e1Y/efge8qRu721pbyVXwgpTKI03Pn+l47y4n7e/rQ14OH9+5pQlfnvwUKQu1gqWGT0ijVRd9f8uAmTU1zUxm1oS/3iNRLMmYUFOpgFVQNVE9HSkiszYnmy3WcRajYgjk03YS5QH9WFhQwlrAzAg+h/75QpJq4KIwHg7IV9xeag7/R5g1OikEPsTRnnK4UYtZuzwXZjJ7BXQpbdGjQStO1s/PzjQ8P2cNV4q07/oYvDztUuQ1t8ns1XCTY81Ia5ZeRaiSCVpPVZUj9pFTnZ5yQn16pLOzI53zMjvGvsx4OazhJ1FW1PKOLaVG51ocIohWyCaL1uGTLNonCp9uM5fQqy6jHOkUXbRMpLkXKQzaQBaDXNfbrUycXTQlymmtJw8f6zEHOzMcW8MGOJ3VSSFnvWMP2it9tXtdFZysxyKTQljABNv0ST8eDEmITebZxL2YGQG9eJkZ5ebwHLN5OGBvI3tfFqMClUluaBMnLYLM90qnRVR3pSv/qzHb1zeU94JqvqpWrO/AQUzjtJ9NFI/OVfmvyLC319jhU74GPhwd68H0RKc2UxWRnTkX3xSpGfdyniQaYd7kENciI9Gf4ElWahZLTfliaauF8p01qZsJI0mVRAV5C/KracIILUHwxZuMphCpVLUmTBrR5va4o2nxUnqT+cM8GmlYUh0S46EPXyjYVUPXHHVMqiO6DXXWYBuLjOzlIcq/7v6HYf91vV+km5nMTDz0wsU8z9cmqT4wUaahgYSXb/I8/wIv578+/qrWXl/6K3Nc6Et8ZeGvXWAuH2sWbVEUyvNcwzPejvnM2cwzRsVSUIHTs9pZ0c76tnqcIpecmh4e7+NI7ylrmVY3evKT9mJQ6IST9kdHjzUOE5V4QDMMLbu0phjU07NTnOqxCqxZF4fdDYTz4EYii0Gug4m35tI/p5csdpzrEKJarbZynOmI4yNOr40JK2Ihf7mu2HjcOZ/yklFikcmS0VDAIGUxKPrk8ZIhTtPdGRu0utpZ29C19S35r8Cst3tayQp1vR+Uo/nd9LpUgeHHZsmdzcPbn+ne+7/XR7/8W509uqdeqLXLl4Wd3XWt46x2N1cU+ZQZeh3JwWmigpR0+TIil0H0m9wvNvaamvNCcwWvlRCQpyRkUDGPtRWyvCsrOkqMV1bD5JnS9IGmI05yQT29Q/KJs08fuVTj2Jop2VTKhlJ3qu6Njrb/1Q1d+7c/1vrP31D7jV0JGQgZCLlPxmO+RJxqenaskk01cRpW46xXnJpX/tkSvmSJ9gL8RMUCBFPN6Xo1HqrGCU84fDUb8Wh0ojEvf/4/qs6KSsO81CG69fvDe/qvn/9B/9t7f6+/u/2Jbp8e60hJT8a1Pni4r19+ek8fPNjT4dQ0jW1Ns0KzmCtlLZnrDpohRmnIxmAlALm+sRkFXuyMtkyXrhcil9JfG6QFr2MmQya+trIsVw4PRV6o02lr0B9oY2NDN29c149/9KbefvOarl1ZV78dlGanmg0PNTk70P7ju/rkA/Tv/Xf1+P5tDU8OlFhPER6xz4iSPhiHgA/jddAPcaFDppqeKwUcdiZRlc8dL7tFNLVbBe+vUUwvCDJzXl9kxJgAI8k0/xFUP8T1j7xNn1cfAuISU+/Br420kOkU232Gja/QdZGWsHl67ZXISWLKZIQukMRcmphNvmiOOGVHVycT4qRT0vTVl1FOL8EYlMNfRjN0J2Y+zFIT7MEQx/wUW3J4tCeHh0fYilljU0p5yTkI0g6LgkBC94JaRQFv1mTXjNfHnOj7OSj6JXcibwmCi/t5ivPs/OZ5VKsV5eaf5nmhGOvevQfa299XiJH9taUp8i+xMXm7pd7qChioIJyxTmKeK4QITGYmv5JTDzLpZgSA2ZxSSOY/xM2akFeRPGwNIWgyFl9AnsFMGQ55AYNOvS/DNjki/IUY5TQyDuMENzCWzkpHq9tr2rm5o856lz29UmWVAntti5eR7GSs6tmxyr0TaVSSl3SsqR5XQz2enemM/d/MJFkzJQyjofo6FyJu5oo5E/XnEPNIBi8/vMFJ7NVJlWZhho2Hr5WWujvr0lpXCeNYkl97FeOxuKntGnKBpulF3nPiFRyesqQeXsLTHMv4D0sTXfmv/zqt2KwSaLawIigyTyoi40Ucy3INO0Qa+prHV2S/ptYfKdln7et07YNyfJ2yz8uE58HvI+TMAnO4+r3YputzgxeTv3bMzJSFiKHJVfLJy/9iTMLJdZ0IblwU1C+6urK6qbXeqnzhj3EYDnDaj3AoYmFaWe9rk4Uy5WT20fETPTp4rL2TZ7r/5D6n8U81xQlvVipjiEWG/1xqNB03i8Yd+FarwFgE2haOZoKPmUqMm4+r1+lpa20TbGl7dUub/XX18rYM3ma82c/cWWcBm5lyjFHMIu2YnP8MDW+HTCvtrrZW17SDs77R7WsFp6lrQQUizRz+coIREs6HeGmoTo50fPdzvfe3f60P//4XOr53VxvsINdWVnR1Y12b2/CwvqLc/1LJoC11CqmdSXmQL6SEgeTdQj/8lZCXGnyxr5r0Rb4FWWwr4rAnxpECehQnUn2ocnyH95JPNTn/TJPhXaXJqaIzn1pSajNHuRJGug5jldlQZWuqsk/9TfI7SWU9xMHEmccpT6kkPNX0/Ez+12CqyUh+el7hjNNYw2JiYirgtI5ShuzavOg0zl2QMpzAPCahJsxGpZIvHJGXwQmfZc/jTOc47c/ykW6Ve3p3/67+2+0P9Vcfva+/++yWfvHZHf31x+Cj+/pb8OHjIx3B6jhGVVkh/zITQo6u5UIgSgpSY7GTIspmIJDq1DdicaFCPEVqQy4eqM1FeBm4SLN5eY8nM4UYlbMht3AeWuheATrttnrdrvx32zfQqetXd/Wjt9/QO2/e0NXtDXVzQ4ZnmnGyPj49wHG/p7uffahbH79H+AG+8QRZqdFzJVMDxpLEzyJ6kawf6kr0WCPFkuVdKfFZvGJdB5z3TitTu8gVgimGKIj8MjOZmQf/Gd9AAl8uMc99Gc8bNzPeR2v5y/RwOFTFVy53hlAaCtUSa24e1uJK0Ocwgg1I9V6CBXk8YXfP+QI6Oh827Qfyv/5No6w3jBRVEjohkHjUqnD03FE/OTlqHPTDwz0d82X3lEOAMTalqkqqVWh6JWElRIgAN/WJG+MJMJOz7oosNvpXU8bXQ2PaFiW9NEFy/Pl14bWSanjnqYhzm+WRvcfYRyXe93V8MtK9+/fZ+/Zk8MBWpdF4ohn7asxyDVbX1Gcvccc9xCiD2cACCWYK/JguXaQhGCmYnCZknzxNJjMQgmyBAPVigcccktMYaTUa5aUQozLWpe/DRrojxKiAnMwpiIzHHK1MLQ5itm7saHV3Q9aL8n/QWbG+eftQiwOS1slU6dmJZvtgMlaZm06zSg8nJ3p8fqQhX1B9P2w6n4vu+XS9TvJeTvPLnFyKy/dp9M546TQOf0p4mVqpGdtwa3OgyAuGYqXmx/cZ6nt1tJzevLVXgUKvvL3sKzP0tVK/Y3Xvw3lfUg+7416zHzeGH99LLebWnXbkniKiZe7NYSb/8br/JOAGhxlsDM8rB2SvTP06ieHrFPrqMj49rmavLtnkNkYjMQxA2I2Iw/NeXet5qpnJzJhhSkNzDEkWgoanZxpzyp6FKKuTMtrtEN5aWdXu+jongKwMFs3B8RFG6Z6ePntKuUprg76uXtuVvfMDkgAAEABJREFU/6WX249u697T+zri89gJqFlUeSuXK9J0MtXJ6anO+JTqn1UTbSUW3wznGysodE0JtkqMbjJTgKcib6nb7uitN97Uzva2iqJo0pMSLZdSlIyKBq+RtNxMzvNqq6VtTjJ3B6va7vY0iEFwr1xSBnKTIm/hwkkXhr5kY3j8wXv64Be/AH+r0wf3NGDRX8Ohura1rc31La0M1tXtrSt2V6VOXzAjtXFq86javJXEMJII0oMa6rr2MjwjUejr4uX6z+P0leQdgyRPF4YsARLk/fgmkfHSFWJOlDKGs14dq548VTl+LCv3lVXnysalIi9KGTKU3HUFFmgjgUrGnER39nHOx+cHGqVzHU+OeDG7w0nbnlI5VAsjUkShNxV2s9ZsPJV/Gs5SjtwzRQYcUWvznY15r11o6Jf5nAJl9M4m6M582Ymq1ro67UbtcbJ+qrEmnN6O4H9YVPKNYQ9+HtS1fsspz7tHp7rf6urRYEPvVdL/9eCh3n22r1MJPRH8R0Vm3kLOXEVGaZpfUHQmAEJyeLpTlyejV0K3ksuUvpw6RDhQMCArM5O5rEKULMrM40B+BYUYQSZfZw0Ya4evRx1eJrvdAXq1po31TV29squ3rt/QWzduant9FXlVmuCoTDhZHx890+HD27r9ESfuv/u1nj7kiwjy4KAF+53k68h7a+ZdCPkCPoJ5jj+NB2pNHcnDibGJy6mD4Ne6520k2knoXamK0/VUTVTEoCJjrqExBMUQZBbk8vWG4dTJf/dISMDV35GCaQkEJYeZycwIuuwcklEuALN5ntlcti9TSgoF13I+ndboq7gq7F1CN2iCIokyNbQmZwnnjOhLNz2K3tBJ+SqSr+OaA5NzTu19z/A+bFHHW3AsojJ7nlOzjrxswyA9m/MDppyYD4fnOmFvOTzY0yk6f86X2dFoqLE7g+78UU7wLuot2/ZwQBmjJeGXwmMSImKtsd5iphoHr8ZrrtnPYIRqzssczuMSZLx0X8qhbV3ulzH4kDIc3XYrKqPDMV+Gn+0f6bNbd7R3cKys6CjEQqPJTNOyUsY+1husqMuLeubrI/gaifBqauwittGcx1qspyBflg0kwomnYN8UAroAzEwvXl5miaYRylKGcl7H4DF5vYUtMsKeHmNQTpojOk+WK/heAfwfOOaDttavcVh244pyDk/810/KhKPOfGTTUnY+UXl8qunJuWZ8bSmZozEW92Ea6pN0ouN6ItdxCV58fAzK5/9VYKDyi5IKlDdFBh8kwvKLuk2ZhtaqsP9TvvSHtY6KrZ7UorhVSuxV0lwGifHLIW/1Jbi4vN0vwMt9IfFrJSSqNqB0Q5fxV9CGJcp98YYxxmCM4TLQChm6rlBKjN3FY1mQQ8yjmFOZMX4H6YTNjKTwxS6+zxT6oBN9AfohLmTTNGs8fVxOCX7L21v4llVfVc2ZcyzzluE5XSr9Mveb0rpR/KQ8z3C2Wrw4T3G+ztADY8FI6D7Ol9TLOrqCw7q5sq4OhqjmtOCU05XD/UONcb4jE7a1vandm7tKeWpO2A9On3ECO1ONcatxzGecjIymE52PRhqNx01fU3fU0eoBTku33VM7thq0shYbf4GzV2HAj3V+forqVvL/UfVkcqZxGjefwmqUOsFk4lTGnYVciRP1XNsrfe2ucao+GGijXajHnLal5lS9QHSOiPEweEunR9r7+H19+Jtf6rPf/15nz56oQzu7a+u6uXtVu1euaGNzS/3VdRX9FVmrT0NdCR7Fi07C2KVg6KrRgzR/QulnGdYPdL04/3QI35KbqoS8kpy3DMcwFC05Y8FK5hTXd/iYl6YHmpWHyln8LRZ/jpE1TsmFTMWVLErmEs1oK5PQikhahq5YIaVWkrWT1K50Xp5wmnKiFKYy7wO5lmzm0+FUdZnQpYxNKchmtTSrwEyJ/HJWaspmWmWZZnmuWZFrmgWNs6Rxu9Z5Z6Zn6VgnGmlkU5VhCh8lbc4a3crauWKvo6rT1mlegK6O8h51Wrp1dK7P9g50PK04cZFMATAmxmGBcYWo2oJE6osgxrDMofllTog7eT2aUk12IujFE+siERZ9hBgU6TOLmXLGmzPegnlpFW21Oz31+6ta5yvQ1samru/s6u0339QNXoI31wbK0PHx+aEmvCidHT7CWf9cn3zwrm598r6O9p/I0kwt3kARHeGK3mqQLqBGL5LmFPId70Y2NGfYD0Nvak7Xy9kYCdc464HxRXj28ZpEGTUXYW7Blf750uvEgFj16qsR3quzmsY8f4kvFgsh4Cx2VKB3BIWiUCvNwXo1dGQOsiTS9YXLW/fEkOSrCFtSa3rO2jw/V1ViWzzzJbiuvJRElAZ4SrUqdGc4PNPR0YH29p9yqr6vM15Sx+MhX1unqjlUSTiBTfEvebDUyJ23G4jkWVQWoxJ2vuRlpUYPPbemlMPX5Qsg/fk9LzmXR0JUNfJITXYwKaNtl2NkwXlqjfwOedG4c++OjjmQ6vQGCuxlY2yPOKooOEgYrK6qz+FRpK6ZKVigTagE9VbUXBd9EvNwuJgX56GibEVODZICT9ghbR4wM5k5BKVNhE83kjPtk24SGbIYFGKUkeYIMSpilyI0QM3Ic5rlsjxTd6Wn7ascWl1dV+wEPzrRpBqrqmdiklRzyDc5PNbs8ERs7ooimb4PZ0M9HZ7qjBf5RFzByPE7iekgAI88X7g9yeGJL1NP83Zcb7A7M94arZert7su8WIhzZSa/avWvCf6kZQWMYLf4J638A0qfOOi6WvWcE6sGUViJEkoJIOqJeRAgpgu5tNkgSSHmeTQP5VrMWZkoAaXx8VYL0e/YdjF9Q2rfFlxGH0h2+M+UU5fyPhWkeVQfaG22i3WU9A5pxqzyVQRLXDD7N4ObpE2+5u6tnlN24MtDTorykKu0XCsYxbqZDxSngddvbGrla0VTf2nebPmbRdjW2N0S046SgzbDMd9gqM+w2GrcNbWeRF448ZbOCnX1eHFoBe76se+ellP7j+eHJ/o4Ghf957c0+3Hd/SUF4Gj8bHG1UhlmsBzpRyHs9/KtbXa0zYOziaf8lbbuXrRcL6lHOsQMdqOAGWXUDo91vDBXX3861/o09/9VudPn2q1yHR1c0M3dne1s7OjldUVZZyIWKcrdToSLyvK2pLlIIKg5rLm2awjtyeOeco/xDPRietEjSrXLOFafpKS8kKh1ZIy55UiPpHluabDp5qMHqqs9xSyqTKMXnQjZ+4MO0r5QJIC7WWgDTpK1paFQpZlisg672UaXOlr4/qqQq/SUKe8SJ1pUg81mo40HLOJ16WS/yCfxBwkdCBxMlNOx5rweXvMCfEQZ3NSBI07ucbdDERNuqZhZ6qjcKS92RMNw7nqolbRybTa6mgTB3ej15X/A8cRujAqTzWRNIa/sypjg4h6xsnP3af7esJLpb8noHqy5idI6LZCjpwy1Qsr5+MlQ7Ar1/sAv2Kz97Cnmb7JZUpewZqHzExGdaOvmEX5enNkyLJgjgrG5Jt6p9PVgFO4tbU1vuis6frVK3rzzWva3dlgnirW2yE40Oj0iU6PHuruZ+/po/d+pc8/+YMOnzGnk3PlMMyoeEGqFJVkqqVmfpOawZFG4OJ2vl5Kush7VcBoxuvMUdHkTBXzaGzeeWYq8qAiyxSD0TdYjN3bIkaah/4Z30UC9trKCUfIwbQwqc2acz2mvIWgNi+2XdYNU0KBirkALAyj7AvwOV5A1L18+/zTiQK1jbbL8UTDkzNNob5enLcL0IaXveCD8uYNgBInbogzd3C4r2fPHusIh93jU2xDxR6ROORJ6G6CN5iFBW8M8hW3mSkwVkP/vIajZh1XjNMd9woeKglrmORhzycKmxch+biaMVBW1DPngbDRTgxBrSJXgc2KQdjRWo/3nunO3bs65WtDrz+QLGL/pprMknJeyPs46t3eiiK2OBmVXHYSMpzDjBEuQbr3Geg3gsAm2AAH1Rwe5wWe4dGKABX9phFuuXy9i4uw51HYgIDbJYPxgB0yR4zSIh5ZtyFGhZDRTlCIhEmLeVRvpaNNHON1nPYM2++/iuL2u/JfeWUv19lI1cGJ6sNT1aOJgs8f+/sRX2SfDk907A5+lPxwC1HKrzldyt1TXgEvdAFsGTLxQ7oyK1W1pd7umrIra1I7kzvrCZ0xJeaQsovmEjS5QGSEXgZJX+f2Rr5OuUtllnrv9FLytwpa078/fFxgadPJCIzNsPsKjG0Bc/qtevpTq+RjXuL75y18n006m96eT7ijRnEdHvZ0M5OZefArwbyixPoCgkyOVl5giArN+ITnf+Ix0G6wqMxyZXWufujryuqO1rsbWuusa3NlQ8HEaQiL8eRIJ2csVgxKbNGaf6Zq4y7Qac3CLTl9Eby3i0JmphmfD0sWc6pN3VZPO6u7emf7Hf346o+03d5usNHe5ES8wLGbaliN9ejgASf3T3SEw352vK8RTnwYD9XD9G4P2rTR0QYb0mrM1EaZMxzByKYgXhyEgWuYxanwX315+uF7+viXf6cP/v4XOnn0QOtFpjeubOmNq1e1s31F61tb6qyvyDhZgEGpnUt5BqAYMRnOLKgXSArSBYzwP8Tt2lHLjVSNDBKGylEi5xm8lFmhis2iwtimWEvukNen0uxIIe0piwcKYUR6KTFv0lgygOubkJ23VTE/dVWwD/eUNFBlPc0UVTLcms8UYUXqXetp80ebWntzRcV2LltLqnoTTdtjjYohdKJxa0SYeD7WKX0epTOdhaHSiqmgfvFGX4N/uaO1v7imdejg55vqv1FIvWOl7EydTqW1fqFtTqHf3tzRT65c1XavpzzMNB4/1XD6WLUq+KzZJEcaT4ealhMdnRzzRWdMWlLzWzgpMI7IODPVFuW/155C3oSFzJKLiU3ZN2ZUSIFwqGrPEVsN0Hz9aB5LTo3HS3egRkROIRmhQJ05jWakRmVsiDn9Olp8qWnnLfnaaLfbjLWt/qCjtfWBtnc2deXKpm7cZMw/e1PXrm2qy1eNkEYqR4ecuO/p6Okd3b31B336wa91/9aHOE8Hqqbn8D7FaS/lG7/jwgnR88sYANzJSHLqIPiV97ytmnrojjvrIEdg7JksFVMRhd0wRRqOjDlQMkDlF9SCycxBjjk8vAB5YQEv/s/4ogSMpACcQprb9wSH21mUHGKALOxBk05iUeTqs24iDlpyZWf+vQ0HJV95e95zUEHMO3UNux5YGzXO9Xg41Ahn1b+qBYrEWuidBAcS5ROHNmJ9OsrZRCO+mJ4cH+rwYL/5/XR31GfTsZK/4FcVVWrqinWj5jIzmb0aXiBdjFGilGKIymPehP1QqILfxlnnsKaC70S8Zm1zy0FUfiXyBRLtiYxERkJunmdmiji4BcrNR9tGxz3rCAf17u0HOjkZaXV1SyFra8LJ+nRaUj5Xp99Xp9dXlsGPRXiKkrGXoPcYB9VMpKNiMWJuyVcju1BWSpOxKvY4/8f4JQcg5bdjhDcAABAASURBVGSIbCYy5GSppHpSoB6sycxoVyKgL1yeF4IsUMZhJgtRkb0ywldEVnEZzjIFxhlB8DJOQWTcvdWedm5c0faNTbUHufyveI3LEXxOVAxnyk8nsqOhqubvtM+Y+UpDbPTj8kwPJsc6xG5NUZAawSWX8YJ6eAk16VpcKBM2VA4MeM3c+FzOrFTVSWpxYJRfGQhHQWJ/m+9ztRRqxgdRQBwLePglUElN294+eU1cJjUQF2H2jKZMk0ac1K97u+5cgHFdjPHrNkA5plcOgovbeQiEnQLm09l3NAVJInN+kzcP8DTPcBD+I95N187LEk3C/HEhH2Q1T/Gn88x4fR6aOfC07w+0/D005jwumvEJXwS/M/FmjUEvIcLyi3URQ1AHh8HMdHpywpeuUjEEuXOhFFHnXP1ioLa1FGeSpxStQpPZVPsY3idPH+vZ3lPiLNpoKlq5qM76o3HuQCTDGBQ56RZw2kud8ynt6bOnevTkEeFTrXVXcZyv69r6Di8Ga+rmHQWLCpzapUyacHJbUqfNhF5pd/XGypreXt/Utd6K1vO2unAVMRORzSFjkwgYNnGiyw7Bm/9TPfv4A330m1/p1nu/14iTnXUc/Dd3d3ST0/SdjU2trK6qvTJQQA6Cf7wOH7pSsAYKkossQZsFoj+Bi00F7oSguTGFzmvMZMhDWaF68YIhq2F2phCmCnamaCc4dGMFTZt02QQ6UcIlr3iW5FQpV1W1SOloEto6K03Hk6lOZmOd1SONNVJdTGWrpmK3rZW3B1p9p6fVH3e1+pOuBj9uK38jarY91enKmY66oH2m0x4vBrs5+czxT1eVvZlLO7MGdrVWcd20eT3Xddq8tllop19ot9fWZqulQd7SWrevK+trWh20VRSVgo2asWSJTX92rIrNIePrS5vNITAWRIRWCARgShaUQgYF0NqhKKFrxsQa+to4pVQMXgNqml9kyeF60GCe/MqnmdcyGf3xbMqYGfwGmUFDkK+LPM/VbrVBS+60O3qchA4GXa1vrGobp31394refuem3nn7pq5eWdOgQ/001Gx8pNHxE/lflLnz2Qd677d/ryd8ORqeHavGCTLf2FOS+Tjkl/EwxvAcIvdV8FqX081lQ9mmBdpUXamspqrrqWJk3nJTnkfFIMZljNNktoC0CENlUgP98/UdJOBSfKF6EvPKjsHc+OZHRAQBGRSOTMxg0FO/31Ug3GiAZ70MGqU4jT1vy9vztmhsno7zREBMfnO6Pjw7k//DVjVrJcmSmOEkM5P34466/2rjEXZ333/15XBPZ8NjTbElCVtNQ5QTVwLf8rZ5vWhRraIlH3+F4+uOXo0DXsFzxSCWtIbXmrhbxsZZ9wrA+TVfL5R3OxAYQ87e1WlHtTO5peBAQHr4cE+ffHpL56OZVjjASilqOJywt1WY3gI599Xt91gThUQbFgwSFFj3ZkF0DWp2q0RvDbsyyvhfzdp/+kS3P/tEn3/8oe5//qke3/1cT+/f1sGTx3xhO5LY2wI2veFT84vWZQTNeC5gZjJbIjRh7z/ETBHMw1EWo0Kc0wgN0eNB83yToim4077e0xUOEDaubajo56ptxhY7VhxPVYymCidjzY7PNOYFbsLB3DgmDfOkg3rMV89TnXCYUtJW7eNEAK4nmGmZLl/peYQ5EvOgOqFTyInDN/9VmHolV3tnReoF1expNS8GwlFvwByqwfNm1PRg0mupuJb5BJvb4x5w6vDwnwASPDggzQ1r5kCmCqREQNyLOIj98/0aCbi4XpP19ZOtUSpUDoV2vXPy9Wt/WUlbZDo1erFFHEInraJQFyd2xInJ8PwcBqRGBzAwUlQrtNTL24pl0nQ0lmdGnI0xjoF/2ny690RHJ4ewXKuFM1/Qnht6LRYcGSqyXHksVJU1nw1Hckf/waN7OPvPVHK63y3aapPfiW2ttFe01hmoS78dy7VC2lZ7oOv9Db21cQW6qo0s04CRtEBOB5kqOK0U/NQYo5Z4mdj/6EN98kscmVufScNzbWNEr25saGdjXVvQ7sqKAidPMC3RHlZKYgXUFxCG6TmS5teSzmPLpy0D0Mthoj/EDRO+qYixJ9GfRcWsUAAKOalRiXFg7SRja0oYVVztiLMdcMUNh07Nhlk1+YkmStqYhULT2NM06+vc2jqcSnvM+f5opENOfY5GZzqbnmk4O1WtM6k1kTbgYNcU3sjUeSvikLe19mc9DX7WVeudloq3OtC+Bj/daBCvwlvvVGW2p1l4rJQ/k9oHqjsHytvn2uYE/u2tnq51M/U5mcvotxoNhfKolQX1u7k6LVMRpspxXlvpTK3yWNn0QB3G2Cukgh0hAOy9KhOywMAjp4SG1BaIZ0qM1R14KZITgMlYDwGYauJqIL/MH69CelXipXrPKxqpRt9SE5IZNATmLZOvmcZ5b7ca573b7Wgw6Gt9fVVXtjZ13X9N5uau3r55VVtrHXR9rGp6Is2GKkfHOnz6QJ9/8j74UHtPH/LyMpaxDoKS6EXimZI1MU9J9N1QTwdK5kKSPAw8rwl7OnFLTYxQrYTuuLMe2CiLVlReREUMRvCxBMoZkCgL6MfmIZnNQ3rFZZ5GHwJN2OP/FMH4vtWwfB6WoIGljHxGiTJ3zVM+T/PQsqPUyN1/Labf7ymLTBBC9vqOedlXPBNpS1CeSb/ow6MeT+jX+dmpzk9ZyxPsAPbEWDfuBLujPuTrqzvqBxzoHPnXUWzHDEe95mUvUVaU1bwxOnNuFlgQfRWl1vz2MUnG2LIsV51SA8i8dcaRCEGaZ61lrwkOPFWLrhLyS/JcfEu1+LraaQWh4lgNyX/F7tmzQ92+fUfD4ViDlTX6ido/PJH/I9OMl4X+YKAOe0rGfmKsCZnJYawNEWzQcJEQIWuJsPdX4uQe8TJz+7OPefn+tX7/q7/XB+/+Vh///nf67P33dO/Tj/X43l2+pOG0Iz+j3hzSvE1xWRNspGHSvGtToG8zUkkI8OS8NCDe0BD0Ao2LOFTYW2W0gRC6az1tXt/SFk57q5NhjseqJyMZsshx2iNOe3V0runZUFO+wMzyoBEv8/uTMz3hIOEYWzULyNd5EAwSdH11ENTzy2OOmqRaRoEKW1NxWJFt9WXrbVWxVB0q1YYMgcuQwovb674Ki+wvJfD1pflfnWl6/vPVpeHcnuN15ZvRLMsx99QQygokumvgclLQ/KLsPPA1nsi3aeu1Rb3312b+kTK+G09LMX175l8QcGIxAyYmucfxNVp1B9kNlVOsiJbwuKd7M3VtcnhzgbYjE+VOTQbtFDlzhjN9eqTZFC+NQgZP3Mot6sramtY4/TNO18Qn0cgmnRUZpwpTnfCp0393eYohEe22i4I1bqqwcOWklJfPeKtvt1vK81yBBTti8R6cHujJ/mM9fvZIe5zAjMdjuVWM01prdVtvxg39eXtXf7n+tv79tT/Xn+28oyudNXVCFF/HZLSfM7CoCsetUuDE7+Doqe6/967uYOweffyRyuMjDfKo69sbunFtpzm17K0N1DjqnbbEGIRhhikJvmoGbbQfgIibw9MWuJwWWCmWhNyWIKU5hterr0tlX13gxdRE4wljdBm1/McbEiFHhO9cWdZRnveU8XITLJPJeaFcs2sl+SbJsSgyqiUcLhKgkmrqK1cZOqryvib5ms46a3rWW9UBbe0j4/3xTGd8mpzgMNSKTFGtKbKeVCMl4wWvOpQizqMdKPUw4Gts3hszta4Hrf54RZt/tq2df3lTWz+/pvbVnqrBTFV7SH8nSuGUV6xjlXaIET5QsBN1s4mudaRrraTe9FRhfMyL4iGb5IHG5weqx2fM/ZCxjNUKY/XtTFv5ud7gxP9KP+j61lqDnNNfl12FfvgJm4vC10JCnyvgVIGXBw8rkwyZMd/BEnOa5I47+4Red5kZcpZ8c6eaiF7A22jSqGyKsuZHMu8DyCGTQKD/CPKYo44ttXA6WnmuNg5Ar9PVymBF62vr2t7e1jVO3N+8eQ3HfVfrfGlIJfJDPqk81+hkX0/uf67PPnxfn3zwBz15eE+z0bmyYA3ExdAYmxro8tVk1KTUcFRDkxLP+U3IPK2UePGr/HM4zlrMTTmfzXPWdoYcI/0YFcz86XUkY5we83266UImpNygiXsxINYxRo/2PaJ/stdSFo08vuEoXX8bMBXNvlATuCw3P5V0kO52P+EUJ+JOQ5D812J63a5CMyfU9ca8PliW87JGujH75haGNkR7RLlfnJuafWDCl89DHPJDTs/dQR+NTnWKHh4fP9Px8Z7Oz440Zr1W/sUTu2OsRdES7DR8BHRmKYaEbjjgjBJe6lVAgq5fDYIs5FQ3VMfQ8VwRPTTGV9NCYhwODxPlvqzTVFukJGQkZCDGmagTqd/29ZcHccuvKecajx4d6OOPP+XrQKntrSvwn2s4KlVj83O+lHWQbafTU87+ZzEIcwl/8GhRgm2ZUTZJyNX7qdlLSREl9fTRA/3d3/6V/h58+sF7enTrlm794T2+DP9Wn/7uD0341vvv6+7HH2ufsiXrOiFTg3evb/J2kwL9OOiKfqQQ5v0Hl4s8bAoR6ukNiAcpIy0u4OEsC8pY21meyaCKUaGdq7vR1+bVDW1fX1eH0+5zDg3GwxP1ZpWuDk3bJ5V6xxPl51P5flNhIyZ8KT2MMz3Flh+XQ80aWyItWCZA0BYgMTEmuZ647oFKM4kT9f7NTRU7vCS1yI0VJWuwqLc0JrSWCH8RZHzlDRNyfGXBLxSgy8amvkApFWhvict5ZDV3Ip9ZYxw+i3OIeXoV5uVMVNFyfr1oMpQTg5JcroQtEKdF1z8tL6o1lbyiY5nu1OW9QFOMNKO+oacONXm0yVzoBdQIP81BnW90Ow8LmBmsmXjo9VdYZNEffNHpIv7tyLK1b1d7UQu+CSUleOL5XXmireWNMJogDbvWNGHJJyMyyZFJzpnwbhE1OT/jcztOGHPhtXxgLUVt9zZ0bWNbg9hSztxlaEOn1VIIpgmnJu6wT6Yj+Rj6/a7WVtfU6XQUSaj5PBmgvln4qWG725boa1zP9OT4QHeePNR9PvkdHp2oHM601hroxuqufnb1J/p3P//3+suf/RvtcLJeYJwTk+Vv23JPCt41YzGfDzV5tqdHv+Mk4he/0tNPP23GscHp5O7ONsZ1Q6trK2r1OwqdlsSLg4pcWCkQpGASRE7h0yWj11xL8Tm115T5Oslfry7z9VJjntKAR5I7m5ks6ygresryLvIv0J9MYhNpqrLAUjVWiaFsNohUYFioR10hT8WuUraqlK+pKtY1a61qaB0dYW+PeNka1mhJ3lKiD4EU23JUVmiWombIq0R2lUrVWaU6zqClUg6KSqmNk9eF2S4j7lCwMOrX8jcu17vMKoU0A9MGsqlME7XTRNtF0i511sNEeX2qenyo8cmepsMD1Rj/5CgPtNKb6idvbugdDPrVKwNtrHa0io75PiPaRxj0lzBB4qJ/2En0kgTcdwxtAAAQAElEQVQ/yMEsypBFggq9NocMOQFoSCIMpDn1uC5fiVKJBGCA0MVtJjJlZiCAF2kw0uRpc4QQmMdCGU57FjMVWaEWX7e6OAIDd9z5MrS7s6u3bt7Un/30R3rnzeuMP0ce58jlRDM2z7PDJ5zGfaY7H3+gWx++pwd3PtM5X8Aics7gz1hDhl4Ep0u40dHLV4Izl1LNuCvCzCcvaokX84hQcjbxLIsso6gQA/leP/lDasZrkkxm5AWnQF+87ItJf5IpZnNOzeb0j8mkc+BoeFiIXEvaJPJYFJhrfi3/+rm2uqI8R98pG5hzppF1pwaoBvNMPfKatsgXSAt4eL6W0AcDOFV1NdOIU/bHOJEP7t/W/bu39PjRXR3w1XV0csShzYQVViujI6MDF12gCwPf9U40lmQyM/k6anSQ9UOC/KpxwmHdg0omNF1K/Lib1yB5Fg8vBAxE9LTdKtQuotxZDxTBF9XTp/t6+PCB8izn5XlNs6qS/6niGmemNxioN+irzVexrMgUaMMsKMQoBVoACR7pidbgAL6MehkJicOx+3c+1y//9m/07q//Xp9+/J6ePb7Py/Z9PX5wX08ePAD3CN/To7u39ZCyTx/c0x5lJucncqddrGUall08PADok6cENQsK8BFCnNMYZIu40+jrOIN3qDvoGeEsz5Ux3gwbFLBFjqJdaHV9RVeusq9e31AxyDSanengaE9n2JiKQzfjgCcbTpX7nwzm8C2IC507xW7sj890ir/QOO1GugNy+TbmSOiXQqkUpzrjq3B+padwbU2hi60L6F7TKAKk7PzptRaNOXkZlLvcxw8ZNjOZAdkP2E1iRA40mbU1l1cl4awbsmuc+IXGi5KvZ8SldynXo18Xl6r9cYLO6LfruVGfb1f15Vo2ly+8ELqU6THHpaSvCHppx4VhZuJCqlEjFJ7JNOCbdgbNmOQ2iypgiNwA1zjCkfY93927vrV0dXVLm+0VZZOkyMlri0Xsm0Ci/vnwXOPpmBOEWptb27p2/Zp2ruyo2+1pNp1pyifTAgPQ53Nhu91RzHKFmEs4SRPaOj+n7iypGzu6uX5dP7/xswa7vV1ernsNz5WmuIUz+pgxEhazbxbHh3rISfqd376rg48/UefkXFdX1nTlypZW1tfUXx2o1evIikzKGVEepGgSRvUFGOnABJVfxiZmsmTMB4ADLdCkLcLLNP0gl/c7bzhh4BMbSrNpohsJvhK8WtZWLLqyHMc7tJgJZOrp8GeUE6dafiJa1UOqVowHGSiqRu4ptKV8RanYVA2mcVWHs6BHJ0M94dPm6aRWGVsyHPWQd+R9KHZVh65Ka+NWFxpVURPLVAXaDPDqnQJ/2/dPlilW5E2UbCYEKplp/iO4ZATwGBIPTuuME6ckymmirB5pJUz1Jqc4uzj+/WqoTnWujo212pLWulHr/aDV/kS9zlD97lhXNthMB7l6bZM7CAE+6E4MWlKSh02mZESb2wMwbegGMpEyJWjtLzt1oJoBNWw3NjGJ2ppfhOeB508jSJc8U1NuGW8oKWbGk3Z5GqMPxJcxzzH5ZQroYc4m2YA1kmV5s3G2ipY6na7WVlZ0ZXtL13ev6q0b1/T2G1d18+qWVns5I+DrxfhUs7MDnRw81KN7n+rzT9/T3dsf4UQ91JQT0IDjHqxmXJUCTlcQYRi3lORymqMmXMOpg3JWEp4qlWMZ85RHU5FHkCnGqAjPunTNxzJPYJjUXaQsyDznH98zhOUAlvRPeAyu6M2U+kPMAfaVQ5QBNjn6pJDso3CIy6mjmf9GF0jkZsU0dc11xMEqMXTGGt0p+Vg3aV4Inz5+oD0c9+P9ZzrHLk9H51I5Q8fSAjU65+F5LzQtNTx63NGk8PDwZZD0qtt5dMBdYDw5a8UIJ07K/fS/wqZU7GfN7657Gja0przb0YYqycPetM9rkWfqcJjTKoKyKFqSZqW09+yAF5G7zT7mX7lCyHR6eq6EzneQZafXVYuvtREn13CEFeACCJ58eLUJSQH6bvpl/Qi+rCp1zNeJD373G/3+N3+vgycPJJxZ4dhOx0PW6hn75lCTERiezWXMV7Pbn36kz3kZf/rwPl8cT5Rox4Rc6c9kevkiWZ5s8CuPQC0EBeC0gQVZiAAaAXkhRi1tT8beHWJUiFE5LzSDtT4n7evaurahvJ/pbHKifQ5TTs+OlcYTRfbzwp320ZQxlWpMahF1ju3Z878ShOM+sUopmpLLSosLGTEpRErVYaZJRv2NQvFKX+oG1bGeD4HxUlNGyfntIcc89qf/dF4d35zTRBVHM3hvwtBjZKkFLpx1qyXymnL6x3g1g4Nxp5Dv8Q7fV1vOmiFhY6XbRaMeWuIi8WsF5o5GYt4WwNAG3sgdEQMWCUfMSUZ6i4XTxuj4P/CsMBjCEARO1AJOlLs0W901Xeluqj3LlU+C8pRp0O9jrAqV/IwnI405MfB/hNQuWuqxOXTabYzOVMOzc5or2eBb6uZ99bKeitRSVhXqxp7WWmu6vnpNP9p5R29vvam3Vq5rIw7UTUERPiKn8Tl9eE9pcq4Rb/T3PnpfH/3q73Xvw/c1PdzTFQznm7u7vChsaWV1DUe9qwwDHFu5VDACjAOilRhnAzM1l0XJoSAzAFUjf9LlII04hSR5nddB3+vV6ECiSTdiYlEyXx5skuDXGme9LcNhTzjW/mseze9rw2No+GXBYiAtjXHkHCU5XjuotpZmoasyW9E029Akbui4LPRsWGuPz7wj5G5FR53OigrmKwsdifkqVWiiNmceHY2sozPCE2gZOXk35IyhN3P5wDe3hSS5IUHH1Mg2QxcBcjXGkNChVCPjFMXwGGUloW+BF4x2eaYdDPaNotSuTbVSDrUeK231gjYaZ93UbR8p02OqPFFMR1rpJLVjUjWbKqN9GmtuM1PzAw3AzORU8CTK1Q7lqlOu1ACeainUtYwTMR+Gw5KaK1lDZGYNPGb+cCwmyeMOtGdRhhDlRZ/ed5QpSA28XUckbp5uxmlehuzzBjkbZgbyolCbNdXDcV8ZDBrH/e03buidt27orZvXeGlZ0aAdGTsvSbMTTYf7Ot6/xyn7h7r10e/19OFtnKkD5DVRaNZ+ov8kQ/jzDTDBAXBmgBv/hLMuUONI+O+u+8tQN2+rm7fUCpkyWjBqOYLzziyamcyMVNri+U/n9jGJselP75qzdokvkxELrm8obCDSbuVyvem02r4CWdNi7ufQ4jJqBeYuOG0gNS94zGtAJ/zrSlBNTkn9mYRtNg5PjAMb8UJXT4aa4ZTNnc5zVU16KT9Rzmg3Am+bpmjDFlh0DmnS4dcA0Zdut4PPdap2vWWNRgUVsWAsQSSxjmGLYpWD9euOeU25EkfZUUFnHEqNORGueKlw3S+KXJ3ClAXB07z+CQdAz57uSdintbUNjcdTnQ3HEtJrtzrYx06zHgvWZZZnMjPxUAomd9SbMPagIhlpyfkRfBj9nx0eyJ31P/z6FzrgxFxTDiRyU+n7KAdgk8lYMQZVyPbs5EhnRwectt/R5598oDuf4bR/+qH8dH58diIqyefGmCNduhL8JNE5OiBsswz5mJESKR9lxEOA7xAl8gOHcGaEccyNtBCjsiybA/sTIvUQUOxk6m30deXmtnbf3FGbU5TT2an29p/o5Okz6fBM8ehM2dlIwieoeUnB1KvKpbMw1bPyXM9m5zpnbJWlhmOfIzX818QrzeJM426t/k+2pY2WlJHuRlg18yyZdAFxNWP3RMJffnuhJQJFl2GnRH/w2/u5jG/S4bxecoKOuQDM5dd8dagld9KRUbPvNrLUD3N5/99Xy+ijLsHMiBqqAASawX5fnc3b8Vmfh76nJ2x+Ty2JIScZE2k4TtY4ThWJTC5hwwl2RPJamdTBYKTZUGPelMViClg/d1hMUe5oX79yQ5v9TXWzliKKUrSiCj5TBeqNOR0Y8eZ8eHSos/NzllVSXrQlC5pxVHF2NlTEOesXPW211nW1va2bvV39y2s/07//8b/R25s3da23rRVOfmOZVMyCijKqa5n6GJMWG0PFyc2jjz/Ue3/zN5ysf6gcJ+LmLu28cU2b16+otb2qsNJV7LWVd1qKnAYIQyqMjGJQasDSRtlTdEqamV55XUp/tc4kqi1B8Mtu7+ISvNaXFZ/neakFMPpq4DlBNTK1vJAVHaWQ67mzrvky9b5USVYq4OxamMpChR6Qb1EpdlTHvqq4pmno6WhmeoajfjCZaZZhVYuM/KicTalodWXKQSGprRrM1GnqlflAVWuguuhTHqNqlMHQG/KlGwnn2R2+Gj2ToXMmmWUgh0/K4uQb/JuCJKNt+CMnGPOfpmrPznS1KPVGv9CVPGkdI95nLB3QCiPFcCSzI+iJchvirM/4RH+o0/MjlbxsmtGqP0RAfiUegPZ9Q03k1SBZlBrkquEvKVIjyJIJ+wdSA4M3b8mhly5aJXeRSIFlfElpkEyTmYnHvCxhM1NAXiHQn4clso20oBijcjbMnM3SkRHOYqaCeAcnoc/J3tqgr2tXtvX2jWv6UeO4X9UWJ2AtPKRUDSU2x+n5gZ49+ly3P3mPDf89Pbz7OYd55zI2Ul/jAacmol8+Vh/zHJKpZkIqTMEEjJklZr/I1QUt5wU43+IySpsZfEvmc+1156PUV11LGTn9qrJ/jHx3Jhw1ztaSflM+UCVdxjet/1XlXXbL9i+XNZ9X9CsD0aQeL3yDbhe9iswTtSzJlBr9DpT1MJN+uYlFOEEdtcywJXy9U11SdKbIfAfmOwJjz/BT3+l4pLPTY50cHWnEfjCdTlR7+xbkOmPyH5qkb3++CO/H8WKqx5ZjdNrEeQQLylg/gTHSRdNPDR9zm5mEmhNkZDTJwTtOcKlZOZX/Y8/ZDN1mLHMnR4wHcE/5wnhyfKyavWh1bZ3ylY5OTjUtS7WQn6NAlgV7TGQdWAgS/TdgHZgZrdAcxHUmMU44UECHKk7NP/r9u/rDr36hfU7NNR3JZVdz0DAlT/DuLxA1e17ixXqC837C3jc8PdJkeKKT/ad6ePtT1vGnzZezcjpUVU6UGIeYi6Zj5CvBE7KR8wIMHl1WBp9NGPvitIF/VvA41PdJUVZeLguKeaZIulPLTI6MfX+wtaorN3a0zd7bxkaXvLCN4fPs0WONHj1T4mttPZqw/09UYs/rXKp7uSYt6WByqr3TQw2bl6YKOdcyZCPGKyYMq6O40VHcHkiUb77YondCjvPxLZ5JMn315frimJf0Gg6POXV4+IeF99+AbmCb53e5aYG5TqGW77H+VVsYcAsmi8w7Ybm8KCPW+Bfk1nRtaoQHaahecy3zl/Q1xb7X5AueGef32rCEdL7nFr9hc0Z5Q+KGNjQgTBI3gzXgzlvjNFWkYXA9jjM3n1DSCIdQqo1TVMRaU05ISgyHz7mSm5LISVoPR2BXu5u7Wu32VaAUidPQLA8sZjdFtSYYnNOzMx0cnmg2RZGqQLmOVNPGqJYmSYPQ6UpfDgAAEABJREFU1dXuFf3Z7o/1H370l/rLN/5MP11/S1vtFdip6Meok8ssSAl2+cQ2efhQd379a73313+tvc9uqW/StfU1Xd/a0M72hlY21xonnQGIyhI8CQOjPErOp0k1SOE5TbRfA+8ieR5dSQSAAXHZBaxJsYs4geZuahNyCnnVTSXPvYyXi1HkhfbVDBz5YbjdeBmi8yRvo4ZnywtZq6U6K1RiWP0Ex/O8EWsaYyMNE7oZUu0cOpEZ80xIQiZyx7StWSp0xiHZ4bjUES9VEwx2hcxKFn1JTfYqVQitZv4SECfstbVVx56qrK+qWNEMp31KeBY7qgKW1XIJHptVEWA8eL9T0uBJtUwCmcwKKRQUzRvIMoad0WsEpmhJGRvABicrb6y0dGOl0FZR8dXlXC1O4PNqrBZfXwo2tcDLYovqeV7rdHSg9+5+pNsHDzS2UqUhR1r0DZMONAeEuzaTyzNBk+gXHsz5AvROCRSGJ6zI8ATcofEN13BwPe5tudyTTMkoyJ2atsiB6mWQ78UcBCUPUMbmAZ4mXTw9BMiPzEsG8iyTO+4NJd5i/jvoQZ+vWWsrA+1ub8r/p1T/B9bXrmxoY9BWxhcWd9ojdDo81N6jO7r72Qf67KP3CN+XOw+5GG0zPrnNX6CW2DgNp6zCoahxbHJ46RSZCtZWFjOm2OBWCqRz6yuvpKa8Ll3JRO8v4lL2n0wwJfQIGSXwdZliuF8Y2+W017bjfTi8tleAOnklLsmPGZMjLaWc5j24FkfWpOtxHk2Dfk9tHM3E/IoagfbRYGqlBvNa/qRxeW1oc8/zjTpeTwvnyvXE2xA8G20lZFXh2Drc2TxjTzjF2R1CZ+wRrisZjqBTLy/qeG8NYNLT52mpSfKngxloStb0kxxNrinGoCxEOIVJcc0bgB1WPWu1rg0WyUPZKEoblYRd6q92tbq9oj4nxHzK1ZRDqiHO8ch/jROHXrTZX13VmPgxX4lL2i26HTVgzeXI0LC/9CiR10CvuOpahjwy5J1o/8GtT/TZ++/q+Ml9hdlIrSjWaZI769PJSCEYYzJNkZWfTud5pow1V2Pvzo6PdITDfvD0AQ77x3p8/7ZGpydMxUwMUom+BOYyEmOVGr6cPxnhIDGuFJya5AKhbRE3woZdCdEZYkZJa9Ipn+XOQ6aYFzIvn2XKOBTrba1o440rDQq+7pVnpxo+e6azR080xmmPB2fKR2P579tX2OIql6bY6UmsdILd3uMl5ARfo258EmYZez7DF5kNMhXXeFFqidP2WvL8Ru8I+s1cCpiPiWp6DebJ5jVeAdLnBeaCWoZfUfLbJdG+8+dYyt8bWiR7dx79dvDaDmTDmklLLPZcc+fNgcx1WW5f6GzBzMvpy2Sn5HlPl0HSD3wvemNcaiZ32d2CIZfpMukbUjT/G9Z4TXFDAV/g7TXlLic37DM2czAIc3gYg6ZmojBO5nCHqVJA8W0BeTqGSzg2LAuMQtX4vImFNGHhqRSbdyHVBWwV6uTrOAXX1Gu1SS/lnzuNDT3H+GY5ixzGRsOpDvZPtPfsVKOTifK6xXlsV30baDUO9Mbqrv7lzT/Xn1/7qd7ZvKGtbIUy9AvP7CW0QMASzuRIp6f7enLrU93/9e918vl9tTGc19bWdGNnW9c4Wfc/e5d3ujKMiBwRa2BB8sVhai4XaRPgQcs8uXFCU5OxKERSE/K0C5DoFS7iJoSwABkJUOR190W11xVYpDPURZskeJPeLhteAuZgw5mvOaN7Y6y5IptFYrzurNeM1fuSibkFVslsLNXHqmd7mpUHNDwmjYVNyBQpV+CA5qpqU0mfnM1oEqUpJ+JTdKNkYykx+hM2iCEyn9FBrVwh6yrrriqAki8lI2vrGAt8VBU6TZy6E69xdi1kskCDwWS0SctSPZJspvlFnrVkjYPfkrwOxygGUprHpcAmLLUR0BoGfrcjbbeSVjHm/TTRAN1enXXVn3TUof+CPmvGPgxjPchO9Iejz/XR4R3tj4405XQnIcQkIUMePD3uIRlpxiMEmWUA2aitBE81skqMPaWEvJICMgnMR4Aa1JK34HV9brwdyfyH9oIkyBwS1BRICJpTs6YkMTUI4qI9g3i7DoLNHSgRkWfGRpplmRx5nitHB4qsrVbeUofTvi4nf2trK7p2fVdvv/2GfvTmTd28dkX+++1WDzU+39fkbF+nh4/1+O6nuvXB7/T5h7/X2cEz1dOxAg5LROf8xcR1L7C2faP130WO6IQ7FnkIykCAUW44E0A2RGzBNEHkRbqP5zL00kVBskUD+lO+zGD0EpNmHv8ix64nl+EO5hKX078yrDT/QTjzsugWOjgPk7cIN20vwvM8LyfNnbXECknydBIU0OMcHcrRIX/J62JDok8iunxpaC8Mysxk2FNjHQTx43GJNmvV6IO3najvlOTmhh0ZZR1yO1sL9ZlpPBzp/PRU52cnhM9VTnmJpy6tUlrUSQt4n8Sbvkx+wfp8LESWfTWU+oakWkVLeZbDmGjDQJB4Oi8UgV9KwUddOd9TnY+OdefBZ7rz6FPtnTzSaXnM0dNI4zTUrbuf6Q8fvKeDUxxN1tNoVuqQLwQTGstYYwX7TQHNilyBl1YZfZnJLzOowyPAeUzIKVSV4ozxjs918OiePmfdneKs9/kKxkG1CmxTzQvCjK8QBe3GPDTOelVWSlUSSxIkDsFKZDfSKafY56f7Ojt+Knfc/R/5Ts+HEv0wMfJ+hdDqRgbwBJXzBa8J6hBrODH/jpo0Iy70Q1BDRwJjCzHSTJBRLpDndidDzhGbYxF5Ezb0qH1lTes/uq7rb17TVrtQKGcKo5FmDx7JPrur1t6x/B+i+q8qzrAxU2azLILKTtQZkt9jPo6GRyqx6yMOYvY7pfKf7mq23dMoqyldy8dlSZqPxqBzLFOW1FOX4UQph8wkzZEUpCYMTfO0efzlsL7jNW/P+0/071RNv56u7+1ymQTapQuxyJmvEso+GytoLaFb8kJIUc1lPB2Qr3Enyjggf8R7yYHzvcS3Zyd8+6rfd00fmGM5UUwaTozEJDJx1oRJEyDOKoAByi9kEJj1PMtQ6VoTjFSNs5axgEURCqqFk7W+sql2Vqielqo5/das5sStUBYLKUU+MwpHnuBYKmaFdlob+vnmO/qLaz/Tv9z5sd5au6or7TWtxb66lqvAEOYY0pw+2nSScQJRHe7r8JPP9PB37+nZ53c4uZ9og9P0a9eva4vP/4PVFWXtFh1kUjAJviWfBuBh0yuvy8lNmD6X9JUVvjSRyo1glvT1hZcllvT1Jec5DU9GabfULLTkQE7CaEY2CyuQP+EkaziY10LmlDNNVFcnmowfazx5qLLak9lIgRczF020wKFKkPnpWFVCSwXXC97MPd/ET5Jq+p6CCXoyhpdpjLy3tRQ6PaVWm80t6mA8096w1NPzmQ4m0rAuVIWOLDooi05EDL+sUuK0XJpK/nJokOBzV0iUEWETPCmThULJWqqNMHWDSQX1evC/jpFfz4LWSHSs9NoarPZkuenZcF8HsxOd2ajZgJ+ePtXH9z/Rxw9v6cnpgWbwUIekJF8baq7EuBIpycQThKCEXGuo4EnBz57hiwIBxNoUqR6RT7gEuxyWkOACpHsezSNn0QHw29OhTTqlzWGmEEBD6TMAwmbkgtAgKMJfZLOMWSY/5c6yQnPkanHa7n+dqd8faGN9Q9euXtObN2/qrTdu6PrOpvp4B5GXJqsnrNFzHPennNJ9po/e/63ufv5hE69n6AryDmmG/Z818xY49WplxroPakV4cF7gGQ7ll/EwM3ETYnAu4wt4XDK9/vISiFdfWkh/3MvMZDbHt+GkGSMVl1Qi8h1ub2dZ3WXnmMetIc/j0lx3TJnrTgjoS9Rg0FO321bNS1mNHZgrp7e6hF66rCmSmNeE7UjYhhpnNDUesRd1W2TkmirzdRRUB1MibApy8zVlPznFET44ONDh4aH8jxVU9O+Lg6LINwFx2YISvHQnGknE6yUlTEkVvLxm6KUR93wfe0WEHUoVHJWphM7ARMfnB3q0d1dH58/06OCu7jy7pYf+Yj9+qlF9ptag0Bknvnfu3tfT/SPt81VgqKTQaavodVXgoGbYX4tRzqTBuJkRNM2vhgMJGYl+DQTWjzvlB48f8HWLL1uP77C2xvIv2u3C5LbZy3axZ91eR3JO2QdphDxTyen82dmQA6wzjdlzZ7zsJJziMSfrD+/f0aMHd3HkT6Wmzxqa5LLiAedEabG5lyx6pOGZFYxOBKAY5LAsyggHEPNMDoVIXpRluUJeKLq8sxbJxLFDLpN135/fvK6tN66q4IvoDBsyxZYcPn3MXn5H6cEzZfunihOcSeZkxoY/xWEfdaMONNLds6e6dXxfp8VYa9fW1N3oKeKsG7JweRgjMfHj4nX+X4ARW8Ann3J6AeJa5BNK5CUohOcy/TIl+Qe4vc+X8d26ucyzh7017wFq6IHL7gsbkOdfglHPMRcGFZ/fXmoZc7FexjL9h6HeM3Demfcv9gHPX0z82ilo+tcu+xUFDbEZZQDSMY81lCRuewVIopRAWqCGOiqoo1zQSmomENpMZk08geU9bz2PUS0WYYVRmJyfidd6RQwk/pIySb28r0FrhXQpVlFxaspnUd26pW7qaDUb6Ep3S9dXruqnO+/oL9/+V/oPP/1L/cWNn+uNwa6281V1FTmvTXwGrGW8ccvBp0AdHOrZhx/ps1/+Uvuf3lJ3MtE2n/qvvfmGNnauqL+2Kj/lEDwqmOSKFsRFWB64TEnmNpefg7DfXsKpowmTJ3nIoUuXxx2XkpZBT26A/MyxzPgeKLL2TTCxiSY2s4QRrn1zZLwhLySMZhWimk3Rx0+XhlKbakJuqEum7FST6Z5m5T45pwoB54tcYwbNDDteSmwixsmzQSN18cc8lzkxRQvyjXZC3yPGNwxJ5+CM8Cn8HYyn2uMz5+Gk1HEl+X+wdDQLOq8K+OpJBtAFqSULBQiqcBJVzX89RzjPMgRouRhQA6NPAVOULKP/qCTjR+hfqRYOZB8eNvJMm4x/nZxN/ySbB4lxPH72QI8PHupwfKjh7EzD6gwe93X76L4+P7yvJ8NDlbyU1IwVKdE21Xj69CcRNqkGVTC5o+FOewq0bfBRB1g2To6kwHiNUy/zE/YGtQynBdZ0GYhKRuNLNHnwTEs8bZ4nzbXWRJrDZAa0hJcOEnGHuXzID9AYMkV33KE5OtEqWnJasJm2lo77oK+tzQ3duHZV77z1hn76zk1dw3HvFJLKCWOaQM50vHdfD+98rHu3P9QR4XJ8gswnSmy4Ajlya6MgRTTlJuVU95cWggrwY+YhEpvbpUnAkxwEv+69qPl1i/8DlFsOwOllfIuuvfq3qPZNqrwgv0XEuw0yfgSSInPl8F+JGfR7yrKgClsj1sISptdfCZ2v0fcGnOhiDihs1A6q0XeWBlSqSU1NjyIPJNFPzcn6jMOEifzXZI6Pjh2F5+4AABAASURBVOSO+xlO/ARbn2jXCxv1THOuPSzaFWmOBE0SffgTWifGRFmPzpmR84CF82MqzXCYZzbRLIyxCSecqD/UM2zCqMIexKEOho/00b0/6He3fq1bTz6VOqbVK1vaPz7W3UeP5Cfr7pC2OKjIOagIWS5j/zGzhi3nz+Bnfie4I4S9JhfmSgXsa+Kw4nDvge7f/kCHTzlxjjPhmyuPpVo5XbYyraz05PNhlrDbrD1Vogu5nKfsxcPhUCNsbslcJaQ7Zr88978ewxeL0fBcs5nXSQ1PCRYEU8/F5tyQQPr8SaC5TcGQHXbOQIhRhm0NcU5l0JipGTPpaspGxawAuQK2JpAfQbvdUX9rXRtvXWucdvEi4i9KiZe680ePNfzkrqq7T9Q6Halgnv3wZMLX0llRq+yZTuJYd84fa99OlK1ECRllqhTZA415bcbigwKICPupC+jSNS93KeHloL2c8A8X93lx/hJjcMi+D2a8DZMYxjLkB1GyWijfHIQTaNLQHSlRGrggmzBRA/+d3OH7HKeJH2bVlvDGXbZOEa4rr3n8Msi7SGNCDEV3BBwuzKgwyZqHMQKLfEFFe1TlNoJzGKXzLFPE6PivxZTjEY55pawSaVI3dLTV31bPeorTTJkDP2ylbOtme1s/23hL//bmv9B/+Mlf6t+89S/0I+JX8i0N1FMfB65dZ8r4zBirKSNFqeqpyuN97d/6RLf/8K5OHj2gZK2bm6u6sbWpKxvr6qz0lXU7Mj/ZyDMpi1IIogFgwMMA3iXyHIm4Y15IaqhecRlpSxC8uJdpTi8SLwKJ0BIEv/T2Fi7jlYXdKC0gjJzYDN1Rr9y4UTmF2Iw/YRzdYa8tLGYvMbIaOBXUkAJhNqlgI4UwIV6RHpnjFhtAAm7cR8RHSGqmdjR1abdlUTmlMwtoR8LxneqMDecYo3nAPO2DZ3y2fcbpzxGnPmM2r7LV1Si2KFforMw1LltKlTvsXdpv83KQ0ZaBGZvKCU7gieTOu3PPFxk54EL0G4DRdwOZ5hdjQ48zHPYWfKwG0xU2im3k0eUz8wotr+G0r/fbqsqhynqkOk41zaYa51Mdh5EeT4+0NznWVKUSzfrp0xIwKO/KnfUmj/YTG5bLO1mmYGxOgtZwRyF8VzkMR8GqhA2cw9Mc7sguT+GbMI1Gr4cuBqcO0oKZAh1fUMKwJksipEUefSKPAGyBea5JlHAE1kGE34x1URS53Fkv8kJ5UaiN497v9bS+sqqdzS1O3Hf0Dp+tf/z2DV3bXlc3N0XmopqcaHz6TPuPPtdnH73LKeAHOtl/rOn5sWw2ZtXW6mRSl3WXK1GnngMbEYkbejuH/olexriWICgPO/3m8JqOb17zm9XwPhwBXp2ibjSQQC13CiMJfWzqAP0IXgA7Y2YySrzurpnnxJwndD/xVTRRR00Na5YRyXJUPGqQvPyCoiZyUF0sZ9V8mZ3y4n9+dq7jo2OdHJ1wgnzeOPNVCY+sl4hdCOi50Yc1+h+ft8FQavr39ZLHXJF8lpVYXqJ2A1a7Zqpw2kc6On+qO48+0qP9W5oaet2eqs6GOpk+033S3r/7rt797De6c3BPZcGo+PrghyKRtdRu91TgkAZspAV4kEkg0KcZYYeWVyKHMIMMIPFiPD470NOHn+vs+LEKbJMfovc6Qe1Carcjjnpb/V5LwWrVOOTeXJ4zeroqy0rT6Uwl8q5dgAFZ0/yEtBk2uNUqWPPYWF5MptjmCpnQkJekFLc3BkdmJjMTD25rQEQSYQUJGPbfGNMy7FQyReyL2xmCMjN52GKYU+yPwRNEoZOrs7OGw35N67vbytuZsmjq03Z6eqiTDz7T4YefKh0eK0vC1pWqbYYQksJqroSjfs4J+6OT+zo5fCArR8qRiamWzytV5BCXXcBoR3PoH8HlSiqDUbAcDLHvevs6aMD8+CJJHuGUKCG/xAHZi7RW8nzv1CmsePBPB84QuJDV98uZa/v32+K3bc2Fr1pikoShek4r0krJ8zy9AdGLG+EslQiaY5hyFlo1HqsGEcPTlEDBCst0ZeWKdgc7GrAU1+Kq3lm5oX+9/RP9T2/+hf5vb/+l/tXVn+iN/lUN4oClmqlSan68jRiCCpwLP1kvTw705LOP9cl7v9P9e7c0q0bauLKmqzd21MehsAFOeqeQFVEhC6IxNYrm48RIKETJPN2gC+gf++WykhC1VNfynbA2kyGzgAOWeJlKxJNJNWC6XhqwyciM7IyOjHDw0+6US41e0D7Or9KIqqcYxApnLAO5ipApzoWsik1zMi01nlU6Z9M4A8ezmQ55gTths5gi9yrmSlmh0nJOojKdc8o+mrF5qC1ZV6LPhhcZrTIi9KhkA6urCXnoo/NjpMuvIKFb5oAL0b4BwT+FuWuMfKkObawE0yZO+iptDaYjbaMGP9pc1/XVgQo2LjM2glhqhtM+zEbarw71dMTJO7wrxOYETlwGLt9LTiRyLMJCrhhbiqEl40VTOO0GP4FpiVWSsYkaclqGA86JeXpDacUp8PJhmU7cHMyPKYmBzWFJRreBhwlZiIhecdG/yDMzmQEZUZPXy2LG2spVuOOOw57jbLRAp91Wr9vVJvLZ3trQ9d0reuPGboOt9T6OQ5KqoarpiWbDAx09u6s9nPcJjkaGQ9/JTV3k3QK+AdOtzKyBuMzMn+C/h9vH+u3G+e1rfrv+lrXM7PlcyRRCAIaz2Fa/30dnCjWOnr76qtFdd9RrDhQul0aDVKPPFU6605p+KEoaGl6bPOxllnU8XGPfZtiSEXvM2dmZjjnVPj4+0dnpqYacGpclzhztmMG/VzBqE5aDOF2pwCZmeS4GRO8B0Jep6bfiOcPWHZ7v6f6Tz/Xk4IHOpziLHSllYx2cPdLj/ds6Hj3TyfhIjw6e6MPPP9UeX5Zr1o+12soKwBrKsqgYMxmyMwsLSkew9OLtjNV04Kg0HZ/p9PAxeCQrz9TOKsALcCsg+1aDTjeTOG0uq7FCrNVqZWrjzXtfJU75DLubGGwIpgqHfoJjLkZawKPPZcKWzDi8mHCQMuU0vmJuzEyvukz8kGc2p4LKJDMDkrf3MkhUyPI5FjKICyc+xOCVZPCmPCr2Ohqwd/tfjumu9qTMFEJQhjjC2QSH/XPtvfepZs/2VTD3mR9OWa3oNmbQUixKjaaHevL4tg6e3lfNmIRtdLPnMEnGjzyyhMcdSf98XUjAhTFHQr5iLUjEkWVDL8IXFf67CYTvf6TPBZtcsA4WrDtvF8K+1Kl5fjMppWTVAqwQXOUmvqTkGRNnlHfohcuIAb/N1GKBRvqsRiNhJVh08MTt8z3I+7qxcl0/WXtLf7H1U/1Pb/1b/bs3/7X+fOdHeqO3o/UwUFcFP0F+AudHKgFDYxjgdH6q0wcPdOe99/Xhb36j/SeP1G5F7e5sa/fqtvorXQVOHUSaMGrCSYjRZDZn7yLgCcs0EeCmhDyo110XC/xyAQaFPBo5v9DGPP0L8qaM56jpiEhD9YXr9TkvFfWCJDlr3lfDB3GDp+Ze7HS+KZnNC8/7l3x78jIUb26fG2POHJHTaDeGESczVC3yTa4L1sy/60bJ3Eywp2Mc9QoEZRhWAzV9utGvcEhLHHXHhI3D/wHWkM1jBgO1BYWAw04rNadhFf1M66gxtFQuKZNSlNisjfIROYVEANTogqqZlKZSo7e1RDvJQZ2UTOZ/uDcVpMN7Q2mTFwCR5+Nuw2cf57w7OdMap+q7FL3aaWuzaKmVkgI6X+O4z8JEI15ODoeHOhqeakKdig2OhulDDbxNQhI8qrlMYkyJMSR4Ei8yYj3IohKON94NJ8zk1lIO2IOVV+JLVAI1cJqUlXNE5BhARK6+pubUFBmLv1A5DYSdRjhvKPEAD3MYfM4R4JEQpWwOMzgMhB2mYEF5zBu08kKtvKUiy9Vic+92ulrFQVtfW5H/daUb17b1Np+w3+HUfWujhw6UivUQ3+FcaXwC5fN1SOoUgXYi+mGKbMwBmNmCE5NfZkkk+C2/PNXh4a+Lb1r+67b7Q5Zj1HodXujXC72Q8FIEnb2w714WJNIgtO/PS+Vfij7P8Yx0MQdNOvPUUB7GvMnjCNoCmhSiOrzI9dAJM8PMV14KpAUgl+9Fco0uu42APXiTKtpjmaum7LyINQ56jQ7XJHCTw01conADNXW9TsWamuBoDocjneC0H+wfaH9/v3HgJzjz3t+8cGIdgDoJtWzQYr0HnOkK/i2yPhmTj6K0oUqd6Wy8p0dP7+jZ4SNVmipvYz045T4d7evo9IlOzvc1mgw1wXkcjiZ69GRPn9+9J/+rMDkOu9FeQFYBamZwbvI15hAxuJGgDUyaB5MSjuhsNtHJ0b6GpwfKOOvvc+Jc4MC2CuSOU97pFmq1oswqyk+V4dW2+ZTVbhfK80wuoZIv0TWHFBYk2GCOSs2wwWkhS/+ddv93AVP4r5iXkrxyVqqmfxrgTgtA/LblownIn8bTPBkqYOYxk5kRDTL/IRxcf4CFME9H3hYDfJmSp2XIFse74OvE1rVdXbl2VZ1eX64bZqYudqlXBU1uP9bxrz5UenKgHL4z+A6W1O4EFUVCFmPNJqf4Bg908OyJqskEUdSSHBDuRHtzEFncHvfgSyNWwo4u05yKvhz0JKevhL7iMvJfiWUi+X571CnwoKHIz0Hi93QnGvexNWjC3guN+1ghrxqjl/WsC3jZJeBTS3jaMnxR2GtfxkXGDxBgQE2r309/aG/T2vf8WDDnzsUFULHkcMX1fO/Sac2SKhsIJ0WYpgYYgjmtKehmDDQOEtFX3SwCOViUeZapYDHOcNgrTjv8HyYGrCQmUe2Q6+badf27N/5C/483OFG/8hO9uXpD65yodzBNLbQnp/0c1lp1UhcaMV7njx/q7vvv6fb7H+ocg9wvMu1w4rd7ZVtbnJAOBn0MaiG8DdGMFGkEwI6MYDCDBskcUqOErkiuUCaRuQCRALi1uAyenkNNVYOvC6WkHY9STM2FnFnpZJPqYfI9nRjEG34ZJF++vSCY93E548UwReR9NrSZ5ySj6aZeonvklzDC9WSqejKTsblxCINjlRgDuNQc1eSntwEDH3FMIydY0a2lnw5jtNToRqJGkikpsKWFeizNRhIOuZnJeWH7gJrMDB3IcNSYBPgo2QhmnN4kb4GCkXnILCoC+YRlhYxNroaK1gWvcxsbZMSDgzZNXK6H/jkUp903t7rhj/rmyGXWBT3JBlJYmdPYVQqFatpIqtXlVGrFJlrFYe/juG+ir1c6Pa3EQnlyLhmJj9kqvhSM9fT8QMfTc9VZUnJZMyZ5MZnUQIvL5QBIqxmj2KzlG5KDCoG6gfYz6jfOOo65O+4Fy6uoTBmbUg6dQ40z35SjfKRspFw2M8VpUJhC+TIRy6CsgfGVICivHREalfESkyEfR0xG3Jj/AA2KyPQ5InHK8yxCphYbpKON494pWmrnbXXaXfV7Pa2vDVhzK7q6u6U3b1x2nSk5AAAQAElEQVTTj9+6qR+9cU076wOtdzKtdwtt9Npa7bXUyugL2QZJ1shL9OowBRNS8sQkpgVYAx5kGFBzJZ5LEJzfJHh7SyDaefp3fTI36VX4ru2+VJ+p0JfhcnEkcTmK/rkOXoIIO5DJkncKcZPOWC5XJqVJpzgGggrLTATpWktik0JUPmdpPjFMicmaCSPVgmLM1Gp31O8PcBxbNEfL6PZF/00r80eThj2pca5K1nWS92SqTQ3Khhpt0DZ5NdVq9J3m1IST4FnkBBl9eyjJyzukirJlWTe//jFmzzk/O2+c9idPn+ro8FDD8/Pm99/d/gX6jyBjjbXYp3x8LB3VZippZ8LB0Lg80OHZXd17/KGeHtzTlNPtom2KOIRnvLwf4MCf8zWpwp752UHNWrS68JWDs1ip3eoqL4jTfkBOwaIMvjPWVXB70EiWQdOn999AYvyJZ904zDNOh6eMJcMWb672+crVUStv0XZb/qLUxjGnecWILevkGqx01GO9tVu5aJa2kFyQLAL23oQwa+ag4hClKmvKZOp2+8xfX2psk5yB5lFTOxlP6iRBHUb2EiJASb/NTGbAI45k1PaynuYMANIpQjkCMSgZacjBYlSWR0Vg6FYgzwjn3Y42cdiv3Liu7spAIc+U57lWsEEro1qtW8+0/7uPNXr4VGFUKpcU4TfDOEZsdkbYyqlODvZ1uLenGS9u4hBK+DZJLuPl0/kk7MpOemJeGtiCR+I0TQ7xJjyvSy25MaMmeS8/ybUvRyOIpUAuqPdhSsTn0AsXTWqOBE3kOSDf051o3CH696E2849cDN3xpOYNl7hCLc+XXeqYcCLvMlw+DZQoCpKaKMU0v0ggr1nYbqMc84zv+QlzFy0u+vR+L9K+WSC8XPwfJg7jKLUcKLEcOCZiYcqpo0ljcpy+kikXhLMP5b4owoxYbsrZqEuMzhhjKd7YA30Z7Rc4RLsbO7q2dVUrg3V1YpsFZ82kcgQpdxhzDEUL45JRd/L4ke6/+67uvfcHnT19okEr19XtTW1trWOk+mwaLQX6ulAigxPHkjUfajNBHmA88EEJybUQI9HUQynpmLRFGficy2JenlT9Y7sSC8Bc7rNKs9NzTfhcbDjuOXKN5EUG5WJajouofMEyYqXalHDyJEo0cvRcIxYRV6bITyAUXE58Nvbfh5xwyjVjI0iUUpIKHL2V3op6nZ5CiPLLaBf1QMUowMYRKVvEHKOdKWsVipxyJ+ayZm6cf3lDPkcxSFkmC0HzeapormxQo5/4pBJlUh4lNjXlfSnbIO2KFHakuC2FNUWc9iLkOKNSL5dWW0ErGKDVVGuXl4Xr8Hul1VMfx9+d3siLRHRWeTHZHz7V4eSZppy6l7GS/8MnwZvLDEYu7mRscAzS8yv0qqSBlCHPjNEYQPaqaXQBkkTxC1BcF2Ay3LGI06QwTsomUj4OiiMwNMVz6JkpO5Oy86RibGrhPLTxQFqlVACnbacVcZyUvDblMJ0h+6wWjrvN4XFPbxAYeVAeMhWOmOOwt9TOWuo4Wi31cdxXcdbWVld0bWdXb/tflLlxnbW5pe31Va2u9HEI2mq54xKjaLaBXroMGcrspdR/jv4xJeDT4fNirLcm3EyPqYkzX4G15uE8z9Xr9+RfX4JhDVy39cXL13KF3ZnyYl/xhcx/nx01FOqokjVSsQAq6rKqGufbyzegKXxiOZJYQ6zTRDteP7F+vIw7oVTFXrHuCHh8OptqOBxyQn2Ew4bTxqn72dGxxudDVdgpd1oT7TAimQkrVmlajcApONLRySM9fHRLB4cPcOJP1V+JivlM48mxjo6f6Gx4wkk1C6rmK2HVkqquiriifnddq+xpvW5XeVYoxkwxRIUQlBEOhE38mKTEvQCx5vbxlLwB1PVM3U5LV7Y2tbKyqrzVUaszUI6DnbW6yrBVIctV+DrkC0e311YH29nuFGq3W/QVlWWZYszYelPDK8OVWSC9xbocaH11UztXrmpzc1st2hGCCMytUcbkvMEc9PJt4ody1pQzibC4zEyuEyEEaFSMQTEEBcqFGCULkgIkkh4VyLcQFBzOZ54r4pQHM7G1yLDjrZWetm7uaPXqlmK/rSl21feZnDHFYBo9eKK933+m0d2nysalWhaVkT63nUmBHmtO108O9nDc9zQZnystnHZG57kggX++Xy0Bl42jJnsB5oDIf9e369U/iACMXgwrcQGMn6nSc9TzMCes87SaGhXwSXMsgpBX3vMO5J5HCpViYYqcRo7duA3PSE4sIpMbdncEvHiCnxoehMk0nEthzDWdKPFp8/zOHd1/7z19+u5vNTx4prVeR29c3dEuznq/322MTGTxyhc5SLoYGa1+VVhNGVFnDp+GLyLhtDqc15eh5vLUJsAjXQLB19xe6nLWy/HLeR72Hi7Djbqj2bS8wAJNO2xYcjA6XCQcv1qRE6Pq7EwjDNfs+Ah/t1KukvmoGH29qD0nCTkqtGSxJ4UOrWSq/eXNyE8Zj4x6OXOYK1ouTK5UJzaFmer5jkAZKTAv7qj32UxabC4xZKSbzEw0Cotep1aMkc2oUNbK5Y46rWiC/vE9gI1cqmNQwqg7Xw2YomQ19adkjqF4sJGxoG8plII5YCAHbeDj6EI7gLgKWcgx7JkKnOgOL5Y9MGgFrbBJXOET7JXuQOtFW114hivqlXyQHuusPNb+6Z5O+dxaWlKK8GYwJPoDZk4pTpgcRdXIukRGpQwZGnpes2HUrudJXLQxF4YoCqifHJ7lFPj0zGqFSaUwrnDUK4VhqXg2k51OZMfgaKS0f67q2ZnKp8eq9k6kw3NF8vPziTLKFzj7DXD823hJrTqocIp+FyB34EEtnXl36At4aSgjaDHOAtoOUR0chXbMGtrFGV/p9LQxWNXVzSu6uXNVN3Z3tbW+jvPSUYeXthiCmivxXMAImiU5dREQVAPS/8ndyFHNSJvR6rtc3oLju7TxZXVdI5v8JDie9zR/EmeC3KoGcoIkfCOZmVp5rl63o1bRUpBeOY9ur9xhbyCpNLGmEoCi43w4YnWwBOi3auxJwp7M0cRJrz2dsm5m2LpEFLvjZYQdcNDoQtYGDeh0miWNT0c6fnago70DnR4caXhyrulwrJgiNsB5Nl4SZhqXpxpND3R8/lD3H32sg6N7qtIJLyRSzCc6Hz3BkX+o8fhY4tTbqJ/KFoPpqbA19do41/0t9Xnpb2HzsiwosG7MTMYaMATmcmAoc35FCFudfDBQM1OFsz7mi3SObVlfXdXbb7+t6zffVLu3qhZo99eUY59ynPYCG9XGkfeXg267rRxb2uWLhzvsreb0PSrDGaYXNTKD3xBbGgzWtLm1qy2c9XWc9YKvZhaiBI8JHrh1cZnELTVPQk2mzWOETVxQOZLHHKTJKdpggHCgbSNsZjLCAb4M+VgMMiMtmiL21/JMiXEkD7cy5Ss9bdy8itO+rdBtqYZNo2yP8fL6Its71dGHtzW6/USdca02e5TbrIgtmx9G1EocGp4c7ulw/6lGozPVnLwzaTLVMqslqJgLl5PTRoFJffVtz5PnFZ7H/0mFGJw5kF8AyKnZd0lLCzRyasRBOcbeBKF/GrdzAxqd/H45Ct9vcy+2Bsu6AEbBP8XPUSugqAHnyDCVjfJCwxIYkXl6ov5lvNj+y7FEQkW7FQ5KZTPlOEPGacH4DCcCx7EZLIXcSNX07c5LcgdmgTQ61/DRAz3+4APdff99TY4OtLM6kP/vi9tbaxrwabDFCULeOAKZjMXPg+UWgH1tiFEZcCo5V8+RiC/heUZcTVm94jLSHBB6VwPCyySCr7oRwQvJrleOFxKXES98CcENn4+bDcCLJObVIeYsef/QRhLQwFxE5JyVY1Unxzp58lD1yb5EPDJHRpkGlEssRIWoWHSVtTcU8oHqUABmtBlPRne5ghWKaoFCmWWKZgrwEkIgz2QNjaRFlZyizzjR8peLQNviMgePjBP1NqdzPeZ3Ch9n07GOxkOdzsaN015nUSnPVUXaoc2KPlKkYkiMckYrU+ikoULXGJQSG2kzB7RHhCCCQz4UIkxdBYKx4dE8ajjAOPs5RqmwmlHVyjnOa9VShz4zZJJUasoJ+/H4SI8PH+vR3lOdDEfCF1CyIGtAs8ub3dF48YzVlJPrUgFaDk9xHI5Vsnk0u6fLG74SfNZ4HlQRQZE8RwUDfK0QX0fq0VSalIpAw4nS6VDlAaeFj/d19uCxTu481OFnd3XwyW0dfHpH+9A9cHjrvs4fPNP0yZEqHHgdjxXOp43jn88kd9pznPYCOM1w4rMU5DSvTRkKmcOb08zjhHN4LmTqMCddnPZelquPozbAcRjgpGxw4r61uq41aJc1mlEuiwGpG7XUIEhy2TdUkkkX0A9wXW7/5fAru/NCr8z4Lone6BLfrh1Ucb5HotLe0rdr5Stq0baYY28/MEkOU2J+HFrQRRiFNXQiBpM77F1OeGMI8zJJohqP+e1RD/nKLckoicxoHzVkdRm7DkDHKkCTasCDpQg7cMBy8DVSo6t1JdVeDlri6XsZT0ukJXRW6LF4IzDKRsIZCIRn5xNOWk90hPN+dniKwx54oeRFHuamnL6eDQ+0d3Rf9x58oP3De5rVJ+oOGNuK4cg/0+n5Y01m+3A/klKtuoyqpzjKWlO/s6ON1etaG1xRu+jjPBeNsxxxSiNrIIagRD9UbGiCz0Q80Vqz/r29xlnHoZzNtMY+1+93OGXvanv3uq6/+SOtbO4qtvpS1lHKWipaHXVw0Fuss1arpZVBX20c2UBfgTkxMwWQ5y324ZayvK1Bf11Xdm5olzY3eMHuD9bU4oXb2woxymKQzLgXkF2Ke9AxTxPl6EAWTKZ5PRESV4ImM8nm6RaC/OXBiCdJ3k+GbY9ZJvP6DvqORZRw2hGgktN2rsHOhrbeuqb+lXVl3UKcgiiyGNZ40VgPhfKDcx1+8LlObz2WncyU83UxRxeaXzlEyBHtqiZDnRzv6QinfYItrmcTmVwLKyVzoGBWE26404uXXYoSxkbKQQuXMv4JBV0GgKG6rBujE5BP8DSnwPOMRxAyAz56jztdIpG/DP9D06Zv79/x/XbOkL/PBhGqHMs2PYyAG0/Aww7iKGnj5BhK24Sxfk5R7kb8RjlHU4/yy+a+grrTN0etiMOVF0GpnqhZJJycq67RgQRqDGZShFdsmmpfUE8e6dPf/la3339P54f7GMC+rl/b1cbmmjrdtiKnBqI942TU14qZKRAITh0S8a9AIh8YZS9u4rDRDNup5zku8l8OePkX0thQLJAyR4InImrIlzaki8tF7WgSkj8XbXm7ASk5MKjCSZIbOYx0xOAFDKF3Yc08eUWH11/AFReHPUfuOae7I+T6+PYtlafHMl6kgtejqxr5JfpKFmUYdrHphAYtpSjVGLPa2F6aznhQXpQ32o9miuiOue74og6E6HM0Gen09EhjqDCcZpRrxhCUoilRToC9VNhYHaMDn9hxAwAAEABJREFUh7ywHeHUnrMDTyRNEWJlBWVbspDJvE9jjMa2b1PpAjMZBjgAJWrW5+LNREqHdH0CziSNheIBMR7GEtD5xhBJ/km+TDMNOYGZjEdKvGjQm7IQlRj7DE4mOO1nkzOdUMa/BqQs0o4EN6ppPS1CGbEcRDYFdglNnj7T5NmeyqMT2B03chfjE2VgjJpa1NTzF5zJTOJzrsZTpdFY/oVkcnigsyePdfTgrg7vf64nn32gO+/9Vp+++0t99ttf6da7v9at3/xWn/3mXX36m9/rzh8+1MOP+Kx/555OHj7S8BnO+9GpKhz++hw+xjNljQiSMgbgcHE4ncPTk3J4nesP4WqOojYVimqjLx3QZV67eS530gc4bj1exgrkkzG/QYiceQsNjHkMzBWJ3/U25PYSXtckxZo+L9MXypKBKqvBCxnfQ8T11edarimO76HNH7gJM5OZKTB/ZiYiWl5mzB9pl2kbR7HLKXvhDhfrpVkLUC3G7WvID3FK0vClWW/kIApuSqQGvgZxmQhLFfpYMxkQVTizuFSqE+U8jC2rQUUhp76GXMQOF3Ei3VGzhmu8+UTc6sS6kwz9LWKhlW5fffgN6PCMF+EhdmePl/F7jz7T3tFDVRqrN8jU6ZuOTp/obLTPCfyRymokP2SqMVp1WWAfVtRtX9FKH4eyu612a0WR9mOW43cWylkTMQbNr+SsOotiaIKjZqwJxn2MQ+zKGQdbRSvSTqEYAmWScpzyravXtXPjTfU3r6q9sqm8u6KAw97qddTCie312uoRDsjHsPORDs0RYuPUrwzWtLm5pV3a2eUr2NbWFfX6K4pZIcOuOi+IV2bWgKpfeafLJVxP4NciY13Aw4ZdMOIGFYh5JlFOFrijYp4rFPAQgwwEtxlFJssZAXu9CKdOps72ijbf2FZntauUCStfK7Hn5MiuhzALDiOe/P6TxmnPJsK3cNkB8k0Js19jT8c6P9rX8dEzjfnqX3HSnphpUcbnIKkpSWmnJtFuws4lXbpIE+Xm0D/ty5CZfPTQJlxJDSXNKXLTxUXaXJsvUv6oAefP+XmBx++Ho/D9NOOtuNAcHl4CxWsUjLgPooEL3h31OQz1n6OiZAK1LDkIo6CWAnFrQCtfei9UnQXCgmNRNou0yFXirE9wEjlilHAU3XJZWao+P9Oz25/rs9//Xh///l3NMFqbG6u6dmNXW9sbGMyuYrsla7WkyEq1qKQgmUlOGxjhOaQvoUmvuTwD+OQ66AHTSkupgYjPQfW0ABuA60PCynGT/SX9UuULN8W9KSoiV0JNI16KDCE7ZF4ztlqZajeobAJ+qlK32kruUGe5FEFwidcNn0b1hn3oxc08ig0rcXrjhtzlf8oJ8eHDBxKyD7xMBQwf00wV5JqQL1DoKGW9BkbfciNLNjse5UqpruS2LsJ3hv60NFGukQJObUol01trhsM6mUxVsUmaBQWQ86JhGO6SekN04uDkSMfnpyppu8KYD0k/nJV6Mk3ar7s6sy0NbUWT0KNMW5XliD2oZrA+RzAjoQtJgVkyIK6K/idgpBp+ahz4sp6qbPiCb1XInDF46UQdl3UljeD1DGd9gl4a443I18zzk0R/gU0kssG1O3112n1qBzbwWjUvJ0LORvsZTn8WSgVO/KvhsU6ePdLp08e8IJ0ozqaK3jZfmsSmaq5D9F8z5gY4ITX5Fc561TjqM9VnI1UnZxrvH+jg/kPd//QTvf/rX+lv/tN/1F/9n/+7/uv/9r/qv/z//r/6z//r/0f/CfzX//1/01/97/+H/vb/+D/1q//0X/Tef/uFPvzVb3Tvw0908PCJjh490TknjJPjE5W03ZzcT2sFTioD8xSh83+Ql5QTz+FpjkoFYyzgtQUK0lugSGLeRR6UcEuBMFDUPGzyE/pYCwoQZEb9iPSiRCljc30RXr456WdeIvKJ1LmMwJw4jHSnF9DzywheBtE/gRsB/Qlw8aUsNELzh5CuPQfzME8JpBEycSWZ1TLVCtHU7XRYFx2J+U2u3+hLQkcq1sWM+BTMSKuZe0wS60ZyM0KSmiVUEWdNlGRWJJZeF9QLVE4XDniNMy7iho5qVkvTSgY1qL9sB7hr5y0NcMw31zd18+pN/exHP9df/Iu/0J///M9088Z1DQZdzaoDHZ/d1sOn7+nug99o//hjlbbHyXqudi9qOD7Q+WhP0+kZPNKP28a6RbirPKyr37mitcGOVvs4k8VAeewox0bEEBVCYDUEBiVEgrVKQlIivISpSUAIqRrrgNPfCidysNJXRJ6JzBJZVrRiWVtr27t666d/rt23fqLuxq46jCvv9dXuD+C1Sx36QrZChoH5ytg3cvaJNmU2rlzRjbfeYl+9qc2dXfVW1pQVHQk+K8rPqtqrLXirxRKT+U8TMBEE5q0/B8mJ/BRMjT0mLOBpIs1pooynLWH0F7JIW0GeZ8gog8cs5grkyYICY8/c1uaUYYurgHDae1fWtPHGjgqc9lGaYs+Zc9ov6KuTKLs30sN3OaD4/JnqoZgj0uQyETYmKTLOxJ50ylf748OnGje/2jSDl6Tmx6gjI0wd5jkBVEzJB9e0Qzr5VJC+lOof+YUgfHw+QT4SooZj8RzyXLm0ki9c1RL54jIv6xR5mQWZU55mJrPn8LoXYF0IPf8CmImLMibpq6BXXU3jlzIuN3Ip+RsEwzco+xVFnTmKLIVH8PnteY5KWDbA6aRmyKAkPAOkNwJC+FAfli4ujzkuEl4b8K4Di8eA2I4DRsMXpDDWQxaK+BwlHCaNRjq5/0Cfv/cH+Z9oLHEgrm6s641rVzkJWFeHE4NQIJoAz0y0LOo5TFKAd5MMCLhyfRW8nF5xUX2ucM2ylT8vFIXYPLysBz81JeZiIoswysZNAaOZOdT0ZXrV1bDpGU128/AYbTnByDDWukGmhCGrIy8r7qgXXdUgAcW2xMYgTtuFwfLuzEzc3shzGEHg6YHNNbckm051wkntwf270myogJNpqYZSlnlLqWDUHWapp8p6GPI28YxMbtqQ0BkHdYwFW6BHvThRx0aKaSQjbpRLjVAScZMZwDiHmF2Ea1od+mk6J/AzwsKZV7ujst3ToRV6mjp6Wva1V3V0iNU+TS1NQ1tlKDARmRJHLUkZcsvVUHcdPS15XxL2QohRhnx8MzCPOE+NFa6oJy70KuWqqsDmPJP/6cnSTAlezQL5hBNFfc6pkoWWBr01GXk1zoPgxJBBxClpqYIDZDM+0fTgsZ7du6W9B7c1Pj1CzmPyagXqGJDzsNChGn5TnXiPLeXOBl6Eapz2klPw8cGx9nHU73z0id779a/11//xP+m//p//h37x13+t3/zy7/XBH36nW59+pLt8NXlw964e3rur+7wAf/7RR/oDjv2v/vqv9Lf/+b/oF//lr/TJ797T/r2HOsZxP3+6r/HhiWYnQ/Sh1Nxhl/yE3R13g58IjxnICc9Rc9ruSNA53IH3X5NxJzyjXAQZm39RJRWMr1VJc1yKk+553mZDk5SD7AI2d+6b+PNwJB6ZkYYuwga9gIwfNRCXLQB55b3Md/rKAtIPkAzDP0Cr31uT6P6yLQ8autkAqTqVU4knsAQFCDBQuMVJabfbUYyxSU/Yh5q1UYFpNdUYZ6nEOUU1WDWsnCTJ1+OlBNSNpNTAHfWKteLrrCpL1WWlGt1KFKp5qa+nJfqaGl3JFdTNWlrFQd/d2tab12/onTff0o/eekc/fufHeuftH+k6p8tbG1s42AN1ey3hz+volPXy5He6fQ9n/egzVXaolXVTf6XQeHqqY07Xy/IU+8CXLv8F6qqluuwqs3X1OjtaW9nV+uqO+t11tfki2Wn1eGnpqVW0FC0yPnHNx5N8rE1s+VAjJyET/1WN4fmJVlZ6Whn0ZIbd0bx6kqkCii311ra088aP9AaO+/rONXVWNuS/0x7cdoZI3x112z0Fyxr0Bqva3r3G6fwNbUI3dne1ykl7a7CiVrennLIZvOYciAW3zTKZmTCoc0oQNkREifQ5JJGeRDGoPKJ5OHk8zMOC6nKdQKbf2E4jbOYRUcQU4T1YVLAATCGasjzKClOFYaih2UpHGzd3tP3mNWX9jnw62HAU+eLejrl6xtw8G+vz33yivc+fKo3YYRpn2+hDFE2KVqsux5xVHfHxExs4OlXCN5Ga0cikZg+XgkQMFSZfZBvwNMKLsiL/9dA/8ovxNuPTxXMxXTJLDaRaclkgUy3DpJDJ0+tD5HQhNw960gK+HBrQRiLNAbm4Pb7EReI3CVz05614RU9YwuPfDovRfLvKL9ZyxhZCbATo4YoiwIXKSaqsVAN52jLs5ZbwNhzictYcPkiiX/P20gGF95qRCWvHTG1oPTzXZP+ZKj7pP/3wfe3dua369EQ7g4Fubl/R7samet0uCzCK4kos6uSBBvPWhCEyRVK8F/2gV3pN657uMLQtsKIjcGqeuKxDXrPSnS7SEhpfIxeB5EgBVY0gowQUg1UxtsqC6pArYaCVtRU4CbG8IxUt+Sl7hXFq/vRhLCQMtQWvSxO0L2AEL+4YpSJXaBUKeaY8i3KnfXp6qj0c9uNHD2Q4zDlGyxiHKUjWQjtW0KBNSduSrcFjWzV8JauJAwH0yVSqCDMN4lQroKsJG+hUAQfWKAM7smCwFeSimPKyUNNawBgrC+LLMqU8DyhTabnGIddpkh5Pxro9OdPno4nuTGo9KoMO60Ija2umjipQp57q1JXqthIOfVKL/jpKAXllpGc9hayjyGYeYw4fUfIxImc1yCTqzWZRQ/qY4nDWISght2SS+Y8FBUN2yKXXWtWgs8IYTRkbbQEXGWPN+WoUcEqqk0Pt37+jh599rMNH91ROzhVtRkMVo67lMnGHI+GIMPBmczA6ckc9zUoZzktWw9JoqtHxqe5/fkfvckL+f/2n/6z/8h//o/7wu9/pIS+6R8dHvPOOaVPqsGbWNje0urXBPOfyk8wpPE3LqZ4dPNO9u3f04R/+oL/9L/9Z7/63v9X9jz7V6NmhJgcnmtLH7HyEw14q4ghFJikkEU5qnHfCTj39RVCGvIi8GlAvI5zRhp/MFzhW7TLJ0YH2SsnRJdzlJLQDujPPr9Uqa3n5grpOc+TqsnXkpF1GRvwFoLMZiKBZg/ILxly4BHGV5Dp7gSa9JseRmA81aMac5mMyqL7RRYVXViK9acf7cnh8iSbjH+XDzFgPhl6HBmYmF2LOmu72Omp3CrFkpIWsE3NTV6UqB2E/Pa/RF4ISemGVGr1vXhTRG7EGmvWAk+5romZdODzN0DGHz1dOJz1e8DfXNnTz2nW9eeOm3n7jDf34jTcbZ/0GDuoVHPRVnFb/Xe8c+xciGtGsx7GOTh7q7v2PdPfeJzo+21NC0QcrKzjNKyqrc50P9zUrT1XzFbJG71IdVZfsT1pXr72jtf5Vbazs8AK/qlaroxaHKm2+MhRFWxFbIxeL+XyruWolbBRB0mrA4lfJl799Tnv3D5zAjtgAABAASURBVPbY+1ravrKpNjbdayVkRBVuGlJAmqaEHer0V7R7801df+unGmxeU6u3odheUcZBTqszaGje6qs7WOc0/XpT9srVG9pgjx1wKt+m/hyrKjpd5b6/xJw5i4oxU8BeO+9w+tq74Q+2lpRK1CchBMmgDg/TVoikEfZDkDpGibgR93JJJjOjelQkL2ZQ8qIFhUg4z+VpipJxgJfzVWTt2hWc9qtK7agqM9V+Eg/1rwnd2FH1eKjH797W6Z19xUmQ1UEX/ciUhahU1zo5OtLB3jONzk7Rv1JuP6LqhvpeSCW/JeahmS6J2kkkXALBr33/YysYYNhhUL8Zu7kdA/NFKwQnqVJDmzzK6I99OQ/wyFzO5+r75ccl8r206GJtAL8NpdWAMANWMXDK0YBBuGKGJr1CAUEj6PkADRX1ulT9lrfXXgA+hFWORDssvMBGfPjsiR7hQEzOjzkNaemN3R1dByuDPgsWUVA2BR6+qFnIcog4d8MQi6ehf6yHiwkZCXk2YOFjxTEKM3SD3Sc6YxTCAfaxz4EgnG8H2YnxJAXVFlVaEH4LDqgRjqowmDXOpfKW3FEPGH/LCiWc2BpnNlmmmnAF1KCQ56vJY/aQV71oXwF5OpgAc0OYZSowgj4XBS9uk5MD7XMaO336VGEylTs+tIBmRCXryeKGFDfpe0AcHmjXNx0pNaOQailNlFUj9djUNqzSWnA3umJ0FXnkU1LU86G7qCocVa9t8BXMFDGeIWSUyFVzOj6aSYfjqQ5mlZ7Opno4nejhrNT9ca17I9PDaaa9uqdjDXQaVjSygWa2ojINNKv7KrWiypzvLfhel2JfCoVkkoxz/DSFe/iyqEaOKsTINWYznmHYa+SrLKdsuJg6U1CmXH0+eW/01tXN2o1DW6hWW5VaeA+xnKk+OuQl9HM9/uQjnT5+oAjvAzaSIkrBKvr1vqEII+GU1KyHGmc14bxamYTo5P9ZUjUc6+TgQJ9//Elziv7f/uav9N77f9BTPpm7Ex5iULtx0te1dXVHV9+8qbd+9mO98eN39OZPfqR3fv7TBm/9/Cda29nWGEfpGQ7B57dv61e//KV+/Xd/pw9x/Pf999oPjzU+PlM5nKjhoTY2LENc6I4cJhGDeTGhC9TQJZLnypLEdMpLM1x0yYBA4qTdUSuvFsDpKhj/3EGvyJ8jRzdyZOK0gF7kk16AF/MqzePeZiK8QFOONPrIULgMGmspLIC/JqbrtWjGITXj0FdeiRJLEPTKkPltc/LC08u+kPDtIzTl3S0xn59v2Zy3RdVlW9aM3kgJQMSs0YRmvRILwBxMODd5hj8FiHQ4VFjz01vsfUL2rjM1c1kx9xXxEsqWoJr5r9D5mjgLV5pWcpomlaoxawlUw6nK84nSuFRWmVqswjUc0uvbu/rJG2/rz378M/38nZ/ox2+8pRs7V7XDyfHG6jrOdA87VygLmQLr3Og3wYOxVqO/DYehjk/u6/bd3+nug/d0SLjWUBsbA/np9vn5UKccJM2wP0qRkRZKJSt93FGo19XJd7TSvaa1wS4n62s42B213baCzIIicuCmb6ypJdGAkkm460oMvmI9Jl6oa2zn4dFTPX32UBHFdGd9td9XkKiSeMGpNZuVqtDj1KTQnvyKiqGjjSs3de3mz7SyeVOWryprb0ixpzq21V/f1o23foKz/pa2dm5o/cq1Jq3TX1d7ZaNx5tv9VbU4YY/MlcsqR15OI2Mw+hOXUzOTALeTBayhMh+XtKReRozAaGNJnXcLQSZAgeA2n3zzNODlBG3iFmXw0YBwJJyz/8UsU6JMlZuy9a5Wb15RsTXQJE8qQRXEFZTzdXiQuqqfjvTsd3d0fuuZWkNTN7QVUpDVUsT+Rkk183t2cqTjg6c47UdK05EiOhKYG6tnsjRTRoW51Gv4R0eZRape3JZEOX3ptSzzAqWGvYxFWy+UI+2lLqn1x7xhiL0M6UnIpoEbVGf6C4z6CPVHuLzfJb7/7sP30qTLEbjMXMEMpWwoCQE3Zo5KlgBKaQ1cCWu6BwjfgCg/B8nf6n5JUPAhHBs/3eh22+r3O1pfG+jK9oY2NlfVHnQVikzitFXRZDHIF66M8AKyS4z4GC9F/0GDTd8JGdYNVJdSNVMqp6omQ51ymnny9KFKPrN5+jJfyDw5o4xHzWBMyYJqDFfCQU84iA6x2QVOakIbmXDyEfhMaRirFDJVGK+mjtdrEFWRLlAZxszzaTvRR9MXYVFOhvAC4HQpK3K18lwd5N1B3oVmnLLu6cnHH6t69lSajRSshK9aKbQU8hUprBLvqLYcntVc8/b9CQx9SlO1MW6reEVbRdAgl3IjT75FSUb/SYwZXXDqG1C5+Lxds3E7SjZv9iacy6TzSjpPphGyGWGoz+n7VIUOq0JPpzkn77mezFraq9o6UU/utE/Dima2otLWVIUtGNiW5euy2IWBqMS4qjRU0ph4qWTwo4yyOXUyTWrDcQ9KMVcMmcwIy1BdU6AcrzoacLq+vbqtTsiVM5YCwx44Vcfaq2TuH9/6FIf9tvyrUYeNeaWVq98q1M6Dchx3mhSNyaXSjJkBVy4HXk4MOUTG7c7K6f6R7t+6zcn6r/TLX/xC9+/da+q02i0c9bZ6KwO9+c7b+hf/+l/pL/6Hf6uf/Pmfyf9XwNWtDTbmLW1d29HOjWv6+b/+l/qf/1//i/7D//N/1rV33mKswul/pj+8x2n73/yN3sNpf/bwsc4PjzQ8OsE5GknwomSSjz1J8zD04vZEeW4DXboWtZp0DwfyjOKGrKSaNVOBBGrEAJBRBBkOiePySfrcua9w+OsLNPkX5cnDCcuXwFEvcP4K2moo8sxBgbPmNHcKsgUidA7JHXpHqMWm/hwN7z6Gy0iC/wXkV2K8icASBElRA/1gl9HyyyDpW93ejmDfqaNpxHWgSbNmJP40Mpo5JcUcJgWUOhCOCo1cIvHVwQqnxT0F1pgRr5mXktPyxmn3sIMX1Yo5q6e1SpzzGV+U/E8tznhZrQj7r2j1W11d4UT4+pWrunn1ut66flNvOjgtvrq5ow0czgFlOllLLdZtblFxwTdv8K5yMv9xPhhgjZ0aT471bP+uPrvzO917+L5Ozh8pK2ba2l7R6irOLvo0xGFP6EeqA04dNmLWkVUrWIFNdbJdrXava31wXYMu8aKvDja7zTovsowxIyR0NNBfI5BGiRCkx1kDSZWms4lKTtaPOTB58PCuymrc7IWbayvYzUADKCJVnAd32Cf+63F13bRAMq0YrURZ6Gtj501dvfkzTtLfUau/LRUr6q3vaB0nfQM5beze0MrWjnprW+Svsd+uYT/W1e6vqdUdKOcLRZa3VHCqn+e5YjBF5sy5MHEZT8BT9sIPecTVwJ/zXA/NEcgxiaeon0QYuowbe1+wKKMvBcqSF5q0QDRrYOQH9rZAfgZvIY+qM+x2O1Ob+bryo5taubalqkAeyDlZkBTUsrb6VVv1o3M9++3nGt45UD42dIO2XT8Qr6pagT7Fy9MIp/2Ig8Tx2bHYyBUxBjFUykCeJWWxkrF/oASSeeU5jJm4HJfHX8Lc9umLVyLpZZD0qtuaRH++DM94uZFl3PN+CHj7jN8quTwSMvKvl2q0Uy9dS35fSv4HidK3z7Wg33N/rmXfc5MIFQUWy1oq1ShVo3AediDsRrEod0G1uDzNwaQsUr4VWcjJZZYiEZyWFs56b7WP8eirNejIWpkudkjn1+Y9GUJ2CKo/xcs05wzDXOOwV+6wlxM9vPu5fvV3f6NPPnxP5xgB4czVnDwv56DGQCSHfMpNhoGyUMjytiIOesRRNwyoMJ51lqsm3+s4vF4t3waMpQEMwEXyNAxVBWrgnJmZEymYFOmroSY3ejltt9hY3GnvZZGT9bGOHj3Q088/1WTvEe8YZ0o2kcWkRP/+IuG8pBBkyeYQlxkP+HEanItSLV5M+tG0wly3A0uYzS+RX8On8zIP16rZDB1TNnH/FZnZdKYSR3HGpoTfjsYG1ZapFjIAUksptVWlloZq67DK9LSKelJm2qtbOrGuRllfEzawMqyozlZVkVYjW+e75mWiqkf0O6TNMeObyfXO5VpZxNGPGtL/NJmSy520WkHJ+QYxRTbrXL2sq1U+NbfIy3HWM6DJuSa8pD2+9bGe3r3FIf5Ia92OBu02aKnbKtQucPCLrJG/+Rx5P3VSjUNZ47AnHzT9l3zlGJ2d6yEO+kfvvY8efaTh+bk21td5yV3T6tqatra3dfX6VW1e2Var21VtSSMcAP/HslM2nwoZumM0Q/Ynp6fK6P/f/I//g/7v/+//Rf8C2tlY09HoTLfu3NZvf/uuPnjvPT19/ERn7rQfn6ga4rTTBoPX/DIJfsWYJSMcAFTzy0Ow4DnoRmpAARFQ4sdpbcy5I9RyA+9pntcYetKROtOR2FCTGocaBz8DEWSssYx2XkRN2UoZ+pYvUDiF7wKZthvw9QPaQrbzeFLL48DLNI48c+AHrjGJ9uYIi3BDJfiSs/sc0nys0ktpVOTWH/P6zv2bxHo1mV51mad7PggO4kZBM5MFYEYsce7Q0mAwUKfTVobd8FPlGj2vWe81ej4bT1Ty9cn1vSItMW+BtjqtttZXVrW7ta2bu9f01o2beuuNN/XGtWu6sXtV167saK0/4PQ8a5zKzIIi9aLEUwr030Ainhq4Lpq5htUaT4d6dvBQn91+T7fufqDT4RNZmGh9o6+r17Y1w4afn50ojxH0mPueJsOCF9m+rNxWO7uu1d5NeLyhXntTHZzjduOstzR3doOay+gv0TMQXMgvI96glmVJx6cHuvfgjsYc9GxsrOsaX8r6jM0o31TzOqBG/2ezmSaTiWrWA0nNnShXKyhgk9a3rilvc1DB6Xrobmhl+4Y2r7+p3sa2uqsbavVXVPT66iDbzuoa4YEisg5ZrsiBUFG0lGGfQpSMITTL3eAE6Ltctqi8aCc59Q6AsS81CEGBdCMtwEAGT+ZpkfQYFTxMekPzXJZn8lP21C60xsHElbdvqr2xKpRCyZJEn0lBhRXqlrmqR2d69t5dndzZUzGjPb6kWjL5xSxRvFZi/x6eHupg74kO9h/r7HRfo9GRRmPHMS9YZ6rZP1I9VuJFS+wnUkkTC2DD5HCj4fBwgzk/FPyKm3JNiSVtIpce8Os8v4ymhNd5HZoC3/nhrX+xkZqkBRrfsiL+6pJk/JO6w3cezSU5ofuSeQICvBAkYTlQMH8zkgtaXF5OKC3woEPf4PLybkReB+cDXRMLSBa4TWIBigU4R1jETQpGx8QNuoSnOTxO7ivvZd9yZl5Z4hsl0vtcHtTyMOTFu+GFHG6Xs9Fv4qS94vPaDOP70Ufv6YMPfqdHj29reLbHCc0ZlpqFjiwSY0leH+rjt4ABcgOVF8Jiglye7rLAjDBjqYEbanwL70nJx7vgyEeccC5TyOSOqVmQaD/JoJIT+dWkRylmivRV5C02G0emdiS5GusIcmflAAAQAElEQVToyX09+/xjpeNDXGIJU65Yw1dao88bCtU1hXKDcE+1tZUwiMkdYmtJDTJlltSrptrhJWY1TlVoIiGbmvRKSW5Ql+wTkzuWEzbvipPm2k/bcDI9LSVToO0sthRpxcORUzRFNk/GOkJupynTeZ1pTN/T0NPUBiqtrzrixFK3VK1ZNVFZDpHhWLU718hGLq+EM44Tbk17uY5xJvZxGvw0f2yZDhH2+Yw1UgVtF2u6mq/rRmtLN/pXNCA/n04x/lNpdK7TB/f0+PanesZJWVTFyWJbBZtJ0W4p73SUtVqKyDvSl5lJzaRAGSMsKnHSYz52NuXZaKQ7t27pvd//Xp998jG6M9Pbb76J89NXr9/T6mCFU8BV9QcDzcqZTvhsf3B4pGMc7dForCkvPhVtVWzyjRPEWjMlNqBTJWT79ttv6d//j/9eN2nTnft79+/qV7/8e/3+d+/yWf6Z9vb3dXLG5gQvcz6DJGBBCSjlxFEYOUj3PGCMyRiPEQ7AvKyP9QKU9bDLnfwkk6BiDhxGuiMsaU0rbKyR/EhapO1InYYyLTGp4QC/R3lKoJafoLcYd0G8oIyjxZy2mniSO+l+0u4vBF7Wwzmyz3nJyXAaM3Qg59S3AenFBZLm/2hWKmgvR47PUfPSkFgnDniCL0YKpwQYoQjpyy6KJfhb4suKXs7z8h73NeThOUihPaM9Ql95GyWWICgzAx4CBnwgAPHLp8oskQ+0QBMXaWR7mPSIXYvMfQxBK/2+BugszaLHFT5Ohf2gLA57rKSMOW7HiB3KeRld1dXdHV0DN69e1ZvXr+s64c21NV5622qzfnLWbZAp0qDTINpqYKQC0rnlNlnwIhZXrZKQo9KkPNLR2R19fvddPXz8Kc7YnsrqTIOVnrb4MuXrZMTL8ZSXZmMMu5zqFxwAhGqF+d1UO2xrjZP1tcE1DThZ77YGyrGlWcxllA8yid4aHug7gSUvNTkWTBW2sLQaXkbsD/d0dLyvTZz1m4x3a2VDbcV5K9gfP8QYj8c6Hw415KvDGS/yh0fHrHnifIFAXb0H/y0iPdo70ePDkc44wIh9eN3cVcGJenttU60BDjr2orXSV2d1oFa/p5zDhCzHwnNwkxc548iUxaBoEmwq8LDgTD9HYmCJ6HOYjEJLiLBjHvc8yczkDZoCYSCTPE1+mUKIMuC2xamFIBIVYiDdxJRrnmQSPAUiAYddMaqG2boV1dla1ebNq8oGXU38QIAvx41NqE0Fe1SBTCaPTnXwu/sqPztSb5Rz/NNGdpmEcgfKBeQt1vbZ6ZGePL6vx4/vaG/vgfYPHuno6IlOTp7qjL18eH6AI3+oIc782P+wwPRMvr/UaaSUxpLvd5oyxBnslg04wdEcHq9JS3JdEwcMz1GT5vC8JfXwHIJbA7Kati5Bfpk/XoKnOV5K/g7RRHPN/m1Jc0pjhAM8sTvIyOcNVwqeDhqaJJPmIMDd5Dd5JFPJzMQNUgMpaQkjvIRE8pfdXu21+bbI8UIOZLhI+TbE2f829V6s43x4CkKUVZKVYAoIM9nWpDmjy4LiMvmPfDaIzW+DLEHwq25v7nVo6prMFmC2zBjuF2CUBJRTg3mU51ffl/v+6tLfrQQsyjF/SM4rhsMwJGamldUVsKqz81MW+2Odnz2T6iE+6zllKwXKxiwqZrkixl4xk0LeoLaMWQpy2+F7rkOLy4co8eT2JJ/iZTTRb6S9gPGVBbJN4pb5Q2poIL1BlOg3FC3lbIJ+otXvd9RtZZqNjnX48LaeffaR6v2nEqe2FnKMeE9ZsaOQ7UjaVJUGquoOvLZgof0clA2hVoHhWq3PtWoj9cJYAac5sVH5ZpVSRRvoIANw7jJ4jhhfP2WrKeNjDBhm3wRbWVutvKN2q6tW0VGet+VjrJBhydgqi6pwzBXbMvIqzHBlOVt0UEk/03Ks6ewcxxb51zPNRZdhWAvCLfjPNcMBPR6V2htO5S8BU2tpyotASbsFJ+mb/S29s/2mrne2tZ2t6GpvUwMFdXDymFztc0p9/7OPdfT0kaJV6nYK+fzmrUJtHJaMjdGQt5gfmGfsPmqQTNbEjNYCkKY463tPn+rTjz/iZP1DTdmsf/rTn/AC0FGMQS3a7PW6illUiVPuG7pTd9aM9ryVyPxH5NkuCrWKlioc72ePn+rx/Qc6oO3Tw0Nl5P/5n/+ZfvSTn4hqunPvjn7/7rv65KOPdLTPZnR6Jn+JSjimQs41bVYNoirLQK7aomplICopSg0CFFDWmhEFqpuMPPM4zrcIC/km6l6AOUjKmfqcuZlDpDVQISNs1LELGkmL7A2OAKX1ZIpMsJ/Iz0FPi3jGgnIHPbIh5wtkC9rEkWVxCS08oRaOu6MN/SIqtZsyFS8BgDI5p/ZZLaH+8CbGLC4Y4PlD32yfiy68P4cW/evrXfMqizq2qEOiBx3MMJPT5PvmOQ+nJh7IR0XUgHKRhByHyssV0I21NQ16PZ99CRm1Y9H8GsvO+pZubF/RjZ1dXb+6q6s7O9re3NDayopWej2c+EIZehThJiQ19c0NInPJOxksJBl5xtMR6Nfs/8/ef39ZkiT5ftjX3ENdlbJ0dbUc0T1id96KJwi8RxIkDoAD8vDPxU/EOTwEgbcL7tuRPS1LV2qdN6+OcH4sbmZVdnX1TM9Mz2IXfFHxDXPt5ubm5hYet7MJmUiRlpNQQxd0O8U5P9HJ6XO+Kv1CW7tfaDQ5VNkJunlrQ28/eEtZzHTC2hDOWxZL+ss4bJnJsHOd/Kb6xR34fkubq/d4Edlgna+wLgeqyo4K1ncMQX6FGBTgxcOtU4NMnG2fowbGnR4eH+jTzz/R4eE+Lyorevut+7q1sakO/JdU9JYm46lOTk60y5p17Ozuamt7R89Zx4+ePNEz6PBiysv1gjFt6+PPHunwbKI666lcvaG8v6asN1BndR2squsn6ysrcme97HZUVKXKsoT/SnmWK9C38x1CgH+HFAM0BhlUZhI3y0zX4YlGxnV4mtrL2qfIl9cX8ZaKi3Aw2oLaso9lP4E8bi9HvpnnEyfZbBkO8ONydod9QXqoCq3ducEXhTsqBj1xxqLk/yxJ1MlCIbYhXTxDnr9+psnWufJZxgtjpthExRTkRYNE8aSavWK+GGs6H2k2u9B0OsRJP8NpP+JgZJ952bvE7pKeEgdn5/uUOWDvP6L8CTp33tad+x5Uj1RzKJYSOmVz+T4ZQlpSd3iB2LPEoZKplrGLLVFLxOX5apbhljI2xqgWyEXO/XV4GsXb/OtlPe2Px/WWPLzsH75cgM5jC3g24Hy2cUpesdN2Tbzlq4284XGVD20XzxWlKMG26pso2d98X2fAK3vJK+rhPwwu6T+sxptKt8JpmGwXFkAxdF1wLsCv1PNBXOF6xlWa0+vpf0SY1W1wdAWxgCRjnhkyebqCp5GsfymXjwPDwYpTYrE0xN2pKTo93bl3n7Skk6N9jYdHqqdnfP69oNSC4qZQFAp5rhhz4pksRBEQD+RiskuZGClfudEvT7Mr+jLTZDEqxMt2LMjMyAVOISRIGEDFIOWUK3J4KJTxWdR/VlF0Sgy3tBid6cWXv9XOo4+V+CxIiiIOsuFYW9XTPBtgSlbQpD68dmUq4bciXJCW0UetEC7o4lwrcaTVMFVlUxmnwcLJdSewwRH0U+CElDqdju7cuaPbnKYN1gbKiqgIfzmyyemz5KWiW/X5tN5VDs8GLy6eht4aFrMhi2ABHkxGJGHcaj5ZzuZDzTG2c4zughN/ipKPM6hKySpqV5QsdTxyZ32ucQ3/qYPD2FGAdkNXG50N3Vm5o1v9m7q3fldvb97VZtFRR/TFqdf2F59q++EXmp6dUadRDxkWRaYKWjGurCxkjEEOixL1WrBBSEEtCLf8kzfhhPzRlw/1yce/1eH+vjY2NqiaacHprzvqXW8zy+ExyT+RNziZ/nZnDM5obQlTFqKKvFBZFAqE/WVoPBxpOhzzUjbhE/9IC75ovMWp3oMHD9TgvD5/+lSf/uo32n38RGd7+7o4O2/7aDe/GNTQThNw0AP9W64GyApkeYX8MpyLQRPOZJZJckTmJwMRPcngf4lG1EnUV6EmlWp8blKl9JKWlC+JQ5G6WlQSL1VGHeHAC0deKUhajt6poSBGrSU8xVcoaOW0pBmOn6N12Bm/n5z7aXxVN7yMXQPOeAd4uqODo94l7uhQtk2r4Zj2CpA3amfWe11C/6Iug1uHkKfZMqSvXCazayAvsAZJIT0AU0RXggVF0C0r3d68qfffflcfvPue3n3wtu7dvqu7pN1e29SttQ1trK6xdrq8nJfK0e8QaMfbpB9dXuZxcBltiRm9ghCW1Eg18c8kknnUCrFWncY6Pt3SF49+hbP+SPNmrJAb62td7773nrrdHu/eY00nC+rBQ+xit7HfB2Nsd6FuwYvE4C583ublYw1nfaBu1cXZLVVkmeheJinjRTq0HRPhNvNUVBhdJCp/uT6/GOrhoy/17MlT1mepe7fu6Ob6hira8dJzxnhyeq6tF/D7xRd6yrrc2dnRLg77Dg67O+0jnHkGoANern/76Rf61cefaP/oRMordVbWlXdWVPZW1Omtqur11en3CMNvp1KW54rOZ4zQTDEGZYTdZvicmZlCMMZj+m6u6+14GLA+GaYgSt5Xi0C/8BQzaJCZtQghyAVsFmQtjKgphtjCqJuClHer1mHfvH9HsVdpkksz3uAXrXJ6+UL1LOlw+1gvPnuu8c65OjjtfvoecNp5l8IGJbX/rJHzJqiwSgknumYPWXDw5IdA89lIi9mQ86yhJpPT9rR9yMn7Ofvl2RkOPc77EafyJ+D4dFcn4JS084t9nZ7v8ZJ1oIuLA41G7tifaTI714x9qklTeJip/ekm4cRJfdJccj+upa6fGBhrpSe/zAxyhaCWcZj3Q5zkg4J/vcSrelT6I++rvpxebwK+vJ/2kHghXVFPa+F963+j63VevyUbv6MYkv4dud86K8l4SzNckQAiExaAIbB2U08i/xKSfBiv5r6NSW2q/nwXPLRK9XoPbfrrif9c48iKW8a0Gc5HANAGhKKje/cfaI2NaM6J6bk77WeHEgsyzcbiqJ1BMdhAXYyOIk5LiIjE494o2dyvQkQu7zeleRZ+ghLzZrFQpD0R9riMGiESvQJ9ROB9YxhVVIplV1nZUafbVa8qVGHg0vhEx08/0+mzL6SLU+onYSXVFH2pd1tNdpsT7HWMS4fxJAVOxkOac1KxRI6hyTXSoB5qI0y0ojEnkSNFDF7i1N4dRDcmCcYN41LkuforA/nPPFonF/7ccC5w8BecECccKt9MQjQpiLFiUElryBd6bryUJl4jRL8O/zy5qMeacUriLwZiXhikUqzUxFLKu6pDpYt50OFMmoaeUrGm0TRqOs7UTDL1Fh2t2kDr2aoGqaPNfKD7KzdUyjQ/2Nez3/5ah08fqxmeqwymfqejbqfbvlhUVUdFWSqGXMEdprmn+wAAEABJREFUWz9ZZpxqpARNyamQn2RmlItKOIFHe4d6isN8dHjAyduaVpDJyckRZaQup2LuECSjESWZN4IMDBl6uyRRzhSQXYAfkTefzTT33wnP5mpw+j3NkuDJNBlf4KCMde/ubb337jtyWT57/Lh1JI73D3V+dKzpOY4Nm1nIKmRWKeUlcrpEXqmOhfwLxyIUWjBOp7WVai4d+StKZQnH3ZoMvoOc1wTfBo+JlzcDERh65L8PTWyOTT1XPZ9p4foC74mywpYJ+VmiDRltBiXiyeMuY0XaBuTI8xkrCdwEuMMlYkroatMiEA6064j0EbCfDucngydHDn11At+gy/VXkMN3gfNe4LhnTZI1zptD7eUhRxv5rh7ojTcVGH9grN7+klobM4OCcA3mFb4BX8mjDrdaXaG8t2FmMrNWdwjJ8bI/TyclQr2OSfKfr0TS3BEc4BDf9t+k372vOzdua3N1Q+uc/vZw5ouYqcB+FiEqC0F5jKyH8DUs9Tq0/YdgrZ6bmcyuIQTJgByenlRjB45Onumzhz/Xl09+gbN+rJBNtLrW1Vtv32/XmX9Napi/zApsGS+P00KLSaXFuMs4Nlnb97S+ek8rgxus8QEOfMXLBWVFH4kuoTEEnh5eQlwJ3TIzNejUlHU4vBjq888/a/97kR724gEvLm/duq0V5NChfIP+HB2e6NEXX+r502c6xiE/w3k/P7/AMeTQA1ndpPwGshxPZ5ysP9VTHPvpvFFeYXsGK1o66H11+gN1BtBeT2VRKCLXgGwcvn6WVArwZ/TNInnJfxv1x2WemcnsDdAyTeR9HUGiP4ddUg9LQUb8OjzdLF6WNyXyZSZDpslMzqtkch2wQDkFeVoMQVmkvWBSNOWDrjYe3NXq/duaV0Hj0GgRhD0StU25/1tEjV6c6uTTHeVHC3XmOf6wqWmwJY2wJ6lt23TtYh7Jocx8Cfa6Bie+4WCoZk+r2WcW7O/zxQV7zoWm83NNpmcaTY40Gh/hnB+CfZ3jrJ+f7+rsdFsnvECenGxBX8jpKWmnZzuU2dHFaF8jMB4fYqMPNZseaz4/0bw+1aI5V90MGdNYClPJZpeYy517R8MpfnKwHzYtr563oFz9CiKsRmqBElNbfwzaBU99oy2jTafBqffnIPyyXbr7p7yT0RtoKcHv8Eat/tTWEJoLBoGhfgqXE+JhI7ykCcXVEkny4jyv3Qyuzb2W9J0Hv6mPb0r/zhl4rcErQVxSX5yvoxXUZb6HUVLXATcsNZJuMDYpK5VxElxxwrF55y29+/4HrZO1mI7VTEdKfto7OZMWI4kNXrSTMEaNBTkS7SRknxBDgkMH5FvdXqehrtGWuUEDibaTaMxb8DBoMHCCyg1cnsuKUuHSYfcT4ZV+V4NuoR7f9qeHW3r22a908PgLLXDuEu00saNU3VDWuSuFdQxHyTB8QU6gGBBOsoSzZb75LaRummjFRloNE85GJ3yCnEk4Pyk1YviXJ07n2sNB3cUJPjo55lPiGIM3w/DNNWVTGk+nGL6Jpmx4NXVrNj+J+pbkw2EfkmlBsxO54Uz0mTSl+Sn5STGLyjltjhkOZyy1sEJTTmWHnLYcXyx00WRa5AMVvRtaW31LUT1NzhpVfAq/Ua3rXv+WVq2nQegon9Yas0E+/s2vtf3l5wqTMZttobU++YOBev2++qCqKrlzbTCY4A7RsREIrg0KSGvTjWXv84GTN+V0fW93R7tbW4xjrrv37mgyGanmpSTLoyIDbZBbgwykpGCiFVomTSCRlujBZTvnJcd/+zpDdn667mlex6lRJQZTUeRKyNLbf8An+ft372rKeJ4/faKTQzaK86Eujk/VTObIVlqkoDnSmUFn0LnlbIa5amTahKKVa41sm0AaeYm05BRHPQG1DnVoeY7wmrEGjBfYZnSq6em+hujb2f4zTvfB/gsNj7Z4YThE99ikOMVasHYWswt4mbJpLkCjhnWa4GfZdpQIIxklZJoYZ9uZ2hCxRJRc6rQvO236Ms0IO4TtFDL8GpCvkFULbKkuEaCR9AxH3xEb2qctBNv2x+Mrt8v+awmvJSYKXIHg77zNC1LCGJmDoAguIV0GlznLp775oi27zF3S5VNtK1JLLpOcXEGXFyKniKGXgFAMQUWWKQ9R7oiXhP20vd/paOCHA7zc+s+2PD96eRrIWA8eL3BMc8pn6PwVYhZZA5kyTwcRLMNRAX02C/QdZPwTMEmLxUwHx9v68vHH2tr7QpaPZXHCOs303vsPdOfOLR2fnGg4HLZ1y6KjkEo185KXuYGq7KbWejj1K/e00r+hXmdVXb4yllnOCpDMdYm+YgjwRt/eqeQaoESYbLSpUU3AT9Y/w1l/zEtxhkzef/sdvcsXrs3VFextUKDe8HSo7a0XOsAWnp6d8lI9wVmbYQNqFTj19++/pdt373Eau9D+waGOTlgbbmux4yUvRRXo9lc0WFtTH+e970478i7KUnmeq5UXsg1mcC3BtgjK6DwEI/wKCiQaTJk/oG+6yeLWFb5SpK13lXNJL0krG8LpsqZTlq4SPAjZBGD0b4ZcCEf0IHg8RAVHG49y3XA9iXlUHZKaaCrX+lp/+64Gd2+KNyvNSK/NOTNllqnki14YLnT2aF+7v32u8dFYmX+pa5g31q+S6CMAk7XVSCDRHJZkgImXH5w0RiV3TsNCAma17Br1NOE0u1Od2JNqXh4X9Qjne6jZ7EzT+Zkm0xONJ8e6GB/grO9yAr+rk5Nt5nZLR0fPdXj4TIdOgcdPceqHw73WoZ9Mj6h/rCltzGcn6MkZ+jaCh4lCNlOICyjgK1PiBaMFVlwOeJXBd0sZBzX1EomRL5EY79dwmQtRkktGUGKUFS9Jcrm0qKW2/aTlZUvy53p6846vtX/V/9cy/uiE8EfXvKrowmrFlhAhgnLhu7DYVNSGfVISpR2Q/3wjAZfFtwAGVy5bp2zeCZqwOo1LOgQ1sVDAkOeDVVWrN9Rdu6Ebd+5zaryiCxyfIaeki/EZ63aoZjJU4m2cXQGHo1ZjrvCB1h0RShylo3l95SKtjTu7beCrjwQvyaKEQTYMmhu86yUSLVNECX7lhjGicnkm4biFslJWFio7pVYGXa10ck6SpxoebOvRp7/WOQ51wCmxUKqOfQU+EcdyXQyazWiOfzKWNEREI6mZS24h60IVhqFnE63lM61ktUqrZZYoK1kI8muOQzocj3R6fqYRXyTmOKRNSrTbLEG/c05YJzjsswV9WdO2kWOcqzyqjGJzXShxypH41J3SVKJfC0k5+bmPj829CZHUqHETdDptdDRa6HTcaFTnUrHCJn6L0793dffGu7q3+UB3Vm5rvVxTVwUbakfFPOkUZ33nyy90cbCnAe2u9bpaAf5TlfJqYyTdN0ajP2OMFoOSy9t8vIQVmPfAbJhEupkwtPByfKh9PnsfHx1pfXVNvhH5T2QCZbw9d9T9pzEN8qAyYxSkgbo8UyuT4I1ZkhzktlHav6JeI6lhvhot241sHlPl6MGdu3eUF1FbW8+1t7ut6Wik8cWFhv7TmOlc81mtGTKYYuOnC9OMOZ43EUcesBHW7qwrU62ohB7SAz0FJeKSj93ovpFw1IWjns6PNdrf1vHzh9p++Bs9+e0/6OGv/iP4Oz385f+iz3/+P+vLX/+dnnz6j9rB4Trbf6LpcF+L6alq1k+NLixFYW0fDf00FtQw2Ib+Gu+OHLVX4knfcnj4q3i5IXl5l90VPO5A5/QStV6Gac+ugM4GbAPCXeaTLq+r5ZNssuh3GWgT3Y64rjt1MDNyvh3J+X8DRBpNUj9dtt7GvvLwIo6vJP6ZIq2oaNtgzIwnc2Bmcv2yEJSh/1k05VlUjl0q0LWKL3lllasoCxXoXJFFObxMRpksZtRbIrKO4lUa5Tzs8HJOo7dPegi27NP7llhTMx0d7+vx0y+0u/+UF8qh5ulCeWn6wQ8/0N27t3CM93TBqXe9qDWfLzSbLfiiI1mq1C9vaK13V+uDu9jDDXXynvKQy18qMvoy5tqYgRzeYnD9Zkp0CRNrPKkhfzavNbwY6emzF/riy4fqdLq6ubEh/+2+O+sdZIPJ08nRuR4/eqRnz55qMpuoZp1MsXl9DgDeffc9ffjhh/K/DnWAo+6/Yz9lXcqCSg4HKmxPVXVw0gctOp2eyrKjGHOFEBUdLZ9RwYw0B7qITltoRJIUglqdC4zK1IYpqN930co3F6EdAW/XC3nZV2uNfkj0NO8/BSIeoLzBg/MdLCiSFp1mmUKMsmAKMYIAoiL6FIAV2J7ctMiDsrWe7n7vPWUrPc2jNA9S4/UUVHBY02kK6Xyu/YfbLRbnM77+moyFZ5RZyiuTGWms15ZTaLiElF79M5/lRsLyJSD04hVqygGcZTnYgaSZkl1CE6UWYzXNRItmxEvmheac1M/nQ80W54TPNZuftU75eHyMP7Gvc5z2U07nj46e6RicHj/T6elz8ILT+xc6P9/R2dmu/Cc4o9ExLwRntO19zelnquby9F1atHwLvls9YM80B4u63adNyEAS9BWIIBeBhKwEkiFkmXye/SUmuUxaMLu0Jb8oL8q0QI4iS9/lZW9orO2bjt6U94bif0gSKvWHFP+msjCHmUB0iKZRcOVpJXOpYDDuIVe4Vy2QSGm10P/+L5/EK3xltInYFQi+vJHPpbJ5boOcGuINRiPlpcQJtXoDhf6qYm/tEpvqrnMyc+NtGU7uOZ81J5yYNONTpcmhFqM9NdMjDMSIOWLxMmeu7C+7vAx4f1e4TKJ3ydn3OVzmoTp2iQBlszOHucEhLi4WiC1rEjFAukExdOLkJYCsrFRg/MtuRwNOZ1YYTyfDvBy80O4v/17Zi21VOGwdZcpwzkIs1eRdjWKhMS0uaD+1VpeIkRJ2WcoX6mCQ1sNUN/K5ehiqrJ4rgx83xCXObYhRwpj6+Gt0tR2T+egkl3OCz0Tb7qj6zzYCXlqZpB5l+wiiy9hLwkVoVMagLIsK0AAV7S+g57wUHIxn2h/NdDCutT+VtrHkB9lAU1tls8Yhjyu61b2t9zff0oc33tE767e1mXcYcyOdnmnIRrr96W95idlVj01hfaXPC9lAFRtq1eupZCMukGHM0YmQSwHhhQBnaq9kEAs8omhRDXFHMgbD5nx+eqwz/4/e6lrusM85HW/XqsuGVtxZF3IjyPynS9Act5nJWzbKxhiVxUytHIirvVL7NDO1ckSGTj3Ry89mM3WY+y5zP+ZryrMnj3QKL42f1I/Gqme1hIOeasaDk+7z3KSoGiyIz0lfMMAF3dRNog/BalJqw8yq2yE2CTxuzY/2NNx6qq2Hn+npZ7/GIf819GNtPfpU+8+/1MHzL3T4/DMdPv1Ee1/+Sruf/VzPP/mFHn78j3ry8S+1/ehznfPCVPNCkeC77YxxJbCwqIVlyDYgJpeIw3yYAOZIhTPCfnu6Q8hyCb1+efYVXs97Ld5ucFdpV11dxaGWklBRxUZiT05ug18AABAASURBVKRPCnH79JO9vD1OyBwefgPaIZDf3hRM1+BpRJdDpK7H/1h4O2YmsyWCoI7LuBnxSwQjtw1LZp4urkQYoIMxRIUQWI7oZQzKQcna7HQKuc5VVakchyxHd4sstvk5ZWIIiiHQjsOWtI17WMTVtusBulXgEUytg3N0/EhPt36jF3uf8pJ+oLwz1ebNdX30ox/p1s0bOOYzNTjTHdZrkVdazEzzCZVx1rt8WVtbuaON1dta7a+rz5fTTlGypgx+GJOEIxmUwS/siMm8nBaTz0fjel8nnCTTZFbr4aNn+vg3v6VO1PrKQO+//UDvPrinLi8uqIPORuf68ukjPdt50X5tPMPe+AvEOo79+9/7nn740YcqyoKX6S0c+mc6OzmT630HuXWxOz2+WPT5ytfFaS+dz5avgDyAlsiwzQHmTNIVAsoHx8SThH5yS4pqSBH1BE1AXGYmszeDDMkFfwXKtWmX1MzkcTODvAKTRzyQF6AGFX07AmHsp0XoEiFklAlUiaRxox/mwreggL2L7GGW47QXQTWnOPnmim7/4D1VN9ewCbTpTUZj7xEwHPegcDrR9IttTT/bVm9aaJVdpW9dlaGj3AoVDmWqlLcoVCqzUkVTqKjR5doUF1LEPPq6jsy5I2P+IwhXQLC+/h3CFiZRwcHXObkjn+aSpjKcebPZMgw1zZUczVTCfhqHUWlxoWY2VMMXx3p0ogWn89PJkSajQ00u9jU639M5zvoQnJ/s6OR4C1v+AjzV0eFjjSgz9rJgSt35lDZmp+j/mWpeEprFCNUaK9GX2RReZjKbK3Aab8yOwbfhjBucBfRHpCXG1FzSNk5ZBcbooOzS4JnETTWpDWh5tW0sg3/w09u7wu+snMh1QNq+A4FvVZFyb769hTfn/CGp8OCC9CqhVRIPwagLBbCFquVXr19UJImSrTx/H6XoP/n9nXXog3tjYy4DgFFRKySfEmABmWRKlslwUi2rZDhysewpdvqK3UELw6g3fFKdh1J1pEy1ot7GXXUx+pMZPt/RiU4PdzRjwWh2KLHIAm/QgYURtaDHRj4/V+y1FHbIWLKjV5cntzGjBpFEoWQ+80EpRFlWSBixBO8kSMmA2FcMtEGSTMLgWZZLlLeiUuQrQVZ1VTCu/sq6Vgd9dWLS2dYTPf/1L7XY2VVroDBkebaivLyhrLqvlN/CrKxp3vTVJNpj8SpMJAyQ/8WYQRhrI5tohbSqmSnilObwnNF3gaMY2bxTgH+DNwc1Gx8PcNqQRg71GlWLRn0M4wpl1tiYVmOmXsjUzzvqIv+SzTdmpRrSRtQ/wFnfwvF8Pp7q+Wiq7clCezPpzCpOYu6q17+tKl9R4cYYnnqW62a3rzVor5EWp6fa+uwTHMvfKk1H6lW5Vlf66q8O1GXz7a6uqhwMkFlHocRZhx/Bl0KU6L+FTFJQckoaSxM5tUnypEWz4DR7KP9JSp5lrWMznY5pxhSQi5+2iXohBMTAnONwCxgtkoBxbYg2Ssg1ke4G1OF5S8iry8unptYVCMjMOI1cUCDp1q2b6nYrTiaPdHJ4KGPDcbSOpiJ2N1OwSJ0oH0+Tghp0awnRHCNMDgQHHwH+jJL1fMaJ/YWOD/f0/MmT9q/gPMZh33rxRCdHB5rykgDzMq/rdaDBN4H5VJPzU51wEr/75GHr2D/5+Fd69unH7d+7H5/sqxkPpXpC5wsZdRPjES8SkvceSAfwsLxtSSipa/DUK+j3Xl7yeqGreCLRwdjhg46JL8MMRwgKZz2hw44G2rCnAeRktVPSKRgIZ81l2OOvg7Z9nII60AZCl09YSfT6cmiEPQfC3eZAv/1Nc21TbQ3kauYpxJw4CHoBMyJ+Qw199TTPWoJ+yYsxKMuj8iwqUsbjBeu+6lTyL1QVa8fjGWvH8wK63oZDVEbYzMQtnjIztZcTYJZIaxRaB2Gu89G+nm5/qq29h5rMT+Unmt1erh/84Hu6d+eeRmcXujgbo8+50jyT6lLWdJTbQL1yXav9TW3wpXR1sMp676oqK5CrzDNlMQgWl2PJI/06J8kfSjK3fMClbprwQvmCr3KfffaZGub1zs1Nff/dd/T9997VShHpDzvEQc4TDgOebT/X0fBE0fsoCt25d08/+slP9eDtd+S/Yf/y4WN9+fBRGw7YmA42aoDdGWCD+qDLl76SFwD/WhadQTgy+DHWQUBegbBjmSYJmbVgndXYSLdBRj1jfAu+OPjPeGRBv+9KhhY6rhckTncvU5KHSPOyjZkSaCm8NfSRHB5WhuziEsbcxFwCiflP1HHeDP0JEbmTFuDVYlSIxEm3grmE1qQ3yHf97m3d/+B9Vas99qeG/alWywv8BPrLsRP10VgHn2xp5+ePtXg2VLa/UGCDsL2JwsFU2eFc2dFc+fFC5WmjzrnUGUrdkak3CS06vOhVM7VfYfNZkiNbJGULKavFOk8y9ixjXYv17LYg4ay3wAFOr0HWwGeNHByLlib2iORfr3HwDQffiAcPs5/aFdqfo07Q6dES/hPC6bnmk1PNOGmf4aSfH+/oHCf+/Hgb6mFwQhjnfghGZ/s4/keajU80G51S94yXgnMtaKeeX7TtCqfemikTP5Xhvxj7vCFhs7laXAsrIAR34A1BMC4qKSEH1M6DzMR3dyeauo62A9dzpNmGyX9126vgHxEKf0Sdb6zirDifTr9SyBNb5r+S+v9nEaSSlkhaGo+EMUiJMA5IcrCYE2gUVWM4mlBIsZRwCg1HPeCcW9kn3gUdNeTVIaNspoVlmlnEia1Urd1Wbx2HNvY1nsw5Qd3X+dELpfGhwvxEmmKg5+cKOByhXYyu1EnJmBKQIFcg+JWb7Jc66OWTjwV+E3yk6PwWtBPk4xDpIt90dXkoEIkS/CrLpYw6OLyRseWdFZXdNa2srLF59YXt0/Hecz3FURrtHkjzIIuryos7nMy+S9nvK1bvMea7WoQV5NGRAvKygBRrVSzqlTjTSpyrw8lBxlhDSspiVMkpUcwyJTMME0OyJcTVEK6BU8F/Bz5vVj29NVjVg9U13eFke60s1YP3iv4ibjdMqFauiTIdzBttzeZ6zknaFhvmAXN5YqUOF1GLfFVl74Zu33xbN1dvacB8Fo3UjUEDHIkOjm1zcqKjp491xGbaq6IGKx31B13qsbl3K2VAVSXBA56IxBheQlyM32gvBWvHl2RqGubXIShFPM1P04YXFzjtF8opT3EtFnNl0WSs2YSsvGmKv3Z77YTAGtqt5T8TqXGOW7AJN4xBlxuDkG4CWEuCDBSLafDgIIH6C924scnXlb5mvOAc+8+4oMYMwgVFeFLNm8DHpHyS8+UggOEWJdMlGkVrqDPXzH/udHyonRcv+OT/RDvbuzrlJWheMz4ck4qTwR5fdHrMaY+XxN7qpq5Q9VYV+bSfhYw1UrNPDDXc39Uuzv4TTt33nnym491nGp8eio4UGG+kW+dEbMYthaNX1CQ5pK9egejvAXMpR1v/etk3tZfUCgT5CniJQJI74hn85bXkfwayQJA5eum0hYdxlnIHL1/ZNeSEIwiUCdQLPn+06W27jjgVl3+xSUxSC58D+hdxtVQt91dl9R1e5i2bP4HTFpKZx5eMOp95HjE1mWIWFNH1DHhahbPZwRaUZak8L8iLCiFCA3SJGCNhu2zzOk2KmbSox9rZe6aHfJ15vodzy6GIRb5Yra3og/c+0J1btzU8G+r85ELTiwU6VWoxyQnnsnrAi/umVno3tTa4qUFnRR10rypKldinIstYm1GRxZm1vNO//GJskGRIGEg8LHC6XuvF8+f6zW9+jWqOdWtzXW/fvaMfvv+Obg0q1ejqxWiorRfP9emnn2h7Z4s9YqwCe3LvwQN9+OMf69bde9rZP9SnXzzUs60dzXACOxwQ9Vc31GW9VIQrTteLokBmOTKICtgM5zG4QwuvAVgIsGUyMxGCJhn6QFRmSSGL1Iua8oJxjM074YR/it1ssDtuexvKJv1hl5e/konTth06TKC2oAZ6BbePsijBq8jzeApRydgXIsiDUkb/mcliUMgzxVYXgiK8G5CnQ0ORy8hPxA0H/sadm7px746qQQ83slHNeL19Bq6IjYjKNT+Z6vTjbb34j59p+z9+rhf/0yfa+n9/op3/+VPt/f3n2v//fqnD//RYJ794puGvnmv4ybYuPtvV6PN9jR8fqd4bKh1xaHA6lQ2nCuOFsmlSMZeKhSlvlvC17/YpIpxAmol/yRjYm0CyKNiikdq13BADjEFaphl2ILjzjj45jdj9HEc+ssdGHHlHBg3uzC+mEs52M71A7880G52g+8eaDg+XuDjU+HxfFxyEDE925Tg/2tEQJ394sqeL0z2NKDseHrFXHWg+PtYcR75ZDGVpJKWxrAHs9xJ9aaaWGtSIGwJxx51RUJg8xt2On+CfeLukEKde4mUfbY6+6yt8lw228/lag57W4rX0V1GEJ2fD8Sr1f28h1w/WihzJjGmNLRqLLGYHTrcy1SrUxAp0paInVrxUDqS8D3pqcN4XsWgd9JryiyaoTiY3KMKY1Dn1cX47G/dV9e+obkrNZ35iuK/52bYaFkbNAmjODxVn5/KFFX2CLgWeoFcgCI/+vAYyA1FreIDEgLz/JkUlK2RZRymWakIuIjKLUGo4DUvqBrEOGETGoaxUi6KrwNeBDBRsCP1+X70q4wXjQscvPtfp88/EqpZqk5ouvtqaUnZbqXygpnxLi+yuZvGmZrahhfqqUwGkYI26fKrsFKYYkmoctjkOoW8KZHoBIDEs+XVFZWrnymmGQS59Y++WKotIO7UaDMNMtS4wWOfI4aQO2p+ZdibSDkZzdxa0NzcdzqKOp0HDRaEs31Cnc5MNeE1deFyv1tXhhD2n4wKDYnxyrLe2dPKYE7rDfa11cnVx2Hv9St1+V1Wv026sViAzl6WCJOTbwsPAiBsUnZAD3vByleqEzARMPkYfv59ojS8mGL+ZijwnL/lwZUaZ1FAOXDneRp6JPJCAJKLytv1loK5rZFtLNR0STsCAiBt9q6FSSqKZFpHamfPv6YT7/YEC/U6mM/nvbxO8N+j2gvoLZFyzITRsEA2bgiMxA1STX1TTFUSf9XTKRnCqo90tPXn8hQ75wjSaY9DLnGXUU3dtHWyqWrup8jrWb6mzeUe9G/fU27ynav025dcVigqnbI7TdaC9rS+1g8O+/eWnOn7+TNOjQxlfUbKFFNndjXUgkBRgLUoJmgh+17e3eYVvaNvIR+UVkbH/tZkKh9zRcYqcPFzOF3JchQvi15F5nLIZcxCZi5y2sqaRw9t1B17kiTQUSEa++Xynhmhq4Xxc4RtYfZVsYi7bhwJ6bObhZZrJ1F4Q15WrsJF+WUwWiJm1Wf7woJnHTRn2Mc/QgZgphkA8e4mctBIUIFLOESgTqcoMwgsBSWZBxj9xudO5WEy0f/hCW7tfaOfokcYNdrVa6MbNFf31z/5C7751X6cHRzgh57SW4b1RAAAQAElEQVTBGltkGp7WmgwzhcWqBuV9rfXfAndx1tfVKbvqsL5LHPUiy5TRXx6iCvj2F8hI3CTaMpkBGTHULCUtmKvtrW19+smnOj8+0uZqTz9474H+1U9+qFuEm6bG4bnQM742ffnlQ52cnGo2W2gFJ/zDj36kn/3sr9TrDfT0+Qt9zqn6zt6BGnQ558tn5T9VXFlV1e+rbJ31Sjl7TZbBo8sJPgK8hWAyqKNdAxZlxF1q15HgesFL/mQy1meffqr/5//4P+r/9T/9T/ry0WP5fyi78PVOGTRIMm4f6zdApF/BzAh+HSSKVJnzx6IIOHFBI1lzwgv3nkLaQ9anWNKJjD3D+UuUbUANUjR5XOhGYC5oyJlSYG4sZCQDbCgTpSYLUpHrLV6Sbr51Rzn2e4HTX1M30UNQprzJ1W866vHilu3Xap7Cy5OR9PBC809PdfGbY539al8nv9zV4T880+7fP9bWf/xCT/6XT/TF//wbffH3n2jv021Ndoea713oYvtIR4+2Wpw82ZHj9OmOzl/sabxzzMf1czWnY6XhTOKl0Sa14gRuiObsU/kiKF8IWItsYcrYa7M6KEsRjh0BvUsy1jbSgF6GsckSlYFdwRZ6GfY0P53n1cVa0Kmm2AbQTNQ0Y9X1hRaLU81np5pNTzQFY158xxwyjkYHurjY0/Bihy89YLiji+HWEhe7mpA3ocyMsovxkerpMThRA9WCTxPuyPv+apIBtdfLQBv7Yx/eiiUhi0vIU4Ikh0G/29tb/c5a/Cb2vin9O+v4n0VDzJrA9dnzuPPWCsAfSyQm8wpisYe8UuCU2YA4XQmdngJGMnCqazjtCSe9yUotQq6FRRDky6Gh7cYdG5BcUTCeKS/k5cuVG+pu3FWsBlrwljsdn2iCo14P93khPVQzOVBicYSEgWIBhkRjDsjV/Vr0KvmSJu+RcAJipKYEb2LD8/EkeG0wTmpLMW7uNsyKSQ7SG+QgyomxKfcT40qx01XB+DucYq/0e+p1Ml7OD/T883/QyaNfSZMzOqvbvmqVqrMBDvsNNcUdze0uZuCWxlrX2Aacdpeac5KRF11VVVe+WacmaTqZajyZKEkyc8YcenV5hoOUBkxxDk8XM+2Ph9q/ONfR6EIn44mOcAz3pwtts+m9mM71fDzX1miuo3Gji4lheHKlRSktOurENa13bmmze0sr2aoqvn4U1sEQBhX0sRie6/TFMx09eaTzrRcq2VxXuxVfGrrqdTvq4rD7Rhk6tIfhVzCJW87/S0jyNHjnRk7cKWEQkxIOVWLsySlp4iIVQ1nLo8Ei5RrFmHmll/AyibJvur2rNh39aRsh0rZPPx5P3vBVf4SthVrjpmuXz0vBCWfMomqcSc/Kshy9reUvV4vFQu6wt23TBjfNNy3MZ5EEY44SDv1sOtZ4eKazkwOdnhyqXkzRp0K91RV1VldVrayp6K8p5xR9CQ+vKeuB/rpy1k2xdgtH/o66OO3dzbvq4LhXgzWVODORNXbMafvR7nMdbj/Tye62JicnSrxosM/DeoQjwCan5BJykPxNQiTrz3FfdefrOqLEGQk581QwHzkocL5LaAvC7tC3QP6FAyfdT9cz9DAi/8hLbsDBCnyBWcZrZZTLcM5z5J8x55FwIOxYznVirtNSly4HeWUeL6NfJ17866ki+SupbRzRGgpvnuMJyNuAPI3EwLoIHgYwwdMUSYshKA9R0VOcX6kNxxCUsbYckfyWxiCqyCSZtc+Wemg2n+iAk8Anzz7X9sETXcyOFIqF7tzf0Icffk+r2LCzw2PNRmPkYEp11GwStJgV9LeqQXVbm2sPtLl6XyvdDQ4W+qrKDr5eAR+ZcniJISiGJULwXuFD16+khOzdnj19+ky/+tWvtbe7o/XVgX6Aw/jjH76vzZUuDmmjejbR7vYLffnFl9rf228b2dzc1IcffaQHD97WfNFoa3tHT2jn4AinB1l2Byta4QW3Mxio6nRblNC8rJSx10R4NAsKwWEtbcWk1y5nnQwzYy6TYkQO6NLnn3+uv//7v9fP//EX+tWvf6P/9X/9B33++Re6uBhhjzgA8HpqH681+PujXsvxsqRHfL5xHqPGCvWRmuljTc8/1vTsYzWTR7LmQIGdw1grSsw9M2UWaMIrOzGFdqykMZYQooy4I2AbYp7L8qiUB5Urfd14cE9rd29rTnxhJllgLkxZE5WhD2WdcRqeqeRgpzMp1J2W6s4q9Rc99eu+BgvsP+jOK5U49+U0V0+V1qoVXvYGCjjai9FMo8MzHT3f0d7DZ9r58ql2Pn+inc+eaPvTx9r65JG2f/uopTvE9z9/qsMvX+jo8bbOnu1piLM/3j3WdP9U88NzNScj6RS/gFN7u5gq0H42WSiy12WLpJx1ntWNQlPLajwRbIV5uFlIICHfxEl7Sz0MTJR9iYXMPRhbSDYHM8RyhSlhYBNJE3RlDEaqm6EW9Tk41WR2qNF0XxejPZ0PGcP5ts5Pt3R+toPd39Hp0bZOj7d1drqv8ehUiT1AtLKE0a4D8ue805+n8fDnafYPa9XF923wh7X6T1naZ+cN8EG1bBDA+CU28eYKGIIUMsmdVWB5R4axNowhVlHGKUuTFVpQZoFRaEGdhUKr9o0ZKhikltI+hsAoF3B0lJeK3RV13dFYual5EzQ6v9Ds4lSz4YE0O5KBenooLYaKvCEHDFSgRf2BV2LY7pglOS9BFnKFrJJlpRp4atMFfy2WS4Yq9GRK5NcWlSKOLcY/wbcVFSLpqOp01O11Of3pab2fqx7t6sln/0nT3SdSM1OgyYbx1qGi/iryuiflD1TH+zjtt1nqGxrbiqapqzp0leV9FWVXEZnWGJwJTvtiXguGgcGdSTyDGW07REyqSb7AsdmbTvTi4kJb5yPtXsxw3hfaG9fandXaBlu0tYcRO6bJ8SKyOWYq6q7W8xt6Z/1dfXT/R/rgFp/Heze0lvWUp1yReeEp8Rn4fG9Pu48fKfG5+sagrxtskD1kkOeUYCMwwC4uhQBMMLkE/MohrqVglfgnJsapz42HdZnmYZNRmJt6ZkYS8LRkNBs8RPEksrQsmUSCZJdUry7Pd9CIhJxaSt9OPd3bCAQCVYzWrKVaNqXlFdn0q6pSjs7PMf4N3WSMd4FDOONzuf9UpiGxYQzteC6p0c+ScyrQ94IvSWNefC7OjzHUZ8oz08rqQH131HG2805fsezLfK3lXXSmq1B0pbInI13lgI22vwRhVavKBzfV4cV35dYDreDADwY3lLHGRucn2nn+UDvPnuhkb1vT81MZji2sKTVwxTpPzK8axgh7PP9p7tf68ilz2bvT3iI1OAu1Mr6cuDP+Esg9c7Dxelq8pB7OGup4HuML6GrAeY+c5ubofE5ajqPnyND/Fl6e+cqYnwgCMOI+9xEdCChFaKnQNxHSVy/Ky/HV1DaWeCZqOEQ7Rvw6JONfgASZOUxBArZEElZU8pPrSP1ImZanYDKjDOsri5GlFhVjAEsaXoajAnUW8ylfbna1jT1yZ304O1QoF9q42dcPfvCe3nvnvs445d59sSNDHzK+Po7OF7xMIsvU10r3tjbX39LGym31O+vqlH1VRUcF9ikL9BHDJT+x7c/o03R5waeHruJ+Sr31/Dkn1Z/gqByq/c36B+/qRz/8QPdurqugoDvrW8+ftmX29vdbtfS/rf63f/tv9NZbb2vMV6IXfN3zvyizv3+EgyTlVYf1s64eTnun21WRl+h+gWwy5JLJkBUPBajDzGRm4sFtLWTyJdGiQfcWfOGMyHp4fqaPP/61/te/+4/64ovPNZmOcbjOcNY/189//nN9+fBLXVwM1V60sWyFJ3qxtAFtzuXDC1zhMskJc+3E4bnUVmDkAWdSOldavND84recAf1CF0f/SecHv9To6AvS9pizOWUj7BvUoHpJxRiv9EGMxVoEOW3T8wwbElXnQcVqX5sP7ihb6fEVOKmJJskUsLUZ9iE2US2to/ImA7mKVKlUpYp9qwwddUA3dtVnD1vrrunW+i3d2kRvugOGFDQZTdVwaFQqqsTuFAtTsZDyWVI2adqfy8yPLzTZO9UIx3y4faiz5/s64QT+4OFzuQO/h4O/+9lT7eHM733xVAc4/Z53+Mgd+xc6ebalU14Izl7s0saBRnw1Gp+canY21IIX0oRdwJuWMb+2mEMXr4CtCS53BzoQgKlGCgCH3TSXjPKXYbMZ8ZmsjTt1LJ14Mxx5G6lJ9FufaT4/0Wx2DE41GZ9ogoM+xs+5GJ7oHJs8hrcau/RN9kT/5Nc1pfwj+g5/RJ3XqtAEi0hyRhyvZb+MkmeN5DuIl8eIMX9C8qC+BGUw7K1wmWT9LnhlFoovmG8F03d/+Xicj7Zl7yAgBWtTkhF3OI+GjEImGY5pKJVCIWWV5A46DkPKK9UY6gZntckLNZRtYlRNPSQj/EvVMrVtSoQkIapWTh4w5Eqv9Kjg/0IurK2ywZpyNgTL39O8voUyz9gwTjTjlL3hDbWZHKseHctm5ziPLIi0oMkFLSVaXbYGs3TG7X04yCEmM89PCsEIR+qoRbIgZSXI1MSgxuMtvJxDlE/yJFhtm29M0CjL8haxKJXz4lJ2e6pwtFYYx0q3r8npsT7+T3+n4bPHqFFSGQs23i5mCicq3FWe31eW35PVdznFuqvZ/I7GzbrGi45mNXJVIYvwFnLVGMv5ItFxpH4GK5mMNEsmk1+mBlJb1ASjOk6F5tbXPK6pKW5qDD1rujrjheCoKXTEZ8Wz2jRyZ52+ctLv9O7pg40P9OGtH+heeUvrsaeV2JH/x6oVvWQ4O+PDQ21/9rlO+Ay9kmUaDHrq9dkcu5Ui+hH5yhJ50bCYSS60FpIMLh26dvm6wrGy1MiU5FTtGmpEVAknTF6GXKOdGHPlZSUEoMBclWUpC0aDpmAmb6Ot6JUvgXjkaZZE+6ktk+gvtdJKNO99NaST72u5RSOvs4So56D9FAgH+ZXjDFjIZCEqMNakwBwlzReNZpxet448/NdsCDWnOEZ/Zo1ogGYbzSkzGl7gsBzp8GBfs/GFIu2UnYEynCErKlleSchfERpKwqzFrCNrUcnavEIp5uRlCpR32Re9NXVWb6i/flsr6/fUJ5xXJSc95zrYZnPbeqKz/ReanvECjCMHU61ZQxjwltReLndHG/GHSfYG6NrlVa9wJUecYTmQedv+teKvgoEgbfucuYzoN7V6UAuhyuubt9G2SQfke2lHIBrB1e9enWYYoJxNL4f6ybwjR88ic5PzUuU/oanIdyzzkgrWVjGHzhv5yX3OSVzORp5TL6esn/QX3g+cBviIINC+OSXdwJJPAtyS5PIyCzIztAOK/oi4Apy3II2g64QT+fjRE497diQeaDhIyyoEoqkNO408whV42YuOGJRl1xCC6sVYJ5zoHRw909b+F5qkA1RqqBs3OvrJRz/U3Zs3dLi7p7OTE5VFJS1yzUdR9bRQrlUc9FvaXL2tfe5YLgAAEABJREFUdfRo0F9V+1dWWId5XuAMR/rLlWGjfB2YWTtek1/2MhzgI8g0G410tL+j4dG+6uGJHtxc0X/5Vz/Rf/k3P9M7926pMiko6dmzp/r4Nx/r4PBIWZ7r7Xff09/863+n2/cfiMNT7ewf6Omz5zo5OZeQ6QCbu762od5goE7VBR0VRaYc+WRmMuQYQ1AMcNHGqUaauV4i8+R6B5LVcjRQoYMu/5PjQ33y8a/0q1/8XC/4qtjgQJsSbTGe+USffv5Ze+r+a07c9+FrgZ10u5PQU11eiYQrUHU51ejJVZrThjINaYKnhO0wBzqrOkj1ATbjt5rOfq5m/ilz80gne7/lqxlp57tSs9wPfZzyDhibUzOTuBMyMovyecijy0FCNMRNAX0JRVSNw56qXOWNNT346AP1eHlKpDeujJLatdaYAvtGhHo3idmSomJWKkcHypCpov0OdXplobX+ijZWNzRgX7SUtOCrVw3E2ilijr4VlyhVYVM7oMf+UcDr/GLCC0FUF9tXpkxlHVmbQZF1au7Yc4LejGaan401ORlqvH+iC17ezncPdIyzfvh0SwePn2sHh37niyfsW4+1/Tkn9+D5p19q6zMOMHD095+80PHWrk73DjU6PtXslMPC06Hq87EwmjL6CbxgBF76w6xWZH6jHwJgS4KHoa3NwF5kIHJYFmcThfkUWc34MrFgHAtedOaKaYYc5yzxGXMKXJda28a42O8LDscyKyWXKzKUz58LugXJf8zd6hQVnUJev81MavsKkEiXdlmkgX5DJXK+zR2+TaHvtsx1hq8G8loP14u8lvXPK+r8O5wrE/ZBSU5NvihrJq6xoMTCUyxlGOXA4gk4YQEjaISbotAiy0FGnajk5RXkhiZ5s5cwj7SJBJj3QNhYsC9BOdeRyCPGTIbzF7t9lbyN9268I1U3dD6LuhjPcNrPMVAY5vmZ6vGRFsM9aXqq2LAo/FMVBpfmvtWNiwbP8OTjBg1jVkRJ2XycNi4ex2uttXwrUcNbcFOIKhr1kIWyQsZpU94dqMQwVb1VTto3+YTcw5Cc6otf/VKnz54pYqgq2i2U8a9UxuLMyzXNw0DDptIpJxVDq3TWZDpnLU/roICzVuQ9BYzWYmFKKSqyoIPlMlrx+HXU5Ce22SxfUXdwWyu33lX/9nuKK7wQ5ANd4MiPaHdGmRn9zHHuG2i/u64bKzd1E6zErioEUWFUO/VCPYxKZzHRdG9bJ0+eanFwrM6i0WrZUYcNMvQ7UlVIbKwqSihhZMJOIFmQwiXEFUyyS+jySsgT3WBwIodEZHwZ9zSRShHklanT6yHuskWBc+Hlr8D06PrldWj5ehLh1LbW6udVH1S8vrlSiNvLSV7uZftSG48hqMHImgXljLcoCjasTEbc21ng5M0x3P4fydaEG5DYhANjz4DHZ35Cd3rKp/49+emd1xEdGW2YFQohB4Ui6zBmpQLyNNLMMpminIYQFUEWM2STL5EXio6iowLnvztgs1y/qZX1DWU562l4pmePP9P+iy81PNxS+/89wDGh66WokqD+gP6T3i0HL3tsY86GT8DL1N8d8DruVASKISGkJLm0/OQ8Y45bik7nDvQ3BwUo2XAraLVIWqKG1io5kXfn3pGxYWds2C1wpDKceD/Nz5nbzOFp6ER7ug+NPt8ObJPbDoTKnEkWAIxaC/QcKpBgnKWrFAy7SulL2kRTugSTrZB5A+TTgFEmxqAsAKcRPYB6WowuvBn+xokOTl5oe/+RtvceEz/TykpHbz+4qx99+EPd2sBZx1HZ3d5lCfe0unJDajqajjIcqHVtrt0FN7W+sql+t6cKJ6yqSpV5rgy7GUNQFqLyPFOAH4eP5yXEBa++Dna2X+D0/iMvB9vaWOnrr372E/0f/4t/p49+8L5urfXUN2mOXB/y5e7jjz/RweGxqk5X73/vA/313/yNNjY2OIUctT+Def58i/BQFV+6NhjDxuamVtfWVWKTCtZjmecqi1wFfEWXSQjwGRBhlBkd6c1Xcpvgc8ZLttJcw9MjffHJb/TxL3+hredP5Ot2aZNcvkvMcd785eHnP/+FPvnkEx0eHap12mnL23O8uTehla/wqoyJWVfQXGYXUjiQFs/o+6n8t+shnRIfqpkNtWAfrOuh5P8hY1hQfslT2xbj5JasvWU+P8xZyKIiNIagaKZwmS7kJOSV9Sqt3L2p2++/rWpjpf15zDxIbBuieAuh20LnXbdRXflLkcs7K6OCo8qU90p1mdeK/cGiacFeUi9miiGoyDIVed4ihy5RYKNAljOvHfR0VR3mN6dsSVqZFSqxhY7Kw7FUeYWr9FCqIq0KhToObGmlHGc/U7mIyqaSnS+UjieaHQw12jnR+YtDnTzd1cnjbR093Nbhwxfy39cfcFp/+HBL/vv6s6d7On+2r4utI422TzTZPdVs/1T10QVtjWWnE2UXC5XjRtUkqUM/3ZlaWkGLWWr/49qScMlhWb7I+DKRyeZRVucqOBzrVCvqdFak6F5C1Fev/y1j6Y/uPPzRNf9zRSkZUljCp8ANSaMkd9RrC2wUEbC1ofzC8KnsyqolUl6yYHOcy0yLGFSDhjoJsyIt29Tl5bHLIH2K3ASu6FVYCqz+jHayGGUxQ0+7KlZvqHvjnsq1e5rYikaToMlkrtnFuWx2xlvrqdL0UPX4QLYYKmJUrXU4Gn31sja6fLbBl4/EmJ2hRAp+qRqjFP0rRonw11oiW35hgNsBEU4yJcYvyyWMh7JSVvSU4SSVOL9dsNZf1yryG+7t6fFvfqPhzhZjmCj6hk59o67hHNdZVxd8VDypo86t1Nki6mwu8dVX81lATiV2tKOAMWrqTInThkC5quhr0F3TGptsVfZxIqNqrOp0ZuIlX/OmYLMfaBFWkGWlCc76tImUy0AukW9Nzsbc182121rtb8gNXaxx+dk4Sxz10g3s5AJD9UQHDz9Tw2nTSsi00emr4zrSqaSylNgcYVIyAwFEABXxK3ieuDwJ0t6kuR4m3wDahARfzBAySsi7gTJg7qSYZer1+zjJlcyiYsyoYRJVWhD7fTel2/JGBUcboR86kMcd3oYR87QrOC8JXiyYMjaPhTtpbDQFY89wEMyixFic3wbZ1YuFFsjOHRVxBfK45Ztc46furUM/bcvkjCtYYJ7NS8oUQJTRZgiZQsxbWIiSnEPj6SBGozEEudMeQ1CkTPQ68BjyUpGXmrK3ot7Kmvr+cmW1zo52cdgf6mzvqUYne5qPzxUaZI4cEvNACOm4UPVPfBn9OSB+m/MAoDw95VuB4mIACpT2sLfoToWP0f3YFow3d6DrBY566SBcOnDeO6DCYS9x0gs+nxc4ZTnImLfC05jfknn2k/eccO5p6EROvStE8lugNxHZXiHAXCDeUsLLGRVzKimYxJw2MO/Ou4dbSro5YlRAXyJ200IgOyhQPlqmaFExgGiyUHMae6rD02faO8JZ33+ss8khL7y53nn7Lf3Fj3+i+7fu6mT/WDsvdnAGG83nQRfntep5pTLb0Prgrm5s3NX66qb6vb7cearKQkWWKaP/LARopkjYTC0fZgZPQEY88DRUvtbw7Kz9ecunv/2N0myq25tr+tH3PwDv4Lx3KSstkIn/nv3Rw0caj8daW1/XD37wA3344UcqeDH2v8qytb2tZ0+f6eTklH5zDVbXtbq+pm63q6Ks5I5fkWfKs0h+kBm8mOS8BgsKkojqTVeif1ccYw0E1ZoMT/QUm/fJr3+urWePNRuPJBx5mmzbbtugjtGu8+s/i/kFp/Cf/PYTHRweYIvrtsi3fjhjyeT/AoprxiZgOOf1E/p+pHq2o5AuGAPp6FqDE+i2JDUzzNRUonyyRslMCkZckofF5fQlAvxHhRgVQ6BokEGJSDlamUdZr9TKvZu68e59qV9pXgThW8r/eoxoWn6h17ao1eo18YAexCpX7BWyAXOBsx4HpWbwNF5MtcDuedUce1ZiNwv2jDwvVACft6ylhWKes6VUGgxWVHk54gU21lFi00p0oXS75uErZJVKUPCV0WmZdVQRr2IlRwfaC5V6oaM+e+5K7OslQlcrRjoHZl3213IalI2lcFGrOZng2F9wWDXEST/TaOtYw+dHOnu6r9NHe2BHx+7kf7mlwy9e6ODz5zoifPTlNhTg8B8/2tH5swP20GONd8412R9pcbqQjaNKddWr0OGVW+r3NxThW4pqL3Srpf+CH+FfFu8mVg9wtgn/Icwb5X3RfZcwFMFYkHKYGsINaY1lsljIUH6xEAzDZ07zUinLVcdMNU5AS2NUA1pn1Rc5bejlCta3uBjXZfmQJGukGIIC/YgFZp01Zeu3lW8+ULbyvuZhlc3ENDs91/z0QIFNJy6OpPmRmtmJYjNBvVF+0ZCuLuSdjIhDwvZJbM7maV6MhUDXasxlYKoploLzUEhZtpwy0hRMBmhBZAPi5ggyC5RbykUYIGWlHFYMVPr/mru7pgFvy+v9gdY7pUacTm9/9lveyA/lvHinxsm2rKLaukK5rmld6fBkoTP2hTp1MHA5G1ejGW/kAUNT5H1lsSPheGcez3rqVqvqlivIsNICR7+p4YmN94g3/0ecFHz+8KkevtjS6XBKvVwdDNUgX9VKtqKVOFAv9LVarKmfD5SnqITzEVUrt1oBI9ucn2jnk4+1/8UnnDqONSikbidX2etIFWBjVAhSzBh/lNANBajDoBZEIoB6XFCHpyNbthc2m9TOkSWxIQFKi03Tnd7ZdCqnniRkv85n7/W1G6pxrBJtZMje2kyG5/NKvQQuk75C2nL00dLLHO/T4ZuOUT+QH4EIC11xJ/0KXq5kA8nYPGr0qdvr6eade6r4qjJn86K4JvA75W1pjlPSIMtApYxxRoad6lp+uu79zCYTjS6GqtD7jm9AeaFoGTBRXHb5L6B4AVn6S0LxcuPKZWbyy+T/pEC5iOxDjLqihi4bbUc2gZhV6vGS1WfusjTldP2Fdp9+yifgXc2Z48BpmXwMjDt5m5ftex9/NBI1XwdJv/P28shMLnx55HeWfnOmiRFIgWdkHD6fPq9LJPlcx4Z84NQRGHdk/O1pOY620xxagJJ5q8CSNqpIqxY1J3YLTuEX8nALHPyWkndFO4RL9KC4hIdL0ry9gjbd4S/ou2ikojE++Yt1aC0yRpD5GBK8OggHkDHXWYhq84hHELBtBlV71diMkYYXBzo+e66j4XNNw6nKftL733tLf/kXP9Em6+h4/1DHOOwhlTg7K1rMMs0mBe2uan3lvtZW72ptsKmVwar66HqnPe3M0a+gDD3L0K8cnYwhKNJ3QNYGny8hZrFe6GBvX598/BtOgyf62U9+ond5YVjBfmTWaM56yShXguOTIz17+ljD83PdunlHP/vZX+l73/uhirxqT9P9VP3J46fy/8Cz5CBkdc15W1On05PHS/atknVUZLkyeAroT5CQIjApmloEk5YwGQGjLOwTliIVIvZvev4TSgwAABAASURBVHGqF4+/0KNPf6OLk0N0Zq4cRXFz56CazAw7VPOiM9Ocl/PJbKKnT5/q7/7uP+oXP/+5dvd25SftsCBYacnrDzOT6LP9whIQHrxYW8idfbzG5kDN9BEO+1NZfYZNnslmWE3mKrNVZLOmyJ6QaKSxpAbGGm8z0aiFtltUQyLdvG3SiEgWFZFTiFGB9EC+U0FTZqqLKHHSPrh3W2/96HsKq12N2BPm5C2C2iun4Qw7HIB31HZZFQqDjuJ6X1rhkCgPmoRGM3S8limGTDn95vgbeVbCf6GMuKdnWUbYkavAxpbY2gI/JM9LLVFBKxV5B3SvoUe4fwkPO7rK81coCC/RU1mAsqcOX667hHvlQL1ioH7RVy/vv6KEB5x6D8jvU7Yfezj7PfbMjnrWwdWGL5+HieHgm+yikQ1rpfOF6rOZ6tOpFsdTXJUxTv9Yi8Ox5gdjTQ8mpNdqLiJrra9Osa6qWFVO/3Ihsrf4T4ZaE4hNavcifUcXKuZz1aJt0tT26f0yP23S1x5eqSHV4WGC3/K+VJVvWfqfRTEE8k/BBwuindgr2s7IpXBZWHK0rEQp4JRmhVJWShjDjJP0iAGMGD6HcXLaZLkWIaq2oCQH9ZhUo50riLAP7bIXD8rD19EmvuFhXugq3QyWMjUxk4pKobfKCfsd9W68q9C5ySm7aXoxw7k41PR0V2l6IJufQYfSfIKT16Bqlw3SViImR9IbL09uARMsGzUYIouIJY8yxt0QaRj3tVa/3o6h5/SRkE1N+RRzqZVnqVB0VeGs93DkBpz8rA+6OMSm3Yeft9DhPnwvZE1gynL1yjXdXntLt1cfQN/R3Y13oG9hOFaV6qgZBnoCFjjUioWizxlGy0LBZiGd44wPQU3ZhhP0SPqgGqgMpc6Pz7X3Yl8nfPbT2UK9Wa475breHdzWW91bul9t6kboa4WXgE4dcBoSzkKttBjpfG9LO48+Q+b7KvKkTi9T1af/LmPtgCJIwdTCxMUD+avFMtqG2zLLeGrDXo7467cnMydmDXKp2QwXms+WaBKZIWr9xk3dees+oq5oOshP3LO8eNmSmZFuL+OvBzynBQpAV69nE0+tDhOAUoj1lBwYzgDvXeYzxqiZ/7wJB+bW7Tvq8lJGp5rifFxcXOBQDDUajeSfygN6lBe5vE6At8QJ7WI61vDsWJOL81Z0Ge1l6M+yTFAIDiMv0Gxs43lZqDcYaHV9TX1o5BTRgikxCBeN2kFJdHEJU4hREYfK0OmA3pRVT5ubN/TWvTuKatCNfZ0f7mgxPlWajWR8rZJqtdfLRtvY73kgJ9rTV0CVS550nZL8u28v/LtLfJvcthVnCyAibISv1MQYk1AuERCBJbyAA/4TuifsgQg7DYQjaS6vPDWsj7pF2dQqcbgdhTvjOKaFw8OXqDh1L0GFI99Z1HK04TZtsYyTXoG2HXTM+8idNkk5yJiHXEFOI+GIMAOTbGYy9MTRQJtg6AL2REEL+Do/P9bO/tMW/j9I6uCsv/P+Hd24uYos5rywHepwZ1f1dK7MStXzTM2ioyLb1Ervjtb7t7XWWZc7LF2cnZI1VkT4QE4BOUQzlehgnkVFCwrEA6I1CQ7VXgu+SAzPhzrBEc9C1P27b+mvf/Yz8GPdvb2pMgs6OdjX7s62dvZ29PzZE00mY737zjv6PifreVHognU0m821t3+g3d091lQtt6sb6PFgdU1Fp4tjVqooHIWyPFdAHgYXZjxNMuOhqyvpemyZmqhjioEcvipOJ0O9ePpQX3zya2T0QlpM1CmiqjJXWWb0xXijqCMu7AXzFWNQp9tBtZK2Gc8//MM/6Be/xGnf54WYNZ/adUXfRpXLOzklzrQyd0kNjq3kqQ1kKtXsb2moVJ8Jr52XBiosMs05mV1Me8riLQ36b6tT3ZZZT3VTUjtTsgho2MfNmMyMfOqaZB6HdwVJxAPzZw5kJsbQgnlpSKvzoDCotP7WHd18/4EiJ+b4p/ApyduBVWfZeIE11oO3Z3mU+d7QL7WooqZZI1iW9+Fzk2cFfOcKISrEqBgzZVmugrku8vLlXOZ5oSzPiRdtXk68YI7LslRZVCqgBS9oX0OBDr8EuoFvk18ig2b4NhEEygRoLLpyZMQ9P8eRz0COrXRkRU+eVlR9LTGg74FKnPiKg7Jed1Xd3lqLHifkXeDU0e1tqO/x3jo6u6YeB3m9zpq6+Ypy6yoyXzbPWXfMmb8FpYBgTSgR9PImKsdl9E8m3tYVXm+M+Xw96U+N+4j+1Db+TPWvpHCdfndduSzfhFc9vCk3MfeAQo2CahSiCZmaWCjh9AUUM5Z9BZTWgHIMTlZoYRGYajM1DCdd0xjDugSga2keTZLanijftCGMjnkqGe1NxrU6X9kwKW8YjMACTTGXWJDZAGO8ekvFyl012ZomfKaajScanR1oPsThnZ7KpudK0wv21SktL0SAltRe13v2BKOEU4e1Dy8BiMBpO07LMhmyUchpB1UzMrlf8SqZGdDltayfZErITDGTMvjPCwljEvpddUC/19E6pw69GHDYH+IEfyGOsmR0HDllLy3XgBPuO6v39WDtbT3AcX93455uDW6qk3UknPD5IuliMtcUqqzEAFZaNEFjHPnRtNZ0TjF36CmbK9Ot1Q19cPdtfXDzLb29clM3sr4GWM7uVNBcN+NAb/c29S593KsGusG41+Cvz5z5f4y4/ehz7T99pNHRvqosqYejXmCIA588A1QY8yYmwQJjVwshmyUuxePkZVqgjMsJXKU7vQa6lrXxRINJCUfGT9in05nqGmEh46zT0Y27d9XBaW0o3V9ZUVYgc6/nfZEmYC3EZcBv2nRCuoBdg7joTUvQNSGS2nup20kN/yKbWEX/w+GFZrOF1jY2tbK2JouRXGmMs3HBqfnZ2WnrtE85RQ/BFGzZW5DU4NSNh+caASSiaCJfooh8/EGGQ0Ua1C6RyAwxqsPLQn9loAFw5yAwXyJPMgl4MNCIS9jDJMkbDzFjcyyVsca7g1X4vgHfq5pzInh6uKcpLw+L6VAIHHvRQNtbv/+6kullSbukfyppm/XGruPNjbYlKM+wW/ldUbWD12sXBV+mEL4snKCOhsYS8NEnQw6tHlAO6jKN0MjLW+YOa9Oo/b06YY97OK/dyW5w6Buc+UZ+El+it36a3jrr6HNLceDdkW9x6dwX5OWE85Y2nLQ3yql7hYxwtmgU6YODXnQkKfhY4Kd9oYSPxDgWOJzj6Zn2j59q75D1yxfJokx6+8Ed+Z9NLBjXZ7/6hR598ls146lybEWoI18rC0KrWuvf1wY2d7W7oRXsQpWXLPWoDIVyRPrMgqnAWc9ibHkg65W04cflZ/Sz4KX24uIMUzfWnVu39M5bb1EukT1XFzuyMuhxqj9rT6P/h//hf5D/FGZlMMDW9DlRP9cZzr7/Pw6ePt/Sc74SLpBBh/W3vr6hAXpclKUy9owW2O6WH4NBkJwpD0K56dcjiRlkJskXiXBCIneq4anWfD7lRXvYvkwfH7Auxhcq3VEHRW7KM4Ddy7KgyMINUfSfcThTKoePBS9iY17GFzjoO7s7+vkvfqFf/vIX2qet2h1aencl9XlqmCunydO0vKy1IvAi0GCom3MJZ93SRHRJ1YC8Ms2nXSpsqCzvYRPuKpabasJADae+slKyjBZMjaQQQgszk7jbPj0ciIDk+THKkJ/FIIegibE2jLUpScNpX3v7jjbeuad5EdT+NCbAuTcRTNzytlESGflWZWoKU82+UQcsJ2W93Ugfkf09hExm9GkZvGWKnp7l0FwZcnQH3hHjq7wsK+RpDi/vNKNeRr2spZH8DNBGW7ZUlpeKlwhQRyw6coSq0tJhJ553FC5hlzRCY96lbPdlXiAtZB3a7IIeeT3a6CsrAQd0eWegHJpVAznyakWOEke96q6rYr/t4MT3+jdw3jdUcaoeQqVmYege8kS/5Zf54zuGt+n4jpv9fc2F31fgnyT/TZ0kpPEmvKnsH5j20rB8U722gPd/WYCgh5KZUohqjAVkuVKspKInQ6kMpbKqj8L1lFDCxgoWOcZAGc56IExdjAlqpGQNaDuRN20EnUrkEklq+JeIeUrbMw8K8WwrJC99Hctyyes6Ljcb85XPDFuMKHxHxSpKfeNtletva2p9zXBW/T/6mY1OlcYnOOwnSqNDLcaHamqcd03osWn5EB0n4FR+mT+kgEzMDOOXSHA4iVokxq1CAcc1YFQISObMUNYIXoKQzAyItjyW2rCPpSY9hUzKcuQMqkKx31HVr9TvVdrsDxRmM209/Ewnzx+LnYxNX8uTNGx0h1PuVau0oagbMr21uqZVjEbOi5aSacFmPubU6gJncQFvCcM0t6h5O7cYp1CoAKtFX/dWNvS9m3f1l3fe0b+9/z397Xs/1F+8876+f+ct3Sr72qTc7bzS22yQ9/s9rYakYjLic90uvD3R+fYLJT4Lr+Gc99kkq6JUBqzIlXBca5Oz9BIKQTIgB5ncDEHtZUQ8DyAtkjy+rG9JbTFSdP3yeEIv5ji9k+GITWqOjhl957p1777e//4PNEKWGYa3qDoK8CbaV9takLXhoOVFPfpxX8LM4PAVzOiJ27XX4dqTKOiAQ4k8KshiUNXtwIN0cnauW8jx3oP3tcJn+UShKbyMcNj3Dw90igN8gUM+Jy3CRzvGhlKgYQ6nvHgajlcZMxXIMpjRxRJRUkZ7OchIx4OW/yRnjhOwYNOvcRQXOP0JTjy7ZY9HDNa2YdQz79MztbxCjMqKSjnzHsuBYm9Nvc076gxWNB0O+eR/gMOGc9DMhKSoBK9KLeXx5hsZyQEfLf09xd/cyDelGhkAnRcc6YrqDZf3+4ZkryZk0lKXhcPL0Wyb5uHX4EWMTCM9QAMJZiazS8jUpjs18Uyt4xwJRXiMSsydlMFTcYmykUrm3R33Eoe8YO5aoAclDniJTStaNCov4+WccItar8JJ1UKq5pe0Fi8GSQVzUNJ/FuhQMw2xhc92fq2t/V9p2mxr80ahj37wPd3fvKfVkGuFYpFT63w2UokOxmlQnEX1s3Vt9B9oc3BfazgWKzgfvbJShX6WeVCBDpVZpirP1SmKNh5M9CxhTOX274o2OMDurJ8dH2p4eqx3H9zX3VsbKjNTv1sqIM/ZdNp+kVpd21Cn6urg4EhnZ0PFmKlGXnOcF6PPvYPD9nR9QVoOP36q3uv3VValcngpiow1lCkPRruSmyFdXmYmvUS7muFTWqZBqON8J+yMO9kNayyjz7W1Nb397tvauLHJmikVkEHMI2YdWVHHzNomAuE8z5SR37Au57ygzLHPc+a4RgZbWy/0j//4j/K/3X6MHOb1jNWChTHJZfUSSjCXiDZQJlYL8nHYNZJ0IQszxUxq2KOm84rcdcXylorBLcXeOs5xT7rcz5WTTzOjyVQj7MyMvQLWhHpKQaIXeTgZEWBAFhXpIMYoC1EyECQxXwn5znHA48ZAG+8S8j/BAAAQAElEQVTd1/qD21rgxE/wEOYUayiDMiiUufJupXLQUSwz+kpAMvJ9Hq8Q6CdkuUJWKsRcFnIv1FKLkTRHJlGOypd5Bem5zNNCgDpMAbkH3mS+jkhepkDbMRRqEUtlRUcFp+p5BUXnCqiHc0/DL8qKblvGy3k4J56XXTmyNr+njEPOJfqKrJEM5N0VFU7xq3LmIVYryqs1ZVfobBDfoAy0c0NFd0Nlb00lTnyBTc7yUgqR+fX5EQ9kZyY59B1cNPUdtPJHNRH+qFr/gioxVXodQuDLRcZcvhZuPN5KhYCxgkDjcAUAynLeelGIopJQTId5mIWdYqE64Mw7FFmCgb2XLdsZ+IrMPOENsKs0L5you4THlvD8ZejloC6jjORVCNY94voZoyljvWYYirzTV2f1trqbb2tRbGqUOhqxYZ353ysd7qke7ShNtlSPX6ie7MkWQ8U0F6NwkQFvmPEQSkAvofby3JavNsbDgizmUl7IX3SSLeuS87W7reuVeZmRgxKJxIY2FH0AtFMgdxzKvNdXBbr9vgagnk/05Se/0NHTz6UJnzsx5FmzUGRT8s3eQW2t0Myt/kCdZOqloBU2LPG5++z8RCfDMy0C8m4NoqmE5y5GaRUH/85gTbd6A20wv2tFodWy0Ean1Hqn0jovDjd4iVgto3qhoe0ZDsWYF59jnW091uHjzzXjRGglmG4MBmywPVWcZJVZqZz2M8txUqyVpM9hsKAQAnHTGy9PBgxBCXmKdhVelUzkvYp5KPFItFfTPJtbPdf04pzPwGxebIR0pbXNNd19+76aGHQ6ulC10lfZ68hCpI8oAvIWCNDG1zrQm65EogMi58nRri1LbTzLC/ro6+yCl5pF0srGDb393gfqrayqYUzno6FebD3XHp/2j4+PtbO9zVQtFNEFYzTerlFObOTtybuS8iwqi1HRTC4SzxaXtUjUapagTj2bcup42v7pvRGn+AscHsPRaHUdp80c3o4FBaiZUXeJYFExr5SVK4rVGuPY0OrGbXX6q3y5muji9ERT/w/qvD0ETFVRWd/+ShRt1K4Du6JJLsPXoX+GF1Osl2j5M56/H+ZCagdIcb8Rg89D8Lm4hM9PJN3TWK6scSlDRL7GM5zSHJ0uQNk68DVO+QI4BZzEd1o06nJ625nN1YP2ccJaygtAl/XRTTNVmmoy3NXhwZfa33+qKQ55xbq/ffOGPnjngfp51LOHX2rn6TMF2ghzUz3EMRyZuqnSzd4N3Rrc0AqOR7fqqKBuho0oylxlAaCur0UW0FmTj8vQFxdcYmBNbFRb3aLBBp+eHOrLT3+rh5zkn+ztqkDA92/f0ObqQIYNO9w/0ItnzyUl/ejHP9K//tf/RhX2fjxZaJWXYP+p2XA41u7egWbwm2eFer2+etjDEmcry3PMNMgLdDtTyDJZYEYsKIRwGfa4SQZ0dTEZ9On9JqdtFmmMpWTMm5vrun37tt794Pv6/kc/0uat28o7PfooldNnzCLtiyZTS+mqXef+Ei3aisjHXwBmvKzXrFv/qc8//OM/yP92+xkvxwvGnnDbE30vIa5E1dpFiVyZE5tJV6CcrFRqBpo1q7pYrGoRbylbvatq84YCNropczW5d24yZCAw48Xh7Pxch8dHOjlmfU8nl3n0apICiEZakMUggYgMHYFBxRAVYpQxHmUmFVHdG6u698MPNLh/SyMUeJxJ0yKo7uYKqx0VG33lKz2FTqHIF5RYZvJ5yooc21MoYz+MZaVYdAC07Cjgi4R8ST0vlKVCWSjkUM9rQZh6bVnaCC9BueJ3wNshP9KmIzB/AX0J6FKIOeOjblYqYhuj9+dhEK5AWiQc4S/CR2z57sB7V4FwwKGPwHDqHaH0sfeVdQdgRUVvDWyo7Gyq7IHuDZU46wWOet5bVYYu5+zTedVTzHLJgvxyk4JC6CX03V2Jprz9lyD+57yXI/pz9vCNbbdDJdcp5FvfKPufKPlv6tGFXptp4aBQDU81k16HqAaFTHkpAXNlxwgbSCh7QnEbyiyo5/UbqEPw6W1CPLiEri46cONxHWxKqcEAQK9KfTv6ZpnAhgJGJES1Cz2yKGJnVdX6PWVrDzTNNjVclDofTTQ6P9B8tMMp+zYb0K5scqAwPeGT8ZhNsW6NX8sxvHErtY8Ae9632iGKwVobMim1WxAkKsZcBpKRfpV/SdskLS8PG+kOT2kpiY0xAOpjoaS8lLGgSxZxp7fCptPTKs4lu6se/eY/6fz5l1IzktmcjRxw6pXDOPZQHRq9u9LXjaLQZsx0m3Y28kp5LZ1jiIdnp2odN4yzn+KtWKFNDMgG5QYhV0l9TLkyNtJCtSo21lKNCi1UsalWzVTZ/EKL832dbj3Wyfbj9lS9T7k+k9ClrzKrFIEctCkLtCoFEzD4NuIOCHy7TCWPfxVtlvxapidIC09yeAGnwOBRbHbi834gvJiMND47UTObkDvXgpebNU6/PvjRhzrF0bSyUAfj50aYbRQWAuWug+jvuO1a368Xc7XxMeesnSknoOeThfrrN/Te9z/UzbtvCUXVBIfilM/32zs7Ojo60IiN+eToSCidshCW0vA+OOqqcboSDlpEgBmyDHRolHDAeBujolyBXQ4+/oAzIca8wGm/uDhrnevU1Lw4aQmJFl6HLeeHnMbQR+bOmMOs6rOJrKq7uqHeyjrsow04/zNeAmr0yMxEFWddy8sZdyxjf8rTW3G8bIOu2r5eJlwFPOMq/CfSr3T4Ldpqy9N/clDe41cgqquwU2fe0xytonjgNXg5wJJaztW1cKROhv3MWzSceDeqcOhKUOHA+89nHBX65Y57l7TupbPeY66686mq+UiaHmqGLdzf/VS7+5/h4J5pZWWgtx+8oyLLOOU+xE4MdXqwL//duji9DzjsYRK1Yj3d6t7Uzc6a1suuVtgfuuwPFQ5+mefKY1TmQC9ykyICcL4jOul6acSTGslA4AV7MeXwZKSaF9g7a6t6a31NLAgVvFj417oOqnh6eKQnDx9qmxPoI9ZJr9fTj3/yU70Fv6PRVKd8wdrZ3dfu3r7mvLDkOEuDATqLw17AX4SfGDPleYH+ZooxyFjEJi0pgQC/EPl1RWFVHnaePUARlhoTQkanU2ltfaAOBxuGzAbrG3r3gx/q/Q9/rLUbt1R0uor0F6MpZqGFj3vBuPx03tsM8BCCKcCP7zfunE9Zs0+fP9evfvOxjk+O5afvSx7kLLyEx7wN2YLgdAlsthRYi10t0rrGixscWt3WonNfxeYDGet3Bk9jbMNoeqHx7ELJGlWcdHe6Xfk1xBZ5v2dnZ/KXiGSkvgQBhGAWFIBACBF5xnbOI+EQyItRKILEF+PunU1tfPBAnXvwUkoXYN7PFTdXFNb7St1SRjm3yYF9K2KbHaHIaeMKBeGyhRUdBRx3wylWRtoV8qrNl++fwPMMaqQb+uDU874NUkZ/jlioDpkakAK8xCUSNJEncJ02lGku89IVX9hQxUr2kt9KHk+kt2VIN/ZgK3oyvnSHYqBYrigr1hTyVeoNQB/0GF9H8nr0kyxTUmBy3nDbG9L+2KTf1RZ5vhr+2KbfVO8bRvSmot9hGguRlU2Df+hwkIAu8S2rXpa+qkWfasN67fLmGia4DqbW8Q5BTcScsjACzkVgwUZg3Y4SDruAO/A1ZWa0ODfq0WaNmiTCS0hm9goyXb/cCF3Fr0SSvD4bz/W8qzItTe3z2sPbvI4gM2txVcgwHDHDCLjy88koDm5q450fqdz8vhZxU7N5If8/gs1Gh0qTfWWTY+Ugm54pzIYKOHrLtkywt0RDWCDRH5mEPEYeoQTaWGsyhcXizsgLr0rCk+DTYWYQa/OM9CuI7cyRoLVRn8WuDCPkhqbsqeoO2BB66pWFimam+cmuXnz6c032OWlajJnNuXIcad/Ai0Y41dImJxs/vndfP7p1V99f3dRPbt3XA05GV1NUfXSKw/9CYza3zqTWrdjRfV5wbtJXh9Yy5iVnY80x/A7MlTqZ1MmlXHNpdKzR7lMdPPpMR7w4BOTXL6ReFtVHX/Kii9HpUbgjZWTEqIaxN4ZooD5uhMDdJkADICyQrsHj5Lx+t6oBj2aUdXgCIEbRpGCNYlqomVxoeHzA6TIvaZwc5sivv7amH/zoR7r91n2djceqcFA2kFHO6VtC/mKehYwk54nmvuG2tMwwiAMiT2sBTyFGFawnWa79w3NIhbP+kd7//kfq8AI24wXrdHihnf19bW/vaMJn6MlkLH+RjfR95ah52w2O2BxHy2lAJp7W9gMP5np0tUEGo2YShJGklwhszAFHXThuASfPX+qibPmPNoKksIwtx+Bh2m0saqFMvgEp6zCHmepk7bg6jC0wzgankESJ8iLP17NDtLuEB/QNl5EeUIrrsCUPVPMxtm1Qqr2NpwPiN0WuZV/L8Mw/Fl9t9Nu1Qh23Z8vChIi3jF1SVHUZJeCycXjZK3oV9vh1IJi2noyxXcELEzazds4yiRlKynmpK0HBPLfgFL28hopwh7nqLOaKOGg2P9Vsuqud3d/o2dYvdDZ8qs0bfX344Q/07rsfqNMptPX8kbYef6lInQ7OSn0+l3Gyvpav6U7vjm53bmoT52I9z7WKM9qPQT3KVWheB92p4DBvJNe3DN1owYgyEHixDmrUUtZq5CVCvPwNGM+7nFb/xfvv6d6gr+H+js44aW9YG3Oc+aP9Pc2nU3W7HblTecZpcH8wUMwyPX70RE/5EuDOe4kzt7q6rsFghbI9lWWpHD7zvFCWFQrwR1ftbSiaW/DgfAGkDV+SU7K+QhMyrpHl3H/GglyqqqQttVfyNq3U6s27+uDDn+jd7/9Iq5u3VXZ6yum/wv5UOKV5FpnaBGrarhVDUAAxRPk4GvRkQXYGvxV7cVKQWZQsALjiVguDkCa/FpLNLlG7ZLWoO3xZXtOouavU/YHCGvtg77YmOIVDOhhOxxqOzzSeDnkh8Lq0Rx90zV4515TT/gUvPnXdYJdMgg+HQVtQ1uArhKgYM+RbKMZcIUZYjUvKfpzKXE2v1Mq793Tvpz9QeW9Thq51376tgnAadDQv0ApkFFsUCsQtz8RkKdF2yjycy5g/Y/6MvVFZSX6hRDzFknLEoZZ1ZFmXeIf8K1RKAcQlRJlvBPvhVV66Kg81nGTL2duuIRRdRfc1QAYiso2siRbsp5mjGih3dFeUd1ZUdFaVEy66UOL5Jc3cQa9WGNZARbVGWZx1qJWrstwxkPKeFBlDKLRgb2mA64dk0legP8tlKEcLb/2qS8Ik8/zu7vDdNfXPqSUX0+tY8ueyxPa8nEIR8olNGNPGLs0TC83KSuIUQBgVYxM2DF3KKzWxBPnyzdICrhvwei/h5s3b8Z4cWl4tOzwwOt6/Jxp9GwbbqQh71lWerl1tGS+H03RV9io7EaDVttoVxeK1qUsukgJ8WvBFXaLgLFiUO/Q21Lv1noruA2mxrsXYOKQeaXp+pgWnCGl0pgYHX0tCgQAAEABJREFUtB6fkz/FWfANN2HwTAleJFTHO6SnN98GG4BxibIWMgWLFLVLQL52e94y0czEfQmTGENjmcRbuzAQYi4ic9Tp9TRY6WgVz3i9m2l08FwPf/OPOt9+KuHEy2oRkPHM4ZdZ1Wan1N1BT/fZ3N5ifn+4dlN/efst/c39d/WjzXt6gGF5gCF5e3VD91d6WslDu7laclmKcTTKQlJmjQJ9GE7v/HBXJ88f6xjMT49UoRn9MlPBJ86sm8t6hdSjdzYy5RjTGNUwJnGFEGRmErdeXl+JvEz9vYFAPe62XEsT85WYP7mGg1oGz+dH+zrYfqbJ+akMJ6Fkw1xdX9e/+pt/rXVOwKa1qbOyqpWNTeXI2Zg/KdCstWwaoW+627xELjBAqL0j66rX7Stj7kbTmSrm7qMf/0Q/+Yt/pf7qmqZs+Bc4IPuHh3r+4rm8o6IoNLoYyZ1yb/crjhttu6MgnG1xmZnMrhBEiNTlbWYt9wGGHNEkpnAJVk9gbtFsUUwuQofJ5Jc/HR5OpDUEEnPXIE0OVzVl4x7j9CUF5UXJJ/1ac07+F4wn8RXBeVZ7JXnYsYwmkaCWf4KCD7/bvO/sccX5d9bg/+YNuagSw/oKmDCPN6Q72t9SM9f+HyOi4Mwatdo5bgg3zJR4eW0usVBajMGFRpMDbR0+0tO9TzVOR+quBq2sd5RnpiNO1E9Y22enh5rzZSYwx2GCLZjlGmhVt6vbute7rZv5qjZwHtZipjULWqO3FZhbxX4PeOntw2C3lkqcwxLdLXB28zop4wU0qxe8ZMxV8DLpLxPFZKJwcaG1PNNKVmiNtXh3fV33wXB3V9uPHrE+hrp/9442NzfkOjSjjd29Pflp+ng01snJqVIj9flqtrqyqm6nq7KoVOalKmhOuxm8BmRIA5IvAlN7mfhH3GxJiS7TPU7IzHgm1udC0+kEZ3baHv4cHR9rMqs5yZboWjWlLORav3VPP/mrv9WHP/2ZNm/f1eraRstXr9tTWZaKLQ9JIQS1XyKwk2bWhkvW1ubGhj766Ef64Q9/qJXVFcUsk5nzoMsrSdzLiAfmBKeS4Xgz/w12bTrPcMhLzdKmepsfqn/7B7L+LY2t0AUv7yPmtUb+ques5RlynGqxmEHnLNXU9hmy2I6LaaVtk8Gv4N1ieBlu46SHGNs6McsVY8bYorycaGPBC51xir7xzn29/7Mf6c6H72vw4LayjYGabqFU5VJZKLhsGH8AkbDHWxBvKXrxilaUB8xt+ApK0l/BqOvwekabRlmH14n5a/Vfj1PWyy3RUUu9jKPwOGjDlZZtdhRK0NaDEo4tuspa2pHHs7K7pFVXGX6X52WEY5vea9tQ3hGVpFhI6LBoU7GU0K8UMlmLCI2oQgCoBHMvh7ha6rrhIP4v6A5/Oq9/6qCpj2F1o/r7eUkI/xL2TaVpj1JMEQU8DPHbg47LMDZSS3hDmRJvZGiWfOIt76pVAhTJaZ0VvLVlIFdtGYhqzFok8wYveyMt6TKB5Kuw0yVceRxGf06jFIDRnqJq6tYWVHv8OkKgL4dB6csENcot4/VlvIE6P43zcRlu+6WtRLuuyAEF9wXUZJUiTntnw3/PflfnTU+nFzWfe4dqTo9x1o/4FLuverqrZnGIY3OuIAyfFoyMOwFuJ63+E17edMw4XoUvVYzkEBnry7xlieWTTNL9uYwvn2akgAREvhhDcnlFjFgOilJ5VarLacug39FKL1OexjrkBOzZp7/R7GBH7rSbn1QFMQYpa6QSpitJHbBm0tu9gX6I0/7Tm3f0N29/oH/3/of6iJP3+zjZqxnlKRcBM6CEc2sguBw4vUdgunjyUEePv9DkYFdhMlJJm/2qUlWVKjodBaifpggDnTJaYT59Pnw8IdKyUcHRjpEwfbXr4dq6SCRfQfBP1Et7yRZGzOERsp28xNX8GCmRykE1YhnpaGdLQ5yQxfiCT/wTFTgF77z/gX7yl3+tDp+HJ+zyZb+v1Y11dTjVy9g4BJ8NjCTRGuGWXoYFTW1akNDn5HqH1jQgZIUKDK+YuwkbYtnt6XsffqSPfvpTreFopIh2sUkenZ5oa2dbR8dHiqTlzPNiPldqB5FeUgLcSTxEtzKzJZCtAXGZkeabKCBTMm5katZ4UJdctnrh4RY0aeQuQXmJmJYX7XnE80QggaZJHKRbK1Vjo8hzNlmJjX7BJl+rbmpiy9uHwAiuR+B/GW0D6Sr8+6lRxAGhb3/+8fB2EEurct+6lTfx6mnX8RXO6IX7je23ciWzpZRoKXGCX7s92UFGgl6BqVBq65FxLT21YZc6jPkg5XPfMPcNGiqo1ODgzuKFzuojbZ0804ujxzoZH6roB23c6jGHFzjrL7S/91Tnx3vyU3ubzKVRo2pR6WZ5U2/1H+itwT1t4qyvZ12thkKr9LAGYyuNyTGA9nHMOzjqHV7kOtBqnlTx1lfOaxx4B846L38FOh84WQ987epjIzrYvm6WqY8TM+h0tMHLbsFJ9s7DL9WMR3r3/lt6cOeujvYPOJC/0GQy0/PnL+R/GaYsO+r3B1pfW29pRRs5trN10mk3wKOLTlxOA9RhUDMjlwC3vYSRZm2M6tAGXce5Zf0WrNcxLxnb29s6OT6REtmXt6+ERIXBxm39+Gd/ox/9xV/r9r13cNpvqMfXtX6vrx62vCwKBcqZWWsDjPWbFbk2sBM/+tGP9RFfAu8w1h52O4R4aQKs5cnaDhuJeRbrXOb71ZxoLcy2pvNSp/OBhs268tX3NLj1oTqbHyh0b/HinQmxqWZempo2sH81Mp5MR/IxjWdTt5yyHJuNrRR2JsFjcupow3AQTYpBy3TiweRxYx4De8ASmYywfD8oogynfeXuLd364B11bq5LnVzG15zAQUooc8UCmYDIvAVkHJDHEst0D5unw1eERi+LLYoggOhpICPs8HQvk12W87QWWaGYlYr4CV8B/Xr52NJSgXauw6hn1DF30qlvDuIBGrKK8tTxsOeT3uYTN9oRdUWayGtBuhw45MuvBDnyKyTKpZBfyjWSli1hQU1AD6ByKEhmkhz+NNmVHjoFrS2GqtUXff0ykr4JZL28vQ3HZcK14GXKqx7elPey0LcMMLJvWfIbi8HGS+H4CL+x4Jsz2iq08U2Cu1YrUfbq5CRR/qrWdbosTsF2sqCJITqu4k6ZXIVMPvmsBFks0YWusnKAvqwq66zIqp4SSjO3jEWaq7ZCtTLMQEbPKIe3Q2e07uoBklAhKIncqUVS4yxQtgE1uQ2l3CFfwNOCtFmSOKTRCCMxaYKm5I/Jw3fWEEN+xinF6XShk+lcp9Na57NGFxj5MdZvjLMwATM3LGYorSuu06gaxa0Zo6OBNozDeaB55Sy6qttTwRiLjXvK7/1Aw+q2DiaZjk+Gmh/vK13s4axvK82eQTmtXuwppiGKP8NANgBFhPel4hNgvGI815GIt33CmwLScSPm8gB6eRExl6JTk5ktc5K3H5A1eZ4fnJpaHaAdZblUli0yjFq3V6qqMq0NuupZo5Otp/ry1z/X+GBPxmflCKORNq+QEaYFFfS2EkybWabBQrpJP/eqUjdyU4+8DDnnjZS5069aOW1HJWkxU+M/K3n+WKdPH2qyuy3jJKwDg3346nS6rXz9xMCKSv7fOtQY6IbxJfoTYzIzpRaBnhyXYye2vOlHSa3Ok+AxSHt7SZOpbYo2BAKwl4WWAW/fgpczRQvsG0E5XXUZXzM61+GLFzpHRtOzE+Z5orRodOf+2/rZv/63uvnWfbkjzVanrNdRd3Wgqt9jyZQKeaGQXQPGNbBeHJZVcgQMcN4dqDtYUyy7mqeg4WimjRu39dN/9Vf6y7/+a23evE0fpgs2xb3TA23v7WgXfvx39XmZK2NzDIzLFY4phCAPHxqR9nSdsEkM3xRCkAUDUDNdCkdkAr2Ky4gkBZ6R+k4DaQb8Jrm9PW7G8yUkM1OkpsMkBfrLYqayqFSWlfI8Vxaj3JEnGyVuny3fy5AnMYaryEtqhMIlPEzw9Rte5bhMNw9/Q9HLIt+OeDu/t6QXAt4fsvdRvF7FR/VVXCtBPTMeyEuvg2QEqyu0UYmofQ0keAbEFPR6vuRdvITI91KGHSExmUSSzAXXfnljPNwLXr6P04EenT/Sl4dfah/bZ5Vp89aaOh3joPVEB7tfaHS8JbFmAl6dTaRiUWoj39S97j3d79/TzeoGp+B9DWKhgeXqp6ge9sPhznnpjjj2vJzX6rDOKmx+hY3vgCVdqMtXmY4768MLNefnyqnTY51VrmOsuTLPVeaZRJn1bqVbg77S2VCjgyMVDHA+nurZo2e8XOzrAntU8ZK8urquwWBV/cFAnW5XBbpa4CCFEBVCWAL5RJQrSLzAJmy90HNz6cn416ab2nggLkAV1XwVuBiNNLw4V5FHrWAfMuiC9KOjQ+3DV80ehZhpXQCbR90Sm/DhX/yVfvqzv9Xtu29rZWVTqxwSrK+taR1+3XHPsJeuT51Opfu8kPzlz36mv/jLv9Q7777H14Sb6jC2GHJagyMLEiEWGs9GYk4REv3hrHNSnnDAZzPTcNrRWXNH+caHGtz9SJ0b76hafaCie1Mx51SbPX7BvCxmC834CjjmMMPHdj650IyX74y9oex3lXc7siKXWOsJGTrEHpKc50t4vsfraGpCbMt6GSM/ghCjAjRSL9BW6FUyENjLIs56xr4WQUuLUhkwyjoCNOa5Yl6AbNl2gIagwEtARn6GPY4xVyQ9xKjo4ZgpfgXkkxcoE8kPV3noXBYLOSJpnh4u8wPx6Pned5bLw5G+vD9HxP5nS5BXgRJUukrLsg7hjgL7Q0APzUF7Rp0USsZSyuhboZDwu1oaciXLQLiEy5RwCGrgP1mQmckvfwYUzlgP7oC11DNIk0NewhPQR+J+GPQ1kE3Wsjjhb7q9JYfne3ctPHIFMj3tKvqn0vCnNvDPov6lUFwwqZ00hmVRYoLlVMQdTKovnNZRR0mE4TIcidDpyUDEgY05iuTK4oqiXNZkzKojylJgqg3QtARNLVAZBV7fA46zh5NhMIBT/yRbB2kOZpY0MWmclriAjiQ5zpLpEGO+i8Hd5YRiB2xxurJ1MdIWBnEbvBie6ymfN58cnegJpxfPj844ETrX7vlIe2cjHQynOhwtdIaNmjD2acg0RdFnhBeu2GZK8GCxVllFdTH47kyt3X5X/RvvweO6hrNSJ6Naw+GR6tGOmtGemotj8Z1TkU0maCYZ0NXFIK6C12hyybT9GWuGwbOoxAJX8G0BIXBfK/71IHXNjFlzCCoRBSYJ+LzGXAxEKjrKMd4VpzQ9NoL1fl8lxvXo+XM9/u1vNMax1myk0MwVmSfnICjRZqOA89E6bUnEL+FhYBJzLso0ytNCOfX9k7X8N47bW3rxxWfaf/ZY0+GpyhjUwYCWRaGi7ChDryI8BfTJYklDEa5NgUEED5lkATjVd3DBr7di3ihznYLLXYxymRHgLxG4jtIAABAASURBVOaZIhtEnuUqilw5absvnjGOzzVicx2f8BkbRwHV1cbapv7yL3+mn/70L3UXBz6rKjVsAj6moj9Q0R0oZ71kjDFyYufp0cfsaNO6CoT9N5RIXQv0sGJD/uCjH+uv/u3/QT/5y3+lVT7rTzi1OqLfQ+bo4BCHfWdH/j9JGqyuquPORV6oLEo1zJMbVXcQnPqoTMaQL0MeJGZm4tbyIS6T/PbEFghdgSQHGYT0lctIWYLAV3JeRRJZjRDxK8SonPkvmH/fLM2M4iCp5V0+E4wB4kFARht/jbYFqPqf7zdKAPPVrsmrzDZOBEkzJwSwo22aU6KmgKw9V+2VUO461KqzhcbZhc7DsQ6bfX158KWeHz/ReX2sYmBau1WqtjNdYAOHp09Vj/eUTc9V4chV06BBGuhGxYlo/7ZuDm5pvbeuXtlXF1tUZaXKEFWxDnOUpKB73A1e+pNy5jzHgc1wIAvsacnhS3npsFccxnSJV5OFMmx5d2Hqh1y9kKlXVOqUJWOstZiMebkeKXEQsVoUKjjQOXryXJPDE63gBB3t7Gt4eq6S8GBlVb3BgLXUV8k6zdDRmAdZNLWCRFgW5FICJrdSGQmRmIfJbou9VEtTe5mZ6qbRhD1qyL7UYG/72N1uN1f7k5uykv//Hvxvph8cHGqGAy8utJ2n31FFZ1Vvf/BDfe+jn8oPCQY46oOVNZzxTW1gG3q9Pk78iu7evasPP/qhfviDH+qtt97SxsYGe1dHWZYrwKvgRVcX8lWqSa8lq2EbedHpdBE0XBQazSts37o2br6ltZt3lbPvN6FRjn27dec+6bdlWSb/ed6k/VOOY52PhhovptizXOVKX/mgp1AVUpGp4eXEkZxmQU2G3XUg4yaLsjKXl1PBrkN5YYMxvGpBfgDmIN/LOIwyRlmngfkKGeOERpBjC2NWKMSsHX9GXoz5V8Ih5LKQKZIeQ6EIzUiLpIWW0h5psQ2TH0pFL3cd5umOfJkXPfwKrSP/svyyfiC+RKlAmyFU1L0Cdb2NWCq2lDjlr/oNhB2eFygT2vqlwiU1yxXwYwLjDqytwFjMogwEEGOQWG/BggLUxD8zdEDLCx1AGdpwu3+gJ07bhH+Ch3f/XXTDKL+LZv6INr5mCf6INr5ShclhkpJYNBbkb1xJLBImM4EmRNVMckLBU15IOOyGAXN4WKSliFmlbEpBSlkLS5FWAWnmmwCS9578TT7hoDdggeHyE4VGSTWZC/iaQ2fw4c7yHMWZBdMYOmykU4zywcVCe+dzPT2c6Mvdc3CsRwenenp0rq2zsQ45TT/D5gwZw4UyjVDYMUo9ZpFdwMs5Rv4EQ70/nGn7ZKxnRxd6sn+ux/tnenpwQRu19kdJxzPpjD4vwAiexoxmgkIvslLCWFl3VXFwW9XaB+B7GmtDR9Mg/8sci7N9aXwiGx1JowPZ7BiHd6hgYxFhtAhDfhnioPE2CqUPgQQaxuxIyFXIN2BsPNzKmHz5lXhcwdM8DLUW4nkJazMkUpKYo7ZN5pJNMrTOY0+d7opWOgOtMbZ8Uevk2TPtfvmZRrucjmnG5jNBojMkOleGYUcraK2RvWxbknEDeqBsrdBMlXGiHjjVEidJ50+faufzz3T64jkvNEMc9aAOBrzqlCo6HcWqUgBCx3zMCpEGg8yC/KJpORAgUQ85CP4ht+tiW/56XcLcalsPy+bbsMno2w2Zw9DFDAezUxa8ewz14gmnii+eaHi0r1NOt/0vnOQyreKUv//Oe/rrv/pbTrb+SvcJ9zc2FTuc6hUVTk+hGuNbY2BrDPwC/fSfWtUY2QX66tS/UHVWN/X9H/+l/vrf/Xv9zX/xH3T/ve+r6g00xfnxP812en6mo5MT7e7v6fj0REI/K+RY+OaEgY4gMZeNgxNHsd4C/AV0K7KmQ7wuX5PIMzNZuIQFkkwiXWbcS7RxEQZ+O8i+Stb1q02ngJHogBC7fDIXsCSjn6zIFTL4Icu0/KdGwkzwSFCPoMfcYtP4CuSJVPzP9ysJuOB/H5CzwKW0JcLiWsqcQHtb+2wPUHDWZ/lUw+xMu2lbD4ef6fHRQ53MD5QNGvXWM+XVTOPJrs6On2p2sa/IF6ByUqs7zrS2WNGt4o7uDu7p1uCOVnHWqxJHEEcrx9krmP88j8qiKUcH8d+wIwk02M9GGcriyHFiMxzdDJq7Aw+Nk6nCxVgV8R52o4NuV7Rb5EFZaGTYoXp6oXo6lGbYsvlMK9jCilP72dGpZifnygiv5h3d6K9oteypn1fq5oWqkKmkzdL1FF0r4C2HZi0k/+roiEnwKlp1JKhD7WVmchuS4HXKIdL52ZmM8dy6cUODbimGjMPeWTrU8D3la8T+/oGODo9xguf0xDKQ1DBHDTQWXd178IHe+8FHunHnLZXdfvuCsYGduXnzpt597z39+Mc/0bucqt+5e0+rOPUFdiEwDqq37ZkFggaS/GmqJasJL9TON/mTOsfp7qrJNjRYe6De2l3FaqAJa3BujWqayDgguHHnjm7QT97raoSszzhhP5+MyE/KB5WybiUVGcixfxEELZ31qJo5b/JMLTLiCGMBEmkJZztBPS95GD0xbyfLJdIT8SUi9SNt0gdtGOlLRCnmMhDzQlmOrD3soI0YCwUPgxAymUWZojwcSYuhUKRMJC+28UzBwyFXdLRpl2Hi2WU8eB3HVX0Pt6BsS73dXG35y7g78xl7QvZ6HdqNbbuFYpt31Qb0Ku5lQCD+VeQy+EUIamGBeBQPAJUjEDbG7eSSJmFieejyuha8TPnOiLsQ9p219uaGGOGbM/6w1CspXNHfV9vLXeH3lf1q/psF4qkmYxJTCKpDVAM8nHySUW4Bw6jGqqtQdeThQFwof43CN0x4zcZbK2AEmHzCBgJxS9JLkIsG8ExqcPgW7AoLSQvamMdMC/p1TC1qlIJOZ6l1nHfxmrdO5npxPNWjvVN9tnWgz7ePWid7B8f9bJFppFIT69BWF3RUZ45KTUs7WsSKMMhxlmJnWSbvah46GltXF+pwQlRqD+/8y+1TffL8TL99fqFPtqacIC307DTp+dlCWxe1ThjviLpD6k7iQNZ9oMHNHyv03tbRJOr89EILTvM5qlGYHCmNXkizZ1J9JNGTbCLZHDm42TUXCVhSMnR1ITo1yDAhDyEbywo1hBNpciS7Kgol3MZRy5aS9Kbbi4m+GINwvYVxEKdbOQY4r3qqmONe0dEKc5LzpeLo0Zc6ePSpdLon1ReSTak1p3YN4MQaGRNstNsiUCQkWagVrFYGtJgoHR/q/PFjnT19IiEb/+lNNzeVhSmvMrkxj2xaoSolN8roYsOmmCzQPpBk/NPLy6TfNc6X5a4HqKNAwpKah41wiyCLUUa/etkPeR5mY0riImpmyihTsmH0eNEYnR3p6Zef6nD7uc4O9zRinJPTEy1GYwX4W2Hj/+D97+uv/82/1b/5D/9H/e2//w/68C9+pnvvfU8bbLKdtRuyTl8B5L1VddY2tHH3gd7/6Cf6N//+/6z/8F//t/qrf/df6J3vf6geZRsM+ylOye7hIWI81fn5UDu7e3r89JkaSQNO1/uDFeaxo4w1laE3qW54uRir5qXJmqSATLMsZ/mWLYxyLmcJGZAnlzttNQ6TGuBiMDOZAQGnV3g9fpV+SeVU1HGYZMZDfpmSTA1OSwMVvArZhhgUA7BA58J+JLFALnEV1zdc3jb1dB3XitLUtdj/roMuia+BBBd/C0ZP1CUvkWBm8n+YZWTN7Xp/JS+TmtBobjOdp1Mdc7L+cPi5fn30K53lp9Jqo2ojahHOdXjyRGcnzzUbc1Axv1A+bdQZ59poNnQnv6c75X3d7t7VRu8G67+rmOcKrYPFnENznLcQpYj3a9Ywk40imhJgbPk1FtuiRh429hHxBS+h2zUn1nG+UMk4imgqykx5GWXwvZiN2//2RPOxNJ9gft1hnwsXUt1GSnxpnR+f6hYHFncH67pR9rSK47NiufopqJtMFWunRFcrUCKbAp4KeMqJZ1B/kYiEI2Hn9zqCmRJ59WLBB9cL9ohTLaZTlXmuQa8n2BV+PGs2qlNW8peYDDn4SfshDvvR0YkmsxmjhlcJalpYxG4OdPftD/QuTvvq5i0talO329M7D97W97/3g/YnMHfv3CdtIEOoxppKjMVhCmIIenlZEouNtAXJc9blQnMW/zSxZ+Yb6q69rcGNd5V1NjSto6bIYy6pyQy9qGXYwxv376i/sSbndFTPVGdS6OSKnUIBO29lLj9Vd+dbRaEmRtWM022+x502GWmZaYEdqLNMdQRZgAKPe76n5bnafOJe1h38OYKsKds4PByoY8g+mBQyGQjUDVlONFfMSlBcwsNLZFmhFrGEgkgZEEKuK9hVGB25nmbEHcEyOQx6hUAda/MzRcIBHXNEwg7Pv8L1uFGurRcyxpCDQqJdh1mUKZMcKUpXUCAMPN3h6U5FGc+jHg1Rz8s4jLBkEG45EprgurKEXru8hOO15D80itq1Va5oG/nuHz7C76BV5/I6sB7m8Sv6h3fBepTjZU1mwBC/I3gYeF6CLiciYACiaiawDq7cUQmFDSXOedVRqLoKnLoKR05FKUcdWSwoj9dZWKCu0Qb6QcPJoA7CPpQW5JoWMgPQVhGot6CNixB0xJB3F9LWSHpyXHNqPtaXWxd6uH2uJ/sjbeOwb59MdcAx+0VTalb0lKoVGRAnDcngC6RUYL+DFjj7jhraAGy6mjrQf6GQVaBkjCDvSiB5GziuCcyyjk6cF07rP9890T8+OdD/8vmO/j9f7OjvHh3os5NGz2bSiQqNE7ykAfK5o+762xL8jDnAmR/PNTsdKo059ZzuSpMXmtf7GMATmcaS1Wr/Jx/Iu2EeGuQlZORYykZKlGyQUQ0SclLOIsXQNCGQp69eliRDZ9ocwi3V1642h74aFmzDfCtEKdJu1VPGZlUw3xVOc68s1M/EF4IzHXKK/OK3v1SDc8quJ2GOxTwm+kzwKNoyUgMgiZSmRWCexafn+uRIx08e6Qg0Z8fqqNagzDTAQe/1KhXQgLGXo8ilGJSAOZAP4hEN6s9+IVdF5OF90neKpkS4Ad6/mWlZxFQUmQb9jnJkdHiwrd/86j9pl5P2k8MdHew818Huri7Oz7XAgQgY1k6nr7WNm3qL066f/tVf67/8P/1X+r/8t/+9/q//7X8H/e/0X/03/11L/5v/+/9D//V//3/Tv/73/14//MlP5f/TlrLsKFnUxXSqo9NT7R0d62I81TGf7l/s7LSn61mWaf3mplZvbKjT76koS+V5AVineAJDHPsFzkJKkkmMIygrclAoUlfXxksRCpjUjtskxt1C33BRxOs4vqHEy2QzoymT92e0n0xqgFOXdQpRMXO+S8FcW69t1x+ONsUfX4l4wu8GfegKv7vknzW3HSc9/IHcU+NPv6/33fbv8nhDs+aConAAoqDrjMNio3E91M7plr7Y+0yPjr7QRXaOgtMgAAAQAElEQVQqG0jWSzqfHemME/WL0SnO6FiRtV/MgrqLnjbDPd0p39Ht6m3d7N3TWveGqqrPFJfKykoZaz/DmYvopHDAzMFaNNZgC/RGQUoszwZah0btz3Ogc801qieahaRFFlT7oqxKGU5iKoIWGP8FJ+oN/FxHWsyV+NKa+CK7GI7VXEy1EgvdKrvajJU2cKzW6XC1NvVntbrTuarxTCUn39l4oswp9XPWeIt6oRxnPUdYeZIyHNpIOEoy0uec6A+H5zo7P9UUXjrYvhs3NtWBR4qLojJLyuG/3+9rdWVVVafCUZ/q8PhYxycnmmIDkIKuriRTLEpt3Lil1fVNFezTa2ubevvtd/UWTvva2rpKZJHRZoxRwQIwaml50d+yvcRUN4LRlvqLxWLe0J80qyvl1Q0NNh4o76yrUQGimhSUqO+ooTVzNE21ZtYoYd8N5P7lFPte9Tqq+j3lVSErchn8JOYqFZmUZWod7GBqYpDPf2L+Ux5UR2NOAbz73LpT3tLMNI/S3CmY5SbHgvCCNpzW0BSikhttizLGLg+TpmsIWa4MWxljrngJy+DzEgEaYqGWUjZ6mUDZkClcwmImR3DKeAy04UgZx2Xc04KHgQGPG+2FS3jY01vEZd1lWk77uQQfIh1m1MIyxpcxb9cAT62/YJEyjrCkXi96/BrM80xC9jKT0yTJ0dplDxvxKxD/F3C/kUVG+sb0PyLRxUM1u6StuIj/nttLv8SVQJ1e1SMs8WgNr7PLRCmSEiV5PLDwLhFcsTMZCtHkJQuuUioKqXBKPHMUSrzpNa4k1G9oKZm94ta+OrGJeENPDb34ok6UXaAgM5R9EkqdNFHbo0aPDxb6Ynumz56P9OnTE3327EAPt4704mioU05n5pRtsopFXSlgkIpeX1nVlcGft1k3NScLC/lfxKgxiovZnM+ec2m2UMKgpkktjgSUMED1wjmSQgjKMRo5JzBZFWRlYLymuoia4rAPU67jRdD+1LQzTtqB7rL57M5Mn+4P9YunZ5z0H2rv7ERDHNBpWck27qm4/WONOt+j/LpOL9hKLo4UxvtKnFDn50cY+zPFxTnSm8qsRnZJySQ55FciCFIi4onIF7k1Bn8sQGNhpzbseRTx27ysgwjJFBeNANI8zyGRZED0TdjE5W0HiQWurJT4rJkP+qowrt1+oV7H1M15cxkfax+n/eDpIzXHR1JDGhtQA48JnuilbTfSYsZcZ+TnzUxpdK7hzgsdPHmsi4Md2WyEqa/VQeZVVarodBQ5DYr0axh2MZ9yQ43xMMYomZYXNIFlRG2yR38nyEQQRmHHspKWF+kkSy01tVdLGAnUoo+kTVVD3F+s2Jsk+PI6SaYYokqc4g5jEJvU4f6OPvv4V/rik99oB8f9YGdb+zjTJ8cnGnMiPh1N1fC5XXUQ6irEp8C/XrevzY1N3djc1Pr6ulZc/rwsRTb7hIPdgDmb9DmO+uHBoXb39+U/fTkivkPYHfYxej7YWFd3bVVlt6Oc+lmeKy8KdLygv0ajiwvNWRcNzru4XP8zL0cZhSAzkyygi64TQMTlF9RAG7+kHgfpCpd5BjWqOCAiugQBivKU2gcFjIAx/miRKc8k5NlYkDLC8BThn2y5oAw9IyCHc+a0xbV0ebiFr29Hasu35Qi9fnuu2sfrOX+OuL1s1IwwN8N/mfYnBa63R9jMZPYKRPQSsldhyhDRy8tl55FWJpQjnJzgBNe8eE/TVGfZWDuLQz05e8ZXx0c6TacKfSlwRD2thxpi32oc0gKntppkKi9uqRzd0qC5q9vdB7rVf0ub/Tta7eOkdgboZ6lWV8u8pTn22Fj/ZiahCwl+k15dRvJyPhNT18j3lAW2ZraYwiHxEKQil4GsKBRjkLGOxOm7WEe+ntKiZh0uVEN9PcxZO02d1CwStilqgB1fYc/ro4crIVMfPjqoU8UWUs6TSvYP/wlNhQNfugMPCvaYgnZy0vwnNZG2I2s948uWO+2sKiX4vBid6RQZzXDW/aBibW2F9d6VjzEyTIYOz5H1EOWO+mB1TWvYhS5fzGhS+/uH2tra0ik2uJ5N2c/mangRGZ+faX9vTz6Om5s3dfPmbW1s3MDhX1OXvbLkECaLGcvJ6MVvaCtM79nDpEHEPpHgxlPrJmg2z3hZyCVbUdG9paK3LmWB3S6pZmxum5pFQ7+NZpz+j8YX2trd5gvLodxmFt1KFba96nQZT5c5LhUKAC+JuWpaGCaRVQ0/CQjUjmA45KYZDvgMkzAFE8IjHPNxiyCnkzZs8vRJETUpgqawPMOGz2PAoQ+q6a8OEZ6C5NQidj0qmc+MKQkQFvxcwSgn4NQo30I+S8s6gsclv95mILqEjHzg1GGEW1C3pd6Wh6/gccp4WXnYeYCKvh3pWtjjssB8wLucLvtKtOW8tEBuPh4KcVNGJrWQroiMNO4lbQPkQT39sl3Rj3m4ha5dlNMSBv0KzESS35cgrm9/vam0JbVt6Tu4XBp/QjNwoob6TiGojT//UCRG2YKK3pKDoMzIaIXtbLqiAZ98ofnAQk4ZEAtZ7qiUFb6oejhRfQUWWU36AsNVx1w1dWvqNa4cCYVJ3q7DewOX3b1MJsv5qq3RAqnPUYBZyDXEYTmYSk/PGv1mZ6hfPT/RZy9O9XTvXDvHYx1e1LqYmeaYT2E4Iw56zie1Aoc65+28cGOcR8VgirSbs6GQpQ4Lt4cj6H+/e8DJymqv0mqn1GpZaLXKtVLm6lWZSuq2a4L6SRK2Gv5Ef9KY6TiaSDvDiXZHcx3OQ4ujRdRJHTWEp7Mmb3/z/ttnu/C8zwzONLjZV3VjTdnGHVX3fqxw9691XL6j/RFjuTjX4vxYi9NjBRyunNOVOD9TaC7koyQgMQY3ln66IvTAQHAgwMQ8slfQD6kwbsyHMR9UgvsAuO0STq7C1KMDvQIZ7W1tkrfv/Rk68tIoMN/qVipXu+qulBj7qAFOez9DMJMLvfjiC20/fiT/W/NurGERvpxjQJGGXSU0czn850Bnz5/q8NFDzY4OVCxm6kZTxalLSR8F85pxwhY6fRkbiug7xUwJQ5XgSS2XPNEbJdNXrnZspH0TbesHqlyCNuwSauuQ1VLaEOAmhTsxEIBuBGQtkLSMG7yHzGTkmTmNystSHRzkDuOJodHB3rY+/e2v9Otf/qMefvG5tp4/1/OnT/X08VMdbO1qdHyuOc57YoO3VvFqNl1ml0/lwulPyMhhnNQ5Epvg+fGJtp+/0O72to6OjuT/l0A/bXv64rmebG9phBM+YFNfuXlDvfU1dVYHKuEpK0rlOL2+Xgx5HB+dsNGfaD6dqd1kcWTyomj5Dy53QyMuIaiLRe3DeAYZaS9BewaW5YJeUSN8CeQkW4aNuvLybZokEzFTJD3PcvgsFdDrWlEZLzBFbyBlUe5kBdNyTuAXr0fibSfxtuMgojaN+Ncp8+ZOqIMmrt/k6EqlvPnred9p2Pt2eCeXsvD2zUxmJvngXgfpZtbmm30Lqmtllo1L1HsTzCirV9Dl1eq4h1uhGDJtI6o5mZ4nnMKs1izO9Hy0rc+OH+rp8IXG+Uj5SlDGyfrF5BBn/UA1NiJcTFRwUNG9qNQbva215n3d6nxPN3HWN/o3+Sq1jvPWl+unv5Q5MvTQqUXXQUnoBQ8leHXqxMzE/VJkRm5CFxasmYa1E9GXgL4b9j0vc2W573NJwrEVOm+sE+PAxnC6Ka454SEn6mMcbmFzStbLCo7x2mCVfaKjHjx1aM9bcac7b6QcHSxASbiCdnDyW+cd57yYNXJkOO0R5z3wkhA4eXcdnk8nOj8/0SlfF6fzsUr2IXfWV1cGCkFiKH7LCPaxJSukd9l/K+xil7XQxek2ePTftB9jA04P9zX1PYUvGaOTAz199Jle+NdL7MUNXv5vcto+6K8qLzrt2ooxk5mBoKBIL9x2BWTkQeIUUWItzXHC5+x5s/8fe//hZUuSpPeBn7mHuDLV06JEV7Wamcb0AMsZkAAIDIlDgQVALnnO/o/k4QqASywJkiAGIzA9093T1VXV1SWfVqnz5tUiwvdncTPfy1eqq7trBsCCkfGFuQp3c3Nzc3OPW6+qQpX6auGs9zauKmMz4+v5HJlWfJ0w7FaNzV/M5hqdDvTo8X3tczDjm6i8LDjQaGFfuurSh7xgjsdMEViMMqfM+TpGVcyBGkEkC3Lq8RW64A73PJqmmYDhlAs4DZrgmE/zoAYeZu2fgrXDHjTHeZ+jC4ssaIUuVOhHRZsJ1I6QqaY9bzPJkD84j1uUp8Mk1MNRIq8BZY18MR6OBP9GXZ7WwMNnENTR5FP+BY1UFRWatEA4SMhA0Wkk7G0G2gYBmNG+pIYSl/PqIGz+juebjDqM8uIyO3t4oAk3akad/h5hyopXn6MpR4IFag+8DDwM9LxQkJkBp0EEzuBhIPKAKLOGaOgrgCLnt50HnCbpPH5O9WtczuGv8fr5q87VGYQlMMLnWV+JMgCNQC8WPktzwXmXXegMZHIFirmUl1LWkrW6ijhNWdlVhuMUcaICk9JQaFlUCDlvRxlhj0suNgCLlkwB2kCJnCTBvwknBNShUhUrdsnSDEUc0f5jnPEPD+d6++Gp3np4oo/3ptodCSe+0CK0lfKOQtFWLNvKWy212i112rm6sNsD+JDqFUldFpAeFnST8Bbp2ziVl7tRV3q5LkF3utJ2R9psS1vQDWgPdHIpGvxx2rHC0IynSx2fznVwstTe8ZINw0p7o0qH06TjZa4TDNZpXWhYRfk/BznBGA85KT0ZTxTg77XbN/StW5d163JHl7Y3tXX5inpbV9XevqbWzg2NQk/7k6QhXwn894rL8alWgwPJT92XQ8V6Aj9LCXnJPjX2iNOQpxokJEwxJnjIClmWKxFOZiSukSDJ6yBFTWnqa8Jf9EhnYwb1eixIPs5ef6er1sYGTvuGyi5hTpGLLOJsjvTkzh3t3X8oTeeCCwXnz5LEWMtmWk5PtDh4qqO7H2uEs1oMR2ojt1YKKuC75MQlB4GFydotWdmSslK1ZXAdQZDByzn0V3KZRJtraH3FoEifDSiYQoyyJi0Q9rixIOXq9liQQPOvsvB5d8mi+RRn+mc/e1tvv/MT/fz9d3Hiwc84fX/vXd3/4EPtPnio0/0DFt2hFpx8z8cjzaDTyUQnLMjPnjxunPT7d+/qHnj65KmO+CR+dHLMCTsLNPGDAfqD7HauXdfla9e04Z++cdRjkcuyTBk0KwpleaHIgnV0fKSTkxP5YrvgxH7FiaPRpxaOQaScLzyJOVpbkJ9w1QGZADOTmYmHXKMciag+dXnaSyDfy66RZMjOqF9ep4O48xpoOytKKWbyhbS7sa3O5raEHjYNJsnVy/SrX1Shi7zp16nsV2ejedN5WctkPUubxL+ix7kM1s2tbYrz4jytZdKE5AKvreYgY6VpGmusoZ6NHune/kfYyAda1iO120mtotZyNkCHD5j6p7IphxCzlTKOzowlAAAAEABJREFUQ1urji4VV3Rj67aubl9Xv7+jtjtuHKJYHuXIykIFyHGMQ4xKrh9mUAYI/XBdaeBpJDl3jlpJK5x1P9X1k96AzmYRnUfvyyJXQf0pLTh9nsDfSPV8ooi+Bxxow1GvZrWmw6Wm05XmbKhc/7vYux4Oe4lNystM0euINbKQFIBJAT6sCRoiMnlygKGsEgcSCVTK2YxnbAICG4TE1945Mjlh7g1Awsnd6HXk/5Omra0+fJqaC1KxAVixUV/gDE9nY+b7gR4/eag7n3ysh/fvazw4VQueru1ssq6V2OJTDbGzuw8/0TFfMbWYarPb1qWdHfXpS4FtyLC3AQj5mJnCmXxFWM2VeHofAZMtgRo+5mw+psugRdVSp3dVm6xlJb6Bf5ybTqdacqovrdTipIxSGo/2tbt3X4eHT7RgQxKyoFa3w7s9xrzLGJcKMZPFHEDhyRjzFHzMo2roygK+QtAimlaZaZGvMS9M8zJpVtaasd7PC2kKneZJU8zGpDRN4GMKdcxw3mdFpiU2bwldOGIgHtXESa+wLSnmwjhKDV/wBFWIWiNAz2BnFNkZiKxVgfdDLOWIDS3k6Y4QC9LXiF7uHGfpERp5xxGaunKZywN+LHj7QclMVMI8iITP2m/STAomwYfFdVnzMBDp/p6PqNFfL9OMM+me9xwm6mTYL9z+jkg/T6oJJwcJDT0Pexz8u3ojyV+H9UZMTQVJ/ufBtWSMLEKe8MWgjC5KWevLjDfNWTPVKagSIF6hEDUGLfni6GBCKy+lvJAIJxTLF8wqZqosqqJuR+2UempGzuEHgzVtv0CiHZSA5hPp3EzAoCV1zMCI9v1nJXePV5yoj/U+p+r3TmY6xGgug7dfKuEUJRQrwXuOwe1geDb6HfU6hdoUYf7KUYakdi51mMy9wtRhMneYrF1OLFq8F71QkDjwEHYTg8PkrqXRUhrMKh3hbA84DRgsVhpguE89fSGdzFKD0znO9QLjUGea11GzKmqRclVWKGWlKhFWlAi3OYlp4aSP6lwn1DEPmbL2Bg77JfWu3FZ55XXVm69qf17oAAZmk7Hq6anS+FD1cF+aHCq6076aUuOKBQBG0QPEuL4ZxuShRIAxSMgxpSgLhYKPW8zhx5TMVIN1WX/hS5DWdYn6xDtr6Owij/Gi8qZ/1mFB4ZSm1d1QCwe7x0B0MX6iH88+/FADTs/FqVEJ/2U1VaE5i+JIM4z28cOPNd19qDgdqI0ytzEuBTy3uus6s05PodVRZGMmDFhCAon+yQGP6QySSU3HxEXY4w2I/kr3WR0pUC9h2llXQ9gDnk79iUYTtE4kMnec1J6WznKa4nAcggocznarrU63y0lSRzmL6pKF+uR4Xw/uf4Kz/rbef++n+uj9d/Tzd9/ST//iz/XWj36gH//Zn+jP//Uf64c/+BP9+M//TH/xwz/Tj5z++Ed699139SEn9Pf9X+nhq8zh6ake7+/pDvEHu0805MSuYOHfunpFm1cuqdxwebZkeSGFHPgClCtmuTJQwmOFszAanari5G+BU7DCgWFoVMJ7mw1aiIVqHwf6q4B8GIuEDOQ4k5OZyQzISDaZmfw6y0ZCiJUEl9VFpGByiIUkBNfhqPM2InpcW6Zlos28pbK3razoUUsGIocCxtyAE07+/ETPWzDGwRLZv8TtxS/ipVc94yzBoA4I94UMYv+u35/Xm2YIeSBSxi81J6yJr0U1zmqVLzWOQz2ePNDHgw+1N8Ehs1N1NoPyfKElNmx5usc8HytiW7OxqZh21Vlc0ZXiDd3cfE03tm9rm9PZbm9LORvKgDMcsNtZkSlmmUJknC1IMhnUIfNRlgRfa0gizQGHqjnZrfAevT8xRnQ8U4xBRZYpz6iLA5mEU+mOusNWM9lyJrGZrjhomA8nmvMVVVVQmXfUw851mAN5UShQj6GvOr9c0YyIUycw0UTPHmYEHOQhwEZXnXp0sVroeHDMV7ETrWi72yp1ZXtbOzjrJWuYL1f0nplGf+sKx3esJ08e6eOPPtAH77+ne598qMHhgQr4uXl1R7fApY2ufB0cYV+e3MNZxx4UrATb/a62+z312236VCqPuTIQqN2UwbXLBa6agUZyz2lN4+u4/1xuyUHWki8H80VQCjjdG5cZt65qbMIUu7NgI1JjKWQr1TbWaPJUe4d3OPh6xCZqrKyQsjLHrrTUQqZZ0ZJipgRqi2saI6IPDfxfgVvRP3fU/SR9kknjBkmjrCZcaZRXGjcg/px6uNYE531SSBPkOQZOp4VpjaAp9niKzk3yXBOYm4EFvKyQTW25kmUNBF0jSvCpRm4mM0eARlnIGgRopI5IHQGYI+Tk5fL4OSwUCqQ3oIyni3hTD3Fvz+DB8z1NFmk7nMGgJgsGf46AvE21bB2Hyjwc1nFzuoYCdTjIlxEGCZyHjbCJdAfhJl0mmeOMENRzEOD2uPlDFy+7GPn1w6jieSVfc83e2/Oqf1n6aa6ctRfw0JfWeOH1dCbA5C85PA71AWomSYZC4iyJiRNxkowJLU7VOCJRYoGvUeQK5VsxwCsGz1FBG8BEBWqQzoBFlxvNF2C+ex4MJNpOKJ1TfF+dzKXHg6SP9mY46hM9HNQ6XEQtYkuhKGGpUKdTqosX3imjHP1urq1+pn4nqs3EY0qJeagiiBMGU6sgnQlYkpBFc3Y4Naw05lRjyInJCZ9jj8ar5qc1B5NK++NKe3z6fDaaan+KAeX04Bjn/Rh6ujKNcc4nVdSkMvG6FhirVVVrhddf8WnQzJRluYqygxHqqOBLhGNIXT9/ONYffnSqP3zvQD/95FCnOO6GrFucsneuvamw8w1Nyx2dzDAso3HjsMf5qQKnUjY9UViMlOHsRhYYeoIUP3UzjtwsAoZkjUyAfC0WciORFJnAPknJ4iaX5y+6vdQ5KGsehjY3YepWLKWsrdjqqexuqo2j3WGx7bcK9VkQE58/n7KgDB/da/oQ6JNO9zR5ek+Dx3c0PXjcbEbKsFQWVsqKTK1eT8XmlmJvQ4HTmlDwRYW2astYbrz39INeJvRIUDl1eFjnF/y9FD9P/2Wo1+HlnToCEUBbrrfr9l2n4Yl50DSH0RRyshhlzBOJvJQax8H/5Qd3IEiinwU6UipmgcVrqel0pKPDPT15eJeT8o/WuPOhPvrwPb3PCfwH772jDzh1//Dn7+nDD94n/QPduXOXT8uP9WxvX3uctj/Z39c9TtzvPHqk/cFJs8h1tjZw1C+rf2lHvZ1tdTY31Ea+edlRXrRVOEpog1Jl2VKFg3NwcNB8uvZP9O641+xIsqxQu93jvRbdimpkIO8/D+8USB5EPk4aIDZucijnARKbMk49bsjnLJwIy2UGXH4RexOZTxYz2oqN/s6Za3yEUd7uq0DfsrzN2+R7pbXQfwLIe+2ok8Cb8ovkJujU478Kzt9NvEzY2Sd0dpPQNHAW/f8r8qKn1nQzYUsJGO4YWNpcozTkS+OB7g3u6MnikcY6YXNonK2eaj470my0p2p0rDidqZxHdZZ9bVbXdav9Pb3S/56u9m9ru3dNG71LKts9xbJUKDMF7IHPkRCjXDcSmuQQ9BwmXYh5OMmvhB7UOOwQRd7Pi0JZloGokAUJx7fmtLmaT5SgsV7grE+bU/ZqOpU76wvWA8Pet7KW+t0t1qA++l8qRzcL4PWFGGTA+WsY8cadqQsRa8LmOZKtaWJNWqEzEzYMR6OBRpywo8C009WlrS1tdXsq8dSDJH/D15jR6VC7T581J+kP7t/TU77QjXm3wyHJretX9Oart3Tryra6vDc+2tdjvl4e4tgvhgO1aHej3daljb62+3212RTkWVTMMuo3ml4jJeZkQoYNJFjkwe1x7ACDjz1LWrrDjmwU2+r0Lytr9VWFIP8fH019o89alZi1KSxw0p/q2cHHOuHrSwpj5a1arU6uEh5iXihkuSwyj0NUCplqKEdTWllQZabGWXeKfV0gtynqMM6kUWEa5VAc9mFcaWC0lWY6XI21tzjV/mKofQ67HHtL4uCAvON6pgHrzSirNOYEfkw9Uw7z5p1CM2Q5Q/+m8DXH5q1irjoW8FVIARgNWiaDBge8uq03eDWLsiYvIrBAGOrxkMuUKRDWWRk14UxrGiXyX0ZE9J7+Akm+9nl6oLxJxlgBp6J9EnhHXORpjdRQyhtlPezlCAt4nkPnaeIduwCPN+B92jagBiZ5OUGBPYcnE2vydOGyC+GvMZioC3zdtXtvqfnf8E3HagQLYVAZPISaFOWTI2WZrNVS6LQUATNJQmFTzJr8mvw65kzIqBXvVAxaDdJzUB91+818P+uol6hIqohXtJlQelONdJtJSOrpQnw6Tfrk8UQfPRrrybE0WHQ0r+DDCrVpt8cc6ee1dpjk1/qZrmzk2ukF9fJKJdxkGNpQzRXTUnmQoknBRLtatyVxCm6cNooT7IX2aHR/uNT+aEW81sGk1v4kyX8vf1xlOlVrjVRo6HF2FAM89BGfcCecuC84cU9VpVgtlFczdbSAN+l6v9TlXkvdIsfQFopM0uWKdoeVPjyo9a93o/74zkh/+sFT7Q6miLitiKObb15T9/qbau3c0oxNwXg41Hx83Di45iftkwEdGHJQMZNhBAOSVNM7Oik6nIBevtJ5FGMSGEMLgTdM1pQ1vRij84JfkbpgIwaE+mRBwpA1yFrKOWkvOYFqd7vqYPS6GMCtIiiwoBxzAlTxSTY9vqfxnY80ADo5UInhzDiBEQa35gQkMNjWb4vVRGKBXetfxjhGJdEebVoDU2hokJnpr+zypmjP6L+Zyf+CUxPhNS8xRhV5rhw05TyHtNz1ArkULFKtdlv9zU1du35db7z5TX37O9/Vb/zmb+m3/tr3CH9br7/+qm7euq6dHZwEviLVWmmCU398cqSDw0Ptc5ru2D040rPDIz0F+2yOxpyGZ9R9iXpvvf66rt66pc0rl9XHYe/gvJd8fo5l0fCWw0+W54rMscjnXw9nUNedvb09PXv2TEtOyeZ8afL/8E70s9XuqNXpysJ6PBJjkIzO6wsur4ysM0KIm+IJEJLTkEUFeGhoCAoRkBZjpoY38oy0Jc7XZL5ggxPgYVOtVlcBfhVM7pjVzI3kDgVInLJ7OLmT4Q39n/iVJJDEH7I0ZHoOkvDZahyppDm2b1gNtT/e1f2je3o2eaJZxFZ1Ky1srMPTx5pMDrWanSjNx7KJ1FpsaNtu6fbGb+mVze/raufb2mpfV7+1wyFLTxnzPha5YqObUa4DGfqwnu8mY7xDCDIjfIbzzpkrWjPmCR7XUDS54x/yqAiMumS1qtVcy/lUK5D40lXjODuq6QRnfazlhMUJ+93K2urx9bDD4UEBb87fGs5jJotRgh/XQ1lQAxlUL18kufmtKF5lQQvoKWvX0+GxTsZDJfpVsgb7vwbjvy9vlTlrmvhyJNV8rh4OT/UYB/3jjz/Ugwf35PGM/ty+eVPf+tY39eqtG9pqF1oMjrV3/yTwYxkAABAASURBVI52793V4MlT1eMJa2Wu7W4X9JBzR62yUBaDIrIwc6Gds2oEHPTDJ6cPtsNl6lCNXGtVHFQtlkmVcpWdLfV3ripvt1TxznSx4FBsSkkpYNcXy5H2Dx9oMNwjf6q8lFrdUkWnJJyrGWscY1lG29iVwAoHb1WIqpHnSoH3TCvCC8LzZJrB89gqDcFJWuCcj/SYNfPhYF93OAT64Nldvf/kE/388cd679FH+tnDD/XOgw/0LvTD3bu6f/xYj4f7esaX3SPW8CE9GcekUS5NW1Ez1q4l8l+hhzVjnjKYhkeLOWzmirFQFnJlBpyGjDQPZwoxogKZopcnjxeafskikszQjKyJmyinTHYOy2QNSG/oOi4vR9zr8fxAONDeGlExRAVgFhSCw+PQCIjHEGRmz6FPXWYmMp/DzIi+gCzo37frK/Y4IZfPgxhoT3cKPAjMJ1CNYFFgCpBx9vrFiJEmkzVlAgsbi1uKqhnwhPLVeaHmpy/sKAPGwqApy1XHTJVRzoHC1E4ZuATMRI2fAolGqjV8necRUSVpxXPFLrnSAkm4oRqTtTeV7h3O9fHuCRNopH0c4jFtLVHIRHslfPSYLNtM7MvNb85zbbVMG6WpExM+3lKGoQ3VSlgQMbsF2wqFaFHyn7rMsLnYKw04ST/hU+yQE/MRzvdwutRoUWvMyfikkmbJNE2BBShqyQSaVUGTRdIUozSeLBvHxXAIcjpYUHtkkpdaaAdebm6WenWrZAEy3ehJW7RfwJ8YB59UMWvJTwbn9VITFr792VIfHYz0eC4t6GfOBC/bl9XZ+a7mxRt6Or+k42loTl2r8aFsuCudPpWNDxRWJ4r1lL7XGHKjCROsKyHli3eTRjZDIjHOEeMhxk5kmBgEh5nkEPTT8LKe10DSRSqu5/nUhfESi5ryjmJnQ4WfDOEYtlk8Ou2gXlmpGu/ryftva//O+xo+fiAbDdWC6TbWO8sxdOhdzjtZvyN1XICZEnJxyA0OCMCM9oA1/Ac1lKdIewH6Y2fwvC+Dl9P5xTvnZZHTeerLlDJNW6TybgKEZObpoOEryuA9oIwRGrNMTls4uleu3dQ3v/lb+t5v/nX99e//nv7Wf/j39B//rd/Xf/r3/r7+i//sH+gf/YN/rP/6H/83+q/+8f9N//j/+o/0X//Df6R/+A/+gf6zv//39ft/9+/pb/7e77E4f0tb2zu0kbsmasWiENsddfmEfunmDV177RVduX1Tm9euqoez3uVkvdzoKceRD+iBKUpyXhv1kbPc9MN5LTIVRa4Zn7Qfc1p/dHyIwzVC/xdypz3mmTqMUwtYFply6B911eZ1MaA6h9aXJdX8+dMTznMT7yTkaNghC1EhAuQUgCwoOKg/I+4wyqyWTFR4b7c31O9tKUd38B6YRDOJzbNwLJUqOKi9KSXnSYk/jzuSaFafubCj3HJ4HixjL/W5RfWFl7cD4CHRXz2ntHnxHW+kwcVEwgazDi/e5HtADQ/kNFRnlzUxnl7+Is7yv5CYeNPWaN6TiDxHk2REQRDXGR+G6ALhADX6tcJBWsaFFvlMp+lET8dPdP/oDk77M63iVLEtWVxqMNjVcnYq/w9MbR6UTzfUmb6qjfpVXe++qVub39Ll7nVtcare72zhRHabMc34ouqIeaEG6IChDwrOGDCTj63HzUzcDZxncuSbtNVyyZpTq45BlmcNQh6kzCRyquVUi/lU/vMTcfgS0K3AepBmtZbjSivWCUPXyrKv7sa2Wt2+cjbaWVkoo75Avd5oovFEld4mM0AyF9IZXA+AKen8Mpcjcf8PMhfIcjAZasBGvAqmdq+jq1evaId53MZhxKf3LsLjSkds0p88eaKnT5/o5ORY88VMO1ub+ubrr+nb33hVt7Y3VZB29OCenn3ysU6fPFM9GKujoM2yo53Opra6m+q3+yr5KhVYJEMsJAvAIMCAxBtRRt89BKt0i/6w9gl+Bf/L5UoTFtdFHRU5VW9vXVKOs85SyXpZaTJjPgYpo/oVp937R/B8uq8qzRnfTCVf88pWVxnth5grBG/PaBNJwUNFaAUqk5ZyJC2R6xxrN7OlptlKY1tpwGbn0eAA/+Ghfnb3Q/3kg3f1w3ff0h//xZ+DH+hP3vqB/vXbf9bgT376A/3Rj/9E/+pHf6x/+YN/pX/xgz/UH/3FD/TD93+q95/d110c/YfjE+2uZjqhnQm8zxmDBZjlUdMiao4DvwAV458yeI5RETj/3o8YM1kTzxRDJhkdsAAJhIGvX0DnMNKaMl6OvkuNuGuZapISeQ45bfKM/AsgneT1SzKZOQI0kGxrkEbg+W1GOjD0zeDDjPjzXAIXoq61DnnahSop9SW3v1GTD+U9M5OZreNwT0AknIFKE3nn0L89F5z9ImboYNOhT1N/7zyNsSHIzbzhye25osMGmrA/mnR/nMOFIlmIilmp4CjaCq2OMpwIR2TBF4ayRuHqEFQrKAGntXmYOrS+PNQgSebQ+mrSCDqFcKNcRsx1FwVPKDQ+qtxZfzSo2fke6eP9gfaY/NMsV4UxTEwMUb7dyrXBLnyHE9dL4HKfOM5xCVcZBjaD5kHK4DUGJk8KGARvT3Jlx/fX6Xil45OpDo6HOhlONeFb+srL0S/fjFgslJctZUxCeb+TYQgrjTlZmeHQO2qsUJCpxaTtMXn7ZaYtduCXu7mub7b1ypW+vnEVuh20w6e1No58JyzU6wRtbpa6dKmrbr+vjP5nMclyOC96ejaucdorHS+D6ryjurii0P+W0s73dBBvaX+eaTCZaD4/UT3BYR8/k6ZPVc+gywFO+0IB4ynkkADCfulOxOomP0gxlyFfC4GeGK+YzIwSfjv9HLxIEoWB1FBxNXk80IsmLUQpL9coWuhVV0XX0VbZztVuBbkPHjlNNz4/F2mlMgaVeYEBLynTlS+IZa8vw6mU6wHy8n9vN0CNsqHhXWocOdo1M/mfeH4G5DGUakB++hLoM5eR4oB85vZ0QP3rLMLU3dykGXwJ5U00bJYpRxYFi6WfBJdlFzlsaGvzqq5eua3rV1/Tqzff1Ddf/Y6+/Ron6jdYdC9d1bXNy7qysaNLvS1d3tjStZ1Leu36Tf3mN7+t3/3+7+j3//bf0T/8L/4LnPr/Sv/oH/1j/e7v/p5eff0NXbv1iq6/8qou376lS5y0bd64pt7lHbW2NpT1ujI2vj7/FDMJPg3WTUbYZMg2smkqWi21O221gP8sZm9/T7u7zzSbMnfGY+bGQv4fvJXYis1t6mZjFrIcOZvWV9K5QTBbp5FCk7HBuZ4inuad5HzQtqBSgJsg8TTiFqLMTCEGBcos+XIw5+uWy3F7+4o6nb6CRYnNer3EQVixM3enQrSY1i0R8hjwODE3VvrURfI6xQNJRuQcBL/ynWgTo9y0xQTjvdTAWybwObfnf04yNZynnvPh9DytoSQgGr3ELGn6KpeXc/jLXskXwIs4vEp3Mtds0RurVMelFnGm4+pIT0YP9XhwX0ezfS1spKKdVNdjDU6eaYGzHrDV7qxns6661U1dyb+t25u/oVtbb2qrc1U9nMgeetRudbGRhbIcZIUiehpx1ENkjC0onfPZMMTjnDmCoi8m5Hk2volwrdqTpTzIT9ct44UgrpXq1VRL7FCFg6tqKeGsJ3SrxklfsmYscdqVooqirW5vUy1O14tWm/mcw985MrldomlaY8Spnqeai3C6gCbt/OHp8DZZTHUwOJL/3z1z7F2HObq9s4PDfkllEbxa5IjJH890dHSoRw8f6tHjhxqPRqyLPX3nm9/U9777XX2br2g9ZHX84JH2797VcHdXE76+1eOp2sq0xeb2Um9b26Df2qBPHWXYpOD2mjkmgyE5zhkUsfM4MuX2OSa+Xqe61oKN0Hg612xlyLWrHnOx1d8Uy6TGHISdYieWzMOyDKrSVPuHj3Vw9FQLvmZEbHmBTSwLxjqUYlFSiBntBflaVdMso8Z2KuEyJy2R7MpqLQPISGN9ndhSh4tTPTze1TufvK8fvvMT/fDtn+jdj9/XJw/v6dGzpzo6PdGI8Z1gF8ZLbBdO+IQxHy3GrKmnerT/RG83zv2P9YO3f6x/9eMf6I9/+kO9ff8j3Tl8qoejQ+3TxsDmmuSVpmVS8/v33DTLgubo0iqaauxSQn7Jgp7D04IRdwT6SKcog7GSkacmT3L6aSQj3XhwJ2iCCvocZEteLxmeTljyNgIhkzxMSOdoykgvoqbmcuJ5Tp9nknMx7ulNGRK55fHn0Fe4UlP6iwt6pZ/GF5f+q84Jv36D3rkvqiV9bkaT6g9fTBCfT44Mw5N1eorstI3dsRWd9e/TMYyJAUoMukOUX0MvXc7Fc1C3OWo167TOLs/3YEV9K5R5oag59Q45/drDGb6zu2j+B0e7Y+k0FFqwO69x7NTmrWypsqy1vSFd2pK2+xL+upirsirRTsJRlTLLVMRSBQYgxEKVBS1rYUiEYy5hUzTlc/5kvoSusMk1ZtJkGKnMnZOiUOE0k7AHLC5LTYZjTUcTTlfmnNxXKhVUUu8GJyub7VIb8LiFI355o6UbO13d3G7pSte0mUv9kNQNOOr5Qv1WhVElDd4Rt/CutcKxwE9VlvfU7l3VeNlCBjPdPa71/lHSJ6eZdtOm5puvq77yLR2ltg5mK74CzDWaHala4rQvH9PBXaXpgbQcIoslo1RLSuCz9/McxpbVBj4y8YJ+rct423jQX8RDhJuo3BhlhSwrZYxJbHVUdLoqOx21cPBayK9kYYoswgY/MS/lyFmoW50tFd0thVZPog6Rr2iyGKRgMjMaWd9mto5DCeg59Fd8uchNMu+3wadMBjVFCQQrlGc9dMyxoVa+rW5rR91iW/3ykra7V9XNNhVXmdJwodPH+3r83kf64Ec/1tt/9Mf6iz/4Q/3kj/41+IF++q//TB+/9TafuO9pyklbycL5Cidx3/+N7+pv/o2/od/9nd/R7Vu3tXPlKriiDfL8P3IO/a6MuWUFCprBl5nELWgMUSGegTHJKJOj5612Wx3GLKP86clA/m82j4ZDDQYDjViM53zu9krajOnm1pY6OFsxe+G0m5lCCDRhDTzcos4WmwFSmjSzIE8PZ2NrRo6hxZzgrXDwxFWWpdpMHpPxpWnKfJ7J2+mxqevSZhbpkyv4aik8MBlOgjvMQjYNpY7nlHDjUEP/z/srSADd5kZ8qUHjTGE9a1tpFRZalQsNdazHp/f04OSujpf7shZ2u42NrU41Pd3VanKsgO3VNCpOt9Ra3tKmXtPtrdd0a+d1bfdvoDsbavOlJitzmTvWIEMXYwyYgNjoiJlJwMwUgJnp/E/PrzWfPsYVOuT88rIMHY55pK7Au1JQpXo512o2UY1DF1Zz7OhCNevEkk+xM5zjOQc1VcU7RUtFr6u821XGvAhFIcvhs8ikHDB3LBgcAHgS8PWThJfvtSCFIJv0Crs5hIfD04EOBycSdXRp4/r167p65ZJX05QF7ZoSAAAQAElEQVRLvOcOsv8s7SHO+t4edp+vs34C/+Ybr+u7b7yhy/0NjfcO9ezjezp89FST41PWhhVfLjN18676vhniZL3b3lCJbbWilOiXmK8KUbIgCQcQ6KXLGz9HBeuOxBq61GS+EB8iFDmA6OGst/vbqs00Rn7DyUAVhzJZXiPpufZw1o+P97RczhgDU47Nz/O2stiWsXZnxGOMksEDoHu8Z6pMIKFrtMkh1wLMs6RhNddTTtQ/fHBHb+Fw/+yj97R7uKsxBwomw16U6mMf/OdE1y5f1fVr13WTww7HDac3bunGzVu6euOGdi5fVo5dGvGV5eHuY737yc/1w/f+osF7Dz/Qx4cP9Xi4p8NqqEm+0gynfVpIs8K0yE3LLGiJnq5ACkEJWb4ExlX0yUKUka+zy8zkcTOog3Q7h8d5L1A+eNgRTE150gxZGfUF2mrKeBiYRQlKQa1h0M+B1pcZeeug5MEGPAx98LwzGJlmJkH179mFJH6dHr8stCaWeDagXuYWs0ovsA6qSfdy3jyDmqAZWlcwcSNGByWowIqBWilSnDROFuTlqPYL76bedRu+PvpE42USJDvL87V0qaC5ZZoo1wmfz54Ok+7tjXVn70SHOKOp1VVk4Q9ZRCVWKmypTrbUVhuHvSuo1M4k5qpsRd21UaMporgxQpk4VK9EOBFYVKbhhE0AG4Exp/aLSlLIlOWFIsiyvHk3w+Dm3maSVvOkOd59NZ9LdaWMCdLGsexywt9rFzjphTY5Te+3o9osKGUWxBoggpRV09/kGwlJvU6pjW5XZZErVbWmk5VOBjOdYphn0yEiWqjb68gXgiXj4A752w8O9MOP9/TOo1N9dLjUiTZVb76mefc1PZt1tDusOJ1YajE9VHX6UGH6TAbSDKd9NZLZQrJK56qgsyvJSAtaMeGSp8Uo5YXqmKkxMM0YGzkOyJfeXuYcQUJfxEgQgFCvhz2NNgwZW95SyDsqSpxVNoYZi0WOgQ9Zm/KFLGspK9ugy9h0ZZRT0ZVIV8xYADLK5TRzXrfR1Bn0VS7K0n8Bo/MN9EXXi7KivH7hRYUC/lpTPvAG/Br8KkMSuUIqyYGGSP8KZVmpkr63Y1+b5Y46scOGcKn9xw/03k9+pD//43+lP/4X/5v+4H/9n/Un/8f/ph/8q/9DP/zjP9AP/+RfNfhzwo4f/uEf6Ad/8C/04z/6A9372Ts6efJIPUt689pVffvmbV3tbchP1HrMq4LFUMFkjIlC4A4yj1tQRPcVMplFmaLIUAhRRVGqZFzana466HHyDfbeMx0eHqDDA50eDzTHqUkr739Qi01Zb2NDbXfwYy4pKHidRlvnUFCkbq/fQqCIycwoKxl/8ovqGHTmHzrLXMrgrWB+ZLy3wOnz+elpm7S1wdcqz/PXfL4mHPbkTj6GyJhza4e9puakdTOpKWpmDf1lHoi2md8N/WVePC9L0/6u3EA63As7z/ulqfPv+IovukH4sqJUZfrsn6u2O76+lsA+JDVDU3GqschWmhcLHVcHuj/4WPeOP9TR4qmqAqNbTDl9Pdbk9Jmq6Ylyxi2bZionW9pY3dbV/Jt6ffu3dHPzDfnv1bvllsqz/7jUiihDJ7Msl+uI64pcV8wkYLamTZeCkfQCMsGjcBRrLVcrVarlps2w04qmGANVJUXPWUxVzcdKi4kip65xMVOYzcRuUEts9Yy1YMXLhv3Ou23lfGnKWoU8riKT4JHKJOdHkvmfOZVgi5i0fqyJya+kGt30L1araqUBbT4bD3TIehBZZ3obfRzLa9rZ2qB6a+qp0ePZZNqcqj9mjvtXrsTA3Lh+Td/59rf06o2bipOlTu4/0cHdR5odDFTzJbk+nSnOK7ViqS5foArmZ8b6GpnPKltSUUhncqlhODUyjjIDSCiIv2bQayFRWlydodYS3qfLlaheyttq4ai3+5dkIdccezDFaXbH3MKcsgMdHN7X4OQpOjGhTFCJjW/xZbksOsqzEuTKslyibV+mK5l8rVqZoEl+qr6IteZZrVlc6WA20Md79/Xeww/13oOP9IQTdlwKdXs9Xdre1pWdy7qxc103L93Q9W3HzTXduq7r4MbOTd268opuXb6tzfa2eu0NbW1c0ubWjno7W2w4Mz092tM7H/9cb334rt76+F19+OyOHrH5PFqONI5LzQp4yZNmuTTLAryZFujEMkp1EHpnqs0RoCQY0PoKyNphRgcb2a+pSH8O8lzHHf6WGWW4Pe7wNEciPSGvRMRBkNDZbbSJTNXAw5+D5gUqdtqUpwxjL4//QugXXmc1/8JyX0uBv6RKXCJfQ9UuinU11gh2HXaL5UbWgdqcJZonA4aUhYKDB61WTESiYnAS7y/BigGrmKypSUPzoCJ9DX3hRZWqeSSvmGnt7RpxS+tXahMTTxrX0u5Eurtf4azPcUCTJsow8rlCK1eO91uYqeTdLg7C5TLoei/TTlsqgtwXxQESHKrhTJR1HRcXdlCrSqpos0pR7qCP+aw5ntWkmQwnwvJCOcaqBAUGMssyWK21Wi40n00156RF9UJZTOq0oja7hbb6pa7uFLpxOdPl7SD8dTFHldG5qJpFvFaFUZ1z1DADK5mCbx4otILTyWylI047jg8HGp5OVLGQtDu5tnY66m4WspI1gh3IkCP3AZ8FBosg/49bDye1Hh1PdDwPyra/o3z7NzRc9vhCYFpMxlqND3HY9xSXxyw6gE/PKS2UrIYrcRlAaPBDgHQ16W4E60g6slCWq2bMUwMv7yW/CrwssAvwdognDFDt1BGjLBYKWUuhaCsrusrKriI0h+Y48AUoOxsqQMC5FGUVEF6Et5DxfiaFCFMOgzogf2m31+/4dAMoVpPk9ByeQNgoz61GBsiWcbcU0Y0M5KCQ0BqzQlkocNhbauO0JxyZwydP9MnP39HP3/mx3vnpn+mttzhFf/tHev/9d/TBhz/Thx+/p4/43PsRi8c5fk7eT3/6I/3kRz/QW3/+p3rrT/9Y7/7Zn+rxh+9reXiky3mhayyK7YVUgpwVJMNoR2DI0izIQlAATdiCRLrDQiaLmQK6kZel2t2Oev2eWpwsjkdjPYXfU07Yh5y0D4cjTcYTJfQ28H6r3VZ/Y1Mdd9rzXEaa1y8z7iALgUV7ySkbs4SwZHp+nQcRpxzk5ehADh/+H7oeHhwxf4bKcd63Nre0s72jko2EAi8y+VO11Moddk7Xjbkp7IewR+TShFcI1hHiX3ZTrmHA6cvl/HXHy6lfLebvXcRXe+sLSjlrji/I/mzyecufzXmecl7knCZDb03CFiNGSJJblhUHAnNbampTHS2PcGIecPp4Tyf1nqr2RHUx4SvgnoajZ1rOT2SLsbJZUHexqc10Q5fz1/TK5jf1ys4b2mxdVTv2VeY95UVLEec4FBkUHcyCgusILKAKazaNCLfHE+HPE0FyLmG4Ygy9jOFEhTJXzDI1iwcHMRWn2hW2vuZE1ThZNxxnm8/EAqAl+uwn66qNd1oqOl0Af+i21yP4E+tUQ6m70T+TBD96fpHQxM+oh89QUyay9iw4yX+EU/hsdKQqM/W2+rpy9aouX95Qhk5XS5zB6UKHB4e6e/eOPv74Q/R/oMuXdvRdHPU333itmWdT5uDunfs6evBE9XCqNJqz8aiUL4NaVqrb2lC71VPRph/dngL9UFEIgQsBqzKppj2X1TlgUYgPwC2yTKxNTHI5XTG/lqx3K+RTGWOFnSk4uQ9ZIVjWgsOx5WrRVF+lCWvfYx0ePdZscUqVlUrGudPqq+VgHSiIZ8xxCcfWwZivYKABMvP1asWXiAWbxFE91+74WJ88u693736gh4dP5b9jz7qlWr0O8mjzJaGrjU5fm91NbXW3tNne0oajtaX+GTZb29ruXNKl/hVd30Ent6/K+SjaHd165RX9X37vd/Wbv/M95az/nzy5p3fvvK8ff/BTvUObd/lSsDc90cgWak7aGTs/aZ/nAYc9aBWiKlDTj9oCamRK0HQm40ZPjA42MPmfeCb6CvHgGUxqEqSGEE0Sdb1Ak06amneDGioKetxpA9KRK5nc5DVpUC/jaOLrMl5/TVYCai4PXECTcR5vCnzpw0vKK3V8acmvMZNGv+7mXDpfH4e+MFklWa3PXI2AX6R6R9ygVWmpql6ypvGeJ7KQp5CpZmDTc1x4z402eJHy2RBykhlPyhk8magbnmqKYjs0J8v/ucYHh5U+wWt/NsIghbYSjkBsZ8pbpnYW1EWxN1H2yxjvG5xSX86lDkYjwxuP1GlwmdACmiEkNgqiL0kLrIU7zfNF0pITLGwKaTWLeC1jAsU8k8N88sBTjeGpWOSdinCGQWgVpl6v0PZmS5c326DQTl/aaEkcqitSb1osVOHgCychi0ERniv4ZV+gMV0e0P7RlI3JqfTseK6j06Um06TFIkgpV1m2tb29qa3tjrKScchmLHIrjTXVAnlZzBVznFXqPzkZKMtLbd34DbUv/TUVvdc1mkTNaWw1nWk1PpItT3HaR6oWQyUMGtKQzJAQ7SkonelAIqVx5nFmas/3xSYvlGKmiqJISWdF9StdjFttUkIWjXEiLvRK1C/6o6wlK9qKZZdgV0V3Q+3ehspuv4krLyWMvkLUC2TwFJXoxy/kyeiz0f6nwduk8joSOM8j9nl3ItFlcA6iZ3eTQxhqF9DUTfLzuyZEPrdSkDVOu9NMqgsFaykPQEHT40Pd/+BnOOtv6aP3f6oP339LP//gLb1/52d6tP9Q+8MjHY5PdDA61gHhhrJY7Z8e6fHBM915dF8f3/lYdz76UO+//bbe/uGf650/+4HuvfuO5rv7uhpL3Wz31ePoqc2q164zFbQbvXMW5Doi5GFmMvTYGDc5zaMCc8WR41iUrRYndF1t4ogjYT15/Fi7u7s6PT3li9FAx5y0j3DkmaLKYq5Wm/KcFHZw9POiUMwy6mcMzeT6MZ3NWbzZRZizYDJbQ3653IjLiCSPSHO+dg3YICygXTYCV65c0c6ly4quU2x+6+VCKxywJc66z+UkH4NaFpLM6wHJqwN+e/edfjnO33D65SX/cnNh/i+3gc/W7l0+k7087IPmlMjz/ymSJpxyHure4T09GTzUWKeyfqVVPtXR5ImOBo81mx6rxik2xq2YdtSvrupa+apubX5DN7dfUb+9pVbeUVliC/yktSixDaUCdj9gUy0EuT428IEk3qSd6a59lnMZPCZ4d3bNTIaNC0WmvEAPoUxIVTiTKw5nanfQcdbxMOWoSVuOx1pwOlxh4xtdxlkvOz3Wpo5CXkrospgbct2LbqdMNCq/ah6JNuUIpBPXGZGnwZtIxyxoOB7pyf6uTmYj5b22rt6+oSvXr2pnp9cU9S4ulysc9JEePnykx48ea7lc6tq1K/qt3/yubt26LkPPd58+0oO7dzVhDi7HUy1HYDwXh9DqIdPN3rZ63U21cWC9H5G5aUUuMccVqaHhBybhL0FcbmouD3mPgK/lrI8JWnnhRwAAEABJREFUf2FVLTgxX2nB2sQyRz2F2v0NFa0u3EizWdJsvmDNYSG0lU5OdnHWn2ixGlLrkrHO1G635V/jiqKtLG8zvAV9ySSLSnS8VlBthvk0aFJlSasgrWLd2MRPntzX+/fu6IgvEzXOcmejr82trQYbm1vagJ+N3oZ69LnX7kG7nKD31OUU3U/SHV02Cz0HaTeu3dStm6/CW0fD4VjjyUQ+RrUlbV/Z1je+9YY6Gz09O9nXO5+8p7fvvqc7hw+1NzvWSAs1znoRNEem/tOYKuaqQQr0qdER15NA30wJmafoYYfRZ5PZGfTyRbJCCGfwMnpR1jPPYEaezoGgDCBDNdT0/LoQfJ7m75mJu8GL9K8YMsqdg+C/0fsCHwlGHJCv5XaJ/oKKzlv/PCoZf/5kZkhKak6UoE08eVIieA7iOJqeLaE05DdGDWcV68TrK/n760EzMYcVJZnWV1PWjaDjvB7qWNdHGQr6u4R4JzVIRBIrOD60VujtgIT7c+lnR3O9/+xAT4cTcYDMyUKmiAHJUfiSyRcxDpE2uhjHnU5HfSZBQTzymdvzDB6omoksLSi7wnDMMWwzTitmnFZOJ3ONRxMtcQoCZalWTB9llMuI4/4pWq2A8TEW+MDGxct0y4xdeanNTltbbBJ2+rm2+kEEBfvCH9AMb3w5XWrF50A6qcSi4p+/ZiadLFY6nCy0P55pdzTTo5OZnoBjTtfHK/F1IZdlhbKihWHoYi9LFo6k6bTWCId+ijDCKtd8WbCxKdVigemWQTcubejWjavaurqt1tUrskvf1KR4RcfLTU3rlmbUXw9ZLGdDtUYnykFcThU4EYEt0WXJmQXWDFjS+WWkhSyXokuFXAYxkeaGG6WgWAJ+G9Evgue/gJlRg0BibQSGDhITxliMqfKWDBlY2TmjLQmnMPkC2CyEUWKRVYBakAFxwR3P89sInCNcCJ+nkfT8Ts9Dnw4YHXVI5++dt+LvfApeRFxGOncjWBfuGRJ0DcqwxsnhR1esW8FXmyV8LpEzu9aKMVui/w9wtO9/9L7ee/stvf3Wj/XxJx9q72BXEz/tw7lobfbVv7wDLqt36ZJ629vqbm2rs7kpP1mOWY4uJh0Phnry5LEeP7inO2wA3vnxD/TB2z/WydOHarHAbmaZOqxAxbJWziqbwdPzbpjJzGB6fZt5GF6Ru/kYoBsZetvi5Knb66uNA7NgMjx8+EAH+/s65jT/5OhYx/uHGh2fqF4s0T1TkRfq9je1sbOt3tamWu22IuOb0MFE42bejtF2kMlB+Gw8CDXibX42gJOyxAEo4GOTxfgSn7o7vQ2Jvos5vURWc7CEJ3faEzahGUXaEBdVKnlbwURD8qETV8MHY6ZmoBgs3nsR9jglPR/b07xE1KknrceZGrBvDaNNhvy5BoW411lU1TTB++dpL973Ol6geeFFISo8z2uCPOhDOoN3xvFS3Dt2lu/pL+V/Oo/4F9y0Cis8kW+i/w1LdKIKlZZhoWE61f58Tw9O7mLHH2lYDVQVSzb9M41m+2zknmqOM5M4aY3jjlrDW9pY4ZDmN3Sz/4qub95Wt7ysPNtQ1uqqaLWVt0toqQwdCTHIzGTNmJmI6KWrSbIm2YtgaMhGwEjff27SyNdMyqOEjbYYZYEiqpTQp3q+QE8XhFdKrBnVbKEltnvByfQcZ7deJuXYqbzVUQ5/WdmWZYVQYCnLQJSCSdxCzo18CHPDCnx4AnLTxctMFelTNi+n07HuPnmg/dmpWt2Orl+7pqvXr6m/1ZPzSTHkV2mf+fXoEfNs7ynzyfRbv/Edfeebb2qDdxbHzLm7dzR+8IlssK85p+yLyYyN64qyhbrYie7mtlqtnsqSftCHWOayDKcY+dZBqp1hqJkH1sz63LFGr1HchlaSzw3Wk4p1z39m5Idhc+83G6z25pZaOMgxBPlPiCZ8+a1WM/RnoQNOv4+On2m1mopm4aNUG5mWZQsxFspDoWgZYswk1odESArIMJN53AzxBq0sac7Y+ebm0f4zPXj2VGPk2OluaqO3o402tN1Tn41VF/vURp+KoqWcMcuyfN1WXqrI2s+R523leUtZRjqyubRzSW+8/gbOfU8P7j7UX/z5T/TuX7yrydFMf+03vq/vfe+31aLug8GxPnr4iX7+8EN9vPdAjydHGvBVe4KeTdHdCR2dIt85WBJfgQo9rEhfoYerEFUxyDU00ce6CQcl5OcQfb6IZIjfIR6UNSBk5GjCHv8MTAqmz+DT5RRkTZoh/zXMTM0fVA0kmfQcQVKTTqK3cR4+o2ZG9hpBUMdZmv6Sr3SxfiPigLyUTvxXucNXe8lb/DRefrMxTj6xxARrcIE9n/lNcU9LiE4yTwMNxWGtZmOJBU+qyPc6Egsu5YhZ0tmVmIBnUGKdTMTPsi4QxqWJJQJVYqIpw6kMGCbp7vFCH+2PdO9ooJNFheGPOLyZIspcYkgKFBxrIz+9znm/32mp24qK1Jg4KrdK8B4k+KrAnMVkQT8WnLBNMcALnHZ3pCv65PVkGJiSE/NeEbRRRvVLUy8XgBLfbOfa7rS0021rCyd9g/BGN2MnbmrlUjR5NRojntPhUv5fvM8w5BV9MiZ7wiGpUNjJStodzLV7MsJZn+iADcMhOMKxH66SFiFXFXP6mitzQ0LlAedjRZ8mLBDDkyknUStZHVVmLW1gZDc4LeizgF3e6OqNV27o9s1rasFvwUl0a/u2rHdbI23paBIwkpWmw2Np8FSaPJM5ZkeK9YRxXDEldeFKajZmjKEnJvoon7BuLDAe5Ko2AwLJi5yhKUj4iyhZZ/eLEkke9mSqlPxBO8oRbl7K8pYCFIupBoWnZ4QZcYybXB94x+R/ai4749sjXvsaItVzHJ5zEUlqlBhKKS+ply4j9gKJtkjgTl8Css7qStBzeN3rt6jPA4x9cqAz7AlxDGrZPKlIUdPBSD/50Q/1kx//uX70oz/Tz979qfy3qf670M3tHV27eVNXP4VrN0m7Aa7f0DX/j6VuvUq525wAXUGWuU44sXu6+1SPnjzk8/lHev89Tu0/eFvHe0+U47S3kUOGcxJBUUvh3KEw788ZAhGXuZMQZCwwlmUKjE3OV7Cy01GXk6aM+CFfB+7dv6eTk2MdHx/p6PBAe0+faXBwpCWbZXf0Chb0st1Rp9vVBk775vYWesxCWZbyOrI8V4hRZqZgoYEZjTtvzO0ADy0W9y3mw+XLl+U/g/HFvjE+zan6EmdgxTxdQDkNYBMudy5EBxkbHxMql+t5A124GKO17WQEaWudQ6KAx8/hGc/D5Hm+p12E53s6lLtp9kU2/WkaP6MvMr566Oz9JOp4jvPXz9LSedzpedoZbd7xdMfnpXn6BdCJmjGoWVdqZFkjU6SMHVtpFqY6WR3q2fiRdiePNbWhUrHgi+ZEg8GehpyoJk7VI5tDG2eKk011l7d1uXxVN7Ze17Wtm9rqX1Kr7CkvOspbbWWtUhlrQGQtMLOGW++Oo4k4a6Q3YSNyFnZC7OxOSv5TF1D7gUyOPlFfzDKhRqqZA6vZRDWn6onNnS1XEutQzaZiNVtqgaM+ny6EP68Y2yrbG3J7m7XbMvS0sVHU1VAqbIaElhsKIw2vxL/oXrEurZDn8XCgn7FJ/5ivY7Fb6pXXXpXrdsTmUa0W2IzjkyGn6g/0kA34CfNsh0+8v/Vb39ErrAVt+rRH+mO+rJ0+c3s/UbasVMO4z7kW8uz2++r0+vL5GouSNbZQVhQKMUoxALgMJkyRBO/iMvDy7T2qSPK5VCPbhCag2jEXW3LWs1KdjS1OtS8pWqEF69l4POQr8kRVNdHgdB+H/Ynm87FiNOVZoZY76w4c5AK+siyXCT9AQQlB1sQS/KzXoEB7AR6DeFlDdOr+k0d6urerOV8/OjjnnVaX9boH+mwAu2qzLue0EwL1Gu9S37rOICnISDtHsCijbSNdyRQt187Gtr79jW81uHXlpr752re01dnSyd6J6LRuYXf7mxs6Hp/qk0f39PHTe3p8uKvj+UhT/KdFbprjuM/QvXE0jSxp4ggSS7VmMWoB5jFr6CJErS6gIlyhBI4a6g58gkvnXfDeAH7tDE064c9QL9u8Z3r58jiwC2gKED8vT57ZWdzJefpF6umO5t1/Ox7pIhtnvHma42LWrxpmCH/VVz/nPZSicUycfibbWV7DUqKYq3CtgBE2TtgrjFia45Xi4Iq05FCSMNifqerzEijqzbqMmk6hLDVK5Eq3JDxizn/ybKR3H+zq4cGpRpzwGZMqKwvlONNlYWpnpoxJ40a0QGn7OM98uZPrCLaIiRtVM8ES9frv5mactrvDvqQ/UwzVkp0/JkWC7wCKKLWZPN084aybtjtRWx3TVhuU0mYp9Wi3k5taTCzmFzXzei2MjTSdCYMjHQ9r+b/TPq2CFinTXJmmKWi8Mg0mSQeDSruHc+hMp4tapzhnw1WtcZXEwbnmlF14zVkhw0F1ucxYJEaTkQaciIwnMxYIBES7GRO5y+ah18lVhqTEqUQRal3m1GWz21IRc3XafW1tX1e7f02hdVmTuq0xp7Xz+VDT8WNVk7tK88dK06eyBaftaa7AxkbUT41i8BUYKMTT0CT6yyIiZG4sRgkZ1wi9FlJsJi0F0hkgX/02ajHpvA55GO3wOG0FDHXIcwXaNMLm1BeSjDIBGGgo7zGe/nToF1wNqxRMF+HvuIJSj8DzPE//Anx+maZ23oCe1WfU5zJtaCNk8tDJBGoWsApdcNR8fTHGPRI/ebarn+Ks//iHP9TPf/4z+QlazZzb2nFH/ZZu3H5V25eushBua2NjQ/3+hnoswD1ol5Nlh2/qtjlp3rl8RVdw4G+8+oqu376tvNvRPs7zo2ePdYeTt5+991N9+OE7Ot5/qmwxVwddyHHYc3jJYDUyLgbolAx5N2A++LiELMqpxQxaKLLI5p222t0uTntfLZz3I0757t+7p4P9PZ0cHerk4EB7j5/qcG9f88lUFXNTyMEdCXec2ryzsbmlPv3ycJ7nyhh7R6QdR54X6uIkbeJwXOKrwqXLlxo5eLqLu2Lur3DWZ7OZJlM2u2wOKuyY+GQvFk0xDgmHLTFGa9A7Ew7BmvIkTOc98EXgXd4g18s5CH5dt1d3EV9Xvb9uPfCU0Ns1vPduMWokWqkKlZZxoXE91N74mR4e39Xu+JGm4URVPtKyHml8eqDJ6aE4fUDXamUz7NhiW5t2W1c7b+r65hu6snFLG51ttXG0Wu2OWuhrVhYKhetYlM+7Rh3NZBgqjzcgfJ4us0/1NMn/KuzYCmfdfz4h7IjXGfOo4LbUnfX5VPVyxoHQFNvI5g6nT8zLGvu5HC84s1qx6TPFvK0cO5vBo2WlEnqpvJChqxzPSjGoDtYgwQtio309v4yQeSL0/PboEt72jg708NkTTfwnOZF1Br3NW4XanVJtePZ3h3wt9X8J5gkb78nkVFeu7ujb33lDly71NR0d68GdD/UUhwOJonMAABAASURBVL1C94sQVM1qjQf0Scb60GFz3FeO0x7zTMbcCjjqwjlWjMgiyIKJoiDJjLAkf55DzZV4OmqoI6EH0goPfwGq0FK3v63exiUFy7Wo5ppMBlrhqNdpqpPTZzo4ekx8qgx5Fax/RdFmk9ZVC1oULWUhlylKhjyTNTJMpFTEV/BYGWlO0ck5c/vZ4b4ePHmiGRufbq+nPmhjk5q6s1x5LBUtKihSS5QIeX1fBFHKyxg00Ka/2cpLvXrjtr77xrf1ve/8lv7O7/1t/Qff/xva5iR/xQFcVme6vHNFXWzT8WioR7uPdZ9T9mdsUgeswazmWhZBsyJqlEnHnNQc1QsN4H+AjR/SlxHtTejbxKQZ4+eYh6gG8D8nbUl8BSrLlAIgXfDofZHxImE56GNDmzDpMiVb03X/1vFEUvJ0qJyqCegXXsnL/cJS/3YVgOUERw7I13aHX70mOHoucFuHLnLXDIhINwXCXsI8vwEPlMYwboYCGYpUsZAvOKF2T7VmQa/Jl0NqiBtwgqKqBuuwOWnwPETVEgoiqSKRL/86Xkp3DlZ65+GRHp+sdLwIOLGZAoYwi5kKlLLkHXce8K1VWKYSw1XkVEIdzobrTE24UtCMwBgPfoShHeF4jPmUucAhqMkz4BOvYAHodDoYr7bKslSON47Oy/cfHPrQvoRvLeafRiQMibizPZjX4uuXjrDl+OA6mFU6IA22NaiijrFbR/TngPzd0UpPBxM9PDyFjuVfDIZsRCbkL3DsU9aSsrbcuM0RxmhWa0SDJ6OpBmCKw4QQMK4bKjGuQrjGpMtwkiKDtcRQL9nFb7ZzXdtuqYuACiZtEbsKsaetq99QufWqZvGSJrOWZpNKy9kA470rm+GczXYVxkcK7PwzDEZAkFQrYcySTKK9JEEibGDoslJJbhiCEnnyK1EOmaqBJ3wKRtwhHl72IjwNfmVBchoow02EmzTGPmDEfRG0LJNluRQxsgYC+Q6dXXZGvybicmjwhfV5gxfxqYLIslGmc4piuUPaAKEm5FCjp4lxb/bAK8k4NQvI5OTJY/3sR3+un/34R3r2+CE6MZaKTJdv3tD29Styh9idAaP/Zs6Dz8EkM2sQWfxiNCmoQVbm6vR7nMbf0De+8y29ySfz3qVtnUyHuvvwnj6884Hefecv9ME7P9GUBW8zRG3wcs6JYobeR3SaqpWCScDDa9AmcbpCXlQdMwmnJTC3isZh38CJ3lTG2B0eHenxo0c6PjjAaTvVgPg+mxI/bT/Y3dNocKpqwcRABjSC79BqPjt32l0cla661Ndj8XX4BmV7a0tbG5vaBJ5Wli0FmVQnrfiaNp/NNRlP5T97m/m/5oQDHyUvAeoGSokb8Jq4fGxIkJLfPEj70ts7Tk16Dq0vXrUzrBN+uaezcxG/3NufLn1e06fTvyj+xeXdxiOt5kWXVc364Gm1apz1lRZxpnHCWZ/u6vHwIXbxmSbxWFU51LQ60OmQ+OmREpu0bBaVT7sqJpe0rdd0s/ttvX75O7q6+Zr6nasqW1vY5E6jBzHPFbH3Ab2WNc3LzBp4zMxERDwbKmTfoHl4ZD2ezu+KtaxmcCwzxSLKMhA8f6Uah92qlQIbPcNp12IqPHTs5VRLTtYrTlfSKirGjsr2hopOX7HsKqB7hnPphwvyRSkGrYLE9G7QqEkwOZvyq9E7DwDsguqagLRk4/psd1c/fustuaP35ne/o7/5H/9tbV+9jGN7qNPRSF5yMp9rn83vY5z1Mfb/tddu6s03X8E5LXVyzIHX/Y90vPdI7ZgU0fvRwUCr0VKFlep2umzsN5o5VbZaTNdCOevfOd/OpEvMeTW4akACItNFkMXtuWLKJObcUnO+RvhatqSdZegq726rxGEPoZA706PJGFs20HI10mx2pJPBYy2Wxwq2VI6NyLH1eYQfkMVcIQUq9zZMpgCsiSfCsCRZUI0NXCLbOZI5Gp3q0d4zLdj0dDo9dehrc1rP+OR5qRCypg4TdTEoZkFexzlMJjXQS5eRbGYNP4H3Ygoq4W8LB30TPchYL3vtnrY5ed/sbnCS3yG8pSuXr6rb7elkeKL7T+5pf7ivwfyEg7qx5rbQokia59IskyYhakxfJmAUpFOrNVClkUkedzpEn516fCLeIY+VQedO/QK9W9KnirpWoKKuGiTkows410undEcO0T/jXYcEAxdBusinyRe3v3QO2Yv0f1dCKJBz7fg6WXbJ/Rr1OTuOF1X4pHsROw+dl4E2g0B6qnhUsjNvosKAzadjrdxpx8AY5RJwe0PBr3RTu3zckZX8vSnr8+Ew6cNHE71zb1dHi6iqta0aZ9NwZDMmWYmTVuIIsCFVVksZbeYoUExJRvy8ThGo4GKWUGTqHeNkT8CC00r//TrFFVDeLM8xtm21OaUuOoWsDEo+aXj3dCEdMRMOx0nHDZUOp5UOHDguxzgTJzRyjHPlTrnHj2jjaE4ZnPZ9nPf9SeJUqdbT4VK7VLg7XOlgUuuE/FNOaUbUs3AnzXJlnCLEMlNlmUbUcYiTfng60el0rjl8i0lXcorY28w5peiqwPDQTc05NVmMBjjaY23wBeAqp+sd+uCbGZdVHkvFvK2iu6Pe5dfU2nodc3aVLwIFhnKhNBvLZqeKQDjs1fAQZ3GmPJp8XvuGLCVa8sFywToFASOVYVSTpzXQl19UkSjhgHCT0Lx3kZLsadTvITn1bPkDwFAKUSk6gmrGMFHGcV6koc3LX/8DDr640kSu44tLsMCsM01pzWZK4mY8yErAdRhq1BMouhwM9ODjD/Xzt/5CJwe7mrGZKjlZu3rrutr9rsTClpBJ7fXRvHmtVOhjVrM4O3Uniqq4k9w5qSxpiXNlvLt1+ZJee/MNffM3v6vL169qxd/+wTM9csf9vbf16OMPZHzZ2UDOLXiL85UCeu+LpynopcuIMRbG2ATqbniLQaHIVXSYYzjYnV5PvV6fgtIezsidTz7Sg7t3dUB4sH+gfU7DdnHknz1+rH0cd3fk58OxVmyyjb4VrbY6bKy7/T5zYEN9qDvvBU5GwDaYBVmVlHD23TYtoQtORcfjsY6PjjVAnjP/eQMcROcTWTQDgDyQPqmfvqkLeSLeT2d8TtxIOwfBv6TbW/hLqvpzqv0FraGrQi9cPq5nNetEBVZaapom2pvs68HRfSi6mzGO+YQDlBONSB9hZ6rZVPkyKZvlai22dLV8U7c3v63rG69oq3NJG50ddVpbapV95UUpi+iT2yUca9nZiBmBM5gRphfN8yxMlBtGm3FMrDW1Kg5sKhw5r0Pu/JcZdj+y0UjMgEorTrFroNVc5j+F4aTdQMWatxiPtJpiN1emPLRYP/oqcNCysqOs1QJtRajQe8FvxfxMQVo7RAY1xOUcngHWXA1hkpv22WAuORH2U/Pdg30tyOxf2dHtN1/Xrdde1ZtsslfM7TuffMIG+0HjrO8d7Gk8Ger1N241yFgc93Yf6enjBzo92lNJi8vRWP4fmWohFfDd72yqh0PZYk6VZakSnvOyJbEmCp7VCEe8qV94eY+kSqleIduVFvRhyoaDphSRTbf5bfymYlY0DvSENc3n5bKa8tV4X7sHDzRbnMhw1rPMVFCuyNvKY0sxZg0TPnzBokKI8LOWXWKMHSLNdSPBd2I8FyE1zvpwOlFOv0qQZdihvFBJH3P6GHknUnewQLum9R9hOex5GwQu3OugJcNhl6JTBjZAI+9FagnYH2NMM+KbfOHc2dpRmy9D3U5Pl/i6mbdKvq4f6v7TBzqZnmi8HGmeZuheLed9bTfRRezTMgbNwewMU/o7ZkTGJjWQNDmLjxDQiPCQvGGQRshiDBpK2gSmHDPoHHvXgPJL4kvoClTU70jw7hD9EWkNFZU0EJeHIS/dnnaOlzI+Gzkv9kX0s2/85acwZl93IwzD113ll9WXGJ5EAcAAi8kojHHA0NWcOkzZ4a8wuAFlDQywUmDIfQR45SvfSYm68fl1wunz3Ye7uvN0T4+OhppiVKqsJ2UdxaytGDIVTDAOkFUyhyNNRTiMKGpGyx5nrpOybhy/Qny11GhRaYIDPOV0fbWqFCxgCEx5nqnVps6WpEKaQU5x7g8JHID9qbQ/TTqcJx1AD/D+/RT9cGk6AsdV0EkddLSS/FR9nx3HAQ7NEc744azW4WSlvdEcLLSHw36I0z9eFdjLNoDWURXvK+T0DyaCxDqgo9OZDk7GGkwWnEQlPikGJSaNw/vEngCjL0VkYfS9wgEpOQ261iv0xs3LunkpU2lSpD9llqnIAQbZio6yziX1dt5Qq/cm5vWyJpNMMxqtOeUSi1GcD1VNjlTxGdU3AcOTYw2A/8sDggcL8EK9HnZE6o8YlpSMVJP/EfjFt/3iIs9L0C4VIwOhYgacAtKTA6Mk6PPyv0oAFf/i1y4yezH8+W94iXPoS+v97PtBJuOdAMTp3oO7H+v9d36qg6ePGZ6Btnc2dP32dW1sb8kd78bpoBq7AIIXbipKZ/BU5MT6okq15jgkU3QnFJm+9d1v63u/8zu6/dorSlbp8OCZnjy4q7sfvKf9B3dks5l6zL8W+pqhgBnUGg070wcJzqXAWMQQZFlUQDdCnimwOGZlobLTVqfXU2+jr43NDWW0e3h0qAd8qr9/544e37+no2fPdLz7TIdPn/IJ/74e3iX9wX0dkD48Gcg/6SdO7hIHBYn5jGelivBsONIMZ3xOmenJqcbAyx8fHjX/Ms0+jo//CxtLHB2LmVxvxeXzx5AF2oQdwhaRJmTkIdP6z5O+FIhXji8t9G9zpv1KzPlblkzmugD1SmqrVYcKWzrVwWRPT4aPdbQ41Ko11yIb63S2p+PhLocFQzZVC0Vsa77IVcw2tR1e0+3N39SrV76tq9u3tNnbVLfdU4tT6zxbO25ZjM3YBTOpgfSCSusweTq7mnFpHiRAWWuSLzYMWMMyjpChhwl95YOolqFmM7vSarVQ7Y4661xgwxf4olzPJlo2zvpcCacsywqc3B7oKys6sqJQcCcdvRd8MhlUw6NDFqRgErfMlIBHGvklEmENBZRfvpl+wMb1MZvYy7du6D/6/b+r22+8zhaoZi6p6f/169e04GT9T//0T5ufyE1nI732xk298sYN6p7rAafqPncmJyeKLBrL03HjrAfWqhaO8EZ/R31OgFutbrMRyotCOc6smK+K8Or8Gdw4IBfvz0ki22dMpYoDvSV2C/FILgNkkZelOt2OCuRVsx2ast5MWW8q/In5bKzjk6eaTA8lmyvLTTn2Ii9K+ZgXRUsxZIjMFJBfgDcTF48k/1uHLSJT8lf4JyzLOp1PwFQZznEBsjxTSZ1FUVBvphhjU5+JPwsMTZCZhwXVV7ooLaOkIyStHfhaHCJKEWrYXXfofUPUxVnvcLq+sbmlnStXFNulnp0c6OnxvobzsWarGev8St7HmEWZ0R/qri2ogtdViFpCFyFoTtqM/AaUwU2Rn6o3DnyQRjAztKQp4dNbAAAQAElEQVTBc9Qaotcjq+UYq6Z8LXfcHf6rhiX1VtTrzrrrayKeiDsERUASdTcwkz4NXbiQhUQZnV0Xgk0KcS/yZbj4evPOX/EDFr+WFl1kX0tFX7kS59wHx19AAYWz7oubC3TFicOSiRcWlbJKQj/08mUyBnsNeykrEU2kVNRZ+8Tj5YRCnU5Genx4oAmGdeXaYRkTLKjG6FScinTwRNuFPKeZIDnK14lJHYxuK5PyIFIkWNIYJ/t0spA76kt2/AFD0kKZN1q5+r2uWpyoJ96ZMLmO0frdofQMON09lXY57T+eJT5ZBU1lGsL0wFGbjjkVOsIpP6KNw2Gl/VNHreOxNJgDTtcH0xWn45VGOPCzyrQKmeqYK0Uo9fni08KR8f9AzpggJ6Nau0dT6proBKM257NDTTnDEPkQrLCCEz7tD3D+V8ijVWbqt1vaxhG62m/ptZ2OXt0ptFFKdEvCeBrSiJy2ZMgsL3MVrZ66/evq7Lwu69xEzn0MRtSUzcZqdIKcnyotMCKHjzXYe6rh4Z6MMV+yaCX6LguSHBAzib7ELFeAf8GrKJOcmiSj3AU06VpfyUlThsBF2tTNey9RCpjJzOTvJahk6xvZeFCeZpG0L0YS7+izl1fRgPzQINB6RH6Bwg6T0Q9r6vc4WUbW2e1B58zl5JA7BIydHClR+AUS8XPUhOvkb0tGEbxodNoU0ZWAE+pO6x1O159xSrZYTPTa669oc3uzkcGKMYku+xDhVbjOBrV1W3VSww8lSZGLRgTMTGbk0C57azQDA44DcsTJ9mIy041r1/Ttb31Ll3Z2tFzM2Kgd6OMP39XHH7yLA3ygyKlfuw7K2axGB/OA2iSrJWoT7TWgDUNeMfOFMVcGnyFA8xbOTUstdLbbbWtja0MdvhJMFlM99d913v1Ej+99omNOnk6f3NXo2UOd7j7RHo78Mxz3vXt3Cd/X4YNHOnj0RIdPnlF2T6O9Qy3Y4M9PR5oMhpocnuj42a52Hz9p/hWc/YNDbMFMhqzKsqXSF20WP5iGY+c9ycffSDAzmQLg6WEQzkGqmoteM26pAT1uKGlN3pc/zseet14qGEwyMyDUpsJ3A64QjVxrCU55fOWbqmTYugYvvZuowwFpbqNqIEeTIF4E6L85SLcz6FMXuiB0AGYhtapsqUUx03F+qIfLj/XJ5B3tz59okY81D8caLO5rNN3VajxUGNcqpqWKyYaywSVdDd/X61v/kW5sfVtbPexTZ0ut3oZana4KbKQ7XMb4mY8bwkLkUsNXgErr8BmfpCeHuJqJRX8TQIzurCfkmnBgmu6xYAQgutpsNnAoMYJKrBUJm1dPpxJrHAqkyn8Gw1dRo89Z3lLR7SsHWaujWLSVFS0pUhHOo0Bym2hBAV5M0GRq2GE8DH7WEPJ33iqJ0/ypr3/o9V2wywm1ul1tXr2sS9euaMqm+emzfe2h2xUHT21OjWejUz178kDz+anKkp6tRtp99kB7Tx4pjZfK8eISJ0rVoFa+LNUt+ur3t9XtbzIPe2rBe8mcyPJcyqOEjHnAVNC5TM1MfpkZSQa/avrhfbGmT/CPo1xzWr5cTbXCEZfP91ZbOXUHl0Va0OslqlJrsZxoOD7WbMZcnQ41hfdkc8WQFGOmnPWkAGVeNOEYgiLpkfXTZBKyFO3SqmrxNJII1bbiWWnJQcT+4Ehz+CjabflvzFuMV8sd9iyXj0egHudd0BfQ88vMZOZ4ntQEjPYcwRL5DsrIkInXKJmZ/C/yzEAeooqsULfdVYfNURt595D/xtYVTRjDJ6yvu6eHGiKTZb0UqiWzqMh7pihZhsyo0YIMuE7VMahBMJx504r4Cr2rcPSdNk59EI590iwDyHUKvxPohPRJrDVB/8fQKb7TjGb8i4R/yVmgl7g2mqvWkvJL8lYmnzGkJDl/iT4KXmRkOo8K8rSks4vykj9orKHi8twa6vAwwX8LbucSgyuEzJ0aNHGl55z/Omy6BH6d93+Nd+laAk0NyYdIfpo9Ox2o5pSdsRdjj8PRFPhKj/PqDNGYCdvUaU7eups99TmBa2OsypKqsGX1qlZE6TrE/ecwgbSIY5KpVquIarej0FlxgIYBSBiEBZhoyQmJ26FemWmr09JGp0P5XFlubpp1PElsEGa6j5f++HCkpyczdr5z7eF1H2OgT/1kvkb5YWMKPWUncDCaaBfnYP90ogNwQrkBR/mj2VLrk/xKM/+pC06188PYK2NytWEkWqXEaXjJJOvRv42tvizL9OzgRA+f7utgMNaUE8zaogJCcRkXlM1DUM0iMkPWEz7zrXCeSjq8wenBJRa1nW6py9stbXbVjIHBL2Kl6QpSKTBBYxZUYkBbnQ2VW5fU2rml1L6m0bKt0UysSVMNTx6ybuwylgOctF02YrWKFDWZTOTtVnTIglGveQuSBYUMecaMdgyouRLPT4Okl+5flP+isK2DZ6RphDD3Op3np+v6vDjFfqn7Yv1qGlVzpZczmjRUsynhWY4m8QsfCfm9nGnosjDgNV9ohN7M0IOnDx7rycNHOj091aUrlxTRnxpH3YFlUWAcohnj7dB6EZVf3nvJzGSUMWOM0JUQ1zpl4sIwJxa0ivkxHg315PEjTtX3WVTa+sbrr2uT+bdaznVyfKj7dz7WAY5zxQljwXzL4dWWK9qlHeqhtvXdVLwOhhCU0V6GbkQQYlSGnhetUu1upzlx6+K093Ha2/2OLEf/Zqd6tveI08EPde+T9/Twk59r997HOnl8X0ecwu9+/LEev/++du98osP793Vw77727t7T00/u6DF59z/6RPccH3+ih/cfyP8jvBNOGF1n86JQyca2QP/zokAuQYmNlTvQwcSVmrQQI2Ex94LMTEbMzBpK8HNu+5y0r5iUPlXu16jqUzX9mtHnjHxhPS43MfYJfagwxqu41CzMdLQ60OPRQz0c3NPxfI9Ff4Q6DzUeH2jGVzt3gDM/VZ9las366i2u6nrxHQ4bfkPXt17TZmdHRdHB0Wsra7VVlIUijkhgkAL2SyGouXxMQDMw0OeidNbP0cwycjzuYZ87zrNPVuozrzeu60votDgQshV6jZ2N0DSdaTEca4atn42mWnKoUeO9WCxVtLsqsLs5DmFApyJ6bb5Ysc6o4VNyO+FwfhsWCBgMBxKDswUvLAYUXEo1G4NqqIO9+3r05GP1Ngvd/sYN9Xe6ylnwylZO15MeMQ/e+osf6Wd8dVstZ/rmG6/p9vXLWk5OtP/kvh5+9IFO+BrVYkdesKlOo5USB0FF3dZme0d95Nvrbckd6Zhn0ELurIcsk2wtCwLcdgb9gouOoAMrNhtLnM66nsusVlHkaruDinwisp6MxhwAHKpm3cpipcXiVCeDXQ1dJ3DmIwtdzqahzEuVeVslm58ibynPStiKiiEqAMkk4K1eRK3EXy3Lg8Z+2MDGh5eU54VazPcSZDGTma0hLgPN7YFPo8l46dGUYMwMvJTxPGLPbbCR5jw7gkXlWaEO+tLCYW+h3xt84Wh1+qz3Az093Gf9nWiBbKp6JeMvOq8hUIsUiDdAb0R4DZFhUjA5EjTRtwaEkYQ49xGaJdRAi4APA2Yo3tppl6ZROO7SlDQPj6FD/JMGjOkQjJHqmPEch1pj8qdQr2NO2OtcUueS9pbQ1RncqXckk5LzBKuJMOT57dEvg3xwn5f+Kwx8ze0ikr9C5i8qx/Nm7XlqhuFbMDH8d33G4EakTBJ2vH5e+vMCjb4jGKcQ3krUaez2g67fvKpXXn9Vm1ubKopMbNyF/cQ5kFp5bKh72u6sFyhPt52xew1McDUbozFG9WQ80ynwf8YpQ7F6GLudjY4ub3UxIoWWaNPxqNKTw6ke7A30+HikI07D/XflJ7NKAzDEMfffvE9xnk7GK+2dzLV/MgZDHQ2nOqUdx4iy+PRacPq9pGyF4ffeJEn+9QCuZD4J+eSl5UilLdVvRW3jpHT7ubBJnKqPdP/ZASfdK9WWYUAL9XBmdjh9vES5LZCzuLjDXnHq4kbPT4BqjGTCaAfQpc6tLeRQCvkDVY1cJcaCCWdMxMDgZFmmomwr6/dUbF8Br2oetnW6zPksV2t0uq/FBEfdTtVvV7B8qqPdfU5w5nLH0U95mskXjPq1vjAuIctlhgWQrdOg56GzhF+PnE18QU3rP0EbJlzY+su87NervFF0mDyjToSe+EB5zYbuJPStAZs+oUfTwVD+W+4DZL9iAnR7Pfz5ShakDKeyeY8qUW+51J16msvDqUNmMoy+oTuZL84gmqESScn1yE8QccoTn/8XOONH+3s6HZxoc2NDt27cVKSd2XSsx48e6D6n31MWV6Ns4TrFophYYFwLTHYmHxhqQkmBdiN6kaFvvlB6XSFGRfSkwAlr4Ty3e221ex31tnrqbrbVYj6kuNDxcF+Pn97V/Ts/1/0P3tEDTvif3Hlfz+58qGd3P9KTjz/QIxyTczy5c0fPHtzX7pPH2t19qkP/QsfXP6GjBY5UQVstUBLOi0IBvmrkX+GwWzMYqelBiEFy+VyA0Q+TSQ3079/l8nG4Yp313p11R42NqbAr7qwvspnGNtTj04d6cHhPR+N91bYQFoWvd4eaD0/EkaKyiRTHQfmkpf7ysq4Xb+obO7+tG5u3tdnFJuH8ZkWpvNVSVuQynDhzBxiHTsHUDAPjY4yLnAKdXemMfobAf42zXtGHhA1MvON1hjyiC0E+D92eJjavYbZQnC8knPWKk/XFeKIpBzTj4VxkK2TwVXaVtXvKcL4C/IaykApAfYrwCJ8sMfK2qLxhp5knMEjzwhyDWoInJqLEybSEYOqBgrC7vUqXr5R69daWrlzqarkcazQ4pPxCG/22Ur3QfebBM768Xbm0oVdw2CPz8Zh5ujg+Qb5zaThTxTpVT5ZqWYkt31avvaV2q6+8aCniyAbsgQX6jzxclmoua55NnKyGniWtM86eyFQNKlUVsuFkvXZnXUtEYSrbhWKRKSALPzkXPB8f7uro4LGCZsqzlUbM88V8RBNJObyUZVtl0VYBf7nLORa8nyHSCI2UswbOwfrrJDJseJeSJ5rQt6QRXw3n2LcQowr0J/e+hihe1vqioGz9x/tmhD+FdbnPexqJDgg16Dn04oIZH+fzBEtePqjICvXafXUZgzY61O9vaskmce/wUIPRUFPG0A8XzEwxhKbPov7goA6ndqFugrp4UUQOT3NaU4+jgrpD3Zyis1AsouSn6rPgNMkd+DFKOcKfGnPq6tR/OjOisWGDSiPm+ShUGjLnPTyGTnhn7cDXan5aQ93uyDvOnffKGBPab3g1OCMuj/wiUPTf1O0sfl1tI+Kvq6pfXI8Pusv1uYBRHDHdzIKKPBObWQVOi+fjgQQ1BjGklcSLbtAdn9eKz3PWSiXmm2q6xAmuURC/Qhy+qYURzJloJlv7NZTz9tqcNKBrChi6di6544sPrpIwh5MaTSsdcVQ8ntdawEMsymZXW7QyZaU0oZ795SPJWAAAEABJREFUcdIjnO/7OOtO/T8KPV3lGtWFZiqb35avlOMzZXxSi/K63DE/pe4Rp+Zz+K1DKcswnLGlKuSYqEjPI2kF7XheRAQJ44EsmASxwCAVNaf7uW5e6ukbN9u6vGMaw9DbP9/TnWfHWlhLiqX8gGanE3Vjo9SNrZZuXs213TP5epXFiHw62uz3dHmroyucqOdMkgXGsmwHtdoSQyMGReKTh9uoQH6QkGSQeSaGQEWUWBCj7/J3XlGx+ZqWYUfTVcHo5poOjzQZPKAaFt3Fnsanu/rko4/0CSeZ9x880ISFLFpOHwMVm+QNZblClpGWiQQZf0J5mO/Ef8Xb6z2HMhltfhFCkx8p81URKAuXZiLwOQiknddFWL/ihWMoV3hksaYJ/QXEA3kNsGq2lAL6FdEvrLhGxwMNDo8bB3p7e5t5kFgYq4YJM5PL1RFkjBnwNImY5HJv5p4RjqZQRmWtnI0gpdkBG5tHY7Nn7oHggLsTXi+mWuCcn/CJdnhy1OjYFnpmzLUj0h7d/0SP79/RajqU/6ysmk805rPzEse4ZkOKaioE2gpSjAE+DDYMGolnoCA/gkCYeA6yTAFnzDIJn0J1XqnKVzL0OHZ4v1hqXp3qZPhEB4f3+Ap1R0+efqynu/d0ePRUJ4MDFucTzVj0lzgEySpFbETea6ncaKuNcehs9tXd6KvN6VZRtJThWBn8wZiC1bIg6JqnEIiYRII8X2byP3EZYCrpHC57kj51N6VIox7eJPDv9t3obUJtayUMtutUQmcbkMdoaRkWmthIB9iJTw4+1MPTexpUBwrdSinOVa2OpMWxMvQrn5rCMFc27Ki/uqyrxat6ffs7urX5hna6V9XOuyoZnxL7X2D/Y4wSYyAfF4eLV1xQpo/W42SQFzAzXgEynV81C02NNiaGJUWT5dRL3SEGqkbPqhU8zhWnU2U46hrijpwMtGTT7P8azGIupmSU8raKzqZa/S2CfeppS0ULFORFifrqYFqZVIPGYUfHRNsOgyePGhv0xlmvmfQrHPXFWJruS6vdZl147ZU+h1MTWe0O/FTVfKifv/uWPnzvbXWZy2++8QpzWRqPjjQ82VeO7u+UhQqc8+KUOg9nqo8Wqke1WtbCSdxQt9NT2e4oL0vlyDZj7j2XLzKTBcl8IkIvyJplVClY0wP55YJn7OXga6uY+yEtmRcLcheKnJ4XOYXQC9X0a3Wquhoos7Hq1bH2dj/S4cF9rUifr0aqWT2LIlerRLZ5R2XeUpGV1JPBksmoKqZMgT/BTAKooBwellHGQeu+Ca/RU3fY/ct6oB8hRAX65e9bCpQKMgGLsgYePqvD63kOT/8shJysQVSAvgBxwXNT57ru0LSbKTZ/gWemdmQ8yp66nLL3Wz21GZPRbKYBX7AX8J7orxwKzZ+/a4TM1FxmJrMzMC5mZ+EvoKJMA3gVsnC4jjpWAb0GC5z0OXBHfhFN88y0iNKMtEmo5I5949TDwYR2xjA5RpFHjPsQHR6iA4yuRjA+BhPKTWl3DhZnWEJXvHuO2oIcCfqLIMHkSzBa+HVuf586XR+Sh6kLmZuD4Nd508rXWd1XqysxCGiJhNAdgYmQxaCceFStxWSoND3FJi0lFs0kdyzovb7ookYG3SddTREvWRsBbg+brQ1EI0tPIL3IpBygJ42/2SlNHEILu8OCXbN4z3Q6Hmu6rLSkbitK5b2ODEd2DDuPTqSP9ip9vD/Vw5Ol9iZJp2jlpMo1x1FfhlI1hiIUuQzUWaEq5loxAauQKRGORRuDvaGyt6G801fW7sowMMnLwGdFhxxYWAzYVGVWqdON2t7u6eq1bW3vdBRK6XQq3d9Pus/p/gkn+1nW1ka3rx6O9BYn5ddw1q9vZbral7qZhI2m70ElfG1u9LSz0xK+FGnSqloy2Yc6PD7WZFwrIKsYJWvGgI5bUpPYyNTki0jyfASa+b8QsHVdvStvyPpXdTIPSvOW/D9Mmo32lVZP1O+OVFWHOElPNcU5E9fJyQntrmRMNtF3mUkxkyEzQzckU3M58fYFD8/R5Hzlx/mb51V+5Rd/hYJ/aa94JxpjTADdbBwfqIDrs6E3DuyjhCyr4UinjOfx0aFaLLAbfG2qKVsjT2rgNZ4u14t4Lt9EqJaPc8ijyk5LZZsFkN1wcscFB91PxkNVKeK8ZzjkvgF2RCW5EzvDKReG+OrlS+zrWkrw/vTJIx3uPeXT+1Al7RbM+5PdXe0/fKTR0ZFmbOLq1UqB8c9QQDPXRBimP0Y8y6MiNKAnikGiXICn/mZXV29c0mtvvqrf/g9+W3/r9/8j/af/5e/rH/63/0D/+P/+D/Vf/rf/uf7z/+Y/19/9B39P3/9bv63b33lFGzc21bncVfdyX+1Lm+pd3dEmp4wbThtcUn9nR93NLfW2ttXt9ZWzQc3yQt5mIyFkwWxQBn8RfgykYEIAEmnOX0P1+Zd9fjKpjA1yVAOi/y7ejG/jKUFrxjmhe9zPe+K6VaO4/lOYZZjrqDrCpj7Qk8EjjTWS9ZIWYcap4YGGp081Od3nS91QNjKVk742001d776p2ztv6OrmDfk/h9cqShXYtxJ9L8tcWZYxBEHNGPh4nMPHiLCZycTF41zixF7c8O5jUKHjNWPtPKeQZHlQYCFJ0VTRKf/XWGo2rsapelwsFSZjVf4f2YPVaCQ8dcWYq2z3VPpPCbGZZaenyKbC1xiVpWBcQn8w+kqw7LJr2rP0QgtSJNmAQC3h5KiaSTit7AyIn5AxUBZH6rSX6nVWGnJocv/jd3W8v0u5uZ49uq/9Z49x6jf1O9//TUkL4g9V8ZX7Gqe1l/OOKg6i6uOlinmmfoas21vY8E21Oh3l8Joj40j/A3NPLkP4NmSNsNXofgiSSd4XEYRZIklrKi4DUWoWZ/rhB3Q43WYLBUN+cSmhE6px2+pTVct9TcePNJk8VoxDpfpYu3sf6/DoIfVMleHct/nyVbLxKUDpa2xewg7WiGYFuNft0WZNpGbcKsa0Qjd1JmOyqE+ac0o9no5w6GtF+hhilFmgGpOXSZRqqD2vcp1OnKwvvf1dIbMEvqigyZCDaX1BvWyCKngOz0xFKNRr9Rjjnrqs+waPoxkbM/pSoaOJuQW3CoyFv+5IvO23/KK6BG1wMXyedk7JI9jcTbB5QYiMmPME7AyNEBTJdCAv2mZ05a8skfOK0MqSFvDmmONfzKzSc1BmRtqE+TaGjnHmnY5spbEcFRSQP+W9aajlv6+f0xxumJ6f/tP/Je34ZqIKUgWrTpu1j7Dzo6/5otp1jQS8focnnFMP/6qgC7/qq7/6e/RDcq0RIYMFBjMEUySYIVz/lDgdYXD4NCYG1EjTV7xcKOgM6sBkq6ThKOl0ONQcI7piUq7QGp+gTXWEIwPawoPFXipkvIN9OB1PdToaa0HhmOcY17ZavUJWcgpBnbtj6cHRSg9PK+2hIYfLXKdVoXFdaJpyzdnBT7G0Y94fzis1P4epatJRGIxZynKJet2wJfpf1Sb/5cKUsrP5XAvnFVRLjmJWc7VirZ1eqSs7XW1x0udOe16YRgvp8cFKnzwd68HBUGO0Mi+76mNMN4qg7VamnW6hLU7Y8dnVziX02kWqVpHhPBUSE2NCRYcHcz3bG+mYfs8xYAecCO0dnfpXZ2RpgKL+NKmR7zn1ZJBCkBUtZb0dFVs3FLduaVHsaD4rVTNLUj3RAkPbDifqZRM5fzmOW2BMauR0dHzSyLvGBAmZNMDwNEoRaKDRgUTgIoj+ivd5Lb/i61/hNQTk+v0cX+GVX7KIt7B+hdD5oHh7rELJPxFBPX9yOpA76zNOXnYuXUKfW0LlJOac01q11q7AWiqJMXEYesBoKyF7z49M0ALnJ/cFWknVaqkap9oYx8g7Dh/PgBE14DRn7BKbwOVypp3tLW1ubMKhwc8Rn7P3NDw+bJz2bRzgLRZWTWYa7O7L/wPPZ0+e4EA80ym6scQBqujTCsekrivUo1bg9C2GlYosqdfP9Y03bug3f+tN/Qe/+9v6+3//7+jv/f7f1N/7T/5D/e3f/z399f/wr+mv/d5v6bf/1vf1O//x7+h3/u5f1+/9J7+L4/539Lf/s79F3l/TK995VZdevYoDf0m9azvavn5F29eII7P+9rZ67qzjyBSttrKCuRN9XlRKOBnWoFZApka6y9aRzOSUTquBvviyJitdKJZIOQfBf0dv1yVH7XrmugQavUJnalX8rbTiBHXBCfppfaJHg0/0bPiIr5SnyjrSyiY6OX2s4fAJhwjHWo1nCuOgctbXpm7qRufbur31bV3dvM1BxabKvFBeZCqbr0CZAnprwYVnko/HRYiLZDXwx4u4S55YcyfmgutdgmefDz7GgU2jxajEa152xcn6kuPzFTbcFgsZp5zV6akq5l+Fs56Yf3h+yrNSbRz1Vm9TRacnFaWU5VAQM6nRHySEnJL4W1NCnubsGAFoLWw5D3RP9VyqWJiqoVI6pexYyaYKEaSBinSiuHyq+cl9nT67o0vdoM1Opvt3PuSr25Eio5Dh+IivZWKubeGs5wuqHCwVZqZe6GqztcGhVl/tTldFq6WszBXyTIYMzIIUALKWGYydQxLBNRLhMwjaQPSFAtxCP4STblqQuFCMK0A4DWHkkOx9pWpXy9ljzaZPsD+HWlVHmkwPNJ0dK2a1WixyBRuJIm8pzwrehz+Dr2SwYNTLTdMMJ0ORAFUzpu6wJ/hp4MUpTTG537DEfsU8KsQoo49UJQc1/dq3t9EA1hp6oUaS4MKALsAkYgYD54gWVdLXbrsr/117XhSaY5sX8F0h0wqb6ToL6/Dv76u5vD2qktNktqae40U+D553AS+KGNWcIZlCg0Cazi5bUwhZSrTVrDvEnVbEz0/K/eT8ZUju0E/oxwQdneAPjhtUbOUrjdHZEXkj8sasOR73clPSHDPo3BKHqDX1JOEiYU/0HNUZDy6DNZO/4OkFHb+gmGd7sUT9DTzha0D4Gur4ylUgt/UgMkBYFd6jN57S9MgUCGdolaFo49GxKjdCUQywTyN94WVmMnNIFiSZv8OgILGn+yd69GxPM04AcS9wmhOO4VLT6ULLRY2tNGUtykdptJSeHM21P5hq7s4OxidncW71yMylwUx6NpCeYsSeDuc6nFY6nCUdLYJOlkGDlWmcoiaKmmFHZ9QxgYeJpFkwLbOgOjP5Dm9F+myeNJ1UGtHw+HSq6XCkxQSjy+feTl7rUtd0rZd0nZP0G1c3dWWnrVYrajyt9eDpSB8/3NOjwyOdYmBrOt7C6G9gRC+1g672S13b7GCUCyazNeKmGJsBCf8YOQXRPWSwYFMz0f7xqXYHI00tV9bdVuxe1nBVaMA6sKTuWR21oF+1ZRi5oESYSqQQlczktGbsEKjixrbyrdeVb35X83JbYxysKk1UzY9UHTzVdSbXb3KamQ0PNT8+UA4jI05UTydzzla8bgbR6/SBNMJOkaEaBUoyaANP+xs20dkAABAASURBVLcFrADpDEow9blIjMMalPjVbxaYpi30i8EQUaVkIGNBC6qxghXOQ8KACdmPRkOdnLAoI+cbN6+zyFWqEgw2Mn7BRlOnp5PlfbgY93BTJ1+cEieHC8ZrycZ2tVzK6loZ1WQwEmkzsEBE5rBVc/hZCNWXUW+eZzjsG8QjC+4UR2GgGY7McjhWNwVtYj1L/1czpnMt2DiOTk50vLcn/+39w3t39PDBJ3ry+J6ePrnDp/A7moyfoTsDvXKrpb/x/dv6/l+7qd/8zmW9fqujfjlVJ44V60Mt50+1Wu2h+/ssZEeY8FMF8vLWQr0t05XbG3rtW9f0+rdv6NU3r2n7xoayjVyhUyi2S+WdljJO6mIolEVHroDsjIUjoLF5mivXnLQa3UQQOtfZQDyIh55fJnE30PMrEeJd5GfISXBoQD4I5Px6t7cGD94iMlbD21n816v4S992B6E5NWeuo/Gq6ZfrUE2/mjjUw0sctHmcaRJH2q/2dO/0Qz0e/EwzG6rDKcN8fqrB4X2NB3dVrZ4I461s0ld2dEVbs9f0Sve39eql7+vK5mucMO4oL0plZVRe5oo5wCaKsUoBiQI5PP5p7kmTSWaG1Gv4rZhPF1GTyYhQhkLoT1TIQAgK4h02kxUGNuGsC6ddOOc1OrzCWV+NR0rkxZCpLDsqcdJLTtezVleCX5iF5hLz080qrTRtictSIApohSjziCfz3qokY46Lk0f5b9ZXp6qrgao00CobAeZeqGT5Qq1iok71TNuLh7oRn2q7vqd68KGubWbqt6P8J6j1coxDXqgPj4uTkaYcAMVpVJna6mUblNtUu9VT2e4ob/t8KBv5WpbJLEgg8K4sNmERV3MlCXstQ0bQJOKMvetHk+5xdEPoftOX1UQr33jYXDGrFLIFJZjD9SdazD4C9+n3gbQ80GT4WIv5iQKOfc6YF0WhIisB/MVC0TIZf0r+DIqEg+AVygBL3i76WWOzkvMkv8h3Fj1ohM08pIx+inByNCmeTv55fU2aKGLPoWD6PJjZ8zJmL8IKQeYwU5HTl7KUeR0yr1jN1fDsIZMhazPvUVQgnIdCbfQr593JfKbRdKxE/1Z+qHLWJzOTAu8DM8bE6wd2ASLdzCBfjCCjmnMEZBsbOB8GL2ZB1mBdh6hvjSCRLsqs42seavpdB9YvUIeomrlQOfCZGhpNSwd8Ol1Qfu6gLvaTmjJ+E8ZxzJxwzOi5Ywr1f2bSMUN2TZrVmljFO5XmoRbuG458UEV9NfUn00tXoo41SKY9Oei9nsPQJfJcxg6C+lTSebJn/TpAer/O6xfe/aWCsI9ghIC8Y45E542BKvJcCaGvphMtXeF84UfAciC4tWQ+vzFk1GTgr8iBP47jHVTnbVVM4CUqtcDYzTCu4/mSU+2VmNPiQBynF2f8ZK4DjOscxUhlIeGs10XQdCUdDsk/StrFUT8Yz3UyX2mwWOHUJg0wnkfUe0JHThU0groyLTDoqyKqyiNKYZrS7VPqOsGbPzwd62hwotHpoarRkYrFSD1OSi7zOe/GzqZuXQU3N3Xj1qb6W6W8L/vH0sOnU915dMiJ+qlOlklLOmDBVNpSm8VS7uDf3I66uV1opx/Vzk1UKw57dDpOGs0ADv9otsDxX2i+qLSqg5a4HKtQapV1pWJDy/aGjtXR/YH0Mfbx0XGto2mmaZ2zO80a+dZK/CFyCwoOxs+YZIbBaG1sqXflJk7PbU2rDZ1OApuDSovZiVaTXV3q1LoCf6vJsY4P9jTHwAzHY83YTVQ+aRWVoAkZJuqkASl4Wy/gRv8cpP57exs9N3RO69FgHapZ9ColdBKBazg+1enoVFmZKStyTZG1F3fDZNa8LFkiCWDUEotnUo24fVamJj2Q5g7JajZtnOnZ6VCL6VRiMYgSpyrn4B3qMJx4R8Khrzntqfhi5KfkvU5XvW5Phr5MxhOtmIeB+ZNXtXI21QX1FdC8Zrb63F/NpfkEh2cEhtJiIFsN1EHXX8HR/s53bur2K5vqdFYSDstqui8D+XhP2fFTZfu7Kp7uKt67r+VH72v2wduagOXdnzGhP5ZOHkiTJ3T/UL3eXJd2onZ2Wur2ciQwV1XPFGyFNi7p4wpUCuREkGmlHIfJacbCGACikFyoF+Bydsj0S16J8hdB9Fe+f+nGf+WWPv1ijaxcnxqKntWhVgVWYSn/CczUxtqbPtPdg4/1+OSJVtiRmEvz2UCTk2eagzSeKU4KxTkOY7Why/1XdOvKG7q2fVPbG5fU7Wwo5zOplYVCC6DrAdth0WRmsGQy7CQB+Vg08IidzRqo1Dz0+ZePg2QUCdQZsiCvz+iboadpzlxoMFO2Wqjm4GXGHJmxqZ2zVijkynCmik5PebujDAQcsuZra0Zns0yiThSMRsTl7SV5/UGJ5BeIOCaWFjA+k6oRONGqOtGyPlUd5lJc0hzlsf2qFtJigjApNx0iv4G6lGlrrjJNdfvylkb7+6SvtJG1KFdpsH+qw72BsthhrvJlqb+ldm9DrV5XOZtXw4YY65qcXzOJk+fYyDpILmOHpzegK+ao6UUtGSAE82oubIWYR/LDuWqiaslc55Q/j0kBKM20Wg21WBzz8e1ZgznO+oK5PmUzt+RQIKPt0n+zXnRUsNbnjqytHOc9hlxmAbYaJmS07WyJdhNh1wPnrMK+JcZS6GcDDwMzk4Wo4H1q3oZzAzCfHB7+ApD9C29vv8F5SeqK6EKLTVGBfnhY3raRQRmDB4MGqMOcBu9fVLRM7aKlDn7LnI2j2/mKfsY86jnH9M/5JkHn7T6nJNbgYtzLXgTZze1laFoN9OkLruxlfH65i+9ZE1m35aMUlOQgTFaiPkcNrcAKnP9rNcsgLZHRwtOcgin9dMygk5CEVmlCeMyYomWaWqUXp/GVJqHWzEGZxolHT5dnWFG/o4I6aqgjNXwhWaekpXN4nN54fk3YoV8sAH2Viya+SrG/hDIIt+mDwQITIjHpRTgQLgLGy0/xhkNGYo5Eaoquh/KrcuIn2JOlxOG1KibyKpQ4pUGLBJD2AifBncN5LXG4rf3ThQ4xrjN4qHA4awxAhWFaoutPcJSfHCbtDVdyZ3tYmcaMxgSMwBjFGsK345T68Mc1q4RjlDQcrzSAiePmf1400f7RqdxRn0xHqjgZKTkduNQLurlT6tUrPb12vafXb2e6dT2I9Ud+qv/xw6neu3uin9/d08PdAfxWWqaoFFkE4LHTLnRlo0UdHd2+1Nblfq4yS6qXK/m/RnB0MtPh0VTHp3OdjBY6GS80nldaon0rZVox0R3TOuqUncH+uNZTRH8HJ/29x1O9c2+g9x+dcpq/0BiZ+mRJtp5IDAw3Y4jczEzmxgMDGvNc7f6Wio1XFFq3Odnsaz6PGN+5Vosjhdm+djpJXb4k3Pn4PR3gtE84lVpUtXzsKqN/lkv0MYWo2oyhpx05CLs6kPLL3QavXw3y9s4ho5lfjPMSFOY+j71MjbocFPjlbvqbML4Of9H8cQ6PGAUwcYmFp8ZZTsjRwwtO+yY42Y6YZ0qUdT8eNuQOfQPeSbyjuiK5RsKANAMBROBhsZFeTmdasLGq5wsFHOugtF7fznih+rOQk0QbtfxnMxVO+4xNOMVxjLuKzPfZbK4lm2dnPdZSBg+RNvJ6JUfGTjPjtD6rZoos2jY/whk6Qc8L/c5v3tZ3vnFZ16610PUJTvyxDJ3Kp4eKowPp4JmO3nlH9/6PP9QH/+P/qrf/h/9Zb/33/5N+/N/9E/3wv/t/6Uf/wz/Vu//kn+nO//LPtfunf6jZJ+/ivD9RmB+rE2e6tJHp0lapVl5pieO4wjkIOA9RC+VW+ayh/wvanSuwqTAco6Ba5p1BbxIgoobKlFwcvxL8TcdXffnXaesXteGje44vK+v8JqUL+upKQgpyWD/rUGkZF5popMHqGGf9jvw363WxUs5XjcVypNOjx5oP9mToWzHJVIx3VMy21U47utS/pWuXX9XW1iV1u125cxOwhVlZyGnABomFu+GyGYsmpAT7zh1DIkcTFhe8ivFLja4n2E2eCKSLITNTiEH+rigrnPV6MZPhFEcQfHM5m2jOl6M5X6HmbEilXLHVaxBw2q1ok1QoYSMNqMikLOgFv0l+EOEtGzwZ7aznYcJxr0heSpoBvsamAZvKI63qE0qyqbWZjJPpiOmksBKbh8QGPcGjb95tMVXHluqwGmoy0Mj/OxK+AkQWrI5K2SSp4kDH6lztzqY6/S21/L/ZcEe9zJXoe2LD0iCYEmwbacLuu5zkgkFGTtRQCsjk1/rpoUQKsUbm9EcLqR6rrsakL5XjqFtIkq1Im2q1GjVYrgZagOniRBPmY8UG2cc5z1uIsK0i7yjPOspiC5SwlMssyp7/qbnMn81DyK4+A7Uh5xpISYl8OJDoQ4hRUpDxJ5AcpJ+XSfI3PguSv+JtlAPUKep2+7zEtq6w4R5OpCXPsyARdljDTyDmiMSiIn3N8J1aRUuRMVlRR+02NaJfVO8c0jM5rZG9I0FTk8Lj7G7ilE+fwjqbRFoVSGfw8MsQ14tyolwD59/7Ia4mO0hNGvS8DD0hUeurKaRE5AWMeFAyk/sEawRV1FOhg6szLM8pcphTTQPVzJpaU+hUFXSNCY75BJs+Zr0Za4Vvt9KEfMeUPC87g84saeFAHZoNAvNg+SmsgqmizfU8gU/CIo0ucMMIz/Xt4XOsU77K0yX1Vcp9vWUQdlOhUwSbmBBrBJQusABnLMy1ZoNTsbVWwJEQitW80zyMpwPyqRt5SozusuYA7XChp0cY/lWmSR01WUl+Wj5PUXPiU+ze7lGNA6zGEa1CoZB3ZWVXiywXB+768OFc9/cneoznvM/Lhzi6fqI+MeqIhRZMjik74uNFpf3hRHvHpxqcTjTGQR8cnmhyAo6PNB0cq54NVWKENttBV7dbev3mlr752mV98xuX9K1vbOjWzRIjmTQaJz14VOuDT5Z654OhPngy1qMTFMkKxXZHrU5bnVahjXbOwtXCuWjr8kZbm91cBYZ/VZtO+QpwMJjInfPJAlnSX+/zZGXIIQFxxhK1shwUmpFP9xo5HM1WejJYaJcNyh4G/GgRNaxKTVPJOxL7FURsMmRgCjIzqaHrcAhBOQtR2empdfkVZZyGpewqxrevRDuR05Q0fsIYH6mTz3lzpoCB3tzeVIXBXLihUlRN/Qn+lLG4GUaHkrIgyeSXmckuxD3tS+FlvyrO2/qq5eFFLwFO7CKIeF1ebwPyvsLdGFTXfWBnUGPFk6hRZibz0SBPoEZ+qa4FUU25BLyZEIM2NzebcfEyvEIy5pt3mnp5x6m/GEhznNfrYYdRacUGoOLUPFJBNIlha9qnsuaueNfrT03MFEJUgMea+uc4+RWLiKEfxlskScxTY9U3SUFJAYc9Mt9zVXKnPUdXYj1RXB43+vLqlUJ/4zdu6uZWUDewq5w+Uxo/VmdxqHK0q+XDD/TkB3+kd/7p/0dhrtB8AAAQAElEQVR/9t//E/3o//m/6L1/9if65H9/Swc/fKDBW8/09E/v4cj/XO//zz/R2//vP9GP/vt/rp/+k3+uB3/4x5p88r7C4KnaNtLlragrW5l6rRq+RlpNj1TNT5RwJsNqShq6ywlf4GtARkdcJkY//E70L3nAQaIZ0kQ2Hv3LAw15u5DnbX9djSWv9AxfWictoyeut17MjHc8AF8GPL3ihHiFwziqh9odP8O+/VyHsz0ti7kWcaYjxvHg8K5Gx4+EIVUxNbUmfbXH17SxuqlXNr+jmztvcLJ+Q/3eJeXYYGMz6l+PMuxOzKLMTOJGAaVghIEks0DU1PxRxsxDkuv9ORL8r8M+P8hqxo1+mRRjlIXIC9zoaoUDXM9OVeP82vSUk+qxKg6afGO78kVIpWLZU2z1lXU2lEFD0VHKC6nIAXat4Y/6/Db0xDzwAqTI54bPPyE3aQpTQ6k6UlodqKqPpDhUyGaysFQwnGA2uoI3+X8HhbOe2LQH5m1ZL5Qtx2qhv5ET9zQ8Vsc3HawVy8OpyqrQRmsLW3FZ7f6mWv2esm5LKgsZa44VmRL81gYLUMuiEKb8MiORAJLiSRhZ6zxTakJGpkOuT/JrhahHnAUMoGOFwCKNSJhc4vMb6VMwUYUzX/G1a8nmfcyGaDZbMhYt2NpAjP0GZdFXnnUUrVRgkyT/dC74U1BzwZ+ZKQCTya/E2NZ1jQwdlVLz5zliRnvMFENO6QgCG7kgKVBKDYj8mrfXZ5JBQWpgWiwrsIIHqQ7r9mSmBALty69kMvoXQFSmSH9DCsiiUI7/YuQmyjRo3vEUiSGg3gTUwOMi1WWhL72M3C+Gwfs5pJfLGe0baQ0opwZNbJ1K3BqQZibJIS6na3g/1KR7PMia8oEk5OMycpCWGmrIzbSWZ2jCFXlrGD5PkDv3ixg0D4YjL02odqKkMXRsSSMwREJORw2tyKuFOdI0SjOangKnc+iCeuYsinPoElpBvX3RbhKVPgeFn4f1S13+5i/1wlcqnJLk+CqFzWRmCgguxChD2K5sBXQ5HmMIJ8pwOgKCTAiwNqrWGQjLQXydsn4aafjV2j0Z6Sk4wRPloFv4oXJnUChxzQn7EoNbWxAmggFFyTGkoSi0qIMGI+ne07Hu7R7q8fEhzvipBpwAj6sa5980ZZKMKuNUfq7H+wM9o9yQ0/M0nnJKMVGxWqiP4dzOk25uFnrjakffvrWp772xo++9vqXfem1Tb9zscEpUqMCB5/Bbj4+Wev/+UD/96EQ/e3Cij/gs+XQ800JJrXbURifXVq/U1c0WJ+kd3dpp6xKf7nulyeVwiqP/5HClu3tL3TtYahfNO60zzbNSK/o1U9AUWz6nfys2LX5K732dr5Jmy1rLZKroVw0s5op5prws8JdLxaKlWAbkJFFM63FItAt0diF4bgVkGrOseTff7Kp35bq6W69S/yZGqM0iExVYNOrxoUqmyre/cVNXr2xSSa0V8l3wZWDFmNfoQI3SG7qB1ZRPNnlHvRGHh+UX/XfyteIvo85fj0GfUo7ntSD6xsg2iYkpVyvh7NZnC5DrOEUUYlSbU8gOyHAS3KGu/R0HlblT7/U4mGJrqZJnjME5gocZG1a2xkkPlFojERILmbefUA7QpGh9uRgB1SnhCNUgwR+lz0qRSckAomqJOZlDS1Bw4pHhsBuf/XPXk9eu6De/dVObXSmrTpUm+8omh2qNj7V8dEcHb/1Ib/2zf6of/9N/pg//5Y91+sme0jF1TkrFqiPNMrlVDpNKxlev+nii2eNTTuKf6u6//Kne/qd/qLf/p3+hZz/5iVaP71L+SC2c9SvbbW33Mxkbh8HBUw05va/4QmY4QoHP9+6wG/0ydFVB8o4Zumtm4gamr+9y+VLbWqDw5HHqT94w6f8m7zOeErTRI9cZIMGfuDwRsqwWGnJ4sTfc46vdQw3mJxJyVqfW/uiRjgd3NBo+0XJ6IpuvcNj76iyuaCfe1muXvqtXr3xLO/0bahVdZVmBncqhGTRTaBxIUyP/EGRmtPgV77Qud/GNdZIpGXUxj+RgnGt0c+mbV07U6/lYYT5SQCfSaKglDvt8NEbfTa1OXyUn1WV7QyXOetbqKvLp1Nxhjxn12tqmUmc6g2hLFskLMOTcAGckLSXmg9IUOpBWh0zHY6U4UcxWyvNaWUS32UCq+XnOXOJ0vQbiC5fhxJs78PAZZmP1zdSl3jCaavLsiI3GQv18Q9vdHfXhud3tK2+3paKQlRl8Q3HYjUOhgJwjNj7EiIzhk7oIyOiDwa6HRd0N5Al05flNeXREbNwSG97lcqjVClcJhzwxn9gRS+hIvZyy3wDIeYEeLOZJM45KF4sc2fZVZJfAZZX5llol8kUfirytLJYyy0AA9hk8Z4NAgg9uuU2qsJ1NnPTaE515OhNCVIBSk4w8Nc91SFxmJrM1iP4St31u2ZrUFbw0gI+GJ+pPojwUZmTOE/p9zpfMFGJUJL1Et8qyVEAG8sU6qbnOg943R8JmrYE1PivTFPych5nJDGgNET5HkinxzjlE3GxdzizIzEiiDDQ10Nn1+WkS5XXx8rjjYtrL4UDjjqYUYWfIUhNrChppZiYzk+AJ4UA97DwwnYJUgVWUHJxRaknYsaDiOfAT9ik6O2EeTZj/jil0StyxjleaCyDbOVhSvjpb79RctNnQX+0Bi7/ai1/tLaTkknsJn/OmmfzPlS8EQsBp4DRuMRxJC3bTjeFHsOagXuinazLaoSpRmfxL5GAy13gVtLRCk4VwSqUcY9PvRnU7UR0+vVou8iWyNWamHE6kB0fi1GehO7sTPTld6niWNGOQK05vagzCkpeGnFo/Phzo/tMDPQSnbAzaWa5rGz3d2u7r1asbev3Gjl67tq3Xb23p9dubus3n+8ub0mZPgg1Np0n7RwvdfzTSh/cP9dGjE/l/9HqIM8EXShzeTB1OzTd7hTa6jlxbhDf7pTZ6JcbKVCOjKbuT3aOJ7u8e6/7eUHt0ZFi3NKxyDZamE4zd8XSu4WKhOcqDSVdtUXUyDH7SskpyJ08IzswUQsBGG84KFENtOO5Uo7lJSxc9ikwxXbzMZU+CUYfINAuyLMrKXHlvW72d24qta2yaeoxDpgrHzDjlSbOBekWtND/V7pN7mowHGjLmc05ja9qCRQkjZDFraKJumpGc+iyUmqBMn7l4XS+ne8qnoc+/zupuMj+n7ib9pYcXOsdLGWeRC+02db+IG0b502he8nSXK1TQ5/C4v+5pHvZOJtp+Dt4mPXl+ID1IMY/IHVPC+OfoMUlyNgLl1mOXvBZe5E6A23mSDwIwdCQwP7y8wzwfeBMNCCfqErUYUDM+Wl+EueXZCSPW8CVT7fVCBU3osfMk+GOk1QpBbRqM9VR5WOjN16/pO9+6pT6OXT091Gp8oOXpnsb3PtLkww85Vf+Rfv7P/0BPf/ShVk9HyueRzewVXb36qm6+/h19+/u/p299/3d1441v69qt13Xp0lX1yq5abLpbU9h8Ntfpzx/q7h//UH/+//gf9bP/7z/X8L2fqj54IKtO1d+Iun65rx3m42p6oMngCb7TqQLbfTME48I06vEb6v314C8DH77z8mdDcBalwiZ0IdULO5CfgSb7Cxv19z4PzVufehjxLwJZzf15+U2GfJAbUTDYriesc5z8edvM8bjSMpvptD7Rs8kTPTp6oGNkmfIF9vdUhyf3NRg81GJ2JFvNlbFaZvOeyuUVbcbbevXSt/Xq5W/p0sYNbfYvYb/Ja7WUF4XyssRpzzEV2JwYJdf7Rh6GdNYQIX3u5fx5BhS+eTYqnSi/RlAIUYE5pChs5lLL5QyfctrwGdm4ZcQNJ7nikGk5mSpxCJLnpcoOPLZ7ylsdBQ49YFIpBDl/Cf5qkGg6GaIj2eO1RexzgAcSFJp5SoVC4cAYBk6l1Ql8nFLXVIpLcQICj1j2ANypd8d8jsOOsxtWlXwcxKHMipNpsXZlGPRWCuoqV74wZWCr6Gu7s42zvqUuznqJbAOn6qHMGzveLFoN7/AUgcsY3hGTRD/0/DJCTa/OaL2mnkRI9MztQI1TvvTfrDPHgy1kaIGlmcQXrHp2yl5jpBX9WK1qHHrTivWsXrWkqqdoO8qzKzjrl1ircNiLvgrW5hhyBeQXLEBFnS9DX3A5awy9Gk6JcBM26gjK0CcT/fVEr7Gh+szlvf5M4ucleEGQHOR7dS8BRipk5F8rEzS5bIHTcxh8mPPkIG/dX1NETzPWyhJdi/At5JAoq/PL5DUyTes15Sl6moyWPA+si3rgUzDi5/BCRJuqG2pNTSI/eVw8CMspSPKLNML6HNjzNH3hZV+Q4+mwr+egXJPmlIY9neDzFpo8mLSzFIo0vNeGJEAF3xW6vYKuIa2adFQzCD+o1gxHfH4GLAFxTwM461PSpzjycxz5xWrFkoZsYeC8nYuU5F/qpvlfqvwvLOzMPC9EJKF8Dt/RncPjchGRJxZwOXXhWZQwBOigAh5tIH1xOlQ6Hcs43fN4YnFE1v52M0BN4EKDyFgO5jh2ybTgM9GSkZjziQl21C6kzKbqtudqd4LytjQz4dxKe9i+D3alH98Z6acPTvVgGDTUpurWVYUOhqHfU3cr16Qy3X92qDuPdrXHKd0c47fCk728uaHvfKOvV6+VfEqXrlwO2t7JlHMCjr+j0bTSU06+7z1b6aPHS/38/lgf3Bvq3pOxDk5rHeCon8yX7PSSetilqx3TK72gaxst7ZDQ7xaKmbEZqXQ8mmtvMNWDvVN98vBQjw7GOpzUGnFyPqmDRgiAqGb03f/vqlNOrWcojxsBCwEjFNaiDlIeTWWRyzczLv6IhmdRCgCxa4Sjvzsc6KOnR3pyMNdoIpRQEp2iKPI2oDOY/DKDWpTFAhn31Nm4oo0rr0vt68i6pQmLSJ3mqqfHmh3iFM2PtJoc6Gdv/0iz8UTGX6PmZqoJK2SyEMXjDJInm6m5zCNN6OWHj7nryzq7iVGAmmE8naFZzXxFuwij2MXb41+CBCPPwXu0oJeALosU0aZTnwOp0f2a6Oegrs7S1zw3Zf19pJEuwJo0ZyzQKkDfjTH3ZhJ5GZst56vCKZ4zjuaGCD2ocYxFmkF9XnnX/R1P8/d4dT0tnW9gIPh4O6vOEq09v5sX14mWnBdD3PCCTER7cio4pY4EfKkIKFpeFCpAtKAaRWvEAc0p22Gse4XhPERdu9rXN75xmTlbK7e5tBorLYdaHe3q6O139P7/8r/rw3/+R6ruDXSp2tBOeVkbO5zI3nxFO6++pt6rt7Tx5pva/u5v6tJ3vqdtnPadV76hqzdf1fUrN3Tz0mVdwbHasZa6bNBnP7uvZ//iT/XJv/jfNfzkHQzEnmQzZS3p0nZHO/1KnfZUIRvJP92njL76hPF+0hc56IPMXIz6ZS4X31qS528ZAQekuamzKUCbCoxRpJkoBeK0J5OMhzVl/eGFz2Bn9HO4MjOZraGGCUP/LsCr0xGozgAAEABJREFUegnkCTRlyWBceYHb2/C4K4rThMoTtqVmGuvEDvRoeVefnL6vk9WeUmvOYniqk5MHmuKwp8mhEocLYY7dXGwrn91kPL+hV6/8hq5tva7NzhX0YAu9aSnLc+VFobwsFDO0JiAHczkAZGMOj0MFrAmrucyficc53wSbGxmt7QKy5R3JFGJUyDIRVFUvtOQ0eMnJ+oqT9Xo6RTXmSrOFFuMZtmumelmr3e6q3e0pb7VAWwEHCgOrpkom2zmrzoKZya9EAymYEoUcsiDzrOZkfYps0bfqBN0/xAIMZNkcVDLf2GLDhbOg1Uzyn8KwiRDOumH3jXmb8DjqKpPVhULVUqxLGZvaknDPNrRZ9OX/fn2/vakeznqr3UaupWILtAv4j6q9jQhPyCPBsAPy4nZePeYydaiG5wpAsTXJ4/TOjHhaNbJMOOkhrLQGGw9NVC9O6MKRFrNB47BX8F/VmWp4rquOsrCJc76DONGDfFt53gekczAXWHMCfARvB14IqoH5k4QvuN0uPQfvJqMG4ONeol85fTbiJlvX4HrvYW+MlCb1S9owM5mtQUDP4e9fBGVcrpSkiD+RN/qgFHhnjSSDQzWXlzBFUmy9jAXKUDYol8vCqBtpqzaJQoCAJd5vUiXVhD3uEGHQ8ODlqMvWWLdJGlE5KLMuLHmQHL3AOX/rlMQLRj3nCMQdHnfqMNLMTGZfDDL1RZfZZ9+7WNbM1LwPtQu8kEg34JdsNRdhnYGyCdTEHdX/j7z//rIsSfL7wK+5X/VUyNRZWnRV65luYDAYgAOAAHEALpY8Z/eP3Z92z1mSSxIEgZnpme6ZViVTZ+in3xW+H7svIjOrKqu6qgUwOPS43+va3dzc3Nzcb2Qk+f634x0ttbgLVg0vGnhcR9OG8AbebpDvFVjD28b3cfKdu4n6L4Iorfj764Muvn7hr13SF6vjm5ADY+TChiYLDD6yCeZZlN9WLM7PxMqVGw3wA/aph17i0AtCX2rDDccKZeXYcEPf8EkwD0kFI6ZpVeVAxSCqixjr6LinF0l/9/GFfvXgqR5zwzujbF3laoeVwl6lOfT5Pzo9mmLYn0x1Ol0plmOFcsC00A6LpsgLNhLJb6wvFkmP+Rx//wQjHXzydK0PuPn78MGFPnhwpo+fnmGkLzSFziWraYmhXkLL9XGhOxjor+zv6tbervZHO6qKUrKg+aLVYz4B3Hs81b2nK9GMjpa5zrsBhnqplXKtUG4rbiVaFGKAWYFxGPMQQRmDSgz+Kg8a5Kaq94OG+I4qShmnw4Dib2HictFgnC914X/xAMPujJujTx894YvCsWZsTpAEXXqpS/QnZinGTAU8Ksa7Gh3e0fjGG+o4/PjvhS3bJQbHTM3ioZrppyrbc1V87q3nZ2rXTAoy1B/yJIYfFWiLFxHh7BKSmYf1lc4XylcW+M+e+U0oellZ0vyBR882GsJKnZxnfRpz4EaNI2K4N9xie7hjkXgZXbINMVG/tuBBn+TtUnfbBgrc4w7SRB99Gcp+/jEaNOvfn88SWf5QHcmAxizLtLe72xsHZVnKzFQ3GyVuJSIEZaDMpAMM5DfeuKVqGGUYS4ZcBNZzxhets5/+Ug//l7/UxUePdePGXb31/R9ouH9N81WnPO6qbUptMPzqOtd03uqcE2yDYTK4/qoGN1/X4PYbGr72lqq7ryo7OFTKChVdLkwAtXxm+/h//k/65H/9C9Uf3pOWGEsc9DWstXt9V+PJSHmRKYWOscEclLIsEDZJgEff0NHKS2p46hWuso0VamrY5LoAX/JSynL1/eu/oEM2OmTE5capSCGpjUmbrNbcFjqtT7hV/0iPzu5rnc61tidaN490hrG+uniqzn+dcN4pW1TKVhN0waFu7r+h2zfe1uH+be1M9jXiYFWiZ53dsqToewX7RjCTXfGfcAIyp+I3gDLpBXQU33IbOaV9Q18GIOuU2o06btG1Wsow1g2j3f9BZ80BY8UFygLU2Jx5NdZgsqNiMFKO7rOykErmJ0YJeg19m/o2TWZGj+p9H0OQyZMMPho6XP7XYNDs0lypO9dmc6ZNO1UKG1mW5EPO0etBuHojBB4sJW78xcFc7AdtnVTzebRhHaRurJQmZA01nxsH5RJjd6ThcAdMVI1GKqpKIc9B1sMy6A4BuoJkPGYy24KAJwDhDLzkcQY/S24ZWQ2gVWsF2yggyTG0slBTaqm2ZYz1MVs++0C7UNfVatknmyaHdmiLGOjFGLoHypD9PCsUQkZ9U4CEwOsZLJAG3fpNLtFPpw7dhBjTT4LGpIw5K4pSRZYr87X2smaMTh3kmRksMUK/5UNVmvhCZTMy+lTr2zfGtYXHpRCCDPCW+U+SgjH2nmbra5LU+x0D9DXqYJCMtU8myJjJ28Y++zYz8QD3jbafw64almSSgoM0T0cFbA8SyIDHHWT3z4vhPuEP+IKcl7b+snR7acnPJjKcZwnexovoaKAFvQ9Xe6ZsX8/qeMDruP9N4Lz9JuW/dlknxvG1KjC4vpxLBEInYDEoR1FYajW/uOAGY60oXU6+5JNt0mfY4P0ljJF6LS2WKy3Z3GuMlI5FWCA5uWpFwjmGXyxyNYz+CWeBe0fCUL/Qh4/PuKXeaEX/HfldkYmVqvmm1dOzM3304KF+9fETncy4XStGykd7UjaQQsEz1Pl8rYePBU716YNjfYzx/+njU917dKZH3IQfny11wq34+XSphd/ItJ3WGB9iUifDUm/eua63717Tazd3tTuKikEo56TpotbTk5XuH804BCx14sYHY7zYmGbc7i+5PcFGQe2ZDAUzqHKNBiV7RJB1DWOuVWXSiNPKqAwY61IZpYrNtAe8Ka/C+EVEcWE8reCf02cow8FwogzF1aSgs+lcq/VG2wWftr6eOyN4NT/BjOnMFMuR4nhfxcEdlddf07qcaN4mNS3z2jC/8wcq2NDfu3PIF17an59rs1qJ6aR9OEQ7Qvnoasa9E/39cU5OP+YETQ6838vjCpT2vH24sG2SOCJD2AOSUcZS2mYj34k10+Gb8wpZHgwHHJpK9u5OMcuU5Uy+KE493jxpCw5liXrq4fPa6XkcU6ZPx6ccO/02zwmhOs3Ju3sGPXd2GaRFmZmCRcWYaX/vQDs7uyrYdL3MernAFpqp69Y0v6Jco10Or9du7CpaI07v0gLDmUPj7GcY6//bXynj8PrtO2/rh//oz3X71bc02bum6xjvOeuyazEFqKaUabPu0Am1FptOS9JSuaNs77aKG6/3hvvkFYz3azeVYq7cco2gL54s9ODf/40+/J/+vZqPPqLvMyks5J+/wmigwCEoxUAdDJ9gEmGI1laZm67Yoi9xXu5FPC9mz4N9KMHrLTrmrBXjsogxXCj5zW1Riom9LGm9T4XtnG5jv4e3t/sirppklNCky4Xqsthh3NaWtAkgTzqLcz3pjvRo9UifHH+AzjqWypVW3ROdXHyi6dljpcVGcRFUzIeqlnsa1td1WL2qN+5ws37tNe3sXNNoNEaOK9QA+gQ5zjGizMIlISbxQE3vPwsLRzrvzz5eELo76O6Q54abMEeHjCP1QuBkXGpYRjVrpXalbjWTreaKDmTVVku1i6XW6P0FOnrTBOXVRBWXExmXObEc0gZzUwBkRX5TlEW575u53+SzePWig20yaAkYqdat6Jcboha5684wWs/UpanMjXV460OP0WTQLDfQfePz2/V6KaG/qaB63QCpa5CVbqium3AwHmu+LLSqC3VhAM0jlcORiuFQGca6se8ZOsKg2ZzmYHJ+BvwQgsw8HiThvwiP6gXnPO7zSYPX6lolxpVY36mDRjE+28icv9ZRqFFKS2icK3VztVzo9L8SU3eEAygkGykvdrANoDWvlOc5+qxQgBmmQFtBAfrMjLBDkvljeFv0MfL1OdfP/aW9kC5Xr4VIHwVTFhVpIbBgjXoOPHmxZ2ES+jDj7n3iL3881/HyXNGPP5+HkbBFeBbyuI89C5lCT2FUtEwFnwMHyF9GmMJy9kOWkwsYHQkdst8iOx1Xjok4GXrujODnERjvFoHeHFSXwxDoqMsfbIRIfuY+/IoQEN0n7vz7PIx8/Ubod3bPx88waM3jeDz2WyGZaQvau2zC493lWBJpnZe5jAufpP699T1F38iFb1T6D1nYR+DUBALAFUOGcstiYJ9eqJ4v5OsaW1J+qRXgdq/c3H+Brkhd1zEbPgcuuBnu2kZFXmhUZsr9tqKtJRY3OkDHc4nLOf3q/kr3T2ut40h1MVCTZXLjVLg1nzwvzs40vZjq7GyqKRtLnXIpH6oNuToMA7lyRlGvMRBOLpYow1b+e+XrTcIgFQrItF6t1W0a5fQ9yHPtYkRd253o7vV9vXX3ut5781BvvZLrxr6UB9HPipuoC316dKJPn57r4elSZ9zaz5tMK/pfIw0blEvdNRhijQy25XlUxTgzwv5pNKG4S2u1O8i1Pyq1N8r78IgOhlnSwBEv/TxpVERNKDugHd8Igisrbj8rbooiY81RkGU1xIg60GAwlCyoX+e8+rnQ1pmZAohylyTasayU4JHG1xR3b4O76opdvoaYYrdR2UxVrk/BhSo2qqf3P9bZ6bFqeLZuOm4U6UuBtkz9YIWjad5/P54/JC3w1xlt7qNkPbzF1dATUQjwfOCK2BWwwS7Brt29PU12JmzUtUIwDdiYSRaV/Ol99e12hDvS3G9pvKP6c5DR5wsNnTByenjYFb7onxr+dhDsn14uSHB/W8SgISKnQ13DQK5Yb77hNHWjc76kPX50T6enT7TeTBVio+GkkFQrhkahYYO/ONP5T3+mn/2//t+qP3io68jQ2IZ68tMP9MkvPnGxV8nhMLgScLpSS7edhLEQIcKTzYK6UKgOA7XFnsLODY1uv6Fb3/q2br39jhBuJYyWHWS2fXisx3/xU93/j/9J6wefqFtfSP57tjlkUUaspS6iuOFrAh2MZWmq9ynyZQ8sgS6aosBVmCAPDchBEN96eNjn2MsbB/OgJqJ74J2qgVxfNYypZX0kyguYmfSsB4K/l8fbBInGLuFy1iELvfzAZljcZ7qxvuDW9Jxb1AfdkT5afKpfnfxKUztXnc81r490Nnug+exILTfUCV0cLwYqZ3vabe/q1d3v6N27f6z94R100nWNh3sqGGvMS8UsV2T8MWaygJCb9fxm2DKDPmC29Z1MCJKI6gUHNyGZN/LbXa4ZN15qIf+ZZOjCWEZZJM58t36jvlpwXpspzKa9n2YzLc9nWmCwb7g0CewJ+WhPGXouq0YKxVDihl1c/kC0hF5NALten5UREySIrkGSIauGDrRmzjnhWO36qTr4ZelceVELFihcbYCURUmKEylYSuh8XwQJA97/olPHpYgSwpoGLAF0QDvRbFlp1QxUDK6pGh9oMNlVPh4rDqp+3E6nFTnVglKQnHdm0KjnzswZSqb7HnRcZSciDo8nXsiFehlpZL4HY5RzQiNjJbONglm2/dgAABAASURBVNVSWkt+KGLcqccGehs1bNRtE8VnWcWwq6q6pqLcVQ5vc/ajoiiUZxn8iCDQXqBdBzTIof7dk0n0RX+bo0tncjlYbjaqsRmcbPUvaVCUKmKh0Bp7lSlcMUXq2/Y14BNI89CZZEymJX2J81Iv4iXFyDYzmX0RQS/+kE88gpy1EBSVuqCuixoOxtqfIIsx0o5k0XiZWuTFx4lUs6d2YkjaxqXEnF2BwsQ9TTjrwy6fRvv9+OGB0U9URq+ZilCoyioN84GGzI1jwPxcoYylMssUuTyJ1I0oSEegTwOSSb8R+sM5p+FLYPD3C7Ag+wxMZkAmXSJR7yp85Rtpz0voG7vwjWt8rQomMyD7WqWfF6I8m56yyILMlGF55llgAXT9Zi4WUuwHbEiSSNfWsTgMeIQcr45BkGlQ0gbtdW6MgJg6Flvb173glvrBk5keHa245elU21ANQtUEhB66S/qp+AxXcCN3WIzYQK7rEMNcKYpW2PChpKgUi4GEBk0x0kamWpkC8RJFMhkUOvQbwp1SNyYD3dkd6c0be3rvlUO9d3cXjPStW5VePwi6PlSva5+eNLrPSeIT/9WX05UeLxpNoX0dOm0CCizUSkDaMP6NytixoWXaHQQN8o7Fs1bkZqJItSa5dDAqdTCuyM81xsCogjTAiK+sk9+uD7JO/rfQx0XQqIqq8PM8yGJQLAoVg1IKgTEn9YyzpNHOUNUwI96BBB0J//ljHkzbNLOgBDoUirGQIzf1+c4NjQ/fV7nzplLYk9pSWRMV2RTb+X2lxVPZZq7ldKY5B52Esmyc7xZlWSExR5L1j76Be3E9foNqX68o5PiIHU7a16v0ZaW8FcdlPm3DZCKkWZKZ9SDh2WNKhLfzIbXMV6P+Bo/1M5yMNd7ZkTGPi+Vcg6pUMNFk6iHWhc9tUsJLMvf1VS6ReQnaoRJx7/sKtES60RIZ/RPM5AfwpoEuqt68dVu3bt/Bnhn2m8hiOdPpyROdX5zq+OixagyPwbjQaFyp5StM5zdy9UKbk6e691c/kT051Z3BjhIH31/+/Fd6+Hcfqn1yrvpirjVtGUZWMAyYNFfdnKtpz2UNh0LaKTEaCszeyBoQct4iXx0GVtw71N6bb2n3vXe0vrarBlkbxkrTew/163//HzT76NcK8xOlppbgpdBPDEoW8h6dwTkHI2aIvH+3x7y6N8T82OV66hDi1K+lUlYV6tCVXTDm2wszE17+Bb5vU38fb2/4cn6db32PHfLToVMTHdMHnug7QU+NXpoyB082p7o/f6hPL+5pljB0q1az9ZmenDzAcJxhZ7ZqFpKmBYf1PU10S3fG7+r1a+9hrN/WaHCgAfOco2uDjzsGZXmuHATmwMwkwIPUmmCPnAyHyOqhlztK93Q7b5FYNZRvM1LzTAFdqFxqkRWXRb/8SGsI5QuPsYY0n8n/h941XxubdavcjZXRLvI8Uc6lRmBfMPYBIVsK6MosyGUtXRpOziMZaT0MAq0n1TCoDOM1tQuldkoasKlkM1lW0xzlaA6mC4tWYj2xWCT/Uttjo5ab9qbGb1upZ0hBWxVG/4CLI9ZTmqgYHGowuabh5EAVXwQKLmWsYMB5lLFPJOhNZnJnZjRDGF9X8IyvBOXF+OR+oqSjVWJfSuySECzDUDdryFsrdXO1zQzaFxjptZpNIhylbii1EyntKyuuwdtDxXIHDJWVhSL0hmByWQgh9r6Z0bZDIrCFfoOzbX5d17CzUdd1cpkQ667IC4zQkuVuPdtRwbosrq9yiULdV8Dzv6r+l+WZmcwC2UGE5OO3ENT3BZubulVZDlQBp7XBbmqQq+VmxX66QFQ2ahhdRws+vt4jTlXesNoTPgdvx0gz+GFdUuikGKPKLNeorMBAY/obFQONCuKfw5BDzzArsDkyFSHCy6BAh1fw9vUljmJfSteXVPkvnuxz63S7bnbfsSUKxvWj2ca+6Tt80wpfq7x9rVJC2r4IpyjyQigjfs6CzLntWM4u1KAkfWId7GFCbnp5SwiRLy7326Zlobc6HA/1+s3r2h8UfLKcacZtyCZFLVXqZGO6d9How5Naj/hUvixLNUWhBqF3Rodo6rihH8LY2xj9b3Az/e3rA33nzg3tjaNi1ipAm1AUGRtTHltFlI/f5tds5qndqITI/UGmVw9Hev32SNf2xyoKU4VBvEt7u8Mo7BGJ+ZvNkp4et/rl/bP+H3Z+enKus+WG22cpQFNOP4M8qGKVlLSdrWeqMD7GOtdOnGoc5irFyNhcBmq1Qz/XJ6Vu7490fVxqxKoY0NEwtRpSZsiGsGNr7YeNdkKtIfQPM1NFHwX8zmJQlkdlRWTD6iSUbETJllarsEYZfcBymbSFM81Dz6WSDHLhgXD93BBNIcqKQvloX8XkFRU7r8uqW1q3Q3VtLoN33fKJ0uqpCsYzhn9lVUKDwQuj16BkUbIcZJL32UO68vSHci+O7SV99NmMsaeDiA/9M3hJnc8mUUkv4rO5Xx3zep3U/85rTSst6OS3KYmFYjFqzNecyc5Ej588UZ5lILJ+2JTYmK7INog374jm3DfiegZdOnvmG3k+xssE+QHB0SFrZuT6fPfz5XMWFLMCmiBTQa+8+rpuYbDnRSGa0Wx6oYvzc63B9OhIHZ/Od/Z3ZDEpdRvFZi3N5tyu/0LNJ490Ox9qJ6+43Vwo0h7nTgy/pSI8KJH3HFnNtFbeLZStz5WvzrgVPVVzfqyaQ8Fmdq6EYWOsCe+/s6AW+iKyeXj3Ld149V3ZYEd5PlCxkRYfP9DD//hXqj/+VLY4l7gFpDPGbEr07xB+PxjjfQl9DWcQ8Awv8p6wfKElkxKyT/spZLIsV1aWvZ/QDx31/REvYxzCeTVRniCPAX/cv8Jn44k+tqArsvqun/lXsasE4snRPS9Mlj8dvG/zpE2+0XFzrEfLh7p/fE/rNJWKuZb1U11MMd79d9YXrbSMiptKVbuva9WrevXgPb16413tj25qXO1pWE5UMM8h5shCpizLFGKUjHFYkGT8bN99kqTeN3xJxo9e5iCfiYN+5IswI1GKJuUZQBbUqms3avmqk+oVsrJS5wb7ZqlutVQ9W/T/yLTjUifLoH+4q2q0p3wwkZVj2qiEwCsF5MMBUQkoGRSFHvI4tPUpRgDZVYectzOpu2DqkTNNqbKUZa1CTiH4SyZPI6xaceIBCCiyjKWJCmAkZKmjbIoKXSG1hZq60GKVoUcHyss9lcMD6N1VMRgrcrOO5SWh81VkSpnzN9AvbcDjJHyH09sDWj3u3hVcHpS2MS/j+R719aWa9LUSew43MYShNzRygz2Yh1fqDfZ2Dr830NqpbaOS2LW6kbq0oxAPlOWHyviiFrIh/ChkMZMF6JTTR7P9YzIz8ZLxQ0Bfy0Frl7zfVhtu2du2lZEWLlHlhcqYK9Cmp0EcIT1DH5DE9MrDvU/Aafgs+mxyvqEPHTBC9CAzU8Y6yEFg/JKR1SGxSQ1jCMFYOwNlIVA8wdukFfbM46eP0f+PteYw52N1GhNtJeqnZKIkoIquYIQMPgDKGGX6Aq1kiFmBbh9kpQZ5BcqePzlpL8LLFIqqLNeQsqNi0PtlyDDcM3nZCFejJOerw5LobQu5M149eEEv72f52zBvns8l6kvj+sM5Z5H3yxB6Vgl6221IzuHftefwuzbwYv2eZxD4YtqXha8G1PtU7PUL/mfLm2IMQi7VoTgX56fyGwUuiBFCCZkBaYuUxCPvPkdgd/Kgd+9c112M1rBZoKzWOufUflpHPV4FPW0w3G1XU06HUzaYMwyCi9VMyzUKGcVZ0ekuxsJhWGm3PtOrA+nHb1d659U9TYYZdNEfdfJuoYrbgYzPl/47jt1qrsRn851c2kH69mhjQjjGTnOU/Rm3f1M+AZ9PN3r0dKkHR0t9+Himv713pg9PFnq8abUOmbIi16DItIvRfGMY9AoN3ig6TeqZRstjHbanul2cay890WDzQGNo2I2tDqtM17jVv7Ez0MEg105mGqA0S7+xhMYRhoYb63d3Mr17ONTdSaF9bpNG8KuE10FS1ya5jCVUACcXeL7A8FlqHDY6ZOyTMlMepWBB/hOd6TJqOvqq2kY9Tls06oYcxSWUiLFwM27Oyv1XVe69jqG0ryaV6jiBdfVUAX5XYcFJvdUKfj1+8lSzxab/ff6Oxd9ZZM5dUUep72jbZzL8z0G/D5e+2IgnOb6Yo0uK9Fs4b9FBVXPfQfiFx8x0NU4h5wyXXC+HFu3vTWriLYZxiyyvtV6ve1m6e/eV3kC+4BN+XTfa2z/QaDhSwc1HjBnTEmS2bc3f3j0pdGHP002E1Tsv2oOYl4Xz0NWBJGOOW+ZyxU1PzcLuFKQsl9FPMtNkf09vvvWORuMdsYqgtWYjeaglB/K4rtUuFqq4PR5PRvSXhAkhzVlXH9/X/Ke/0rVF0rAL2vD1RZtGOf1lmSkiDgVrrgytctZwAUo+sw/ruUZgwBrINyuF9UrdaqENt6Vr0GxW0NAA0ZwpxIluXHtTh3deVxNyVSlTNa91+rcfaPqLj6SLIwpeQFuLHCbJx4dcmkWZ2VeCTDnMPleONgxIJpgCLv1OUhfoJwrCFPNSeVUpZD1Xep0nr6NL5+QQpHne/gReBvCT+1e4jF+leb0e5HtaIvIMEOFh5rT/NSh87zj1PnlbguU7bh1bzW2po/VTfXz6gT45/0DrbiZjPV9MP9HR8S80O7+vhK6tzxppGpSthtrNb+rO/jt6/da3tD+5oQkHp8lohwuOSjFEBRCzXCHCBxOOF2k0LBlhh/A/jz7JX/qcuxqfJwe5vs0xXLOqVApSg5zUfpOOcWMY7h26G4FTs1xqzcFxvVhRpmP9jDSc7Gsw3sP43ZEVY6kYSrGgnSjzA0CkwWAyCzLmuEcfFvEEWmFpS26scxGT2hN08LHa5gTOzhU5jZorXG+nnwfK+++oQ6OcLg4UEKMOWlvWdtp+KsCoyhlIrrbO0QMZMjRgnDsqql1Vo13IHCswXtF2yqISe07ycEDenJ/4yX0QCJuZrpwZYZ6ruKBUGIuyJHleIpO1349LayVkInEJk7QiewNqOFFTfM04p6rbqZp2CWrWYaD8AGCsCxoz5+016N5TiENUCTLBHhIi47OMtuhLV87DJv8Rbzm/HPpq53pIkJ64wPBLt5qvFcmNdsSbWeQ8k2tYVsrM51DQvYXXMTOJvqiOZ0oe7xGIvwyU7/N/s2+0G4D7ogMfipmpLApQqsxz1kfo985k6p3nVSH6fYKc9hiCYhZ0cnamh48ewu9aW4OdCownMROJPrxtXfpJOPox8k3G0uZNB7SqPGQawH83vsflUMPM+ZIpMN/WSQHxfBGoBGXk5RwgS+ZrwNrwuoNioCIvVTKPJW3m5q3blmb6NIfTgC/o+CxMsit40Ih+Pcj0B3HOsyt4B71MEehgLFJBt55Lwu/whN+h7ldUveQIDDW7DH9F6ass5EGMSkK5OQzfFUV431+fAAAQAElEQVSRI3AYj3Nuxlo2WEuNzCUDFSTgjOnrItEeDvQ5iNLNXdN33rypd+5cQ7gLPTy+0Ef3n+jJ8UzH5wv5r1vMMQ5msykG/UL+O+9oSg1ipuuDgW4Mh7rGNfjrd3d0/brEV0PllgvbW5HPTBko2loTbvNulJ1uVZ3uDKXvvLqrt26MdYCyLmumao69cbHS6XyjR6tGH00b/eJorZ8fr/Srk5XuzRod1dKGe+U8lKqyQsOIYWON9visfC0+1BuTh/r+zXN959qxvn/jXH/yaqs/u5vrH1zL9N1x0DuDpDdHUXfGuXYLU0Hd0NXQWWsEwYcY5bcnmV7dq/T69R29cr3Q4YE0HuSqgmEkr+S8reFvh0ET2RAKbm1KN3is1gFt3tkb6s7BWJPK1B+akL8Er1tT79Kl30cuX1dpZiYLUgwBRBkLPh/uaXR4V/1fjsknWjYBZZ1J3KimzZnOn3yk06N7WnKjuWFT8rntWPgJAyoppwcalOF/+eP9X+HLS/3uObAC6dMz/E4t+qb3rKWOprx1vMvHzGRml7EXPBSDx0IwdRzS5hx25stF39LO/r7uvvq6dg8OtVhvNNzZVTkaK+aFAvKuAC9f0qS396VI2m5c2o67g6aWdjraqxUVqqEOb9/V/s07Ep9IlwylRTm//uY7euvddxVikCGbF9NjNpJPNFtMZUVQNRno4HBPMSYFxhG6TuKr0/2/+TudPXyqkkNGI2mFjBo0h8zbkSKig93BpurS0SlDT2RqoKSBTvxUK+vcb5XRrqjfcUBv4FMLnzoON13TqusMOoa69dabGl9nkeS5jLTThyd68sEnmj9+JE4XrIG1onWykAQF6qcNur75kyTaeYZ+xpB2kjtabiyq4+Bg+UChAlmB1jNtpxtaJW37Jk2XLl36vwfP+ja8wU7W99xBYSfvtL9RZ57aLGlTtpqGhR7OH+nDp7/W0eKBNuFcXTzT8elHOjn+VCu/dFnVfKUw5atKQ+3rcHBLr918U3duvaL9vUONx2ONhgPlGJARGYlZUMyiFIx+XdZMQs7kzniZv/C/6nHyL+Ee06k2SM0lWprgXMToOtVu+HLLylWrIjowIhdptVKNkb6Yr7RY1lrzlTbkQwzfPRXDiWIxlPJSKgopy6UYZej/3odWM+upMyYqMIp4BYOPyKX8Vr05ldojJdBhtMvmjJt6Oe0pSk5010rQJ+jSZiH57xNRN3EZ07Zr9GerDoWXulztpuQAWmm1ztSqUizGyquxitFExXBIvASFDHlyWg0+i+6cUDMPGCwPMuhP5nE9c87DKzxLvAq44S7GRa+yRrINWMvsChsF1YjPRm09h80z1VzI1U2jTR1VdxU1x2ptIuU7KkZ7yvkSEOBvhL+usyK8DciGkxWgL8aISETFEPCNvvSVzteOUSIA97cw+U/Hoadh/v1rvVIHnVKRZRpwUC5QMjEZ9KtP10vdNrHnj0kUfym2pb7i7Q28mE1bZiYfawYdJbzIslxmpuQDAlmIGuaV3JDOLIgqsmCyGLSzN9FwMpSLEUXlrhN6xgPAL9U85t06SOrHiHpDD4tLkKAq5uz/Q+0MRvIb8xxOhC4ptJ0QPllLTeIIoT4PIz2QH1NUjuFeQrvbOgPk29utmMMC+p3uANMiTQVgEMKy6cdC8L+KB7LFECR4L3nsimz4pBfxYt5VmS/3w5dnffOcL3ZNCs9Xt2RkX8JH6PCpscDbQKc8CCPW1KGglhjtaDRFZjAACqiHcObljUBShjcppHfvRv3ovR3t7050PF3qoweP9cmjIz06OtfR2Uzn0zkKeKm2bTQaIYg7E+3zKf72LdMd6t68PdHOYS43Nu49kZ4+ncu6DMHNNJA0YEH7bf4rLIbXMWjfu7Or779zqFduF6pob8N4TmdJRxe1TlZJT5ZJn1ys9fG01qfzRse1tGLxdXmhYZFpN3Taaefa5Xblup7qTnys1/DfK6f601vSf/Na0L98O9c/fzPqn71Z6p+9NdKPb+d6a7TR7XJN/ZWKtFZAASb4FVDiY5hxE0P9zdtDvXq91K29qCLS70qMvdV00Wg6W2vFZmTrjdxQ99vIUbPUrja6WZpe2xvozcOJbnKAYVuSYfC4kujk4mhimPKpdqifECag99U7j3nASAshUxZLxWykanxD48M3lE9eURv9pr2iRCttzjU7/kCbs4cacRgqyqSGG6gVhjvrXsGizHLJMkkRIgK+ga9+vMTn8aU1fDCOLyng7VxlfVn4Kv93850IVOmllnXPU67aTMhgcqaQwUzAi05OT8MGuHJDAz+RcuPWXb377e8pxUpn8zV+qVZBNfVa0DGDPo9iHfXwDpKYayDJ2zTiFJPD48J5GtXVMScdhqX/6pmVI9149U398B/9mV5551tSMVTDfO1fv6M33vm2yuFIyVp0/Eonp490dPRAq9WF2thotD/UmLUUYychx36zufzogY5+8aGGfv0JDbWS1hAQYlQIphgNX3K9kJGH3a8qqEdhLWuiVsYBNlPNxlMrw0gq1MgRWSPaLNWsF2ror0bm/d+LhF30wZ2bKscj+eZSNtLpR/d09sknEocLrxNpw0DqkST63oLgN36o74xkPoXfgBXz2qAfNBgqYawnNrmWOUvJmI/A3OBTTcSE86lzEvok4t/88ZqOl9S052lXwQ6+17lpnrW6yFZ6Uh/pg5MP9HiJsZ4vtNaFji/u6+TskfxApIUUp4Wq+Y4O7a5enbytt29/W7cOX9VkvK/hcMxQh8qLQpF5DSEoxigj7L0zbCXC7m+HbCRfgaA/L5IP/1JKsGQL52sPKvtF9BqDuUE/boJ0we350cmJ5rMLLjCQEYy2sFwoLRZq50stWTOrZaN1TeFihFzsKxvuyJDtlFdSXkoxiKblG1Ci3Q6LozNtXe9DnM8vhrchg+pQwtwuqz2VG+tdOsbOORMnGmUFZeEtGTxr9UY6B0yXux7IqkDiS2/LGocxClYpdUPkeKTNZqj5MtcmDRSKiWI1Vj4aKRt5HN1ZgjxTyoNSBEJynUbjBcy2vtwn7/lD+mWkD0HmZVTqOgl+S/iqJbsy1lfQ5ljLtEJul0rNTE09Vcc+07ZJdZtp01VgpMZ24SH8rQ4Ui11ZBs15oeBgDZhFSeESeDKZGQGQPB1fV/C4w5ADTxM+RDudeJ5i+H0JIh1zs+bSytHUtRI37Z5XYbSPWINlzPqe6YxxUJGHape9XYW8BmEXVIcXvoLHQeprXCW+4Cfog7bUU+lvzyMRLzDGYEFZjMqgx33RTuqSurrjMtF0MNrVOA6UcQqNPS+CDH7tcVlz4+YtJdrolNQyzv6rNmGfLZpg6uBRkvxW2MXUp9EQYG/HjepRVsoN9cLggVdi3igMH4RRb/DF9OKPiH0BtE+XislUQFdhuapYcNNeYueV3N57OFckL1DGYVLfR+/Tpn0GQaLcS6GXuy8r7uk0/fJKL6ZejkEv+p7PvLn3Wdhno79DjJH+DrVfVrUn2EdBJl7qR0T4q55LLtmlL/eZLAWTE+g6q4om41ZhNUWZcTMWkCQH4iUzEy9JJjMgySROcdIoSBNQcnuQELb5uu2NlTNuuy+mK9VNpwG36fvcQI7HY2UoBFfwoZTGB1K5J92ny7/5qNFff3Cmc27DTRmClWuvynVzMtQ1bisKehyGpOucEg52xJYvHa1qfTpP+uB4oYezWmd11MnS9Hje6oTFtAiFWvqzPCjmSX6bPdlMddCd60b3RG8WR/rhwVR/csP0/dFa72Qn+uO9uX50ONe3R8d6u3qqb+0s9M7uWm/u1jrM5xjbp4qbmXKMkxJ6RljmY+gc5tKgUC/0/psExyeN7j2c6tHxFH40Wm/gGHZy7gcXFO2e1bpF+dfGhV6fVHp1p9L1yjSiWMbKjozXDO6DDjDVcudTl8jTJcxMZkYUSH04KCpjgcY4UMh2lI9uanTwlqqdV5n6idqmltjE8nTOqeKp6ulTDYqkLEs6n55rtlyKi1CUS1DqTOlSKVFZX+UskfsFkMBDzjd67CWlPc3xkqzfOcllEq3EWJ1Y0K+zbbOurMnwbKUOLdolRZS6Y7PZsHFvUM7SeHdf73zrO3r3/e9rzpee1jJFPkt2ISrFyIqiiX6upO04Ev4lEmlAOM9zELx8TMZ67RS1qpM2Kej2m2/p+//wH6ncPdDjs7nWXdRwcqjvfO+P9fa776soSwn5nC/P9fjxp5pOj1iLc7Vxo/HhUMUwyEKjwBcecUg/+9XH0slUkyxXyybaKKlj3VgIihgbMZqyYMJTZkm9zsiMjUCq6KewRjkGUsa6yFQrV8Nm0ai0FnR9PKSNEnLfhlp1Vmua1so4iGejgYZs1PvQ3PGVbnbvAfbVsVQvWU9rGW0JsAVSP2nrrvxt7Kvez0t6qKVoyx7YcpgydYw3lZUEuqxQYz5PJsFjS0b/RvkA8L26g6ABEn/Lxxv5bFVPccgb7gPk00cHw9dZ0rmW+nTxWL84/rU+mX6qZTbTrD3Ro5OPdXr+GMNsrWbVaX1M5bOhRuvrujt4h4uAb+n1a+/oYHKTr327DHOovChkZiAoZhHf6Exbn/Ebsi3yackTJXn+FYQjx9cH8HXjcAMEpsrXR2J9NBgrazhc0z6TqzgaqkOWLqYzLUGLjulmM6XpVC3+ZrbUelGrrk0xH6oc7isf7ip3Ixhk1UjKcwlZVEzaGuv9NIlJQi60dT1pHXQwz35Q5GY81adKmyP5rXpKZzJbKaMpcyEOG6ldYozN1a0xbtczQUgvezBUwljvUIZda7SZY1wOoXHEmgfNhDW9q1DsK5Y7KjDkCv+qVrH2HIy9Zf5SjBI8TWaXviSCYj0l93XlPBKIWJ9thJT8BdyHrwkDzg1cCJZsTfZSQjakBf5KYmzCYFeay3V8x+VUx5p0+ttUqkljZHxPKR4oFIdgV8oGxAv8XAatCVqVgqQAHaFnshGSw/PkLigwn2ZBdglR3nNcHuSyAXUed88IGGMwOJbQofVmrbX/WwW+rnTsiQlktDPhy88Olw0la5GW6ZuKtOWy5UjqWyLRn6uw+x4HPUM97iD+kgfpoV3etOu0Ii1QJVo2BXN4doe8oCM4qLVNy/pCnrBlxvlAB4NdjeBZkTJEMUjUTF4vREUXLAVITfJLmjZ1rIJtmO5gS6Jxnk68hOiaYmcqQ64he4Xf3peKpEmBMj2oEkQc/hhtw/n+bR6/BLmSTLqEMX/m9ZHbQDhSIw+ZnK9VXrHfVxoyljIWyo3cZH3NwNuM8GW7hi/iV+1+1tdLHeTqN+HFij4HXxsvVvwDhMMfoM3fT5NGM5xklWeyGDCQA0LSaM3tR728ILOVF7FL1vsEkNg/zlw0lyIxFwr/ndjlYorRIIWiUiwHCmUpKwtVvgB3dlUUBZmG0VDrghuVB2edHqBTfv5U+ot7x/oPn3ysD6enWrpCQrJzltAoN+1WQaOKjTSgaFKudS09ou7P7s/1s5Nz/cXTAIQBGwAAEABJREFUU/3V8anurxtdcKUzJ3+56bTh1M7QVOQNdC5UpDmb2LnuhKW+vR/0j1+r9E/fyPVnr0o/uLbQG+UD3Uq/1o30c93QL3TQ/ULD+tequvvaLaa6udPpxk7SIK5U+i3lsNDB/q4mk4HMTHzN1WNsjIdnSR8fr/Uhh4gH52tdsB90KefGPdeYDecQq/61vZHeu3Wg928f6J1rE72+P9aNQVDZLzApMn5Tv5633Cdyxf+t0iPzyx4KutKJLMKYFfKbqVTuKtu5rcH+a7Jqn3lq4CMbUztT0Z1JyyM9/vjX+vjDD3XOV5H1OqlrMmbAQKvEJCc0h/siRaKTL+v/ZemMB03Fk55BHW1cppNIk+SR5rL1MlDgZS3/Z0kzWd+PmSkAM5MFYJIr89Vqg1y3Wm8ajOY9fef7P9Rrb7ytzoLaGGQo8UQbibixySXh+okkdOX3PCWuTnz3lNwnLdFHZ6YUcthUqBrs6O33vqN/9E//XJP9a/rJz36hpydzDgvX9O3v/lDvvf89jSc70FNjWKz05Ml9ffjhz7Vcnil1bOqxhsZSiAZdbGRdo83Tp9xsf6LIISPr6JBNxm/nyVSIppgFZYyDR8HSJVpG1CkiGxFaA9tSUKMIstSwCbRi1WLEb0ANGhW0m6VWAUAMNC0l2q84lI8nE1WMMV82mt9/pPURiqEmn0OA8wPpkNMjeKJnzmRmz2JfDASSHKaOvjtoS9CaaKMfJuMquBHNMRC6mKsNkdxArte5wvP2zZ6HKUTbv8fH1wLyD6HbRol3ULNJrWbc8t6/eKpfPPpQ96YP1A42Olud6MHRJzqdPdV8scQIRued5wqrPe1nb6JTfqjXr72vW7uva1JeU5VPlMVKER6HGGVMZszwkUeYKPMfCzKzbf+/4f3iGnWaDSNMwHnbwpyOeU2ugKtMZ9xaPzk/07pGDuA5gqkNFwOrsxO+8J1rczHTZrZQu0mKGELlYA+DfVc5X5ECe0ksK6koJfSnoJ2ByH+9xtfGFtAM3X0YvgkY8y0/jNYX6jbnkHYBVQv5gTHGTJbTno+R2+fOy9RTjHr2PTfYN3MJQ1/kpbpRxyFCTUn+mIv3ERir3uxI4UDl8IbKwaHK0b7cWA9lKSty9TRCa6KvFJApEAhTSYGwOaDZzJyKl/PdB6RAviMi+u6bEmutTSsuVeZquzlSAr1upNtKsrXEHqduhpE5VctXrXa9Eduhmi5XZwMp7kDjnox9wbKhUiwUcgC9FoJMn3UWTGakQ2twUCYE6wuZbf0+8rmX5zwDY+nDSXJ/a7RvtOHCo3PiSBcuR1eOuKAbg9Jp8vYv89zr4Q0E56kxHtjicep+3cecAto1M8khnAcZUwjwmbQGmlYcJpZ8QW2Q24TRXmW5bu4eanc4VgY/kq9Xqvrj+8BmU8u/unbIXr8+uk4ednn0eEfBDtlkAmUMxKgf8Iss06AsNShKZd4/aYG8vO2Ud60iYS/ndToqN5JaaGyhwdHhJ+JJ8OQZjJKBkqb+B6PdUlToMgUOGhnaucwq+hyoykqVjC3SDhX6BxJ6//9qr/AHGbBz0/FC40b4CmKKxMRtfZM7n2z3nyGRjtCrh8knq/AF29aan5/Ifz3G1Mm7SVRGHmRmyB71pEuBE8IkVbZRjqIrUMwVCrrYQRAwQkc7I+Uo2Y7T83w2ZXHW2iD4C06qn2LQ/sdfzfV//PKxfvrgWI+5XVlahiI2ldCxU+baqUx5FEqp08V8qgeLjf7qyUr/n5/P9H9+fKG/fTrT3xyd6N5irYs2atVm0FWpsFxDmcap0KQx7aJ09zYXer061x/dmulPXznTP35lpe9xk/7q8Eg3yhMdFKfay461A0bxKWN6rKI90ag50bXsXNeqYx1WM1CLC0rtDKKKzDABpEXdyv+zp/tPp/oEq/3RyZkWy7Ui4xiWmfYq07Wh6bX9Su/d3NF7N4Z6/1amd655WtT1oVSaoLiT3Jjpw8Td75FkZj2Chd43Iy4xXnzmMjiY89CnJ4m5s0AeNKQ8lw3HKvfYXPbuStVrWncYdXziyzAGEpv+vb/7T/rwZ3+tDXzOAvVtrbZeoXDavi0hCWa0Z96/w8NARq9biD57oLB0hT6N9rz+CxDhz8NIMxSa4yrPw46+vQ7+gHTV9lf5+prOXixnMgMyEgMkuG+yfszuJzmNvmQi2QH+JrVasinOFjOt/XdfTdo/PNCf/KM/0euvv6GIMiy4Ocm4zcg5zIq2mCp1rKnOWvxLRMYWWrI7GXnmc0AfHdxtQ67GZXq8r+/+4Mf6x//0nysvRvqLv/ypPv30sQYY8e+//wN9j4PC7i7zullpMb/QfHam+/c+0nx+qiy2yooOmewonynPGF63EdaHFk+PtDmfqgiBDadW56OHyJy+c2hwBOuINTI1CtC9jXfIn6e3ivAhkp6pVo9uraxbKedWvaCfot0Qb5SzEUbWY1huFFjPHWt3OB4rYuTATg1Dpozb1s3RkbQ4kwyj3Tb4nZLzBf5CBHEe4lIicAVdOoiGIsl9ZgyZSowq4XeUaMzUxqjAfMSqEpOkzueFhhN5tCbv6xmU+JGgQMkkz/d2aOryuUy5oueqhMcdxKHCW7+ELv3U+8LRLLxM28ZJrdHDK6112h7r4+mv9KvTv9X95adaZCvNMUSfPn2i+dlUadqou4Cy86A4G+rW6G29fuPbeuPW+7p9+Kb2J7dU+e8pY5hlsVDIMhljjREfHtC1zEwG813utgRABzRvwz7SF+PU8Kh78HNbDP6Q5sZIQ3oXpcgly2BnLEP3nE0v9PDhI51xsWIcCgMH3A2019MFF0RrLWdr1RtTlo9U8dnVb6ozbtRjMWRqShqLgIbxhMHfRZN4HHRL2N+JaCuzGj6upPocnCrVZ7IOPgldFjayTBJtyPWsf2nkpjeAyN4VNkuZHxLRieJrc0JO24axsa90baW6qbTeDLRpx1LcV15dUzHYVzXcg+4dxjyQIU+JxdXGoARgrAxehxh7Vjmf1ctlgNbncOrNiMv6H6iULGk7B3jPHh/jhthCZlMFmyswNhljRmf3Pl8MGg4cNWPwX8loMdTrrlSdKm2sVAdfVTIGdFICAR0Vs1wxsk/QmlzI6aF/TDJ+to+ppwfPnNYeRDw1XdHqcUcgNchoLxhvT5KXMRHtQzWG8Gq90grD2A1kOK2UOmXwbVwNtFMNNXDaWMuGsSmL1KVN+pVMAmb4DvqxPk6qPYc873Pw4TklDuFocVubcmZGFVPHxWHdG+AtogJNVNofTnpjHU7JOuvrCJcYu/9t+brZYKu07JkJOKeM3KCWfF8beJ7IGJOM9jJaKOH5gEPpIK+IkY2BblyiRPwALxxQQzu0aa14b0FeQufKWJ8OtJN5/BIe9npG6UDHvp1kSYpJylpTBv3ul/Q6yKKGrNMKOc1DlJHm9D1HkMHzz8JknuZlZRJ8u4J5+ldA5CkE6jhMZi+HPuOM2DcBxX+LB4p+i1q/tyo+wK9ozLMDL5gXYuS0VSgiCHM+kdcYIUiqZMyycBST+pfcecgHN8yk/WGh61XQvjYIw1x5rDUeFxoPS8KmjPaHnCAzBKKTad00enK+0K8enOgTbgfPXP9wm1LxOXE0qGiv0nUaPsDYjV4exTlDud5fd/rJ0Ub/86/n+sVJqyfroGkX1GSFDBTcIA1Z4NcGQ90EN1BGt7NKt4LpsFnoOzeD/ui1Ru/sPdL18Kl206equnsaJAz0dKpC5ypspmAXEshsqaKbaaILDPmnGlLuIF9p3C7UTc90fnymp8fnenp2puPZXOertVbQ2dQMCGN3aI2uFUl3J1FvHw70zrUKRL15IN2spL0ojUwqJUXYHFhccn73kMxM7vr3s1cf8GRRQJLHtzDCJmm78XYSi1iMXWzSKkrF8a4Gh6+o3P+WQnVbmzrThq8daXGmAePcyzs+9bXwAPqbKXvWXNa2NNNtyZK3HmjXfTye5yHJFZeDEDkMyMfj8PG4/w1h6XkbL4a9/URbXwUI+JrPCyO4CuJbP1ajjUu4R5/OiMB4smiKmSlEadOsNF/O2Hjm6lIjwaLDa4f6s3/yT/T+t78nC6VyZDFDFgMVDHRm6kwg9XDj0I149cpXOKM3U+dlke1yvKf3v/tHtPnPVbHZ/uVf/rXuffJQ42pH7771LX2f2/WD/QOlrsb4WSi1a50cPda9Tz9QC30hNEoYzwGlnyNsGWOQmNvNWmm+kDWtiiyj3+0T2VAKaIxo+qCOW5kOjjQKyLRRz0jbohWdyTCAQqopt1aW1ordUgFkaaWsN943rKUa/VArcuMXOdAWy1qBrxIxiwoc0GPMlDX0cz7X6slTjNET2l5JboRBP53IHWyDFg8lXg68yydBcyLXoURJB3nO34Tfku836VZUyrlZV8j70aSrOpRJz5DkP97v8zQy/aFpqhC6yiFIaQgm4Gl4n4l7moP03vPXJfBc1PH6Gh283MDnM9bgx2cf6hdPfqZ7sw+0iBea1WcYv59qdnqqzn/l8Cn69iJowo3v3eEbeu/29/TO7fd0m3U+GeypzMfK84FKjLSyrJTBY0OmHPIB9OMw9WzqZQIq3L+CcFfhvixxfygm4Py5QkM5R2I+zQ9gRaYcfzQYaDIYqeUgtjw6VcP8drOVWuZ/xUXNapUUOFCUoz0VIOcAGsuhMgw2qyqpiMJmkwLcRR63tMqp7+F0CHkUh0khb2rPlTbIz+ZY1l1QZikLa0UslpjTCAdjsSa0XIhFK2EwGje9ht62TS0sc5DUNabUZTRdqmkKrTaZNhjuId+Dtn3FYqKsnKjgMiRidAX4axjrHboBRkNvlMUgswCxDuv9ZO4DfR7SsyRdOZjcj62TWLu+FhIGummuYDOwJH0FoJt1wpW6Gr4QrP2vNGEQ161p05WgUmND8SlAcTCWcYlgeckYKsZQwf+cNpweXTqT2RayZ0m6ChuBEKLMCAFtJ0HukgzPZIw7UibiB8rATZnnEMeDp6383wAt2IP8JrvFLvBbay9ThUw7yMCEg9sA/RepYwrUJzddQX2cWO+LPtRHEhkOaRuXXupr6/oqBI1C3oQPpUMftnWLakvK6Pf67p6u73I4CzkyJQUKOqimhM3k41iy/ycWMj2TlsBzrvTpHAL68XFjXliUj2uE3AzQRRl8YvlQIWk7SpPoIwlfJJOZrJPLgKFnhU41dLzPd2qZfw5p4oLEQET/ZkLXpkYRhK5BFzfKoDOHvgzk0JARz3pfKuhnkOcaIBNOVxFzRWg00j8PiJBIV+9Mgk59xpl+048oIa/HvOo3OqME8HkX/hU87riKP/Mp/ls+4bes94et9mzMBGKUMkemIi+UE3cjbjNHISC5wQUF3/mSLqnqiIsE30ML0g7HQ/l/VvT9V3f1/kGlm1mrihv3HIGqomkyyHR9p8IfIkBCxmp0YiPkl9q5ShbmDkpkD+HdQ8EfYAhdi9IOE5px87JeR03jSE+bXPfn4rNwq8x039cAABAASURBVCdradEGFVZolOfaraJuTIJuDqXbfps9zPXaUHp9VOiVMuqQ26q9cq3JaKMxyDIUeTiXhTNomMtQ9IZBIzWsDpL6ByXoyjEtMDbm2o1LXcvWOsAoGmBwtHzKnXIzeQ6vLlCQKxZNhCnj2OhG3upNrPH39zK9v296B7yxB20jaS+XBur6BcT+0/e07TQoBXAleEksXkGbvrHr10EQ40uKzEHMg6wolE32Nbp+U4P9O0pxX4sl6p9b9VFc63BYq2pOZYsjxdrH3CiguAJK31Km5FBU2lKlr+PQDXIl9QWQ0Suxz/lfmvZ1OvtDlTGTYKiZMTPAkiwwf1kSek0JBbqp51quZlqspmrajUIeVXIA/f4f/Ug//vGfaoBhHVRSfkheJYVMncXPIHnc+UtfnZlao0wsVIx2dOfVN3Xt2k398ue/1v/8P/0venj/ge5cv6E/+5M/0Z/86Mc62NlhXS37zbrbTLlhP9ann/xC84sTuUwGtQpdC/2dDCXNEMRESp0UQZZlystCIVpfJmN8OYVy6kUKBfzA2oj4Dg8Hxm3EjfTEpiBu0sVGkrql1C3YW+Y9Qloyqg3yvlFEJ8RmjWFeK+cgnmOg+8ZfjgbKuZU1vqC03L7OHj3S7OQp7ayhpxEBQQ7+Cw88kqNPMt5BSu4TVJL6Dc61VRLNqk1RneUKJX0NJlIsoT4oJSDTZx31BWO8ncuMZ11dxn9nz7sAiYG1oAYb+D7TWrO44avjU33w6CM9On2IobjQcnmsJw8/0Pz0EcbvuZrjM9nJSnvLgd4cvKbv3/6+3r32tm6OrmuCgZ7nhfp5RT9mGJIxZswvCPDJh+sDMsIMxKP6Ag/0WQetW3YQ6NdtB0+TUA9qaKZBdtrM1ERpzo31fDZTt9lohGxdHw61h59zWLP5GjGptVquta6TLPp87CofTpCBMdMyUMYcCXlUkUlZEAKkhLJMlxQZvhEJnYlkKGeuXP7aMw6oT9SlI3V2rmQLocwUoSl4O4Fy3IQmLqQSN+qcbiXkUBiLcgMNeUy1qa1zpWao1I7U1BWXG7maNldwvnIZ5PRFDhRZVSlgqCvPJfja6+9AZxYUYlQgHCxAX1SwTIGB9HEzvegsXMZdfh1XmT5I1pdsI9lKCkvGBF9tTph4XON7Xi1huDWMa7NcabNutGkMQ73gZn3YI+TwlwNGzEuFPCqD5qLI4U2mz5BDJMRAmvUQzmwbNjOFQB70krIN92mRskEvOiMSyMt6HpiMOIuNZZkULYgs1fB9sVpqvpijP1dqW9Z6Rz5zW1FvwsFiDJ8r9GAOX6JDpkBlD/vcO8z61vV1nFHfjHcwCZ8m4al6l1pkGpn1P2mbkAs4pT0OZIeTPY3zCuPdZMi+F/Z6vQ+9y+VSay4/GsJ9GmU6wr6fibH4NBrx0Ca+OgYNs0LjosJALuT8QWDVkZfQRZ2i2pCpMeA+fOhMktUK6NeMec6ahSJ6PqzOEIkzRONMWp1Ky1OlxQn64Vjt/EgNaIl3S/KXU2V8Qcq9DeydDHsnpkYZyjEmMbaAPRX4IpepYq2WWa6C/plZxqwePhZ9pbOvzP37nhl+bwT20uHMuMLXbdnLB9nljxSkBFgwcoF1xEhyVIiZipgro6/ldIpSXVOL4pzEesGjy4SAm4J8kYRWyjaSG6B//NpA//r7d/Wv3ntF392pNFycK60uxAc47VdCOKUcgQx1R1pUaVGDkGPEj1gQE+1wCzPOMw2iCdu7b58LDy03SXMU6BScLlqdLls1KlCeBcPIVeVBe4NMt3dKbq073SpXulXUOkCR7UPgrlbaD2tdLzo10yeqZ0fQMVeOQRG6Of3MGeNcEoodIRYC7ItHLeOmrjRHUKcqdK6dYqabk41eOzAdFkvlq2OF9Tm39EuNbaWDotUrO1HfvbunH791U3/0+oHevzHQG7uRQ4S0z217ScNZW9Nvp2Cph31uFfgGnkjr05NkEjToBdenEHcf76se61tRQMlGNvDIhlPy2Xly8IqGO6+otb1+MxIbVV6fKlt8qjj7NfP6ED4xvvpYas9hxhJaa6jq6A2ieEM+7+ePEXTgUb5/b2kn+Cyd8Nd5Pt/216nzu5QxM5mZeD2DGXG94IjzUCQpsvFnUb0fCPsttv8VlsXiAsNqqtVqzWaUNJ4c6I/+4Z/pv/mX/0a333hHBQcmK0aycqQAjPnoIgYBh6E2ln16JD2WY/KHLJqBiuGOGpT3X//tL/S//R//QbPZQt9651v68R//CP8dHexOVLAgu81CNWtudnGkD3/11zp68pEm40zDKlOeBRmzJ5RzB/oDVDKpY3xMZ+b5MN2CFKMpQ14ysiJrP2IIZQ7WRuSwGt3oBsGB8R2ajTxs3FoGDq3GZuL+FgvykB2+SgU2msBB0H0jbJfrIKfP8ZBxFpla2sswNtJsqvX5icQGw0vJWujvWAcJP8k3/h4iDJ0k8CbMGOSGej+wdptGDbEdWSgU86FyjJYUS3ga1WiLDl6wx9IkK482iKqvZnrmPN8j9OLebwlq035PNg0m5qLFb+H5JqKF2JSPtdDfHX+kn9z7O90/f6gFFwaLdqbHj+5ziDnR5myu7mStYprperqhN8fvomd+oNcP3tFOeR2dOFHMSuUYZHmeEQYxykKQjAF9Bp9NMzO9+ENEvYPsBNFOb+r6CLGgxP7R0O4G+WmYv67MteTwdja90MnxiRZnF0rThTK+4gw3rcZtUFx1qqe1mGr1N+vjfRV8/csHOzIMNMOQUVFIWZSiSUHqjN5Nct1oov8eyAMzaK6n26nUnCihr6w7k9lMKaykvJGVVKQ5BFFyI51DtfvmBPTYULcB9NEgg5uCdoZqav9d9Qk362OM3xFt7Skf7Cmr4C8HkJxDZkRuxbgVAv0ZdNIXPAzEe77xIgo9pDOQJHwSEunCfwaP94keoIwLIHLR70cc4JTmEmPyL7+yqQzD3SJ0W006Putps1nwsWClmj22aaKarlDdDlSnoSzuKuR7ivmEcKkQC2U564E938z7CxL0Ocw8bDJ8I83M9Hln4oe5N/JDyGRe1qEgM/IcwncQjhbZ80wJee+6tvcDeYExNquVFtgbjg2HjZYvA+ovipIq6u0gE7t8oRnlpaBYeQrKW8NOCVw2mCLx6P12tN/KhYRXeIYELx2izBbmPQN8aEuXCPjB20BOtWpUoZOvj3Z1A509zIq+39hJGXA/dEHGJcCG8nOnm3Sfwn49d8hS6tSlhE5r1TUdlxdS4ePhq8FONdTA23SeUVZUhBpRQbAIGFDPpyzVKtCpBbo9Xx8rLh/L5g+VLu5J51vYxQPZxX2ls3ssg4+1QX/Upx+zdd9TN32gbvYQPNpi8Vid2y6smdChn9HpOZ1mztMuMr6IfZbLD0kVNBYxV+TH4LPBQ0vW806ERUjEt+EgeRw+yiHoB52SHAyR0DaN5GePmVH8a0L2rN6XBpyeK3yd8i805CN4IfrbBp1I8FsSse31qv42pn4gpAVIRGiEQleIyosc/ZNpjYJdXqAYEKYEhOuAM92o68hNTCxgkdwqpR/eMv3w2lBvVNIen2bKtBGX3Zz8pPU0aUObVjcKTeKmTapQGJOq0g4n2EGeIxJJWSAvl+okzVi0C8a8RjDWm0b+j/uSL2bisRpowg3m/s5I4zJogLF9rWj0xn6uV8C1nUzXJlE3Cb92a6z33ryua+NKBYKZ1is6qCVO96wmiboSadooYZTwIi3hoQi1ZNQzZTZVlc20M1rocG+BMD9VO/1IxfpI19kU3tqr9H0M9R+9cUPfe3Vfb2Go3xoH7ZedJlmrKrSKbGTm/SealzsYaERehCc7PA3xNtBHeVGa9wsPVV+IfSb4hbK+KFDOWVEqYgxWkxvavf6mRnuvKWR7amBHtziVLVjg5z9Xmv5cah5ILbecNehOJVtKoVbqDSLv/BIoJZilZ86TPXLle/jvNQzqrkDQH4+6/3kgnywTRQyUDDntwUHM4Muar0qz2akupieausG5bhCxIDfMX3vn2/pn/92/1Y//9M915413Ndi5piXGS2OlQjVSMcYQwDAPzI0Rt94fK2WlLpYbPT055yNn0Pvf/b7+9E//TP/gR/9Ab7/5liaDUo3f7M+OtZyfcKN+hKF0X2enD1Qhe+NxruGwwGgvVRaF1CV1fovE4TklE3uKxDxtD+SJlS3FGFAFJmOeA+shsGE4oodR7uILQqrX2BJryQ0e4oZBH8iLlI2s+8AtTkAHWIPMYKRbs5A1c7Bg/YN2La9jYl3Qz6AsVXDrF02qJJVtqwxjTLRBJak32JNsS6yUknp36fVhz+vREW0o4mCrYJxmhbJ8pBy+Kla0nKFjAjw1wsaG4pDYr/sWvNmO3mioj18GPfpisI9/85e37rWYC8bRMQlNarVhjOccbD7GSP/J/Z/rEzbhTdlirq316PihZujjZtZofVornxeabPb07sF39P7tP9Yrh+9qp7qhstztx5iXQ2XMdyxy/Mh8BimYhB7oIcJX8KAunYdfxGVy7yE7Lie+H/gIEm11FtQwaU0W1ZaZUpUjs7HnY8tNZc3Xx805svvkWOnkQmG2Vlh3yjCGimykarin0e6+Bsh/LAeKvX5CTotMbAZSYE6gO9GX9+l0uGo0+BaYGYN34uLF/2RjvX6irjlTCCuFWCugly1vpdhIBnpjfabeWEf+1K4k95Hdfh+gaNdk6toSfThUvR7xFWCIsT5RyA5VVGCwp8K/BAyGylh7qqCVQ1HKglKM9BNkAT8EyWH4wMxkZuQLqiUR/Az61KsR6tIRRy6U1sQXknEIsQslYx1FaL8y1slPyE1Xr9Syv3bcrKdUqE1urDuG0DaWRcdQMatY41kPMydEl85k0BwsQhph3jIjz4H34nOZ1Jf3OiGSS6KXx9vWkzwoXLSgPORy3xiWkKVAbqR817baYLTP0JmONcZvs2GfYf8PlHMjd1xW2sFo9xv3Ae14WoYBGUFIxmEg9Ix1+RTtGmlGP4av3if1yvf8ZyBdkpkp8BNRADltjvNKh3zZvIZOnhAuMcyzTnJE2gnA224wxC84bNTwPdFRB70te7yv6RYZ9bXiYxU618c+qcbyG/uBH5gUZRjJRp/eltGmqJvgR/IN2XUrh7A0P1V38VgtOr09+XRrkB99pM1TwKXM6smHWj76lRYPwMNf9uHlk19r+eQDLZ9+oMXTX2t19CEH/Y9VX3yq9Rm4eKjN7CnqdSohNwavIzT6+DLoyeBbBj98zkpozWOuwBw6jSaTeghHGN4RYPT9FIiqPbyID+kZKHqV52lepwfpXvYr4QUvy32mrqd/Hl7uWWOfz/zqePjK7P/imT4yEACbtKIpwy9Qlq5sZxdncsGJTqdz2n3gDHMQlAtvTqRC2e0z2leH0ivDoF22wgHKxv/04WK60OJiygYs7U3GGqHoRii6yWhAuFJOn01da41CTZmpzaSzttaM9hZcv218dWAgRAwBQ/HdLERRAAAQAElEQVSWhTQupWHuftROGXUwzPTatYle4Tp/PEiqRkHlSErZRm1YK69ME1e0qZTVUeoyQAPJgTJXzXAYhHzZtf3bxArFAHGFGTDqLaEw0wmH74/VtveV66nujhv94NaO/vGbt/D39AY3modZpyHKNBqKFnq9xYQAJQS+cyjSPjDh0ktA0lc+l3V89bykXN8si8isD8kMn37lCJlCPlCsJqp2MNqvvQWf7qhpKy4z2RR801v+mi8RP5Xmv5Lax/TwREpHUpjSlm8Uzq9LGhiJnA4HJfvH+rd05eu/Mgfd/ejcB/048BNjvEoPeVBko87yqAyZjYhT2y21WJ3pAqN9Op9ptlxruljr4mLJYbNTNdzXD374j/Uv/tX/oD//l/9Of/bn/1pvvf89Hdx6TePDm8q5aaSQunyojpv3UI21d+OW3nnv2/pH/+Sf6r/97/51b6x/6933tL+3rzwE1ayZKV+O5vOn3K6d6+jpPT158qnKImkyKUGhnckAf6TJaAStmWTGrLG4QuzDwmUYGyZDKQPaNUnGeM1aWW/S1r2Pdlfq1hg1gBt1D5u2ee7Ly6aGDZQ0DHhfO+wKJK+UMNp1hXYuYWSoXdJWrbyIKkBZSJFlF9AdxtrrWPMJGuRrUV/D+SZJ3bZr2CNb5LpVxwacIfPBFUJWqcUgYZ9UYpw+ny3la1HWkjqTkvPnEh2j9jIOgl+DgK9RpG8sXfazLd9y6zjbzPR3H/9C/7+f/O/6yUc/1dHyTA0K9nR+odOzc20WrTYXSYaxfpDd1bdu/pHeu/VHunP4tsaD64rFRKEcAHQcjAwY7AEZDRnznPl80xdj7MfBOIl98ydRhbruJfaNlqZb9o3E3NX4c4z0OcbXBoPDGJP/isZqyo336VRxuhSfTBVbIZ9DDUZ7GnF7WQ13lBWlsrxgDAgA+0+/WbggWKe+L4j2eQnMi5LJEqkYNwiP1JypXnOLWHOpoJVEHRYHfIjyzjpkTGv6XiFz7CNqKeMHSfeRZaxceTuJye84RLdNgcFesbYGapqxsuwA2TxERnehkzVUDBTLUipzyXnLuFMWxOKRxYgXZMiY9fo2QI/D8HnMZLaFnjnGopfAk/oyMIy9pLOZusiBgwOJBU9rxGYmsTeJtZQw8LqmYSgB5Mh/pQajPcWxYj5RVjAW1yuxVIxFT6cuHRRBl4DJnbE2iHiw98wM/4sIlPM56X3CZl4myKh5hcA4YggqskxVVqgMGWs8aZseZcHQGp1WzM1Fb7TP0Jcr5qBB13Rykc0saIiMTKqBdqqRRnmpIkQF6VlfcpmgLy9vEukmM1HG5D/6nDPiXtbp8HYySnmbY9bQ4WRXB+MJF21RGWzOYHfEGHeRDC5/NOz7wdL1LzS7vNfIe4seocNej9C8RB3rpNyivN3JcKQC3sdEb12kSIRsk7xN6I+pU+ACJHK5kfH1Pi5O1J49wOD+SCsM7/VTDO+jj7U5+lT18T1tTvFP7qnGmG8o13DYb88fqb14pPr8gTYn97U+/gSj/aOt8X78oVZusFN2ef5EywvsmdmMA9NC3WbNWtoodI2C05GEHxSZryLmypg/Yx4h+tkD2aKYet/6YaiPU8J9WEroqx8v9xvhbdPMi+WIXj6eehm88ij/dfq+Kn7lh6vAb+/T80vo+e3be7Gmt20wGDI9GKWOxZPFILNOSwSx4za6tEwxkeZVKSfKKBAByC156k+eOZM8HHS6eVjpYBA0QmkX/eS3Ktg4JhgO4/FAw2GlgQOl56frFSfqGkXvp1HfuM6Wtc7Way0YN5cx8lNrVicEh35oN5a1Ci20V0/1Borq+3sjfe/Onm7slWoxFvwT1WK+0afcSv7dw4f6Tx9+oP/1Jz/RoycP0c0rxsYKtFp+WyzzMB0Z4+FhzWwXUCf1dkJqJdQJJeBTQhE2bA6NdidDffvNu/rRm6/o23cOdHen0B6ba8WizdlIAqUDG4B5RVrY+kYqgGm+2El+9nj+FoaC2kIyCWzTdekuG7yMvczrS2wHQrbHEq10TFlSYMHFyHzy2TkMUEh7NzS6dldxeKA1SmQB3+t6rnp5omZxLDSF1LAR1v7rCacok4UihpjBEzGaz4Lurh4n/Sr8X9qH3zBAcl8vuJfR6GmUs6Bt8T6eJJnMWCCXCL4mQqYcuc7zgC+xnyA7ay2XM03n5xxAF6rZRGcYXCdnJzo7n+pivlZR7erV19/XD/74z/TP/+X/Xf/23/0/9a/+zf+of/VvwX///9C/+r/9j/qX//bf6V//9/9O/wb8+T/7F/rWu9/S4f41xZDTB1xvG9q/0GqNwnWsjnV8/DGG3UOMjLnyMmrEWtvZGWtvb1eTyVgj1lyeBdZAg4yJRqIs5srKUiHLlFjXDuELIwRtLYVOwYE+MDajoE7WgzbwxfrogFj7QubMNyjixjow/MBtUUBeAjfl5r/eUi+wMaYK9Sm21IXUzNSw6V2cnyijzwz6mijV8L81aGUnSApImkGw8LfYRtI2gtdnkGhQB5lychq+InTEIxNj1VBik++8Tcp1ZlRJcto3GHQbDLgG4831R8u4rppMXg5Q5dnjec8itK8rJJOuwnq5S/DIb986fC/h+s+NrOnFmX7yk7/Sf/zLv9DPf/EznR090tnTJ3r66UPNH8/ZtE3Lx0tu2jodlDf1xq3v6u1Xf6gb1zDWh4fYjkPljC/LCsU8Zz5DjxijFAJd2Rb9WDwOPNzDw4CBOX0vg6DXfGwW4I6ptiQ31H2/SPQRMLY33NDN2Pz9HxH6uAL6PzufaXy+VIlOTxxgre6UhVwF81GOJir4SurzE7JcVmQSa8llDkUjWcsc4dGvIQMRGDw2ZEu9sX0i1R+qW90TJxna3Si4IevWld8iZZ3keoqDJRaJsMCJbvA5PHKrmDCMBM3y01tX0MuQi5iKG/VS6w5jXSPFch9aD8CuysGOcozFgNFoVSFl8Jani0EJPvZrxxBJXz/0LAu0SYKHPw947TzdgkyP4/l6EnvYFuw9PlbiSdBsrB0Md8VGPX+YCTG2xPppMHaNtUZRxpCpbks1jKGzsbJiAt3ul8qzUgUGu89BgJ+CQgekyszkzmzr92GZzL6Iqzz3KdB7/jLbln0xTYwt0leR5SpcZ4YooSc6bqWDTBlpRn5Tt5oiP0+Oj3R8cabpZqVls1GNDdGxp0aIdIN/WFQaYVSPmAf/6yo59cNlHzHREtMe3Hcwt5G2e6SgCPrbY8pk5BVdVNXl2mH+x/BlTJu7g7H8YFBYptC30SowDwYNHTxv0Id1TFqi147PTzWHzhZd16KTa8rVpLdMREdYTVKkn3E54uv8RAPWaIAe6wI6GJDnIhuZu5x6eVqoaC6Usf+m6SO23nvanN7rDfJ6+hR1eaSWL6lxQxkuPXIuiUpko0QuSqs1CI0q5MN9/6MXldYcOJaK66na2QnG+wOtj+5phbG/Pv4UH2Dwb84fq+bGvaVfo+3A+sg4/GXMky+jzOATfC5ipsznj3lLQL0zpjioY35cZydkYJuMLBBglD5ixqvn0DdxifaTnlcmrO55fJvLWzi7BN5v8YTfos5LqjgRL0n+XZN83Ml6tl8GBWfl81FkpoYNdsnnzIigZhTwwdhln25wUlXIv1dRhIGFNQhkq5uHQ73/xh3dGbGJoOgrDIXRzhAjPSrLpLwolLOprDEOL87PtJxPlRD2QNk5n1DPpjPN163OF0vNVwutQcZN2wglvFsl7cZad4bSe9eH+tHr1/Xe7Ux8+dd81uqEzeHp0VT3Hx7rw4dH+vj4TE+55ZyzMCwLKnIWH/VlKyms1TnMBcIYGfBBIQu9IkVY5Ts/Y2sxZjtu47tUqCx2dOvabX3nnW/pW3dv68ZOxULplLNIA+VDSvKFbnDWeu4EPXcvhmEqYkb3z7M/E7LPxmhXlP8sPlPkWWTb8jZqdLBdUk6XZGayGOW3RPnOROPrt7R783Vlk2taMb41FhM6khP3Qml+LI7n0orNEUWh9UzyjY5xfpYO5yGgL966cld0uH+V9l/GN4lHn3ek+ZQ/w7NCjIKxbJUElbwcc5ksMANRCQUmwpHFUhS5Cm4Yyyoi16aOT+zz+ZlOucGYwbMaY7BFfpfrhWazuS744rRcNJRjHWRjjcfXdPPGq7p9503dffUdvfL6t/TqG+/q7itvan/3EAWZS02SsQ5ZKDK+PrW+NpdnWq3O2OSe6sHDD/T06L46btuGo0JDvl6NMdInOxONWIfD4UDloFAI0nqxELsg7ZnEBlJOJkpFxlqQumhKgXRLDFoyglKSsQbMOl0hkB8C6X1+Rwn45W/kgiw5tuugU0CYHBEeZGnNBrYCC0WMdeNw2GJ0NH67Q/udVxzSL/QbG2fDuksp0LJDkJL8BXh8PTgIksEDDW1S25ka1rtCrmwwUGTsyhkfg/G/YtL3QT8+FrHJNRh/y9WUryNTrTlQNMh3p1YJenr07T9/9UN+HiXkKS8DWZ9/oDcBN0Bqvir6p/8V8/Hzn/1M/+e//98x1v9WUw53K3Tguf+J2A8e6PSTE9VPalWLQncw1r/3ynf0Job69Z3bGpe7GuQD5K9QVRbot0IxBEWMyAAQ2S0FV+SJAHzQM3g2aTIlwMsTesAi9fHUR5EAoshGCxrgt8qWReeUGmTTN/JBXnD7WWhgEd2xUjqbK5tt1K3WyERSNSg1RCYrUCKfoSwl2hDypzwKi0qC79r2BkVJBr8QNXyp18fIkNoLqXkqtQ+k7pwmWsU8yAqTfLPqDfW1xDoRh+atsV5LGIDJgUx2TaumNjVNjl9qvSlVN5XqtmJMyA0Guv/lmpyvkcVwomIwUSwHMvYuYbj4WumCCfGU8A2+C76amURcBr0OvC8+iaQvQyelBtSwf63EeBNGmYzDRmhYw+Qzvq5do6OXXCAt5XLEFro11n08XUndkfJyX1W1C7kl9aJiABEYvIZAgwRGIIIysx4yucMzkSTeQD30orNtxGwbCBZkZrJtskSYlyRPMd4mN64zeJdDg+sH/xUez/fcFgN3U280Xc716PRYT86OdbqYabpaaomtsFkjR8hZoN2qqrTDDfj+7p4Odva0P9nRHgfAnWqsKitVWKZcEVEwZd1z5FCRK6gkfxByjWKhXYzpw2qn9/0wUHGwiJSzDuY4q/FEv4YcJhi2wbCeY9Aez851dIH9gjy1qVWH7nP4P6RtOIy4fEX6HtP+wXiXQ8CYVoMSOopJhYpOgXmO6PPQrKTVuVqM8vbiAQb6J9yif6z1ySfqZk96XVkgB4W1GhamURU1HjgyjYZgwFiGBeFC42GpiWNUaeJA74+4wCmD5HaU91P7DfvTj7TwX5t58qFWRx9pSV8bv5WHhm55rsC6yZiTyNgzxp4zvxVzV7LGS/YNn0NjRAiaP1uYvuA86fN4sdCzvZdCXxb2xZ+2PVA1AX/cd2zDHkrQk4hegeA3esI3Kv1bFWaUv1W9Fyr56FgECSBFsmgqomj/kgAAEABJREFUUKChazRn83Blh60sDpZyXYrMbllHwOUZHrE0WhZJx2KRbuwFfe+dA71185oGZaaIoeyyv9kgk+sOI2Oj+XypMz7zdpwsB2wsuQs8J9UNt+3r1UardaMln1ZXy4VaNtEiX2sP3I4b/XB/pD995VA/fGNXe9dN03XSw6dLPT3Z6Olxo9OLls9rptYKFcM97Rzc0vXbr2nvYFfoW7mhfoXkStAks8gryBBK6+MwhcXhA+5IazVgCxnLNFERJ9oZXNfhzk2NipFc8fhpuoMr1OJNA67FXwQ1lUywbAu525aW3Pe4w8Nb9IrUk76Abf5n632h0AsJ9LsdFFRs60KKxLzkVaESZTc4ZCzX31Jb3NCiHvWbV8ehScupNMVYvziSZty0c7hyeXCFIziy7WTbpjE4p9l9T/dU9/+rgknOG4fT7WPoQXrXw9TBy845iVwYG0/GBp5jEBZFzrqJMg6uNcbo2dlDvup8qBOUY5eWkq3Vtisu+xZa+18V4CvQCsN9vei04XOS2xa1h+edep+8ZsnGza1kZAFF1krGYaDhtmR6+kSn3MI+fvSJTk8eaMlBKiujxjsjTXYnGmEM5Qh7iLlCCApRCsGUmbS8uFDHGgsiUpaKexN1RVQdJTdCEuUSY4Rg1EFfSsl/2JAS69QIq4dwPXfw5a0B2uzfJsQBJAC3UPzG5hTQKSHVyrAuMt+oMI7VYJjQLp2pjZTfqRR3d1WMD+B1pY6tl67lkLvkr47XJTyDDcW9Gj6xVypZrpzb0Gw4lBuDHRZfg7HTWqvkV1r46v1GSRttai4JlmeaLs61gJdNt1ZnNWgp3+HT3eXTd38Z/m08N9gTdHbcYAm6Z+jBn/EF8Oc//RudPn2sFbpxcbbQ6cNTHX98xMa91GCd6fXBHf3xne/ph3e/rTcObusaRsYwZAwvcsOeK8+iInMXY1BELi0EuUvWKRkzeAlP+424HKR5QV4ebfE38LFGiBLGdShzedqMS5bjJ0/UoauHIXJD2CjOFuow1tOq0WpVo49JY50MJiNVfPUp8bNhJaMNsUeogNbIfPq8QKeMuBxCmjoZ8sPikZCXrp0RPAFP1SQMi7yVVVFylPheDWMjcUDu1kslvhILA0sYVgmDMNFWwmjqGoynplRTD7RcDbWYcx/ZjNSGsUI5QX4mimWlnENfxs2rWN8wWTBXgs8ygzhTgM+BsAVTDzP1eXrunH+JZPefp16GXHAd6kighId9PdhasqUUOGATNmOclAlqJZdP9sW2Rk65mWZZIcOmzSaq6Y31oXLkoxruKC9GCiGHJBgDbQHw6MqZmbY/VymSGSmX0EucmfWpZs99C6bQIyiG8Jk2zIgrKMPgy2OuqqgoE7VCD9YYBv2aENML1szPGYb6vaPHenxypBOM4gvic+ZywVyu0RubppbPY0a7VVZoTHs7fLXZHY60PxxrdzDSLvEdfE/3fMekGGiCXtwBe+TtcSkwyUtVWa4S2YVLMgzUfn2yNpOe/4iw4H+D7poupnp6eqIz9sM1zE+MtzPJxyHqt9DXsb6rLNM1dNm4HGIsh63KoV1TDTdqZdqAJfpwrrQ81vL4I/Ch6rNPpcUj1tKpBraEvlbDImhYFSrKUrHKFaryBRQKHNi3IB25DUWprChUDYc9hlzcjMBkWGp3YNqJaw3bc8X5Q62ffgA+pO9PtDp9oM30qVqMdmNTcqM9Q19liGcG1YVFVeidknnMCQcZNtAVdOlgBuk9yy5TXuYh7X2Rr+O/rP7n015sx/M87v7XRfi6Bb95ORjyTAMQ/uYNPK9BO+bMdbAAA8JXZExKRKwQzJqTpKWGSZFclwqB48GDHST0Is3E1dyGdWyUFxgfj09bLVopsAiMwi68a19wi7nm8wXYqEFhqo1yYdgflHr91jUM4FxCOFzwsU+UWAVef5C1emUy1HeuX9f37x7q1ijj4iTpHjdPH3x6pIdH5zpf1NqkUl02VMlmf3jzFe0e3pYVY01XCUVmcunwthNjZjQyxmpGurbOg1uDE+kMvlmjRBDO1gZq0wR6dpWHQ2619jEjBhLj7tvzhuXT7W059Mx9NvYs+SsDfZ0te7+y3DfJ9DbNTAGYmSxEhbyUGzX5Djcx+2+o2n9XG7ul2XrAJtbx9WOpNQbF4smRpg8fq7uYCmsepjC5wiWI3D49b3s2ECfHpcm9/0zwTl/E795tLyLejPECZrx8VBakEGSXyGJUkWVsRvgYIEUZFZDXTgvN5k/1BGX44cd/o6PjjzFejtRxO9jw2XGzvlC9nKldz5U2bMobNmcUJIkSNy6RmxykXNYs1XL7Ui+OteDT5RmfMk+efqRzPmWu5mdqMUQGKO/JeKzBaKQBm5ajrCrFmClCW14UKstSg6JUs1ipuaC/1gSh4kpGQ9ZeU0Qpz/opDAw+MlYDntDL+OVcs+QVSA+w26StTmCTUp+f0BOJ3C1S6pCLjjggnLgZFLrEUqtInaztFFuMZtISxnrHNVC2yxgObygOrykr9mm/kHX0w2apyz62vvq2xQYv2m7ZOGvaTKzXiJGSVbtSxkHbjO2xUWMb9UY4B4aO236H76AxSwqx0bqeabY6A+ccWqfadPBdK3Vq6IiuePfjxe+f1L+/2csCDRnkduq44eU6V9q0fJ0LzMtas5NzzU9n2szY0FemfBl0TTt6f+8t/cM3fqTv3f2eDqrr2mFsw8FQBfNeFIVy5i2GoCwGhRglwupd6t90uvWJJnjoEP5L4fp3O+l9tjr1HNiQtjHC9CH0tTAeUmZK8H+DQbU8PVJ7diE7mSk9vVA+bzBCWjXIWcoLZRhSEQPJLo0Jg27jYkiOSMM8QrIk6E/Aw8GEQEH7RmovpIaLg+4xW8QTNXamVDA3JdlurOf4Iu5riDWzXVNz+Lvo11di/2GxCEWurg5KbaVmM+AAPdJ6NdRqMyZrVyE/UFbtK2C09zQPK/WHijyT4G2K1AWywBPo1CQz+Q8BfT1nTImDCbmq4POB/Ap+ColNmivZuWQXCraGDS2gfLdiPBfq0CHtZs2QDEO94KCZa9kUqtNAlo2V+5cBDFSD5hAzBdZFMPqE0gRomIc4aSx3JT13Lh9XeJ4qmdlnQMQTpWBb3wJJdglPMkWFHiEF6A/KoaPMS0RoIBjeX160TSNqieYRt8Taa3WxWOjRybEenx7r6fmpTjGOL1Zznc8vdEHYv0x167WME7o1LfrE1BuTWa4xBvwEo3yHg9YE9IY7BvoEI37CjfcYA3qQFXLDM3fqOMAZXzFDI7kIQYQ61kGXEsHEESmpQQmt0MnnfI17cvxUR9C1rjfIf1JLWTfyhe/wtkZZyeFhBC0DDPKgwNccTArorJWlJXpvqticcXd4hD7+VPOnv+r/UWi3fIi+O2Ytz1jXGyAVeVTkwGsugw7G2GewrnQF1pPQ7338KozON+plVal8mMv1RTkcajzZ1WSyo1FZqOKCKW7O1Pmv4JzdV+1/Rvb0kZrzp+BYCRswcgDJEJLcIaNOABn8K+B5wXgCc8sMMsdGGULq/V4eguwlvpAL0/ZH8LmHfn/uRXn+uq2Gr1vwm5czqlyB4O/8mMwAC89gbsYir/KI8K65ZT/GXykgrMZGK0RY/fJ2liT57U1Lnena9ItPjvTv/+pj/fUvH+gRt0QbFoIollBE9aZGsWxQjLVW3LSri0xZpkHMdedgoleuZ9rH6IAKbeq6n/AizzVmwfnfQX2FTfzVa0NlbCDHF7XuHV3o/uMznbExYKuzoEx+ezPa3VPkdm3FRvGUDeSTB4/0wSf3NF9shDVPu7lMhZTwgaBdZnqOQFgSq7djhXUWWbCVujSSbEdZRvsaKUG/yxmJMrnzt8PDn8dVOsz4fNZL4n0pr+K4zE8vhC+TfifPzOQ3A8Yiz0a7yvnEPjr8lqr9t7XSBL52fK1Y6YgN+Am8fvToRA8fHmkxZROsMdh7ImEjTHDl/jsR8ztVdkI+j9+pwRcqXzIdXhlrI4QosyBDJgKboIUgEXdlWsDHAbdxw2GlapBpMIzKy1adzbVcn2C4f6xP7/1Cjx7+Wudn97SYPdJiDqaPuVV9rM3yKReBJ+rqM6X6XO3mTBuM9CWfRM+O7+vhvV/q3sc/19GjjzlInShoI7d1KpTuaDDUkNuTIcp42BvsQ5VVpQLFnReFBqyhIbSNSIsYyfWCw8GmkUzScKDBjWsK3HpamStyk5ixKWRZVEDozFnLRmRXoEogzat6nvssBqnrQMIQQjY4bScMj46NOF2GE7qjB4Z1Qpck1nigTh6DvL8Woy0MCw2uHWjn1h1lo+tsMIc0m6mDZm+PDiDZ+wFyQAj9YLWoYdNOzE/GxpyPJnIjcd10mmPULJuVVmDTrtVwS7vha972b+YvFfNGRcUoQo3t7HN1oTm3S+vNTDV1vHwH7UKRIer0r2/uIJPqNEHAH3gpB4kj5uXdN97WHb5yteiozfmSQ/JaadbpzviG3r3xln7w6nf09q13dX33tsaDfY1Yr8PxWOV4oFBmshgUYxQvyWXy61IILZBwSZdHLiv6QHuo5zL3JmqR/y6LSlWmTZAuVkt4WmtQldrjoNhyw74+OlJ3jBFyPpfN11KdWAPIFwZCtTNRzlgD8pjyTPL9xX2n10yysIUYh8h3o915lGpkagohfOnTkVJ6qi7QR75RLIOUU9c3hbSSVhfym8GWg7A2c3UcglsOxH7TLowOQx7ERZF1pVIzULMGmzFtotPza8rKQ+XVgWKxo2w4UYYsGfTKkQX6NRCUoDUZ/bIKIfqZTHiKx/V1XaKgj5F1sJWHTknojI7511yymRQWpG0ksV6R3cQY69WZag7869Vay0WrxdLYVyPsLmX5RMVgVzmHVouZDP5m7KN5USjEuEWIMsIyk3ieQc8dK5l+n8c9dFXUwz2uEi7bCYEEwmamYEEhAPqJ9BeNvkGe5SqLHLmptINMeF6LLujQE+oJCXLaDFmbc6P+BMP4AV+e7j99pKPzE81ZuxsuKdbkrZC5mi/x9XqDvtww3w1fVAC2RvI9ivk2bJAAj/0DDtu5PK4+vUPPtpLrDeBpgbJY30qUF/LfMS8NqNExNXprvlrw1fQxdsdDzbh87Myo1lGFtpjLRFlvvwq59kc7OpjsqbBM3m/oTJE2I5cL1i6VNudK62PV0weaH3+khP4vbcFteq0ibxVLyrOPWJlLWSnFQilmch2XYlQfdj+QdpX+LJxR3kE55l7wvAfhUFYyP8jllXL2hcGg1O6o0phu4nqG7nmk5fEDrTDc1+dPtLk4YU0tGEOtiDaIjDMkU85clozTx5qT40uw5zF5RhmTmM3t20NfhHCGPaYe+nvgwh+WBrjyjTswarwIopdPv7hCYJGZYjAVIGeC1nOMB05ZwVoWYSsz3yjVO6cAOdSawMky6eefnOgXn57oZEpCPhJaQy2bXc1JdM2i3LCBtyyOiKCNRyNd29uT/x3pnZEJvYoSqmlfithHorYAABAASURBVFkGDdKozLQ3GetwdNgb6lP09sPjtT45v9D984XO2dQ6G6hAuebDCl3caLqa6ej0VPcfPdST4xPiG9Uh08J3mcBGjrEtsQAMwQWyKAVHLlmu1INFEKSkAHK4MFTDzUWrIWVHqNScdPUuyVjb1oe/6vXyEqTyXNVD1vUMJCYH+Z5G8HMPGZ9L+Y1RqnibfTmD7pDUMueJBRzhcbF7V4PDt1UevqlNtqfzTaan8PiDB+f66a8e6D/+5Oe6d+8Rm8RCcgWLAvK2nrXpkRdAd3DnhYTfIXjV1jfxv053Zt7iiyU9vkWf5S8HfLIeJo9GZDhDTi0GxSxXzm1GNRhoNB5pMh5qgLId9ogaYBBm3LorLbRYPNUZBvtTbt4fP8aAf/RzDkJX+Ds9eLgNP8J/9OiXevL4A52efALPuV2kfhYbFHoHTGWRcUE+0hBjfTwcaQSq4UAFSjnjFitjk86hrUBRDzDWK+KmpBpjq2PDIyhRdngNY4XNs2MMGeVCHhkTYKCBW5Osh9hwhBGfZLDrmVJO6hWuscmZG9asb998O/zkMsLqETrD9Yaxcrx/Q26S36yzERZlVDEq1UZTgP7x7ZsqbtxWtnNdFtEhXaaOjTR5O89Ap2x8YoMUvusUWVBWDjC0RjLGVEOkb+4n0zMdsemcLc615EvGmhvYGTd05+fHms6PMdKnLPuauq1kK9XtTIvlmWbLCw5aM27eF9pguCe+AhhtQrp6vulFBz0vRl8Mk5WodAUfO80oQG+CZxEZ+tY77+hP/ujHev36K8rrqAk67dWD2/ru6+/rR+/8UO+98i3tjg+Y1xFzvasS3RkxlMU8JQxJ9cgkZPFF4pIT3NNi/fvFvMuEL3hekukSJDNM9APvhsSOvlQVapG5BQbT8dmpTs/PNZ/OVHMbKr7cdOhlh6YLxU2nKi81Go01RLYKDpOR+v7Z3jDYEGDBBDmNHXT2kOvbCJmOIMEfYXR3zSnBY8qfSfEC2dwoK4JCNOhvMX4WGBXn2qzOCc8xLpZgrdhtlLH/oOZkyLAaeMQtdKqRt3WpGoPdtKeYX1deXlOBsZ4VE+XDHWUD5KgopbyQ8zfRV4pBwlcwmesC2/oy0s0kh77EIQdfyCHN+dwz25kuZFAbuRz2CCtZ9D2xhhc1Bt5c7XoqNQt1ba2GiVlvoparwP5UKUL7YLirvJwoZIUsROV5rixGBTPIM/Xuynsxrc/4spdX2CLJ/RfKeRtELQQZfAgOwsHhYeDpkT04g55IeaenKnNNJiOM9rGcttVyxZmqUetrvaMPyne0sajXOr441YMnD/XBpx/r0/v3dILs+X+4tMauWHEgX63X2oDeeKederlWH+ZAUzuIbxZLXWFN2FH3xj5lsU16fYXOomdkRTJ+fF5a9FTTNFrR16OjJ/ro00+wL07gd8ds+frolCTGEJgjU2xNO1wY+u/WD8tSpCpGw3drolMWOkUxd8jq8uyRFif3kN1jDOA1X+6lwuWaNeaH2jbL0Is5KNSGXF0P1kgwJXiTLOoZ4FeCv8myPq2Dz53nexrtJORBRaWUleoybB90ZayGKodjdMpYY99D8qgirdUtTrSCtvX5I62nT8Ex/LyQkDl6ZyxSTEE5oZI+KuB7RExS6CThu1xvkWDjc3geJfrHdWIf+Hvy8rn6HUlh5Aa+0Appnu54kQNfKPdCAhOoLwASmVDBcIdZYAqMyUjKEIjSBYONfT07kyFk5iLqXZvJzOTOb9jRzXzGQnDjQFk+UsWGWWSdjFuOJRvjanGhxO1A4JRaZtLBUNqpGhUZi8Vaffh0ow+O5nq8nCsg5DsYPYe7Y+0OSg0Rog7FPVsknU0bXbDYVhcr1fMNi8ZkealIfysW1vH5lM15qjNO3g3ElTuHyq+9ruX+u/rpdKyfnFQ6z26oHexInDBb21Ebsi00VqNd2txRY3uqu9tq9Lq6+KZSdgujf1drG2qNmG4Sskv7Mn8FqecFifq887SOREeSFzfhI8mWDMXQx0SwBwVfeBJhhygnnIFA+AoeJ+krHy8TKLFdZh2zm5hjgUSqoCgwzwEZCEWlHH6VB29qePAnKg7e1ywc6NOzQp8cJ338ZMEn16DFutbabzBQrMKZmQKQN9jRXw8izBm7bL9YefE8X7QJI0vPjC/nzVfDudS3T7PP/Gf1PVGfdWzS7Gh00QrBA7Tv9HgpZ7bgSS/zzhdohh+6hOFfIREWZU3+I/k4Q/C6JiIKWa4sL2T4lhWKRYHyG2pnMtEuNyyTwUgjZHOAAh7kpiLvlMWNum7GxnSuzeaMzfZY88XRFstjzeZH4FjT2RGG4zGb8gzSarntUA0zFYOojEWUY/zkrI+8KuU3+xWHhYJwRDmHSBnoylDOWVYog74SI6kqC/puaPsc3dvAFxjC3Fd3XlO+f10txnoG7Wt4s+qM1R5E54w+KKSA8WPKJJklT4YFSYF5MOQ59ejUOwxpwxiP5vG2Ly8TT5TYrlKAZ6Fk7KzhzFTu72oZaGm0p/bu99QdvC4NJhJ9QkTftyWq0q4cLj8eB6lFOqzASBmrqMas1YK1Kvnvw6+5yZ9yazTbXGi2uKC/GdVbZFHI8IoD/7Fm3Gxt2jPFbKOsaJnLDbpsTlkvP6fcHIP9gouHWq7rZNDx7IEAxg+hUj9WH6+DdOQswcOEL7iUSKIBiQYCcuVyZJKCmSbIyj/84T/Qv/kn/61+9OZ39SdvfV9//r0/1Y/e+SO98+q7OmBdjjAiR3w5GLKxZsylN+uwYAoZfA3C0Ynh8RDibUrqMwhvH4NeR0+zJzljgVGsr9pXpAS+H3o4P8DPpI5DQRetv1VfoYPF4SwyF830XM3DJ9o9Xmkw2yjNVxjNNTRlqkYDVeOBSg6RsSylogC5hBGpECRoT1Co3hlvBx1DozggYcmQNqfoTJatpKxRrEpl5VCGjGLhKfk/XF6eqQa+38RuKSNNGPq2aTDcTZbot0b23UhfjbRaDPpfg1HYleW7tLejnEufYjCG5gn0DkmD3jKXH1QaZLRl/G60KwY53TJIIyjmDwIZhfWQBXyHx7dc9qJXIHOb6MN0eEIvO7VkC5qb0sT0MtwI4Zd8Efiv+TCurl6oxYDExkQuCzBUZzvKil10zyFrYES4UEAPxDzv176FSBlTF6ArmPdIPxBvkbDRvmT+Y6YXna9pV5uOXn4pI5AYo2jTqG8KsiufcAB9WiJdhOgzAIIy/BApEaUIT0v00Wg01nC8A91jhTBkbJmwvZmjhjAMQsjrptYc2+D04kz3Ht7Xhx9/rE+ePtQxh+oFh7I61Ry0a0SyUcLGSJRPNWFu2VMPDztYwxjefT77lx+YEX1llikG6DXohVDIU0C2aUzOgzUH1IePHutXv/q1Ts7O5ePvnI+UT5SnkKIFjPWkQVZqf7yrCcZwTFHWSSGJ9lv8DfK4VOJSsZmecJv9BOP4DIuiUZ5RNi+lfCDDD3kmhQgCMAn61Md9zkgzz7sq42FPY26DSV7W850+h4KMuIVMV0iEFYkXmbIiVwEGg0I77CkDrsq71RkfqZ5oPX+ID/xXZlankq+v1MpSd7kfBBWR+iEnHhU6U7yCj5v5iy9CEtQqIlARwQqdx6nnNFKebPirHh6WTCLvCubjAB6nCWc9+Qb8oTFdNuLRb4jwDct/g+JXRF35X13VS30VntW2oMCEJzP8oDLLJTTDejZFMa5k6kSWTM+dK1zmSuO9Qnfu3tHNGyiNvFW7eKI0e6xRN9dYaw1ZVKMojfKgCbfhkbZWGNZT2j7jpmbK9XmZZRqziMd5oeCnXRRTYuHV0FBjALRMRsss+QIoXBnlGa0kbs9XOp/PNeM0vYFAGw6Ujydqs6GW7Uizbld/d1zo//urlf7iUaZju6lVcUc1fpuuydGk66q769qkm9p0d7jneJON6h3V8Q015V2l0S1typEuoGnKqX/Fgm5gg/NVPUc85NBvcJ8t4wrjqoKHn4FE57PHCbJA1EO/q/P68MhJ9vajBWUxikcZG1S5s6vq4JYGN9/X7qv/QNfe/FONb3xXu9ff0c27b2t397qKvJK8AZC8Ebl7FvDIM1zR/yzh9xL4LA+/0ORvyH5e3mn+HLxuP6htujFG9ZAUjAeEIDOT4buRHotcrmAty5UhvwNuQMf+O4LI4BCjvaoqlRjYZR57PocsKS8MSBEj3uNGWohJMZM8HnIpYuTnVVTJTX1eZsq4jY4o2EgfuRvoDgyYwlGWKN1Sma8L6MjzQo7Mw6yrgrVSUobp1tHxU27sZ6xtl+AoscHsv4acj8aqWTvCKGwQiFpSa6YUghgw0NaZe84o9yXjJ1COR2YmSoNEOOF3MrUK1inLggyjb8Pa2YSoMNlTvrOvKfGLJFU3b6u4fof0fSnP5Icu4yAeyY9dkgH1kBIbbteaWstlxUgRA9/yClpdJ0AzeoIKKHQfxYZqK9XclAsdUsCbgoNUx8Yzx5CfL0614WY9YhBmPh+xUd0uL431OXphqU7eTkdtMRZ9DWcvlEmEn8eNSQiMP8Jjg7c+rkk10h+/9139D3/+r/UvfvRP9IM33ter1+5ot5poWAy1i1E/Zn7KPJfz2hFDVIhRZmHbvnk/BC+fz8ak5xToBfdCKQp4rCMX1qqhPTfaO+ato4sLdPSjT+9rdoqRgcE+Cbny9Ubd+UzdxVztbKmE3s7Z9KudscrJSKXreuRVPp/QriKTAo3RR/I5gqPMFrR1Mmsk2yjZQm06AyfEL2TMiXm9opTKHSmbMI2FEl9wus1K3WqhgB/btQzjSoTFxYL8ZqWmvxrDG2N9syqw4ysOqyP6mChg5EZkJysHyqtKBbKfAfN+ipx+2KUYe4pBKZh6us109QNxPCZ5Cum6gnDbZMl9vcT1Y/f0jhfj1gpZnSFnU7nhLvZMY8/0Q4mPJ61X8q9i7bpVvTYO+7nWm4wLpgra9zQcX1M12lUsBgrQnoEcnpvz2mlw6Mp5xHEV/81++ooi1g/S+hKB/oKCzEzW+0ExZqz9TGakucxaJrFuY1apGuxod++Grl17RYdgNLym9VI6P1sxV+z4GH95zKkb5H+BZbXZ6Pj8VB/c+1gf3P9Ej8+O2f/XzA9NxqAQoyLICGfuh6jsEjnxHFp6ZFE58uiIlI3kBXxIlgWhL1r622ixmuvh40f65Qe/1tNT5JEykXrm4wQxRAzQgNx1yi1qj0PfPmvVwwFdlckUOHzGtMGgX6qenXB7/USN/xEHLjRz9KJf6DitfceWScD6VqOCmXhegMdNz52Hg0wAwgP0WCDsIG5A3oAuXTAF8gJpZoQtSB5njyjLUkPkfzyqVMYOeTuHzmNtpk/k/9HS5uKIjzusx5YDOTrZMNpZGcqoX+a5iixTEaOKgO+AH8UXkKmExgIwUlkyufO3w8Mua1fw+OfxrNxlXS/7+TK/TTz8NpX+S9TxcTsEJ1gfSlBuMfQCHVAs/slzg0FsPkmU0ZUjfFVvjWE9RRgximM4AAAQAElEQVTn3Aym9YnKdKrbo1Y/eGVff/Tadd0opLFaDanTsOhEZwUKJbekotuo5AYhW8wV6CdhyCeM73bdyD9VdV2LYtoiQtcQg2JnMlZRorBQ2r6QLUQU7kgl6YbybViYG3aZDTvOZpXr4UWun53k+t8+lv766UDH3SsY469pnV6VG+jL9rpW3U0t6ptad6Tb21raa5rbbZ13+zppcj2aL/XJ6RN9evJAD44faMUtTn/rJjEa4Vx0HAS/xgMr+np+AHFYSvJFjt0m2KJAbp9OW1dlCf5eHvO2fcFCbqRF9JdYa4plULZbqbj2hvYx1t/8wb/Uj//p/6Dv/4N/oTff+Z4mOweKoWBzEUot4V9CX98ZRb8JKP6He+DBlzXeZ/kLheRKTfDM/WDMjKcjiymaQpnDt1whjzIYGVF8xXiowc5Eg8mOBnx2HAyGbE5sUBgwBeVzZD96WRCyoAiCh2OQ+x6PlAmeTruhiAoe75Er5oXyolRWApRlpK63mZdFn3eVX7Bxx5gpo3xF2bIotFgvdH56qnZTiyUp5QMN774q2z/QEuM/29uXG+wbJqlhnC3jbfE74g5ERlcOkRUS0MuBy6zLMBE41SmQE0g0fJqAflKgc4GxNyUhHhyq4Gb/opXWGNDj115TdbAncdMjBL/D+Iqsff9LBeyeEsZgR90aYx3VoE2KSsVQEUNFGF5oEok0Q4FFKMggMrdW0TbyLxsprbSpsQYYy6AaKMZcK/SM/9WHFTeXnW+sWYJXQaLemrTlaophNGVI8KpnVqdv5uBOel7DzGRmijEqssGFEIhLvtGNy4Feu3Zbb994VXf3b2qvGnPBUXHBMdLID2fUCSYFSTFEEBhbYMwvdEDeS5/PF+knjrG4j2GRuk4tPiaSGiXVNNsg221mcoPdf/3g0YMHOnnwWGcPnmj64Kmao3Pli1q22mg+m8l5mSFf1e5Exc5IORu/lblUZODSDzRskAwPkgj0xHaEaEcbYhg17Sk6+BGxp8zxmRSThCGkwYH4FEQcgz0MpC5iVDRiUjGGWhl7kJjPrjfWTdtfgSnVrktubXOt3WDflEo2Ucx3lRVjZdzW+3rNOGSEYQmdUWLNCTqTEQ5RZkFmtoVMIvwymJGn3+Cc3w6KpV6eGvToWklzdTZTCnMlYx+0teQG+4a83lhf92OtV8btc9RymWm9hqfwoRofcDDaVWAdh6JUKAsFZMucbjlNV6DTPu7+N4eTzUywFp7XNW/PJDPrIZwhpMGCgvMuBiGkCr3eymSsOcWBLFSyOGStTdCLh5rs3tb+/iu6dv017e3ewmjv9PD+saZnC/k8F1mhIi/6Ppq21bLe6PHxkX758UfgQ9179FBnswu5nox5pizLVWSZCsJFThg/J+7weEY8y6JihM5oUoTwsIXv6Q26YLFaYKw/0C9+/Yu+LzEub1uUc14IZkQLrqr6uSkt18F4T5NioJxCAeMoYtTmzHNol2rnp1qdPgKPWTNTVSGpyiM0RDEw+GoS9Xq4HiNsMgXrtpAUrn7MZLZFgAYLUT1sm2ZmlLa+TCDcl8EnRQbh2zSTQpAs4mcScxOyXCXyMxrix07i62SLTdecH6meHoOzZ0a763pvy5EFU5FlKr0+7ZQ9im3c015A1efllM9hu/W2juCVLp3hX4HgN3qu6rn/jSpSOID/ep4kBEbMXSakXR2CLJAXuRqUxmLKYvDNkw3TJ0ovOtI38wvNjx8qLk+0ky703kHUf/udO/p3P7qmf/buWN+/vaPdbqFBs1CV1ooIQuIzy75N9eZOo3fRxXvtQsVqpppTc8YG4noaeVfHRpJYIR2RajjU7dv7muxMkLVAXgeSYogKMbLpiL294RZiqcTn8Kpb6bDY6I1Xrunm69wiTm7r3mZXPz8tdG8+1nl9i1vzGzpdj/Wrh2udbQ5U529pZXc114FmGuiM8X10+lh/9+hX+tmDn+tvPv6Zns6P1Fots1bBOrgBoFEOYl98YLAoc5nhAmUkOcT4nPDQpn5vMvc7yUjPZL1C8HI99Ns57w/90LcVWBwZSyVLkbeRRq6x+cVCLUq/4bYy7F7T8Por2r/zll55+9v69vd/zC37LVXcHgcUnXAuB1tITpu+wtEDIxF9qff1TRx8+vLingmzvrzAl+QY6QFaTGbPoRDEhF6meRiQL3Pf4coNPzAzfdlAVlDGZpKxWVpWSjncxTiuODyOdnc13NlVNZ6oJF6NRxoMhyqqUuWgwt8ip3xRFircZ83lRdnnubxX46FKDqk9POwYDUgDtJFRPjqon1EvKwoF1m5Egca8VE5aDn0lRvGQ+TOZ5tM567oVe58Uc+naNY3efUtntNdMxjJuc1UU2DxBDUN2w62NqGYUs5nJzOTO12ViXUo+D30KeQJB/qOQqQ25lqnQRao0jROtRoeyW69q5+1vqR4M9WSxVH7zlgZvvCntDNUvghjV8WUt+aGCz9pqa6lZK3WNarryNhMGrY12lMqBOsuUUiasS4UmKGuDCuQ8T61y9E0eVsqzjbqWcXPT7sZpzsaaZZXEOmibxAF8rRqGWJQsJpblWptmruV6ro4bdsxYmVptXcJz4H3JY2YyCzKzvsRWNZj6H5MCc5RhTPh8lRwgJjt72j/Y197eDjddQ/lcjcbj/leeMmTKAm09g9Em8LYdxK6eniqyruIGHywFopeJXsCJ8XlDn7vucbjRXpPml9IdX3USBqwhDwE5OD0+0+JkCs41e/hUzdMzrT55hH8uPkxIMSpyUVJOJiqgOUc+rSzkUIF8lYAyQn5aBzQnBQnfD0cKzK1N4e4Jc/BU6+ZUbay1yYLaYqTeWC/3pbAjRebcxqo75LOOMuabCvJLnoSx7vNPJakdIjYle0EBSnUdch33FYt9ZYM95cMd5ayHnLUVB6WUQ2OW0X5Qgs+J+Uk9fQaZ9GNBEmHotsuwvolzngvms7cJPgvZdKPcD5JbY32mFOdgJdkG+jHa10uMO8dazbLTaho1P8+1mlWShiqrXeXoaytHMuQ55ZW6yFhZD51FJehMMiVK+ysRVp9GgoFv8CTod+jS93DyRmnDaMvMZGbEJIN/MUbFmBE2dYGSeSGnrQ3QF8fqwoSx7kL3fg/luxqOb+rawSva5YvBetlitB/pk48xxs/mauoOfZWU6MJl1f/08/Hpse4/eaiPH97TvccPekxZr5t2o7qBh6xchisFAZOgS8gfRNFOUmutGn42XBqu0BNrMN1MdTw71i8++qX+5pd/q4fHjzlA0laRSTlyEKIibRTsnqVyZW3QED1y++CG9qqJypCTZspRFTnrK+sa7J2ZmosnakG2OscGWmGwt0K8ZZBmZjIzQv647whErnzCFqUemaSM8lEGLQSI85iXxb98jLGaBdllGTOTmUl9G/HSDxJz5PqzYywWoZ11ULF2J2WmEfzJNzNpfqZ0capueqZ2dq52NZfrYtNzF0NQnuUqQNmjUBmvkBPeIg/4WaEKefWyoQsybB11SZb0HNKzsL6Gc1o+j69R7VmR8Cz0X1HAF4PBeEVXWqaCiRMG63o65RS5Zi9tFZyrSiwF9QyNMHu/zPWdV27pn37nbf03772hf/z2Hf3ozq7eHklv7UjvHJS6VSUN+AxUbs7xT/TKqNGff/uW/vUP7+qfvH2g1/YqDVk4O1nUIMR+gjM2fFfsHUoiIFijca4CXUVQ/rvUG27dWia5RQFuVistpwutp9C5Xukgb/Tabqtv3ej0/l3ptZtBk4NKp510f5H0YBF0XA912gx1Umc6wzJp2BTi6LZalMeavk83c3109LHun3+ik/UTLYTw0v9gUikrA1xoYU8jwQMRc/7p0nnYcRm99F4UKcljUVLGwgr4HbdEa74yzC/O1TAeQ7ljO1COQV7y3ftxGP25vwWVnz2U/Uzey+KiTUCWt9M3bYYCC+pYtGIxdWWlxEaWT0YaYESUO2M246FiUciYH6ZEsF3ygDfg6PvVS12f/dKc35QIkX277n9Z2a/K+3wd57rj8+kvi3s5nxl85kgGty7XRkJpG2EF8mNUBl8ixonlmQQC8ZxPjMPdicb7uxphvA8mY1UY3BVGgmOAP8SAdwwoO+BW0v3haKAR5YaTAVNRqcB42sLDAEOq5LbeUfgcVbliHhVZOxl9RxAIu5+hgDMUaF4UvfHHEHRxdqrZ+ZT1G+Sbumhv8Ooryu7c0gLDq7p2XQUHDaNOG02tiXLwmEmEA3IIDWDEJdIJ05iu4CmtgppQaRlHGOtDnXRjbSZ3tPvOH+nW93+k7PoNHS8xSvgCcftb7ym7eV2JcSgPSuictmlk+Nv2W7nP0lViLJE62WhHqobyf1TehKjOfCUFeo0KybwZ1lWrTBsVYaMyq5WBrltqxYYjGhtUY5XctAbLtdk0WvB1zzf6mElZKVnsZKFT58ZVP06nIpEB9M2cGUx8hqAQo7IiV87hLfe5HI9UTSYqJ2MwUsn8F8iBFRDDHCjSn/vInfp2iDv/r0C0f6x/9y+T4TvwXiSZNZt88eJLrTzMKNXRR6K/xMExIBMJ+mp00AgZPdjd0bgoNWaDHW2SCr9dn61VwPERRvpwb1fVzkQZchxKdAR1DcB4ydcINLcgQZPLXOrDnWQN/S+Vugu1zbmC0WZeKMvHKqprsmKirg7qNsaUZcxFproNqvl62rbMe2PYvV0Pa039ILpcHTp9sy64iaZ8U0lhB17vKx/sKcOwishOZFyB9SP2LyF34otCirTn6xr6eGRm2jr3HR5z/woe/yokMoHPE/xOyJHD4H9KG7nBnrRSCo6lZIC4Wm6X2X+0gjerGiNJ2ixz1auBUrOjIttXOdxT5MAaCmahrGTwTb4WHGIcjp5MXsyBGT4PyfqmzmlOl/R/Wd1tj2IOJTPDDxLrsrOc8RVKcajGBj1qDbROJSjUqFTDoT7mQ435invj5l1dO7ylIeuzbTqdnJzq6OlTnV+cablaIietOuSyRkdczGfcgD/Rh598zG34r/TBxx/p4dETnWJYTlcLzdcLbuRX2nDor7uag15LX41qbtHrRNyhmjILHZ0d6ZOHn+onf/vX+puf/5T4sVzPZ85f9GlALmKWKY9bZMkUUE07g7Fu7F3TiLnIWKiR9JiEvYR8N2u101PVF0ey9RRDfaMya5kmCpgEkwSz9NwZQfjGW/KwXnAeBwb6PPfJ7uOX/lWYqLwM3ehljqqelbyMBcYZ5evSCGecJIasiXGZqWLVBQ5B3eJc9fRE9exUmzn2CXxN8NRS34KMn2gZS8gR8R0eDpfhCGdCD7d3cmS0RMnmWU7NIDPT591ViqXP53wxflX2izlfLyV8vWJ/D0vBuBijDOHMENI8y9RiADeLuYSSCdYphcTkEoWRGRN2OBjoO6/d1I/fuqk/xv/ujT3dKU2jjbRHmTcPS70BdtJUo+VDvVIt9M+/e1c/emWgH9zM8Cf6s+++rld2Sw045Y6ywAksorQjdJiEEjXSBqeIXQAAEABJREFUGtrCJtc5Rvmam7c1Bu6KW7jlZqM1C3nDbZ1hBEzYBG4OGr26t9Lb11ccBma6PjhXlS1oT2rzSutspBlKY5YqnbMhzLpMYbSnwM1LGA1VZ6bT9ZnunXyss+UTrVoElk9bw2Ghnb2xYo6Qs9l1bcMkwo/+zYuH9So/ZLTwi6jMX9Dudj3sksOThEESKBMQ/Gax0NSV0oNHevrBx5o9eqKE0R4pE70MRkNflrApyWjU/b4dXslh/dtDXwFRe5vt9a9AikSbrqBa+N0FqYUHXUFgkCtjYwts2AnZ6FjU5hAV5O6y375/j/8e4V14u44t5S9p3Au9JPm3SnpJW87sHjTIxifWhtwPlL3ySYso9oxNM2Ikhxx5wvgJRa4cI2YwGWmE0TN0YNgMwWgy0bjHWGOMnhFG24hyA+SvqAoF2sT6VBeZMwdTkYAuw+rDJuvLOW0OQzZzef89nRjyHo7Q4m3mea4ZB/Cz41O1q1ZcAqm2oLC/r/1339VyMFLcP9Tw8LrieIIMRDbUxCbXIbepn3FjHkxbZx4A6XJ+vERr1LFcS2MjHl7T8O57uvW9P9WrP/5nuv0P/7kGr7+r49VGT2Zz7d6+revvvC3teV8MqMzV1mulpsZg7+gkyX8dxtdMClFZNVI2HMuqgdpAWfpqob81QdW2OEFlzE1GgG1IgU0z8LUts5WCLZRZrXrNRlpLRT5UWY6UZ7RFn2uMeQuNCvRXlpsydGDHOpegDaRLDtDT137MTGZbCLrUN2US87adm1yRcUfmPFal+rVGuEPHdL4WI2PD39ajW9rycGLEznf3Sd0+Cc+BR7a/n6Nn4iVPCSeMlsTsdrbhXas1rI9csjKCTJYFLq838EDan4y1j4G7lxUaovIMIzKgkAviFTfV5c5YGYcMg25D5n08KjIpMFiDfodMbhTIXS8vjRLz0rUzNc1UiS8gVZVptHOgIt8Hh0oqNV2sNae/Fpob+lwsN3KDXXxV6TrDgJOMsFIhtcjFutBqlWuN33YjBS5gYnWgrNpXrHZkxUjmBi500onEGhHCkqKpY05oUgkemwVJJvVQ75y1iSRHn0C493l5Ht728Qj0Sn1gm8aYzYEOT10jJ9zgvJDHJITRfeZCaaUOY71ZzdUyVlikdsGaWjK+ZszeeE3V4JqKcqKsqBTROyGLEvR2IJmp6yF5WCHgExbuBXKIffOH+r3hzth4ntU3JbiUFHx8PU9cKkm1XMkqtQJhIDfY1yq14lC1ZM9dtxHdAu2BsYHBcKLDwxu6c+duj+t8/fM/S5vYBxfs72dn5/J/97aYL5jjlZbYJlP2Tv9Plj65f09//bOf6j/99V/qZ7/6uT68/7EeHT+R551Nz3Uxv9BsOQVzzeDtbDnXBTjl9vget/R/R52//Olf6ecf/lKzNbZCnin39YgcxxhZrhE9EZVF0j3OiMuQaw+bYW+0ozxDZysI5ss6E8ItbRbaYKyrnqtgfvPIGsuSKCAvShOEJTFfcue+ow/ThG0h/GfwvCt4Wc8LvPrwpX+V/8zfptOznoHyfdiCUi8j+KSZmYy1X5aZxuiC0vUC8tiuzrSZnWiN0V5jwDfwKLn9kwwig9TRGTAMnedQP1T7TPo2LaPPkjWYw2eDBn2Zo/kvZjnlX0z9bVOg/retelUPKp0RV9E/oM/8KNBdhAcZfUYFZSHKUGAVt17Gp+LV9EJoVRnT7fCNwmByBKUznhlhj9Mer13qFRjSORvgkFm8sxP0A67b3719oX94c6V/951D/dnrO7ozkEb0ezAI3MibfvTaBCO707BYqCjWKqpGWdEoZK0SQnMxX+nxyVzHWO3rTeIzdsOC3eiCBXu+WbJgOu1T/rXDSm/fHujaYKHd4kw7ZUN6rldQ0o79rFCRoUiySk020Pla2thQTV6qCZ0a+lvFpHtnp1ozrhZj2bBsKpT5ITePY25nArwKkgJ8SvBLcq5IXP5oazwkxU7yJVwkU0bY64h6DhfoAF8Tnz1nT5/o7NNP1D1+osGTM+1fLBWfHCudnolPCYocTDI+93YYGdY0tNvRm/e4hV7ijLSePnwP410+ibqdtqsIz0xmgHkKapWzieceNkGmqZapi4Uy3+jygTrL+vSkrXPf0VEu9XzYpl+9jUzHVZzK4jTz9UH9Z3W9IcfzBEI+SryXPgyip8nLXMHTXlr4MtHzL8sGwpfBbTMmWCUjPZGejDiKWyEoWVCImWIBr4pSIWfmUUahLBQxYjJQDCpVo7EGkx2NMNCHGOYVxnzJrbbn9X5ZqqBOlmUKl4jux6iYbWH4AUQUnedZCBIwM4mggRCjQjQZtIqyTluel6owdCFW05NzLU+n2AaN2s7kh9j9N97R4Vvv6Uy5Ijfg4f9P3X8/S5Zk+X3g97hfEfKpFJWlW09PT4/CggS5JHbN1kDbnxb8Yfcv5G9rNOOuGUEAhBoCmMGgp2emu6d1l8rKrKyUT0W8kFc4P+dGxMuXWVmyq7sH/u73uj5+/Phx9+N+I6uODqTRUHWes9FGtEPqhsO0kYOeOjMjLev0Yx0LzZgjy/6B4vXXtf8Hf6rr/9V/o963/1DqHWh6PNWdux+qgP4bf/gHtDGCsCkWOb7kX5ocdd2oXixUYxmsjf70xsp7lC2YqyFTY0G+0cikwHy1LMm6idYqh9bhwZGyFGV8ThfzLNQzTIWZhnmtAQZaqEWeVIRC/bKvAjm19VL1aibj5i0Y9OhXwhhMyuh71Od1ZiYzE68N5I54MFkMICowvj6WGTxHEBhXw4iEdeaelCjLEDFtEjwAaztf5rQ2gFPSApENQgr0gQKJJORHZTE4EuGEsZj8dlcr6mzQcBlRVwsOMjMudadazCdaLS+U2JRrvvoF1vNhiBpZpsBhi2VSBbpUDEYq0OccfY6DnqIbOGUuFmMpBBo3oI5VX/8C7Ue1Cqwsalbq2qTdhnCgn5b3pHKowBxquchYYqStMM4qbktXFxO+op5oMTlTYJHtc9iK3Nia+lIaKlX7qi+uaTa9rvnsEL3Zl5XXlA1vwON1ZaN9hf5IOUah9XpqmKNNjh5lQXUMamJUa/ALzPA7rk1mQWbuA+dxG5apc4m3A09ibIRBbmrIbiUkfAnqkiix7rd80WlX5K9FXzJllisildgkteulvL9r5LxemeYXUfPzXO2yUMlF06C/pz5GYslcyIueQkQ34SmZZGbAfUnGE4J7Cp4uXQmbzDZI8Jgwsj4CxmpnnAtnO8A2VdTldfUaughIdFoN9ZhaWiuqsbKDG+gXa9OUy7EzMHVjXbmqUJBP3yibZAoh0xh9eumll3T9+qFu3riuV15+WdevXdfh/oFGrm+sLzSu1DIPaDbBw7Ja6wI9OsGQ/ODRff3sV7/Q3/7dj8AP9YMf/UA//cVP9dY7b+v2ndu688H7+uD+Pb3NrfyPf/4z/fWPfqgf/fyn8v905IwDQMEFZMHaHNCNiE5EdCMDRZbpGTkmaYyuHo4PGL9MMQRJwOcevLGQKGHgptWEPXulDIPAWHfophRNQv5PISmYurjTcZBvFmRAhD8CXXHIQMi9gyfvynd0gtTRCHi2AXGTx4PwlNDbZEl+GSvnw/nLorIy06A0+sc6UU+4TDlRsz6ma6dqqzm6zEjTttFnoYAGD5DqpsHGN8IAWVkHwm1QcCgis6gsRAXqBkmmdgPooFQS8Y+iI0ReoqyDoDa1PfRF4LW/SL2/B3UMIZiCCxFlLdhAMiQ9959pzC/IS+Il3to5n7guVFNDlgvccw0RmjJJgyh97aUj/fd/9Af67/7kD/X7X3ldR4WxeUo5g51TfL+Q/uhr1/QHb95QWaEMkweKq6kyFu123WiCEfv4eKZHpwudz1vNK1MKuWJeqsh62h+MdY2b7+sY68OBkV6r1pKbmYlqNoMsN+2NKDfuq8ctTgqNWjb4hsV6TW+MW+SaHXymmY4Xp7p3fF8XLJwNPTA+3RWpp1uj63r96KYOYh8FS5L3sJsQRlion8nthbyVShS4hzQivAeQsxAXtMOWQN1GkUU9YxOsn5xodf++Ip/9ehxE9lZr7bGY9y4Wsscn0ocP1XzwQMt7j1Q9OlGiTOTrQmRBMFpFCrSS4CTJUHoR6kD7uopduvtdOSrDT2JWbZBIaKHVdrxFJkwAPGotygp6k3NDQv3WaNWkZInyiXrC12/IOf0dPm8TMPl5q3Tlr9bzMPBFbDvWhh9iVGBBCzEqOrZhv33JiOcs9nmeYzhmioQj4R2yolD0ebWFhzd5pOc7lMrQ7TwrVbBBFVmv0/PC41tk+DErZDGThUxMWm0GIhFP8Be6to2NxhGzXCXjOByMMGpmenT/gaqLuQx9cwOvRV8OX39Th1/9uh40rfJbL6v/6uvKjm4oMb8aDKTWciXlDH6UKfDHm3qhjQpswkk9DJ+RNDjS4Obr4FVFbp9W6Pqa26zz5VT3MQYHb7yqr/zDf6DylVekfg8MZJZpzaG8WtZiemBwSesQtWKeC+MkYqQEjPVEX+kdfCSJw3RKFYeOFZjzqXumqp2p4UtdYMwCs5JlSSwCcuMzcl3Z40A+ZhPKWSHWi7nq9Uq9PNOoj+yt1hoe14sLtaQHehjhwWRyt3l76PPBvKIDnhJ+S3VH8oxAKzEqMk6XiEFGujeb6KnUKl3OVQ9vUiEjQVNeUB/njAyQkBfrRuJQnsQGrKWSFqgN/eeio5/XSouJzj98X4/e/aXmj+5JjJVxIZIwmgO3veISpmZwMr649fb2VII+xrobORF9jmUhoesbnmj2kq+WUMPaUmGgrhTY7BO3jm6ot/Q1opP5+FAplhK65/1Vs5RRLm/XWk9ONIGf+ekjlGKuwMVF8E2/pb1moKYaar0aaLHuqWpKtWGgUGBIDQ6VjwAH5YAhFtE1A6FXkp9LzNuE7M2BHM2CDDjnkskuw7p0SBG56RJdhvF2yPgjvH3L/WSbwuwBMIce1mpnteopejtNMgzxUI/o01i2LtUsTJwbtV5HzZe5phcZ9zZ9ZfmB+vSnoC/lYKCcA5NlOU1A30whwjvwJhUkuf7gXT5GCCS8roz7nxdU9v3eIdenbf3t6KqxTBVrxJo1wjFjjM65XHNM8Om2lq2pgoHGghIgCJXE/iXFEFgOhhqzZuyP97WP8X4wHuv60TXd5Lb9JS4SbmK8X9s/0sFoT/usS2O+Co7RnyGXBIP+QD3GNytzRF1pis1yen6mB48fyo3097kY85v423fu6IMP7+nhk0c6v5iqQafzolBgDgZkGkJUjJlijHKDMg+ZcuIhOasJlo2AtM8F3h4HQaZVl2bJ5PtmYI5pfaHV/FiJi4LAWuO0FKI2yPCDxLh1CITRP5mecYmYA09d3nP5+ixu10ZHYFsBOrAqp+3ZXdN0zjzgPBp80nc6rRzbKMNeY0GkLwsl+pWwzRK37omvocbXD4OSw/Xi03BVb1xe0YICTMBSpwPub7n8GM+59qyN/+nlvewnA+l/crqDP6YAABAASURBVIFfP/fLYPPjubBgijEociLMMWrr9VJzbjjE7Uw37pfNM0xd2IXXSgxcokDqQp6RlDOxD1jEv/3Ka3oTI2CAIdIweSOfNzMMdjdyCyrc2pO+dWtf33llT0eaaf3gPVVPHmh9eqLlZKrlbKU1m/lqVXNJ0apAoQ4HQ73OBP769Zt6dW+og0FQbOdqWewbFGm+XOp0eqrZ4oyNfKm8F5Rzo19bpSqs2bZWbFuVEgyswkrn1bkeTh7q3sl9rehry4ITmlyDNNCbR6/opeGhSkWF1lAu+r7tq0nC/lfJLChZmHN41PlM7ZNTtRjaOuWUvWIJS/BtSZFPSS1fLRYYTRl9G3OLPqoqZXy+z9dr9Zarru7s9l2dvn1b5+/e1fLBsSq/FYWOkJu3CSn4SEBivuEbnGyA2C/Dgk9HV17qYkk+WqBL9Ji6dKNicMgdiyqprQUZxqRlhVpt0jyX2uRqg6Qv3zlv6JS3s8GX38QnUnRRdgUIsKiIhTXhG7pnIcqIhxiZKxlZsUMkPQtZlxYjPuHOkM9yDPhcGcZhJOy38aHIFZgbvkkYsg2xkDmQdcQgz/Oe8ryvwv2spxxkGDUByDLGIkqWA8LBw/AZiIKAMRKzTDn0I+0F6Pe6TW3Yjdfx4yeaclAUuhrR2QaI/OE3vqGDb35TxzFTc3hd5StvKFy/pXZ0oFUx0jr0VIPWehKzQVYowUNLuI5DaXBN4eAV5TdeU9y/rhU33HNuaWezc12sztR/7abe+Id/qtFX31Q9HCgxh5uYa7lstLxYq+bmkemgFQeBKtJGb08RQ8XyIYZYTp+Zd3STxlGJBhtyobPzhzo5/VCT6QM26cearc6x0VfKkWMGb7lFBW42/R+jazVlri41KoMKa7VmU1ezVr8gzkG+YSNazaYkrRSZr1FJoWuM5ra+e+avLwKjJk83CJc+AdLNTGYGVQeePwTTR4DBztzwdC/yqfCCrBmiP4kDTkpLlpCFUpor2EJ50ajfSxrHlcLssc5u/0Inb/+CS4IHsulUms7EIqoWGvmgp3I8UsbXl5wvRLHsKbqxg54JnaEDsAPDAt4uMTFq4s6VEwHBmVKFfDHYk9WK/YEyjHUbHKhF11erStV8ptBW6seknlUYuKdanDyQ/552ZEFpttDS/ysiVVRb9bSYlbBXaFnnatGZHFrF6Eg563XGQc96fRmHCcNQV5FJzIvE/taGIMUoua8gs9BxK5nMTC90nvw8Lguim/JMT8Bv8RNoAHueFi1fAaqNsX6RVE9MiydJ1cOk9IS+THJEVKrFcF9iyE9mGV+SB4r5NfVHN1QM9pXTF5d51wfnEd4t0BZhM/eDzIJEUM85Z+VF6c8V+3xR2kwW1TDP6silDlhaqXnKNamk03WrczBrDQ3wdSpTonyi3o6XTdCIRmWsf0P6uT8+1MH4AOzrcO9AbqRf2zvUUYd9XSPvEIN+rz/SPgb7eDjWqDfUEAO+z+Gsj272+JJS9HvK8kLGeAfWXsui3M/yXAMOPl4uQx9oXDJTiPCQ5fI0R05eEXPWgqjNX5DxF0OU81fmJZpDGmNtWO4Ze6falZrlKV+pTpXahWJsZYxRskwKheS+BXx7CmgS0c5djhVFOlntMohfFvXwLv3TfMomKu5wtbiRZ8aLfDnomwL8YfspjyrKnGgrcZJ0Q71lDW2XrAtr1g8uVb3fLEdeU5/uaCeJsgakkEyZRWwXT9Mzzq7EroavJH8pQXr6pdB5ARFI00E0nrzfRBeQJJTF4FmkLZ68yGXBNGfhrtlJE0rpRSTaN5PZBsGCAmFeStHkvkHOb5yLWiqYvL3G1GPR70nKoYOdrJJNpMetyhB9+PpR1P/t26/o//Gdl/WnL+X69kGjr++1+ta1nr56va/9vFLZXKifFjrEQr4Wal1nctzgFv1GWumIydHnk3Z9eqyeaAsjZbmYyv+zk5MZhn99oTawAWSVFhj2Z+szzcNS87DUo+WxfvngHd05/kAXlKtZXtq6FkX1+uEtfePmmxpZX6E7aASoG70wpS6UmNCtDEPc+Iyv8wmL8LGWdzAi3n1fyw/uS49PFdj47OJCmkzU+k9eON0X1Vo9bgoNxRf1HYFb9MCNVsFCN1KmIQrNnFfmkwi5CRlGBf5MWQrahCWzRqaGgKNVd5vmp31HyyDQjpC33DFWCQqivuEH2rAr2KTTvwDFICVfyMpShi8vD0wmd4mXqyXeb//xhumDHJ+rdeedjtEPbfshd10y6eYBgF7LQZkE5IsZvgGZUcMRZG6sOC0Lclk6DHkG4uZg7GKMCsyrQJiAHC1l/LapJa12WFBFWhUyNSzubcjxc7WxUGO5asu0atn8WsopqkY/Gson6vkYKUTommKMytiUcjarrOgpy0pleU8FGLDBNRxoHz18qAlfeSJGNUuyxOLM9ZaG3/6ORl//lo45IJxgRGWvvKn42leUvfam0s1XlZgPaXhNqX8o9Q/U9MZac9vV7N9Q9srXNP7WH+nwW9/V4OXXlNjsTk9O9OjBh0qh1d4bt5TduqGGG7LEZtsENrBUqJq1qhfSYt5o0QStMLw0PFQ2hmbvQMIQkILM/5J4b4C5g7F2rJPJPc7IDzRfPeGQcM4N21x5EVXS94ic3GiP9LlZTqRqokFea68vZdy6N9yoG7dF/Rg0iIZEa2pUzGlHTasVaGS0q+QcqAubPrszCpuZzF4MMiTmmsPwzYykZ+GtGa9AXrDQ5RPd+IEcYAEmHc5sS1pLCdaLzmbu1o61EuunNCcDpAupcZkcq2hPtJ9Otcda2Nx7T+v335eOT7T2f/MwWytHh8rhnorRWCUGe8RYR6mkmEMrU9cG8lHXrpHmD/z4+qMFETZ5nStpooD8816hDEMrDI/U5GP0u68U0PWUVK/majAKbHmufrNQr54rTc5VrGoNmqCwaJRgv54Xms973K77gW4fNTmCv0MVw30VGH6RrzMBIy44rwV8ZlF1CGqYHz5fkpxPl6XDZJ1cN2Ehz2eA3OnEpzxBLdrTpkA/IzIBTRAKrTRtVZ2vVE3RJW7Ps/VA2cVQ1YOo2QeMyH3T6iRnLgy0WPS1WA1V24FicU2xPFAoR7JeX4k+KJoSpA0egwXYNAUBE2+Q9OU7p921ZwrIgqikqNbgGSN9oVKzVGCgBx0zPsfsX+fowgx5ryzT2qIaBeRikusJtc0Iw79ClKBjylVkQw36BxoND7Q3ONC+o7+Pv6cDxvWQ9IPRgQ45jI058A8Y26EDQ33YH2jYcwzV7/U6jDlgjrmp75NXFuhcjArB5LfBLrtI2x0s0BtTHjPWjRI+SpVZX0XeIy1XkRXKQ6acftw8uqER66i1QaGN7P3GRZxALb9dr1enUjOltwvFwCQ0BgT6slwbZFIIhE2dczlsRo6op5HnMtrhmTyKfNbH6W5hFmSXgGfCTsZbM9oxuJWnBVKipGgSe0LGvMldZm6frBZKyxlz80KpM9jXyrgEMGwLlycD2z2iu5eBLiwFc6Km7q+RAnMkkuZ2TaA5o1wHD++wS8Mn6TfyeNu/EcIborbxfgvviCLnZYHyFupuybgNNhb/gPAS6AbFA13YX88yFRiaiCLk6OsGSbFVh4z0CK2sbZUzjQsMyj3G84190//1927p//N//47+3//918BX9P/6Rzf0335rpK8cVrqeT7SfzjVYPNZw9lDXqlO9nq30jUHU73HL/s2Dsb59/Ya+89Kr3Ni/rmsYEuvlQpPpuSbc8s2rmZosaYnBfj4/VWVrzZp59zOYB3xynfDJx/8BVo0BnSXTS0fX9c3Xv6JDFstYJSYmSOpcMlOyLihxg6fJheqHx1p9+FDrh4/UnJ0qYpQ3fCVYPXyghhv11d17mt+7p6XnKSnmQa0L1AWTQyuDILd9VmTKikI5kyUWpSLhcm8scUtUITPzumoVVXcIViuoktlKIawVs7VMSyUOH+2KA0J1qtRMaGAlv9lK1JUScdpj4mgHanXJ5GweWvJOhqAsyxVi1IucU3pR+n/ZacjG5eFgrA0ZBEOrAzJwkCbS5L4LLdDbbZVAWlRQYEGSQ0GJTUsxVx0yNYTdGG9joTYrMSAKtWwMLQZyi98Ufa24venA+G/8npZsGqu80Io669hTRf06FGpAMmhYTjs+TqUyDO4IrQLk1MlCpoIxHLLpjwcD+U/dHtx9XxfHT6S6krIoFbnEzdXhN7+jl7/7x8pffV0ntLnkZit7/Q0Nv/ktDb76DQ3e+Kp6t15Xdv0lRWA3bqn35ld1+Ad/iMH/e4p8TUu0cbqc69H5ibJhoetvvIwNfqDIRhrhJ1qmdtVoOZlpeT5XzRc042YuhIFiua9ijKGC0d6UfVXwXiPrJNv8JcksKctguZSaNNW6PgMTjPUJN+wziflQFpmKLFNmpjxGZT7XOOAnDMCSOTfMTe2CNWE+xYDPdTQeaL9fasDtUlSjyAHXlNQhQZKwvz8Rn5JpUDPjfQUkdZS9CcenkLjMNrPLsAe87mbj9BhI5PsazY315c0664JsKTOM6HYqLR9L03vS4oGGzUTX80YjTk+rx4+05EDXXMxUWNAA46iP8dMDxZAx4hZTyFY00a0lXeO0uUlQd6rpetWQzUGBNmtD1vkKfWA8BqUiOtryFXOxSIydKaLrOWvi7OJUZ08+1OriWLGdaZgl5eho0/0skLp1JpZyVYtMwUYq+9dUjA5UYNDlrPk5h8FQ9GTQE77KUopBbWAk8RO6ZFuErW9mMnsWJOjTnHebrczvUTarKgku8oSxSoNickro+ZpDTz0ns44KLX1vBsrWA6WLntZPgi4eNJo8SpqeBa0w2Jt6pCw/VGQuKB8q9gb0J5fyqJTBp/Mdg4w+mRF3yD6N3S+Ub3TIwUB29VvaaWivBivLdJGiTjDSn8xqna2SzrnYmitonWeq81w1fDYW0IZA/RfwiFgETWM3y0KBoTxQrxiqXw66m/Mxh64xY7qHDu7h74M9DOYDxnrMoWzUG2pE2ohyI8oMWXuGhAegDzZ+XwVramQNzrJCWZYrwFNAfiEEmdF6zFCVsivnZfM8V0aal3U/9zoKcnplXsj4C8yxyFhH9mVhN2g9U3cDjV0RYqMQkVaQzKIUcon2FQkbibQt0xXnEYcnue94PuzxL4odvU19M+LAbOOr8+HL4C9s/CxE9bNccC7VazWrBZgRnCmxToi1JaD5wevKZNTrQP+sA2lm8nUpoQEOb914xRAUoe/jQPSFj5d7YcaXlEgvvyRKHyHjWr3DRzK/eIJLxOEU3O9gMjOEaShwIaStBQZ7qBuxdrLgtCQ1W/EnufO3Q6KuJKorGD6JAbC/qvMlkQwSazqwlmnaKmfgxxR4uS9986in37+W69uH0rcOpN+/EfRffWWof/B6X//oq3v601dKffdmoT9+eag/fX0M9vVHr17TH77ykr778iv6/VuON/X1l9/U0fBAbgxMzqeacru94Ba+4mZ+3Sy0rBZaVEsuliEvAAAQAElEQVSdTM80WVyowvBu/Ia7Stovh/rardd02B8rcFsQmrTl35AH0NYlolXN1/apFo+eqDk9VbleasCGP6BvJUputLt+9FgLDPnFkyeqZ3MWgqjAgpBikIpsgx5+L5d1KFikezImd2sm6/fUZlEJQRo0tZxqNXmi9dTpnXaLhLULxciGGNaKLUbM5B6fk9/R4vS2lhcP1bQXSlpL1gAYlzvjBQ9yMLFoKzlIFaPkSO7DR4RfY4J52gb6zbnkfG3JJ/wXgWSkz9sz8S4fj38yEpJwXFZ5JrBre+uz8MhlgFwk5OS+p3W+JPdd2cMmz8gzi6RnMhbohGFdWaaVMDRCoZXHMVYaNqTEhmOuY25s7B2pd3hTvWvg+k3lDsKZg1udCHLys8PrCnuHEnVSf08tG3oD2gytiwM3VVWHUin2FfK+Im0FNqnI5lMwhgMMmYFvpvO5nnxwr/t5TLtmMeZrV42eq+xryEH11h//sfxnMvPDQz1iszum3uKAdrk9j29+TfnrX1VBueKNr8iN9GZvrHkImtQrPeSQbKOevvkn39VX//S76r32srJ+TxntBxkqmNQsVxjr6PFsxbpPWhgo9vZVjK5J3Ko18F6xydXQdAMhmcmdvxPjZ4i418+haVqtoQNqNsqGedA0S0rUytz4Zo4Zm0pB+ZjWGHtn4ESJOZSxDpRIbJybBqw/PUvKU6t2terWJ29P8KsXOOfjmWTqUknPQuqqe+EOvLp+4G8zDP+z4Ckh4WwD9wj5PEj4LhcPi/5usGatXoA5rSzAklIrBQxoSxxs1ifS/JHEOpLxRXLAGpiv1hiTteK6Uh/9deOnhxFU9NElLg1UsicgU4hBKwGYSI5AGCH7wCTCZPlPaVoMPoVGkc+q2TDIesbYrLSeT7TgQLfmMgVlUGhZm9gHlsQvzh5h+5xykzdTTl+cj1ib1pO1lnyRWS+C6rpQlqMvg0MVgwPlgz1lGG+GnqqAxxxkuYT+uJHuLJmZzIAc8LINi7gIy6QO0s5T5zy9S/HABqmLi74A+m+taYOg4I21QVqJ9X6lZtWSF6kBT9xEtxw6mkWutCjUzApu3zMtzhyF2sVQme2pVx50/YllT/lwoJz5E3u5AkY7A7hp13mGascjLzggtnmLkOMqn3rGmbZFrvik6VlH19SB5MaCGsa3slxzRmZCH48r6ZihO8OfKdM6FqpjriZEyhoQ9ZO8rcTL4ZGNL5GkjQsEo7LYUy8fasBFWb/sq0//h/hD1ssxBvjeFmMM9n0M9/EWIzfWyXN99QPmAJ3tUbdAH7Isl8G7mcm6xkxmQEGB9Iy1saRszjpXUn5Tp1CelcrjDoWcdp8yXifK64u3GO9Wcv2tmGsY7ZFLyIDekijzvSFGCgXJSxt+AB6W+8IZ2DybUCKS1IV9/lyiS5Y8m+BnfpyQr0+7Ch7v2jclc0CStNTB4wTIN3gts0wF/BvrYsPaXq3mqpYXqlYztayz4oZdXV93xJ/z4bXlQJM42Xo3ulzS3A/IITptj+zgec6INjzoGV84T5e82O5N4hd6dtL/QpU3lWDjqmA3iby36R2vhEn5Uh8GTTtAeCMvUwxBPQTazObSfKWcTT1j4IwB2AnLy+4g529LxzePlr4kByPVnbLw1Q0ufSC9dbHjB9Jj1SpbrjVYVjrgpH7AAYEPpnp90OofvjbSP/0HX9E//eNX9E//5FX9P//wVf23v3eo77ye6Y0j6TVu51/by3WjzDWopUEb9cr4pr792u/pzetv+KWSJk/OdPrwsWbnE7Xc2Jga+e144kbA51paJ/VTqVvD6/rOK1+H5g2NmawBRYNF2dVOEo7AnMSCzedsInGj3oNu0az5PLZmj6oUUPDAqVSzmSIGSkmdYW+gwWhfxWBPkYVIeU/KC4kFQ2Upy3PiIEY1LmuMDpdlkmT+aZ8bqOb0oeon9zS/f0dn997VxaO7amantDtn8ZgrWx3Lzt9VmvxSxjfXwMZs7VJ0GDglvOeexOBdgomayHe0jGcibizExsLWEtblQkOh38SzaVhqTa4iWBz4JKInT8MskshHjmd4oNymEqkfDXf6aEh0Cwo999Cm9xHdFzLp4PEuLBz5XRgf2cjzLEoO4bNpKWRqA+MXCq0dbEJ1PlIaHMj2rik7uqXRK1/T0Vd/T9e/8fu69rVv6fCr39Q+/v7Xf0+HX/8Wed/Q3mtf1ejVNzfgAFreeEXl0csqr72sAhrF0UvKj15RfnBL+eFLyvZvyn+yUpUcVEEqxwq9sTIMmYwNr+D23jexvf5AgxA0PznRKV+FlifninWrDL7lwOAJh0e69id/pJf+0X+t/e/8gerrt3SOzj7MSn1APz+Ipe6ju48p+5hPph8+eayTD+9pen6iQw7QX/uHf6xrf/h7CjevST30O8uEyJWqNbenU82YM6vZUjHmisVIef9A5YiDyui6EvEm5GqQbacCiNpHUskDQDjycuZMr9eXLGq5Zh5WKzVslg2faiv0vbZaDYY4k0JmjSIGe8SoT/Mz1oQzFfVcJZtOtsLHWCyYX8YBvGZOq2swSPTVmyVw+Zg2f10ZM8nhRZ8HWV2e+10eAfimgiTCHYKMtM8Cr2PwYwqSqE+7PATRZ58bwvkG6uDgonoKixOldE7GjJpLZRzajT5zapFWZ0rzc9XnZ1qfzdVyS5o3UQOMkj5jO+Lmcjze03DI+PR6MsZQu7Y7+Rh0Heh9yqQWNJl8PV3NGy3myN8PgQy8cSFhbvCrJX+ixfn7jME9jeyEtfOeLh6+ryVfOgvGbNCLDFkjYw8Q63OAZqoyjHWDZqaq7XeHu3ywr1gOlXHwzTDWDH1QXkq+hmbwFINSjEohKCBj3vQ/IgdAnIyOfzP6sEXXLVL9MTOZAQXZcxD122QSOeY+y1FoaAFjXFWQMNLXkzlfs+Ysu6YBPA44ZBfwK7hYLSQ+QqlaRgz6nup5Hww5MB5qVF5Tj/Il8zTv0x/6YfTD50LLiJo5l5u2venUjb3J4OkqOt7MlBySvBbe5jE80nWJIFHfyzwLY8SCmD3yn+ytQq6LNuq4CnrA15EnK2macs2t1NIKup6rtUxtCrSXFODVzLlGR3dtpi5AviTyOx5EGrf1ETpFHKjPLXuPud0renL02SsdbjSPMM59DdsbjbU/3NPecKwxa9PYfTBgj+2hC3lRKMsyhRDpmuGHrb8J53mhEro9L49+90BRlCqoVxZ9detlMVAvEg6FenkJL6ViDDIz+Z/csbaI9aatZlJTqSA/higLQTIDwrlU8US8A3nuuyy6MqR3vtR5RNVJyOs59FHXlflo8kdSvNwWG9pGGyYZPAT3N3D9SmabPOEIx5ipLDIVzKeWy8L1+kL1eiY32BvW25RqCm74S4lx7sBYJwc9SEb+FoQTIKHrmUjmca+Dp6sLXU29EkanPD9RJsmdvx0e/vyg95+/0uer8cWZe74dp7TDi/IMkfqU6xU5hueaG4+JjM3WGBAHM5KNwCk8X3sT78YFWXsJD3cgq/NJ3ylHQvgkM28JkRm2yPCLNmk/z/TK/lCv7/X15l6h18eFbo2i9jOpl6QCPnMmfc6ikLGsZGy6BQvnQRzq5d4NfePoDf3+za/rtfEtDPlc9cVK7aqhXq6S2479MNLN/jV9Zf8VfffW1/WHL31dX927qUMWjbIN8KUth7p0gXazRgqrWrOTM62mM2UWFY0itN9gtLdbRXZZZaTnTN5elitnQVBWUDCADOBTV0xwGWHKyUwVxr9BsMfNlpGXQzdbztWePlbik3HOLVSJkd6bTUl7wifsB2yAFxKnXwP5cqYeE6psVorwEzCqfExp8DM+MC3XgMACHGWxUIB/wWNyyKl5mc9I7r/EYvRT8j5uYZEoCLtx2vqBcWQjE2giOuYgvGDjqlnw4/gIA/um+tdf1t5Lr+vwta9pyBec7OimhAGv0ZE03JO4VW6VYaNErTGAlsh/xSK1SsQV1YSemnygVI5kGCuBetn+dWWHN+S0Mozq/KVXld98RQHa7fBILeVscKDITWTo7Skv99QvxtojfFCOtT690NmdB1o/PpUu3LhwxaaPMYefEr6PtPe1r+q1/+b/olv/6E91+A//UIM//n2Vf/ht9f/oO+p/91safffruvZH39Crf/JNvfrdr3HAuE6/+mKVF11g1W4lvl5psdbi7EIXxxMtpyvmVqG8d6ACPnsHN1TuHymUQ+pkzOogd0xtyolRMBnjYcjUmL3B+srCWP3ySKPBNeXZQMtFrQUH4yYlrZkva4z3Wq2YxtBrYKVWESr579hvjDMdDoxLiKWaxUw5a00ZM27UMkX6npC3OuiLO9tW9U540Eh4Hp7+WZFeXNDJQ1nBL1Los9xYr1gLWpAcc3qypP+VjLUAq1fpfKYag3LNOMzPK80mSfNZUBb3NUSew9GBhvvgYF/53kihV0gYP/KGkK/coZdyWEasULMOGKiNJme1zsH0vFa1MqpEyXlzA5yDlfMwjI3y+kI2O1E7ecwt8yO1rGcl4zUqeuozFzKMN2sKaEQtuFWvCDdi3Hv7yodjhX5PESMrY40MRSHLc2FdAPjJoxRMBgIwI3wFgqsOpAmYGdGnMCOsT3ZewtAbR2gp64cT7+e61vr8QguXMZdQvl/EzHkdKKBjAfnN5lPNljMtWefrFn5TX3kYa9BD5qwFg8FAvUGprIiyILEd0gA+7yTTBkQuH+fmMnIZSB7yLIeHPxZe0iG1ZmpotGFca8s54mVaYpQv4POiDjqtJP9HpdPatOSmvaJcEzPmWYAvh3Vz1vvtnHoKQwDXNE7feX/0oU1ToAz9FbDI8lGoj9HuKBnfXlkyvKV6GNl9DmiX6A2R24Ab8AF+j/yeirKnPC+uoCRcqsDozvOeynKgfp/yGP+DDiP1oVOgexmXEjHLFWPskNG3GDJF2yHKjD6a8IVjzeQyYMWts1h3cq8bKAPkEAVJV3eQpixfsrr50ImbPCh84cerfxKeIUyDXvaZtE0kWZKZdVCKkjmCxMDleaaiiMqN5HotcRGJ1c5aUtOlWt5nMfL6DM4MInJ8hsK/4SL07stoIUHEgfdbfVyIT+GhiHBLelVYUo1hmNZLRbXyCWhMPJI/cZyS8++E8DlvyZXC057C9DSs7TBu0kIyZa1pQOpY0gBl72F0lhjCJZOj1Fo5fqZKkRu1SHqkTISvjEU0WwVu20vdLI70jRtf0R++8W199yvf0c2DmxiwmUb5SN+49VX9MWn/9Tf+RP/1V/9Yf/Tq7+n3bryp6/lYvToqstMbfMgBH8J5PMJ04EYyXSwwlM8UuJXrlQXFTJ2RYBTIoiwGWQDw5HyluuZia8aN1gQj/0LVao2uU5ZHjq4NpNu2WpDHuqi8V9Jq2hyWZhMlDHWdPVR28URusJeLc2VsdC1pmp5K0xPp4lwFG2PJxpHTZmRTsA5tt5Cq6w9kP/HxcQjdaLcsVAqFYEbK8k1aR8MH1/GJhP7eBYBUYwAAEABJREFUZTrHjk9lzAs5fFyMAGAkuv4nC4gxSt3Chkwsd01EK4OqmCtxa1PsH2pw/SUNb94CL6s8vK44OlRTDFQrU41+VWDNGr5k3VtwmzivkmbrVhccBqeLSlO+OHU+xuiEQlNu7i7WSQsOpSvGpGLzqYqeKtprMGLs4FAl7Q1uvaoS413j62qHtInhngYH8LUvQ79jNlLOobQHjdV0yk37fU3vP1B9di43rAVPwXIpFmrZNNPeWPHWDfW+9oYOuTm/8aff1REG+zVw+Pvf0OjNl5Xd2JdGhVQE6kkyScxFrSo10wvNHh9rdnyu9axSsIGy3qGK8U31Dm+p2DuSIZcWuXqVRFWfRk6ig788rQP0kVsWehiXR2zSBxr2DxVCidFZaTJd0IWaudhK0ccpqWGTCVopDysNi7X2B9J+zzQuotrlQon5lodMecxVstFzL8GFhNHa0+cqP09TPeTlrsLTdvCe7MJb356WNfPwNv1jPS8DniubWFdcvgmBWUNf3RDwDbW76btA9iDNmPMLhmItsQZg+UoXyw7tRaXVpOHwFLScl0rNGEPmhvp8ZewzHiU3mFgxQigS6xhEthyaxEFyg4y0EhRaQ3Y2rTSb1lrPA+McVS2ixI242kJC0f0LS4DHjJmSr6cKF8cK02OFCwz36Zna+Zz1lL5Upnph8CatoFE18JftKecwkftBtT9SROczjHXjEsQwxFT2pMJ1NnasoSJKsCpnHNmZ+7ribBve+hTRDl5vB3m+Y1t8J3eXvWA1AJ8vYk/wm/U0X7HOrxQa0yDvq7RcaYaOue4/OdHs9JR1fw1vrRrGcImh72tsORirxxwejEbqD4fKylxZnsmCwcJOj4x6JhJ01ZHSJbn/fPrVuId3lDzs8DoOaZOToJQsqoml1hyaFqnQ3I31ddA543LO7fqMrx5r+lVTrrVATfjyek4QOD1Lhu6BLu4+lK2LiKJS9yLBgCJR4H6HoBAyEJUXhUrGtiwwtItSBSgdjHmfdDfoNxhgrA/Ux6AvM8rFQnlWqLhEqSLvq18ADPZeOVR/B270PdzDLzhc5bFURv0YMgWM7jzk6tFeQVqAX5Pg3vvTyqxW2zLm/o8xMQ7MEplhC0p28cSY12q49GzZk1PTIO5WvMBneaCJlDflPfxZ6jxfBl52SfQBxomRxkOAxwMOeJeDMJ5P/TwYssqUE299orOeisO/cRBJ2CvdnOj4g8xzj8n/NokuCg+Zv9B9HkIe24HoCx/yKcwDtU0Bl8JVbFI/+5uufPbCn1hy16tPLPTlZW46vZlwrkLywXQlzYJ6mSlnNaoXF2xqLKasUIHdbDNFJcSonevokOD+Lm3jO1VPdWxSXvymMo+XMkYmJ5BjwDh6LGo57UY3zOEhbhEo54LvwALhhn5sTRkGTcHn3ZKFpc9msZeNdTQ8Uk64VKlRGOqV8Uv6OjfwXxne0q3sQAcNE7nKuPnJuK2KMj9pOrYLiFBio8dGdxI3edXJuXIMqiGysmhqkVXV+dQvCynPxWyHjmH8S8bG6ot64qYpscF2E9eVnTDWwWYuOu2q1ZpJXTNJrJdJyF+rOUbPEzUY6mF1rlhNla0mKggPuanqLc6kJx9ID+9y/YFBT/kcGpFNJPjtJsZ7oB2Xj+gDjEmdrxc6RC/EqGRBLf2vA31hIRNIhvRJT59Q/4VE/x4k+tS6ik9liX6KcRB+i64xPEoKICqxmLfG7LBMvnHVMVfCiIjjfRUHR+ofXcdIP1K2dyAbjtSwkazQlSV6eoEOnC5WejyZ6cHpRB+ykd9/cqoHW//+4xN9+OhYdz98pDsfPtTd+w9178FjffDgURe+i+/5D45P9YTbvPPFmk1V3IQFrTPGilu63rWXdPgGt/mvfkXx2i3Vo2uqBoequKFsuGUXm1Pe62nQ78s/dy4nE53T5gV81Bi9adUoov+BftYYaKsYtcwzLXq5Fv1cy0GpVa9UA422yNVG5MLqnhBqs6605sZ+yY364mSiFai4cdSiVVAPY+tQ+fiW8v1XkM8NqRyj5UE+RfyVOHy3zPeEpCHH9GjxGpk1CtaKpmQKilaopG6/v6cRhlyvv6+2zTTngHPKDbL/HxFXywutmSvWztSLS/WyNfP7Qlla+rFJgtca+bUciBLzJDLW8ua0ceYeY+beR9ClU8L9DldLJMmAnneU9zY6mMw+BSKfvhqQOyeJLgphtQAxyRoSudAQxrDWM3FdLaU5NZcKsZbaSlot5D/P05R0jPU0TaomQfWyD5tHyvIbKkcvqc8XxpKDpXGLqczXn22j3mbXxyChD0rkpULicqOZtxj9taqlZG2uQbGvg8FLQkk0e0L5RV8s3eQhWIwbLSfS/AnG+iP1Fqfqrabctk/4SrhUPV9zQ11zmGBoLoKauqeYHSgfXlO5d109vkqV40PUd6yMW1Ire5Ijh5cQO9ZamuxYlDvjRQJyFhKROw8/D897Pm0X3+V1MkDW+IYX6A6Kqw6IWByy23nDocNUIJ8S/bRQyJhL04ePdXrvoZZ81WrWa9VVpTVjlqKQe1+Dffoz6DM3ejLmmQX4RtFDjFLHhzaOsJmRtEEg7CCmS5BmZpvy23c3dJ7k2KZd9Tw5QUHoWcPMWMH/POW6aHKdraNOV9IZ43vB+K7oV83a11pghtpVMlfCnr6DoGzPwvmjvsz7l1EglxRlrKehM4wzhZgrxgw1zJWzrhVufHsclHnJ4dpRqHRjPh+o5ygGGpTIswNhDPSBp+EPeyONWCvGrBPj3r46n/CQr5Z9ypQY9GU+hG5fecwVLMj4ixbVp42Cdj0lwKnR8+ADj2KvMdYt1IqdQqAU6AdFeFKHRNkUTDKgrfMyO2yTJM936AVuQ2uT4eFN6DO/nay37z6VuiAvU5B5Pz0M5Pnuw7M6tIosiMMiUz+n10zytloxl2sZi0/CaBf52rmuPhH38QRth9kmwd8+d1Ldyu2glEhxeNkrSFfCZpTxePLUTdhDO3RZ/tris3jhsxT6+DJXm/74Ur+tnODKFU0Roz3PjA19xXrPjU29ZHhbxvQF/HZyJN1Hoxtowp2vz+a6+upoe/Mu0MCGZMBTRcsJ1XE0+K1FqG8WjOS1GNQkKdkVdOlQcqUhM4CcugULUl6bClCCrAkKXpHyAqmjBSFBaws8GQZ2REH9Jmh5dsrH+ZbFIlNi4vomYVmmkOUybgUsz9hTE2i9akc/QjeDlxzeI+0IhZfLy5tyoJAtbVgWVY6HCkUudmO11Zx9+EwNvoVG7AikL6k6V2lLlc1c1Sk3pKcPpYsTab2U3EDn1ta4sTUmR0COQfJW9dmc0S/vv/uAjaPrUwxqjXTgdPzLCTGCCJf3fzkP/Hayf87f9nrTJx+7Dby7u+IJKbboY8M4NoGRZHPIRwcq96+Da8oIJzaIynKtUtCMQ9hsVWuCMfJ4cqGHZ1M9OD7DKH+sD7bG+IePnugBhvpDjPBHJ2d6cnquk/OpjjF6n2DwPsKQfvzoVA8fHuvOBx/qnfdu6513N7j3wX2dPDrRFLrz6VJLjM+KdgO3duMbL+vaa1/V0etfU//WG9LRy6owfGqMspb8tugpYOz44bdeLLgBPNOEg8PieKL6bK50tpCdM++na9m8li1bJb8tBaJPESMlkh5ma7Xnc624SVzSt/XplPoXHDRnaiibMABSVir0xyr2j5QfYKhz81/HvtZYLVBG8kko9Ub0zIWaW+EFBvd8cabZ4gRD/HiLMy0xwhcYei3GaGS+jLgRPuALwz7oc0OZmFunJ090dvZEga9xoV1yAFmApQyj0ajXcvsfmCOTkynyO9d8ulJFn4Tz8cbbPM9ENklf+P2l0UpooWTISQ6/tWMzVX2htkH2aS5O9hJrE52S/L897/95WW6A00Wt9bQlOSN/pLJ/TX0M9f7+DcbmmjTak8pSykyouTYN2RU/ikyJw9GSLyZn6OganUuMYFFkGnNT3MvHquZ9ffDWXI/vrtT6AkktrZbSfKI0O5FhrGfzqbLFjPiFAnoSK2k1bdQsClbqsbI4Vo6RVaAr2WCkiJEeeqyNQBhZhuEm1iYnnWCxhVmXTPIE1lv5ZuI+eep8D3gmuBIk9slPR5Ai7ru8W8IO5pnQX1VJ9Wyl1WzOIWitxPprnqcgPxS28xXnlHMtLyZa0981Rk/DwbTg0DvkC1YxwEjsFcrKQmKNvUQemZ+APnr/Em13LBjt7x5P2Ia7MoQ9yUHwmceob0raQISuAPn45cMSIhPWrBMOGserVqfrpEkdNKefK2VcUOTsAa4DMGEJ+g68j33Ip+jTbI9cRVILJ4n2k8sLpJDJoiMqRsDemmVRWVYoz0r8XLFLy5VFR6Y8L9QZ7+VAffRjg5H6HD77GOsDB19nBlfQp1ye96BR0E4GAuGoEKLMgiRTwI9GXGK+mdz5m2SCDdOvEsXh12XZigqkX3lMXVKIJgsO8jrSyIV+E3v2MaIfi10d9yn3mR8vD2/e3uWYkUY4JaSPXiRAdzcUvX0P4Qd4zTNxkImKgTqsnQk7SOhvom7r9bZlyfUWNqCu2wdX4RJKlG+xc3b1vI5XT115L+Gxp77HEhR35Tx+FR+XfrXM8+HwfMKL407647CrAde74G/c97Ycm4asGy0j4oBPepXloRukJQt+xSdLQ9ABgXsJCvJQDmFuxPuisJfcgeLd83x8Mxw+sB0LlNksKIkJQoREQrQStohMkii0XyLvEgbDHod8N/hEW0MZQ6uGk3CLgjmfTjtxu2FscsENWfoDQXme85BoxX0n1YEczwsoacKoWWJMuXHTizSAAtMcMjJFFpAQn/KVoC3gfqKNAH9mlPMwcnRZqnNQIM8X+drT81wZCzhXBjRbq15MpeWMW8EWdlpq0Cer8VdiZ1PerhW5VQ9rNulqTRplfIOsTXRbapLgtAMtQYOqn/h4qU2BTo7wnEBL31KeKbHoJLIdhqzEcqvO9xQyusfDnxFGuc+Djv7neL2QNvUZh27cr/qX/eBg5MJzyGXdaiM4cxNIDatYw4bScjhLvb7ieF+xM9RHqq3ECM2FDYOBWemCjXzKZ/Hz6Uzn51NNpxekzbVcrtnLa6255V2t1nJU+BU3vTVfRmp8v4loyG8oWy/Z9OcLzaAzmUx1enamRw8f6e77d/U+Bvy9O3f18EOM9+NjnXMwmFF+zahn3LgPbr6iw9e/qr03vqH+y1+VYbg3gwMlDGixYRkbYQFCon/cOM/PzrXE+F49wcB4MlVzfKF0MpNO5rKTpex0ITubqTqeavn4VHMOE0sOFo3fzlNffH0SBpj4jJ4w7NrQk3EbnnNY6B28pO5Qg7GFLeC2DtOkm3WSy98w2NIK2Z3Rj0f0877Ozu/p5OwDcJfwBzo7+1Dn5w81mT7WHAOw5hNtjnEzHPa0Nx5of9xXmSXlHHAzRswRfSybSlzb0kyrIkRFixjrJzrmIHT2+Fyz8wUSC/CxeRBHF3AfLXXuuriYD5vAx8yJNKUAABAASURBVL+TjPIbiPBT6AXO59zHYVc8qVsQr+iredh/u44BiLUoYbAHLZSFtYxDilgXNJ8JhZNmS+kCPeOGfbUwtS1jko2VDw+U7+0rR4c1HEplKWEcyfsYJDlb3csj7Nzot7hZX0Brirz8oNNw8OkVffXLkZydC65jV9Og9mKkcz7+TTHadc56NZtIs2OMdXjiQKZmqcjXwLA2pWWmelaw3pWyNFSG0V9yA1qgo4E5ZmVPYr6pgAfnjzkoxjAxYglek/OIv2UYD5rOu0M496+CpO7ZpXUROZVLMIC6dGkbavEBW4tQLbkCp9laFfO89gMfa76TFF/S5D+dvJhpvVog75o5vtSCQ0vLXlJgrA/GYxUcQrKyVFaUku8p9C2x1no4Ehb99KYvYbR/5Ukw6caPw/cZ9x1dkctKHrsSIZiSqbEIclWx0EqFFm3URW06xWA/4xDC2UmzFLUKlAGtZbTmevCUCchAHIKXSZcB0q+GiV55djle3/fblrHrwKEgbSHG1swUQ1CW5SBTFjP5DXiB4V7EEnUolGOs53muAhm6HvYw2jdwnRyqV7IeoJ+lI++pyJF3LKBVQDtjvCMtBZmZ5I/7BMxMwUj3cAehmxQQLtFnpGEBP7TyPsjHjTqibLe3iLxdOdItUBdfO3c17GldnDIe/kRA12l/Ep7f9y7peV1RM6nF4E7A/YaUtuN1W9DZgJ/Q8cyIoJt5zvijuw1z13VYvvdjsyTqOdVEv7vx7Egk3kwUL7MDNL2NGhq7OkgOPhLiAvDQveG9kydxPQNIdg+EaKsLfoFX+PQ6zvzHwWt7x/C9t3i/+WfXYfe3rTE4ZnRll4TQWA8V88hCs+BmYMENlWT+R1cMQTqeClYf4+xKuoevwrMgBi0PQVouAgfsiNkhyfN5ezUKhC0M38wkYDJ5uvtEJZ9AoVFrlVo+V9Wpwm6t1arp8hpOia1v4BgHfoudRB7xZIyDgzZTB1GeB4WMvgAvVqr9porPmpF8NZTHIDYQXHHZfISB5YjkGR1J8AYVdR6HBK8T8I2JInfOcIhqaGPFbtdm9KTMxWoiwWe9vFBOe/4zIeuIGLVaBefTDyHUCdAK1FeXn0kssolNNTVBcuPd0xO5wPulT3RpI/ZtmZZ+IjUlDiQpz2UsmDLngQIJdI8HvgDsi9bpGv3018fR72T1MdWRZWq3+oBOdBYIMvA+pxCUGCt2DgU2XOOGpmFzqDEmKiu0RN7+W/Qpt+nTyVwTDOfp+YUuJjMtMbYbDnwBHSmQXxmjcuZbRjhHTwoF5Qkg7My/ilS1Agcw/w3s4vSMjyenmj5+0v2nVlfQWs7mWq9XGP5znXCb/P77t/Xeu+/o3bd/pdvvv6cPHzzU8cmpzjggLNHd1Bur99JrOnjjmzp4/Zsqr78u9Y7UZhhZoZBC3m2EGf2LjdRwK9hcLNVihDenc7XHGFmP+NL2kAPko4nax1M1ZxeqyE/ctGtFpXWLASbWCaM3GSIrUb+hVB6ot/+KBoevKB8fSdyOtuhRYjNIIVHO5C4xP1tMh8XqXHNu1df1GZKfbmDuT1jcJ8yVczXtRFU91ZKb9tmMQ8PyXOvqQm2zUBlr3TgYaNzPVVgLP8xTHiozHwjweHu9otTLL93S9YNrOhgfaoRxmGMY0KA/HbzcDgwTac4rYNx26c/7SdaVc1/PhCWiW2xpOB0HEtNVeGPCYQB2fENRHWAeHe3WD9YcuTE4OVbr/5bl4lhanolBkVYXSrNzxs+N5IXEF4SV/+cR58KWLBWKPeXDfYXxUGHYV+oXEhuyGBM5PyHQuAEejytKDVgHLRetZhjsy0WtxIEsx3AacnOZo0czvsbMJgvVM+OSf1+LB5ke/GCi6TtPxISQGCdxMGWw6E6rkIKMw8NikuvirFAMRyrKI/UG+IM9hbKnWBbK+qWsyJWyoAYe2yDmIvwRFvPIQJApSLx16RKhRJmdOEW4K0DVzvd8cPl0FYi5j7d7EmuGw4fAPI9hEOu+/xSm8nmC7sOl+llPZd7jy1Kl8yePdXZ2piVfPRsqLuuVVsz/jP6MuFkfjEYY7H1lRamQZVKMcl5bo29m6nwY8ObwdNkHj4AEnA1f0zs4j+pCcl53aElzNSJbooL7LZ1vlGlpuS6aTP4PSp8sGh1z0zDhXDtX0DLmWmeF1vhNyGRmgEah98zbEtEW+GP+AvjOcAei28eo6xA+TJIKv8zRFho1Y1ihZw37l/AFf8nrU8qfSH6OnAp46iHnHnIuQYEBXhS9Tu4e36BU6WnI1g12n+sl4QJkMWd7zZTRpyzkCr7mIfsMhBBk/IVgDEdUsCAzUkyXzhJp8JWYh2LNQolFYcmYH5Qn0HVP5HfzNLl8NqCakhkISjKKhi0Iy537pHmeRz+CRMrnBVWQr0CCfHKf1lv42iF5mDRGg8JOHw8+FeEF36IpBHimnPer6yBhQ6G8dILfRLkkHPS9ratoKde0DdO+Yt1uVbN2NdgvXbvQSeQn5LXzO/pOB5668KVPB2iLVr7wQ4++aF3v3lNFp79flNCXXw+FDXmmImeRxMBcYWwkv5lGqGQhMud91yxhJt1GsLs090lnID6a7nnPw8s6XB6tEvR88NTVbxl7oLTx4cEYZKfgw+f+DokyFJIb4gYNppBcwRJ03DgQo1VjwK/5VN5gmTSBpTS0EvA2feFoA6VRltbToBfobWhajJFa7FbKyevoYkhrvuTGaK3I7Urwm8XFUuKWMdSJJcfkYxpZZGTCJXgBKKt5H6BDImmtKpR3iaHYBMmQubx/3LJm0DVW2wAB6xayIBHeAC48rYOn5yRn0MtVk1azsLRGGSONydbSr0SbzpM+yXmZLh9ehSyQHbNVMS8UIvrgQuyIdJ3qSv4X9aJ/8j59BOgC49DJHvl771tk3SI7v1Wv8YUMDCMicOsXewMpL7XAwL5YLrnInMtv0Kfn57rg8/ecw91quVCDngSM5oxxTLOlWoz4xUM289t3dfzWe5q8/4HWDx5LT86UHp+pcRxPVD051+m9B7rzi7f0d3/5ff35v/q3+rN/8a/07//Vv9G/+9f/Rt//3vf13u33dcxXnyl6d3I+0T0M9fdu39Zbb72ld959T/fu39fj41OdcdO3RCcFz6MbGKnctu+/+jXZ3ktaF/tacgteWakUfIwLWYgy241vUmKxbdFPR4P+OvDQDl+yWcjlZQNqYKQFtjHjgj1Kgz31rr2qHgcEG99QnY9UxVItm6OCyWv6WCRqMAswwM80WzzEKDtXVi6U91dgrbyH32GpolyBtbKCQ4KtMUBXWvOFyW/bl37jzhcp1XM28FZZbGnDy7USnG3QKDHORRF169ZNvf7ay7p57UB7o75Cd6uprjfauoSfvHv4n/fxurs6V8O7tC/so58oltL8TKvH97R+eFc6fiD5P06fPpGmZ2CC0T5XxRo14wA255NGpVKx3Fc5PFQx3lO5N1A2LGUlY8V4dPzs+urjv1s/MOz8/LrgNnnJAY2tQHleajgYqc/Btaqk87O1Ls5nqlaVWr6w1Pj+D0iP7yfd/sVUy1PWoVWuhi8Cnt+uS4zZXCsOAVUTZNDLoFWO9lVgzMYexrr/VARYmcmN9TZSzhHw4c8YKWOETdqGAjHPk0S+guFt4GE95z7PmBh1jQq2U6V1o3o6R9VWyhpTiYyyrJQqHr5wzThUT/nCsaC/y2ZNcqOMQ2SPQ1LBIakYYGRyECnoX1YEWc7ciZIfRjrQnutd2vp4L3gSukwdcrzcTsW7ejDsPlk80FaQ35I3lqthrq/BDLn7z19Olo3OuVWftaY1Y15boAzlA7RBouO+Nya1si3IJdy1Cv0v8EDT92qnvQFtOY8pckZFVzDYDV7NMgV42iAoxqjA+IcYFUNUxpzNskzR49H9XFnMlWe5CnQqzwrleUF4h548LaNOiIGyGfG8qx9CUIjQBR52mmYm0VNddSkQ83TBm8mMeIiS+2b4wm1lc9lPkrqHdIoItAxYS9rG/6h0uzzKJQdl9Qyo+AmP12E4qUF7vJ+pC73g8P7Cujp4AmW7MIQjga5PEVaB941Q8rUHmBMwylCU5E0LkOjaJa3jnVRWW9VqtOIL5+bQWqlmP2nYQPyikhbRKLijLtU+8piZzOwj6V80YcvxF6nuTOzg9T0M494D77WIe9h9z/6NgDY6+lvfB6ATjselwKBloF4tWYiX8jEKDMKGlY45YtZhk2Z4HfCvPp52Nf4JYYpuKF8p06UluVgcgmfrAuYhdc787TU36KIktShGi0ok4AtEg7LU7DhevTHKslA2MWnNjrTmVtvT2mjyBcrrEZKggTXBp9sVCzOUuSkRm2C7WKkz0LmZsKpRi9GeMLQFWTNTYEJ4m+ocibR9ucKi0a78NYeBCmOuhiyrj4peKTlzbHiClvnkoKroqadb56N23aoepdaRiR0N5Fz8ZKpTphR7CnlfioVSCKQjAQ4KwlkHc0qXIGn7eGMwJ/cT76CWBcpCLssKGYuiRJvb0l/Y25CHZyh4GO83+ngbO3QNbSMJ39HSV/eJmpAvfU6WqQE1fW+LngIGRSiHiLzUGhmsmoQaVLrg1ns2n2uxmGM8rlRjpDc1JdAzRlM5N+YFOqLTqU5/+Z5+9X/8pX75Z3+ht/7sP+mtf/+f9d5f/LXu/tUPde9vfrLBD3+uOz/+he78/Fd6/6139Tff/2v9y//9X+uf/4t/qX/2v/0L/a//7J/rf/5f/v/6XzHgv/+jH8t//37B150pOnPMgeD2vft66/Yd/eytd/Sr996X/2PVB37jzsF7ZfQNo6h86XWNXvumihtfUTu4oYUNMCpcV3IFNrzIhuabWhajfFOM+CEy7kZ92/lBFqLCFhYy9ClghNVqCA0OjjQ4ui7DsGvYNCvK1RbQKT3rLKnBqJkvJ6qamRRWinmtkFUKca0QQCQcAH6WJ5UYOb1erjyP8GDoUVKLvOtqobb7NzeUtUpy0DN1qClXMQXXHSxrxWUdtFr5T2j4lEg+CiDBvbR56aNuU+RKOu13hd2/kvxc0Ks5NsledodNyuXbPJ3Y1pNPR+DT19cMeYANsEbfZsePNXvwQM0jDPVjDHUOejqeyrhRb2eJ23CwytDXocxvr0fXVY4OVAyHimWpUGTId9cQbSbCjjZIHaK439AKo27FrTrNqsAwdWN90O9LlJ3xRen8ZKoVX5fYndH/ClEuiddaXRR6wlni7rtLTc4yVeucZa3UYjnQfNnToipU84Uq8OWlGO0pH47gswcKxV4pTl5SMG9GcrmYpGeARD2ujdsUIcEDm6Qr72265wEeOURyV8h9h6DZJfBiTTAvkPxtJCAXFmv/urSg361fqvCFydbUmVWqObSs/ScydcWa23T7yop9BaGptz9QMe4hezAo0b2ik7+yKEXoxqhEX13siagbXAy7YIF2eTxAM4S6x6MMAGFPvAIyrsS63rSKai1H1qWWKdeMLyaTOmhSm6YjbohaAAAQAElEQVQ0uLCoNfkthrJDggFgUH/+sXQlpQt7KbALIyu5zDroY13qOFP3Tl1ZIxzpL/KAD1MOB8Aycg2EDWzjB/xAvwLCCpTcwLahqIx6OftVFgh3yJQhYzfmM9I9LxI3p9Mhyml63CGTHM5n0rPOs55JcUXqsEulL88UehrZhJIMQXrYjPfH4Sm5Xegz+WlXCtJPg5tUT7KAtNC14D59N/PUpyW7kCfBo4+QmUeSWmwY3qJ3QB10xSVGsLN5vB5V/DC28rWddXlZsSYQXmNPsXUyzk55C3T2CpltcMPvNoL3fJykz/mEz1n+ueL0SE7Cuo47zw51MZM871L5iX7pj0FxA2PQJML4qRsckw9mluVspjWXy3OxE1IiyRVNO0cVyV8O4dx3ELx8PO64TPjsAaolSqed72Eg2jRP1M5RijIe83SfeB7uDHaMsRb4ZucK1/DVwKv6gsglg2Yo08OzR3p0fqwLlKqyVk1HK8lQLmFwVdOZMm5KsRXY+2sJAylwu4p1LFWtAjeYyeGEQ5SYDJ0YOwV2TgAbbXJ6ycOIk9W4QXNr0qwoWMiHMoxiOQ3ajChDNC9LBeoSkuclGE8sstoZ620mgQRqFuOEFdIbHSgbH6kNOafbVktuemo/aEDPLMj/3Jcz6dgQ501b2iCJaclimLj1SL54hlIGxOIuKIj8bVF1vn4Nl36Nup9W9YW0SUwMADJmFYL/5L0BJqPPos8tfa7ZxFLRl2GsC9Sh0IpNbs4BbbaqMTrWyHaNkbpUhYwTB78QTL0sU5lgbDLT/N4jXdy+p8c/faszzCc/fVftew9UPJh0aN9/pMnPuBH/qx/p3b/4G/0Eg/4HGPS//Nuf6g438W/fuYMNdqEpOnHGIfGcw+KHj0/0tz/+mf7lv/v3+tf//i/0g5/+Qr98745OLuZyw/0J+nr34XGX9oMf/1w/f/td3Xn0SA+nFzprpHV/X/1XvqbDr/2Rxq/9nsrDV9TkQ3l/xWYWtoj0I4SoyMbm6NI9Lc+VF6WKsqc8B+itb4SeXzMvKuZYzKMsD2LnRA+TGrXdH1LhceEgdiMILJjyLCiCEES5pMTbQ7JWwRJj0+JLGQZOUeYqy4L2S/nmWxDO4Sn6hMFIDxjohi+raWAteVhrKK6gi98ulVYTtYsT1dVEi/mJ2oYDOLmwo84loQsG8HXVGREH3u7xOeuAy13Sx/vU9bIdPr6UdrTgA8YFa1Kb5GuIq66Rf8Eh8OHtD/Xo7Q+0eBfL+M6x9OFE9eOVVmdJi1mpdbMvTmbKRy+r4EtHb3yoYjRWKAqFELVx3gi0mQ88Ugog57bcoFEhnxr9TrQYNvJmX6hYA6f+0y8M14rDYsO4zy8Wmk2mmqNni+lC9SpivPd17/2lTh6a1hjqq2Vf8wUG+7qvJuwp6+2rGO/LjXUGVSrgi5tnlZnEePpSl9APA86vuYI4TOoGB1blrosTMZPZBgTIMcCz9QhtHo9b0oYGftjC01zYLoiWQoyTyZAHaJJWzK0Lvmglbtlz1gnDT9OlKg5LsydnmnNorpmrNV9yVhwiVeYaXdsHexoejtXHcM/9y0YRJeaIipz5EbS7LArMAdHXrknRLPAH7uAqyfcxBwF/OnQvdKPTD/j2/B1a+G8UtFKuGXvEeRV1ukw6XSVdsAHOLZP/PKZShpohcy58RPkAA4YvZKnnHTTl8HT3nbldWEboKoh+4uNlg5IiwEemYh8z+A1WKFquiJ4GeDGHBcUYFUKm2P25nymzTezyvY274R4V+DNF2/hdi4SzEBRDkFmUhSjXrwjdYEEyUwIt8myF3L0S4OlUplMT4SjjafI62tRRIMW22BSRmXVIPnk9TZu4KRCKEvkbEBR5ng5NM9OX40xmO0jW0Y+yrv+mj3NGVqA/eKgZmwfyQBxPizP2nqcukcjWT2hTjf4v1kvNVwstucTyOdHQ/5bWk6OjlaC7gRNNXRrU3PcE6JHbhX7dV/h1CcDWhgRSMdt0+zJtk/Nbf5uZjAHyQSpZUAKCn/OZf71aydDSYNbxlHg78H4nTzewH9Oy82gyCf3qJhyD3wDf7Fo+7weyjNFbcWV0upjq3vFDPZmdacFtSGesU8DMuonJdZBWfOIMyRS8w027GSInIBx0uzZMajNeRSZhVKRAXvd4pZa1FLWjLPonh9NyhW48gpx7o4EUqVRhYFAlxlyRRcQLb/pKosj3BU2R5Exq86dgkZNYuLKB3FgXBhWUNIfehf88gw3E6FfH0ie+vB36yLh7MY8Z7YaYKWaZzGhbAHlIpv+iXCd/+tb59AyZJBYQVgwZyT4Uol8JOdZsFm3Wl7j9E0Z7ZZkWbNgLDm4LNuRlVWGs13x9WmH0OZb4a3TlovvN+Yc/f0u3v/8jPf7RL3Tyd29p8cu7ivcn2p+3ulZnuqFC15pc40Wr8myh/HQm44ZOF0utMXwmJ2e6/eF93ef2fsmmX/d7avoDNWVfiRv/BZ+xHz0+14/+7uf6M4z8f/Nv/6P+459/T3fuPtAUGhUHi5PTC71/9wP9/Oe/1M9+9ku9jVH/AMPijBv/Of2zwTXt3XxDBy9/Rb39G6pDoYoNu6WvCjlDG2UW5BtYFqLyPMem6uOXChmbKXFDLy5BmQKDq+Yrw6MP7mrGvLJqqjwtlYGYVtBsJJMSupgon5TLYk/9/oEG5aGysKegoVLqM2c2qNueqqanVZVrsTI2gEb+j2u7jYANYbmca726wOheUhfzxGp8BtQHlbbkumyNrIvXtF9zA7ri3D1RtZ50dZUa/b10qKnz1XWDQEqmRO8sDlQOr2nVFLp771z37kx0+uFK84fI5rG0OCvU1IcK+cvKBq8oH7+kYnRDYXRNoT8mvUTuUA2thGwuJ0AbJNaStg5azhutl60SlwNmGensBhRfY6BXzAOmg0uWebDWZDrV+WSC7s00mwPW1eVyyvxoVC9L+OlpfjzQYtLXGmNdtqe8d6ge/GTlQMbaEvNMocylAgRDRyTFCJ9BIcJXBtw3TyccgBHxtB2oJyMdw0sWJQ8jLwafsJ46l6vjacpHQn5DmJC2Pyigag7Ecw4pFZcfMY+wmSmHvnF4X51PNeEgPT0/p39rtp5Wka9Aw6Ox+vsjZYO+IjfrsYfcc2SZw5sb7ZkJ8UrwH0GgT2amT3dexuElk2RbaOOSTDX9rkPUij3jfC2dMpYn/l+AAf6PTBfKVTGuNX1oQOvruldP/vptgzFLAVG7b3AfZBYVGMdAHzrEKLMAY6bAOMeYKZIWY5BZUAgbeDxu02P0tCgjT+46QN8AaSHEDQ0Px3BJQ+SnxOiDrsrliwlAnixQJMou0xEaETNel2lPA5e0yObZZHhZRxfz1CAhA3VUPa7fkksy5CmjzR0YCdF3M1NANiKLKPxJgTQzk6dp59okFmwFEslh7Wm0WC41B0uM9YqVoobm9gwslrFdzUvfZXQZ8QBtmDk1j/z6CJ9Owht7Ea7W9PxN3MzDjk38t/E25CwHgtYl1LkYg/IsYohUWs4upKahBIW7SrrinGfr1owNrU2WFzNGeQN1+V0aVCj9kbcYxV06pSVK7ECrYvp0aBn8LgxtH+TWU7uwRJCXdR5bs+sQoHTbdrU6kuS6qBfcrp/OzzXjBo77ICXfEIJRP3XFzOss16oWS5Yy0rZKKa8MDX9kqIFDppj5QkycJ5nzQLvIrAVygwAeYUZCaw3VTslYrINa2sy4JRQ0RHuqKqmbJCZ1BmWDLxAokcnajHAE7hf4OcgUsp6y3kjqDZRC1Hk105PJsab++14OKnADy5s3FSD4/JNIcODtHnhMJCX4NQ4Rhk7ABLnw1gVe5JPdVfKKnxE72X6S38mihfVPwVUaHR/b8vQezqjvPLXEkCtb60bG5DAua8OwiCPVsS/lAxkybSzjhqDVkpv1FWjYoBvGyTjEBozTIbeLff8Hmm/f18lf/1y//Of/Qd/7n/5/+pv/7z/TW//2P+n0F++pwbjO5msFjGVbVMrXCTQq2Dx7bVBpUTEE8dIcvXvAfHtwcaE5elTlOTfghRJ+wlBWVsrHum5NJ2dTvff+Pf3qrdv6q+//UH/+F9/TD3/4M/30Z7/Sw4dPtFisdY4R8d7tO/oxN/E//9Xbun3nnh5xGzghzw8l5cEN7b30msrDlzgQjFTR98ZoLxRSwMCgPct7irmHM/xCWZYz+lEhRlnMJBBIK3o9BYuanJzo0d33tZ6cC+5VYhSGVCHkRjLkj/STqdN9oVc5si7yfQWN1NZ9NRh11brUcpnrYh50Pmt0erHma8Ncx2fnOpucaD6faL2aqnZjvV7IbK2YtfjeRjf7JbWAx2iMNs2IW0XCWsG8TKUYSXM9INUfL+m+5CEAu1uWJWjoGT0kk9TdQ+muVvB3p3vJQ5fw6h2NLpCo9iKQ7M+OmPtQMIXLWiiADm++qqNXvy71r4vLdj0+rnTGJ5TZ3LhZ7ykrr6kY3lA2ui4/xNtoX8I4lo8r9PzZ8CI8o1umpqbuotH0fIXB3tJiT2UxVLBcNV8RF4uVZjNkLSO9JN00x5C9mM61mC+14vBUsa62zVIpLeUcG+tVNS84zPYZ2zE6M1bRO1J/eKSiP1IsevCK3vjNep5LIahlvJIFwiYL8GYGkzzuRV6kyUG62zgON3yTr+EOLxOp3/mUp+rmSXgOvMtkD+xAHTkMHtQt1+Irqpizaw7Utq5V5rnKspDzxeaoZrngS8KCZXsJVlrztU207Yb6YH+sfIixjvFuRaYWAz1FKcGj81yjWM63SDPntWs6Mc5Jm3miFzrbsrvxjNHYQPDeKpMb4mvWLf+vvZyxvhxXSaiHzhvTjIY9vyG/BYnyCQZoUS2tue+qywDCKDGP4CkZuQ48WlQH4TztKki68njOleg26KnPI9CkcZhO8nsxQd/MBQLosJcO+A6TSZcICuiMWZCZgUBWkIUoyX1AHhkiES/gm5JM2sLwg5fFl7skeAGEd93fxIwUSiI3c5l1MpG6amRRDbq6dJu4S7UlHb8jhk9sV8iMih0BT3G+4M+D0E7b9EQ8dWEvS+QTHlRqozrJC72oPGneJt4lyS7Mi8drdfBwV855EnMhdVBXSVdcS0riQjMptY1qLkLdtrpYXrBvrpk+DfD+J3rtIIw91IWQh2/XCQrqoK6McF3zpLlP9Nd+tlL9NDre3IvwtJ6hKIIx/a7dJZsmM5NPjIwFxhDuajbjtmSJNFugK86Ig23KLuT+Bk+HYhM3lOmTIZkEntaUiDKQYkHxYQZoJW+5Y8xJF/nJXxsQa9ic/fZ7k59UU2rJjXOFUiUm+GQ50wmb/hJjYoVB679dR+ucJDxCC8MpYWwbfjfYTshzg/PnAUAxmnL2ZDFKZp1SO28t7TT+e0Y3wC9pCP5Micnot/6WFxru7ykvS6lt5LeTzXIl+fWVaCdByQ2ELhzFSr8FYRZaqejiDQuI3KgajKWYYfRVejR9ogcnD7VYLzBHGrXII7ncBPIWGwAAEABJREFUHLDx7LPtyLOJXSzRdrIIXaSQZdAhmX6K9A20dYYPEiD05T4Jcp8HFO+eq3VI2EaRqoRc3fckdTxHrUJfy2JP1ttTxFDxzW+59tuCWmt8/++L+6adV7V63DLms6XS/RM9/Ku/04//l3+ld//ln+vxX/5Yzc/uaPbz23r807f1Pgb0XW7czzGgGzeSMfgXk5mmp+dacJu+wvCfcwtxgZ7cn57r3eNHeu/8TE/WSzb4TFgHakNkDE2og5SCWgH8pKgWXak5SEyh9RaGuxvtf/Z//DnG+3/W+3fuYrBfaIpB9ejRE/30Zz/Xz37+M7373rs651Z0wW1hG6Oy/Wsav/Q6Rvsttb2xVrGnGghY3pflpSxzYyoq4jtCjApZoYAOd0CH87Kn4XCkQVFocT7Rkw8/UEM7kXlEbeXWcb4ZiIAX6BN9qeuouoqqlhGZGEZg0GwauLFN3NgmLdemOkVZzBQL06AfdTgudLRf6tphD/Q1GhbKC5OYzy1QaAk7SNvpahdsZeSHLClQJuem05Qk4G8CVx4qdLqxTdoMABEvuQNRHkrKtn9EZWQ7IOukN/AI6e59LLxyB5MMyCEcPnUT/BhjUO4daP+VN3T42tcYv1uq4ljrMJRK1pPhoYrRoXr+n9TcP1JgTFT2JJ/HyFsGLW0BPbUMBpZjtUTe07X8Zt1SIfODG+lNLa1XazXoWYXuu5E+m0x1jg4vF3NVfutO/pq1puXwlNoF/V0i36Sy7KtkTuUZBnpxTWX/QEPna3jAWPbVG4yUDQfS9mZdsJVCFKdCQUApBPg2QOcDwLBNjsCo4beW1FDcjV8+DKghvvuH9onwZo5TzwVOHMY2tOQOul2D+MnbgZC5H2TeboI2c7Y6mcr/y0l95tu411dWlpBJqtYrLVcLKDdSTGqtUYJEyW36YG+kckj/xn2VI2r2MlkepCx0ZZzfjldrqdcq4UO083dhjzuXl6Ab5iAhdDAF/gy+EvtBi1/jry3XHJwhkMerpJNGmjL2i5CpAjXy9TU9ObOKEjJISnredW2R7P4m2yjiwKOOvzfwNMcm5m+POTz8IiTq7yB0sAvju7FesV82SWopI++fmczMQx2IySF/M15G3wJ9MnIFzEzq/CAjPdJnjyczyZC/8LewZISCAulmEhElXo42ibBEtPNRB8KZMi5yzDLSoOWVqAcZ8iQv+wyEI7+jBMGWvon1cLOYk8djZjL6YAEdgV8PSyaBJG/D4XF9qvNSG2zeov5HQHsJCCT6nWQSYV7qXOresmAAGcZIXw2WtxmbbHWLHEIxkk2S2zuLxUzT2UTz9Vw1NlBLeqJA50NF7LsuC9c3qpFiwFMoyAM53oIdKBrQl+PCl0Jmy53Zl8fYl8EX46QsmnIWLd8D68VC9XwhQ9l8zdyBcfgymnuWho/isykfifnN+kcStwmdJJkYvv4Zi3CSifVKy7bSmX+qVS0uGnTGCfCiXvLJsJIrVGAMjLKdT1j0NQEna4ZSdSCWRYlPmgnFS7QjxtBIdl9JShhyLTcx7bpSww2sKBeQozpQkvJNQx7LUeQT8P71I2nQl5jENeXX1OOYCsUIN0xgX1Dph1IGcUfs8hLpyTI1MdeKyZ76A+lgX02QTjmIPD57qIv1VG7ghMzUMHmo+DEPfHUT2/2nRegOXAowvVhIUoxytMhCHSi7q+KFHST9/XqcKfhnHMR4IX4fEg9uEehfBkoZ/SsYk4iRkejvGuOkwsBu8RPj0vK1peGzeOITuPy/Qf7BE939Hsb6v/pz3f7+j7T48DGGfGI4+wy3YeSvdHZ6qvv+X2159Fg1BnJWFJqyyd999EB3OVDduzjXYwz2D+ZTvXt2ovcnEz1er7SOjHWey0Im55nVT10APTIzGT4v7ZCSqeJQMTm/0MMHj/STn/xU3//+X+vtt9/R48dPMNovNLuYkHcPg/0tvXfnLT05eyw32pUVyvaONLr2ssq9m2o5rKxjqVT01GIcJngQ8rCYyf0OHo7oooODXIDXjBv2ot/DIBtrbzzQ6aOHuvvO21pNztUzKWc+RcYghqCoTIZOG7ptytWjzTGG5sH4pg73Xta1o1f10s3X9fKt1/Bf0vVrB7p+MNDN/Z6uj0x7Ra39otEoTyqsUdxMeLXB5MaTYo3PzA+MvxnqGhS8XWBBCsjLZArkyV2iXOf76+8RDF7gmTePyWA+IHsbDjW6cVM3v/lN3fzWt5XduKV47SUVjsMj9Q721T8YM55DxV4uRe+0QYOn66qHSUsRvWIdwbibzda6mK4UMdTLspRPkPnFDIN8jbwkY+zW85UmGOrnJ6dacBiruWBoVkut5hdgosXsHP+csiv1+5n29vc0GI/VG+9huO6pv7evAt4D8yDv92W9vpTBX4CfQJPsO+bra0YEngN9NyD6LXRQZmop0wAPm5kCfGVYeoGDgzgAp+VSLTwxAWUchI21tZs7woWklqYcnRhIeuYhTzL+BF344avCxX2+Vj08kaYLhXUrddZkwmu0aldatPQ/rZXoRjnu0cehesNS/VEffyifE5H5EbIoi0HerpnkXVYXg6Yc+qhzvdzCKGuU8P5GigfvRJsrgbrNtG4L9rlM8yZqUgWdrqVJE7RkrlUW1dBg8oah4Y/Tcn8D5wqitLGJ/7beRouhQwNvzNruRnbNmDUuZwsKjHsw9MEZBmamgE7E4HnA445t3PBjJB0/AKPfGetUoIyHPS1E8ncIJrKA+7QDN763J+SeCAvXSccIBNatbEjZnhJrFwESP/5xGm6kX9JrE1t9o7Tbjy1AIsqcboQ2kPNs3tjH0/1yckwBvTBDcVkHUqJNh/CBWVDG2l74XHX9hS8957y4y2jN3ua/WZ8s55qtl6qTp27wXJWPjbqsPjbz18wIX7z+RhjSztffEwc/DJB2isJIxBBUMmCBK5Y1t+zCoIwYPoHBMPIl2/yhzaaNM1K0zdukfLa3D9bmRpxBhr7Hr2JHhaYkeHQjewe5o01vG/YkJpKHRWEeMT204kvBlMX1tJ7rUX2uk9VUDZt9xe26MWEDNAM0NoBg08pvlAwCXR5JHU1j6Duw0JhQ+AA7QWpZ7DDWI/UM4y6xcQjDPTRUVKRgJjE5IAcvUh2iLC8U+kPqCgcNsXCxCMOqhDEjFtrkPrdd8t3AoYKyhVomWRVyLWOhNZ+629FY4qZqFpKezE80WU3UhkpZEZVnhaz7oyq+dkDO+ogzUp4imamhvy1QpA8hQ6xxUyZRzjvU0SGw88n9nT/Oyxa+WIqFUnAOx0g5YNNFBeTZIuMq5FoXpQK3kAWLk+hzxUZfY6i3jGkWohLGcFiudXz7rn7xl9/X/Z/8Uk9+9q7u/O3PdPz2XUWMHWHMzM7ONZ/NWZQTt8aN3Ohv0Y0Z8+eDux/q9vt3+epRs4lK7z58pHdPj/U2Rs4vMNbvzmc6h+c6L6UCeLvEnefBaKg8L+BdiqQHxsPM5LxugO6Q1sqECna4+8F9/fBHP9Hf/M0P9MtfviX/ScOSOfzhw3v6+ds/1dvvv6PjizNN3ehCDmF8qD6GX3l0U6k/1ho+6qxUw7gnbzl4G7QZQAySx+GljcgHWJErw2DvDXsa7w81GhSaHD/Qo/ffVUX/cnQztmtlKHiuRrlc+lFljpHT39MeN6/XDm/pOrh24Ib7kfY4iPZpqq9KfVupH1YqInqNQZ6ov2KjmC0bRB+1bvqkDNVYXykUAH11GSETuQ+/zrNJal0fkmQAEUsiwLt7CHq6o4v/zl7OqUPyd/QxAA1zUEVPYf9Ag1uvavDa6ypfBq+8qd7Lr6nnY3h4qDhmbXEj0SsjmU0fPRKkNoK8Ax8e0dla6xUrZQq0FeQ67yJZzufyA2tMmRry13xV8n9cOTuban1B3mqlmsuPdjVTg98spwqss4MyaMShbXCAwbo3VmR9ysb7yvEjOuJQkYmGRIPypaRlfBL8phx9Ioyii+6CoC4sHIMVGbuMOWV1q1CBRaUAL5F5Z1wuoehyGAdsrsDFJxpQSRy+sQbhr6XJJFmrxJ9sE+584QyxNElWJ74QLTV9eKzJB4908f4DLW/fk+4/FgJTU680rxa6qC64uUYnh5l6GOzlqFDJF5+iXygro0IWOliEMG2FIBnQ1nU8EE7kJXx/Wl50Vc+CVDa4Fp79C22NcHztWoWeFuppzj4xxVg/WSSd8LVk2mRaMcsay9R2DXr7EN55RoDos49zsMOzOU9ju3ruO57mfP6QKcGb87fzmxTE0KphlNTxSBuUCRbVgTXHzMgy4huYbX1JQdb9RU8jFBB4ZH0K0OhytumIuxtyo455uS2MeMMa5f+Avu7kLXg0NbSfkKVCrgbU7OstaS30dhK76kMGipIZFHkE6K3MTP4nL0xIvp6a5EFdOhLID8QdzivBL+kJNBVBBj1H7HxDV0SfhJxkRlrCSwrwFyN1zEF6l0c2j8lUYR9Omfvn3K7PuWyqkFlD5xq5pgLiIr4BlXhcr/EUeG36ZmQD6KmDvlTn7fwaBHeMvYBE8rTu5YHfMpyvp00GBqZA0TOE3bAQ+i1jZLEM6Wm5S2HvqpFnX1DgiYFNjOQOO5KXvhHagaAvdL7IEaRFMmgbEt3AG6pgZrJgcsWpYtIya3Xv4oneP7mvYwx2v2GvU00ZKRo1ELv3x5GwehoUUfTXOuqmzlFODucTuYjk4BuPp2EMJSDQ8okYTe4WfSXUhYmdLKiinCNlGDdlX/LNF76FnHPSAmXUUh4DShjlQYXEZrlBDguOQg15frPuBnvi9ioeXlPDDeekWWmynmnNUp04LYTMaCLKnC5tq3PWvelu5z99efqzSDK11Gu8fsxhyQ2hoBb5irwOSfCYkAYB5ELsd/jAQ8cJ/DgvLaywuZNEgMezne8UieRqkWONIdxy0xfKHv0wLulWWnJL5wZ7om5bNfKfKs2Oz/TD//iX+st/9q/11//yz/Srv/qRzu48UOa3bhzOzk/PdHx8LLOomzdvqYexKcRp/kJeSz6vX1wsde2lV/S1P/iuiqNDPeHA+A6fED/g1v0MObfDkeJwiJxzibhoP4SofW4mX375ZR0eHCrPMrluJm6huh1dOC/bQfIuJxlGe9IJt6G/4pb9r77/fb17+w55pmTS49PH+uXtt/Sr2+/ohJvSCw6ZmD2y4Vi96zeUc0tbFX2tAm2BBA9CB5IZ6mlKMWyBHNFdQ4Zy/S0z5f1ceRl1dDjSfr/QxeOHevje26rPjtHmRkWqODCtQYNUnFP03edINyYZnGdoPzSQY6CPhlGUtTPlaa6oJZ1dq7WWuRTQ8kKzpofO9zGe9tToSAoH+EP62ROCBEGCquBfwRBZK//aUUO7+/JkwiUgbd4e7BI98LuDs7DDVv6Gn7JSdcxVl321o5Hy6y9p9MZX1X/lDfVuvKLs4AgdGkl5JkWTd130exMgriAhYbWZ+Lij5YJNtY3qlUONRnsKMWq1rOVGu+tbmRVaYxTPJwu5wfy78REAABAASURBVF5z67yczlRhINds0u1qLtULRQ5jXKrrcNzX0RFjj7He59CQjcYKDvQ6GwwUMdhDmSuFwDgxFpZUm2EEwRs8Wx4VgNAxhaCOf22dDxCHaC0raTqXjqfSozPpwTF4os6Y9v+/wYMnSltfj04oRxm+PmmO/jCfjfUdRZBbbIlmd+hEIymx7osb+4b56j+HmUH//O4Dnb/7gc7fu6v542NdMG8n7CMLDigRY73c66vkC1Bvvy8/tOa9TMb6az4GdAOqUPbHO+FoibhPTsdDku9nHS/bnMQaxiNy1PJ2NPj0Xr7+zy1qylhOlOuc8TyvQ3erPmsy5keJTEu1IaMGDUDTzBCnERL+BvqI2/D0keQuYVO3C3YUNqEv9raOrwSdVhFdiHKD2PnlHKaaMdhIaNsmvMvxgsZQIYQoue+lHcTkvvE2M2XodcA3iRSHPfU7ISe58/eaC5tVs2YLr9WQ5ytVs+VRoVAsBhJfIf1wkSzAt/fFR6ljw8lsQHseMF4GcyGYQuiUYVMQ2upAT9tGcjgDUsfb5m3bsL4EZ9Aw6DkPAT9KlkmxkAJ7Dn0koI3z/sCXksxsy7fXAcSFazjYLKqVzvnCdrFmfcCeaoxu0FevvQMplPaHTPecpqz7k7+TcLZBFyb4JT7hi9NyblwIDg9/cUqfraa38TFAqB9PIykyKDGY8hjUYoQaC2WAlKFgrp5C6N0Mcf+SUCsZeCZNn+ogy4LkFH2I3f9oFWd3h6u5vsDt4j7k3nSmqBiCAry7HVDFVgtb6yEG+93TD9ngL7jprpiMjeim6Ka8X7uWnR+fSGZGPvAC3oj5i1Iw4ourWJDl/2DK26krVaulup/CbDcFim0q8G6h5b9drKBhbFg9PhcrRnWNw6sZUqUzrYzSpBuTyMFirM5oJ43OtMpUk7ZmovmmnbNBu4G1CkmPL050vjqXGzQhizKnD2/eRtcnF45a6G9iBD718ZJeo4XHwOZtWSbvC6yqY1XIA4jT0mb0PPJbxbYx59K5fYqn/DwNqWOczUGA/qjsS2VPLcbQiuvGFbrebI053zCX84Wq2ULTJye699Z7Or1zXw9/9Z4e3P5AS24cY1aqdMMJ3PrKm/q973xHN27cVFlgMCrAm/E29WmnoJ0np6d6PJ1omUedqNV9NoYLDn2J+qksJQ+7vjHPXLLOw5wDsxuZniwWSdvmyRMcrmgO0gOD4i0qMW8RhW8+52enegvD/WyCgRMzLhpbPT55onfee0cfPnqoC25KZ9xWLw2ZcNAoMdjzPQxf+tZYBqlMhnwMnRJ6IHQqQUfol6EPyfNIMxDpV0EfyiLXwXikEbo+6Yz2d9XOpzKsxIyDSrRGwXzM5N3cAN59fMxMxobd1As1zYwCCyksyaqAOv1ftAXGSU9n9VjT1SE23A34fEmtXZfsEEp7+AMhUMki9QMwwoJmLT+Q+W+yuwRKI6pNUDiKJUDod/8YjERTYq2xPJdluVIsJHQlYGBHDnE9DojZ4XWl4Uji4N5i+IryivTK/e2YyWl5x9qgep00n69VV0lZ7GkwGKk/GEqM5Zq1bMVtWY8x9HGYnk00PbvQfLrQ6mKhtcPnBQZ7vZqp5VBV0NYRRuuNa3s6OBhphOHeG/aVg9D3Oea6XUjoi9AT1JOxQrzBJPiLpDtCjEQdQRt+6QPzscWISnwNkv8kjVvu9O5dpZ+/o/TTt9T+3Vta/fVPtf7eT1X9Z8dPtPzLn2rxPfwf/lz1L9G997kdf4hRTz80W/HVrJZc/VweIAkZA5SSNxmsZz34OuQraM68On/8WOcfPtDp/fs6QZ8n83OtuBoJe6UKjHRH/2CgHrfsGYdWMWaBvhlQ8q4EGf02Ew765mgk5oEwV+WFxJuyeN3jqxalxFSAVaOUqQqBL6tRc8ZpYkEcR3RMgSdcS59jLa04FtehVG25WmPuKkCraxT/78fjXewAWy1I9CNZVAME3zX73IqO1ynI6K+RL6Mg7Ps78ArEHWYmC6ZAuRDDxics0og8zUNegXQzaHagngE9dS5vN0LXbYWxXsnngf8PDuuQkKXLP0p5j2ekiC/49fVZPnbW9egpsReEktk2lc6pUWItb7kYbNHv7gKGCxqhdx29bckvz6PttIWCDAg5iD50iLkUMwkZyUyd8y4R8GgnO5cpWYn+JrVaNxVTaQGWcjmhft4rtZTp6MgDENg+Tmcb/K164bO15r19EXa1d3m7uPue5v6vC6fjcDruvwjkuZJ18LCDrrlUkXNLuhulwRcelGjNJ3tjozW1DEPqsFGsRMUtqNeF8ElkWClBeKcnl75nbuHlISZvNvmL9CAq4TsB2OAzpsSc6eDxbRbZtoWniFomdwbPGZtWgTHN3Neak9+cG6BJNde8Warpbp9pheIxROgSgBFzTcMPUFIH0QHQAn+YXOIUnCgu2hDGifjkKWTihnrLTWXg9iaiufbcWkyURdS0ogNhwEbG7ZMwgJJPggDxMlcCK2g3IXABxqLLwtuyAAsDXeaLb1QTctVuSBUD5aMD9Q+uKeW5zvgsdTI7ZfLMZRZgraeM+iYWGZ+cgnAA7gMzD+tjnVEm0FFLgTIuZ3zasYxNl7qJPCErMimZZEYN81ji5cD7jT+0g276wucLZyLsC54btB0r3j58uSc2NefX+W6QScO4Ky9lRU8uv7puVK8q1U4j0lcfx+lK4fFE1Z3HevjDtxQfL3TTxtpv+qrmKy0wIoqDfV1/7U1989vf1Zuvf10L0p88Pu1+YgBhmqaN0NNotM9N+YEePjnWD372C73z+IkeYihPGOt1WSihq4ah23ZMUo0xVMzVsoj7f+3l4cMHOj055rZzCfdSCD6ulOse6+QfLHQ+L4mxRjr4UQmduYux8cMf/UyPHp8r5kPFrIftM9f7d+9yy37KIXbGbfVKK+hZb6jB+Ej93j71kY/Bn+XkREh7Gw4TERncmLcbMgXaCcoUY6GiKNXrlTrYG3VG+8n9e3r07ntqZxcY47Uy5Jwxbwxf3mdJAR+2ZSmpwbD3/2Sj2iU5GOxprZYNrkLvVk3Qos41W/e0rPfUhuuy7Dr+nlZtXyk7kOXX2TzIsxH9H0j0QfCXXH8Z81D0GWuXTSRPnevkZYKLLtr5uzSRvkl9+k7wuYGneUlwmbYJb6h52Mt8Bng7O3TFqYtvgcQgWcRnzTF0V/Qh9EbKMLbFYbDJM6Uil7LMC0rB+2aEJVmQ918pF/ssX5FqVRjtIeQKgTwz+VcH4XJozGczfXjvgZ6grxcXc638Zh1Dd0m4Wi7UcKNW8zXPD1VZrDUa5NrfH2iM0T4YD1SyxpWDnjIOEBG9zuCNhqCeZMxFMyMaZDEokhcK+HY+FCQzMdhSVUv+tZKDsZ6cackhufm7d1X/4G0tfvyupr94V6e/fEenb7+nCV+QJu/d1vm74J33dP62572r4x//Qsc//IVOf/ALXfzwbTU/fk/trzDeP3ii9mzaXbLU6CENagP4gyexFtugUI4RvnfrmlRmOptPdHJxJv93QhfsJ2mYKd/rKcdg7/FFqaDfka9Kxr4QgPfNzDb9NPqVdMV5pCUODMDDRpcSS1ii+w7zVPTYMIiiVsytlZVcPpWasrGdchV9wuXQGdWnkJshuxUyrNGVzVZGomuxJX93oMHf2bPl5oXtJ+Z1Yq9p6EOrqIo9tKZfHhayMxk5/nZf7NlbkG5AV53ZZczI62CSGS9tnAfNrEszw0dmbvC3SMl/5uHGeo3hvvnHk0ksOXK51pTFYldWDpRCpgRvG4q8LfFy4G0fKEtexiGTu904M9AS9oSwqxJoCW/2Mjq+o5Wepef1vxig4zR3uoZmde3v6DtrlzwG9M+UGAezDPZzmUUZI0CiRJ2WdbtijZ6xDrh95ZeRDZkMo2TU7ehJgXCgbgTG+HZQoIh15Xjj81BOnfOUq/BEeHfvCyJ8ej1v4EXwmrv0K+EuyV+e9uvC6VzFi+n5FN4A+VPksoYLDnhcDHAWTRF/OWNxW84lBtwYbGPAhO/xzifsdXbQ1u3iV30xHj6wO4j2JBKVeCeGM8mVwogHlCPgwwJ5unReV8+kSB71yWAGrbBBzURYNSsWvIrPhCzNoZXRpwT/RcxU5rmyLKM9dc46wgYPksGGdXECwjWtkk8qSBMT+ke9Rux8zLlKAePKmiRrAcmIRA66wKKbVFPJ2JjK/bGMT8MtPDZoUws/YdRT/+hAYqNbeXpesLf21cSShSIHmVbwO4ezhUWJ27XBtRvKRmMMxxW3tqe64KZrnSrEEDUsRxrkA0qbzJCkCSky4viw8dke+u7F6Y1aaLRsBiHLpYC8BE3yO0LG2xKvHQj+Vh76Q6+6njGeCUEnZN/5hC9ZgC1PJ4txMNUW1GaFlJcKGJYVGWsM9kR/vK5VjYp5pYt37unBX/9MP/s3f6G/+zd/LjuZa1BHFU1Uybhcf+mWXv/6N/Tmt76tmPX08O7D7vfiDx486gyiYIUy0iNlU4u8fDRCRtu5ZvA9Sa0qxrRFJ1LGmJohVQkPBAJAJqWkhsNiC49CxxL1vEwIURajIsZBRn2HgqcFJTPGTBK+0O8avfzhj36q733vB3roRns2VI5+3H/4UD/9+U/1+PgxerTkcNtiyEpu0Bb9sSJlFAtPAJksxK0fFELY0Bd+h0hepMmoSL/yosCOLDDkRhrmmc4ePdCj999XPZ1wsbhmvlTytQVOqdNCi4FiffE5VvGlo6pWalUJAeAbY5exkUfNOdVO563mywA/exqOX9Jo/5YUhxjsmeZNxt0nhno8lLJDpWxfbeyr4eCUiqEKDiPDo5sacSttMReNi5Z11Xl8h6vpLwwzPh0BKvBcFunC/nJcpn6OgG3Lug/8AkWBtBhkrFshKxViLmNOusFrBWHSjfH2MZePj6hIFaUgBCBsEK2WSBVjvcDg75U9ZBjkG3BXjL7UyH7FVx3/mdfZ8bnW82VnsK/40lQtl9DgWMeaGlSzforx7evwcKiNsd5Xya16ATLWuFDmyvkaEMtCMpPLqaWNJBz8GXoROKwK3hXIR785OUhurXGA5lQp/6nL8u33Nf3ZO5r97F0t3/pAK+ba+vGJEgeIwEVJzi1lDvEc2hk0ctbpHIM/ztZK6Pvy9gOd/fQdPeIm/vRvfq71Lz9Qe++xdIoucnPf/fyKeZVc04ooYXg341KLftCyZ6jRQIHb86YIauhKW5DGV4ScQ8rgcKyeG+u9XMqD5AcqkKLJvI8+ZyzQYQP+eO/Rd7n/FAneYYHpnjqI4p5bK6DPmZbKddHmOquCTtYtfktcmlNwFTLVMcpv4FujIrRti12L7v+u4P3o2oa1BGBZsCfzDAcJCR1tHfTXf25Staaawq1FqlKJfvGW1yOBx6jlkMjSNiQzUwAmyaGt87QYfBw8wXMcHoYBgoHxiqyjiUHwL0xrDNKa/bThosBHy5EskzLmTN5XCgWsRBDgCQJOqvOg5+EtTOQ74Cl5voM1kF6MAAAQAElEQVRaPj5UlNC5p6CuAfLRAvK+zGdDt6MIDxv63itAn0U/N3lBLTJPISrkpTLWiRByCf43ENy1cvlU2FdyXQ9BCZqeb+KPsoG0jLUpB1nIPFVmpsBcoIRMH+M2hK5k7vje+VeyPkMwfIYyH1Nk1+DO/5hin5D8+bJ27Xyc/2JqZojSHxQH/VWWSRXG+nJ+IbHiBzVySFu6lHte+p7zIuqQlY9HQ8DBnBTqoo3yeK0NDJqu0IFyHqbBbblNqzvaZD/XtMlQiJrbz4oNf+3wiQffSjULIQYAimkpqUSRehjGRcjkbT2lbJDfpLQs/jBHnMdZa9NmkYG/jmc2t5ab0kR7htJ7La8tKAo+3K9pi5Z9v5RvZOVoKOWmNgiY6tCqzSjJBlBeO5Rx+76IQVVRqmLCLFH8BVjlhWz/QMOXXtb+K6+qd+1ITRa4HV3o9OJMc74g+H8uzJhog3KoPgtLcOF6B0KSb/i85dCnuOT5dGTjwyt9aQXDGLoWmbz0L1HGIShuQMLv7HFOngfMkMRDwBh7U2NRTczUej+QbUuf1hzEVvRhjYblGArx+ELHP3qr+2+p/+hf/Jne+U9/q+bJuYpGQozQkG69+qq+9o1v6uatl/UEw+HtX7yj99+9oyXGTUCfcmhnyMloLxKvMLYXGDxZVmrAIUtMqgq9SIxrgJ+NrkimAEyuZIYn+CJB7gKTIUMvcupmTMyiyFQUhbIilxtEAd8wGFKkr5TVJSKGbqv5dKaf/PSX+o//4T/r/ffva1UlzRdL3b1zD9zRnPld11UnJ4VMoTeQFT10tFTrhw7SErolBdgBBsRm6ow6AnHKyNPpd4DHrCxV9vs6uravgqKP7r2vxx/cUTU5V+AQEpiLzmbXR4TrutkwDhV5nDHUsIE3Rvs2VMXt+WyZaTpPHIhMmQY6HBzpcO9Iw9FIAXnUtH0+X2u6DkrlkVJxnTlyqDrug5HWoa+2GCv09xV7e7K8kLr+dJImjG94OxD8XT5p23gyk8UATCHDD/ghKIP/jHUsi1GOQJoBBUnIogOScqVtVy3GetP9DCbPeypLDA/KBjMZZYOMm/NKi+mF2lWthMHcYLiv5gv5f953vZyrXWOsV0sZBvsQXTvaH+ra0Z72uGEeYbT3MWDLUV9urKOccr10KEb4kVyvk0mizZSZUpFJZS5FwqlVQv84HUgc6jhZqvLfjP/qXTXvfajywZlssZTQjzzPNORyY8xaOtrf0/CAdfEQPWD9HF4/1PDoUHtcgOzzBazf66tH+z6329OpVh881PlP39LJ93+ixU/eUfbwXLqALnPU+atjq6ZvCrf21P/6S2quoTMHpcLRUOGgrzTIFbl9LzHSR4f76o0Gyjh0uP5ZHmWMj89B9xWDvK9yZ/5iRH3vAOrmNnH60/pa0IEFmyQvmshvZKot05o5sLCe/Hfqx1WrU9apGWO2DpGhZT1Dng2gKo0kam1A5O/Vk7bc7PxtVDC8gQcscoAM4rwl7k6QTlAbMvJdlsDL6Iqj3/I0hObBwMvQa+G8Hdc3h0jv8ihH1gsfcz2kiSV2g/8+23/2UWE3bH5xQBXkzWDLspEsjkjoCSXGj/hUZMwIEP+kB6668WesL8uT9kxYror6TTnXrWTefiO50c16y8JPc6ZGhs65zHMZNkhgfUkuT0NwPArGmLCWNGvVLaWZW05P1IshyMiPFpTFTJG8GJAN9SyYzIBMn999VD6flUb4rAU/Ws4ZvYqPlvjNpXi7Tn3XcQ8/hed22Gi2giIw0KgILYZKxU3LhZrVQoEBZjgRe6uNs0vlMhI6XSTQkSK+exILUh2kdWR9ZBIcr+d6tJzqLC01C41WubTKktYFfmx00Sw045P4KmtVkc7lpmo29QZFS6iM0+t0HE7kYHPvfMI1i28HFKpuKm4oK7Xw3RL3xdHoWWGFBnzaCpQ3B/XdF4tDtKiG1SJhzHWKnCQ0WdgX9NWQDiXJb9lAGhBpL9ZJrPXka+sCbdKfRqppz42DEZtIwe0TTak1gaSa/qwjPeplijcOZDeuaTYYaMrn5FM2plM2geWYxQEDffDqKxq9+abK6zeVip4WCOCMDfRsPdOsXmHgtHLei6JQZLMIFuQw+lexITbIvaUTrVpqtvDpSPgffTapphYaLROtwU/4PoFlcSuWtPG7wv66io/S/NJSvBmImYPwR3zSxOHKmUvJGLqgCv6bEKSskGUstKFUVQXGGSKNFNgEs7OFTn/6rv7uf/sz/eh//w96zI2ezpcqU5SFqALj4NY3v6ZXv/VNHb38igK0Hnz4QLPzCxXKlKNT0XIFyxQon5GfYbynNkjQGAzGGBpjwYAMGbov9/XUmZnMTLwEoQ5Znuub3/iG/od/8k/0j/+7/14vc7s/wBDOilyRvIBvJWMO5IskhnIEZIoB7PRWsVCNjv7ql7f1H/7993Tn9n1JOf1POnl0ood372OsLUgzJW/fjRAM4QY6FXOiCQV5ueTKq4AfiRvgcc/rOGKmNgalGGV5pqxfqMcXpD0MOkShu3ff1qP7dyQ2xZiScsYqx2dqC6EpBer5RlEOmRsg7KnSgearkSazUutVX6Pyhq6PbupweKBh3lNM1LFcdcr1ZNLoybTVQhjoxYGq/EA1WId9zdOAA26mc+zOi7W6QwuNChboj7YubeLb2O/SM7PL5p3H5FFgxmub4/M7IjNHwJdFckDnZxK3AU1lWq1YizDaE7IK6CciF0sCZaHFMlBjoHe/T58u1MxX8vXM50S7XKhezJRWc1k1V2SjHmYB2Ze6djDS3rin3jAqH+bKhoVCv5TQnVjmCkXGAdlQwaTGQDAl1rOATri+er5IU9vKWENtXamZTrV+l1v0X72vxXsfaPHBfbXnU+ZgUm9QqjwYqIfx3D/aV8F6mnc4JHyo8uhIvWvX1btxXeVNfNbM8uhAPQz3IWuoG/k9M/nN/er2PU1+/Cstfvy2dPu+9PhMtlwrYx1IISmMSg1eu6H9r7+q8tUbCteGyg+GGnBAGR3uaQzNPgeGgnkYfP5lUYbOKwZZFqRo6vpGcLMpoFfIYGMoteQRV0vXG8ahBu43ajGeEl8MWk6ssKJaWXe7Pmmi/Hfq/j9AWimSnqOnuSAkGpaZXYKAiD3FNk/4HfS7c67HL2wd3pJD6IiCuE/QCgFUrSGlqNaiEvlkyYzemfA3CMSDTO6bmeIWFFGQgAGRHhTMIXwH6ZT1MiZ1w0RU/vOwFZdxNWPRcIhM+KlNjA2lUiHLxgrFAbo9VsVBqmbdb6Gb4EHuEi9HF6dO55N2+XhmIrV5Di3xRCkH3m/gaZn0XV+8CeYdiic6psSC4DKvFNUG9IrFOuY9Gb5Y/59ylrTmgnKNfJw9l9elT6STb4gKMSpSjw7JzDaQeVHeJrMtZKRtkEhLBJ01Er+UJ/x6VOCmY/DXo/L5anubXmPne/gF2EkJ3zsZKR5AZJHJQouxPlfFLZyhvMbgbihQuAtQsPPV9e6jqegERWqwwGC8d/5EP3r/Lf31e7/UX7/7S/30wW3dW53rLFSaYryfp5U+vDjWnbOHejg/1UVayz9HttzqJJhK8hYctIfH+tq1a90b7klDA+XKWbP41fCcaNd9vzVnymrEDeK4P4QShXkMTXEIgyMv+/ITYuoUWjijAxRqCTJxjYUksbnUiyVyWbOJSYEFVhj4rvgunobXknZXTJAKRSzGQ/W5+VGZy4t2pJwcgq7p17IwLXtB1bU96eXrOmPzu0e/H+dSunmEof6asps3hMWnlGWqmBBrZHGOwT7FWK+Myc+mkWMk9vJCMUT6JjXwMF/OdX4x0Xwxp0X6YUmwRNifxMuB99zTUojubvk1dcYUJ26jfa/hfYU7ahGjv92K17VKnNSnj8efx9Pczxba1vd2vI0u6i9q4xmeGEMRFsK1HePEkwW1oLEM2ZXyRahWEMMoNVJcJ/WWrVZ8an/vL3+gR3x+b85nyvj0zK6BHkm9w329/t1v62v/8I91+PqruvXG69o/PNRsMlNa1+iA0f2IOAKyDcpirrIo8DOQazAcyw32Et0qyp7E+FBQG2fUk4w/4ayDKSJn4a5du6Z//I//sf7p//g/6p/8D/9EX/nKV6ge1elnpG8h0K+oQHsR9Djw9YdDRfSAgpJlYMNbhUH29tvv6ec/f0cX07VaJuXF+Vz3MdjPjk9Uc7VVS2rRrzgcyHp9VSEiv4hooYPc1IFC6Id2CCaB1BkrtOW8Y5wZiGXGl4WejjB0epZ0fv9Dndy9gxG4FJ1AbpJp44y2ev2x+qNryvvcjrcjbtVzjPVcdTPWcHhLh/uv6HB8nTk8VG5RiXnXstHM16bTWa3bDya6e7zQtC5Ux7Ha7ACjZ6jzVabjWavjaaVj+uxfGdJly5v2/z6+OxFfMraT1CbB7Grcw1s0Jr7oq1o2WoGG3ThYoYC8mqZRwzg3GMk1/oJb9IuziZZTX+NXqjFcm9WK+mtBoDPUrZ4xTmsNCiH7ng73BtojMugXKod5Z7DnGLk5h7Mcw9p8nYummvGu1OJLbZACxnzo9xQ5XBp6y6Cq+welC9ri4Lv88JEqbsHbD58onV2oSFIP/SmGPYX9vgwIo10Yz+LAoL2htDeSMMg1wneMx6SNZehb1hn2++rh94/G6u+PNBz2NULP8rOZJj9/V4tfvCd98EjiBt58LrPut74w0O7Rm6/oxrfe0LWvva7r4MYbr+ro1k2N9sd8Peop0E/LM4m1t9P9LEgx0FdTa1Ki/whOT10izdM9hc4psb60oGEqsHC1jSrfW1icWgQ2WzU6m1c6na81Z2I2HExTLKnMHEsR0gEYwCf18jFCV3ElSvA38Pz6JM0CRIISPlOaG/a2Q5sCsgyk7zpEMe3C7ouYbYBIg5kCNEzq/EjYQQGGJuDZFsLfgnpKvHja1GKU1nKjvWKuVBioLZt2A1KTS9lIId+X8jHjXKqBfuoo+XsDRlgbZ3gOvMsnEUrUeBZdnY6H1OXz+rUfpyTk4X4rdBKKLeiaQc+Fvon+igSXu2KukA0U8j7968vQtRSQPXX8aaiz5EubG+wtdQyaZiY5hOuCAblHkoiQJFn3p60zfAcej4dMiRKJWAeS3Cf6az/h16bw95IAEkJgzpqHOsUhwDgpZqYem27DDUs9nypg+AbyvKzjecHu4l2RbaTzGNDGWm6C17o/PdU7Jw/17tkjvXX2QD+6f1t/8daP9Vd3fqlfnX+I8X6mJ+1cx81cH2Dc335yX8fziRZtxcm7UeMNsxCaWrhOcnUiyqIl4t6yuf4pYbS5gZ5QMkeLYrqRGejYwWisHspplDFqCZfch0/1e+oNhhiq0IG6Ej5wn5VVTV2r5kYqccseuvzU1e7aQomJqKatOTfaS/rcFFGDa0zwnt+KJLXmJaRWSTW8TdZz3bs40dvI44EWam/ta3ltoCd96UFW675WuuhFNWwONXXXgXpRmrW1zrgBW2qtFANjFVWweRQZCmTExAAAEABJREFUk07QZ6zmGPQnF2d8YX6ok9MTFqK1NosZhCjzaY/3TMjFu5VYmGhEBn1WPviX6ILnbgKbwoT98cgGLvOnoEqX7C8v92nwckld+7yczjYCIZ5t2i5953d8eVXnDr5bi1LIZTkLbMy0YkfwrzCBRbjvxs2Tie7+7c90+wc/kRYrHezvK4QgH8c9buu+/V/9ib76D77LTdtYxjigNtxSv4+RcyFbNzLoeXmaQ76mLM9VcDvd6/c1xoAoe6Vm85lClikn7OMu17XAkuK+rPsT7wT88b7EGOU4Zux+8MMf6m9/8ANdzC5Q0Z4GfRbWEKliHSJGQ1bkyotC3m5RlOrclr4UpFhig9X6+S/e0nvcYFZVq+Wi0oMPH+rJoyeaXkzRkYp+UzMvFDjYKiuULJOM+k7DYUYcBMAjfF/Y5WViwAPuw1NAJzMMtDEHiVePrmmIMXJ8+7YePPhAqwp9R5+9v07GFBQwLMtyn/7dUNsMNJm0qqpSo/HLun7jTY1GRyqLoWLIZBaYkgldzLRsCOdD9Q9udr9yeHi81Kot1caxlnWuGQb7KpVacUs2xYj1PhmGvl7o0gtTfzeJJrMddCVsetbBM/NBGDhMffl/knE2W2mBsVfzdcXoa4bMMtcZFLjmlmw2vdDk9EzT84n85y81xqL/I/p6vVRbLzHa53JjPbQL9YpGe/tlh/Go0IBLhT5+ieGeD0tlgxJ9ycXAwIKpMalRkvu+PqlgvNBPoRNyhx6k1Vq2whKFj5avVes7H8oen6pAJwvGthj0FTHM09FIrePaSOnQMZDcaOerl9xYd+ztaRMmD0M+AVHXy9n+UHwWUOB2PuNrz2hvpHHZU+BgfsZt/hSkuw8w2ieyZU2fWzhslR+MdfjqSzp4/ZYO33hZey/fUJ+DQI7RHzh8iLVdWZDok6Hv3nfvr/+MoqX/jAgSgJSHAaFnni6/G7MutMkzU2Cc5suVPkAmHzA3z/0wVQtakT0YCFkm6/Y8nz4Ok7SDU9PfQ+f8fRJbvoYkYx6LtRdBVugtSzRVgoRceEn6eCpmnmcKrKuhC0vue9yoZ8YbqHPWvS/F7+lbVH7RtVpu1kKM2pZCDfOqQu4KfYViTyEfSbGQDN4YGQM+Qhto63wkHNvo5/K83mfB80SNhA03MsKBcECmhFsFJXwz0pUk+iZsFY9F1oWYl3RpAMaK3r+8B4lMvFhjk1wubrDXDXseNHyPMjOFEBQsyOkE2jPzkHCmyyCxZyMkGPgNPuHTaTsHH4dd7av5u7TP6iNkF/QLcZXGro2raVfDOzqeRtlOqvgCPPI4A+DCz6MpYiw3GAqGsRo8j+FrOx6E6yoQ2/gSCpKeho24I1jUuqm43TrVslmpjkn+c5AJN+oP5mf61cO7+qu3fqL//Iu/0y/4bP4hRuzj5VTvP/lQb2PUH3PbXmdJVka1oe04QONEw3JnZspZOH1DajGg2JOUUEapFQEvgkd9QmWOMUL5EKICdSyP6m5ICpMO+wqvXlfgFmUVgxZ8FltjfDfc/tMVFkkTrLNwGjxI66DuBkm0Fbm1cs4W8HemWvOcstzqxL2xFE0NNRKTn0c1Bvd0OdOT2bnuTZ/o7ZN7ujM91pmtdVE0WnFzNc1a3V9OdMzn6Ipww016CxW/Ub/wn8JUCz7LNUow1LLIRMYsi9Fb0ZIxO11M9WRyiiE2UdtNTu9/knZCI7R5rqbtwkmBcsGjJrk8hTywlqQs95xnq3qnwKZ/SRu/pYwTcBC8+jjBTwLyhIgcRtigbbQqwiJMC12efFDQN2/Py3jehlmDf4rAuyETcwMW47OmfIMsDHnl6EngRvHDX72jOz/6mVpu9W7sHWiAIXCB0ZKPB3r929/SV37/22oxME7evad3/v339e/+p/9ZP/sP31NY1+zVUSEERJMpQy5lr69r129iXL4kQ78iupbo52K5hHvTtaPrCkYdMzjxHgGTfJOnGxKpqUNQiLn8Rv7sfKr//L3v6XvgwYOH6vUGGnKLXmQZekhp+pM4/DkfwrW01xA38mlMEJJoU/RfIdfJyZn+7u9+ogcPn2A0V5pOp3r/9vu6d++enM8auaQ2qMgHyvP+pq4FbWiZFAgLZyaZh/HhmYgk4mYyM/GSxUKRdouirzE3oHsYS0GNzj68o9XpYyV01H9q52NHTxi+jGp9qIy0uDCt56Z9btyPMMSH/vvzWEI3UCYgM7GmNCBpzcGp1xvrq1/5hg6vvaxlFbg0rWmpT36uxaJlDAdq6p4sDCS5DsNjIugPQTFCUkvME1t4eQoSX/i43jko/DTf9XOLp4mfMUS9jpb7V6qYmQLo2MTXVefs7sDY+S3talVxOFuLhUYBfXD5RkXCxoVDrdVsqcXkQguM5Ypb9hX6uQbVakH+DGP9QlZNKT9Tv1dpfJBpfJgxNzIV41yFG+ncsGccSg29d0OLQekkmHjv2HGdtizI3FjPo2SSz8+G+VexH3CSVfvBfc1u31H7+BhjuVHkUNwbjpUzD8U6nDCcxa2+uME3bttTv1Ryg7mXSZ1f4GdSCYoterkCZW2E/jKPI3Qy1uFyvKdib18D/D3o92BwcvdDnbx1R+sPH4vFUn7rn5jvalsFDgMjvnKGcU+JNTk4D/TbaCvkmcz7FEzGnIAUnds+ljYBo7voVGLd8iFNvBxoltwQ7Maa8aGIEJsi89QgNOWLw+1332NevqP79+7o3P9LUXO+SrHHiPku9oJk6KrRDuC9aY83TfL+7T+JwX0eIs1h9Emg87dp6pxz65CsW0vQFWXIJvgHGNTXJSVkE3htyhHoHkuS+Z9Ju1yTSAHQMjOZAcbG18Ygoxxx6vkYMBQSaaSwr5NLnUS8Rr6+Ds65qFyjp2v0oIFO5Xkpl2UjZVwqRNbHENEBGAmXfRPOgD+JlwPv8zzQo8PU8LqfBRS9fLy8R0xGfxTgLyvhuc8cHHS+XMdkNOFlXYcoHyPJ9C32FIuRhN/yFacJoVNNSqnC/ltx0G/Q5ZbUBIyqSE7BTDFEZcEIJ6euQFhdSHLPhKNcwkNc2vlEP/J43kcSP2dC+Gzlna3n8XxNz38+7bPGvSsfh89C42pdxowqnoK3eTrW/AUsyMy4SAhKfCb1hV2crjYFva4hdMppg+S+jwR1EhBxS6aAn/tgEhr4zQbxhoGvqzXrVSsOr1qp0rRZ6qxe6AHG+duPPtBbGO4PL471YPJIdx7d1b2zhzpZTLSySk1sVFujp4uW/Z/k/deTJUmW5ol9R9XIZc49eESSIlldzWa6e2bQM7s7mAV2IbKzgl0IRIA3PAECPEEEfxVEsHiCCN5ABFgZTrqrSVYnzwxOnJPLr5nid/T69fCIjORV1dULc/tM+dGjR48ePabmHqGKN8SqrFAclJT+WxZaUpIrTmFBIUmRvksWmQjnjGXIy4M7wG1pSpyYtGu1dG1N0/WOzsg7w1mfopiJ+gHlD6HCnBSKtkRrGJYgTYE76qMi6RznfsGGVl3f0uD2NRkG3h2yFgObLKkFMxz288lIZxgF/2cnTxeT/CXh2emBjqbnmpXSnA3ptJnpAMd+3Mzlv19pDKJVoyGn6+PpRE7PLhZGEaPcMC3U6hw57g2PdQB84IO1vuq6ZBRJPnM8Lu5V2sOLLHk8YcTkTQmNAuRjhYR8Q1nLkAU1yH/9TmS0F/D4BRLhVVDjq+9VXehgHJb8kgdf6QLe1nNW4TLO0/vwTJDM1AKD54KT7daCGnTCdTg0OAY4NUc4Co//+kOdcMJW4PTNh6N86rgoTNfefUt3331b58en+uTP/0of/qv/qM8JX3x6X7PjM5UWVeIUhyIqhKBOXWtra0s3/PfMewN1OQUX/cdY5LrtfKG17kBbOAuuh0HGD6OzJRht5jeRm+C/y5eeECOn6kNVnQ6oJeit8wXgzp07qpkH1IH5oX3T5rBlXCXjvXX7NqehG4oFc16WtItUkrx9w7HV/fsP9R/+7M/xl8aqeJk5Oj7W06fPcl/zeYOITCHWqqu+QsC5DbS3IG/PI9/+SDLWsMcYBHF/iss8jkyEnlisFOChoJ/B2kBbg74WB/va+/RjTU8OpHam7IAIW2BSaqPmM8vYXN/V9Z2bWW7GS4QSFZCBr6EFa3POOvJf95pyWjtA3h3m2b+QbPNi9OzFiY7PF6p619XfvKs2rLFyeoQ4X1YqicvJESwTHrkKr+G4mvfd4t+5tTdY4Utdwewqz+us4h56GsdvNp7oDN30X9dqODGPzIPDcED9V/ma8UwzdHx6PsxhM54q4QSm+RwHf6QxX1JnvEQtsEHGYUq3a9rc7mljp4uzXqvDKXvJyXrslSp7HRV8OSnqjoSOZyfIBem8OE/AzGSsDyujLKI/5LEIFZ2385EaTpBnT1/IjoeqZ0kFdYVDboOeAi94sT9Q7HYV0f9QVbKyFJWUvL8QmcsATCmY5PQL0pF0ESX6LLodxT6A1wgMfuW/7gVqnPhN1ms/1Bo+fqHjLx5runcs3mLRwUaJPYqIbL2vcq2r5PazKuUvFNFDeAn0afSdjD59bA4f/xU7hEZ7LpLxAqKvlJHON2XceKpylCEo4DiOTg51uv9cz+5/rhcPHujs4EANtt/YDwLarIwWCt54BZLcRjKD+G/uNrp6Mwxd1CuQEAowIhe3BZnbG0XUJGmGk9hg27LIUqDSlbqklrfn2QVlD03RCIGA2TJukgJyNTNidJsIkVHmgahsSb/1dTSfaYzPM6b/OXvQHAb8C7c77S32LFboZT2QFR26KCDmbYE5oQh94jx//fdqAK/2ZPL+4cNKeOzJ+S3rNZUcwATzfPjklkwN6TZgDxmLyr5C0VeySo0kp95Sr0UGM2Qy5wBzKbakEEwRBMYcQ1DpeyGhmeUymkFd8oeZycxyXATictoEv7bbJfBrI/59CfvYV/h6Gt+u1ksaDNccpohxjGo14pN5w6SJy2VP8JX35WSg6G6AWgx0v6j0zo3burW2qS0cgR5vcBVaUVK5wsCWnIqUbAYdPlsWmz1Ny0ZHszO9wGl/cPREHz78VJ/huL8YH2toU81jq0XAubiwSgUGvMYpKMpSrkQLFpvov4Mj5QbQWIhep0vaNxd3lu+/eMILwb6O5+eaVkmLOihtdFW+c0N2Y1MLTlRmwRg9+fArK6XYgX4FiIdCI8R0XLXaYzAHxULHZavy2oa23rmt3o1ttXVUA4+u6K21avGypij+0fBUY5yVmbVqCmnCqfjp+Fz+V+oL8vwF4twdduqN5lN52yIGDFmjMUZ7Sp7PQ81GUnGyVPq4iqAxbY5nI+2fIydOiqu6wnnsKiAfRJ0X4VdO3EWBEcJmdgIDK4zlSbsgxVKBN3YPkwUlZ8CRjBZfvl3OGRTlkPkg+p3uy3a09bjPqcPjDo8v8SrZBSwljIgq57lSyzj8ZC9xalLiwMw5af743/6Znv/yY804xQ7kHe8daozDc+2de3r3D3+ubt3R84+/0MM//xudfu2rvWIAABAASURBVPFEmjO36FdNfsG6EALlpvukHg729s6OOjiN89lUZKqgbgEPNc5GXCR12HS2BxjOEOXydY6dr9YjIUgO5JnXHHUWOPm9fk//oz/9U/3X/83/XH/0J3+sGINmbCZqWwXG5IjGEyItm1sMQT/76Xv6yY9/om4PXS4rqbgw0tT3qRrzsvfw0SMdHh2rpNwd3qf+n8McHuIoL9Q2JqHvgc+ioazVhqgGCN5EkQiT83wFZkZ2ACbBjyzKdUShkAp4QAYF2GA8t3Hc5/t7evHZp2pmQ+rPlQL9akG/rYtOm5s7un37rjpVR7E15GUyQp/z1hJTMdeEF9MJp8JrOHjbm+vUmSsi2Lqu4KPQ072hqv5tDXbfU2/3nvo7t7W+fVOJFxnEJZMydHF5ehn9O/D0CWBNZGF5yMva8GyoQ06qh3w14XhSAZsXeUET9mbhJ+nn55rhrM9xltvRVP4rXf6rKfPxSBOc9Qlf/Cajc6pP0OOo7Z0NrW+tqYfDWnPKXPYrFb06I7ozjJwVC8lMzo64lmFivSUl8g19tcLrUIjOyu3y2Ujp0QtOtZ8pnI3V5SWtE2tFbJj6HalXStC2spK3DehQge2J0AnMXSiLnK9Av0waaiFH7i8EBUeMQhnQvSiDluD3EoyBxS1jfQz6fQ3Q9fHTPZ0+fiYhlwSPhpPCYsj6GOArYmcL9qhYlQoxyOj7EsbYLm6POmh4keOxpVQ8A6kwZfm5DJk712nRnyGfSNijj/Vupdoapcm5Jscc5PAF7Nlnn+ngyWO147EC8x3VIoJWkQ4jxFkWuoSnwd+VOzmjzFtrUUnYmxRQlXbptJPjxW8CQ5dDq6eZ8rwYoYR8DPh8Ac9j3nRxudwdnrSLx6JtNEe2E17YRtjZCYcCUzX8JI4VW/nfpaWiq1Cuy+JAij3JKlCAKLMgyfTVl4/0DfAmjq9u+O1LMnn4aOGp8TCihITwZSI01k0ISqyrRajVlBxkuLPOS4gYW7ICiRva1Yom+BytZrzUY04k5Bdo6/nGWGMMijHKzCQZxcZTy8skM5P/8NBv8mKU37c7o6E3d3ic5K/y9sn5Rnre7wpfUdmckNehHCFLQWamyASZTFNOhBc47CEy97aE/EokKPfoVTg10d6Y88im0UMJ7m5c0z/82R/o9+/+WG9xeua40VnXduyqT38BpUicHnR6hda2B1IvaBSnwo3V3uRQnzz/XB8+/UxPOIk+t5mmnGi7ofZ+zUyDLlTo2FnyE7gWAzjodNSLvukH1UVHRag1ZRE+OngGvS/0l1/8Un99/2/0dLinUTHXoh/VubOjjR/f0eDtW2r4JHtWRZ0VpnE0jcqocwzqGZvAKUb8GF4P1kt93pvr6VZQ8d5N1fd21fIJdR6TZix1dzBkkhmLADkPZ2OdsDG6k+68TPy0EEHNCCeLmeYsFXc4Pf+YU3jHArk35Lep0QxHvMUxb3A+/VTVmKNQFZrQcu/8kC8ST3ROO5Ff+WbDgtJ3uGDxS7UTvMtgghOGFEo1VsJNBKbE2BD7l9qsMpweVeRY5X2bMLGZrerluFsMkIBW8DroGPscSkltC7zIBWUHE0fRypo5EEYnCdEpzqkznOrJB5/rsz97Xyds0gO+QKxdx9neWteN27f0h//gH2p9c1v3/+ZTPf/wC9XTpHWMWmQjiaFSCU2zQi6PgNHb2dnV3Tt39c7b77DH0wHCiLGQhahA+Vqnr3V0rzNP2i56qnFQshOqoIA+CQdEeY6CRJ6Q1DnO1eHJsfwz5NvvvKM/+ZM/0e/+7u9CM+j5i+dyA+owC4o4MclMZpF1ytiePNWMl+RghQI6YEAOCzLqGOM4w2nyf5pyBk+BOT07H+vBg8c6x5lb4PjPfWGxVqzqKTHmFlqtRYl+dHGZ0afTVSBnBeqQbmW0M7XRlGKQMUarC8Vuqc21njb7tc4PX+jj9/9S89GJ0mIkpZkSOlwWUZsbW6rpW3yGTgAiSglayLZl/TZ8HZvxYurY2Oip1y9oO1bLuvD5qbobevRirF9+fqZhuqmw9hb2Yk1T61zorrJzoyuXQftK8jcW9W6zfq96TOSs9JvQy1JWcCpQlrBrCccirwHmCuVGdoYTl+Sn52Mc9/lkogUn6LPRRBPS49Ohpsz5YjRTM1mAuRq+TDQ4JQ0vPYvJkPSImZurxxwNNgbqbfTV4WWo5qtIiXMbOx2FTiXD1rTRtDCBpIWkhG6JOWeSlJxnMYYiKJSlRF354mPeRF/p8EgNLxbleKESZzmwnlK3K60NpH5P6hDHWUexIWmS03V4Hw649GSIUSGCEGQgmSlR3aFAhFvkqyikqpR6lcQhDJ9siNdK7oDzgtCh35pBnN9/puEXTxTPp1ID/y5zl3OUAmMwaAboGX2KcMmX8mVmMnsJmWe3/hCWB7Rq+GmxmMkB7RaZLOexQTwOmFhM1YPd27sb6hQJezVRZL+w8Zlmhwc6fnBfjz/8QMePH2rGi1nydY4+BPSC7UYBth2549cert9vwmvVfuPJpIB8HDGHLbZmwRe16UKa8sVvzmFKC1cpCzULlpSWqUTokGRmgBAFKGSKAM1QZN7MvMwULCgwdyQpNfmVZULK44hRc746TfFFRuyzQw5fJou5psxXE5R1fRFKWbGhWF5XiNekYqAEzzwgYTILsqtYxSnNRid36ExfATqhDPK83vfFqrnrra83/ImE/vga9wPX5ANk/G2oNI99td0tpe42L6/bEqfwLvskxpBgACTGPZtPNeUFJil5CQWSrcaUQ5NkWbY8JeJCwGYm/+Gh73cZzcIFPE70W97e6ltW/aZqiQpL9RMCWIIsn8ScJv5ru79i0Dnb+bro2NMu7BAV2TyJaoFxn/Fmn1BmsSC8ZmImkhd64isQKC+SqWxN3RS021nT79x5W3/0k5/rD9/5qf7e2z/V795+W3d7W+rj6wiHwQ1R4xtvN6BIQZM4z0778fxcj0/29Ckn7Q+PnutkPtLMMHTwa/Cy1ltXWdTCfskwqg1KuyBR1x2FFoPAwm8wku7M7p0d6KQZ6nhxpoPZsb7Ye6jHpy+In2puC8W1jvp3bmjn5z9R78dvSbev6QzH4KAO2qsMSPuVdM4n4/HNgV5sBp3uVprsdtVs1RpWrQ7gd4gTssCCIoKlhJjnBfRnmmuS5pqCOY56iq2sDGL/yk5OS3xRmk7nY+2dHWnMwmtY0Am0tGkcLMg5Y/QXgjYKh32m/fGh9keHmlMeodHp1orIwug9+WIl/E63M86ihDu1Hi8whUWFCkS15Au56zd0+Ri8Kw9XUPKcJRKZjtZMKUQZJ7oJfhdtUtO0ct1tJzMd8Sn+8Qef6PDxUwXqvfu7P9dP/ugPtf32Xd350bva2NjQ3sOnuv/Lj3TCyZvrvutTWdW5/gJaxrrw9Obmlu7de0vXr1/XmPUxx9AHDGLFy1xRRlVggLOz3qnVg9cuDNasA4SnlnoB5yTirFhZSfAtrhBMazgRYr6ePX+mX/zFL/Rn4P2/4cXy2TON6KfihXFtbY25LeS/fvOjH/1Yd+/exdfp6PjkRPt8PseCSkIouriIJgtSKDSbt3r4+DkHijP1BxtqW9OLF3u53ZQTxgV9LwwZll2pqNUK3aRtgkeHk00XZD2eo5SJRAIi3maIcUopmlRFyZ32Qc1J95oGOFBnL57q6Scfik94ijjhgfVZumxjJVMhOgcRBAl6Dfo+5QvBbD7hBG5KXiPeV2RhQfGCjli78NntbSiFdX3w2ZHe//RYjw6nen4207E7qwn9EBcsXdUfcuRZHv5tIr2p89czSSc2UweDpkVSpy7V5QXd7fTw9EzD01MNj080xWGfc4q+wIlvcNBbNt8GtDgkiZeeFgg7U2JL+zjr6+s9DUCNM1v1uyp7HUX0t/AQe2LoXhuDWlMG4kSMMJSfiWcrmTEvzB82KKHPCX3CE2Kesdl8yWmGQxUhyHCk26pS4sVAvBi09CNeCoSeoHKSExcdrcDcCnqif7G2LKOQFVE5j3693Juli3hu6vWRj3hR1FpfibEtuoUWnVIV8UHVVT2eq312KB2cSe4tmqRoktOhvY9MJLW6iBsZjlXWl8OVXJCJsEGCysW8uUxWEDbKyFczV2Q/2ETuW706r4mKr681eQVli7NTnT5/ruf3H+Rfkznde6E5X781px20AzCYMO+W0INLeAF5v523r0mArBNz3IJ5a0xD4pS9VeP6g6wz7z44kBhresOYzAwVCBlebEbadU1cZARomxHhJgcqPD1OXks/Uxz0MU7qhPUxxtmdIn/fo9EOdu2kBZ2mOEDntmQljm7RUwqlWiuhFVbECP82bp9t1zVsYYt9bMdKzQpT+Fv4tpJ5beBbHV48+jsKOO5N0eGVMlBnxXeS21v/ff4JL5KNWiVkFJClyzDiVzhymjxRJiFIQiN0EOjNl/MJDLy5wg/K9Vn4QQSWjZ05B6nMqMcdLmAPyX/DbeS9CWRf3lfLLzN/SCSYDPiExIJJxDmcjoacwkwxKJQlFhf0nWsH0a+8faj+9l8wzIpF2FXUbm9NdzZ29DYn7T/auK73tm/pPT5Z76JEiZOg6fmpxAaiqtXEZjpPEw0Jj+dDubPuf4z68OCpRs1E7rAGNKPf4USI9kpRAaeSw0Odjycqyzov3gVGeM6LxzlGbzg8Zf+YaEr7IZ/lX+DAf/DwU33+/JH2h8ca03fiNKa4dV39n76l7nvvaO33fqr+7/xI5Y/vgjuKP74le+eaJjfXdLZZaq+a6bmGOkgj7bdDHbYjnbFophjbVq0SyyERNoSz0GjG8l/Qj0Uplgy3QJI46bEMilWhxGY0bHHCz490PDqlfVKifkv7Noct6VburDeh1ZC+DienGrcT8hoV0OqywRbR5w/hJ7EBgldvUga+6vZ5ptxMLUghSL45hqgk6JInZP9liIt2uYzoK/eKkTeFLyt+VeuXNTy2pJEswY8yjy0N28xnsTwRwcFu5wu5wz7jhfD02Z7ao3N1QqWi6mhelhoj73JnU+VaT0++eKCPfvFXbIz74j1KRVHKOpV2r13j5B0Dh8NSctq4sb2lG7duavf6NSXWyv7hvmY4Qj7kIhaIyVSydnrdSgPa9ynoLpLqhYgJOZZK/hJQd1R0uxJ6KuTZwen6nfd+qt//vd/VmBPJ/+f/5/+t//N/99/pv/+X/0JPcODF2PwFwV8UNjc3tcELxp/+6Z/qn/3n/0y3bt+R4MU3uCwZNiDJJHTAwbKVfO7A4cmphpy4BtaKWeB0/Vwv9vbJG2rG1xtYVRsKhbIjMZ4Eb6KezOTxTF8G+Vdh1DEF+ZXkdYV8SHlWQV2csWrQ1dbWhjaQ/RHOx+nDh4o4kyVzVaRA68hhFLBCgl4yKTCuFr78xWiC096wkdbQitGo08DTgnaAMZc10q42NE59/eWnL/TXnz3Vi9OZTkdt1glx0QruiHA7fYLf3tuZvcJdUquGl5sWKGOuGKXd3U31cXocp59+AAAQAElEQVTHpyc6OzrQ+emRZuMhdnuiBoe9RcYNOtXgpLfToVpsXzs9F4X4yaZ+v1S3X6uDs1jjoFfdjgrolcQj8YDTm9Dp5HNhCS4SXF1Fq8RPgQ0LZSGDKS+FWfpopPwrOecyXgqZLKkqxeJQ3Fgj7CqxVlJVSMyp9yH6kbmdKaBKSG8yUx5sQKGgL7dH9BWKQo6ErnvblrbJ6xI6PZGvMkq8lNigowQWnUIt/fVYc2tWKRwOpScH0gRnx9sZHdJNbg+tPBZC58Fk0kVcr1/oYAJoPiXeaoX2Ik1w5TYfHQ67v7A6Bsj5+uaGevBcoOclc1xT3glBFXTnvJCdPH+q/UcPOFx4yIvZITKdKULHaTlbMjqA90SYQTKHpIn+Vt4tjKMl6FVQwwA4YMcWtVrwxSNLDp1LjDFRw23+Ur5Xh2IyWyIgKzPLhR53mJHmfhknwe2z47rmujPFxgwnIw1ZJ2NO2EeE08VU/usyblcXCT0MtUK5Lis3lcqBmthVax1QKtFHklN8HZkVHqt8or+W2yXVIJqZhE9gaapwEQpfJAVTG+Gz7sk6jKFaVxM62MUSBLUynPqklsORCS8tPv45OtgiJ2PthxgUQlCMMcMs5FFQLPEwM5lZjutrr5UcPPSKq9DjPwxLjn4QjZbWb2bIF3biDfur0F6UiTDDyawA1Vd0w9M/BFnQLmwgk5mpwmEpMaCT8xMlFDliPAxesBtv7MnIdRAoEUlMrCyyHoJKMipmvpwlNuhWnUXUhrq609vVz268rZ/dekfbnTXVTp+3XEN90C0FnM82Jk1xcs8W53p69lyf7n2uT55+ppPxiegGW1yqW/UUU4WiopBtqekUQbVBlZWKePCTs7EaPnlus7h+FNd0fVGoM2vl14hT7M+O9/Qfj57oweRMUzadtlD+XfaGT5ThznVtcNp+7fd+pJ2//xOVv39Pw1t9HfSSxt2g09jo0fRQH42e6P75C33BC8XzkwOdc3o1Q2YNBrfFDLWMyTfb89G5GvqMIallQYxz2r05U8EmEtiIFtQ9GZ9qjy8LE0103g415kUgGTz7BCBPCyF/bXh+uq8hLyDGFwBFKdK+ZO6yXiGGXD2HKS9IZakFKYf62st1FKHKTCqKQgEkC9ChI5FJa3+a8/MaJDq9BHxfxq/mX41DbJVED3QBQxYOIUtDlsKgwMBFZYPqEi18KcScbi7oxBbupo1Gh2d6/vlTTfbOVaF7PV7y1ja3dO3GTd24eUst7L34/KHGB6dKDHZKHwt2DdedtcGatnZ2OJEeUP+61m7sqry+pfrGpsb5BazR2taa1jidDOhqDEE1jvhgMFCv01GH9LXuQNtlrRL+Ao5yEyuFivL1HfU2thBupcV8oTlfAirWzYK+D46OdchJ6YzBRBz86RwmQ6mbt+5oa3snf6789LNP2dQavfXW25y49zXhU/n5cJQ3u4K+i15XiiizmDMLMtofnwz1hC8Ic+hVnZ4Uos7PTnTOOp+zQc15SW8tSEWtyCI0swtZixkPMi+T52l5uYLltOcZKhhU0F8ERt0EfaGPYgyx6qjfG+jG5rYGlD/98GPtffqZCsZeMQl59mjj7RzBqVlUgwz8j58aHD4zU13XCjGgBq7TrUpOx2y20Kgp1Ax2FK7dVEBGDw5Gevxiit+4roWEJiFDnnJWSSciBh9MukTc0yvot+BKzoPzGiTOI+Tq7KeBDbJyW9LgZCS1KrDT3TqoXYw1HR5rMTrBFz9TwkEXeWkxUeJLhjh1W/AFsOUAJLYTDbpB65u1+psd9Tc6qtY6KnHaCxzoolsrImeIy/WhQe6tJUSVLiXl7DmSkkKQQowKOAaJtSrWkMGfJnPpeKzyvFG3LakeJOxI6PcUeSGwqpJwvNuCdUwfsuCEJNaLoTcWLvSXXnOZlzvoSw7aqiwVvG4sqYIWBWSB3iXqJTOJtI9DdSVfEz42K6JCjOp6W3RncniidHou8fLoXaWAzGlreTwJvi9uz7tEkBmQXegi8qFay5pw23kVr+a1ub7nteLH5YVTxdajHb6grfvapcuIvQvsHQV2PxJW1sh4aZ0eH+vw6SM9+vgjPfz0U50f7Es+v2h5ol7jNDnMaWkHO/lm6ngZFpwqX57Okb/FR4KJFjBU9Gopb1mhFmVvWkZOQTLyM48kiHvKpextycklrz/MTGaAAmPug88RaQWTSFOoq209K6B/YxzV4WjEgclEQ154z4Cfts85QPP1Nmc+2qKW6i2F+l2F6h01xaYWOPJNKJQyfToNwPszIhkmcWfemeusF6xhlIAs54TCXP/bhk7X63oI8gBIe/9OR6K7VgG/KcAzJWpYD6p7KvsbKjprSrGDllTIIRKa3E9piM2bRiP8vRl7QZLk5BxiHLEoFOjLLMosaCnXIONHfpk/3gwvChR5SMAN9ayfhHCxzH+1BpW+0+2tv1ODr6xszlRLsYcOot9wLwfwDZV+HcVMSAxBRQyqi6CEEi9Q3MDnt5An/w38e9YKEuJfgujlbcQCddyJiizGIhXqWFcb9YbeunZPP7v3E23VawqTVjZrVKEQPRyOLp8J636pVLYatUPtjfb0+f4DPTx8rPPFUBE+B/0+DntQXAQVOOPFLOIESG/t3NB6QCmHY4XhTN2ZVA0bDRalBtZhozcl+ppyAvX85FCfPLqvjx9/oTMc4Fls1bIJpk4UVl2xX6vBKW46QU2v0MQWWlirRWx0xMvDQcaxDoZHOuB0/HR8Lv8VFaiwLhMLYqHGFhqxiU4wrguc9SmyHbM4GhyOkvF2ikqVbzxmGvL5/8X5ofamxzqfjzItS0nBQfmCcP/0UE8Pn2naTmSwmTD6BfIwIX/Ks2EgJPmdb2/bsoCTA4JWFirKSt5R3gjzIqVAfnm4gqdXYMKzNnh6Ff+60Ost4dSWMZ7ehODlvcpYhkujbmqRIRJiY0JvGynw03Ka/OlffqAnH3+h8fEZX59b3bn9lm7fvqcC43vERv3o/mP57/l2rdBaZ6B+3VdJXDi1z54+08npqQbrG9re2dXb776r22+9pXJ9Tbd/+iO99fP3dO+9d7VxfUeV62qvo/76gPprWvMQ5/3mxqbe3b2hjbIjPvHAnyToF3yS765tqOz2NcFJ/+ijT/T+X/1S4/GUTQs9S4ETHqmDk3vn3lsKsdL9B4/04OEjnXBS/sv3f6l//+//gx4/eayz8/OsZzdv3dK9t9/SnXt3tUG/eZpYzxaiLKC3OCcPHz/DqU/q99dUxFJD2p4cH2nOyVKe82ASbWgAn2EZJ51MuoS+HKeYsVnu0ih3ZBq0VSxkRami7shfgna2tlVS5wUn7fvAeIkt1OKip9xe+cmc4qwH2nOrYc1AQlVdwJ4xXkCLuVWsxxp0eLktNLVSgZeRDuMbjmfaY44bnEfXZV1c6SLMppm+0hVcFP12BC5EkJSEcLM4Pd7gEM+buXxjnWMr/Pf7W+xKg4PeLiZy571ZjHjZGWvRjNCnMfKboP/kUaeqTesbPQ02++oRdkCFjSv4KlRyql51agXWfBuCUoABu4BWV8oSc8fJi0IRVFbMS6SepOAv3Mydzoaase6Cf7qxgpKohKNsdSXhNGd9ghIFkhNy0Kd8okvqhKjLK3nMlOvluJTjXt9pFvQPjLTZRT0PSaMwEuMJVaWC8UXGp7JUBF5/yh4xPjpROxqj2OJCtyCRaG9GxOVP7jffMGbMkCO3IX0Zvrm1U/eSQJt19ryd9XXVyCaQCRfoOcYMRy+wPipQ8lLtvyozZ485fP5EDz77SC8eP9Q5X1dm5CX0wOsadWUNatPK4MGgfzE4KP+23Cv5wA9yDhacU/QVGWau4RgBJQclDEbLOPXfcFNNPp8GHQ+DmZb2IyjI+JE8T34ZDy9HL0r00fV8yloaIsPxZKzz0ZnOgDvyM2zPLM01dxly8KDOpmJvR0VnW6kYqFEt//WYNkSIBpCJXwmJXt4+5svED4is6LQXNOjX6D+jkKxAVoWaUEtln3tTZW9DoehKojwFhOtyzlZfDb7CFDs85qXQDwUQlCxSh9tCUIyFzEjQ2mTSRTxH/aFvc3l/8E1znm9u8D1zl5x9z8aXzXyCBWswiHTkCqdf8eXOFav6a6h6546vqbIq8mooXQxBVTSmtdFieCbfUEvGEeTKwXhW9V8LveQqXi02hh+AhxGjXiq2ldardb174y29c+1tbZZrCuOWk4RWJUpQVkGdXqm6X6gtG52noZ6P9/X5wSM9wGmfh7nqOqqG5848aq2pNZhXWmtL3e5v6WYPpwSnrRhOVQ7nCqNGHcrWY18bRV99lDngmC0w2CfDUz0+fq77h090zqbXsAwTTnnLuCdz3/j39OLwhXwB+8lAKEwWk6bUPR+facpnqAYHfmZznPZjjXlLbTC0TqPByC5wqPOiZ/HPiS/YcBs23kSdCnl3y1r9sqOSscyov4+xeI7zL14aBut9BfgIrRRYKHPa7J8e6PnRnsac5rsz05JXYOgLyk1++dPh8e+IC731sftYBX/GBhpAYl6WWNFMRBwEv7H7oj8zjLuvrCA3UEJjrSWPOWX68un6x794X5/8xfs6eL6vbt1TESt9/tkD/eIXf6VPPv5c++QvpguVsdSg29c6DnKfsINhbnE0zs9GOsZBnnES3PH8bk/bN65r9+5tdbbWMdwd8aalUBV02codqXkzU1EEba6vaYdTs7c2d3SDk/ZOY4rQNHadVpE2XRXkJyvYHKY65WvQDN4bjGkLFoukEp3wF4xbt+9KhsNjQc6LO/Z7+3s47E9x3Obqr63p7Xff4RT+lnZ2d9Vh80dlaBMkdCrRlgMUHR2f8hLCmsbJqata09lMp6cnmvEC6foob2QmMeeyQMoyIESYSwX7urzsMoZmiPV9ATNxkzC10EEgcgScpTXksovTbnwVePTpxzrde6bEZhmRYFCrfCXLZq0oC5qRy7oJpqz/agNlhVrsxyQMdA5G6up0HjThhC4yrsHauipOiY85kUwpZZJa0TZdjoHoRdlvcQD7PgYXI9OolsMTf+lfoGdz7E/j8IMGDgTms6EWoGnG2VmfL4Z8dTzTjJP1FhtV4qwP1rvqDCo28EqxWyl0SkV31jlhLzldN2TeImymADmtJLQKl3IywZSDej5HsQjM97JOcGedl1CdDzU7PZMan1PK0EPrsF5K9Jh2ikEi29eDT1HLo0VJE05DBgdFyU8j8wsANJyOdysuknk6Pe2K5vTQWUOvM0gbaXmZw+OsUcM5C4xTvUqqS/lYFxyajI/OtDgdicUkWJIZz2BiGSLvhL55h94ZgE84eONNTaTC06jnIPXGiq/lG+Q7ZantzQ110Fs0VCEsaRgDzWDeA3tGZH9wCNs/OTvW0y8+1dP7n+XT9mY0lB+0RdZSpH9/ERDtEnA+GJUHfytgNIwa2fgTGSbQZr68BJaQt2DQpzsRWcIl4W08pJBqX3d7jcDcGe0D+haYd98zPYwhkEtrGpWGZQAAEABJREFUgxZ1POE6EotCZVXK9+sTvjhO2LunOK8n56fyk/YRtsn3bsectmJ9qO4rdrdUdLaUnXbr4NDXOMgFHQTwVbcTuFLmyRWuZH+7aLqo5gToE9snPKfWKg4UO1qEnlStqeztKHQ3BcPUL7DRwYeegSREhtz2Tzi8nPElszVJyGclm6KgDWlxeVEuI+63yeS3vvFyXgE6yfMba3/XCuG7NviN10fZlZFFThSlzunXxYFAs0Q9/AYu3UJT12sWCLaDQzrDkW2nI3IbHOyGpYYbR9k3ULoodkouykB7h8nMQxQA5yqkSkVTaM0G+vHOO3p3854Gi44CTnuazvJJkeEAF10clwEmqEoaxqke47R/uPeFnpzhrHDC3I1BGyjqnWJDt9qBrs0qbXHSfk1ddYcLdc7nWp8V6k6CBk2t24Nr+unNd3V7bVfdJqpiI5g0Yx3OT/XFyWM9OHqkc06mGiW58i4wKqPJRKdsQOfDoeYodShLyTeHImrOCd54NtKkHet0cqITPkufTc7kCzxBY4GRdcOUDUk0CaQiSNmABOQatFbU2sZZrC1qsWg1xGg845S90UIVBiIGo7pJNFuEpAn5CzBdTDihHatlDFVRqoAnyaRXQCNvmPP0LS9TsqCG2r55ZyNVVGoxgi20kqIS4YX2USuBZSpHLh5ulL8OKC6NaPsG3U1Ybm9LR1SjTqZJyCbuXxw8X4zJYqkQKwUrlFrG2jJ+GJ8enGu6d6b2bKbdrWva2bmmx4+f6N/+m3+nzz79jNPsiYyTg1nbyqpKE156xjiGI2TfIm8rClV1R1VZ68nT5/qzP/9zHOQnqqjb4Fi0tJuMJ/Kr06FeXalxGnw5MVhY31jTdh/d3r6hn27e0A76Xk5bxitmLihVPZX9DakeqGU9zBeGv0B+KhlHKaw/Dva5PvroM+ia/uiP/4H+/t/7E92797Z60DWLiuhfzQbf6/VkZtrb39fzZ881Qk+dL/madkMO2hT0fO9Af/PhJ2qRUVXVCqLPyRTHfaIWvfY2MQYVJf2HKEHTSXgYiAfGxa1XL89xLHPNK+VGQYLHFnoOPqxJZVTV7/HFYkvXdzd5cZ/pi4/+RofPHua4sZaMKTaZAv2XPgfwWZYdeI6ajQ0+u9TdlLU7WlQ39HRc6vPDiY7n0pROmlDydaLVYLDG15TbqpiXAD1l6PLyfkRflxm/oYjRj5k/iXCbEXeZXcDMZBbkuu+gigxbkeDVzCS/Yd6jCc2xmBSjkM9M0yk6j8M+w0Gf48QvgDv1Zo26/VJ9d9bXuqrXeir7XUUcdasK+a+KFJw+C1uziEGN94f8dXHRJSveFOjUzJSnV1IIpqKIHpHIhy1nRJovJL5wFOO5EnqVX/wrdIq5EPVTCIyPJoyJpyAA/9i1yUzj0UhT1lVDO8MGGLYtLRr5H86mKZPsLwMuDHlj4HGHQQY4b06/DZLHRSj4zDa3w9oCYtziZSXivJcleaOJwikn7BMMB/YXMvLxtJIa7H8L/QZ4mESf5OfbxwxyXCazIDMPTURk9GtEfR5fos1jX6bpgTGmtlWBTAasjS4ySliIhC0x+kr0L/YQA5HDnqJdqODAp8BWRRDmUw4nDvTii88zzp4/VXN+pgjNIAlJiy0jw+fHyPtN3gm5OXzQROV205EYl4etjxG0FHJTzZC5COE8T6DJYDjzfpEmeXknb0TKzGtJZqYI8tgJYwg5z8xkOU5ay8tpliwef0lyfTmdDHV4fqzz6VDuqPs/B33Gi9GIl+Mpu+EU+WOmpbKW6g35KXvZwSEut7SIPTU47sKWS2HZwZWnmcGHgOnNl+d7Ow/fXOPLuVfqQr9lzS5CrVnsa1Gyt3R2JUexrgRvaFkmYZcyIwmJKYeSY/YBVEaywG0ZAXk5YJqbfMqCLcssGHWVLzOj/GuQ5UF75s8yLuKy3P6HPsIPJfCbau/K6vjV9pey8ejgABpvmiNOc4XhN3FKrQYRXzFYX9exV1uBVspw0S4nKaSgiMNeLgptlut69/pburN1A2MUNOdtr8EwNZrJYlLVLdXp1bLSNMExfn6+p4+efqaD0TEOVdRWPdCt7qZuFj1Vo7mme8eKo6l6c1N3BhZRfas1QGnX1FV3UWorbmi3s6kuSsl2wAn+VPuzMz06eqa9k322wgVKnhSLqKIocKQb+R/Azdk83LgY7bo4SgUGdsKCHvK5+ZTN8gwcnp9o2s5y+wbjipVSCCYBNwyKQRaCsFnCS+OjWqHra1taq/sKMWpK7/vQOB0PFalbMxfuvLSS/PfpDJ58o22UtMB5dMNe0C6GKHOZU2952zL4jk/WFJSd6hIwpeVLSiGZ50lZ7/LCf6VDfefLm2c6S5qZ7jcQydVpZ8Z4kU0sKyULSjI1nPCNORmfHZ+r5MS6UtSgP1AHp3o+W+ite/f0p//oT/X3/t7f11vvvqvdt+7pxns/0rt///dV7W5pVkahMmoYp6AZFOQn8FP06fnjp3r/z/5CLx48lnEy3+BAFOixn85vbW5pY2NDvW4XnSzlm0C/4kWs7uoOnyO3Yq2C/lvmq4VuG0oVnPrX/XWFzkAqOlKKFwhSLNVyyr6/f8gLxhfaPziUj/He2+/o5q3birGQ/867ktDPEt2c0Nbkv4vpv8+usqAgytukgGzo8+x8pI8//hTH/kBmUTFEzWZTTXkhTTgIyRUSHRVOjFGWZFKGvvkyE/eyXo6YEqkEvTaIlz144MuUqkLuLG5vb2l3c0MNOv7wkw91/PQJcjaV8EBNhUwjqNPpa2P9hrr1dezSjqzZxvm4Bu83dbZY16Nz06OThUYt8rCCPhN8GOUmf5EpkZNk+rt6WTBlUTCABGQ8PIPQy6q64gtLD4e8lpXSvJ1qwiHLbIYDqoXqTqE+X+nWtjYIB6oHPdDnlL2vGvtVgbLXkduTNjJnwaQQZBlG1IgDW0KEScynS9qIkJYFiXatkWb9ibWRcNiDO9vkzQvy4VOsLWGnktEPWX6bmUKMKpgnd1qDTNGCYiDmHYEEnYa1s+CLUGL9uD0Vjm6GG4MVxGVLGHTMTHIEk0HPda+togSsLtlXOsing9AaLc6RF/3IIdHMFLyNlG2dO9WJPpP3Rd7V2+tZoJ6RS0hjpEP8a++Xhcl1nrb+ty+9fkewi12fM7wFlRAA1Iw65h4VCGpYA40K1mzBPul/y8Fbus5fvNDegwd69sUX2nvyWBMO3BLlxn4i2sPhJb0Vj8lz6JvgV3on5ORwoh46lPPggk6JUuQR0sT8znphzox5VbJehtIyX1cuM5OZQ8uQ+TLztMnnJIaAbSxUYMsC+QXpSOjxaD5RktcreJksAUqng9Nj7Z8c4WdgU/jyOPRfkeEQZsSL0RRZznhxapJJEb2p1xV72xkqN5RCF5AvV3inb3r1Yrw+F8yfcpiYWQHqwZcIlEMibwqp6bWXcMpObwlfewuLaiN2oF6Dpx2wi66v06pWw97SwncC3jKDPlr0YsQYJ+wDLTUlyzKJyCyGIDNT/iHUa1fOp/S17K9MJurm7s2r5IdHfjDCD6YAY19Fw9n8Ong7L/dwCU+9CatSy71ZThrxFUT8y8hz8uYS5cskM8O2BuEfy/8FgmZ8Tt5CLB/9Ki66wOAIBMUmqG6itlD+e7u3tb3G6VkSxqqhq0TYqsVIxSKq5lTEqqDRYqQHB0/04nhPpaJudDZ0o+zpWig1OJ8p7p+qPJngrCdom8o2qR8r9SiPc2m8d67meKZqFjWouipw+mYIZsiJxfHkPDvs57xt+4lpQb9Vp5Yba3eQErzJXEVMNfmhCJymLzTFeE54Ax9yWp9/lx06TV6YUt5koJ8yxGVkivEThbdyIa2VXW3UPZXwYmxgY16WTs5O1TD2GmNSFIV8UbrBSGWQYsjpTMhMZqYgkzLE5XGC73t7c2gmp+fjRQ4ISi3pLIPkhPPDI9+ITI5aV0OSsP8GGrmDXPqVD29lblRwbOX8mWsn1Fvp7PBYX/zyI+09eqrh6bmePnmqhw8e6T4b2ZzTtHfuvqW3wMb2jn7vT/5Y//x//b/SP/uv/yv93j/8Bxi5niY4BasTNYP2Js74jWvXlXgBGB9xisnLwOx0qBbHJGCBOlWtwdpAGzjsWziiVVXJ+OkRrqN3t3DIb3fWNGjIdceDdhNeAE7PpzhYUWV3TQH95SHRn8MYVygrtdB/+Oix/sN//IU++vgTHZ+cqdNbk5dPOW20UMqd2qruq0SXk6JUlKAChVLWGwy5RfyopCfP9/SQFw9fU8FMDS+gYz/R5HRb6Kffoq7LNilIjMPh8nboKy7L+f68gAfkeeDtMgIpJ8maqXpd7SCr6ztbCjhijz/+UMOnjzkZXKhA561NalH4GHvq93a1Obij9d5tderr+F3X4GxXh+NCj/1fg5lHNbFms4S4Jblz4OtGXEaXBAzLOfDYCp5+Hauy7x5edPPdG35liyVFf5rPAQOxi7pm6Dow1mTVrdVf72tte11rW+vq9GvUyBQKqeQ0uceJuv9aXWfQVwVqUPZ7KniBLTlV99BK9CRCk/kxM3FLJskjgFuvX0vJ0cYLabesiwbhAPDGoDkvh7kOc53qSuLFQSW66fWdWKYfZMyk0HnX5xJ9d/tXxCgzKjgkOfkSHsuqkrHmJZNWyJ3o8mL6l/FVFa9nJJCVHHWp5LxUhawsVWHDS2g2rEfxAo6iSOheJkKzEIJQKKeSkfNfeVCJW94H+c6OrqSVE3p55Qr5QR4VsXUGvI8Su77OC1URl322eU221PPb2yyBhkM1sX808j9QzY47+0+cz7XgS/DJ8xd6/vCBnj96qFP//XYcMuFoBmvlwwl0y8wJIsK8yK/kj18znO+rXXifjlWeOUOegKll/vKpi8CLjMfrkLcjMxD6NJiRyLcpEI/oUxGiHAEBZFhQDEGiTYxBJTpaowszZH7EvnvMy84ZjvowY6whBwtTnHYvn6EfjYJS7Ej4LdbdUdnFJlXbUtFXG7Dbhp65LXbQl+hHXMmQQkbLsABz7/bKh/gSPjsvIW+LTFBELUEATdhQQ6OGeMM+IPaQorfJy/g1lf0dpWpdfurf4CW18JGgk2hKl8rkgjRlvCNO1+fseaI8IJMQoozQoGtmMjMvyoB7OQ2tLopW0W8bvmzvjR3ftuWb6zGMNxd8+1yYyBJ5cwtK9XVQLnU2gI/udVyUB4sK/FgKnKw6oOr9XkLL+b3anizl9tR9JZRyksnyMFDsv1+dePOao6x5wQtC7VLJ9B0vc4LAgkSgHEIPs8kGberwOXu7v6mdjW1VGO4WTTSO5gLAFmFDTRYDC4sWvElMFlMNT89UTaUbi0rb41aD8VQ3The6edpqHYe85JNsbRLNVGKsC+QyPRlqfHCuycFINk6q264GKHZUpQVynLIKTjBweyeHGs9Hcvn6CW2v20MsgUVfKLgyQ8uNbAotC1Rqo9QULABOtfzk/8nhC51y0uULVFxmor0UiNBEEa1WHvkAABAASURBVGekVMTompyvLvF1TmN7ZUdFUchi0MnZmeac0PfX+nljobHoTU1g2QBdXGaSmWVk+hZyXN/qYk6hyggkayXmhIewKQwvCTZZ9FKIUQWQeekFvKlv0EzQapxZLNTx8KJWDtwoMYn6ErzU6SB379ORWXCrQt6yPnyhdx53Op7tTcyCxLhFfy31vSxQ72zvUL/41/9ex3tH3kR+4jzlq80pzu6Lx891/8NPOSn/he5/9rmgoM7aup7gxO493ycd0ZdSgXXgTq2fPJwxD+PhSL2qVkHnDQaug/NQFEEJmTXGtw7mo+pU6vcH2XnvsAFUFtWbJb3T29JPMKDX+JrURee6U6nm2NFCR6p6Mk6RS+ZeOPeygjE53SjFUqks1ISoM5zqI14S3v+bj/VX73+gfV4aFqnUFi+5v/sHf6KNrZs6H8NH0VVva1exN5BCCSqlUDGPNbxWuc7Z2YS5DbIQcNgXnLCPNeezaMumLr9cuAoSpzKJMJnR1kEhcTOT2QoirovLCGnHU9DIKcIoU6C+uJJnRh5VyQlvX9vr29qB1/b0VC8+/ViTvWecos9ZF6IVskiVCuur5gSrAmW5xtz04LvSs70z7Z9NtUBmyQINWsbFGzmd+9zNF4s8/wYlB9nExAVTtoQRIgY5zCi6clOU18G3CZ32laZfH6XrVyq0ZDgIUONcdJUXM7uQHyGMBmxZWRWoTqXOxkD9nU1tXNvRxvUd4hvqb62BgbrrXdVrHdUD0Pd4T+Wgp6JXK6CrqitZjbNeMLchyYJkyCAAciS1MscFU76+HHmtUZp80JcNLM+ZexAtdrgBgReCxItZoj/Br+C9lZBpoq4pGh0KtBITJ0PPo9u+AAP07PcSlstE+wyqe/2MVdzl53BeCX3OEiGEldtE+gGxYk342J2fMshilPc556WxHY1ydSdpPIzOHUSXty2D1TPrMrw2oDUKgdHGy4lK/qDMjFwgLkNmZqRFzMftecYDGxpgenN9TV3mhWZZTu7MJ2xsSx3e98UKZ9iu5zQm32gXmaMiSSWoyK5BMxzqkBfgJ59/ohfPHml4dqTFdIzcG9aTFGhjF1jO4+XQYebb3wl5vwlOIfFI8EjAqOnFMzxxgZy0iwTyMAsyOEtOkxZ5+gRfVCSLMikguxWMsi/d1PU8o7aZP5XbRObZmP8iFoohKHicMAbL6bIs1UVXe6yTmRbaZ/8/OjvR6fBMI/yf8XhMONKYU/cZJ+1T9pmFRS2s1iIOFMsdlb3rMhx3dXakipPt2FVrFSMBVhJnrSkQInl4kzFeM3GLUYLVbUQCWQEdiKKBILKEKAvQgV7jPot18Dv6rONNxe62Cl4eVG0pYScXodacegv4bBPtoOri8V9Ra9Vqir0/w9cZEybk4PIx5KMQZbQRvErGzdzBQCtYWDIrM88n43vezo7zIkFHP+wKP6z5b0vr7yEIbxIZflEoMGlVjCoYzoTFv+DtUkyyMXFkffeb2cEeoYBEoLGk44pg0DJUI6qP87K7vqO1aiBrUGyc9RgqVWVXMZQKFuXGteZ0aK3T0ybOyTXram1GexxxwyErODFEnaXFXP57jwHFqutKZV2qRTHd8fJ/Ri87zTgkAS97d7CjdT4jed4CAzNkrE9ZsOfTiRbwWla13GnP/aPQQVELdwZ4Ky1cRjGIbgR7amLScD7W/umRHu09lf9aS2LgrqAt8vNTk8V8gVxNnVgSBpUK6rCwdnFeNnBerEnQb3R4cqyT0ZCFWCuy0TgdwQ+9yfKP8uXGTDwupYmILZd8mweVv6Ka0QcsU0osRMUSTuHZ+3Gj6n1S+PK2l9HXY19Z5N3Du9d3mg6PM0zvPSOnX3skSpIFJTNYNMKAaAiRnf9KTMsn+W5Ryh2Iwxf7Gp0N9fvv/Vz/yZ/8I91Ezi2n25P9E93/8w/0b/6v/3f9v/4v/ze9/6//TO14obrqKDLPZlH+azRHh0c63D/U/rM9Pbn/SM8fP9MRLwVTnJKqrOS/elF3u8zZQiPmazadKaITZYxqOMGooHVn95quDdbVQWfEfM/qrtJgoHZtTfNeTyJUpyshX4UoR2O0t0IeLginrfF1Kel81up8stAc/RVrY7owPT84xqmfqeiuaefmW9q59Tabx4YUa3kdFYSc9Cfqn45mauChhAf/DQAf4ysOuwUlyiUjBMn0jRfzIMfVikmsd+EkKIdmJgVTBvJRWarD2Lc2trS7uanR8RGf8z9Tc3aswNeuiF6EFGS8DVtbyFh3piAmWhgI9VnTa2VUZK0zUdJippa1G+jHddTrwYIuL7uM/Xoi3tm3wbfs3dk1M1kwBZyLjBhVFIWi27RuTxWn5b31da3xtWKNrxUbu9hPwvXdLfI21V0fqMJJd5T9rmK3llWlDNmFqlAsC4UYMox+zISclaVsZjJ7FeIyM2WVILRoEu2oKMwcIk9qsY2pTSror6b/steViiiZFAQsEDViDgLmWS43oi/v1zNI4yQJ2iwqyeMr5PaUe2OCC6r0IUwUGa7kDs+BD2PcciBTFSHLwPmdTWZyulfbM8TM2qVd8j7eAJdHlgXyMOgafZnxzHjZwF5GL2KrnFaBvadf1/J/LcbgNyYpUMtXI+TkfWSQ57J2EOVOFDeAVQuNgBNf8LU3NjP536EdPn+ih/c/1fOnDzU6PZb/kbdhlwz5GfWZTSV+LiYQej/8zvLyeYHUMk7kG24zu6hBmDwKVxc0PHUJLwPGiM14XkIye5kOPg9X0+hdVRSqy0pliPJyR4xRpecj+36/r06n1ggH/eD4UEenJ9lpP8dpH45x2N3BxS+YI785/sRc0pxdPFktFQOpt62wdkMB5z24415uqS3W1YS+WnyVNrAWOKgxqyQLV/glyRyYpEt4RFzU87oK7vh31NBXG3vY923F/g0VvVsq+rcVuzekYkvJ+0q1WvhqactSJJ4yEn0s76TZfKZz9is/3BAyEPIKIRIEujOZLSFZvrW6yF9Fv0uYIMO0efffpdk31g3fWOPvTAUk5MLO+AamfRIugQiYuIgSR/KmnDzMOOFTdjZc5N9A6/XiFRuX+dC4WIjEmED6wzTVsdZ2Z1PXejucuKNwc0wJTkkRK3VwoqqyVoSvIgYNWHRbOPibscspe6N0OlIxmWNziGOsWgxRwiBlY0G/ifScjd0dbf81AO+3wDnaWtvSuzfv6a2d6+riEDTU8T8+PJoNtc9nsXGCpgV164469F+GUmamxbzJiGhhlEks3uQwjGan0Jhl/PjouV6cHmg0n6jBiCbG3CDDlk3HaFcX0CLUgqVlUevdvta6PRWMcUG9s8lIzzip38eBGfJmP/bfNcaQV5SXoaDXwMhAKzE8xi7y9AMvW9JxATlvUExAyMDgN6ITIu1jkRkd6+WVXka/fexNjZZ5Cc1w0IsuQZEBrXLgS44LXtVIW7113dq+rpq5cinlk250aLO/pqOne/rgF+9rcnSuGv06/Oyx3v/v/62a/TNdo91bN+9oZ3tXHeaiRMc6nW7WvWa20MnhsY73j/T04RN9+vGn+uTDj7Ijb/Q/wPnudruoQavpaKwhn6ZnnNrNcSKLaLqOQ3VjfUObRSVjruc1Dj6I65tqmfPUY6PY3Mbmr0vwLYyt0MeE/qMdGPxSqego1H3F7oBwoAkvtY+eHehf/fs/1/3HL3TOy8Z4nlQwjjvvvqfr7/xEGmxAqitVnMJ013L84Gyc21oJvzL0eI6/O8dXaZSvC/m2IZA0UUUvLy90vMz5cow2F4085uUemueZqXUEk3yTAN1+T1tbG1rr1TpD359+8QkvTudIoOGLRosjI1raBcRFXmh0d3dT7928oevdWhVfohIbacXaGEDPv4g5ArWXtwkC8ouYB18DaqSvKf5bKDIzGTIzI0RmgXUYq0qxrlWgdyUvPh10sL+xrj6y7BH2NtbkvwpT9LoK3UqGk29VQVgqeFgWWs4BUmKuzUxmgPFZxsWTgFsOfyxFw5O6clBX2LZc3rJiiRdFlOH4hLWBCvoV9FnO1PRaJv9ZpsnKN/Ry+PLhSzpBP4Nst+cL7PNijq7iMJHFbXqVDllXbrdTbpfz3uVG0svQERU+9pCbmpliQRz7nesxBjkYh+DUOct0LtL6ystkZuLxEvLLZASOHCF+9Ta4MPYqd579sGkTmfWqUh4vsO0BBpY2b9kq01lGMzlv70IwtaQT66VRyVhK0gX7jth/pucnOnrxRHs47UMc0XY2VuCk2PtMhPJ61Hc6S1x08AOCRNuXeBlz+mgJpdyeTeD3MmouDUBOsou9yEPzZkuIsis3JaT8aYwfMAcBGLmBHAKJdEAHo0VVsVDFXlYSFjEqUlYU5JWFOnUNOqrRWf8nHg+ODnSI0342Ptc5Xyj8AO4c532C/NxpZ+tGaqaFFZobPkvoKZXrUndX6t1S6N9R6FyTqm01xTp2vK/GegDba5US7RxitmWldJH2vBTQAHwURepF6vuv25Rr0N+UOjjrvBQU/dsK3VvQvw6JbbVhoEY1iEqtocZLSbtsXYfdL3K4f+H+xJy15LKxgLRikDmQE4zILzOj2DxKKGAyfY+LuVy28tYOT61Cj39/hO/f9LetpQvE8W348npRMobPhCWfOJQ6ojALTgznvHEmnEivpe9xucLk1acce4VCchXAMSn4xL9dberW4Lo8DE2U2+XEZAdFFSEqxignkfyUGoWMGFZj1RScxndiLTOp9TzGERiHx8/Pz7W/v6+zs/PsmHjnLQYysdQG3a52OXn80fXbutbHuaHtDId/hKO+PzrNp+UFZ+B1hcNeVKrgozT4kHGCv5DmLU5FUoSeG91kpHuVutt9FZs4ZZU0Czj3GMQmtTjuydnX8gpZJC1yLcjoIuvIOLyCf7aawMPR5FwnYMESbDHC/oJQsZCrWClYIQNYAYWFljYXWRFzElD87rdvDCb4kvEjLoOWqc10yUP+FjAGlLoBwCrQHTOYqPoD7kwrt0c+6SVEnM61grV0xG3OD5OdmOOkIJE2/M2S+dkZbGiHF7FuqPlyAZg1TZMOHu/r8w8+1YNPv9DEX/CoX8waVciuXCRtDNZ0995dvfPuuziQW3IHfK0/0NbGpgY41L2qC/WIQz7BsTzOp+2ffPAhDvxjnR+daXdnV3du3tbO+pbGw4lOMPQWTR023y3o3Fzf1C40BjjdVW8DH3pTBbpXEh9sXdePf+cP9N4f/JECvAtnmkIJnc5h0cVQd9XitDsS6SZUOhnP9YKXjzOc9VR25A77s4NT8s40baNCd11yR51+vM2MjeHTB090xsttrLoqeWnwtdDiCC1l2zILCXEaYRCiJrxye/Zl0ksdlxkXEa/kCMoEvApzlQtZlwIsXTVeXAQF5FN2a2S+IXfaTw+f6+mDT6TFRNGSAkaAqswyNF0fQCTjRrfUH95d1+/du6Y1iprhmIP3JD8t841X6Cjilwi1uqhnMEWwyrkIPQckCKNLutpGf3sXQ800jH/bAAAQAElEQVRLwNkxdF1srGamwBq0IkplKSE/qytFZFjiuNf9vvw03VGv9VUPOip7lHdKWV3IcExURDktnwefHqcv6OrKFUxehWwjtByaoRPGtNIoyPJPZnDFqIesUaOenJ5D9JURJJnk8HLmQdhE0cbXf4agTZU8BcSXN51Rx8wLKCfuTZdlPD3faRJ9/TajDZlQwD42EgceuWqEFwaY8zM9dB6+V3YmYc99XdCUO8njzt8FOfJe3gZBM7vIMJkBaJvZMs8D4mYeWWatnp6DiuekwUckY73b0daAOYS5iHxiq7xPUKQM8nMoXUkn4q2CGtAKV08FbVdOe8VpuzgAOt1/roeff8xXwgca8hW5wfHks5SE027sh7kj/YouxuMyW1Hz+JchJZSQqvLuxSiSTy5j9sDT8sIkefr19uTm+1IeyJiZhYoBycxDU76g4bEgU0T/CuAv+CVrqWJtlTGqZi11edHsspbcdg+nIx2cHelodKaTyRlfzM91OjrXkNP2yXQqPwBs4W8B4Tl0pqGjeRiojZtSdV3q3pLhVFvvJvEbSvWummJLC5z3eVzTnFP5ReyriTjawH+9ZkGe58+LNS1K6pTraqpNpc6uQv+mivXbioPbsu4N+tiR4rZka2pTVw0+1JzFw4dmZYG5TicG7reD3AZBT2czjd2nQ8+pLjF+BTQg0MokIx6AGQlx0TYgN9fRPB9kffvbaQC3rdDQJfQrucKvhMpvIxG3DFfxOo/IVAjTJzBZkMUSBe4p4EyPTody7zloIYW5UmDaQ6vWlhNMM71yGTMMUkjUeYmVQaDZsgkR749AAQeja7VuDK5pt7dNulDL5/+EM+WLNSioLkqtsSF1gf8u9+H5MQtpqBkVGivUwHdjok+4QeESjvICh36BwzafNmrQ5GRGPXiCt+liqglvz33GemtrF+eqVv7jEiieTM90AH23HZ2qpndkkkwVjnsMgaEkhdSqpJ+qiCrKwEJNOp+fa4qMwqBgYZWyOsJPC4etXNmNNsHZI8fjLWl30M1atZqrtYWwuEqlyU/7xxjTUBXqcMpfMsbYBpwY4zWipFqhQFpNgLYJppRc7tBahknMxBIUw75WWE6AvnQlCpKirqJFrgqFDKfQykqKQclo6iD41dwJMiu0L+OMx7shIG95e98pOA8OLw0MPfDiFLQYzTQ/n6iC3y681sytFr5ZN6pioRIEZlOgZVxNMC3Qib2jQ91/+FDHfDaO1CmKWjGUSuhMQdituiqgWRAP5vmS//HowYtDffLRJzokvMbJ/p2bd5kfaXw+0vbmpgadjvpsBLe2trSG3CIvCevVuu5dv6M7u3e11d1WL/bV72+qv7mrzsaO1FuT3NHOGEi8MKaiUmIsyefGogQPQgMSaOFJsWZOok7PhnrOl4ARL9pl1VXo9KSyK3kd2jUgMb6q21MFb4hBLS+DMl1cpkQiXaYT+VdB8tveTuMCTs+pZJsB/RwiD5VREfn0Br3stHeI7z95rL2H9+Wng0ENLLa5RyMWmCuWmip43iikt3eDfnx7V4MiIPMzzRm3d+kHDEGvX4mxSUtqr5d5q9fzfovSsGchyALzE0m47FYooqwsFJCd1aXiVXQq8isZNsRljfrIbYMCYzPkAalk0CQk55Xb5yuDeiwwyjxF4Hdu740cnnEBT67gzoK8DRn0IaOREb+o6gEcEFCHPhJFxHILMrkpJcMdNV20IylDDsJuymvSRg5qv+k2oxA+0sp58UoRPlxe0AnAgskKk4JJOR0ySQteOcltNCQ88dWgrtHeaB9iVAROO9C/meV2Zpbp5oQ/fDCEAeKOIiT1mK+drXWV6LPI/5Lcqf/m24m1VAcXayaw/8WLeCRufPGb43Aevniq508fcer+XDPSLBoZNjLQX3CZ0oFTy/NhSPkqKPuqO7eh8LKdx1/DqwKgMN90gGyW7YnDAxpJVc8h7UGu920e1KeamcllH0NQJO65DvnFOEVeDFEFtrAg9H2hLkt1OWWv2e/7/Z7KqpL/2sjTvefa48vEGafs/v+snHHKPpwMNeXLt59S+6/HLKDrtnVulebWZU/pS3FdqrYUe7uq+tdVrd1SPbip2L0uAwmnO+HMtxdYxT1MOOdt/5ZEaP0bCr3rst41qd5WwolvY1+t1WrZkxqTGtaP+0SttUgPMEZfNy66RDnCkOtnQK9mfJGczKbyPdTl0AbJ0FczI7kCmVpeZraM/Mqevzp6L7n8lTH320AoTxsTmS7Byv4Kxkw+wYlJsmgqy6jZZKhmPlYMGAMcytZw2C2pDWlZ1yn5HJC3pPuyP1eOhRplhYrKbVypHAkj4vDmkMr/rONWvaYbazta5ySS9wIlHG5xMmIoYGFB/bqnmzdv4dxs6GB8pkeHe9o7P9Mxb4znGOV5LLSAb//fyWawYbFS1VtTCQwHZQYP47DQNLbyf9XF/1czuNL17W1trfOmymnErJ1qmMbaHx7rPA3R9YBjzAAbqYolKGhCgjfUKFO0qBAifuEiL+z7zx/qKSeF4zSVKlMoTYhTQX4lmUfgMQE/SXc+zhdDDuynatsZdrpRCEGJ6i1jMlp2OF2tcNPjLCjMpHIR1Uu1euQXVsgdFESkl5e3JmUXILh6X5RezVLyuuR4WZKRNozCEg38qKgUykqK9GemXId6NMnP1fTnkEy7ABWJpTeALAqdEgIlgX7JkaCXclq+MfvASDpdAiF5tfTvSISeR2XFZJrxcjnFWS6RSVXWqqoaWUY5iRCiIgbOLMiICyOlolQqomZ86dg/PNDjJ085HT/TbDbXgk2sg8N74/oN3b17T7dv3dHtm3d0Y/eW6tjV6HSq4/1THb841l/8x7/U+3/xvuacXq93B1pDTzf4alOEoOnJqWpONXo4mXOMf8tJ1xpO+Pb6tkronJ3P9OGnn+izB59pxKmOMKrCoVBZSkWxBHRkSDQAbiE3H7NEwqIUvF5NWGrBS0GDFbZYKaIfQmczGHfJhrS+vq4K+pZpJGTTKqHLOen0dPVy6QIX/tXsHDeer4Osi5tWmeRl6FUzfeNpko/HAS+xqtQf9HjJWVcPh/PJ/c/04v6nDHMuaYFZAVCjlRyhnatEETYR0Vs7QfeurSs2U02xBQ2nX756fM69bsotIMPt6ZZHIr68lwmey+Rv4umdfQ0yby4X0yXnRsycN+ZQucwUQpBFRoodaQibwmQ45saJu4NJlpCtVZH8KEXD/iLSAJjPFmRaMukVUC4usllSSN05egk0hjzKL54eewlTutRRcr0ZgTJ9vbygnbOMCh5flRgJx7IwjzGwPp0j/5XCxn+l0Okz9lWTrwuhnouhCrcXKU/4GoNuRCaReHB6TtfLHNRmUShhfxI2uMU+eP857XlAaiUDOYS2t3OIizGYjyGHy7Q8rYuLfI8ZDySm4DSwD1UZtL7WV8mctXztbeknOeDBWaL6V9wXs5LlmeipVXbAaWvQdkT22wKaCcdzeLCng6cPdfj4ocbHR2pwQu3iS5uxcJwv7yjxuAqSr9xXy16Pe8UE054PQ3LkuPzyHhwe16pWTrys4/mAalfzcqXXH9Th9i60FO0yFS1gTiPy1cuLIm7qmWIM2OCY65Qhqi5KdbBF/muw3X5PAf/njJeaZ/vI6+xY/o9JDOcTnQzP5PkjTtv998Hn6MeMOXIrtbCohZWagYXVamNPqVpT6GwqDK6rxHEvrsDWbsoGN+RhHNxSpCzgrAecdYfhrKd6CzoDNdYRlk/zFAlNM+Z3jvTcx2qZW2OuBVrmWleuxJy6DJNMC3j1L/4uFEP/QwjyOEVy2QUeDqP9Ev4k8Su5E1SSlhRTjvP43jecf++2v30NWbzJ2Iw9/BbcJcSYkosS4JwnHNuiTDhCM5yTQwzAXFHsktB0Y5/f6F6hm0gljFxSLkeRhqOh3BE6RsGHbKgzaC6KJP/XNVocfwl6GCpD2QNOQx0K3djY1bXBljo4qDZvJfJ9YgK8pXmjOWjIGKW5DqYjHfGme06dWdWTbfD5aNDXtAiaUL8pO1JvoEW3p3FV6shmOmjPdWITHc6HesEnr+Phieqy0s76QCV05zjt/vvrh9Mz7Y9OJBQ4/04s9KpYqUNdZ3sBb22LrNB2H/mibTXl7fV4xAsENKc4FY2/dfiCoFpiHsQmkaqoBf7VDDkcTE718dMv9OHjj3U0xnA2C2nRImtD7lHGQGMTVbaFqqZUp621Zn3dGGzrx9fu6b27P9LOxpbKWMr4UYaUCJfQV19G0QUS0RWI0t5pgIu5Du44loVCUcqYo4QhlEXJnIDy5TEfouMlAS9aUX4txNjIoVbmIfLzuVainqcvgY7kuKmlrKWjBsgBeTdG3iYyP+dHJzK+ynQ4IR/0B9rgZHsdVJ2uLBYAngMNMVSKUYG8Gt1Y21jX5vaWuhjpyDgLxmtGPToJFpi2QiXznui8irWubd1UDyN8fjTWdLjQ6f65fvlXH+hf/H//pfaf7iniMB/vHWp/b0+TwyPtWtS9rQ1tNyPNH3ygo71nGo0mnODMdDIa6+T8SAfHzyTWm2p4RH9VEsYgOb84YyokoTMWG1lAT0IjUUUhSMyJjApWSow9hUot8dbzM6jIeAeDvvrdDvoeVEE/MD5lubvMAV2YWe5SzD0aoCUI8r2sI2/3Jhi1L6Arl5nJzKB7AREC+WVBQt5FVaqH/Ld5cQ5sis8f3+dl50C8BSmwGUW5nkiBQReBZ2rVlbTTld6+1tf1QamAPZgPTxWxDZiV3IPlJ3xzu156kLN4GDqzLNdv7kIO+jrIMi/5mR8kPXQ5ZX6jXCdjCArAYlCKrA3mk0mV+YsesgxVoYitCeQvUSig26GIsghCkFlYEie8jJPjd3JhIfNlnHn1tYeu+Br0NUeSIqRpMAd4SjzaYPIDGnl7r5ShnOQpryPqi7pmJu4LeHwJBigHw6W+SfBa8iJSd2rSK55N33hRhTv37TzniPNlzjeAV4O2EcoVhi+afIrFnDB6+PZqCT1rgTvu3pQSyhuirD+xDvM+Bi2vTK7zZDIF6AYLcvoReXvf1JKMUiCTMuRXIpoU4cPXZ7dbKUG3Re+9nSlRyUHAbWYyM/GQXy4nB+Yp1zT5j1g3FyA3MoYSR66jhn1kpsjX5fHBC16MP9eLR/d1vPdCcxxQcVAhDsnEnmwQvwoGzo0EkE26QEvYQp/c5ZM0EcGC/Frm+yg85aHJnNlcIZCxHF1rFzXN6yXqLEOP+N656i/neh8euYBBy4yn40rciwN5Do9ThIyjihDleZH5icxNBTyvKgoN6q56oFPX+dchO9jLKT7B/ScP9cnDz3WEA3/CIebh2bFOsDVD0hN8kDl7f4P+LJDxDBnPWTsL+l5guBdW42DXWlhXTbGmttxUW22pAanaVKoBYeun58W6UrGhJqxpAeZhQNjTPNMoNVcEhtMuwlYL5rUBLf2K0IDLDMGuhkwyqW1bzfEvFsDlqSBZBIRe10wKwRSJMBUuQW4FpwAAEABJREFUKqoEQtMPvZyCoRQZee5aSKYrIPo97vA92vzdaJJn4DUBLaX4Cv85iwkTE2c4DQXGviQcnh6zb44xAAmISXRaeuOVmBgvMPpsMILPcU4+vP+xPsMxfXq6p5N2pElYaOW0J2vkEAre8pbfwzG6vbmrdU4pDcOR3IBgPBITPYPeiBMCX0DzEjPBJl1e29Dg3m1tvvO2erdvSlsDjaugsyJpWAdN+rWmg1qntfSsPdfTxYn2m1OdLE51MDzU88MXmnKq3sOZqXsdLTjlnnA6forDfjg6VhnL/O9shxDkznqv21URkRSbV0TjI05sWZbyzaRiU2nVaLKYqMHYtvA7ZzHPOGGds5gnWugYp+2AE/WjNNbz8akenRzwleCYfhut9fu6sb6j3f62BpEXkHGrahG1Va3rWr2le5t39LPbP9Hv3XtP7918W7e2rmtjsK4CmckCcjSgVy6fqRWuFqzyPMz5DCnhpLnRZ4K5G/zDhUpePGwxVpoNNUX2c9JeJ60aUTNHlxk5+u0eNEBHJMJXGnj6Kij0JIF3lby+8+rpV9BibIK6fElZw+m7fuOGbty8iRPeVywLhRi1dFaQkxOirRu6LRz667vXkP1At6/f1L3bd7WxuSmLQcPhUE+fPdPDhw/1/NkLDTm997nsogP+e+s1J+Xj4VSjs4mGJ6P8h6j7z/f17NEzPju/0IT6lZmuc6r9Fn1swpvmC+qe6Pz8XFPiKrCaGOkYdxQC/dpAwjjLCsKgvOAwzdIIrs9ZmkPGM1WsGqlKEl9wxBpVpH5wlGoJ56QbQhWeByn62d7ZVI0Tl/g8XgYpBvSFdfXqHCT6Scp5Pj8Ol7nDyP6Wd6LuVeRmkHVyFNFHzlk+gjNTqqpqrQ3WdH1nF6d7oYeffKQZp4FiMwpsRJHG5qB+pAkj03ol+Sn77799Q7fWuipmIxXtRNYuSS+ftgz8SRQ2PPabB31/305RI6Eg3CFDFriJxyjXVYeiiUmVIR9DQG7DA7oRiAfKMigLzPtLOEdJZiYj31MrJCJ5Dgl9rTTMQ8KmJTZ9ud4YBX4beuQIrK0Y1RDXqszL34BMl7lMFxDhG6pdZoUYFSIz7nQdlyVfH3E2nRezi0Y58JG5hl+EnudwHQeMhkIsDY193yFBLnVJE7nSIXnsW57h5APjd5iZfA5CDExHUECuIcA/Ya7Lw4w6gGi+QwhK7BElC3N7a51la/jMc1hPl8gVv/FhsLiEaCkuF+0KgXRBDUdkHlucz1PW2IvHj3TESfIUB7SZT2XMszHeq6Dpl297mZWIZpCXQ9JXb8+7ml7GqZz59NBzvNYFyPKY534fuHgN2gHZx8A8GIgB2RbMS1QkHSmPlJcxqkC/qrrGUe+p1+mqW3fk/xJYWVXyPe/g5Dg77c+O9nWEs37kf9B7eqQTnPche/mYPXLC3j5vx+z/M9AA1yOfj6g2BRCRfsxhmwhVqAVJUSJUDgMqF5RYJI4WHhODySG1XCZ53UAphz65OZNmlCsZTwcBd6Ktv0T7f5Q0naNTIciQw0pHzUyBvGBBIq7V9ZLEKud7hc7eJb5E4YJxefilwq/NgNuvLf/tLkwMeAU4XRoaIqub4qtRTzrkk0LkpUBNxsSZmZhDVTGowekc87k54KQaCF6/lUxfvpZ5FMJL3alwmLr5TfTzJw/00cNP9fmLhzqYHON+TLWIrVoc64Wh2GrkBqtg4q4NNnRzY0dFY2pn1MFhp1Tu9I7gxT9LtZ1CxbV1Dd6+pfUf31N9+7q0u6ExDvoJTswZzsyoTpr2gmb9qJbv52flVAfpXIc47Oe8OJxxyv7scE8HLLrEKWY96GrBTj/FaR/xRcBPy0dpoliUcmX2sVU45zEEifH56COLPMZSBfkFzhHLUwscogmnfQteQBLy8nA2n+uMvP2zEz0/P9YR8aPZWCc4wZPZQjFUWu9u6N1b7+jd62/rZv+aqklQd1Hp9uC63tm9q59ce0vv7tzVre51bRSMPXZVC94EP8zX5YSYc/ZdwaSyISvNcJam+IJTlTjqcXqm5viFRnuPNTp8pgaDHhhTHj/zguVR8vDruoO0XofXv8hzXdWFPF1+CJc7MZyUw2XVi7jXI+p5lyCdmqT5bC4hhzUc5PWNDYU8H1JgjgyDnGRa8BLozgcCV1FX6vu/sMGLkr8cTnDQZ5MJOl9oY21D/V6PFqbpZJppe9f+rwQNvR59VRjyEKLG44mGw4nGo6lG52P5vxRzxnrx36kO9GfjmTZCqXs713VtfVMVbcTVWRuoe31XdW9LZbGpIg5kVsgC86mFZBOpmKi/0eq937mmP/qjO/r5z7d040ZQVQ9VFEMpjAB1o6hrIMjHpmC6hEyR8W+srXO6XpES/ZWKIWSxNz6fWl62DJbPJNkF9C0uql6p5ZS+DMu9X1QzQgeB4EWhUFlW2mTutnDcJ0dHen7/c6XjA4n1WGAjMkPBGyRFlKpLfLuS3tmt9Tt3d3Rnq6eKuiVlTvpVnkSut30NuZLXdrxW9reRhI3MUu6bRJYZIfcySsQcDJ7QApNvHgeBOSXPN2ktK188lynli7Y5N8nQkwDMjByTCJeQciixxBPP5Z34pJ7QaTnyul+WpRhkdSnDDvope0v1JQ9E/Ia0VtLPcc/8jghf3TBRtORkSdPjvl49RZGMH2VIymN0bqhlJJ0uoRxSDgxeEy+JCZuYcF7FGkkQvKii3JrF4Q5T1kly8ssktM3sgoZJOW6KLh8L8st59VAUezzlOpLbVbYu+a9n9pFlQN8zcr/Jq79E0itx+UUeN5x7wpGo8xLO88oBD4wtMDaHcTo8xQHdf/pI+8+fyP8JyDmOfHLHnTKvk+vjWrpcnM5LeD+OxOMqqGEOWjA+H6MIRd4yMKIuD5M8A64T9LNBYrwJ/hJhTueyxBN6PD3mZavedPVycqQJlk9ohxAUCD0vMgeBeAxBMTiiYk4XKuMSNQcHfXfYu13Vda0KO1+xV9BA+ydH+gI5PT54TvxQ/oeoZyMOANnTT84PNZ6cazo716wZs9fMUJs5aADs4LALJz2lgoEskVo8njZSzrrN5YEyyS5+xIXqUS61WR5kcCfKlyDhN2NIJnJNIT+1VMuky2sym2rKfLrOugwVvIEpy4e4OcSVs3kQzbcTXiFn/KofzuQK3552+PZVf8tqMtaswEwot7KSe8ThrLqwmURdQl9xmcyCDPgkFmzyRUSpMcyzs3MJxxI1k5EO4I1EUBzWVC7qovC3bt7SnTu3lULSUxy+Tx9/oU+f3tcj4vuTU52i2LNiIddhCwlnMakfSu32NrRRDcRhvFr6Qu01D62mnFyPOHGc11G22ZNdW1e7s6YhTvm+LXTES8BpbTqOjY5tqmGYaVbh0PRNves4RP2gRZlAq0VMOubT4EcPPtcTPgkmFFaccHgfYzZ9d+T9DxLdwauKSm3TouNB7pjLxJ7VwFvLcC3nR+QlrjmO+myKs4XRCcjDjaTPj7+lzzGS0/lMIxbPgpayKLFgI453J3S129nWOzv39OPdt3HO7+Gs39Cd9Zu6s3ZdW8VA/aZWNS9ULZYo24DMgizRMbeZwZrBzxIm5bTx1CuXXaY85ga5wGDWmuGoDxXGx5o+f6TDT36pFx/9tYbMWzo9UORFw/x/BmyS3FFPvpm5njFHehO87I2ge9dL+OYmwX2lnsss08t5rejsAl7PGI0REaHIl+bI9PDwQEc4eXNejibTqSaTsUKIKmKpDp85u92eSoxxt9fXWz96Vz//g9+Xz8nR4aHOT890cnCkF0+e6eDFgZpZo363z2lLXzUn6SXzX4Qi99diQb0PZ60qK3U4OXdZtAujr1oV9cfjEXT2dL4PzS8eavT8QNtlV7u8jKLmcv7KQVfr13ZVdQaKocOcRfhFGuithbFiOdb2Vqs/+eO7+j/87/+5/nf/2/+C8H+m/8V/+8f6/Z9vaGt9qiqe02YkhQmCmEk2B4TMo/hSpBbdd0bh3GWxvr6hNRx3X5tVVdFvkOumg4hEPYcxN0Z8BZHO0JsvL36lJGcYc2PopuVQ0JMFAhDIsxVIJ0C5UV4WlbaYox1epM5ePNfjTz5UOj+WeImx0EjWCoKKSqqI9kjhr+vt3a5+dHND65Wphj7UqUGh3/TlaY++gsxnIMtLVyD5t3Q7O2iAcgjPctaAp1+yZDLkZBeFwaIiuiljLk2Sj91Meg1mlrN0cZlZjpkRAjOj/CVyoTwtmZmE3rsNbP2rJ7ZQrHe3jZyrSDXOTr+rst+RlQX8B28k50VEZYwqh+KyTM/sm0Mqv/k20ccVeC3yPJCEKqcMM89cwUuJe14gBKGIKopSCsjOiwWfeb1AG1ud/BSal5T2AgkZ+FAStt2rU5u2PD3TM7y9TPI+tLwM2ma2zCKUTKJvETcz+WXQK4jXYIN98/r2lkriRv+mNovPu7gEjb4UJ+/VO8ngx5EJEE/QWsadZqvAGAtQs6ZsPtYxX8Qf3/+Ur4QPdMpJ8nyCbcGGBNr5HmHUzSG0lpy/7NH7eRUmswsoiFiGeF6mvJy0uLJMkYNc/hdI5Luj2tJfAq2ngccTdRxkX1AQIb04TYckM9KS/BksaAnTsn+xboKiRRWgihX2tFIZS7mj3ut11WPP6DEfNftGjZ2vBz3N8EGe7r/Qw+eP9RTH/QjbdDY6kf96zDnhaDrUeHquCSfu88VUDXPYLFotFkmozwWM0JTYvxsWEFXUUL7I9Vo1TZPRss5aZOK/rbAaqy4ug2cxEkdibMnjGArfX7JuUM+A335oOG9maphLvBa5DiAaQkm5khGY8uVCzxEexM1LoOshOb81d/it4eQHMYKEf1D7ZWPDyARQlqUqjNoIhz3/QRdGOisE1YwFQ/DmGzZcaeqy0u0bN/Xjt97WOpvw2fmpHh080988/0J/9YwT99OnOkS557aQRcOASPjTWu/0dH1rR1WIWuCANTiGrUmOuVrlPxyNCx3y+enp/ESPxkf66JAFNDvTadHoSFMd8KZ7zin6jJPiBnTYyHd21tXtF/RFP30W6FpXh5x6P3z6WO5MWwyaodQTnO4Xx4d6wKJkNatm8QqlLYtS/ru2gtcpJ+nL3wmTzEwhAElu3OezGYuxxYGL5IfluGC+YIHyLsHJeFA/VBrEjjY7G9rp7mins6PNYk1bcV1vbd/R7957Tz/itH0t9FQ1hapFUNk4xGd/ZZrigi3J8p3ziEqeoSDxRi93hhykzcgzYyhAxk/C4V8o8hIUkaWOXmj44FPtvf+XevHLv9LJZ59ocbAvGw15ecIRRDYJo53kP4K+5T71K76ycXKa6JvQszajpb8Wnr1gCdRMnrFoW004HXcM4dWBHVSfE3T/FZnqwjktioL57+vuvXu6c+8upyEzPgUfaIjDPhmONBmB8VjPnz/TY/9MzAvAjJerEIK63Q7O7hphVzEyp8y3953XCAbd+3BD36Fe3amFxVUznSnwclPOk9aLWhvo9bsTWqgAABAASURBVPj0XHsvXmgEv0MM+qydKiF700TSucxO1V+b6913+/qD39vRz97r8dn1L/Xxp/8Pxvi+/vE/vKb/5T//e/qf/KO39fvvrGm3M1I525em+xzKH+C7HyhO9knj5E5OJPpoma8TTv2n7Az9tYFqNp+yKuU8xxDo08RDfrE/eABPzDFyzwnak1pGf11P9NJ5iIT+ErS7taGtQVenbI7PHnymOSdYkRcR85PHIBWWVMBsAY8VcEf9Fuv71rVNMT0iK3OadcRjeaF45LcXZoYIHCGHK07NTHJ9u4poMh8ooUAgHmNUYD5DRD9fg5FvFpRD4jLaC3h4Bas+V6HL0dejw4WasMUeLiGZ94OTjpcjsV+EUMjMJHSGh0hcgX4tl5nJf1bEjYiDQKJMr12uClZERdZAqEthqOV5LFV2l6QWe9K4s0SY0LGWMbtddwcquUAyPTQLHcxROjMzunJoGTJXATmbRDqgk1GBOvIMSZbnwhQk95+WoZI6RaHt/kCdYDL69/02kH8pT735esnXm8tfzzVoFjjqBespAg+Ldp6/op6z5g6wf6ccZC34osgmLMPum0uHMTNyWpNCaC4O7/t1ZH5z4dWevaWXeOjwuFHBQfA197L211R4rcjMZAaYgxCjfG3EuJyHGIKCy5/yEKOCp0GJ7Et0uWCfdye9x77f7/fUJazqSmUFCK0wnXGa/mTviR48e6gXOO7HZ4c6OT/RGV8rzvkSPeIrxYgXnslsohnO8gId8n3Kdcv1qEXZ3DFv2eOYZnRuqXctiUuge4m0viTH1wb7WjKQNuC32/4Z/syClwBPmxlyYfyMN/rYHeTJvPTvDnyMP5BbV6mEbAkRMDHXxi/T/BY5UGBBLJt/VfzNZFZS99BYZHZZjXVGWsCYmyXEgiNHr16J8oQSG0oeVGGEWyb8/OxUgZIInJaSuHigVETybV52AQRBfWm96urutVt6+/Zd7W5uyzBEB+NT3T96qk9fPMx4ePxcJ7zh+x+zQlEVSrS7vqm1uqd2tlCaNxIK7mUt7WcYGv/D0c+On+ovn3ymv3jykf766ae6f7an02KhM7A3P9Xp4oxzuYmCzaHZqteLjCeoYfE0DGJjd0tb17fVEp9wKt7kxdFqgWPqp+zPWYSnOPtVvwOdFrPWqsMbd6wK+QKY8TLhhtwk+ggZiQXY8KbcEgZF+dt7QM6xDaqaqJ4qbRR9bddrurm+i2zu6Z3rb+mtrdvqtJVq6myWa7o22NVa2VdB2h39gNMdW2UHGXazciToOoTM83wgIJNfRBLw6AokXfZFAVdUKpBByUtHwfgip+cLTtGff/CXevL+L7T3yd9otv9MJXNSI4sSY10wz76BuGH2uYWEvNvMSO5cX77oU7mS13ZoeWXeGAzt8lg81+tegroe93zqeB92Seey4LLUQlDVqVV3a80XC005cQ8xant3WxsbfIVhrH4q7gbSHfDnz57r6eMnmuNQ+1w5FszZgtNDrzfEeT8+OtHJ8ak87mPu9XpyR7LAqHvoeV5fzIGXufNbsFY6dUdrnM53iLvxd/TQA/+XYsrJsZqzp0rDPZz5M/l/tjSfHmo2fYxIn8jssa5fG+n2zbF++lPppz8LrJeH+vij/16fff5v9MGH/0qPn3yga9cr/eN//BP94z99S3/wu2u6d2Os9eqJaj1SXDyVzY4k1phmc8k/u+JEPXr+XPefPtSU+fSTxRgLRcYSYsxylExCtCk/jJSRdngmIN/LroIKNFuWEZFotYSWRQQiDyo89fJCZso5XiIto8QNMJcwppJ15nPXq6P2XzzSHl/mWjbJyhoVahXgx1GgSzEpr4tuVTDffa2GRDa1dHEZoYPAb9p5kBm9UmuZ92t4OjPfQHbJnWVxLKv6CO2COyPLQfCG+9UST70Gl61j1dbj2NLcGYvQP5V7kbOZyEwkLueaRBYXD7dvDlFHXL4O5HOG7NuqhFf6pb68nGiWbw61vK7Glzk835hJ/lff3mIFr+UqtQJMiCHRNTVyptcg7jyBxNibiGzhmbdWyeXA2IReec3EPtBiM9yGtzjuTi9hz9uc5y6QyEpQ8toXMELHRWCUGnECmdNHRkafZiYzk/y2QOgRKacl9LjVOrq/M1gTfiE52El4M2J+Jx4rEOVepa6EefAUfc29ZCExdA6W2E8LRlSztvp02mGna3A8j1881eGzxxpyeLXA+WzxA/AsffDsoWhHlhPyQDaJ/SHBZ5YZ6ZdhSxMH9X0Pv5Ch78HtRXs/kKF7v5ccQ8cjtLjM8/FfgqGu4l7v67Cs5+NMLmL5uANzEUNQkGXEELAZUZ5fFKXKC9R8Le31BhrwAtXv9zlxr9kDKvaaUrGKWiCvYw78nrx4poePH8r/Zs//06VTHPfT4Zn8D1NPR2cczgw1mY005fAk//Enp/T5b0Ly6JIulJVQgiVdXhRdxlcR8uxKJZI5FYiY1yF0sh5wRij/CjZjT8wyDl5ByjLgYfIfTy9DkiT08jKPQsnDb6FTXtuxqurNPH0Vnue4mvd94hdD+T5NV20YGJLKT1e4ZQTl9siqzmshQtMVJBZ2BtW81VeB4pc3ozczyDiW2cTQAaNv0pkXKK1CspS8DOgqcgEP6gogdciqDFEFfA1PT9XMF4q0CSzITNwXqdel1eo2XwLm4gzEgiJHnb1Y661bb+md22+pW3fl3S9Cq2NOwR8cPtX7ON0fPn+gJzjIQ5xEM9MAx2edT1IRRypN5rJ5K8v9Svi+GuGEv+AE8cHZC90/e6bDdgjOAYujm3QaJjpenHF2PMUZmmkxHWqO0Uk4n24szobnYjC6fuuG/F/QGJ6fM765In0b400YrhNO6J9w6txw7D/n9MEXW1mxYDlRbTA2cxZCcoMuMVZTQFbGqbazmcgRsjKYLa1SB3dqHUd9t7upu1u39LNb7+qnd3+k29fu6Hp/V+7EdzlJ74AKJz3MjTEnYRMUoGG++iQoCgEkHmJcL+EZ5g/m2b9+5LinQZL/NFRuGJ/UobDmrT+OTnXOJ9Anf/bvdP/f/EsdffqBmpM9ddJUvbBQJ0oVcuCGhySnqzy4VohJxg9E6eHKTf+XjOVyo9BylnziW5JKNCOC/lACXZLkeU2Rbd7O69qyrtcRaVSSirSVw8tIUidWhXZv3tDa5oZ8gDHGfCpS4pD6JmtBnI6UqnCiJ8OxPv34Y/3NX72v0dlQgcIEbfYRLdC1BTpeMccDNsxury+f0zkvAA2n0wufb7qu65q6C41GY3zihYqilOd1ez1eCvuqikIxCGO50KKZI8ugdTSxHu+pnw7Ui+cq5sfyf9kkNPvI5oFuXB/pf/yf3dE//c9u69135irK+4j6C8qewPs59Gc6OH6s99//C8KnWt+NuvNWqVu35jjtHf2zf3JNf/rHW7q9u1Bsj6X5mUIBE1YjraBzTnx++cmHOmIzEdkuPQtBZkZ0BaItMmWMQiZLeZMnMpKDOGFSK3fwMkS+g/q6wEtqxDxPhDRd3h4HFkgCDzMPniQNT/L65HX7XW1vb6iMwmF/oENeOOJ8wkpqVMID2QrUNfow+IaqaMYAtAx1caWLUF6DeB5DQrYOqlPuzoaD0m9/QwciKwLfHPraWeFKL2YmM7uSAykZ4gzkAcq45VCuxmAZf65lMO/xHEpmVMjwdkFJ0AGU6EsXVVOuC6UcpwZpz1u2I58sZns5zEZqWSO+HoT9y/bAZeD0WRPlWk9C9+mUHAhiR/Pi9gzokKklKKMfrRCkvO9R/ytDmqQVxLVqS0i2Mi10x0AAZuQ6b1nexLP9XMqiRefaslBAv9Sp5JePJVDfsElts2AvAJxKrnQCCl5Nq3CVMENSzrcXrOC1PE4l5ycRN+o4X26bzExmJpHn+cnjwMzIMg34Sre7gd57uc8t8nPOkZLaZBmwypwked4KCd5XcQpkPMws0wweIpclD+QFkxlhRmKPb1SyiGo2HEeXeGSPOD14oSdffKoXTx9pNh4pIRuTMk0jdCz79FiA5pdBjjIsEIo64KJ/M29nyxEmKDGwBOTXRdqjDkSd1Sm3oCynvWAV99DTF8j1oL+kLnlItxdhYKuICl4OXC4rlNjzsqhUlZW6na7cWV/v97UG+j1sPHrTGXRUckCkII2nYx2cHOoRX+rdcX/05JFeHHJ4OD7XOX7H2eRM4/kIh32s2WKS94SGg5OE466L+V3ZUoagq1ceI5k+FsG5eYfogLjIFlnyy8uNfKPc4WV+EDlnDifzqRZscN5HCJSGoOBjlhQg4DAzmX0ZVJAC1IzK3+E2mjCply28+QqXmT8gEn5A2/9BNnWBR5kqPh3WsdB8NOLQDiegTcv58wn5ipGv2uYQJSo45euVa7qze1tv37in3bVNjAM0OdEcprn2cIw/Onii9599oc8On2mEk+Nvt1v9NQ1CqXLWKE4bFfQtFK/FmDQ4/PMw18SmmsW51DONNOFUfUh6obZOpMYaLYbyPwzxPyhsOHGMGO6I4Zhxurx3fKBJM1W334OfoGKRVDZiIQcZG88ozfSYF4rhYsTb9EJTTmSppV41kDUBVlo18BNSUOl8WoWjVpJfcGqaNJuZDIdprbOpGxvX9fa1e/rJ7R/rxzfe0c2t61qvBzjFlWilCqe8bCOyDZdGKdutpFeu15KXZUZsBbFSfHE6XFbC+Q42k/GC1By/0OTJfZ18+qH2/vov9BBn/fiLj5VGx+qqUa8Mqsqosi5BoYK4DOJ+u/yh7dFfJy4NNv15vEUQKTEx3jdxDwRTxjyamWJZavf2TVW9jtzolrFQHUsNz85xqoc5r1PXjKWUBdMCPZiNMZyTmRJ9FDj4ET0XtEOM2UAPBgPCHga7I3fUT05OmNOZ1tfXdOPGDd26dVteZzIey8vmfG0RbeOgq96NLQ1AWzQS+lm2Y/TqVGvFSH//p9f03/yzP9Sf/GhDtzon+vFd6Z/8k7v6L//L39d/+p/8RDdvGGRO1eBgG85RXVa6ee26/F++ceP5CKf1M+br7PxQa2waG2tdXd9d0zvv7Oif/OOf65//V/9If/wP7mprd6qiOFCvv+BUaK63376hnZ11RTaIiAxiNIUYFDDeZssJZvgSwnUdS2z+aZmBWNJFLsU/8Hab8EYS8CTnI0bJ58JfNsqo7lofp32T9bbQ888/1+HDBxIbZISjQs63iSWdkfmGuIdMK7Grd869mvHbF/fxuxyAR1cMOueYUTnykClXBrPlIvC4N3gDbDW/V8uccE6HTC4niZk5MU+9hOuAQ5SLa4Ge+0tvQ5hbrwRdF9J6X9FP2Z1MphWkwHzCgzxtEPh13NC3GGXoC8ZLGa5Drr/YZ6R02avLskUJkzvsrFVxUurlnu+VGpx0X8v+4p5YA57HAsgBzXLoD18R3s7Clwe1GqqZyahsPM14wqevtwivHpqRZ0GruPNFFd4hCm2tszcwnvwSIefOAbFve5syXacdsYcF+9kKng4xKssM/g2agT5SFRuiAAAQAElEQVSCWgX2gMC4I3tsJB5x4Nt2qmMc0EO+ug5PjjTDNgXqmzd0oXgIDQ8cRL90X+Z7xNvQ/mqlhIyupn9w3JlzQMhlsIKZKYAYgkKMWs2FyAsxyut5nsuqLEpsaMFhSS3/ijroDbC57Au9HgePHZVVpZIXvqIqxPbNKfpURyfHevbihR49e6JHLx7r+dEznQyPNJqeLR32ZpKd9nk70RzfowFJC6SR9EMub+32wcOVPVwwj6PJJPPlJ+0hRBXsldHHaUE+Zv0dveD+V8G5sYaBruK70b3a0uPfrfUbauNMms/kt+LJezTs0zI02rhgKpQ7YvzGpydKbqgx0hHNsAu8oVeylq2NE+cAikXUIPb17rW39N7NH+tavaG4MC3mjaY4Y8N2pqfDY322/1TPUPAZHff891iv7ypiXBNv9gkHv8WgJhBxOIw3v5Z2DaftbdFqgWM6SSPNbCLrSLMw0xGO6JzT8U7VVTd22fghjB+VGM/Z2Vn+feIyRm1vbCoy3uQnR8Gk0tSW0tn8PP/B7ITPWS3jNhz1DsTL0BFk5S/J0Qp1y766RU91W6vTlOrMa/VTT9erHb29cVvvXf+R3rvxrt7ZuqvteoN6lQpO0yNOui7mx8yyMeEJJwGYzF5CMmkFl720SumVi7GJN/iYZupoph7GoUIOixePdPbFh3ryl/9Oj/7i3+rZR38pQ+aDKmitB991xV7nqFnYNXKvFWIphUKyoOS9JaKSjD6MHL8z9M0XTeUkdDFeoZvyTGhxbKRV3FZ5Ji5PtDn0eRen3MYcRXLMy3m4sQwdXpTIbNigqwIDOpnKvwpNx1O5JAvyCubZjXCNExwYz2w2U/5KwnyXGLK605GfqPgfGgXoJua7Q15dVXLHfMIXGjNTxReWe3fv6sc/+pF2drblf2T6Yv9A+4eHGmIgU1Vq4/q2du/sqF43TdtDTefPVZRHONcL/dN/fFf/9B9e109vT/WHv9PXP/1Pf6R7d6IODz7S3rNPpGaoqkiqqwg/HZ3zNejo8EgTxsSi0SO+SD18+BnrdKpbN7d08+amrm0POJkLeu/HN/Sf/9M/1J/80T3tbjX4Iyfq1VPob+qP//BnWmeeE5+2ffwhRAk5KARkn5TaVuI2Pl2LOfJpEeI3JCjSxsQYMjcm0YznBZRDEVzkUd8yPB20jC9DBVMGbXJIKRlawuT9sItKOBkOI+xxynV9Y1sVX7NefHFfo+fPpNlYvgCDL0D4gr3cFHah9T+AO8tHeUxmJn0bXJXtqr7ecHnZKtvjgDvneGjih8hKloG4r3fXj8QcLDi4mLGuPG7mLh41jeY4L/7C2sQociTayfMdgUdOvyGkkpnJ7Gugpf4YIRXlV+4Duj73IpTrcTQpBuU0epEZcUV2eCNjeVG3YB1Yp5bXQ/O9RMZ65wRGC9ZZy1c1sd+IfUfYFNHeqOVgViSPgGVb58Shi4sCxqILGP2ZGUmTQpRdgIgyKJcRBQkni0CDfk/rg74CA/C0vuYyrwDM8kNmQeEiHohbMJm9jkCeIyogNzMv904S+a1MDVgo4ExmsJec7j/XwfPHOj3c12x0zuHSQhF+A7IRoeDVYYRszZQLGHQMwg7JzDJ4COI5IFc5ISO8QCL6LW9v8XpVzwtk0h3P5W1myx4IPceMtEXGDyzIQGRuImERgvzgx1Fhg2psfoe9wPeGfrePAz9Qly8hdd1R3emBrkr0KZRRMw4hT4bHeoLD/vnDz3X/8Rd6uv9Ex2cHGs/ONMdHWfAVG88HKc9RuYUSdiy58dVXX67OL0uNqCHpJVrG0pKFe6KGcE7JcDrR+WxCf418qw0RvQBm3ibJ1zRE/k7e4VfDNZKSA3LZinw/qk5hhe9H4WUrp6PMk8cc+trL116ukOTrSdGk0pWXSZ6NhlrwWaxAGYxyR677lQ8a07fhUUU0qVwUWrOe3t64pd+59SPd2bzO6XLBvttqhlEc43wfcgr8CYr+6dETjXFa+rtb6nDKVlSFYhEzTwGadVmqYnGYtcIqYFYWamOjBqfdHfamnOPAzxU6pp0b1/TTH7+nuzfvqbLSq4vhsEhaDXGGJsOhNgcDba9voMRSwwvEwhrNoTfmdGH/9IC8ufKGNW+z498v+4o43A0n/4vJQkUqOKHuqN9W2rKBbtXb+vHGPf3hnZ/p92/9VD/avKsb5K1Rq2xKFXx1iLzIBGRjMvm1fBJz5jxvFTJqxO1SzxBl5iDT5yBDy8sICiatUxgvBROl0z2NH32mx7/497r/H/6Vnvzi32n46BPF0YH6Yaq1OqhTR5zQQhUGp9Prq9MfEO+ShxGqOipBUVaKIdCrsoyUr5Sf3+uxWh9OAjjfQvl8LJkeeW78W0bsodgQEi8hxgYaeGHzjSwEUwiUFkFxUKu71lNmEKeincx9ImkGBW8LbS+LgfFiePv9Pga3q1hE+WUYspZ6Q3Th9ORMY74o5VNEC7me/9GR/83C06dP9cnHH+vh40d8ZlxolxfKre1t9Gikvb19vdjb02M+jZ7yObSz0VHoJ03Kc6k/0mB3oUV4oqfP/4Pmsw+0u3Gg3a2xinCok8PPdLT/hSajI74OGHNSaMELxTm8nBwf6+DgQAteVto01mR6qiO+lITQKMYWh7xQCf+L6QgaT3E4DnXrek+3b3bVrc416EzViVPeQWfyPzQTsrAQZcjCIRcMeWqlFRCFVwPMDHOFmCn0mzS3xzI8bjy4ncwSJDxP3oq4Z3ra4XFv6Nk5JLLKR9byOFkq4I81brFQp6y10RtoZ7Cu9vxcTz/7TJO958zvhOoLmRbyy1XGm2Z4wjO/EV7R8Y0Vf2MVnBuHGJmQRwI5rjwy6U3h1Toed+gN14rEG4q0okudq83NLJegDGp5qfN1sXRqkTt6k0xyqIpSv6tUFcJaLsmJi3KeX31/U7m3hAc5Fx5S3/tzuJPiobAFGeKi3KvmtMfhEQ65k/ykMWEvql5Xgk+vl2XtzjoRI/SDIWFD3BE1xuuOjQPK2D6vlCBtMuxscoNllABKiKxuk9kqTkjC0O8M1p6IB3TbYpSZyeA/sB4DYcv+487gtZ1ddaoqy9xlD5U33AYvARCGwLKJKjiciBd0tbrMVjFCj78Osi/vlhiwRqZGERRKKgjnozOdHbzQ2eELTc5OJV7+EYN8pYs6NKCtcpBFg+wtT5C4XELeL1FL8uzkfDnIusggdlGH2DfdX13T+xJ8vKGG9+fQ8goWFX0uLFA/MF4DhNQpQ1QZ3L4C9sDKHfduN39dXcdfWANd9sy602XPrBV8DXDYl7DLC1aB//vsL46e6wsOWD754iNO3h/o8HRfY2z4At+ixblPoMVhb5l3B5LR6xfigjdlyK9kPAFhItfRwm9DxTnzNOQr5DG+zZj5oYpCDApuUy3QjpliXrhpmZN/5x7LUfxtsY3cr0qOpaIELx4S/O3dKEBkoiucvy6K6At0PDxTiLDEYsZ6EVnezq8rhuPqWDztwwtUKEiUnCj3cdrvbtzQT67f052NHXW8AYq1WMw4jZzr2fmBfvHgQ/3yyac6mJ5ryFG2n7irCIpVoYKwilFdNvK6KFlcBgU6oJMWJ2Zh7hgt1BSN8I1V8iZ8Y+2m3rn5ljbWBhK8W2iVCBsWy4ST0xZnaGttg5PmPjZozuerKbzMNFqMNOIlYoFT0MwXmo9mOD+1NjoDdWMlzZNsltQ1HHWc+Lv9Hb23fVd/cPMn+kPwk407ullual04T02lqomK7qTjrBthTFq+QBDq4jLC4EBethyZWgsXMEIWHOX5yQL1qCWDDrCkZj7S8OSZXnz+Sz3+q3+nB//uX+jko/dlzx+pPznVZt1qfYD8+oVKB6dNRbejyGlBUdcqcWhLDFBJvHBnnbCsKsVYKMAHLOnyMmIOgm++fZAAHrPueCjSX9vQy1u6bBlfI97uiC9k1ooMWTRZGdTZWtPaziZGKcjYdH2zRR1kTjuJXtwMtkq0C+h0WZYqy0IxUD8YdDyMWvBCMOT0aI4uFhi4hpeEc76uDJsZejDRlBP0c77MPHv2TB9/8ZlOTk45DRuo31+Tv7yNjs+0/+SZHt3/XAe8LB21JzouR0q70vWfber6j9d01j7SqH2gwQ7OejXUMZ9Nz8+P2ZgbdLvgBaGvXrenlheTIUbX/77CT9fnrJEWw76YT3TGp+kpLxW7Wzv4HV1Nx8ijLQS7Gp4NyYu6eWNT62tJdTFBVEPkMkMeiywDBi6Xg0NcbrwTD5cSSe4E7AoCQgRQUIauXF7XAQ/ycFXk8dfzVmUX4dUursaZE5VRsWJ9o3edsspOu/8LGtPjQz3+9GO1wxPJ5gpsjGLNswSUL+82R64+jEQAL++XMW/wDXy+rPy3EvOxvY4vTYMP0fFVHH5Vmecjb2NdmIekDehyLpM8bb5ecWBdL+ecQi84aXfH1mTymwUlFFfWrbVA1H7SJ+gpN5Zy6GkHTbS6EpEViH7jTV1uZXl4ZfYD1xXX6cv+PN/hfTk8jn43IPY6sg32AfaSFj5a8hJvqIk9oOULcsJZZzHKkbAlDhLC8krIwIezCo1x+unlJT9ODzhvWaOonDJoCh8xRgVsTuFONfYlEgbCwBgK13fCLGecrq2tdfU4RGmbuZxWHhs0YARi3MQhLYNejEW2HUXp62XZRzCTBWCmb3/lkcjHJxHHXhq8BBDhosD+pOlQJ3tPdPD0oc6O9pX4GmEw5VAyibj8ylFo0E4ZnukWBlDGk+ouVRJe9CvBqr9VmCX3kjKyMDP5HDhW8+HxIs+NyfNW8PzInHjay33eKvbCmj2xh+Pe4+Cn4w478YK5KtH9kq+9EX+prINibQpFy8n6ufZx3B88ua8vOHV/8uyxDpHdcHymGfvLAsO9wM9pkZPrYyuXjr72QhWzpF16gZreYo5PM+Tr4zF+2pg9rPFNEP5DjAoWxNCpubpdRqv4360w/HB2XWzfnspVUXnc4a1fD53q6/B63xsYp/y2/koINSZTwMyYVBOzewECFn2NUemEoDFv1S2Ow3KZObdLJLTHFUZZ0ZIsmhLK4koz4uR8hMMzBlPgyhl4X99e39a7d9/W3Zu31WUBLDhln1F3hnN8PDrV588f6pNHn+t4cqbzxVjnnCC6QxXMVFmhW1vXtd3fxuHvglrdoovdLsUA1FgSB/o6n4z16MUTvZjueTbOaCE3sG6oEzzivmiOQRzx5SCY1MHgtTht/q+JLMhfsEHl0382qDkOuztl69VAt7duaD101Z1H9RelbtYb+t077+pPfvIH+nvv/lw/vnZXO9W6Ok2tkvISZgpeVgKdhzbgQJlMwi4iq+RSQ16eQ7lh9AJxU1BiTlrkni4gmORWUAMWnPLjsMBvwZxEDGny3zP8+G+0/2f/Vvucqp9//oEWJy/yH5IOOgWOZa1up1Jdl6o7HVV1V7GsZWWlsu4gn64K8gykqisqKBSljI3FQhBscZu+1XWpYy1tUsZL3WuJojHUnZxRxAAAEABJREFU4Znj8s3RN05HNlwt3SSEk2ToRuAEwjBsibG6ZxqoE4zWUYqDjjbuXJdVUQvKZ775MneBXkMwmYEQkKc0m081xeltkFvAmPX4/Ly5taFtvuYM/HdHux0F9J1p4H2s0QLDW+2uq9gcIKMKGfbkG6Ni1CnO+3Q803p/TZ3uQCq6OCu1vnj+Qh89e6gHoz29sFMdbiWN3uqp3umq7EfV/UobWwO+ZtSazibwNFNRVFpf21CIUXN0rUUOMhFvkI8ptaYYSuoudHh8lE/5u3wN+clPf6a7rKNeb43p6ihWQVYsVHfn2tica3OzZX0txD4jMd42QIdELAvJO0A2LbJqeUFAnOQYiBlK1MmIojFzQZiAAmmHEZKdGyYxUSK1RM4j6qEouwR5fi+bSvQveJJfHjfo5pAKRcGcVkI4KupKOzs72uSl+5TP8p9/9MvstAdbKGoG5lDwfgi4vVtH7lbQIk859LjD6zr0W3WZmbgzT2bLOEHOuxp6hVVaRupLIMPlusKqMtlZ3jlNO2+c48gCgXl1r2Lkh2WWiCpfJrmezLCHs+FIKCM2KMl8sXilqlAcdDkoYUasVQOxlGnTMM9rgAxxnvKJ8ehVOI1EocPjlyDv4k7YjIuoEm0tQjNGJe/LCxJ2w20J/Xq5w7OxODLsXrnRl7CBijSmwE/P21nDWcBCzaKRH97I+4CGh4m1kYh7vwkbJOwOpGkpOZs5P8dy1pcepqBgUfLxQ9fMZAYUFEJQRMdjLBTIy2nGQlQFZdub66pJMzraQMJAMBlljuDtVghRlMjMJIEc6ntctEVo4QoiA43ItXDgWGo81ASH84T95oQT9zkHC4Y9dT4DskjUW4KGlpwb+EhyP2GZ8LiQpMiTEK/SsgYip8zj9O+ZiIwgUTfJs5jdy7i3oapQwCWUMnlGoNVlZjJ7FauyVRhkihYUkSFRmS3rxxDkc1cgY0eMpSIosdUlh1lVVcu/hnS7PXU7PXXYN6u6VoWtimVUxN6GMihWhRSlEXv03tEL3X/6QF88fsCJ+5P8B6tDDg3RPDWsmRY06NkynYTZX0JidIknN3UEklErNGpiq4U1vBhM5bSm+FEt5TLJQgSBCAnPUODp8LREgttehZF+DfoOl88TBC9bONcrXGb+gEj4AW0vmppL8yL+9cGK8RzS7Eu1Pc9BgQdvAkW/4nvVy0uyK6Ez3yqD8baPs8BCnfK5P7AgTSwdlMIX4SVQKbFAXeFOect7evhc9/ce6f7+A322dz/j4eFjHXI6NmWB93g7feutt/X222+j5GU+2W5Di4IH4jMdU+98MiQ+1YQ30SnOmDsXXRbMtfUdvXPzHd1cu6GudVVwel2ooPuAAUgosDRFiV+cHuiDhx/p8fkjlb0i015ooYYxrDCHLg1VVeVSnRl8ZOAW4GPeajJr1bByFsRLHJibG7u6MdjWmrrqzCJhRzf7O7q9eV07vQ1eIEoVOOgFzk1IAQc9QH6J4CLGChmycnhSaHcCHjroXg66lCNpeQXaueGMfBkoWJQFYdmMNd5/rCd/8xe6/x//lZ7/5b/X6LMPVPPpbY3yDca8PqjVW4PXQV8dTgV6gzWtrW9qsL6lzmBdNc6eO5x1b6Ci01XAWbeyIytqUEmhAFFmJoWwZObbPOF3uTBWI7gIc5AfFBPmek6QuBI/6BZPrDeZScwoMmz4ejDjC8iYcEq7VgF+rDC1lenWT99Rb2dTJ+dnOkdPW+a3w6lHp1szr4V6OObdXk80kr+MWZQ6vY5+8t6P9bu/93PdvHVTNcZ2ceHszzg5atDl/+R/+s/0v/k//R/1X/y3/7XqfkdjHP5Ov6tet68CuczGY6UZziK8jHgRGDZTDW2mQ4003SrU3O5rdKPWXj3XsJlgtMca8oI4nqHTs5ksxvyHz2sbG/IXxP39fR0cHcn1/JyN0P831Ug/VdlVagNO+JZ2dnf1+YP7+vjzT9Vd6+vtd97R1s62ujhLZSeq4GQnFnOtb0r37m7qvffeUn/QkZ+4+MlnyTirivm9mMvUttBOyNQUZPxE4sVrIE+OQL6HRgioLS5a+4zppS0gkzvnI8dlPhlXb2++SodVYhV6AXHkY2UpY20WzOf65qYGva6eP32kLz7+QP5P0EWciAJENrrcKnfqsdcBvQt+l8Gqooev1/3bTDufq/49/mWYfTlPPijPzxCX1yHw+yIvj9Szgcfdznixrzpv7vFAJHjEsVqbtA8WlEjPp1NNz0dqRqzDeSO1XhGCRaHA2iiwNYtoWpDV0C753DqIi3x53HWPckFTRsQhgz4g1CuQclKSxSCjbbgIk9GWtBiM67G/UBBVItshroQt8LVcsN4D64UNTSkIkknWtGpYhwlnPX85YC1bkiiWuSepBE8t67GR2xRBS16BfF1Cr1w0F8S1vIzASDIu55WUSDnMTCHEDLMgM68n+jaVOHtbG+taw35F+kPyoory+DlQCLxwO4y4+fgF/QuIy8xkZsS+y+31TfkH4Rmbj3nIgIKDg5OCQ5PaWlVaaD481SEHYif7zzU55YsXNtOwJeYyykpBowsZOXfOCdK8yEF6BshsyfF8AlJ+U0CQ4MRroHIU5RqEnnMFlnLNZQ7RfL8pLxdcPpY9SGYmkzICAnaYGWmTx4uiUMGhlTvsRSyJVyrLSlVZ46B31O32NBisZXTZX7qdrmoOwwrKA3Mjnxv2KGM+HQvkd8bJ+h6HDv7HqV88eqAnyHD/+EBnozPNONRskG+rRu5HoXXEWqQJEEQi5vrcIn9qaIbdG82GtD3lAOmUQ8oh+9sCObVL0IaIXrkYnxxk+khlOaLLUN//Ql1yY5+BHLny8DzHlazvFQ3fq9U3NnIpfGOlL8nSB5Tx7Zp/cwffqcZrnWJY3UBElK0uI7ZqptH5iQIqZCwUn3OfoMwv/aziMwzg8xfP9Pmjz/Tx44/14d6n+vDgU/3yxcf666cf6C8evq9fPvhQ95/jvHNqLwvaWN9QH4WPsBB5VEWhSH7DyZ871AuMhSuvb/x+EjKfznV9/ZreufGWtup1taO5Ig5NgImEkrpxXRhvne1ED/Yf6f0vPtDp9FRFp9AcJZ/n3yFrstovWAQN/HdwBHqgKktONir6r8Rhp0Y46lNoE2g8mdPflu7t3NZ2Bc9trXpeqGeEoaQN6mTCwUzof97JoK4MMdsGb0vjlejRbw8dUotM3alahCT/31g99LSPOfI5soTvEkc94oj7v+xy+uhT3f/Fv9YXf/4vdfjJX2j84lNpsqcuzlqnF1V1K2XnDLnWnMZWg4Gq3jrYVNXfUIHTWXf66oCi6spiDSqFWBAWUoyXMIyPeVovL0QtBvkq9FWXj9FxtZw0Y15ugFfzPU4Z8lJGS5VWLcZsPp2owWlO6EOMplgib7B176Zu//RtJU7EZ2waroMz6nr7hg2kz0btp+hd5tfM1FCnxAGsOFFf39pQWZVy25p4kVzgTE/pY4wDPsU5iTghA07gG9bBiHkQm+U6pylrsVLFhl/YQlXd8KLwQgdnDzSvx5qttare3VH/9+6purEp5+eUTW2BQjXotMPl1+FFQsj28PhY/seriyT1egNZiGoWbZ6bXm+DF4R1bfNl5523f6Lbt+4yNVEffPBL/et/8y90yEvpGif23X6lLb4G1P1aZbdUf9DTOnN++9YtdfhsO2dsikER/S6Lim4LCX3EE0G+AZ2NMisUVCiqJCxlxMVL6iugVLyMahV6/BLMh3tDtGQoEuESevNlZDsI3ljVKEQ+hsyFDSpxuja2NzVAbk8f3tfTzz9Re34K/wv5GgnMdaazoufhVwHSCIBSODVA7P8fbh+p657Dx5tD5Gxm4haKQHYr4TikvP6ULzOT/7To8IQT9vloLOGkyWXu9aJkzE9nY02RU+wGR2X16zEpmMT6UUEl1pqqQr6O5HkRi0jxJV+6nBWnil0kvWqP/lpGRJUj/FCZNSh/0YavFn1umMsWXhNooTCHv5Z+Yq+W6lKCFlUYHmP0X4NhDHPW/ISXb//bkUB2tEA1U6AHyGi538GhNxQV2FtIeSwjmdQCD+WhRM88Vjd5nq9ABASMjcPINDPFGFUUhTwvku5WlTbXWL/IM6qlWUO5FDicMF7IU2kS8lWQ2pAAMiS+6l/f5/LGFzDCVyE4lXfHOmvlvx5j7EVznMxTTtqP9p7p7PBQi8lExhyY/Eq0WcJTupAIpJVBZrqK3Cg/yP0+t1NjbuThCl+mY0YfwMxkZuLBbcjeLuYhEgYQyYs5LLA/Pj8On6vIHlm4HQUVc+V+wwBbO8B57/G1tdvtsyf0VFa1ArZW1DdHUSoRTnHcT3Hcnx3tyf8Dpk8fspc/wZ4dPNPp6ERjDnfm7PMLzbVgf3E0hI0WeF9zQIzyCc66/6dNx6dHOh+dao4uC30Rc5DFoFcvM5P/eK6ZefB3DuFXw7EP/jVkrVzlvbkXL71a4ukVrub/ZuKrnl0kHl/2GphYi2K/NPmvxSROpEkqUGVpyCQzywgyFTHo+vXrunnzprpsrC0KdM6p5wlv5GeERzj9j54/00dffK5PP/9CBweHqmKpdRS9U3bQN1OERsli+P+x919dliRJnif2F1Ujlzp3D5KcFu/qribTPT2cLTCLHeDM7J4FHvGCD4Q3POBDLM5ZnAFmd3qbFeddlZxEZHDu3P0ys/2J2r0e1z08IiMiIzOrukvd/iaioqKiXE1MzcMjQMc4Z4eU6dhnY97xT0u3bmg8ONB6f1Hnl9dU4jBMDsc4dRO5M1cxmcca6pCf7fGu7hxs6u7epqqMhcwGN8KO23UnZoAjs4eDNrY6vSl3qEMY1XzuDSpDS4VaiuOIC9NSPaRudU65Z+Qn/C+dfUkr/RXlyAJOvfmuXYnABsr4p3VDkbU/NDixqX0VzYRopYtyZWQCtT8InLIkA85hDtos0jYLNxvxGXrnru69/5Y+/NH39O4P/zr9tZfJ5g216kN12cR7rZY6va5Kd9A7PRXdBWU46Xm3r7zdV2j1ZEVHdWxJoZBw0kV7VRDPcrG7qA5RsgCgcsALuEzPINAf7iSKvqi9L9zklKb+mcXpM6PPNEHKHBCObsWG5A51+nRN/mCRqpoiXxHOvP6S+mfWaEKQ/6753Vt3tLu1Ld/E2vRLv7+gFrQsy5RnG0fv7976lX76859pc2tTeV4oY84lZ5qyjE/lv/zL7+p/+n/+v/SD/+//quJgohYeyGhrX5NDTtWp395gRwfa0V7Y1G5rU/tLu+q80dML/+hVLX39vMKLS6p6eSq3oNwYY+L9xH8fh+fylav65OIl3bm7qYJxee78S9pYP6dgpVq8iLZbi2q3FrS4sKHnn3uNtdWhG4LWN9Zo/VC/eutn+uGP/1a37l7VwnIbJ71QwTxotyiz4IWT/soo0yS6vFYIERsZyBUUpYmp9reEiRQNGfPYmOli1ifUJTmngDeVrPACWQNDN8Ey2amI6AILUoJBPw1T3e/iUWIAABAASURBVOAUXVFH6q0sKha5ev2+NpZX1OPBd/viRd3ha4NwuKQxbRqCijIkOoibZMw3xyyu+dCYn5d8yTxzfbYWoL4+HgaR/lCkVtDwRO/fzLzBdI3ndTFRF5kdMUjhvb8ZL0swWRqLWmnPZ22McNh3t7Y05qRdwzFdX0nuOHtuXoJbCz0Z86+KQWMyTUAFRFwxKiHL5GMqZHWCyfnTkNK9DuStARWipFrmcxdH3ThNYVv3hvG0qVUFqYqmAWt0wHqIS12p18a+ScjEC7vXe3I4lLG/+JeyIc6mn7SntFqy9CNCrZoJlKApj5Rk7ii6DO7RF9ZSXwayBVQtwcxk5kDG8yLQ74F2ZtSxRX8tUecyVjjJYxVWqaSR+OwqaVs6eadeqDEuFfO8kny/rDGdYBI2EzTHz2QnKdnkesCnR40tR2MTg1wCZoaG4bTXynE86+GBDrbvahOnfffOLY148TH61zASgFPzjCIY4MKMvHhqrMQni0FmUwV0aBpt0nHo04NbmGFe28ySfbMHKQkylI07tVDm44BeZMw8bgrIMuWxUAT+K4x5VjTPDJ6bGbKSQ69Ou6cuh2HddMjSV6u9oKLs8lxpK2SljGdMQD+wjwnUvHTtDvd1B4fb/xTkhasXdPHaRd24e1339u5pd7jLgeFewu5whzg43NHO4bZ2DrZx7rehO9pnDMY+FswR709RdzNTAJJJwBQkqAjmvA9Ainu6Hjv4uDy28lQxFTXlPyvxVnxWG+T3Rs8D0awzUg96/DHguuBpOuUxrD+GirfB1WYUnkEPRPM8ajIeaoeNWu5AsamwI2jWTHlALzLZu52uXnj+BX3tta/oVZyQM4vrWuksaREHpJt3lYVc+KIa7B9q796ODrb2VONwiw04UJ4w6oNsIbABS4eUu8ekTODkMzn/25tqY+fc0prWukvJiTI2iFoT9pgRpoYa2lCDMNIeDu2d/c305hrLTKxDTXDUR7wI7I8O5HbHtKfLSeRC2cYBjurhnKyXyzrbXdPzK+f1ysaLen75PC8HhTqxq/XFDW2snNXKwqrKrCWrIgiyOkjUXwSqQxfVPCOARxhbecNAnXQMLcH51lUlGqhHzobXUq02dYx7Oxrz2fHuh2/r/R9/Vxf/7qfavnJBGYu2Gyq1Y035Ud7n3YVldRZX1V5YUXtpFX5FZW9RGRtHbPUU2DyUt1WzecjhjnpeSo6Yid2IvoEyhpqHBYna6WlCTSYHpLnqh1uqGw2/+xpogND7zjck+oPBTX1K91BXU8CRq3FQV148p846p9m8rA1w4Pb39+Un5Ovr61pdW1Vg/mZsknlZyk/UJ/Tx9s62PuGz5B1OhyriLi/KQkWWq6CWw3vbuvbex7r24UWNdg9EdyvQL0Ock0keNGlLdyabujK4qv3lgc7+2Qv62r/7ls794UsqX+hrvz3Rocb4MhP56fru7q5u+t/qvXRZm5yqVzwU+/0l+an588+/qOXldeWMD9NSo2GtIu9oZfmsXnn5K1pZOYMT35dZpoV+j5fiFR4G0qWrH+mnP/uBPr7wrm7fuab9g3uq66F8jS4vLmlpaUlkUoajk/FCkhclbfDxBBPUeDmd4PCk3yipo4QTnoDzLsslK8SEkcS8qGeYkx3JyZvyB3Qb1IKaTeMQZyEY5M64cj/9csUGNfkdVSDOWBeM30K3r7PLqyor6cr77+vuR+9L40PhfbH+xlBsm46CsyYdxX9TGZ/mj1M3WufT/wGkvPOJSfDwm8lIBM01tWfMj5hg5nxQpN8tBGSmKGnCV9TdzS1t372nyp12nGbhyMvXZwwKva5a/a4Ca6mKrJNoqoI0wV7t48hcVMZcIs1pyKNCkU+RyfL7CPC+xpnA8v2JSqR6phtrVunXcmoF2mLAmz9hDx2pUs1eny10FRd7Uos565k8z2CoMS/MGk9U0RZ/po1x3qMFOYw2JrixNCiJkTvtJMljaQ4npfsS5x6OmbJRS0MN0B+aItC/GX2S0zd0l1pZ0NpSX2t8seji2OU8MDOeg/l4oMgBU8YmkU1GytgXA3yg/yOLOFA7LMuR6uhxKuxxBwVzOXcfJKPl2jyn4PzuXyvYSLjoR/rgvg7ZuSJ9nNHHRagV+fo75GT47s2rusth3OHenmrqU9PXXgrqGIerDevzUNrO5bX1fnAK0OSuFGa80yR4jJvrOh5DdU7FUplmUAcxI9XMZOZoZlgImYJFRWjOflrghGcgxkIZz9SSg5c2z9ouh2XdzoLa7T7oKS/binkJCgX24MjaCEWmyLPLeAvzU/RdDoBu+D9QvfEJjvsFfYLzfvXWFV1HdnPzpm46tm/p9tbt9GXVT+MP8V8mYiOPUlon1DWEQF2wnVFPn08hNm2QGooOnCTTkwR/Hrv+jDr/OJjNncfR/TSd8GkKnz39eKccjx23/qi045pfRIza+MBOSc7gV2wOe5xMVmwUvuy8FscGI0VMgYnA9NVKa0Gvr72sP3rt2/rOq7+v33/5W/rq+Tf1ysrz2mgv4pBGTXYHGm7vq8JhD5xQB0WZBQkrtdMYVDFDDilzn4ey/wNUxzYn9WLTWGsv6xzOjJfnqz8GU6DeNZN4jLM0sLG2+XR0a/ceb63bavOpMW8XqviZ8OIx4rPowQC3iodOGXMt4tSulYs6V67ohc663lh5Tl8785JeWj5De/rK66giFBzY9EFXBQs14NgYm5HVAYchqAkma5hUn5BiLml6jj2QVEMK6Le0AeLAFWxyJQ++gHO3e/myrr31axz17+vir3DU+WymvU11Y63VXlfLC331+crQS476uloLa8p7ayq6K8rp36zVVyw7srwl+UtF0VZI6Eguo70KmRTCg6APNQ9q+3QXjWsaez+7270fO5Ujl9Lp4jTVHyIIZMR5RnCXLJiMeVm3MnU3VrT4/IayTqmM8WU4tLO7o5r+rINpyHgbG2TeLhVyXhhN8gf7gAe2O+xbOO8LCwtaWFrSgv/+aJ+xxjkcMUd2eLhvHgw0zoJaKwtgRcMy6PZkV7fjrlqvLOmFP39TL/7Lryi+0tPdbE9Xd27K/5HRbf+PR+5xWsJ47vMScchJngidTgdnfEXnzp3T87zcLiwsybtpe2uXF42xWq2uVpnXKzjxpgyHX2oj6+Gslq2Seva0cWZFy2t9VWGojz/5QBcuvqdbd67o3r2bqphD58+e08baukIIymhzlzLLolDgR7x0eN/QLWnOVrwsVzjv4sVTlKc6SMx1OUW/hlZ0agWtE6Jq12O9KiGT0Gv0jTQjPgPs0VVJ5vAR1qcGk93XYRxrkGe5FvlicmZpRSUlXXz/Hd3Gaa/56lYHX9kV0vvZfsd9Sg+cGApjvoQYxcThCsqyLCGYpXhgTCaDgfyUfXdrU2L/FA6aWGtMPCmarNNW2e0q5pmYNqqwWQemVDDJEYmwdpVTTpFLBfPHwTzVfJyy3Vk39Gvyua1j1fWIC6lTpH4CNfBT/YK9vrW8IPMyDMUaDEfyX+cZ81I/ot5bm5saHhxSJVNOWRntDuTXQ0Lah4z5K2wd4SHKp4jdtJlRzQbBAmUHGf0TQKRPCvqsRR+sLS/pxbNndIb9qEuZBfO7ODxQfrjXYLCvfLCnjC9pkedjhsPuz5FIOyML28HTU8azUNO62rE60Rp0vSXeogY1OWvVKB4h5UGGIursUxU2KyXb+AQ2Gcp4No8Od3XvznXdvsHBAftpxYvEbI9R7UYao26jIt6glr8c+F7vGgmkJfqQG1YekvJ0YjOT2QyMhY8JY+HjkUDcjPRgcwWIPEE+Xjlz1pHhsEeeqXleqCzaarU6HKT11OGLd5sv3i327xx5hrPuiFB32o1574575DlW8Ww/oC/9V2a2OU3f5CR9k5ehLfjtwa528WX2xwc64MXNf713wryoA3Xh2SSqZ9EU4EMMCiHIvM7IRTAzmZm46bc1hC+k4t6jzH6TUZzJ4FWZZjB4B4lJw+kXBl89jlRgrWY8pw9cIl51i1IEBRNhcLCnajymDejWZPK8iTovGT+BB31eZZyAZeqo1FLe0zmcybP9Vb2yek7feul1/f4rX9M3XnhNL6+d00p7UdXBhFPMAScGUe4QFyyCEIPSRm3Cv5howCTdHx1ob7Sv2zt3+TS0w6aRabW/pl7Wlg4nEk5HjTMy4VPnmB2BqMYWdIBDvoXTVNP3qzzoWyyqioeMnwQM+Yw34YQlH5vW8kW9tvy8vnrmFX3j7Gt6deUFbXSW1fXFyK5j2DTaG80UsRsc3maogYDcKMPED3Ez0yw46xDpvodGdAoSc5zCgtMed9Qjm/EBG96lX/1c7//ke7r09s+0yxt3NtrTQjtqZbGPs9JPvxrQx6nsctpa4IgVrbbydlc5m0LW7ilCQ9mW8cavgvP6nJJ4INX0a3pIZlFiQdfBJAtzIC4PUJdTRzmIai4YfcDOrXn4puuYl8n1yHckd1t1jUqT0NxRmF0zATqNCN3kCNQyxrXGwa6Zf0LmNkOkYkVUXGjr/FdfV+v8iqoOTkLOmOMc37lzR7fu3tE+D7RQZupy8rewtIAPEJnDQa28xD/I1O60tH5mXd1eTy2cjZdeeUkZG+n4cKCal8nxsGJ+5dJ+0Hiyp836ru60NpW92dKr//Y1vfKvXtPeRq0PDi7r7evv6fKdy9o72JU3t8P4LK8sa43T/vWNM5z4r2sV/txz56FrytnEh5xy3727pe2dPbUZv+eef0nnzr+oXm9FHAhqlxfbg8MR3WkKkbozlmWvw8OgpaWVnrr9QmUnqtOhjby0bKyf0SsvvcJQF5pwChlCpD1Fyiszpf5DLuZzlGT+43JKYHAQmFLwuToP9qqarhBHpubOfR2whYUZT7xm/deszAp7FdR5YV9u2yeOVbrPw3pRM6T5SIS8cngy1MxkznOPMagoCvVxZNbWlimh0h2+QrkTZtQ1IDER0g3K5XMltauq5W1OceTpQuTxk5DXNyl8MTczE1cqzKzhIUk2T12BVSGa6myCpyfmYbepAlaZ9yjRZu7pMguqZQlK/Y91qyXejNOpskmGPLBfRGiW+ZhXGuzuaes2+zAn7RNeRtmk5X0r1qZikPFyXHY7siLXBBsj1rSPvKelcrCnI6AQQQYoI8ktKOlRNxG8SpB0NW23xMucAqixrwVe2MuFrvJeW8Y+0Iw7JeOsD/f2NWJfmPA88F+dO+BlPAtRZczYzy2ZMnlo+sDL8T6o6QvvD1ElV3K5a3mdmp6jv+hBJUhuo0ENPw8JgcxM1hiTB4+ZcafN0etCnTplqTPsG+dXl7VOPy6VUd0wUYmDXEx4Vg73FXDicxy4gi/POV+hC1Di8Hl6wdfGnK9t/gcKMk7BIwgO5AGYO9uc3CuBZycOf83irmiDH5IhUUXl6An5svE2V0jqKVK7yRNmNjVir9njy8t1bd6+pj0O1UbUr+bwQIw9prBcA00t1InWSGoSHWLuGHygdyBHV03+Rt6InG+443e3cQQJ2X/dAAAQAElEQVTyeD7HvJaZyew+Uppxp+9JoDapZS6QaLRp9hPSHInoBYuMXgBQ4hn7sTvteZYrywqeL4ViXiorOyp4Frc6XbUYwxbPlpxxzfJcWZ4pZuiSJ8RcFjOFvJARr5nHvl6G+AZDxmnMuEyYbPOoA+VTrrHWUh+SHsL9uhq185i8/gYHBEyC+F3HgvfTDGm86D+nmG32DLRnueZliNOV+t0VvAwg0Y/YSDZFV4LPeoXPauDx89MSH3wgb9l8Ro8DNGiiEvSbELzTQWDyBHqqYDMd8zluwCevwEr2Pexo4GiXHUGK8LEyRddj5Wcgh2/xQF/I2jq3sKKvPv+qvv3mt/StN76u59bOKuIwG45LHjK1y5Y6OKGOMs9lVmvCG/uQjWrAxnB3f1O3tm9rrzrQQmdRy91FubOOd86aj5IVoAS5QiyV5W0NB5X2tvbVK3ta7S/LT8uFLB8FtetCqyUnGsvn9fr6S/KvAOf661pCt1Amb49PXp92TEMIAybJpITm3sRoumaY0G+Ois6q3VGhHVG1CpCzkeWcjuSc9kScu8GNy7rwsx/ore//ha69+3NNNq+pF0ZawxlbW+ppGQdlYaGvxaUl9TgN7jr6fXV4gy87XRX0V1aW8kUfWMiaIVBioCIxSizomjFNFFGqvElyWYKkFBdhyjgh9sDlXTAF6/Io2UUpApM2khTxGwInCacbTVLUuNDi7oZBYGsXD6oJJ0zjw335Q8DYxFBSzYZlPKQ3Xn1BZ76Ck4oD21tdUK/f05iXsjH9vLqxphdeekmvvf6avva1r6b5FWmoP6z9xSejr67zOffa9avyv7X+yaVPtLW1KR+ygvmXc6od2FT3Kfvm5iXdq25r41tn9e3/8Mc6+ycv6l5rT5d3r+vWwV0daKiszBmnRa2srGhldVUra2tyJ/0Mp97nn3teZ86c1fLqijqM24h5fQenxx+K/qsxL738ityxlwXt4VCMeZnL2MhDzFTRZo/XXnc2/LKVKUTmE7TXb6vf66ST+6+++Q3578Mf7PHC4eswFoqWkcsA05cH44S5V2Pb6kYm+tn78wgen8LQD7wEGy9N5nmA3OHnZN6HpkHAcMC+YcJXSUjUWPMOibghQkNWO3M6XMfhqVNqZtQ/ANFeb3NUXuTy9bC6sqTI3PY+ErYDMJ0SpkVOySkKx0Xe9OOSLyI2X3PnTwPdPKsKyVzEmjvMg9dRUsP43dEoOmcy3x/Mx8xt00PmFDhlrHwdB3Qi6ySnryOZ/R9p7nGSunn7jnbubWq8dyCxf6e5wLpLg9VuqeSFNZalDEd/olpjFJhyUsDIAzApmBKiiaFU4m1aF00p8SYNgVcG2yoy9sAylVfwAq6IceatWDMaUir1q3j7rXHcdzc3te2/3sl89ueNt/w+lEzXqd2UpyYY9TJM+tz1/mikSrqzvCLMqjaTzVO35nHU0mWGNlcy4jcvABjwvanDi+nawqLO4rifXV7UxmJfK922FstMPdrcYYPqVGOVOOz+DLG9bdU7m6r5Em77e8r82cIzO8yAM2849cbBl5+KB3e2yR9w2gPOt2kiY3zEOOmIelVrbveRuFTvmuGpGepKGS8TRVZJkwPt3L2ua1cuamfrribjoXwMjAXlIIJ1epB4BUcO7pifXm52yh4jLjdqx7Ack5+MpLqdFH5q3CTGolZDBS/GwBwKkkwBPmMPznwNZFHOxxCZZlEhBNKRsU/nWaEsL5WDzJ8dRamC+d9ud9Rmv+9w2p4TD9hKurFQluUK0Eheh+eP2DJ0Uv8w90QZjtqCvG4zagoyZEZ6iNQD6ryZSVwBagYjeVSPFWr5NG8gpXyNhfu8x0+OBdkaBc2HJJ0XPDUfnjrnP4CM3s0+8CGYYgjKHCyyPTa6yEZoeBgRJWO5+eCJ4DQwvGHKN2m1AjqBvA5jk3RHvhVzLbd6emHlnL756lf14pnzyWkXp5mxijjWXa0uLGkFx6uNcxLZnMZsMAOc9h1OnK/du66tvU0VbGrrS2uKk0wCWWwrxo7yrIuj3ZLGGSf3hYq61MHWQJ3Y1Zsvvqnnl8+pMym0ULe1bH2dba/rTHdd62Ch6JMnyvyIHkeF6sv48c3mOGjo3FWjw1akdEIRKo3BBFSgNt8MJypw3h1xeCh2NG1/8pE+/un39e4P/lJbF99WtndTi/FQG72otYVCSwsd9dPJb0dFu60M5zFrtRTLlgJ8BEb/KJooXin4AmaRGgIz7rN44k1KNEBC4mEepHoGoaa3GHfvv8YaAhgzo0gAD+P3B+Bv5r7RBx4i/jAJOLYVn4EnoPIHEEaNXIFNyspcnbMreuGbb2r1xfNa3FjR8vqqhjwsdrd31CpKncFp7uE8THAmjGr4/BVzWNQvMMc3eYjvcWp4wEvB9es3VJMW6FP8TeX9UtlSpm3d0264p97zHb34h6+q/8aGroVdfXj3qvb5UuNzsdvtqs049Xt9LS8tyV8I2oxXAvKS8coYrwlO7x4vv/s45Qu8eL300svyf7AdQsCZoKR79+S/QpPnzIFFvvJg1x18/9WdLHNnfldbfGna47PpgAcwzVCtyLxv6/lzL/OCx5oIpTLWQ1l2lecthZCxCdfyskc4LmIdM0JyaiLQL3JDrFG5o8ODXDzQZzDvOyC+WIjxECeVCa7v66TCBrDKOJA0ygoJ4tS9QZBkUvLY9OiAmqbzJMj4kcwCN0lZlpCXhfo4NP532o2HmxTkwZvh1Px2AkcyV3KcSP9Nj9IlMmtake5T/rPV245sNnbqFDdL8sT7vMzo9yw5K1E182PIafUe62b/DnP13paq7X3pAAfN50ONJXTFfC84WSxZe4F1mk7bVWlE/jHUnXix/hQZO9abmNtySrRGXkEn1INpJaaVJqYG6NSum0eplUtt9nrKMKfUk0mGIrmGlLC7r5ovVHFc6XBnV7ubW6qY/+SkqFqYPAK1lpnJf5yfwQwJSHbZyxOdJT5ADck8iM5dKcVvXorPaegsuXaGcmrWiIFWnmuB09llDmhWlxa1DjbYV9Y5wPFfjVxpl1ouopbo6wX60H99ps36jAf7qnihqvZ2VHEgVINEB7uq2UPljjvPoMhBiCPwXA3wgbwZJ7sRBz4AA3IgE2PmfE0la261/Ic+Jt3YKwIn94WNxWcM7e/c0+2b13Xn1g0d8gIh9uKAvtwOqFQp2Zja8WZ/GTAzmVkq2syYioA9ODg8zhx03mxOJ0TFGNmGskRDiHJEaGTuZTjgObTIMt4jc1Cw/xYqi5ZarAffxx1l2Vbp4CtrnpfoNPD8hi26hh7zXpvBiAMLkoCPgzkbZeiHkCmEIPMfMwWDh2oumNlc7NmyR5aPmGdrPzxbc49vzeho155R53+TYGmg6Z5EowKTNmOgW0zAIRvA2N/eWaSRBYwvykO5lo/RDA9vi8kskGziqEUBhzgfB613ltM/7FxuLyTZbHPtBpz6dl99Jnok31gTDeqBBmGg27t3dP3uDY1xKNaWN7TYXlY2zpWNChWjUq1RSwtVR0tVT7hNWrAF5chHOxOttzb05vmv6Ktn39Sba6/ozdVXtFasqMdPWbWVVwUOeybjaRHqgPMRZVCTaRacc8ziDa2FomqrEvzLgKkm/4QXholyPhHa9j0Nr3ysW2/9TB98/6/0wQ+/q60L7ynfv6e+BlppmZZ7JaeH1GZxUe3uggreyh2x3VHgM5vRH8rbUtYBhRRzKUQQxA4iGRSYRRkIQEKWYJIeAh4Qcnj6TMX5BH2GgLEjuyajbhI01UcpmCWCVPQXSBzU5xgPklgNFCaHqg/3VB3uyh8AJh4YJk2iVLejFl88q8XnNjRgYRU4CQMcirs3b+rKhxd08b0P9PE77+udX/6KT7a35Q8Ow2HNfeOlPr7BtnCs86xQpC8DslSFvNZB3Nfd6ra2W1tqfbOrjT99Tu03+rpe39OHW1e1ZyOVZak8z5UxFskGa0W0j+prgjM74kT68HDAl56Rdnf2dfnSVX1IvTZxdArGsyhKHPShDvYPNeAksOKFoc14r6+v4fT3tNBf0Nmz53Hqz8pP2nf3NuXO+sFgT0NO0swyZdbSc2dewlnfoA9L5Tjr7aKvdtFVpF4mI2+tEfb91wLovqYfmK9UVdKE+Eji4YuSqv19jbe3NbhzB9zW8M5tje7e1tj/oS4v7sL54U1F2nNH7UBURCxIGe0NeFeWHPUcuyD9o9UpTYUZ8se4fGIkBJTJk3go4xZiQb931GONiDJF++Sh5lbRjBqGfsQz4GKuEHcngU7wxPtA/TflMjOZPRyS6VmH1CduNnBL8z7InA9BAuYwc1a+TvI84+AhU2T/nmwfaHibOXLrHnPkrqqtbaU54U67j4nbKTKZry0c6gitGDv/y1zutI/EfGS91ujVMYgtVxP4Bkwn0iahRgZMqiK3LMpKbHZLqdeWOoWY5BLlMNBkYvD9VJ21NNnZ03jvkIPfQx3gqB/4vGX+lwoqLSigmtGnFCOqIkMmWbqavZx5Q2KtypNV0w/ygMzTUyaPz4NphyJJ2HF+Pu0k7+k1/Ux9zKKM8huYAv1gZrzzlHyNa6vDC3+XPuzhwC92e1rmRX+x29Vip6Mlviosd1vyE/glnMJF+qIbpTb1blVD+a/JlOOBSg478tG+4nBXYbCtiAMf2UOMfTVAI458RCfjhTy6k50wYE0PZRyYyTc0HG6xd9ZQP9io4X0vjcTd0S+sSs+7wc6m7ly/kv6KzIgXhkD+TDj0UMN/EH3o/arfgGBmMjNx08lANUWKzKyBnAYZ4xVwkqM/L4LHkSsoMr8z9qY8K5VlOWumVB5KpmepMmszVTvqtDpqt7sqy7YK9n932F3XYTa1BY0xk0EdwrZTcyqToMGiHP7cCei5zJPMTMb8QemZXd4Pn2bMUEhTGqYGRNN1n03Rp7qFp8r1jDI9TuOfUVFPYca7F5iJi1MIY8JJXTbqejDQ/vam4nisyMMwqJY9bgkomlmaYMZoBh7q+dhUjqPWusva6K+qrKPEqciATXZva0di4/dfjWkVhXwCDnmDH+AgbY93dWvnlvw/D+h1+1pbWFM+zNQa5Fqsuzqbr+iNxRf1jY3X9EJnQwvqqlO1dHjnUNVhreeXntPXXsBpP/+mNjpr6tYsnLqgTZFNHFCPAIzN1Gih1zfxHgei/kJea7ovG5xDtQKbmiOH7yDr8MAJbFh7Vy/q2tu/0Ac/+b4u4bBvX7mg9nhfa+1M6/2OVv2T5/KSllbW1F1aVau/pLy3qNhZUGh1FVs9aEfGIldeSGwGwsFsaE48k9gsxINPbCANTHQ4CA0MSr3lMJOczuBxh04G1zspe4r4nBnzMinLjszc52Yiw8EyVYr0Z5yMFXh41DxsJoM9Tfi8W7H516HSJNYaZ7WK1b5e/Nobeu6VF9XudXnQtTTYPdS1C5f08bvv6/KFi7p55aoCjgRZVI1GGuFE18zjPg/AxYUFBfrt8NAfTiHxWSvo0PZxXn8TmgAAEABJREFUypmLZ4K6f7ih8htLulPu6sreDe3xCTgr6XvaQnVVcRtzCr3PJ/jtnR1tbm7q7t17un37jq5fu66PPvo44dLlKzo8OFSWZSKLJsxzM1OIUQXOf5+H8draqjrdrlo47mfPP6fFJcrFWfZ83n2hqMgvxRiUhVxrq+f0yktvqttaVMWaymNLrbKrPLZJL5gGURPWlrfZaLPxoM2jycgv+licuFW7OxrilG9evayrH7+vSx+8q8vQyx++l/iL776tC++At9/SrY8/0oCvERPaN9neUnLc/T/VGYwl/H7jZVxVVIKgCUGSA3J01XAOyKMuI9G4cSnRqBCizO3NZfdkeZjJvINZi3LAH6W7zm81nrAlqE+3LdFpDZR6xXtGNX3qCDEo+Lz0OOnmD37g1NMKXkx9Py4MPZ9PW7vav3VXftK+d6ehFXM/vcAxx4QdYVPkyzgBL3EwnarIVWUmHgEaaMJhzESH1ViDhAm08mmU0sfM00kWVOdREec0LPQl1ohwXlW2pBiV5jBruuZFfcJJv/8HT5ODgerRkJP1He3w1WpEvAiZWlmuImasiyCTByYLDE2SUZaZRxp5rSatZi93SQNkDfMpd+w8UmOWHtCawRRCUEYdc+8zkE/5gudgwZeloszZF0q1cdIT6JMOp+1d0OdFZrHX1tpST6v9tlY6hVa6hZY7mRY52Fgoghbo97ZNcNxx3tlPM3fUB4c48QcyTuAD8TCCH+7LpvBTeeH0J/ASYIyTEiZyPuKIJ9RjZRqz2nkdw/bWnZu6d+OaDvEbjBeBjD3d2G+sNnp2CmP4NA32uH071f+8iM8BZoeZycxBQeZItyTzcQq+BzFeTgM0Eo/MR0caN57ReV4wngVLADCWRV6qLEq1eIH1tDzPmzT08gLedXysiWesRbcbQkxlmhk0KFJGCFmaKyEwdyzIWKcuNzOvKDh50bcpCXoy6VnE58zOsc/CssIzsfJII1TZKjSg3H8bLx/3GAIP/cjbYRBrXcO9XY1Z3HwYVeCtOm2ULL1Pa+Us3dejsVgjxykZTnsGXW73dRYntZ+35fLxYKSd7R3t8jmzYGK74xLzTP4PLwah0j6bw939Ld3b26T4Wqu9FS1HbBQren3xeX197VX90Uvf1J+99gf62sbrWrI+pwu56t1K4+2xetbTRn9Dy+1ldayjos4VJ4H2mAJ18/olSDIqbsgCdAaPy4OJ7Ue03iO1knPJZlSCFpvTaPMOJ+gf6NIvfqqLv/hJctT3b12izLHWF0qtLrS13Gup3+uot7Ck9sKqit6SQquvipPRCf3hUNmRipbqWKhysFArxiUhBmSAeG1sgIAVrZrF6/HEG/WbAbkc6NXIZkDjc7go4FSrJv8RdRacpiGd9k1571Xv74iTlYHIXKt4iIw4FRoNdzWpB/JfNapjJXfa1St07o2X9e0//WMtn1lPJxh5iEr/OyNOpPPdTlf+6ym++P2k2R3rCc5rC3mWFTI2wRIHWczLQN2yVqb2UqFiLWrxq2vKvr6oK8Wm3tu+qP36AFuFOjgMqa+po//KzZATvEOcBnes/Vde/FdfdnBg9jix9rSKdnRxxPucmpfkjZTp7Y5szCXOeguZO+ztdpvuCSqQdTod3fCvBdev6QD7MYtiTyctUx4LtfKeXn7+Db1w/nXlRj5OtDtlH5+ozcaeJ52gIP+HtNVorMyknHUkXoT8c/nQ5ykP1WuXL+riR+/r6qWPdO/2dW3fu6Hdeze1w9es7dvXtH3rujZvXNWdq5dw4N/Xh++8pcsffaA7165pj5eJEWu25iVJ+2PhfUkQJqISKF9HMDWBRaV5NNIH7q5u3Lg0nbt0jizmqCKcmjCnSPxK8xrmSHTEIPytuGr5vKDzjmprZjJrIDsSH2dOk89k5K2nUKJYJ60GbsRpzbw35pfPR4vMmhhlyLy/A/KMfbjAwSiZrxGHfLi7yxy5p8PNbQ04xd7nBW7n1m2N/DSbuSZ03LaXx2SUFczHTrt5qebFOuuUspK9OY8K0MgJccbcL0hr9/vsiQtqLzrglxYUkIs1IeoinwsxSKxhDUeacKA04dlR4ZgL6rID5uQuL85j0nLaUhQF6yKjKoEqecObiWEGj72APYtRJOooeBrru2ZfP5Ilhjw6iZTw6Jt39KM1UmqWRbnD5nXOi0IZfZflrPlWrpy+cmTQyD6VuwxalJla7Uzddq6FTsEJfEt90vpteLAEFt2Bx9lfxrnvF5n8d+K7tLHNAirqEV+qDxXZa7PRPvwB/D5fvw/kv/8eJgNO3AcKPIMDznkE/ms0Gc575OTcZZnbAJENoB7s6faNK7p15RPtb97jwGSiTIGfSM9FiXJrESibgYRJMegXf5kZ1WkQ4APzPgHezI4qZGZJzwVmphgCyyMqRloWInxQZA6FEBUZw5y14msmIz3LcmVZgYPuNFdZFByslNBSReHxUmVZpPQQg4IFURqUu/NeXowKqUzKxiYpMmv4pA9v8nC/L80ayf0+vp/mmvPwlHl42mzKzuQu+yIRPtfCfPI5vBCnVknH4M3Wb1DwwfQucdyvVs0omYIiyEGHyVVxYjE82JfxoK05GYSB01HwlpFNjkY4Z9uCFEwNgsyi8jqoa4XO9Fe03ltWaZmMnxE4ZNOtSS85YW63esqsZKPw9KBdHKBLOA6HB3vkXdZ3Xvum/ui1b+kPXvmGvnb+Na3jjC+Enl5cfl4vLJ7Tq6sv6SvPvaFe6Koeio0jZ+5mVAV7IVJVA1wQn9upqjQm0BB8QnRJIy4HLE9TBTbwwCYVHTjoBQ5QwSnP5PYt3Xjr1/rgh9/Xuz/4rj751U95oF3TYsu0vtTVwkJLrYWO2suLypaWlPWh3Z4ibbS8I8taClkpZTnIVHv9fGGyUI2KWQgSlTQzSAAxQa5Hn1qCp5lmoa4bB2CempnMGqS80/xSIJvDoH45P4PHHwXPM485XcpKMU8OfksxurKpm/et1w8Bc45xwfEMVVBwB5oHgniIDAdbOhxsasLXCfGwkJEXW+PcNFluq3j1rDa+8boqHkYVVgJfSoZVrYNoOuCE6U51gLM91gSbEyuVtZZlxYK2cOoPK2lAtfZxMkaM6c7BpobtQ/W/taLFP1rX3da+blfbGhaVjPJiDFS1YoNtqWy31ev1tbKyqvX1Da2urml5mXyLS3LnvMv4uqPebvfU6/aTrNPpcUhInHztVpuNu6VWq6WsyFV511CXQ0683n7n17rCF5oRJ1zjyaHGrEGblIrVgvqt5/TS2d/Xixt/oKJaVaZC3bKvDnOpyApG0pjrtWq+HDiKqkJvIh3ua2/zNg/Tq7r8yQe6fPkj3b1zVUM+lQcetEWs1C4C9cu00C+1tNjW0lKHuhc4PJJ4YdnZvqGrVz/UxQ/e0Sfvv6dbly5pj68JE5ykmq8MDJTcaaKz0SePjBswn0tQYuliDBuFOkXTzZMTuPm8gcipYDw/sBBRBTTH5w6RBy6Wb5KRy3Mm/v6NfjllXSBlXLmflvYEsvvlPBnna4BiyOR1oGeINLK5/iH12DVtoGt4mx0pfSaHJlmASQnc6E8uGC7EZn6b8llUYH4bCOw3ZkHGvhJCpswddpyKEmfRzHSA0377+nXm07YmHLIM721r++Yd7fBFa3T7rtism3kwZlazFilBikEhRuXM0aIop3O/ndZRwVrKeXEOUGM9hLKUQ5QryhMvvRoz6DwftLunentX1bbTfVU7+5ow90b+b0R4idgDA16gjXZn0zZ5P1ATOT3ePlOyL3oxwNLuSB4RGAmXTucFAr8wYAo6BiPeQGYG5uORuCMoWJzCdWrkDkE9bmLUgRSZ4zHLWHMlDh1rr2iQFwX7BGAMcsYiL1wnU9kq1AIl6SX91ubUvUs/dunHLvJWWagDeqQttFvJoXfaK0wL7GlLedBiVmsh1OpFqWcVz+dKHY3VxUlv4bCX7D8Zz7tsMmIPGiuwD8dJpcyff+zTBWnlZKiCvSpjzzL8hT2+3N3my93WtVuq94a8ANBeBsFkqZ0Ul2hzqyEOyFNcdLvM7DOBzA+UHOZseqKlcY4yBVniG5rGVlHRogLywBiGCB8zhZApOixTHnPlWdGMbV6ozFsqiOexmNJMGfky8iWKnQzk6LrTH5GHQDuBl+H10FGoRXWnsCPppzFMaT0AMtUzYGqWjihdPnaOFJneUPNHs5xORZ+JhM+Ue5aZ2ninzKKPT2fNf/wcX6qmBYVoKotcNYvS/yFJPRooBE0HZK499IkeI3gOkdtwyMNY6mcdnVs+ox4nyxG3I4aC53zUwcGYU8OWenlf3cCGPs4Vh0Etg/rM4SFwbnlDbz7/ml5ee0ErrUW1QwunhHROzbuxrdfOvayvvPi6Xtp4Xuv+qzdWShWvHOSvGMCaemguIFbaoA0hSPE5yhEDOagXTl2LzapFXxRsSkMeWtd+8XO9973v6sMf/UA7Fy/IOF1dZlM9s9jXGidEy8sLWlheUh9HvbWwqLy3qIgTV5ctCYSipciDKeCsZyCyYEOMCtGRSdTXYUaFdEp4iPhBzXnFef5BzSeXuD3Hk+X0PvccNbdanj/wgIxwlha/+BRbDff4yrOtyn/vkodB5OFt7Bb45Rp2owYrpfovn1Hv7KoGqjSuTNuHE93mIXH7YKRtZdoJuQ6yUts4Dzf3d3Rl85YGNlLdptROrWohaCs70PXJXd3Ld9NfhakWa+1Vh5pktSLjKSZ/zvj0ewtawzlfWVnRwuICzi1gXFdw3NfW1rS2tp6c9z5OeWCDLfJC7XZbi4uLWiXP0vKy3JkveYA68iKXmWk8Hmr/cFf3tm7ozr0r2tq9qcPRtkZjHJPJRLm6iuNSC8WqzvMyulCuqh5FZZarlbfkdYvBFNzZ48FaudPCgzbyQB3sbuoOp17XLl1MDvshfRBDpS6f1hcXuurzSb3Xa0Fb6nZb6iS01XUZL5r9xa66/bY6xIsS9350qNs3r+rCh+/hvL+v21ev6oDTtPHursTXOBojhgIEifV+BJmUoAdCjcSRkpOa3xD6RbsUcynkqi3oSM/THOY3iprSJvYE92TwCfQ/B9XGQacNjN/jmPcqO1zXaQLtT9SF82B++Z7WiFAirtTRmgZTCEEBR9FCkEUAlfc7sphnyspCebtU1i5kWdQh8+suJ+u7nLAP2fMG29va5+Vt59p17fIFZkBaxal7zRfaisOWav+QuTEUE5qT2wlbaiUxr9NcYb7yVireHtFxvYEoQPX+gWr22foAio0x5Yy2djRink329lVziq7hUCPStij77u2bGgwOcHqC8jxXyKMsBNVmQApZ1sDltEGhkYu+MDPFGJUhN0N+akdqGgw6D6InLk+9Lzoeuy8/ydXyn2BBkXoURSGHt8WpIy+Q5YWS0+5jUuaJz9hHctqcaIFOWZK3zYtRWyX7Q4GszHKc95Z6OO4LfMXrobOAfJGvHP678MvwS9hcyjMt01eLMdMidelT/a0rewkAABAASURBVL6kHnOzq1qdRD2uhudQoIuf0OXZ2LGJOr5nMqYHm3e1yVfC7Zs35F9mKvajiv2oTptDTa9j9JlcVPCZ2JkaYfyVamfcTbNgZjIDITB15kDc6KcAdVhABz3nA9TM0HcExRATMvrWeacZfe3U9/AE+t/HMk+0UMa4Za4D3GZknjrVQ0NNCjCI0s2Zx0Y9zTKjj53xGSqGZ2XL6IC0uTJxj9ukg6YT8bj8NyT20GrYgymIfNJFvqUHq3XApjvyjZBeNNpo07Y/6YA2+qZqVCuvc60vbnACvcEC7/DmnklVJnwBGY5IP/S0aD31J22txQW9sHxeL64/p43+inp5Wy1cmJbKZCdXpug/OAe5Ra32l3RmaVVd9ArLcGIMB9Akxq6CpN9PpF0I5XwDiidtgnwSatUOThvMxuQaUcJQkROEsLulvU8u6NJPf6L3vvs3uvDTH2n30gW1hwdaLXOdxzHbWFpWn1PVFptijrOWtdqKZVuWl/Jfc5mwABNiVBV5oISgEExmUEcIMjPqJsHo04L36zzM3NZJfJqVZ51uGHRAHvei3hWQaD8PBXpHgY2/xlmvcDLD8JB5MpJpImN8xqVptFgoP7eoxZfOaVhGDenbUd7RYd7XHtjKu7pX9nSbMbidBX1yuKMPtq7r6uCW7uKgb4ct3cl3tdkf6mAjKHulL61EbY+3NcSJFqXlbJRGnVrYaLc7qnlA+a+77HOy57+7vrW1rS2ck52dXfmvxIxGI0XydHs9LS4taRVHPp3A47D7xjvEyXC4Xs1LhAgjXkb8H5du793S7uEdDcZbGk32NOHzkJHejosq6h4n6y9pfWFdPq9jJZWxUJHTB8wlQzHSL0afVczHmhfLwc6Wbl+/rJ27t+QyukDJUe/31O+21W6VKsuMB3uuks/qRZkrLzIVrVwFDloLnW6vo/7yIi+ei1pcXlJ/sY2OtLN9V1cvf6zLH3+gW5ym7fufdtvfkztRVF4aS0xwEACVq6D0p1inoj/lvDyY3xJ8F02M31wcuFlQbZkmrG1HTdyTPbvPe+edHsvrwn9g8PZ7P3i/iJuZycycBUYfSkr92fCNrgkluTzEqJDFNHcj89diJkWTwQccwsBciSDj5DYykfb3dnTrxnVeBnHS797RcHNTw3v3dHj7tnZx1LauXtE2dBfn/QD5iC8x/lI32d1Txcl8Da05Ga9xxOudTU22NzXeZt5vYQcMjnBPQ9Iqvq66U284fjV7wYSXw330N3HUd9GdII9RyvJM/pIh5kmlWpVJYp812hYcKIUYSWZekeTTMYSoiMypmSEF3kEOYpjx++cMypyWYNTd65NlhYqiBIXyHB7khfO5siJPstxlwONZnie554vIipS3rbLoqCw72ClV5qBsyU/hO4xnh0OjHnoLZaF+AbJcC4z5Av3RIGgxghC0nBC1QP3coV9Fd6MsdbbTSljr5lrtFlrtAV78Cxtqf+u29tkrxsN9TTiJl1V0Z5qtaoK329HEvoy7mcnsQcia2phNGaJmJgtzsMDcCQr0TQxR83BZQBZCkz6jZpb0U9yOpwWLLEdkyM3QgyY9bES3RdwkkaQHA/1qDR6u82Cuk5LZtD8p/6Li4ZkUNO2h2qebP2jpl2di90s14sPq3ROYAFFiMoj2iWAyZSzamrfi0eEBp+04SzhSs3RUPuUy0kOCMQlNUaYMBzrD+c3UDV2tL5xhk1iUhlHBMQgKB6aV0NfrSy/q22ff1D965ff0J6/+nt5Ye1kLsad8gjNhpaIFRSxGZtcMGfGcSS3GJ+j04MPmm/gMHnc02s7VWBmpCENwqGK4o8mta9r+8F198sPv62Nw/a1fanDrihazic6v9PTcxpI2Vha1uNBXr7+sdm9FJYi9ZYVWT8rbMr4qRGhk84w4lSEWdDctoL61zT1EKd3MZDZDgEfPHM7P5KfTph1PczeGNjxNxrk8nh87msdcMqyZp8HMXT4Ws5elifmGXnEKVysf18o4Saunf7bMxgdYHqmKYzENVHdyjXuZ8vMrOvedryl7eUPbGxu62FvSR46VNX28sa4rLz6vm2+8okvn1/RuJ+iDbq2t5/vq/sHLWvrO83r5v/mWvv4f/1iv/dtvaK+3r4OwKwuUnQUedIU6PJCWl5coW7p86ao2cdJHozEHhJUODw61xwniweFAA2SjcaWCB+IKZa+tr6vvvwJVFOhOdLC/j88xSDxTVMYcliqNRgc4+5va39/loTaSvxwsLq5obfmseq017W9KZ5Ze0nNrL6kd2qyXSmXMcbhbKnhIm5kitvyE3aqxRge72r5zXdd5mdy5c0s19stc6rSiOjjiJU55jKbAcOU4MY4sZnKa4/AER5bJHZ+8TRmg1e3IHfh2r6X+Uk9rzPksl27cvKwP339Ln3z0nrYoc8ILvvjCoaFJk0zi5ZwBk3yQ6ygJeQKFy0HcvSaH5gJtkpHOvK8VNcLhn1iGKWyaqULVn01pu/LOnIE9qgYi7i9ENS9YDiFz/QTyPpuLus/a8JQGzUxm9/GUZo5nMx2zaWYprmkwm8WtkdA37hRkjHlgPljM5FDIJAa5xnGMRUtZp6us3VaG0x5i1AEn4PfcQb99SyMcbxYCXxn3NOEFdoATf8jJ9yFpA3Dof3no3h2N3HnnZH50765G/m8hiI/5QjPZuke+e6pwwh3uxNe726p5MRAv7PU+L9G7mzrYupNeQG9cuajbN65pgNPvrShYB5G5EkIzx2iSjJ9gphCDUoBXMDlqk+o0GXiih1pMMcnTZfwEmevBIZQHn1MVRp16/FQ0RkkycNrl8kBCkJnDZOYIyKByGmRQ82cl8z0EnPBYKM9y1nqpPC8SLXC8M8YlQx7zXNF5l4G8LBi2nOHLlBW5CpzqFuPWandUQtscJrVZzx1og67a7R57Qxe01GmVOPRFQp/9YoEX+CVe6JcY92XnW5kWOSBZLDMtEV8Bq6Rv9AqdXyr1/HJbL6719Or5Vb1wbkndrhR5nooDCNHVRguVQESfbzDM+/A6nCd6dJmZzD4NAZ1HQIY9T49wQdGispAp8BOhHg/QBlEhBMUYp2BsfdwSSmWZo5hS50tZiAqWySymctjWfCuDl8zsPgK8A5k+52DYd/h0T9s6cb9c5nD+syB8lswn8/rm74vWp1qiMKzjo048qf9bFffe9gGHGoOf5VFZDNplE51wgmGsNksNotGJPtnN8wYe2oHT9KzKtdpZ0Up7RZ26pXKcayF2tWBdnWmv6s2Nl/WdV76hr5x9TRutFXWNBwYOQJiYIjPFF2DgqR3p/CMwm7Mp4pR63HVNJk3RcLSBDbvmM56BoDF2x5za46hXA2lvUwM+/d/CGbnwix/r/Z/8QNc/elfDndvqFJVWllva2FjQ6mqPk8e+Wv22sm5LoddV7PWV9RZVdBeUsxFmbJSRjVJFS8pLWUIhy3IQZSzgQD+H6Hygml5DPV0w8p6Gp7P2BLkoN2nPaIo84mbyas4UGFKlxW9IGBof06yaKHIiPWL+HfKgHnFCrpqx4ctHsIqNDWV/cLxyVl/513+ur/z7f62dV17Qh5wIf/LcGV1+8Zwugg+fx4l/4XndeO01bX7tTV09t667L5/Twp//vv70f/jX+vq/+0O98I+/qslGpk1taRQH8rlf+MOuKNRjTDs84DzuD+0ujku/31ee5wlZlikCp4Fx9LQzZzZ4CLY0wYHexenY5AR6yCekWpUka34ssG9UOuSlZBdH9/BwqHarr+XFDfU76+KDjj758K66tqw3XviaVnsbiqydPGS8RHSSY+/lmQh8lvYvYSOc/t07N7Vz+4YCX4VamakAJY5YSXuCoc2aoWAy+UVnQ8xMbivEqBiiAvoGnMY8U1ZkKkCLB3Ov105zfml1UXlhvGhs6uqVC7py8YJuX7uh8T5jNKzEkgKUp0yyXFLES4JnD5APeFM08uayROaE1EkhaKSgsUVN4JUF1WGq2ZCU6+g2l/1IdpJ5HJ2TeR4ZP60ij8zwuSY+rDbms85mRZvMgGaQzILCdOz9pa2OQRVQHmU4gQVroM1aaLGXtTrt9DJbTybawjG/cemS7ly9yry7rcHmlqrdA4mvUPXOPk74nqqtXRz0bbDJSbyDdeb/EdPmpsY4+GNOyceJbnHavqWKL1a1n8KDMafze3fuaRvHf5MT+y3/86N7+7zUj1Uyp7vUpyyKtBYj9Vct2hGUMW99jboshKCjYHC0nbvkvDzMGKin+fx08WODfMmY08fOdELR8zYwbJn5PcgsKLIuM/YYb0/GvpPx7Eg8NIuZImmO+2neH4WSnvdNQskaLlXikJdlS0ULtFvKccozkNOPBd51wRiX/a7aCx11eK51+i3ofXR7bSXwvOt0SrXbhXpgsVNohfgq+uuLHW0sgZWuVpfaKkuT79nN/qdpMKdfHJgXj1OYmclsBsE/HKQIzQZHeUwxRGWBfZNx8fE5gseniIxpA8aPMcxiLh+v6NSBntsx9jujBBGcmlniuE0vj0/ZL4XUMnt2dQjPsg3JSWdHcJrs+sOPuBKS5Lf45p0O6HwzU86EyWPgFHFP/p9nMG9oZsXgeBNrv6VWN1yKPvRmspRmUKsDjkdUP/Z0prOm9WJJZ3DcX1p+Tq+tv6jXcdbPL5zRcr6ortrKcVJiFckTOKF3C5JRqElYc9QKmoLxCCBO4XzwzRd9VMiPPmlGJGhC/gl5R8p4+/d/OBMHOzrw3/l999d6/8ff1wc//aHuXPhIxilPF+dkhU1obWNR7qx02NByNq3IJuUInMRapy05knPekuWlLCskFqeCSZR4BPpYDhES9XR4OXU4/6TwfKfhMex4tsdQ+2wqPhBSaq6MHxEaGZMr8WlsGKOM09HIi+KYk7bB9h0d7t5VNeFBzWlNDJUC2hUOe3FuRfkrZ1R89WVl33pVo6++oM0Xzura+po+WV7WxwsLeqfV0Qe8RF1ePasbG8/rF5Og723t6BZjdrjW14cHt3Vp/7b2s7Gslal5GGZTh3uPE/A9mZkWsVXw8IusjaIslRW5siwyvFFZjj6Osz+UilaBI36gHbzuXepf4bhnOD4j2lPRLjOfsbUGvJAM+MTv/7NpnnXUaS9rPMj14Ts39IsffazxXlu/9+Yf6fm1V5RVLRWxVLfdVYuyUwfQT6GuWBvMZezs3LqubV40NdhTJzP1eJC2ylwZdTT6a9bHiT1xM/kPQgNcxtq3EBViJm9vnufKi0JFmatF+xYWulpbX+GBnWt/b0ufXPhQlz7+SO5Q6fBQGo4lLtVRskwSNCHA2xQQLmM9NnUjki6XsEItakS/j4NpwhqqQkTTgBKS6vwNs1xJ4nSG05VFi/WMgpf0jEx9XmZSFS212cwoxWR2HzLJzGT0s/nY83IkqHzuFJlikavF3tbGcXfa4cW1jZMXamkfp/rOjRu6fvmKbl29pns3bmrPT9Jx1Mfb+xrjuNe7A9V8japxtmt35v331PnVRawvAAAQAElEQVTqVHkcuYhX7qDv7CWn3530nVucqPNCcIgzP+FrFp+nlFlQu9VmHXTUYj5m1DPGSN19XkmBOufM1SIvmPeFZmkWSDfzRqIrQjOPYCTEmg+uNx9/Wv6k3U+x48U6mvqQmUsuAN6OzNciyNh/InCapXYyPiEqBmjMlWU5e1iREF0/yTLigOdRpN9mCPChzBVY05k78Jy8F4xzw7PnsEcWjHNBWoNSBU5/wd6Sk8/3g6LI1KKcIprKIOU24Vk75Dk9UAwTZUwS7/4gD7Xf5nBa3GWOObVPYVNXoTNPiR5dM/mR4DEY06f8GEamcEKsuTwCzEzG3tUgyGwepNkcXC/FJZvyMpMEnAIz55FANB+erKvmcz4xf7IoHkFPbONRGcKjEp8kzZ10r2yi1DLRuSdBis/kM8pJ73wZNfFT9Wb6n4HOVWW+yCfjfVVZkJmxyIJyNgFxinLAJ0mpknAORB39k7OfNlY4w7XmNj5NA3KrsTOF0DFQSzImY4RvK9O59qq+deZ1feeFr+sPXvq6vn7+da2Wy2qpLeNEXf5JXTnagYw1eSEiGPD6CJkRmcHFc6gsyk9uHS6ecGpbg2g1pU9wggYqqqHi4Y52L3+kq7/8kd7/0d/o41/+WHc++UBheKBlThTOnl3VGbC4vqT2Uh8sqegtKessKW/1lHcWVHT78G3FvBA7pmoLUsgS6hDVAJnLHYJ3kIYS1bMG3pZAmsufFJ73NMzseLmzdMZBR6DoUCvFSYdTrXAMYhR0SjAzBWBm0kN0NA0+dcyMjVxo1jIDlGKqZFAmmGg54yJQKdZs/JMDHNdNHeK07/OFox7hPGukEQ+F0UKu0Zmu7vaj/urDX2uyNtSf/fs/0Bvf+YZqnN/tQUe74742sXonlNouz2t/6Wva6n9Vf/XJWP/vH13W31470NWBaacyjRnLnXEtd1i8ku5gH/Lp/9atmzIzHNRV+cOq5IEVcWRqZBNfE9Q/xWnDlStXde36Nd3lk/+ef7JHp8NDMM8KVZSRl6VyTixHrCu3L/Jkea7lpbMqbFmXP9zROz+9oqX4vP6P/+Q/6o0XvsnDcFGZtdXixaMAgYe1CGkeVyMF5u/elU9078IHMtaq/+3lnC8RGS82kYeo97OooyiLbIpmasYsyILJzEgBFiTWjIGgqMhD2CxTDIViXvLAbynGQhkoipKTto56vLi2OXmv67G2N2/r5rVL2uOLiA73pfFEmtQUGxNqxWk5IhgI8iJ5ukseNW7UpwpR45DpsAo6RDZCqSJeJSWlwNRpaMpiMpsDNsw8jn3ymlnSnd08r4PKSBX1eyTIVT0Ms7yeThmMrxJmcqjPD+axjoCxufK8Ho9CqiPm00U7zGyurdP2yVLy/M3Xmsf9eePUYakvIlPbUpfft21CMoUxxpGxzhXzqFhkyoqcva1QidPW6nXV7nVAV/2Fvpb4otVbXJCxHvaHh9rGub5365ZuXLrCXP5Y1y9c1L0rN7TD6fjOrbvQO9q9c1cHW9s62N7TLift28Qdzu9zQn+wvasBzvsQJ37Elyejv/zE0uecnwyXnA7HvFCImWJGPWNUYM8M1CEvChWkxZgpmMtJRydD5ggWZC4nj7wvYxCKzbDJJNJlxuUIUAe8Hjegiw1zyPkZGjuNFYMEHqVOTea6lCmZmuAU1EGqoS4nPdDGGBg/1oJBU/tpp6/H3Ncne0yiea6c9ubQjL0igyYe6nyGXpa3lHOw5CjKtspWW0VCK9Gy7NCPyHLgeq6flcgKbOeKlBvdNnXJjTlilBkKReLUmhrXClQ9qpLXO1ikLWK51aCi7TVNreU/1WyyEmNyKsH5BE0DxtRYVqLOT5Mg5sDkA2uJfjMzmQHS02PuBI0yOQJ2A33usNTvemTApLyNjkcqHiUaXAOjPxoEmblMMv+xIEETqEMg3sB0P9QysyNI5KHemkF2X/UZclQnjUiNTQeEq5aZIfeRJPoZL1ryGS14diaUb3wzULtmwtWCOpxxxb8HCEHGDIygYIHnWdD+7o4O9vcUI5sMDi8tnmvoQyYHXeL9dATPYY3QSWSSLbApvLB2Ts8vc6Ke9XDTCz7lo8hDr2YJVehUMlVGuYhrB8X51KiR12aqiaPOA14aRWk4hfPjWCc5z31yYslGMhvgDB4qHuwobN3TLqeCl37yo/SnGT/4yQ+1iePTpoIbays6c2ZdK+vL6vFQ6iwtqtXrq2j3lDlw0gNOutp9IZTYMI2HgHn/US8zKgZq+rGmdIfUyIRcyBPV8eB6nxeOl/SIGNXUSTxC/YmTaL+ZF9DkpLuTA+HUWGuMKsXXcoe0iMy20aFGnOLu37mpg3u3GGScdr6KeBd2ujw8OE0Wzmmn29KrL/T0b/54Q//qO29oo5/xcJgwJzIdZC3t533tt9e019nQTve83ttd0F/8alO/+OBAIZzRUueMVhfWlDGOw+FAFXM9L3Lm/kE6ZW/hbLvz7eNjRv0d8pjkbM5D8i4ni/6/m+7tMc9iS/3eSjo577SXcMpXiS8osI6GvAz6flJkbfW7K9pYOatMpc6snNd3vv5H+m//zf9J33zj2+rx4pGFUq1WV612R5H1aJSZUWwcjzTZ29HO9atp3vrv/Lb4ckSreeZV7E01mpKoqqYhsVTWzObFMiN+EjIFYAa1qBxHPc9a1CFXgcPepj4LfHXwk/Yl1kddVbp5/Yo+YU35r9JpMpJmTrtlUh0k7DXQXDB4TwuqKWeiqCFf1Q4mBpUmrKnqRD6qpCTSFxG8fifxqHJd98H03wyJySzIzBSAmceBTAhkEXmMKvIiOWbJ0SsY75I4DnvJ6Wur21Gn3wV9LfAVa5mvWUvr6+otLSmiO2YeHPg/DOWZce/ePd24cV1XLl/WlUuXdPkygF4CV69e1W0c+Xv3trS9s8sXqX0d4KBPJow2dZw5m5G6xKLANshyWYjUlTZkmcRaqpkfhtx1sjxPsioYc8nQDYrI8qJQwKEP6McY5badJoRI600eWFYQ5x2wn+NlZjI7iaCALAToERqdJEt1j4pQI91pg0yR/ojIY8wVY6YMmmcF1HlAH2UgB1nSzdIYF94/xF2ekycjb8nzrCxachTOMwYFaz5HlhMvoAV9mufYp4zS07I8lRXIHwP1MdrgbRH1BwzIid5sevuEsIlaQx68PyThEaYetHG6xC2bmcwawOjToRQsmNL4MCaPomaNbbPjNFiQYcNMClCPux1ikoyrAXeZ+V1fTji16FOFT1W/8FS5TsmU5gPOhCf5Y/AIyLhczAMJgqLHE4j+Nl5mJt8MMiZOFoKGg4H297YlPy1SdUqTDNk8iJ646Jb7ElTdMYsKavPW3sEhySZB4vluVcDZCOg2G25tTlNUJEwhCRt+c7sVvMNNOMYRU5gYC6clOTBjFRqqk1VqQ4ebN9Jp5Ic//IHe/tu/0dW331K1fU8r7ULr/Y6Wem0tLyyqz8lRu9eTnzzk7a4cmTvrZVcq2hKnDqL+YpOTZVQnSE3FlIKle5IkllvTHhiXOmlUTr1brWNN1iOCm3oS/UeY+tySvI7JeGKMtoEkEDxQExhxeqdW4FQyZwwz/90KTmwnO1s6vHNLh5s47Zy0+wm8/8WU584s6F/+k3+kb77+OuM40Dod8S++uaw/emNda4tRQmloQYMs16jsadBZ0mF3XZvFWb1zXbp4M8Nh6KpX4LD31nhIlRow592hjjwAx5Oxdnd3lReF2jgtgTlZsRYgMtaHzDhIbnYEDgNx9KUuL3MrK+s46WtaWmrgcW/owcGeRqORfI+IAZtlX1bxsGOWfuP1b+g//Xf/SX/ye3+ifquvnPSOO+u83GbU33vI107Gy4SfYnt/+EtmvbeLu18pp14RuI7rytI93Zw1sySyJJnePAKMlDCF80Yy6kgEDGQ84Av5AzznQV3ypaHb7WpxcZF2LmmBE9fxaIgTdlOb/rvG+/sSzpdGY3kwxkAKsDYHjwfViqosMtJRozpqUElj1tQk5Elep7yeT2ruSmHGz2gS/gO5eZsdTXPvc02czaNhjt19PMX6UGIkm41HigdZiCAoxJjme5bninmmAKyAZ/6XjHlz0t5Vi/2x3e+ryxzoL6+ot7KiLo57j3iP/bPT7ymybhSD6mgSqIPBUxYOdM5LX4sXgJKvUG3slu228rKlrCjJ1wIleTJVgfzTfDVUkfkSgAUJZzNQt0A5NXyFbmWGPMjrHfIo1zeLMvKFGCWTHJ7dae1xZ46gzx7mbcJzYd2AEnQUDM5kVMYhpy4xycxkCglCHoDRjkDbY8wQRTkfDOpAbsBlTi2EpOM0wDtmfAxBR/k8L4jkzUKmLObKYwGczuJZE88K0qdwnn0pkEfkl4IkxtdMghpx885lPYvQSEWKz0+DOm/6vIJbdjyxfTJ5Ez4V3oKka3CPAQzOtESOI5yQm6GVgIYBqdFGpib8Bt19LJ9NdXz2PBtLp1jxB3oCj5tEeQI7TU9ieKcV1GWOU0z85omor9LUaO65L0Zk+9tbGo8GbA7zXcpMcl1fkPNwmY4HH9LaJ5uDdEzK7MH8vrhNzc8xC+iaIT8GycwUgNn9tKBGlptUViN1q4HyvXva++QDXfzZD/Xrv/wLvfXXf6Xb77+vDKfC/1e49ZW+zp5Z1XPnzurs2rqWugvqdxfV5iS94BQ947NhxEl3iBMG0S8KmYRD0SCqtiBRDxEqk7zNsEqyJHfhFJoLiOSYEz3AHhl7IOU3SPAplUx9IJnR2ITQ8JoFzw9qNnwmiFmlwAtX4Y47jmDAKdXdTY23bqsabvE1ZqSCrH1ur79Y6uvPlVq1sbYufKTyYFv/8g9f0p9/65zWl3jo5Ly8YW8UTUOczWGnp4NWT8P2hm7utfXBJ4faHXY4NVxXxJHIsqAQTFkeoNImX2MODw9U4Bh41eVOsdWKPPwN+Pq2ELW8sqwSp6aNA9LpddUGueehnoPhvra2buGsHyhncpqCrl29rcsXbur21XtaKlf08tlX9Mq519TNesppXatoqcSBidRJ9IvJeP+olLEWeYvQ5uVPNN7cVIs+apk4pRf+GC8P9J/PQDOTmeko1EdckptZQ9VQEXeYNXEI0YaXoNQ5hIx2A9pb4CR5/by97ry3cbiGvIxcv3JVmzduqx4MVadT9orsQWbYALKQ4g2NNC0w0lHjOtOobviJoioF0lhn8IIXwYBqbsD5IxBH+gVdlMp4yPEFlXisGKP8KcyMfj2WehQx87T7SAnmd+8sGN+oOCSR9y+6qqNkjqCAQ5gxvgEnWKwHJq3MHWnGOO90VfZ6Krs9udPe4ktLmxc2P3F39Dh5T3DnnS+U/pWyz1eYLvHuNN5dWiBvRwWn9jnIWDeRr1hGmV6WUrk468z9GlTMN1GnlJbnmlHLS4WipAnohsgXmSjPa6w7PEzkxC1IpMmCvOUOFooqY62YpsEZh0edOpx/Opj4sSmmvO8pRh2EvLFqkJNwkcsk40ei/j73xxr3RwAAEABJREFUfWwSH5FGBctkjpDLQoCfIZKRdhr76BSizNo8TpIBmQyZiTzYDNgJxB2R/YxUJZAnMB9CiAohU4hREWSMxxEYEzPXlsyMW1Aw4HUS8Yre5kIiMwOSTOhApnEzI6LPLWD9iWwbFTTj/mngGRG8nejJ8SmlYBE17ujaka5z8whHKTPGzFK+Wfw3hzKn0rPGnkmVHmz5MzF7upFnU+XTbX9RUtaVfCNzhySwmbWKqAKn5ZAT9tHBrozHqsTDV7Pw9K1mDs6MYFcJ8uCVOAnkLvKS+VKuBkyWqZFIIgfoKiZSC6U2J3ttHIcWdd7/+H198qPv6YPv/rUu/+zH2r/6iTo48msLHW2sL2odrKwtamGpp3a/q5KTnlavo7zVUgYCDxDLCinmIFPNBlmzyUlMLxarHMYGCa1ZwA4zk1kDqt5cJtXmDwhHI5LLYKm+HLCnX+idnvAE0mdh49TivOaAttFCNGrp0a1Bh4v61N4BsDV8ygv1PhJzjNGlh3Hb6rEyxivjM3vc3+WE/bZ23fHFga9HlYwxL8i3wTP7uU5UqMYaMu6vnc31H//5y/p3//ib+srLa+rkI6b2ISWOpDBSFfc1jhPt47C8deGG3ru6qcPYxuFu86LWVZZnipml39VmeLW9u6XB8EAT6lMb5TLWrpPlBXqFWjgcaxsrev7Fc1pc66nomEbVnu5sXdUn19/TrXtXVNlQPpW63RZ5cl2/fku3rt/R82de1Le/9vtaWdig/jlrrqNep6+S+ZfhLBl95N2b8fDL/Pffd3Z09/Il7d++zZwfKefEPUcnUqfAPBRzrwZOHYYspDSTpzvMTP6jRwRUjlLN0AZuB5Ie3DHLUjsyHCiv6/LKqnrdnnZ3trV195YO2Dfw2Lnoc7dkQUowqFKoYWuxflhTY6ifrg/qoHFAxlqrkClEBeqfMvit9puYZT5LnDZopF/EnQr4gDieZXH0BYOiY9CzDF4A9swpCEF0LDAlGulz0mogYO6cMbYhRhlpVuRyRL6uZO64czpe8FJasl+2+j2VCV0ccQDvshZ7ahve05xvoVuyVmJZSDh+Yn7XjG3loIwj3uPA4143Q9eoS6QOIc8UHdgIZa6afJNomqBvRabgcvQMHSGvaafbSe8nJlWhgU+tyirW5XQ8mVH0DhdK3D/Py8zoYiDg/JTKfAwo2ZjbQLRJ1N+gZoFokEEtxLQGM/olTvlGbgqRNJeFTJ4WYlQgHuKMYieeBGmkNzaCLJVH3aAhoDuFQY9gLjfFCPW80CbN8yFzXXRMjwqzvn+UzmdLo4RPMeAaJ/EpWU4kpzYa98eEzfrV6OuUJ0iJh5jJrJ5CnxJq0k8C0RdwUc1nWgo98EztJWPG/RjoK48j/u28qH9TcZhZQ6aThb0URyem08xD/4sXwwGqFUD32ObmGWcg+VOuRjPI0s+nKE+Ta2OTBe6s+8aL2yt/sYicduZVxWk6wJnJh8P0++lbF97XpZ/9SO//4G91451faXznpjqTkda7pdaWe1pZ7qu/2FV7oaeCB0/W6SjyEPKHkWYnPSFKNgWbnwyHXWyoU5BILzQba21OJZokMyqqJpjZXLzpN697bVS/UTn1ntJdB1AIzuapakmYrKLneQRN+inl/u2Yzn3xU3LJGnnnKVEvOMH5U8CGJPpDXkdPdgqaesMkGTYTCyVuqpRxgpzjiGejQ02272l0+6ZGm7dUHdxVNcaJ5itKnIz13EpLv/fGK3p5Y1kbLWmdofvnX+nov+W0/Tsv97Xe2lc37qmoD2STXYV6oMADfcDJ7k9/fUGXbhwoz1dwvhfU5sUt4+Gf8dJatnIdDva1yZemoZ9uB5EvyEJUjLnaLRxsHJNOv63eQkvtXqaD0TZO+mVdvX1Rd3duaFTvq2hFdTlN7BRdlWrr9ee+on/9Z/9Or7/wNa0tnlM76yooY/q15E5NnmeKIVDPWhkvodloIv+LGtvXr8ud9TAYIB8rw2GP9HuQmq41yRnvV4fMFIxUqPOapifqN+RJTyeDeWoDdARnZgrUyRKiQoyKOO5e340zGzp//iz9kWnz3i3tbN4RA6SaNSpeNkReWZDT2owag9pIMnnTRpOafgo465GX8qixAmkOodvMh8ptqQmNxNOIG3jml5dwGp5hQV7vKU6W9PSlYJD+9X4+glyGxSO58w5Tjcwd2kSdPwLpPr5FydaXi8koy3MZDrEj4Hg7Mua0O+6tfk/tfl8t1kLZ66oFSvbWwtNBjn6GLTFfUnnBVB2VZdRD9+OkiTkWYlSImUKWg8hcc5rLskg8k4UgwStGBZz0SP2cuqwmrQ5RXpaX00CUww4casqqG15QYDQX4nfvrURnt5Q2izwpTZn9BtJl2G8AI5kBNQFWFtQgRSRN6YyYTSVOTYF2RtrvyKY00icen9GMeEpLNKO7Il0UoWEK513ucH6G43G3MYPb97GJjM+snMjYhhhTncyCqKpMSpAHIi5zlpGAzGY97FNeNTZPwgt8pGXyuE56sBqax/AUFcGet+uxgHmjcHPKjYtYPQXCT71qNKY4Vm+XkfQ5XV7UvOl0uD4v+Ix8+Iz5H8juFT4GNLyz5xd5iiP/rbpSz9cyb5z3GguNSHIUSrz2kvjh9rbkv5rAg5etVffb6dxJPLr1hr0wheR59chQk1o5pqpO6vFYE5yoMB4o1kPZYFeTzRva+ugtffCjv+FE/S/0yS9/qMHd61pqZTq7sqiza6s6u76mldVl9VcW1OUzbY5jFtpdWdlXKDuyvCWx6YhNSCGTQpAso5aOCA3yH/MdgphSMJmhJyMG0qql1gaQCLmLNBc85STmkj+V9byPVDqhcCL6yKyPl+gWHTPteX4mm1H6hD6Qd8IjYGaoNIBRgoizwKIq+el5+4Dxvn5Dw+sfaLTzsarqhiZxR1k+UpdPLM8vRL221NJSJZ3JpTej9E/OBf2nPz6n/8s/fll/9Oqinl/MdL7b1rmFts7z8rbU7elg1/TBO5vSeF3tEqe9bKvHaaCjbBdy5300HmrMab942IcYFJgb7lTnOPXu2FuY6O7WDV259rFu3L6sm5vXtDvcVGjVykpTt9VWXpeqDzIt26r+1bf/rf70K/9M5xZfloaFytjmhLqrstNSLDIF+iPgxOZ8ScgOhprc3dHu1Zsa3LmnIevRHfXAeowOCf0gM4Pzy2TB4fVsqMdREAn0qFSbwTskl9ew85CHOR1nJZO32ywow4nKQcQJsCgpVCoLKeeT1/BwTztbdzU6HMgqEwMlCuQKcgeqxlglU1UHvlqYaKKGtLX5lZigoYImU9A8dNypogzy1JhzzlH7bS7u0WcLL+E0PJtS5i0/scW66ZMaOp+XrhXddBxBEvNBjFtCYMDMlPS41Q6i3reJT/HIeKEXcsW8YE6WigxwwOk2UDtfIuPEPbZbzNuO2r2eWqynstNVyd5awucchISC+cy+6g5/gIYYZTGbQ1RgHoXc9XJlETC3srxUnhUpHkImCb0QFEKkhqaIrTzPlVOfHN1IPS1Qb1JrY64xMWszyUE+eR8EKcUR1zOoCURltR6ACCntFIrokZeJH8o3gyZegp3CiEhNvQwZkFfwBGgLiShyeWYnM3gcBNpnwGlCNDmNISjQDwn0TaAPzCgH6ulm8KZk3sxSnpD0silP/gAsyKAJbo/xMPTk1FzXgV5o9EQw8WMm79DAvplYoh5PkJoX+hNzGPFjXwzXA7onZWYms3mIeA2czstNTxrMDDuPj+P2p3UIEt3LrRY9Ah51oTObpI9Se4ZpXpybM24OiHz3MTMZnLngM4Iu+IwWHiv7g0rPovIPWv2iJLPJILkDn7Oou0Wu0cF+QuQx2myHPG5ZZE/VVopgjPVpwW07fCD9L2MUlThJB5ykd6hH1yaKh9uq7lzVvfd/qXf+9r/ore/9L7r10d/hwG9rsVtoY31FqxvrOOgr6q+uqstn+87SsnIeJP6QCUVLIWvJfKOPpRRzic2nQZTCDAG50Sem+eCxBNo0m9TH2uZCo+LzmR6Tx+QxU5+W7WH6Lp/P6/F5zKc9OT+zNJ9zJnOq1Gdm9J98abMdpQ7jxmIXMDMnKEpyPbOGBvIkXgS3VfNyVss45T7EGdy6dll7N65pfO+uNDhQzpxoM3z9lqlfSv777Ws4j2fDWF9fLfTHLyzqv/uj1/R//adf0//j3/++/u//5vf0f/sXv6//4Z/8mf71t/5Qz/XWtXljS7eu3tUWzvFkONHy4oqeO/8czntXWcZcYERqXh4ivkPRNoVirHG9p4PDexoMtjXixXF35672d3H+qWc7j2rngXpXGu2LE/GeFvIVvXzudb1w5iUt95bVYd61cUpKHI4iz1VSjoMiVOPwDrd3dXALmzdvS/uH2KiwZ8ronxDoK2BmisDMFEKQIfNOdWoWFMxkUJlSMNdBNosn4YmbmcmsQZPU8IadGKNCBDhMgfpW9Mnuwa5293flLzYTvmbt7e7qcJ9G44hXoFZQHTJVYKxMY3NEjWpQBZzyjN7NoDHRyvWbgnmoUzZ8kDGBYLhqMIs673DR5w8vqaIYp5BndCXncc5Wsk5zvY0Jc2mfhXW7qSzGVswDJo6MsXTeiFukl4k77zJHiFEZczNjjmY4x6EsFHzPLKA47Rnx2CqU4bjnCSV8qZyXzyTjZTWUpQL60QEfyd8gV8wz7DU0Fjl6ObKcMjMlfdKz3OMN8ixTTv4sm8ZJi8jMqDsIoaEyk7fD4XzTbmE7ynKTO4210SMO5rBPLkOsE+EU0QmNzx6lFsx7akBhs3o6VUCQKmXydsVA22ZwOUDDmzdF3VBZ+pGnmyAm/1GKw5nLZjDEDYIFeTkOs0ZmNqWCOiw0GambAa9jPaWa6R6jmoYaOgNs6nePw3+Gyy3Mw015383g8YdjPqfzD9d8Film9OEcZCesHvWJ18VxMn0+7ulzSHnn058df7KabMoYf0CK7OkuZtTTZXzsXLN+8gwzHsqVFt59sUs89luE6YSK0DILKpgIAx7AhrOcMcN4WeY+3x5vo8Nlxs0BecSFyakN13VMlVOC26oU2ET9JLHgRL0cj1SMcFjwfAKO+vDWNV196+d6+3t/kbB1+QNFnCb/75TXV5e0ioPeW1pSzmlP1sbhavcU230ZJ+niwVPFQspKmQOnCUY1JwcO0W5ZoELAqVE/BxIJXoTa0fDNXbMUPRhc+UHpFyHxujnmy/LaOOZlT82fND7fC95njiPjrmz0M9TlDk9zCpCmtBq+xo5TOe8JwHDKYz2WDQ90ePcOJ86XOW2/ruHmHVWDPUVOwHPVKhi2Ert9JupqrHQmG+n5YqQ3e9IfbpT6py+V+m++cUb/8U++hsP+p/r3f/yP9O2X3lRbLY13JzrYGuryhavpd8x7zJngdaDcGlSUIRspZpVqG2ow3MVZ38dZHyrWptIK9bKOFoq+esap46RUNsxUjBe03n1RX3nx23px41Utd1fUK7rq4nh08tn/W2EAABAASURBVFwdnI9WFskfErLxRKPtHe1ev6ntazekvUN1WBGZl4GeMS9NBNaLmSn9QAUnaA0SlTjJrlVVOJk1ERNik2kaEuMJD4KRQq8Gpqm5lMlwGPyBHmKkH7LkPJmZ/K/quBMUAzmp/x4vGyP/x6cULcMhZ80djE0DRQ1w1BOFH9ZBY5z4KuT0aaEamdJaDKpqbDlSydwM+DWjzj8Uj6X00NxfeMKJ6tZUwAF58EKXS8aPHGaS00fBdWYI9Ct8zTyqPU/iZzKpnsbFWCdYkMVMAcc4Y87mON1ZUSqwl4aiUHDeqZ+4ly3FhBJaKuOUvQC5/7sMR+nygrRCoSxknm8KYy0cIebyuWaU6/CyLUQ5n7Feosu9XiCY0QoTtZQRNyMOBF8Hb5e3SbLo+UkLHq/FfQqIPO70c4K5Xb/NMItLLpGZTDqCZgG5HGpSDZqAzKY6ZoZUwJSCE2BIRFoDyeNm6S4PsHI4n2CSTX+cuw84m0IEeO6px9JcIY+A8yK4TQcs11SZdB1B00Aa1zTyTIiP4gyfbvDxNT/d1mNoeFvncVoW9nTfR09Lui+b1Xue3k/9IjhvxrMqh+X4rEw9aIfDZV4waiYrndVEmji8f6KcAWGzHzxo4jdLQjNoDHX1IQB1A4PmbHBsqxru7Ko6GChnS8QPmqv/UeapjLwPLMpp0pQcaWDfy0ggjW2Vu9ubYAFUQ8Uxn9VHBxIOWb11WzsX3tPFn31fv/rb/6qLf/dj7V27qIU41pmlrs6fWdfa+pr6i0tq9xdV9qC9RfglFdDQ6ingJEVH1lZwRz0UkuWSb/5TiAeF4BOCkT4PSWknQiZAG/Q5BCy79ce2/KT6j234SRW9b8yX3xTEvYvMvIZuzGiXpblm6Jk1vFDykW/ATCCtFhQI3kmwSqEeKZ8MVQ4PZffuaXDtuu5d/USbvMANd+/JeKFLL3mq1YnSUhG13sr0Mkfuz3Mi/pwOtLK7rY3hQGdwYs9lUa+vrepbL7+qb7z8Nb354le1UC5qvF9ruFfp1rU7uneLebe1peHgUOPxUIeH+9rilP/27Ru6t3lXg8OxitDVQmtNzy2/rDfOf11rrXMa3a7UGvT0ysrr+r1X/1Rfef47OrvwohbLVXWso7YKlRbVZq6VZsz1icJopMnOnm5fuKS3f/gTffjzX2qytZv+QXUYkV5XCiEohqAQowyaTgl1PASft1ORO+vNnlTJzBK4+fVQNA+MOlkgC3oG74D4hTCEKEfMMmWgKAv1+HpV0J5qMGLJ7mmwf6C6MlUWtXMw0t+9+4He/+SqtkeVDpRpj9P1AY76mHU4sUIVMilKFlSTh11AdW1ApCE2ScDqOlXR6hR1kY4C+qoDURS5P9vLbX5etp+kpl4P9M1kZs4I5lNAMvPC54xS/9KvAnYfFaYq4swUV54DCchDyBTZH0OWKxZlQuBLpeHE18gsLxVwyI24gKETikIRWWxBW6UiTntkriR4vGyR7mgrK9vwbQW3WRRQgJ0ALGYyLyNmEnPP4/L6WKZgURFZABHZjMqYR9M2yoz2iHlFe5k3IpgZYoP7/C8TP9PyzB7kA1VASlu4z6Uj9pwQOwWSGXLaExRYE5YgSQ8DGiKTnJrnoY9CIDcwQ2qSmSkgtykCcZNJ0HnUoZGZ/Ify0RcwM8llUDN4YGYym0ckHiSZvtzg5TcwM5k9Pr7cev/9Kd1nwd+f1nwJLTEzFqypYBGXPIxHfJ4/2NmRqglOUy22PD0qMOXRmd0FP4NJHuOhOrMCK6k+gmsEHsgZEA7SZHtTB1cv6eOf/0jv/vi7uvLOLzXevKWFPGhjZVlnz5zTxpnntLi8gXO+ory7pKy9oJzT0bzTV+R0PUxP1v0hojxXQoxil29AO8VmL0OWeJMMyKHfhafpAe86+tAMxi+opf7k7jxIZqFmluab2TRNkj9ElOKCmHzOhXqijJPuAqc9d6d95552rl/W3asXtXP7mga7d1WP9tAdiayKIajIcvXKUivMg9VWX926xOGPCoe1bFKnOd7vdLS+tKGvvPQ1/d6bf6ivvvR7Wu2c0eHWQLub29q8uaXh7pgXgqjR3kS3r97VrSt3KHNfYVjo3AqO+nPf1ksb39RK+bLWy1f0tRf/RL//5j/Tt177c7249iYvAqvK1FGoCk7jI5DyylGrrKUWmOzu65O339X3/v//Vb/+3o81urOtdmXKWSRWoQCCTBlzN9C2GD1mrB7SuMys6Td0AulE5Uger0weUtwZ4I485BEXRqepns/MZGZprNx+hvMUqYujwDnr9nvKi1wjXjz29/Z5yRlQN3FSLu3yleCtdz7QL956V7s47APLdIhzPqRXRvDjOuCUB9UWEyhFDm6iyAQ9VrDH0vqHrmQy5gqwwHgyj5z6nAE+tmZoJDRpRrrhoJmnM+YGQp7JYWWuwLgrZ+yyTCw6GWkO32stL9CbgzvjSZaTb2rD9YuGD9hxu4G92hGx6bg/34JCCIohymJQiPEIZrQpBMmQB1OANzM9KpiZzOxRKp9L2nyRZkYdvBioQIob9W94b8dxRNK8jQ3SuNDWpGPIgHn7reFdbsQdDR+U8hjU7pfhMkt603zm6c5TF/gw1RVlWTAJGP3vfCDNYYZuMJmZfheeXQ+Y7NkZ+w2yFJ5VXWbd44+tGVKfTSeiy+bLcv0Z5uVyxc8DXsjT2vW8CafWmBSTWVDJxlqw+A75RF8dHrInB1lKradUiQYJ6rIZPC4FpEHiPgMOhlkToWPqyUgC0R0xTZSPiR/saXD3tu58/IHe/9kP9Hff/0tdfveXqve3tFAErS/2tY6zvuL/YcfCkpqTmY5yTtGLVleF/xoMTrpxUqOskNjYZdTCTPUMbDjOi7g8jZomXh7Mbw0MnksJ3DzuKbBJ5ryjnt6cHsNM8Qlpfbq+pUKNwiydphh6DhqWZCLd46fC06ZwvWPATrLhddd8MCLgATnio4t07CpB0zAvm/JT4mrJnPe79yeo4c1MZg7GSiY/5RGKjJpSsFqBOeJzJa8Gipyo1zjt+zdx2i9/qM1rH2v/7jW+Bm0qjHEH/S/M1JVaJnUZ7+Wy0ArOew8HoMWcyChLzDt/EWjFlla7G3rt7Ff17Tf+RN989Q/18vpX9cLSV7WYnVXP1nSm84LO9V7SUn5G/bCq1dZ5nVt4Sc8vv6rzS6/ohZU39NL61/TNV/5E3/nKP9VLa1+l3HVlk0JhEnjZCCpDxAGXwnisHAc8G0402trRtfc/0i//+nv63/4//7Pe+cFPpO196tpRgSMb5aH2m7zKZia6SzLJUdNJNe6u0T8ep6lJbqQbAjO/k5++QBWJ5JT70WVwM8AeXeRCtQaIZgrYk1uBRm9PXigvCrXabbW7vJTEoOFwyLIe47wP0TT5X9RZ6C9pMJhoQF8cTKJGlmscgEVV2KrQrIEIPh2FrHYeHLtSPUhxmhKcmSEJ0m0mmacp4alubmU+I+WnXjmFniKaz/lMeKrD1Zhy5lMxU2iyyKPOpjljoquJQWXyq7nBS/I0R2qWizzCGLujFlhLIWYyHPbAHHDH3ZAJuCwii2WuRHHAY0KpwJwJ7M0hy9UgU7IToyzCJ7nTSHqGLEohUJkGxrwLFmTIDAojybiClKgIJjOJS2bc/QLeDs2Cy6e8mSU9s/vUk4zbSSCSTgofN64mNOqGGWsE3ClaDtjpRZoLHgDJqd2e7m2W6hM6dpRuMgUZcYdEfMobNLD+HOY6M2DLDElCkzega97fM3gcyETwm+sZUaMygjpMoSYugnc8MOLmFNFjXeg+lt6RkmeYwgvSPH+kBDOtF1xzefxJ0eR89vdZnbGcqkTc6bRX9UVRxr9OZaUh1Xyo5yOfgQ+fIe8DWVOl6CjmmBxed9ogM4RcKX2Wi4jPj3mk4yU/LT4BsuqzIp2cnbD7ZDIqTp11hIapqVnNQqxZmP6PfFpsntVgoAkPYTNTIB0fXrDAGkhymaORC7kkk4TAzCAG7wNfq8KZqquhcqtUaKR8cqjscE9bn3ykD370ff38L/9XffCzH2rzykeKwx2dWe7o/NqCzq6vaGVlWf3FJbV7fRXdrvJOT+6kF62OynZHTjNO/MTGT6HyijVjZ0RNHkz+E6iMSdQNvyhRueIMyD3tODxLrVrVEZDA13S9g1h9HIa9R0GkPwCZ6il0WrrLSKfSFEYbPH4Ss3Sn07T5ehzZ9fRj0DRg91T5NDmROZ0Z65PA8zGHBLxojx5Td4GRYR7IDH0BU1Aw7oAGNlWV9wm9Uo9kzJ1sMlCnHqgc7HAafU13Lryr6+//nW5++BYn7xc12bmjbLinfDRUWVVqSWpnUjuX8C+EL6GykFp5VK/oqBcXtJxv6PnF1/XC8uv6ozf/uf7ld/57/R/+/L/XP/m9f6dvv/xn+sPX/5n+7R//B/2Hf/4/6v/8L/5H/bPf/zd6de0rWm+f02p5BmxoqVxX15ZUTpifk66yKipnnWY46Hn6SjBRZP4PeAm+efETvfXDH+uv/uf/rO//5/9F1379nvau3VSPCblYtJXTZm//eDJhzVSKIYiL/qgl+ib9SozVyEyu1wCW+SlEAeUYPY81/akaMcB5N+ok6uTAhOYhQg3EErkPDHqZLgfEKDcoss7c2QohqihbyvJcE68vZYh+r+H7nY6+8/vf0WuvvqmqzrQ3rDRU1MiixtRx4napQE29vVpUUw8LXm7TzgqVWnKBzSqKyC+v/Em4fAqfk/OYiqfEDc7szajLHK5Ss9arE3AZtaJMr3+N8Rke1Ra39nSgLvSZHBig2FTMaZRkrpm+yFInpAE/ykW6HHp4IJlmqaZMo78D4xYY8yOHO8sVGfvIwnJk7MFZq5T//nrh+3K7pbLl6EDvIy9bvPCVyjxfXjQ2slwBpz9mhSxmCQFZJN2pKF+BsTHABDWjcs7P4K1AZuInAPgYsANFpJp0M+TQo4u4TsAMnWcMmbiM7jdqLngRiFMOzAOX13UGuc4RaLs5jPZA5dTIfx9GukPksSmfKCWbY04mzeWDNzO/K9DPIUQF1qpBDTrjA2lCT8idDxYU1ORL99rvSKBUkhR4v5On4UiHNzM9LLCyWGvca++F+1r+hfB03F+brEjR0Q28AgmaBi/TMY06SfVE9hjUzGT2+HDzjw1Dk/3QD2EaEOeiuGmZ9B59bVPoMer7qToy2dTejIq4zOcVhZ9yHR+RUxQeQxQeQ+d3Ko/oATMfOJMYLF+E7bKUVRPt7W6r4gTcSNIjgg9ihc7EEWoeyI5KkzBhzlSKyFqxVgvHy/8RabV7T7c/ekdvf/e/6uKP/1abH/yd6luX1J3scoJZ6uxqT8tLPZz0BfWWltVfXpX/nro76rHVUdZpKytLxSKXsiB2DMl0LBibtrzioOFr0agGgtdc8I3BMSf6rWZPNO+LbosZgzHDYxbO/i8fJ59/TRbfNACmvDlwDPNEbeZljznZHw7U2dtTdfOGdi58pLsfvqN7F98ujX+IAAAQAElEQVTX3o3LmmzdkR3ucKo9kGwiMfcsr2V5JQ54leVBfvLdiS11I/MsLmopX9VK64zO9J/Tyytf1Str39D5xTfBG3p1/Zt6Y/3bemHhTa0Wz3P6vqxWxUvjpFQxyTlRjyDgqDfIqWMxGSvnVL3a39P+vbu6d/263v7Zz/Wjv/5b/fonP9XFd97T9vUbGu/uqY0ju8C8zi0oxox+CKpw9N0JDmaKMSqGKAtB3j8ZjkyIIc3iGifZYWp+AjpZjMpwfrIsKsQgM6XwpFPczMhr8jqYmYg00DQgC5QRKaOirZPxBMd9rMlopCLLdGZ1TefPnSdb4DlqmvCyMKYS1bTOtTvrvMCnlxBMmhllSZQkcuh34fQeqE8Xf6rUzGTWIDBPjmCB+RVSWgimEGKCWZBNIZNq8iogA64TY1SIUZGxTsgz+FzJiWeORpzvkBOfpSfq8RlcPyogN+ZRiFEWgxKPLadUTHW0JFcIctSB3QA+UZO8bkKWqDwYakERW0JoDjN92cHM6+CQEitB7TERkh45oCG1zwyKoXAqGn2zqf0AdZikKQJ9GCI2poghpD4ztwsfXD9gB4gxELZ8DhhxWE3NKBAPrutC/RaF6UL6Ta2xmffwb2rtnr5e4emz/kPO6ZNhBt+M6QuiZqaczTNa0MHuLg/foTJkbJEo+Ayfgej0IhuLF7kBnHO5o+6/ygAKnPRyjI3hgSb3bujOR+/qV3/9X/XRT76vzQvvSVs3tYoj9Twn6usLbS302ur1eiq7PbmDnrd7iq22rCjFsYyqLKqOWYMQRME6FrwyM8E8P5NNqVFVXuNpuDNTIc4EAiIzmVMHoi/p8ibM8CVV4X6xtdfkfpQnON3FGCS5pznm0o8GZyZ32sA8jXlVOwW13AE1iXlnISoFoiJNKdTcK3zvsfLJiNPskdqcpLcHh8p3tjW+dU1bFz/QXV4Ety59qMObV1Vx4q6DLYUxp+7VgFPvERjjWI9V4CwWWCwVVSpXN7bVi131sr4W8mWwon5cQrYMXYEuqVX31KrayseFslFUNg6Kk6CMN9VYCbsirVYYjKWDQ1XbOOs37+jaBx/r3Z//Uu/8/Be69MEH2r51m/IyFRZlo4lyM3VaBU42trIgOhXndqL56W1msgBilKAy4zJXVY0jXDN3iSGTEiVOE0mr5KwI1kx6uFpyfgYRyGTGDdav+5zHGphbZqzdHhbkCIxVjmMWobxlKISQqueJWZal+OHhYFoHw5DvJICyPL/c5jE0Es0Fz+X2nDrmkh6bfdp89wv47BaObNFw7/qjOIxbd8A+m8uNJXCjr+Vwy04dzjucd8A3xOcf40P8KI/zws4czHycowJ7cYi5Ig6608CYm8vYp0Oey5AbvMWo+8jg5xCixLypnUb2AeeNOkypp1XB48CY8s47BalqOmJUk8+jhh1Dz3mH2X2dJs8XfPfipzAzqtRAcI4gNZxJDSM9QEXwdEi6Eu+3B0ERZLcjJH2/kWCGHJDokgdgSI7NTxcgq516vpTRIwj9mmM9ycwgM6BAnPtvyGXUYx5Ef5Mu9oaHV2e+3s4/XPOZpVCMj7vDbRJlbPUA9ATB5/oTqH+eqo/s7c+z4Ke03XR/PV1QZiYzU2DjLItc/pcyBvv7MhFYwTUnY2yXRGgncZjpVaNTkTTWeDxQ5f9IUGOV1Vja2dLOpQv65Kc/1Dvf/2t99NPvaffyxyoOt3WmFTnB7OoMp+nrS/3pr74sc5q+rLK/oryzgKPeUpUXEqh5GCjmUsxU8xCoeQgosNnHoOQlpA3aJNqgR4XkcdTUt0GtGt+m5g5I48LBuM8/ytTnnzYtgapSQeo8jZ9GZjqnpX1mGf2qGdyY8/S7ZiDOlVQ82ZnaBZ7u1OEJJjMTN64gY/wcwnmtxcPaeCjLGA9URHAbqLuDad4BzMHACXasRkqOO057a3iobH9Hxsn6wfVLOO7v6+7H7+ruhfe1e/WiRnduaLJ9h7m4qXi4Dw4UPA+n4NFtTSY49TUOtykbm+IUWRWVO2qc67pQC9e+VME9556rZYWKKqBfKw4nqvYHGmzvanhvW3c+uaoLv3pbH/7i17rw63d0Faf9cHML3bHipEqOenBaVfJpnOdRRZExnUOCD7SfRItgoAZm9ACROqSIjPkecGqCmXcPQrTcecdmhe0J7XPq67b2vkMjKaa1i26SOU0JwowzUBO3+2tABEQuMwsyH7Po9YzKcvqC09BopglfPtxpl0wVZYtgZuwJY5kZpRkSxlgNFbbk4+tIMpejcsrlKanaD6SlFKROIQ+7aKbnn+FhaqfLZ7adOk7XelzpSQspTv00w+MaeojezMwRNfoeKFASl3e1d3kCkRq4KYOamcS41AryYGYycwRoA3laHUkGUCMeLJNZlDmYk8akdoSIjL1aR8h0n49TnnnPPArMo5DlCvAGxH5fk79mvtXMtyqaFIIM3qDB4KGKJiFzmLfxCNN0PVmoUT8JRE99mZnM5iATNRNEiKcwBSIuR1OngvQkd+pwLaenQCmNuzlMZg9CDwl2itz7AyNKEBpcmtoUwcTPLA7VPEivxRwEsF/+lSa+ffn1OKUGaZ+um4TaHZGGbe4u/6LqTvek4ih5RmHTRVIayRlNwie4hSfQ/ZxUvUkVtqHeCrjf9IuaHj0fZnyqczAFTvkKHAirx9rd2VSFE+4j5J+uZ/Ol4sk3CZWq9Em7aXsWanVzU1eVMhyj7YsXdPVXf6cPf/xDffJ3P9PetcvqVEOdw0F/bnVJZ1YWtbyyrN4iDjqInUU1WFBodaSipTorpJirdoQC6siQRVlg6GfwDZu665mEWY/M02di+O+Zkfn+mfFzTbTjvJkpALOQqOA9HhjDEMyjSsEEb6pIT/NNxlw1vtdIE6s1jhNoRfoY+VBBQxX1QMXkQHF/W8O717V1+UPd/vAt3Xjvl7rz/lvavfChDq9c0vjGDWlrU+LrkTidDzj8Np4ouNPOyX2cDBQq7NQH0MMEjQ+k8b78L9L434CvmNsT/4fSvIzuY2t/856279zRrctXdPWjj3XxvXd18Z139Mn77+nGpUva39pSPRiI18w5iHrXCkzhAuckLwrlRa6AY2OpL5o+SnGclhCDzCyBmzweQ1SMDUIQocZf5sWBl5CKtVvxwuy05iVH9FQD1B5xBcqYJZs15VloqJdr1CNSxxgzZdQ3cz6B+lKGUZZBkw2jRGzQUPk4KsWRkZji0GOXTyF0jsmIu9j1E44leiSlwjiFfC6X257H51LI6Ua9/SdwuuJjSqdqZiazBgGqYEqwRiG4DKQ+R3aMolLNyYimy8ywyTwIUZoBp9uY3/eRyfKTQJ85JOZyFUwz1PAz595IE3Ovxjk35I5UX3j55J/C02vMyeFrgnQzS/V71G02uqldKM7i8xTxb85Fk8yM/n4UvAOEjugqewAxBLr0PgL9G5AlxCCLEQShBPiyTV/WpHvcnBIXMDOJS6eE1H+kNb6Dx05R+p3oH1QPMKO+qPYy4aySjgGZAJPyYZNWv0GBmnptj2qUqs1ubFOkBH/osjEWbKLV4EDDwx2aNpRsjJM0kTSRP5gDJ3l+2pnhGJShVj4+1OGta7r6zi/19vf/Um//8K91+d1f6ODuFXViLf9rL2dWl7WyuKhut6ui3VHWaeOkd2StbnLSrWx+/cUyHPOAi8PGX1mk3KgaXuYndD7kpprKV/IWUaXZxQYiI8Exk7nKw4AOljSPqUtByiwT7BdwUWvqoWPQLJyWOCer6QfHsbrzhl4/BDOzD6Op+5obKvQOXeG2iEwvBJR5rLyUMq2U501A6JRWeQpEHjUzqImb0qbPA8BAivsYk06CJJMRF/Dxrhl6f6hWkZG3CWLAvIx80cnqkYpqoAIHO/3PuNu3tH/jku58/LZu+T9Ofe8Xuvnez3QbfvPCe3z5+Vi716/okBP44eZtDe7d0mDrtia7mxrv7Wh8sKvxPtjb1WBzU/u3b2sfx/zg7l3t3rqlrevXdRcn/daFi7r2/ge6+v77ug5ufHRBO7duqzrA4eekO+PUO2MccrosmyJYLZ+qQaYYggIRY70RlcyaOPO9Fn1vYv5LNToOkS6ZnJjVJFTAaa0KZ33Mi4efrtesY3kwvzlgUidCNUOQsx7TaWGaUKNkhq5MZqYQo4z6BEQBGoGZpARuRCqPQBUCO0adZovmgtusiNegon8q6gtJei5DfOyqRWFuM0nR8LYn/uE3apJyOH24FrZUkTwPlzkQP4PLy5/hscw9Qtm79Gkg74m5jGYmM0N8HD7HHCRKqc+93+dAHi7J0iUzOwIMwsAYArsPYw6EyJyJQZbgPI57bCCf6+gImGGCmxmMmuDTNtkm6qPikCc7kPnlTmHFnHDdtEeQ5rIaO2YmM5OYpzO4jRk8/xEM7jQgfpaXmaU6md2nCLjux82O84H6myGTPV5V0JVDj6dfo5ZwwnqSeRpy7zPI0WVmMpvBxRXjfx9sTi5sYA15tnc3OoejyiI7jX+2hX8+1k6tN+2htJpN8mEg+dTrdH1G5jRbjN5JI03JJ6XS00jC02R6dnlOTt9nZ/lzseQ9Pw8KaaLNnSjDVbOnmQo22Go81Hiwi4M+ZFGOE/zxm/OAKxjsEgch45RyfOu6rr71C739vb/SBz/5rm5+8Cscn5vqFxOdX+vr+TOr2lhb1oI76/2eym5fsd1T6HSkTldqtaWilDiREeUa8M27tkiV2Ph1HxJOjJhsU/jWgEgJInhTII93+fjVZK1Rn+KJ8pPtWV7TKjAITQOntk+KHxU/mXdq4gmJd8J9eHleoQfdrqlZV3UWWrN5ix6Vh8TDIFd62IQUcXtmCIGZyXiIywJXEDcuxj04b5LbMihXjU6CqA0PZyamjBdowyWM9UQ5tAQtnPhWPVTb/xrRgFP3e1d1cB0H/ZP3dPf9X/Ll58e6+PMf8PXnu/r1d/83/fgv/rN+8pf/RR/83U9165OPOC2/qBufAE7I/eT8zpVruu3O+cXLuvbRhfQrLlc+/FjXP/pI1z74SHcvXdbgzj1p74AX14laCmrhhBTUN5dRL1ORaFCGLMBHB+2iW2RG4xxBEgIjr9CrTaqNm5jzThMaHUQ0v06QO7u8QNf0QQ0v1meDGuXZ1diRZ6wb3sxkZkk0vWk+eO5apDumpEbBzBSop3hRN8bBzMQlGRfymkhNW2riKKpir/A0zytCTWQG3mfkyXViSOSqwdHltoSxJHCDDo+41jxcNodHJM1pPYT1zJ40o85/BriZGT7NDM2bqTp9QJ3+EP33xMDu/Ty6H1w+RRqvoxSEXtYJmCGnfAOa8pJJDuL1bKxcpGlgTshBuhxJ7Aqnw8xQs6Q1u81iJ/skxUn0vcnr7/GGT3fJ07Anh4gcQV9yeLAuSZJuVG2eEm0uFzZcasaUfYBM1QylhNT2B7QeKfB+TAqW7jqKE53niaZrqiYfA4pVghiDtB95jhn0jIOXPMWxwqeyVJEZ7I7bbAAAEABJREFU/4yL/lzMzep6kj5YWO0b54Pix5N43tmQnKRzFrwWHp1R5z8LZjv5Z7Hx2fLywGoejtVns/MF5j4aH0Zhxqfiifv89odxmUUFTs8H/vvB1UiZn2ISb00m8KYwHqm6dVN33vm13vv+3+jjH39fe5c/Vnu4r3P9ll5YW9L59RWtriyot9hR0W2BjrJuj1P1ngJUZUsqConPpsJp84e8gmADX0OjIrIQAs98wKYTgEleRVdL8LieaaiFF3Qf+l04tQd83s/AxqyEOc3pwNCbSWhmsmCKzCtBzaTgNATJgoyvOubxCB+igsuJy0zpx6kFGSCDPLhth1IaWiZFNqIC57Woxpy4j9SaDNWthszLgeLOluL2HdnmFQ2vv6/di7/Sjbd/pHe/91/0g//yP+lH//X/p/d/8TNtXr2a/rLL3es3oDe1ef0WJ+p3tHXjtrZv3tYW2L19V8OdfQVO0d0pb+eZ2nmBcy5Q34dJBfXLHLQnOuAjbfT/HEYEf844zPvm2KkjmdH3FxpPb9oZyHH84rGIoAI1Kg5YHxvIyQuLSqjvpxgSqnQ0gkaSmckMUL6PF5GUfpTNXAmQHoCZC4hDfR1PYJt8zcyoXY5KBWogcYNhuJLdsf/eOy8ASsHbkpiU5mXO0Eind2/jDFPRsyOzEp0+O6tPaokuOpbFa+Myx7GEZxxx+6ks7J6kiNK4OJ2Np03ngJkpMLdDCAqxgRljLcnMGpBmNuVPofJgUkAv2XAdZGYmg6absQ6AUa5c7hSRmEPpZJ0aehtc/VFwHUdqB4on2zqLk/SbcXkHABM/3u7TcEpaSGMSNaNmQfYw0O++dmv6tIKvoR4/Dd53D+sYT2vADsU69b58mO7v5P8weiD8w2jm59hKO26b9c+6rJXRs2WURnvbqg/2FYdDlZyma39Pw0sf6+Yvfqxf/u1f6P2ffE/bVy6oW491ttfT+eVlrS+vanl5Rd2FBZV9gHNednoKOOhWtGUlJ+tQZS3VIVcVMlU4KnWMxINqKlEb9YJSGWnGi4DMXOAKDucRf+rlu8URYJKnAOVkL72pzuKJ4jD4yYDzn2r4c1Sgem7duM0A+8Vd9LUXZmYy39zFpICXY9b3iU4r6srHYEq66NeCn8Kw5fFaTTAzGTKzqODgIWEpHmSzh4UZyiYzZEAeN5xBQIJ4JMhlSWy1mEk4zRPlzMsCtGyijiZq1yPm6pDT9321xjvQXZXDLVVbt3T7wof65O1faef6FdJGKpjzdjiQDfm6NKoUQD4J6oQClGpZrlYs1Mpw1C2jzKDM60/9InM6Mp9DiIpzMDOqGWinKdA2775a3g4TCSBdDWuBCJDJLIo77dRRMLPEG3O4Oaau0Umi+7RW4jmjh1agTu+jIjTz3lMon4p4fAa3Z2jLy6AeNTAgIyP9mwgtNgUZcqONUmOrcltymw40ayKVKNeOQyH9o9TtzS3t7vIlz/RAMGzaA9InF7iNeTy5hSfI4fvGSUxHbr4Ozk/Fpxr3bvOEGXX+6UFpgdwOH1PmnhzOz8NlDpc5PQnGWlPUAWPwPjdqxkkO9Bl+yXlngCkQuw8RQ6wZRJ4EY/4AYTMBeS2CUXeQ9F025SvEKR2VhnL3uZmAUMSdfArmtZx3zGehGGle8JS826HqehCGrIHUULNnQ/WQYOb2JcgDkElKCQHK8ziNM0JkZkbSFJpSZAJcMkmJwnDJkYaBTk28fheerge890zma0OWTJg1NEW+gNuzKI0Z9QXU9O9ZEd7xjoc1iz1R/o9Iy2g4KSPp8EDx8FDDW7d0HYfm7R99X5+89yvVgy0tdiIn6Yt6fmNNZ9bXtLq6rv7Cqlr9ZRWLy8oXlxR7Cwo47LHdV2jhrOellJXyf1RaxUzJUc/YGGKQ2Bx8Y5ZPxinMLEVl8ktKdyJHVI8ObBb3FY5F7ovhPOX4c9YlJHyZl1fB8SXWwWb9bFSCsZADNm3ETuUJibl/awZxGvd0xzSK/oNNMpkFGeMf3DlNCGQwyXiQy3lYEZKIW2I9DccQPtk0vwNoSjH/pSkcbk0UQpXmdYYDX+C4Fzjx3azWSrfQKijGA929dEGX331bB3duquTUt03Z/j+QtnixLHHU3S3P6sipea7cMgW8hnrM6wIOaZApuqMOQoySRRmO7AyBtpkF5EFGeohRErWkKe4oS4Gow6AiQEkXCMCMOJcIRhyS7gGbgbQY0AIud2A5pZtHjgaLvvFfmeGF1H8Nxct1WvFVwnlXdY2ElJEbtuWWoMTUBEMSYE0h5sqyXDHLZCGmknwdVRhJNqFC23PM4HFXPNjf19VrV7Wzsy0zTUPK0PCwDCWOvnSUrCcM2PCyjvCE2Z9E/WRRs3gq2w3NBDPqsi8M3oOAq6Y3HfJOn8esLklGBF3u968kR+hUUwrvtmqoixL8luLoOO+Yxs2QHQPmEaX8c3o6poOCHK7LzHYW1FP4BIGVrwMz0n2Oo/pZLrfn+Cw2juWlXprCZCQ9iJR8IsVVzdBtLqJHDJqnXCQfSef5I+GM8cSHwMujJM1TV51mNTU/gjpMHrjP9JHbEQSn34XP3AOGBQfkS7ieRcn+xHimVU8PmGdq8Qsx9owLqdn4pDyYcp40u7du6voH7+n9n/9Elz94FyflQF0c9eXVrtbOLmt5Y0n91UV1OFUvcdaz3pKqdk/joqMxp+gTUOOgi5NIcSKpkEkBBx2HRv6AZ5HXM1Cm4B1mBgGagjjsM27rl2/OvvwqPPsa0Cjc2MYufMPM3RlLM5PZFIy7O7TB48EUY1BgjpiRLuAUwEp+c14EA3NXchwCDjyOuv8lo0msNYliHtYaOyVtjAfop4NmQTHP1W13tdBuq5MHVfs7uvrRe/rknV/rcPO2eK1UQX1ydAuc0oI5nLuDGqOyhCCvpwi1KfExBBk/gXwGFIMSnHcYylBzufNE077jbTLXjVKgLkYCl5nJbAriftV+m8KwFdA3M9YtIC6ZTg81h+cTUKEBcNzpLVTnLSq5Oy5Bmx1A6DYQZYjgxIwyLCjQL7EolQOjT/x31h2eX3IdoNODkb/T6cjRaHkux+n6v5N+Dj2QxrHp/Zl1j5maH8hMrEYVOYzZSSohYQ4GmTnXQB5MjczlIMzB1PwkWZjLa57nJExmQMDpSQSjfNPjBLLK8Ti6X6aOt8br6XS+Hiabj57KGzpm3J8QZJPvZ74SZ/TUAn4n/F0PPEEPhCfQ/VRVcw0mtpPHhT9oZ3jcPF+WHn6KH0RIaRUq8UmmE4GOMDMVPHzbWaYRn6t3b99SUU+0vtLX2soCp+lLWl3BUV/oq9Xtqez1lLU7srKQFSWOUCnjVFLJOY/yX3upQ1RtloCrkKjH2WF9fziCeIhrGrNElYLzDWiAOxoOTgblR3kOP9Y7DUL/CEfNn5MgOy0fMv+LOA3qVBOjJsfhsYD08WAK2DkO1YEKAFI0C27W6lmMdNhUn3o6bjalxEmiV8ldayrUNMNjUDSxiyIMFzwXDBKYZm5XycHjhpwykvyIRdGmgPhF1B09KiQzIi5z+Lh6HJgMSVNrzXhEaT6QrgT6JFE0YOk6GL+MZIMBaoKZNbJAySbmmwF3eoNqixKoQ9DE6+71YC4a8cxMRZHzAtpSvx3UK8k83NPlj9/TR++9pf3deyKXAo5AFnOc9FJ53gKlQpbJsBNZJzEGdCJxypMo04EtMxl5zZyGVMdAPDC2IaCIazz2fw/ic9mj1M9Pq0PEtrkNhOStnRc3c/tOTfU0LmQNohKVG0ZHHipuDqFNDi+HdWx8ZbBqTAE+tvRZrRRcszJTRXbvq4pcnmCGgIuqJ+uBuzvlE5eXmVTmoCCfacxadEAUQsRCQDswNQ1qUCHzAmu1Wy2dO3tWS4uLMjM1AUo/0ED5/GtkX97dq/VZQePuN4Dm6SHwXpkpJhUEiSJ0SofoCE0HNXHSjy5XPA1zCrP2yBk1yuajY4wTEPwMLpfLQI1umosmybjN4BODdISSpnKXzTDTm1HXmZZh5HPI0ySIAU2DQR1OnDrgjy6fu9VRzGQSdsyg3j/mabVmwcUzSJZ+giSvpplBG5iOB7cww/GUR8dmeU7S+Vyz/nQq6nAaUn7S6gRyz6hX/ATMDBOPhgwbR5dHGiT7KZFewY4crgf1Ogi1AA+RmclXthi/BBlr+z5E3GF1I/Ph0OcYKEZPg1TNT6vX0xh+ijxp2+Pm+96D8L36+Hyer/aD+r42HgLdlx/tJ5SLeN7kM+eZVc/GZpqMz8bU3w8rJtZgUMtPIItCy70uzvpictIXFnvq4qB3e321Ol3lrTZOeguUCiXAAYrJ4TAFX8wKrAmTuMugM2jKS86x2KEMhDUxPTqgmGaX00drzqcmbUMyD6Kza17sPE9DkjyXY471qAPRE12e5ySODDQlHkWdmRcd5YPhmjXf4Bs1mJnQaUpA9lDqBQBUuDfXPN9I3BIcC9y5tKhdaQ7OojG7PNqAe1MxmZn8Rz4fTDLzW4ABghchyZw3L0kibmYQIII5TOaerkGB74kyycyACOQ1Ri1w87KEfYsyZaS5s0saMcORzLNckXxZDGrjcHZbUY5WIQ32N/XJhff08Yfvand3U9MiZdgN5A1ZVMY8L3hBzfNMRV4oJx6RO0SGAJwP6DuNybGPijEoZiBSVxzow8MDTSacelMvgawsVQCvowipjVCS6BfywNRTyGntbZJg9WAgEaEBv3wUJTZ9yvWN2jd5jJIUVFFQraA6RAClvt4OuWEzv8uDcfNfoRmNK1W0IXbair2O6ASJlxjRR8PRSJOqViQeQiRvAAIGNA015oNiIM1ENbyuRro16R5tuC/57vX5rDjeBG/aaTiu1cS8ZDrHO+gY0lJExe1Aji6Pn8RR4hHjVufA2IsxlgIaAdbErQEymyLJRJrD9edgZjLzvEGCfxDSfVmjY2YSth3mNMVNSU8zKoIRAwb7wDVtLWlm3E5NnxO6TkIjM7PGNlE7gnNEuKbW0xAQfeJrPv88f5ohm9ZknrpeTR1J0gPQ0wXzbH5zOD9n2MuqkdezMmfpHocnSWYmgxd3AzPqvMPjDqtNRvp9mT63MN+3T8o/XqUMtc8bFHHqNd+iUxWeTOjmpjkS6zfHU8/yqbFPIaz6T9F40mTfBT/nSv/v7P35ky3ZkeeHff1ExF1yf1vtVagCCqgG0Ot093RzZkTSODSJNJpEiSaTyCF/EiWTzCTRTH+IfuAPGg4pE41GyUwymYkcjWYhOTOc6e5BN9BAL0BjqX15+5Z73j0ijj5+4sbNm/ky871X9bB2xYtvuB93P378LBHhcW6i8LQh/dTsWZvGy7TXLbTGC3ltY009aJckPe+tKKQ/c+lLHX9Zr8gKMh1e8pGbOVI3QCEKXILzp+AyNkS5nekhiwWzxC9TNJ+fP4cj0M6hh27MqpkJokS4mBm8KQRHYI0EygLGRfOyUQ4poQshYAsMO0lo/CI5l3xJShR9snELt89kyiQhd6BrfbYThiwAABAASURBVGVZSL5zfHc6mbqg0w3qgW5HGo8P9PEn7+nGrY81GO6rrCaSJ7sm+X+JIniySkJaFIVykD4AKNs8aQ/4D1mmQDlHnmW5EnUeBFCSqA+HQ5LlGt/zM+Tq8BHsem4LBcbILKCkYa5nnm54pmIunD/Xooy2jFzdQT8icBljEy1XDIUicfL1Ics7UsgVGFf3YmYyM1Uk+zPirvzXLT56OnzM56srquiPOUKmaVmmjxDvcxaI3ZTqUl2PHOhQEhPBqMUjVp8LflwjsJgUJsL5hMCUzBEMXgkBXQim0zBkyQC9U7PjOrAu0uJAYOb6IJnDoA3sVFl+WKPzldEUvezcSZj4F4LM7KTinJKp+XeO+oTYTpR+0gWTmdGoAzI/TTbnPg0xas+BbzP4E+CD3ZTuxhq5v8/b8Rc19STHcYUnsf7c5i/BCIS/BH185l3kPjz/lktKLpzJiBH2xCHrdmUdQFIeCqddyV/oWS7xkpdlEi98peTIJK9sTp2DcurMAwVPA3P7hHCm1UmhWx/jpO7ZlnwHsgUZBc5/vp9Cnre1/WkpnaJrvvf6bPtmZrgGwcQUN0DiZ2oJlfMNKKQ/DYIu1hAafERe4jVUaX2YzBqEEBTwjcDTaLnP1I78ML8kYI5JAKbAejXWajCvG1SwO16w290pMnXZYe92oSTsa2sdrfRyjUcHunnjQ927f1OWler1M4U8KmQmswbp/vCknCy/6HSVcV8EkGWFMpCT1AYS34y2M6cgR59TloIm05lmZZUSYd+5Fn0quM8K6rlejIup+RcsyMy0dAiBjDqmk/+0dEQfHSbfal7CZqotqFamEtTKJeIU7Zkj64hOKlomYRcdUcK9IrWqqmwScuTGsyBLfwrXUx3cn9GXqNm0krlexr8goqZhia8F4aT5NY2i/3fcXWDG1ePDWgso1TNpSaL5QUDYs3C94jHc+dzic3I8AoyWFoO4PKDOiyMswWVL8LqR8kWgtk7490LEqYNZFOusATLX+YSb5OyZEMcpPctJYp0r1TWdpBST6yi3s4XaMHOgN3Gki4x/fjqcb4FBc5pQ2RxKh3F1QB49TwzOo+pHJe6pxaPaJ5OYjM6aOV1GkNlyueVdfh7mNmr0OJDBK3i51Zk0fyYYOjPuazOZNYBRCzNTAGamVhZg8SaHmSG+GPr8+KmMQJsXOPU/e/RnrPMO5z/LIzb8+HsUaaJBJNKzwfsCq+ba2D57PjWwdPlxtYNfc9CUAe4yIxkJnY7Sy5xEQ+wmBhIKgRjYlePGFTdyNGOEqJNOfKRSS5PwnIs3NEdr3tKzasxN1dKzbM6ReZUnDuu0j0VMzsyVsO6zxVy6CM3lrezxFGePNWptWvrYCnMDtz+FNuFZHhCf++Xygp+7eboOKQ2E5ofXdbiQtSKnDucTgoy1ZDJUQeLRrsQbVy9DsTNzKg4oGj+VZIZMMv61ia0ZpYSIVHg0ZVmhkLFzTIKZs7ZTsk6i3ut11CNJLzqZHP3VQnkWtb97Xx9+8CPdvXNd48mhQl4rI8m3YLIQlBwbPMiKXAWJe57nyrhPCpCTBHvyndNmhjwHWciUIXd+MplqMBjwLIzyuGFk+C86HWXs0Jvhm0b8Kj+Mi88T8J1+VM0sYZfuwTnFan5GXII6pseSpSQqk9+7Cr6jXtAebXV6Cp2uRFy1tfd1e09Tn511/6DwHfayrkj2TaHXVbG6ipuOjP6VNDFl570mKIfMg1U6Gk9RThso8eJIZhEmncd1MEiSsy5EpAberZbD0qtfgEUzmD7ReYGvFN/T6k816vE4TolPFts2TkqPS63e6bE0ca1vp44aaQsvN33wii0YT9h4AswYkxQvgNCdCeHI0erhI6LHQa39nEZog0fjE/4WYFVgIczVitVyLqDTTsypQ2q1zYeky0ArNBj/JdixqIN+mVc6jGsD13kYTUl4OIbSsaxJgjMvNPOI3GWO5NQvdHTZ2wl+ueC2Z6JtAmMDySYojTV8orQhh1gHQHPea7Y1Hk9NRoUWsJ+fP4Mj4GmBT1RaY8R3mroO8ac6w6eq9cSVPNQG/mI8GzwauDvP1vESeaY6b8vxrP2e9EcLixGK3F0xBFmWSSQ3CbyYXRaNmzc0qJnF6Lbz/jY+mrFDtfB3FkO1E2IvO04I24KvJkdb/hTUfTtS1XmIehxNxqcurZO2Lk6MHUiHoC283CK9ERZuqGi1tICXpWa84DU/vB1H8unyZcxtThGfi2PRkj3zI+JsYfCOtnwWbfQ1YdW4BMkH7Bmnh+l4REUdlovMLEEKkgV41hXU+WBZKlvIUKPzdQdCgsmpGXIgM84WQUmHXRaCstDA/9TFkWHr/yPPjLWa4TtnLafkGT6VSaA7RaEuyXa3W5Cv4pdEPTAvBcl50Ex7O3f0/vvf1+17n2gWx5L5DjIEnwI+3g1Mmfsj2fZkPONeaZP11Oa87TwvVGBXQCejsQ729lkGzBMykfAqZOrwq5b7MjPRWSD5c0ZkDqktze9bp2p0rk+YyxCTrPsVPSS6r5SwB0qZAu1nfHhnxGtFIaNsWS4HF7wYTRMXa6+qKkLz+Q/yxNz/azt5v69ufzXViwqazSp+KVDSp7bMFBlHUV9yP6dBGIvTFpycBfSQWn712sd1jzmXA7d14OER3WmZ2z0NTtd/BmVcpDMSR9vXJDjjcqI/2HudR0C91g52cbqd+08UqdNH4HLgdk7EnJnR0JnAApXOwGm/j9pQyX2GOXX+Apz21/YvyQljuVzjMi1r5H5SFI+cBi5o4ZXgk/4CimpxPs621bcV2nKitLeIA761eRx1U4ePofe3tY8IjjGXRqeGxiGow3lrboy5RJ/i8LZr6vn4OrycgOzz8+d7BHzH3OEvCH/CJnhu5cuGrvk8i/vTbXyJedkpqk99hk9d8wkreoAe6PnmySKpIztQkQ5/GiQHJy6t3/PoCeOnKrQeH1/JeOABGabGtQEFXqI8C5DIfAqAmYslqJlBwgJyG7OkQ5ioaf4Pudmcdxm8luHBioNx9YWVFhWtn0U9Iiyf+DQsnxhtHNQ5caanMY+0lJScMjpVbOohdNsE+Ea4dHWZw0VOl+DBupj+J+I0td+ORjMCXsO5Vuq0sT95JZVC4NYtKHIey6W2yURbM6jbtPC2fG6W4TotH9xE8ymUfD3MX9rR8GyZFNjRQRYzk6BmJrOALTrXw3vZIefl+mVgapKogoqRodc2Lyd/KEiCjXaQNqdhgCxkmbKsIFHvkbT31S+66tBGJ9TqFdJKP9DFqe7eu6H3P3xbdx/cVO0Je5Ep4jtiK5LcGt+1l4GR/GckvwF5BnJPiil7op6zi93p9tTpkOzSVj0rNTw80mQ4pB3WkkdHbFm3r5xd72i0Q1nAjJjpnVmk6LwbR3GjMvxeFx59VE05AnG4DKLG3qAWgwLx+nhY6gfjn55f+PCJ4qPB5xCpkm/8VeyqR+r4f/FpOC35cIlaWVsnYe9L+KyrSEJvmk4r+Z/4iFij0SUgh+YHsSOlQFvy2ByMMUbOJXgMWETa9fatUWNdJ3h9M5PZSSCg1qnTsF7CKe1PtdgORaLnRNKOodNzTM4VJ78MaKLnWLnfFmLtJpwaV4ppaM1sTnWSMj+oTshk0jHmQRBIZAaZEZ2FNg6nGKSTmqlGKixd3CbBZd64N+ZtevkUXLyMU+pHismWhgn3EZ1So1gsU6yQeARwzellITHg9CR07kGzjc6aEVoU5n6Mm+EYxnQFGTL5GEBN/Et8Q7lKlM3gABUoNrzZMtXZhyH2vsqfCMRE2YtPBKr+JM40Zv7M+BT4NPnaz1Odx42/j90JMIZt/8T6cJ2Yc+NiZo9zd6E+XKh9CqUHFVMwuIwZNT0wh5eh0djYugjivRKAfQqcVc/9OVp/zrdwmdd5OoiXdIKC5JiXDbqMZIOsoYxFnckcjEtrl+rjI5WdMpkBGqjnMlEWY9ZAJw9jtOfwR4CxQHgMYINcS2jlC1phVmEBJWHSaWg5ATjlx320wAOOHm3vQjm+vf6ZNujatpeapYGTzSzqLtkno+XLBQ5c1Zq2vMcErJWfSdEyLwK2mBNkzJdfG5gMn45FmJSFfSMzPLdAQZsnO4dMy8Ccuq3IWA/JD2I/rb0gjI5U9vqSUTaZM/JbEk5GrOKaygjMEwuoN4EYFQVXigO2keGv5ZM9Bbc5AXphQRYy5TmJetEjSe+p68k1ToosqNsptLLS06ya6cat6/rRO2/r1v07JKyswzyIrXJ5gm7YRcpVwCcIeSbjY8B9B3bOA/pQdJR1O8q7XXVI2otOR96H/f09PXz4UCIplpkkHJCs5yTtlhXYZACZrPlHJcPKoMLW0twG5tDAnGIphoA8vJG5HZAy+ceEf0QY/fM/b5mWE1WzierZOMEoWzmmXinP+nEjhUzKOvTbNKlq5b2+ipW+LCM24jALJOxRo9FI/j+mDfgmv5ele4M1z0fqMV8luZfN++GBQv2MaPykYS8K14oNxxWOtefPDMOogRacSfAnoVOH4WIO+qfHQ3rE51ntfFpZkC72vxSvzjkuavuEf3zxAw3vMqU2xbE8FhQfORvfhr1D0EcxnyBdfNA4hnYudPZc6Pgw2BSvU5DOJJQsOOOrpm3BeUdTxkJK0btsGY0+oltGY3vap9sGenAS4v5TWqitfeNfHJF7roXgGxgaB4QzzgFJbmpUNYVG7m02EDGej4DW7ZrYRFvRAuYmoWnDSz4bkYuX4HWP4xaHLYwpzE+XOZR0c+GctKIFpZ223XqJd/28yjMj7vNTYzm2z8if6Odn9NWO3bOmvrYqnqPL8L9Xb+HP/PY54bxYP+I4Pb6InupkNT6V/dnGxqhys9e+wIFY5KaMEHPQ0KAczWMQ0Z8BQ3YxMu4SB91Z3Pgt7/IWZ8la3eOppT5lPBSz1F5bFon4AiTmC35ZvsQbfEgIjM8xTtZjTNEqQbRHOULFhdPJAi6+CLzolRDlyZz/qYLTBUgIDNAIXqozEJEtnV58Wnh1jyG1w3Jf8Dha3E1uRDl1DN7liW9l1EtlxkIObFLZ9c47XO5wHrn7aJHquM7heofzDmyTr2VZoBBkrClbmntjLTfIJHifN2M+bW4jdnQFn8C90FBs8aPlWFKTfjHpdGxut5ApHWaWJJqPocnrNjAszEycSpcgyTiBU7kCRAf3qu/0RmJbUOeBEgwSQDaH8w7kvoOfZdIcNfbRSDiNe5fEuCBJ7pAkdzyxzlwWFGhPJKsBjKYTfXLrhn703ru6/eCepmTDnqTXJOoxCxJJuvDtcTm1EGgLoLec50nHUSgjUc+7XeXdrgz5EUnu9t6OJmMSZvdp1KG9nF34UPTl/wUXWSZjXhyCS2BOjLlTzJVQF7IqU6gp1xmyDMusoW5j6Em6Le8QVyGFXCW76ZNyqllK1icSNAKRwEc+UnCAXVCloPGs1ogd9O76hi49/5y6qyvyPgf6Ny1nGhP/dDqlSlSRZfLh9pqW/uLwKx7MAAAQAElEQVS9JOQSL5UCffT7OJgUQsRezXtBzWEuMWRBqpMRcsqKco3SwQsnVULWUJhW5oYtkKUEv6XI7SmAqZ4YKbBne/Fut2A4GD89gidt0TBM4NL6gm3G1Bn0MmdOwxUX4LT5WeULqreqRTWPYV5wkpYATBJzMTOlf04tyEKQHgHrnntI3Dcy9EuIxpQaF3e8JNcpPpqvlOW67pPyI20tyaijBZC7z7l9hD8Gvk/Y4dtj1Zw6nzD3QV0BM8P9MYTsfHgb8/rEEIEcFnQcx5z3SbDGb2K5GOD25H413iOCShmvsUYmmZTkxq2XICWZOBDJgbkciadCDeLPGDymzw7JfXjfvL8/y/AYzwLTlubY6igHK0eBGXW4LnI5DURPfIYntnyMYUVQNYu4ZjFX0MpyNZTXDTdN9UQ427am7mPBsNQtaL9u0co+I63wV+KjxYkyuuW2I3ankeJB7nYn6iJb+IR3/WlE+h9pI0Ldj9dfhstOt5fKXgefkQdY8kn9pl7GjZExPwB9ibzExnU19DQiNi28rRYVD6cWrexcOveR9PA1aNoLxBIUPdZloE+yOfV6bp+AjJRFFwJfbuv1kh8vz+t523Hez+QDXeo/sioh4DsDToPKpIdS/wRPuXIwfvUSIvwC+Gt5kdwpIxGcI86pAi8Y17VAnnRehheJsP8ZRYXfKmQkYH5v5cRFjNjUoEpy1zWI1BG73DWJZc3Od531VOeO7pzCk8zWeV81u+IVugq7EjR8TyUyh5fLrKtG7/I5T+I6Cx1NuddLeLdLwLa0Qj6mdR1kxN2lrfX1LXWge4dHeueDD0ja39PO4b58R70iM21oUCxy1SSrJQm88xE+0p/gO+r9FYVOV1m/r2J1VZ21dRUrq2nH+u7Dbd3d3dWklkpiEjEY7Vm3r0j/K+vQVqEKee286If1VAk59pWDD7ASfYm+lNvmqU4deipBhZ+acalCl3KhOgaVYBalKJuDh2WM6BpEijVjMK2ijkZTkvZKfeLeuHRFWW9FNR8cM/o/4GNmOG7+rKdAlgVjdUVeAFEZ/tx7StRjjbySxUqZOU876f/ESelgNSVKOIq82GvgNCJ1+K5QjY9Iz89Dhe5ZocbXeUjt04cIFGrRqWeOaFExNKihZ6HVO70ohoUvI3JQA68TGfSk836cCUYeWyVdyz9bGvG9iIV+Rm8vsC6JrYY6WKpKNq7PfExcbzyDxSxF1rJUyqkDnhBTWTXyWpVFILH6gOb2ddKVc5tlmn7Pbeuk94XU+HA/5yFgk81h8jE+De9bWtP4rJWp5o6ILHgHC4hOsehTGVanYfTQUp30TMVHxMbPiIZqfk2oKdToE7yNNNHeHuCerlsQQ+T5IWwckXqKJm6zNOWhQjpH5rQUGwMOLPm1zZaglmcjwE6DZ4g9Mdz/WfA2f9I4Kw6XnRPH6X5/5jJt1S1o80J/rm9tnXq5Zh7PQZoP7JjXZm7czutECR23WloVegYHt/Fn80JI8p+EZ6zMihdrSZIw42UzzTNNE80XdEL5BEhGpgsU2DmO7U/XP11e9jXGTwLtJprKhcZeXgYxjhOCxtnTYYL9AiFowSNvfSVZbpqcBi/k8QIn606on8AuW+vnuA+5xiRj4xRzBl/Q7kmMQ6ExCc1pTJBPkU8SutQDJGQTEqqpI3SSzPlJ1tGY8tjpAl1kANtxC2wmC3Q1IXGZglSX9ho694XdibL7ncu8vYnzHluqRx+W6CTJ6Tt0jHySMPfrsscB35OEY7/J56Ke+86VZO57Icf+FJ/azjJNmIMJ66pdh8vrz/lWPuUeaDGBnxQd2gEkzykmHwcwYUxbTClPKY8djGcrn7S8zxuYsls87axqWpCkkmyPQk9D4PQkuvLyGJtJZ00JxbrGnQ2Niw0N8jUdhRUdZY7VRAfZqobZmoboBi0PdX6Qu82aEh9WNXAk3YqO4B0uGyIb5+ua0Mass65p1tOMl1kFxP0fGAunh+yIf3Tzht795CMdTEaa8VKf8TQqSVIdFfdCxf1SFkFVN1dVZCq5T2ag5n6uO4UqB7zbTqh772BXtx4+0LCusOXDiARfJMSRhL2k3YnPa+hozFiPHMzNCNmIuEbMq2PIHA+53xzjuayh3Ht8SCQ+2QeNLWjKc6B00L8pj+WJg5f4JOToCk35AEhANqqlvcFI4oNjzZP1lb4i8XsiNatKjUnYJ+zKG2OR0/dASmE8VxOF92TdFEkFgCfw6CKJellOVM6mJAcVuuXnuckFkTqVpJIxmvFc8jGddYJOgHGeLcFtFsC2XAZ2C90T8abz7FObTFVJXLNMmpFEPktM8ZcQIvPxhKDOWTEkP+imc19uk2ReJlmeevz0xWWuK7F1OH+MZ9/HZd8pNo+FmGbzWFzW2jif4vS14PCYsS1ZKo4Kma+ViiT1LJS+jkCFfQMjsX4S6AntWl9u7zCVHgsLuXI4D2r4BYglIuOu4C4Rq93UloWdy0/CbU6iSchNTitpEWt035RjC8p1C2TJFtrKWjujXeP5kIPMwXMhn6Nwiqwg5gaBrYEGHXQtunxdJfCA6LYgoO4TIyjVb/0sqCH/SeNpYwnqEO+zgz2Fv2PbZvxMi/Fv52FOU3zzOXNbnzufX6c5iyFjpz3yARahegZHeAY+ZLzkil5PK5sbWrm0pe6WY1MdaLF1ScWlyw22oKDTAvmCx+6Yv0zdYxSb+DgN7N13x33MUVzCDt9FwhU1tGnTbfPNS8qpl29tQh1bUHBpS6mu1wcdkG+5zHEp6VzmNk4fgduCTvLjdc5G5/KWEmi/SPaX1KGtFgWxLXj6VPBS74A89eeyCqeUi62r8FfVmdPiUsMvyptXkt7lje01ytewd/Az/NZzTXmTMsg3r6ZysdXYNdRtwKXnGKNlXFNGuzko5sipd7aPa9Q99p1saKuxR0fbRSpfwe4UNi8ju0xcx3K3LbxvZwJb6izrvb1867j+gqd+7mOZ6FxPHGf59zHt+Jin+aCNJdpxH8Bpztw5CvTuO6dOwuW5f+bIxy1LdC4jNpflTi8xrqBIeE45NMc2T9TLz6lgLjqXnlfnygvqXHtZvWuvqv/ca+o//6p6Ca9BHa+q/0KDlRdf1+pLb2j15Te08vIXtfLSm1p5+U2tvfoVrb/2VW289ksNXm3o+hfeQg6+8Eta8K9Rxq4tb7iN65Gl+vAb2Di/iWzrja/p6pu/oqtf+rquvf6Wrr72RV179TW9+IXX9cobb+i1L35RX/qlt7T1wjV5ojYmwehurqm7uQ7YNd90rKl/eUv9q1vgktaev6L1F69p66XndeW1l/H5sp7/4mt69Wtf1mtf+yXwFT33+mspCR2y81yT5Md+X2FjQ/0r19R77nnG9Ioy5iMApwlXLilcuaxsjkDZrl6Sw/mMckAXrmwpu7yp7OqW8quXVYAuuu7ly+ox970N5OvYODYvc49cUc790bn8nHqgf/kaz8VLWrlyRRvEssJ9b52OajM2PGpV7Pj438HXxJ5lQZ6wZxaVMzYFCVUn5wXGB0MnIVO348jV73a02u+rB/V6OnVkWaZur6fO+oryjVXljG22tUp8awn51jpxgksnUSB/dlhTsXUBiClsrDBXq2BFRqzH5VVkFwDbxv5sm4w+J9BGBhq/K3L+JOayuX2ABmKy9T7xzLHWU6AcNvrE5FihDFIZut6TJRv4VHdFHttJ9FvZM6ceb4vM42RsgmMpFo8/S7o+sfeVrYHVHrSnfKWnog9W+vxqdQr9FXQNOvCdXl8NeokWlP2/eHSMFeXY5b05ZY3m+M7d7hH0VCBr/PVVYFe0MVCvs4Qudl38phjmtEsbrdx1Xex7bjeH8z1sGvTVlE9Sr9+hzQ4+u/xi1/hZkdOe+3Pgz+t2nQdOz4Lb9/GztrKitZU1bYDN1TVtra7LsTmnzm+trCsB2WX4y/11XTmFq8gdl/trSqCcbOfU7a9S5zRcfhn5I1jZ0HL9Hyvftt8j9gXWdXnOX+mt60p37RG4/go2jsttv8+hV5BfYSwSaO/KY0F7bn+u3QZzsCYfzyv4durjn0CdVHaKD+evwDuacVzTFvO9Rb1Lqxvyue53OgrBZPrsR/jsLkQgQZ2iq+76ujqbGyo2NxPyjS0VG7zcNi6pWAdOQd4CWbZ+RQusbSpb2wBOt6BzJLtLylqKzwzkXl5rbJwvkBX4PhtbxLKekK9vKKetYp0417fUWb+M/BLAZnOLl9oW/dikvKEi9QfKi78DvE6Hep0N9NBiYwubSyrQ5cgcGfQ0cuLyGPMU42XapJ7Xpw9pbJy6zRyF+wU58RQuW99SDoq1TcaSeNY2lINijmx9Q96mt5/jN/cyNKxvMW6baspeZ5Oyy4D7BR3a7qxv4RcZNDuF1C6yYmFLf6lTzPuS5OiafjR+XObouF2q6/KmXsfL9KMDijXkTonVxzb1Bz71g3HM4ZN8TtPYwz8pTXXxUzio15Zb/6mM3OfTfXbhuxtbcvSIs0vZ4+3Qj9No+n+F9XJVxSaU8cgYh2XkyHISuAQSuJykO996jiTJcQ16TRlJ+QIkd9llkssrL5IcvjTHiypI0ourLymDZug68ClpJzFfeYmk/NUvqQ/WXv+KNr70VfA1XfrKryRsvvn1RK989Vd17eu/pud++df1/C//tl4EL/3KX9VLX/8tvfzLv5nwCuVXfu139Oqv/o5e+7W/qlfBa7/+O/rCX/ldvfFX/rre+M2/IadfhL752/+K3vqX/jV97a//6/ra3/jX9fV/+V/Xr//Nf1O/+2/+T/Wv/s/+lv6Nf/c/1P/43//f6N/+9/9D/dv/wX+g/8m/97f0t/5X/2v97/+j/5P+d//R/1H/2//o/6B/59/7X+rXf/e39cWvvaUv/+rX9JVf/rq+/Mtf05d+5Wt641e/qjd//Vf01m/9un7pd/6KvvbXflu//D/4l/Rr/+rf0G/8zX9Fv/U//Nf0O//W/0h/89/9d/Rv/K3/hf6Nf+9/rt9F9tyXXlOP5DqudqXNdYWrV7TKB8Plt97S5a/8kq58+au68pWv6epbjregX9aVt97UlV96U1d/6cu6lvCVVL781leo8xXG701tffmL2vzi61p/9QU+gJ5X/yXHi9p67Qt67stf0dWvvKXLb35Fl954E3xZW298SeuvvKr+Cy9qFbxI+7/0W7+pV77yZfW2tmQ8M5VnyopcfRKAL7z6qt76ypf0xTde1msvXdOrL17Va+Dl5y7rCv24QtLr9DIfN5cclJ1epa+X0HeyID/Y2HGSYHmuYrXP/b+ibKPPvd+Hb5Ct9VPSFtZ70O65yNa6WkZY7yoge1IY82CrHZ2LtZ4yYmjgsVF2GW0st3uCJ4ZkT5/yVLeLj7OR4yfHn6MD7az3VUCXkZO05sTptlny7b7aOFraZ+x6cj8Or9+hbR9f5wvG03n3leEvow1HTnvHWFFOEv1jgbc/Rw5t4TF1WAMOj9Fj8xg9QXdaEGdBsp71Owq9YEyQTgAAEABJREFUjrJuobzbOUanC++g790+esYjUecdyHs9Fd0Wffg5eivwrbyroueg7PYJXu4qR55RduTdnnJv09FdiiPxXRVJ3sXG7XoqiMWR6sE3tIvcgZ5Eu8DnArRTtHB54t3W4fY9dbgfE6jbOYUubXiC30PeYEXd3uocfWhfPfx2Oyvq8YvoSrGiFegqWAP9Tk9rBciPsQ6/juwsuO069TbAet7XetY7Ca+7APp8RWsJ2C3kS3yGTQKy076eaZl2Uhx9eR8cqzzzVvOuElreKVgD68DpRqev9Tm83xfBx2a97aePEeO9/gjwtxhfeLdPZfgzbL299aTvLWJPZeZ0HayBdX7pdmzAH8e7chw38W90WRt5Rxm78MYT2QH51Gc4t+ZTKJogLCXu0TLVoUHMCiWEQnXWge9I0ITQ8gWyZbh8uQwfcukEMol2hP+T8LqnQf25nbFQHIGJCNz0xuIweJ4WEgs1IfTEU0uJZ1EnvpUl2pcCMJAo9taVzrRFl+o4xcZ5t3Wa7N0HckO/DNcnuA4EBzZJBnXbll+m7tvhfUly6vl4e/0M3sc8MB4OczofVx8flzk9AzHP5X+GEEkIYpYzj0WDkEHnwMbtFshOyVO9uczrnYbPp8PbD/O4nhGNRswO/MXzsKz3OBw5Y+TxPA74lI8zN+aCOv8I3B99czlrT8tw2QkwX205+fayg/lPZda56zN8+tw5GGO18NhPw9eA13W4PfeDeMAZL1VjR8BWNrTA6roMBHaGHLbSlBuK3Spw2cqmmjpQl61vsvu4pYJfGrpXnlP3+ZfVe+k1rbz8qjZee02e3F4ieb5KcvrcKy/r2ksvaPPyZXXY3Sp4aXsSUayvqkNCWrDLm5GIhq0NGXxocWlDGUlquLKpcO2SAgltxg58/twVda9dVvfyFsnbqkKPMermUr8LuNfop3jJKtEVqeuyHnSOzpy6nBeueJE3cDt8EJ/cJ7FqGbzc1UXvdZwmO3x5W+zWydFfleHXiMWw8edP1ukoLwp1QI84u7mpWxhlh9TLCS0T1LTWC1rpmFa6S1gqdzs8grDV6SOYxH2rPEgFBp05iiC279FRAVEM0pOCd49+rMhMugiMU0QfPW7HomyKSX5MF37oX4rZxwGbhfwcvvUjH6c5rIMTr9+irUv7yZ9T5k85Y3ouTHK7HxvatmlnOb62PWQGPIaALMBbCGILcAkMqmW8z+eA9/etQc2CDCroCSjQcIMIH8UcJBoUxXM/odELXuhOwqjfwu0yyudhrk9xYPM46m0t4sU+tT+nLnf9sizx3oZjbuey1A6yRZ1AL48h98NYGvrgkCExroJKOVwGwhxeXobrzkOQ+zCiOBth7rOhwu4kgpRiOKZG+ScBb9eITumwqMS7JMAHSm2fnT+GFn0IErFejNbHs6eBOGyOZb6VPUoLonXk0Iz+GRAH3eVegPkMp4/FZ6h+smoksJogY8LxDeuyFlXS0SwLOt3w/kIxkxwhkxx+Y7DwdR6srW9NPa/rEGX860zgm2FXgkknbChGh/HWmiPZLdeZ84t2sEvtQVM86D3uC7EUd1vXKS6cEAHtc62BxwPx01mH88nO7b3gwrPgumUke7/QfnLgSi8fIyJPoH+xBWZxCSms4yoSdnomR+M0qqF6htR9LkC8i76dwS+363WWy0/G+/hehNP9e0Jb1pd/CDfgBZjKp6nfby1O6+ZlxjWy7hNO9J8X6vK6TWu/iS3O2xJURvyJ+lpHv1yn1fk9m6H3Dwc+4pQXUtaRvBxyKaBLtlLjz6CS81Esf4rRH2tQipLT46f8vCwJmf8Pz5Se+tR0SgKijAoOwpMnqlo+0Jm3j9LmaBrAiDJjowSj7FiWOb8scx4kP1D34/1KzzNsnU9wvsXczm1p4fi0JLFjwaLsMmqnstMWLnd4lUj3nZ4LN1xGa9jK2vLT0LbuT4M+RZxpaJ4yxlTnKdpIk+NteB2nP2vwuBzLcVE+v5/Lhs0zRamTWjpO2ijpWxn3MeWY0PI8g7i3/Nkj6LG9r2iTsNXiaMtn0dbIdcu8ly9Ca+u0tXPe0ZZb6rJlnCd3G9c5bdGWLfXIEF8E773jIpvH6WjizPN0vTONfgpCi+aPb18YrAR4RsqIwwGhpKS3OKe6+PB6PwmkgInJo3lcez6njtbO6zjacktd9jRwn09j/4itN+wvjKoOqupMNZNRY1VHeKajYvgbSCVyRwV1G+97Ak6ophqaQFSJtuUl6na4VIKe5KDyI8Yu87re+jwaIyKrFK1sEKeKOglpxpx5D04henmKwxYT+LMw10f8PDIatC+Q4qgVoZFyje84t3XaQsTp8UR8RY+1BTG2NgvqPoAifY302SEoUbanmclIPriqARp7PMxMZs8OtPhjO4lSF+JUP35sgZxy7DPxOJgR+RMj0M/sUfj8XuDjOCyPxkvup4HwJu5nUX8BT04dniB7ckyyHmWsWgGnoaHUqdlfispYdQFXJmEXJcpc0OvUjR1Zo1HNv+ZZYKqwaxBUkfjXfARUWaYWNfpIH+Pcd41rR4S2gF06PY6MMjF5307A5Q7XuZ3D+WW4jOpOHIv6qUD0ugBu0/hqY/MhcB6Pi9OtHB4JnzuMoE61ItFt+WFc3KNT2JOnO3aclDYlKjBselKkt+kFPbuo189Mt3ib06nH8U8b62P8Gf6M9ekQ9CQYUkLC5Jl19bG+aPLZnCyEtLqcOnw1OZw/3YLLHWfpTtu2Zbd1tOWLqNs53OaRAUW4LFu2a3mnDkxPDKCXXb6MZV+n+bPsl+u63tHW8zHxu9XhfJAxpg7BicNrQ9LpfIskeKpL26Y/5RxePtuBtxFOqNyefCCNzQnFMyh4HI1v5xqHHoGjjcJk/sBB6dR8IwW+Pc1c3yDIeO6dD9ebhJUjQusz4HLXPw5uV+vMI7oUXQS82QQsIdKellDDO07L3cajXYZHric+whNbXmAY0dVgVkXCz1Xxcq6YDJ+y0yixm6eteiSlxYn/J9nOw3Shj+k/3eZlxwy5o4S28HICD9SSZLUk6Z2RzJa0WmlMnCMwYbmOwAAcggOevfuK9V6Cyl1FUM9RlTuqK8cudFdV1cBlbhdnu9jvgJY6v4PdjkpsW9Twre9UD/8RWYx7jM6+ZAcyO2wQjhScl8eGfh5bDa1FrAbCIXVAdiTB26L+kcwGYATG2DDi5qPPLPiiY2yiRL+bZVfDt/B5c77Ru00Dl7nO0fJOl7Fc57R8udzy59m3+mV6nu2y/DRPtxan6xYFGC+fB9SL8zybs+SLShcwy31yvh1P5x2n/dbMksvPw7L9eTbL8ie1jzJa9o6YXxoY/ALL68K4pwSMZ4BAnMPLJNkKc52XDV7Jd3Sv/iTCbUpa8R3nqKE1MTjinNbYH8P9HMPHscWxjRZtnZbVyWeGvonN24jE6bSG1rwq6gU9tqtTvabdCN/E27RTz+OLc9qWa+yOIcamQb1kB5tOr+tIBS4MDddHT5e3eETrCu7xhdwdPissnP50mMfk1OmborV52gjbeufRtGjPc/q48V2u9zhb1z+N/bLtWbz7c6DzpWGpI5Gro05UXBtgdOHpjhwXGp2h9DqOM1RzkUfT4kliObZ1Bxf7dn+tvVMve63z4DYtGlv3fxrLtV3nd3TzFDLu8vPhdm7vcL6pI+ocw+Wudzj/JFiO5yTvfSnJg2bkQQ1mbEs6N9WIvOgYE6ymZE2nMUPmmEDHYAScup3LHc47JvRkqor8q2Jdee88+rL2KKSYFqFfmhjNTJxgua/On4Z7cbRy5927w/lWfh49beNlr+tw3uudpsj8gaAl6nxCa4uONwk9o0M1mgYUntnpr8nP5CyFyMUnYTCZaTCpNCInHJMTDsGgjBpWUeM5RpQHZNKH00pH2B5BB3M4f4xSR9NjDOCPUWlInUOy9QE4AgPK7m8wKYmBOCgP8D+iPJxNNJgONZwdaVweaVYdqKr3Vdc7CVX1QFV5V3V5G9xQnH0igXr2karJ+6qm76mcvqty8o5m43eB01MYvaNyDEZvq0x4V9XoXZXDdzUbvKNy8Db828jgsZ2BcvwjfDWopu/QzrvE8a7q6j3V5fsJsfxAHkddfpziqibXVY0/wfY68uuK1Q1wnX5cTzRWN1VX9KO6A73Hh8dD1s8O4EMgHjDXQzBRzY585TeS/yfwHLzYZwl03edzCTN4ppQbW3NEbuYIHxtKvek5cJ+NrtaUG3XKh8Jkgagp9fwDbUobkycE0009YsHe63l854HlphZu0/Il99iCx4/zrm/h5WTjdo65TZLDt3bn0dbuLLpcx+NP48L94bRkPKp0qzNlUH+0OWr4Y4jHQjyBtg6hInf9RfC6rnd6FlzXoH2EOX0UkQdyi+NXjNu1cTjvsbW0pB8Nauo6ImsRH95vB/qKHpwPbJNNS+u5n2NaUr9F1dou+2b9VQvgx3XMKVOQ1orTE3Afc/3Cn8sc1PU5a0AMyW/r0ymy0/Fg08Y341ev8nHw+thUc7T2NfIKXw7CIxotwE2ezvSfEysZ/RYzejAreZacAWziBWDXgXpzX/jhQarHYvkmqlgVy+Vl3nUOlz2Vb/rTxvy4eu6b94gc59hG5D4GclvgvKMtJ9rGiT6VnbYLJvH0023OgutbnKU/LWttnZ7WnS67zUVYtq9r3g01917FKirBnGeN+X+j//GgXrJ16nVPIrIuz0Lj99E6kZV7EjUSx0np2aXGbvl6tl0rdctltPKzaT1/wlROF332PpyFMo1pVUPrmeolVPCOVub8rJxyW81UVWCud76skLsOVPANJtiOE+pqzPt9mlCVDZ9syhmymaqyJGeZajYB05lm3PP+f8w2KUealENyrwMdzPa1N9vVbrmt7WpbO/WudqJjT7txX9uUt6tddMD5ek8PK8cO1LGth/WOHqB74Dpyqu2EQ+ocaKfEf0k71aEGtDnytquJxrOByjhTRd5Rx8g8+3MLulgzlSLjfC6YB9cJG4fz0WUOZKl8Ia3xv4zz2isJrJKIM6GizLzK6Rz+n9Wt0dfII/lUDaqESjXyWDftpIexrCGf4fqZE/aaN0VNIBXM4XiiB/tD3dsb69buAHqkhweHerh/qAd7R2Cg7X1wMNDDw6EeHg21fTBCP5LX2x0MtTsYaMdxNNLOErbhHx6NqTPWgyPaoey2227roLwzONL2cKBt93M40q77PxpQZ1+7gx0Nxrs8q/dVsxijHjBsN+Cvazp+X7sP/1x3b/ye7l3/J7p/47+F/4fg7+vO9f+vbn30/9bND/6f+uS9/4c+eu//ro/e/i/10Q//S334/f9CH37vP9f73/u/6b2/+M/1zvf+r/rRn/2n+sGf/B19/zt/W9/79n+i7/7h/0Xf+2f/sb77T/7P+v4//4/1zjf+tt7+9t/RD/70P8H27+id7/5tvfMXf1vv/uA/1fs//Dv6APrhD/8z/P9n+uTt/xz8F/r4R7T7w/8X9L+i/Pd0/d1/oOrXc3AAABAASURBVE/e+Qf6+L2/B/5r4vr/6OP3/yvwd/XJ+y77R8j/sW59+Hvaufsnmhy+o3r0serxLV64D1jje6y5Q27igSbTgcaTIWMz1MFooP0hczAca38w0QHjvA92hxPtLDDWLvodsDsYa8cB7+VlbA9HzMUo6d1uF3877gO6C20wxgaMxnqAj218ud1F2KH+NvW3oe5jD95p8g2/oIMpbTtmUEepvcEMTFkLE/owQT5J1Ou3OK6PboStYzhlPKbagzp2oaexg2x7OKM/Mz2EPrgAbrc3mmkf3/vUOyTWI/p/SP+djnjAjnmAjxKmGvPAnvCAmPAwnvAgPsaMhy9AP8W2lU9P2JTYLMHtEiaa8PA8iSky/C23Q7ujqtIo0VIjXiojXhCj2VgjPoRHs6lG2I/BBIyT7xn3WYMZsSXMY/L/1rhjQh8d4+lUY15KCfib4M+R5OgmwP+fPyfYj2czuW6S7Ig/0elc1tAx9RvMeDE4ptAJsRLvdKzxFP4R0Afa8XFPH/iTUkMwIrEbuZyNiBHtjxKPLS/BUYL7cr9OHejcJvl3vpU5HWk0dUw0JI7RhHqOxE80HmOPz+Eco0ljN5iONZh4Pezd1n1j07TvdbAbj8mbK55nal5+saFeqEhARzxrxzxzxzyDlzHx8i6bGGDCc3tZd5qfYDNOONRkb6DJwVBjnuVnYYLcbaZut4s9GO8carx9qAn0LLguAf1ZPpdl7r/1PeY9420l0O6ynfNu6zq3nxL/hPfNhHfDlPhPY4JswlhNGYtUD38T7KduD2bL4H0zAyWokFfULalbDUaqXHYBanSOx9m53u0czi/D2y1pa+bAn8dyFkqeKS0qnplNH8YqRxPNWKuTdA+NuYfGmiZ+Bm0wSfdbw0/nfCtbplPujWW981PuQ/e3jJn//wWk58GM9ToHz5MZic2M50O5hBnPG8cU+giS3VQlz40W6RmD7+kjoJ1kX2Jfyttxvy0e8U17brMcyzK/qMezbkIfHVPuyyn39oT36IT7tsGYe3qs0WiYMCQvcQwGhzo62tfh4V5CUz5AdqDB0aEGh4c6OtzX4T442NPhwa4O93Z0sLut/V3o3i50V3u7YGdHezvb2t1+qDu3buj6xx/oxscf6s6NG9q+f0/bD7e1vb2tnQUeag8/H17/QH/03W/pD/7ij/SNd39ff/DB7+kbH/2BvvnJN/WtG9/Wd279qf7k9p/qD25/R//k1h/rnwKn/93NP9Z/88k39Pc//Of6ex/89/r7H/2e/gHlf3T9m/pvb35b/5hc4/cefE+/f+8v9M+vf0///Yf4+PBP9CfXv6sP7r5N7ndDt+9/wObpNrvyAz4Sp+RfcY6aJJpnGMkuCQoPsPoY5JYimW/k2LBe5HasHXYtsSuVEuokR0+yrjkitAE2fCTI67kvEmm18DJ2Ao2t+5jRJPHVU4k6MSXklVr9gqY2G9+xnqB3lNBKNf5qr0tP08OZPLmhn/76mRP2tmmGm5fhjBu/hDYYcpMPuJkdQ+iIB0R60TiPzmVDvvwcI24qt3eM0Hn5bFQkCGXCkJumQamh12d3oaFuMyMRmBHPmBt1xNfcSLEeKDjioTKHDmXlA9XTW4pTdqjZuY7Dj1UPPuSh+4FmR+9revieZgfvqtz/kcqDv9Bs/zua7n8TfEPV3jc02/0Xmm7/gSYPf1+TB/AP0d3/lg5v/Avdefuf6IPv/Xd653vQH/yBrr/zRyTb39T9j76lozt/rCn1q8M/VH3wh6p2/3iOb6ne+yNV+44/RPdNafAtheG3wXcURn8iG/6Z7Oi72P1A5c6PaPttje//UENulMG972tw73uJP7r7F7Tj+L5G2+9qcvSxpqObfHnfYxHuMh4HqhmPshrJHzoTPrhGPMiHJJGD4UyOIxLLI34qORpWOhjVc0QdDuOcb2XHdG9ca38cE3ZHlfYWKLU3Bvjcm2Pfk1Zw4CBp2SeGi7CH/hhT/DXYpe4J8ODcJbHZg7ZIesq7IPloKT6TDh97c3jdHeo7nHf5/lzn9ADecQhtMNMR/OMwcBsSwKPxTIeMxSAlhhXJnGPGmi01YS03L5KZpukFNJu/aKqGop+RGLcvj1k50xRZU6eU04WOZHuWUGo2fxn5CynZex3g5QYzJep2LVo9Zfc75X6dlhVtOEoowGY6xwzdDJsZZUdJwlgiK6lfcl+XxFLCu67FFPnU+4A88ZS9T8coU1wlfhPwXWJ/Ggt799MC2wn+PL6J89SbMnZT6MIeeRvLjPgWfJJXtL2MJpZkQxuJJl9L8lRvPpbw3lYaO+wntD1xSh2Xe32PbYrM6QzqmBLHlHFrMYGfMJYTxmA6r9vQkmfcTCUvDl4zzeN4aSOncj88d6d8FM9AyYfhjCTOMXXqZQeJX5vYnUVn2HjdiudD4rGvkJ0Ft3MkOz6iS+D1zoMnjyX34AL4LR+D1ndFn86KoZW1ftze0dqflrvOxyfRtm33DVrbhU9kUz6SEk7wE/kz9CJMGb8F6PNFtq5rbWfU83KLKXVd5/IWaRyxO49WzEPNc7ae29S8hyNrqQYV67IkKUnUeeD8k6AkcSqfwN7v+3TPYpvsaa9mvTsqeG/f4bzLzsWS7ZPYuz+3czh/rt8zYvE4U9zoFpTxSrxT4PerI8l4XpdLHxIV9fyjZUJSP+bDe8xHekro+fCewI8nAzlG46FGJPUjNs2cH5P8j7GfjEeaOG1BeYzNkMR/eHSQknxP8IeDAw1J+IcuHx41cvSHhwc69A8A59EfDgby/5O63fGBbu7d1J3RDd0h77k5/lgfk/tcH97QdXKEm5Pb2o07OgAPJvf0YHxX2xMwe6CH4P70PnXv6M4QDO7o9uFt3dlz3NK93Vu6v3tXB3x0TMeV8thTob6m5AyhKsi3MnLgXKozKXKmXfYoiOpoCc5HLgkkvDHW6I8hykKe4PwptPZuF90OfSOrlJJtZI2cpyaJdaNrPhJcHmlbHhyoebYKmwaNjfC3gCf+i3JU8k/ZaU29mHw1j+bPen1mCXtFUI5oQbUJBFWWgRw+U4k8IYRTvKlMMmzCMrBz+WkY9viaIZ9h32JKeZoFzUIOvC4TL750NFWwiTINldkQfqhMRylht/pAcfaQBXRXmt1RqO8lZPUDWX1fWQUSvacMXV7dVVHeVlHdaQDfre+oHx9oTdtaswOt4DMb75Bw3yNJ3tHhfW6YhwM9vLOvGx/cZXf+E33yow9178NPdHDnNkn7HWl0T/nUcV/57K7yqYN2iKmobqtT3lK3uqVeDU1ARiyd8p6K8r461bZ62tWK7Ws17CashG0V9V0+OD7UgGT9cPsdDQ8/0mRwQzNuxqp6qJDtK88HKoqJep1S/l+j63ZMeYjouJP8v7qR/hNm3Fz+nwLMuoqhr3qBnursDARkLfK+qgV6jT3lOu8p5vijvpLvjiK0Dh1dCLcBXreGlqBy5B2Vj6BQmRWqEnLiaPlCdUE72NctvFx0semqJi5H5X4d2FQOeG+zRSTWFgr+X0N5HDpq7InDclVzlHNahzzdKzEEReMm4lSiMIlyu6JrZPBJ5jrnHc47nJ9DUIdBnwhe39HaZzSX8ZyhPPcT8VPTdgMRK8AiynhYNXaJ93KLiC7ZuG3DV1E6G4Z8GeIhvoQavjbVZ4F26qTHJvmPqqENIn6VgEmiTfvHcn+GLWQYNX9FYGpoU/eEPj33XO4+HM4v41FZTR1cq/WTysiatt2+QROzUvypffrR1Gn9e99q9FA3ZnzTiR0zmFiDzxiTjLnLePIVoMtzuXMCuU6WszPLBXUcja3XuQCs5c4ZKJCdCe6B4imw8E2dzuNAmwt7nRFzq2/9zMsFtkUMcuQ+hqy3DIQlGPIWgbEOTOyFWLK3x9mib307vchvhu3j9G7jCMSQ1gTxZtyfgXs58FwJwWTPBMLPaeDbJJqTQR1SPPef637mQT/UQk20zZXJMAbXQQ8Dnc2yoDzLEjJoQp6pAHnSBWXB5HOQhZDscuxy9G6b5zky5NjkIMNnwL+RELa7y85HksvIB43xPDGSRqGP0FiVis5LKnjXvfTKy1rbWNWwHOhwuqdBva+BHeig3tN+uaejeKgRiJ2ZuutBHZCvStlqlK3Qyz7PoF6tslPzzqwVQ4XnEuFMVk7Vs6jn1tb0xuVreuPSc3p+ZZ38KCM3CeRLUTm/TmT8Umu0H6oh+dWUnKsCNU+qCNQMbepHlEFpVSfgMuA6Y5wTTpXd3uUtdf4ReJ15fbdrYbTmtvIb1Solqlqt3qnrExhjBhhRTdw1FHt/ESXfVHlGZ/isflg3IkJeGlKKD0HtYMgjLwdHDa0tI0HJVM7pohyQJZBkoystx8aBPJWXKTYs5pIFWxr83HaG3QwfCcgr+IoYKpWENpIn6t1srG4YqyBpz+KRYrXPF999jYd3NSFhLmf3ZXFXRThQkbEDb3v0YJe6e8rkOKDMwtKUx3gFamXcAIGJCrws+eVDJTvJw/2ZRrsVSXItjaXLG6aXruWgq7VO0GRfuvdxJGmf6frbtW6/X2v7VqnJYSX3UxBxDgr6kEm0A1gsjAJxzBJCnCrjI6STT9TJx+oUQ2IeKA8e94GysAd2lWe7CvZQ1ey2BiTre9vvaW/3PR3s8bPUwYea8nUdSfwzbIp8Xz389DtTrfRKbuqpAr5jGElWquYGrBlTR5zT2jLVOgMuPw3sIr2pLadOzu0xx5Jd5XrXXwD3EWOuOnq7UK9zJjLaAO7L9U5ZGx5zdB6Z+2ri6RBTAdw+qHY7QbGpQbKD1vThBJZjp07Fy/2xwEeVYnf/DSqvuyyP3EsgRhOdUHSeeCLrwsGESPBC5ojQZbhMxJKATvhOvPtL5SAt0eW6x7zRdFgg2eMz4qOmdu00inloED0eZAJu06KO6LnUMSpiE9HXwHkF4khgpTOWAtGO24zEeAyPp8V5NvgjxhSrtwXk/pLfeRsuAxG7yLg0cH+tb6g58EX7wkaJzsvUE/VPyFKZOlDvV4O5T/eV5F7GB31f1PXYXJds0KVyYxeX24Q3dGYmM6P5FtjSN0MfiBMPcBKPR6Wjlnh0gCh/n3qyZrTv8KTtBGrj+fPTQUZMT4MU96eNl7bCct3lMnyKY65PPPOdzRHU/Mugucugzrd6511+ERrbjHdHppznQI6fi5Bh02Jh17Y7py7P8HMeWr1Hn3kd+uljwOtR/t7igcdNKvEq07M5Im6WQXHpjJFnwSksqU+tcROCnxrMjOZPAgGny5bD8vIc8xuQkvwwMycNYM2sqS9j0KMsyjkF7vEMBEpokpyHpvzwMUsyBP6k4c5PdUUO4sm4qkqOxJOIGfImkSeZ9q99T+SxqfmlLquCLq1s6ZVrr2qrd1mamGb8oj5jl78iiZ7NBjoc7Gr/aEeHw12NSKhnmmhG7uOJeehmKlY6yldXlPd6ytnM8o/bTl1oJRa60l3VW8+/qF99+UW9vtbRlepI65MdbVY7WhnfU8HkyZ/pAAAQAElEQVSOfNz7ROXuRxo9/EDDnY803L2p2dFDxfGhbDaR2o8O72/NALFeDOoQfHrxOE2QMGuQmJoRbBBUK2ATMEnjHMW4RoA+LfhaXnGho2TUOQa2lN3GYfg3yg1c14AGqYkv2vIYLc1BTTuI4wVA9TSn9+Np7B+xtbmEOOfc+STFTQWeF3TZu38Kc53rH4dmgGiLxR9byLsTGKQISkoTXmMkszZWN5tqJS/VDROFekRyva/xEYvxaI/FeiDNpjxEfYBrBRZ75gMOAgtdlMWTLaiiwVrii6umByW0YqarUGvCT2OHw7H29od68GDIR0Cma5dX9MpL0ovP53r5hZ5ef2VVb7yW69ImzY2lWx9Fvff9TO//oK+P3st0795YR9w0oyk3h99cjEdF2xVtVdwuFTdMyY1TwdeeRKOL6JpkKHGUSkV00WbQqSw4HbHGj1ROHmjIjTLY+ZAPh480PfhI1dEn0ui6MpL6Dr8m9MKeVotDrXWHWitGWuFDp2MjFRrzgpmmsdF8oUf676gZA0fl8SaeiImhBpqPmSH32TZFOW2uzrlkDuozuvRBCcc2mteCuhAPCwELIQKLRmwOQR0mi6IC8DPxXDi9rrkMGPWcN+TmfAtWT0DmcHtMHzk9Vl8RjpoYajM9HsLGcWwbabN1TpOwHhEknS4BjLVSIPCJJuXxxVzeFp1v4bKz+FY2p15/uVmvltqZ6xd8UoiuKl2ccciji1idBdc1EG0kc2gjOenfxa5/FKZHZbpA1tgfL4KmHaRKsNN1TWancdqmLbvdMu9lRys7TZd1zjskj40mU7tcKLv8GC4za8pnjVUjq6lH39L60BkHOp+V+T3LqpNRXkZQTSgnIWTnYbnuM+FjTDGJuJ4ENrd/krYfZxNoc2Hjfh3LslN8G1+qM7dtZYmm+yieMQ/LItc7ajHwDXTe4XYt5jYUDTZhmW9lpyhFxldNU3CB503wesSfkQRlcz7Frx/HQQM/Drc/ZZ/GWDoEFYeZcW1OM3g/T1NXI3eS4EODjdmx0FnDZ6KWrOT88vykdz73tP/JzWw2U8J0pnI6ZYNuJv8zjsjcRmwWqGisqmWzWt1ZrqudK3rr2tfBr+pSfVXZUab6gLqDieJoqmo04Vf5Q+3tPdTOzgMdDfY0nB5pMh2opE3jhV9UmdZI1K+EVb3Sv6o3L72iX37udb3RX9cG9t2HHyre/jOVN7+ZMINOb/2Rprco3/2OtP0DVQ/f1uTBj0je39Fw+0MNd25ptr8vTWbyj0puQc2HwVmJUmRA6I2e7HjUMuLQ8WT1z7LCAXGoBR/M4uO6KauZKu4vtwrkkUxII0P1Wc7wWSqfXddDPNb4ULVopansZgx6K5N3PCnUdGyZd52DEbZlJJnkssCABXSBehmJbEFim2tEojlUNwzVD1N+5p2SzI1VTwaaDA80GR1qNj5SrGbIqcgAaw6Dhjmc14nD0sLxn7BLbgj/u9Ihi+vgYMrudaXBkdjxDuxUFyosKvDV2tFQl9akl5/v6c03+nrtlVzdIurBvak+fP9Qb//wQO++PdSdm7UODzJN+Orl3uK1WatkR71MyfqMn9HLhPT3ePSzZjFEPioitI09IhcwVrvZVI5g/NKgI2X1geLkgaZHNzTd/0TlwSeaHVxXfXRTNr5N4n5XHW2rbwdazT1pn0JnWsFPJ07UIZZ8/vES8C+rJJIFhl6RvkafgCRzeYkOSi8EmlGLcuqQ4vyfl+ZgXSRfcu2jQLx0mgxjhxIVZYfLW3rcnkm0reaIEIf8EpE7kMEJWExX5/BJTfy7pAVq+eHiBsTPeo4Xgv7MXS3biToOlzU+8Y6d89KcQaR2DJPIBXN4sPN+COqjmqq5HXOjBEkLO7cC6KPD67DWo4M2vP5ZoIYaQDipumgmMfhp9JFiC8GfhVbv9FjfGEcEDunR8rJcSn3yfiVIqSwOyov4nAfuK63ROZ9sW34RO3VbPulqKY2f03nbSS/J9YlH7jQ1CO+0LUsy7FgdSmK/OKRUNqPA6b7cph2/s8o642irn6FS0wDxSGrtUlOSlmkb6rKMkE/YnNBJ6OIzQ9tn7/9PGumZ6QMA2rbbeM6ix3M57z/3TFvPx2hRxwcQn4vyWXyqEHW+Darlem4P0lxSzZugyDzosdCpw4g7vd+QO/Wy94PipzwJaBHrp3TRViO2lv3p0JN98XFxtPO04NvB9yB9Upyehtsgc2LzWXIasHeYeUmNxqTENBdpTpv2dOrgCU3uUbGxV5VlSthL8hhP3P1/jzYjca/JAZq8oG6WOfPjayZ44j6J6kwKXc2f05evvKWvv/Aren39dW1Ua8qPguJBqenemE29EZt7Azb6DnSwvaO9+w+0f/+hBg92NLy3q+nDkXqjTC/km/pSb1NvFht6aVwr3PhIk7e/rfGPvqGj7/0zbX/nH+n+t/6h7n7rH+j2H/493fjG39WNP/i7uvXN/592vvdPNXzvmxp+8C0N3v+mBh99W8Pb38P3e4pHd8TWO0Nfy0Km2oLgvCeMh4+MDxrs6TOeEpyxpmpknr/VeFMWFDN8cYZoMj52xIcNO7Eyfn2wo6nscCwdsdN6OIFOpWEpjWoJ1vh4CbWRR4Y0aybJueBxOCg/izM8Cyfn+YgMyDEYcwYiAtElI8EWvDkvcRUG1sA7DgwkG7cDAasAzYBTS1TKYpT/3JuTG3ZIXjv1lMRyQJI+1Ep3qjX/++x8Ru2JRPI8mwxUTseq4GNEbhU62hcja1EVlNsBAWWuizMVLX0scZ/IE+pZWWvA1+g+C3xnO5KwizZNly/nTN6YJNjUqYmxnpG4D9QNY22u13r5xVxf+9qqvvTlQlku3bxe6Qd/Ln33O1N9/H6l3W3WwqAixlI1SXLNqqhJkJvoSkKqGCscc9MaCFEKFB2Z89ysYQ4j2Q42Uc4HTKaBQrWnenRf0/2bGu1c13TvppyfkbTHEYn75I7y8gFxH5C4j7WaTbVaVNrIo/qhVpfx6hBLllApGA2buKEA42dA3FZiHBvUPDCinHdVCwTppGoaf6diThMWEpeeg+SSC/NPA34mJKepPpw3JmwSKM/P43XZ6lo6N/D6S7GYl1uVU/x68ud9cnifjyGZUeNJIJN88kxyVtRpQBHezCgCSab2iPQGLGKYyynLQbHtzQmKg7ZLTv32YubwRYV0ttZIWVNpMFuRU7fBByHBueAUAsoWbpSAKeIU/AlKIemdBokHsYOSjo/lUtuWa5F7B5JTLzuQUY7Ax8DoVQPJzBLE4XOWgJ7i/IzyOglL6zbZMZ4nKbPdyrTEI6M4Pxt/zJBSXVGea46JwdJvOeA5BXwN4ZVQvM4xEoc+dZuafjpvVKJ7XF3iNRuariaZGYAKCvSUhxn1TsFdpHhgngXFzVOfbbs6FZvZo/GaHcuepCEf1xZmx3XN4GXMGBQ+nIJp+SBCXxOnsWyyzJ+2a8tLNjSnBGSBxlokGeWzqK+IVs6ioqbH5c9j7nE2efzdYTw/qY6uucJ8ihO/aZ07fbLqZkZ/GizXcA/Lz+fH8ct1nx2folAaM5ME2nuz4cXR2NANF1E+Ps1MZsdoNWbG+pHQQE0Zz71ASX6gc7mzLQwmcGmfZd6iGSWezzXzFz359nH39QKNbKb5/5h+MpuSn5Q8wqnB/PoYUlBKRKmnWSXSAlXkLcUw18v9V/T1539Zv/HyX9FbV9/SS/2XtDLrSQeVyt2xqr2pyp2Jqu2x6u2R6gdHyvcmumKbJPov66tbL+mtzqqubO8pvvsj2ft/qv7N7yWs3vmRth5+rBeG9/TqdE/PHbIp+MkPdfTdPyCJ/2905w//vu790d/Tzrf/oQ6/999p9sHva3rnGzq4/g1tf/zHOrj7nurhvtIw5Zn83lQ6GAeEkfFQQhIeX+i6HEniDGven++er0Db+YyMrxJMVVWymUl+uL2v6s5DlR/f0eT9Wzr64Ufa+4v3tPfdd7X/vXeJ/T1NvveBZu/cUPnRXcbjQBrPZCX5EOObEU+G0zTe3nSCX1Iwn/oSPnXNT1txKeY0RpTtFFJQLqONhQ6+PVEl1uu7re8QFCzUDoltpx6pEwfsEg/VzSZaIVvukGiaZhL6ajZk95oJKScsaGRMHOMqf7Fi4Gta7r+iBUdNyRHToofjy6tkUvguUKxzzaaZjpgrfjHS/q5UkHxvbnTU62bySQusBgOJ4suIsyD5XuFDwv805ktvrOmtr/S1tSUND6UP341670dHuvXxVHs7ptGIRcnHTeQGjfQhakRk4wbWxG+UToAOWELkoRDpXsSC3lhJeUqZD5d6rLo81HS4o9HBfQ32b2t4cEujw5uakLjPRnf4JeKBQrmrPB6oF47ULwZ8/Iy1mo9J3MeM8ZiPgIkyxjUntpA+EKKM/hotNVSUAX3XGYfHvRBHEVtMCNgbY/4IkPs8HUNLR4RfBsVzTreioXO0LsbC5qDNCFy6wFzVmiSK0vuT+LP0J/qj+bg0VBwBHNd3DsGJs5U5BYyzljvhZYfOOYhJ2Ceicw6v78DuHAvEJuNFY+a0gSijOOM0ZGcB8Rnn+bG1Ps6o9IgI2zP7gFzLaCsic3tH0s/lXm6xLGdta1GmbuJ99nTG0epPq1r5KRrdzylZ8n+6/lL5/EFbMjpm3dxxLDn7bmr1bnsCHl6rfAbUh/hp3Czbp7iIx2WfFhe1vfA5N2rbmxcvIGcF5XN7TpVFQ6fqnTBHl9bCZ6DmdT0Of68w795u69M7d6K9zwsXjYAPpZmP57GVmcnMjgVwZoYsyMi8AzAzpM0ZQlBAFgy9TGYngSAZml9d53SOyPuEGUylpJfxT7zXS1Uk7J7QU+LNVSl6/oD9gpLHRDYbPXGvB6X//y1qY7KpV3uv6+tXf5XE/Tf126/9jn7thV/XW5tv6Qv5a3q+vKZLw01tDTbAll5H9rWtL+vN1Zd0rewo3nmg0SffV3n3u7KdtzW68xc6uv19+d+px9l99btDXXou6MXX1/X6F9b0yvMdPbcyU2/6QJP77+vBB3+mGz/4Q91770+0e/1tHd15X+P7H+ng5nvau/EO/HU2Eocq2DAMvq06f9E272aTUu918eFmWDgJ2OehUOY7V+OpRvv7Gtzf0eDOQw1v3tcE1De3VdzeV//uoXq39pVTzq4/VPXBbR38xfsk8O9o58/e1t6fv6PRe9dVUjcejOQ7855a0hTjHyHAG4X7LGf4LJWfti4hpyppnBPXXLwfy6CHDOVJncsSELufiEUD8fqs2KSckliOVGigQkdgoH4+I2lvdKrGiiTrU3bXp9OBfHfdmHS5U8OpY+5TUEdU0nLlZLHXoGJrPfKQi7xYZxPT4DCmXfWDfSkwmltbpm6Peuzci5vE3Qt74YxHZPLsyWjBbHbYbV/tTfSFV1b0a7+6qte+EOQfArdvRH38wZE+ATsPSk1HuWLVkeog0W7jp8ZXBUpk8DGmBDC1E5V4SzTCAxSB/hpJu7EzHjzBygq7zgAAEABJREFU1kTGx02c7WrG1+/o4CaJ+3US9+saH17XZHhD5eSWuAMV6gcqbFu9bFcrxSEfQkP18gmyiXI+IvJI8h4nyuh3Rt8y4snodwBGlA6dOGxeamIz4nPMhYm4xWkkxZNefABoWwvo+HDHx6U5F6EtYIlJDvfjcH4Or/4IqOpmjTzS6uPh/lt7MWbeqlHT6dmwudgpYHwXrfBAj45z67u9V4c6iX5xUIb35iH00GeihUfYwC0VsU3+nbIeufsELCk/3cUfuJHGHY0H93YWGm26ujoxbQxNvPLYvBNOddbhFRtEbBbwcUugr6hTN1N1Ctgl9sSllR+37+rIpQXs/Gxtoe7YkTSUk+9l6orlcsNbsnPdozAX0ahTh+BdlCi8yxxJ9owu3oVnhU8TUtu2DwtdbLv61PSJ22ZtyBtLVGcePsbp/iegRLG3ExClJSQ7LOgMV3Snr267JEv2+pSHUa8Fa5zWcKeKHdoaxogh8/s48ZhGieunPHGSZuJTVv+ZqzYfN+/WidhcviRYWhvG+C5p5EUzk2DMTAFY8LI4DKlOwo7L4jCzpIddOj0gh9BZ8ik4z1Gmk0lK2iObaJEdX08sIrlLDWJZid1KCRpI2rNpVBjWKWnPD4JWxiu6Ypf1xsYX9PXnvqbfeOnX9Zsv/4Z++5Xf1O9+4a/qd1/7q/rtV38T+a/qrUuv6cW8r97Rvqp7HynbA/vvafrwHWXjO1rJBlrvl1rz/5BFNiIH21ac7qi7Uunllzf05dcu64vPr+uVrY62ipkmOwe6/c739cGf/r52P/6+7OCO7PC2Jvc+1NHt9zR6cF2aHtLLEtRkGs1arnl/yBey0wShiHJZXJa7GIjasqC0TEdTVTuHGl2/x0fHrtb3Z9rgl4WVB2N1ru9KP7yu2Z+9r9F33tHwj9/W8Ns/0uTP31N495Y6H95T8fE9VW9/rMM//ZH2//xtHfzwQ9V3tuV/PmNlpCVLzURx+OU0ED/pScRPanqBnTU6j6PhmivPAAL1YEOijfT0lcrJ0Ege1UCPHobIAeE01WaqEDQ745XMSBZtpExHKnSobjYGM5L4KT6nqtlRH4/YUSZZj/WE3Ai5aoX5TWNiKCwoUa5Rfngq4VTEH+VfrDUZdV3Vmk4iu99Rh3u1BgfSZCytrEjrm30V7Oqb8VWLLRVxEBsC581l0BwU3Ey9bKZed6wXXsj05peu6pWXu+zaS7c+qfXhuyPd/Hiku7cmJNFG8lxIJWBn3x+wBCSlj4JK8kU5hyc+LWgmnUYEpoqelbJF0j5VZmNwpBD3VM8ekKTfIWn/REMS9jEJ+2T4iWbjG4oViXt9h1FigYaH6uYHWu2MtcovBStFqW6YMO5j5cIfSXvOTZNhbXxkhJjJlEmUBdfAr5ZKIrYEi3rcYRi4mQOW85w6yQDdfG3JKdaPP6mjFqetW7nTGqVTyCOny8/CsuGyfu7LO7ds8gR846WZ3Yan0oV+XOkIGM7B2MQ0N9yn3FcUdRoYy/3PJ8yLF+J0/fPKNaH4WvUHbgINxDORVoiSH1qOCxAzsTfx44y6StCFR1P/5Lg1snk71Pa2IBectOdGDtpM9ZdESbyoPVdgpwX05AfOfUk7zqqE90aMXcM0V5efrpNkjXpxPUu2UM6ZJ7GZm/5Cksi9cVbHfHwdYuzbMUrUyxeBdWAtzrXDIs6RbMVVn/nApWr6U+Mp8t4IMIEYHIbMAfmUJ458MD5l7Z+taj4SyzgnOsaSMymTNRczk5nNZS2liMzM5P8oLU6DcwR0Aa1TM5OZiQunHUPtEZXshI5J5UpKUGtMQjIZD+ErRc8R6lLyfISE3chfQgtP2D2pJGm3ca3Ibnt1OFF1APYnMhLX7iDTVrWu57MrerF4Ti91nyeZf1Uvdq9qg1ykPx1K/Do/23lfg7s/kJE7XCanubph2liVup1K5exAR4f3tPPghh7e/kAPbryvhzc/1MH2LdnsUJtd02vPbeqX3ljXFepUOw919+3v6JO/+EPVu9dVDO+TVN/Qwe33SdpvkHAd0eNaRs7G8lWdLqy7lpJ/yHmnIIKaIfN3DFaSj+msVNzZ0+TuAw1v3Vd+d18bD0fKbx9o+sfvaP+ffFsP/tEf6fY//Bf6+O/9M33wX/1jffhf/xN9+Hf/qT7++/9ct/7xN3Tnn31TO9/4E4mEvf/JfemdGxr/4APtfu8dHb3/iUo+QDSplOaFe4Iw9FmO8Fkqt3V9AFgrWgCF85AnOKntTzvHE1i7ifuuTak9U1RgxzhndzfXULn/ZxvDUF2SyE5WMlBT+UKtSdL9f908nY1URWRWy2jTeEL53Ak/7ttBRBL6OEct/vGVWleVKr5Kp+NSo8FERwczHbCgDw8xl7S+saIsNyl4uzVxRRny1nW9xEc6YVgYFgH/RV7p2vO1vvClrjY3paMjaY+PtDvXZ7rx4ZFu3xhpfyfjw6CgOyTtMZc8CWbHXfiI3gjxij7p1OFjZLQht0lgAZG0c6fI+NAJJO0hjIhmKKsP6OMuifs9+Y77cP96s9t+dEvl6A5fx/dl1bZCva/CBuqHCTvuZUI/L9Wh7wUfBoGHhIdixBLngIhuz2Fq5AHawq3d6nykOpi5n+P++Mi65vx6T63x4NOY/Rh8p2CI1+crtZEEF168v9RgrJpeX2h8gXLZT2uWZIsxbaUn6cLmpPiZldq+XeiQGB/V+/wswz09avXpJPjyOXKkkT/pBa2Wx8XLJy1+MiVv1+NIrfkYObwAdXkN9eK5QJ98nGvwueKZjwBj3tzJvnYZ/VQ+qxXXO7CR4yybTy9zjzGmt8end/ILVbMd67ZTPkIuczjfyh9PPZFOCEEWTM2fvwQFM967ICzJMmyyTAbFQBgDE4byst/Hzpv7MlOiEiJTe7gs4NOCVFUzcoWxak/UeZc1kXP1k0Q2ks84fPOxrkreQiVv7anKONKsHmpaHmkyPZL/NcKUxH8yHmh4dKih/xc1qN8pchVFVFkeajy7p4Phh7q7/V2NJnfJgSr1VnJZJ9OMWMas2ymYeSvkBTPanuJjxK87R2x8Ho2nGkyG+JlqfW1Nr750TV/74qbWyS12r7+ju+/+hWY7N2WDbU32aOv+LR3t3Gdjc8jHSCUGQdLxOGjp8LXtRX8G1sTgtCQGhaDxwaG2b9/F56F6s6jNkVS/d0t3/tt/oQe/9yfspL+Tdtf717e18WCgK/tTbe2MtLF9pO7th5q894l2/vz7uvFHf6z3//kf6M4fflvlu5+oc3tHsw9ua/eHH+nhOx9p/HBXJJ0eBhFEoAXOCTvZnnUJZwmfRsb8J3OnCYybD0riz4kGExkPCUcTenLxyIV1dqYHY/WSZyvgI7BLnWmmXCNlGqoAK/lMPZLH4ElpZDHOxuyIj0h0pyzgiSIL1Fg8qUF8eTyJ5+LDGfEZzReC36Q+zRLrSxUdK5nY8agkoa60T7K+vVer29/Uq194k0V6TWN2wEt1FLMckIhaA3lPTKI5YMCHHl1ExgKq+eiIGQvick/XnttQEUTSLD28x2779chO+1h3bhxp5+FYoyNurmlNf6KiB+ZhCh5fePaWEvCsdDBOqGEJAI1fI/1vPkgqpb7SvmwqI3k3xjJWhyrHD2nrrkZ7tzTeu57+h6nl0R3Vo/uy2UNl5a7y6kDdeKQVEv7VfKLVbKauTdMvG4GPJDH+5mPJ46CNhzDVoIk26pgS5OKMcGcB8eNPr4jfxxs+iYU7cyzb+ig6lmUt73JHWz6D2ml/Z9hcIGrWEQaPaQaLZqyx8zpeflp8tkgvbo2w5NNkMAlNtGrWyqmWvQMOtBefXq+FW+LcG3F4fYfzCa6XlIjXScwZl8ZHpM5JnBFppLq3cRqIn+lJO5wiJPnhfAsvL8NDSeXzDJrupdFPdqcurj4l+oUs+vAoDaj3eBlaOlo5ojSwbXmJLuTY+Lmk8uJJeKvAnwknsGyFfrn4KXn34vCJNmLMKBjvNV4HcpiXgbt34nC+gZfOQ2PRXNvONqWf/etyny6IlgeUsTbOgtdKcmyEzTKSXM3BkPvQK5lw8TJEai5SoqbFMfdnIiGAbzVmJjOTZOlfIM9o36Lk7BKtTKdjjUdD2FpGDhBJlGt22SOoK9775EGR93NN/lSx4VnWYxJ2UI1UlRNVU+h0otIxmZAgz1SXUZkV6hR95aGjbDZVQTK/x475aPcTdWuS0/EOecNQQ3KUachU9jJl6z112W7vb65p5dKaVi+tau1yX511Uxmkw1Gl/b0jbd+7pzgZ69r6ir740oZe2Ci1f+t7uv2jP9b04XXFo23ykAfaJ2kfHuyppv1A37x/gtJt+s7pUwoxh/OgQllhk/OhEI9GGrC7XkE740oFvyhM//Q93ftn39Hk7U/U2T1QPhioOjzQeG9f5eGR6uFIDKiijyljk7H5m49Hyg4ONProhu5++8/1yTe+rZvf/q7K928p/+SBdr7ztnY+4BeBaUnrzJABYvJ5T4B/mjM8jfFZthGhA6I2AC87L5ZSA78aiwaoOQzioTuVvAaCs05U/hBZVnkdT9hzH3wWXMZiyzUiWR+oS9LY79QsplJiJ71m4Y0ng5SwV3x11nFGVDjl6j7NaRMsUXhEIrVkaj1pBxVfqFUdVWFTVYFFa5pMgkajTDt7lSxb1xtf/g19+au/q+de+rpWN9+Q8qsa1x1NYqYpN1JtmaLRkkm+IR6hQh75yqsJgtZo0zSdVRqPZ2DKDSMWo7hppPERifvdUndvH+o2X3u3btzXA/8fRxwOsKvwIEVijCT+nEpfF5RFNyNj5FTeKPFYGwAxuCg9qy3Kk3e2zmVW8miYyPjSFjdu5Oeq2fABX6G3Ndplt33/pqZHt1UO78gT9+CJe7WjvN5VV4fqZyOt5FP1+YWjS/KeJ38zfFYy3giEpAgXiTqaaRlCrvnR6IX+JJZMli3hUw1oe8472BY/M3X/y07wv1y8kKeu1VhAuX6a02tGmjxBceRlyMVnWw+rx9mzFJh7DOent/nomM+Vz4xEGQ07UuPwiSrSggOyOOnMgj+Daes6TWrsvRMOwT+CZDS/eFuOeXGZII7UXYYo68zjrHZa2ZkVPpXQPXrFyMUBSSPm9DRc72jrnNYvyhgshmouRDTnfj6J99v79CRIU9oaeqHlE6X/ifqIOCin0/k5Tuhdlgy4eBTzZ8CyGE1zuv40sHfbFo3hp762oTkVffN3aPAmSMJU1UgswXWnI+EprIuBenEanAPyYzq9D0+Di8NY7u1FlvSJ97ZOwcxkZuIiP8xMy3BZq3O+idvffV4CRl2ybDPDzCROcXhUEBntBXIFk3lRhq2XQ5YpkBBnbA5mWYA3+TM0Q19kJs93fEe8JKkUuQzZtuTJOnwkb4rQOuU3U5VsrtWeL5FLleWYvGMCZqpI1KvplLxnRtWojCyrCH3yqxXe6V11SbO0f6S4u6cVcqt+GCu3ibJYyLJV2cq6so0+CXtf+VpfBYl4l7Y8rKYAABAASURBVMS9u7mq7taaVi6vaf1KTxuXcvV7JuOj4mj3QA9u3VVBDvLFVzZ0ZWWsg9s/0oMPv6d49EBd5NVwX4OdB5oOj6hTpc1bea4jDh84553K5A9FMhzUUTX+AznW4a17Gm7va9VydYYz7XzvHe1++0cK1x9Id7d1cOeedh+AvYf8enCYcDQ50qge6UgDcKipRoxBpb4FrTOp/eFURx/f0Ad/9B3d/uPvqXrvpjxpH+Mvjhi/NrQmJA8LydOd4enMz7cm3hRAoh4Q8GTQyz5mF9RE5SNbQ5/0jCyIWkU9I1GcqmCRZfKFMlaPn2nygD9fkNVEM5LOCQtwhm3N4kwJLLGlYFNgXnD4UDjlRqqlGhcldMrDrKykqs74ichIpgsS9q72DuBnfAV++bf16hu/qfXLX9bm1V/R5ed/U2uXfkVZ74uahefAmmZ8kZbcRJ4rt00yx/L/h8s6ZKSxGYupo7rs6+H9se7fHfNT0/FYePvjiTQYVDo4mOr+/ZFu39rDdk/7ewNNWAwlD9zIYEcacCqWkigfe5FcJ/QNND9M0RrMBVhEart1xY1QckPMVM2ONBnuaHx4R8O9WwljEvfJ4A55/T1FEnerdlXoQD3/2/b+TGurEX6mnKWdczMHHhAZXxQZPQ4OeFuGYhvCudQtfF05olFypHrw59b6NAr3V1PR4TzsZz09Vk/cHU/hy1tfwHwen6LyGaYRH8tiL7dYlrd8aps6yaYV/qzQ5TFN4+rRfpbgvL7PucP5832l8WjHBcqNc77xj1mTYpm3sRx16oXHNtedRdze7RzOn2XzuexZjYCPsI+0w/nH+XU7x5PYPs7Xkt7vm/TcbGR1hX9eeuYLKYkes2iSzS/gxZ8hxli0XXM+yXwOWuGTUTOTGeDdb2YKwIzyHKfLGMgRskyWBZApkB84zEwW8JG7LlMGLfJCeZ4nPsuCijxQdljDM7/T4UCDw/20Sx4oB1Xydy4JB2dMqCP9BbUn8+y8G0mt+VrwNVFJFTkQr25lvMk7eVdddtezkMsPQzocjFSyW7+yuqp89bKKrZe0+vxr2njuVRLxF7R+6QobmRvqbayzo76mYm1VHcfqqrprG+pvbmpta1Ob7LxvbK6o2811sB/18OFIg6OZXnjxOV19rqOHD97RLZL26f5d5eVA5dGeZkf7Mtr2adIFR2D6crpZQEfs5O/ffaCMvKkgWT/85I4++s5faOf2HU3ZVR+zmx4npfIY1O/01O/21Ot21e101cmBdcUIa0IOc8D1iFzzSKUchiY/muju2+/pgz/5rmYPdtmpn0gz32Hn3W1gKU5CYlYamfNLqjPZcKb0UwqJJbXs1AfQ0UTjkrOcutxYQA3Osmhl7usYkUSyYkBnyknUM750cmjH/346K4lhDCYstJFm/GxRV1PV7K5HX4hRCvN/xmIzeLNMZiZRxjMh5yzkBqoL+ELlLCdRzzQaF9o7CCDT1Wtv6c2v/I66a69oYpdVFc8rW3ld/a2va/3ar6uz8UtUf4V09YrKuMn0rhJXTuwMOw/GWkZbBXEWyffhflf379TiVxgZJn5P8GEtPpapI5UTaTwARxL3oLYfDPXg7i50X0cHI01HpWJleHUEmTvhxqMRkRfLnAcWlfz5d43Ra4bETeAkixF4ZBUjUyrYLMHoBVvqxLCryeAuiftNDQ+uJ4yPbqoc31U9JXEvt/mY2lc3O9JKMdR6b6K1zlj+f15V2KiZL5L3PFbYObytKCMCY4SOEfX4Y27jnXi8MWPvhi2epMKT2LT+TtMnqfsUNu7+KcyfytSHEfj9dV491MwQ2h9DHGY4bUETT3WmwKjPCnqqeucZt66cnmdznpx7Wo7z9ClGd9ziXMMzFG2dlj5qkoYCsVtA0un8RfPqRskGxink3NP9OM41+IVW+Oi0+Gl01Gf32bXr82isVSMpacCTt+IR6c0kpMtnbLAdL6ef0dVPrDqxetfb9hKPLN27rbClrlxGLV6WAH0AS6d5fZ5xZnBzNLamRJFpDvfo/LyYvJgZIncKVVAImTxZTyDBL4pCeZHLy4GkoYAvSOojec+IhGJ8dKBYziSScvNkgHctBaUNTN75pO6JT2VFcpJK08k0oeaXf5G8d0LOhmhHReZxRNWeSxBXoL08y9VfWZGtX1Px3JcUXnhT2npeZOIKvVVZvw96yro95d0Vhe6qQn9dxfoWedIldba21Lu8qZUrq1q7tKL+qmk0EpuTB5qOS734wlWtr0Rt3/yB7nzwXYXxjorpQNXRodhFpSssXnHQFzqiEyDOADwB12Ci3Zu3Ve8PtV4HZbsjjT66kzBhZ396ONQGsV1d39K1rau6vHFZG6vrWumvanVlXWtrm9rY2NLm2mX1i3VmosMnkEjXY4L/bxw7TKBNZ3p445Zuvf+RRtsHGNQywjsNRIw24TrzBPCRfwKzx5uYB+nA1HnIPMDlEF3aopEbDw3NLXXqcJVjWey1AostY3gyfsLJSdRzEvYiTFhMtTJPLONYle+sM6HldMQanTJ/VXJjtNUiJL65iqE3MwYvwy5HUyDpyKxQrHLxqxAfSQUJe1fbe9Lqxmt66+t/TXn/BXbQN0jY1zQNGyrzyyzMV/i55ytaf+5XtHrl6+quf0lWvEAMm1JcoY1CrB/x/aCyDKrqrkYD04fv7uv2dU+QpV5f6oJEu1KnQ4TE50n7jO8Rx+gwavfhUPfubOvhvR3tbh/qaH+gKT/5pB2TSFeAr2E42qfQMDJYB8G45AwwXiTrYpylGePg4IshHjEeu5qN77PjzkInWR8c3tAITId3UuJeTe6pnt6nKj9fhT1t9MfaXJ1prTdTL5uow5xlJO2BL1NjLgMPECMQj6fFGQE9A5Ex/nM8A28Svs6Efq6Othc/zaA/fQzzmvGnGX3b9jyWtCZa2Wna2pyWP0m5rdvSx9dxy8dbKUXstg6dcaT7ErnrnYc9Pv/ScN77X6TOGu8BY/MmJCqSsugvpvm9FNsXhz7tYVRsAfvzcKaEw2Nug4V3maMVnaAMVrohoHN55G5yQJLE5swx1VzC60gNXGDwDsj8XC457wgSeUCwXDk77J1OV71eT92e036iXZKFIs/JGTJ1iqBYTjXY29Xh7rbK6YR8qFRdluRIleqqamgJX5eUS3KSknxnyibihKR5TJ2SXMjYWe+oyHLWS5TSL/qV/Cg6HWVZpm63q/6Vl5W/+BXp6qtSsSESHxLawFve/A2vSNwxFIpZB3QVu2vKVjcw3SRpX1f30io504ouXVtVbzVTxe7+zoNDHR4O9PzVDV1emWm8d13lwX3lk4Hi4FAzIP8Y8fV6GmqPIE0q7d64o70b99QvpdWZKewOVN3e1srBVGtsJ26SlK/3VlWy+z46GLIhOdRkNJWRWQbiDsQfQkednDEv+uqDjjEu1M0U5L3MuOZMVaxK3bxxXffu3lGsa6QuFBQwhObQ0x3h6cx/8tb0STULtDYPlQ4Tgid4gSQyI/HLSdZzTdTJKgaxRDsFLDwW6ZRkfeZ/DgNf82UZFWVLfjDkxGcEDLYSDFmQMQE2332oK9N0FnXEDvbeIFPeuaY33/otPffSW6psRWXWJVEvNM1yTUJH07yvqnNJYeUl9Tbf1MbVr2pt88tS/gL2G/SnJ1/quFVlhSazTDdv7evGJ0cqp10VzDYfzOI+UF6Yik6AZioQhmCa0cUZuTP3Hsm5NDycae/hobbvbbPbvqud7X0dsMAnfCFHT4Z9ZSgqnSzouIQk1FkH9iJKY0wdjLfZVGYTGWNukS/bcpd4H2gyvqPR0W1+erupIQn85OhO+jOZml33OLurUD1QP+xrvTPUZneq1U7JfM0Y4ZJddkeljBdFs+NvBNOC6JxF8vn5ExyBz8echfcTHO8fY1NmJjP7Mbbwl9n1T3Jcf7xt+Ssi8q4Qz2F/T/xlntWfdt/NTGEOCyHdv2aWaKCcdAGbkMkT86LTUbdLAtnrqk/S3OsWSnB5kSswuePRQPsk7Ed7O5oOh6pIHmpQkkiU7AbPSCrKKck55dl0qtlsptlkppLddaPNXm9FHXybmfyI5AbRatW8tPMiSzr/eChWr4isXbI+SWrOcsoVyblqeSobFEl8Iz4aWlC/ozJ0VeddZf2+Out9dbe6WrsadOnKilZW1viAKHT/9gGbgKWuXcqVlwe68+GPxE/9yutKwwN0s5JndlRNCxX99dyq+VMfIQeTUjU76Nsf39TB3fvKZ7VCGRX3BtLOkV7orOnFK9e0wjjOGI8p8L4rmgLjnPEBZFCznJ5kyqA9Yl7Ne1rLiNe6WmUrsqNCUUFlkGZWa/twT9uDQ+FGfpj59VGcI37EELePyJ5K4A052kqMFR0SX+xioBgQkkOBCJwqIq6ZPKfIfIBbUOPME3OvlvxmsVIRRwzLEYN2CB3K/8eNvbxGX1G/lP8MNJ0N+TqbKPLlmEUxhKbAaJmZlEDXLcj8Xyob8qD0j9ENDkqi8TpmmpaF9g+lPXbCX/zCr+i5V76murgE+Boj9YxMYPSFF/qqjEVm66qzTVnvqor1l7Vy+YvqbfFT0coXqfO8qrDOR0CHHftMt+5N9cEHlf9ao9AZKysi0BymkAVlecZXbKGcBZKFnL6ZyukcM9NkGDU4mGhv50APH+zq4f1tbtADDYdjbBmXyCCAND/0LQLR9zSwtSQHJnCcBvx0itC4GQIQgDd23kPw5H3ACLEYK3bcJ/d5ENzRhMR9enhT04ObisN7MnbibXpfNnugotzWajjSRjEGE61kU/VswnyWynlZ5DFCpYy4As1bClaKwSTmyMwUHIKC5hrggMvnwBqZHkFalBZRAD3uMJm5X4fzDU7UMokmE4hSJ0FxcWLo472Mhe7ZM36v1UxsCy8vw+/DE+WlEFKIS+V2uJbpkvoEa2aMxUlIpic/DOuA+Rz4UwukZ5/MZQrubG2ak6SPMsbEjDYSJAhoy06DTHMw94Kf11J0Y5085m4Xy+qk9qxSRNgC9qyTdsxMZo+HUoyGFwfkzLNpz7jBHf6SlfnK4NmMfaOFOedcrBNFPDTwOueYP5XYzJ6on2bn2z1Vg8nYRKOPgSQ3EweU6/xc6nliXelo1M6Zmcxa6JhnLdkpiLJk0hNDT3GYzBq0lU6sVxli4wroi8WGRnYCxbPYeBYbc26slXQPYamnhhaHGf5PYaH8FIylmCWnZIV6LOiPWuj0YQhawF7YTxpmXLRAY29mMjuJZGlYgjTVQcmGizOQsID8Xl5ChHdgmGycan6YuUNDbhLJtIVMgc3CDBRFId9x7/X70K76vZ56JNpFMH79HulwZ0f72/d5Tx+SAE9k7AJH/7PhKTvNbG7W5VTRd9/HU/KLksS+1Fp/FR89mf+j7UjfI2skkouRemjW7ate3dIs21DGRqXqIB3wzud9bzoi6lqyoEis/i6PJLZRXVXqqbQO3nL5UVfu2RT4yOitrWp1M9PGJaxWh5pMR2xEbiuLXW0SSc5tAAAQAElEQVSt9BQnOxrsfqTcjlSXA834+Kj81wIJn1Ll8VEWMdOQdDDQ7vXbGt3f0Wz/SEYfRZgzlFPGwP+kx/tXlRV52UzGWGaMW8b4ZSt9lYxxHYKyvKM87ymw0VpYrsIydaG9kKtP/udwX4H+1sQwi6VmjFPN2qM5mZSgpcNlXmyp8+fBfZyneyJ524jTFmKlOt84oECwfrPAOUniJIJLMuhFZ7TGyqiUxZlyjcCR8jBQJ5+p35GKjEVRz1TzhTgeDzTla1F8fRnBBDMFhsmAEgLESw2EFoE01xnUIteInTJVdaHhONNw0teVF7+s51/7mrobL6nO1xW6q8o6PeVFj8nsK2QritmqalshKV+D3wCXZb0X1L/0RfCWirXXpc7zKqt13Xsw1Ucf7unhA4kwlXeiOn2p21PaWQ9ZkGWZLOQJGV9zRbGizPqKdVflrNB0kqmcZprNgsbjqKPBWHs7+/wU80D37z3Q7s4uO99Dlb5I6ZcSpIaaMzJFALs4A5zrMEMXWdiyChnjbNjCB02JY8JcjBQiN850T+XgoaZHdzU7vEXSfkPV4K40eShNH8pAKLfVqffUDyTuvanWupX8/zyqiFNuxhJflTLaCsC8Hdr22JaD86gaNFehtATnzobSEbm2gH3saVi0gOU08zIMZ8O1/s6iGC1Ot17GQvHMmcdFwpA+VZtPFvWy1TL/VE1JZjr+R1GirPMP1ohSh7zX55m5DpiSL8icxjlt5Ub5GOJwiwZNK4g+4xmp3wL2CU97xA4JYyUibqBzjvPaio8dtWWHrReny/KfN96HjJFbjNqZPGvKnz3JaNFB73mLudCLc7YheONM9fCRsslFGYvUOIKWumF6FiN7LKX+U5/49TYSmsqNpLnK5bQbeM8lCf05GTYC+dHSZIXgSSmmPyOn98BxdjjL/WktlmUt3+rck6Mtn03d4hj+FsMPpxh3A+Jw6hDlyLpwCHqM9j1skhzicGp8ozh4LnkjSYecupYF5SS9viPeJZHok1Cv9vvqFgVJ+1B7D+/p4b3bOmTHfTY6FEJ50l6RN5XjkarxWKPDIzYAj3gfZ1rtrygnB9HiiLRW8/yoNQumqrsiW7+qadgkJ8FovCexSadql1tgiMDPHPuCvKirGNakbAOwqUnS7h8mxi87dTUj16pU8tEY8o46PVNvdabVjVo9cqLxaEZME22srOja1qpmo23V0wNl5Ao1Sbd/RNSqiaGWVVGhljSaSnsHOrh1V/c/uqHp7qGMXw5IhoSh8n5X6uYqqVcRQ6SKkZgHxkqdjupuoVmeJ1oVHY0Z3wk98UzIoik4FNK/3HJ1QqFuyFWQyJuEXMoYO7Mgo2zegAPezySDcQp57Bkea/EEBm1jTpvXwBNUegoT92sMUmBYc42ZoKFyG5GsT9XtRuXsrtck8uVsTMLK19hkpJKfeGom/rgZvPBgkqMZOlTI4M0HcwmyLLVWI6uVM+cZH2i58v4L+uKX/4quvvimuitXlfEzSmCxZt2+Ov63TFlfeeiBjgwqW2UZbBI1CJeUrbyo/qWX1d14XTF/TdPZZe1um7Yf1GKN8DVsWukHrazm6vUKFXlHWejKVEixYH3lEnxAFvK+QliRWV911WX9ZSTsjsBPWcY41BoMxtrfP9CDB9va3t7RkJ/CPGn3hR3pIc44o8SHEAzEeTgIV85mfGAWZ5RRs5GbmQI3S0YPmw8pku56JE33VQ6bxH18cFvjA5L3w7uqRg9Ve/I+e6hQ7bKzfkCyPlK/mKqT8RFmQ+Z2ROIO+BgIzKkxgkaL+ktypJFlXP+SdPfzbj7DEUhr55Q/M5OZnZJ+XvyZGYGfkUAsSr5KHPr8+JkcATOTmS1i819DIu9upg5Zc4XhNPm/PCvIS7rknV3yib7WSXRXel0ymqjp4FAP7tzQjY/e050bH2vn/l0dbj/Q4cNtHW3vakCSW5PYbq5vqtfpk4fk5FkFvo9Pb8PzI+uuq7v5ombFlo7G26omn0glO5BxQG5RkSMEybqKtg6uStkLsuJFcFUhI3mPmUhiiLlUJJ+ouUZKnU6XfGhFGxtrWl/L8CONyWGq6UyrfIjMxhNNhiPJxwBQbZGoFzVNTiNh7GqbRP3g7kPSkiPF0UTZtGKHnrZmpfL1NXVW+iozk/8pTe1OaNtI2CM7wfUqfb+0qbUXX9DWF15R9vJzEvEYsZllMjIWIzKzIIPPQM8K9S1XD303y9QBZqZncYRn4SSFEkXAUqxqLhTSAEb5g0DnHZGay1jYIZ/zxgBmsZb/ZwFzjVlsA+V2pIIErygqaEUbU+Z7rOl0qBk763XFhPC1NHeRSGDAAoMaGETzAWZgzUFZKfKmzYhdjb4OOWloR+O6IFkPmlbreuXV39DzL36d3W8WW35JKtalfEVZ0UvIoXneU2BxGkl1VI90s6+SxN0x06pivqUqbGqmTe0dFNrdLdXrBl25HLTpPwFtFFpb6bJAN6Cb6tFGEahX5oxtrrosWJ9dhbCiPF8Fa8oLFn3o83VaqKoKkvegWQlmpvGo1nAwJXE/0oP7D/Xw4UMS95H8px+/2RXpfe2IMh8zPnKMuTNkBC+HSWmExJH4KFk0AMXO6wUMQ0qwR7L6QHW5zYfDPU1HtzQ6uqHRAAxvcoPd1Gx8V7Hihq4fMAPsuOeH6veG6ncG6mZH6tgR8z0CU1DKmH9fB/oxH4Z/S33Tor/6CR4+Hw5568TBNCgyzg79Qh8+8oEeQuk3zOfnqRGIrInTWDbxdduWGcWW5d4RNUHU4lhiF7LPmeUR8BGc48c4WKkFM5k9GZYj/Ky8r5eEuSOzoMDT2Hje+LPfeBcYfU+Y2/zlIEY3HZDHnvMB8pdoa0tVhlCC6gkOt3U8ztSscdhutPl7IvGRK+9H/5OLBBxFGq8ir27qZFmhTtFJ6JJkrvf7urSxrpVOrsjG5nBvR3euf6ybH3yg6+DejRs6YHOvHI211lvR1tq6Qm3KfXWwRsz9V5VokgYK3vo91Rl5ytZrsrWXdDguNWKnvq5mbikRg9dWXGOUXpCyLynr/6ryjd9gA/SXZAV5lBXoSKA1UW0zfjmoFWkjULfb68l3+Ff52OgVxqbflF/uBxru7iuOZ8RGR91Wkkky8s+iRDYqpQd8eNy4p3rnSN0pPtltt1mU77Dv332guqwkWu5trOqonGjnYJ9caax6VpO8m2b9rsKrz6t+80VN33hB63/t13X13/obev5v/q66X3hJFjpK+STjIgV8Gc9beluZupapF3L1Q6EOkbX3kUmUjkHzepojPMb4qdRmpFU+kywiD8SDeyoHC2OvaXS+EQR8esKeacwjZaDMhgo2UhGmdH6iGElAK1A774uppiITw/X4NNg50gATa6IMAXHjSH7jJARTpaAJC3V/UOlwaLr63Jt69Qu/przgCyuQdNuKKuuqZtJq60hWSEyOKJuDaXK+shy7nAQ904T1sTcYaedwpOs3H+qH717XwQGJajfXxmogYc+1tlZodaXHR9yGLm1d0+VLz2mtv6Ui67OIM1VVUF1lqvmQqGMh48Og01tXp7/JR8Oq5DHFDnY5iXumGUm7Y0rjR0dDEnZu0Lt3+VDY1Wg05JeImXzhRh7QWgZzaPIxBFEnDqOU4HK3Y358joJK0UuGcgiOpLincvpAk/E9EvbbGh/dajC8xVc4CXvFT2bVvkLcVyc7VL871Ep3rH5nqm424SExSwl7lvxHfIo1kVpOkWlxxAX3WZnGO16enUucPf3pU0G3GcOnr/vzV4NR9/F2PDZ4N1rGYyv8YhgwRM0NQHdaHtbPtthSlyX4MMH4ywJy4oxufELyeeF4BBgcH6D5+B3LnzFHM4/M6UWyH0Pzxy5p2PvsDx7gawbJsfqpOB+403gqBz9F46fodTKln4k2IVNKTEtT4YKL27W4wOxY5cbHpYZD1iTwzesisqgiGl7NkpmyvCBvKaBBRafQCknwJjvLV7c2dWVzXZdWV+Tv2L0HD3X/1m0d7uymhPPaxpZWOysSeVJVV6qrkvdvJK/wnIEcq87Ivbqa1X2pe1W9S6+T62yonHQIpCd5DmQ51YMs7ygUG8q6bHauf0Ha/JLC+iuyYpMcqhDeFMOM93ol/xPoFD8esjxTkefq9/psXnYVyqjJ4UDj/UMVVMoDMbDJSIMptgy9ketoe197H93UEQm77Y/UIVHPZhX5hGTssE/JhY529iiYNq9eUdbrkJ+VSn+VUUVizrVy7YqufvVN1c9f1uyFSxo+v6HuX/mK1n7n17Xy4vPUpW9kPEau6JCMGIyxbNCxTB3GLmMiDOgZHOEZ+GhcGEMWPMWDwtcgNprzrxZlCYy8AcVj2/mfrgQ6msWaISkZ7IkyI1HPpiR4UxXwRrJezthZL0fsME9VVlMGvWLgjl1J87hEbHPURoBzXvCMrWhE/syKlJlfDca1Hu4Otbr+ol57/Ve1sfWq/Iuwtj4LrKuoQgKR1JLVKJSywJerLyKHmZTRZqhVW6Xdw129/d7bev+D9/XhRx9qe/ehFCp1O7VWVmoS9aDV1QL0Ka9opb+i9fUtXbp8hWT+MnarMtqrKlPJ4puWNTdIJt/h769uqAfyYkXGbrvUJWnvqGRHfjo1fn2QZnxlTviZa8Bi9T+RuX//vvb29tDNuBmjcM5pMjOdPlziOCmP8pE9RkV5JjM+pGwCHcs0lqoj1dN9zUb3NTm6ww13h8T9nsrRtlTuyUCo9ljoByrCQN1iqn5R8YVaMrKA+c9qKUSj+TmIMRWZhWayI7pne6aHIOvv2Xp9nDeTmT3O6OdU72F7307D5U8C5pjnRZrvlj5JtV8IG/rua/0EfiE69jPWCdamD/WTRIWpgJsnwD9JtZ9FG7+dAoE55QUqMrHmNkP2ZGcaAUzPoog/P39CI9AsQmNhOuTvkmCkJ5lCDopcRScnAe5qbX1Nl7e2dI2E9bmrV/Xc1Wta7fXkf8bxIjlHP2baf7itw8MD1kOtzESKVCuWlSryj1gb8kyTWVAV1rSy9QX1+19QOb1MPrElaQXkShWLkpSkVOxEcpZKZM3UqVRnPcVArhICOVJEXst4xsFRNpknvFmuXqcj/9DwBLj9U5gg9Bj6LwueC3g9m5HL8MFxeP22Dm7e1WznQD2a62AQyJeMHfiMevvY7PKBQqDK1laUb6yqpoO1mqPodJT7hwwfNM9/8Q2tbG7o/t6u7u3v6ejBAx0cDYQbhQxvARjROBihADKUuUT+IkowFkUIjwAzlE9+hic3PduS8UoKpw7vcEWSQ3hy3mUU/f4HSGMNdQ1AsdjZjVWSe5LEBz4+Aw8Mo7M1ifpMRZzS+bFyG6sTxiyqCQnegMVzqKoaMO4zxYqZwafSYRJJf2REIl6UYEkjFrEZPItEDvjaIvFWIKrCdkqie3TU1Wzyol5++a/rued/WUX/sixnEYaCakYsjgAtJGW4zSUrZOjNgvwwYxkR1x4/M23fu6+9h7u6/tF1Z1fHLwAAEABJREFUPSBZ9v/19vpaXz1+eumRnK+srGl1ZUMr/TV1io4CXxFBQf3uii5tXNb62pZ63VVloUPfMp6rpoovyooEXuqoyNfxdUWdziWFsCHTqiJfv1VJP6aFZrOcBD5AIzveUx3sDbWzfaBtvkYPD4fshJfYM4ZixBgPIvcuNIgQYA2Rz1PEjmLDp/mL4uOUMfSaAZUjEkdJsj2SKuZquk3iflOjg7c1PPiRxofvstv+sVTe59tlF7tDFTZUj6R9pVuRuJfq8OWda8Y6cD81/sTaAHAMr8KcNsKIooUkN5DJDAg4BV6nBV1NVefd0ekj9ZV11dLT+mdTNsnvaGJUgn4BD/qY+naKMl3ndjaZYrCYpHMt/5IpGBNFRrOm3xGcdwYUaRBP0rTWEP2MnN6DHxcYpHN6efa4nCFNLly+cEShjXch+3ln6BDd4jnESWLD8po/23nS8/x7fPdw4JUeb/hsLJ7YSxvXs6LzhtM9xIglOpc9FTGZnQGdIZvboTrZglF0OKF77WPSiMnFVJOZybJcgZwi0bxQ3u2qu7KildV1rW9c0pVLV/XKcy/qy699QZdIVod3bunjP/+W3v69f6y3//E/1Ae///va+dE7mt19oN5oSr49U1nPeG9W4oVP7hA0jpe0cfmr6q2/qUNtaZxdUpkDrauOBbnHQGV1iw3CDzUZfaxY75OrZMSVK5pJvMlDbeQAnrx3FUn467hCG4V6odZmJ2iD/MeyTLNuIdvawH9HM/odQpBRIx6NtP/hTY3fvyV7eKgwmijMSmUkJgFoWgozcp99PbhxK/2aYOvkYG++pAidFbTdzVWAbDLV+PodhXu7mn1wW+G9O+p/631t/7M/0ejjO7ihYeLOiCe1b1EWogiEPpgy/hl9UjC5DA11UvMnqJ7iCE9he6ZpG4QrI3E52uA8NE9ynJ4GjwCCbmpHZjx6iQ67RDjAlYIqkvIZidqYhH2kgt3abl6pm0f1shrdlCR9LLFw/OeauqqEGy0OdzIvRHwqQXISzac3KGITU7uebEYWYdSsDBqNg4ajrq5c/ao2t76krCBZz/gS63ThM2V8rWZMRGaZgiPkspApy3PlbgPNfCIVxGolxJId8q7okh7ee6hyWmljbU0bG+vyL90+iXq/v0myvklSvk7y3Qcdant9UbenzY1NwE2x5nZryrMuHyrGzVJyE0SVxG3WU6+3yY2wrkC8pj42XRL7QuWsQUXiXvmfykyiBkcT7ZK037u7re0HOzo8GGgymaiaP7DFwRD5kCUoIuDi8+Wcw0WO9NGDcTRTQqoRudagZL4mLOShYnmganxfg71PdLD9gYZ7H2s6uKV6+lC+2+5/A59pQNI+0UpRqp9P1WHHPo8TfJTcwO4vMjYO4dvbcHoaczkxcTZKNYeXz0KjlSKMr90WFH8CZxvRT6Cpn0oT9C8NLI0vU4oXn62xW7W8Uy//ZYL3uYX323noY5Mpxp27RI9APzvHeSE+C/m5vcR5PIVzbR9VzEdfrYtHLX6+JIxEs0LoEK9E+XtLdNIo67FrDMNFd513tALnl9HKf5J03r7NqXfsU+FUzD42p0RPXPQBb0Y8VfGiI4mS5HEXtzbMHY1t4ojJu2lmCp7IzpEVhRwWMgXyk5zEvGBHvQPW19f14qUrWkU32n6oex++r/GDO8qOdmU7D/TwvXf0zre+qbf/+I91970PNNrdUTkeSNOxcsaRfVhy4UxV73l1X/ia6o3XNbBLmmiNpdOTkSyH2YHq0XVVR++At6XRh9L0nkQ+QFIgq4mLXf2MHokO1BZUy2HKOpnyfiH5n64UXWVbz2nthTcob9GXlbRW43Cs0YNtTTzBfrCren+g6mCoGbvhRm7YyTLNphNNyqmqutLB7p7u3rytyXik57/4BW2+/pIm6x3NVjuqrFY1GGp696F2vsvm4vs31b29qy5Je3bjoQzfhKjAeOV5DjWlAxLN6EEg8pBoDKZoOgaGcQ6IlnkvX4RwkfJJdd5gTbN+TzutqRgpJCR5ZNIcBI1xkid9zYQAes6HFTw21MWKjtZgxmIYKa+HJGoDFWGqXiF1cvHtElkEJfM8TZNQl/A1vlg5EU/uQwsa8RrVDBqDl0pSpIXovMGDmnJZB02mpqOBsRA29cUv/6pW2N1W1peynvIiJyHP0FEsAhMFH3JlDhZElmdy5J1COTdIyc8wuzv7+ohd9bt37+khO+vT0Vjr7Kavra7whbui1bV1raxsqk+i3e2sk2yvkYz3FCxXCHRWfLpUtfKswG5V6+ubJO5b2lzfUr+7pmAdTSc1EGNhjHVHne66Op11Zdkq+hXVdU/VrJtQ8utBSdLuCX45C5qQuA8HU+3vHbHbvseu+56ODgd8AFQy/2em5cNLLVzuvI+t836jpQ8gFnwEXhbUrJKsVGCnPNOUxH0qlSNVkwNNhw81Oryl8eC2ZiTy1WRbcbbDnB/ycTZQvxhrpZiqG6YqqJvHkvo1iAnGTCpBnx8/lyPgK6jFRR2IKE8D0V+K83S/vXxOxy9QnVPjc/GnHAEf6mV8Sjc/O9V4kKc7kRdyAAb80Wq8B5w2gXqPG+7sq+sdy1ovO5Zln/OfZQT8tWxmkkPtQXnOmgUZOUnIMlkICllGbuL5SwdaNGXymQ5JcK/b0WqWa/Dgoe5/9JFG2w802nmo6d6uVvj1fCPnDTs80MPrH+lPv/H7+sG3v6XBw/uKY3axy4ky3u9lnOog9HS08qKK576msPa6ZvWGYl2ww12rg36l5p0+uaWw/7bqve+RUP8QH3eV1VPlnqzHXJbWYKkYSlWhUknCW7EJWq2taNjvaNTfUOfy61q98hVZ7zmFfFVxOtOMPOv+ex/p6PY9zQZDzdh8rA4H8r95j+yy9/o9jaupDsdDlSzm0XisBw8eaJucTHXU87/8ZRWvXdNBTxqQY/h/2nJMwl7e2dHKcKpLVabO4VhrpbROXlYw1Bmx5YxblhDSOCtkMqMfZK8GrxAkTjJQWtWJw+8Ihwtb6vx5wM15qieXe0M1CXjtyTI0JeRUd/nJCF3imCuZGNdHqKNCXFpU5Yl2HCuLAxKyQ/q6r9yY6HxM0lYy+TPVswnJ6UQlX0z1bKqqnMnbdX8O5yNNGT4X8HJCkKV/kplhbqp5MKWfbWYdHeyZhuMVXeNLcW3zNYViS5GFGJkEZdQFGQiWKUsTlTMnQTiThaCQ4R1KU9o72Nc3/vCP9I1v/pHe+/BD3bp9W31+itra2tLa6qr6/b56vT50VZ2ir4x2MnW5AQrQod8FtFBQxkIO6PNkv84u++bmZRL3y1rpraPv8vGSiXsnwWJH3WJVXZL2TrGuIluj/irj1EPf1YzkvaSvnrhXvttO/jwaVTrcH2lv+1C7O3sk8HsajUYqWeyxqsVA4UNnICKLcgODGOtAPoePoMKmItaSuZ1xg44VanbbJw80Hd4maf+EpP2GZqPbJPJ3VZf3lGtH3fyApP0IjNUJE+rNqF8rRMmkhPYqD1K/QIcP6C9an86cnnYmnZ5pgNB1p4H4WZ0+1st4Vn6fiZ/znaQRae8F6PmWn2ueaAR4H6nFE1X4dEb+fnoafLpWnqIWfTaepsEp68icksgYvJCbxDUV9Av3nKVHn/5sRkaMjn4iR5TRJKccqUnLJGtzkEyBvMSQOUJeKANO804Pvoe+ALkMB4F8pctGY04CO2V3fcbuecHOeY+d6Hwy1OGdW5qSvG8E6cX1Va2p1s0f/UDf/8a/0P7tmypIxPOMrM2mOpJ0kG1o0ntN3Wu/prD5VQ3i8xrHq6rjFtpV5eRGFock2WzMTXdVqFSHzdCsWFPIewrpT3fIZ8iDKltjl35d25O+7k9Xdbj6gi5/5a/ppa/9K6r5MCg7K4okz5PDsd791p/pwY8+VPlgXzqaKoxn0mCiJmk/0hp5l7EbvnN4QOKOjmR7PBzq1sfXtXf/gbL1Fb3661/V+pde0nY90qCcSNOZumWt1cpUjKcKR2P1KK9kuXILCj6AMuVspmYgWCYzBlUMlpx3BFn6J/IkIFFqoPkR5/RxJDzO4En1TYJcp6Q58XWU/3164nkqnU+59Yk20oUK4IEmK7o7pbvsrpO0FzZUryjV69QMUkmnS5K5GcnnTCWJes3PGy0iyWKkPbziJy4BFv9KUKOGyMs8mGpQVUGDUdTBIGrj0qu6+vybCt0rEl9wYiFFFkZkkryOBSZijpDBM0khBFkwfEdVVanxZELiu6vaTB1+drp7/57W1tZ09epz0A31+2v0qU9S3Vevu6KCNvLQVR46KrK+Ol7OKed8EbMYZN5Opgy+KHrq91a1sb6lzfUrWl+9RP0+Y56x015rxq65+LIt8r56vQ31e1u0s8n4rWOzwvh1VU47KmeZqtIhldOa3fZaQ3bbd3cPdf/+tu7ytbqzvYN8Sr9Sz1OiHBhac4iLJIM6kpFqyrUEPQaza8ydQfkkC9ykGbvlIY6kap+PiIeaDO6AW/L/7GM5vY/sPr8IPGQd7DEWA3XzkbrZlBt8StJekrRH1oKPd2gorYo4GtD85+fPyQgwh08cqdu2eOJKT2AYsTkFbwbpz/7ZBNpcf/aj/dmP0EfS8ROI1N9VT4qfQDj++DTehQ5/fBu3hKWy0tO1ebYi1OfHyRHw9eI4Kf2xlsxk5uD9J2jKPzJlJJMhyxSyoGAAeVYU8qQy91wCPstzZeQvnjznWaYCPxkbn33W4hpBh8GR4tGBsvFAK7yvbTRg1/2+SmRXVvu6trqiu++/px/96Xe0c/+O6mqiyLt9hu2I9TLWlsreGyqu/oby539Ls7WvaZS/oZG9pDK/KnW3VJHDxKyrUKzJOltSZ0ORPEndrvJig3gvSXZJpV3TLDyPv1d1+Uv/kl79+t9U5/KXNMlWNc1NVZxp+/pNffzdH2pyb0dxb6hyMCJ28o3hRJPdA4329skjTNeeu4q/qKPxSLXnambkGxPt3Xug+/fuqrO5qtd//etaf/1FjfOoARvD49lYYz5gBkdH5EZHmpHXiQ3MzMcWMPSyEJTnOSgkBDEGGTqjVZkpQceHcQslHIueiAtPZPVjNzJFOTwcOJsp8F2Vgdym6heVVjq1/O/WQ6jR1WKFkGhWoIStSUIjUTaInrT704afcpwX3lGefbJAOeU77INhpYND/IV1vfDyV7W68bJCviHL+4JRDB5fJlkDywwWmClkmcxMEWdVXTOfFUnuRFmR6zd/87f01//Gv6xf/pXf0BfffEtbl59TlyS6Q5Le7azK/6ylk/VVZD118q46LOQcGkKhYLlCyJVxo+V5IUcwbyvIhDzrkJCvaG11k932K1pd2VCgzmxSazaNjI9JJO5ZWFG3s65+b0u9Lol7WJViT3VZYBNUVaaykspZ1AyMh6UO2G33/0Hqwwe78r9vP9g/5GNgih2G9JVTZjFBjLH3XYx7BGIODGrcwAnGnFFWKpcKcsygEwUb05Mhqj1N/T8BObytyeg+/PoyMT0AABAASURBVENNJw9J2nf5SDhQN+fDLZ+oE6YqNFNwXzwcjJtDop/imBO4C894ofanqfzZjezTj4pPiuM8D4/r80V1z/P5l0j++fCcO9m+spZxbHjBoLWqlh5XOsE9Rn3C9uetYP485dmq2jnHWT04e2TldRN0xuF1zhD/pEQ/5ea1PC5LsZhOHl52nJSeLBm+zIIyzz1CKimQozhcloVMIQv6/7P3H16aHWl6H/iLuO5z6auyfKFQQMEVbKPR3k3PDIfDMZzhaCiSK1I64q7IXekcnd39X3S0RqJESUMuzRiS43umzbRvdAMNX96nt5//rot94n6ZVQmgCl0wjQZmcOs+N+KGfeONNyKeiJuZZYzSWCESXxCpDCrEBJ5PiNzHQhIEzDRbHJ6Z5Z59c8zVYiYjQ11rbCGSHpcZE0nMqNuhEHk9ND3FrN4vvfIyL4q0r68uUxYZKF2ZFYyykM1BnS0OkE49gpv/OG7/MxSTjzKo3cuofoysfogiVnywj9TOMNDJ/CBsMhKyYIYy3C8cpIiOMHP4Y9z72C9x8ulfoXZA5N9OMRI/yqwTR+hz4+xZFl47T7repvq59Y4IeW+oTceQwcYWndUNsk6XfVPTHDlymJ7asKWT9oKSuk7eu90u1y5d4cqVK2wOu5z8+BMcPn2KYiJhPR+wrdP2rsj7SAex4z+qAogAGenVGIO/jNezdGzDCB+uB84YnA1Acezpb/ZcPrfHnqA7eu0dY95hhCdtu3hzEV4sX6WH999K4TQxWJHd0OU6PR0Sln1Cnb7Ww4J6bEh8m0XA8UYh5eXpAP/jMLISGUmBkeJRfg8jzRiRZuT6dye/KwtcmQtyVY4nlU5ups8+mU7pUxlZp+vI3Sz33Pd5WpNPgj1MaWpgYpUUYkxA1QHG16DSjXrAgt9EORlOIVLqf6GhLaPe2NjkxsIN/M9NnXrwAZ586jN87vO/yb2PfpkDJ54gmdiP0WYgTGZEwqcJRKCjsEEU1vUeCyGBOt4KQRARiphHYUwQhBgbogcWgzUBgcIifUbyP14zMTFJszlFECQUuZWOAnINnrJIlKVBGDVJ4kkSkfYkbhGqTmcSnBPKmLIIyfNAroh8GpIOHd3tIWsr26wsrrO+skm33WPY14CQ7nClpCikDLny+/dAbvVjMXKpLukJxVdQWu3EnU7bEawmBKs+t4wIjU7b8y2ywSr9ziLpYJ18uIX/k5Cm7BIyoBZm1KMcT9otOUjnemCcBUnigFL94ow8+DDvjrFrl94tcar59ShlPz7OA/mNMRgzxriE1z99utthbypjxvmNMXuDb+N3+N8w9+PaGKN6LcbuuMbgSsft6rpd2G0K/xkGGfCdUeGtxHCK3IW8u3cV5MuwCpGr53t6y1bwNuTdNxTsa7PSvYf3vyH6/X2VHMYY2cUt7AqgEIxeZLJ6vvGW7SjCx/uYSp3e82GGGuG763ZAcVXTpCt2YdV6wRi5eOzY0m7aKsOth6PE//6Nw/+T+SrKJ/WQd3zrZbckX5qHfx9H3t3Ti1ONcS/bXeDuSt1NJdk1/7q7htKrvTv3uNGac7jjuJUC2ItxvcYYjLGYCt4/xjh291nK815Cxb3lbRRrf4rw5at43Ubr0E2YAFPh9XX7NXs3/KYNV3nBv4tKVK733yqZPZcPNRjjobLlWnEAa319CqtsyWJFzK0N8eEozr8HcUQYx4TiErGNqYtXTMqfFI7O5iYmTZlt1JmqRbSSUIdkMgWt891trcPiSQcP7GeiHjPqbDLfSJiX/8KPn+fiy6+QihcgkmwH4gbZgFFR0NWBYIcZ0vpRspn7SA8+TLb/KYrppzGTnxSewk08Qtk6RSnXtZ4mb32CwdSj9GdPkx54gvrDXyJ54EuYI0/TrR2iaxsi8jVsGTCh8//NK8ssnrvA9tIyebdPOcwoRynlcARqj5NMg7VNOv4v3Ogw8oF77uXIoYOMRNp7Oj3fEvdoNww2sizrpP7ia+fY2N6gde8hjn32CSZOHmHUDOhFJVktIBUfzXWyT2Bx0n01TADvjnTynkr/RRhgGzWKyGJqCWhDJB9W6Xy/yqluo+de6PUtb5//LRPcbaSv1Kfddb3/jvDjfG+k3n2+UJNLqM8bkRvqBLWH/8sgSejQpgV/si7mhpOCR8M+WToUIVWneCKuBQmVgX9UfiflFSKdhU66cyGjcCNhIEIuFEOR2JGQqpxSsPS6hkE/Znr6JPMHH5RR6xONrWnqDlWq1KSOAQM78B3F7qVg/649h9I7hsMh/m+cO8kyP38AP1CiuM7UzDz3nnqUex54nJkD90I8TWFbop11yaVOVX2B0tkooUK840YyToWZMFa/J4SV6/2CDbFGsJZQRlKr1ZmemmFyYpo4bqBKpCdR28yovTIwEXJrE2IR91oyKeI+QRj4dDVNEgI1EcMEV8QgAk9ZU75AusnZ3OiwrE9Oq8LG+tb4L8poUBQamFKS6gIjj5qNv7xhGnkqVP2jF93eO4Z/OqRdrDJZbaBCfV0x5UBEfZtBe02kfYM8bUueHsguQptJ9lIyF1ifVtrzdSpSJfunr63yfvAedyua0un+4Mn/U5NobAe+935qVdyxYF/3HSM/HBF3Yyw7zdxxPhztegdSvkkVewJc5dfDK8HjHZT/uiy+jL14XeSH72XcFP+UjjSTGylMS/J4WPrgD1+TPiASe32+WRQfuos3x94+5Gb6yqOHeIkxBqP1PwjGPAAzfjci6UGoMJHFQLA2wIojhFFEovB6EDIlXlHPSvqrq2yuLNHbWgcdiAZaxzFglGZ2bj8TE9P4Q8h+ryvOECjNECtSfmCqRZylXHjhBZYuXMTppNoNtFaP+pgyk+04Mh0c9nX418vqosazlMlRgskHiWYeI9z3FPH800Qe+58mPPAJokOfIj72DPHxp4UnKGZP0qsdoBvqVF38JHchYIlkk92VNZYuXqK9tkqmg9Ks1xNNHFFmmc52U5Br0py806Mrwt5fWOFAc4KPPfJo9Tfo/e8Yroqcjyho6KS9Jf7kf2H1sjYA165eJQ8Mxx57kBMfe4zWiUP6WlCjK8LeCx0dcdWB2piK9fmT/lxq6elQuC1OMkwswyQgnJ6kMeu5pJUuGEPOO71VyjvN+uZ8/hQQ9bLh7V0+vRFZC6SAUKQsKvsi60OSIJNhlYSmwP+MVJ4PSUc99cFQp8ApzpN1nZ4bGdcukPJE1yWAw6nMosgpipRCeYtyKLdPptP5UTpSWYrLLKNBSG87IbIHOH7sMWwwSWkMOmdRGVKR/MZYTAVJW73fcmU3kkD1qdZMxru4uEhbn1tmZmYw1rK51SaTHIEGSlY6ChMze+g+jt3/OJP7j2u3OEFhm2QyxMJEmFDEOUwwQfx62ITAxlgbyRWCUK5HQCi/H5DerSXaHPhfSJ2Ywf+ojCfnuFhtt2S5QRtl6dO3JyEOJ0jiaULVj6vhYVy9cl0ZK502LKVHoHxGJ+s5Wxs91la3WF3drP6iTK/TV1yOdkkY/fOa8JsVqQOr9toSrF6MoGg8nF4qoEsKtEIgWK0QoT9xdynZsK2T9jVG/U0Nvr76YoQRSQ/DAg8bpBg8crmqRL2AfGPwti+nHLuQ96P7g6YB3zkfNJneJ3k0XO5Y01vF3THTX9eIj9r1LjUga9LE7Mn6GODXdePH3i6qeda/vMuqPsr+DjSg/jFGq9wtsPNmxTUC8YDAWoyxBIHFyh8EATYQRNb9exhYaqGlKTJay3MGS0u0r18X6V1i1POHY7l6WDzFKo8OEJuTsxw/eT+nH3uMXr+jtX+BqWYiwpyKCG9ybG4a09nm0o9/zGhThF8czY06MOrqI/pQyCh1sp2lltEgqv5cdi+boMs+2uYAm+YQW8FhOtExuslxOrVjtJMjdOIDdMI5enZCaJJ6jiLuJAJFKPMLRGQWz5/j8msv0d1aoxz2yCR/MexTiN8VaSo3pUwzGIwotjr0RNi3bywzkzQ5fepBms0mXZH8njDUIXBdpH2i0STrD1lbXOb82bNcXV2CqToHH32Ao089wuEnHmT2gXtoHpvHzE2ST9REzkN6kaEvol5qExMc3qc0J3n408/ogPYUJkl4Ly77XhSClGdlRPhTUgzWw7/zVpdRpN0BBBTCkJD++HTdDqhHGUmQqrwh6g0RTpHtYoAn3mWZqtpcNZWCG8MhFzz5M5LFTzLe7/ICJ3Kf6jR4eXGFV146x6svXub8a8tcurDOhbNrdLYbzE49RC0+rPqaIElUBL4Zvm1GIdVtArAGVLiR36cp9RkkVx25jP/a9RtcuHChiq/VExl4T+iTi7g65Uv16WlQaMDMHGT+3kc4cupxDpx8hKA1R2pqjPSZp5AGCESarQi0YGyMsQmBiDzeL6M1JsRIYwaLlRxW/tBEEstKV5ZQ6Rr1SVotT9qnqddaBCqj1G4311aw0El76Yk4KjdoiQBPaVBPYIxO2yvCHoPz5UVQBBWMZHPK738+ftBNaW/22Fxvi7Rv0tnaYjhQ3/jBIX2gjZTTybuT3/eFOgukAw+/ANyEFOjJvRyM4sMSAvVVpJ1rUPYp0y3S4YbI+xYu76sfh1iTSV7BjuQfSuYR+B9rwF8qwDtadLzztmDAZ9vF28r7UeI3aEDKZBdviHrHryrPyb5vQu/vuKy3l9EYI1t7M3i/LsdNbfpWe/DR9ZEG3nMNmB07k6uJ0Hq781OqUPlRwOvwngvwoS5wvJbpyEoL2m39WuPKPXFvp7HmDomNeswYzYuCsQHWhoJVLxmcOIcLLMYKxmCFgFJku9DJ+IjOtausiZSui/gOdboeFJnW2EJnxJagIf6w7zD7j9/HfQ88wqFDh5ieaHDjynk2li4TFl2KzjrxsMO0+Nv2pfOsnHuVXF/Gi8G2KNsWJu0QlSPPaPD8xJmE3DbolQldnZZvlRGbzrJtQtpBSCdKBJHoeJq+kMZTFFETI4RxC5SnzA1ulNNeWOTMD39Ab3kJ+l1iSZ0P2hTaVFgR9lIHtVmZU+QpiJe47pD+8jpr568yWN7gxP5DPPnwaSZbE/iT9hudTbpBwcyReQ4eOUiz1SBVOTcWrvPy2de4sHCVDbUlPLKP1sMnmP74I8x//ikO//wnOfa3PsuRX/g09/7cp3noC5/ioZ//PCc//wkR/Edp7psFr39Jb94AdZJC7v62d5/0rVMapEQ/ls1bp6tijU/o4d+MciIUopypMCQwQyKbkoS5DCxFPU+p0/Fcp+RZNtAp8VCkXYZVtdaXU6JEFYyM0fuN4oxInKneHeKAbKx1+OGzr/G9b7/Cj75/nh/94BLPPnuGC5fWKIppWq17GI0SocSVRuWN4WtwMnSHxfkgxezepSslTyZ7yFmUAf3Zn/wZ//bf/luef/55biwusLW9TRDFQkS71yMVsZ+cmWP24BEm5w7REmYO3sO+Y/eTTO2nCBuMdNKelQGljTD6dBUEIeGOG4QKswEYD999kokAL1spw3dOfi9NYKrxAAAQAElEQVRkCZ7Ixzqpb+oT0ERrmqYGYKKdpSFUe6UZEfFCKHOVHzS1WZkmDqcItZO1Iu7GaNOgk3lE6nEJzvslG0KpTYcn7r3OUKS9q123TttXN9jW14R0qL7RxoRSehdxLz1xVwc46cr3DZIWbwMe8ksS9b8TJLP6K6iQSsoRpuyT66Q91QSQZ31KDRiH7CQsiYTQ5lgy5S1AZSGfL8mpbGfUjwpzHnrno+t91IBRXR5yfmr3T7v8n5rg72nBTqX5Ie9dmb/ePro/0sA70cDueJIrg7KaWa3WQau1xGgu1+T7Tgr9KM97qAFjDMbsAvlh58HuZYzBiiN4wG5aozBDEEAYlBSDDqtXL3D9tZfZvnaFUmQ1KIaKcxglipuTTM7OM3fwKDP7D4oKo4PHHrPTkxyYnWL5xhWuX7mI05ocZkP2xSGJSPPSxXMMtzfRETVpv82wqwO33pZOujuSZEQUOUKltVGN0kRgG9hgUnV6TGGsEE6C+IgJ64qLxElC6pElNoYisxhxluF2j9d0on/x5RcZbW1gRgOsNhv5aFj9BEUumQrPO8Q5vO0G4iNGJL/0pH11ndUr19hcWmZ+bh9PPvkktckWl7ZXeW31Ohc3l8kbEXOHD3DknqPMze/HhgFr6+ucu3iBV86JMy5c48b2Bh2vmYk68fwsE8cOMXf/PUycOEIx02IrdGy4nF6RgziIHu/6tu+2BLNbwI7H8yLnnMid2415g+vDPXaC5TVKbykJnAzGDfC/UBj7H3uwhQjbkFKn6h5Z2idTR+TZiEI7J9WCrICblwiaMjBGIRWJsLlCunJkKZx57TovPX+VzbWSbjsQENmuU28cZN/+k4TRNGlqcKXUoklKBVR5x+0BzV1VELqM8Wmc5Ch9l9Ee9vjWj3/EH3ztz3jx2gV+70//iH/3B7/PRe1gS2tIy5K2DHokQeqtFnG9QRGEDCReN4OhTrOD1j7qOnkPm9OU2mk6kXSngUdgCYRQ74FgbCA5pHDJ4DyQX3CSy8lF2HWRkXviHmnT0Gg0mZyY1MZkgjCMRdohT6Ub1e+00w3DJnE0SS2Z0sCaJAwmsCLvhoaKrGOoy60BEU7yerKfZ4Z0JH3qxH1TJ+5ra9tsbLQZ9FP1mwNN/M5DE77T4NkFld/h/5XOp/OQ0hVuXKavJB5DDcI+hXbpqT6v5WlPZY5Uf0Ygoh55GwlyLIVkU37FIJ+/nQzRUeJkE67y78bzwb/uWtQPblOc+tRDBvDBFbKSzI+dyvPhfagJ3mQ0zPCut/+famNU30+1/J9Q+M+4+p8g3Yc9WtqVERlvRN6VUWn6xKMyLoV92Fv4/svvlbYX75EEWturklS0U+fIuTndGmMxFaqeRBSEQGuh//HiKB3SXrzG8uXzbC9fx2htrdmSSFAWgiRmQkR2dv4QU3IzcZfFpQW6nW0dZLdp1GJxhEiHdCv68t0n1jpb1xrcEEFeuXKJjeUF8kGPVJxo0NtWvnVhjUF3nWzUrtZwozyBDcU36tSTFo1kklo0RSLEQUtukzisyY2IAghMitGhbZEOxAf6XDz3Cs//8LukKj9Wu0yWkQsjccORTtT9HxIp/SGheIfnl95+rfxhXmLETdoLy9w4f5GNxWVmdKD5qU98kgdOP0wnH3FGm5GLq0usSC9FI2Hq4DwHjh5h/vBBpnVankvXW70OK9qYXFtb4bxO4M/duMzlpRtc21gVkd/khjYr7VDdMd3C1mtUHYC/fC/thQ+7e9i7T3rnlEZRHtbLIaVQoQR1tJP/JkTGygqO0i/oirO+40SqI+1CYgYkdkQjduo8V3US/kRVHZWJrBVFXzwvrdoeygKtFOdt1shfwb/gJZFA/vZ1yJVDOgy4cGaDy+eHZKOmjGSaRIY3O3svR449xpROvYPIqeyCUJOULUqsOpe8oMhyCslYqqxCxTvVEWDBF2wDutrZ/eDKWf744vNsn5wlP32Uq2WP//jtr/NH3/w6r8kANoZdUrU1Up2hLHCknWAq8j45M0ssg1nc6NAR+Z09eh8H7n2ACQ2WoNnCRaowENRGKzewVmQ6JNw5aTeBrNlb400UOBmwmiDXgeqUpWOVLNQuMaklNJtNmiLvgTYMTglLnZbLtpG94zT8bFAn0i43DqeIgxkCM4FxDXAyPJeozJqaHuNKEXcPndBnQ8OgV9BvZ9oQdVlb3mRzvUu/MyJPC0rpspQuS1XkXKGyJJtsQYWoPKfhngsFPh7nVF+uDVyGLVPIByqjR6ndPG6ovEP1gOxApN0Td2sKvRcqp8S3vfTtx6GmCd4dhxtjMObuoQLfx9uoXTt4H2t991VJZvZASvfd6vuwIuzuLmq4abtKfEe/Rp/6VYZxFwW+jSSSF32ZkqG8jUy3klrZ0y5uhb4/Pq91r3pp7adeoa9DPeBnkwr+/Sfh7QhlVNjd4u2U+1Hau9OAH6uuWq81V2r+LQUf5m1s3C/qIIVV73dX5N+gVNJNNSr2jpC9fh+/A69AvP/dq8eJP6lLNNWqPHl8f/laC81pHr4GqwnCKi7QAWcgnuI6bTpnzrF25qxI+w3wvxyaaz3VmqyeJ2w0mD18iAPHjjKh0/TRqMfqynXWVhZYXrquL+ibeO5x+PBRpqam2N5u63CuS6ET7kQHrAy6LF66QM//Amg60gHokL7Ia7ezRq+zQq+9qhP4DfJeW0t5D3Sqb9wIY7IxJGMg4h9lEOZqgXhDVqQ62BwwLDbFI65y4/oPefGlr7O4+BqjwSa52uAkP9aQqR9G8ns9qNlaLqRwqceTdry+ipJoVBD1M/LVbVbOXGTr0g0mcsPTxx/gyZMPMT05w4Z08trWKq+211gS98wbMcm+KSYP7ufAieMcuvcE+0XiG/vmsDPiR4orZydw0xMk8zNMHznE9PEjTBw/TDI1idM/LfBqkJdsD/zgUujd3vZuE94pndRxp6g3hbs9IUYNMJRYnaaGIuqh6RCr01o1QyMx+M826HMCZUapXU+pXVOZ5yiLOlYFaaE0xqgUrwqnAK+Eva73C2IPTlSwKwPa3t5mpBPl0bBgIJQupFWf5MDMPEkQwigjUoeGWUEgQwlEMI3qdNpMVKRdjNYp3mhiw0ONLyTB9Y1l/vLH32chbTP9wDHmTp+k+eARRpMRX//Bd/if/uX/wh/+6Z+wtLJMFIUixik9nbbnMiwXGLZ6PWy9ztH7H2BKRL01d4D5Yyc0aE4wM3+E+uQsNq6rFWqv2hxI1iRJiAQrEh5EASawO3qRKqpbbZdsVPC6Kat4I5n9aXurNcmEUEua0nVEnjtSGXKq0/I8VVnEWFsnjFoVrGmopATnIhUZY0hUi3+PyYtYXyoi8ixkOIReL9Mpe48VkfaVlU02deLu/zOmPCsRX1cZDv87BX6CGaNU2QpTC50MuPSuEwFX/5sdN/dfVwT/y8dlkaruTOPTSQ4Eh4SS65/y6tachS/Lx+i1uqt3le/dKuAD91DnVK34wAn2FgLtyrzrjpNWeteMWbnjoJ/w9CnfCrvZfZpd/0eu14DXSGXveqn8cn/ad1Wfuvx27k+77o/Kf/80oOlSazQiPgKMXW9kfHS9Mw28e+Vp2O2p2pfnGK+j8useR7pqJQnEfyItupHnTzohX7t0iaXXztG5sYjrDnA6TCtKzytCavUpai2PCQJxil57i6Ubl1kXYU+H2/gT+EYSUE9CcYcGLZH79vYWG+sr4g5dwtARiit11lZ1ULdNId6W6UTcE+pURL7f2aK3tSYs099eZrCtdNsrDETmh90Nhr0NRoMNUpHwbLRBPloXp9gQX1onzzcpii22t27w8kvP8uMXnmVLh6BFbBmKJww9T4jFgyR3aT0P8O138pSCd6ku+ap3K/Iu0sJou8vVM+c5+9yLpOIpD5+4j08/9XHuOXJUXxLqtMXNrunU/NLmMsvavPRjKKfqxAdmmbj3MPsfvpfDjz/Ioccf4sATDzL3+P1MPXofswqfuf84jflZolqCMRIK1e4HlEcljX8ozIdX8O9vDV/KW6d4l7GvNy4qsbxxIUMyImaBTkytU2ebLrW4EIyIWI4hx+l0NcsG6rghRTYS2VO48jEuhcr1pEBhTgT6Jvy7D1c6mbLSgdXnHrQhEGdnZWWVNRFJ/+McM60ZJkSGQ5HJIM0JRNpDnajHIuw6cCdQx4aCFXkvFZ4PR5RK40TeSw2E5Y0VvvfSj/jxldewUzXyuqqbTZh46Bj71XnR/kl+dOFV/vUf/Hv++Ct/wouvvMjahox22CeTkS2tr7Gwtsz80cMcOHpUxF3EOK6RTMwwvf8I80fuY9/he5naf5hEstqohhPrdmqj1Y4yiiMNlFgIsTs/LiMJdO81BK8FQXl0a6/hMCakXmvhf7692ZwkClWuLD3LRNxTx2hUaqAYnAsJbJ04bilNU33TkNp92lrlUtY1idcwcss8phDyLCAdGhH3gvb2gPXVNutrW3TaarN07AoHGP1D11guJJhTn5XSidMAdLINRSqN4oscv2nL/E5Xp+xOO3KfxlISKJFR/6C8EkjpFVDdrnqam0/v82G7qCI+QI+9cnlZvWje9fD+DxN2Zd51Pwyye1lvhw+Q7E7y7cXdiOazKJ3PJudv6C0l+Jnhb7YS3lbfVxqrpiQ9dGuqxUh/FVSSj5fz0X1HDXilvRk+xGfRqob3O61bzq99WsNc5VfMXndvuDJ6vTtxnWq925tOZfj1T7mVysnahVJ8Roh1KFq222xdvsymCPvW0jJFTydrWutdGVCYBJNMMLXvkHCAWES8q5P4lcVr1V+OyYfb1EWG5ibrHJibZKopniP+EhhHQ+S9s7VBv7uFEV+rhZDrcLQrjlPo1J1sKNo11Magr8P0Lnl/m1TE3JP13tYS3c1FOhtL9ETgh91VPIp0A+PaWtu7hKbLRKNg0qNZMD0BJ07s4xOffZInPvU4E4dnYbpGPywYJSVpXJLpy3uh0/7SG6207KSRUroqS4V4SFdeh0Yczw0zMpH27so617SRuXH2Ip4HPnbyAT7+6OM8ePIkU3Mz9MRJlnpbXO9usjTqslaO6EQwbMbkU03cTAt/wp7NNhlKnnQyoWhEOOlHpEkS6PaC7EI9pJCdezfQuztBd3DsHcLfQbCRan5SNm9u4yqdFOhP0A1DdUxPu7cecZCKHKZqX6bmpJT6XFIWI5HADH+6bqToqha53mCrIlSrqTxq7E443sjVMQjO+xWf1AIeefgkx47FdLaHrC6tyxh7bC9vsH51gZEIZbHVpdju4TpD3CDFiqCHRUkggllBpN6IcBYi7b1Oh832Fq9ceI3nXn2BUVDQzXqM1JFFzVHsS0jun2f/U6eYe+Q+2onjT77zNf5fv/O/8J/+4k85d/kCKzLqrV4HE4e09PkppQAR8KDeoLA1iqBJ0JijPnOY1v5jTGhANSaniWt1giBAvB2jfzYICMKISAhF2q21b+4Ih1RmvEpwpREUYALiuCbi3sCfuDcaOFWatQAAEABJREFUEwQ2pixsRdb1RYvRUG3Ru9WgTuJJasm0NgdTWNMC1xDqFYyra5C1MIXCtGspRdyLUYAOxTWYU9pbfbY2OmystWlLx8NRqn4tcNIv6h/n+8qV8ipMA83bh9t5R3oxmnScdGtIMSYXSsmATn8cRumqhqmvETSPAEbhHnbHNXwgLy9WJbBDgnLzclZ6VaSCb4Z9GDzGYIyAlStgPqBS30YsERL24jZJfnZBXo97cUuSKlR2UrkK9q4cdlVfNQmZk/A38pZuqn7dVcjfSCW8zUZLZ96OqqlJcypaAzUNa4oyO+B12qxszPA3+nJax8YKcFrHNN6kQx80hg9TgHRZpVOgdxWKQsfZdp7jcOX370o3dpTKr5GCf79ZgcrzKaty/DqotbN6F1E3ZUaoddMMeqxfusjWpctkK2viW4Y4SQiTOrY2RTQxz/TRU0wdPEEyMU1/MNQ6vcKgvaEDyyE1rbdTYuKzIuxOh2b9rVXFrYsX+bgCk/dFwrex4ms1K0mUJuuN363W7AricSYfgA5gSxHeQpuAtL/BqKfT8+EmpuiQBEOmmzDbCpgT9k/H7J+KmKyVTNQzJhoj7j3Z4su/9CT/5J/9Bv/wn/0W//i//8d8+R/+MoefOUW+P2E96LNeduiZIaPqB2R0wi4NO+lxl7AX0qH3e64QibQnOdjOiO6NFRZfu8DVF15j/eI16go/deQ4T55+jCcee5x7RN4n9++HRo2e2rlVpGznGe0ipyPdD0NLqTi0oSmTkELvucL9ZgGtifhBglH3WWHXlfdt3D7n20h+56RensqIJIcxBmMEzJsyOIU5L7gaYl1K4AYkYUo9LkmikkDGgVe0OrjIR3iiXmQphRSzW5pXvlN+55y3TbzjlY86AlcorNCkUsgrAqiJxmkn6Rv64MP383d/4xd54qlHGIwKri9scO38NS78+BUuv3yGjes36K9vMGx3GHV6pN0+pVirLQoClROpOomo3WLOytIql69c47kXX+a8dq7+RzacPpmUo74+4wwYmpRhy5AfnWDi0WPMP3k/jXsPcn79Bv/qP/4e/+YP/gN/9d3vcl273bBWI1fjRhpk/tTdRjFxvYkNGwpXnFxbn6IxvY+pmf1MT88yMdmiVq8RiKwrK1YzaxAYkfZAhDrSF4UApOtbQHpygnc9pBFPCgmqtIkG7+TkDBOtaeKojiVUWiO9qzdGDqlBfqU1NcW3SJJJ1d3EUcOVCc4l4P+KDGO/k78sQ0qR/Tyz+tTl6LYztja6rK1uyW0zGIzI9eXCk3X8pY6UhCpTiq4mHvWff9OXDLRaGLXRQxUptcP7jSn16sZQ6O5tdj0fClfy35Rzr/9m4EeejzTwjjTwkTW9I7V9lGlHAzfXWBFDP08bzdGahndiP3JuauAdebTaSZ9ex6X4jCeRHv7d69pjN9yHlT7tTj84ubtpK1fcx6fRcinu47SqQ6Q1dKRDxYXzF9i4dp2eyHqpw8YwDqmLeM7dfz+HH3+C/Q8+jJ2cZWgSNtoDVlY3dFA3IA4NjcQKqLwh68tXuK4DytXrl0g9mdfX7kR8LdLpcz7sUeYpelCILBTpgFLkvMiHZEIpLufjXJHhtJEoRe6LoifuMaTRhOmphP2zDfbN1pmcciSNZWx0GWMvgjuv5f8ccEmC3IB4kai5xaETdR565l4++3c/z3/+//iv+Qf/z/+GR3/hU4SHp1guu/QrDpmrPs2C0l0pfRTkOOm64op5iRWv89wulGvSgqzdZXNhueKD5370ItdeOUt/dZP51hQP3HMvjz18mgfuP8WJe+7hxLHjeBw5cJC5yWltNKaYEW9rSFt2kDHa6tDf7og7jdQGB4Z3fdl3W4LEYCyIwftd9ZR8ePi3HUhYVyWUR3FWHW0ZqGk9/C+a1sWEI1tgTSGDyynVsWWek6Xq8CxTYa5CpWwpX0XoXU8FW5VbGa3CA2OxXgYZtMsdZVriMkMSJhyY388TTzzKF3/uSxw8cpxL15b5kTrl+R+9wA+/+31efvYHXH/lRbYunyNdWyDbWidXB5o008ZCg6CE2qhU/AKvffdH/NHv/C5f+w9/Wv1NT7vdJ+wOCbQ7LfsDGXyf9qjLZtmH2RqTp45QP3WU5IFjdGSc3z7/Ev/bH/wuf/Anf8wlbRTWtEloD/p40p66gsJKT3GE1U6YKCG3IXmQYJqTxCLtjX2HaM7M0hBxTxoJYah2ayb1bQ+s1XuMtaE0E4C07GGwGGOkN/WVNk1OQHAoTPDk3/8lmVZrgkajQayNgzUBPl2hk/BUm5xURl0WhsAkim8RhS0gkf2HShcJu24sf6zwSH0ZiZgHpKkRSXci7inrOmn3PybT7Q4UXuD8qb9k8fKggYUpqOD9OPxljOTUXfkVZgSq9514/15BKcZB8uy9feJd7A1/f/y7NXu5b/lRE4zgXQ/D7mWq0J03s+N+kByvY6fHG6CQtymlb9zbgE+6W4Nsxu2ASl8+8i1Q2ZDib+tSXU42dPdAqceoMr9vD7XBt1dtx7vcul6v/903uZofNLlSoZKat3XtquxOmXaL341XjVUtd3J30713rnTihZQ+zI5evGv8uyoxwkf3nTXg9bOLW6l8iN7k+DW21DrgO9VIpwr90N3eFt9boX2Ju3h9yUavHnIqbd30O6UXxpsfp+HoNIEIXrEeikMYx1PFG/EZ/66E41vxVJfyeb+H1kor7hB6iBTnnQ5rOlRcvHiZtsh67n9qQBwg0AFhY98+po/fw/wDp5iVW8YNri2ts77ZpRB5rSU1pqda4gGhZB/qkO0qi1fFi3obFDoZL/ubBPmAelASB0imkjTLGYmzFU6cSzIU4nCFJ81lqvU/w/+nkoVOo50O3wp9KbdRwcz+JgcOTrJ/vkFzAmy0DVyX5zUwLwMvCs9JHc9R5M8KPxCeJyteJndnpC2R+XCB6aMhp//Wk/zKf/ObPP3bP0fy5FE2Zwo2oz49m5GKT5TST6m6nVwjte3CSrcV1G4rEm+GKf2NLdav3uD6q+c4//yLnHnux9XPut+4eJGt5VUGG9t0tLHZXlxla3GFrYUVNm8ssXV9mc6NZTavLrC9uMxI/LHQYTN+XjJqCtXDe3bg3/diJ/gOjr1D+F0Hq90303q/3wWWUuMYSDVjOIX5hF40q1PRQCfQoelTC4dCRmJLQsG6DP8pB9/Z2pX5xpY6ecbnrwzBl6zSZKAV8ZHrSbyvN8sKEUSlFPnzv+CYiWA6ne7aMiIwCcYFIrGW/QfnOX7/fSLHlpcvXeXFc2e5fPUyCxcvcOm5H3Dlu3/JygvfpX/pPMXKhoh7l3w4xP8se21zyOL3X+LH//Ev+NHv/RkbPzpD76UrtF+8Sn51HbfWJdvskHeUp98j04n7enuTTX01iE4eIXrsPqInTpKe2Me1UYc///Y3+Te///t89Tvf5uryMtvKM9BnpJ4+M/WLgXJlaIyRyqiyICLTTi+dnsftO05tdh+NmZkd0h4TRQFhYAmsIRRZD0XwgyDGmlDtVtsDwQYYxUtLeL1JkzgsXn95niusII5DDdQGrWaLRr1OqHx+si70pSGXjr2eM2/YhERhjShqEgYNDJGK9Qh33ETl1YSEsow1YAOydIxRz7G1MWB1eYvNjQ69XqqBaJTWyky8VF4WD29VKk6OUQ1Gshr8pQBJ7icx5VKMExDkyiZ8Gj8g2XMZLeK72BP8vnm9TNY4vPp9K63k96jCJbkVvB/1tU+j1x3ZDMbcPXYy/dQcDUMqON8v6ivp2+1BFUmp+j2USL63vH0S9Q1vAYPXzi4MUgjjS/4qv97eIn9VNkb/uCOqGPWPk+x3BSnhde3m/b3cTkuMb3dVtcNV7t5HiTEK9ahi5fdu9X4rnTHSzU+ACmIMbl47pfkSqzCjp4ccvFh3Akp0M84nfqeQzPjBsgvGNoIqMKpgDL1JUCPgwUfXGzWg7pDGeB38mzHSpwe6NMbLssDJ7s2ObhWKvOyq1ft92AcZTu147+DnwDFutdlgjFEg4hxvgNeU9McbUK1hkut169nue6kyihLRJowU7WVHcU5leHi/zxfo3Yo/WZ1e59ubLJ47z+J5kfVlcZh+ppERECcNJmfnmNy3n2hyioHk6aQp/VFKmvr1FhKR9YlWE2NLBsNt2p01+t11AobEdkhNiOlrtU8JlMYEljIIScU5Sh0uNnWQmIg3OJHj0hN3zaf+R0NyfQXIRNgL5QnqIUfFh47cs5+pfTWCZARmFdxFQSS9eB7y56D8Ibhnge+rlO+Qme8wMt/TOfkPtAn4PqPRt8kGz+IGryjNJeJ7DA/83af4zP/9P+Pob3+c7fsi1uopvSBT3pJcCpQKkfp24KQBwQdIPuP1LJ4TShdWxD1r9/RlYp2Vy9cqXa6JxHe1+RlttHHbQ0od1LqtPkE/x3bVhs6AQKfrTQLqzhKq3NBaZBCqRzbBLhhf1YB5Q9g45rZPlXTb8LcdaIyRArwq3iqrk9GUQioMiUxfRG9EHBbEkiRUlxh1sCsz/OeVvPpRmLwyUtRwJ6j35C3llHI1eSiP+I0qDfEH8aurbVbXRAD7jlwksTSJzCamKAL0pUZGWZCJmLa0ezx0/AjhbJMV7RTPLVznzKVLXL++yMr1Fa59/2WWRcyHr10huLbK5NqQqfUhg5cuYS+ucp9r8czsMR4KZ5hay3BX2/ReW2Z4fpVguUdjMyPqZeSjEcPRQJ+aNIA2l8kTS/2eeRqnj9N47ASjA01+cOVV/rff/zf87h/+AS+/+gqLCwu0NzfJen3K0ZDRoI+ToSfaGSe1BrVanbiWEE/M0pjW4NMAbE3P0JyaIPGn7VGEsYYgEHTyHvq/JBMEBCLr1lqsGcMYGYp06vXqZE5Sqp4Or/DAWpIkxv8JSF9fYGPpWwNTm6Eid9JlzmCUSZcQhjVNBE3CqIENEplkpKICFCNEKtPn9WGR+jWi8KTd/2LqCDrtkU7bO2xoo9Pv5eT6GlIWRvkEDS5UmvNGLeM3JsBUsNy8qjQ33z70HrUaD/S06h9jDMYICHL56PpIAz9zDbx7ATTLvPtCPirh/dOA5h7NQDgtthU0q9+xcnPHmL+REa9Txx0M36/BWjTx7uvhuc44kw8vpX9/oOP9u1AmLdlKI7JpCxh1+iyIWK4sLNMT4TSlrdblMGkxMbOPWZH1pg7jSpH03tam1l6l625Rix0TjZiZibr4xoD21grtjRX67Q2t20Oqn34Qm1JloCXYiXiXsotCvCITP0iDGFdrMHv4iLjIlPhXKU6WinOl8ufKWeCfNjIcODzPzL5Z6q0axg4pymU147JUcEY2chbKazu4jisXhCVZ3Colqzjn0y5IjOsYpXPuNfLi+6rrByrnZcLaEofvifjY33qax37t8wQn52mLYA7Fabzgzqt0R4+FSHruHIWQK6IUnMKc4v2peyCuE+jLRLnZY6jD297iGl2doA+X1/FIVzYpN7rY7QG2L147ynEi++jS/ikAABAASURBVMVwRClCGochgeBUrhr2rm+p/d2VYZTdQ3xCCnVSKHIV+IZb+pBySyHDupH2H33CoE8tykn0WSUwuTJmuHJEnvZFCPuURaowKUAk3lSlljhfkBrv1PUOpVeck4KNL7FX8PKLF/naX/yAl1+4zJZIdj6yuDKgyEMhYDTMWd9Yp9GM+fRnn+EzX/4C++45yrqI8ZnrC5zVZ43L2pFurrVZvXSDK8+9SPvVy9SW2nSePcvyt17geBrziycf5+89+Tl+47HP8MWjj3DKzTG5UhBe7mAvbGEvbRIt9TBtGbrvcHVgNhzQ6W4xMBn5VER4zwyth4+Q3LufxWyLf/dn/4n//Q/+LV/73jd59fxZllaW6Gxv439jO/W7DcCKsAZWeUXKAw2OqDFJ0pymOTlDc0rlTU3TmmgRJ4EGQqkcBTaAUMTdBgZvs8Z6N8DKdUaarXSKLgNOkM/fBktgA2q1Jv4XUuOoBoSaLwxlaTRA0GBUT+So+yPiqEESN1VXXWUnGBepDyNcEaoPorFfYc4llHki4h6TDi3Vz7av91lbaWsnL91kUBYWXADq10IEvtSkYySLFcDHIRnKCipc9Sup2mHkVHAozIyhNnkf79PlbdTDVycxvPMToW5gDCPdeaDL4AOtIgJr1WqDwV++1F349/cRvtr3sbq3rEp6qeK961G9/Owfvo928d5Js1viXvdW6bcPvRX/N9v3kXbebf8bP4cKfoF3hSYBLS1Gjgdyffk7jvf+DYbXwi04KWcM5Burxcd6n3d3UUX6F+/ROoZH5Ve+yq8cck0FtLbeglW+wPeHvnqPegOWri+xLB7TaQ8wJiauN6m1ppjct48JfZVPdOCX6TCwt75Be3WZ3uYagUmZbAQi6xGhGbC1fq36Cy75sIstMgJ1vFZ9/J9ELqzRKTcMjSXVQWAe1xjYkL4J9NV/lvr0NE7rdCF5iryg1AFpJv6S5alIe8b07ASHRNgnJ+sEQQpmHbgO5sIYXAG3LBWsan1fk7ut8B7G9DH0saYrV2FO+dyK4i6BfUlpXyJLXxIneVV1nieaG3Lqlz7Gk3/3s9QfOEAncQy1ychdjitzpffwHKLQhkJyuhJP4F3pKItCfFFh+vrg+illd0iu0/Riu0e62dWp+yZdkfb+6mb1M+7e35W/u7HFsNvHafOEykmikDAMUYMEfxs99kKvb+MW83kbqW+TdLdqH+XHs8Opax1OhnVTSB8h4aUFAnV+6HqEUnotHFGPSqKwlEEUSp7hf0khL/pkWZ8iG+IVa4ys0fl4h5FSUbfjlS7CXnq3LEX8cq5eXOL5H5zlue+e41t//hw//NZLXDt7g7xbyOhCZQlpdwdsbG5gTMH8wSn8L6J+8rOf4dFnnsFNTPHa6gZ/deY8z1+9woXFG1y/fo3lMxe5+s0fcukr3yU9t8Bst+TeYILHJw/x5VNP8Pee+hK/+sAneKpxjMOdmJpIe3RhC3N5g2C1Q9juE/o/oyRknY5I6RZEjnI2whyZovXQEfadvgd7aJJvvPZD/sd/+y/53a/8ET985UUu6+R/Y2uDVMY+1KZiIOKfZrkMS+qyMTZuENQniRrThLUJkfcWzekm07Mtmq2EKDZYjeYgcOirlQaIrSCrx4gEBkGgeIsUop7b7U29c8sfBBGNeouJyWnqciHGuVApxq7Gor4ClOQi2sZFxGGdJGoShZKNGpQRriLt6gPvL2OF1TBlA1s2MUWdUd+wvTFkY1WDoZujjysylwCnzZavK4xUZq1GEIYgSf2AKIpCY8L5N4WVkgeME0B+I/8O/Ju3Qd6fy8n2PcqylPwllSu7dXr3/gp6L3fSKRFO70awasBY+5LdgDEGa6zGhyHwft++EvyQUMN5/y4Jw1iy96/OO9fkpfHwKbzr4f0fFKgbfwqi+Fbu4s3F+zrvFCuzeX/N5c3i/YxD7qSZn7FYH4bqNXcawfqvnDpEMXIDHdhU75hqVsBfUrG3M+/9mwpN6ZrLtUJJEW7Pi/fvwifY6/fvN6G5fde/N433+3DjeZTK9e4uAtXlSXsxGLG2sMLa4ipDkcwgTKiJ00zuO8DB4/dw6Ng9TM/Nsrm5zeqNRbb0JX+wtkLoRuybrjM3XdMX/U2Wr59l0FmmHG5jxMOCssCvulbrEFp/izAgiyLyJKFstAh1UDiwAUvtNpvDIeudNu1uV3wgR0ffoJNmV2byDplUPYeP7qfRjDCB4o3qsCsEwVWMPQ9GZJ0lHFs40xUGQorTAS1aH70sxqWyOoXTRSeiUvaqohahvCj3PGV+lmz0CgOukjW2OPSp45z+O58gOjnHdpiR6cC0VBmlZHLij6XaV5QlpUh2Kf2W3q+6VJjKdOInqkbhgWC93YuKGm1G0GbEpXrJSlxWVMhTlS8i5FlJUkto6vA0aYjriGvxHlz2PSjjzUU4MAJ7LiOVGxmab3TMkMT0RNYLAfS1giqDTtRdPsD/of0yH0lfObbKhy5foKy5YioFlRZF3CuFF47OZp+r55dYu7aNawf0Fwc6Hb/E+e+f4fqPL7GxsK2T9Q6bGx3twHJQuVb5a9LAPYcO8bGPPc1Tn/8czXvv44ompb9cucLXll/jhdUrvHrhLC89+xw3XnyNbKNNTzurztIqsTrqcGuOx48+wK8+8SV+65m/xacPnebeYJbG2gh3ZYPs0gosbhPqk0qgHW8g0m7WOxQ6xS8GA0zDUE6HuLmE5qkDBMfnWAtTfv+bX+F//oP/H3/xg29x+cY11tfW6WtXnGrHN9KnrKE+vaSZI5esLkgIkyaJyHRcrxM3EhH3hMnpJtPTLeq1AKMvGFZGL36O9aftgglCjMg4NsFYkWiv7Z1JV/OzNl4IptIUGpCRTtjrjQn8ibu1URVeavL2kO0ykvGORpns2Km+kDCICZUnCOp6T5Q+FnmNhFh9G4NLoKxVcCLx2ciwJT1trm3T7440znNKbdTCKMbXm9Sa2DBSWRJSkpVCIXsoZGwaR3iZPagup6eHbEbpVIne39H9jjP52gsNfr+xyItceskp5Hrk2mwUQikUmjBKhZeaQLzrtPtH7fYyG2Ow0r21Fiu/MUbtB4xu+XkHl9fRXryDIj7K8r5rwFvTXlv277eE8G9VnyrI++X8tbx926p2yv69e3eN9Ll2dXd3OT5K5XXmcUsT45XAESjYSPm7uJXiI9/daUAKrNYk78Le5+7brXJ8bKlXDzm6jfNh8ujWMKiIZipO0N7u0G53yEUsE52qN6anmdSp+szBeabnZ2mKC+Qioj2R6Y2VZQY6CAy17kyLL4Qisb3tZRavn2Nz/RrZcANX9LCkWK2x1q9BsdZskXRERINmk3ByimhymiJKWNepsv/jGS+8/DLPPvcjvvO97/HiCy/w6suv8OorwmuvsNVeZ3puQgd/Wsf9DqPsg1sSrmmdv4rzfrbVKk/IDYZQqGFcQ2jJ7iYIaOmQr44pJYu4j1ej8erw6imGUGxL7hVcqTZkVxmUCxRTPQ594SSP/spT2OMNRjZVnSUyYZz0UWqN9njdeqywwsepgtIquTWUgaWU678wlIF/N7gAhQl6d4rbBUqbNOs0RNhD6QvxLTVGbfPC7oWC3sYtUd5G6rdK6mXYE2/kNzthXjHgpPBMCh+QuAFNW6AvMIRVohJEUlyeUmQjSg8Zki9DxSjnuCD/XqEiKlbKRifNJbnY4sb6NlcvLdJZHRGnMa2yTti3bOuU+9IPL9C+oF3Y0oDiRhs2BkSFSlLrQ+0WjYxncm6Kex99iKe//Hnu++STbLZqPKcB8NVrV/nalbP8YOEMC/k6WyK+S1vbXL+8wObVNbLlDhNDy70TB/jyA8/w25/4ZX799M/z+ORDHOhNU7tU4M6oTp26Byt9gk0NgO0RxXqXkYipEwGP6iHxXINiNqFx/0EmHjuJvX+eF7dv8C/+9Pf53T/7I37wwo+5urjA6vp6tXvt9Yf0hykDkeS0cDgbEtTU5nqDqFbTZ7AaUT2iMVljcqZBqxUTaWfktEnBSJ8yKMIIEyYEItU2qGE8CTdG+kaQfowFD7yuBblhGKusSRHoSUJtFIwsVratAQfineSSZaRdZup/jkvdaoOIKGkQRhpopg6uhvN/BrJCDCQVjMKNS8hTQ1ukfWNti642N0Ptzo3krGmjECUtsCHe8Mck3alehzNeZquhhS6zAzmona+DD3t/IKnUVinAD3qRb7+LL+X3k4CfNCsiL8V5dxyXU2oMlPoCVWqH7pUp7ROobd7dbZVe1XyDMYKaYoRb9257b4Xs+nZj3ujuxr+1+/pa3jrtO4j1xb8d7K1CepAyuCtwF1elIAnjfjIM/h96vh7suYz8u5D3Pb291cvI8J+pfcGuksT79mJc+/hJNfSpLh9SeX5qDz/NvBVwqlq4W0mUlDc20XcTe6/bVrg3wc/a/8Gv34kQ7gL5vY2ZStFGZMnqrCzA6ITEh3mguF1b3HX5UF/e0t4efLs9Kn1JZ8aDnTK8fwdel5VqFGWEPUlwItpKxq7undYHvejWaqI4eZRdmXTLg89f5iUDHeRtbW6JD4yoNZrM7NvP1P79zMzvZ/rAPmYPHsDEARvbG6ytr2idySjSIYk1TMUhTVMy2Fhi+cZ5NtdvkOpkvchFpo24iyrJJWQRhJSx1u5aE1efIJyYJWhOYZstQpH3qblZDhw+RLPVItdp89raGq+88iovvvIyr5x5lSs3rtCaarD/wDRRGEj8HErVwZLW7UWc2ZKbyrVCDCbEmFioCU0MHi25E1jj0RAnVlwgDmNVHipOp+VF0dGh2ApFvkCQXSYaXqIoFmBixNEvPsbRzz3G9kzARpIxsjmFz6N1N9caXeysz6V07VWvszQK2blTrW5nnXEGyQcKprSQq+rCQ35P4glDiCIQSQ8nWzqPDJVePABH1WHSJ96/i+qdu77sXad8i4Rqg5p0K0H17uW7FYQVUQxMSmR6omhDJtTIuuA3Hp6ckHuynsoZ6TXDt8OoVGP0tDuFGRXo39WZ1gQ4aaysCOKIG4vLLC2uUYrwhdJiMIJ4aKinMYdrB7gnOsCJcprj+SThUp9stU2hU2oVRxAFlJEjErmdv/cAH/vSM5z+/JdITj7MGRfw1fVF/mL1LN/aPseLvVUuDzqsapBsLKyzce46m2ev0dNnqHq35PGpE/y9J36J/+Kzf5+/fd/P8WRwiolrluzVLYrLW5jlIbZd4LoZbnNIZ3Gd7fUNhqYgFGlPZxL6803iR46RPHKc9abhj3/wbX7nD3+fP/6rr3Lm8gWuLy6yvLzKVrtLT5/Bhhog4u24IMLENQLthIN6ooFUIxZprzcTkfYWU9MTtCYahHGgtEYIMDKwIIwJo0T5EmwQ4ozMYgfOBJROg0iWWulbOjdBQqMxyeTEDA3t5CO9o/BCfZHnpQZISVaUpN4v43eEhKHqtS31a139lmggREKIcyFSvhBjSo9QX1gcvc6QbndAqq8Ica1FXZOKHdwJAAAQAElEQVQDYR0kSwl4wp6XJbnKL2VdWMlorGI85Pjb+IfTQzCCfD/te7eWatLFvzm8jRkjYQTnZRSMgIcXSFFqmFKXuN1Tdj9bqH3WQTX5exfUUoM1huqf3MovF11OaTzkfd2tYJQBdWEF3vIyivU63Asf5qGon8rtJfS9ejfwaW8J4aV6O7iV806+t1OaUd9wW6DLm9wu9Poe314Pgq8AuXtKN3v8+E6vOt9KTgFBY2gcvjfhe+v3MtwtflLNvgkeVTOU2Ld2F3rdc++G3sbdFWZP6o+8t9eAn0NuAulSt3es1kKr+dr6w64C2ZMAco3g3Z2E/HW4dttye9eJ3O0Cr6ydqWs8VyuPD6uwE6H07EJr1q4Xb9hVEoOT3zkndwyUyAkorILWA+fz+nflKfU+1MFdu92m2++Tas2wOgGf3DfH/mNHmT10gLpIYxGUrG6It1y5zOrKEv3ONi3xg5lWnYaF9vJ1Fs69Qmftuoh8B2MyMCVa0inFjVyjTqFDwDypE4io12cPEU3O4ZKmCGsM4g77Dx7kvlOneOSRR3j88cd59PSjPPTIwzz48EM8+NijPPPpT3D68YeYmK5jAxXv5y1/0m3XKNmgZISzEaVpyG2C/+JfffmvSZ4mxraUybsThNEUUSxELWLJFEkOG8WYwFIyJM83KbJlguEVktFFTLZAWazDBBz+1CPkp/axNlHSs0PSMqUQWc8p5DoK6ddzClEXcRgEhWFUd4DzruZO76qrKKyhUJ15YKQHQQ0rRdajVoPWwf3U9s3QV7kjHcL5rKiEyrWgaXgMed/O7bO+Lv07fTHu9TmNXn2YN2CkRmkNawaEpkvNFtS0y4qCCIwXwYkU5lLOiDQfkctIvUIq+BZWZfuHhyxVBusU6fRaFoVIXUq7s8VgNEK8DauIUGXUCNlXm+aBgyc43tzPvJngpNyn5u/lkIh8bbmL6Q4ptVlwMn59AiAQwW3MTnPiY49x36efYd9jp0Wg93PWGL7f3eIvV87z3fYVXpVBXE2XWe0usbV8jd75qwzPXcNcX2N+6PjUwXv49Sc+xa8/9Tm+cPIJjpsZghuD6q/IpDe2STdUbzsj64zwv8m9LtI+Gg5JGjFBIyJvxkSH55h77H6Ch4/wI522/w+/96/5P/7D7/K9Z59l6cYi69ttNjpd2jqJHmS5jK/EyWhMVMNECaEGWVSvEdXrJEJ9olER9wntdJMYbJCByTEa0DaEMAqECBsGEAgqSypGqkZar+DUH1ItyI2iSMR9gonWJHWd7Ici/sYElKUlz0oy7SL8j8iMhmqniLcVsa/VJ4njJhYNzsJSFoHSBzjl8fnKMiAvQwapJpJeQWFaNCf3EzcmwNbBRUhSuQGp8qdKX2onXqIyMJWsDqc0OxIbeW/eO2FV/M3An+DxBXjcOZnx1d05eifGJxrD69OZPWU6yS3ZfUIne65O2fWFyQn+F3Yq25TMPou1hsBajDH4f7yDy0uxm837VT272A3/yP2gacD31K79ete/j2X0vqr/9Fr55f51vHfbtte9u3b6HDs6M3eX44OYypgd4X1zftoCag3F43b1+PoLhxGsQ/PQLfDRdRcakNJ2VtPdxH7N8th9v+X6UG+7Hj6flj71S6HP2QOR9Y7W//5ggP96G8aR1skanqRPzEwxMTNNEIcsLNzg2rWrbKwvM+xuE2vBmmiJI4iHbWytcO3Kefxfgsn7PazWH6fJpLQxhdbrLKpDc4JwZpba3H6SmX1EkzO4uE5uQ0oh0CahNTXJvvl5Doi4Hzt6lFOn7ueR06dF0h8THhUeYXJWJ85oYTd+tycgmuy0xjsnbah9Mm8rAmwEp3KdicAkQiwkGK3/xjaAGhjB+wUnBGGDSAd7obhPYMVdVGJa9ulna2SjRfJ0CaIOB+6b5/QnH6VohXTNiJFkyaUP/x9XZqakAo5M+T0PzaSPQnDGKNTgpS7lL6ylCEJyyZqHFo8iCiiTiGR2llCHo2kIqcrM1UZUnhG8i0ri5uX7VG2v4rz/ZsRtPfa2oW8zUHoeD1p30zeWaUcOv0s0LhNJGxLSJwpSQltWeVDjkRrKYijC7iFVqQNRUU4PJ1n8q0epR6kd0C5cqZz6nJFmfYK4YGpOnVpz9J3KkaK8AR8/dpwpkb3RZpd8vUNNJPCBqQM8MXeMe0wL40/aNzqEOm2vScLIWIIgIJ6cYvbEvdzz8U8y99THCR58jNX9h3g2H/KV7QX+ZOMy3+rd4NV0lYV0i7XOmnavN9i4foX2xYtES5s82TrIrz/8af7h039L7md5auIE+zdU/uUOpU7b3Y0udm2E3crFTjNGax3yLX2BUP1Jqw468S916t46fYJ9n3yE4tAEf/His9Vp+1e//x1eOvsa15eXWN5cZ73ToS3CPyxL/EAyMlwbN7D+x1H8j8o0GoS1hLCe0JpsMDvTpFkzhOoLa4fYMCMIS6I4JI6VLogxJhQCjPRipBfD+B9yUZjTbtNYS5TURNhbNOoTJJHqJBYRt+S5I8tyRtpIDXcnlTAiTurE+rQWaEIoXVClLQpDUVjtcEMyFzEsYoZZjTiep9E8AOEEKBwTy9VkUoRKrwnDJTL1BEcAlS2xcxm5HnJu3v79LrHXltmb52ZhlcfHVJ43PIzymDeEOeeqNVCO3MqyqxSlvOM47ykp85wizzTJZJW/1LvTBK1MKpUKgVpsKozffV274CddPuGeNKpVJe0JuJ33ZqI3ZL5d2lthH/neSw141e/FnrJ99/jXXdf7fadWyRXo3Srsr8PDN2YXr2vPbQP3pJAi9rx9mLzGj/rxxCGx1Q75xTO4E3zfK+E7v/1c6rG3BFVr9G68LKU8Yi+mNGgplxxG8zLjS+nGnr85T83sUvmehqt//HytwFt68eq4mcR7hJ100p50qAT+vVoQvH8Mf+hZxWOrInOtqf732Tpa89M0JYlrTExMMjk1Rb3RrNZjq3XW2kBE3tEf9BmOhlAU1CJLqxYRio/12utsrS2KrK/jMsWLS+H7PIhFQOukUZMsaeGa08T+r8uIsNNokQaR4iO0iGN1KBjWa8TNJs2pCepy6+IaLS/P9DTNyUlm980y4X9+nhRnUjC54A8LM0rxFeeJHL6FSFdyxQlUuF5ipY8ErfniFHiiXqGudA0oa7jS++v4E3hrG0RxgyCKBIMLRuISG+Ig1yjSq5AtYloZJ59+kOaxfXRkuEMLqarMcWRyM+Pd12Mk+VLJqTNHbTGgMAbPsXJxotwGY7/cIgqJ1N7azAy5/AOt2T5fobx+g+W7VtXwOqiVb+eWuG8n+ZvTqo2MMX5SvSGhbhmjk+CyCBnkAGsGGCPjMOqwqgVKK0PJ84EI3kAdkCteYTt3qdb5weBdT9h9FrUfJ0Ll33MRm1KfNQ4emubhR08yc6hF12asp10yGWfSamkjUNDZ2mKwuQ1d1b09YJ86/qHpgzw4Oc++IqJc3aLc6mJ0tBtqMso82RTpNdNztO4/zfTjz9B84pPw2BNcPbCPbzHgK91F/nLjCt/ZvMy50QpL2aZOvVfo+s9Ol68xePUa+9ZLPrPvAf7LT/0q/9VnfpVfO/UpHg7nmVotMVfauGsd7MqAcFOGvK6BtbRBe2WNQu0ytRA3kTCarRPdM889n/kYc6fv51Jvk3/31T/hX//B7/Ld537I1aUlljc2WNnYZK3dZns4YiQy7YJE/LaBEWk3GlhBo4bVLjyMQw3wGvtmG8xORSLaBUE4wgYFYWhJRNijMCYMIkHujt9qR2lsoP6xgFHPGMD7LVFYU74mUdRQGXWCoKYUofrJ4jQBFTotHmjiGKUjjLFK26Amgh/HTZUTUWiQeuT65JqT4OwErelj2rWfIqkfQCMNiEGn72VuyUdWZDbCuZoIuwY2AUb/lEi3GcPJdfLevPX+xjTV+2643CqP3N3wm/n3hO2U50Mk/M7b2KnC5NWY1tPf0pPKdCrHya3Sl1SO2wkrNSF4uEJWrsBS48X3v0eepSLuKaUmW5TOKqdHqI1SoEqsdGklayDXw9fv4Wt+b+FLtSrSux7yfnR/KDTwUW99KLrpLoR0GulaDTWXiukovSYSzX7chFPY+H43fa5phV2MSxs/jeZ6o3XFaB6zIurVwWEBnrQbL4qvvpR8msOcwHt+fUAL9O32oqnNRn4P5KL3m5Be8FCY140cRSmRPFX6nThPzn1R3vVQInbL8mtEkRcMegN6vT6euEdRTKvZoiki3WxM0Gg0CbVOe0K/ubXJUId4ExMTTE1OMTnRJAkN6aBNe2OFUWeTMu1rVS0J1Jm+PqN1hVBratzCNGdozh+hefAItdn9iI3jyfpI5eeq19brxKrbk/WwIb/e660mjVaLWr1JpIO8SFyiNdEijAOt8eJ84hgIDvlNXtkZeGs1GGMAo38BoLXdCJLOyV96TiDg6tJHQ9hxK8Kudzzq2CDBhgGiE5Qi7GUgzucWlX5B+roBtk3jnjkOP3aKXuDoaK2tiLXW11GRMiiz12EobjpUGg+fbiTJhg6GcvM4wvq2aaOiDiBLEkrpIdPBaCF/oYPXUZpRqGxrrGTQrbxo/NyEynk7t0p5O8nfblo/igtlkpRG0P7E6DOENSnWKs53kEhKno3IchlgPsJVk4+y7L3NzouKkH2r1bqVfWz4TjZdqLyCmf0NjjxwlAntnrbFus+vL/Dtl57n+y8/z/lrV1heXaXTbdMTqR11u8QS7eTEHA+0ZjkaNsH/EuhGm2iQk273yQelpFEnRP6T0CGa9zxE/aGPETz6MfqnHuRVnVR/M+3wlfZ1/mzrPN9pX+Zcb4lVfWbq+p3r9UU6ry5TXNpgfpjwpZNP8Q8+9yv8+qNfEIl/hKPDFsG1LsWVLcyS5FntE20M0HG5SP86aa8nAhyQy7DSWF011WD/I/dx5OOnGc00+PG51/iDP/pD/vyrf8lrOtVfWFlnTfKvbrXZaHe1N8lIRW6djNhENYxOtkMNqtDvsGNHXCtptiyTk4kGfUISGQLrsOqXMAyJ45g4ETTooigm0q49DEKMMdy6JJfIMkIYJtSSJo36JM36FIkf9BpsPk5dp51ujiftQ20oBoORNmhocqmp3AaYGgUhpQkoNUjDeILZuePCUUXNqMMTNAIpc0eaFmRpSZ6FQE0I1f+h5ArAAJWtOX7S5VNo3WEXxpgqu1RAhRK5BqsEVZHc/rIKNoK/35TOl1nBIofqUXnYc3lSbyWH0ZzuNLEV5EVGrvHgx0aepxQ7A9/bvDGqTbe1Vu0ew1gF6PZhuwUbo4Ddl4/cjzTwkQY+5BrQeNaklYsAOK2UP+vGOJ2cORFNSVVNuW+a+37WAr5P9Vd9URETxEX0tuN/Y/V+7nY6dHG78epL7y/17l2Pyi+dVq7CfRlOCi7V36nWgK44QV9fq/1Xa39yG0UJSdLQutuQWyPWOu3XgKG+am+K5/QGQ63v05y45zgzOoHvd9qsLFylI8JepD0Cl2vldliV24YpRwAAEABJREFUb7WGFFozCq3x0eQ0EwcOVognJinFBzLF5SKhhSfEUYTIAbZWJ9Imoa5NQaPVot5oiVfUCcQVAuVpNOtMTk8Rev5icqQhQa4p5eq2fl0MtCx618hVmBEkEdoc4l1JiA7ycOIAFWpKINgIYxPlkV8Hd0a8wZqIMIgI1BaCXEV4aq3D2GKJXMjyDYog5cCpE9T2TdMXIR/ocHSog7Gh1tuhuOhA7hgpfYX3fdiOO9Rm2TZqNA/NM/PwfUw8fJL00CwbEzE3xGv97zeu6FCyq07r5yXrW1v01WfGSeRdyPtOb/tOM745n5fGqD8EDMYoxY6UvhJTGWqOVaNsoM7yHeYjZCiF4nIprdROZpylMh/UZpVjMFhBrgo16PJVCUpekbfRMGU0GoicdomnYPJekcVj01yW4v/jK6/wL7/3LH948Szf3bjGhb5Oof0Os7vNsL0J7Q5TIn/3N6d4eGae+2b2UVfB9WGHWt4mG67Ry7oMA5HJxiy1iVn2HbqX/fc9SuOBp+jc+7CI+wzfSrf5y84iX+8u84PBJq/phH/Z17O2wNqlCyy/cob80ir321l+85HP808+/kv86n2f4CG7n8nllOBym/x6B7c6EGlPCTf6ZGtb9HRyHmoAmyCgJ51tNi35AwdJPvUQE58+zavpJv/q63/O//EHv8e3v/N9Ll+8waK+JCx3e6xqJ74xStnODCPTpAhaENcJRdoD7QKjJCGKIw32iFYjptmMiWODtbkMXtBOOLToxNwqLMAGAcYKxqIOwRiD/1e9oDACApH2RJ/RktokdZH2Wm0CY2NKDT41gyzLdTrQE/oy5JH6ryRW+lAbilzE2IZ1HAkzs0c4cuR+Em2oqsFalY92qyV5bij0OQwaoLTGhMpj5EepTAUkGdVlMS4QvIvcW2Dnkikp3BCo/prkrOeWWNvoaFAQavMWyD7CwlR/WcinsTJM6wAPPZzgb+OD9DCmemC8nhQ2vhVWSWYwCrCqx/j4nbTIdRhtaSF3jkJjotSpR6EJpSgzMhH4TJNGnufSQTFeGFSp0YAJLFjlD1SeXvFuYIKqTZbxP7Pjjt+satqB8qA3X/cYqNQ3Q4UBGrc3Y/X6nt1GJdm7hJL5Rt41lP4uby+FVIExZoy7yCdT4HbwWfeG+/efBtx7VKiTzb0VZHDcwk+u1Mt1t/jJpY1TGLPbL3Jlz0YAA28JfuaXVHtLdVLK7jvyv7UZOw07wSfUXIDmhEJrU1lhdyy+sXlOAYLUYozBmNcDDO/0umUfY1Pw5biKtHtZqEo2ehrQ892Bt3X5+tVmr6d3jBIn/d6CZnV11OvaonclqhpvXueXsLvVy+tvV8Ur984k4F+ptGLVpwqvRN7NVL2gggWqVN4uKp+P0rpUaA3qdXoMdLLudR6HMVEQ6QBLa4HSxFGdJKxhNZ93dRg5GPYZ9Ac4HYiGqm4iiTHiWG3xic7WOplO1qv6AoOzAYUNKUT+w+YEjbk5pg4dYGJ+P1Zf5lUDmfKmWYbfLBb49FrTld7qFD3RKXtSbxDECSYI1AOq0FrCOCQRp0jqhjHncxSyl0K27PXhXCQR6qA1HBMrXwBGeeWTkuQ1GKQvArmREAKR4F0rNxB2XflNhBEXCKSXIAixksEfDFsz1Mq1qVI3VH+HMHTsP3IQNzfBapCzodP+jtbYbUa0lbYrjjqwJZm4UMdmLNkBC2FKf36SuWee5sTP/y2Of/kXiR55ku78MTYn9tOZOkB3cp5NHTTeGBbc6A5Y3O6ysLrJ1nZPevN9bSSvh5zd29sHPmwXuxG3d31rbx/ztkO9QD7T3ooVZhxGUM/ozjE6R735rrcqh7I4dSLqTHl3Qn3MLnZD5TovslylSmXE3e6Iza0u/f6QwqWYOKe+L6J1ZA4ONrii5N/fHvEH56/xe+de4atXznOxu0En64nkd3SKvY0Z9JnBcPrQIT53+hEeOnyQx4/OM+X6LJx/Xp+PblBqJ9rRbrXICpK4wcTMIRqHT5GItAePfpytQ0d4TQb6zcEWf7G9wHd6K5xJV1lPF9mWv7+2TP/KIr2XrzCzlvHJ6Xv4z574Iv/omV/kMwce4vCgjrne02l7G661CVb6sN6nv7pNpg63Yrt5aOnVrQwkoHt0kuixExz50sdpPHSM569f4t/8yZ/wu3/853z3x69ycXGd5XZPRQzY7I3YHmT0pa9M7QxqdYJak6jeIqk31Z5YCKnr5L3VipicCElqJTZQaltgDDLyEKvBYG1IEEUYYwFFKNLsuK5yA4wGXxjWqeukvdWaIdGpu7UxYMm12Hjy6T8TFZpMMunTKTyMaoqOyESM4/oUBw6fYE6f44ibsGPUTjrICkcuwl7q05ixDYxNhABVir+MHgb9c/JU7o6cshujoNdBabxpevIdlBAWkOTC0BF11PatAVIctAeEGoSx6o0kX6AJ1OexOLwtj/+snlPpt26D0YvR01Qu8lVQMl+nMeNw3zSnOGcspVDInwuqhlLlO42XwpN1odDu3m9s8zwXaS9xGi/OSXDAGgSDMTtA7lthJx1K4+vfdZ3CHVL5Hsg7vo13fKx330P4Iu8alRCq/K4zKO3buY00QgV+wnUnCfZm25tmb/hd+H9iEl/2T0z0HiXwdY0X2bsv0BnZ0VugUrKPv8silZRxHu/bg5sVoQo9FOfD5P3A3LvK2+NKyrcQr9K44uVqbfTjvNR4T9Ohxn6u8N1b8btezRc7CtgJ8TW8ETtR78jxde3AOyrDqT2lgIc6x0jvFRRnlOadQFnfwa3KXtf+d/O+p3q1a7cNPvSmX8WbKs6JWwo+Uu+V4x8VdnTv/Msb/AobJ5dnj9w+le9D7+p8Due/KPdH4iDb9HS4WGrur8Wx1uhJJlviAGEke1AZWgbKNKevNO3NdQbdDrXAUBfSXpvFKxfZWF4kFZEPVLARiy+1aKTqr0xlOJ2MJzP7mTlyjNmjx2jMzlJqnU+1Xhdadz1KuboxWstNqHVXa7at1wgbdQId/iGSTBDICQnjQLAktQAT5oT6em+khlxrfiE7LmUrzsXSXUPNbcitKTaSJiyK8jdGGQz+n8pA4SLumEDxhpuXkd9jT3xgA0KR9tCGhIoz4jCYAcb2lGqIKVKa0xME8zPccAOu5D2uCwt5h0Udzi4Jbcm7LcLeFR9yJw6w71OP88w/+m2e+gd/n5lPfoq12YNca06zOrkfd88p9j/1KQ4+/Rn2nX6K8MAx0sYUufhPTQfApj6hVdxI5L3Qa3XfLqyKuO3Da+G2Ee9NoNspxmK8omUc6hF1jsMYCaobDx+olFWQHkbERa+vu42tEoLinTquEKMZphlbWz3WN9p0+hmZU98LYQlJPcY0EspJKPaFrOhk+jmdlv7Z9ct85fKr/Hj1Mtfby2wMNugO29qpDmmFEMq4p8oRDxw7wD2zE3zi3mPcJwK7efY5OtfPsLm5xHa/zVCGbJpNkrl9NA4dp3Hvk5THTrE40eQF1+GvBpf5RvdVnuuf4dLokojzEqP1VdyNVYavXaY4v8CxIuGXHnyGf/iZX+GXH/08TzdPsm/ZkFyRUV3r67R9RLExor20QVen7eVIJFLtM9biQktaD2mcOMzUo/cz8/HTXG1Y/t2PnuX3/vjrfPUbz/Kq6lm4vsjW5jLt7iKd4Yrauk0q8lfaiCgWYa9NEcugPHGPpbO4HhA3S+oTJXEtJQgli82ldkMQxEJEFMbKG8kfYI1VnEUP3RaDhSoswJhQaRJaIu0tfcFIkgaBjTD65yf5QgQ0VR/633b3E0EQJvREjKdnD3DsnvuJJmZAaVF7vZPqtHmUl9qYhaqiBpLHmQBvVsYYjDGAB3d1+ZRBCbGQFJCkjqhfEHZHBO0hVral3Q5s9TEi7ZE2PYmMLC7QaTt4O7PK68u5U4XGGIwZw3pXbTHC69MbHEbtMuRKUxgrvyVXaKbFOtfMnunLhEeeF9qw5DohSfHvzitO6Xx5RvmsyrZyjRnX6cM/wkca+GulAfdBbY0E010Nx71uFfBmmX2SN4feLkRj2RqN95SBPzQS6XFlKY589yXcrtR3HabqjeYmJI9voiez77rMD2EBUsPNvvAbGL3cphVOwbtQ3+2k8Ol3oVNB3ohsNGJ7Y4vtrW36/T5FURBFMZOtCaanppmeniGwls2NNRauX2Fj8QbBaEDLZNSLIUVnnY1rl1i5epF80CUJA8IwhCAgl59mUxxmjtYh8Yijx6nvP0jQnCTX2j3UmpOqb7XcUZpAeSLCqC4inhAmNQJ/8JfoPalV72Gi8CjCRpYwDogSSyTCHskfJwFGNpxnpdqgRROLSAyGyR00FJJgVK8eiCQyvoycXchLDv5Ha/zCK1SHZUbxgcqzgvfLDcKIyIZ40m7kGh8l2hz49TRPiVp1po+JdOd9Xs02eTnf4PxwiwvCefHB1+Relg45eYJHf/3X+OX/9r9j5ulneKE74JuLS5zRF4fLaudz7U2+evki//H55/jj537Mn//4Zb599hIvXl9hQZyUqX0k0/spgxAnuYwxvJtLzXg32d+Y1wsjOEFRBqNOGMM49Y/IRakTwcpANeF44/R+BXPrUkK9GGNgF2qoU0llBZWjcG9M1c9rb3bojyAtA3VHJGOAXJ9uOsMePXVocHCS2n06DT99H9m9hzlTgz+Rwv/dq8/xV9fO89rmKpvesGPodde5eu4FeotXiLXL+sLjD/DPf/2XOKHd2ejS85TLrzBcO8/a9Vdpr1+DcogJDVafhKJDx0hOniJ66CEG95/gtVbMXw7W+E/bF/hG9wY/7i5wZuMqK71lBr1N8o110hvLtLZGfHLuPv7rT/46/+yz/xm/eOQZ7h3O0looCS/0SK4NaaymuMVt8qVNivU2pjfCpgXdfETb5AQHZ5l+8hRHf/7TTH7iMV7tbPG73/wmv/PHf8LXf/Q8Z65d4fKN66xpUG9ub7GxtcVoOEKH1ZgoJKzXiRq1MWoxkSftDUNjylJrOqIkxQYjdUdGYH1PQCyynMTKEyci9aHiA4zvJ3Or33xKY2JiDfKJ1jRTk2qXXP9jMmGojjDqr9Iw0sTQH2Y6fTc0J2c4euIU0/503Saa5AxOZY40UQ3Ur8McfcBKKG2DkhhfhwO5/ikPqt8J3q3gw3axG24VYAiULtbJez231AeOWKfqofoj1BeZeq+gNVR4X7V0M4y+dpSCbafURewT5Qklu1UZeBiLq+rbrUOu5EZhBqunhco1ElZt0kLnbV+OhoEjV2ekWcEwc7JlLc4E5C4gKy2F6tGwUZoxWS+00dmF/8WjsihVporXbVWnUW1Gfg8rvw+z/t3pMa5Q6f2L3nX7dLtQIxTyYbl3pa5aJ6H9u5x3c0s/4365pZ93Upw3iXeS76M8P1kDvpf34laO3dBbIWPfbri3k3HI3T6dBsRbQvaiSWo8nrSQVURaa9teVwN8HL83rfxG6au4ypVEGsaa1Kjgzc9D49eXn+tgIxVZT6Vmhw8AABAASURBVAcDxRdYNcn4hH5iuIkqgwrS7b270OvurekBY8x7AwzI0I3mKKMDNKu51M+Hfq332K3zp+GqZl97hfe6/DeWfbP/1We7c8PYVfMrHbsxv1R81W4niXyfVu96qVyqND6+guJ9/xv1uWgK/gu6xzjMESheEz6jbh/f56XWSFNAbCOSICYUAYyiiObUJPVGzNbWKpcvnGF7ZYF6mTKjQuPhJsPlS3SXLxKmHVo6MU4ijYEgwmn9NY0Jkv3zTJ44wdSJe4n2zZMlDYZaewa5qdafwoVkQmFjVd7A1poVQp3Ihw3/XodIceIRJg6wqiMUTFyiKggihwlKjJUroy01NioOiEOB0smkapvBuglMKU5QhiA7UmR1O+VxxiioxAW5kOFsCvKjNmrZVTojWAFQWhRoxUWCMMTaoIIxSoO/HKX+UYuYOnSAQWLZEIdatTmr6owVjaUbOtDszkxy8stf4Jf+b/+Mj//2P2Jj6gDfX23zcj/nlUHBv//u8/wP//Lf8z//zh/wL3/nP/C//i+/x7/4n/4t/5//97/if/z//g7/4//8r/kX//vv8od//k1eePUSvWHpK2csn2Tx8lTgbV32baW+Q2Kp3qu/wt4kxhhMFeDkuspXyhB34aQclKZSqgzQ+8dQnyncd1RpLKX3I1FNoAhLlju2ZMirG225A0oZcHNqhqlZGZ92nGFo2e536KtDa0fmmX74XmZOn2TqsZMkT9xH554Gr+gzyZ9cvMTXzp/hZRn5le0VFjeus729qMHSY6rmePyeg9S3Vrg3yvn5h49ytD7EbV4kHi0z3LzC6o2z9LaXZdgZWa2G2befmkh7/NAjFKceYe3YcV7WiftfDbb5xvYCLyjfmWyJxdEKbW0OumtrbF+4QX5ulUObEV889jH+6c//A/7rL/42z0w+oLAa0Zk2wZUtQhH24voa6cIG+eo2iLSDwf/ShN9wjKYaBPce4MCnH+PY557CHNnHcwvX+Fd/9mf87le+wfd/fIbr11fp6/S4vd1WOzclwxaDtE+umcDIgCOR9lCn7FYTQRCHJI2IiekaE1Mx9ZYhrmkQhjmBdBdYCLRLD8OI0JN25bFhgA0CjNUAMx6WasdMiBH5TpIJJifmhFnq9RY2iITQr0dkuQxak9HBo/dw8NgJglpL/R5SmEAEtmSoQTTKnXQdUVCnFJyJZXNWMKDnGPLi3z28/xa8BXr4EOM9zqivIRmURJ0Us9EHwWwOiHo5k/pkN2MSWqnVqXtG6f/s5lpbp+0j4hyiwiq/xTqrqg2oXncT3LyMMeiuAIabl1M2NbvQmEg1Iff1BWVbu0+PnjZko9KovZZc8f5n2p13PVnXlwbnCpzcwr9rI1NqQ+MqHRiM9B9YyWXkN1Q1Gj0NulSnnjfvm2E+3ONmzAfUU3XcXtmqFuwNeMf+3eZ7dxfvpLDdvN59J/k/yvOTNeDNwKMy+Z+cHDTW8R3icTfplaZK6h9vBaW7Wa7TCNQY9eN0L6p4n67y3CrMKT03oYnAr4cePp0P38lTaG7wpC0dDrBqdKjxrQbhRH7QPDCG8vt8VR7/uFWPT+tDxvDj5d3DaD7x1Rnp1QpaQqjg/eOK9jwlixH2hLxbr1EBvkjvyvue31XZXuQ3wje6gtfqbuRO9f5V3l2ZfBlV0p1wn+N1UB8bwXqo+0RXtJ6ALRzlKGXQ6eGJek3r60SjyYH9+5kXx7Ca23tdxan/89EQY0oMGb32Gpsr10i3luncuMTm5TNsCNnGElE5IrGOOAyIRbRrU9PUZmapqczagQMEszPk9Qap1vORCXE2JojEKeIGnqQHOnUPW1OE/sdwdLofSp6gprhYa3Ck9Cq3DAwudJioxHqi7hHkOFIKl1P49aos5BZglBaLYYLAzlQuLgEiIUAB7F7GOMTmhUzKSTE2HfvVboyRH5Azhjw+zFoCzy90um6NVbzCJYlPYwK9W0N9apJ4skXQrBM06jhtRrKkztzJk/ztf/QP+K3/9p/z4M99nmWT8FfnrvGDa2v84Q9f4V/80df48x+9wmtXV7h6bZ3VhW3WFtts3Nhm4/om188v8uKPXuMvvvJtfud//z2+/a3nSHXI5+vmXV6S/F2WsJtd+vCfJ0op17s+2ElB/r0S1NekNLIxNKcpRimkWBOERFFCECZ4P8bg9evLcEadasYm7sPVBXoJGY1K1nTSvCGj7WoyI46YliEfOnqUE1L2qQdO8eBjD3HfYw8yefQAo4kIMxNRP9RiQsS7+eRDFA/cw+Jsk++tLfEXZ17kKy/+gGcvvsjaYJ3mTMyRgzN0Fq+y+NJzPLKvxZcfu49PnzrEQ/sDkv51srVzDFbOsr3wmj5DnRP5XWdYZuTq8GDuCI3jp4lOPcPgoWe4Pn+M52Rc3xgs8dXOBZ5tX+FSZ4lVkfbO2iZDdfrw7BLFYofjrYP83OnP8E+++Fv85ukv82R0nOham/LyCsGNLcKVHix3KVY6lJ0hxSgnzQtWO222yiHZdMDsUyc4+tnTzD5+is1awldfOM8ffeM5vv4Nnbafucbq6hb+vyne2F5lo7PKdn+TfjqgUN+FSUKkgRhpoEZRnUjtSUTmWxMhrUlLrVEQRiNskGFE3I0xBDYiDGOCXdIeBfhBYYylNIaCgJIQR4wNaiS1CX2Jm6KueowJFA+lAZvUOCDCPjN/CFSeM1Z5QgpNaKk+QeVloLR1MA2fWHEWZ6iAXH7SpfYptZI6TRUOiQbaBISdEWazh9nuY6TTcJARSK9GBDopLU21r+7JuT5xlVs9Um0UUZ5IgzAqDaEIu91Tt5N/Vy7v93XeQgmSw4vr40ot0KlIt/9N9d5oxJY2ohudPluDoezJkYNOOByFBo6HT+9/ByCXrZWaBEtNgrk2M7nKcErj6/Fl+7ZZa9RGoxL87Wtjzzsfvkt6Gws9botv6y34mN1w7397GOccP99ezo9Sv58auGkCb13pG2J3x8Abgt/w6nvf4w3Bd/16p7x+HURz2C1b9Sl3cbvi98RpfshEyvwvG2aaHwJrNdeGaGqEm81S+koxctm5qjj/7rET9h47N6uoFnTVI9efEL+pmpsJleZNkW8IqNK+IexD+rrb2nH/+0YoRP150xbUZ1VzFexdj0A6HLW73Lh0le3VNYzIe7NWZ2ZaX6inp0jqCVZf9VN9Xd/YXGd7a1PFFSLy0xw7PEM5WOPq2edYuvAy/ZUbmH6XQF9ngqKUuTis1uaGymntn6Oxb45ExN01RNRFvEci3mkQUkZRtRbbpEHYmCAWSY8npqgg0u7fI0/YE8kSxZgwwlmrNbzU+ixirtNqohwnjlDaVGEpuTYMuWTO85SyWqe8PkI9tJabKck2Ccav7bFcHw4K1C3laOwYlYKpVkOFZ4L3l4DijYD84lh+bVUgGIOxMdYkmCDAXz5VYQpMFEpnjgkdps60WkxrozKtLwatZJL77z/Nf/6P/0t+4x/+F+y/515W+wXf+NEZvvKdH/Ot58/w/NnrrHRLbXYO0RRPSYRgZh7iFoRqi99w6Ct5pC8FNZcw2ByyvTLA5ZIHXUZ4F7d9F3lfl7XESHWOMdF2lMa/K4mUWUpJpbzOekWFpCJJsp9K14jsIMWaQI01EWVF7JROu7wSbwQevpXj8oZZwfXVDS6vbHB9fZtRaYi1+2tOT9OYnGDuwDz3PnSKT33uU/zCL35OHbCPsFyjSJcxYU9pAibvnSV+9ADdx/Zx7dgk3yrb/OuLL/Afz/+Y51YvsaZPSb005ezZl0n7CzTyVe6fMPzi6VP82s9/kfsPq8zBJrQXQCft5coF0isvkurTE/11XDmgNlmnefgg8fGThDpxH9z/AJdn9vOdQcHXtAP+jiftvSXagxUG29eV7RLDK1cYvHaNic2Mz518gn/487/Bb33x1/j4/qeYWm9hL+eEV/s0l0YEl7cpFzrYjRGJvpKOtrr0NjfZ1iDupV3s/hZzT57i+Jc+QfjgUZ5bX+bfffP7/Js//jrf/P5LvHr2GsvtAVvDjK1ej3anw0CfW0tNEHFUI0kaNCcmCQKHRj1B2KPe6Im0F9Rb6qXID5pUcbniDNYajA3wg9cGCVabMBvHBPr6YU2kvo5wLsaVitPAbDQmVda0uj7WCTraxTc4fr/kve8UoYi8wyqP7/OSTGQ0z6FwDYzxMmlw+4GBLiPolpR63u5WjPH2KCjaJ7dqY10DaFriJ9r4ZBeXyBY3KNt9PEl3Ms5SdpaLoOeevCtt3UbUZZvRqMRtDcjXO5RbQ8J+SU2fg2uSN5QtWzF1g/7JRS7GVI53vdeqWcFOELokitpX4Al7Nx3S06TWTUf4Ptnu9xVekKsJFXSKXpQFTpN+LpLuT9edTticJsAiz8iV15U5RpOb0Ujyp3FGbfdQVVSuKceuApwmQg95P7i3dFVNwmrHWEgpY+zZefp3D//qE0vB6gtuwviIt0SVu9IF0m319pbpPyiRP7llHxRJf4IcaojX+p3wxtxKzk2b8HaxC3wJ7Ll8Sm8Pe4Ju4/W5nM8rG5AByOffFKp3Pz524eNuB5+61JjcTXfLLZW8FEEp8OO21Dh1ImTsYk/5t8JKGWGJ05xXah4ohkMywZ+kOo3/wFqiMKzmWyXEVW337YSxTpRfYxyNf7zr4f23hdrIO7vGOQ1Wc57RXGc13rzrq/GuUQKDHnvg33dBlUDxcn0bbkLpvT7ZuXzLbgcl20nxzp3XletFUVE+bG/ZXpbd/lQ0Pv4mfB5BnaxbHvWnPLpv+ZFdGIU7P2/7/vd+X4Hcqs+9KxhvE2nOQGT9+sUrLFy+yubqOu3tLYxMuN6qY0OLC6DWSijVr1euX2ZpbYFhd5u64o7PH2C6XufamTMM1papqdy6bCUSAXcirZm1NEXUZ44fo3XwAIk4k0tqFKqg8P0XRATaHPj1N6g3icSrouY0QX0KW5vAKiwQuY9qNUIdklotZDZw2DDXuj9QOduM7DLDYIHULJKbNR02bQrblPSqdM6MGI26ZLJtiYer/lLMpFR7EFcepSz24VxL7zUhomq8lT4FozYbHRIi9yYogHwMrYVI3xjfQ1IUao+4iFH7MDGYBOMPDb2r90RtbUw0aeiUvea548MP8sW/95v8rd/4TSZExNeGlr964Qpfe+Eary0NWOmUREGdeg7ZlSXSl66Qi0eV1xcJOpvYbFtiiYxpU+LHbdobEJmIKKoTWMudLrXOW8QdsTffnUvZm+on+McVGsaDrpTrgVxBeSuj90o0kchHqA5Tgz0hEulwmpiMDdSoBkHYwpgaTkp1IkcOlenzG6cOd6R5yVZ/yMJmh0WdhrZzi/F/3H9mn5Q+Ta3exMro0MagIQOfmq7z6MPH+dJnH+fgPpWbbzPorVCGfZKDNaYfO8Lc50/jHj/GdZ1Mf18np3914SJf+eHzfPXb3+PilYsURReGGjQ6id4flHxcJ/i/8YXP83c+8wwHapJvc1HE+TysqvNWLtNduswxK7/zAAAQAElEQVRAhDzVqXUpm7EzM4THj5M88gjlI6fpi7i/2qjx9f4GX1+5ynMbV7jYu8HiaIGO6hgtr9I7e4X+K5c4OAz41Sc/zz//O/+Y3/7Er/Jw4x7s9T7DsysUl7dIr23rdH6T7vUNwlGB9QO+2+XG8iILnQ0GzZDoxDwHn36EE5//JNxzgmevLfGv/+Qb/Pk3f8wPX7rEtcVNkfUBQy0K/hPcsKPBJOIe2oCRTnm7vY6IoIwQkVnTJUpGItqOeqsgqWVEcQZmiNGmzFrGhmkCAusHS0wYJUpTl1vH2prSJpqnQpxswf/iSlhLNCHUmNFG637paHp+Hr+xK/1oNmgAp/qclJFrx1oUddXTIgibyCObULzjJ1yO6p/xCR1+8oxKqGd6rGzTOXuV7cuL9JbWGG5ukw9GOC2MpeB/FyKVvXlEWphacY1GEBPoZD2X/WUi7cVGD+t33DmaINHm0AioHiNYeYxQ3Ywvw/if3jS5lGqFU1sL+VNBUlVT0EAbxtWtLbbUnyNtIHK1ojBoc1OSafIvhVxjx5P20ufTe1GR9hQfh9J7WI07q44xEkUV+1sVf9huJ4F3Ie+dbhGHnWb7pt/CndIr3JeK9O/7oILCPky3TOLDJO6dZfUNuRP25PJJbnWs77092BnjN5PviboZdluPZgilLXfsYNeGFLTrHefaG3Anv1JWdrRTltPY9PBj0s8pe1Fojik0hkudRozDc5y+lnqU+nKcDgf0e11ynawblReo8aEGsjHyqB6vBy+GJhq9eZ+Hn0F24d89FP1e35UI1UMlG4kgaHapnhqHpgp1CvGyOL15yLmpUf8+xpg3qA/Uf97vU+2FglU+rwPv0XWzbJW316/X8e1F3JFZq71X+U34No4TjZ8+qYd/q1yRcFeWml7G0MSsvNKHbALN+/hyldDXqx0dg26PjeUVkTzLvtk5EpHiTOtATzZgA2hMNAhFXKu/ABMHNPXle2tthe3VFfobG7TX1ymGIzKtYfkole7RuhuTNJqEzRbxtA41Dxwgnp3FNCd0oN3AJnXQmma0XodxQxyqRa05Ra01TW1imrg6UZ8m0gFbmDQJlT6IImSG2KDA2QGFWyd1C+TBDUbBdQbuqiC3uKED1WVy1sF0qTVKyVOIa7TFOTa0rg8pncWVNcXvA45QlvuFaUo3IdSkoQhnpHnjFSXdVWRdfqUe3wrzHrP7sGCkLPFH5EWDxgShwupCS2hgbUNlR4zEQYM4pj4xwaET9/KFX/7bfOlXfpnW/v30dRB8YWGLrz93lh9dXmat71hc2mbh3FU2L1yhc/kG6VqXYqOvA7wehTZapbiT05g16ncDat+IbR2Erm2sMtRXDgXdun0CwbfkrXArw9hnx867e1YVSqF+sDkZovNKrVwojVe2pSSQ4hMRr5qItyWVsvJiJEI8qiqPZCxRPI2xLZw+JVSE3VjlUYeoYQWOdn/A2naPjX7Kdg6DuEk0vY/67AFM1JThhDgTgQnpSnlrq0siwRsc0qeiL33hGT7x1IN44p72Vxl1lyVRj+RwzMRjh5n/+MNE9xzkbNfx+995jf/1936PZ196kZWNbboibcNBj8H2KvWtLR7Vp6Qvnn6Y3/q5L/L0AydJjEir4rK1JdL1RQarN4TrSr/GAEeuzUN+YI7yvuOY0w8xePAhLh84wvcSy1cG63ytd53v9q5yrrfIRnsFs7bO6KXzFC9cJLq8ylP7T/D3P/e3+ftf+Dt89sQTzA5qGO34Cp2wDxe26d8Q6V7YYLDRpUwLcgdb/R43tlbZyAeEc9PMPHA/00+dpvHoadbrk3zz1Sv80V8+y7e+86K+JFxjeXmdnoxr6Amid0XUl5cWybKMhgZ8vV6n3kiIazmetDcnMiamC+qtEWHYBfqaUDONEUeoQRJo0AREBPp6YoNYaRI8eQ/CBEwo0gmpJrMytEzMzXD/ww9x8OgRTCA7wV9GdlCSabeaiiAXufKhDVnYpFT+wkDpk70NqEQC54hVb9Ab0b26yNLZi2ysrNJd36S3tsmg3abUpGeUpvTQAlpo8vOk3Wog1qMa9SDR5shRdIbkmxqw62q/DNLvvBvSfeQMVjA7QC7VJaGradRgDMi8KxfvB+9g5Edw8gxFwFclz7r6oic9jCR7htMkWEp/Bf7ULs8zCr/xdQVe3lyLvw8ryxyUVsVg9QisxQrGQ+UrUtWYHSB3DD7Ql5SrNr1exN0wueb1MW/nTbnfTvKfTVov5F78bKT40NQ6VpV/3r3Iby/1m8t1GqNvhB+Xzs8l1RjVuK2IundzSk/YtdkuFeY012hBRCckOIUXImuZ1h4/pr1p+8Xaes/rxoCXWDDC68K9bLtht3N9vMdunPe/M4xFMphSUHFeFOPG/nGJChx7bvs0bx192zx7A83elw+EXw3ydqD+kKN1bOddRN3twM/NXtRqDZNtePvoibNkInY1nWDP6KDv8JHDHD52mEjkfGVxgfbKEgN9QR+KnNthn32Nug7qhixevqAT+UtsrqyQhDHTM7OkIsKp1klEspPpWaYOHWH66DGR9jlKfcHOwogsiDBxnUhpPFn3blxrkdQniOSGSatyvT9IGgRKa0XsMQFBYAg9YWebQXGNoRNfSa4QtdapTfWoTQ7l71IEa/SGN+iny5SuQxjnqq8gTdu0u2v0hz1yf7JJS+qYw5XzGgLz5G6WgkkhoTRGcBVAve0s4GH2uIH8IRgBQa6zyhMWmEDtDCZxZlaYhnBKsoSSKyUStzkisv65L32ZL33xyxw8dFh1GjqDkhfOXubsjTXWxKnWF9fJOpnKFw9pzsCBQ5hjx7HH7sEcOAqtfdjGHDZSPS6g0OGyCA9+7HcGW5T6h79kCt55p7DvNOPefF5tftBVkEKNBiuVa0VcLNW7C3HUKU1DjYjJ0lLzUopzOQrEKjzWCbs1CUWVXyXIuC0oDqUtpcQRq+0Bq92ULZ24mrnD2NlD5MmkdnQx3YHRJ6RMGLK11WFDO87hsC3S12Z2xvLQqf189pMP8ehDh5huFaT9JXrZCnbGMHXqAHNPP0j08AnOqqO/qRPsv3zhGt96ZYlXrq9xo71GJ1fnrVxia/kSU2HG5x57gF/73DN8WUT4+GyLsLuBW1sUFsiWrzFYuMxg6QqDziqZzTD7JwjuPUzyxMOEH3uc9QdP8MJsjb8oe/yZjPer7Ss8273EpcEK7cEmG9eu0rlwlez8MoeGdf7ekz/Pf/MLf5/ffvoXeLx5jOa1AdHFNtG1HsXFTcobHez6UGSyhMJVP+Ky0d5irbfNoGZp3H+UyY89xMwnn6K89yQviGj+x++9wH/65vN875UrnLmmdq5usdnpsaTB3xV5L7RwGCAwljiMqEURceSIk4JmU0PKE/fJVP4hSdInDARSQpMTWEcgOwiMkT8YIwiwKqfUkUGuMiN9FTkmWY7ry0Wg3a6f4FAedBVaxIbDXLtTtBsOKYOGvo4kZCqvMFCZiXFK6SHnDreSyg6pSg1LiGR76coma+eukK5skW93Sds9Rp2+JsQOQ20Ky0GKzUpsoQx+czkYkurkIsTS1ClDLYgJMofppZRbA5x22na7pJZS/UKqr8fXy95LcptKirHsyo014Il0KH0k0o2Hphu8zpy1dLMRS9ubrPS6tOUfqD8yTfC5FvdCKLWJ8H4Pry+PPM81XnKNs0K1+1o8VI/qDvbAKtbsQM4db6eYm7ibDEr/07lvV/lumFwv5NusWLmQSjDGvBl8kC4jYd4IBf0Nvf2w97hd870ZOPT0k8muo8nCv94uvcH/A2PkCui6mV9+LVK6FaIC3BugCDzZwodrXHq3gsald6s4hTutZd7vwU6cpketjQgOfxhgVIaP82n8X4XxP7NeaCwbzeVGeULND1Go2cGgCUQNk3PnW/G+vAqltDGGMiqL4ih3XO/fhYLg7T+k26o4TTdWZMViMfqHYLi7y/flTSiLz7cLvd759qIr9q7SKt3d3rcrr1Kl6hu70qc87g1A/Yz6u3K9X5pHabzjMW6jUZ+P4Tdq/o9AXDx3ni0RcZ92mKVa4xyz8/vYf0REuzXB8tVr/Oibf8Xi2TMYHaiNVldp6qAmEuG9+urLbC1e11qVE2htrX4HrNaExiTRzBz1+YMVwskZ0HpbRnVckOBsAkGNsDZB0pgiElEPkwm9t0SsG9goqWBEeK0NsUY9q/FhjUM0ACsOlLPFMF9i5Ja0Pq8ob4e4MRQyYp1gRVoQTTQkc1pXc621rkeQZKo2Vb4NOsMVuR38muZMC2MPSAVHceU9OHdEKtOJu5uUedUoTURJADoIxMUgrghyUTt8GCFVXOWPRLwTMtdUnv1YexRjjlCU+0iLhNTE4li5Dgof43Nf/kWeePqTzOkg1mlYmLDGtbVtvvGjV7m8KNmWezAxCwcOw8w+aO3HtuYJD53AHjiBmzoI+45RKqysz0FdacMmLpCebYTohmRBbZF4/jZjv/P+twn7NtPfMblkqOLGrqkMEgzV5VSNi/RWA6NPHVLyUCe3aTag0Cm7N1psQq02RSyDsTbGlT6vUR6q1qXasfg/jbOw2uHVSwssdlKi+cPk+nyzJP/iWh/xLYYjy/bmkDURz77/0Y4IhW2zvnaNJBjx8KnD/MLPfZxPf/IRThybweR9eiLU7dEGuTZf9UfmOfaLp4ke2Mc1afRrL9/g6y/e4Ifn13ltYZPlwQrrvWXyQrvFvMvjJw7zm1/6LL/15c/zxSdPMx1kZGsL5DplZ+0GZvECw6tnaS9fpjPYoC8ZmGnSuO8YU888Qe2TT9N+8H5e0yerr7Sv86dbr/G17nleGi6yMFyjvbnKxmtX6byygLu6zROz9/FffOk3+b/+8j/iNx78PA+Vc8SX2tSXU8IbfbKrmwwXN7HdEYF2hqm+SmxqV74gedYlc3mgSfPRe5h55jTzzzzFetzir167xu9+9Yd87blzvHptleX2kL7IKjYQ6R/S1invaDTCLx5WPZJEMXEYEIWOpFYyOQkzs47p6VzEfaTwngZ3n9CkBMYJRu+CyjMeYUhpLIUxNKYmOH7fSSY1WIy1VJ2tCc4T0eEwpT8YMUqVlgYETUobkRvkglPZWkZRNynfzv26l1thfjH0C2RQuoqgX335DL2FVZJRjh2mONXjkXb79Lfb9Ntd/Mm6kd0ZkfZS5DhXupGIuynBk/ZmVEMbeOiNKHXSnq12cSLtUQpRAYHSGWckhJGMO64cH+TFtGp/IH1EYUQchdS0YanHCXEYEgSWQGGetLdHAxa2NljptOno1M1/mci0iGfaSBSSyy/whRb2iqhrk1O5O++FCL5zpXrNoeqw1uI3B4GxGqNUQJfEYhd6fdPtFOIh56/hbW623ah1u5D3A3bvSubdD5hoHzRxZKyln0cEeXeke7PefJyHT+BjPbxfA9bflfetHlVe/1A9CH4sOs0xTqTNad5w8vu5bOwvcT5c45EqXO8+jYdO2fFxgv9xhmG/NghPGQAAEABJREFUj/+66ectL5PV4I0070aJJycKUV1vJdc4rhJsxyt/lUeuslcGf1ctHGe/83NcmKvao9lY85LR2m1UzW4en2LXfzvXx78Jyl+VIfd2efaG+XQV9ga+C7+XpVLNbev2gR5vqKDSrcIqV/HqY2mD0rsKc+pXdT7yQgkKptBcPRwOWRX5funll/FYWF6mUOW1VlOnzCVpexuruXy6Xte6tc3SuXP6qrtJtrmhr/jL1EXarb7+97TG58OBCjZMz80zc/AIzX0HmTh4mMasSG+tQRYmFJ6ohzVM1MDGHnWR8yaRSHtUn6BCrUUoYh8mDcXViETcwyCkgtb9IDBYLXwmHFKYrghph8INyMsBBSNJn6uJeeUGoaFej6g1LNgRWdEWYe5gRdrDWs6o2KLdXxPf6OIphwmmsPYgxtyzgyNg5lRWS7pMVG4khMAbESksUrqwQmFCydMky33eI4TRvQThMYzdRxhP0u4NtWznPPDIY5y47wFqExPEscaWsdpAlLx0/grXdKDZpQ4z89T3HcY0J8FvhOImToS8iFpE0weI9qvcyQMwfQgm58ET9uYcKhSiGBdLNulMVgFGXcTrode7vu1dp7yLhJKlksRIZZVf7jibfwv0lmDMFM7WGMmAh9mAXIS5LEeoN2RETVqNGWrxBFYEHgJlVz4R/lHq6PRzri9t8oJOgy/d2ODy8jrXNzpcuLbC2Qs3eOmli7z4/Dlefv4s1y7eYCAGn4m0k6ek/bawxcbqdVzW4dSJg3zxs0/xqUceZsaGpMMtumwwnOoR3Bcx+/RhJh+7h+H8HM8vDfnTHy7yR9+5zHM3rohIr7M53BCRXabsbXKolfCp06f4hU89xS999hM8fvIYE7bArC+QiKiblcu4pUsMFi+xuXqF/nCTIgazf5rGIw/RfOoZzOmnWD0+z/OtEX88usyfts/zg+3LXN2+QWdjk55O+T1x755fZLJj+LlTn+C//5V/wv/5i7/FL9zzcQ51a8TXupSXNhlcWCK9sY7d7lPq9Nhp8h/olH1re5m10Sa9CciOTBKdOsbcU0+SnHyEy6OAP/7BK/zRt1/gm8+f4fLihgYTOBMw8j9PqU91ozTXIiKz09eSKKgTaQKINICjuKReS2m1Mjxpn5gYKa6HNdqZMsSQY4xmKSNzCyL1f0Cu98Zkk3sfuI99h2TkMujSOCpyqSpy1dXT6fVQ29O8jMFOaJDUKFRGaZCLZKO69KoXn1cZFeKqWVEe3d4/BlhFG80Ky1du0K7IekEiuwpH6qthRinSXsheBvqy0Nvern6msJQc3jY9cpHjUX/IoNeXZRomG02afjLTIlV2BqTr2wzXtqBXEBcQlbyJtDssJUaSGYwBay1hEIikR3iy7lHTohzpCCMIQ2wcUSjNpk5Sbmys6QvTtia3jBwkksP/HXaPUuOp0AKQa3J/HdR3/r2oSIEU4HXjKzZU9YOTayrwdi6jxHcDJXv3925F776k25fgbh/8oQn1+vlJwvo27sVPSn938XdT892V9F6kenvSeG1owtEQqHxvEsCX5vGmiL0BfjwJu3OMd32Z3tWMNC5b8aUntJonCs0heYVcY1fjOM8oNGarsevHqubZoeagPMu0mTb4f746YyxJEoPmBP/uYfQwGD3f5u2b6/GmbD7wbvH6zGMpHKXmIed2ZjgVNQ5/fdp3/eYL3Ys9BfrgPa/v3OsL8ribEtRO3Urp1PW78F2vUPW989A8K6fqLT/9KrEPIdecHdUTTj38IEdP6FRZ66A/pJmd3Ud7u8PywoJ4S49D++e498AhhqsbXHnlZbauX2OwtiY6WTKt/LFKS6KIWGvHxMwcB47dS2vfPEYkPA1iUhORW6UK61pTagQVGW+IvDYI4vpN2KSORxD7NCLrciORztiXHYdKb5XWiKtlskWt7+GIpBbqoG5CmCGJJ7FBTdJElOIJZWHlt8RxQJxIJ2YkPtEh1WFnWC91Cu/EM7bpiU8Nsz46P8OZKcCftB+We0Q4KGjT4aZVZlPrZ13whcVg5Brvqm3ShjOKt03xg5bSzhOYEwTRA5L5BCY4iGNK/AuWVjaIRb73zc9DEChNTKwDM2csPXGOM5cXWB860Y45bGuK3AXijQbCBtTqmNaE+M4sUdKUCC3C6TlhP3ZyP0zsg8YMaENEKL2HVvJKVN58qcSxTSjqdn4Fv+62r3t7hy9VRY6diuWRZToRMnVPdft4nJExqxNNgzxokZtatZMZpAORQBFLEXdcSijja05MEictjNI4l1CK3RZClkes6/R8ezNla7Gtz0NXuHr2CpfPX+PGmQWWn7/KwrMXufCdV1n84SVGF2TQayMmN4bU+hm5iFaq0+KB3412N5jVru/p0yf50mee5MSROQoZTJGPVHdA655JZj62n/kvHSV8cpK1uYIXNrb4029d4vs/Vr1Ly6xvL7DZvq5T6BWmW4aTx+Z48qETfPHjT/DZJ05zct80Ua+DWV7CCly5JP8NeiLOG/kWQ7U3mGjRPH5Mp94PU3/yGdIHHueiPoV9L8j4y/4yf9W5hv/fUq90XqO/eZXM/4jMi5dxZ5Y4MnWQX/n0L/LPf+kf8tsPfo6ng8Mc34yYvZ5SO7uFPbNOYyvHiJDaUYZZa5MtrNHRRsf/aEVvNmFw/yz500fJHj3GjakGf6X4//BDbRievcCPL67i/4TR9qikq/zDUcpwmDMcOe2oA9DGK1BfhsEkHok+tdUTy8REzszskHpznShR24MNjB0IufKUEDiC2DI5O8kh/zN6tZiyLLRAeRsy6odSXz1U18CQ5w0cDUqb4IyhNE6AErkCuvyEuOPddWRrbgwDTkCwJmCoLw7trW3VkaFKsVpgApFZq68RpU7QU5F2//PqQ9nKsNdlpMXTaYFVYUrvKOXPBimZTtVtCa1ag5YmvFhEHJH+fLun04821pN2VRErjf/xGDVZImhsGAVYMJoYjOQxyic+rg1OSFMTQTOpVcQ90eQRBqEmklBjogZhSCcbsbK9wdr2Jh2dug+LQhNfoQkwI9XJe67Fv9SJeqFTlzxPpTtB77kIQSk4+XEF+AVVepQ68XV71wDGGKw8url56aXS306AWiDdc9fYm3eniLfn+Ap9IR5ImDvmVkK1aWxEd+/36dVsjGUHBmNuwcp/NzDG8P5eBoetAG9Vt3RR9ZZ398Drip3LZ/fyvwWMMRg7xhurMyrGQ47koYL3v9fw43wXpWrx0FIjc5YuSg+Hj9ejqtoag4dioNJBKXd8KyW76cYhr38aYzBGULDF4GHAm8ubATthpVI6wbslfn5xGmu+HiNB/dD3YjiN21Lk3Gk8OvkLuZ6gZ1nKcNgn01jFWBWq/rUBTvDj32g+UKBuzb2aOxCMJFMCKqhmqUV+BLVQY91VkCyq38uBNg7syOQU5qHUut0YvpGq2hfr4YzK2YF/34UxBq/bWwikA2VW+b5MFU0FVe3b7DEOV3k+QukqWeTuDff+qg2ML5XoWzV+0dNPA17S3WK9/2YCvfj0e8TnrfxeQF/fGCp85y4lXykdefg0u3KitQLJ6yGVqL0IqlRpjdez+tLXvxtXHRCprLH9UV3ON0A+//tHhS9PGZpTk/jf4Xri4x/j8PHjdETUt1fWEUHSCXuPotujJhuZazVoxAELVy8Il0m1PsXqh8nWhL5yT4tHNqhPTBEJiUi7aU5RRDXyMMYFMUZ+G9cJo6bW5SahTtEDrV9BvUEFMWoTxRBFFQKRzUA2F4YhQWSxkcMkWj+SXGUOVHafuFEwNVdjZv80MzOHmJ4+TLM5TxxNqFtUdxEw0trqf2fR91kQqawgoJCu/OYuCFWuFseCEaOiyyDrMvJrVyGuWEr+4hCmOIXJHyXIH5d7Wmv3/cp/D3l5lMzNkzNPwUEKc0y85AGK/Cmt05/S2v4MAU+h01CK8l51236gqY1Qn63NLeZmZyVnQFmkxKFBoijesKJDtzUdwGW2ThlPUGodzwvFx00ibYCQnogjRlpnB6Oh6pdevJ6SunTcwIYtCCaFpvTVJApi1S27V+leB3Jedxu9vRUUffO2N33vhcfdvhDjw2VYaBJyRh0RtMjtBKM8QdyHVJNXUQykmLYKGFFrNpianKOWzOi9qY6p4apdVMRI5LMcUv3C3/LZy1z+wUtsvniJZLHHg2aWx+JD3FfMEF3psv79i6w/e5nhWRn/mhS7PSDzv9jR7ZD32wzaKyRmxMkj+/mFz32Szzz9GIf2TZKnXTL6BDOGqVNTHP/0SWafOEJ5MGSpW/DDc8v85fdf5aXLi1xaE5bPcWPpVZKoy8mjU9x7aIpHTxzi8yrvqUeUN4Zy6TqsLFAsXme4cJXu0g36Gyt0Oht01KBstk79/pO0Hn+c1jMfJ3/0IS7PT/ONUZu/6JznO71zvLh9kcXNG7SXFtg+e1EbFNW53OWLRx/hn37+7/JPv/Ab/O0Tz3C62M/UtZT6NSnqqsjj+gh6OflQw6I7pLO+RXtri55IX9oI6c/UCE7MM/34gwT6OnAuHfGVVy7wJ8++xtdeusBFfRrayEu6mph6mjj6GlADGXnmMkpTYAMZcxQQyuIjoZag3Wcp0l4yOTWgXm8ThVtY28aYPlabkcnpBkdE1ic1WdlgbIbeTJyzpNrhDgYFWRHhRNYdNdDQq+LlcwpFMPL7u7Iv7/Fw41jv9biZRx5jLF0R9g2dnqeU2jAVZNUq6lSao9AkkqntqT5TZsMRI5F2f9rufwxGI55Ak22VPC8UNxDUFmNoNOq0NOklGrRoYzPSV5/h2jaBdF7LoJYbosIQlAajMsAwvuR6ufQeWqs5IKJeq1GPhSghCSPiIKKm92azRRjH6jOR9vV1ltSGrWzIwOX6JFmIuOfa+KbS3ahqh2+LJ+oVNL4ykflcfecnSad+NMYw1rtR7Qb0boxcPLh5Sbyx//XB47AP3NNL+26xp1GVPva8v4X3g6Ee3/Y3Cnm7MJ/m9eHeLH8SfK63whvzv1Xa9yzu9c1428X67B53zLg3cq+/yrAToDmHHXhi7uemKlqzir/HcQrxaXyAdwVXOvx4LDXvOJG33ZN2X8Yb7cnX5IEZz5Uq7c13leDNwVWIj/OoXvzDvWGk+7A3wyloF/LuuX3onld5jS9R7Sp1AOLbbNRW45N5w/BxSvNe3L7I3XL2+qswH3CXMFWGd/nwde0UYXCa3xUgHdyyAfn8+06wn3sL6cdvyoajEcYYJiYnqbea1LSOHDxwkPm5fZx54UWGOlhqBCHL166xeuMGkTVMTk5ojUhEMnNt7oYYGzA7t59pIdYakUxMEDYa6Ngbp/UCkcjAk/LqRL1OGAtRTa5HnVjxUVzTe0Kow6JAeazWHRuEki1Q+bI3Y6jMLihwwUjcrUMR9jC1nPpESGOyRk111mpTJMk09fqsSPuc3BkCkd4iD8lSK5lDvSda5+oYAnG5FG/ztVqs94xUZL10WldHHYajHp4HFFlNafZBeYHQxHgAABAASURBVAzL/Ur3oPAArhTcKZx7gNI9JDwi/6O48gmce6qC4bEqbaG8hZuVNbZUZ87aygqF1vl6Eim+xJiiAgalMeKbDu0xsFFdHMS3P6AmPc3t28+M+sZqQ1PqS9io3SETn7DyMypwgti7iomwOvn3IEjUbyH+Kv1DkCno+c5uSfPOMr4xl9paBXm3gqTybhXoH0bD18Oq4/TJorTTpOUEwzQWHJlIYFF21Tldpc6Jay2Rvv0yqBkKkgqlsyLTmRQDTieco9Ut3MIG0+spn548zi+feIq/c+JpfvOBT/Plw09wIp1h4wfXufaNc6y9uEDn6gbpWpdsW/CkfdClu7HEUCfeiRvyyL1H+MQTD/Hw/ceYbgVgZDy2R+1AjfnThzj+yQc4+OQx0laDV5YGfO35i3z/3GXOLF7hxvoFltfOk2dr3H98lofvPcixAxM89cT9fPlzH+f+k0eIZfBsLsPCdcorVyrivrV8lY32Ej3Xw00lREfmqT94P7WnnyB/4lGW7j3O85OOvypX+HrvCs+JtF/evMLW6gLdcxfZ+PFrrPzwVeaHEb/y6Of5Lz796/z2o7/IF/Y/xsyKmnCxDVfauLWUfj8lHWQM2302l1ZpL67hCaltxNT3zxAfniM4Pk9w/yF6Mszv3djk33/7Of7wBy/ww8vXubC+xYrIbM/l9IsRw6KvPuxRuD4wxNiCIHQEkcH/mEytljOp0/bp6ZSpyYGIbY8o6hJGI/bPT3Hk6GFCEVRjZCm6Cwf6EkxfJ9WDVDZRRip7Z7Mmu9FIUD1KJMIpj4xAT6f3ynEapGO/PAoZ307xFTQUS/njeo361AQ9DdJeUDKUrGmgesXEC1lZLlKbajBnamfWHzLs9hlok5cOhmgkE4l0+5N1V5H2oU45BpLDkKgdTU/abQSjXKfssrHVNradkqSQeNKuvIFgnRo7bgzGGCyC3EBurImyoR28Ry2MSEwoBNRF4JuNJqHielnKUnuL5c4229mQkfSRaQOSlYVO1XNNdCmF2lGICOR5jm9T5Wby692TBK8To/oCbZaCIKCCdGwlhwHF3AK7l4/Y9f/M3A+EED+z1t+p4l2t7Lp3Svc3PVyzhGYCzRPjW1OFQjQvvFEvfnx4vDH85rvy6N7JjwjDuByfpywdpQh4KddpbDol9FDFN9P79woas07j1BOXUkTOCUrkC6Ryd/L6fjXVqLwpwXvgkRK8UDfhi9wN836qGg1ULj/h0tShFErtJ3K1nT3znCLufPsq7xz7ljGq7S3jf6qRO33j6/B9+UbXh3ng26e0vj9L2UWmRc7/GKOfa5siukkkDqQvuakOiZpaR06evJeDszOcf/klNsQV2murrC8tkYrg+wOupki7s4ahvrhakcfZeR227d9PIrJuRbpdGFKGAYXmdSdXiwY2TrBaQzxCT9AjT9wTgjDSehxVbuXXuw1CjBi6sxanTnVaG9Hajg7ayqCvsjvkpkNhR0QNS1KvEev0OYwaGOpY06SWTNNqzlVoiMBb08KVdSHB2oQoqslP1aZA5QeBxoz4xHCwhbFDHH1GOjgdpilplpDnUxT5PEVxBMp7wN2Hcw9C+YjwqDYDjwuPadydFkTgi1MKP4ErDyvPjMpraoW0bG5usr62Qi2OqCcx6MuI0Rg1ilXFSlf5lMdhwhgnWw6DiEZdB6qNOpnW1VJrqASS8BlmpMV9mGIqZArLUXMITExoBeUNbaSircrmXV/2XZegAswOpHPsTUKiop3FYrBKoBtnLIWJKGhKPbPAQXXGFN2BpSNC5H9W2hOLQqeBykYsBTWnZpjdd5hGa4rJ6RmaOr7VlxnqKjAclkyOHJ++92E+ff+jHJ3cx+HWPh6bvZdfFGn/lYe+xGfnnmLiasLmt1dY+PoVtn60wuDcFtmNLmY7JdtYJd24Qb69RJRuc3Qq5tM6Ff/sY6c4sb9FRI8y6hPMGiZPTXDsc7Mc/exBWg/Oci0zfPO1Tb59ZovnLtzglavXeOXiayysXqDWGHD8aJNjR1o8eGI/v/pzn+TnnnqEQ62EeHsDe+0q2fmz5NcuMbh6no3zL7Ny4yLtkWRrqnOPzlF76iGaX3wGPvUxLp84yFeDAb+/fZk/E54fLLLcW2Vp6RrXz52nc2lZm4A2T07exz944pf5x0/9Gn/vvi9xejDP5Ktdmue3qa8MmdAXgqQzIhnkanub7eU1en6niKNoxhT7Wpjj++C+Y5gHH2B9ao6vXVjgX3/tef78uau8cHmDy6tduvrUlZuQUsZe5CPZ71ADZqD3EdZmhFFBrVYQhwMZ8Ia+nqwSsk09HjK/r87xew4R1SI0oipjLpwhyy3+F4vbkm1YBmSyFV9HQSBbCTBYpQfjhEIPTYK68ZPiG1EqwkORutU2vedaHJPJJkceup99J49TTNbpJ4ZuXDIISlIVXKg9pch4ukPYc5H2kT5JDttd/C/wlllOoLrDXPWLmKf6YuGJvS2NJoEazaRBzQRYbY6KjTblaoeoPaIuO012SbuyGqXxUEsA41uGPlQQa5KsaZJtRDETmlRbUY26BnzigsqtaeIliuhqIlvudFjp99hMhwzUtlxtLFW2X/hz7fo9YS/LnDEKTUK5NpQ5nhw4Twy0eBjp3e7Ub43BGisYhTCGyjMg69iBf9H7z+SWrIyl4m/eZdQHmhfYgfpqVwdVl+z0k/d77Mb99XTVQq0teFT2cPet1BDRfCBblsfPGW/MWYVpEBnpUwpXWreDcsfdefeRgk/vNGc4X54Kq7LJr8TV29g7zuPno+pd4867qB4VgSdxemA0ho2P8OEemmecXF92IPJlNS9UzVXzVfjbuCWVZxG78JXugduV39ftUapo1Yvg9bCLPVmU4Da3xqeRgEY2iuZvo/7x7/6AwkoED8ObLx+2W0flKkkVJvdOt4+3ivQuKlve9++WjlwF8PJ6Pd0Rkk1JpRXwafzakqe55vqAycYEDZHCcpThBimxUkWBxrcOE6caCVlvm4UrF3HZQAdrW/oav4nVqXB9ahL//5bMHTpEKMJfn5wkajYwSUIZRXjC7oIQv06YWo2gXsPK9X7jSapO0bUwK96nCZQ+gED1Ws0xcpG7Cxc4lZlRhBl51CcLO+S2LbLew0QZ4qNEqjfWuhcETRUzQWin1L6pyq3X99NsHKRe248xLcqyJoQYa5FJSym5iHkPG0gnUUlWqPyyC6aPK3tar3pk+ZBcYyErQvK8QVZM6uxslrwQgS8PyS+4eXJmxS0nKEyN0sRkRBSCsRGpNjeLi9c5d+6M1r9SBLwFLhRnMXKtINfbu4wpsJbCj1FBwmIUXmg9XVxYUBsM0+KhxusX5fFwyq5O9uO4KEqfBWVRG6RTAvAyaGzI865v+65LUAGSV08kutkD/87rLmcMpQ2kTO20zBQu2EdhZunnEW3tUDr9AvEQdZKjzFOMcdRluH5HefDwYe6//xSf/sQzPHT/PhopzHfgF449zK+cepKjRUwkIqptJ0FjkiP7jvHIwYf4hQc+z689+Avcnx2ndili43varf5gma2X1mifWcdttmGwTdZeJdVJe95ZI866PDQ/K4L9KJ987EGmmlKTHVDWMsx8zNwj+zj1hfs49sxxvU9ybr3Pt15e5TuvXOOcCPCr18+I1L5CfTpn31yT2cmIVljwuE7Zf+GZJ3nkwBxzMiC7vEx26WJF3uNFbRoWLrN5/TwrSxfZHm4wTErCI3NMnn6cxlMfJ3vyUa6cOMB3Ghl/2LnCd7eucaG/zqo+IV25cpnrr11i+eVrRFuGpw89wv/pU7/Cf/X0r/Cr809zfDmgcXGN/Mx1gqU2cTcDTRTZdo/e0jqbq6v4v6oTNGtEIu3u0CTlsTmS+06QzR7mRr/BN19Y5+vPXubHry1zZaHLyuqA9nZGKoJdaJNVOk08qGNMijWZkKsfu2ysLXD18nm2ttZJNOEcPDhPc2YaDLL0UkNE/a1FI5eV94Y5/RRyDbhcFN/DmQBnLMZDWTSS8VnRIFEBPuSO2LVNnyBXHS4MmDq4j8MP38/UicPk+pw3SixpZMiso8Cp2FJyF2rXgNGghyfqFWnXSXs2GKAZAytZrSaRUnY71Cm8/7EZmSt1TV6tuEFNstt+TrHZI9/oYrojYn01iApDUBqMM6BWmAq2egbWEkm+OAioBSENlTVRq9OIEmLpINDYCaOYULt9p4l3W18CFrT5W9reYmvQZ6QFv5BO/CJf5CWZ+rfIC/xE4hRXCkWRkauvPEo/IUknULJ7WYP6zcuzG/Jmd0d0JDTv+7W3Q9/3yn92FVbNNnru4g2imDe8V687gTf7qwp87x4fxpLGRMtplL+19D6dJoI7JFJ+P85eN3Z2w9RHPk41yFERPnxcjGKq95tvPoHmESNokKLIakj5LvZ+L4OHtZbEE64oHGd9209f895M/t3Dh3n3Fnx9EsRHvCMY3wIVZ5TbyPA89CptvI1SfQblf6vbl//2Cn2r0t5hnPpvV1+VPHuK2X1Xkiq0VB8XQq752GodayQ1Is3zuU7bnebxWmCxOrndXljUafoCVmvpwfk5Cn1BdZqzS/9VWwczpYXm9DQHjh5lSqfqcaspQh2OeZXKM2GI0RrhiX2gNcLDiqAbnSibWHECcUAZWlxgKFVvaeWKmzmtMaAKJB+yOc81TeQwcU5m+gzLNhltyqiPTQqi2BJEkVBTthrG1nVQN0EYTsg/oXZPyBqmiKM5nbQfpFHfp/dEZNgpTllUVRCi9xG5vtiH+jofJ4bhaJssF7kLelqZ2vpgvcYgW2WQbzIqemTSRaYiMheSupoIe11lNMi930XyG+UrtZanpEWbXn+ZBR2G/uhH36fdaVOrNyVzorhCaZ3SShyDZMgkX0lLB8WHDsxrw6FA48hFSoc6uMvSgv37DuB/BMmEEUhvLjTkakMqZIFBBVBqXijV8aX06aTEUoESV0/e9SWVvesykGwSUiJ5eQW8aKbycPPyrwqrCLuNKW2TwkxRRLNq8LROCGt0dNLeHZSk2oFmMlT/c+2oc8LIMjk1xfFjx/iNX/81/rt//n/hb3/maT4tEv/5Y/dxIpChbHRw2x3K3hDfA7Y+wf6ZIzyw734+fugxfum+L/K52Wc4tDXL1g82Wf7uEv2X23QubNC/sQbdLgw6FJ118q1VbHeDaZvx6cfu44vPPMbDJ4/SqkeS1xLOhMycbPLA50/y8M+d5vBTD9JOJvnhpQ2+e/YiL127wmvXz/Hq5Ze1f2hz5NAch/dPIZPisAjilz/xFF/82KM8eGCWemeL4vJFsotnKW9coly6TLZ4ic3FC6xvXGVruM5AXxXMkeNEjz5C8OknWXv0Hl48kPCXnRt8Vaf5P1y/wvXeOktrS1y7cIGFcxcZXF/jkGvydx/9Av/0M7/Jb5z8NE+zn30LKa3FPuFKR6Q9JRLZduvb9K4s6PPbEiOd2EaNiEin4OZACyMZG/c+QHD0QTbieZ69sM7XfngGSVVZAAAQAElEQVSeb3z/LGcurrK6PmAwKgCZknFg5BdhdxrauJSyHLK5sc6585e4cWOZuNZkcm6/khuqjlKeUh1WyMiHIpI93/cuHBN2E+OCGGyEsRoRRnUol7+NqvLu24HPkqmuPAqYOLyfQ4+ItJ88glOfDDVZ+IGHBuH/n73/fNYkudI8sZ97iFdcLVJrWVqhJFBAQaPRQMuZ2VFLzgru7gea0YziE438c2jkB5rR1ri23N3Zme7p6UZLoAFUoaqyUlTqq9WrRQjnc+K9NyuzUBKip1VkPOEy3I8fP378+Im3blmbTkJdSlGOhn1GZgxrwQ57XYaSk4nRnmuoJVrx5MMRw/5A9YYyxMF+c96sNUlltKMDyHivx0hGe94aEI1C9bMadSel7HDOVV0661fDiyJPLGWaiMZaktBIa0zLaK8nKZEUgJdC9hav1ylUb0cHitXdbdaFdq8nRZeLpEApgz3X5pBlmTwKlicui8elUGhjyPdRVkZ7wIkvrtoBHc7tg/0r7IcKDqIWGpT1n+h26vcXg6a20lnwUe/zt/OqBN44/jA+TKqN59G8oLl88IaKLT6pocQk8nfv+cEgPjftD4/a4gf47A19uHOlnfRAtXYUf6ShD9JVTJ3pntQwISyD9IVBWVUcpcGasumWOlAC6YOYNJUelEFWiWyV+6t+BDX48Dgs/WGoyqfdesVoZ388VXUNOhygyviUh+p+Uo1PKf6kV38tZc4GV7UsDap5DUIpBOla752mzJGbLpaXNk1SZqanpcudvOZd8tEQ+YqIVbezs0NbX/zzUZ/xqMfc3DRJPaE77FFK15PE1KanWDp6lIXDh0mnpojkvCGWXSLZKLU3WB0vozySvHjVd8p3cYRXnpfRjuoE5ZWiyxAsdFA6Dz4C53U7JtECJ8966UeMXYdh0ZKx3IcoJ04dUZLg44bqNgXRkkyrfhN8A5xCZrS3zRNHi9Rry8xMHWZ6al6614kfMo59SaSN0MuLn8tgx+WkMtizrMM4a4kO9eVbqrsu3+KqoDDflqEtOsqBDPQRhexDsx2M36V4WCpdovyyK7tkna2d69y7/zZvv/0jbt68Ti2tUWvUCU5z5SAApZ659sEQCtFWUBPfTsqp2JDdKdYR9FU91z5ayjbZ2txm1+xM50HGOqIdHVwsHhI1aHkKggtM+vCiE7UbJAfqTLeKq7iFSn6u23+u2h9ROShPa7MiyIsMgxFiQEypoDp2W92gymVwFCTyaDbJ4gXy9ARZdE4nuHm6w5LeqK1TliBjJJNAF/JGh1IfOCRPRw8t8Vvf+xb/t//7/4n/y//1f89zLz2htoY6iQ4Iquv6ffKNTUZbmxWjXX2a+aOnefXUk/z2mS/wO2e/xMvNx5i/N8Pen/bY+Q89un89YnCnzWhjA7e3RU3Gert1S6exG/R2r3JqLuL1i5f5yrlnODc7ja9OuiUsRMw8NcfJrx3n7DdOkpyb4nZvzJ//bJs3r7d58+pdfnzlh6xur7C8MMeZw4eYj0qtmQEnnzjCS19+iqeeOc/UdEzotwjyuLtbd/B3buPv32C0+jat7Z+x3r3JntvDL8W4E/Okz1+A15/h3mPL/GQp8Mduiz/p3uLt7jU2+ldpbb3N9t332Ll3X+3mnFg+ze+/9jv810/9E/75kdd5qbfMkff7zN3pMrs1JG2NmOnmpFvbdPQJbnvlHqU+0SVRSpBCGCw36Z6do/PUYQZnjnB9VPLv3rrJH/z1VX703i3u7+yxZ//jIRmuZZGTF2Ny+5wlBC3KXMItZzOxFuuxsxfw07PgNJkeCXVQ3YKhFkPPjNvCU7iaFlGqMvHFa8xxShQl2syqFxQ67NKaUNxi4JyrgC7nnJ6T2zlX5TuvUJDokavrspEyJaP91LNPMHPiCMVUQtGIKLQAS19QOkNJoYU8ysaMRgNGMtpH3R6jTpexPO2lTt6ykEG05/aTLhntmXgQe4/9x6NJksoo1xhtXHt6X0Z72R6RDKGWQ1IIweNxiDREqsauzMgRJZ4odiSxp54k8rbXSRWm4kUsXsRRTFKrQRxjfzFmq9XWAa9FW/I/lHIZi+68KMi0SeRKFzp8lPKwm4EetJmUOhwVGlehsFQ9AhUvjQavR+Q84liV50FhUBWDxsMHl/Hzo/BBjV9D7KM6/JQ86XIeYL/uh9NU+b8Gen8tTWrCKDUvAhafdGIxwySlp42JagZVS5uUZjUIVPkq/1t9OwmbaNca4WEY/b8g3c45/EdAPVWtWhm6nHM45xR7+A5KCC6g5aFyJZ14qvWkWHXb2rKIZQVFguMBq601aTNiW+J5wOsLncGVAcOBkasRVzSiRuxLXiIDSxnWmvgRJqE1pthH3nrP3rUyo+fjUU7aO6hfhaVe/QBorBXY79ca/Rg4Pvg3qW7vfEzlD2VbTRPJCiqr0g+FilZ3RY7FrIKFnxvSYRqn8aSswg/GGqQQJgiaigNYeRBPHoUqPJJH6UDsPCAnqO2yKCvWmY4dSwf7yNNo1NAORy4jPJZxGeuFfDhkc3WNvry/XjSUyi+0/5BGpLMzdCQn9cVllk6cZGpxgamFeVy9RpEm5NoTLCxloLtU+4FCrzCKa9o7BMWTWl3bRErkEyLtG845vKukDF/9U75LNHsep3zvwVdCOiSnLyO9R0mXKBqTyiitJ3WSaFqYI4mXhGW1v6jyGbxr4iPBT8tQnyX287JpF6owSWZJ0xm8j2QjZBWCxlsxLmSUeZ+IIZEfab/dYTzeFpv31PcORbFJ+TDKDcpyHcIGodxU+QahWCeE+4zGN2RU/4Tt7R9y5/YPeOvNH/DH//EPKOTEqjWmcD7Rvg6lhE0zpHjQNp6jlUwkAavJBrA/RHJ4rkY9jPCay5Br0Urmtjf3aLd6OO3tiK9MNWFxHmamIE5A84FzGKztgBf/UF8oVlZwGtEHCHyey3+eyp9UV+KMUwXnHM459JiAD10qshyT78Imzjcoo3lC7QhlfIRhOU+n35Th4en1M3rybg6LPnkYULoh+AFpveD4hSM8/q2XOfHVp2i+dp7B44vsLEfs1nMGbkze75Lt7KKZQ9YgbmqG5SMnefr8s/zG09/gN069zjOjs5Q/HdH9UZv+T3sUdzLGmwOGmpBxr8uot0Ovvcru9k0Jwzbnzy7w+kvP8twTF2jIqAtZT3qpR3PBcf6Vk7z2O69y+sULjBdqvHm/x59fW+NteaH//K2f8MP3foifzTl0epmkLrbnQxan67z49GO8/vwznF4+RKSTG+s7lDdXK4Tbm+S31xjKgO+t3aa3u0Zf/wZzEeX5RRa+/Bxe/d07WedP3Ab/6/gefzC8z0/7G9xS3fVbt9h95wbc3+Z4NMvrT3yRfyrD/Xef+BZfn3ueS9tzHHq/4NAKJJtjQjtjIC9we2WHvbUt8aGjhRZRn27iZxr4+Wn8xXOEixfpLi7z1soWP712hyvXbnPr9h3WVtfZ3W0xHIy04HKxPcd+k542Fzhz6SmefOFVGotLaEWCB5yn0KIZZ6VOw6XeKas0xJSqUKrc+ZjqZyBxDac8FSgMFfhFLqelogU4KDL69vvuWkxdXxGS+RnJYEIhz3bhHYWHSkYpKVRvrM+WZrQPZaj39RWiL2+2/Qym1OnbFYFQGe0jxjLa89FYC9/rNJ9KwaWi2mFGfdEbke/2KPeGxMOAxJgkd8Sll1KIcM5JnqCyTRSPoghDTUq4KY96I05JXCR4UoW1KKFZnyKpNcS/DDPaN/dadHRoGGuMuZBp0xiLxlyGe6HDlBntRWW4F1g610aSV0Z7rr5LdT7hbSQexN5rHA5k/IcHCKii3fxdvYL4olH8HSPfKH4YD5Nv+R+kH04FTZ+lA4o8gg/q/4OOBY3+w1DWp996yVharQTFpSeqhfGhF52KqmrKt7iCySyUQWseolLYr+NUeABr1qmmj6QD4gSnEOdAN7/KS31bXxPaHyTUw8NxJT9jv26fwMoxIJ1hYz6AWvnV3Ebar6alX3krpXSLwTlXtT3QfjGUMyeJI+ZmpslH2iO0d8QqTVQnyOnT3dtjqD2l0J5kul+bLpEM8mSqwZFTJ7n49FOcvHCJGbMRmtOEpCank/YqH8vBExEkH1GtRpTWiQ1mUAupjPVakqq5mEj7RaT+nObHS68756p9yVsaUFIIOF/iJZQ+ysCPJNUDFY61x0Q0p6aZsr8Ek8xR87My2BdIvBAtkkYLRNEMUTyF91PEiaB4LOPd+bq2EE+uQ2ohuU+0lwcpptL2zUB1OQlJlo8oZCBrCDK8e+y1Vuj1VhkMDCsK7wq3GQ6E/i0Gvffpd6/T616h13mHTvtn7O2+yfbmT9neeJvVO+9x6/o13vrJW6zcX2VudhHvUu172q8dGlvYh+I6OFSHKuXrnMTSdI2nzh2n6cfErtDBqxR/VFhRC85HUEtIFxY4dOI4U8tLaLMH7xCzVQGC+BycJ1MvpRbZ/u7Oo5cx4ACPlnxUyvNRuZ8zT7wXOXrJOSb/ICiunIdutx8PVP+UDHgNJdUprinMUMaHKP1xBsVhuqNp2gMvjBUfMMj6ZEWfMvTADVRPgtTIcZeWqH31CRZ/+2Xm3niCSJ7r4pAEOs4pswFFt03R2ZXHWIaSaJptznPp0AW+fO4VfufJb/HVE69xaG+R3T/fY/Mvtmlf7dFfHZLJ85zLK1p0uzLcNxn075NlazSiEU+ePcazl05xcnmWJmPQ55fQHDB7psYTb1zmpe+/xvILJ9nIAm/d2eInN2/x01vv8Uc//VM28m2WTy4zIyN43O/IWz/gyTOn+ObLL/PihcsclaD7vRGstuH2DkEGP7dXyO/cpXv/jg4Pq+wMd9iLhrTmPdmFJdwXztB5/gTvnKjxB0mHP8x2+UlnQ6+vsX77NqtXrnLvZ+8x2uxyafY037z4Ov/iud/in1/+Dm80nuTi9jTT64F01+kLg4Rna0RPh4atG7fZu7fGqN0lDo5Gs0lXn5MGhxZpnjnDsUtP8OrrX+eJx54hiRI25aG/d3eFloz+4aBkOPTI0mdm8ThPPPsyZ594GtdoaP7UBxA0H+bcHcp4HQ4C2djpFC2ZCApVJRhMomxxmPArjkH5DizGZ770jhlqpRo1z/NIhmp/NKQzHjCMAnk9oudycn3qy2MneSx1SCwln4IMXDNuzWgfDgeYEjaDfdjrM5ZxHGQQeymiIKN9rMOK5Wcy2uMolkchJYljbc6OaFxIFvuahz3yrR5xP1AroCYtneA1Hg/iiR66HV6LPdbYE7VTk7E+JU3WsLiPqblIUOgTGrUmkRRzT8p/fa/NZqdNT0a4JFNjCGSiz34ak6k817hLMb3UmAyF4mawG0oZ9OI8SHk5ApH3ogFs8y3sPbUT9F5QGR9zic0/X+KUdQBF/yZuo+MAH+7PSPlw3t+N9MGIDsJ9qi2pqFNoYzMoWd3KQsupiv+teBhBfysI+VUQYYMxfHRbNh9ViXSOk35wD4Va6dgas7ny1bdWOwAAEABJREFUasLqHgClUV1710eR1nYMphf28/ik66E6pu8+qerPl1UdK9tCBXZX7R2kLTRYgeHhuKUfRdCYEWyMFT65+qMv/21MfYh+G5ORafNWzZklcJQ6qGRykAy0V1h8Vob6tDyxmdKRnD+NOCbRC8N2R1/Dt2RfyKaRzi0NXo0k2i9kgKd6x4zBM5cu0ZxfII/1lvS8GexB+0GhdkrtBygPpZ3CSMZ8XCElimKcj9SgUSo4J+oegoOgPGWqTkGp/S+4sfa+gdAnyMbQpoW2G+r1hr4OzMkJNU/i53QIWJAhO69X52TMzuj9GcWnhSnMYI98U2GdQIxEgHE2Zmz7j7zcPopk29YRmyZibkauN1pKch1avPbjWIeGPGvTbq/Rad2n275Dt3NTRvl1WnvXaO2+V2Fv+x32tn/G3s6b7Gz9lM31N1lf/Rlr969w7+b7XHvnJrffvy8H+DwzM/PE4iEac8CJNnQ50RHUb6l9MqPMcxJXMp0EHj99mKOzNbxsPE8B+vKBhXrTDhhovpJaysLSIsuHDlFryraxscTi+QO+8xEGe1C/D9+WPsDD+T8fF5t+PvMXzdH8iw3gxRCDcw7nJgAHFUSYGKLRg6WDhDDUKYMZ7XMU8VHy+DRDTtDNF2gNU7Y7OTvtPnudDn15zsfybOcMyHUCHMVD8oZMk9MzpF+6zNy3n2deBrx/7BDt2ZItOrSLDsPONmFnBz8YyMCps7x8lFNnLvOtF7/Bbz7+TV6sv0D6Xp3eD8cM3hkT3YGajNj6XkldXtOys0l/+xb9zTu4/g7nj87xwqWTXDw6TzPKGORdeuyQLmecfP4oz337ZZ7/3oukJ1Ju7I548942f33zHn/01g+4vnmNZC5hSe86n8sr2+bo3CxvvPwyrz7zHI/pS0BzWML6LtzZFC0bxHfXCSvrZBsbjLbWJbwb7NrYZgKDU3MUz58ne/0ptl6+yF8dT/kPSZcfjDd5q7/KdQn86oqM77ev0nn3NofGdV448iTfevJr/LOnv8PvHX2NF7ITLN9xzN4umF9zzO15aptDBrfW6N/dYLy1B/0xtXoNl8ak8vh+8dVX+fIrr/LC409x4fw5lpeWGQ0L1lZ22VgbMBrVtUgbzMwd58Ljz1Cfm4c4oowcpS81547xSPT3Av1eSZ5FWgNJdQI2RXeAUDrlewIqx4MhOJxzmJwZHJPLuUnM8gyT3IBtXkHvFFIYo1Emo3tIRwb3TrfD3mhAh4y+Fx3CKHGIFC3NUjQWFFKyeZ6T5WN9NRhqXAMdRvoMhn2G+gJkP9sK4wwnD4IbFYw7OvB1hzjRbb9nr5m3wyfEuSPqF7jWiHK7R9gdkOigUlO9REZ7FCItC6P/AEjpeSnIiEZcY0aG+WxtmpmkKZlr0HB1mr5GPUqJ0xq5+Lo36nNvd5uVvR325NkZ5KJHyLIC20TG8vCMhHGWYWMqZKSbsT7ORmRSqgakST0OC02BBRn/QYZ9KT4UihfihfETXc7qKbQ7AGKx5gmq0IGGRqlCg5Ur+mu/jbYP4+FOnXMPUf1wyd/duBPpFcRkJyj5t++u6BKVJhx/+6h7QJEoxAURa1DuRJYUObiVH2SFBAl10FjCQVXlYVCGvW/t2CtOeV6VndYaFQrpo1IIWhsTqIlqzSj3QZ5qIbWAS2LlqUTtTmhRbcXVABWsE8N+3oM6lvcLwOg+QNW+6EcHdXWm1jRoacYq3/oTZcp85HbiiX9o4Vvc8pxWnYWPVP5bnDA+YqwWjZO4EsYLBQ/mWemgr5iWdmKNsanIArn2A49nWl7yJJY2ld50Qiw5UCGDdltfsOWUk8MnVnteOsnmOqSqW0+JZKwnU1MYvJxkReQpvJeOjyi1h4Y0wUnny4KmlHwEgSRCFqlgoepFkhsXEWQ8FgbFS/VjCN5RCoUTra4gc9oP/JgsGjD2XdlfXYpkhK9DUk+o1WaEeeGQDPejNJtHq3iaLBJFMoT9HLG3cEFkzGvkTe1dNZzzYk1BXg4lNVklLU57Yb0xDS7RnhokSqJFPAhB9bRXOb1tfK/2qWGPbNwiy3bIxpuMhqsM+vfkUb9Nr3WbbvuW4rfotm7R3rlFZ0fG/c46G/dvcf29W9y+sSX7yjHVmCOJU1LxzLlIouxxRDgXo61N+3mmtjNCkRGFMfN1x5G5lGcvn9Dea8SN9I5hTFGOqjGh+YgiTy5HltFamBz4CMR3dQSaJ1ReAQc2LkPwamsfVb6KPuOttz5jzc9YzX3GepNqVjvS3JhgiXE+JvcNimiBMj4mHGccDsswatJqR+zuFuzujXTqGjDoDchknCTjEfG4j1zpUBdDT0rCnjvGzHeeY+5bz5I8d5KhPNFd36Vb7tIab9PubTMs+jSmaxw7vMxrT36B7z37Xb5x8tsc2jrO9p912fmLHfo/a1Pc6BFtZtR1aKjJAGpqMgsZ/8PdDeqMeOz0EZ65eIGjC8dIJPz94RbtwR2mlwNPvfYYX/29b/LSd57ELyXc77X48Y1N/kifaH4sj3vLDZk9voBvelqDXVzkePrpZ/j6197g8fMXWJqZkwc+o1jbJru1SnH9Hty6D3dX4d4Kg811WqKlrbF0G5AfXYQnztF9+Tx3njvCD084/iDd5o/6t/jR7vvc3L7N+3evcv3tt2jduMPy0PPi8kV+47Ev8V8/95v8s+Ov8FJ+lEOrBc174s+6sNUHGeAjHRy66jvRoWeu3+XF0yd54+knONpMSPT1Y3l+llMnTnDy5Gl2d7q8/fYNrly5x17PMbVwgtrcMkTJZMHGHudctQeMhrkWSqnF6Chk0JYS+tK0njYDU5JlGSQfjqD64LAr6GHAHgdQ3oPb6h5gP9NaMUNzrFO+La6hwr5kpzsa0tGnuHYxxjzsXbRwfaAQjWY/l+qkkAGby1jNZaga7P3RcIh524cy2Ic6BI7lUZcFTJDCKRQfS1aKcaaNH+ppWiHVYo31GTDJSnxvzHi7TdbqgYz8WGWR4Ik0ykhUa6xSCE7eiCiWwkxSmrU6M80pZhpTTMvbPpXUqEcpqU9IVCdSeRnH7IimWxvrrOxs0RWdYymUXJuFGeyZxj3WmEc6pAy1fkbjocgeU2psmYz4TBuIlQ/VxrDfp5Q2S9RmrZYSOU/Q/JiCsg3J5kraVrR+6BbpH8r5lSeDWjQo+Oh7X34+kr6PfuPvbK6xW6rn7wj9Ru3fEVI/N5lOa/fRl6RKQPojaB0VchTk0g221iwdTFdo3VUbveRVqkbialIdKj0ZHPgkIdL6c1p7OLUtveacRRT/iNt0phrRbe18RIXPkvWxrz5cYHGDNXgQWhyR6SpQOmSlafxOetCBDQi7FLfg0/G3poaN8AFvbT5leJc2pwaliyKn0p/SoVYvlS5uTjVwWpijgXS89pimDOpxryfDcpuhHEXa8Ig0wsg7YpXVpurUp6epz0zTEBJ5bIPmvtDcF95jKBUPMghdIrnQvhLVa/haDSf9jPKC9ovgI7FaulpsDvsQIXYLypD8VONRNLhS01So7YJSBrshRGNcWuBT0VWLSNRHnDbU/AxpMkctmSeNF0iTBcUnSOI5kmiG2E8RuQbeiyZ51x0RTv+8FsIEHi/6okj0a+8ajwvxLdcelGP7VKY1Yc6lfFySyfmnbZlSB6BCDqdCvC2yIYX2rlx7Vya+joVRt09fDt2ebMPubsbWSp+bV3a5f2uXbCwKoiZNGeyRk/0hp1qpPczmKBBEi9HjGGgPN9jeFit/phGxPJNy6cxRHr98Hu9yMMjmI2SS5YKG5qchvrS299haXScfDvCRxxniBK/DAQpjHa585PhVXP5X0cgntWFkOj10a9r4EJzSBqqrUMXcxeRO3kI/Sx4fJiQnwJ+QzpP3djxFt+fZ2R2z2xrQk4c06/cImrwgr3sROoxch/G0mHt+ntorF1h44wkWXjlHdE7tLcIg6lNGIwoZmb3ujiaioCbhOXfsLG88+wbff/63eXb6BfKrjtZf9xi/lxPfDdRWMxpbMt63t2nq1DcnSZqXcee7u8z5giP1JocbDaZcRup6lPk6w3yTqaN1nn3jaV75ziucfvYixUyNm60WP7jyY37w7g9ZH+yQzKfkommvK8N83OPw8hxf++qX+Mrrr/HExYss1KfwAwnJZgvuboA+8fD+CtxfJ1vboL+9Sa/fplcMGDQdwxOzDJ49wc5Lp7j25Bw/OlLwp8k2f9q7zY/3bvPe5i2uXX+XletXZTTusBQ3ePnQRf7pY2/wLy99g6/OPcuZ9hSL65nG3SXRuNncqw4Og/dXWc4jHtNnoIWkFEO1KDSGfqstpexZXjgk43SBd95t8z/+L9fY7cfMLJ/E1aYIml8xHBRKx1ULdCCDfayhlaXXyVX6XQW2mEoCstWVZ6GgRMAup8c+9gMsVO7BbckP4LR5CXo/N2Wgzux/fpBpoxwLQ52oe4Yy05eYEe1yzEDzmSeOTIo0V0PmhSgoyfVJLMszDA+Mdhnmg/6AkZDJ2A1SLMgoN4N2ZIfKgZSf2FTfN7hrPiZSeTTKcfLCF9sdCh1wIimnuHR4DcYJKPYAzpRKRBKn4m2NqXqD6UYTM+AbSY1U+VYWqY9IytsUu305uLu+xm6nzaiiWfSb4V5hLPkfSpkNGI9Fu5TVWF73Ugox1yGmI/nc3tzU1wN9jarXpeyapNa2Ng0xk2qjEu8KbVbsX5O52U98QhCcdN0n4BNefVBU9VUZOEFSovZUYnkHUBIkY+qmCvkM18G7D4eTlj/Dy39fqzzMjA/HP23MVX3NwMMTjtIH7yk/VBCXVTc8hIMqk1AFPzfLk5IPnh9V5+PyPnjrk2L29seX2zgM+zU0Drc/tkoi9192Cp0G5q1M+mesg3Km9VXKuDOjvdT6CWY8mM7bh72j16qGndZbJC+dMyiO2nF8tstVdQ+eSDdPYKx0oFJBHUkzKh72y51CB8qxelRX0HMfGgtByqxK2uOgSHEr++AlTapTK2pdOi1I35lOd6qO5aq6hRNQXVZ2gCrj4x6qJHZ/XOlnyFcDuj+o+EjiQbbl2lxUoXItrgAbR6m5Mt1nsLjl2X5i+0KhMq/5wkOuebb5TiNPqnEPOh2GvS5jOVFyOU6KUl9bI4ePPYkM7ro86o3pKWrS7U76tvQRpfcPQBRhcDLivQxBn6ZE0v9RFaZYnoti8J4g/TeBTYVDT8FV+SJFoUmqdjWXq/1cae0JbqT4GB+XRCkk8vYnaaqwoX6EqKnuG3q9WcEzJXkxWLqh9vUSiXgU7UN0iBHex3g3JTREWoRzyg8O5yKMBwPjh/aTzPYmhWY059pHMzmyMhn0uQz2UiiUZ8hVp9CXcuN9LufXWHvpUPbRQF/ptzYGvH99m5W7QyI3x+zMMmncpKEv04RI+53GrLVYovEHkezAaZ8vZBuMdJgeaX1m+ZgkylicCpxY8Dz7+DGOHZ5RRZN9vSB5RnJdT6YohiXb99bIzf7RWlYpXnPqokhhjLbe4j0AABAASURBVJMseM2/cyrRmDGgOA9flj7Aw/k/H/c/n/UrzDEiPxLqo6JPHHP78GKgd5QabKEBZprkTJOcR8s4dxbcCRlMywzyaXqjlI4mZ687YlMnrN1Rj+G4i5OxW5MhnuYDGO5BMsCdnab+lXMsfOMJFr9wltkzSzgzNPMhNRlgskoIxZCykTFzeJrHL17iN5//Nt+4+H0Ody/Q+VFJ56+6NG7mLK5lzK7vMb25TXN7i0Zrm6NR4BBjjtBlpttmujekqZNWMtzBjPbd8X12822Wzh/i+a+/xJNffY75x5YYzAYZzvf4wVt/zls332YUScDSId3uCnutVaZnU5565jJf/fpXeOVLX+TUqTM0pqahPYSVPbi9DTfWcPe2SGTIRxKY0N3SuLdx+mQznHK0dWjZevU09984z5UvHObPjwX+ON7hzwZ3+cnudX56901+cv2vubVyg6zb50S8xOtLz/PPzn+ff3nm63xt+hJnslnqrQy328Fvq98NLe6dQFMHKxf6jEObzA3JbQFl0Nrrk2U1NrYcnUGN6aWL1GePyviOJasO0Byr7kiLrNsd6OvJmLHSWkMU2gwMWhYUpWOkxZrpRDySZ8pO34Uq2b5gsHYMkh4Fatc7nJuARy4HVkmNOr0oKRMtgULxXP1lwpBSB73AQPLQk8HeEf96UmTDVOxMBM1xJjnNVC8zT7sUcS4jeCwDfWQYjGSwDxlp7s1oR0o75IXyNL5uj2KYkUo5TdUaNNIaUllEKq+PSuryCqAvGH6zS31c4k0ZiDavsYBoF8I+8F53TC1OqSf1CdRmrVYjTevEyvdS9HGthpNC78pLfnd1hc3dPQbiYa628zyXYyejkGKqIG9Fqc2jtIOMFOfmxgZ3bt+m1+1S6CATeSdF60jiWJ9Aa1VoHoqRDPyR6hdFiXMe5xyVLuLjr6CiT4UNWfU+7rb3tRt8UCxeVemHQ5VaM845nOKfej/87iPxT33zP3mFnxufZRh+RZSZMfJhfGrT1SQZER8Fe3uS/4DV2KqcYLJYrY5BDWnd8VGwYsNHlX1C3qRnPlEu1KsoepQSquvhty1ORZqWCFoB2BvVmPR2RUKVU1ZPpGeybCzdOFa1sup/0gJVG3plEjK5bC05NRwlsepPeCNxnhTa0xIHqDo1qsE59wHUiDsA4KCC9VWheth7BnQ9qKG43epXdAehVF2l9p+FFVZ02bgUUVptVHQoqlrWkau44lWsdlUs9Ykr0aW0U/4+nHM4J3AAFHsU7F/WTBV11fMXeji17lz1/Mj3nXKdOqrCh+I2LOOBsggHY1VY6uCVS5+XGo/pYi9dmWmPsJ941BUvtEd0dnbp7bXI5RRBfZeRJ8hQ97WEdKqJGeqN5rR0bJ1qzjX3Qfoen+CjGlFcUzStEMmIjpJUeSqTno+sjo/xPgJ7z01Ybv1MQBUglqMraD4DuaYjo3Rjgh9S+oGGN8JHpfrwxKI7ThIS7S9pOkWSNIiiVO3UBAsbaq6JQ6Gv43wNXKQ2tA+g/lWi7Vppr+yUiOPCYbyTQa/yUiVKaB/O5QAbiS9j7UkZpfaiQhjJhsrs66/imdkBMtZzGe3jcWAojGQXDLRf9mSot+U0a8txu7q1yzU5Mte3hqL7ELPzshnzhKmpeWGWMjjZGrnsyAl9AYVOzKpg8RKbt6HWKWQsTg05PrXHkyccX/vS07LBjuuNGjhh7Nld77F1bxO0j7ugcaoddSF+qori3nnQnHjvcc4BB+Ch6yDPwoeyPybqPyb/bzDbVrAhaDhB/SruymrQpQZaGnP8DC5aBneYwh2SqC3Sz2doyXu7tZezuTNgtzOgK4/7SMZ7mXfE/TawC24HWdD4C3NEr5xh+uuP0/zSBXhMbUzn1X/MioyPSB5S1+7S1AI8fuwYrz/9Jb79/He4PPsEw6sF2z/s0HlTQr1ekOyWpDK0Un2GmZHhc0afjL4wt8gLi0c5GWvR9XJcb0zW70pAOgyzHdqjNcpmjwtfOM7XfvdLvPTNFzh0eZG9qMt72zf54d2fseZ2aU0NuDdYZWX7DsP+LofmG3zx5Wf55jde5+mnH2d6YR6nRUpvBPe2CTLaB9fuM7q9TljbpdjYpb+9LoNrm27eZVQHf3Re4z3J3rMnuXt5gZ8dCvxl2uIHozV+unOXm3ducefG+3RX1mmKjxeTJl87/AS/d/p1/tmZN3g1usi59jKL6zXitQ7F+iaDjXV2tzbZ6bawn5N0ZKxu77RYWV/lxp0bqAm+/PXXePypZ/GNaYhiKTlNR4CxjPWO+mnrwNXTKXokgz3T7Bd4za3XUvFojcozDFkZkZeeLC/IpRiD5of9S02h1/jw5SQ3zjmccw+KDl5zbj/PQkVLFUjipLioFGgeQVfe9j0Z7f3UMRRGMYx9oCConkLRURg98ghURrsUxrg/ZCwZstAUtNOYwjgnk5d9JLkMquvEg6Y81jUZ7c5JsRXqOSspJStDHYjyvR7pULI1hkSu/Sh40e/Vqwj1glL2jHxEIhmoSWnX1VZDSrUugz2VUo+lNNM4pdmcIk5qdPp9VmWEb+7t0R0NJe+Z+FpUyM141wYSFJZaA+v37nPv1m06qltIaQ0HA3Z3dxhnIylbRxonJBpDqc2or4PIzs4OrdbexAgRbeBwzgEGfm2XzbvJgeHX1sl/gob/scu/IQ5UAqS+LFTw+e6Pl20nuTfxd04xwdp11od0DCozebWDbtCKtuVsVbzy7Zb2kX5U5aqupcDHMYnWuJXbu9hlLxks/muH6HmkD0sbRJ/oNJoMyAAE6TKN6yB0ihsq7aVXqio2EEOl1w4adgeRzxyquc9c95eueNCZjVdjUkA1ZjVsoe0DYxmVZpTV5CjxUUQhnZpo7prSzYW8tl0503ryrBel8UgzrjpJrU5d3vRUqE03SZsN4lQbjXS7GXnBeVA9nyRESaqyGklaF2qVXk/UdmyQTvY+wqm+cxFmJDrvwWREeRhwTC5JnisJTjtZhRz7mUdwGficKA3qJ5LMJft9TJHEoiuu432KF5yLcS7BC5MwBWKc+nZ41MMExigcznm83ol8ojDB6LE65lmn2lFH2l96cs4NFI4VjrH/Nqw76DCyn7+oTiFHWqY9V2aD8qIK/ZE5BEvZgLlsv5yVzSG35chc3+0Tkilmlg6LrJS+5qZme6G+ShPpXTnagvZ3FzJcGOMrayPHiR94USb+FOozyDHn9QXk0HSdw3Gf1y4s8huvPMahRY2BoWRghJdzz8up5VU3Yv+yBe8VtwWueXA2NxZ3yvsV3Nb0r6CZX7QJWw2CDVLT/EErAVeljbyIA6OdeIEQLZG7ZbKwxDCfpzdsstd17LTGbLf6tDpdev0O43GbsmyrlRY4Ge9xF5bEtUsLpK+cZvqLZ0mfOUpxeobBFAyzHqPOHoN2i0KeyZk45ZmzT/HNF7/Nly99nXh9hu2fDNl7a0C474k3Pfn9Ntn9TZwM3SUJygvzR/na+ad5alEHgx7k6y0yGbFB9Ax7W+zs3VY/m9RnCy49fZJv/PYbPPuVZ2ienGbb7fGTzXe5NV5lPJOzM9pgZeMGq6vXZazucfHSCb78lVf5xre+yvlLl/BavLLAYLsDqzKqbq0yvH6P/M46aatLrC8PbtSXcA/o6QtCd8rROjNP99nj7D53TIb7LO8sBX4S9vjr7bv81e13+fF7P+X2rXfpb91jRl7hx5JDfHXpSX7/zJf57pFXeC66wNE9p0PCKrf/7C1u/+wmK3d2WF/vs7Ez4t7aHtdv3efO6i7nHzvL1779TRaP2qkUrVMvOMzL2+uPZUiOtZgKxqXytOBzgxZ1LkVgebLjtZQiShIKvIz2II9v0PuF5rXUgglocgUHkpYJqC7LsYgp1EloT4OVPARnNHm8U54WV4gj8tjT06LdlcG+Jwr6ZrAnjnEEuS1oUVTIYM218CuD1+KVd3qkA9pQ6DPS4aUYjqULRaeM9rGM9mFHAjGSgvAxU7U6cWIKzKEmibKSsj1gvNHG7w1pDAP1zJEUjkhHdoeHCk4jdUSi2zaEVMrafmrTSGrYz2OaUuANeUFSF5MQUU8b0lGplNqAexubrMjLs6evAUMdJjJ527NxSSFGj0Xv7tY2t96/ydbmJt7BQGtgb3eb9bVVdra2aHfadFotzKueRBFmtO9ub7Ny957KtxnK2x6qXdnhnOORy5IG7GF4pPQfE3+DHDDufxiTdSQitKQeiSthU/lhqOYvcVvvv8TrD149IPZBxi8dCTIyDFVDD5OpuO4q+9HHfq7WqFFjZU4y7pRwlhCsvSBDzULESAtzHfZL9eVwqgFWX88qpexKt1m9SOssiiMrEpxmg1/imvT1iQ2I7qoTC6vIpLYljZ5JSk8jUnpQytcSordUdB9V/kNx6QT7sulLNxnnpDHVryLV+3p8rttZbXvdws8NezGIZmF/jJMcI0l5GlsQzUGhFVto82fzFUqVay71cjVXhYzIoLpxLH0rfW7Om6F0vVO9KX0BLfVV04z1UvPtpLNLHIVkwEWqLwM9nZ4mkcEeNZs4Gfull16V8i21F1WINPdq29USlafa81MiOQd9LcWpP2flqovBeXHCOOPUCwaqq5JNyY6rUnporyHXXjrSnjrUEMfgM1ycE8UBbSlCTBzXiOU5j3wDtCejHUWlOJcKiRALicosFJ04MFh/musQPKH0EFSud51TKIDGWKJ9PFf/Jfaleyzv+Vge87yI5fyJ5XgNdPulyhNJU408GOpkpaFJXk7J4dSgO0xp9yPWNjOuvr/H6uaYpHGI5WNn5dg8RBElDOUUi6em8HJqlUpnom9cBkaau1EoNR+ewkfYfxdQio85iCbB9uRhzrz21scOz7JQ7vClS/N8/8uX5Xkfa6QdfNHGlwONSG+5IFoPUIqvjqC5Dl4Neode4FdxWXO/inZ+gTa0TDTInx+IU5avYE8kiKVzMpZioUGZzBOSZYrosCbwsAzSBfqjKVq9iN12gf22vdXu0Om26euUlhcylEIXXE8M7JGlPfKFgnBxmvrrp0lfP0P53BHGp6cYzzjVy0hkgKHTHfIyHps9ymuPvc63n/stnpp/hfabcOs/bNC/MiZddzR3CrwM1Oj+FrMy2i+l83zv8Zf57Sdf58XlS0yr61ye71wGEf2WDgRrdPfu6xPQLtNzjmdeuswXv/0ST37pcdCB4k7/Lvd6dxmlfbrFDrfuvcub7/0lN++9I9oGPPbYBb71za/z3d/4Tc49+RT1hk4b8vRzb4vy/VXy9+4Qbq0SVjYZyRPe396i12vT1oGk1SjZPpTSemyZzgsnaclwX7k4x9Vlx4/dDn+5e50f3nuLd1ffYae9Tuj3me8FLodFvrb4FL977sv8zomXeXK8SPdHK7z9v77Flb+4zZs/useVq7v89O1VfvzmfVza5JUvfY2zFx8TzWjhhokwh8BQRuJgVDLUAh2HSKojIdNCzl2CIZPhPi6dFpTTOymliyjEgv9oAAAQAElEQVSUNmidYQvclsMkRJcjBKdOFNXtnOIKURgkYsEelhYmUaciSZbkKo5TUi3IZqNBs1rUNfIkZlyLaPvARt5nN4wYxCjfS+agoKQMhRReTqGTtf08pNTiL3WSz+WRzmT8ZvK0T4x2KUKNU0LKqN1lKLm0eCKPSZqq77RGTcqiQUTcz2Swtwgy2qPWiJo++9lfj4k1NlGr8ekpXngfi/6IRDyrif6aFGsjSbH/CHVenoRZycOU8mo6/CSRFLzGV2iD2NVn2ZXdNjv2M6RxIYXpKDNksJf6kjPg/v0VzJCYm5vBvIDmOd+Td319fYUr773N22+9SXtvV4eAhLnZWZaXl5ibmWG60WQgObH/QJUiiDb2L7cfinTFgjC5Ld8wSX3ep71ZQfPrnMU+bwv/cOsfcMvCh2EcCVocH4blVxNqfH4EVckv8bDef4nXkTRVe4dCi/8yTendoDaqsVsoKAtn/2zMSlhcScUevcUygtYnVqjQ6nnFHegpVOQF6YugVgNe7UUyskJZVovC+rS6lu8B5yylulJ0zjkSM8ysPrqUVgVFfpHb2jV8wrv7tGpAok2JIDr2QShFv7CfVonShZATpAvNINcg9Z6Nq5iE0pTIM4rK0ftmxDoVW2jpqr7GyX6beukTiPug6MG0f5D1mWMV3ZOhifb9iGJVA6JDqp2KLhUZnTZPNkcVqjlTgWgu9LU0F0zvR9KtSaK9Sw4cbRmYM2am1pSu79LbbWGOG/RukDFYRJplzWkyM00qYz1uNiFNta9Esm28EFXxqp7adCoL2o8wpDFBKOMYQ+4d+ghLoWk1BKW1TSIxJOAqVLxVrKJfgyw0FxXkGS4YEdyYMspwUUEcB5IkKIRIdKY6cES+hgsJCI5ErSYEhWivDoJeVNqrG42rFLSPOe1LTmWOFFcZ97F6jif1sLqxtgmP7eeF3inKhCI0yIspOX2abGyW/Oiv7/D2O5usbeRyciL7rsEgm6rC7rAuOy9iY7vkzkqfK9d2eO/Gnhy38qrPnWfpyGXixhIhFm81BoSkOUPcnBZ/E8ai7e52h/dkr129v8NKe8ReHsHMIqGmOiofjgpKMddnEW5YsJB6Tk6VHHKbfO2pef7Zd57i4ska8sbKYO+QJCUathjn0BAr2HyIARiCc4CBX/ryv3QL+w0EhRVEVxVaWvFfik5bnVpFpSskmDmFVxg5TUYd4mlhhhDNqsY0g3FCW8bldssm2TCm1R7SkQHV0ef+gTymWRiRyBCPs4HIGuGmPenpOaafO0766hnC80cYnGnQag7ouA4DGfrjMKQhI+ixi0/z9MWXeeHEtwirc9z88002327Ru9mDnbGM2y6ZjPKwti3DPee1xct8//JX+PKZFznhl2WIDcnWWoTdLiN5Joc7Gwx3NwnjDoeWZeC+9ixf+8YXefyZC0RTgdXuCu2oSzFbstVb5Z2rP+bqtZ/Jm7nB3Nw8Tzz3HK99/1s885XXWDpxnFjCn+5qfPf3GF+5Tfb+CmFtC/balG2h05F87dDq7rBZdthd8HD5KPlLZ1h96Qi3Lk1z7XDgp9E2f7T+Nv/+1g/5sQz3tdZ9Shn80zptnknm+cbh5/jO8ss8k16kvFVy7U/v82f/9j3+4k9u8Vd/cYd+v86lx17jyWdeJ2noi4g4XbqS0gUyKbv+KKOrb1tjLZKitMWbUJJofiOy4OznYMi5r7jHTr3OJ/uL3Sk0lYvqU8UlYh95O+f28wPOHcRRHF2hQhRHJGlCrVFnem6WmYV5GlKk5s0o0phxzUsGcnayAT1tPEWk1yLRpPYmLZSU8q4X+ZiQZRRS2Lni49GAkQz3sYxYgxnyLi/J5XEftXuMO12QR2FKnpVao4aNKpKmrUtRNNTJUF8pOvc2GUqpGDPi4KUDPMFpvlwEUvx4h4VRHJPGGoMM93pcY1obxXxzltnGNM2kqcNAgh1KIjPa9d5ut8fa9g7bOjgMNJ8jHQoGOihsbe+RyQu0vLzIlDw/TuMd9jrsbW9y8/p1bt+8xebmBoUOJna4ScWHxbk5Tp86xYx4lumwsiXZ35VBP1acj73cx5b8Y8E/JA7YCvrbN16z2YwyqSGtN9Mxn0xjQP9CqUr2lkKJt9QDzjnsnwqqRg7ikYxv52zFV9lV8YOHNWEJlZuujKWbEnldq7WuPOfUimBVfi1watXar6D4/u0wvTOBkXgANEKMUdhYLLdQJJ+gVFhhkudkKDrjkwxXxGSn6tadXlX96vk3/xANj3RapauHaNK87hceGLuIL2bA53kuXZmTS9/H+hqL9ra8yLDxzMxOk0jP9lp79PQ1MhsM1ZYaMn2dRCTaa+rS++l0E99IZcdEBOnSQuWlQbZNKRlh31h3csS4JCaoTdP/ByidpxQ9hUHNB4UTeE2JQTKmvIoobEyBUnzPNQdjzUtlC/kcVwskdSeAtgjtFeDVVxInRD7Fm9FNomYMaRV6F+PkVHNEOBfhnccu68VCez/yEd7HQgKqHzCaCtEsYCwRPaKrULwsGzjmgWUZ7kvs7tW4v1Jy8/aQazf6vHetI6O8o7CttGGHd6+u8faVFW7f26vsvpm5k5w4/XSFqdljRLUZfG1KaODrDaWboD1yr6v2btzkf/7Bj/nv/+ME/6//5Qf8Dz/4a/74rWvc2WxT6otCvTlHFCKi0suL7tHWzdJsk5nQYol1vv2FY/z+15/huSfOMDsV46NC74kDaYodwPCB4KCIIohU7iNsOjTIX/r2v2wLIhMDThMhlGrQiDUoOimzyMehqqgXVS55IsioM+GyNiVjej9MJtoV5JT6HCJY3SiBuI6X4R78NFnRZJjVdApLafVlQ7dztvfG7OwO2WsN6XaHMqSGmAFFMRKxA3BCPYOliPqFBWZfPM38a+eofeE44axOdHPQjsd0tCDllOT48ilef+J1fve13+fS9OOs/fUed/5sm+61grBTkm23GG6sk+9ukO9sc3Zqjt9/4XX+sxe/xauHn2Rmy+HudqhtjnDrfQoZQfQ3YbxJyHc4e2qZL732Al//xmtceuo09UVPtBBYOFkn83usbF7n5vtv895bP2aws8Oli+d546tf4dvf+02ee+ll5o4cEYccxcYexfv3CTdX4P4GbmMbt7VLpBP/uL1Hq7PDzqhDV2MbHmkwfvIw41dOs6MDy42zNX4y0+MP927wB/K2v7l6ja3dVXIdLmqtXeq7PU4yw/M6zT7ZvMCx7LAOBhHr726wcz/n+Ikn+Ppv/C5zh4+Q618pFBSat4KBjPWerPFRFshlnJY6uQekkASkGEohK3zlXS+0YHAJSNIrWZAklA49DWESSkBKyUswwWFyBeUZUAh6QTWdUwsGQM1V8CpKzGiPY2r1OtPyFs/ICE2nGuRpRC4FO4odPSm41qhPX6EO3QS9E5Qf1EBQm4VkI89HMmYzjSknM4U+NFkbMKqM9gH2H9G4Qjyw35B3u4y6Hbz1W6sRaVFHQFo4Up3mw96Q1s11tq/cpXt7k3hQkpYQqY5zHucVE6z/SO8mQhql1KTca0mNpsYyOzWDeb7raZ3IJ3itFUOBY7vVZWVjVwe3jJEG1NdcjMTYucUlmtNTeI3Leyh0sN3YWOPOndsMB30a9VRhj/dvXKezt6d9KjDTaJBoQ9nY2ODKu+9y/do1WruSPRn/4ng1BTYNk+lxGsHDt6UND+d99njV/mev/o81/yY58GBaD2bp08JfnrhfuIV9Wo1CLY+qGYsbDtJVZvWwXIN00APBtrSB/eqTBic5gJukqS6npCOYzpLxOglDla6K9QjKd86TavP3thCtn/02VFM1Pu12qvARqAh6OF/VPnwfFFf5+4mqb4/Dg54PoPb2ayhXCelZtPsgPVlBBq2UCEgfVpD+C4Kzr3Da86U69Z61wN/4ZXysILKrvcLmQ3y2uMGGYqHNRan5CEWpOSopFM/01d32kzRNRD8UGmcax8zKCM+GfXa3N+i09qjGKt75yBPFKal0ZV36NZ1q4jW3pY8oI0+pOTaj3SBlDVGEU1lkhp7BxyjDSCI4NwEVp43blMqrIGoOyrVdEPSvNMXrIAg5nsIn8jB7hnq/EM2uVsenNXxcI/ITJFGN2CmuvdmFWK0KFifSW7Eas9BkQUm7bSKrEJz3OBcpjPEV3RGgMYq3hZylZRiLhwUSA4WgbUJhQ3UWhMNE0UkaU+c5eeYLnDr7InNLF7XfHqY/nqE/mqE3miIrZ6g1DrN06CwnTz/O6bNPcvLMZRaXT9CYXhCfp4nluPLa+0JSw9UaDGRHrHXHvHtvi7987x7XNvvc3Cu52Qq8tTrgD3+2yv/nj9/hv/93P+GHb99hR07ewpf4qMS5QrSNNIoxRxenmdJXiaS7wasXD/Ff/M4XeeOFsxybgel4SDPKqCWqLj5ARhB84sVP8SEATuz7EPicl/+c9X+uutFhmRZWMIIs4/NAEhVKpwFKzDS5tki0hhC7BA1SeUExg9Y7eShRdYjEHQlYcA3kLlf+NOOyST+v0RlHtPqB3daYve0hna0Bvb2+PO4Dncr6mvi+2uirT3nI/QDSEeig585N03jpJLNfvEDz+TNE545QzDUYiVOZJK0RxZw/dJo3nvgK33rit5jZO8XtH7S49Rf36a+0Gbd2aG/fZm/3LoPNW8wr/fLSGf6r13+ff/PFf8LTtZOk93K4M6Bc3SLfvs+4fVtG3F168mZHYcCpEwu8/sbzvP6NL/DkSxKIi7OcffIQC4diebDX2Nu4w82f/pi3//RPyXpdnnj6Sb7+T36b577/TQ4/+xgz07NE8qCyug3X75Fdu0txd41kr0PUalPo9N/e3WJt8z6rrXXaaUbvwhy9l0+y8eIJNp47xv1zM1xJ+/z52jV+cutnrK3eYLxzj97OCll7B7/V4VQ5y7NzF3nj/Ku8eOpxXnnqKb7y5W9w+sJF4mYMyVim+pCizBiOxrQ7A3p9pWUook9hLqQ4UwYuAhdrLhKK4Cs4KRdv+ZJyM4wrABIVPRTRXSnVUGJhaTKyD5Mfy3NOlQQLD+C1mAyuCp0WpSeScqlLoU7PzzKzvER9doZSCjmPPJne78so78hz3penKNOw8tQztlCLuRQKjTJXmSn0UmGu+pmM87E87Wa0G3J95UGbVzYe0Rt0KGXUI09KbWaaugz3ojdg+9Z97l+5wca777P6k6us/vgqg5U9Qq/QFxTs4C5ueJw7gCP2EamUfCq5TNReqrYa8ipMT03RkLe8LgM+iVPiOCFOUsl8hP23HrfubnJfHoUNHWRjGfh10aGzEkH/vJSwcyXdTotsPGRa7extb3FVRvnK3bvcv3ub7c11cnnTc81ror4X5hewsC3Z6uorgqYF5yJsDiOFrpo49i+n8GEo+RnvoHoV9udayX+8/zZywGmWPgzJFhVE8IMyxf9T31IOlXgqxPAQPRrFQymLWk4JWh88dDln8vxBRpB8SjEpw/INqGkvRJR6vYLq2HqbgOqyfLTN0AAAEABJREFU1p1z+CjCS0fpBbHMcg18yqV+bCA/h/3XDvJRvf2sTwqc6h/0anGDV14k+r3m0Yl+A9VmrZranIOsMHNQlDJkS+mGcpzJbtd+Z+/oXadqXpu3k55H8U/q/+Eyo/gAD+d/3rjxupoX61v0V7RbKFRzprFYGDRB1T5SlDIwc0bylo+lwyPNSxxHUuXKky6fatRp1BJM3/dae9KXI6LI4zR3LomIpI8T6c96o0nabOJlIIcowgmqSFA9fITBRxHeOZzzOBfhDvjlQPcEKkdXReM+zdVQrILSIr8aUinmiuWyc4IcMyVtOcpWdzqstQYMqEF9Dl+bxydzRNGc+p3RXjIt47JJpH3ZC057M4InUd+xEAFe0O0E1IsUfXCiQOmgGoh2Q7B6mmORRCbnz3Dclg3QrX5uORzlDIZBgKKsgZvHuWWi5ATzyxc5e+kLXHrylQqXn3qVCV7h4uMvc/7yi5y7+Dxnzz3FsePnZbifYGZ+mcbMFLHmIdF81Kc0DhnscXOa5qGj3Nlt84c/fpd/9+Nr/HSlw/owpuumGNSWCAvnyRcusVEe4Qfv7PD/+B/+iP/xj/6EO1v3oV7iohENGeNejkevPXRZfc15T72zyaWZMf/6G0/z3/3+l/nas6c4u+ioZW1iOYSd3ktrhWyxlOm0hhdfCrSUPwLK+sy3/8w1P6FiUFkFt0/QQaj8z36rBd2TFg7eqjIwgbCYYVLuJZReZpKj9BEuqQtTijfJfUOnyDojCVw/j+mOItrdgBnuO/JemodxV59G2v0BvWFPwjwgL4eUFQYSwRGkBeWJJrUnjzD/7AlmHz9K7dQcYT5hWI7VV52FpdM8dfllvvLCd7iw9Cxb72W898f3ab3XJd7MqO3sUqzfoytDt2ytsiQj7yvPvMR//t1/zRtPfJXD7jADffbpvL9HttYl6vYo+2v0utfZaV+XobjHYfX51ItP8PRLT/KFLz7DS68/w8yCZ5Ctsze4x7X3fsI7b/6QG9ffkUDkvPLSc/z2P/kdnvz6a8yfP4mTAKPvOWFzh9GdFXq37sHmHm63QynDvdveZW9ng+2tVda6m7RnPO7JE/DiBbKXzrH1xDJXjnj+3G3xH9o3+RMZ79e27rGhd3q9PfJum1h8XIwizl48zZe+8TrPvfIctbkGPpUQaCGLk8h5THcwpj3IGMkCzmQZliHSVHrR7aSYFC1LzYFBeT4mTVJiLQyV8tFXwOShVKFBLSj287fbz7Iwij2mbCOFXhk+snSMjyOSWo26jNyZ+XkWZbRPz0qBpSmkMVnk6JQjdvIBbZczTBx5zVMZ7x5sjLk8S4UWdRFySqHQoh2PB4zkdRkOelWYScHbRmZ/+rG3u6f57jEe9uTxXuPK9ausrK9h/yOGIwuHOTK7xKyv4zojaqNALRcpBejrG5EWf+S9lJzDKYyiiDiJZf8nJFIqaS2l2WzK6zPDVHOqOhAYP2sy3GtSZLiI3VaL9+/cZWVrmzyKKcXvHK0rB8E5nNqdFS9OnTpFJD4N5GXf3tlie3uTd955lz/7sz/jypUrxHHME48/zoULF2iKf160jbSxdTodLAya14DNFP94/UPngDMGSBakFyz2txIVjRPKRClBadmXWHyS+/BTuU7a5wAfqqXSqrJTG+DwWlPOWcJWRFAOWmy6g0JlV0Hk8VrLURrjFLf+LV+9qNKv8XYiwHDQhXUqeGV7jauCnBFOQLskMtQqlIWCnFCMK8g6l0JUWs6JIAdXmRWUmTSLLEmbdmMVIVQ6X00f9PY3E4ZHuzlIWiiSHhQanRoyQTSXGkOmQ0emA4ilY+k7q1vIKdOUcWiT2JZjY6+1K1tijHlVgldTEbg0IVKdWE6TuFYjlp49YLHNK7psjr3m2UcRTvBRROTchD8izFkdCz8M5X9wO5HrKJxsogoRpUuUTrAvqDv9nKu3V/nxOzf5q59c589+eEO6vy+HZpPgjhInx0mSY3i/qOHMqNkGuJoQV3BOtFXwOGcUiRgMPLgCyq8G7jD+BA2wVF6pcCxZGOvLxFg8HOuL7mDsGcnjlY1rlOUUzs8IU/i4Rlqbojk1py/eC0zNGpaYmz/E7JwgY3l6dpnG9AI11Unr00Rpg9iQNBSvV/Go1sDVm6RzSwyjOje3dtiQw63rS+znrbu9NpvayzZ3tunYYSKGfKaOP7ogw73kf/qzH/P/+4Mfcv3WtvjYpIxqFNgKcNRrMQtTKU0/xHXvM+f2+MK5Wf7r33qF//b3Xuf33niCly4ucWwuMF8bUSt71GULOK2XQtwKwodvyzN8OP+j0v6jMn+RPGcvqdcqtPhngepbtRAC+1ElJy1UeWXQhMqIs3KDNn+rGCQEhVBKQAoXU/oU4qYwRe4ajMMEo6LGIE/py9ve0Ylurztmq9Vna6/LdrvLXrcrQ7JLbyTjIuuSFX2d+AaapKHa6cNURnI0Jbm8QOPZI6RPHyG6sEh/JqITBVxjhlNnHufV57/OS49/m7h7iKt/usKdH96TgbyD29pjvLZB5+4N2revUcpLeX72GL/3pe/wT774XZ4/8hzxWkzr3V2617bJ1rcJ7V1KGcNted535dEeZjscObXAsXPLXNYp7ivfeZ4TFzXOaJ1aMqS1fZe3f/xnvPnDP2Fr9RZzC02e+/oXeembX+HU45d1kJ5DKwH0mWd8f43xzfuwtkW01cKLB4UM9779ecatNVZ219iRIOb6xhM9fZLoi5fIvniee5fn+MnsgD/s3+EvW7e50lvh/nibzeEuu71tOr1dpo/O8sQrT7GsLxI6YmqackzrBOcYj0v6ZqyP0Ylf80Wicg9a0ASnBR7E90KejEJxiGVYxlFipYL4jK5gdUqVB6p/QXmK2fPjYFWqulZBdDi15r0nimJ8FCnXKVQ8SXDyhsRSrjV9tpyam2duaYnm3CzUUhnnMd0YdhizWQ5oRTnDmiNPIzIPuegotJHZf4RalJlkNhdKCimqTF5oM1yHMmKH5nWXZ73QBtCVwX7v/ZvcfP99Ov0e6UyTU+fPcWhxmdlag2kp3LifMVrdoZQnvDmEplZ8rQjEGlhsY3FeT3DOEfmIWGNKtKGkZrRrTA19NZiZnmZqaoqGvO61Wp1EZUmaEiJPTzTtyRu+srGpQ6IOjJHykxqjErzCQ4eOYIb/cDjAPgWXGs/Nm+/zs5+9xZ7oH8uD1m13mJL3aHlxkaOHDkutwdbGBmv3V9izQ6s8bg54GHzKJZHgw/jwK1V7GveH8/++pm28nzS2il8fUcHec5KXqkhhFVdYpfcfVR3FH4SKPGCt1f0oqP4vdKvtX+i9X/NLFVl62FA/6OrR1Af5B7EPyqWeJrpJkcneta+rqrTqq6pzDq81W5ZKKB+lUZ8G5WAHA5TnowgfRaiykg4mN7/WywgwmlDkIESKoNpzLZTykY5DjokJlLZ4LqVeISPIIAvKczJOTM4m0LvyUpvx7jTuKs9CwUtonQ3uAX5dIwwP5kYRbIiTcJKPaLF0UGhzZ3E07iCY3suLvNKtcRIzzjReNTA7O0sqh5j99ay9dku2g/a7SKOJNXeqF9Vr2F6SSAfH0rtI71bedOcJmmNszIpXocUrMLms3ClqqPItcgDlV/dB2k3I1bRpa6AIjlx20ZhIu1XC3jCw3S+Ipg8xf+wc0dRhttqOt69u8aMf3+X23b7274YM0gVcJI+zm9WsN4WY0sXqKSKoLQMVLTAJ1GEVER3qU5X26VD/RdAXiIDYKb6UaPpV7JSOKIqUMlN/2TShnCUEhWFK5Q3B+vKiIybS/hOnTRIZ45GMcZ/UtUc3IEoJUU1hjWB5qfIF+/lLkN2A3guxyhTf6I15d3WLW60Om1lGV07EfEHvHmoyakI/78pxtU17e4NSTrV4tkG0tIybO8lfXl3n//3v/oKrGx1GpBQ+IdeAMu2FDbHl2FKTxekSP1on37vJgtvluZM1/uW3nuW/+f0v8a9+8yW+9uJ5Xnz8GJdPL9BMHA9fljJYXtDjAIp+4u0/sfQzFh50/CBU7xY3fHITQRM2waP1fJVfauHbArKFU5alJlR195/iHbkEqSCmcCnB1ymjhuJ1smBoMJLhPqqM9mRitI8CLRmOu50hOzLcd1pdGSoteeBbMtzbOvV1JWADijDCFT3KosM46RGW1O9ZTebTSyQvnaDxzDGSs0t0fUFvnDM9c5hnHv8SX3vld3nixGtsXe3x7g/eZfvqCmx3iTst2FuX8XWH7q27zAxyvnj2Mf6Lb/wLfu/l3+NsdIHOu212fqY6d/cqA811OxT9Hfq9VXm0b+PqY2aPJjzxhRP85j95jde//hjz8w7yDqkbsLd5i5/+8I/58V//KbvDFmcev8g3v/ddXvziqxw7cULvS1CLgHnYw40V8vfvU9zbxLzv7LWw/zB1uLfFxvYK6+0t+nMx+aVlCnnai9cvMnjtHJ3nj3FzqeStcpMftW9zfbjO6nibNn0Wzh7i2OWTUIdx0a94CCWaNvo64Y9GUJQxZYjRysNp7tATu0LA5reQN8N7Rypvr3cOr3ILI4UuoOZKJBiKWBAOopVEVJkffqhd3VWuszb2FaT3ET4SHQpdFBHXErz1WUuJ9fkynWoyNT/H7PISNRnteT1hUItoxSXbZGxLPjq+ZJx6KY2IXMQVZUEuL5Mpd0OpdDUmbWCWNkVfSnM5Am2d7K9feZef/PBH2J8Bu/zE4zz2zNNVn/ZnGpPS6VQuDEqytR1amqtsrUWtH2gUnlTlsbgTO4/zgnMgeMUj74niGPMEGery7szOzMpon6bZmKIuwz3V5pHUaqTywo8lE/dWNljd3NXhFnxtGidFmDamSXVwMLbXxB/bhNfWVvjZm2/SkZFuzL9x7Rr3bt+h3+1Wv5lvamOyMdoYGmq/niREosvenUBkWoPiAR9zWfFHATd5wYIK1u4k6x/GU0ypxq3RHoSKVpwMylAxB6HlH0CiecC6KktVq/DDDy9+GpxTjQPozUr/ahE9HH743b8PaecczrkHQ5mM90HyUyMhmK57CMYzKT9bD6U2KyXVvsd7N9F1ynNO/e1DS7rqw+bRRaonvaQXMDgm//g8l1Plj4KyP3xP0qZbDaJAY8GMc4OMVQzSY5X33EKDGeljKXWFTt5mpzpOOs9pzKYbDuA0cE8w342UNlXoNHYKxTVoL6F1Ap/j+vCwPu1VkSAKbL+Y4IA2CytarILoNlpRaI6Wat7kbLB5jfVFNmgvG+praaS5mZYTxDlHS86unr48lta6iPKx9K72kKRRoz7dlH5tEEkPShljDpJC7wQB58F7BYLzIt/jnKtCqLiFMibwKMuB5MbyQpD8SGeLTBU48VTpECjEU2VjKH2sXSrBfgLz1o27XL23Tb+sUZs7zrFzT/P0C29w7tKLLCyf5/a9Dm9fWZWNUTDMm+TMyDhtUrgEXEwQfXbQCJgxHTG5wiSonk5sDPsAbXFkWamDTUGWl0oHwWlvhDz3ZNKQanYAABAASURBVPKs53mDMp+GMI9jHu9ncK5OIMaJdi/j2EcpSdIg1X6U1JoipY6P60Qy4vWQrZfi0ob4miqeEOKa6E4oIkF098cFtzb3uCdbq6t2epqXbs3Tb5QMZ8AdnaJ+epmkGZF12wzlZNqS4R7U/szRS7jFc/zF7U3+n//+j7lhf+Uvqsk+zHGSg1AMRemIxdmY4zL+l6cDTk5M9t5nanyfJ484fkvOzn/zu1/mv/lXv8l3v/kFpusOm0rNmNrgAficl7XxOV/5NVUPj7YrGdSE6lZEN6UeoYLyKuEM5MFRSJAKsS9XWDoJma9RyoAvQqp3UhnvCSOVD2UoDoqIYebpy3Dvyojcsz/ps9djTyewVrstw71Db9BhOO4yZMDQDxi7HnnZwSl0zTGc8bgnp6g/Oc/s5SUaJ2cI8riXMt7mD53kySe/xDNPfg03muetP7/Dlb+8wea1uxKINfLWPbKdO/TXrpPvrLCkA8bXn/46//yr/4ZvPPl95tqHab/ZY+fNTcb393DtPUJ3i92d+2y3VyhEQzSVcfLCHN/+/mt877e+zoULxxgNdkijjGzQZuXO+7z39luV55bY8+zLz/Pat7/GYy99gcaZk/jmDG4I7t4u+ZW7jG+sUq7vEe/0iHb7xFtt/OoGnfUN2uMBo8U6/vFjNF+9zPI3X2D6G8/Qe+ow16ZG/DTb4BotkgvLnH72MeKlOfG+FAotvkLKOZDLuz7QIWmcQVlKGZVa+EGhm4iuplSL3VFI05SCdzGxDMooiomkAL0Xv71TncCBDKhxHrnCI6lHE9aBcpzacM5h7Rki84REaluwfpJaSpQkJGlCo9GgKU/7jIz2ucNL1BdmKZspo0ZEJwmYwb5TDOj5Ql52jSWJ0NAwpZkVucZiyCi1sRVVOlNepoNLl431da5feY+1u/flTV/kiLzS0cI8zaOHmVuaJ401/jJojnJqOdXPYUZre6y9e4uOFG8sj0mqzjzgRLvTOFwU4cQnH0XEej+xUPyLfURNvGzKSJ+dnmGq2ay84XV9SUjTlHR/vN3+gNv3Vrm9sk5LXom0OYuXsR6JF3MLok3vdWWU3759i26vq7Hk3LlzR+MrwcG9e/e5e/euxl9waHmZY8eOcebsWRbkda/WLOCcKvKP1z9y4O8hBwIP6adS6yIIk9DkvzTrSnrIloDXOjUOSKNZUL1XRfQotUR8HBEnMT6K0KLhF71EElqdPwdtmZMm3ST4+ef+W0GhdFdlpGcjyLT35UKmzcOQK0+GOtJxFUIufa931ODHNq0yu40nQUq8CsWXKk8Po82gaHXbGKrIL/g4aN9CdfeglSqtVJCerfYUzY/lWbyQkZ7npr8LgvI/mC8nx9x0pUP7gwHbcrr0ej21AlbH9HCcSnfXUmJ51yOFQXMZIi9jUrB5r+CweXXO4x7A4aq4hRNQXeKSmGC0ScJET6CURWx0WrHlT6CUhCvgKMVA2cn6iL7DlZt3uHZrlTvrLa7LOXf97pr8dT28HDfL0tHnL1/GkCh9b3WT+6vbMtold7JLZA2LZV4NH0DRB3d4ELNIUJ+lhLfU9Jusj+XNNh4abaX29FwE6eMLhQz2PNNemddF6QyRmyeJ5xU28S4ljhK89izvYyJv8RpR3CBOmiTpFLEM9CqtuIvqOBnRXmVmrJdxgktqBJ8QlL/XGXHbfuEgx5ObW2BcSyjrGou87MQBH5dqF+YOzbJwcolBNGLv3i3ZWl1Gbpro8DnK42f4s5UV/vs/+GNur++QRzG2nwfJelFkaiOiLlthbm6OxYUZZqc8frxD2blPOtxkOR1xaiHl+MIUtQjUu7Hrl8Iv3Ybb797CCppLC/ezPyZQJYlDUBCkGCYIBGVMUOo9pa0Ok1AZKneCRFfvuaBeBMkvkgkppkiIMWMdX6vCQkKQC5lLGBMzDgmjUshjGeWe4cDJAAm02hm7rSF77R7tTkefiNoygnsyNgcEnabKsqc+2gS3R0g7MD+G0zH+2WWi5w4xPj9HazrS6S0iWpjn/KUX+NIrv8OFEy+yfT/nnR/eY+XdDTo3NwhbhrsM7r9H7/4VfGeTJ+UB//2v/Rb/6mv/nFcOPc/cRsT4nS3G17dxGx3qOkCMOyts7b7PIN+W4d5lcTHlhZfP8Bvfe4kXXz7HeKx2813q0ZBhZ417d9/lZ+/9iNXWGktnD/PKt77Cs198hZNPXmb6+GGQFwBbYdsal+gq318jWtnBb3cIvSHd7R1am1tk/R5RPSU+Mk906SjzX36Ww9/7EvO/8RK752bYO9nkxFee4/DjZ6SYHJm85M7msXSMs5KBDkbDQUmug1IRIvFQQk8kfnoKC4VcdYvSJDohjlMt1kiL9wN479EKRzOv+dfkq32LK+PBrVxKwiOwPJxTnQmcc0o6rD1DpE3RqW3nPFEUY57hmhZ9Tcp2Skbq1MwUs/NzzC0vkMw0yGsxwxh6UWC3HLObi0/ySYxSyHRgy5SfaTFn2ujyUsa8NrOs0EFKafsfDm2urfHum2/REW8vHz3F8dqs5KFF990byFKmMTtLNCuvwVSNoPYcVP/zpFh742Crw97tDUYbLWrjQE18i0W39w4neOfwOCIfCTFJnMggTxWmVTglpTw3M4t5h6bsd+1mtEuJxTIOorSmg+oI87TfuHWHdn8kPsZUnyXFj25vwM5uS+tlrPYS7d0Zo+GIwXBQHUDeu3KFqzqElFqMy/qkuLigT4CSmZo2sFSIvMc5B7pt3pzmyWDx4MJ+ynIE1QuqZ+Chy+bS8gyozgEs/ZnxUHt/96LigMn9h/FJA7FXxF3Tqdh7Fn+ovoqVY7PwAR4qrqIPsfqA5VU+n5np+5P5EfUdP/8P5fFrvKoxO433APt9mRQanySO+zmTQNVkiOotuw2opvGyiquO4mW1h1mGoCzjmQKriV6eQClFdEvGFS/1nvWHLrWoHHuKLu/wcYzznupSvYoGJT5Mm7Ieua33AzZXbKxetFyrZu1LQ6o9i6knZVqZYJ502ws0jmpPkA5HOssQ8pzwIF2A1niF0t47QKnmJvEJjUHdG9SF3UaUcjRI1VOGpfV+EJzFVVaFQWW6D+gz8pX8hW5ro4LGO2lAjVvcIEKCNBz7CJbW2AtZlYV0dil+BKVLhfaTRls7U9oPatKT/V6fTqsl+2AIzhFp34iVX6vVSeUYMcS1Gk5zGJz2OA1C3AEUqeBxyrd0YD9P7QTs2k9X+ahbpY0/Qlk4KpkRrVbTECxfEWvf+QgnmRnnBWvat9+9doMrNzZkL9RYPnxKzpMjajXWXIL9x8D1KKFZTzh8+BDnLlxmdvEIm92cW5st9rRXj11d3KmhTR0nBxH4queJvqa61L3yJpSj1o2OUnMalJWLj3lZaI+HXAZaliN7AMoyxbmm9vcZYZbYT+OjOkQxiuBEl4tSNRerXgKy2SAliusqbkJUU506kQx1M9qJa3iVOa+6PqbUftXBcUtff/a0B/rZedz0LCgfq6N9k/GYUnPtp2P6yRg36zl1+SRNfVHfuPc+9+9eIWtA88hR7euz/Pk7N/nDv/opO/0hubPx5JhslEWpnhy2z83PzXDi6BFOHjnMfDPFD/fkoN1guL3CuLNHZEzhoy81qXaowKdc/lPKP7X4oDOr6DRRD9KKW95HQmVGf9B0T8qVUcU/CKvyyYOqqBqOkxBP3qj6UXmwhSUhKSU9JZowEvApZZRQaIIKl4jJMjIqwz0l0+SPC4V5yjhLGY4T+oOYdq+gpVNZS0Z79alLhvtI3sTxoMso7zIuu3q3TR40Eb5F0exTHCrJzk+RPn+MhRcv0bh0hLA0RdFoMrd4gRe/8F1efen7zCTnuP2zXe69uUbrxgrZ+hrsrhB2bzFcu0q2eYdF5/niky/xv/3uv+T7L3ybU+US5fUO/Z9t4lY28O1NBntr7O2tCKv6HLfC1MyAJ54+xD/5Z1/jN7/7GkcOaTxdtTvaImTbqneP67fe5d2b79IZd3j8mScrb/vlV55n8fxJHS5mcMERybteyhgci7bxHQmZnSZ3O4y3d+neX6UnA3OYjdjzY3bnE/LLR1n++gs89vtf58X/7Ds8/Z0vES9Oize5ZsmrTU9ZePE1p9cv9CnJUZSx5i6m1BwFLZpCyCvEjKSM8qD3NG+mAL2LcM5hlz0NVEJQKgj7sNIPEEwWlFRpVbMK9WJAD/EWg8qdczjn8N4TRdE+YimOmMQnNNKUuhZ3I60xNdVkenaKmflZZmW016b1qTCJGHjoaSR78jLt6kDXdQVDid0wCmROUFkWCnJTV7GUtpTXik7qV9+9wrjb4/KpMyxENZr6XFeXzPVur8p7viplmlM7PEft+CLJkXlqS7Mk9Tp1KaS6FNdYXz9aqlvIeDejPS01BrHEo/Hg9/9FxHFCqjGkGkNdG4n9eceGwikZ6nM6FMzMzDA7M03Dfv5TS2k2m6Qq78kwv7+6zt17krNOn/4wY2u7JW/6KhBx/MRp8WSO+fmFim8337/Je1evygmXS/EfZlrtR86JmqC5LvDiRaIDQSz4KCKORKl3kg81Z7Okcouhdx6gyvj5R1DWAarqSlt4kPdZQhyg9/5O3hqgRFx83Rd/pY2FHx7LI9lK2DtVHcWr+sYD4SBpofFFaoADVPXtoXoYkz8MqgLV+OVCh+Th52Bt8jd+VXyqmDHp2qioYHkVqoeYPymv9I1eslzLsbSFBouXMoAtnLywX8saNN4pGaxcmNQ/qKV1o/URab1IQVnRQcEk/vBTbTxI2vzoPbES+48eK2ht2fpzquRQZd2V8FRxKY1SGcHCAinrD2DGuRnp8qgX8pSWipcy3kvLN3r1mjUhi4WqPfGgSqufg1tdT9a46joTqmrME0rsHad8CydtOJHrVGMC7HJq2sJfBtZH9b5FBA1VzaphxY1go1vhZI5KkVOKDcUEMjSHckaMxYNU+0FDhriNv727R7fTZjwaVi3HUVzp2Xq9SWNqutKhkep75QfnCZoTC0uLC+zD8qq4Rl2F+/loT7J0UH4IotagONXEVrPIJEvxYCQoVLlFx7KIt3Z2uXX3nvb827T6Y+YWTnDy9GWKoD2oCJw6eUpeYNGq/WleDpVp7VleDUbaKxYOnyCZP8LNnT43NrvsyROeOzmPqKujhGA0OEUVs8k1w13MnEyhso3eQgZsrgODSKIQD0eiyega5aVsLdWWDRDJOE/iKe1R08IUSdJUWCPSAccnIkh2W/Ay1hVG2iO9r6lH2Q16F2KQHef24RVCglP9OE4hSpFvkDuy3a4P+gynZYtp/ywTK0tEgIfSiTyvec7oZn0Wjy2yeGiW+dk6T1w8z9lTR9lcu6498Do9Hc7m5o8xSqb5yY07vHPzLhlQaG8vtC6G+tIy1FeWzH7vGwKxT5ifmePk4cOcO3GEM7IZTi7OMZ1G6rfUmz9/O2UdQNFPvTWCT63z2SoEcM665ldwqTFNE8JkQUmRSVmYktPKwsIKYpwsPBbfAAAQAElEQVSFpZSP5JESR+k8QQsGTWLQpJeK5y7mAUgplM5CLG+7IMN9mCcMs4Tu0LEnA7PVy9jtDLC/JrMro73db9OVwTvQBI9loOXlkKIciLo+UTIknof4sgysJw6TnFsiPrZAtDxHNDPPkSOXefXl73Dx9IsMdutc//EOt366QvfeNkHGkNvaorh/i+zeVcr+Hl5C9oU3vsZvf+9f8frpL3FyfZ7y3T3Km7skqx2C6g9aq+x178tov0ee77C8lPBbv/kV/unvfpPHLxxh3FsTNrXURuT9XXZW7nLn6hXWb99mTkbVKy+/xKuvf5Gzly6R6lPOuB6DLTR517mzCe+tUNxcI5fhPl7foi2jvb+1QykB7Wrsw7qjsTzLsy89x1feeF0HhUUcBTb9XvwvdQyVY5l+P6s87IUM8pJI/PJa4J5CnnabA8M4OAyFyqO4RqSFF8Uxznu196g8Bc2zyYOhKtEisThqOZjU2cNg8Y+Ac65q0zmHV/tRFBF5T+wjwUJDRF0LvCbFW5enxDzT09MzzM/PY389pilDN0SOkS/pCTuSh13xxLzu5mW3v91uZWMZ8WNf0JcX/tbd27x/7Sp9eWZOLh9mRkqoHGUUQhiNcUXBzvo6K/fuMqpB7fQy0fkjRBePkpw5RHJoinotoaY5ytZ26d/aIKx3aQwCdX1mTEuHOCYOOrzGFnlPIuVXs3EIdY3F4nYIaeoT3rTGYGOakeFuxnqtntKQxz0W33Mp3fWtbW7fuc/9tVW68ipEUugzMtJPnT7DkaPHAMfmxhZbkokkTnjs8cd4TJ9XazL+C61TdDnn9JzcTvVj8dqJLueU8m5S8I/Pf+TA3zMOSCVh+9HHDctE3zmTf4fpLoPVNbUlVYiPPJHWrhSTZf/CsB6kFrXyMPtKRjHy8qFQu6QZ6gbpHWR4IL0S5HEM+VhO9UzGTC7nQUGQ0RXKXOMpKVU/5KLSNloDB5dTRDDiq96U/JTbeKQGpbbVnvSF1Kjo4jO+zadcalMDDwZ1VAq6H3nHeG61JmUlD3SWapmhWYgfNkV1GXvTU1PiQ6m9tqX9rI+9W9O+YGVpmpJK56W1hDiOKp3r7UW1M7kdzk3gvUJDlQZncQHHB5cRVaUUqe5Q9Wd9VmNQnoZl96RWlYma8JixbF9Cr157n/ty8PWkt6fn65w4dYTDh5eZm52mnsY00ogT8zWWG46khHi/jUEZ0abBjrzf720PubGTsTuuM3ZTlCSgXnjoEmVKTQiyvs3bnI0zhsOR5KeUSBWM5eUeK680eQkR3tXEpwZxYkjFr5Q4NsQKI6LI4NWuU90YL/stTlIS1fE+wrkDeJVHREoneFLZcgmKxXXRnPOu9tLbey2G3lEI4HQbrRqwxhsszzlKOaSm5PS6fOQ4z54+zxeffo5vvPEGi0tLrP/kCltXbhIXnsb8Ie5ttfjpu9exP1YiSwf7im4HWjPWR/2Bvj4PGGkvL2WjRKK32WgyPzvDYXnt52ZmRaWr1qHjl7v8L/f6B28HLbwqZXwRKsLEnEq6qlCZ++FEACfpg/jB4glSDDboUsqitLhBbVte0PuTEAlySRBzgpWpjtSLBMtRBE2EhCPo9FW6hEKnrqCTmqGQwOTEMhATzGDPNdFZGcnDGzEuIoa5YzB2dAfQ6pbsdSS09jv3zlDe957yewxGAzJ5VgsZakXRpSjbZL7NoN6FQxEzlw4z+8x5krOHGS/OUs4tUls+wfmnXuXxJ7/M7PQ51u5oQby1xtq1bQare2Trm4xk1PXff49MxnukU9u5E+f4xuu/yRsv/yZHonMU7wfczSHN9Zx0Z0C+t0Vn5zadvVv0O3dJRMMbX36K//J/833+xW99hUPNgu7GLbKdDdLxgGxvj43bt7jys5+ys7vJmYunefVrX+S5L7/M0SfO4+anQUKsUwthswP3tylkvGer2/TurbN+/X1Wr99kuLPDuK2DhZT7sSOLHD46T5DnPfhM7wvkZFmJ/VWY4bAkF09D8Dgi0KIKCgulcqXGms+hDMRREfBamD5JcFq03nkJuFctVZIg6Z7EVR/B5KBSEpp7iyuLUAbtAaXELTDJm4Rq4cEdJBuoZWfQYveCKYMkjqUUElIZtrHi0b7yTUSP5TWbDWblmZ6fn9eXk3lS87RL8Q3igP2Zx81iwB4jBqljnMJQ+QN529v6KnF79R5vv/uODi59Th85xnxcI3R6pDbmrMAM91zKtb+7J6N9jZ3uLuV8QuPiEtGFBeoXFpk5uUA0HUMEElaGkpne++uw2ScZIUM+kvJ12vQczjkw/knBxTKmJ4iJNS4bT11e9+lGkxkZ7TMy2G1cU9qUatqcmvqiUK819EUkY31zm9WNXQoXM7t4WFhmem5Bh5ZDkp82q2vrnDhxgm9+61tcOH+eoPVqG12wOTFoXl0Aj+BcFcY4DcHhjT7ByvmIyynPoKC6w8OJKucf4sOJe4/igAti80FUdajA/uUUGp8tVLS6H65fZXyWh71kE2F4pIfP8vLf1zriqvHjABVfTO+UVUyl1cBdlTIGllhUoi9dVWB6Cl32uuVrYRBJ53gzKILVV+HBbUmDpQ9Ciz8Ep3g111ZuUFoKEXUEWpMVzEgvckJloGcEeVZKoUrLo47KKmg9O70zaS/gpV+rdh60axGDdVL1bJF9HKQfDq2ugclQpQm89l5feDksHK4UCpWpn6pPPv8lzlOKb6XaqHir+KQV69eglIKg8jLPMa+5xa0/G1uu8WcyML33zM3NY8b6eDymLUdL5VVXxUj7k+0JqYz2VLo0TevaO1IiGZcODzY6x89d6nYyFVYmfXiQPqho9BpK2TJGto1lkg6TMSlfZBuZVA1VfXn15gniHUpPT83y9FPPcOniZRry+u/ubukL6NsMR12mmglee/SlCyc5fewokfcMxyUkjr6Cu7tDbsuu6LopOqHOaidntTWkmznt6Klsq4Qgu8r6CRJYiYfSTvDiY9Cen8lgzTCDfSzPeiE5y8XjQvsAohIfg3gUtJ8453GafxTiIlBeFcpOQPBWV2VBAzU+Oe+xvctHEZGQJGmVjuSMjVU34Aky1jvOcWVjgxtyOA0lS3npKcUbA0a72sbgHWqA+VoT1xsylzZ4Uk6ntJHS7neYmZ3ByZm2dXeVnc1dGjMLEDd47+Yd3r+7ZlswmfbvABp/0HLJySQnJiODwZC+PPMjhZlkKRQlZl940RbsBb3jLDyA0p/n9p+n8sfV1fCNcrFNMVFlBCmGhRqR3WK9qqiBh+lU1SrH8qzSgYCGUCqp6SonKFUxCAcL0eJKqk2VKzJJB6p6EoVSwhCcBMwnE0FTWEgocuWPpSDGmkgz2MeaxJGQaRLHmljLt59nDCWk/ZHb/5nMWMb6QOjrlN2hK497f9BjOOqR5T0Z7B2hJcOmQ5nI0p8JcKhJcuE4c0+eJz1zlHx+Bj+/xLGLT/HCa9/i+ee/hc8Pc/3tVW6+c4fW/U2GaxsyxG4xXr1B7/ZNso1tkmSayy+8zvfe+Nc8e+SLhJuB0bs7JKt94p2uvOfr5MM1ssEq3dZtymyTJy4e4l/9/tf4L/+z7/KFx04x3F5nS+0hmnPR3tqWQN+4wvVb18iSgktfeIqnv/gFLn/hGeaOHyWVwcY4x7WHuPUWmb4E9CSkG9ducuOnb7Hy1ruM7q0wrwk+fXiJ2ZkaLs7BjUEfjIpSi1bCPtSKyWSsF+JvEN9xkebL4DQnjsJ4XsAwywlakE6LEB/hBJiI5cSwczgXJEsBCYX6sCAoOpGRorTQYHkTqKOq3iR0kzgW7sO5KuUVRs7jowhT0nESY4rBvMGR8hIZvEmaUJcxOz09PTHaFxaYP7RETYs6q0X0Emi5nG37G+2M6UclZqz3lbfR2eX9O7cYy3A/pFP7lNpDCiIe6mCjBV7KG5H1BhiCTuexCM7HQ3phyGjaMZoXbYfqTJ1cYPHsIZLZBrk21FwHyNF6m74dqnYlC6NAIrn2uMlYNa6guPEv8mqjgiPyHjPca2kqBT6l8cwIsxWmmk2Ns0FDX2Bq9SmIEgZZyVarowOukmkTn9Q1XyX1qWmefvY5vvrVr3H27BmiyJPr87F5HEop6qA16ZxDMyWguQNNuihyRMqPvMd47J0oDlaPB5emGrFhAst9tNhyqmI1NgmrnH8YDydeHeBgxOEg8jHhR7Cvqvlp71WVHnlYSwd4pOAfcOKAHwfhhBXOKa17ktJTcU2dImBF3itD0mtzUCJR13qx0EnnpLUUfKTcD99WW3n7gWKP3pZvOMhVm9oQQfoRrUlklCPdoYVKyDKCHC5B6VCVFVqjBV77rhO8aHN636mtKtQ+rCzVUcbB/XBfB3mPhNXbynE4PbEGLNR7roJXf1r/0lto7/WGKh/1owi/2GW65wH2m7B0IQuz0HgNucafy5gqbe+RQWWOhkG/z3A4INUeMK2v3KX40Ol06LS1B8pT7DVxqfRmrV4jSRNqMtZr9QapwihKcM5TimfWpcNZ8AhsRB/GhysE8choDerbUCr9AGo7VACb0gqFYzwu6HR7orNHKSGbX1jk0qXLvP76l3n6mSeZmq7JuXKb2OecOrnM0mJCJDnrjwM98X5TJsutrZybG126ZUwe1Ymn5plZPsZQafsz2GM5NksSUWM7lAeNTySSZYXEqaAQD3ODvkxYaD8ZKVXhYG92LiKKU5xP9Gq8D6/2PFR7vVNomOQ5y3OWFiphsdDh3ASR6E+TVHNVw9qNtV8N1f51Gervra7TGhXg1I/4gxaW2AbWJpHqJyQ6zBxdOsTFIyd49sIlZrT3mWPt6upNbq7fgcQzNT9HrgPHjr4ia5jUpmfpaT9c227Jp1loH9S41fBkTgK275WalEIHYZOvUrywvCC5yyV3QaMV+ThR8svc/pd5+dF3HUbQo3mflrJhqI5JchUoXTEBDc8ylVZsck/SkxLLLzFmlGJIaT+NsZkxiAgzAA1IQJw8mqUmLy89siMZ5IGhTkdjTWBm+RKmzOJSGJm6yGVIZoprPWsxQH9U0u2PtCj6dHo92p0urU5bcRlMoxbDcZuQdagNO8RZjyBva+kzmJ/CnV6i+ZiM2ieOUj+zhFucJizMcPT8szz9/He5+PiX6fUTrl25wx2d3jY3b9HefZ9i+zajlTsy4lco9bllafEJ3njpn/EbL/w+y4Mlxtc69K9tytu9wXiwRTbcVriu0+D7tHbv0IyGfP31F/gv/tXv89vf/hrTkWfjzi3aMtZH9vOe7h731+5x894ttto7zBxe4KmXnuPpV1/i+BOXmDp+mFS8i/V1odzqUewI7S55q8X9v/xr8mt3OJU2ONSoq14O0ZjghJAzluE2ksE/HJfIJtWMeEq1VWixlKbULBQKGfK2EArNi82T9zGRTsyRjyRHDjPmvPc475hcmhwmsKflPRxa3AUnZQ96KvSAwU1CzSsq4cEV8M4JEDlQV1U8TiKSNCaOvaAwSUhqKY1GQ17pUTziCgAAEABJREFUGewvnywtLzOzMIdv1MjTCPsPUXeyATtjyUgYM4wKduXVuL+1KqN3wNLSgpRCnSChMiO9HIwYip8DydJQ3vZChrsX7Y2kTiLZG2jO++JjvxwTkoCfU/+SpTkZ7c1Dc+InmvOM1uoWg5Utyr0uUVYSqY3SeUqNKziw4XrvEEeJpeSiyBN7jx1EUm0+jUYT25ymZ2Yqo91+HpNKedWnpkhV5uQ9GmiStmW055ovQ6vT59zFx/it3/1dTp45TSz+FPpsXphSMkhpoSt8CCJJOboVcSLMOUckmrzoo7pc9VTRJPyIp42pgspKwfpQ8A/mLsWiAzw6dhV8FBeUbfUOePZRVT5X3j9WfoQDYu8j6UcT4rwTpLMmT6jmQfLu4xgn2a8Mm2r/KmX0FDiV2XrCFJIzCX8YasXas/wD8HC54jKStCki6wE1KOTIohLGgvYkGSBBaxStVyt36ttrvXrtuda00e8UB/WlxMH4nDuIKfPj7s9Q5eFXrbr16cqAEw2uCpER/3CtXywe9um331mX4lGu8WYypDIZ3mZMFTqklOrTYPtVv9/DEOvL6sz0lFhYVL9Vb3da2E8foiSm1qxT136XpAk+igje4/aB5i2IVIPprypU+rPcB+w2mkOV0DyKZij0usUtNFgNJ9ocmjYZkyWj0Yi29pGudLIZz/aadxHmYDpyeJnHHjsvw/0lLj92VnmRkclAzp1dGfl7uWNX4vHuasbV9S4tpUvnqddS5menmZvRHlBLaOswMJDhVGj/tHKDZkkcDgwGgwql5m4CozeIxpJgsiiCnHgTS94jnxJFKXGc4KMEXCxWaWdyDucmwCvbgTIElXuVC2jfcs4p2+GN5yh0EbH2y0gOxr7i761u8OP3b7Oy2xF/YnxZx+lAIs8g1eXAaR6ntLcdl/P04tIxXrj4OE9depzOsM8f/OQv+Ona+9xprbM3aOGOzkE9oi1bb6/dJqo3yEXzvY2dyoZ0GosZ5DjNtkFjrWxRTU6hNVboQFzqkFwoHiR/E37srywHGsIEfL5LLPp8L3zW2kHCp6FU1TWFmkA9LW8fZbVglGehJtfSQfHJe3pzv55e1P1QWqJSiinGrCqs3i1UR0Itxmle1afqW9yLM5YhRpfEZKVnrM9wwyLGPvX0i4iBTo9jTXjmPFlwZJI5E85CoWwV6TvHSKfR/rCk3SvY62Tsyfvc0iIxdPQJpSfjbFh0GYcBQxT6PcZug7zRZnzcE52bpnZpgfjiIsXxGUZL0zTOnOHkk89x+enXaDaOc+9Gh/WfbdK9uk62tipv+zUZY1cY3b/OaG2FehF44qnn+PoXv8vZhSfIb0f0fihFfDOn3FY/gzXGwzvytF9nr32XIt/miQtL/Ff/8jf47/7lb/L0qRmKvWv0N68Sehvy6u7Q291lbWWDja0Ovj7D+UuP8Y0vf5V/+vXv8ty5x5imhuuXJCNoEpFkY2IJ4tOPXeDpS+eYSh0xhRZHpsWRk8kg7cmD3O4M6A8yrZVYYpxoPiLBa45Q2gmx+OzIS0cUp6RJSuQ9zjnscs7hNHfO5lBAc275OHtqbpUuBWvQNptIclNX37NSLPODMQujnDnxa0pzGOkle6Oqr3csLt1D2G/fuyA9EbC+TME79eGTiEiK2RR1rEVu9MVpQs087TPTzM7PMSuDfWZhnmS6QVmLGcewm/VpFSOGUaClLxo9ectPnD7FoSOHxKVSSjZjKGO9KyPdDn1t1RloMY/V3ygVr6RMOqL77u0VVq/fw0nmCh1iOvpyMaw7Zk4f5tDlk6QLTbWXM5QHqCeDfbC2g++OacgjEpdoPkqcxlqNReP0BrHOjPU40tgiL75H2EGkLgPdvh5Mz0yMdvsM3BAd6VSTpCHos+FwXOqQ2tfhtODo8VM8+dTT1U9jzOAYjvrSWSWxekSKW5NKyAvJX4mmBU22lYjHVKHYjRdhRkvkI0QJpRZakDHhtf6cajmn5wEsLeA/yFM1KvAP+XIavBNnnMJH7/AgGbB/6ImMPJPvoAkJimMT8aDeQxF7uWKu2n04VE8P1fp7G9Woq5FWoXhRhRrtB6ET6wSrpfIJbxWp+KnQeF1BLymsWCieV/WU5ZzedWhtFDIsStVQpl4LisUybFQ8ydAT5U1QKiVorzOd9wDKreK27mzDkiGKvMeVp0S6OshjEqQXS60t2y/NWHeq46RjvJozMXjQxcF+a20KzjmNUFCoJM45bA1avIKrnvuPStuoKcv8BBgzULm1ZW+qT6PfGf1SFk5pY6PB8j8LKntB7xn/Ho6XBzwXzwoZ64X2rYnxVGj+1LneKcWz6qcLMnwb0u2zs9ojZVt0um3tXz1VKkmk/5M0UZgSJQk+TnDSybY/2XBKta+mNHZV19g0lSjAeOWcw7kJHtCmyg/HbYyTNJpqvV2Vl8oWnaIF8UasUdpTar8s1WmhMJNOHo+lZ7Mg2mpyvMwyNztHLa2hjQZGPaa0t5yam+Gly5c5tDjH+uoad+6vs6X5X9X8/2xryBV5pc3RlExpf9MX40YcMSvjtJAhZPvzOETsdodoS8XsokCssUYiNmI0HItPQ4q8rFDu016KJzjEAo9zE/gD/Y3Xux7nIlCZRqz0wa2Uc1XCOYWGKjV52P4Qy37zJOTCyKfsuZT3Nvf4wbvXuLa6w7CIQXlB9eTHRYwDr3brKbNz85hnfXFqjuXlQ0wfXuJWe4urmyu8v7nK3Tvv0x72iBoxx84usHRxieA67LQ2sYNdrTnNXqsrZ+0I40OpsQTNhwccujRfZpMG7c4W5pK7XEa78cOZUGvBBb35MPTW57qtr8/1wmeuHKxm9RDTLD7BRDhFsiY1CGVQvBQUVnGFQekHcUsLlt5vQXNQSngLhfbeQbyg4poYY8wxBjpXPXEy2J1PcJrg4BLGMmx6Y0drWNKT4PdzyXfwEkiZnxLQTAsi10QUMvANlh7lXqdTT28Q6HRz9uR9brUGtNp99uQpNeOrN+4xKvvkrkfh2/qktMNI8Xwqxx+ukZ6eZ+ax4yTnDpEdmsIdWuDoxcs8+9IbPP3U67jeNFvX2tx66wadlVXG6/fo3rzC8N4VRhu3KHY2WdKnqi+/9A2+8uy3mWodYuMnu+xcWaO3skLR2SQfrjPo3aKze5VR9xZH5sb89ree5f/43/0+3/3KUzTLDu2VG4y2V3GDDn40ZKRT+vbaOk6K/bFTZ3juzCXOLx/l2NwSzZCo3QHZTgs/6PLFF5/la2+8xqnjh0gkgN5Whc1jXjLWqh6Jn/rSyFin28KllOJ7cJHE1FfzZcqmFG/zwlGK55GUXy1Jib2UQBkoi7Kqh102fRbq7YmWtYTJVKlI0HIp5ZEuaGiTmh0OmdEXgEUZsYv6EjIrNDS2RIraS3E5LSKkxM1YKSUjpRaxAfXhlHamUCJHUL7lRUlEWinqhMiUtmhMaqnyUqZkyC4tLWsulpmZn8OMdpopowha+ZBdGeLdYkx9boqphVniqTokMYXaH4qWjmjt94dSAjmZ8kb1mOnTJwiL82wof00G+Pb9LfrbXfracHdU3/4iTT+F5PAsy+ePk86pTfE9a/c09xsMVzZxe33xIlCT3MZikzdoMFHkiTS+OIqI4wkixX1kY0x1YGxI4U9hRvvMzEz1G76Z2VkaU9PEMtgTodXts7vXYXH5cJU/0iaXie/2u71cfC4lO2jiSx2acoPozpUulB9kJIQgYsqSOPLEosWU/c72Dj976y3eFnpaQw5ELboOYpPQuUmISkMFJCOC5CJgoR5/z28b58NDtHTY54sLxh8rDeKIhQ/BWZ7B+KTwoOrP19x/ySp8FPaL/wEEYpkxazJSMdrSFUf240gGnXhe5WGXCip+fhCavIvb0nGFShRTZSu12s5PdGG1p2ldOOe0LmPplgSn9WF1JgSUihr0ptZ6JfRaQxikJ9G6Ii9AawwLtd7YN9Sp8jKQhw97V1SYQYz6m0BNq1llV10FjUk5+7eItdiDYBIJD+VV8YN0VWyPA3iVKC4eYe1aWAFdytdzv1MFgULjCBqPU6NWWoWis+Kh8hSdkPwR8aope6jMxmLvVpWVMCdgLn6U0lPGD6d+vDWmcCydOhKs7oycMAsL84oGeVRbmLddU1R9VU2SmCRNqEIZ7HGFlEgh0mM2uzaPQeMLzqlXDcno+QyQVGDvGh6MVdNtccsrNW9B4wrBIRtbdS2MQDaK9zG1Wl26eo7paelqGdnmWW/q4DHdqFMTIyN9UXDygi9NNTiyNMv83KxUdMG9nV1ubO7yzv01es5j+1S9mWgfqGHv1mNHPhqjD+VE+pI+ykr60ukmXrkIMVErFPZ6A3rywNtv1jPxuJTB6sSTILqNEU5M9EIURXhv8ERV3OOcB4PKcY7q2g8mcYf9w+pUGV52t9dxIcb7GqW8620X8e7mDn96/SY39RW47xJIGmjTIsSKRx5NHPF0k4X5BfFgmePLRzh78hRHTxzn3u4Wf/KTH3F95a5kUGtl0JcN09frXoeflEtyjkWzMUM5ZIsyo15LJCPIRkFkJUSaA+ecEg5v1HrA7CHZGWavBMWNF8744Wy2gyqUYs0k/uGnCj/1ti4+tdLfWAUbT5gMQ6OqmKOkuleBbnHDspW2O0iAtVzEFMs3ODFq4jFF7BMk6LGmOPKRmCsGR3W8JhtNbCljMpd3fahPQX19JuoOA4PMMS4iLY6IXMZkoT4zESB5JS8jlSWMMptAT98M914ug32sRT6iXXnde/T6XRn2PbJsIG/0kLoWTCRBkBsRGg5/qEmq01vj8mFqZ5dktM9QP7zIicuP8/izb7C4+CStzYT331rj/rt36dy5TblyleL+u2TrN+nfV3o44sKFJ/ji69/j7NJTZLdL2m9u07+zR97ahcFtxu2rDFrvMezd0EawzbNPH+Xf/Kvf5n/3r7/Pq8+cpTnukG/eJt+4Q9zeJO7vUhsNSKXod+6v0FpfJ1G8JiYkWYHT4lyUkvrml1/SZ6TT1HwpITX+lxprIUVQMhoXDHQIKsTXkoTSxZixXjqvOBQSbukjbNHbniNukESpkGgxovaU47UwBYdmNAQ9D27FJfS2EFSizJJYC6Epg3xRPO797E3u/OG/Y/0H/5HhO2/iV+9S7+wyI+O5mY+IghakKyhFdyHkUYmmmlLecGQ0S0Tw3uGd9a/QeyIzblNJkJR2LKQy2mtpjXqtzoy80IuLCywtLenkPkfclKe9kTLygVY2JJfSay7N4xoJ1GNoRJT6xJZLk2ZRQZFlFNJ8rpYSL87Q1teK3Qi64ndvkLMn4/v2jTvsbe0RRbEOgY62lEY+ndI4ucTMqUNEUymIkcVej+6dNUaC/ZnIGR2WakIcNA7Q8ByR9zjn8AojKc1Y3jwLfRSRpqmUdVOKf4qpmRnMcJ+enmZ6aoa6DidxraZGYlo6BG3v7bG715Kc96XcRmSSxbG+GuQKJQQYgjR9IYVvSj/XOEsZDaWUeSBQajzMmBoAABAASURBVE7tr8tcv36DH/3or/nZz37G7u4eRo9j/1JEpO4nPgg0HLUgOVBWOIipLoKVKfvv770/Rhunwcb8cYOdcEil9o6Cqr7Cf7z/JjmgjVmyHkpJqkLruZoXCbbTGnROkyMZtnwUT5KkWodaCEx0nGlKe0Oo3ldY1Vcog1PKQ2stI8iLp8/AVbwKrUx6EYVO7zm9Y0aqxfmkS82C0SRUcapLKapsPv56qPoHlSqh80pXLSj80K2XdCPyqoJSfLK4q96rsj6t20klNWI9VNB4q0zlmfFQVsb6mEgNx6VDKh/74rCzsc7qyj16vQ5m5DYaDcV70kPbDPo9NB3UpONN5yfSz0maECVqRftDsEILmZBedaXOg0F5H31XtVT0odCSom3Skp7WCJoxhcFC9WXOJSX3a3mFokM2jfMpSa1Bc3qGmbl5ms0pTIYS7VlpHFNPUuLIU9qeIR2sbUkG6xyz09PcunmTd955F/UoT/MiZsibvKSRY25K+1UeKKTDoyip2o/U1lD6fCSLfSxbYKwyg/0cpyOHke1jhWwFM069aBbp2mcckXdV6BVGoivSXmMwXe8jX5U5q6x3JmPU2BVHcE4lPsK7iMjHRC5RPMVp7KXSPb3wlpyUf/izt3hH89nRmIMOKjplMUEN5FWPm3UWZayflKF+5vAxTh45yonjJ2jJufezd97m/v37dNttMPnTOCPnWF5a4NDCIsvz8zLcp2Xf9NW/HIP6kh5pBnIdhBLRH3kvmiZjdB5dgcnaDaJzsn6D7Xtaj4H9tN6nAvtXUDhBeCRf2R9xV918RP6vJkt0BC2iT4QYZeW2kT8IlVfaIA0aRGltaMCljJMgOKNOjLWBqwiLVnmW/wCafLVjbaLJdUSqZ4jxEvbI15SuyThPGeUxnQEySALdkWMw9mSy5jKdZHO9l4WUsbzyuQzRvEwZFQmjLKU/jLC/KNPuFOy2xjLa+/K+93Qi65OPu5S5Fr+AvK5F0WccBoziEWEuIj4xQ3x+mfSxE3DqMP1Di8Qnz3D8qVd57Plv4zjK5p0B61fXad9coX93hdHqJsP7m/Tub8jj3eHc4kneeObrfOXyt5nrHmX3zQ7d99qM77YImy0NaI/B3j26rRuMerc5fSTln373S/yf/6v/jP/8N17nbL0k2rwl3JZhu0dz1KZ97zZr799gvLtNOh4y4wINfdaJBgXfeuVFvvri0yzaezL4vZRBoQ1jJIUwkHe9N8gYysNehIRAKp0p8dbBBzzOeeV5NH06/ATNJkRRTKxF4lyEU3lkCxtXybwDe+tBXGSoJCgXtVvqUZDIi70oj3Vj9R5r//7fsv5v/0dW/5f/L/f+5/+BlT/8t2TX3mbu/h0OaSzLwz6zWU5DXwISvS6KcM6hBxIPAuD0zxasFy1eZV4LMooiTGHH2lDjNMEUeK1em/w8RsrSftM+v7RIXZ8egxnsSURfxA5jR9/DIEJz7hglnqzmyRsxuRb+KIZCxryfnWKt1+baxn12JScSPco40kGwxaoOTvdv3mHUHWL/NXyU1EDt2HtTRxc5dP4kdfsPmkVj0RvJ077N8N4Wkb78NMaagQLsPOKcw2kszit0jsigdKL3Yh8RKUzTlEa9gf2mfVbe9dnZOczLPi3vU00bWlRL8VKA2+0W99fXtLntSawzisFYX2h6jOR9LwdDnHjspNC1gCgVGgrxPOgg4vEUKu91u2xtbnLj2nUaaZ1Tx49DGdiTx70vT37kIs2712yIXj2xCWL/cpPQOYdzDps3wyT379kzBMn6AT55bE7FEjtxmApK/opvp/YOoOg/3uKAyd+jUOZD90QynXOgXOOeAsktldxqchUpNV+ByDu8oAzdAVsPE5QQBK0PCoU65AcZR6XW0SOQHrYvWVbHWV3JDgdQb0alGuLjLqPN5MfwaB0nej/AQZlzTlEDTJ7ostjDUJbWbtAIcV4JQUMTOSJN9RQPetupDoJsG5Bh7bRnWJ6zMr31yXdQsSAeBYMaKbVfFTLWbW8K4lOsYieetbe2uHXjBqtrK5WBnqmOupDzocfO7g5Dedyd6Eylk5IkJYlTYnlqnYsw+j1GEaJdDSquTHgQTvIPWD4JP1i7k7TVMQRKzVGpzTBUoaVL5ZU2fWrfgb6SBvEEEuXHchYG2nKYbLX26OUjXC1BdjVBtCVyqNTkWKnLgK+Jbi+aXJD+l05Pa3UgMOhJN4vsGRm1TTmber0uAzm6cslTYfpZSDX2RHWc9nA74NR9TF2e7FRfWPNCe9gwx/yj9uU0lA7nEiGWrR8qmr1oAafuBOfwPiJSGxZ65/EuwuIOhYpb6PCgNLK1sDyD3kHtOJU5pa08KCyjhLHGuqU5/fHt2/zplStc0z7S01iDDPY4rZGkKanqTGmMy0uHOHf8NBcOneDC0ZOcP3WGueVF1va2efPqO6ysrzLWl2Lbq7z2p1jzfeboMU4eOsSM+DZTr3NEhntdJE7XYmouEJVjHRly7ccBW64ONCaPc4roFic+eBpdQfMqBMXFGKzaw1BlzY6VWOzT4T+9yuetIZJFnJ4VIY+8rfwqrVD3Q+WSEmWU1cD2Byhhngh0SVDcYOWFPAdVvtW3fIUYG9QEuqqkQmvcsrQexA2Hcx4vQfA+UZgQRTUiX1O8TnANilBnkHm6fS2MQYnkW2lX/SYqq4z1hLG87CPFMxns4yLWPMcy3GN5lZ0WfcmevOy7MlxanRbdQUf5MmTyAVnZV90BeSkUXcahJ+/uCKYdHJ4hefIcU89elgF/gvTUKZYvPMuLr32fxy59maRc4u7VLe5fWWfn/S3czpBoq8fo1ir9lTVq45iLJ77Al5/4HifdJVo/6bH+1x26tzKy7YyxPhX19tZo7dyku3WT6ajH8+eP8G9+55v8H/7F7/GlC8cJG7cY3r+Ba++wcvVdtm7fIhoOaFIyL8XQFFO//MJj/Oe/9zs8fuoozTASXSMt3pG85Zl453RQGdPvl5RFTBligsQaIs2EbRVuEpZOdQM2fzYfcVIT/2Oc/kVa3A6JoybNMbksrN5W/5YTpMglIhZFnRNLccWdPbZ/8tdEN97j0PYqs6u3CFffprFym/j2Dbp//CcM/vQviK/fYqrXp5mV1HNIpYDikgmF6lM9W+9q2+G1+ip6HKJPae9JZLBHUgoWpvUahlqjLo/0NAvLS8zIaK/NzsBUXYZ5zDBxdHSg2RWNIy12M9RHqWecCOZpn6lTzNZ5f3OFn773HlduvM9up0PmHam89UvLh0l8wt7GNqvv3yZIWc7KwB/0M7Z3dwlpzOLJY8xrPtLZKZxzZBpfS4e5zuoG9MeaI4g0Rof+ib9eBySnsRiiKJL8R8Sxhb6Kp2lKTcquJmVlHhv7PfuUPDLNqSY10VRXGETf5s42d3WY2G21GfaH6nfIsN1l2OrKgB+BFKrTIU6uCcy4CHlRreFcRkUpo+PQoUMcP3aM40ePckbyPjc7x+335fV5+x325G03o73UOpd+1HuaHB6+XJWwp6FK/D192MiDZN/wSUM0PhygqmcvVpFf9eOgFwt/1W3/HWyvMqgqDSV9J57ofngUljQZrqACSyvAOQ9ar4V9eZKcS8iJI+VpbVocrREpVpCRSVaADr62lhhnlPJ0llpf2JoSnOo6GRu+DDjth0hefh58/ivoFYOCj773R2M8sHoW4qqusbjG6HyEMz0jgMbnnJqa1DGZNlLRO1V96SnT7QasPcvn066qIkFGepAlaWEpnubSPfbFrxS/jC/Gv10ZdjflILgnQy8SHceOHtFXxQZbW5tsbm6JnQVmpJvuM6Rm/CUp3kV4zYur6HEfIsjSBmVPBqPIJD0ZXyBoQIZS4Qc4yA9UeaLf9GKpOTQE7ZNlGWEIRKIt0NI+/vaV9/iLH/6QK9evsSEdHMRXVZUNkktkSvWF5CimliTS64nojom81xg85gEfyqnjReFjFy9y9vRpVu7eZvXeXbqyV+znHlO1lHIIdc3bbF0638sYH2UauVNbEV3tLyIVbH7xLMwvMje3AKphcM7h3ASR2ojjhEh7pvHQOY8TrB66Ak5Pu70eFvfK8Yr7KoxchFN9Z6F4gOyJTG1tap5/cu8O/+GnP+Wq7J/MaYxpQ9R4HW28jOqI6bjGYmOGM8tHuXT4JJeXT3BsdhHby25vrfHT6+9xW4e2rmycUuvPaf009c7F02e5ePYsUYBCX4xt72ymCYuz0zSTCLIBs82EGTnmYtlGHpjIhiJ2O3sY1IAFBILmFKEKq7zJw6oaJqnP/rQ+rfavDCa3IpNgERH8cMOTfAmW8qtyjWuSp6fVF3RLICZpq/MwSklLKaWUi8kmgIWUlSrrntS3shDKh7vE6V/VpsJKiGS0xJEEScIYRylxXCdOGhKsKXw8TY4Z7hEd2R2dIfRGgUHmGOvEmxOT6ySYSTzGEtqxVksmjOSNH6nOQHU7Mqi2dlpsyfDY7rbYleHeHfcZ5X2KcU8eyK4mvqtF2NUiUwdTEeVyk/LsIaafPUfzsjzuhw+RHDnDkfNf4NKTX+Xw4efJhgsy3NpsXduQB32Lxo7el/ANdnYp+jBXP8MbT/8WXzn9G7BylFt/1eX9H62zeXOL3s4e4+42RW+N3tZtsvYKS2nG68+e57/9F7/Nb7z6DFNFj+3b17knYd6WBzWXMNvPXuaaKa++8BT/5p//Ps9fvkjTF0Ra1UXWo5QxWmguhtpQ+jrk5EVCqa8RgQS0kIIWWhCvgnhfKiwBTZ9kAwl6jC1o7/ZF0IFzemDgoSvsx52kxutdhUXAa1ITKebB/Xus/+RHJGv3ODRoM9Pa4rgvOSnjeG5nk9Ff/ZCt/+nfsvPv/oj+9ZvUpLSauaOWI6MdJka7I9J8evXtvcMW4UHonMM5j488qSlCwYz2mgzbuqHRoDkzzfziAnMy2ptzM/jpmoz2SN71QNcV5I2IMF3HvOlhKmVci+g3Y+709riiT7PrmsORPNUrd1aIdaqfW1pSmzMc02nf6Npd3aKjLytlq6CQt13Cg5cCSWZqLJw6wtyJwySzTZyHsT7p7q1t0hGCxhprXGYw4BxOY/BRhI8iJSfjjBVPYs2Fwiqu8dk4azLe7VPxtAz26ekZpuSxqIu2msZrKnx9Z4d7K6vytLcYSbnlo4yBPOf9TpvxoE+pz4ZBHqwJMkptpOjyOiAkacpxedVfffVVjspwv2mfaN99l9XVVa7q8LIu+ctkrATNsW699cHtPohWMUsbqsQ/Pn5xDtgyM/ziLfy9fVNLSLrn0eFVrPoFBc9Lx9irJt9lWVQNJ7F0pvcTBSmdWilK7W9B66CUnrMvVZWhrjwnA8AQiQj7qYO1VTXyiQ+rZfjESg8VWt0PwRjBfp7Fg+i1tPM457B/Qbq50EEiF91FlpMbbDy2kEXvQx1UUaenQUE19qDxYeOzuvZOVaCHVTIoSjUbQXuBKlkd1Q8VSgr1G9R/tT8YXWpvc3WdG1eusiF9lShQ+lvCAAAQAElEQVTv8NIy83NzVUvmZba/IGP6LpVeSmSgxdKHzjl0V7CHc071Q9WnzdvPQTRZnipV5Fn8YehF5e/TazTvV3y4jmUbSvE1oD2DWE6wkfTiOp1Oj8XFJQ4dOcKaDh9vvfMOm9tbBJMlwfRlKVnyiidprMNHrP1Vet5P5sZ4Ouh3KaWHF7VvPH3pgrzPR9jRl92hvvAuztWZb0IqEuVHYrbutItrrzXZ0yFxUzr5Pelo+31/GULlnTd+Gd9srp1zYpP15fE+IopihYo7wWjAgaBXxYp9PirN/uWcwzmH2QNe9S10agch7KML/GjlLv/xnbe5trqGfFh4l8KoJJX9VZcTbiltcm7xKE+cOMvjR05xefkYZ5eOyNCe5sad2/z4/avc3lzFjHWzXTRt1JOU09qPLp07z/L8Ak48cuJlGnnmphocP7zMdD3GywG3ND/NrJxtkRaej5zI81SXm9DvnKuSGqRCh9NTLNXz42+rY/j4Gh+U7Pf2QcYvGqsEz0avGdFdNWOh5aP8SVhlP/TQUCa3xqfIQyUH0UCpaLAWrBlBBr+YWZoSqKy/qlgPj1MTBjWmdKDi3SRD7wWsgmRBTHYCODHc+YjIDHdNWhQ38MkUsrhkmDcZZqkM9ojBWMg8o8JjxkqOpxBynLznypPRPlbZSIa7GfetfsFGa8D6bk9hj20ZMm0tluGoTSYU45aM9w7V/4ApH0tAMmoNR3S0SfzEEZovnCZcOsLo3BGys2dYvvw8py++yOKhi2yuD6R8Vrl9dYVsowe7LfJdfdrpy6sqz/e5c5f55nO/wfnkAqP3Buz8cJPhFVn0qx1c5xZZ5yrd1tv0R1chucfZiw3+9b/6Ll9+7TIb6ze4cfcu64OCzfGQruuzfCzhe997kW99/SmWZnPiMCAUIy38jFyKcZSVOnnnGktKEWqaJ0Ok0BHEe3EdxKdcitMOWGUZcC6qlIl3DuccFnomcef0HmDyYiAooTIMpWppUToZt7MyEJd7A7Z/+CP6N66SSOlE+rwl+xhXn8Hr1B2t3CHeus7M2hWKv/pD7v37/8D4/ipedEcF1omaD3g9nXOYfCgTgyW95MN7h/cIjij2pKbQZdQmgnli6rUGTX0ynJ2ZZX5hgdmFeRpzsxKhBrl5xBPYCxnFdJ1oaQa3OE0phTnS4r+7tsqqDN+mlMR0Y1aHpTvsrG5q7FCfmaowU5thKotZ++l1fvqHf07ZG7O4vEwhpdyWQZw0U5ZPHuXI8aM6+TeZGUOsLz3jjV3K1T3SXk6NiFKe/aCBOBnmPorw0QRRFcZEMqR9FJHIcEi1FlKFNYVTMtBnZLTPzswwrTHWp6ZI9GWhdJ4deX3Wt3ZoaTMZjMcMRmPJQpdBv0umA1/IRgRt2EWm8SsMWq9BvC6kGKy/efEq1xjW1tbodfsy/vdot9sEyUi/26OndoPkRmKkqXEC6HWcc+ih2+E0ewZtCzjR9ElAdfkcV1Bdk8HPClX/ld5OrTnncM4p9uG7ok6Z+6EF7NfbDwgW+RhUZXr9wX1Q70HGhyLWwQRGjnMO5345fKiDSVJtUs2TV/rXATX7Oe6H2WTxCva+q0TRYihaUYyxp8qhyrO0DcfKTYZNjuwtqRQiPSydaV1EkltbD7I2QbpJyhWKAjM8S6WDrRsBrRt0Ve0pnNzW6QGU81BUqf1bbxwQ/qD8ILIf7gdGM1a3GoHes9DShoO4hdayFVtc+18pQz3PChnoBSPpAhuXrXNMr8QxGCOsD5z+ecFCxA7LdIrso9zPUrYTV/dzUbKCKQFnMTnmvGyDID1aijdFnpHJSZCrb+OfvTceDlm9f58b166yubYO0ivzs/M06w3GcjIU4nFDumx6qklNzogkTYmTBOcdzlkvDjBAsLRgSeccuoVQAdEBASwUXQheKZtzQ1VkxcKDtGip5lV1UQUVYdMbgkYlXhZ5yXhUMBxk2PjyMpCIxhMnT/Lkk09idL/51lvcuqU9XYcUq5NpPLl4IRZSOlEgRC7CK6ylCZH3sjUKolHOydmEFy6eYLleEo9aNCipi+apGHmoqQz3vC+7QfLpRFintcdb8mqvyVAea+8dDIbYT2Fzo9+Y4cUT7R8+Tioe+jgmOO07wVFqTAFXjQ+F4MHCoJELbj/tVNcr3ysdFAa1mcWOTi1ixY354b2b/ODNt7iqOR37mEz1R6Kl1B7RrNdYnp3j/PGTPHHmLBcOH+XEzDxL2rNyecWvbq/w9u332dYX67GNS/Ki3rG97dzp05wVX2ebdZATUpRTV781D/PTTQ7PTTFbizl5dImLF07TqItJZrCLPhu6SKWSS6V9pJdEP7qc+F7iKDR3TnkTOFDeAdzPxfnEy1r/xAqfvTCA7qp+UMRQZSg+yZxMmJJVkfIstA3cqinbArWhHEuoXAndSqvElJtlGYNMgIIJitWzRqzgYVi+3jnImrRQKqkCB84FwcIJvBpNKkFLpV/qRDLavRCiJkVIZbA7evIgG+xUlwcvgz2ukBNJcDxjed7HldHuGZURvbFjR276zb0emzsddvY6MmZ6DGXIjEYDRqM+o2GfYa+rsMN43Cb3A8rpgD8xxdQzJ5h57pyM90s0HrtE89wFFs89zpknXmR6/rROxhlbV1bpXl8lX9nGqZ/QzWAUc2z+HG88802eXHoOdz9h5Y9X2fjLVTq3tyi29yham2TtO2T9GxS9ayxPd/jGa+d5/QvnmKsFKYoeIwluTav3a998le9850scOdQgTsagQ4EpuhJX7S2jIQyGjqJMxPFUyz4GCafWktKKWr0SfZUsyYoAWsRJmorPphi9SlXbObyUSeSVVpyHLpveoMaCeO5Kh88K6vLo1zpdRlffZ/fHb5JubzMjRYWUS70xzcyhQ2jnoHf/Dr6/R23YJm3tMlpZY7izJ8Wucajn3IPOWCiKdevQPwcKsLTJRaQNJ5KhHkWeClJEqdEvxZ4INfOyS5E2m03m5uew37PPLi0wtTAno73OMIZNfWVZ77fpJ4FipgYLDUg9qT6tiVXy7lN5/Ecbe2zduMvumuZJG/XM4iInz55jYXaR/tourXsbtFc26ErpROJDKiJjjSEY16VEZhfnsZ/qOCn7vNVjoHay9T1SyUVDXxUS8THah8dh4/M+Ik5iIo0rNkQRNi4bYxUmKTa2WXnZZ8xoV2h/9jHWmLMysN3psLa3S1uHpX5ZMCgyHQZNvocU+iRdyCCv/gPUwVCe9wGZFCyhxDkHkpCp6SnOybNxVF8TDh86zIULF7CSzY0NdjVXpowj0RT5SPlOQLDQwYPYJG7pTwaf7wpBFBqVnw2fr/FfRW2tpwcUflx74o3mHPGqgsUNVZr9S3Wq9EG4n/1zwUF/PFL74K3PG/Ixl1Prvy58TJefmH0w6oNQ5D3CdW0nlYC4D7UySU+eB0VOb1qO7WGlDKyxDMxS68HWhOkvZHyZsW4GmEmf1bP27Z2DNtTEfvSAIgv3sz5rYK9IvjnAp75nFBzAV+M1OkrpgJH08WAwwv5qSC4dn6Q16jrop9KJpid8miAFD9Wad4Db/2cxI8RC1KZGLD0e1AaSUSdYiIoeuUWz8bGiXf2X4mMmZ4EZ4bmcA6X00EhG2f2793jn7bdp7e2RyOPbqNUpZai1Wy1G0keR90xNTcsRMU1aS4lkA3jlOSf6DF6hQfEP+ncfRPdjVjyBykTbfjYHecrF4/RPJTZc1QmhEPlllaGk4hq7ykwUzLHVF33jcUGjOcXRY8dZWlqWXk4xHb0gx5DpSftp4aqcPrdltI90WHHOkWvsY+0NhfHRGlYP1nND+np2eprYgRv1mCZwbmmGly+f4+KRZaZcoCZyZlOIC8h7GYXsE195m0tqSSJeNXWAGMiGGWs6I2xAxq94f/+IxGOjL9aeYXHvVUcjD1axAh9cAY3ZkiJIZe4hoHgQ30sbj8K2xnbl9i3+/M03ua2Dl9M8FiozXjn12dQczsgwPyfnpv3c58jyIWanplhaXCCup9zZWeNdGesrm+uYXOgEAaJtSrw9dfQI506d5JD265p4EGn/qsmya4r0hs/RuYb5WsSRhSmeevwix44eFnkBkzFEg0OXPQQlscORNxkSgnhs60M1qPJQpY+AU57B6n0a/KdV+LzlQUJSQS8qWk3KB2FJqUSQMJVCVc/SxnmFlmcISltYYT9evXMQFyPU/CN30PsHsALJw75EKKYyY6YyVCSp1PtegqAbY4BXoXOeSJMfSTANPk7xSR3iBkVIGGQRnX5Br58rLgM0eDJicpdQCLlasvS4jBnLeB1XxntMbwR7nTF77QF7rSEdZfTlIR7KwMmkrMfjAaNRVwb7rsIWWdkmj7uwGIguztF89hQzX7hE+tg5cnlRoyMnOXzuaS5ffoV6v0b3/V22311jcKdDsZER9hx0oBkt8/KlN/j2M7/F482nab014u5ftejcGJCv9cg31sg3b1LuXaPcfYfleIfvv/4Y33v9EsemSpanE377+9/h937v+zIaj4tvmZTdUJwrNYeIJxq/PkMNdJDJxZtSPAriRxAfAqJBsLhsR7IskBeWl0rp1ImjGt7HHAi3CbPNgTr5uTsox2TGgE7SsQy+GSmR2t4Oe2+9Sf/dK8z0B8yoPyfF3ZydIZ2XOpKR3N3Z1fmiQB8xNGeiztscR3gpmDxyZPvA5h8nehzOfRA6p7j3ojcmivSeEEVqI45J0pRYSFKF9Rr1ZkOKf4aFpcUKMwvzNOdncTLK+65krbvHvfYOnaiEuSYzRxc4ceYEy8sLjNsdRps7HK/PwFaP1ffeZ9wZkGrjM8O/po2vHmIW4ia7t1fYvHaLcqNFIqU63OuytblBu99j9vghDktOZg4t6BAQGLe6jFa3CGt7TLfGTI0CaQ5GghcZ0k+aT6or0pjih5Ek6j+tUNMY69qAZ6QYp6emqr8eY0oy0iYwDOH/z96Z/0hyZPf9GxGZWXdV3+fcnOFwSO6uViR3l7oAeg3JhgXLliFYvxv+wf+ef5YBA4ZkA5Zkr5bcXV5Dzj19d3XXXZUZ/rys7pnmOSS9MLTW5uQ344548SLixYsX1aR2uUF6fHqiU8ZlyOFhwKbZHw41ZFzy0UQF87xgQ53hz5n3BRt8gLeOlu1q+tU7d0qr0RtvvqlataZDbh26bKrdk65Oe6fkEvPFl2NTBn77+S0HfgM54M5oLl0+pmiagjm1gy2KulmJLTzDb/tdRBm1NXoRGPZE0bOavsSxREOZZB4Qy8A3+Jzltfy0LWvJeRzikRS2H0+g1X4CN2QtDwZjDQYTZLvkUXZrKEC1RksprilVQp7IBxKpwzvq0Vc80VoyI6Vohn2mEFt9mdfNU0r/xY/t9UZPjszJkTfGt2g6BXvAqD/Qzs6OfvHue6UsmRFn1Ri/T7onMuU+Q6Y1kWc15FqaZfIeGp214OTwO4cLLOZFQATKYPmMrjJARISH5yjoUEkvCnUOPTl7mYXPQXaKO4k2KaYuqHhZhwAAEABJREFUe8L9h4+0e/b7+k67rZWlZRTnTJHynVa7lJlbW1t6wg3lg/sPlNN/65fVaW0UVMorapWxv1pJVa8i17mVqBRjrWFRvsF+lXGbHlDOa7DAkDOus8GpfD6R52AheNxkD3r51k2tYlTx0JjBsyzNlKSpEsY+hAR3Du88bRpombwqH/zEGj3GI3PL6PMP+ZwjD4g4Ch5jmmc3cepiZHx094H6Rz2bHrK9ysathgFpdWVNlze39drtV2S/yzcDWlbNtGD/7xP6+/7DT/W/fvGuHj19rOGor8iBLaWNpWZL17Y2tU2+xWZVaTHjoDJRJZ+qFmdqBac2U7flcyWzHvvxIfvmmB7kmsIPu1mI0F7Simuv9WtG2pg9bsCBsce+2MMgO2Hvs3lgeQzWPXO/C/x3KfRNyhjxNnHNfQ5KMlLW0XJlGvstTMR8ckUrAs7ceXayEiZvZELaZLT6SLKYeV6b4cDi5yjOyrDwWSjOpBy5rYzBJlxg0Lx3MojHOdjoYQcTxWFVdZguPQLHpyjtWUOFr6Og11DAE5SjqNOh02ASUM4zTbDCT1UplfeZz0p36jLyZ5rkFZTFeZnDk4n2j0Y6Phmr359pPJpqzGKZTJkQ41PNZl1NDbGrsY41SU+VLxRyLy+p8aObWn/7NdVfva54ZR3lfQ3l7Ptqb96AplRP7x3r+FFPOo6K+xPpIFeYNrS+8oreuv2OfvTSP5fbWdbDv+3q+IOeBvd7mjw91fDJrvpP72t69FBNneinP7mlf/cvfqj/9B//Qv/+L/9cW5dWVUz7muVDFPWxCiZkgdAZoTj3Obxws0h8JsehJcopwsYS5gd54Tj1E49CH1DUXcgknwBWg/NyHjjSJXITLRANTqKsyYtybjD2dtpPESwNhMnw4/d19LO/00L/WAuaKUEDjbVEtc0VKYk6fnhPs+MTJfwb02aXcVy8flX1tSXljG1E+ba2mQK6+NBqSUfpQpcHZT7mhA9BPiRyzJHA3EgRCCnKegVlvYYAaCBUW0uLWrcT+6VttbCQ19ptJbUqhwOvu/u7+uhoR/t+rLCFQn9lSes3NsS1gcb9rqrcEKz4VA0OhoMHO+refaghVvXT+zsa7Z9yGBuqPYGG3Z5GHz9S96N72r//CMv1SJVOU7FTU/XqhlZfvqb2xopShKn9/ULv4Y7c7qmq/Vz1mVTj8JTSS+ec7Im4zjklCdwy0M8EVNJM1UoFVEFFJiRbbHKtRgNrS1MZm3Nkw+t7p8co1/eODnWCMm5/3zFkbo84nE76E8VhLo0LOdIiwiznhilOp4yMk6fdlDa3t7fUZhPyLtCfiYJLFHwClUF73Cg8uP9QEcubd555oefA+//t65ycO8d366WjmAHnty8ccM5d4OncT0Q5D20uOjePc/7M/UzYk9Vgab4s45z5AfnlaOBzr0OWlSDekiP7lMkzj9zzlDElvUBJMH8gbKCFsqrA13lC7jmEfw5qc18HL13Mqxc91BUBbaoQ+yr5oVXQX+QF+9RUA6zo9rO3IUr7lCUdPcpaBdlQa6jW7ChrdeSqNYl1K+ck+mOI0BHlqPDLX2ftGuTl5FASJTYcifUu5P4zGDEk2YvaQHQh42WOshXZ5y3ewnaoGJmFmts9OwyNodvSTH6tra3JLNR1FNBqFUUtS+WgT8B52jc4OO8DTPDU7wDeeI4Ibz4LIiTojCjSgsYIcQX0RIs7g+ChIcLTaHFlfY6ixhcnJ9qiv2bIG7Kp2uGnimw9wHjx0cd39YQDSPC+tBzXq3Wdy+e1tXVd2r6EUSxXr9cX1csnqfiIjxz9smGQk7wXCntFFfayfNhXOh1inKtpGVmfYWBpuAIZPVRkv3dxpCxE5HBBl3K1mw1du3KN8jV52wNdIm/jH5gDJTIFwl7EAydPk14BN/B10VNPOAN+UqFIzgU5A/nMFXwvqD+Hpgn8fMSt+Kcf35Mmha6tbenmxmWtVNl/YtB2a0k/vHlHb9x5XVfXN1TPKppgnZswgU/ZY35x/2P97O4Hur//VD366hOnJoeU9aUF3cJYdpM9erlRVZgMuF2YqOWilpgP6/C97aSMOvKjA0UMbbPuvu796j3dff+XevDJJ7Lbm8dPnnKg2tX+wV55MOya0QoFfQAvR9wKzKA/eK8kSSTqE8+ZAx8IMAf4fqvXf6vcX5v5GSnPcjGt8RtVc8wnMrFMaF4m65lfpJcR9MMmOv4I0yN+MpEacYozWF6q/cJL/IU4C0WrB1yILr0lpXw8zBScdPhxzKvIoBmYP3KWzgTySVVptQnaUqhriNLU7c10ggJ0inI1nDiNc68JVtAZk3PGZM6VylSSEiir41lQH2v0EVb2/cO+Do77OuQUfWrKJ1dU49lA4wmK8aynHBT5qYppV/n0UEpRxNFDw+1Vtd94SQtv3lLl9WsaXduSrl1T6/pNlKdVDboz7d7d0fiQ/JySOVFIKExZe0WvvP77euu1P1EnXNPBvVx7d0d68lFPew+gY+eEU+yRBr19tZoz/ct/9bv613/2jraubsKDHDkzUgi5hGI85dQ9QmD3emP1BlNNZx6eZcCRzjjpHFKB9JgVTjmLy7GYHQvbu0zeJ3JIEQ+cs3IU5f3sUEWGJIpBlwm/HM3dYRnIODjM9p/o5ONfafTortpupgxlfayJwnJbfm1RkUU23dlVDSEZqXfAItSlTdVvXFHeqmlydoBLSEyhr6TAPtDiaFXPoPIhGpcUozc4JUmQY/E73KSSKqtmJVKsF7VGXa2FtlbX1zjsbMv+GLXabCiSb1oJetI/1keHT3R/eqx+y6l1dUWXbl9RtZlpxmFkIWS60lpGwe7p4X9/Vz//z/9VD/7HPygZFVrKWlqvdLTiaup98lh3/44bhoMjbdgmxLXmtBp0qLHyTlULV+jvSkc+BA04uBzcQ/lH8fXDqezKM2GDDNYxB4sN4iEc6FNAwCQgTYMqWaaaHUoqGf5UdYSZWaYaKOt1LByVRltikx5Sdg+LwuODQx33h8ptHTBlxljiRljaZ1gZCuaNQKm0j0bi9CeKleNrc6HZamhxYUFr6+ta5LDT6SzoU657/+qv/kpPnzzhKnYsppe+82P9PMd3ruQ3rCBznC7/hhH9/5bcL/DnCxG/BnoYB16Juk1Cynv54JnPphBFOUeC86VrXi+eeAacL77k/2Lk18RcrMz8n8tqwteAzLbUHNk5RNE9YY86PunplDVsP4ELdoC3td9sqd5sq1pvKlSqErJdPpHowxxO0c0hHqtTcvq6x5HJRYel3UmwxWT/V+V/trdDs/Neztols7M6KO6Jq6CQTzCCTDEwmTy5duO6rrJfdpAxGXLN8jjxDzoFQggyueeC7WlGOxWWr+NrwHnBW9IlRhi6Sj+u9eOi/3kVVqfBIwOlPjx+urOnfW6Gje52p6PN7W21cE9QBve4SZWcWq2mUowxYw4k5l65ek1Xrl3FMFaUlnlYQD+cPP0gu+wp+QItKXtfJfGaDnqacXvZgNbVelWT7qGKwYkSTRXitNxTq6lTlkQlKPJZmqjdbMr7oACc81Tr5HA9CrbBES856QsQrVi8LjznYaMWEOSrgnEwDGe5duHDvQePNBvnWl1Ykf2nGX/80iv6o1d/oH/2/Tf0g0svyfbKS+0F1aHDMc7VWoUdcKr3Pv1Qf/f+u7q7+0i9fKSIjmBpG2vLeunSJV1d3dAihrQ67da9UzN4dejjCuU3Ow21mcpVbiFWGqmubyzrKobATW7DM+8VWSNj9rM+t9r9fl+j8UgzbsUKDmKe9Iz9ssXeaAdD+6mOWf099F3o/Hf2+u9c8kJBY7QFbVKqHCx9q8fKMcUZVKvJfIXiubLOJDNGFDApmp/4KFYz/meNuChTsvk+i5p7GI25h++5H5dJIeh0wDNYzsMGc514aJsJWvKXaFleAs4nCklVSdZQmjFxkxqnucAiK3TSn+oURWgwmWnCKZm5phlKap4HzVDkp0WQYVYkmuaJ+ihfR6dD7XPtf3hyrKPTY532Txn4vsbjgYrJUI4TYTLrK+QnyvMjRR1LWV9ay5Td3kBxv6X4gxua3rqkmSmjl66ovriuovDqHXV1hDV30OuiYsMr65er6uqlH+qdP/oL/f6P/42q6TV9+slUv/rlsT65e6pHT/vqIqArixW98sYNtbcayqe0HYcKaa7oZppyeh1iWT/Fctqnv1MstQV8iQqaP4wfY1EQmBUFfY4yhb1QIhcq8j6T8dG7IO88rDWUxFHiy14b0ShT2CPXVIHDQj1OuBW4pwNOu+qfCB1VKUrmLEuUrS5qFKIGKHceHjSgbQxJJwjncPWywqV1nSYYe1EnFQulOcLIiHXQUALBwjyAOImoZzAPYYdr2XAUgleCQptkoXQr1VStdlMLSx0tLLS1srygy1cua2NzU41OWwlCMW3WNfJR94/29N7+Az2JPeVLFW3fuaqNG1tyWdQ+V3fTo1Od3n2iT//bz/Txf/lbzR4caanaUTvUNOsOtPvhPT391V0sALnWFhaUQvNg2NPJdKBTxNVpmMkt1rRwZUPN1QXBQR1wgNn79KFGu1ztDSdKWE+Bjjh4JzrFPkk+4XXwM1GSJAqkhcQrpZ9VeFjNUlVAvVZX0zbsRktVBFOl0VSKxSqnnp3jIz3a21N/mqtAkOeM82gy0RD6phxIIoJOhHOzQCDoijwXrBS7tCJj0mAz2trelv0PqR48vK+//pu/ltGyuLikg/199bEikVmSY7B4L8oBvfhhOpT9PCte+s/jzH1xDf8Yc8CLF5IVrcvkimfA+e37zTjwTdj7oprO6ii5zzoRcKwNCxfMe5v7z6uwzIbnMV/tIx91qQS5CKoENTuE2zNY2EAc2eYvGYnCosLZuZD9rGSIdfDk5ESnpz32ogk7rVOSVUrlvNlZUKPVUaXeUIKS7tJMSlIphDlKGpxMfkYfFC1MQ9EIcni+8i1zWC4TA7gOWRBLmqiEUl9dOJapjiYd5cRjMUZWqtW1NeTvhl66eVM3b9/WysY6tNfkkW3OzfN77+VDUBISupFIhEVNVss5dOGJyJsvAFkagShgbmTvO89DR3hJgJPzahzOc0R5Uhx7nBTgZQqvB9wOPMJ6+3R3l7SCfqxqY2MD/WCiI+RrPsvlQ5Ap60Z/jRveRqulCbeWu5QZDgaii5SFh8wtm1/iAOZQaGEqNxhR5h/1TqTJSAu1TDl76RBLcqoZ+wlIotJEygK8ZA4FanNGufOyNg0heHgWFDwo+enknCMXb8SFV0josv8ROiLhc5Aqg6WfwxT1gsgJvHzEzf+HH3+q7vGp2s2WlhYWZfv55WpTf/jy6/q3v/eO/vSNt3Wrs6x40FXs91WBHlPKH+091d/87/+pX37ygbqDrgr23AZ772V4+NrLL+vWpataqbNnsUel00IN59UKTpcWO3ppc023sb6/jLHy9o1L+r23vq+33/qhfvLm7+rHb76hN373Db3+2mvlnD+73BAAABAASURBVLrGIena9Wu6fPmKtra2tclev8acW+gscAPdUMZe6ZyNbSHh6uLjCBhwvs3rv03mr8vrnBEWvy7LF9LOB48R5aVTTIrIrC8nPJO+wKpagolWGGzQSS/IVzi+hAuUL3zwwwm+KzI4qArUBy28ngXhFcp/ngzBwq78ykGR54u+Q7pkbkKeFDjSHB+LC7jOlR85For9EU1IqwpJnfYqGs+cBqMZSvdYPRRZjIisD6/CpWdAUafNIfUOFTREgcfwrZPhDGV9pKOTAQtxoOPjobrdvk6wVJqCM0EBy/OhxAlRs5HE1R+rTap6+ZW6Om+9pIU/eE2NH93R8OaWejfWVKD4VZeWoSnqcP9YJzuH6j3Z1wiru0vb8hs31br1ll79vT/V5qvv6LTY1HFvSdX2D3Tte3+ire//gdz2ptSYKFSPpORIuR9qXEw0nEb1uSUYDArNOHgUHEoE/1j9ioyHAWJV8G/Ggp3QzymHlCIi2GVIyO3lHPTLwW/HVy94Il2eKeEAUx8eK9t9otN/+Af5h49VgddBCRtLoaS1oKW1TfmjniZ7R5TxGtNOP20orFxTfeuO+ozZ2DkOERGxVEAlTUOnoCICkeacwwE28JQnQLKlRtxCUlRkbsYix51pyrXZGMvEeNSnP1FNLNAdLOp1TtmLnZbW11ZVxdKTVDLVUdwz0uxw8bh7pPsHuzpibEcNr87NDS3f3tIojPTJvQ+0+/ix8kmhamNJ9caKGijr/cMT3f3lB/rol++LTugalgLHIerpg/s64VahkgUtLnc0Zay6o1OpmWpxe02tpQV5hPzo8a4GHz1UfHSgymAmm+tTyniUck+/6Zwc/PB4UuKCzXXv5EGaJqpUqjJrQSXLVMMS0aQvrXpTTVCr1JSkFVaj18FpX/fYOPbYeAYxaurE3JloNBpqxmHUlPbCFHYsRHGSSwhosggGKnA4SCupDg4P9O7Pfw7/1nTn9h0UiFPtPN3V44dPNOwPlPpEwQeGx+m7PIym6OqX4rvU9x3L/F8Us357yhvMj/f8tc6VfjysSxgsJ/zMeHMNDHSZ47efL3LAOFUCtpZzhCyfDxMFT1VC3+Apy5PPOSo1lzXlgVgfBcpUxCVaNkzzHGXoBR/LeQ6K4o0uMsoFS6qg6qjI2jIImSVrwwixRszNSZ9JI25Kjw+OdXzY1ZjDPBVglKqo3m6r2epgiOiojkKYIsccMsF5L+EiGCSHn3UoizOgNM2VdeIFItDXPY5EUDLaMy1Z05RxZZgk6PbQXc7ZaH0qIM9CgDxRgaaDQprKI6N8CChKFbXbHV29ck1vvf22brxyWxlGFNWqyrNU0XsZ3Q7XMQbeB/lAu87DRPClowrDoMUZLRdQ8pX4yBgWGB9KHsNzFABFi2efwEO9lKecDDm0sy/mMVFOX60PDnlWa9S1vrmlO6++phs3biilT0eHRzrFsNdutnSTOAeN9+7dU49bj0pWJU9Fw9GYEY2q1itywbNHD4TBV0ab0VCc0wGNAl5eywtLmmI42UW55ZygWo1yp125fKoKfIw5dRYjqhhLSHVHC845BegMGN48PJOcnINfxNM7lX3D4yTGcR60m5rCeGA8KekggySrz7u5v6DuSB0uJNAddHTQ186TQ/W7I9WyugJ6RpxFLbPPXG8t6dXFdb1ca+q1Vk3fb1S0CQl1BeXw4fHjh/rZz3+mvYMdiT0sY69azFO9vrSttzZf0q3GmhZiyo31TNVZoSb0L6apLi8v6fLqsrbBBv5LG5u6ceWarl+9Lvtt/KWtLa2trmKIW9bKyqrWV9e0hrvQ6TDXWmo06oxFqhCCkiShg05FZH15Scyx6EQvn4PY7/Radd+p4GcKwXfnjCLzfCblGwXmworOnS3IyJKMdM/iz2FdnfsL5gWpxgwGnBbLNkxQzf3zbxnJB6qYHHh4nXHNQmdZyjTo9sThyCAiHW07mGxhU9bxGs9BlHNRfORDkGfxp6aoZDUozjRGMxlgPTcLurnjmTRjshUuk2GmVFMm1gSMC68R6KOUnaA8HZ+OdXg80BE4xMJ63MXKypXVAEVwgqV9VvQ1y7tQhhLtu1Klr9CQGlsdrb5+VZs/eUVLP35V2Rsva/DaVY1uXtZgfVm7KGqPDk+1g0W/h3IWoblIa4pM4Jff/ql++pf/Qe+A3/npn+nKa2+ruXiVc0FFOVeJs9lAOQvXFvZ4nIv1gHAQlvYUOiqKPqFfATggYK5XIU+/HYqjY6kHuZDCM1wPzxCS3jt572Gjox7hAql0df44BqL0W225ktlQjclAw08/1vTTe+oMxlpAgZQLirid5VUpZBrsHWrcH0hIoX6oaFBtqrZ1Wd4EVAiKzosJhFtAZwQEBR1OZ34p0q4Bh5cE0u21+ZcjlCO9GmMdPjjY097ejvb399jsDnSCEj4acgvCQTNLAsaLYaloRue0vLqizUvbWuIE3lhYUA7dO9wCPNh5qiMUftWcVq4iCF7aVNZMaS5XC4F8iavABvNl9/4jvff3f69P339fzSzTK9evq1OvcxszQfGOalQqaiSZJljGaE6z4HUyG2uSeTU3V7V8eVMBQXy8u6d96hqapZ1TY405WqF+O6QGWvVnPfZUklBHAM47eZBSvsLBowQ01NnAm42GDI16QxlpKXTk5N2137Qbb/o9Dqgo7cyJMbvIaDTikDNGcZ8ox9pe2G/a2ThiPiOHkLGeAchLAfja66/K/iB1hNXv9OREtiH2OMx+8P6HevjwkZxzShDy5YDJHhsrc78akSyGr87xG5pCv2Dc1xJvWQzzTM9n+Dz82+/nOWAcMnw+/vNhm09fl8/SyzIwv8zHvA3IIudDGR1tAptCU4b4WCYD3q9/qVAApU+4jjKOxvwZXBmOclY365zNR0LxmaGU99hfDnYO9OThU2RXV94lrOOWmii67cUVNZGXGTdpSaUiVyognia8InIrenMtLInmS4jZhz+aC8rXAnicZTjzE/yS1xF3AZbXgIKH1iNTkkulnT1fFk9u77wc/Dt3TbZl0Fqr19RoNrWwuKglZO7i8jJ96SjlhlPILyGXIzLN+iD64Us4eTdvH9bpIox0XXhsD/h2KGBMDiJVAascn84QBS+B6IugJYFG68cytF+/cV1b21uqIVt7WJCPu8fK0lSdhQ7bW6osAchho2eEHK1UKuosLmA8HKJHdNm7c9h3jkJzxT0qhESJlU0z9bCsi0P9AuXEDjhFYS+KqSwucqst9jLTeYw93jv54OWh9RzE6EufcqwiW20BHedtk7MQcWe8LnlAHDyJzOGohP1yqIcPnuj44EStWlvL7SU1KzUtMBcvra3rMvyoM86z4UDDo0MFjD6XVpZ1dW1VbXj34bvv6emjh/KMc5oF6qjpKoegW+gAW51F1WgHBilgVW2GREvMi82lBW2vLGmp1VCzmqkSvFKQUV+WpexrFWVZRRX0jJAkcvBBzslc5z1e/O4McqKH5dc58xuI4o1nwNFFv4W/Kfw3zfi1+Z7TpFhEiDFy5iXm40YcUZHAZ0HXLsRRkEJkLD2FIgp8weksXshz0U8G8tt7Xsb83xBGMww154y7547MY4w5GxeRTXYaNMz9EhHAK4Ygn1YV0jpoKro61u2g/iiqN8hLdzhxKK+JCldR4Ssoa5mmLtW4CCDB+ug05CDbG+bqorgfdQc66PZ0cHyC9b2rk35X/fGxJjkoDjXTvgodyEWUw2QitaT6DSbcD69p6e076vzxm1r5k7e18c5PtPKj31Hr9k2Fy2uabLWUr7cV15dU2d7Wyq07uvrmj7X6vR8oXdvSzFc1G3kVAy+N6WMeWa8O5SqifArgn2aKqtJ+eoaA60vkzrMfOOUcUkq4AI+Y4PDIAe+DDM45eOpoQHr2JU4Xnnm8SiETECLZdCTt7ergvXdVYH1ucaDosIgKT5tYTmqNtuw3+yOu0GxejFmMs9ai8uU1VVGU/WKL/jlLgm/zhp7NGhozf0kM/tKdf+YZLW7uU45iab9XG6JEHiEwuifH6qOU9vqnGvROsIYcI3S6orsy5fQYxdVx0l/idL6+tVUq7C0ER70NbfBj9+hIT7ByHPePpJq0+hJC6fYVtZaa4tQkPx3rlAPBo3uf6AgFuI1F4Xt3Xlan2cASsa+cW5eUxnIE9hMOMg9/9ZE849bmUJBy6u8hfItGpqXrl7TKzUmSJDreP9ARQnH69FC17lgVbk4qCqo4r8A4ODfvsHNOwXslwcmzGLwXe16iCnw3VBGc9vOYFhtko9FEyW4orVbkKqns7wT2el09PNjXfm+gce40K7xGXEPa5jIdTTRj0s+wwptlxOgvZlNuRoqS8y36d4MNK80STbDGB/o4po8PHjzQA24UzF/k5DUaSROlSqoZSMRFOc7mMll1/pBUBs/d8/h/6u6cT3DFPIZ/6gz5Fv2Ha1+R22ajgeSzTJE5im4iHDkWkw9O0YEo8epbPVbAxqp0KRlpK3qpMPcMOUHW24zb3xFr8OTgWLuPdnXIDeTpcU8i/9LCslZRhDqLS6qyjpN6Q471LZ9IPkjIUXOj0emoH1dlByhufoNe/LgXZ/lMDkcbzvqCLFMhCyG3LVbl45yT914+zBGgM0WZzVCqqhgyahgSGq2WavSpQjjDuBCyVA4lzIBQkyhfgtpVQs+e53rGs6gv9bhnsTYQgkY9fxyElyMbiccfLan8mIcUxp52o4yvBgsLmZ7LQVur09b6xgY3HC2NMBDZfzHm5PQU5TFD1tYVUq8QnHwSkK25hhhDbM85Jc8he9MUA0k5RYqCwbJ2DXr2NJsNmRFkjHytorg2Wg1NZxONJiPkJ2Usp6NMCUdbodwfQgjyLkC5lwSiw52/Jd/QAQsaLv0Un6dAAh4LWnxBmViCSOoo2Bt2d4/0wYd3dXLSV+YztWsN1UKqVfbLq+ubWlteUaVW0XA8UJe95Zi9d8aBYpXD2Xq7peHBoeznLZUYVaDQ15NU64vLunn1mlY6C0ppasxebX9D1UwDBrFUG4umrC9rudVUjTg7GEb4Fak3xqLUP4xm0VuqZczmIe8cMQZLMXcOIvXFx30mymq4iM8kviAAt1+Q4xskGzmRrghqo/VKDA5uLIg1F+rm8XjKfGfx+EkuJ4flLQhYPhxqEMyKJSKMK8HKfV6DKBefYV62OAuba4iyeAO5yzrtY8z20Oqck/P4nAG/m8PSbY56GitBvMUF8gXvZRPWISjknSJxQvn2oaGQtOVDizbrmhQVlOwgDNsleuOg0SzVFGV3huKe+yoKZEbY4lKskF4Y2tUzizsC9rg31lFvpEOU9yMmcJcrsP6wh5W9pzye0M8ui62rWHQl31OsDlXUUXhWgiobDTVvb6r91k2t/PEPtfWXf6hLf/4TLX1vQ8l2XW4FpapTleoVFUmQKqnstsA5p9R52X/2j0ZUzKKmk1zDQdRg4DQcBhTWhP4ZgmJMFZWUKJQqxz9FWR+z+KYKjFaiCL+kc5bNAAADzUlEQVREnT4EOecE2+WJc86Jl7CTPc45wjYOBmdR1GvjN1MyGKlzMtT4Vx9r+MuP1CZsf9GdMFFcJVHGAcQ1appxpWv//fGQJBrQxmFSk7avasCinLbxp/RXjn+agzZl0Jc/zhktBvpSiL4XMivFCME4GPRL4TZDySzKQ2UuH5zkchUs9lks1ENoTFDwEzaRjA0k1GqqtNqqd5ZQyNdU5UBhlvCnx3t6sPdQQ1FndaI647fx8rYaW22devqdTjUoekqaQbdev6lZmGrn+KlGcYIwbytLMh0+2dPRwx11H+9JzJ3YH6EQTxizkbJmXUgjLW6saXN7S1WX6PiTRzr+8IH09FjpyRilvVAWGXtn/aUf8I+vrEupD0oMpNnPaNI0UaVaUZplSiuZqlg/Gu2m6lyh19gkUw4KvlrVRNJu90SPdvfVHU40Pp8fzPEZ10+ReZ6jtBd2dYNiUWBxn6GUW5uVasZVY7v8LfsCh4+ILHn08CGHlEPZ7zkTxvj99z/Q/U/va0hfbW/0Z2MZS4EbxQTljZ8BJP2Gvo7++OcQ4V9bT+BRudrMpQnWVQQw7tfWwj+Wipx3+lI44i+CfJ6wwTnSbD2Ya/CEcVW6HscBL+cM87S539KCSJXKNEsPksz1OAaHvEC4kEufR3QMxpfAsjO9ZenmZ74rlzQzkICbjwsNT0esl1Mdc2PbH0xQxHIlWRUltqO1zW0tr2+oytoKKLSuWpMy4IKMVtFfk93RORXOK2f9c+ZWtMWZeEWjFXlBZl5o1K/vcdTto5MvPIouIfMDfJZi3MOVfPDyyAHPHuZDkPOJPEq7IWQVOfyGgGHBkCCHAzIrklcG+kQtco6yjrack3OOaR/h+3NEZLnpENHWBHKIAdMcMB/Zj1VLIo/D7xgLZ3nYA4S/TCNeVpY8sUROkLI04WRtB8lcA3R4P6clUk+AzhYydWFhUU32EArKDBUm/yhOOSmlnxaeYMQaIT8Twjk3wfZHrDNu2EsyaD8+Q0E1hWrsR7VqVRHF3oa1UkkheUb9TCDylpWXHyerv4RPFOCXN/hQ8stBsxN+RkZygmz44URXVRCIjB2ODDmR9Bz1Iqogr2IitlDt73b1xA6TB13aj1rlAFkLiVqVmpa59VlfXdECSnmfG9a93R3ZTXaNQ8bi0qI69Toq0EiDnX1ttxf0vWs3tJBU1UAvM6v8BodSN5lpfNpXAjOaWaIF9IWXuHW+tLZM/Q1VUdaDRA+iYL+ccwreK4H/psR7J5nBNnFSQponwjlHPg+cxFuCj3PzOOecnDuHfi3P/wEAAP//or8rgwAAAAZJREFUAwDZhkceTbEe7gAAAABJRU5ErkJggg=="/>
          <p:cNvPicPr/>
          <p:nvPr/>
        </p:nvPicPr>
        <p:blipFill>
          <a:blip r:embed="rId3"/>
          <a:srcRect l="0" t="20111" r="0" b="0"/>
          <a:stretch/>
        </p:blipFill>
        <p:spPr>
          <a:xfrm>
            <a:off x="1440720" y="3088440"/>
            <a:ext cx="6839280" cy="3571560"/>
          </a:xfrm>
          <a:prstGeom prst="rect">
            <a:avLst/>
          </a:prstGeom>
          <a:ln w="0">
            <a:noFill/>
          </a:ln>
        </p:spPr>
      </p:pic>
      <p:sp>
        <p:nvSpPr>
          <p:cNvPr id="52" name="Text 0"/>
          <p:cNvSpPr/>
          <p:nvPr/>
        </p:nvSpPr>
        <p:spPr>
          <a:xfrm>
            <a:off x="9402120" y="2700360"/>
            <a:ext cx="6738840" cy="21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1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5300" spc="-1" strike="noStrike">
                <a:solidFill>
                  <a:srgbClr val="ffffff"/>
                </a:solidFill>
                <a:latin typeface="Onest"/>
                <a:ea typeface="Onest"/>
              </a:rPr>
              <a:t>Цели, задачи и ожидаемые результаты встречи</a:t>
            </a:r>
            <a:endParaRPr b="0" lang="ru-RU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 1"/>
          <p:cNvSpPr/>
          <p:nvPr/>
        </p:nvSpPr>
        <p:spPr>
          <a:xfrm>
            <a:off x="9402120" y="5955480"/>
            <a:ext cx="6400440" cy="12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Определим цели встречи, обсудим задачи внедрения методик и ожидаемые результаты развития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0" descr="https://storage.yandexcloud.net/prs-editor/themes/fun-doodles/columns-3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55" name="Image 1" descr="data:image/png;base64,iVBORw0KGgoAAAANSUhEUgAAB4AAAAQ4CAYAAADo08FDAAAQAElEQVR4Aez9ebBsW14fdv7Wzsxzzn333TfVqxIUNaoKCoERAgnUzaAA2RoQliwpwhFtIVnqjnYr/Ed7CNSGUIcVbdx2CKNuS7LUgazJpmwNbVlIYWgLWqhAAkoFFBQFEkUNokbqVb164x3OlHsv/1aec+707nDuvWfI3PnJ2iv33mtP6/dZ+x/43jyve/HFF6vGwDvgHfAOeAe8A94B74B3wDvgHfAOeAe8A6N+B/zf/v7/H94B74B3wDvgHfAOeAe8A94B74B3YE3egS581lhA6QQIECBAgAABAgQIECBAgMD4BVRIgAABAgQIECBAgMA6CQiA12m21UrgZgHbBAgQIECAAAECBAgQIECAwPgFVEiAAAECBAgQILB2AgLgtZtyBRMgQCCCAQECBAgQIECAAAECBAgQIDB+ARUSIECAAAEC6ykgAF7PeVc1AQIECKyvgMoJECBAgAABAgQIECBAgACB8QuokAABAgTWWEAAvMaTr3QCBAgQIEBg3QTUS4AAAQIECBAgQIAAAQIECIxfQIUECKy7gAB43d8A9RMgQIAAAQIECKyHgCoJECBAgAABAgQIECBAgACB8QuokEAKCIATwUKAAAECBAgQIECAAIExC6iNAAECBAgQIECAAAECBAgQGL/AUYUC4CMJawIECBAgQIAAAQIECBAgMD4BFREgQIAAAQIECBAgQIDAmgkIgNdswg/K9U2AAAECBAgQIECAAAECBAiMX0CFBAgQIECAAAECBAiso4AAeB1nXc3rLaB6AgQIECBAgAABAgQIECBAYPwCKiRAgAABAgQIEFhbAQHw2k69wgkQWEcBNRMgQIAAAQIECBAgQIAAAQLjF1AhAQIECBAgsN4CAuD1nn/VEyBAgMD6CKiUAAECBAgQIECAAAECBAgQGL+ACgkQIECAQAiAvQQECBAgQIAAgdELKJAAAQIECBAgQIAAAQIECBAYv4AKCRAgcCAgAD5w8E2AAAECBAgQIEBgnAKqIkCAAAECBAgQIECAAAECBMYvoEICNwkIgG/CsEmAAAECBAgQIECAAIExCaiFAAECBAgQIECAAAECBAgQGL/A7RUKgG8XsU+AAAECBAgQIECAAAECBFZfQAUECBAgQIAAAQIECBAgsKYCAuC1mnjFEiBAgAABAgQIECBAgAABAuMXUCEBAgQIECBAgAABAussIABe59lX+3oJqJYAAQIECBAgQIAAAQIECBAYv4AKCRAgQIAAAQIE1l5AALz2rwAAAgTWQUCNBAgQIECAAAECBAgQIECAwPgFVEiAAAECBAgQaAIC4KagESBAgACB8QqojAABAgQIECBAgAABAgQIEBi/gAoJECBAgMB1AQHwdQobBAgQIECAAIGxCaiHAAECBAgQIECAAAECBAgQGL+ACgkQIHCrgAD4Vg97BAgQIECAAAECBMYhoAoCBAgQIECAAAECBAgQIEBg/AIqJHAHAQHwHVB0ESBAgAABAgQIECBAYJUFjJ0AAQIECBAgQIAAAQIECBAYv8DdKhQA301GPwECBAgQIECAAAECBAgQWD0BIyZAgAABAgQIECBAgACBNRcQAK/FC6BIAgQIECBAgAABAgQIECBAYPwCKiRAgAABAgQIECBAgECEANhbQGDsAuojQIAAAQIECBAgQIAAAQIExi+gQgIECBAgQIAAAQKHAgLgQwgrAgQIjFFATQQIECBAgAABAgQIECBAgMD4BVRIgAABAgQIELhZQAB8s4ZtAgQIECAwHgGVECBAgAABAgQIECBAgAABAuMXUCEBAgQIEHiNgAD4NSQ6CBAgQIAAAQKrLmD8BAgQIECAAAECBAgQIECAwPgFVEiAAIE7CwiA7+yilwABAgQIECBAgMBqChg1AQIECBAgQIAAAQIECBAgMH4BFRK4h4AA+B44DhEgQIAAAQIECBAgQGCVBIyVAAECBAgQIECAAAECBAgQGL/A/SoUAN9PyHECBAgQIECAAAECBAgQILD8AkZIgAABAgQIECBAgAABAgQWAgLgBcNYv9RFgAABAgQIECBAgAABAgQIjF9AhQQIECBAgAABAgQIELghIAC+YWGLwLgEVEOAAAECBAgQIECAAAECBAiMX0CFBAgQIECAAAECBG4TEADfBmKXAAECYxBQAwECBAgQIECAAAECBAgQIDB+ARUSIECAAAECBO4kIAC+k4o+AgQIECCwugJGToAAAQIECBAgQIAAAQIECIxfQIUECBAgQOCuAgLgu9I4QIAAAQIECBBYNQHjJUCAAAECBAgQIECAAAECBMYvoEICBAjcW0AAfG8fRwkQIECAAAECBAishoBREiBAgAABAgQIECBAgAABAuMXUCGBYwgIgI+B5BQCBAgQIECAAAECBAgss4CxESBAgAABAgQIECBAgAABAuMXOG6FAuDjSjmPAAECBAgQIECAAAECBAgsn4ARESBAgAABAgQIECBAgACBWwQEwLdwjGVHHQQIECBAgAABAgQIECBAgMD4BVRIgAABAgQIECBAgACB1woIgF9roofAagsYPQECBAgQIECAAAECBAgQIDB+ARUSIECAAAECBAgQuIuAAPguMLoJECCwigLGTIAAAQIECBAgQIAAAQIECIxfQIUECBAgQIAAgXsJCIDvpeMYAQIECBBYHQEjJUCAAAECBAgQIECAAAECBMYvoEICBAgQIHBfAQHwfYmcQIAAAQIECBBYdgHjI0CAAAECBAgQIECAAAECBMYvoEICBAgcT0AAfDwnZxEgQIAAAQIECBBYTgGjIkCAAAECBAgQIECAAAECBMYvoEICDyAgAH4ALKcSIECAAAECBAgQIEBgmQSMhQABAgQIECBAgAABAgQIEBi/wINWKAB+UDHnEyBAgAABAgQIECBAgACB8xcwAgIECBAgQIAAAQIECBAgcEcBAfAdWVa107gJECBAgAABAgQIECBAgACB8QuokAABAgQIECBAgAABAncXEADf3cYRAqslYLQECBAgQIAAAQIECBAgQIDA+AVUSIAAAQIECBAgQOA+AgLg+wA5TIAAgVUQMEYCBAgQIECAAAECBAgQIEBg/AIqJECAAAECBAgcR0AAfBwl5xAgQIAAgeUVMDICBAgQIECAAAECBAgQIEBg/AIqJECAAAECxxYQAB+byokECBAgQIAAgWUTMB4CBAgQIECAAAECBAgQIEBg/AIqJECAwIMJCIAfzMvZBAgQIECAAAECBJZDwCgIECBAgAABAgQIECBAgACB8QuokMBDCAiAHwLNJQQIECBAgAABAgQIEDhPAc8mQIAAAQIECBAgQIAAAQIExi/wsBUKgB9WznUECBAgQIAAAQIECBAgQODsBTyRAAECBAgQIECAAAECBAjcU0AAfE+eVTlonAQIECBAgAABAgQIECBAgMD4BVRIgAABAgQIECBAgACB+wsIgO9v5AwCyy1gdAQIECBAgAABAgQIECBAgMD4BVRIgAABAgQIECBA4JgCAuBjQjmNAAECyyhgTAQIECBAgAABAgQIECBAgMD4BVRIgAABAgQIEHgQAQHwg2g5lwABAgQILI+AkRAgQIAAAQIECBAgQIAAAQLjF1AhAQIECBB4YAEB8AOTuYAAAQIECBAgcN4Cnk+AAAECBAgQIECAAAECBAiMX0CFBAgQeDgBAfDDubmKAAECBAgQIECAwPkIeCoBAgQIECBAgAABAgQIECAwfgEVEngEAQHwI+C5lAABAgQIECBAgAABAmcp4FkECBAgQIAAAQIECBAgQIDA+AUetUIB8KMKup4AAQIECBAgQIAAAQIECJy+gCcQIECAAAECBAgQIECAAIFjCQiAj8W0rCcZFwECBAgQIECAAAECBAgQIDB+ARUSIECAAAECBAgQIEDg+AIC4ONbOZPAcgkYDQECBAgQIECAAAECBAgQIDB+ARUSIECAAAECBAgQeEABAfADgjmdAAECyyBgDAQIECBAgAABAgQIECBAgMD4BVRIgAABAgQIEHgYAQHww6i5hgABAgQInJ+AJxMgQIAAAQIECBAgQIAAAQLjF1AhAQIECBB4aAEB8EPTuZAAAQIECBAgcNYCnkeAAAECBAgQIECAAAECBAiMX0CFBAgQeDQBAfCj+bmaAAECBAgQIECAwNkIeAoBAgQIECBAgAABAgQIECAwfgEVEjgBAQHwCSC6BQECBAgQIECAAAECBE5TwL0JECBAgAABAgQIECBAgACB8QucVIUC4JOSdB8CBAgQIECAAAECBAgQIHDyAu5IgAABAgQIECBAgAABAgQeSEAA/EBcy3KycRAgQIAAAQIECBAgQIAAAQLjF1AhAQIECBAgQIAAAQIEHlxAAPzgZq4gcL4Cnk6AAAECBAgQIECAAAECBAiMX0CFBAgQIECAAAECBB5SQAD8kHAuI0CAwHkIeCYBAgQIECBAgAABAgQIECAwfgEVEiBAgAABAgQeRUAA/Ch6riVAgAABAmcn4EkECBAgQIAAAQIECBAgQIDA+AVUSIAAAQIEHllAAPzIhG5AgAABAgQIEDhtAfcnQIAAAQIECBAgQIAAAQIExi+gQgIECJyMgAD4ZBzdhQABAgQIECBAgMDpCLgrAQIECBAgQIAAAQIECBAgMH4BFRI4QQEB8AliuhUBAgQIECBAgAABAgROUsC9CBAgQIAAAQIECBAgQIAAgfELnHSFAuCTFnU/AgQIECBAgAABAgQIECDw6ALuQIAAAQIECBAgQIAAAQIEHkpAAPxQbOd1kecSIECAAAECBAgQIECAAAEC4xdQIQECBAgQIECAAAECBB5eQAD88HauJHC2Ap5GgAABAgQIECBAgAABAgQIjF9AhQQIECBAgAABAgQeUUAA/IiALidAgMBZCHgGAQIECBAgQIAAAQIECBAgMH4BFRIgQIAAAQIETkJAAHwSiu5BgAABAgROT8CdCRAgQIAAAQIECBAgQIAAgfELqJAAAQIECJyYgAD4xCjdiAABAgQIECBw0gLuR4AAAQIECBAgQIAAAQIECIxfQIUECBA4WQEB8Ml6uhsBAgQIECBAgACBkxFwFwIECBAgQIAAAQIECBAgQGD8AiokcAoCAuBTQHVLAgQIECBAgAABAgQIPIqAawkQIECAAAECBAgQIECAAIHxC5xWhQLg05J1XwIECBAgQIAAAQIECBAg8OACriBAgAABAgQIECBAgAABAo8kIAB+JL6zuthzCBAgQIAAAQIECBAgQIAAgfELqJAAAQIECBAgQIAAAQKPLiAAfnRDdyBwugLuToAAAQIECBAgQIAAAQIECIxfQIUECBAgQIAAAQIETkhAAHxCkG5DgACB0xBwTwIECBAgQIAAAQIECBAgQGD8AiokQIAAAQIECJykgAD4JDXdiwABAgQInJyAOxEgQIAAAQIECBAgQIAAAQLjF1AhAQIECBA4cQEB8ImTuiEBAgQIECBA4FEFXE+AAAEC0mcvHgAAEABJREFUBAgQIECAAAECBAiMX0CFBAgQOB0BAfDpuLorAQIECBAgQIAAgYcTcBUBAgQIECBAgAABAgQIECAwfgEVEjhFAQHwKeK6NQECBAgQIECAAAECBB5EwLkECBAgQIAAAQIECBAgQIDA+AVOu0IB8GkLuz8BAgQIECBAgAABAgQIELi/gDMIECBAgAABAgQIECBAgMCJCAiAT4TxtG7ivgQIECBAgAABAgQIECBAgMD4BVRIgAABAgQIECBAgACBkxMQAJ+cpTsROFkBdyNAgAABAgQIECBAgAABAgTGL6BCAgQIECBAgAABAicsIAA+YVC3I0CAwEkIuAcBAgQIECBAgAABAgQIECAwfgEVEiBAgAABAgROQ0AAfBqq7kmAAAECBB5ewJUECBAgQIAAAQIECBAgQIDA+AVUSIAAAQIETk1AAHxqtG5MgAABAgQIEHhQAecTIECAAAECBAgQIECAAAEC4xdQIQECBE5XQAB8ur7uToAAAQIECBAgQOB4As4iQIAAAQIECBAgQIAAAQIExi+gQgJnICAAPgNkjyBAgAABAgQIECBAgMC9BBwjQIAAAQIECBAgQIAAAQIExi9wVhUKgM9K2nMIECBAgAABAgQIECBAgMBrBfQQIECAAAECBAgQIECAAIETFRAAnyjnSd3MfQgQIECAAAECBAgQIECAAIHxC6iQAAECBAgQIECAAAECJy8gAD55U3ck8GgCriZAgAABAgQIECBAgAABAgTGL6BCAgQIECBAgAABAqckIAA+JVi3JUCAwMMIuIYAAQIECBAgQIAAAQIECBAYv4AKCRAgQIAAAQKnKSAAPk1d9yZAgAABAscXcCYBAgQIECBAgAABAgQIECAwfgEVEiBAgACBUxcQAJ86sQcQIECAAAECBO4n4DgBAgQIECBAgAABAgQIECAwfgEVEiBA4GwEBMBn4+wpBAgQIECAAAECBO4soJcAAQIECBAgQIAAAQIECBAYv4AKCZyhgAD4DLE9igABAgQIECBAgAABAjcL2CZAgAABAgQIECBAgAABAgTGL3DWFQqAz1rc8wgQIECAAAECBAgQIECAQAQDAgQIECBAgAABAgQIECBwKgIC4FNhfdibuo4AAQIECBAgQIAAAQIECBAYv4AKCRAgQIAAAQIECBAgcHoCAuDTs3VnAg8m4GwCBAgQIECAAAECBAgQIEBg/AIqJECAAAECBAgQIHDKAgLgUwZ2ewIECBxHwDkECBAgQIAAAQIECBAgQIDA+AVUSIAAAQIECBA4CwEB8FkoewYBAgQIELi7gCMECBAgQIAAAQIECBAgQIDA+AVUSIAAAQIEzkxAAHxm1B5EgAABAgQIELhdwD4BAgQIECBAgAABAgQIECAwfgEVEiBA4GwFBMBn6+1pBAgQIECAAAECBA4EfBMgQIAAAQIECBAgQIAAAQLjF1AhgXMQEACfA7pHEiBAgAABAgQIECCw3gKqJ0CAAAECBAgQIECAAAECBMYvcF4VCoDPS95zCRAgQIAAAQIECBAgQGAdBdRMgAABAgQIECBAgAABAgROVUAAfKq8x7258wgQIECAAAECBAgQIECAAIHxC6iQAAECBAgQIECAAAECpy8gAD59Y08gcG8BRwkQIECAAAECBAgQIECAAIHxC6iQAAECBAgQIECAwBkJCIDPCNpjCBAgcCcBfQQIECBAgAABAgQIECBAgMD4BVRIgAABAgQIEDhLAQHwWWp7FgECBAgQuCFgiwABAgQIECBAgAABAgQIEBi/gAoJECBAgMCZCwiAz5zcAwkQIECAAAECBAgQIECAAAECBAgQIECAAIHxC6iQAAEC5yMgAD4fd08lQIAAAQIECBBYVwF1EyBAgAABAgQIECBAgAABAuMXUCGBcxQQAJ8jvkcTIECAAAECBAgQILBeAqolQIAAAQIECBAgQIAAAQIExi9w3hUKgM97BjyfAAECBAgQIECAAAECBNZBQI0ECBAgQIAAAQIECBAgQOBMBATAZ8J8t4foJ0CAAAECBAgQIECAAAECBMYvoEICBAgQIECAAAECBAicnYAA+OysPYnArQL2CBAgQIAAAQIECBAgQIAAgfELqJAAAQIECBAgQIDAGQsIgM8Y3OMIECDQBDQCBAgQIECAAAECBAgQIEBg/AIqJECAAAECBAich4AA+DzUPZMAAQIE1llA7QQIECBAgAABAgQIECBAgMD4BVRIgAABAgTOTUAAfG70HkyAAAECBAisn4CKCRAgQIAAAQIECBAgQIAAgfELqJAAAQLnKyAAPl9/TydAgAABAgQIEFgXAXUSIECAAAECBAgQIECAAAEC4xdQIYElEBAAL8EkGAIBAgQIECBAgAABAuMWUB0BAgQIECBAgAABAgQIECAwfoFlqVAAvCwzYRwECBAgQIAAAQIECBAgMEYBNREgQIAAAQIECBAgQIAAgTMVEACfKffRw6wJECBAgAABAgQIECBAgACB8QuokAABAgQIECBAgAABAmcvIAA+e3NPXHcB9RMgQIAAAQIECBAgQIAAAQLjF1AhAQIECBAgQIAAgXMSEACfE7zHEiCwngKqJkCAAAECBAgQIECAAAECBMYvoEICBAgQIECAwHkKCIDPU9+zCRAgQGCdBNRKgAABAgQIECBAgAABAgQIjF9AhQQIECBA4NwFBMDnPgUGQIAAAQIECIxfQIUECBAgQIAAAQIECBAgQIDA+AVUSIAAgeUQEAAvxzwYBQECBAgQIECAwFgF1EWAAAECBAgQIECAAAECBAiMX0CFBJZIQAC8RJNhKAQIECBAgAABAgQIjEtANQQIECBAgAABAgQIECBAgMD4BZatQgHwss2I8RAgQIAAAQIECBAgQIDAGATUQIAAAQIECBAgQIAAAQIEzkVAAHym7B5GgAABAgQIECBAgAABAgQIjF9AhQQIECBAgAABAgQIEDg/AQHw+dl78roJqJcAAQIECBAgQIAAAQIECBAYv4AKCRAgQIAAAQIECJyzgAD4nCfA4wkQWA8BVRIgQIAAAQIECBAgQIAAAQLjF1AhAQIECBAgQGAZBATAyzALxkCAAAECYxZQGwECBAgQIECAAAECBAgQIDB+ARUSIECAAIGlERAAL81UGAgBAgQIECAwPgEVESBAgAABAgQIECBAgAABAuMXUCEBAgSWS0AAvFzzYTQECBAgQIAAAQJjEVAHAQIECBAgQIAAAQIECBAgMH4BFRJYQgEB8BJOiiERIECAAAECBAgQILDaAkZPgAABAgQIECBAgAABAgQIjF9gWSsUAC/rzBgXAQIECBAgQIAAAQIECKyigDETIECAAAECBAgQIECAAIFzFRAAnwm/hxAgQIAAAQIECBAgQIAAAQLjF1AhAQIECBAgQIAAAQIEzl9AAHz+c2AEYxdQHwECBAgQIECAAAECBAgQIDB+ARUSIECAAAECBAgQWBIBAfCSTIRhECAwTgFVESBAgAABAgQIECBAgAABAuMXUCEBAgQIECBAYJkEBMDLNBvGQoAAAQJjElALAQIECBAgQIAAAQIECBAgMH4BFRIgQIAAgaUTEAAv3ZQYEAECBAgQILD6AiogQIAAAQIECBAgQIAAAQIExi+gQgIECCyngAB4OefFqAgQIECAAAECBFZVwLgJECBAgAABAgQIECBAgACB8QuokMASCwiAl3hyDI0AAQIECBAgQIAAgdUSMFoCBAgQIECAAAECBAgQIEBg/ALLXqEAeNlnyPgIECBAgAABAgQIECBAYBUEjJEAAQIECBAgQIAAAQIECCyFgAD4VKfBzQkQIECAAAECBAgQIECAAIHxC6iQAAECBAgQIECAAAECyyMgAF6euTCSsQmohwABAgQIECBAgAABAgQIEBi/gAoJECBAgAABAgQILJmAAHjJJsRwCBAYh4AqCBAgQIAAAQIECBAgQIAAgfELqJAAAQIECBAgsIwCAuBlnBVjIkCAAIFVFjB2AgQIECBAgAABAgQIECBAYPwCKiRAgAABAksrIABe2qkxMAIECBAgQGD1BIyYAAECBAgQIECAAAECBAgQGL+ACgkQILDcAgLg5Z4foyNAgAABAgQIEFgVAeMkQIAAAQIECBAgQIAAAQIExi+gQgIrICAAXoFJMkQCBAgQIECAAAECBJZbwOgIECBAgAABAgQIECBAgACB8QusSoUC4FWZKeMkQIAAAQIECBAgQIAAgWUUMCYCBAgQIECAAAECBAgQILBUAgLgU5kONyVAgAABAgQIECBAgAABAgTGL6BCAgQIECBAgAABAgQILJ+AAHj55sSIVl3A+AkQIECAAAECBAgQIECAAIHxC6iQAAECBAgQIECAwJIKCICXdGIMiwCB1RQwagIECBAgQIAAAQIECBAgQGD8AiokQIAAAQIECCyzgAB4mWfH2AgQIEBglQSMlQABAgQIECBAgAABAgQIEBi/gAoJECBAgMDSCwiAl36KDJAAAQIECBBYfgEjJECAAAECBAgQIECAAAECBMYvoEICBAishoAAeDXmySgJECBAgAABAgSWVcC4CBAgQIAAAQIECBAgQIAAgfELqJDACgkIgFdosgyVAAECBAgQIECAAIHlEjAaAgQIECBAgAABAgQIECBAYPwCq1ahAHjVZsx4CRAgQIAAAQIECBAgQGAZBIyBAAECBAgQIECAAAECBAgspYAA+ESnxc0IECBAgAABAgQIECBAgACB8QuokAABAgQIECBAgAABAssrIABe3rkxslUTMF4CBAgQIECAAAECBAgQIEBg/AIqJECAAAECBAgQILDkAgLgJZ8gwyNAYDUEjJIAAQIECBAgQIAAAQIECBAYv4AKCRAgQIAAAQKrICAAXoVZMkYCBAgQWGYBYyNAgAABAgQIECBAgAABAgTGL6BCAgQIECCwMgIC4JWZKgMlQIAAAQIElk/AiAgQIECAAAECBAgQIECAAIHxC6iQAAECqyUgAF6t+TJaAgQIECBAgACBZREwDgIECBAgQIAAAQIECBAgQGD8AioksIICAuAVnDRDJkCAAAECBAgQIEDgfAU8nQABAgQIECBAgAABAgQIEBi/wKpWKABe1ZkzbgIECBAgQIAAAQIECBA4DwHPJECAAAECBAgQIECAAAECSy0gAD6R6XETAgQIECBAgAABAgQIECBAYPwCKiRAgAABAgQIECBAgMDyCwiAl3+OjHDZBYyPAAECBAgQIECAAAECBAgQGL+ACgkQIECAAAECBAisiIAAeEUmyjAJEFhOAaMiQIAAAQIECBAgQIAAAQIExi+gQgIECBAgQIDAKgkIgFdptoyVAAECBJZJwFgIECBAgAABAgQIECBAgACB8QuokAABAgQIrJyAAHjlpsyACRAgQIAAgfMXMAICBAgQIECAAAECBAgQIEBg/AIqJECAwGoKCIBXc96MmgABAgQIECBA4LwEPJcAAQIECBAgQIAAASQeXJoAABAASURBVAIECBAYv4AKCaywgAB4hSfP0AkQIECAAAECBAgQOFsBTyNAgAABAgQIECBAgAABAgTGL7DqFQqAV30GjZ8AAQIECBAgQIAAAQIEzkLAMwgQIECAAAECBAgQIECAwEoICIAfaZpcTIAAAQIECBAgQIAAAQIECIxfQIUECBAgQIAAAQIECBBYHQEB8OrMlZEum4DxECBAgAABAgQIECBAgAABAuMXUCEBAgQIECBAgACBFRMQAK/YhBkuAQLLIWAUBAgQIECAAAECBAgQIECAwPgFVEiAAAECBAgQWEUBAfAqzpoxEyBAgMB5Cng2AQIECBAgQIAAAQIECBAgMH4BFRIgQIAAgZUVEACv7NQZOAECBAgQIHD2Ap5IgAABAgQIECBAgAABAgQIjF9AhQQIEFhtAQHwas+f0RMgQIAAAQIECJyVgOcQIECAAAECBAgQIECAAAEC4xdQIYERCAiARzCJSiBAgAABAgQIECBA4HQF3J0AAQIECBAgQIAAAQIECBAYv8BYKhQAj2Um1UGAAAECBAgQIECAAAECpyHgngQIECBAgAABAgQIECBAYKUEBMAPNV0uIkCAAAECBAgQIECAAAECBMYvoEICBAgQIECAAAECBAisnoAAePXmzIjPW8DzCRAgQIAAAQIECBAgQIAAgfELqJAAAQIECBAgQIDAigoIgFd04gybAIHzEfBUAgQIECBAgAABAgQIECBAYPwCKiRAgAABAgQIrLKAAHiVZ8/YCRAgQOAsBTyLAAECBAgQIECAAAECBAgQGL+ACgkQIECAwMoLCIBXfgoVQIAAAQIECJy+gCcQIECAAAECBAgQIECAAAEC4xdQIQECBMYhIAAexzyqggABAgQIECBA4LQE3JcAAQIECBAgQIAAAQIECBAYv4AKCYxIQAA8oslUCgECBAgQIECAAAECJyvgbgQIECBAgAABAgQIECBAgMD4BcZWoQB4bDOqHgIECBAgQIAAAQIECBA4CQH3IECAAAECBAgQIECAAAECKykgAH6gaXMyAQIECBAgQIAAAQIECBAgMH4BFRIgQIAAAQIECBAgQGB1BQTAqzt3Rn7WAp5HgAABAgQIECBAgAABAgQIjF9AhQQIECBAgAABAgRWXEAAvOITaPgECJyNgKcQIECAAAECBAgQIECAAAEC4xdQIQECBAgQIEBgDAIC4DHMohoIECBA4DQF3JsAAQIECBAgQIAAAQIECBAYv4AKCRAgQIDAaAQEwKOZSoUQIECAAAECJy/gjgQIECBAgAABAgQIECBAgMD4BVRIgACBcQkIgMc1n6ohQIAAAQIECBA4KQH3IUCAAAECBAgQIECAAAECBMYvoEICIxQQAI9wUpVEgAABAgQIECBAgMCjCbiaAAECBAgQIECAAAECBAgQGL/AWCsUAI91ZtVFgAABAgQIECBAgAABAg8j4BoCBAgQIECAAAECBAgQILDSAgLgY02fkwgQIECAAAECBAgQIECAAIHxC6iQAAECBAgQIECAAAECqy8gAF79OVTBaQu4PwECBAgQIECAAAECBAgQIDB+ARUSIECAAAECBAgQGImAAHgkE6kMAgROR8BdCRAgQIAAAQIECBAgQIAAgfELqJAAAQIECBAgMCYBAfCYZlMtBAgQIHCSAu5FgAABAgQIECBAgAABAgQIjF9AhQQIECBAYHQCAuDRTamCCBAgQIAAgUcXcAcCBAgQIECAAAECBAgQIEBg/AIqJECAwDgFBMDjnFdVESBAgAABAgQIPKyA6wgQIECAAAECBAgQIECAAIHxC6iQwIgFBMAjnlylESBAgAABAgQIECDwYALOJkCAAAECBAgQIECAAAECBMYvMPYKBcBjn2H1ESBAgAABAgQIECBAgMBxBJxDgAABAgQIECBAgAABAgRGISAAvuc0OkiAAAECBAgQIECAAAECBAiMX0CFBAgQIECAAAECBAgQGI+AAHg8c6mSkxZwPwIECBAgQIAAAQIECBAgQGD8AiokQIAAAQIECBAgMDIBAfDIJlQ5BAicjIC7ECBAgAABAgQIECBAgAABAuMXUCEBAgQIECBAYIwCAuAxzqqaCBAgQOBRBFxLgAABAgQIECBAgAABAgQIjF9AhQQIECBAYLQCAuDRTq3CCBAgQIAAgQcXcAUBAgQIECBAgAABAgQIECAwfgEVEiBAYNwCAuBxz6/qCBAgQIAAAQIEjivgPAIECBAgQIAAAQIECBAgQGD8AioksAYCAuA1mGQlEiBAgAABAgQIECBwbwFHCRAgQIAAAQIECBAgQIAAgfELrEuFAuB1mWl1EiBAgAABAgQIECBAgMCdBPQRIECAAAECBAgQIECAAIFRCQiA7zidOgkQIECAAAECBAgQIECAAIHxC6iQAAECBAgQIECAAAEC4xMQAI9vTlX0qAKuJ0CAAAECBAgQIECAAAECBMYvoEICBAgQIECAAAECIxUQAI90YpVFgMDDCbiKAAECBAgQIECAAAECBAgQGL+ACgkQIECAAAECYxYQAI95dtVGgAABAg8i4FwCBAgQIECAAAECBAgQIEBg/AIqJECAAAECoxcQAI9+ihVIgAABAgQI3F/AGQQIECBAgAABAgQIECBAgMD4BVRIgACB9RAQAK/HPKuSAAECBAgQIEDgbgL6CRAgQIAAAQIECBAgQIAAgfELqJDAGgkIgNdospVKgAABAgQIECBAgMCtAvYIECBAgAABAgQIECBAgACB8QusW4UC4HWbcfUSIECAAAECBAgQIECAQBPQCBAgQIAAAQIECBAgQIDAKAUEwLdMqx0CBAgQIECAAAECBAgQIEBg/AIqJECAAAECBAgQIECAwHgFBMDjnVuVPaiA8wkQIECAAAECBAgQIECAAIHxC6iQAAECBAgQIECAwMgFBMAjn2DlESBwPAFnESBAgAABAgQIECBAgAABAuMXUCEBAgQIECBAYB0EBMDrMMtqJECAAIF7CThGgAABAgQIECBAgAABAgQIjF9AhQQIECBAYG0EBMBrM9UKJUCAAAECBF4roIcAAQIECBAgQIAAAQIECBAYv4AKCRAgsF4CAuD1mm/VEiBAgAABAgQIHAlYEyBAgAABAgQIECBAgAABAuMXUCGBNRQQAK/hpCuZAAECBAgQIECAwLoLqJ8AAQIECBAgQIAAAQIECBAYv8C6VigAXteZVzcBAgQIECBAgAABAgTWU0DVBAgQIECAAAECBAgQIEBg1AIC4MX0+iJAgAABAgQIECBAgAABAgTGL6BCAgQIECBAgAABAgQIjF9AADz+OVbh/QQcJ0CAAAECBAgQIECAAAECBMYvoEICBAgQIECAAAECayIgAF6TiVYmAQJ3FtBLgAABAgQIECBAgAABAgQIjF9AhQQIECBAgACBdRIQAK/TbKuVAAECBG4WsE2AAAECBAgQIECAAAECBAiMX0CFBAgQIEBg7QQEwGs35QomQIAAAQIEIhgQIECAAAECBAgQIECAAAEC4xdQIQECBNZTQAC8nvOuagIECBAgQIDA+gqonAABAgQIECBAgAABAgQIEBi/gAoJrLGAAHiNJ1/pBAgQIECAAAECBNZNQL0ECBAgQIAAAQIECBAgQIDA+AXWvUIB8Lq/AeonQIAAAQIECBAgQIDAegiokgABAgQIECBAgAABAgQIrIXAmgfAazHHiiRAgAABAgQIECBAgAABAmsuoHwCBAgQIECAAAECBAisj4AAeH3mWqW3C9gnQIAAAQIECBAgQIAAAQIExi+gQgIECBAgQIAAAQJrJiAAXrMJVy4BAgcCvgkQIECAAAECBAgQIECAAIHxC6iQAAECBAgQILCOAgLgdZx1NRMgQGC9BVRPgAABAgQIECBAgAABAgQIjF9AhQQIECBAYG0FBMBrO/UKJ0CAAAEC6yigZgIECBAgQIAAAQIECBAgQGD8AiokQIDAegsIgNd7/lVPgAABAgQIEFgfAZUSIECAAAECBAgQIECAAAEC4xdQIYG1EKhZZWu5usPSlZhHqUNEnlOztfWita+2f4eLdBEgQIAAAQIECBAgQGCVBIyVAAECBAgQIECAAAECBAgQGL/AelRYM8W90XKnLYuWiW/MS0Q3ffkfxmN7H4vZsB+lRJR+FmWoUWqfrS6C4fAhQIAAAQIECBAgQIAAAQKrKWDUBAgQIECAAAECBAgQIEBgVAJDZrp912LcEpOI2MvtK2WIX4rL8V9+6D3RzZ77+7H/uf9nzF/+3pjt/bOIkkFwLTHrJxkKd9FlBryIjGNMH7UQIECAAAECBAgQIECAAAEC4xdQIQECBAgQIECAAAECBEYicJjZdpn+bs4n0WWWuzMt8fyFSfzdL3wuvuMDPxa//yd/MP7m859ux/Zjcz6Pp176UDz+ye+Pi8/9qbj06o/EdO8LMUy2Y2gJcLkXTHvavY47RmDJBAyHAAECBAgQIECAAAECBAgQGL+ACgkQIECAAAECBAisrEDLX1s7LGCx2cV8PsRQpnG5lPjk3m78xY+/P77uJ/5qfOeH3hPvu/JibNdZXI5pdJv9XkyH9hehW9uJ6dWPx/zF/zbmz/+ZmHzhr0XdezG6aL8KbscP/p50tJ8Et/9gcGtte9EOB2BFgACBJRYwNAIECBAgQIAAAQIECBAgQGD8AiokQIAAAQIECKymwEEWe/B9kM0exLBd9KWL7uLj8amrV+I/+Ph74l//2XfHf/35D8bLZRL9ZCf2y3b0070YZnvRDd0QtduNaG0SEZM+Ztl3of9cbF7+iXjys98Vlz7/7ri485GYxSsRXZ/5b41J7TM/3vffCU4yCwECBAishIBBEiBAgAABAgQIECBAgAABAuMXUCEBAgQIEFhRgcPYt9SYd5FZbIkSGfz2ub+xGT925bn4jl/8ofi6D/7t+Aef/1i8PO1if69E7buIfhqRyW3UDHv7SV6Vu4ulLL4j7xTtUzJOzltGzK/E/rV/EPu//r2x8ckfiOn+v4yNuHZwtMzz1C4vyYtrbh5zaacetWNe4jQCBAgQIECAwCMIuJQAAQIECBAgQIAAAQIECBAYv4AKCRAgsMICtUTJ1mXryySuTKexO5nFj+++EH/wF/9+/F9//ofinzz38ei7jRhiIwud5vnZbop7s3OxdF0msSVbJrqLjlJaoDuJEq1NM12usbl/IR6bvxIb2z8Wj336v4jZC38tg+APRV8vRC0l2uV5Qbzmszhwa2/rur3deoY9AgQIECBAgAABAico4FYECBAgQIAAAQIECBAgQIDA+AVUSGAlBVpqmgNfrEpuTGJSNqOWjfiVKy/HH/3g348/8fM/GO9/4fl4uduM+daF6DMcri3PLRn+LtZdlNvWXelK3uy2pSXCrUWfB4aDNpnHMLsWMZ9HXPmRmD3/ffH05/9KlP2Xoyx+CZzn1YOfJkfkKHO7LNZ5ee62zdyyECBAgAABAgQIECBA4MwEPIgAAQLv5GKuAAAQAElEQVQECBAgQIAAAQIECBAYv8BKVdhy0xxwS1WPMtW2bt373TQ+dflK/KkP/2j8gff/j/GPL382rtYSe9m/P+midl1kMBsR06i1y/Udct7szfi3Hchb1gxwh4NWc3vRYoia4W7tMvQtXXT1Yt5uiI1+MzZ2Xonu8j+Jpz79PTF76R/GdPhsbJa92Jvs51XbMYmdvH1en9/tCa1lJhz5pOyxECBAgAABAgQIECBAgACBUxVwcwIECBAgQIAAAQIECBAgsFwCGZQeZKY1+q5miBtxYT6Pvs7jpdz/nud+Ln7HB/5O/N3nPhPbk6dz7BcjNi5EzUQ3Sh+R58UwX6xr7fP6IVveNM+8eelKaY+5ueu27Xa4tUX30UZbt5vtx375WFx84e/G45/9gdi58gtxYX8/g+JJ7HYb0f4u9XC/+y/ue1ZfnkOAAAECBAgQIECAAAECBAiMX0CFBAgQIECAAAECBAgQWE6BUmtMokY3dLE/mcULWxfjb1/9bHzr+/9W/MC/fF+8VPdjaFFs5FedZBFdRGm57BCR1y1a3iOP5v6dl7wiD7RrWsvNo6Xd5+Z21H/Lug4x22sX7sX+/vtj84U/H09+7u/EtP94zGd9TONyTPOco2vaQFo72K+5urnlroXAaQq4NwECBAgQIECAAAECBAgQIDB+ARUSIECAAAECBAgQWAaBjEFzuXUkGb72ZYirpY/NshU/P9+Lb/+lH4nv/qV/Hs9frbEz24ium2Q4XKO7+eIMfG++0Y289ebeG9tdC48X7UbfIji+efeO2+3O7de9XRd9DqRGHxv1ctSrPxqbv/aX4+kX/0n0k3ZSG91RyzvVw74sLlo7SqoX6zxuIUCAwCkIuCUBAgQIECBAgAABAgQIECAwfgEVEiBAgAABAgTOW6Cloi32PExE2+bBkPJAzVB2yFx1d6PG//2z741/5+f+XvziK6/Etc0LsZfh7zxz19LOmUQM3RA3stTcjMgjBy3u8+muHy/XtxYX39g73KqH61xd38wAuGbrYohZjmEybGQRuzEpn47p5/5GvOET3xmP730iSr0a8xxkyTuXvP6g7UcpO1Hyf3G9hQ8BAgQIEDhpAfcjQIAAAQIECBAgQIAAAQIExi+gQgIECBAgcO4CLUNt7WggJTd2MsytLQut09jrLsRPvvpS/L5f/pH4S7/6M3F1vhddvRZlfjWG0kfNALif5AWZuGYEHNH+0nLNq0vNO0Vmrgct7vPpaj65tfucd+vhw2sW1+V2O9hWrR1sDznYveivPRf9Z743+ld/Kma1z755Hh6yxHm2koM8yp9L9lsIECBAgAABAict4H4ECBAgQIAAAQIECBAgQIDA+AVUSIAAgeUQaDntpEbmoJGBbsQ0t5/arbE/3Y5XLvTxn33iffEdP//D8dHnL0e3cSlq7WLxyZA3FqFvy0xba715cd6wZGt7D9IO73qHS/Kei+ccre9wyp26SlfiRmtD/UJc+sLfiI3Pfn/s7X4mum47i+4z/J1EGbbyhHKn2+gjQIAAAQIECBAg8GgCriZAgAABAgQIECBAgAABAgTGL6BCAuctcJSl5rpmWNtnG7K18LfP3PT5zSF+eu+V+Dc/8Pfir37mg9FPNhfBbz8McfOPbRdllMxNy2vj27xdtLY4J7/yrMxbc+Muy2vvcJcTH6a7PXxa5zErfcy23x/TF/58bF/+eHRlL4PffHSd5W3zrJqrbLlEa7lnIUCAAAECBAgQIECAwEMLuJAAAQIECBAgQIAAAQIECBAYv8C5V7gINjPrXMSxbZ0dZR67kxqTfohXNyL+1osfjj/+vh+NT7y0HTFE7JbdGLr9iJbotksiFlfHCX66xb1zLK+5Z3vg7e3wpKNrjrOeLobcxzSuxFN7n4wv+vXvi/KZvxPRfyqibMds/1JM5hcy6Z5m+FuyxaKFDwECBAgQIECAAAECBAgQeHABVxAgQIAAAQIECBAgQIAAgTMTqO1JNRPR3NiZ1tjv+nis34lPzPbjP/ylfxZ/5md/Li6XSVzpSrRfBMckov23fmPxS9/DbLT9Ceghb3DU2k+Ds5Vska1m3vra1h5859bdufu0ejPWnr4Qly6/J576zA/Gxv6n49rm1didZqFZeCuxZPRdop7wANyOAAECBAgQIECAAAECBAgQGL+ACgkQIECAAAECBAgQIHB2ApnNxkGbx3SIeHKnxNZ8Gu/dfjX+4Pv/Xvyj5z4S/aWNHFCJKNniRquL7bj+uXEk8khZtLZ15xb3/JxhAFwz5e0j892IyX7U/Z+PzV//cxkC/3hsdZ+NSZlHdDW6TLvLopUopdxz8A4SOJaAkwgQIECAAAECBAgQIECAAIHxC6iQAAECBAgQIECAwFkJZOzZHtV+1NrFPCZ1Hpc3+8WvfN/9/Mfi3/7AD8dH50PsbmzEdK/PU/OCXHIjl8w/czu/I1e5f/LLGQbAOfgMeGPaxzDbiTJ5JSb9ZyI+8e6YfeGnYmt4NYbSmOKg2Np+/5zXWAgQIPAIAi4lQIAAAQIECBAgQIAAAQIExi+gQgIECBAgQIDAmQlkatvC26g1M83W+ugnfbS+P/v5n4s//aGfjL24GKWfRWT2uT+ph+FnnNnnbAPgRag7ia7fyEIz4M0yn4rPxPzyX4/9V/96PLb7sRhiJ/puyCM1ZkOf5yVK7lkIECBAgMADCjidAAECBAgQIECAAAECBAgQGL+ACgkQIECAwDkI1Mwxa8wz7pzUaXyuPht/8v0/Hf/NJz4cVzY3Yi+zzqFk3jlkzlmyHY2wbWZrYfFR12msu9O46Z3v2UrJVqd5ONdx1GaxNezE5PM/E4994Ycj5q/Ehb39PLoXL128Fu3vZucFFgIECBAgQIDAAwg4lQABAgQIECBAgAABAgQIEBi/gAoJECBw9gI1A915Brx7ky5m8814XzeP3/OL744f2v909F2LXluL/GQAHJn25tbRUnKjtVyd6nI0glN9yI2bt5JaO+wpkyx7EtMMhR+bvhJx9cfjsc//2ejmn4n96W5s7D6TJ5ZsB8utRAd9vgkQIECAAAECBAjcImCHAAECBAgQIECAAAECBAgQGL+ACgmckcCt+WTu1SG6/WxlM37i2svxJ37hf41P7V2NOtSYzNugjuLXXJfDlt2ZG0dLPVvL3VNd8qmnev973PygvPY9xCzmk1nsb+zEhe2Pxcbzfz4uvfrx6BY//62RKfGi5dZi8x43dYgAAQIECBAgQIAAgTUWUDoBAgQIECBAgAABAgQIECAwfoGzqvAom2zrFlbWTCpLhrqTzWn84Mu/Fv/+L/xQfH4nMvgt0WLN1qZDRJftrMZ4p+ecXQCcaXhG32mTFS+2+8PtiBIR077EbH8r+7qY7P/L2H/x+2Ny7Udib/pqInUx67voahc1z67hQ4AAAQIECBAgQIAAAQIEbhGwQ4AAAQIECBAgQIAAAQIETlxgyCBzv8t0smbLpLKfDPEDz38u/uNf/v/Hc9O96OPVGLI/+na8ZZmtHQ6jdWXLWyw6crOdudg+za/uNG9+/3u3MuOmSLeLvpsl0uMx2ftEzF56d1x64WMxGfqYT69mCBwZAtc8P475cRoBAgQIECBAgAABAgQIECAwfgEVEiBAgAABAgQIECBA4OQFSt5yUttXZF7Zfqy6FX/1Ux+O//RX/lG80n7mm6FvaS1j3ZKntaX9Crhd0rZbO+pv22fVzjkAzjLLkF+NIVvZj0nsxZCj2oguHr/2fFx45Qdi4/LPZiB8IfpyHkQ5PMtqChg1AQIECBAgQIAAAQIECBAgMH4BFRIgQIAAAQIECBA4NYEaXalxaTeiTjbiv37hV+N7/9UvxCsb05iUjYjpJOq0i/Yr4Uw6r49ikWhmx2J9vffsNrqze9T9npQEwzRi++mY9LOo3TwlM0nffjGmV/5WTK5+IK5tvBS1tL+unYci1Rbtfvd1nACBdRRQMwECBAgQIECAAAECBAgQIDB+ARUSIECAAAECBE5a4CiBvJ5I1j4zyhp/7nMfiO//F/88LsdWPrKLTDZzHXFpJyLjyyhliIijFnF0PM7h053DM+/+yCaxeSVB+pjWWcQkh9ddjm7+L6J/6a/Ehcvvj90U3C+b0Xd9RLkWIQROAwsBAgQI3CRgkwABAgQIECBAgAABAgQIEBi/gAoJECBAgMCJC9S8Y2v7XY3taY1SStQyjb/465+Ov/CrPxefvxixGbvR9dkfmWNmu7Y5iZKbpZSIFgK3FjXOM8PM4eTzl2nJgHcxnPYHshOtTqa5eykudp+Lyef/u7j0ws+m3bWYd/OY7T2ddomZZ9yyHJm29S0H7BAgQIAAAQLjFlAdAQIECBAgQIAAAQIECBAgMH4BFRIgQOB0BFrq2NUaF/dqbPZdbHez+Ouf/2j8hQ/9eGxvbUQMJXZbdBktAI7InHgR9R6MZjhYte+Wd7Z209HWfVZt+QLg65W39HaefLvR/uxz19e4tPdSXHjlf4rNqx+I6Xwjhslunt3OO1zlhMRit2THYVvs566FAAECBAgQIEBg3AKqI0CAAAECBAgQIECAAAECBMYvoEICpyTQIsWaWeNQ+7gyG2I62Yp/+JmPx//jQ++NVy9MYl6HaJluZsCZA7ccssWsrR0N6Obto77zWS/PSF5Tf8INWxHbT0QZZjF08zyji8nw8Zi++jfi4v7H49q0i8UPhXMySm4cZO1tevLUjI7bt0aAAAECBAgQIECAwPgFVEiAAAECBAgQIECAAAECBAiMX+C0Kmzp4lBqlGxdN4myNYv/5eVfiz/9qffGtboVWzuZW9ZY5JLtV7+tndZYTuK+yxMAZ2oet7eyG7G1HVH66GIWMcnAN3EvvvJ8bH3+r8bW/ocyGN7JyWhtHu1TorSVRoAAAQIECBAgQIAAAQLrIaBKAgQIECBAgAABAgQIECDw0AIZPcY8E90aNTb7vM0k4qde3I//4Bd/Il6e70dc2I+djCnzyGJZ/AK49lGvt7xyyHC4Hq5zO2rmla2dU265PAHwguwOX+mz6E2k9qegtzd2IiY5FVd/PTY+//fiqe3tmNX2Z6IzLM4Ta+SsRMmtm5Y8/aY9mwQIECBAgAABAgQIECBAgMAoBBRBgAABAgQIECBAgACBRxBYZIg12q9/J7WLnclGfPDVy/HdH/jheHnSx9Y8791C4VwtlsX5i617fJU8dtRy8xyW5Q+Ab0YpJTb6LmKyG13ZiQs774/pC/9DTPdq7M32op/sxYF7WVx1Yzv3D3YW/b5GLqA8AgQIECBAgAABAgQIECBAYPwCKiRAgAABAgQIECDwiAI1Sv6vLn75O51P49NlGv/eh34iPtlfja6W2J3mA1qruc5WsnXZSu7eumRPnh95t1iCT6apSzCKYw6hDCWm+7OI7lq2iDKk+JX3xeXt/yFqpvJ9tHJSPWPgkshD10f71XBE9pXwIUBgDQSUSIAAAQIECBAgQIAAAQIECIxfQIUEIgLb4gAAEABJREFUCBAgQIAAgYcWyNiwRYdtldFjDHUSV2clXtmcxnf9yo/FJ6/sHdw6T8jl4L9Wmz0tamwtN++y3PvoXS46le6WmJ7KjU/tppPEG56IKO331vOIeDWefeGn4pnnfjouxCR2Nuf5XaPL48N0P4/n1OQluWEhQIAAgXELqI4AAQIECBAgQIAAAQIECBAYv4AKCRAgQIDAwwscxobtV7y5GTUzxK52UWIr/vOP/dP40Zc+Gl13NXanw+LPQrcHLX4F3Day5el5bm4s+dIt+fhuHd5CNaejtI1cL4gvRpTtuHrtv43Z1V+OSztb0Q2ziG43M+Jchw8BAgQIECAwfgEVEiBAgAABAgQIECBAgAABAuMXUCEBAgQeUaBEtIRxMkTMMyWdtp8ARxf/8/MfjXf/+i/H0PraCe2sUvN7sfOIDz37y7OMs3/oiT2xTdJsL6LsxaW9LuYvvDse3/1QbGRA3NchJvNZlBbdhw8BAgQIECBAgMBoBRRGgAABAgQIECBAgAABAgQIjF9AhQROUGDefgLccsbSxU/GF+J7PvqemPUtNu1ie5oHFj9CvfHA23tu379x5nJstUqWYyQPMYo+J2fo+ozqpzEZZrF17bnYfel/jn73hehjmuFvxvcPcV+XECBAgAABAgQIECCwGgJGSYAAAQIECBAgQIAAAQIECIxf4CQrrKXG3qxmjljj+X47/tP3/3C8Ot+LK7MS077EUMpJPu5c7rX8AXDNEPcubdLX6Nrvs9vvsbudmE6uxWzvn8e1y/8gLuz1UbpXImcvfAgQIECAAAECBAgQIEBgdAIKIkCAAAECBAgQIECAAAECDyhQo2buWIaI/Qtb8d0feU988PKLUYfN6IaSsWKJWPx14Vy3XwGXstit+ZQ7texeymX5A+D7sDX+iCyjtBOTvp/F61750Zy1n42dyWZkTzugESBAgAABAgQIECBAgAABAqMRUAgBAgQIECBAgAABAgQeRqBkqpi5Yp3E3/zMB+MfvfSp2JxdytB3mnFvF30GvpFbpYXArcXBZ9XyxqzwYOAr/b0Ifw8qmNTdiHI5Hnv+b8dWfS6n6OYpuXk7fMYmoB4CBAgQIECAAAECBAgQIEBg/AIqJECAAAECBAgQIPBAAi0fPGy56ksXP7X7hfgvP/be2O02Y3djM6LropRJlMP2QLdfwpO7JRzTIw2pn+TMDUMM/Rfi4nP/IFogPNTsWyz55TfBj+TrYgLLKmBcBAgQIECAAAECBAgQIECAwPgFVEiAAAECBAgQeDCBg2ywxpCX1Wj//d+daYk/8+F/FjvDJOp0GlFzHSXP6PJ47pZsefYqL6MLgBczM+miq3tRXn1vPPbKT8V+HaIO0+gzCG7TvMoTZuwECBAg8BoBHQQIECBAgAABAgQIECBAgMD4BVRIgAABAgQeQqBExr6xN+2jliH2ZpP4nk/+THzk8qsxnc9iulcyU2zpYZ51GPy2vcyDY9FiNT+jC4DbD4CPpqKLvYhXfyw262ein1yNC/ubUW76e91H51kTIECAAAECqypg3AQIECBAgAABAgQIECBAgMD4BVRIgACBhxBoSW7mgiW62Jh3MS9d/MSrn42//dFfiL5MIzLhLdE+B+HvkDv1sLXeVW6jC4CPJqOUEl1O0mTnk7Hx4t+JzeFKTuNuROQkZsuN/G4z37Y0AgQIECBAgACBlRMwYAIECBAgQIAAAQIECBAgQGD8Aiok8BACRwlgzXQwapeZ4DQ+19f4no+9N67MZjFkjtj+KHRri9B38Yy2d9QWHSv7NdoAeDEjGQDn/MXFF38xZns/Hbuz9vPugwC45mzWkvs55YtzfREgQIAAAQIECBAgsDICBkqAAAECBAgQIECAAAECBAiMX+CBK6ztp6AHLWPCTAHzu05iMt+M//7Fj8SHr74cUbqIaC1XI11GXV3OcWxPZhGTnShf+PuxOX819qfXov2N7xb+Hkz/SGdWWQQIECBAgAABAgQIEBingKoIECBAgAABAgQIECBAgMBrBTIYrNH+m78lj7XWZcxbYn/Sxc/2r8Zf++jPRT+fxnQ+iaH2MURrw2K75nbUmtHhUctb5GYctna37MlT6qK17WVuIwmA70ZcM8S/mgcnUfuXYvfVvxsX92ZR6iyGbj/KcCFKPZqyPM1CgAABAgQIECBAgAABAgQILLGAoREgQIAAAQIECBAgQODuAi31mwwlptnaH3Pucr3fdfG9H/mn8Wq/F5OhxnyaIW7eoh62XB0uredwM1ftXkctd1dqGXcAXGrMhkzvyxDTOsTWtffGY5f/RUxzcodSous3wmcEAkogQIAAAQIECBAgQIAAAQIExi+gQgIECBAgQIAAAQLHEGi//Zxm+lvaxuYs/qcXfiX+2e5zUbtJROaD0dLRtl60iGgp79FPfRe/Aj7sitX9tBJXd/T3GXmpk+hyokrZz9B3Eo9t91G2/9eY1MtRIye5273PHRwmQGDZBYyPAAECBAgQIECAAAECBAgQGL+ACgkQIECAAAECxxeoMe8iZkPEZ/d348998n2xN+8jhrLoz5Dwnrda5MH3PGP5D3bLP8SHHWH7mXYfJVelhcA1Z7m7FuXyh6K+/J54au9aBvwtAM4THvYRriNAgACB8xTwbAIECBAgQIAAAQIECBAgQGD8AiokQIAAAQLHE1gktzVqhoNXLtS4fKGLv/jJn4nPXrkWMbRINFs7ZxENtq9smSFGrqL9WjhbOfg58PGet8RnZaVLPLpHGtpitvIOGfzmhEXkfsnt8kpMLv9oRNnPrhI+BAgQIECAwCoKGDMBAgQIECBAgAABAgQIECAwfgEVEiBA4LgCmQO2LLCdnrnghb6Lj+y+Gu/+7C/FRsyyNyPRkq0FvO3U7DlaWlp40Nr3Ue9qr1ulq13BcUefkx2tddtxYf+F2Nv+XyL2J3l1m8zbZjp7LQQIECBAgAABAksqYFgECBAgQIAAAQIECBAgQIDA+AVUSODYAi3nO2olI94S/f48/quP//PYKTX2uxJRMhNsAfCi5Xbc+VMyS2ztzkdXp3fEAXBO5mvmIfvmF6JOX4nupffGvHs+2t+IrnHwUrTvxWb4ECBAgAABAgQIECCwjALGRIAAAQIECBAgQIAAAQIECIxf4EEqXOR7eUHJjZLx71BKfGD7+XjPF34tSh9R2595zuPrtIw8AM7yFkl+W+e05sRHTKIbhtjauRLPvPT/i3ndj1qGaIcOWsk3Ic+1ECBAgAABAgQIECBAgMAyCRgLAQIECBAgQIAAAQIECBC4RaD9yPOgDTGpEfPMAPvZZvxnz38s5vOI/a6LIaO/9oPQgwAwT2qp4OGqHbr5hjVT5NZu7lvF7W4VB31jzA+ylVOYiX/ExZzfrZiU3YjtX4qN/U9GyZmvZT9K2c42ROSp4UOAAAECBAgQIECAAAECBAgsiYBhECBAgAABAgQIECBA4LUCLdIrGejW3GhB8Hxa4qe2n48PfPLDEZNpdDWj0EXY275uvb7cujuqvax6VPXco5ic/jKNoWu/+J1kxpux//xTMXn1x2Ij+4YMh6dDcrx2/u9xT4fOVcDDCRAgQIAAAQIECBAgQIAAgfELqJAAAQIECBAgQIDAXQVajNtFn6t5V2NnYxJ/4UM/nusuhpjEZCgxy/yvLBLiGpkVL1qeftc7juFAN4YijltDLfOok2tR2x/8zgg4oo/J7j+N2HsxhroVdXgybzX2Kc8SLQRGIKAEAgQIECBAgAABAgQIECBAYPwCKiRAgAABAgQIHE+gi3lX4qNfeC5+eue56DMBnbfQd5EHliiZ/Za80VHLzVEvWf6o67uluMWk1sliqhcHcrY39mpsvfhP4/H5JPrJdobD+QYsDvoiQIAAgSUVMCwCBAgQIECAAAECBAgQIEBg/AIqJECAAAEC9xfIWK9k8vfYdhf99Jn4fz/3kdi/NoloCXCtuSrRfh2cpyzuVfK7tVyNelmvADiT/i5byRYlpzeXGiW6q78QQ/+ZDH/3w4cAAQIECBBYZgFjI0CAAAECBAgQIECAAAECBMYvoEICBAgcQ6C2c1rY18XObBYffOVz8d5f/1h0k1lEhr/5Fe2UFgu2M9eprVUAfKeJ7WIvuu6jMbnyU3HjBcjXIZeIxdedLtNHgAABAgQIECBw1gKeR4AAAQIECBAgQIAAAQIECIxfQIUEHkCgRgbA0cV+XvP9n/35GOoQw7Tm3sFyYysWZ8bhp13V2uHu6FZrHgDX6Mp27E2uxmOXfyq25/MYFrPdR6ldtj4W/0Lg5rdjdK+AgggQIECAAAECBAgsv4AREiBAgAABAgQIECBAgAABAuMXuG+FmdnlkvldLALdmt9Dthe7IX7yMx+OV7cy6Gt/BTjW+9Otbfl1yJdjiNpdjY2dC7E7fDQe331PTONyvibt3wlMIhPg3M5V5KdmsxAgQIAAAQIECBAgQIDAWQt4HgECBAgQIECAAAECBAgQyFyvLSVqpnetldpizhK7kxJ/6bPvj2vTRJplW/z55wyCo8szcz+XepeW3aNcutWs6qRGnS9J/7p8WzYy670Ws50PxMbekzEZNvIB8xgyDj56Ia6/IXnEQoAAAQIECBAgQIAAAQIECJyFgGcQIECAAAECBAgQIEDghkCLdSeL/6Zrif1MOWd9yYyvxI9+4l/E3kZ2DCUuzLMvLynZ1nVJiXUtvdVdouu3ooW7s/yavPyBKHufiEnfRd/tx+5kiMN3KHyWSMBQCBAgQIAAAQIECBAgQIAAgfELqJAAAQIECBAgQIDAHQSG7MsoL4bM9uZR44de+HB8OrZjPrQDNVpfbq31st4BcPsJeNmO6HajDNO4ML8cOzv/KKLsRi3TGCbz8CFAYLkEjIYAAQIECBAgQIAAAQIECBAYv4AKCRAgQIAAAQJ3F6jRl4hJjZhvbcV/99Kvxn7metFnR9TY34z8vvvV63BkvQPgklNchojSXoj23/zdjKdfel9E90p2leiGEj4ECBAgsDQCBkKAAAECBAgQIECAAAECBAiMX0CFBAgQIEDgzgKL2C4zvUWuN8TepMSvbb8av/SF5zLwzYN5KEqu+ztfvk696x0AX5/pfBkOt2t/LYarH4zJMI9pP8veG8dyx0KAAAECBAici4CHEiBAgAABAgQIECBAgAABAuMXUCEBAgTuI3AY23UZ9E6HEv/fT3ww5u1vP+d2dO1gthYE3+c2Yz8sAF7McL4MXVKU1vqYXXlvzOq1mA4ReSR8CBAgQIAAAQIEzlHAowkQIECAAAECBAgQIECAAIHxC6iQwHEFal38Fd/96Ub86Esfj73FdZnx1UlEbcneUVscWMuv1FjLuu9cdL4PZTKP6e6vZAC8HV17SeqdT9VLgAABAgQIECBAgMDpC3gCAQIECBAgQIAAAQIECBAgMH6BB6mwRP5vr49ffP4z8cmdV6PP3DdKyVvc3HJ3jRcBcNz8MuR210et+7Hx8vtjewN5g1IAABAASURBVDY/+IcCa/yCKJ0AAQIECBAgQIAAAQLnJOCxBAgQIECAAAECBAgQIEDgjgJ9Jpw/cPkjcXWSG7W1PK39qPOwZeKXHeu7pMgqFX8aY22vwE2tTqLL/+1v/2Rs7O8u4uHTeKp7EiBAgAABAgQIECBAgAABAncT0E+AAAECBAgQIECAAIE7C7Q/4Hu1q/GPP/fRiAx/Zxn63pT0yfaSrctmuS6Qb0iGv90QMZ3/qwyA/1UeGaL1HrXssJyXgOcSIECAAAECBAgQIECAAAEC4xdQIQECBAgQIECAAIHbBVpQl31t1QLgn7ny2Xgp+gx7JzFktheLVvKMo5aba7x0a1z7baXX3M/kt9vN9TxKH1G3P5jbfbQjN7fstBAgcMYCHkeAAAECBAgQIECAAAECBAiMX0CFBAgQIECAAIHXCGRI12LdmutMfKPPnR9+7kMx2e5jyO323wCuizQvc744aq+5y1p1CIBfM9359pRs+RZduvJzsVumMU+loZRo/6Igj0Rrr7lMBwECBAicloD7EiBAgAABAgQIECBAgAABAuMXUCEBAgQIEHitQIZymfEu+jOqi74ri/aPr16LvTKJIfO8Rebb0ruW7x21tr9oi0vX7iujzbWr+R4F5ys0TA+Od/Ooey/HxeG59o8Jos8XptbJYjvPOjjHNwECBAgQIHDKAm5PgAABAgQIECBAgAABAgQIjF9AhQQIELiLQIZymQEvotyD3/aW+MUrz8cLr74SkWFwZH7XDpa2PkiCD27U9ltrBw961upbAHx9uktuTSJqC4BzXfrcvxJb1341Nssk+nxBynxz8R7lAQsBAgQIECBAgMBpC7g/AQIECBAgQIAAAQIECBAgMH4BFRK4j0D7C739YaI5ZJz3Yy9+PPqScXBuZ7B309V5Uju5tZt613EzJdax7LvU3P4JQcwO35UapexEfeVXosz3Y1KSqsxaDHyXi3UTIECAAAECBAgQIHBSAu5DgAABAgQIECBAgAABAgQIjF/geBXWGBa/5o3oM/f92Zc/E7VbpL/Hu3wNz8pUcw2rvrnkmm/K9VbzyG62XLdlmMVk+EiUeDXXffSbn43S1SilXG95soUAAQIECBAgQIAAAQIETk7AnQgQIECAAAECBAgQIECAwKFAzXWNrrZWYidq/Pzlz8WQAXApLa+LzOwy7rzlV78lou23Frkd6/dJkVUo+ozGWIZ8UHuR2rosXom9nVeibP96+11wTPJ/eYKFAAECBAgQIECAAAECBAgQOBUBNyVAgAABAgQIECBAgMCtAiV3u4zv+gx83/fipxchcCxSvOyM2z/t7NbX1q217fVr3fqV/GAVT+t+THc+EbUOsbE3XbxOD3YHZz+ygBsQIECAAAECBAgQIECAAAEC4xdQIQECBAgQIECAAIHXCGSIW0uU2sXutMR7rnwq5i2taz/qLC0Abq1dVCLynGjHFi3W+iMAvuf015iU/eiv/lrU6KNrL06+ZPe8xEECBE5UwM0IECBAgAABAgQIECBAgACB8QuokAABAgQIECBwd4ES3VBjv5vE+174TAa9k7j100Lg29utZ6zbngD4PjPelb18kX4lSt2OeddHboQPAQIECJyJgIcQIECAAAECBAgQIECAAAEC4xdQIQECBAgQuK9AHSJ2d4f41OVrEfONKPm/xUUlg9+bW+T+oi2Oru2XAPi+Uz+P6f612KwvRV8yAL7v+U4gQIAAAQIEHl3AHQgQIECAAAECBAgQIECAAIHxC6iQAAECxxTY3Ixfvvz52OuHjH4ncdeM9ygMvusJx3zeip8mAL7nBLZ/JTCPzfludNufjkyAo9Z8p9rXPa9zkAABAgQIECBA4KEFXEiAAAECBAgQIECAAAECBAiMX0CFBI4j0HK5jHyvxRDvvfb5iG4awzSzuuyLWnIj23Hus2bnCIDvO+H5ZvX7UbY/F5uzrXyR7nuBEwgQIECAAAECBAgQeEgBlxEgQIAAAQIECBAgQIAAAQLjF3jQCvdmJf7lzgvtt5p5aWZ3LQBetNy1vEZAAPwakts6Sma+m/PY2P2V6Hf7GGqNYRii5rq12862S4AAAQIECBAgQIAAAQIPJ+AqAgQIECBAgAABAgQIECBwq0DmdNH+rPP+PD740mejTiYxrZHRb35F+5QM8g5b29UWAkseAC/GeI5f+cJEF7UMOYarUburuT56oXLTQoAAAQIECBAgQIAAAQIECJyAgFsQIECAAAECBAgQIEDg7gJf6Hfiyu5Ohr2ReXDL6lqGF4efm7cPu9Z8JQC+3wtQJxFlP7Z3vxB9fTG6rmTDFmfx8QwCBAgQIECAAAECBAgQIEBg/AIqJECAAAECBAgQIHAPgSHz3X919fnY6WuUPqKPmmdnZxy13LXcIiDJvIXjDjtDF6X2MZ3NY6iv5Ak1m4UAgdMWcH8CBAgQIECAAAECBAgQIEBg/AIqJECAAAECBAgcR+DXrrwYMemi1iHa3+1d/BR4EQS33K6149xlfc7p1qfUh6i0vS+1RMlXqe7txeaVT0ZXapSSfYftIe7qEgIECBC4t4CjBAgQIECAAAECBAgQIECAwPgFVEiAAAECBI4lMGQm9+GdiL7W2N88uqTmxmHL7C5ayx7LgYAA+MDhzt8lu7PV0sV0qLERL8XBvyjIlYUAAQIECBA4BQG3JECAAAECBAgQIECAAAECBMYvoEICBAgcX6DFvJ/efjX6zOwihoi2boHvUQuf2wUEwLeL3LbfT+f5Qk1iEvMYdj8dUfPFuu0cuwQIECBAgAABAicg4BYECBAgQIAAAQIECBAgQIDA+AVUSOCYAi34jfyqGfh++NXPR/vBZuR+lLJYHfM2a3lat5ZVP0DR7aWKOskrhtgYXs4AON+sRWd2tXXu5paFAAECBAgQIECAAIFHEHApAQIECBAgQIAAAQIECBAgMH6B41bY4rfWMvuNIb8+t381L82eXHLDch8BAfB9gMowickwzbOGGLY/E6WfRcngt+Tblu9b9lsIECBAgAABAgQIECBA4BEEXEqAAAECBAgQIECAAAECBO4o0GXg+1z7889tY8hTjsK5zOriXi2OTsxr1nDplrPm5RnVZOgy8I2o+aJ0tY/avZTbfQ6wy1azWQgQIECAAAECBAgQIECAAIGHE3AVAQIECBAgQIAAAQIEbhVo6Vtri95S4tPbr2Q2l3s1e6/num3jXi3PX+OlpZhrXP7xSy+lZAQcsTd8Joa6G7V22fZjkQ6Hz4kKuBkBAgQIECBAgAABAgQIECAwfgEVEiBAgAABAgQIELiLQJ+5XJd5726dx2djOzO5Gm1/kQRn/10u030oIAA+hDjeKl+u7nKe2t6sIfrJbgyHe7myECBwAgJuQYAAAQIECBAgQIAAAQIECIxfQIUECBAgQIAAgXsJtL/uXDKF67sSn9p+NWoGwqWUe13i2E0CAuCbMO63WaLGE6+8FF2ZROnmEZN5tL5yvwsdJ0CAAIHjCDiHAAECBAgQIECAAAECBAgQGL+ACgkQIECAwH0FSm3/edY8rZvGx/embSNbLqVFm13mc7ltuatAd9cjDrxGoIW9XdmNKO13v5Gfxif+TQgLAQIECBB4RAGXEyBAgAABAgQIECBAgAABAuMXUCEBAgSOJzBpAXDmcbWtM+4tpURZhL/Hu37dz2oJ5rob3Lv+fLkWge/hug7XYhj2or1wMd+897WOEiBAgAABAgQI3F/AGQQIECBAgAABAgQIECBAgMD4BVRI4IEEDiLMWod48cWXou21XwVHBsGTbA90qzU8uXmtYdkPW3LNC69lS7Y6ia5Oo+SehQABAgQIECBAgACBhxNwFQECBAgQIECAAAECBAgQIDB+gQepsAW9rbVrWjJXu7alPYgAsrtqLV6pm462/SH2d69EqRtRSsmG7yYgmwQIECBAgAABAgQIEHgQAecSIECAAAECBAgQIECAAIE7CpTsba3ruvi1/kr0tUb7NXB2W44hsGQJ5jFGfGantMC3taMHHm0PUWK66Cz5ssVR96LHFwECBAgQIECAAAECBAgQIHB/AWcQIECAAAECBAgQIEDg7gJHvwBuZwwtCW4b2rEFBMDHpjo4sVsEvouvDIIP+nyfkIDbECBAgAABAgQIECBAgAABAuMXUCEBAgQIECBAgACBBxC4fPXKA5zt1CYgAG4Kd2ztnxO0dnTwYHvSfvUbQ9SD3aOD1gQIPKKAywkQIECAAAECBAgQIECAAIHxC6iQAAECBAgQIHAcgaNf/dao0bZbW2Rzmc+17ePcY53PEQDfdfbzDbrlN74H+5O4kr19XtVeuOQrrT93LQQIECDwsAKuI0CAAAECBAgQIECAAAECBMYvoEICBAgQIHAsgRb09hm/Lf4e71BjZ74Xre8o+G39rR3rZmt6UiaYa1r5Q5ZdYsgrW/ibbbGVXxYCBAgQIEDgIQVcRoAAAQIECBAgQIAAAQIECIxfQIUECBB4MIHhKMHMpLeFv3EUCOe6bT/Y3dbv7CO+9av8uBXXJLq5tetKC4HbhkaAAAECBAgQIPDQAi4kQIAAAQIECBAgQIAAAQIExi+gQgKPKJAZcER+tey3rRftEe859ssz3Rx7ieojQIAAAQIECBAgQGDZBIyHAAECBAgQIECAAAECBAgQGL+ACs9HQAB8Pu6eSoAAAQIECBAgQIAAgXUVUDcBAgQIECBAgAABAgQIEHgggfbr364eXNK2WzvY830ngSUJgO80NH0ECBAgQIAAAQIECBAgQIDAuARUQ4AAAQIECBAgQIAAgQcQKIdR72H4u/jzz0fbD3CbdTtVAPyQM14WL9fhS/eQ93DZoYAVAQIECBAgQIAAAQIECBAgMH4BFRIgQIAAAQIECBA4psBBDhfR8t/ZbCNaInfUJ9yM+34Y3Y+oDBE3tRqHZPmW1fa2hQ8BAo8i4FoCBAgQIECAAAECBAgQIEBg/AIqJECAAAECBAg8qEDL4Uop0cnj4kE/h2nmg162Due3n/i2dlTrsNi4Mnk6hsC2wPBFgACBRxNwNQECBAgQIECAAAECBAgQIDB+ARUSIECAAIGHFuhqxBfPHo+S64e+yRpeKMm866S3N6m1Fvy2VqOWIepkEqXrDrbveq0DBAgQIECAwL0FHCVAgAABAgQIECBAgAABAgTGL6BCAgQIPKzAEC2d60qJsthqOd3D3mv9rhMAH3vOS2TqG8MkopSy+JcGJfCFDwECBAgQIEDgQQWcT4AAAQIECBAgQIAAAQIECIxfQIUEHkGg3HTtE09eahHd9Z4WDF/fsXFHAQnmHVla582vVts/aN1kmgFwjboIf+cHnb4JECBAgAABAgQIEDiWgJMIECBAgAABAgQIECBAgACB8Qs8WoWZw5VhkcTVknnd0C9uV3NzseHrvgIC4LsStbeo8Ry1dmKJ0l3KjS6G9pbV/dyu2SwECBAgQIAAAQIECBAgcB8BhwkQIECAAAECBAhc/wVOAAAQAElEQVQQIECAwH0EWu7W2rA4b2d/P37DVmZzuVtr9g8ZDrf14qivuwm0dPNux86gf5UeUXKwJUp9JmqdxFDyJcseCwECBAgQIECAAAECBAgQIHA/AccJECBAgAABAgQIECBwXIEaXdTM4iIubG3Fs5PNxYWSuQXDsb66Y53lpBQo2aYx23hz1GGar908YphEyf/lAcvDCLiGAAECBAgQIECAAAECBAgQGL+ACgkQIECAAAECBAg8gEDJc6dDxnAlt/b7eEM/vTWNy25hcCLdYxEA3wOnHVr8ped8kdovfvNdi2F4OsPf7FgcTD5vWJPQCDywgAsIECBAgAABAgQIECBAgACB8QuokAABAgQIECDw4AIlZgf/2d8Mfmu85bHHY/GHeQ/juQe/3/pdkQnm+hV9nIqPgt+acW/LeGu+WUM3j/3Np/Ml62OaL14XLRI+zt2cQ4AAAQI3CdgkQIAAAQIECBAgQIAAAQIExi+gQgIECBAg8BACmfJmSDftu7i4V6Llc++YbGUQ3G6Vx9pKu6+AAPgeRDWP1Xylahmixizq8GR0k1xHH13252ELAQIECBAg8EACTiZAgAABAgQIECBAgAABAgTGL6BCAgQIPKRAjegyAO67DH/zFkMM8bqL7RfAeaBkh+VYAt2xzlrnk+osq+8j6iRm5Y0ZAueuhQABAgQIECBA4MEFXEGAAAECBAgQIECAAAECBAiMX0CFBB5RIPPf2MsAuIXA08x9n5xuxWQ6zbuWbJbjCAiA76PUN6EyRDeUqPWpbPe5wGECBAgQIECAAAECBF4joIMAAQIECBAgQIAAAQIECBAYv8AjV5gZbwuAWz7Xl5L5XMSFbhpPP/FULEK6PB4+9xVo8eZ9T1rHE0qNaG3o9vOFKlGGGvNnn4nMgcOHAAECBAgQIECAAAECBI4t4EQCBAgQIECAAAECBAgQIHBsgYzobjm3y47fsvX6mPS5MclDJZvlngLnFADfc0xLdbBEH13Nt6n2sd+9LsfmrUoECwECBAgQIECAAAECBAgQOIaAUwgQIECAAAECBAgQIPBoAi2Ze+vWU9FF22r3yiC4rbS7CnR3PeLA4jXanHdRhmn0ZR7d5tsiyjRKyb7DFj4PLuAKAgQIECBAgAABAgQIECBAYPwCKiRAgAABAgQIECBwAgLtF8Dv3Hwqhi5vNmT4W7NFa7lvuaNAo7rjAZ0p0N6d/VlE7aLPt2sor8vXqcSQh45aHP1jg+yzECBwfwFnECBAgAABAgQIECBAgAABAuMXUCEBAgQIECBA4KQEWhT3jovPRKntP9sa0WUAXEoL8Vo7qaeM6z4C4HvOZ4kYMgDOl2i69RtjKBeyRbT/+PT1ltd7vRLBQoAAgfsLOIMAAQIECBAgQIAAAQIECBAYv4AKCRAgQIDAiQqUOsRXXBoilwx/S0xjOAjr/Erzrs4C4LvSHB5oGXDpYqc8G3Vy4Xr4e3g0Wvh71I76rAkQIECAAIHbBewTIECAAAECBAgQIECAAAEC4xdQIQECBE5H4OJkEm/cuJABcJ/ZXAbAp/OY0dxVAHyvqSwZ7c7284wS88feFl0GwF3k/0qJ7rCFDwECBAgQIECAwL0FHCVAgAABAgQIECBAgAABAgTGL6BCAqckUPK+0/0SX/PsWyKGGvstv8s+y90FBMB3t1kc2Z/u5rpEd/GtETHLlkvmwu1lay33LAQIECBAgAABAgQI3EVANwECBAgQIECAAAECBAgQIDB+gVOvsB/inY8/E5PIkC5b+z71Z67wA7oVHvsZDD1fn7IT3f7F6CfvimG/jxiGiJr9h09vIfBRO+yyIkCAAAECBAgQIECAAIEIBgQIECBAgAABAgQIECBA4IEFjnK3tm6JXI0Sk24S33zpzVG77B267In81GyWOwl0d+o8vb7Vu/OkdrHTPRMxvZDB7zxbjVJv1JGv2eFLdqPPFgECBAgQIECAAAECBAgQWG8B1RMgQIAAAQIECBAgQODhBa7nb7lRs0WmcW+/+HRMcj0dWkeGdYvALtfhc7tAd3uH/ZsFSnTlYsQbviL28l3qJ/u5X/LVikUI7L2KB/s4mwABAgQIECBAgAABAgQIEBi/gAoJECBAgAABAgQInKBAyXuVIWIruvjK131x5GbriVgkw+1o7lpuERAA38Lx2p1hN2J/60tiKI1qWLxL7cVq/7igtneqtddepocAgdsE7BIgQIAAAQIECBAgQIAAAQLjF1AhAQIECBAgQODEBWrELIO5/ek8fvsbMrObZPa7eIiQbsFwh6/uDn26bhLo62ZMut8Wk34zYv5sDFEWIXC+a7l98IK17ZsusUmAAAECtwrYI0CAAAECBAgQIECAAAECBMYvoEICBAgQIHBqAvNS4sJ8N357XIpJdKf2nLHcmNA9ZrK2F+iJd0TMtmJaJ5Ep8EH4W/Kiw9bC36OWvRYCBAgQIEDgFgE7BAgQIECAAAECBAgQIECAwPgFVEiAAIHTE2h/kXeeMV2UGt/09JfEY8MkWkx3ek9c/Tt3q1/C6VXQAuBrW++Keemiy7drPtmNKCWXEj4ECBAgQIAAAQL3EXCYAAECBAgQIECAAAECBAgQGL+ACgmcgUBXh2i/0ny2bMY3PPnmzO0OHnr0I822Pujx3QQEwE3hesvXI1+g/M6XqIsakxgee0fM83gpJUo3RMnt68vixOt7NggQIECAAAECBAgQOBSwIkCAAAECBAgQIECAAAECBMYvcBYVlszjpkO0v9sbl2M/fvez78ztcpDZlRxBSztznafljqUJNJK21hYC+WoM2Uq+JcM0+m4SZfOrMwjeyhC4Rhlaf56YL1nmxFFrLF6u7F2sw4cAAQIECBAgQIAAAQIECBAgQIAAAQIECBAgQIAAgRMVyEhu8avfzX6I3/3449FNSgyZ4C0CunbwRJ+2+jc7owB4RaDqAUdpyW43icmTvzlfnVkOvouaoXCpR1Hv0ToP5dL2cmUhQIAAAQIECBAgQIAAAQJrLqB8AgQIECBAgAABAgQInLzAIqLL23YZyj3zxBPxpseeiph00Q0Rsz43c13C50igO9qwPhLYiBgm0Q8lrm38tqgxOTzgnw8cQjz4yhUECBAgQIAAAQIECBAgQIDA+AVUSIAAAQIECBAgQOA0BBbJbsvp2kaJaZT4XU+8Lb+HKEONjQyAM9Y7jSev7D0FwDdP3eK9OXiBJhcei37ryzMAbicM+dX6b27ZZSFA4L4CTiBAgAABAgQIECBAgAABAgTGL6BCAgQIECBAgMCpCrQMLyPf9oxJxnZ/8Iu/Mjbm+9FP57E9bfldO6IdCQiAjySur9tL0sUrw5dEmbzxoLe0vju1g8O+CRAgQOCOAjoJECBAgAABAgQIECBAgACB8QuokAABAgQInKlAiRpfdrGLN8+2IsoQQybCNfvC57qAAPg6xdHGJPquxOTJ3x5dmUd7cSKGXGcAfD0IDh8CBAgQIEDgngIOEiBAgAABAgQIECBAgAABAuMXUCEBAgTOR2Ay7+NbvujtMe0zvzufISz1UwXAt0xP+/34LPaGZyKe+W3R1Xxpautr7ZYT7RAgQIAAAQIECNxNQD8BAgQIECBAgAABAgQIECAwfgEVEjhHgY2M7v6tL35XzObziMk5DmRJHy0AvmViatSuxoVLXxlXp49F7hweLYfrtrp5u+1rBAgQIECAAAECBAgcCVgTIECAAAECBAgQIECAAAEC4xc4zwpbUjeLLr5q89l445OvyzzvYDQ1V0ctN9d6EQDfPP21RJlvxJXXfU1c2NvM/LePKHHwyWPZkdut46jlroUAAQIECBAgQIAAAQIEmoBGgAABAgQIECBAgAABAgROWSAj3jrEY/tDbGWI98de/5Xx+N4Q0WV/aS0fX65nwrmznsspB8Crhdoy3vnjz0bXfUVM813pu/27FJBvzl2O6CZAgAABAgQIECBAgAABAusnoGICBAgQIECAAAECBAicnUCpdZHl/c7XvyNms9nZPXhFniQAvmmiakxi7+JXx3x4MsoQ0UcGvTWJWjLctm86d/GPCNo/JMh2U7fNmwVsEyBAgAABAgQIECBAgAABAuMXUCEBAgQIECBAgACBsxTI+G57VmNah3jXY0/H1289G5NFXte+WjsYzI2tg/11+s50c53KvVOtOf0HSwyxEfXCb4themXx2/ChbhxekG/S4dbNqzv33nyGbQLrK6ByAgQIECBAgAABAgQIECBAYPwCKiRAgAABAgQInLVAxnpxJSO8vtSY7+/Gn3jzb84AOHvbrzuPBtNCvGzZe9SzVmsB8OEve/emQ2w//nWxM3tbzONiXJtN8kWYZsu34/C7beW7FIuWfRYCBAgQuKOATgIECBAgQIAAAQIECBAgQGD8AiokQIAAAQLnIFAy2Svx+F6Xed0QG/M+vunpN8cbN9qf9t2L6HKdZ0RLfrOVcxjhMjyyW4ZBnOsYhoOQd39WY3bpt0aUWZTSXoeSL06Jmz9Hwe+tvTefYZsAAQIECKy7gPoJECBAgAABAgQIECBAgACB8QuokAABAucpUKIcPr6UIWbRx7/7tq+NmPQRdYjJMCyOl8Nz1nElAI4aQ74BdfbOqBe/LN+B9svf7Mitey2LMLje6wzHCBAgQIAAAQJrJqBcAgQIECBAgAABAgQIECBAYPwCKiSwJAKllCgZ2E1qH3/o9b8pvqhuxCQD4IghR7jeIZ4AOObRdzVmG98Ye7OtyDcl7v9pL01r9z/TGQQIECBAgAABAgTWQUCNBAgQIECAAAECBAgQIECAwPgFlq3CUkpMsn1xP41/+62/OUoGwMMkYt1TvDUPgEv05bEom18U+09+a8z7x+P2T8mOoxZtY/HK1KjloB305UkWAgQIECBAgAABAgQIrKeAqgkQIECAAAECBAgQIECAwLkIlFIyqiuxNY/4A6//8ri0n9t9RNd1UUq5azuXwZ7hQ7vTedbq3LWUacwvfdvi178b+/lG3GHo5ea+tnNzu/mYbQIECBAgQIAAAQIECBAgsFYCiiVAgAABAgQIECBAgMB5C9ToJhFf3T0Zv+tNXx57peV9w3kP6lyfv9YBcI0SdfMd0W99U0z2p1Ej345znY6RPFwZBAgQIECAAAECBAgQIECAwPgFVEiAAAECBAgQIEDg3AVqRKlRhhq1q/Efvunr49K8/ZKzxjp/1jAAzgmvQ4a9kW0a/aWvjuiejAt7s9jtZvkulGwWAgQeVsB1BAgQIECAAAECBAgQIECAwPgFVEiAAAECBAgQWBaBTP5iZ1ajlBrv3Hw8fv9v+NLoMguM3K/Rx1CGbMsy2rMZxxoGwC3grfHqrMTOxTfG9oVvib5MYndSYlbz5Tgbd08hQIDAGAXURIAAAQIECBAgQIAAAQIECIxfQIUECBAgQGCJBEos0r3M+jL1ze3d+I/e9DWxOYkY+r3cH3Ks6/cnodcuAK4xjciX4OJ8iPmT3xJlejEWoVIT/AAAEABJREFUn5YL52vQlsW+LwIECBAgQOABBJxKgAABAgQIECBAgAABAgQIjF9AhQQIEFgugboYTomS69p+6FlqvOmZZ+LfevKtEdP9KNk36bvMhrs8Y32W9ao257XUEn3MYth8a/Sz/10MZZotFq3m8cUb0tYaAQIECBAgQIDA8QScRYAAAQIECBAgQIAAAQIECIxfQIUElligBcAt9GyBb929Fn/ynb81nuo2omYOOJvPcuQl2/oszWJ9qm0J7zCPGpO49tRvj9nwhogMhNcHQKUECBAgQIAAAQIETlbA3QgQIECAAAECBAgQIECAAIHxCyxrhbfEui0HzNZC4HduXIpv+w1fFgc//GwBcI08tGixBp/1CoDbW1C2ok7fFZPp74m9zQyDuxsT3rLgNvlrMO9KJECAAAECBAgQIECAwKMKuJ4AAQIECBAgQIAAAQIECJyLQPtzz0ctamZ9Q41SI7pMfCf5vdWX+M63fUM8NZ3FvOzFkNFvnhUtCxxKRJ56LuM+q4d2J/ug5b9bLV288sw3Rd14ImLYzAku0SY734flH7wREiBAgAABAgQIECBAgACBpRAwCAIECBAgQIAAAQIECCyrQMa7dYg31Vl859u/Poat3Rxony3783sdlrUKgNuffo6nvjHiia+Lnck0+q6PNtU3t3WY9FOr0Y0JECBAgAABAgQIECBAgACB8QuokAABAgQIECBAgMASCZQcy41Wo8v0r6v7sdnvxB97/Tvjq7pL0f4sdJ62Nsv4A+CW7uZER+mij63Yefr3x4X9J6LvhphP9qLksfZSrM2MK5TAKQm4LQECBAgQIECAAAECBAgQIDB+ARUSIECAAAECBJZRoGV9Ry1iyCHW2JsM8bpMAv+Td35DzPrW17q76GqXve3s3B/p0o20rhtllb2IbjuiTmL/md8V293rY3tSc3JLTIZp5IGc5JotrrfwIUCAAIEHEXAuAQIECBAgQIAAAQIECBAgMH4BFRIgQIAAgRUQKDnGyaJNhy72+/341qffFN/2+rfFxlBjs8/jdZbHa7bxLqMOgGtkuj/bjZg/HjF5S9RLvzMz/xb6Rib9JdrEl6PYN+e5jHeeVUaAAAECBE5JwG0JECBAgAABAgQIECBAgACB8QuokAABAqskUDIh7DIBzOQv87+Nfojvevs3xJNbG9H+XnCNPo+vUj0PPtbuwS9ZpStygutWDJMnon/2j8TO9Ety8DnZ+R2LaW/b2XLy8ztunu22f9TChwABAgQIECBA4LUCeggQIECAAAECBAgQIECAAIHxC6iQwCoKlMOUL1ddDPHldSO+6y2/Nbb7y7FZ9zIlzHAw6zr4zo2RLeMMgOs0w9ySkzfERt/F/oVvjBef+IrI+b1l+tqktpYn3tJ/tFOONqwJECBAgAABAgQIELhFwA4BAgQIECBAgAABAgQIECAwfoFRVNgCv42IP/qGd8W3vOFNMUzmi7K6FhLmsbZqbdE5kq8RBsA5RXWSYe9mRLkS27O3xN6zfzj6MotZ9FHKJEq2GiUOWp4aETUnOLvacr1lt4UAAQIECBAgQIAAAQIEbhWwR4AAAQIECBAgQIAAAQIEVkagtpFmIro19PF97/gdsdldzlywRqkR3ZAH81gLB3M3d8axtJJOoJLluEWbmLr4SXcfMb0c293TsXHp/xBDeSrnrY86XLyR9GbPzaNu1x7tl7bROlpr2xoBAgQIECBAgAABAgQIECAQERAIECBAgAABAgQIECCwWgIt6J3UEvMu4s0XLsV3vvUbov36t8/9WQuAWzCYmWBbrVZldx9tlnb3g6t2pE1MX3Km6hB77VfAT/ze2N76xhgmk5zIEvvdNG7LfeOOn8NJbveL3L7jOTpvCNgiQIAAAQIECBAgQIAAAQIExi+gQgIECBAgQIAAAQKrJpA5X8v7chWZAcesr/HHv+Rr43c/8fYotfVmQRkt5veolm5U1WQxtfQRdRaTjXfG9Ik/lAFwF/PJfnTDNGq3v5jcPCHPvHVpk3/U016ANuWtHSswPrrQmsAaCiiZAAECBAgQIECAAAECBAgQGL+ACgkQIECAAAECqyjQMr8+Q8D2699JBr1DKbFVu/juL/vmeN1kI/quxuY8RhcHjisAzlmcbT8d841n4sqb/7343MbjEbEbtWYonFul7B6m+XWxLjUWE9oQ2nbkfi5tFXmrRQsfAgQIELibgH4CBAgQIECAAAECBAgQIEBg/AIqJECAAAECKy+wyAGzisx7Y7Ov8a6Lj8X3fNW3xtbGJPbzYD36NXCeM4alZZ9jqOOwhho14/sXn/590Q9vilk/iS6PdC3NLRnr53bE0ToW4W85Snzj1s9Rd1vfesQeAQIECBAgEMGAAAECBAgQIECAAAECBAgQGL+ACgkQILDaAiWH31rLC4/WLeyd91fj2559S/yR139pdGU/SjuY5x4sq58OtnoPahnBdy3TmD/7rVGe/tbYj4sxGaZZVZuxbPW2Uo+S3zyUJ1kIECBAgAABAgSOK+A8AgQIECBAgAABAgQIECBAYPwCKiQwEoFbo8CagW+Ni/1+zPa340//xv99fPPF3xCl9lHzf9HaUYa4wvXfloquZiVtQmqUqJOn4upTfyS2+s2o090oZZLz1Eq8dWqzc1Fo+2HwYsMXAQIECBAgQIAAAQLHEnASAQIECBAgQIAAAQIECBAgMH6BcVeYqWJX47H5PDZLH//5u7413vzU04fxYWaKdfWrb+noSlcxzwr2Nq5Gv/FFsfvsd2Uts5jnd7f49W8fJUPgEhkER36OEt9yEBm3+WstjuYy17m03VtaXmkhQIAAAQIECBAgQIDAuguonwABAgQIECBAgAABAgQIrKRA+7PPN1qWUFt22MXmvI8vu/BY/Bdv/61xKUPHMmxGZsN5wmovGZ8+SgHnfW2NSXk5ur03xv7r/1jsP/b2qIvoNmIytNKGxV45/I7FOu78KTe62+ZRu9FriwABAgQIECBAgAABAgQIrKuAugkQIECAAAECBAgQIDAGgaMEsOWIbTtiUof4xqfeHP/JW74munIt+kn7Ielq19qqW+EKutjpvyi6J//N2N74xtgtW9cD4NuLKke//r39gP2HF3AlAQIECBAgQIAAAQIECBAgMH4BFRIgQIAAAQIECBAYlUDJag5aKSVD3xJP7kX8n7/0N8Uffes7Y2t7HlEzBM5gOFb0s3IBcL0OXWKIWWw+/e1x+cl/IyZDRBfbUUuNoVw/Kerifzf2bREgcDIC7kKAAAECBAgQIECAAAECBAiMX0CFBAgQIECAAIGxC7TscacFjWUn/tQbvzq+5Q2/8fqfga5Roix+ZFpWimGlAuCatPvdLPrYiFfLVuxu/mvx6qVvjzp5PIYuo/k83pZ2XpQhWisZAJcYopQabWpK+17BiQofAgQILI+AkRAgQIAAAQIECBAgQIAAAQLjF1AhAQIECBBYC4GSVW71EZv7m/HF3WPxl7/ym+Otzz4Vm2UaMZ1EzWyylC5KKddbXrLUS7fUo7ttcCX3N4b9mE/2Y3P2lbHzxv9TtPA3oh2Jxafmd8t3Fy2327I4WutNZy162iGNAAECBAgQeCABJxMgQIAAAQIECBAgQIAAAQLjF1AhAQIE1kugJYclk8Qu21Mxi7/5rt8br7swi64fonbZYrX+5nC3atPXlyHK/pfH8Kb/OOazL4kokyiL1L2L0tZdF11bt5bbcfgpbV3b11FrPa0d7VsTIECAAAECBAjcU8BBAgQIECBAgAABAgQIECBAYPwCKiSw5gLtLwt/+fRi/Pe/8XfHm/oaZdiLWvuoQ4bA9aAtO1G33APMgLbmENvPedtAc7sOb4v+rX88ticbsbm/EXlGO6IRIECAAAECBAgQIHCKAm5NgAABAgQIECBAgAABAgQIjF9AhbHIHmf9XnzNU8/G933VvxHPTiKiZssjbbUK2WSmq23AS9gy7I0W/DbJ+SRqnUU/fWu88iX/t9jbeHtM8ljtdg9OKSVqopfWsr9VU2rEomVfbi2Ot80S0VbZ6mELHwIECBAgQIAAAQIECBC4u4AjBAgQIECAAAECBAgQIEBgVAL18Je8d1wPNbb2alzY3Y2vzxD4v/qy3xGXMrecTacRuQwZNuay1B7dw43uDK4qQz6kRiRyne3H0H1pXPni/2NMH3s2ohwNO4/H0adRt3a0HxnwxuEn+3M53Fn0t93WjvqsCRAgQIAAAQIECBAgQIAAgdsF7BMgQIAAAQIECBAgQGB9BFry2ALenVnEXoa9T0QX3/r0W+P/85W/M16/vRNl6CMmGV8uOclRkrqcwywRtXs86uxt8cobvyP2L3xFjnOWrR3IdhTlLn71m/s5K/kdZbFebB2cm9+WExRwKwIECBAgQIAAAQIECBAgQGD8AiokQIAAAQIECBAgsGYC19PFzBr73On6IV6/18fve/qL4vsyBP6iaxGTPuPVPF5r+zHrcgLlCJdrYOl1Y0AZ7Natp+OVZ//96C++Iybd1aiL/0W09D0PH5xbDlZH3zd2b2wdHbMmQODRBFxNgAABAgQIECBAgAABAgQIjF9AhQQIECBAgACBdRXoMqx8YjeirYdSkqFEP92L3/v6N8ef/erfE4/NJ9l3EP7Wox+rZs8yLUsVANeU2e9mkRlv7Nc+YuPt8cLrvjPKY2+N2TCJ0j8WkdBDWrfwd7HOk2sk8sHPfiMiD15v4UOAAAECJyfgTgQIECBAgAABAgQIECBAgMD4BVRIgAABAgTWWqBlkJc3M67MyLFll7vTElv7XUyHIb75i98Y/6+v/rp4otuO6awd7aPWts6TY3k+SxUAN5rJUGN3Gon2NbHzxv9LbDz2+iglw99oR0uLeqPBx2L/ED8P1Wi4cfhZdOTBw10rAgQIECBA4BEFXE6AAAECBAgQIECAAAECBAiMX0CFBAgQINAEWhaZaeMijRyyY3cyif1pFxcz7P1dz/7G+B9/yx+ON5YuoptHlOGWlDKW4JMjW4JRHA6hJuPOZDOxvj6uvek74+rkbQk2jcWf0E7pdjzynFLbsEtEbsedPrV1Hh5fbLd9jQABAgQIECBA4KEEXESAAAECBAgQIECAAAECBAiMX0CFBAi8RuAwbYxuKNFHjbLfx1PX5vE1l14X7/7Sb4u3TDai6/qImkcXgebRLerRxrmsW5J6Lg++9aEHCDVm0U2/LK5+yb8bVyYXo2t/8jmD31gEvSW/S0R+x9Hn4LKjPWsCBAgQIECAAAECBE5YwO0IECBAgAABAgQIECBAgACB8Quo8O4CJfPIx/ciJkPEkP8rGQRv7vXxjmefib/2tX8g3vpEZprXw988OY9Hu6it737bUz1y7gHwvKtRJ1djb7oZ8dQfiPkb/6Mo5Q0xyyQ9yl7U0i1amsbib2jnxsG6bQzpVw5alBtQi80j4BvdtggQIECAAAECBAgQIEDg2AJOJECAAAECBAgQIECAAAECBDJ3vEwaqpEAABAASURBVDqtmUdGzGoXQ9fFpJS4sF/ja8ql+NEv/0PxbU+8JZ7Y79NqiI2+RoabsbggcjvO/tM92CNP9uyMfmM+3Y758LqYPPYdce2Zb495XMiHlCj5ffDVNu7c2jkHrX3fdk7rau22brsECBAgQIAAAQIECBAgQIDA/QQcJ0CAAAECBAgQIECAAIHrApk55nIQXWb4G7lVsk0y4H2mTOIv/ZZvij/+m746tvrMfmOaX621GLbEeXzak8/juYfPzIQ83hbDl/zpeOXZ3xP9/PUR0WW7aVn8Cejsq9nyWMlDJcPykqhxvYXPWQh4BgECBAgQIECAAAECBAgQIDB+ARUSIECAAAECBAgQIHAfgXJwfLGq8XjM48980dfGn337N8dTJfPPSTuQgWYGxHEOn5aqnvpjW3ntIQfrVnDEkOn3fjwZw+u+O/a2/rXo66WYT6/laQdn5cZrl8NDB3doh29stT2NAIHTE3BnAgQIECBAgAABAgQIECBAYPwCKiRAgAABAgQIEHhQgRJ1uBDTeRd/+C3viv/mN//r8YatiNmkjyhDRBwEnAffEQc/dI1T/XSnevf2C93afuK8GfMyif1JjWG+Fe3PPO88+3vjlS/9y7Hz2FtjqCVmZTsm7Re+mYqXRYs4+AV140ic6xot9D1q4UOAAAECpy/gCQQIECBAgAABAgQIECBAgMD4BVRIgAABAgQIPIRASy0ntUYt83is343f+cSz8YNf9u3xrZvPxoXs38gcuMt15Ikt7sy4NFr6+RCPOvYl3bHPfJgTM9htl5XYiemwFxt7k9idXornn/2OuPzMvxOzYSMPZ7X5fbDcvH3Qc+P7Zoo8r+22duMEWwQIECBAgMCJC7ghAQIECBAgQIAAAQIECBAgMH4BFRIgQIDAowhkchmLgDciujrEOx5/Iv7KV317/Mm3fm3Muhr9JBa//I387Of2aUecpxsAtxg7i4zp1WhZ7//G3r31SpaedwF/qvahe3oOnow9Hp80EzJOnDDGjhMZYmSBhHAiESkhFgkzCLAFCIRAJkgIoSCkkCtQopDvgMQNV0RcBFAu+EAwYOTx9N67qlhVu3t67+59qMM6vO/z/tpd+1C11rue/++Zu79mvHj0hfjxF/9pvPLqX4nj85fjrGvCL2IZq3Xr3QXe+u9GZdZd3r02P3c/+kuAAAECBAgQIECAAAECBAgUIWAIAgQIECBAgAABAgQItCmw6nrgVZyeP46Xjlfx22//YvzR1/9afP705ZjNZ7E8fqqyevrDIN8HKYBXsf7fet71f7r5o/hxfCY+evm7cfbG78bs0Ve7T1+K08UsHnQl8Hw1X1/olV9AQgIECBAgQIAAAQIECBAgQCC/gIQECBAgQIAAAQIE2hXoet3ZahWr2TJeujiPR8uL+LWXvxT//c99EO9/+mfj+GIZ0X22eUV3XVcXd29EbL5Hb3/6bV83Ze4yzo/P4qw7eRlHcfbwy7F66wdx9unvx48efSZiNYvl0Swujpfd90XEbBaruP3VXRDRfX75iss/s/W3Vfele21+7n70lwCBggWMRoAAAQIECBAgQIAAAQIECOQXkJAAAQIECBAg0LhA11uuuu5zMTuKi/lRzLoSeL78KD579FH8+5/5+fj9r34zXl/9MOL0IlbdtbHsviyOYv0fVe5Trqtpezxudtlanz7+VBxdvBHLV78bjz/3u/F/T74R5/OuxZ6fdQ9bdK8nxW2XqfslooO49RXri9avuP5n/db6df1dvxEgQIBAaQLmIUCAAAECBAgQIECAAAECBPILSEiAAAECBAh0Auvycv1aV7Dr79EVvcs4Wq3ilfNVfP/T78X//MXvxS+/8oU4WjzuWtBlrI6Wmx64u7m3v+un93ZYlyDi8csRp+9GvPXP43999v348KXXYvZgGfM4i1X3dRVH3fNmMZtdvrpf/CVAgAABAgSSCohFgAABAgQIECBAgAABAgQI5BeQkAABAgSuCsy6Xy5f89k8jrt+dP1azecxP1/Eu/NX4j/+9K/G77/3nXjj9YcRi48jYtm9Vt3rpr+3vX/TtZfv7VEArwe4vPnZ11lX7h7Fxezl+OizvxY/fOsfxw9f/XqcrE7j4cUiXv74lTg9+1Q3+mnMuv89u89PBAgQIECAAAECSQXEIkCAAAECBAgQIECAAAECBPILSEiAwB0C6//M82LW1bvda971uCeL7ud59zpZxfdf/3L816/8enzwpZ+LB4uzrkFddn1rd1F33iqOup+7C7uvq9n6vfWr+2DLv+s7t7x0fdkylt10F91r85jlRZwvH8Ri+SgWj/5yfPzF34vHn/4bcf7SF2I1W2xex6sHcXG8jOXRxzFfLdeHeBEgQIAAAQIECBAgkFpAOAIECBAgQIAAAQIECBAgQCC/gITbCqx71XUZ/Pgo4iJWm3+BNrrS92dmp/GHP/nt+E/f/G584+GrMTtaxPFFV9/O1q+uNe6uja5n3bUE7u7edrTuuuU85ucn3YNPI1aP4mL2E3Fy8nPx0Zf+fvyfd/5eVwK/G8tu0Og66vjkTzdc93f96/Fqde2T9XteBAgQIECAAAECBAgQIJBIQBQCBAgQIECAAAECBAgQIEBgI7CuSDev7stq/U73ff2tK1S7b6uuN13Eg8VFfOfhZ+KP/8L78Qdf/eV4/eXjOO3K4Vcfd1XxbBHHZ9FdF3f+WT336W4F8Gao44hF9/f08/HhW78a//udH8T5w78Yq7OX4mx1Hsvuf107fO0xm1+6e7u/mx99IUCAAAECBAgQIECAAAECBPIJSESAAAECBAgQIECAAAEC1wU+6Uef/DCbX/4wm81jNut+ni/jbP5xvPr4cfzdV34q/vTPfxC//c7X4rUHi3i0WMbJSdfNxuW1s9ns8p4rj9iUv7Pr7ez8yud3/riKWaziJGLxqXj8E78eP/7cD+L00W/EbPUoYvlwU/ueHV/E5b+CfOdRPmxLQFoCBAgQIECAAAECBAgQIEAgv4CEBAgQIECAAAECBAjsJLDaXD3rWtaTruhdzc7iZPk43r6I+GfvfD3++FsfxPc+/1586mwZx3ERMVv/3+8uoytmY7X5X3Rfu+a3e+f5v88VwOsHrW9Zv93dsDrv7jyL9f/n70cnX4jHr/1KfPjuv4uP3/qbsXjwdqyOHkTMT2M2X1fD83jp/DSOlrOuKo5rr7jyZ7Xqzr/yuvKRHwkQSCcgEAECBAgQIECAAAECBAgQIJBfQEICBAgQIECAAIFtBD7pSWddX/rkFTGPxep481quFrHs+tkH5xfx9vI4/u27344//cb78cHnvxKvdnXvavU4jlZdn3vSPe1o/ep+Pp5FV9bGbDb75LVueuOTP+v/9+HlUcxW3YNmR3HRFbz/7+S1uHj1uzF781/E2Zvvx+zBG7EufSNmm7+bL09+nHXvPXttPgl/CBAgQKBRAbEJECBAgAABAgQIECBAgACB/AISEiBAgAABArsLzLpbnrxWXb8aXXl7+Xry/vpbV/TOF2fxuYcP4g/e/nb8j5//IP7Jm1+L149mcbQ8i1mcRcwuImLRvTandN8v/14rgNf974cPjuOie8jq9Cvxo7f+QZy9/Udx/uZvxOrB52K+fNi9ZrHqHnh5+4tfZ93jXnzXOwQIECBAgEBLArISIECAAAECBAgQIECAAAEC+QUkJECAAIEeBGYvnjGfz2Pz6j6bzxbxYHkRP33yUvzOl78Vf/KN34p/+We+GT81O47Z8uM4uTiL+aYEfnbOPLrWd9W9vYzjWKxejtPVX+2K39+JH37xX8Xxo1+Jh7PPRawedaXwgzifn8ayK4ef3e4nAgQIECBAgAABAtcE/EKAAAECBAgQIECAAAECBAjkF5CQAIERBLoaNxazVTw+XsT63/Z95WIR76yL4Dd/If7bL/2d+A9/9jvxC6+/FQ8ulrH+T0N3fXGs/8yXZ2/E+cmX4/zN34yLd36ve30vlq9+PeLolXg8O4rz7qpF933VNc2z+TKie0j4Q4AAAQIECBAgQIAAgRcEvEGAAAECBAgQIECAAAECBAjkF5BwbIGjVcRqtoxF19XOVxdxsTyLN85n8bdfezf+y3t/Pf7ze78V/+jz34gvLI5ifvY45h/+5D+Ms7f+TXz84IP4+OiLcREn3QHzbu5Z91oftv52+fP6Jy8CBAgQIECAAAECBAgQIPCCgDcIECBAgAABAgQIECBAgACBXgXWDe0sLv8X3ff139j8Wb8XcbSIOL24iK+9+Ur863feiz/5S78Zf/izvxTz04ffivnxa3E6X8SDxcOYz9bl7+bOg784gAABAgQIECBAgAABAgQIEMgvICEBAgQIECBAgAABAgQIDCMw2xy7/rp+bX658mUVq9kqHi7OIo7P4zPLi/hbb77b9b2zszg//jh+fHoWPzpZxmp9y6r7un51v9101PoSLwL3CPiYAAECBAgQIECAAAECBAgQyC8gIQECBAgQIECAAAECkwh0fe7mubNYxkn3Oo3V6jSOF6cxP+8a3uXqKKJ7zbvCd7Vadj8/e61/X61W3Q03vzbn+kKAAIFrAn4hQIAAAQIECBAgQIAAAQIE8gtISIAAAQIECBAgMLpA1+2u/63fp6/ZbBUny0U8XCy6GngVy6NVzGPzH4uedV/Xr6e/Pfse/hAgQIAAgV0EXEuAAAECBAgQIECAAAECBAjkF5CQAAECBAgQmE5g1j366evKj+u3utJ3XQB37175O4vVk9/Wlzx9PXnLNwIECBAgQIDAHQI+IkCAAAECBAgQIECAAAECBPILSEiAAAECZQvM7x5vXQDffYVPCRAgQIAAAQIECEQEBAIECBAgQIAAAQIECBAgQCC/gIQECFQgcKUAXpe9z78qSGBEAgQIECBAgAABAgQmFvB4AgQIECBAgAABAgQIECBAIL+AhLUIXCmA1yNfKYDX/yXo9Wv9thcBAgQIECBAgAABAgQIELhJwHsECBAgQIAAAQIECBAgQIBAUQLPFcBPZtsUv0/K4M3PT97f8pvLCBAgQIAAAQIECBAgQIAAgfwCEhIgQIAAAQIECBAgQIBAeQI3F8DlzWmiegRMSoAAAQIECBAgQIAAAQIECOQXkJAAAQIECBAgQIAAgUIFugL4yb/pG+vvT6bc/Lj+V3+71+bnJ+/7RoAAgTsFfEiAAAECBAgQIECAAAECBAjkF5CQAAECBAgQIECgZIErBfBzY66L3/Xrubf9SoAAAQIEbhTwJgECBAgQIECAAAECBAgQIJBfQEICBAgQIECgeIGuAC5+RgMSIECAAAEChQsYjwABAgQIECBAgAABAgQIEMgvICEBAgQI1CGgAK5jT6YkQIAAAQIECJQqYC4CBAgQIECAAAECBAgQIEAgv4CEBAhUJKAArmhZRiVAgAABAgQIECBQloBpCBAgQIAAAQIECBAgQIAAgfwCEtYmoACubWPmJUCAAAECBAgQIECAQAkCZiBAgACOEd88AAAQAElEQVQBAgQIECBAgAABAgSKFOi1AC4yoaEIECBAgAABAgQIECBAgACBXgUcRoAAAQIECBAgQIAAAQLlCiiAy91NbZOZlwABAgQIECBAgAABAgQIEMgvICEBAgQIECBAgAABAoULKIALX5DxCNQhYEoCBAgQIECAAAECBAgQIEAgv4CEBAgQIECAAAECNQgogGvYkhkJECBQsoDZCBAgQIAAAQIECBAgQIAAgfwCEhIgQIAAAQLVCCiAq1mVQQkQIECAQHkCJiJAgAABAgQIECBAgAABAgTyC0hIgAABAnUJKIDr2pdpCRAgQIAAAQKlCJiDAAECBAgQIECAAAECBAgQyC8gIQECFQoogCtcmpEJECBAgAABAgQITCvg6QQIECBAgAABAgQIECBAgEB+AQlrFVAA17o5cxMgQIAAAQIECBAgQGAKAc8kQIAAAQIECBAgQIAAAQIEihbopQAuOqHhCBAgQIAAAQIECBAgQIAAgV4EHEKAAAECBAgQIECAAAEC5QsogMvfUekTmo8AAQIECBAgQIAAAQIECBDILyAhAQIECBAgQIAAAQKVCCiAK1mUMQmUKWAqAgQIECBAgAABAgQIECBAIL+AhAQIECBAgAABAjUJKIBr2pZZCRAgUJKAWQgQIECAAAECBAgQIECAAIH8AhISIECAAAEC1QkogKtbmYEJECBAgMD0AiYgQIAAAQIECBAgQIAAAQIE8gtISIAAAQJ1CiiA69ybqQkQIECAAAECUwl4LgECBAgQIECAAAECBAgQIJBfQEICBCoWUABXvDyjEyBAgAABAgQIEBhXwNMIECBAgAABAgQIECBAgACB/AIS1i6gAK59g+YnQIAAAQIECBAgQIDAGAKeQYAAAQIECBAgQIAAAQIECFQhcFABXEVCQxIgQIAAAQIECBAgQIAAAQIHCbiZAAECBAgQIECAAAECBOoRUADXs6vSJjUPAQIECBAgQIAAAQIECBAgkF9AQgIECBAgQIAAAQIEKhNQAFe2MOMSKEPAFAQIECBAgAABAgQIECBAgEB+AQkJECBAgAABAgRqFFAA17g1MxMgQGBKAc8mQIAAAQIECBAgQIAAAQIE8gtISIAAAQIECFQroACudnUGJ0CAAAEC4wt4IgECBAgQIECAAAECBAgQIJBfQEICBAgQqFtAAVz3/kxPgAABAgQIEBhLwHMIECBAgAABAgQIECBAgACB/AISEiCQQEABnGCJIhAgQIAAAQIECBAYVsDpBAgQIECAAAECBAgQIECAQH4BCbMIKICzbFIOAgQIECBAgAABAgQIDCHgTAIECBAgQIAAAQIECBAgQKAqgb0K4KoSGpYAAQIECBAgQIAAAQIECBDYS8BNBAgQIECAAAECBAgQIFCfgAK4vp1NPbHnEyBAgAABAgQIECBAgAABAvkFJCRAgAABAgQIECBAoFIBBXClizM2gWkEPJUAAQIECBAgQIAAAQIECBDILyAhAQIECBAgQIBAzQIK4Jq3Z3YCBAiMKeBZBAgQIECAAAECBAgQIECAQH4BCQkQIECAAIHqBRTA1a9QAAIECBAgMLyAJxAgQIAAAQIECBAgQIAAAQL5BSQkQIAAgRwCCuAce5SCAAECBAgQIDCUgHMJECBAgAABAgQIECBAgACB/AISEiCQSEABnGiZohAgQIAAAQIECBDoV8BpBAgQIECAAAECBAgQIECAQH4BCbMJKICzbVQeAgQIECBAgAABAgQI9CHgDAIECBAgQIAAAQIECBAgQKBKgZ0K4CoTGpoAAQIECBAgQIAAAQIECBDYScDFBAgQIECAAAECBAgQIFCvgAK43t2NPbnnESBAgAABAgQIECBAgAABAvkFJCRAgAABAgQIECBAoHIBBXDlCzQ+gXEEPIUAAQIECBAgQIAAAQIECBDILyAhAQIECBAgQIBABgEFcIYtykCAAIEhBZxNgAABAgQIECBAgAABAgQI5BeQkAABAgQIEEgjoABOs0pBCBAgQIBA/wJOJECAAAECBAgQIECAAAECBPILSEiAAAECuQQUwLn2KQ0BAgQIECBAoC8B5xAgQIAAAQIECBAgQIAAAQL5BSQkQCChgAI44VJFIkCAAAECBAgQIHCYgLsJECBAgAABAgQIECBAgACB/AISZhVQAGfdrFwECBAgQIAAAQIECBDYR8A9BAgQIECAAAECBAgQIECAQNUCWxXAVSc0PAECBAgQIECAAAECBAgQILCVgIsIECBAgAABAgQIECBAoH4BBXD9Oxw6gfMJECBAgAABAgQIECBAgACB/AISEiBAgAABAgQIECCQREABnGSRYhAYRsCpBAgQIECAAAECBAgQIECAQH4BCQkQIECAAAECBDIJKIAzbVMWAgQI9CngLAIECBAgQIAAAQIECBAgQCC/gIQECBAgQIBAOgEFcLqVCkSAAAECBA4XcAIBAgQIECBAgAABAgQIECCQX0BCAgQIEMgpoADOuVepCBAgQIAAAQL7CriPAAECBAgQIECAAAECBAgQyC8gIQECiQUUwImXKxoBAgQIECBAgACB3QRcTYAAAQIECBAgQIAAAQIECOQXkDC7gAI4+4blI0CAAAECBAgQIECAwDYCriFAgAABAgQIECBAgAABAgRSCNxZAKdIKAQBAgQIECBAgAABAgQIECBwp4APCRAgQIAAAQIECBAgQCCPgAI4zy77TuI8AgQIECBAgAABAgQIECBAIL+AhAQIECBAgAABAgQIJBNQACdbqDgE+hFwCgECBAgQIECAAAECBAgQIJBfQEICBAgQIECAAIGMAgrgjFuViQABAocIuJcAAQIECBAgQIAAAQIECBDILyAhAQIECBAgkFZAAZx2tYIRIECAAIHdBdxBgAABAgQIECBAgAABAgQI5BeQkAABAgRyCyiAc+9XOgIECBAgQIDAtgKuI0CAAAECBAgQIECAAAECBPILSEiAQAMCCuAGliwiAQIECBAgQIAAgbsFfEqAAAECBAgQIECAAAECBAjkF5CwFQEFcCublpMAAQIECBAgQIAAAQI3CXiPAAECBAgQIECAAAECBAgQSCVwYwGcKqEwBAgQIECAAAECBAgQIECAwI0C3iRAgAABAgQIECBAgACBfAIK4Hw7PTSR+wkQIECAAAECBAgQIECAAIH8AhISIECAAAECBAgQIJBUQAGcdLFiEdhPwF0ECBAgQIAAAQIECBAgQIBAfgEJCRAgQIAAAQIEMgsogDNvVzYCBAjsIuBaAgQIECBAgAABAgQIECBAIL+AhAQIECBAgEB6AQVw+hULSIAAAQIE7hdwBQECBAgQIECAAAECBAgQIJBfQEICBAgQaENAAdzGnqUkQIAAAQIECNwm4H0CBAgQIECAAAECBAgQIEAgv4CEBAg0JKAAbmjZohIgQIAAAQIECBC4LuA3AgQIECBAgAABAgQIECBAIL+AhK0JKIBb27i8BAgQIECAAAECBAgQWAt4ESBAgAABAgQIECBAgAABAikFrhXAKRMKRYAAAQIECBAgQIAAAQIECFwT8AsBAgQIECBAgAABAgQI5BVQAOfd7a7JXE+AAAECBAgQIECAAAECBAjkF5CQAAECBAgQIECAAIHkAgrg5AsWj8B2Aq4iQIAAAQIECBAgQIAAAQIE8gtISIAAAQIECBAg0IKAAriFLctIgACBuwR8RoAAAQIECBAgQIAAAQIECOQXkJAAAQIECBBoRkAB3MyqBSVAgAABAi8KeIcAAQIECBAgQIAAAQIECBDILyAhAQIECLQloABua9/SEiBAgAABAgSeCvhOgAABAgQIECBAgAABAgQI5BeQkACBBgUUwA0uXWQCBAgQIECAAIHWBeQnQIAAAQIECBAgQIAAAQIE8gtI2KqAArjVzctNgAABAgQIECBAgECbAlITIECAAAECBAgQIECAAAECqQU2BXDqhMIRIECAAAECBAgQIECAAAECGwFfCBAgQIAAAQIECBAgQCC/gAI4/47vS+hzAgQIECBAgAABAgQIECBAIL+AhAQIECBAgAABAgQINCKgAG5k0WISuFnAuwQIECBAgAABAgQIECBAgEB+AQkJECBAgAABAgRaElAAt7RtWQkQIHBVwM8ECBAgQIAAAQIECBAgQIBAfgEJCRAgQIAAgeYEFMDNrVxgAgQIECAQwYAAAQIECBAgQIAAAQIECBDILyAhAQIECLQpoABuc+9SEyBAgAABAu0KSE6AAAECBAgQIECAAAECBAjkF5CQAIGGBRTADS9fdAIECBAgQIAAgdYE5CVAgAABAgQIECBAgAABAgTyC0jYuoACuPV/AuQnQIAAAQIECBAgQKANASkJECBAgAABAgQIECBAgACB/AJdQgVwh+AvAQIECBAgQIAAAQIECBDILCAbAQIECBAgQIAAAQIECLQjoABuZ9fPJ/U7AQIECBAgQIAAAQIECBAgkF9AQgIECBAgQIAAAQIEGhNQADe2cHEJXAr4SoAAAQIECBAgQIAAAQIECOQXkJAAAQIECBAgQKBFAQVwi1uXmQCBtgWkJ0CAAAECBAgQIECAAAECBPILSEiAAAECBAg0K6AAbnb1ghMgQIBAiwIyEyBAgAABAgQIECBAgAABAvkFJCRAgACBtgUUwG3vX3oCBAgQIECgHQFJCRAgQIAAAQIECBAgQIAAgfwCEhIgQCAUwP4hIECAAAECBAgQIJBeQEACBAgQIECAAAECBAgQIEAgv4CEBC4FFMCXDr4SIECAAAECBAgQIEAgp4BUBAgQIECAAAECBAgQIECAQH6BKwkVwFcw/EiAAAECBAgQIECAAAECBDIJyEKAAAECBAgQIECAAAEC7QkogNvbucQECBAgQIAAAQIECBAgQIBAfgEJCRAgQIAAAQIECBBoVEAB3OjixW5VQG4CBAgQIECAAAECBAgQIEAgv4CEBAgQIECAAAECLQsogFvevuwECLQlIC0BAgQIECBAgAABAgQIECCQX0BCAgQIECBAoHkBBXDz/wgAIECAAIEWBGQkQIAAAQIECBAgQIAAAQIE8gtISIAAAQIE1gIK4LWCFwECBAgQIEAgr4BkBAgQIECAAAECBAgQIECAQH4BCQkQIPCJgAL4Ewo/ECBAgAABAgQIEMgmIA8BAgQIECBAgAABAgQIECCQX0BCAtcFFMDXPfxGgAABAgQIECBAgACBHAJSECBAgAABAgQIECBAgAABAvkFbkioAL4BxVsECBAgQIAAAQIECBAgQKBmAbMTIECAAAECBAgQIECAQLsCCuB2di8pAQIECBAgQIAAAQIECBAgkF9AQgIECBAgQIAAAQIEGhdQADf+D4D4rQjISYAAAQIECBAgQIAAAQIECOQXkJAAAQIECBAgQIBAhALYPwUECBDILiAfAQIECBAgQIAAAQIECBAgkF9AQgIECBAgQIDAEwEF8BMI3wgQIECAQEYBmQgQIECAAAECBAgQ6XqDQAAAEABJREFUIECAAIH8AhISIECAAIGrAgrgqxp+JkCAAAECBAjkEZCEAAECBAgQIECAAAECBAgQyC8gIQECBF4QUAC/QOINAgQIECBAgAABArULmJ8AAQIECBAgQIAAAQIECBDILyAhgZsFFMA3u3iXAAECBAgQIECAAAECdQqYmgABAgQIECBAgAABAgQIEMgvcEdCBfAdOD4iQIAAAQIECBAgQIAAAQI1CZiVAAECBAgQIECAAAECBAgogPP/MyAhAQIECBAgQIAAAQIECBAgkF9AQgIECBAgQIAAAQIECGwEFMAbBl8IZBWQiwABAgQIECBAgAABAgQIEMgvICEBAgQIECBAgACBZwIK4GcWfiJAgEAuAWkIECBAgAABAgQIECBAgACB/AISEiBAgAABAgSeE1AAPwfiVwIECBAgkEFABgIECBAgQIAAAQIECBAgQCC/gIQECBAgQOAmAQXwTSreI0CAAAECBAjUK2ByAgQIECBAgAABAgQIECBAIL+AhAQIELhVQAF8K40PCBAgQIAAAQIECNQmYF4CBAgQIECAAAECBAgQIEAgv4CEBO4WUADf7eNTAgQIECBAgAABAgQI1CFgSgIECBAgQIAAAQIECBAgQCC/wBYJFcBbILmEAAECBAgQIECAAAECBAiULGA2AgQIECBAgAABAgQIECDwVEAB/FQi33eJCBAgQIAAAQIECBAgQIAAgfwCEhIgQIAAAQIECBAgQOCagAL4GodfCGQRkIMAAQIECBAgQIAAAQIECBDILyAhAQIECBAgQIAAgRcFFMAvmniHAAECdQuYngABAgQIECBAgAABAgQIEMgvICEBAgQIECBA4BYBBfAtMN4mQIAAAQI1CpiZAAECBAgQIECAAAECBAgQyC8gIQECBAgQuEtAAXyXjs8IECBAgAABAvUImJQAAQIECBAgQIAAAQIECBDILyAhAQIE7hVQAN9L5AICBAgQIECAAAECpQuYjwABAgQIECBAgAABAgQIEMgvICGB7QQUwNs5uYoAAQIECBAgQIAAAQJlCpiKAAECBAgQIECAAAECBAgQyC+wQ0IF8A5YLiVAgAABAgQIECBAgAABAiUJmIUAAQIECBAgQIAAAQIECDwvoAB+XqT+3yUgQIAAAQIECBAgQIAAAQIE8gtISIAAAQIECBAgQIAAgRsFFMA3sniTQK0C5iZAgAABAgQIECBAgAABAgTyC0hIgAABAgQIECBA4HYBBfDtNj4hQIBAXQKmJUCAAAECBAgQIECAAAECBPILSEiAAAECBAgQuEdAAXwPkI8JECBAgEANAmYkQIAAAQIECBAgQIAAAQIE8gtISIAAAQIEthFQAG+j5BoCBAgQIECAQLkCJiNAgAABAgQIECBAgAABAgTyC0hIgACBrQUUwFtTuZAAAQIECBAgQIBAaQLmIUCAAAECBAgQIECAAAECBPILSEhgNwEF8G5eriZAgAABAgQIECBAgEAZAqYgQIAAAQIECBAgQIAAAQIE8gvskVABvAeaWwgQIECAAAECBAgQIECAwJQCnk2AAAECBAgQIECAAAECBG4TUADfJlPf+yYmQIAAAQIECBAgQIAAAQIE8gtISIAAAQIECBAgQIAAgTsFFMB38viQQC0C5iRAgAABAgQIECBAgAABAgTyC0hIgAABAgQIECBA4H4BBfD9Rq4gQIBA2QKmI0CAAAECBAgQIECAAAECBPILSEiAAAECBAgQ2FJAAbwllMsIECBAgECJAmYiQIAAAQIECBAgQIAAAQIE8gtISIAAAQIEdhFQAO+i5VoCBAgQIECAQDkCJiFAgAABAgQIECBAgAABAgTyC0hIgACBnQUUwDuTuYEAAQIECBAgQIDA1AKeT4AAAQIECBAgQIAAAQIECOQXkJDAfgIK4P3c3EWAAAECBAgQIECAAIFpBDyVAAECBAgQIECAAAECBAgQyC9wQEIF8AF4biVAgAABAgQIECBAgAABAmMKeBYBAgQIECBAgAABAgQIELhPQAF8n1D5n5uQAAECBAgQIECAAAECBAgQyC8gIQECBAgQIECAAAECBLYSUABvxeQiAqUKmIsAAQIECBAgQIAAAQIECBDILyAhAQIECBAgQIAAge0FFMDbW7mSAAECZQmYhgABAgQIECBAgAABAgQIEMgvICEBAgQIECBAYEcBBfCOYC4nQIAAAQIlCJiBAAECBAgQIECAAAECBAgQyC8gIQECBAgQ2EdAAbyPmnsIECBAgAABAtMJeDIBAgQIECBAgAABAgQIECCQX0BCAgQI7C2gAN6bzo0ECBAgQIAAAQIExhbwPAIECBAgQIAAAQIECBAgQCC/gIQEDhNQAB/m524CBAgQIECAAAECBAiMI+ApBAgQIECAAAECBAgQIECAQH6BHhIqgHtAdAQBAgQIECBAgAABAgQIEBhSwNkECBAgQIAAAQIECBAgQGBbAQXwtlLlXWciAgQIECBAgAABAgQIECBAIL+AhAQIECBAgAABAgQIENhJQAG8E5eLCZQiYA4CBAgQIECAAAECBAgQIEAgv4CEBAgQIECAAAECBHYXUADvbuYOAgQITCvg6QQIECBAgAABAgQIECBAgEB+AQkJECBAgAABAnsKKID3hHMbAQIECBCYQsAzCRAgQIAAAQIECBAgQIAAgfwCEhIgQIAAgUMEFMCH6LmXAAECBAgQIDCegCcRIECAAAECBAgQIECAAAEC+QUkJECAwMECCuCDCR1AgAABAgQIECBAYGgB5xMgQIAAAQIECBAgQIAAAQL5BSQk0I+AArgfR6cQIECAAAECBAgQIEBgGAGnEiBAgAABAgQIECBAgAABAvkFekyoAO4R01EECBAgQIAAAQIECBAgQKBPAWcRIECAAAECBAgQIECAAIFdBRTAu4pNf70JCBAgQIAAAQIECBAgQIAAgfwCEhIgQIAAAQIECBAgQGAvAQXwXmxuIjCVgOcSIECAAAECBAgQIECAAAEC+QUkJECAAAECBAgQILC/gAJ4fzt3EiBAYFwBTyNAgAABAgQIECBAgAABAgTyC0hIgAABAgQIEDhQQAF8IKDbCRAgQIDAGAKeQYAAAQIECBAgQIAAAQIECOQXkJAAAQIECPQhoADuQ9EZBAgQIECAAIHhBJxMgAABAgQIECBAgAABAgQI5BeQkAABAr0JKIB7o3QQAQIECBAgQIAAgb4FnEeAAAECBAgQIECAAAECBAjkF5CQQL8CCuB+PZ1GgAABAgQIECBAgACBfgScQoAAAQIECBAgQIAAAQIECOQXGCChAngAVEcSIECAAAECBAgQIECAAIFDBNxLgAABAgQIECBAgAABAgT2FVAA7ys3/n2eSIAAAQIECBAgQIAAAQIECOQXkJAAAQIECBAgQIAAAQIHCSiAD+JzM4GxBDyHAAECBAgQIECAAAECBAgQyC8gIQECBAgQIECAAIHDBRTAhxs6gQABAsMKOJ0AAQIECBAgQIAAAQIECBDILyAhAQIECBAgQKAnAQVwT5COIUCAAAECQwg4kwABAgQIECBAgAABAgQIEMgvICEBAgQIEOhTQAHcp6azCBAgQIAAAQL9CTiJAAECBAgQIECAAAECBAgQyC8gIQECBHoXUAD3TupAAgQIECBAgAABAocKuJ8AAQIECBAgQIAAAQIECBDILyAhgWEEFMDDuDqVAAECBAgQIECAAAEC+wm4iwABAgQIECBAgAABAgQIEMgvMGBCBfCAuI4mQIAAAQIECBAgQIAAAQK7CLiWAAECBAgQIECAAAECBAgcKqAAPlRw+Ps9gQABAgQIECBAgAABAgQIEMgvICEBAgQIECBAgAABAgR6EVAA98LoEAJDCTiXAAECBAgQIECAAAECBAgQyC8gIQECBAgQIECAAIH+BBTA/Vk6iQABAv0KOI0AAQIECBAgQIAAAQIECBDILyAhAQIECBAgQKBnAQVwz6COI0CAAAECfQg4gwABAgQIECBAgAABAgQIEMgvICEBAgQIEBhCQAE8hKozCRAgQIAAAQL7C7iTAAECBAgQIECAAAECBAgQyC8gIQECBAYTUAAPRutgAgQIECBAgAABArsKuJ4AAQIECBAgQIAAAQIECBDILyAhgWEFFMDD+jqdAAECBAgQIECAAAEC2wm4igABAgQIECBAgAABAgQIEMgvMEJCBfAIyB5BgAABAgQIECBAgAABAgTuEvAZAQIECBAgQIAAAQIECBDoS0AB3Jdk/+c4kQABAgQIECBAgAABAgQIEMgvICEBAgQIECBAgAABAgR6FVAA98rpMAJ9CTiHAAECBAgQIECAAAECBAgQyC8gIQECBAgQIECAAIH+BRTA/Zs6kQABAocJuJsAAQIECBAgQIAAAQIECBDILyAhAQIECBAgQGAgAQXwQLCOJUCAAAEC+wi4hwABAgQIECBAgAABAgQIEMgvICEBAgQIEBhSQAE8pK6zCRAgQIAAAQLbC7iSAAECBAgQIECAAAECBAgQyC8gIQECBAYXUAAPTuwBBAgQIECAAAECBO4T8DkBAgQIECBAgAABAgQIECCQX0BCAuMIKIDHcfYUAgQIECBAgAABAgQI3CzgXQIECBAgQIAAAQIECBAgQCC/wIgJFcAjYnsUAQIECBAgQIAAAQIECBC4KuBnAgQIECBAgAABAgQIECDQt4ACuG/Rw89zAgECBAgQIECAAAECBAgQIJBfQEICBAgQIECAAAECBAgMIqAAHoTVoQT2FXAfAQIECBAgQIAAAQIECBAgkF9AQgIECBAgQIAAAQLDCSiAh7N1MgECBHYTcDUBAgQIECBAgAABAgQIECCQX0BCAgQIECBAgMDAAgrggYEdT4AAAQIEthFwDQECBAgQIECAAAECBAgQIJBfQEICBAgQIDCGgAJ4DGXPIECAAAECBAjcLuATAgQIECBAgAABAgQIECBAIL+AhAQIEBhNQAE8GrUHESBAgAABAgQIEHhewO8ECBAgQIAAAQIECBAgQIBAfgEJCYwroAAe19vTCBAgQIAAAQIECBAgcCngKwECBAgQIECAAAECBAgQIJBfYIKECuAJ0D2SAAECBAgQIECAAAECBNoWkJ4AAQIECBAgQIAAAQIECAwloAAeSnb3c91BgAABAgQIECBAgAABAgQI5BeQkAABAgQIECBAgAABAoMKKIAH5XU4gW0FXEeAAAECBAgQIECAAAECBAjkF5CQAAECBAgQIECAwPACCuDhjT2BAAECdwv4lAABAgQIECBAgAABAgQIEMgvICEBAgQIECBAYCQBBfBI0B5DgAABAgRuEvAeAQIECBAgQIAAAQIECBAgkF9AQgIECBAgMKaAAnhMbc8iQIAAAQIECDwT8BMBAgQIECBAgAABAgQIECCQX0BCAgQIjC6gAB6d3AMJECBAgAABAgQIECBAgAABAgQIECBAgAABAgTyC0hIYBoBBfA07p5KgAABAhCZ3eQAABAASURBVAQIECBAgECrAnITIECAAAECBAgQIECAAAEC+QUmTKgAnhDfowkQIECAAAECBAgQIECgLQFpCRAgQIAAAQIECBAgQIDA0AIK4KGF7z/fFQQIECBAgAABAgQIECBAgEB+AQkJECBAgAABAgQIECAwioACeBRmDyFwm4D3CRAgQIAAAQIECBAgQIAAgfwCEhIgQIAAAQIECBAYT0ABPJ61JxEgQOC6gN8IECBAgAABAgQIECBAgACB/AISEiBAgAABAgRGFlAAjwzucQQIECBAYC3gRYAAAQIECBAgQIAAAQIECOQXkJAAAQIECEwhoACeQt0zCRAgQIAAgZYFZCdAgAABAgQIECBAgAABAgTyC0hIgACByQQUwJPRezABAgQIECBAgEB7AhITIECAAAECBAgQIECAAAEC+QUkJDCtgAJ4Wn9PJ0CAAAECBAgQIECgFQE5CRAgQIAAAQIECBAgQIAAgfwCBSRUABewBCMQIECAAAECBAgQIECAQG4B6QgQIECAAAECBAgQIECAwFgCCuCxpF98jncIECBAgAABAgQIECBAgACB/AISEiBAgAABAgQIECBAYFQBBfCo3B5G4KmA7wQIECBAgAABAgQIECBAgEB+AQkJECBAgAABAgQIjC+gAB7f3BMJEGhdQH4CBAgQIECAAAECBAgQIEAgv4CEBAgQIECAAIGJBBTAE8F7LAECBAi0KSA1AQIECBAgQIAAAQIECBAgkF9AQgIECBAgMKWAAnhKfc8mQIAAAQIEWhKQlQABAgQIECBAgAABAgQIEMgvICEBAgQmF1AAT74CAxAgQIAAAQIECOQXkJAAAQIECBAgQIAAAQIECBDILyAhgTIEFMBl7MEUBAgQIECAAAECBAhkFZCLAAECBAgQIECAAAECBAgQyC9QUEIFcEHLMAoBAgQIECBAgAABAgQI5BKQhgABAgQIECBAgAABAgQIjC2gAB5bPMITCRAgQIAAAQIECBAgQIAAgfwCEhIgQIAAAQIECBAgQGASAQXwJOwe2q6A5AQIECBAgAABAgQIECBAgEB+AQkJECBAgAABAgQITCegAJ7O3pMJEGhNQF4CBAgQIECAAAECBAgQIEAgv4CEBAgQIECAAIGJBRTAEy/A4wkQIECgDQEpCRAgQIAAAQIECBAgQIAAgfwCEhIgQIAAgRIEFMAlbMEMBAgQIECAQGYB2QgQIECAAAECBAgQIECAAIH8AhISIECgGAEFcDGrMAgBAgQIECBAgEA+AYkIECBAgAABAgQIECBAgACB/AISEihLQAFc1j5MQ4AAAQIECBAgQIBAFgE5CBAgQIAAAQIECBAgQIAAgfwCBSZUABe4FCMRIECAAAECBAgQIECAQN0CpidAgAABAgQIECBAgAABAlMJKIDHk/ckAgQIECBAgAABAgQIECBAIL+AhAQIECBAgAABAgQIEJhUQAE8Kb+HtyMgKQECBAgQIECAAAECBAgQIJBfQEICBAgQIECAAAEC0wsogKffgQkIEMguIB8BAgQIECBAgAABAgQIECCQX0BCAgQIECBAgEAhAgrgQhZhDAIECBDIKSAVAQIECBAgQIAAAQIECBAgkF9AQgIECBAgUJKAArikbZiFAAECBAgQyCQgCwECBAgQIECAAAECBAgQIJBfQEICBAgUJ6AALm4lBiJAgAABAgQIEKhfQAICBAgQIECAAAECBAgQIEAgv4CEBMoUUACXuRdTESBAgAABAgQIECBQq4C5CRAgQIAAAQIECBAgQIAAgfwCBSdUABe8HKMRIECAAAECBAgQIECAQF0CpiVAgAABAgQIECBAgAABAlMLKICH34AnECBAgAABAgQIECBAgAABAvkFJCRAgAABAgQIECBAgEARAgrgItZgiLwCkhEgQIAAAQIECBAgQIAAAQL5BSQkQIAAAQIECBAgUI6AAricXZiEAIFsAvIQIECAAAECBAgQIECAAAEC+QUkJECAAAECBAgUJqAALmwhxiFAgACBHAJSECBAgAABAgQIECBAgAABAvkFJCRAgAABAiUKKIBL3IqZCBAgQIAAgZoFzE6AAAECBAgQIECAAAECBAjkF5CQAAECxQoogItdjcEIECBAgAABAgTqEzAxAQIECBAgQIAAAQIECBAgkF9AQgJlCyiAy96P6QgQIECAAAECBAgQqEXAnAQIECBAgAABAgQIECBAgEB+gQoSKoArWJIRCRAgQIAAAQIECBAgQKBsAdMRIECAAAECBAgQIECAAIFSBBTAw23CyQQIECBAgAABAgQIECBAgEB+AQkJECBAgAABAgQIECBQlIACuKh1GCaPgCQECBAgQIAAAQIECBAgQIBAfgEJCRAgQIAAAQIECJQnoAAubycmIkCgdgHzEyBAgAABAgQIECBAgAABAvkFJCRAgAABAgQIFCqgAC50McYiQIAAgToFTE2AAAECBAgQIECAAAECBAjkF5CQAAECBAiULKAALnk7ZiNAgAABAgRqEjArAQIECBAgQIAAAQIECBAgkF9AQgIECBQvoAAufkUGJECAAAECBAgQKF/AhAQIECBAgAABAgQIECBAgEB+AQkJ1CGgAK5jT6YkQIAAAQIECBAgQKBUAXMRIECAAAECBAgQIECAAAEC+QUqSqgArmhZRiVAgAABAgQIECBAgACBsgRMQ4AAAQIECBAgQIAAAQIEShNQAPe/EScSIECAAAECBAgQIECAAAEC+QUkJECAAAECBAgQIECAQJECCuAi12KoegVMToAAAQIECBAgQIAAAQIECOQXkJAAAQIECBAgQIBAuQIK4HJ3YzICBGoTMC8BAgQIECBAgAABAgQIECCQX0BCAgQIECBAgEDhAgrgwhdkPAIECBCoQ8CUBAgQIECAAAECBAgQIECAQH4BCQkQIECAQA0CCuAatmRGAgQIECBAoGQBsxEgQIAAAQIECBAgQIAAAQL5BSQkQIBANQIK4GpWZVACBAgQIECAAIHyBExEgAABAgQIECBAgAABAgQI5BeQkEBdAgrguvZlWgIECBAgQIAAAQIEShEwBwECBAgQIECAAAECBAgQIJBfoMKECuAKl2ZkAgQIECBAgAABAgQIEJhWwNMJECBAgAABAgQIECBAgECpAgrg/jbjJAIECBAgQIAAAQIECBAgQCC/gIQECBAgQIAAAQIECBAoWkABXPR6DFePgEkJECBAgAABAgQIECBAgACB/AISEiBAgAABAgQIEChfQAFc/o5MSIBA6QLmI0CAAAECBAgQIECAAAECBPILSEiAAAECBAgQqERAAVzJooxJgAABAmUKmIoAAQIECBAgQIAAAQIECBDILyAhAQIECBCoSUABXNO2zEqAAAECBAiUJGAWAgQIECBAgAABAgQIECBAIL+AhAQIEKhOQAFc3coMTIAAAQIECBAgML2ACQgQIECAAAECBAgQIECAAIH8AhISqFNAAVzn3kxNgAABAgQIECBAgMBUAp5LgAABAgQIECBAgAABAgQI5BeoOKECuOLlGZ0AAQIECBAgQIAAAQIExhXwNAIECBAgQIAAAQIECBAgULqAAvjwDTmBAAECBAgQIECAAAECBAgQyC8gIQECBAgQIECAAAECBKoQUABXsSZDlitgMgIECBAgQIAAAQIECBAgQCC/gIQECBAgQIAAAQIE6hFQANezK5MSIFCagHkIECBAgAABAgQIECBAgACB/AISEiBAgAABAgQqE1AAV7Yw4xIgQIBAGQKmIECAAAECBAgQIECAAAECBPILSEiAAAECBGoUUADXuDUzEyBAgAABAlMKeDYBAgQIECBAgAABAgQIECCQX0BCAgQIVCugAK52dQYnQIAAAQIECBAYX8ATCRAgQIAAAQIECBAgQIAAgfwCEhKoW0ABXPf+TE+AAAECBAgQIECAwFgCnkOAAAECBAgQIECAAAECBAjkF0iQUAGcYIkiECBAgAABAgQIECBAgMCwAk4nQIAAAQIECBAgQIAAAQK1CCiA99+UOwkQIECAAAECBAgQIECAAIH8AhISIECAAAECBAgQIECgKgEFcFXrMmw5AiYhQIAAAQIECBAgQIAAAQIE8gtISIAAAQIECBAgQKA+AQVwfTszMQECUwt4PgECBAgQIECAAAECBAgQIJBfQEICBAgQIECAQKUCCuBKF2dsAgQIEJhGwFMJECBAgAABAgQIECBAgACB/AISEiBAgACBmgUUwDVvz+wECBAgQIDAmAKeRYAAAQIECBAgQIAAAQIECOQXkJAAAQLVCyiAq1+hAAQIECBAgAABAsMLeAIBAgQIECBAgAABAgQIECCQX0BCAjkEFMA59igFAQIECBAgQIAAAQJDCTiXAAECBAgQIECAAAECBAgQyC+QKKECONEyRSFAgAABAgQIECBAgACBfgWcRoAAAQIECBAgQIAAAQIEahNQAO++MXcQIECAAAECBAgQIECAAAEC+QUkJECAAAECBAgQIECAQJUCCuAq12bo6QQ8mQABAgQIECBAgAABAgQIEMgvICEBAgQIECBAgACBegUUwPXuzuQECIwt4HkECBAgQIAAAQIECBAgQIBAfgEJCRAgQIAAAQKVCyiAK1+g8QkQIEBgHAFPIUCAAAECBAgQIECAAAECBPILSEiAAAECBDIIKIAzbFEGAgQIECBAYEgBZxMgQIAAAQIECBAgQIAAAQL5BSQkQIBAGgEFcJpVCkKAAAECBAgQINC/gBMJECBAgAABAgQIECBAgACB/AISEsgloADOtU9pCBAgQIAAAQIECBDoS8A5BAgQIECAAAECBAgQIECAQH6BhAkVwAmXKhIBAgQIECBAgAABAgQIHCbgbgIECBAgQIAAAQIECBAgUKuAAnj7zbmSAAECBAgQIECAAAECBAgQyC8gIQECBAgQIECAAAECBKoWUABXvT7DjyfgSQQIECBAgAABAgQIECBAgEB+AQkJECBAgAABAgQI1C+gAK5/hxIQIDC0gPMJECBAgAABAgQIECBAgACB/AISEiBAgAABAgSSCCiAkyxSDAIECBAYRsCpBAgQIECAAAECBAgQIECAQH4BCQkQIECAQCYBBXCmbcpCgAABAgQI9CngLAIECBAgQIAAAQIECBAgQCC/gIQECBBIJ6AATrdSgQgQIECAAAECBA4XcAIBAgQIECBAgAABAgQIECCQX0BCAjkFFMA59yoVAQIECBAgQIAAAQL7CriPAAECBAgQIECAAAECBAgQyC+QOKECOPFyRSNAgAABAgQIECBAgACB3QRcTYAAAQIECBAgQIAAAQIEahdQAN+/QVcQIECAAAECBAgQIECAAAEC+QUkJECAAAECBAgQIECAQAoBBXCKNQoxnICTCRAgQIAAAQIECBAgQIAAgfwCEhIgQIAAAQIECBDII6AAzrNLSQgQ6FvAeQQIECBAgAABAgQIECBAgEB+AQkJECBAgAABAskEFMDAZEX3AAAQAElEQVTJFioOAQIECPQj4BQCBAgQIECAAAECBAgQIEAgv4CEBAgQIEAgo4ACOONWZSJAgAABAgQOEXAvAQIECBAgQIAAAQIECBAgkF9AQgIECKQVUACnXa1gBAgQIECAAAECuwu4gwABAgQIECBAgAABAgQIEMgvICGB3AIK4Nz7lY4AAQIECBAgQIAAgW0FXEeAAAECBAgQIECAAAECBAjkF2ggoQK4gSWLSIAAAQIECBAgQIAAAQJ3C/iUAAECBAgQIECAAAECBAhkEVAA375JnxAgQIAAAQIECBAgQIAAAQL5BSQkQIAAAQIECBAgQIBAKgEFcKp1CtOfgJMIECBAgAABAgQIECBAgACB/AISEiBAgAABAgQIEMgnoADOt1OJCBA4VMD9BAgQIECAAAECBAgQIECAQH4BCQkQIECAAAECSQUUwEkXKxYBAgQI7CfgLgIECBAgQIAAAQIECBAgQCC/gIQECBAgQCCzgAI483ZlI0CAAAECBHYRcC0BAgQIECBAgAABAgQIECCQX0BCAgQIpBdQAKdfsYAECBAgQIAAAQL3C7iCAAECBAgQIECAAAECBAgQyC8gIYE2BBTAbexZSgIECBAgQIAAAQIEbhPwPgECBAgQIECAAAECBAgQIJBfoKGECuCGli0qAQIECBAgQIAAAQIECFwX8BsBAgQIECBAgAABAgQIEMgmoAB+caPeIUCAAAECBAgQIECAAAECBPILSEiAAAECBAgQIECAAIGUAgrglGsVan8BdxIgQIAAAQIECBAgQIAAAQL5BSQkQIAAAQIECBAgkFdAAZx3t5IRILCrgOsJECBAgAABAgQIECBAgACB/AISEiBAgAABAgSSCyiAky9YPAIECBDYTsBVBAgQIECAAAECBAgQIECAQH4BCQkQIECAQAsCCuAWtiwjAQIECBAgcJeAzwgQIECAAAECBAgQIECAAIH8AhISIECgGQEFcDOrFpQAAQIECBAgQOBFAe8QIECAAAECBAgQIECAAAEC+QUkJNCWgAK4rX1LS4AAAQIECBAgQIDAUwHfCRAgQIAAAQIECBAgQIAAgfwCDSZUADe4dJEJECBAgAABAgQIECDQuoD8BAgQIECAAAECBAgQIEAgq4AC+Nlm/USAAAECBAgQIECAAAECBAjkF5CQAAECBAgQIECAAAECqQUUwKnXK9z2Aq4kQIAAAQIECBAgQIAAAQIE8gtISIAAAQIECBAgQCC/gAI4/44lJEDgPgGfEyBAgAABAgQIECBAgAABAvkFJCRAgAABAgQINCKgAG5k0WISIECAwM0C3iVAgAABAgQIECBAgAABAgTyC0hIgAABAgRaElAAt7RtWQkQIECAAIGrAn4mQIAAAQIECBAgQIAAAQIE8gtISIAAgeYEFMDNrVxgAgQIECBAgACBCAYECBAgQIAAAQIECBAgQIBAfgEJCbQpoABuc+9SEyBAgAABAgQIEGhXQHICBAgQIECAAAECBAgQIEAgv0DDCRXADS9fdAIECBAgQIAAAQIECLQmIC8BAgQIECBAgAABAgQIEMguoACOyL5j+QgQIECAAAECBAgQIECAAIEIBgQIECBAgAABAgQIEGhCQAHcxJqFvF3AJwQIECBAgAABAgQIECBAgEB+AQkJECBAgAABAgQItCOgAG5n15ISIPC8gN8JECBAgAABAgQIECBAgACB/AISEiBAgAABAgQaE1AAN7ZwcQkQIEDgUsBXAgQIECBAgAABAgQIECBAIL+AhAQIECBAoEUBBXCLW5eZAAECBAi0LSA9AQIECBAgQIAAAQIECBAgkF9AQgIECDQroABudvWCEyBAgAABAgRaFJCZAAECBAgQIECAAAECBAgQyC8gIYG2BRTAbe9fegIECBAgQIAAAQLtCEhKgAABAgQIECBAgAABAgQI5BeQMBTA/iEgQIAAAQIECBAgQIAAgfQCAhIgQIAAAQIECBAgQIAAgVYEWi6AW9mxnAQIECBAgAABAgQIECBAoGUB2QkQIECAAAECBAgQINCUgAK4qXUL+0zATwQIECBAgAABAgQIECBAgEB+AQkJECBAgAABAgQItCegAG5v5xITIECAAAECBAgQIECAAAECBAgQyC8gIQECBAgQIECgUQEFcKOLF5sAAQKtCshNgAABAgQIECBAgAABAgQI5BeQkAABAgQItCygAG55+7ITIECAAIG2BKQlQIAAAQIECBAgQIAAAQIE8gtISIAAgeYFFMDN/yMAgAABAgQIECDQgoCMBAgQIECAAAECBAgQIECAQH4BCQkQWAsogNcKXgQIECBAgAABAgQI5BWQjAABAgQIECBAgAABAgQIEMgvIOEnAgrgTyj8QIAAAQIECBAgQIAAAQLZBOQhQIAAAQIECBAgQIAAAQKtCbRYALe2Y3kJECBAgAABAgQIECBAgECLAjITIECAAAECBAgQIECgSQEFcJNrbzm07AQIECBAgAABAgQIECBAgEB+AQkJECBAgAABAgQItCugAG5395ITaE9AYgIECBAgQIAAAQIECBAgQCC/gIQECBAgQIAAgcYFFMCN/wMgPgECBFoRkJMAAQIECBAgQIAAAQIECBDILyAhAQIECBAgEKEA9k8BAQIECBAgkF1APgIECBAgQIAAAQIECBAgQCC/gIQECBAg8ERAAfwEwjcCBAgQIECAAIGMAjIRIECAAAECBAgQIECAAAEC+QUkJEDgqoAC+KqGnwkQIECAAAECBAgQyCMgCQECBAgQIECAAAECBAgQIJBfQMIXBBTAL5B4gwABAgQIECBAgAABAgRqFzA/AQIECBAgQIAAAQIECBBoVaClArjVHctNgAABAgQIECBAgAABAgRaEpCVAAECBAgQIECAAAECTQsogJtef0vhZSVAgAABAgQIECBAgAABAgTyC0hIgAABAgQIECBAgIAC2D8DBAjkF5CQAAECBAgQIECAAAECBAgQyC8gIQECBAgQIECAwEZAAbxh8IUAAQIEsgrIRYAAAQIECBAgQIAAAQIECOQXkJAAAQIECBB4JqAAfmbhJwIECBAgQCCXgDQECBAgQIAAAQIECBAgQIBAfgEJCRAgQOA5AQXwcyB+JUCAAAECBAgQyCAgAwECBAgQIECAAAECBAgQIJBfQEICBG4SUADfpOI9AgQIECBAgAABAgTqFTA5AQIECBAgQIAAAQIECBAgkF9AwlsFFMC30viAAAECBAgQIECAAAECBGoTMC8BAgQIECBAgAABAgQIEGhdoIUCuPUdy0+AAAECBAgQIECAAAECBFoQkJEAAQIECBAgQIAAAQIEOgEFcIfgb2YB2QgQIECAAAECBAgQIECAAIH8AhISIECAAAECBAgQIPBUQAH8VMJ3AgTyCUhEgAABAgQIECBAgAABAgQI5BeQkAABAgQIECBA4JqAAvgah18IECBAIIuAHAQIECBAgAABAgQIECBAgEB+AQkJECBAgACBFwUUwC+aeIcAAQIECBCoW8D0BAgQIECAAAECBAgQIECAQH4BCQkQIEDgFgEF8C0w3iZAgAABAgQIEKhRwMwECBAgQIAAAQIECBAgQIBAfgEJCRC4S0ABfJeOzwgQIECAAAECBAgQqEfApAQIECBAgAABAgQIECBAgEB+AQnvFVAA30vkAgIECBAgQIAAAQIECBAoXcB8BAgQIECAAAECBAgQIECAwKVA5gL4MqGvBAgQIECAAAECBAgQIECAQGYB2QgQIECAAAECBAgQIEDgioAC+AqGHzMJyEKAAAECBAgQIECAAAECBAjkF5CQAAECBAgQIECAAIHnBRTAz4v4nQCB+gUkIECAAAECBAgQIECAAAECBPILSEiAAAECBAgQIHCjgAL4RhZvEiBAgECtAuYmQIAAAQIECBAgQIAAAQIE8gtISIAAAQIECNwuoAC+3cYnBAgQIECAQF0CpiVAgAABAgQIECBAgAABAgTyC0hIgAABAvcIKIDvAfIxAQIECBAgQIBADQJmJECAAAECBAgQIECAAAECBPILSEiAwDYCCuBtlFxDgAABAgQIECBAgEC5AiYjQIAAAQIECBAgQIAAAQIE8gtIuLWAAnhrKhcSIECAAAECBAgQIECAQGkC5iFAgAABAgQIECBAgAABAgSuC2QsgK8n9BsBAgQIECBAgAABAgQIECCQUUAmAgQIECBAgAABAgQIELhBQAF8A4q3ahYwOwECBAgQIECAAAECBAgQIJBfQEICBAgQIECAAAECBG4TUADfJuN9AgTqEzAxAQIECBAgQIAAAQIECBAgkF9AQgIECBAgQIAAgTsFFMB38viQAAECBGoRMCcBAgQIECBAgAABAgQIECCQX0BCAgQIECBA4H4BBfD9Rq4gQIAAAQIEyhYwHQECBAgQIECAAAECBAgQIJBfQEICBAgQ2FJAAbwllMsIECBAgAABAgRKFDATAQIECBAgQIAAAQIECBAgkF9AQgIEdhFQAO+i5VoCBAgQIECAAAECBMoRMAkBAgQIECBAgAABAgQIECCQX0DCnQUUwDuTuYEAAQIECBAgQIAAAQIEphbwfAIECBAgQIAAAQIECBAgQOBmgUwF8M0JvUuAAAECBAgQIECAAAECBAhkEpCFAAECBAgQIECAAAECBO4QUADfgeOjmgTMSoAAAQIECBAgQIAAAQIECOQXkJAAAQIECBAgQIAAgfsEFMD3CfmcAIHyBUxIgAABAgQIECBAgAABAgQI5BeQkAABAgQIECBAYCsBBfBWTC4iQIAAgVIFzEWAAAECBAgQIECAAAECBAjkF5CQAAECBAgQ2F5AAby9lSsJECBAgACBsgRMQ4AAAQIECBAgQIAAAQIECOQXkJAAAQIEdhRQAO8I5nICBAgQIECAAIESBMxAgAABAgQIECBAgAABAgQI5BeQkACBfQQUwPuouYcAAQIECBAgQIAAgekEPJkAAQIECBAgQIAAAQIECBDILyDh3gIK4L3p3EiAAAECBAgQIECAAAECYwt4HgECBAgQIECAAAECBAgQIHC3QIYC+O6EPiVAgAABAgQIECBAgAABAgQyCMhAgAABAgQIECBAgAABAlsIKIC3QHJJyQJmI0CAAAECBAgQIECAAAECBPILSEiAAAECBAgQIECAwLYCCuBtpVxHgEB5AiYiQIAAAQIECBAgQIAAAQIE8gtISIAAAQIECBAgsJOAAngnLhcTIECAQCkC5iBAgAABAgQIECBAgAABAgTyC0hIgAABAgQI7C6gAN7dzB0ECBAgQIDAtAKeToAAAQIECBAgQIAAAQIECOQXkJAAAQIE9hRQAO8J5zYCBAgQIECAAIEpBDyTAAECBAgQIECAAAECBAgQyC8gIQEChwgogA/Rcy8BAgQIECBAgAABAuMJeBIBAgQIECBAgAABAgQIECCQX0DCgwUUwAcTOoAAAQIECBAgQIAAAQIEhhZwPgECBAgQIECAG3F/cwAAEABJREFUAAECBAgQILCdQM0F8HYJXUWAAAECBAgQIECAAAECBAjULGB2AgQIECBAgAABAgQIENhBQAG8A5ZLSxIwCwECBAgQIECAAAECBAgQIJBfQEICBAgQIECAAAECBHYVUADvKuZ6AgSmFzABAQIECBAgQIAAAQIECBAgkF9AQgIECBAgQIAAgb0EFMB7sbmJAAECBKYS8FwCBAgQIECAAAECBAgQIEAgv4CEBAgQIECAwP4CCuD97dxJgAABAgQIjCvgaQQIECBAgAABAgQIECBAgEB+AQkJECBA4EABBfCBgG4nQIAAAQIECBAYQ8AzCBAgQIAAAQIECBAgQIAAgfwCEhIg0IeAArgPRWcQIECAAAECBAgQIDCcgJMJECBAgAABAgQIECBAgACB/AIS9iagAO6N0kEECBAgQIAAAQIECBAg0LeA8wgQIECAAAECBAgQIECAAIHdBGosgHdL6GoCBAgQIECAAAECBAgQIECgRgEzEyBAgAABAgQIECBAgMAeAgrgPdDcMqWAZxMgQIAAAQIECBAgQIAAAQL5BSQkQIAAAQIECBAgQGBfAQXwvnLuI0BgfAFPJECAAAECBAgQIECAAAECBPILSEiAAAECBAgQIHCQgAL4ID43EyBAgMBYAp5DgAABAgQIECBAgAABAgQI5BeQkAABAgQIEDhcQAF8uKETCBAgQIAAgWEFnE6AAAECBAgQIECAAAECBAjkF5CQAAECBHoSUAD3BOkYAgQIECBAgACBIQScSYAAAQIECBAgQIAAAQIECOQXkJAAgT4FFMB9ajqLAAECBAgQIECAAIH+BJxEgAABAgQIECBAgAABAgQI5BeQsHcBBXDvpA4kQIAAAQIECBAgQIAAgUMF3E+AAAECBAgQIECAAAECBAjsJ1BTAbxfQncRIECAAAECBAgQIECAAAECNQmYlQABAgQIECBAgAABAgQOEFAAH4Dn1jEFPIsAAQIECBAgQIAAAQIECBDILyAhAQIECBAgQIAAAQKHCiiADxV0PwECwwt4AgECBAgQIECAAAECBAgQIJBfQEICBAgQIECAAIFeBBTAvTA6hAABAgSGEnAuAQIECBAgQIAAAQIECBAgkF9AQgIECBAgQKA/AQVwf5ZOIkCAAAECBPoVcBoBAgQIECBAgAABAgQIECCQX0BCAgQIEOhZQAHcM6jjCBAgQIAAAQIE+hBwBgECBAgQIECAAAECBAgQIJBfQEICBIYQUAAPoepMAgQIECBAgAABAgT2F3AnAQIECBAgQIAAAQIECBAgkF9AwsEEFMCD0TqYAAECBAgQIECAAAECBHYVcD0BAgQIECBAgAABAgQIECBwmEANBfBhCd1NgAABAgQIECBAgAABAgQI1CBgRgIECBAgQIAAAQIECBDoQUAB3AOiI4YUcDYBAgQIECBAgAABAgQIECCQX0BCAgQIECBAgAABAgT6ElAA9yXpHAIE+hdwIgECBAgQIECAAAECBAgQIJBfQEICBAgQIECAAIFeBRTAvXI6jAABAgT6EnAOAQIECBAgQIAAAQIECBAgkF9AQgIECBAgQKB/AQVw/6ZOJECAAAECBA4TcDcBAgQIECBAgAABAgQIECCQX0BCAgQIEBhIQAE8EKxjCRAgQIAAAQIE9hFwDwECBAgQIECAAAECBAgQIJBfQEICBIYUUAAPqetsAgQIECBAgAABAgS2F3AlAQIECBAgQIAAAQIECBAgkF9AwsEFFMCDE3sAAQIECBAgQIAAAQIECNwn4HMCBAgQIECAAAECBAgQIECgH4GSC+B+EjqFAAECBAgQIECAAAECBAgQKFnAbAQIECBAgAABAgQIECDQo4ACuEdMR/Up4CwCBAgQIECAAAECBAgQIEAgv4CEBAgQIECAAAECBAj0LaAA7lvUeQQIHC7gBAIECBAgQIAAAQIECBAgQCC/gIQECBAgQIAAAQKDCCiAB2F1KAECBAjsK+A+AgQIECBAgAABAgQIECBAIL+AhAQIECBAgMBwAgrg4WydTIAAAQIECOwm4GoCBAgQIECAAAECBAgQIEAgv4CEBAgQIDCwgAJ4YGDHEyBAgAABAgQIbCPgGgIECBAgQIAAAQIECBAgQCC/gIQECIwhoAAeQ9kzCBAgQIAAAQIECBC4XcAnBAgQIECAAAECBAgQIECAQH4BCUcTUACPRu1BBAgQIECAAAECBAgQIPC8gN8JECBAgAABAgQIECBAgACBfgVKLID7Teg0AgQIECBAgAABAgQIECBAoEQBMxEgQIAAAQIECBAgQIDAAAIK4AFQHXmIgHsJECBAgAABAgQIECBAgACB/AISEiBAgAABAgQIECAwlIACeChZ5xIgsLuAOwgQIECAAAECBAgQIECAAIH8AhISIECAAAECBAgMKqAAHpTX4QQIECCwrYDrCBAgQIAAAQIECBAgQIAAgfwCEhIgQIAAAQLDCyiAhzf2BAIECBAgQOBuAZ8SIECAAAECBAgQIECAAAEC+QUkJECAAIGRBBTAI0F7DAECBAgQIECAwE0C3iNAgAABAgQIECBAgAABAgTyC0hIgMCYAgrgMbU9iwABAgQIECBAgACBZwJ+IkCAAAECBAgQIECAAAECBPILSDi6gAJ4dHIPJECAAAECBAgQIECAAAECBAgQIECAAAECBAgQIECAwDACJRXAwyR0KgECBAgQIECAAAECBAgQIFCSgFkIECBAgAABAgQIECBAYEABBfCAuI7eRcC1BAgQIECAAAECBAgQIECAQH4BCQkQIECAAAECBAgQGFpAATy0sPMJELhfwBUECBAgQIAAAQIECBAgQIBAfgEJCRAgQIAAAQIERhFQAI/C7CEECBAgcJuA9wkQIECAAAECBAgQIECAAIH8AhISIECAAAEC4wkogMez9iQCBAgQIEDguoDfCBAgQIAAAQIECBAgQIAAgfwCEhIgQIDAyAIK4JHBPY4AAQIECBAgQGAt4EWAAAECBAgQIECAAAECBAjkF5CQAIEpBBTAU6h7JgECBAgQIECAAIGWBWQnQIAAAQIECBAgQIAAAQIE8gtIOJmAAngyeg8mQIAAAQIECBAgQIBAewISEyBAgAABAgQIECBAgAABAsMKlFAAD5vQ6QQIECBAgAABAgQIECBAgEAJAmYgQIAAAQIECBAgQIAAgREEFMAjIHvEXQI+I0CAAAECBAgQIECAAAECBPILSEiAAAECBAgQIECAwFgCCuCxpD2HAIEXBbxDgAABAgQIECBAgAABAgQI5BeQkAABAgQIECBAYFQBBfCo3B5GgAABAk8FfCdAgAABAgQIECBAgAABAgTyC0hIgAABAgQIjC+gAB7f3BMJECBAgEDrAvITIECAAAECBAgQIECAAAEC+QUkJECAAIGJBBTAE8F7LAECBAgQIECgTQGpCRAgQIAAAQIECBAgQIAAgfwCEhIgMKWAAnhKfc8mQIAAAQIECBAg0JKArAQIECBAgAABAgQIECBAgEB+AQknF1AAT74CAxAgQIAAAQIECBAgQCC/gIQECBAgQIAAAQIECBAgQIDAOAJTFsDjJPQUAgQIECBAgAABAgQIECBAYEoBzyZAgAABAgQIECBAgACBEQUUwCNie9RVAT8TIECAAAECBAgQIECAAAEC+QUkJECAAAECBAgQIEBgbAEF8NjinkeAQAQDAgQIECBAgAABAgQIECBAIL+AhAQIECBAgAABApMIKIAnYfdQAgQItCsgOQECBAgQIECAAAECBAgQIJBfQEICBAgQIEBgOgEF8HT2nkyAAAECBFoTkJcAAQIECBAgQIAAAQIECBDILyAhAQIECEwsoACeeAEeT4AAAQIECBBoQ0BKAgQIECBAgAABAgQIECBAIL+AhAQIlCCgAC5hC2YgQIAAAQIECBAgkFlANgIECBAgQIAAAQIECBAgQCC/gITFCCiAi1mFQQgQIECAAAECBAgQIJBPQCICBAgQIECAAAECBAgQIEBgXIEpCuBxE3oaAQIECBAgQIAAAQIECBAgMIWAZxIgQIAAAQIECBAgQIDABAIK4AnQ236k9AQIECBAgAABAgQIECBAgEB+AQkJECBAgAABAgQIEJhKQAE8lbznEmhRQGYCBAgQIECAAAECBAgQIEAgv4CEBAgQIECAAAECkwoogCfl93ACBAi0IyApAQIECBAgQIAAAQIECBAgkF9AQgIECBAgQGB6AQXw9DswAQECBAgQyC4gHwECBAgQIECAAAECBAgQIJBfQEICBAgQKERAAVzIIoxBgAABAgQIEMgpIBUBAgQIECBAgAABAgQIECCQX0BCAgRKElAAl7QNsxAgQIAAAQIECBDIJCALAQIECBAgQIAAAQIECBAgkF9AwuIEFMDFrcRABAgQIECAAAECBAgQqF9AAgIECBAgQIAAAQIECBAgQGAagTEL4GkSeioBAgQIECBAgAABAgQIECAwpoBnESBAgAABAgQIECBAgMCEAgrgCfHberS0BAgQIECAAAECBAgQIECAQH4BCQkQIECAAAECBAgQmFpAATz1BjyfQAsCMhIgQIAAAQIECBAgQIAAAQL5BSQkQIAAAQIECBAoQkABXMQaDEGAAIG8ApIRIECAAAECBAgQIECAAAEC+QUkJECAAAECBMoRUACXswuTECBAgACBbALyECBAgAABAgQIECBAgAABAvkFJCRAgACBwgQUwIUtxDgECBAgQIAAgRwCUhAgQIAAAQIECBAgQIAAAQL5BSQkQKBEAQVwiVsxEwECBAgQIECAAIGaBcxOgAABAgQIECBAgAABAgQI5BeQsFgBBXCxqzEYAQIECBAgQIAAAQIE6hMwMQECBAgQIECAAAECBAgQIDCtwBgF8LQJPZ0AAQIECBAgQIAAAQIECBAYQ8AzCBAgQIAAAQIECBAgQKAAAQVwAUvIPYJ0BAgQIECAAAECBAgQIECAQH4BCQkQIECAAAECBAgQKEVAAVzKJsxBIKOATAQIECBAgAABAgQIECBAgEB+AQkJECBAgAABAgSKElAAF7UOwxAgQCCPgCQECBAgQIAAAQIECBAgQIBAfgEJCRAgQIAAgfIEFMDl7cREBAgQIECgdgHzEyBAgAABAgQIECBAgAABAvkFJCRAgACBQgUUwIUuxlgECBAgQIAAgToFTE2AAAECBAgQIECAAAECBAjkF5CQAIGSBRTAJW/HbAQIECBAgAABAgRqEjArAQIECBAgQIAAAQIECBAgkF9AwuIFFMDFr8iABAgQIECAAAECBAgQKF/AhAQIECBAgAABAgQIECBAgEAZAkMWwGUkNAUBAgQIECBAgAABAgQIECAwpICzCRAgQIAAAQIECBAgQKAgAQVwQcvINYo0BAgQIECAAAECBAgQIECAQH4BCQkQIECAAAECBAgQKE1AAVzaRsxDIIOADAQIECBAgAABAgQIECBAgEB+AQkJECBAgAABAgSKFKh2OecAAAx2SURBVFAAF7kWQxEgQKBeAZMTIECAAAECBAgQIECAAAEC+QUkJECAAAECBMoVUACXuxuTESBAgACB2gTMS4AAAQIECBAgQIAAAQIECOQXkJAAAQIEChdQABe+IOMRIECAAAECBOoQMCUBAgQIECBAgAABAgQIECCQX0BCAgRqEFAA17AlMxIgQIAAAQIECBAoWcBsBAgQIECAAAECBAgQIECAQH4BCasRUABXsyqDEiBAgAABAgQIECBAoDwBExEgQIAAAQIECBAgQIAAAQJlCQxRAJeV0DQECBAgQIAAAQIECBAgQIDAEALOJECAAAECBAgQIECAAIECBRTABS6l7pFMT4AAAQIECBAgQIAAAQIECOQXkJAAAQIECBAgQIAAgVIFFMClbsZcBGoUMDMBAgQIECBAgAABAgQIECCQX0BCAgQIECBAgACBogUUwEWvx3AECBCoR8CkBAgQIECAAAECBAgQIECAQH4BCQkQIECAAIHyBRTA5e/IhAQIECBAoHQB8xEgQIAAAQIECBAgQIAAAQL5BSQkQIAAgUoEFMCVLMqYBAgQIECAAIEyBUxFgAABAgQIECBAgAABAgQI5BeQkACBmgQUwDVty6wECBAgQIAAAQIEShIwCwECBAgQIECAAAECBAgQIJBfQMLqBBTA1a3MwAQIECBAgAABAgQIEJhewAQECBAgQIAAAQIECBAgQIBAmQJ9FsBlJjQVAQIECBAgQIAAAQIECBAg0KeAswgQIECAAAECBAgQIECgYAEFcMHLqWs00xIgQIAAAQIECBAgQIAAAQL5BSQkQIAAAQIECBAgQKB0AQVw6RsyH4EaBMxIgAABAgQIECBAgAABAgQI5BeQkAABAgQIECBAoAoBBXAVazIkAQIEyhUwGQECBAgQIECAAAECBAgQIJBfQEICBAgQIECgHgEFcD27MikBAgQIEChNwDwECBAgQIAAAQIECBAgQIBAfgEJCRAgQKAyAQVwZQszLgECBAgQIECgDAFTECBAgAABAgQIECBAgAABAvkFJCRAoEYBBXCNWzMzAQIECBAgQIAAgSkFPJsAAQIECBAgQIAAAQIECBDILyBhtQIK4GpXZ3ACBAgQIECAAAECBAiML+CJBAgQIECAAAECBAgQIECAQNkCfRTAZSc0HQECBAgQIECAAAECBAgQINCHgDMIECBAgAABAgQIECBAoAIBBXAFSyp7RNMRIECAAAECBAgQIECAAAEC+QUkJECAAAECBAgQIECgFgEFcC2bMieBEgXMRIAAAQIECBAgQIAAAQIECOQXkJAAAQIECBAgQKAqAQVwVesyLAECBMoRMAkBAgQIECBAgAABAgQIECCQX0BCAgQIECBAoD4BBXB9OzMxAQIECBCYWsDzCRAgQIAAAQIECBAgQIAAgfwCEhIgQIBApQIK4EoXZ2wCBAgQIECAwDQCnkqAAAECBAgQIECAAAECBAjkF5CQAIGaBRTANW/P7AQIECBAgAABAgTGFPAsAgQIECBAgAABAgQIECBAIL+AhNULKICrX6EABAgQIECAAAECBAgQGF7AEwgQIECAAAECBAgQIECAAIE6BA4pgOtIaEoCBAgQIECAAAECBAgQIEDgEAH3EiBAgAABAgQIECBAgEBFAgrgipZV1qimIUCAAAECBAgQIECAAAECBPILSEiAAAECBAgQIECAQG0CCuDaNmZeAiUImIEAAQIECBAgQIAAAQIECBDILyAhAQIECBAgQIBAlQIK4CrXZmgCBAhMJ+DJBAgQIECAAAECBAgQIECAQH4BCQkQIECAAIF6BRTA9e7O5AQIECBAYGwBzyNAgAABAgQIECBAgAABAgTyC0hIgAABApULKIArX6DxCRAgQIAAAQLjCHgKAQIECBAgQIAAAQIECBAgkF9AQgIEMggogDNsUQYCBAgQIECAAAECQwo4mwABAgQIECBAgAABAgQIEMgvIGEaAQVwmlUKQoAAAQIECBAgQIAAgf4FnEiAAAECBAgQIECAAAECBAjUJbBPAVxXQtMSIECAAAECBAgQIECAAAEC+wi4hwABAgQIECBAgAABAgQqFFAAV7i0aUf2dAIECBAgQIAAAQIECBAgQCC/gIQECBAgQIAAAQIECNQqoACudXPmJjCFgGcSIECAAAECBAgQIECAAAEC+QUkJECAAAECBAgQqFpAAVz1+gxPgACB8QQ8iQABAgQIECBAgAABAgQIEMgvICEBAgQIECBQv4ACuP4dSkCAAAECBIYWcD4BAgQIECBAgAABAgQIECCQX0BCAgQIEEgioABOskgxCBAgQIAAAQLDCDiVAAECBAgQIECAAAECBAgQyC8gIQECmQQUwJm2KQsBAgQIECBAgACBPgWcRYAAAQIECBAgQIAAAQIECOQXkDCdgAI43UoFIkCAAAECBAgQIECAwOECTiBAgAABAgQIECBAgAABAgTqFNilAK4zoakJECBAgAABAgQIECBAgACBXQRcS4AAAQIECBAgQIAAAQIVCyiAK17euKN7GgECBAgQIECAAAECBAgQIJBfQEICBAgQIECAAAECBGoXUADXvkHzExhDwDMIECBAgAABAgQIECBAgACB/AISEiBAgAABAgQIpBBQAKdYoxAECBAYTsDJBAgQIECAAAECBAgQIECAQH4BCQkQIECAAIE8AgrgPLuUhAABAgQI9C3gPAIECBAgQIAAAQIECBAgQCC/gIQECBAgkExAAZxsoeIQIECAAAECBPoRcAoBAgQIECBAgAABAgQIECCQX0BCAgQyCiiAM25VJgIECBAgQIAAAQKHCLiXAAECBAgQIECAAAECBAgQyC8gYVoBBXDa1QpGgAABAgQIECBAgACB3QXcQYAAAQIECBAgQIAAAQIECNQtsE0BXHdC0xMgQIAAAQIECBAgQIAAAQLbCLiGAAECBAgQIECAAAECBBIIKIATLHHYCE4nQIAAAQIECBAgQIAAAQIE8gtISIAAAQIECBAgQIBAFgEFcJZNykFgCAFnEiBAgAABAgQIECBAgAABAvkFJCRAgAABAgQIEEgloABOtU5hCBAg0J+AkwgQIECAAAECBAgQIECAAIH8AhISIECAAAEC+QQUwPl2KhEBAgQIEDhUwP0ECBAgQIAAAQIECBAgQIBAfgEJCRAgQCCpgAI46WLFIkCAAAECBAjsJ+AuAgQIECBAgAABAgQIECBAIL+AhAQIZBZQAGfermwECBAgQIAAAQIEdhFwLQECBAgQIECAAAECBAgQIJBfQML0Agrg9CsWkAABAgQIECBAgAABAvcLuIIAAQIECBAgQIAAAQIECBDIIXBXAZwjoRQECBAgQIAAAQIECBAgQIDAXQI+I0CAAAECBAgQIECAAIFEAgrgRMvsN4rTCBAgQIAAAQIECBAgQIAAgfwCEhIgQIAAAQIECBAgkE1AAZxto/IQ6EPAGQQIECBAgAABAgQIECBAgEB+AQkJECBAgAABAgRSCiiAU65VKAIECOwv4E4CBAgQIECAAAECBAgQIEAgv4CEBAgQIECAQF4BBXDe3UpGgAABAgR2FXA9AQIECBAgQIAAAQIECBAgkF9AQgIECBBILqAATr5g8QgQIECAAAEC2wm4igABAgQIECBAgAABAgQIEMgvICEBAi0IKIBb2LKMBAgQIECAAAECBO4S8BkBAgQIECBAgAABAgQIECCQX0DCZgQUwM2sWlACBAgQIECAAAECBAi8KOAdAgQIECBAgAABAgQIECBAIJfATQVwroTSECBAgAABAgQIECBAgAABAjcJeI8AAQIECBAgQIAAAQIEEgoogBMu9bBI7iZAgAABAgQIECBAgAABAgTyC0hIgAABAgQIECBAgEBWAQVw1s3KRWAfAfcQIECAAAECBAgQIECAAAEC+QUkJECAAAECBAgQSC2gAE69XuEIECCwvYArCRAgQIAAAQIECBAgQIAAgfwCEhIgQIAAAQL5BRTA+XcsIQECBAgQuE/A5wQIECBAgAABAgQIECBAgEB+AQkJECBAoBEBBXAjixaTAAECBAgQIHCzgHcJECBAgAABAgQIECBAgACB/AISEiDQkoACuKVty0qAAAECBAgQIEDgqoCfCRAgQIAAAQIECBAgQIAAgfwCEjYnoABubuUCEyBAgAABAgQIECBAIIIBAQIECBAgQIAAAQIECBAgkFPgagGcM6FUBAgQIECAAAECBAgQIECAwFUBPxMgQIAAAQIECBAgQIBAYoH/DwAA//+/4QBIAAAABklEQVQDAAgprdDZMC6e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56" name="Image 2" descr="data:image/png;base64,iVBORw0KGgoAAAANSUhEUgAAAx4AAAB3CAYAAACNKZYxAAAKl0lEQVR4AezdS24UVxQG4NstI2UHHlhZASOkDLMDsopgZJDCDjLMDoKErOBsImEF8TASI1aQMPAOImGpcqvasRro7ipSj76PD3XZTd3qW+d8pxj8sizWYcef5vLyQXN1/ay5+uO3+P3veDSOawZXDPw78Ax4BjwDngHPgGfAM+AZ2PkMxMzQZYdnbZbYETHCZ8Gj+fX6PJw8/Cte/CqE1XchhLN4eBEgMJuAjQkQIECAAAEC2QvEzNBlh1dtlugyxSctfRQ84gU/hyb8Eq85jYcXAQIECBCoQ0CXBAgQIDClwGmbKbpssbXrffDoFprww9aatwQIECBAgAABAgQWEXCTAgVitugyxl1rXfCIJ85jKhE67lB8I0CAAAECBAgQIEBgAoFN+Dhvd1p3v/zRhJ/avzhSFFATAQIECBAgQIAAgYwFYtZoLv98sA4nD5+EEPxOR0TwIkCAwE4BJwkQIECAAIExAqfh5J8n6xCax2N28VkCBAgQIECAwNwC9idAIHeB5nEMHqtHubehfgIECBAgQIAAAQIEZhUYufnqUQwe4WzkLj5OgAABAgQIECBAgACBQwJnbfA4dIE1AgT6BKwTIECAAAECBAj0CggevUQuIECAAIHUBdRHgAABAukLCB7pz0iFBAgQIECAAIHUBdRHoFdA8OglcgEBAgQIECBAgAABAmMFBI+xgn2ft06AAAECBAgQIECAQBA8PAQECBQvoEECBAgQIEDg+AKCx/FnoAICBAgQIFC6gP4IECDgJx6eAQIECBAgQIAAAQLlCxy/Qz/xOP4MVECAAAECBAgQIECgeAHBo/gRa7BPwDoBAgQIECBAgMD8AoLH/MbuQIAAAQKHBawSIECAQAUCgkcFQ9YiAQIECBAgQOCwgFUC8wsIHvMbuwMBAgQIECBAgACB6gUEj55HwDIBAgQIECBAgAABAuMFBI/xhnYgQGBeAbsTIECAAAECBQgIHgUMUQsECBAgQGBeAbsTIEBgvIDgMd7QDgQIECBAgAABAgTmFShgd8GjgCFqgQABAgQIECBAgEDqAoJH6hNSX5+AdQIECBAgQIAAgQwEBI8MhqREAgQIpC2gOgIECBAg0C8gePQbuYIAAQIECBAgkLaA6ghkICB4ZDAkJRIgQIAAAQIECBDIXaD04JH7fNRPgAABAgQIECBAoAgBwaOIMWqCQMoCaiNAgAABAgQIhCB4eAoIECBAgEDpAvojQIBAAgKCRwJDUAIBAgQIECBAgEDZArrzEw/PAAECBAgQIECAAAECCwj4iccCyG5xSMAaAQIECBAgQIBADQKCRw1T1iMBAgQOCVgjQIAAAQILCAgeCyC7BQECBAgQIEDgkIA1AjUICB41TFmPBAgQIECAAAECBI4skHjwOLKO2xMgQIAAAQIECBAgMImA4DEJo00IFCygNQIECBAgQIDABAKCxwSItiBAgAABAnMK2JsAAQIlCAgeJUxRDwQIECBAgAABAnMK2HsCAcFjAkRbECBAgAABAgQIECBwWEDwOOxjtU/AOgECBAgQIECAAIEBAoLHACSXECBAIGUBtREgQIAAgRwEBI8cpqRGAgQIECBAIGUBtREgMEBA8BiA5BICBAgQIECAAAECBMYJzBs8xtXm0wQIECBAgAABAgQIFCIgeBQySG0Q2CfgPAECBAgQIEAgBQHBI4UpqIEAAQIEShbQGwECBAhEAcEjIngRIECAAAECBAiULKC3FAQEjxSmoAYCBAgQIECAAAEChQsIHoUPuK896wQIECBAgAABAgSWEBA8llB2DwIECOwXsEKAAAECBKoQEDyqGLMmCRAgQIAAgf0CVggQWEJA8FhC2T0IECBAgAABAgQIVC5wMHhUbqN9AgQIECBAgAABAgQmEhA8JoK0DYGZBGxLgAABAgQIEChCQPAoYoyaIECAAIH5BOxMgAABAlMICB5TKNqDAAECBAgQIEBgPgE7FyEgeBQxRk0QIECAAAECBAgQSFtA8Eh7Pn3VWSdAgAABAgQIECCQhYDgkcWYFEmAQLoCKiNAgAABAgSGCAgeQ5RcQ4AAAQIECKQroDICBLIQEDyyGJMiCRAgQIAAAQIECKQrMKQywWOIkmsIECBAgAABAgQIEBglIHiM4vNhAn0C1gkQIECAAAECBFoBwaNVcBAgQIBAuQI6I0CAAIEkBASPJMagCAIECBAgQIBAuQI6I9AKCB6tgoMAAQIECBAgQIAAgVkFBI9Zefs2t06AAAECBAgQIECgDgHBo44565IAgX0CzhMgQIAAAQKLCAgeizC7CQECBAgQILBPwHkCBOoQEDzqmLMuCRAgQIAAAQIECOwTWOS84LEIs5sQIECAAAECBAgQqFtA8Kh7/rrvE7BOgAABAgQIECAwiYDgMQmjTQgQIEBgLgH7EiBAgEAZAoJHGXPUBQECBAgQIEBgLgH7EphEQPCYhNEmBAgQIECAAAECBAgcEhA8Dun0rVknQIAAAQIECBAgQGCQgOAxiMlFBAikKqAuAgQIECBAIA8BwSOPOamSAAECBAikKqAuAgQIDBIQPAYxuYgAAQIECBAgQIBAqgJ51CV45DEnVRIgQIAAAQIECBDIWkDwyHp8iu8TsE6AAAECBAgQIJCGgOCRxhxUQYAAgVIF9EWAAAECBDoBwaNj8IUAAQIECBAgUKqAvgikISB4pDEHVRAgQIAAAQIECBAoWqDq4FH0ZDVHgAABAgQIECBAICEBwSOhYSiFQIUCWiZAgAABAgQqERA8Khm0NgkQIECAwG4BZwkQILCMgOCxjLO7ECBAgAABAgQIENgtUMlZwaOSQWuTAAECBAgQIECAwDEFBI9j6rt3n4B1AgQIECBAgACBQgQEj0IGqQ0CBAjMI2BXAgQIECAwjYDgMY2jXQgQIECAAAEC8wjYlUAhAoJHIYPUBgECBAgQIECAAIGUBXIOHim7qo0AAQIECBAgQIAAgS0BwWMLw1sCBL5UwPUECBAgQIAAgWECgscwJ1cRIECAAIE0BVRFgACBTAQEj0wGpUwCBAgQIECAAIE0BVQ1TEDwGObkKgIECBAgQIAAAQIERggIHiPwfLRPwDoBAgQIECBAgACBjYDgsXHwlQABAmUK6IoAAQIECCQiIHgkMghlECBAgAABAmUK6IoAgY2A4LFx8JUAAQIECBAgQIAAgRkFjhg8ZuzK1gQIECBAgAABAgQIJCXQBo/3SVWkGAIElhNwJwIECBAgQIDAMgLvY/Bo3i5zL3chQIAAAQIEPhXwdwIECNQh0LyNwWP1po5mdUmAAAECBAgQIEDgMwEnFhFYvVmH23dX8V438fAiQIAAAQIECBAgQIDA1AI34farq/Xq4uJDWIUfp97dfgUIaIEAAQIECBAgQIDAWIGYNVYX33xYt/usvv/2dQwfL9v3DgIECBBIR0AlBAgQIEAga4FVeNlljdhEFzzi9xBPvBA+WgkHAQIECBAgQOBewBsCBP6vwCZ0vPjv4/fBoz1xFz6exvd+5yMieBEgQIAAAQIECBAg8MUCN/EHGk+7bLH10Y+CR3s+XvA63L77Or5/HkLze/y++//5iAteBAgQIECAAAECBAgQiAIxM3TZ4XmbJbpMEU9uv/4FAAD//4rcYpkAAAAGSURBVAMAkhm3obiJcb8AAAAASUVORK5CYII="/>
          <p:cNvPicPr/>
          <p:nvPr/>
        </p:nvPicPr>
        <p:blipFill>
          <a:blip r:embed="rId3"/>
          <a:stretch/>
        </p:blipFill>
        <p:spPr>
          <a:xfrm>
            <a:off x="1791000" y="7727040"/>
            <a:ext cx="7296480" cy="1087920"/>
          </a:xfrm>
          <a:prstGeom prst="rect">
            <a:avLst/>
          </a:prstGeom>
          <a:ln w="0">
            <a:noFill/>
          </a:ln>
        </p:spPr>
      </p:pic>
      <p:pic>
        <p:nvPicPr>
          <p:cNvPr id="57" name="Image 3" descr="data:image/png;base64,iVBORw0KGgoAAAANSUhEUgAAArwAAAB3CAYAAADhCpMdAAAJtUlEQVR4AezcXWobVxQH8CvhQHfgB9MV5CnQx+4gXUXj4ASaHfSxO2ggmMbdRJsV1I+FPGUFbR68g0IM0ztjx8hf8pU1o7kfvyLVinR055zfmcKfYrIMd/zTHR8/6U5OX3Unf/0Rf/4bn53nKYMTBv47cA+4B9wD7gH3gHsgu3sgZtUhs77qM+wd0TbcCrzd76eHYe/pP7H4XQiLH0IIB/HpQYAAgcoFjEeAAAEChQrErDpk1nd9hh2y7I1BrgXeWPBr6MJvsWY/Pj0IECBAgAABAgRaEyh73v0+yw6ZdmWOq8A7fNCFn1Y+85IAAQIECBAgQIBAeQIx0w7Z9rLzIfDGNw5jGhZ2L1H8IEDgQQEFBAgQIEAgb4GL0HvYN7kcfrm3C7/0f/AkQIAAAQIECBDYREBt1gIx43bHfz9Zhr2nL0IIfmc3IngQIECAAAECBAhUJbAf9v57sQyhe17VWIYhkKGAlggQIECAAIG5BLrnMfAuns11edclQIAAAQIEmhIwLIEZBBbPYuANBzNc2SUJECBAgAABAgQI7ELgoA+8u7iQaxBIF1BJgAABAgQIEBhRQOAdEdNRBAgQIEBgTAFnESAwjoDAO46jUwgQIECAAAECBDIVEHgzXUx6WyoJECBAgAABAgTWCQi863R8RoAAAQLlCOiUAAEC9wgIvPfAeJsAAQIECBAgQKAOgdYCbx1bMwUBAgQIECBAgECygMCbTKWQAAECNQmYhQABAu0ICLzt7NqkBAgQIECAAIEmBdYG3iZFDE2AAAECBAgQIFCVgMBb1ToNQ4DARAKOJUCAAIGCBQTegpendQIECBAgQIDAbgXKvJrAW+bedE2AAAECBAgQIJAoIPAmQikjQCBdQCUBAgQIEMhJQODNaRt6IUCAAAECBGoSMEsmAgJvJovQBgECBAgQIECAwDQCAu80rk4lkC6gkgABAgQIEJhUQOCdlNfhBAgQIECAQKqAOgJTCQi8U8k6lwABAgQIECBAIAsBgTeLNWgiXUAlAQIECBAgQGAzAYF3My/VBAgQIEAgDwFdECCQLCDwJlMpJECAAAECBAgQKFFA4C1xa+k9qyRAgAABAgQINC8g8DZ/CwAgQIBACwJmJECgZQGBt+Xtm50AAQIECBAg0ICAwLuyZC8JECBAgAABAgTqExB469upiQgQILCtgO8TIECgKgGBt6p1GoYAAQIECBAgQOCmwOMD782T/JkAAQIECBAgQIBAhgICb4ZL0RIBAmUJ6JYAAQIE8hYQePPej+4IECBAgAABAqUIZNunwJvtajRGgAABAgQIECAwhoDAO4aiMwgQSBdQSYAAAQIEdiwg8O4Y3OUIECBAgAABAr2A5+4EBN7dWbsSAQIECBAgQIDADAIC7wzoLkkgXUAlAQIECBAgsK2AwLutoO8TIECAAAEC0wu4AoEtBATeLfB8lQABAgQIECBAIH8BgTf/HekwXUAlAQIECBAgQOCWgMB7i8QbBAgQIECgdAH9EyCwKiDwrmp4TYAAAQIECBAgUJ2AwFvdStMHUkmAAAECBAgQaEFA4G1hy2YkQIAAgXUCPiNAoHIBgbfyBRuPAAECBAgQINC6gMCbegeoI0CAAAECBAgQKFJA4C1ybZomQIDAfAKuTIAAgdIEBN7SNqZfAgQIECBAgACBjQQmCrwb9aCYAAECBAgQIECAwGQCAu9ktA4mQIBACAECAQIECMwuIPDOvgINECBAgAABAgTqF5hzQoF3Tn3XJkCAAAECBAgQmFxA4J2c2AUIEEgXUEmAAAECBMYXEHjHN3UiAQIECBAgQGA7Ad8eVUDgHZXTYQQIECBAgAABArkJCLy5bUQ/BNIFVBIgQIAAAQIJAgJvApISAgQIECBAIGcBvRFYLyDwrvfxKQECBAgQIECAQOECAm/hC9R+uoBKAgQIECBAoE0BgbfNvZuaAAECBNoVMDmB5gQE3uZWbmACBAgQIECAQFsCAm9b+06fViUBAgQIECBAoBIBgbeSRRqDAAECBKYRcCoBAuULCLzl79AEBAgQIECAAAECawQE3jU46R+pJECAAAECBAgQyFVA4M11M/oiQIBAiQJ6JkCAQIYCAm+GS9ESAQIECBAgQIDAeAJzBN7xuncSAQIECBAgQIAAgQcEBN4HgHxMgACB6QScTIAAAQK7EBB4d6HsGgQIECBAgAABAvcLTPyJwDsxsOMJECBAgAABAgTmFRB45/V3dQIE0gVUEiBAgACBRwkIvI9i8yUCBAgQIECAwFwCrrupgMC7qZh6AgQIECBAgACBogQE3qLWpVkC6QIqCRAgQIAAgQsBgffCwb8JECBAgACBOgVMRSAIvG4CAgQIECBAgACBqgUE3qrXa7hkAYUECBAgQIBAtQICb7WrNRgBAgQIENhcwDcI1Cgg8Na4VTMRIECAAAECBAhcCQi8VxRepAuoJECAAAECBAiUIyDwlrMrnRIgQIBAbgL6IUCgCAGBt4g1aZIAAQIECBAgQOCxAgLvY+XSv6eSAAECBAgQIEBgRgGBd0Z8lyZAgEBbAqYlQIDAPAIC7zzurkqAAAECBAgQILAjgewC747mdhkCBAgQIECAAIFGBATeRhZtTAIEihPQMAECBAiMJCDwjgTpGAIECBAgQIAAgSkEtj9T4N3e0AkECBAgQIAAAQIZCwi8GS9HawQIpAuoJECAAAEC9wkIvPfJeJ8AAQIECBAgUJ6Aju8QEHjvQPEWAQIECBAgQIBAPQICbz27NAmBdAGVBAgQIECgIQGBt6FlG5UAAQIECBC4LuBPbQgIvG3s2ZQECBAgQIAAgWYFBN5mV2/wdAGVBAgQIECAQMkCAm/J29M7AQIECBDYpYBrEShUQOAtdHHaJkCAAAECBAgQSBMQeNOcVKULqCRAgAABAgQIZCUg8Ga1Ds0QIECAQD0CJiFAIBeBPvB+zqUZfRAgQIAAAQIECBAYWeBzDLzdx5EPddwGAkoJECBAgAABAgSmFOg+xsC7+DDlJZxNgAABAgQSBJQQIEBgIoHFh2U4/3QSTz+LTw8CBAgQIECAAAECNQmchfNvTpaLo6MvYRF+LmIyTRIgQIAAAQIECBBIFYgZd3H03ZdlX7/48fv3MfS+7V97EiBAgED+AjokQIAAgQcEFuHtkHFj2RB4488Q33gj9PYSngQIECBAgAABAoUI3N3mRdh98/XDq8Dbv3EZel/G136nNyJ4ECBAgAABAgQIFCVwFv8H7ssh0660fS3w9u/Hgvfh/NO38fXrELo/409/T29E8CBAoGABrRMgQIBAzQIxqw6Z9XWfYYcse2Pa/wEAAP//UVMnkwAAAAZJREFUAwDq/W00Q1vL7gAAAABJRU5ErkJggg=="/>
          <p:cNvPicPr/>
          <p:nvPr/>
        </p:nvPicPr>
        <p:blipFill>
          <a:blip r:embed="rId4"/>
          <a:stretch/>
        </p:blipFill>
        <p:spPr>
          <a:xfrm>
            <a:off x="2242080" y="6513120"/>
            <a:ext cx="6400440" cy="1087920"/>
          </a:xfrm>
          <a:prstGeom prst="rect">
            <a:avLst/>
          </a:prstGeom>
          <a:ln w="0">
            <a:noFill/>
          </a:ln>
        </p:spPr>
      </p:pic>
      <p:pic>
        <p:nvPicPr>
          <p:cNvPr id="58" name="Image 4" descr="data:image/png;base64,iVBORw0KGgoAAAANSUhEUgAAAlcAAAB3CAYAAAAuCGWbAAAI1ElEQVR4AezcS24UVxQG4NsWSNkBA5JJpoyQMswOyCoCESCFHWSYHQQJoeBsImEFYRiJEStIGHgHkWypcrtwsPED9+NU1X18qDvdblede853HOmXsDhIV/wZXr68PRy+eTIc/vl7fv0nPwfPNwwOGfj/wM+AnwE/A34Guv8ZyLlozEdP1nnpihiVLoWr4bc3j9Kte3/ni1+ktPoupXQ3Pz0IECBAgMDMAo4jUKRAzkVjPnqxzktjbrrQ5ifhKl/wSxrSr/maO/npQYAAAQIECBAgcL3AnXVuGvPTuWs+hqvxG0P68dz3vCVAoBEBYxAgQIDAhAI5P4056vSIMVzlDx7l5CVYnaJ4IUCAAAECBAhsJfAhYD1a33Mw/jLWkH5ef+F5k4DvEyBAgAABAgSuEch5anj51+2DdOvew5SS37HKCB4ECBAgQKBaAY2XIHAn3fr3Yf5rweFBCd3ogQABAgQIECBQv8DwIIer1f36BzEBAQIEwgQUIkCAwB4Cq/s5XKW7e1RwKwECBAgQIECAwJnA3XW4OvvSOwKRAmoRIECAAIEOBYSrDpduZAIECBAg0LvAlPMLV1Pqqk2AAAECBAh0JyBcdbdyAxMgQCBSQC0CBC4KCFcXRXxNgAABAgQIENhDQLjaA8+tBCIF1CJAgACBNgSEqzb2aAoCBAgQIECgEIEGw1UhstogQIAAAQIEuhQQrrpcu6EJECBAYBEBh3YhIFx1sWZDEiBAgAABAnMJCFdzSTuHAIFIAbUIECBQrIBwVexqNEaAAAECBAjUKCBc1bi1yJ7VIkCAAAECBEIFhKtQTsUIECBAgACBKIFa6whXtW5O3wQIECBAgECRAsJVkWvRFAECBCIF1CJAYE4B4WpObWcRIECAAAECzQsIV82v2ICRAmoRIECAAIGbBISrm4R8nwABAgQIECCwhcBC4WqLDl1KgAABAgQIEKhIQLiqaFlaJUCAAIEZBBxBYE8B4WpPQLcTIECAAAECBM4LCFfnNbwnQCBSQC0CBAh0KSBcdbl2QxMgQIAAAQJTCQhXU8lG1lWLAAECBAgQqEZAuKpmVRolQIAAAQLlCejosoBwddnEJwQIECBAgACBnQWEq53p3EiAAIFIAbUIEGhFQLhqZZPmIECAAAECBIoQEK6KWIMmIgXUIkCAAAECSwoIV0vqO5sAAQIECBBoTuAz4aq5WQ1EgAABAgQIEJhcQLianNgBBAgQIBAuoCCBggWEq4KXozUCBAgQIECgPgHhqr6d6ZhApIBaBAgQIBAsIFwFgypHgAABAgQI9C0gXEXtXx0CBAgQIECAQBYQrjKCBwECBAgQaFnAbPMKCFfzejuNAAECBAgQaFxAuGp8wcYjQCBSQC0CBAjcLCBc3WzkCgIECBAgQIDAxgLC1cZULowUUIsAAQIECLQqIFy1ullzESBAgAABArsI7H2PcLU3oQIECBAgQIAAgTMB4erMwjsCBAgQiBRQi0CnAsJVp4s3NgECBAgQIDCNgHA1jauqBCIF1CJAgACBigSEq4qWpVUCBAgQIECgfIG+wlX5+9AhAQIECBAgULmAcFX5ArVPgAABAm0ImKIdAeGqnV2ahAABAgQIEChAQLgqYAlaIEAgUkAtAgQILCsgXC3r73QCBAgQIECgMQHhqrGFRo6jFgECBAgQILC9gHC1vZk7CBAgQIAAgWUFij5duCp6PZojQIAAAQIEahMQrmrbmH4JECAQKaAWAQLhAsJVOKmCBAgQIECAQM8CwlXP2zd7pIBaBAgQIEBgFBCuRgb/IUCAAAECBAjECJQXrmLmUoUAAQIECBAgsIiAcLUIu0MJECBAoEYBPRPYREC42kTJNQQIECBAgACBDQWEqw2hXEaAQKSAWgQIEGhXQLhqd7cmI0CAAAECBBYQEK4WQI88Ui0CBAgQIECgLAHhqqx96IYAAQIECLQi0O0cwlW3qzc4AQIECBAgMIWAcDWFqpoECBCIFFCLAIGqBISrqtalWQIECBAgQKB0AeGq9A3pL1JALQIECBAgMLmAcDU5sQMIECBAgACBngR2C1c9CZmVAAECBAgQILCFgHC1BZZLCRAgQKB8AR0SWFpAuFp6A84nQIAAAQIEmhIQrppap2EIRAqoRYAAAQK7CAhXu6i5hwABAgQIECBwjYBwdQ1M5MdqESBAgAABAv0ICFf97NqkBAgQIEDgooCvJxAQriZAVZIAAQIECBDoV0C46nf3JidAIFJALQIECJwKCFenEF4IECBAgAABAhECwlWEohqRAmoRIECAAIGqBYSrqteneQIECBAgQGA+gc1OEq42c3IVAQIECBAgQGAjAeFqIyYXESBAgECkgFoEWhYQrlrertkIECBAgACB2QWEq9nJHUggUkAtAgQIEChNQLgqbSP6IUCAAAECBKoWEK5O1+eFAAECBAgQIBAhIFxFKKpBgAABAgSmE1C5MgHhqrKFaZcAAQIECBAoW0C4Kns/uiNAIFJALQIECMwgIFzNgOwIAgQIECBAoB8B4aqfXUdOqhYBAgQIECBwjYBwdQ2MjwkQIECAAIEaBZbvWbhafgc6IECAAAECBBoSEK4aWqZRCBAgECmgFgECuwkIV7u5uYsAAQIECBAgcKWAcHUliw8JRAqoRYAAAQI9CazD1fueBjYrAQIECBAgQGBCgfc5XA1vJzwgtLRiBAgQIECAAIGyBYa3OVytXpfdpO4IECBAgEDxAhokcCqwen2QTt4d5q+O8tODAAECBAgQIEBgd4GjdPLF4cHq8ePjtEo/7V7HnQQIEAgUUIoAAQK1CuQ8tXr8zXH+a8GUVt9/+yoHrOfJHwIECBAgQIAAge0FVun5mKfynWO4yq/rgPVMwFpLNPM0CAECBAgQIDCHwIdg9ez/oz6Gq/UHOXE9ywHrh/ze72BlBA8CBAgQIEBgCoFmah6tc9OYn86N9Em4Wn+eL3iVTt59ld8/TWn4I7/6d7AyggcBAgQIECBAIAvkXDTmo6fp6+Mvx9yUPzz/+A8AAP//279EZAAAAAZJREFUAwBb1xf16vxCfQAAAABJRU5ErkJggg=="/>
          <p:cNvPicPr/>
          <p:nvPr/>
        </p:nvPicPr>
        <p:blipFill>
          <a:blip r:embed="rId5"/>
          <a:stretch/>
        </p:blipFill>
        <p:spPr>
          <a:xfrm>
            <a:off x="2701440" y="5282640"/>
            <a:ext cx="5477040" cy="1087920"/>
          </a:xfrm>
          <a:prstGeom prst="rect">
            <a:avLst/>
          </a:prstGeom>
          <a:ln w="0">
            <a:noFill/>
          </a:ln>
        </p:spPr>
      </p:pic>
      <p:pic>
        <p:nvPicPr>
          <p:cNvPr id="59" name="Image 5" descr="data:image/png;base64,iVBORw0KGgoAAAANSUhEUgAAAfMAAAB3CAYAAAAXWakxAAAHx0lEQVR4AezbT24cRRQH4BoLzpCFxQlYZc8NwinAKImEb8CSGxApioi5BOQEeJ8VJ4AsfAaQmupOcOzBzoxnul/Xny+ajmemu+u9+t5EP8mjnKQ7/gyvXn0+XFw+Gy5+/zX//Csfg+OSwQUD/w58BnwGfAZW+AzkHJ7y+NmYz3fEdvpfmA+/XJ6lz778M1/8MqXN1yml03x4ECBAgAABAusI5Bye8vjlmM9TTm/1cSvM8wU/pSH9nK95lI/5HlYiQIAAAQIE5hB4NOb0lNc3VrsO8+nEkL6/cc5TAgQIECBAoESBnNdTbn/obQrz/MZZTvrag/zDlvwgQIAAAQIdCLwP9LNxpyfTl+lD+nF84SBAgAABAgQqEsj5Peb4Sf4y/duUku/IM8JeDxcRIECAAIFyBB6NOZ5/zT48KacnnRAgQIAAAQIPExie5DDfPH7YTa4OEFCCAAECBAjsKbB5nMM8ne55tcsIECBAgACB8gROxzAvry0dxQioQoAAAQJNCAjzJsZoEwQIECDQs4Aw73n6MXtXhQABAgQWFhDmCwNbngABAgQILC0gzJcWtn6MgCoECBDoWECYdzx8WydAgACBNgSEeRtztIsYAVUIECBQpIAwL3IsmiJAgAABAvsLCPP9rVxJIEZAFQIECDxQQJg/EMzlBAgQIECgNAFhXtpE9EMgRkAVAgQaEhDmDQ3TVggQIECgTwFh3ufc7ZpAjIAqBAiECAjzEGZFCBAgQIDAcgLCfDlbKxMgECOgCoHuBYR59x8BAAQIECBQu4Awr32C+idAIEZAFQIFCwjzgoejNQIECBAgsI+AMN9HyTUECBCIEVCFwEECwvwgNjcRIECAAIFyBIR5ObPQCQECBGIEVGlOQJg3N1IbIkCAAIHeBIR5bxO3XwIECMQIqBIoIMwDsZUiQIAAAQJLCAjzJVStSYAAAQIxAqpMAsJ8YvAXAQIECBCoV0CY1zs7nRMgQIBAjEDxVYR58SPSIAECBAgQ+LSAMP+0j7MECBAgQCBG4IgqwvwIPLcSIECAAIESBIR5CVPQAwECBAgQOELgAWF+RBW3EiBAgAABAosJCPPFaC1MgAABAgRiBIoL85htq0KAAAECBNoREObtzNJOCBAgQKBTgU7DvNNp2zYBAgQINCkgzJscq00RIECAQE8CwnzBaVuaAAECBAhECAjzCGU1CBAgQIDAggLCfEHcmKVVIUCAAIHeBYR5758A+ydAgACB6gWEefUjjNmAKgQIECBQroAwL3c2OiNAgAABAnsJCPO9mFwUI6AKAQIECBwiIMwPUXMPAQIECBAoSECYFzQMrcQIqEKAAIHWBIR5axO1HwIECBDoTkCYdzdyG44RUIUAAQJxAsI8zlolAgQIECCwiIAwX4TVogRiBFQhQIDAKCDMRwUHAQIECBCoWECYVzw8rROIEVCFAIHSBYR56RPSHwECBAgQ2CEgzHcAOU2AQIyAKgQIHC4gzA+3cycBAgQIEChCQJgXMQZNECAQI6AKgTYFhHmbc7UrAgQIEOhIQJh3NGxbJUAgRkAVAtECwjxaXD0CBAgQIDCzgDCfGdRyBAgQiBFQhcBHAWH+0cIzAgQIECBQpYAwr3JsmiZAgECMgCp1CAjzOuakSwIECBAgcK+AML+XxgkCBAgQiBFQ5VgBYX6soPsJECBAgMDKAsJ85QEoT4AAAQIxAi1XEeYtT9feCBAgQKALAWHexZhtkgABAgRiBNapIszXcVeVAAECBAjMJiDMZ6O0EAECBAgQiBHYriLMt0W8JkCAAAEClQkI88oGpl0CBAgQILAtsEyYb1fxmgABAgQIEFhMQJgvRmthAgQIECAQI1BzmMcIqUKAAAECBAoXEOaFD0h7BAgQIEBgl4Aw3yXkPAECBAgQKFxAmBc+IO0RIECAAIFdAsJ8l1DMeVUIECBAgMDBAsL8YDo3EiBAgACBMgSEeRlziOlCFQIECBBoUkCYNzlWmyJAgACBngSEeU/TjtmrKgQIECAQLCDMg8GVI0CAAAECcwsI87lFrRcjoAoBAgQIXAsI82sKTwgQIECAQJ0CwrzOuek6RkAVAgQIVCEgzKsYkyYJECBAgMD9AsL8fhtnCMQIqEKAAIEjBYT5kYBuJ0CAAAECawsI87UnoD6BGAFVCBBoWECYNzxcWyNAgACBPgSEeR9ztksCMQKqECCwioAwX4VdUQIECBAgMJ+AMJ/P0koECMQIqEKAwJaAMN8C8ZIAAQIECNQmIMxrm5h+CRCIEVCFQEUCwryiYWmVAAECBAjcJSDM71LxHgECBGIEVCEwi4Awn4XRIgQIECBAYD2BMczfrVdeZQIECBBYXECB1gXe5TAf3ra+S/sjQIAAAQLtCgxvc5hv3rS7QTsjQIAAgSABZVYT2Lw5Sf/8cZHrX+XDgwABAgQIEKhL4GrM8ZPN06d/p036oa7edUuAAAECXQrY9G2BnN9jjudfs6e0+ear1znQXyR/CBAgQIAAgToENunFlN+52ynM888x0M8F+ijhIECAAIHOBcrf/vsgP/+v0eswH9/ICX+eA/27/Nx36BnBgwABAgQIFCZwNeb0lNc3GrsV5uP7+YLX+cv0L/Lz5ykNv+Wf/h96RvAgQIAAAQKzCuy/WM7hKY+fj/k85fTWvf8CAAD//x9EuvQAAAAGSURBVAMACDLHcICHQsoAAAAASUVORK5CYII="/>
          <p:cNvPicPr/>
          <p:nvPr/>
        </p:nvPicPr>
        <p:blipFill>
          <a:blip r:embed="rId6"/>
          <a:stretch/>
        </p:blipFill>
        <p:spPr>
          <a:xfrm>
            <a:off x="3161160" y="4085640"/>
            <a:ext cx="4562640" cy="1087920"/>
          </a:xfrm>
          <a:prstGeom prst="rect">
            <a:avLst/>
          </a:prstGeom>
          <a:ln w="0">
            <a:noFill/>
          </a:ln>
        </p:spPr>
      </p:pic>
      <p:pic>
        <p:nvPicPr>
          <p:cNvPr id="60" name="Image 6" descr="data:image/png;base64,iVBORw0KGgoAAAANSUhEUgAAAY8AAAB3CAYAAAD7LMwnAAAG9ElEQVR4AezbTW5bVRgG4OOoldhBBhErYFSJITsoq6BBaSWyA4bsgEpVRMMmoCsgQ6SOWAF0kB0gtdLl3GvipE4s2/G99/w9lV3/HZ/zfc+X+pVi9Sg88Ke7uHjaXV697C7/+C3e/hOvnesVg0sG/h34GWjkZyB+7g+f/y/7PHggJsK98Oh+vToNT776Oy5+E8Li2xDCSby6ECBAgEA7AvFzf/j8f9PnwZALa71/Fh5xwc+hC7/ENcfx6kKAwBwCziCQt8BxnwtDPtypcxUewwtd+OHOa+4SIECAAIGlQMyHISeWj5a/topPnMZkERz/o7ghQIAAgQcElgFy2r9yNHwZ0oWf+gflX3VAgAABApMKxLzoLv58ehS/DHkRQvAdR0RwIUCAAIGtAsfhyb8v4nce3fOtSy0gQIDAjgKWtSDQPY/hsXjWQqt6JECAAIGxBBbPYniEk7G2sw8BAgQINCFw0odHE50W2aSiCRAgkKmA8Mh0MMoiQIBAzgLCI+fpqI0AgdQCzt8gIDw2wHiaAAECBDYLCI/NNl4hQIAAgQ0CwmMDjKfHF7AjAQL1CAiPemapEwIECMwmIDxmo3YQAQIEUguMd77wGM/STgQIEGhGQHg0M2qNEiBAYDwB4TGepZ3aEtAtgaYFhEfT49c8AQIEHicgPB7n5l0ECBBoWiCL8Gh6AponQIBAgQLCo8ChKZkAAQKpBYRH6gk4n0AWAoogsJ+A8NjPy2oCBAgQiALCIyK4ECBAgMB+AsJjP69dVltDgACB6gWER/Uj1iABAgTGFxAe45vakQCB1ALOn1xAeExO7AACBAjUJyA86pupjggQIDC5gPCYnLj0A9RPgACB+wLC476JZwgQIEBgi4Dw2ALkZQIECKQWyPF84ZHjVNREgACBzAWER+YDUh4BAgRyFBAeOU5FTdMJ2JkAgVEEhMcojDYhQIBAWwLCo61565YAAQKjCBwQHqOcbxMCBAgQKFBAeBQ4NCUTIEAgtYDwSD0B5xM4QMBbCaQSEB6p5J1LgACBggWER8HDUzoBAgRSCQiPG3m3BAgQILCzgPDYmcpCAgQIELgREB43Em4JEEgt4PyCBIRHQcNSKgECBHIREB65TEIdBAgQKEhAeBQ0rH1KtZYAAQJTCgiPKXXtTYAAgUoFhEelg9UWAQKpBeo+X3jUPV/dESBAYBIB4TEJq00JECBQt4DwqHu+tXSnDwIEMhMQHpkNRDkECBAoQUB4lDAlNRIgQCC1wNr5wmMNxEMCBAgQ2C4gPLYbWUGAAAECawLCYw3EQwLTCziBQPkCwqP8GeqAAAECswsIj9nJHUiAAIHyBUoPj/InoAMCBAgUKCA8ChyakgkQIJBaQHiknoDzCZQuoP4mBYRHk2PXNAECBA4TEB6H+Xk3AQIEmhQQHlmNXTEECBAoQ0B4lDEnVRIgQCArAeGR1TgUQ4BAagHn7yYgPHZzsooAAQIE7ggIjzsY7hIgQIDAbgLCYzcnqx4j4D0ECFQrIDyqHa3GCBAgMJ2A8JjO1s4ECBBILTDZ+cJjMlobEyBAoF4B4VHvbHVGgACByQSEx2S0Nq5NQD8ECNwKCI9bC/cIECBAYEcB4bEjlGUECBAgcCuQJjxuz3ePAAECBAoUEB4FDk3JBAgQSC0gPFJPwPkE0gg4lcBBAsLjID5vJkCAQJsCwqPNueuaAAECBwkIj4P4lm/2NwECBFoTEB6tTVy/BAgQGEFAeIyAaAsCBFILOH9uAeExt7jzCBAgUIGA8KhgiFogQIDA3ALCY27x/M9TIQECBLYKCI+tRBYQIECAwLqA8FgX8ZgAAQKpBQo4X3gUMCQlEiBAIDcB4ZHbRNRDgACBAgSERwFDUuIhAt5LgMAUAsJjClV7EiBAoHIB4VH5gLVHgACBKQT2CY8pzrcnAQIECBQoIDwKHJqSCRAgkFpAeKSegPMJ7CNgLYFMBIRHJoNQBgECBEoSEB4lTUutBAgQyESg4fDIZALKIECAQIECwqPAoSmZAAECqQWER+oJOJ9AwwJaL1dAeJQ7O5UTIEAgmYDwSEbvYAIECJQr0IfHh3LLV/lKwB0CBAjMJ/Ahhkf3fr7znESAAAEC5Qt072N4LN6V34gOCBAgkFygoQIW747Cp78uY8fX8epCgAABAgS2CVyHT19cHi3Ozj6GRfhx22qvEyBAgACBPi8WZ19/jL+2CmHx3Tdv4xOvgz8EMhFQBgECGQoswushL2JpQ3jE2z5AzgVIL+FKgAABAvcElsFxfvP8Kjz6J2KinMcA+T7e9x1IRHAhQIBAuwKrzq/7XBjyYfVUCJ+FR/98XPA2fon+Zbz/KoTu93jr/4FEBBcCBAg0JBA/94fP/1d9Hgy5sNb8fwAAAP//YCIJJgAAAAZJREFUAwAAtnZFCGKCowAAAABJRU5ErkJggg=="/>
          <p:cNvPicPr/>
          <p:nvPr/>
        </p:nvPicPr>
        <p:blipFill>
          <a:blip r:embed="rId7"/>
          <a:stretch/>
        </p:blipFill>
        <p:spPr>
          <a:xfrm>
            <a:off x="3620520" y="2871720"/>
            <a:ext cx="3648240" cy="1087920"/>
          </a:xfrm>
          <a:prstGeom prst="rect">
            <a:avLst/>
          </a:prstGeom>
          <a:ln w="0">
            <a:noFill/>
          </a:ln>
        </p:spPr>
      </p:pic>
      <p:sp>
        <p:nvSpPr>
          <p:cNvPr id="61" name="Text 0"/>
          <p:cNvSpPr/>
          <p:nvPr/>
        </p:nvSpPr>
        <p:spPr>
          <a:xfrm>
            <a:off x="1791000" y="1371600"/>
            <a:ext cx="1481292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303030"/>
                </a:solidFill>
                <a:latin typeface="Onest"/>
                <a:ea typeface="Onest"/>
              </a:rPr>
              <a:t>Почему эстетическое развитие критично в 3–7 лет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 1"/>
          <p:cNvSpPr/>
          <p:nvPr/>
        </p:nvSpPr>
        <p:spPr>
          <a:xfrm>
            <a:off x="4123440" y="3292560"/>
            <a:ext cx="274284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8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Onest"/>
                <a:ea typeface="Onest"/>
              </a:rPr>
              <a:t>Пик сенситивности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Text 2"/>
          <p:cNvSpPr/>
          <p:nvPr/>
        </p:nvSpPr>
        <p:spPr>
          <a:xfrm>
            <a:off x="3664080" y="4487760"/>
            <a:ext cx="36572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0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Onest"/>
                <a:ea typeface="Onest"/>
              </a:rPr>
              <a:t>Формируется образное мышление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 3"/>
          <p:cNvSpPr/>
          <p:nvPr/>
        </p:nvSpPr>
        <p:spPr>
          <a:xfrm>
            <a:off x="3204360" y="5675760"/>
            <a:ext cx="457164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8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Onest"/>
                <a:ea typeface="Onest"/>
              </a:rPr>
              <a:t>Развиваются эмоциональный интеллект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 4"/>
          <p:cNvSpPr/>
          <p:nvPr/>
        </p:nvSpPr>
        <p:spPr>
          <a:xfrm>
            <a:off x="3110760" y="6951960"/>
            <a:ext cx="502884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8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Onest"/>
                <a:ea typeface="Onest"/>
              </a:rPr>
              <a:t>Становится основа вкуса и выбора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 5"/>
          <p:cNvSpPr/>
          <p:nvPr/>
        </p:nvSpPr>
        <p:spPr>
          <a:xfrm>
            <a:off x="2934000" y="8138520"/>
            <a:ext cx="5028840" cy="25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8000"/>
          </a:bodyPr>
          <a:p>
            <a:pPr algn="ctr">
              <a:lnSpc>
                <a:spcPct val="11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Onest"/>
                <a:ea typeface="Onest"/>
              </a:rPr>
              <a:t>Закладывается мотивация к творчеству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 6"/>
          <p:cNvSpPr/>
          <p:nvPr/>
        </p:nvSpPr>
        <p:spPr>
          <a:xfrm>
            <a:off x="10403280" y="3845160"/>
            <a:ext cx="6400440" cy="362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0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В возрасте 3–7 лет мозг особенно пластичен: интенсивно созревают сенсорные системы, внимание и воображение. Эстетические практики связывают эмоции, движение и речь, укрепляя самооценку и эмпатию. Это формирует устойчивый интерес к познанию и общению.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0" descr="https://storage.yandexcloud.net/prs-editor/themes/fun-doodles/columns-3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69" name="Image 1" descr="data:image/png;base64,iVBORw0KGgoAAAANSUhEUgAAB4AAAAQ4CAYAAADo08FDAAAQAElEQVR4Aez9ebBsW14fdv7Wzsxzzn333TfVqxIUNaoKCoERAgnUzaAA2RoQliwpwhFtIVnqjnYr/Ed7CNSGUIcVbdx2CKNuS7LUgazJpmwNbVlIYWgLWqhAAkoFFBQFEkUNokbqVb164x3OlHsv/1aec+707nDuvWfI3PnJ2iv33mtP6/dZ+x/43jyve/HFF6vGwDvgHfAOeAe8A94B74B3wDvgHfAOeAe8A6N+B/zf/v7/H94B74B3wDvgHfAOeAe8A94B74B3YE3egS581lhA6QQIECBAgAABAgQIECBAgMD4BVRIgAABAgQIECBAgMA6CQiA12m21UrgZgHbBAgQIECAAAECBAgQIECAwPgFVEiAAAECBAgQILB2AgLgtZtyBRMgQCCCAQECBAgQIECAAAECBAgQIDB+ARUSIECAAAEC6ykgAF7PeVc1AQIECKyvgMoJECBAgAABAgQIECBAgACB8QuokAABAgTWWEAAvMaTr3QCBAgQIEBg3QTUS4AAAQIECBAgQIAAAQIECIxfQIUECKy7gAB43d8A9RMgQIAAAQIECKyHgCoJECBAgAABAgQIECBAgACB8QuokEAKCIATwUKAAAECBAgQIECAAIExC6iNAAECBAgQIECAAAECBAgQGL/AUYUC4CMJawIECBAgQIAAAQIECBAgMD4BFREgQIAAAQIECBAgQIDAmgkIgNdswg/K9U2AAAECBAgQIECAAAECBAiMX0CFBAgQIECAAAECBAiso4AAeB1nXc3rLaB6AgQIECBAgAABAgQIECBAYPwCKiRAgAABAgQIEFhbAQHw2k69wgkQWEcBNRMgQIAAAQIECBAgQIAAAQLjF1AhAQIECBAgsN4CAuD1nn/VEyBAgMD6CKiUAAECBAgQIECAAAECBAgQGL+ACgkQIECAQAiAvQQECBAgQIAAgdELKJAAAQIECBAgQIAAAQIECBAYv4AKCRAgcCAgAD5w8E2AAAECBAgQIEBgnAKqIkCAAAECBAgQIECAAAECBMYvoEICNwkIgG/CsEmAAAECBAgQIECAAIExCaiFAAECBAgQIECAAAECBAgQGL/A7RUKgG8XsU+AAAECBAgQIECAAAECBFZfQAUECBAgQIAAAQIECBAgsKYCAuC1mnjFEiBAgAABAgQIECBAgAABAuMXUCEBAgQIECBAgAABAussIABe59lX+3oJqJYAAQIECBAgQIAAAQIECBAYv4AKCRAgQIAAAQIE1l5AALz2rwAAAgTWQUCNBAgQIECAAAECBAgQIECAwPgFVEiAAAECBAgQaAIC4KagESBAgACB8QqojAABAgQIECBAgAABAgQIEBi/gAoJECBAgMB1AQHwdQobBAgQIECAAIGxCaiHAAECBAgQIECAAAECBAgQGL+ACgkQIHCrgAD4Vg97BAgQIECAAAECBMYhoAoCBAgQIECAAAECBAgQIEBg/AIqJHAHAQHwHVB0ESBAgAABAgQIECBAYJUFjJ0AAQIECBAgQIAAAQIECBAYv8DdKhQA301GPwECBAgQIECAAAECBAgQWD0BIyZAgAABAgQIECBAgACBNRcQAK/FC6BIAgQIECBAgAABAgQIECBAYPwCKiRAgAABAgQIECBAgECEANhbQGDsAuojQIAAAQIECBAgQIAAAQIExi+gQgIECBAgQIAAAQKHAgLgQwgrAgQIjFFATQQIECBAgAABAgQIECBAgMD4BVRIgAABAgQIELhZQAB8s4ZtAgQIECAwHgGVECBAgAABAgQIECBAgAABAuMXUCEBAgQIEHiNgAD4NSQ6CBAgQIAAAQKrLmD8BAgQIECAAAECBAgQIECAwPgFVEiAAIE7CwiA7+yilwABAgQIECBAgMBqChg1AQIECBAgQIAAAQIECBAgMH4BFRK4h4AA+B44DhEgQIAAAQIECBAgQGCVBIyVAAECBAgQIECAAAECBAgQGL/A/SoUAN9PyHECBAgQIECAAAECBAgQILD8AkZIgAABAgQIECBAgAABAgQWAgLgBcNYv9RFgAABAgQIECBAgAABAgQIjF9AhQQIECBAgAABAgQIELghIAC+YWGLwLgEVEOAAAECBAgQIECAAAECBAiMX0CFBAgQIECAAAECBG4TEADfBmKXAAECYxBQAwECBAgQIECAAAECBAgQIDB+ARUSIECAAAECBO4kIAC+k4o+AgQIECCwugJGToAAAQIECBAgQIAAAQIECIxfQIUECBAgQOCuAgLgu9I4QIAAAQIECBBYNQHjJUCAAAECBAgQIECAAAECBMYvoEICBAjcW0AAfG8fRwkQIECAAAECBAishoBREiBAgAABAgQIECBAgAABAuMXUCGBYwgIgI+B5BQCBAgQIECAAAECBAgss4CxESBAgAABAgQIECBAgAABAuMXOG6FAuDjSjmPAAECBAgQIECAAAECBAgsn4ARESBAgAABAgQIECBAgACBWwQEwLdwjGVHHQQIECBAgAABAgQIECBAgMD4BVRIgAABAgQIECBAgACB1woIgF9roofAagsYPQECBAgQIECAAAECBAgQIDB+ARUSIECAAAECBAgQuIuAAPguMLoJECCwigLGTIAAAQIECBAgQIAAAQIECIxfQIUECBAgQIAAgXsJCIDvpeMYAQIECBBYHQEjJUCAAAECBAgQIECAAAECBMYvoEICBAgQIHBfAQHwfYmcQIAAAQIECBBYdgHjI0CAAAECBAgQIECAAAECBMYvoEICBAgcT0AAfDwnZxEgQIAAAQIECBBYTgGjIkCAAAECBAgQIECAAAECBMYvoEICDyAgAH4ALKcSIECAAAECBAgQIEBgmQSMhQABAgQIECBAgAABAgQIEBi/wINWKAB+UDHnEyBAgAABAgQIECBAgACB8xcwAgIECBAgQIAAAQIECBAgcEcBAfAdWVa107gJECBAgAABAgQIECBAgACB8QuokAABAgQIECBAgAABAncXEADf3cYRAqslYLQECBAgQIAAAQIECBAgQIDA+AVUSIAAAQIECBAgQOA+AgLg+wA5TIAAgVUQMEYCBAgQIECAAAECBAgQIEBg/AIqJECAAAECBAgcR0AAfBwl5xAgQIAAgeUVMDICBAgQIECAAAECBAgQIEBg/AIqJECAAAECxxYQAB+byokECBAgQIAAgWUTMB4CBAgQIECAAAECBAgQIEBg/AIqJECAwIMJCIAfzMvZBAgQIECAAAECBJZDwCgIECBAgAABAgQIECBAgACB8QuokMBDCAiAHwLNJQQIECBAgAABAgQIEDhPAc8mQIAAAQIECBAgQIAAAQIExi/wsBUKgB9WznUECBAgQIAAAQIECBAgQODsBTyRAAECBAgQIECAAAECBAjcU0AAfE+eVTlonAQIECBAgAABAgQIECBAgMD4BVRIgAABAgQIECBAgACB+wsIgO9v5AwCyy1gdAQIECBAgAABAgQIECBAgMD4BVRIgAABAgQIECBA4JgCAuBjQjmNAAECyyhgTAQIECBAgAABAgQIECBAgMD4BVRIgAABAgQIEHgQAQHwg2g5lwABAgQILI+AkRAgQIAAAQIECBAgQIAAAQLjF1AhAQIECBB4YAEB8AOTuYAAAQIECBAgcN4Cnk+AAAECBAgQIECAAAECBAiMX0CFBAgQeDgBAfDDubmKAAECBAgQIECAwPkIeCoBAgQIECBAgAABAgQIECAwfgEVEngEAQHwI+C5lAABAgQIECBAgAABAmcp4FkECBAgQIAAAQIECBAgQIDA+AUetUIB8KMKup4AAQIECBAgQIAAAQIECJy+gCcQIECAAAECBAgQIECAAIFjCQiAj8W0rCcZFwECBAgQIECAAAECBAgQIDB+ARUSIECAAAECBAgQIEDg+AIC4ONbOZPAcgkYDQECBAgQIECAAAECBAgQIDB+ARUSIECAAAECBAgQeEABAfADgjmdAAECyyBgDAQIECBAgAABAgQIECBAgMD4BVRIgAABAgQIEHgYAQHww6i5hgABAgQInJ+AJxMgQIAAAQIECBAgQIAAAQLjF1AhAQIECBB4aAEB8EPTuZAAAQIECBAgcNYCnkeAAAECBAgQIECAAAECBAiMX0CFBAgQeDQBAfCj+bmaAAECBAgQIECAwNkIeAoBAgQIECBAgAABAgQIECAwfgEVEjgBAQHwCSC6BQECBAgQIECAAAECBE5TwL0JECBAgAABAgQIECBAgACB8QucVIUC4JOSdB8CBAgQIECAAAECBAgQIHDyAu5IgAABAgQIECBAgAABAgQeSEAA/EBcy3KycRAgQIAAAQIECBAgQIAAAQLjF1AhAQIECBAgQIAAAQIEHlxAAPzgZq4gcL4Cnk6AAAECBAgQIECAAAECBAiMX0CFBAgQIECAAAECBB5SQAD8kHAuI0CAwHkIeCYBAgQIECBAgAABAgQIECAwfgEVEiBAgAABAgQeRUAA/Ch6riVAgAABAmcn4EkECBAgQIAAAQIECBAgQIDA+AVUSIAAAQIEHllAAPzIhG5AgAABAgQIEDhtAfcnQIAAAQIECBAgQIAAAQIExi+gQgIECJyMgAD4ZBzdhQABAgQIECBAgMDpCLgrAQIECBAgQIAAAQIECBAgMH4BFRI4QQEB8AliuhUBAgQIECBAgAABAgROUsC9CBAgQIAAAQIECBAgQIAAgfELnHSFAuCTFnU/AgQIECBAgAABAgQIECDw6ALuQIAAAQIECBAgQIAAAQIEHkpAAPxQbOd1kecSIECAAAECBAgQIECAAAEC4xdQIQECBAgQIECAAAECBB5eQAD88HauJHC2Ap5GgAABAgQIECBAgAABAgQIjF9AhQQIECBAgAABAgQeUUAA/IiALidAgMBZCHgGAQIECBAgQIAAAQIECBAgMH4BFRIgQIAAAQIETkJAAHwSiu5BgAABAgROT8CdCRAgQIAAAQIECBAgQIAAgfELqJAAAQIECJyYgAD4xCjdiAABAgQIECBw0gLuR4AAAQIECBAgQIAAAQIECIxfQIUECBA4WQEB8Ml6uhsBAgQIECBAgACBkxFwFwIECBAgQIAAAQIECBAgQGD8AiokcAoCAuBTQHVLAgQIECBAgAABAgQIPIqAawkQIECAAAECBAgQIECAAIHxC5xWhQLg05J1XwIECBAgQIAAAQIECBAg8OACriBAgAABAgQIECBAgAABAo8kIAB+JL6zuthzCBAgQIAAAQIECBAgQIAAgfELqJAAAQIECBAgQIAAAQKPLiAAfnRDdyBwugLuToAAAQIECBAgQIAAAQIECIxfQIUECBAgQIAAAQIETkhAAHxCkG5DgACB0xBwTwIECBAgQIAAAQIECBAgQGD8AiokQIAAAQIECJykgAD4JDXdiwABAgQInJyAOxEgQIAAAQIECBAgQIAAAQLjF1AhAQIECBA4cQEB8ImTuiEBAgQIECBA4FEFXE+AAAEC0mcvHgAAEABJREFUBAgQIECAAAECBAiMX0CFBAgQOB0BAfDpuLorAQIECBAgQIAAgYcTcBUBAgQIECBAgAABAgQIECAwfgEVEjhFAQHwKeK6NQECBAgQIECAAAECBB5EwLkECBAgQIAAAQIECBAgQIDA+AVOu0IB8GkLuz8BAgQIECBAgAABAgQIELi/gDMIECBAgAABAgQIECBAgMCJCAiAT4TxtG7ivgQIECBAgAABAgQIECBAgMD4BVRIgAABAgQIECBAgACBkxMQAJ+cpTsROFkBdyNAgAABAgQIECBAgAABAgTGL6BCAgQIECBAgAABAicsIAA+YVC3I0CAwEkIuAcBAgQIECBAgAABAgQIECAwfgEVEiBAgAABAgROQ0AAfBqq7kmAAAECBB5ewJUECBAgQIAAAQIECBAgQIDA+AVUSIAAAQIETk1AAHxqtG5MgAABAgQIEHhQAecTIECAAAECBAgQIECAAAEC4xdQIQECBE5XQAB8ur7uToAAAQIECBAgQOB4As4iQIAAAQIECBAgQIAAAQIExi+gQgJnICAAPgNkjyBAgAABAgQIECBAgMC9BBwjQIAAAQIECBAgQIAAAQIExi9wVhUKgM9K2nMIECBAgAABAgQIECBAgMBrBfQQIECAAAECBAgQIECAAIETFRAAnyjnSd3MfQgQIECAAAECBAgQIECAAIHxC6iQAAECBAgQIECAAAECJy8gAD55U3ck8GgCriZAgAABAgQIECBAgAABAgTGL6BCAgQIECBAgAABAqckIAA+JVi3JUCAwMMIuIYAAQIECBAgQIAAAQIECBAYv4AKCRAgQIAAAQKnKSAAPk1d9yZAgAABAscXcCYBAgQIECBAgAABAgQIECAwfgEVEiBAgACBUxcQAJ86sQcQIECAAAECBO4n4DgBAgQIECBAgAABAgQIECAwfgEVEiBA4GwEBMBn4+wpBAgQIECAAAECBO4soJcAAQIECBAgQIAAAQIECBAYv4AKCZyhgAD4DLE9igABAgQIECBAgAABAjcL2CZAgAABAgQIECBAgAABAgTGL3DWFQqAz1rc8wgQIECAAAECBAgQIECAQAQDAgQIECBAgAABAgQIECBwKgIC4FNhfdibuo4AAQIECBAgQIAAAQIECBAYv4AKCRAgQIAAAQIECBAgcHoCAuDTs3VnAg8m4GwCBAgQIECAAAECBAgQIEBg/AIqJECAAAECBAgQIHDKAgLgUwZ2ewIECBxHwDkECBAgQIAAAQIECBAgQIDA+AVUSIAAAQIECBA4CwEB8FkoewYBAgQIELi7gCMECBAgQIAAAQIECBAgQIDA+AVUSIAAAQIEzkxAAHxm1B5EgAABAgQIELhdwD4BAgQIECBAgAABAgQIECAwfgEVEiBA4GwFBMBn6+1pBAgQIECAAAECBA4EfBMgQIAAAQIECBAgQIAAAQLjF1AhgXMQEACfA7pHEiBAgAABAgQIECCw3gKqJ0CAAAECBAgQIECAAAECBMYvcF4VCoDPS95zCRAgQIAAAQIECBAgQGAdBdRMgAABAgQIECBAgAABAgROVUAAfKq8x7258wgQIECAAAECBAgQIECAAIHxC6iQAAECBAgQIECAAAECpy8gAD59Y08gcG8BRwkQIECAAAECBAgQIECAAIHxC6iQAAECBAgQIECAwBkJCIDPCNpjCBAgcCcBfQQIECBAgAABAgQIECBAgMD4BVRIgAABAgQIEDhLAQHwWWp7FgECBAgQuCFgiwABAgQIECBAgAABAgQIEBi/gAoJECBAgMCZCwiAz5zcAwkQIECAAAECBAgQIECAAAECBAgQIECAAIHxC6iQAAEC5yMgAD4fd08lQIAAAQIECBBYVwF1EyBAgAABAgQIECBAgAABAuMXUCGBcxQQAJ8jvkcTIECAAAECBAgQILBeAqolQIAAAQIECBAgQIAAAQIExi9w3hUKgM97BjyfAAECBAgQIECAAAECBNZBQI0ECBAgQIAAAQIECBAgQOBMBATAZ8J8t4foJ0CAAAECBAgQIECAAAECBMYvoEICBAgQIECAAAECBAicnYAA+OysPYnArQL2CBAgQIAAAQIECBAgQIAAgfELqJAAAQIECBAgQIDAGQsIgM8Y3OMIECDQBDQCBAgQIECAAAECBAgQIEBg/AIqJECAAAECBAich4AA+DzUPZMAAQIE1llA7QQIECBAgAABAgQIECBAgMD4BVRIgAABAgTOTUAAfG70HkyAAAECBAisn4CKCRAgQIAAAQIECBAgQIAAgfELqJAAAQLnKyAAPl9/TydAgAABAgQIEFgXAXUSIECAAAECBAgQIECAAAEC4xdQIYElEBAAL8EkGAIBAgQIECBAgAABAuMWUB0BAgQIECBAgAABAgQIECAwfoFlqVAAvCwzYRwECBAgQIAAAQIECBAgMEYBNREgQIAAAQIECBAgQIAAgTMVEACfKffRw6wJECBAgAABAgQIECBAgACB8QuokAABAgQIECBAgAABAmcvIAA+e3NPXHcB9RMgQIAAAQIECBAgQIAAAQLjF1AhAQIECBAgQIAAgXMSEACfE7zHEiCwngKqJkCAAAECBAgQIECAAAECBMYvoEICBAgQIECAwHkKCIDPU9+zCRAgQGCdBNRKgAABAgQIECBAgAABAgQIjF9AhQQIECBA4NwFBMDnPgUGQIAAAQIECIxfQIUECBAgQIAAAQIECBAgQIDA+AVUSIAAgeUQEAAvxzwYBQECBAgQIECAwFgF1EWAAAECBAgQIECAAAECBAiMX0CFBJZIQAC8RJNhKAQIECBAgAABAgQIjEtANQQIECBAgAABAgQIECBAgMD4BZatQgHwss2I8RAgQIAAAQIECBAgQIDAGATUQIAAAQIECBAgQIAAAQIEzkVAAHym7B5GgAABAgQIECBAgAABAgQIjF9AhQQIECBAgAABAgQIEDg/AQHw+dl78roJqJcAAQIECBAgQIAAAQIECBAYv4AKCRAgQIAAAQIECJyzgAD4nCfA4wkQWA8BVRIgQIAAAQIECBAgQIAAAQLjF1AhAQIECBAgQGAZBATAyzALxkCAAAECYxZQGwECBAgQIECAAAECBAgQIDB+ARUSIECAAIGlERAAL81UGAgBAgQIECAwPgEVESBAgAABAgQIECBAgAABAuMXUCEBAgSWS0AAvFzzYTQECBAgQIAAAQJjEVAHAQIECBAgQIAAAQIECBAgMH4BFRJYQgEB8BJOiiERIECAAAECBAgQILDaAkZPgAABAgQIECBAgAABAgQIjF9gWSsUAC/rzBgXAQIECBAgQIAAAQIECKyigDETIECAAAECBAgQIECAAIFzFRAAnwm/hxAgQIAAAQIECBAgQIAAAQLjF1AhAQIECBAgQIAAAQIEzl9AAHz+c2AEYxdQHwECBAgQIECAAAECBAgQIDB+ARUSIECAAAECBAgQWBIBAfCSTIRhECAwTgFVESBAgAABAgQIECBAgAABAuMXUCEBAgQIECBAYJkEBMDLNBvGQoAAAQJjElALAQIECBAgQIAAAQIECBAgMH4BFRIgQIAAgaUTEAAv3ZQYEAECBAgQILD6AiogQIAAAQIECBAgQIAAAQIExi+gQgIECCyngAB4OefFqAgQIECAAAECBFZVwLgJECBAgAABAgQIECBAgACB8QuokMASCwiAl3hyDI0AAQIECBAgQIAAgdUSMFoCBAgQIECAAAECBAgQIEBg/ALLXqEAeNlnyPgIECBAgAABAgQIECBAYBUEjJEAAQIECBAgQIAAAQIECCyFgAD4VKfBzQkQIECAAAECBAgQIECAAIHxC6iQAAECBAgQIECAAAECyyMgAF6euTCSsQmohwABAgQIECBAgAABAgQIEBi/gAoJECBAgAABAgQILJmAAHjJJsRwCBAYh4AqCBAgQIAAAQIECBAgQIAAgfELqJAAAQIECBAgsIwCAuBlnBVjIkCAAIFVFjB2AgQIECBAgAABAgQIECBAYPwCKiRAgAABAksrIABe2qkxMAIECBAgQGD1BIyYAAECBAgQIECAAAECBAgQGL+ACgkQILDcAgLg5Z4foyNAgAABAgQIEFgVAeMkQIAAAQIECBAgQIAAAQIExi+gQgIrICAAXoFJMkQCBAgQIECAAAECBJZbwOgIECBAgAABAgQIECBAgACB8QusSoUC4FWZKeMkQIAAAQIECBAgQIAAgWUUMCYCBAgQIECAAAECBAgQILBUAgLgU5kONyVAgAABAgQIECBAgAABAgTGL6BCAgQIECBAgAABAgQILJ+AAHj55sSIVl3A+AkQIECAAAECBAgQIECAAIHxC6iQAAECBAgQIECAwJIKCICXdGIMiwCB1RQwagIECBAgQIAAAQIECBAgQGD8AiokQIAAAQIECCyzgAB4mWfH2AgQIEBglQSMlQABAgQIECBAgAABAgQIEBi/gAoJECBAgMDSCwiAl36KDJAAAQIECBBYfgEjJECAAAECBAgQIECAAAECBMYvoEICBAishoAAeDXmySgJECBAgAABAgSWVcC4CBAgQIAAAQIECBAgQIAAgfELqJDACgkIgFdosgyVAAECBAgQIECAAIHlEjAaAgQIECBAgAABAgQIECBAYPwCq1ahAHjVZsx4CRAgQIAAAQIECBAgQGAZBIyBAAECBAgQIECAAAECBAgspYAA+ESnxc0IECBAgAABAgQIECBAgACB8QuokAABAgQIECBAgAABAssrIABe3rkxslUTMF4CBAgQIECAAAECBAgQIEBg/AIqJECAAAECBAgQILDkAgLgJZ8gwyNAYDUEjJIAAQIECBAgQIAAAQIECBAYv4AKCRAgQIAAAQKrICAAXoVZMkYCBAgQWGYBYyNAgAABAgQIECBAgAABAgTGL6BCAgQIECCwMgIC4JWZKgMlQIAAAQIElk/AiAgQIECAAAECBAgQIECAAIHxC6iQAAECqyUgAF6t+TJaAgQIECBAgACBZREwDgIECBAgQIAAAQIECBAgQGD8AioksIICAuAVnDRDJkCAAAECBAgQIEDgfAU8nQABAgQIECBAgAABAgQIEBi/wKpWKABe1ZkzbgIECBAgQIAAAQIECBA4DwHPJECAAAECBAgQIECAAAECSy0gAD6R6XETAgQIECBAgAABAgQIECBAYPwCKiRAgAABAgQIECBAgMDyCwiAl3+OjHDZBYyPAAECBAgQIECAAAECBAgQGL+ACgkQIECAAAECBAisiIAAeEUmyjAJEFhOAaMiQIAAAQIECBAgQIAAAQIExi+gQgIECBAgQIDAKgkIgFdptoyVAAECBJZJwFgIECBAgAABAgQIECBAgACB8QuokAABAgQIrJyAAHjlpsyACRAgQIAAgfMXMAICBAgQIECAAAECBAgQIEBg/AIqJECAwGoKCIBXc96MmgABAgQIECBA4LwEPJcAAQIECBAgQIAAASQeXJoAABAASURBVAIECBAYv4AKCaywgAB4hSfP0AkQIECAAAECBAgQOFsBTyNAgAABAgQIECBAgAABAgTGL7DqFQqAV30GjZ8AAQIECBAgQIAAAQIEzkLAMwgQIECAAAECBAgQIECAwEoICIAfaZpcTIAAAQIECBAgQIAAAQIECIxfQIUECBAgQIAAAQIECBBYHQEB8OrMlZEum4DxECBAgAABAgQIECBAgAABAuMXUCEBAgQIECBAgACBFRMQAK/YhBkuAQLLIWAUBAgQIECAAAECBAgQIECAwPgFVEiAAAECBAgQWEUBAfAqzpoxEyBAgMB5Cng2AQIECBAgQIAAAQIECBAgMH4BFRIgQIAAgZUVEACv7NQZOAECBAgQIHD2Ap5IgAABAgQIECBAgAABAgQIjF9AhQQIEFhtAQHwas+f0RMgQIAAAQIECJyVgOcQIECAAAECBAgQIECAAAEC4xdQIYERCAiARzCJSiBAgAABAgQIECBA4HQF3J0AAQIECBAgQIAAAQIECBAYv8BYKhQAj2Um1UGAAAECBAgQIECAAAECpyHgngQIECBAgAABAgQIECBAYKUEBMAPNV0uIkCAAAECBAgQIECAAAECBMYvoEICBAgQIECAAAECBAisnoAAePXmzIjPW8DzCRAgQIAAAQIECBAgQIAAgfELqJAAAQIECBAgQIDAigoIgFd04gybAIHzEfBUAgQIECBAgAABAgQIECBAYPwCKiRAgAABAgQIrLKAAHiVZ8/YCRAgQOAsBTyLAAECBAgQIECAAAECBAgQGL+ACgkQIECAwMoLCIBXfgoVQIAAAQIECJy+gCcQIECAAAECBAgQIECAAAEC4xdQIQECBMYhIAAexzyqggABAgQIECBA4LQE3JcAAQIECBAgQIAAAQIECBAYv4AKCYxIQAA8oslUCgECBAgQIECAAAECJyvgbgQIECBAgAABAgQIECBAgMD4BcZWoQB4bDOqHgIECBAgQIAAAQIECBA4CQH3IECAAAECBAgQIECAAAECKykgAH6gaXMyAQIECBAgQIAAAQIECBAgMH4BFRIgQIAAAQIECBAgQGB1BQTAqzt3Rn7WAp5HgAABAgQIECBAgAABAgQIjF9AhQQIECBAgAABAgRWXEAAvOITaPgECJyNgKcQIECAAAECBAgQIECAAAEC4xdQIQECBAgQIEBgDAIC4DHMohoIECBA4DQF3JsAAQIECBAgQIAAAQIECBAYv4AKCRAgQIDAaAQEwKOZSoUQIECAAAECJy/gjgQIECBAgAABAgQIECBAgMD4BVRIgACBcQkIgMc1n6ohQIAAAQIECBA4KQH3IUCAAAECBAgQIECAAAECBMYvoEICIxQQAI9wUpVEgAABAgQIECBAgMCjCbiaAAECBAgQIECAAAECBAgQGL/AWCsUAI91ZtVFgAABAgQIECBAgAABAg8j4BoCBAgQIECAAAECBAgQILDSAgLgY02fkwgQIECAAAECBAgQIECAAIHxC6iQAAECBAgQIECAAAECqy8gAF79OVTBaQu4PwECBAgQIECAAAECBAgQIDB+ARUSIECAAAECBAgQGImAAHgkE6kMAgROR8BdCRAgQIAAAQIECBAgQIAAgfELqJAAAQIECBAgMCYBAfCYZlMtBAgQIHCSAu5FgAABAgQIECBAgAABAgQIjF9AhQQIECBAYHQCAuDRTamCCBAgQIAAgUcXcAcCBAgQIECAAAECBAgQIEBg/AIqJECAwDgFBMDjnFdVESBAgAABAgQIPKyA6wgQIECAAAECBAgQIECAAIHxC6iQwIgFBMAjnlylESBAgAABAgQIECDwYALOJkCAAAECBAgQIECAAAECBMYvMPYKBcBjn2H1ESBAgAABAgQIECBAgMBxBJxDgAABAgQIECBAgAABAgRGISAAvuc0OkiAAAECBAgQIECAAAECBAiMX0CFBAgQIECAAAECBAgQGI+AAHg8c6mSkxZwPwIECBAgQIAAAQIECBAgQGD8AiokQIAAAQIECBAgMDIBAfDIJlQ5BAicjIC7ECBAgAABAgQIECBAgAABAuMXUCEBAgQIECBAYIwCAuAxzqqaCBAgQOBRBFxLgAABAgQIECBAgAABAgQIjF9AhQQIECBAYLQCAuDRTq3CCBAgQIAAgQcXcAUBAgQIECBAgAABAgQIECAwfgEVEiBAYNwCAuBxz6/qCBAgQIAAAQIEjivgPAIECBAgQIAAAQIECBAgQGD8AioksAYCAuA1mGQlEiBAgAABAgQIECBwbwFHCRAgQIAAAQIECBAgQIAAgfELrEuFAuB1mWl1EiBAgAABAgQIECBAgMCdBPQRIECAAAECBAgQIECAAIFRCQiA7zidOgkQIECAAAECBAgQIECAAIHxC6iQAAECBAgQIECAAAEC4xMQAI9vTlX0qAKuJ0CAAAECBAgQIECAAAECBMYvoEICBAgQIECAAAECIxUQAI90YpVFgMDDCbiKAAECBAgQIECAAAECBAgQGL+ACgkQIECAAAECYxYQAI95dtVGgAABAg8i4FwCBAgQIECAAAECBAgQIEBg/AIqJECAAAECoxcQAI9+ihVIgAABAgQI3F/AGQQIECBAgAABAgQIECBAgMD4BVRIgACB9RAQAK/HPKuSAAECBAgQIEDgbgL6CRAgQIAAAQIECBAgQIAAgfELqJDAGgkIgNdospVKgAABAgQIECBAgMCtAvYIECBAgAABAgQIECBAgACB8QusW4UC4HWbcfUSIECAAAECBAgQIECAQBPQCBAgQIAAAQIECBAgQIDAKAUEwLdMqx0CBAgQIECAAAECBAgQIEBg/AIqJECAAAECBAgQIECAwHgFBMDjnVuVPaiA8wkQIECAAAECBAgQIECAAIHxC6iQAAECBAgQIECAwMgFBMAjn2DlESBwPAFnESBAgAABAgQIECBAgAABAuMXUCEBAgQIECBAYB0EBMDrMMtqJECAAIF7CThGgAABAgQIECBAgAABAgQIjF9AhQQIECBAYG0EBMBrM9UKJUCAAAECBF4roIcAAQIECBAgQIAAAQIECBAYv4AKCRAgsF4CAuD1mm/VEiBAgAABAgQIHAlYEyBAgAABAgQIECBAgAABAuMXUCGBNRQQAK/hpCuZAAECBAgQIECAwLoLqJ8AAQIECBAgQIAAAQIECBAYv8C6VigAXteZVzcBAgQIECBAgAABAgTWU0DVBAgQIECAAAECBAgQIEBg1AIC4MX0+iJAgAABAgQIECBAgAABAgTGL6BCAgQIECBAgAABAgQIjF9AADz+OVbh/QQcJ0CAAAECBAgQIECAAAECBMYvoEICBAgQIECAAAECayIgAF6TiVYmAQJ3FtBLgAABAgQIECBAgAABAgQIjF9AhQQIECBAgACBdRIQAK/TbKuVAAECBG4WsE2AAAECBAgQIECAAAECBAiMX0CFBAgQIEBg7QQEwGs35QomQIAAAQIEIhgQIECAAAECBAgQIECAAAEC4xdQIQECBNZTQAC8nvOuagIECBAgQIDA+gqonAABAgQIECBAgAABAgQIEBi/gAoJrLGAAHiNJ1/pBAgQIECAAAECBNZNQL0ECBAgQIAAAQIECBAgQIDA+AXWvUIB8Lq/AeonQIAAAQIECBAgQIDAegiokgABAgQIECBAgAABAgQIrIXAmgfAazHHiiRAgAABAgQIECBAgAABAmsuoHwCBAgQIECAAAECBAisj4AAeH3mWqW3C9gnQIAAAQIECBAgQIAAAQIExi+gQgIECBAgQIAAAQJrJiAAXrMJVy4BAgcCvgkQIECAAAECBAgQIECAAIHxC6iQAAECBAgQILCOAgLgdZx1NRMgQGC9BVRPgAABAgQIECBAgAABAgQIjF9AhQQIECBAYG0FBMBrO/UKJ0CAAAEC6yigZgIECBAgQIAAAQIECBAgQGD8AiokQIDAegsIgNd7/lVPgAABAgQIEFgfAZUSIECAAAECBAgQIECAAAEC4xdQIYG1EKhZZWu5usPSlZhHqUNEnlOztfWita+2f4eLdBEgQIAAAQIECBAgQGCVBIyVAAECBAgQIECAAAECBAgQGL/AelRYM8W90XKnLYuWiW/MS0Q3ffkfxmN7H4vZsB+lRJR+FmWoUWqfrS6C4fAhQIAAAQIECBAgQIAAAQKrKWDUBAgQIECAAAECBAgQIEBgVAJDZrp912LcEpOI2MvtK2WIX4rL8V9+6D3RzZ77+7H/uf9nzF/+3pjt/bOIkkFwLTHrJxkKd9FlBryIjGNMH7UQIECAAAECBAgQIECAAAEC4xdQIQECBAgQIECAAAECBEYicJjZdpn+bs4n0WWWuzMt8fyFSfzdL3wuvuMDPxa//yd/MP7m859ux/Zjcz6Pp176UDz+ye+Pi8/9qbj06o/EdO8LMUy2Y2gJcLkXTHvavY47RmDJBAyHAAECBAgQIECAAAECBAgQGL+ACgkQIECAAAECBAisrEDLX1s7LGCx2cV8PsRQpnG5lPjk3m78xY+/P77uJ/5qfOeH3hPvu/JibNdZXI5pdJv9XkyH9hehW9uJ6dWPx/zF/zbmz/+ZmHzhr0XdezG6aL8KbscP/p50tJ8Et/9gcGtte9EOB2BFgACBJRYwNAIECBAgQIAAAQIECBAgQGD8AiokQIAAAQIECKymwEEWe/B9kM0exLBd9KWL7uLj8amrV+I/+Ph74l//2XfHf/35D8bLZRL9ZCf2y3b0070YZnvRDd0QtduNaG0SEZM+Ztl3of9cbF7+iXjys98Vlz7/7ri485GYxSsRXZ/5b41J7TM/3vffCU4yCwECBAishIBBEiBAgAABAgQIECBAgAABAuMXUCEBAgQIEFhRgcPYt9SYd5FZbIkSGfz2ub+xGT925bn4jl/8ofi6D/7t+Aef/1i8PO1if69E7buIfhqRyW3UDHv7SV6Vu4ulLL4j7xTtUzJOzltGzK/E/rV/EPu//r2x8ckfiOn+v4yNuHZwtMzz1C4vyYtrbh5zaacetWNe4jQCBAgQIECAwCMIuJQAAQIECBAgQIAAAQIECBAYv4AKCRAgsMICtUTJ1mXryySuTKexO5nFj+++EH/wF/9+/F9//ofinzz38ei7jRhiIwud5vnZbop7s3OxdF0msSVbJrqLjlJaoDuJEq1NM12usbl/IR6bvxIb2z8Wj336v4jZC38tg+APRV8vRC0l2uV5Qbzmszhwa2/rur3deoY9AgQIECBAgAABAico4FYECBAgQIAAAQIECBAgQIDA+AVUSGAlBVpqmgNfrEpuTGJSNqOWjfiVKy/HH/3g348/8fM/GO9/4fl4uduM+daF6DMcri3PLRn+LtZdlNvWXelK3uy2pSXCrUWfB4aDNpnHMLsWMZ9HXPmRmD3/ffH05/9KlP2Xoyx+CZzn1YOfJkfkKHO7LNZ5ee62zdyyECBAgAABAgQIECBA4MwEPIgAAQLv5GKuAAAQAElEQVQECBAgQIAAAQIECBAYv8BKVdhy0xxwS1WPMtW2bt373TQ+dflK/KkP/2j8gff/j/GPL382rtYSe9m/P+midl1kMBsR06i1y/Udct7szfi3Hchb1gxwh4NWc3vRYoia4W7tMvQtXXT1Yt5uiI1+MzZ2Xonu8j+Jpz79PTF76R/GdPhsbJa92Jvs51XbMYmdvH1en9/tCa1lJhz5pOyxECBAgAABAgQIECBAgACBUxVwcwIECBAgQIAAAQIECBAgsFwCGZQeZKY1+q5miBtxYT6Pvs7jpdz/nud+Ln7HB/5O/N3nPhPbk6dz7BcjNi5EzUQ3Sh+R58UwX6xr7fP6IVveNM+8eelKaY+5ueu27Xa4tUX30UZbt5vtx375WFx84e/G45/9gdi58gtxYX8/g+JJ7HYb0f4u9XC/+y/ue1ZfnkOAAAECBAgQIECAAAECBAiMX0CFBAgQIECAAAECBAgQWE6BUmtMokY3dLE/mcULWxfjb1/9bHzr+/9W/MC/fF+8VPdjaFFs5FedZBFdRGm57BCR1y1a3iOP5v6dl7wiD7RrWsvNo6Xd5+Z21H/Lug4x22sX7sX+/vtj84U/H09+7u/EtP94zGd9TONyTPOco2vaQFo72K+5urnlroXAaQq4NwECBAgQIECAAAECBAgQIDB+ARUSIECAAAECBAgQWAaBjEFzuXUkGb72ZYirpY/NshU/P9+Lb/+lH4nv/qV/Hs9frbEz24ium2Q4XKO7+eIMfG++0Y289ebeG9tdC48X7UbfIji+efeO2+3O7de9XRd9DqRGHxv1ctSrPxqbv/aX4+kX/0n0k3ZSG91RyzvVw74sLlo7SqoX6zxuIUCAwCkIuCUBAgQIECBAgAABAgQIECAwfgEVEiBAgAABAgTOW6Cloi32PExE2+bBkPJAzVB2yFx1d6PG//2z741/5+f+XvziK6/Etc0LsZfh7zxz19LOmUQM3RA3stTcjMgjBy3u8+muHy/XtxYX39g73KqH61xd38wAuGbrYohZjmEybGQRuzEpn47p5/5GvOET3xmP730iSr0a8xxkyTuXvP6g7UcpO1Hyf3G9hQ8BAgQIEDhpAfcjQIAAAQIECBAgQIAAAQIExi+gQgIECBAgcO4CLUNt7WggJTd2MsytLQut09jrLsRPvvpS/L5f/pH4S7/6M3F1vhddvRZlfjWG0kfNALif5AWZuGYEHNH+0nLNq0vNO0Vmrgct7vPpaj65tfucd+vhw2sW1+V2O9hWrR1sDznYveivPRf9Z743+ld/Kma1z755Hh6yxHm2koM8yp9L9lsIECBAgAABAict4H4ECBAgQIAAAQIECBAgQIDA+AVUSIAAgeUQaDntpEbmoJGBbsQ0t5/arbE/3Y5XLvTxn33iffEdP//D8dHnL0e3cSlq7WLxyZA3FqFvy0xba715cd6wZGt7D9IO73qHS/Kei+ccre9wyp26SlfiRmtD/UJc+sLfiI3Pfn/s7X4mum47i+4z/J1EGbbyhHKn2+gjQIAAAQIECBAg8GgCriZAgAABAgQIECBAgAABAgTGL6BCAuctcJSl5rpmWNtnG7K18LfP3PT5zSF+eu+V+Dc/8Pfir37mg9FPNhfBbz8McfOPbRdllMxNy2vj27xdtLY4J7/yrMxbc+Muy2vvcJcTH6a7PXxa5zErfcy23x/TF/58bF/+eHRlL4PffHSd5W3zrJqrbLlEa7lnIUCAAAECBAgQIECAwEMLuJAAAQIECBAgQIAAAQIECBAYv8C5V7gINjPrXMSxbZ0dZR67kxqTfohXNyL+1osfjj/+vh+NT7y0HTFE7JbdGLr9iJbotksiFlfHCX66xb1zLK+5Z3vg7e3wpKNrjrOeLobcxzSuxFN7n4wv+vXvi/KZvxPRfyqibMds/1JM5hcy6Z5m+FuyxaKFDwECBAgQIECAAAECBAgQeHABVxAgQIAAAQIECBAgQIAAgTMTqO1JNRPR3NiZ1tjv+nis34lPzPbjP/ylfxZ/5md/Li6XSVzpSrRfBMckov23fmPxS9/DbLT9Ceghb3DU2k+Ds5Vska1m3vra1h5859bdufu0ejPWnr4Qly6/J576zA/Gxv6n49rm1didZqFZeCuxZPRdop7wANyOAAECBAgQIECAAAECBAgQGL+ACgkQIECAAAECBAgQIHB2ApnNxkGbx3SIeHKnxNZ8Gu/dfjX+4Pv/Xvyj5z4S/aWNHFCJKNniRquL7bj+uXEk8khZtLZ15xb3/JxhAFwz5e0j892IyX7U/Z+PzV//cxkC/3hsdZ+NSZlHdDW6TLvLopUopdxz8A4SOJaAkwgQIECAAAECBAgQIECAAIHxC6iQAAECBAgQIECAwFkJZOzZHtV+1NrFPCZ1Hpc3+8WvfN/9/Mfi3/7AD8dH50PsbmzEdK/PU/OCXHIjl8w/czu/I1e5f/LLGQbAOfgMeGPaxzDbiTJ5JSb9ZyI+8e6YfeGnYmt4NYbSmOKg2Np+/5zXWAgQIPAIAi4lQIAAAQIECBAgQIAAAQIExi+gQgIECBAgQIDAmQlkatvC26g1M83W+ugnfbS+P/v5n4s//aGfjL24GKWfRWT2uT+ph+FnnNnnbAPgRag7ia7fyEIz4M0yn4rPxPzyX4/9V/96PLb7sRhiJ/puyCM1ZkOf5yVK7lkIECBAgMADCjidAAECBAgQIECAAAECBAgQGL+ACgkQIECAwDkI1Mwxa8wz7pzUaXyuPht/8v0/Hf/NJz4cVzY3Yi+zzqFk3jlkzlmyHY2wbWZrYfFR12msu9O46Z3v2UrJVqd5ONdx1GaxNezE5PM/E4994Ycj5q/Ehb39PLoXL128Fu3vZucFFgIECBAgQIDAAwg4lQABAgQIECBAgAABAgQIEBi/gAoJECBw9gI1A915Brx7ky5m8814XzeP3/OL744f2v909F2LXluL/GQAHJn25tbRUnKjtVyd6nI0glN9yI2bt5JaO+wpkyx7EtMMhR+bvhJx9cfjsc//2ejmn4n96W5s7D6TJ5ZsB8utRAd9vgkQIECAAAECBAjcImCHAAECBAgQIECAAAECBAgQGL+ACgmckcCt+WTu1SG6/WxlM37i2svxJ37hf41P7V2NOtSYzNugjuLXXJfDlt2ZG0dLPVvL3VNd8qmnev973PygvPY9xCzmk1nsb+zEhe2Pxcbzfz4uvfrx6BY//62RKfGi5dZi8x43dYgAAQIECBAgQIAAgTUWUDoBAgQIECBAgAABAgQIECAwfoGzqvAom2zrFlbWTCpLhrqTzWn84Mu/Fv/+L/xQfH4nMvgt0WLN1qZDRJftrMZ4p+ecXQCcaXhG32mTFS+2+8PtiBIR077EbH8r+7qY7P/L2H/x+2Ny7Udib/pqInUx67voahc1z67hQ4AAAQIECBAgQIAAAQIEbhGwQ4AAAQIECBAgQIAAAQIETlxgyCBzv8t0smbLpLKfDPEDz38u/uNf/v/Hc9O96OPVGLI/+na8ZZmtHQ6jdWXLWyw6crOdudg+za/uNG9+/3u3MuOmSLeLvpsl0uMx2ftEzF56d1x64WMxGfqYT69mCBwZAtc8P475cRoBAgQIECBAgAABAgQIECAwfgEVEiBAgAABAgQIECBA4OQFSt5yUttXZF7Zfqy6FX/1Ux+O//RX/lG80n7mm6FvaS1j3ZKntaX9Crhd0rZbO+pv22fVzjkAzjLLkF+NIVvZj0nsxZCj2oguHr/2fFx45Qdi4/LPZiB8IfpyHkQ5PMtqChg1AQIECBAgQIAAAQIECBAgMH4BFRIgQIAAAQIECBA4NYEaXalxaTeiTjbiv37hV+N7/9UvxCsb05iUjYjpJOq0i/Yr4Uw6r49ikWhmx2J9vffsNrqze9T9npQEwzRi++mY9LOo3TwlM0nffjGmV/5WTK5+IK5tvBS1tL+unYci1Rbtfvd1nACBdRRQMwECBAgQIECAAAECBAgQIDB+ARUSIECAAAECBE5a4CiBvJ5I1j4zyhp/7nMfiO//F/88LsdWPrKLTDZzHXFpJyLjyyhliIijFnF0PM7h053DM+/+yCaxeSVB+pjWWcQkh9ddjm7+L6J/6a/Ehcvvj90U3C+b0Xd9RLkWIQROAwsBAgQI3CRgkwABAgQIECBAgAABAgQIEBi/gAoJECBAgMCJC9S8Y2v7XY3taY1SStQyjb/465+Ov/CrPxefvxixGbvR9dkfmWNmu7Y5iZKbpZSIFgK3FjXOM8PM4eTzl2nJgHcxnPYHshOtTqa5eykudp+Lyef/u7j0ws+m3bWYd/OY7T2ddomZZ9yyHJm29S0H7BAgQIAAAQLjFlAdAQIECBAgQIAAAQIECBAgMH4BFRIgQOB0BFrq2NUaF/dqbPZdbHez+Ouf/2j8hQ/9eGxvbUQMJXZbdBktAI7InHgR9R6MZjhYte+Wd7Z209HWfVZt+QLg65W39HaefLvR/uxz19e4tPdSXHjlf4rNqx+I6Xwjhslunt3OO1zlhMRit2THYVvs566FAAECBAgQIEBg3AKqI0CAAAECBAgQIECAAAECBMYvoEICpyTQIsWaWeNQ+7gyG2I62Yp/+JmPx//jQ++NVy9MYl6HaJluZsCZA7ccssWsrR0N6Obto77zWS/PSF5Tf8INWxHbT0QZZjF08zyji8nw8Zi++jfi4v7H49q0i8UPhXMySm4cZO1tevLUjI7bt0aAAAECBAgQIECAwPgFVEiAAAECBAgQIECAAAECBAiMX+C0Kmzp4lBqlGxdN4myNYv/5eVfiz/9qffGtboVWzuZW9ZY5JLtV7+tndZYTuK+yxMAZ2oet7eyG7G1HVH66GIWMcnAN3EvvvJ8bH3+r8bW/ocyGN7JyWhtHu1TorSVRoAAAQIECBAgQIAAAQLrIaBKAgQIECBAgAABAgQIECDw0AIZPcY8E90aNTb7vM0k4qde3I//4Bd/Il6e70dc2I+djCnzyGJZ/AK49lGvt7xyyHC4Hq5zO2rmla2dU265PAHwguwOX+mz6E2k9qegtzd2IiY5FVd/PTY+//fiqe3tmNX2Z6IzLM4Ta+SsRMmtm5Y8/aY9mwQIECBAgAABAgQIECBAgMAoBBRBgAABAgQIECBAgACBRxBYZIg12q9/J7WLnclGfPDVy/HdH/jheHnSx9Y8791C4VwtlsX5i617fJU8dtRy8xyW5Q+Ab0YpJTb6LmKyG13ZiQs774/pC/9DTPdq7M32op/sxYF7WVx1Yzv3D3YW/b5GLqA8AgQIECBAgAABAgQIECBAYPwCKiRAgAABAgQIECDwiAI1Sv6vLn75O51P49NlGv/eh34iPtlfja6W2J3mA1qruc5WsnXZSu7eumRPnh95t1iCT6apSzCKYw6hDCWm+7OI7lq2iDKk+JX3xeXt/yFqpvJ9tHJSPWPgkshD10f71XBE9pXwIUBgDQSUSIAAAQIECBAgQIAAAQIECIxfQIUEIgLb4gAAEABJREFUCBAgQIAAgYcWyNiwRYdtldFjDHUSV2clXtmcxnf9yo/FJ6/sHdw6T8jl4L9Wmz0tamwtN++y3PvoXS46le6WmJ7KjU/tppPEG56IKO331vOIeDWefeGn4pnnfjouxCR2Nuf5XaPL48N0P4/n1OQluWEhQIAAgXELqI4AAQIECBAgQIAAAQIECBAYv4AKCRAgQIDAwwscxobtV7y5GTUzxK52UWIr/vOP/dP40Zc+Gl13NXanw+LPQrcHLX4F3Day5el5bm4s+dIt+fhuHd5CNaejtI1cL4gvRpTtuHrtv43Z1V+OSztb0Q2ziG43M+Jchw8BAgQIECAwfgEVEiBAgAABAgQIECBAgAABAuMXUCEBAgQeUaBEtIRxMkTMMyWdtp8ARxf/8/MfjXf/+i/H0PraCe2sUvN7sfOIDz37y7OMs3/oiT2xTdJsL6LsxaW9LuYvvDse3/1QbGRA3NchJvNZlBbdhw8BAgQIECBAgMBoBRRGgAABAgQIECBAgAABAgQIjF9AhQROUGDefgLccsbSxU/GF+J7PvqemPUtNu1ie5oHFj9CvfHA23tu379x5nJstUqWYyQPMYo+J2fo+ozqpzEZZrF17bnYfel/jn73hehjmuFvxvcPcV+XECBAgAABAgQIECCwGgJGSYAAAQIECBAgQIAAAQIECIxf4CQrrKXG3qxmjljj+X47/tP3/3C8Ot+LK7MS077EUMpJPu5c7rX8AXDNEPcubdLX6Nrvs9vvsbudmE6uxWzvn8e1y/8gLuz1UbpXImcvfAgQIECAAAECBAgQIEBgdAIKIkCAAAECBAgQIECAAAECDyhQo2buWIaI/Qtb8d0feU988PKLUYfN6IaSsWKJWPx14Vy3XwGXstit+ZQ7texeymX5A+D7sDX+iCyjtBOTvp/F61750Zy1n42dyWZkTzugESBAgAABAgQIECBAgAABAqMRUAgBAgQIECBAgAABAgQeRqBkqpi5Yp3E3/zMB+MfvfSp2JxdytB3mnFvF30GvpFbpYXArcXBZ9XyxqzwYOAr/b0Ifw8qmNTdiHI5Hnv+b8dWfS6n6OYpuXk7fMYmoB4CBAgQIECAAAECBAgQIEBg/AIqJECAAAECBAgQIPBAAi0fPGy56ksXP7X7hfgvP/be2O02Y3djM6LropRJlMP2QLdfwpO7JRzTIw2pn+TMDUMM/Rfi4nP/IFogPNTsWyz55TfBj+TrYgLLKmBcBAgQIECAAAECBAgQIECAwPgFVEiAAAECBAgQeDCBg2ywxpCX1Wj//d+daYk/8+F/FjvDJOp0GlFzHSXP6PJ47pZsefYqL6MLgBczM+miq3tRXn1vPPbKT8V+HaIO0+gzCG7TvMoTZuwECBAg8BoBHQQIECBAgAABAgQIECBAgMD4BVRIgAABAgQeQqBExr6xN+2jliH2ZpP4nk/+THzk8qsxnc9iulcyU2zpYZ51GPy2vcyDY9FiNT+jC4DbD4CPpqKLvYhXfyw262ein1yNC/ubUW76e91H51kTIECAAAECqypg3AQIECBAgAABAgQIECBAgMD4BVRIgACBhxBoSW7mgiW62Jh3MS9d/MSrn42//dFfiL5MIzLhLdE+B+HvkDv1sLXeVW6jC4CPJqOUEl1O0mTnk7Hx4t+JzeFKTuNuROQkZsuN/G4z37Y0AgQIECBAgACBlRMwYAIECBAgQIAAAQIECBAgQGD8Aiok8BACRwlgzXQwapeZ4DQ+19f4no+9N67MZjFkjtj+KHRri9B38Yy2d9QWHSv7NdoAeDEjGQDn/MXFF38xZns/Hbuz9vPugwC45mzWkvs55YtzfREgQIAAAQIECBAgsDICBkqAAAECBAgQIECAAAECBAiMX+CBK6ztp6AHLWPCTAHzu05iMt+M//7Fj8SHr74cUbqIaC1XI11GXV3OcWxPZhGTnShf+PuxOX819qfXov2N7xb+Hkz/SGdWWQQIECBAgAABAgQIEBingKoIECBAgAABAgQIECBAgMBrBTIYrNH+m78lj7XWZcxbYn/Sxc/2r8Zf++jPRT+fxnQ+iaH2MURrw2K75nbUmtHhUctb5GYctna37MlT6qK17WVuIwmA70ZcM8S/mgcnUfuXYvfVvxsX92ZR6iyGbj/KcCFKPZqyPM1CgAABAgQIECBAgAABAgQILLGAoREgQIAAAQIECBAgQODuAi31mwwlptnaH3Pucr3fdfG9H/mn8Wq/F5OhxnyaIW7eoh62XB0uredwM1ftXkctd1dqGXcAXGrMhkzvyxDTOsTWtffGY5f/RUxzcodSous3wmcEAkogQIAAAQIECBAgQIAAAQIExi+gQgIECBAgQIAAAQLHEGi//Zxm+lvaxuYs/qcXfiX+2e5zUbtJROaD0dLRtl60iGgp79FPfRe/Aj7sitX9tBJXd/T3GXmpk+hyokrZz9B3Eo9t91G2/9eY1MtRIye5273PHRwmQGDZBYyPAAECBAgQIECAAAECBAgQGL+ACgkQIECAAAECxxeoMe8iZkPEZ/d348998n2xN+8jhrLoz5Dwnrda5MH3PGP5D3bLP8SHHWH7mXYfJVelhcA1Z7m7FuXyh6K+/J54au9aBvwtAM4THvYRriNAgACB8xTwbAIECBAgQIAAAQIECBAgQGD8AiokQIAAAQLHE1gktzVqhoNXLtS4fKGLv/jJn4nPXrkWMbRINFs7ZxENtq9smSFGrqL9WjhbOfg58PGet8RnZaVLPLpHGtpitvIOGfzmhEXkfsnt8kpMLv9oRNnPrhI+BAgQIECAwCoKGDMBAgQIECBAgAABAgQIECAwfgEVEiBA4LgCmQO2LLCdnrnghb6Lj+y+Gu/+7C/FRsyyNyPRkq0FvO3U7DlaWlp40Nr3Ue9qr1ulq13BcUefkx2tddtxYf+F2Nv+XyL2J3l1m8zbZjp7LQQIECBAgAABAksqYFgECBAgQIAAAQIECBAgQIDA+AVUSODYAi3nO2olI94S/f48/quP//PYKTX2uxJRMhNsAfCi5Xbc+VMyS2ztzkdXp3fEAXBO5mvmIfvmF6JOX4nupffGvHs+2t+IrnHwUrTvxWb4ECBAgAABAgQIECCwjALGRIAAAQIECBAgQIAAAQIECIxf4EEqXOR7eUHJjZLx71BKfGD7+XjPF34tSh9R2595zuPrtIw8AM7yFkl+W+e05sRHTKIbhtjauRLPvPT/i3ndj1qGaIcOWsk3Ic+1ECBAgAABAgQIECBAgMAyCRgLAQIECBAgQIAAAQIECBC4RaD9yPOgDTGpEfPMAPvZZvxnz38s5vOI/a6LIaO/9oPQgwAwT2qp4OGqHbr5hjVT5NZu7lvF7W4VB31jzA+ylVOYiX/ExZzfrZiU3YjtX4qN/U9GyZmvZT9K2c42ROSp4UOAAAECBAgQIECAAAECBAgsiYBhECBAgAABAgQIECBA4LUCLdIrGejW3GhB8Hxa4qe2n48PfPLDEZNpdDWj0EXY275uvb7cujuqvax6VPXco5ic/jKNoWu/+J1kxpux//xTMXn1x2Ij+4YMh6dDcrx2/u9xT4fOVcDDCRAgQIAAAQIECBAgQIAAgfELqJAAAQIECBAgQIDAXQVajNtFn6t5V2NnYxJ/4UM/nusuhpjEZCgxy/yvLBLiGpkVL1qeftc7juFAN4YijltDLfOok2tR2x/8zgg4oo/J7j+N2HsxhroVdXgybzX2Kc8SLQRGIKAEAgQIECBAgAABAgQIECBAYPwCKiRAgAABAgQIHE+gi3lX4qNfeC5+eue56DMBnbfQd5EHliiZ/Za80VHLzVEvWf6o67uluMWk1sliqhcHcrY39mpsvfhP4/H5JPrJdobD+QYsDvoiQIAAgSUVMCwCBAgQIECAAAECBAgQIEBg/AIqJECAAAEC9xfIWK9k8vfYdhf99Jn4fz/3kdi/NoloCXCtuSrRfh2cpyzuVfK7tVyNelmvADiT/i5byRYlpzeXGiW6q78QQ/+ZDH/3w4cAAQIECBBYZgFjI0CAAAECBAgQIECAAAECBMYvoEICBAgcQ6C2c1rY18XObBYffOVz8d5f/1h0k1lEhr/5Fe2UFgu2M9eprVUAfKeJ7WIvuu6jMbnyU3HjBcjXIZeIxdedLtNHgAABAgQIECBw1gKeR4AAAQIECBAgQIAAAQIECIxfQIUEHkCgRgbA0cV+XvP9n/35GOoQw7Tm3sFyYysWZ8bhp13V2uHu6FZrHgDX6Mp27E2uxmOXfyq25/MYFrPdR6ldtj4W/0Lg5rdjdK+AgggQIECAAAECBAgsv4AREiBAgAABAgQIECBAgAABAuMXuG+FmdnlkvldLALdmt9Dthe7IX7yMx+OV7cy6Gt/BTjW+9Otbfl1yJdjiNpdjY2dC7E7fDQe331PTONyvibt3wlMIhPg3M5V5KdmsxAgQIAAAQIECBAgQIDAWQt4HgECBAgQIECAAAECBAgQyFyvLSVqpnetldpizhK7kxJ/6bPvj2vTRJplW/z55wyCo8szcz+XepeW3aNcutWs6qRGnS9J/7p8WzYy670Ws50PxMbekzEZNvIB8xgyDj56Ia6/IXnEQoAAAQIECBAgQIAAAQIECJyFgGcQIECAAAECBAgQIEDghkCLdSeL/6Zrif1MOWd9yYyvxI9+4l/E3kZ2DCUuzLMvLynZ1nVJiXUtvdVdouu3ooW7s/yavPyBKHufiEnfRd/tx+5kiMN3KHyWSMBQCBAgQIAAAQIECBAgQIAAgfELqJAAAQIECBAgQIDAHQSG7MsoL4bM9uZR44de+HB8OrZjPrQDNVpfbq31st4BcPsJeNmO6HajDNO4ML8cOzv/KKLsRi3TGCbz8CFAYLkEjIYAAQIECBAgQIAAAQIECBAYv4AKCRAgQIAAAQJ3F6jRl4hJjZhvbcV/99Kvxn7metFnR9TY34z8vvvV63BkvQPgklNchojSXoj23/zdjKdfel9E90p2leiGEj4ECBAgsDQCBkKAAAECBAgQIECAAAECBAiMX0CFBAgQIEDgzgKL2C4zvUWuN8TepMSvbb8av/SF5zLwzYN5KEqu+ztfvk696x0AX5/pfBkOt2t/LYarH4zJMI9pP8veG8dyx0KAAAECBAici4CHEiBAgAABAgQIECBAgAABAuMXUCEBAgTuI3AY23UZ9E6HEv/fT3ww5u1vP+d2dO1gthYE3+c2Yz8sAF7McL4MXVKU1vqYXXlvzOq1mA4ReSR8CBAgQIAAAQIEzlHAowkQIECAAAECBAgQIECAAIHxC6iQwHEFal38Fd/96Ub86Esfj73FdZnx1UlEbcneUVscWMuv1FjLuu9cdL4PZTKP6e6vZAC8HV17SeqdT9VLgAABAgQIECBAgMDpC3gCAQIECBAgQIAAAQIECBAgMH6BB6mwRP5vr49ffP4z8cmdV6PP3DdKyVvc3HJ3jRcBcNz8MuR210et+7Hx8vtjewN5g1IAABAASURBVDY/+IcCa/yCKJ0AAQIECBAgQIAAAQLnJOCxBAgQIECAAAECBAgQIEDgjgJ9Jpw/cPkjcXWSG7W1PK39qPOwZeKXHeu7pMgqFX8aY22vwE2tTqLL/+1v/2Rs7O8u4uHTeKp7EiBAgAABAgQIECBAgAABAncT0E+AAAECBAgQIECAAIE7C7Q/4Hu1q/GPP/fRiAx/Zxn63pT0yfaSrctmuS6Qb0iGv90QMZ3/qwyA/1UeGaL1HrXssJyXgOcSIECAAAECBAgQIECAAAEC4xdQIQECBAgQIECAAIHbBVpQl31t1QLgn7ny2Xgp+gx7JzFktheLVvKMo5aba7x0a1z7baXX3M/kt9vN9TxKH1G3P5jbfbQjN7fstBAgcMYCHkeAAAECBAgQIECAAAECBAiMX0CFBAgQIECAAIHXCGRI12LdmutMfKPPnR9+7kMx2e5jyO323wCuizQvc744aq+5y1p1CIBfM9359pRs+RZduvJzsVumMU+loZRo/6Igj0Rrr7lMBwECBAicloD7EiBAgAABAgQIECBAgAABAuMXUCEBAgQIEHitQIZymfEu+jOqi74ri/aPr16LvTKJIfO8Rebb0ruW7x21tr9oi0vX7iujzbWr+R4F5ys0TA+Od/Ooey/HxeG59o8Jos8XptbJYjvPOjjHNwECBAgQIHDKAm5PgAABAgQIECBAgAABAgQIjF9AhQQIELiLQIZymQEvotyD3/aW+MUrz8cLr74SkWFwZH7XDpa2PkiCD27U9ltrBw961upbAHx9uktuTSJqC4BzXfrcvxJb1341Nssk+nxBynxz8R7lAQsBAgQIECBAgMBpC7g/AQIECBAgQIAAAQIECBAgMH4BFRK4j0D7C739YaI5ZJz3Yy9+PPqScXBuZ7B309V5Uju5tZt613EzJdax7LvU3P4JQcwO35UapexEfeVXosz3Y1KSqsxaDHyXi3UTIECAAAECBAgQIHBSAu5DgAABAgQIECBAgAABAgQIjF/geBXWGBa/5o3oM/f92Zc/E7VbpL/Hu3wNz8pUcw2rvrnkmm/K9VbzyG62XLdlmMVk+EiUeDXXffSbn43S1SilXG95soUAAQIECBAgQIAAAQIETk7AnQgQIECAAAECBAgQIECAwKFAzXWNrrZWYidq/Pzlz8WQAXApLa+LzOwy7rzlV78lou23Frkd6/dJkVUo+ozGWIZ8UHuR2rosXom9nVeibP96+11wTPJ/eYKFAAECBAgQIECAAAECBAgQOBUBNyVAgAABAgQIECBAgMCtAiV3u4zv+gx83/fipxchcCxSvOyM2z/t7NbX1q217fVr3fqV/GAVT+t+THc+EbUOsbE3XbxOD3YHZz+ygBsQIECAAAECBAgQIECAAAEC4xdQIQECBAgQIECAAIHXCGSIW0uU2sXutMR7rnwq5i2taz/qLC0Abq1dVCLynGjHFi3W+iMAvuf015iU/eiv/lrU6KNrL06+ZPe8xEECBE5UwM0IECBAgAABAgQIECBAgACB8QuokAABAgQIECBwd4ES3VBjv5vE+174TAa9k7j100Lg29utZ6zbngD4PjPelb18kX4lSt2OeddHboQPAQIECJyJgIcQIECAAAECBAgQIECAAAEC4xdQIQECBAgQuK9AHSJ2d4f41OVrEfONKPm/xUUlg9+bW+T+oi2Oru2XAPi+Uz+P6f612KwvRV8yAL7v+U4gQIAAAQIEHl3AHQgQIECAAAECBAgQIECAAIHxC6iQAAECxxTY3Ixfvvz52OuHjH4ncdeM9ygMvusJx3zeip8mAL7nBLZ/JTCPzfludNufjkyAo9Z8p9rXPa9zkAABAgQIECBA4KEFXEiAAAECBAgQIECAAAECBAiMX0CFBI4j0HK5jHyvxRDvvfb5iG4awzSzuuyLWnIj23Hus2bnCIDvO+H5ZvX7UbY/F5uzrXyR7nuBEwgQIECAAAECBAgQeEgBlxEgQIAAAQIECBAgQIAAAQLjF3jQCvdmJf7lzgvtt5p5aWZ3LQBetNy1vEZAAPwakts6Sma+m/PY2P2V6Hf7GGqNYRii5rq12862S4AAAQIECBAgQIAAAQIPJ+AqAgQIECBAgAABAgQIECBwq0DmdNH+rPP+PD740mejTiYxrZHRb35F+5QM8g5b29UWAkseAC/GeI5f+cJEF7UMOYarUburuT56oXLTQoAAAQIECBAgQIAAAQIECJyAgFsQIECAAAECBAgQIEDg7gJf6Hfiyu5Ohr2ReXDL6lqGF4efm7cPu9Z8JQC+3wtQJxFlP7Z3vxB9fTG6rmTDFmfx8QwCBAgQIECAAAECBAgQIEBg/AIqJECAAAECBAgQIHAPgSHz3X919fnY6WuUPqKPmmdnZxy13LXcIiDJvIXjDjtDF6X2MZ3NY6iv5Ak1m4UAgdMWcH8CBAgQIECAAAECBAgQIEBg/AIqJECAAAECBAgcR+DXrrwYMemi1iHa3+1d/BR4EQS33K6149xlfc7p1qfUh6i0vS+1RMlXqe7txeaVT0ZXapSSfYftIe7qEgIECBC4t4CjBAgQIECAAAECBAgQIECAwPgFVEiAAAECBI4lMGQm9+GdiL7W2N88uqTmxmHL7C5ayx7LgYAA+MDhzt8lu7PV0sV0qLERL8XBvyjIlYUAAQIECBA4BQG3JECAAAECBAgQIECAAAECBMYvoEICBAgcX6DFvJ/efjX6zOwihoi2boHvUQuf2wUEwLeL3LbfT+f5Qk1iEvMYdj8dUfPFuu0cuwQIECBAgAABAicg4BYECBAgQIAAAQIECBAgQIDA+AVUSOCYAi34jfyqGfh++NXPR/vBZuR+lLJYHfM2a3lat5ZVP0DR7aWKOskrhtgYXs4AON+sRWd2tXXu5paFAAECBAgQIECAAIFHEHApAQIECBAgQIAAAQIECBAgMH6B41bY4rfWMvuNIb8+t381L82eXHLDch8BAfB9gMowickwzbOGGLY/E6WfRcngt+Tblu9b9lsIECBAgAABAgQIECBA4BEEXEqAAAECBAgQIECAAAECBO4o0GXg+1z7889tY8hTjsK5zOriXi2OTsxr1nDplrPm5RnVZOgy8I2o+aJ0tY/avZTbfQ6wy1azWQgQIECAAAECBAgQIECAAIGHE3AVAQIECBAgQIAAAQIEbhVo6Vtri95S4tPbr2Q2l3s1e6/num3jXi3PX+OlpZhrXP7xSy+lZAQcsTd8Joa6G7V22fZjkQ6Hz4kKuBkBAgQIECBAgAABAgQIECAwfgEVEiBAgAABAgQIELiLQJ+5XJd5726dx2djOzO5Gm1/kQRn/10u030oIAA+hDjeKl+u7nKe2t6sIfrJbgyHe7myECBwAgJuQYAAAQIECBAgQIAAAQIECIxfQIUECBAgQIAAgXsJtL/uXDKF67sSn9p+NWoGwqWUe13i2E0CAuCbMO63WaLGE6+8FF2ZROnmEZN5tL5yvwsdJ0CAAIHjCDiHAAECBAgQIECAAAECBAgQGL+ACgkQIECAwH0FSm3/edY8rZvGx/embSNbLqVFm13mc7ltuatAd9cjDrxGoIW9XdmNKO13v5Gfxif+TQgLAQIECBB4RAGXEyBAgAABAgQIECBAgAABAuMXUCEBAgSOJzBpAXDmcbWtM+4tpURZhL/Hu37dz2oJ5rob3Lv+fLkWge/hug7XYhj2or1wMd+897WOEiBAgAABAgQI3F/AGQQIECBAgAABAgQIECBAgMD4BVRI4IEEDiLMWod48cWXou21XwVHBsGTbA90qzU8uXmtYdkPW3LNC69lS7Y6ia5Oo+SehQABAgQIECBAgACBhxNwFQECBAgQIECAAAECBAgQIDB+gQepsAW9rbVrWjJXu7alPYgAsrtqLV6pm462/SH2d69EqRtRSsmG7yYgmwQIECBAgAABAgQIEHgQAecSIECAAAECBAgQIECAAIE7CpTsba3ruvi1/kr0tUb7NXB2W44hsGQJ5jFGfGantMC3taMHHm0PUWK66Cz5ssVR96LHFwECBAgQIECAAAECBAgQIHB/AWcQIECAAAECBAgQIEDg7gJHvwBuZwwtCW4b2rEFBMDHpjo4sVsEvouvDIIP+nyfkIDbECBAgAABAgQIECBAgAABAuMXUCEBAgQIECBAgACBBxC4fPXKA5zt1CYgAG4Kd2ztnxO0dnTwYHvSfvUbQ9SD3aOD1gQIPKKAywkQIECAAAECBAgQIECAAIHxC6iQAAECBAgQIHAcgaNf/dao0bZbW2Rzmc+17ePcY53PEQDfdfbzDbrlN74H+5O4kr19XtVeuOQrrT93LQQIECDwsAKuI0CAAAECBAgQIECAAAECBMYvoEICBAgQIHAsgRb09hm/Lf4e71BjZ74Xre8o+G39rR3rZmt6UiaYa1r5Q5ZdYsgrW/ibbbGVXxYCBAgQIEDgIQVcRoAAAQIECBAgQIAAAQIECIxfQIUECBB4MIHhKMHMpLeFv3EUCOe6bT/Y3dbv7CO+9av8uBXXJLq5tetKC4HbhkaAAAECBAgQIPDQAi4kQIAAAQIECBAgQIAAAQIExi+gQgKPKJAZcER+tey3rRftEe859ssz3Rx7ieojQIAAAQIECBAgQGDZBIyHAAECBAgQIECAAAECBAgQGL+ACs9HQAB8Pu6eSoAAAQIECBAgQIAAgXUVUDcBAgQIECBAgAABAgQIEHgggfbr364eXNK2WzvY830ngSUJgO80NH0ECBAgQIAAAQIECBAgQIDAuARUQ4AAAQIECBAgQIAAgQcQKIdR72H4u/jzz0fbD3CbdTtVAPyQM14WL9fhS/eQ93DZoYAVAQIECBAgQIAAAQIECBAgMH4BFRIgQIAAAQIECBA4psBBDhfR8t/ZbCNaInfUJ9yM+34Y3Y+oDBE3tRqHZPmW1fa2hQ8BAo8i4FoCBAgQIECAAAECBAgQIEBg/AIqJECAAAECBAg8qEDL4Uop0cnj4kE/h2nmg162Due3n/i2dlTrsNi4Mnk6hsC2wPBFgACBRxNwNQECBAgQIECAAAECBAgQIDB+ARUSIECAAIGHFuhqxBfPHo+S64e+yRpeKMm866S3N6m1Fvy2VqOWIepkEqXrDrbveq0DBAgQIECAwL0FHCVAgAABAgQIECBAgAABAgTGL6BCAgQIPKzAEC2d60qJsthqOd3D3mv9rhMAH3vOS2TqG8MkopSy+JcGJfCFDwECBAgQIEDgQQWcT4AAAQIECBAgQIAAAQIECIxfQIUEHkGg3HTtE09eahHd9Z4WDF/fsXFHAQnmHVla582vVts/aN1kmgFwjboIf+cHnb4JECBAgAABAgQIEDiWgJMIECBAgAABAgQIECBAgACB8Qs8WoWZw5VhkcTVknnd0C9uV3NzseHrvgIC4LsStbeo8Ry1dmKJ0l3KjS6G9pbV/dyu2SwECBAgQIAAAQIECBAgcB8BhwkQIECAAAECBAhc/wVOAAAQAElEQVQQIECAwH0EWu7W2rA4b2d/P37DVmZzuVtr9g8ZDrf14qivuwm0dPNux86gf5UeUXKwJUp9JmqdxFDyJcseCwECBAgQIECAAAECBAgQIHA/AccJECBAgAABAgQIECBwXIEaXdTM4iIubG3Fs5PNxYWSuQXDsb66Y53lpBQo2aYx23hz1GGar908YphEyf/lAcvDCLiGAAECBAgQIECAAAECBAgQGL+ACgkQIECAAAECBAg8gEDJc6dDxnAlt/b7eEM/vTWNy25hcCLdYxEA3wOnHVr8ped8kdovfvNdi2F4OsPf7FgcTD5vWJPQCDywgAsIECBAgAABAgQIECBAgACB8QuokAABAgQIECDw4AIlZgf/2d8Mfmu85bHHY/GHeQ/juQe/3/pdkQnm+hV9nIqPgt+acW/LeGu+WUM3j/3Np/Ml62OaL14XLRI+zt2cQ4AAAQI3CdgkQIAAAQIECBAgQIAAAQIExi+gQgIECBAg8BACmfJmSDftu7i4V6Llc++YbGUQ3G6Vx9pKu6+AAPgeRDWP1Xylahmixizq8GR0k1xHH13252ELAQIECBAg8EACTiZAgAABAgQIECBAgAABAgTGL6BCAgQIPKRAjegyAO67DH/zFkMM8bqL7RfAeaBkh+VYAt2xzlrnk+osq+8j6iRm5Y0ZAueuhQABAgQIECBA4MEFXEGAAAECBAgQIECAAAECBAiMX0CFBB5RIPPf2MsAuIXA08x9n5xuxWQ6zbuWbJbjCAiA76PUN6EyRDeUqPWpbPe5wGECBAgQIECAAAECBF4joIMAAQIECBAgQIAAAQIECBAYv8AjV5gZbwuAWz7Xl5L5XMSFbhpPP/FULEK6PB4+9xVo8eZ9T1rHE0qNaG3o9vOFKlGGGvNnn4nMgcOHAAECBAgQIECAAAECBI4t4EQCBAgQIECAAAECBAgQIHBsgYzobjm3y47fsvX6mPS5MclDJZvlngLnFADfc0xLdbBEH13Nt6n2sd+9LsfmrUoECwECBAgQIECAAAECBAgQOIaAUwgQIECAAAECBAgQIPBoAi2Ze+vWU9FF22r3yiC4rbS7CnR3PeLA4jXanHdRhmn0ZR7d5tsiyjRKyb7DFj4PLuAKAgQIECBAgAABAgQIECBAYPwCKiRAgAABAgQIECBwAgLtF8Dv3Hwqhi5vNmT4W7NFa7lvuaNAo7rjAZ0p0N6d/VlE7aLPt2sor8vXqcSQh45aHP1jg+yzECBwfwFnECBAgAABAgQIECBAgAABAuMXUCEBAgQIECBA4KQEWhT3jovPRKntP9sa0WUAXEoL8Vo7qaeM6z4C4HvOZ4kYMgDOl2i69RtjKBeyRbT/+PT1ltd7vRLBQoAAgfsLOIMAAQIECBAgQIAAAQIECBAYv4AKCRAgQIDAiQqUOsRXXBoilwx/S0xjOAjr/Erzrs4C4LvSHB5oGXDpYqc8G3Vy4Xr4e3g0Wvh71I76rAkQIECAAIHbBewTIECAAAECBAgQIECAAAEC4xdQIQECBE5H4OJkEm/cuJABcJ/ZXAbAp/OY0dxVAHyvqSwZ7c7284wS88feFl0GwF3k/0qJ7rCFDwECBAgQIECAwL0FHCVAgAABAgQIECBAgAABAgTGL6BCAqckUPK+0/0SX/PsWyKGGvstv8s+y90FBMB3t1kc2Z/u5rpEd/GtETHLlkvmwu1lay33LAQIECBAgAABAgQI3EVANwECBAgQIECAAAECBAgQIDB+gVOvsB/inY8/E5PIkC5b+z71Z67wA7oVHvsZDD1fn7IT3f7F6CfvimG/jxiGiJr9h09vIfBRO+yyIkCAAAECBAgQIECAAIEIBgQIECBAgAABAgQIECBA4IEFjnK3tm6JXI0Sk24S33zpzVG77B267In81GyWOwl0d+o8vb7Vu/OkdrHTPRMxvZDB7zxbjVJv1JGv2eFLdqPPFgECBAgQIECAAAECBAgQWG8B1RMgQIAAAQIECBAgQODhBa7nb7lRs0WmcW+/+HRMcj0dWkeGdYvALtfhc7tAd3uH/ZsFSnTlYsQbviL28l3qJ/u5X/LVikUI7L2KB/s4mwABAgQIECBAgAABAgQIEBi/gAoJECBAgAABAgQInKBAyXuVIWIruvjK131x5GbriVgkw+1o7lpuERAA38Lx2p1hN2J/60tiKI1qWLxL7cVq/7igtneqtddepocAgdsE7BIgQIAAAQIECBAgQIAAAQLjF1AhAQIECBAgQODEBWrELIO5/ek8fvsbMrObZPa7eIiQbsFwh6/uDn26bhLo62ZMut8Wk34zYv5sDFEWIXC+a7l98IK17ZsusUmAAAECtwrYI0CAAAECBAgQIECAAAECBMYvoEICBAgQIHBqAvNS4sJ8N357XIpJdKf2nLHcmNA9ZrK2F+iJd0TMtmJaJ5Ep8EH4W/Kiw9bC36OWvRYCBAgQIEDgFgE7BAgQIECAAAECBAgQIECAwPgFVEiAAIHTE2h/kXeeMV2UGt/09JfEY8MkWkx3ek9c/Tt3q1/C6VXQAuBrW++Keemiy7drPtmNKCWXEj4ECBAgQIAAAQL3EXCYAAECBAgQIECAAAECBAgQGL+ACgmcgUBXh2i/0ny2bMY3PPnmzO0OHnr0I822Pujx3QQEwE3hesvXI1+g/M6XqIsakxgee0fM83gpJUo3RMnt68vixOt7NggQIECAAAECBAgQOBSwIkCAAAECBAgQIECAAAECBMYvcBYVlszjpkO0v9sbl2M/fvez78ztcpDZlRxBSztznafljqUJNJK21hYC+WoM2Uq+JcM0+m4SZfOrMwjeyhC4Rhlaf56YL1nmxFFrLF6u7F2sw4cAAQIECBAgQIAAAQIECBAgQIAAAQIECBAgQIAAgRMVyEhu8avfzX6I3/3449FNSgyZ4C0CunbwRJ+2+jc7owB4RaDqAUdpyW43icmTvzlfnVkOvouaoXCpR1Hv0ToP5dL2cmUhQIAAAQIECBAgQIAAAQJrLqB8AgQIECBAgAABAgQInLzAIqLL23YZyj3zxBPxpseeiph00Q0Rsz43c13C50igO9qwPhLYiBgm0Q8lrm38tqgxOTzgnw8cQjz4yhUECBAgQIAAAQIECBAgQIDA+AVUSIAAAQIECBAgQOA0BBbJbsvp2kaJaZT4XU+8Lb+HKEONjQyAM9Y7jSev7D0FwDdP3eK9OXiBJhcei37ryzMAbicM+dX6b27ZZSFA4L4CTiBAgAABAgQIECBAgAABAgTGL6BCAgQIECBAgMCpCrQMLyPf9oxJxnZ/8Iu/Mjbm+9FP57E9bfldO6IdCQiAjySur9tL0sUrw5dEmbzxoLe0vju1g8O+CRAgQOCOAjoJECBAgAABAgQIECBAgACB8QuokAABAgQInKlAiRpfdrGLN8+2IsoQQybCNfvC57qAAPg6xdHGJPquxOTJ3x5dmUd7cSKGXGcAfD0IDh8CBAgQIEDgngIOEiBAgAABAgQIECBAgAABAuMXUCEBAgTOR2Ay7+NbvujtMe0zvzufISz1UwXAt0xP+/34LPaGZyKe+W3R1Xxpautr7ZYT7RAgQIAAAQIECNxNQD8BAgQIECBAgAABAgQIECAwfgEVEjhHgY2M7v6tL35XzObziMk5DmRJHy0AvmViatSuxoVLXxlXp49F7hweLYfrtrp5u+1rBAgQIECAAAECBAgcCVgTIECAAAECBAgQIECAAAEC4xc4zwpbUjeLLr5q89l445OvyzzvYDQ1V0ctN9d6EQDfPP21RJlvxJXXfU1c2NvM/LePKHHwyWPZkdut46jlroUAAQIECBAgQIAAAQIEmoBGgAABAgQIECBAgAABAgROWSAj3jrEY/tDbGWI98de/5Xx+N4Q0WV/aS0fX65nwrmznsspB8Crhdoy3vnjz0bXfUVM813pu/27FJBvzl2O6CZAgAABAgQIECBAgAABAusnoGICBAgQIECAAAECBAicnUCpdZHl/c7XvyNms9nZPXhFniQAvmmiakxi7+JXx3x4MsoQ0UcGvTWJWjLctm86d/GPCNo/JMh2U7fNmwVsEyBAgAABAgQIECBAgAABAuMXUCEBAgQIECBAgACBsxTI+G57VmNah3jXY0/H1289G5NFXte+WjsYzI2tg/11+s50c53KvVOtOf0HSwyxEfXCb4themXx2/ChbhxekG/S4dbNqzv33nyGbQLrK6ByAgQIECBAgAABAgQIECBAYPwCKiRAgAABAgQInLVAxnpxJSO8vtSY7+/Gn3jzb84AOHvbrzuPBtNCvGzZe9SzVmsB8OEve/emQ2w//nWxM3tbzONiXJtN8kWYZsu34/C7beW7FIuWfRYCBAgQuKOATgIECBAgQIAAAQIECBAgQGD8AiokQIAAAQLnIFAy2Svx+F6Xed0QG/M+vunpN8cbN9qf9t2L6HKdZ0RLfrOVcxjhMjyyW4ZBnOsYhoOQd39WY3bpt0aUWZTSXoeSL06Jmz9Hwe+tvTefYZsAAQIECKy7gPoJECBAgAABAgQIECBAgACB8QuokAABAucpUKIcPr6UIWbRx7/7tq+NmPQRdYjJMCyOl8Nz1nElAI4aQ74BdfbOqBe/LN+B9svf7Mitey2LMLje6wzHCBAgQIAAAQJrJqBcAgQIECBAgAABAgQIECBAYPwCKiSwJAKllCgZ2E1qH3/o9b8pvqhuxCQD4IghR7jeIZ4AOObRdzVmG98Ye7OtyDcl7v9pL01r9z/TGQQIECBAgAABAgTWQUCNBAgQIECAAAECBAgQIECAwPgFlq3CUkpMsn1xP41/+62/OUoGwMMkYt1TvDUPgEv05bEom18U+09+a8z7x+P2T8mOoxZtY/HK1KjloB305UkWAgQIECBAgAABAgQIrKeAqgkQIECAAAECBAgQIECAwLkIlFIyqiuxNY/4A6//8ri0n9t9RNd1UUq5azuXwZ7hQ7vTedbq3LWUacwvfdvi178b+/lG3GHo5ea+tnNzu/mYbQIECBAgQIAAAQIECBAgsFYCiiVAgAABAgQIECBAgMB5C9ToJhFf3T0Zv+tNXx57peV9w3kP6lyfv9YBcI0SdfMd0W99U0z2p1Ej345znY6RPFwZBAgQIECAAAECBAgQIECAwPgFVEiAAAECBAgQIEDg3AVqRKlRhhq1q/Efvunr49K8/ZKzxjp/1jAAzgmvQ4a9kW0a/aWvjuiejAt7s9jtZvkulGwWAgQeVsB1BAgQIECAAAECBAgQIECAwPgFVEiAAAECBAgQWBaBTP5iZ1ajlBrv3Hw8fv9v+NLoMguM3K/Rx1CGbMsy2rMZxxoGwC3grfHqrMTOxTfG9oVvib5MYndSYlbz5Tgbd08hQIDAGAXURIAAAQIECBAgQIAAAQIECIxfQIUECBAgQGCJBEos0r3M+jL1ze3d+I/e9DWxOYkY+r3cH3Ks6/cnodcuAK4xjciX4OJ8iPmT3xJlejEWoVIT/AAAEABJREFUn5YL52vQlsW+LwIECBAgQOABBJxKgAABAgQIECBAgAABAgQIjF9AhQQIEFgugboYTomS69p+6FlqvOmZZ+LfevKtEdP9KNk36bvMhrs8Y32W9ao257XUEn3MYth8a/Sz/10MZZotFq3m8cUb0tYaAQIECBAgQIDA8QScRYAAAQIECBAgQIAAAQIECIxfQIUElligBcAt9GyBb929Fn/ynb81nuo2omYOOJvPcuQl2/oszWJ9qm0J7zCPGpO49tRvj9nwhogMhNcHQKUECBAgQIAAAQIETlbA3QgQIECAAAECBAgQIECAAIHxCyxrhbfEui0HzNZC4HduXIpv+w1fFgc//GwBcI08tGixBp/1CoDbW1C2ok7fFZPp74m9zQyDuxsT3rLgNvlrMO9KJECAAAECBAgQIECAwKMKuJ4AAQIECBAgQIAAAQIECJyLQPtzz0ctamZ9Q41SI7pMfCf5vdWX+M63fUM8NZ3FvOzFkNFvnhUtCxxKRJ56LuM+q4d2J/ug5b9bLV288sw3Rd14ImLYzAku0SY734flH7wREiBAgAABAgQIECBAgACBpRAwCAIECBAgQIAAAQIECCyrQMa7dYg31Vl859u/Poat3Rxony3783sdlrUKgNuffo6nvjHiia+Lnck0+q6PNtU3t3WY9FOr0Y0JECBAgAABAgQIECBAgACB8QuokAABAgQIECBAgMASCZQcy41Wo8v0r6v7sdnvxB97/Tvjq7pL0f4sdJ62Nsv4A+CW7uZER+mij63Yefr3x4X9J6LvhphP9qLksfZSrM2MK5TAKQm4LQECBAgQIECAAAECBAgQIDB+ARUSIECAAAECBJZRoGV9Ry1iyCHW2JsM8bpMAv+Td35DzPrW17q76GqXve3s3B/p0o20rhtllb2IbjuiTmL/md8V293rY3tSc3JLTIZp5IGc5JotrrfwIUCAAIEHEXAuAQIECBAgQIAAAQIECBAgMH4BFRIgQIAAgRUQKDnGyaJNhy72+/341qffFN/2+rfFxlBjs8/jdZbHa7bxLqMOgGtkuj/bjZg/HjF5S9RLvzMz/xb6Rib9JdrEl6PYN+e5jHeeVUaAAAECBE5JwG0JECBAgAABAgQIECBAgACB8QuokAABAqskUDIh7DIBzOQv87+Nfojvevs3xJNbG9H+XnCNPo+vUj0PPtbuwS9ZpStygutWDJMnon/2j8TO9Ety8DnZ+R2LaW/b2XLy8ztunu22f9TChwABAgQIECBA4LUCeggQIECAAAECBAgQIECAAIHxC6iQwCoKlMOUL1ddDPHldSO+6y2/Nbb7y7FZ9zIlzHAw6zr4zo2RLeMMgOs0w9ySkzfERt/F/oVvjBef+IrI+b1l+tqktpYn3tJ/tFOONqwJECBAgAABAgQIELhFwA4BAgQIECBAgAABAgQIECAwfoFRVNgCv42IP/qGd8W3vOFNMUzmi7K6FhLmsbZqbdE5kq8RBsA5RXWSYe9mRLkS27O3xN6zfzj6MotZ9FHKJEq2GiUOWp4aETUnOLvacr1lt4UAAQIECBAgQIAAAQIEbhWwR4AAAQIECBAgQIAAAQIEVkagtpFmIro19PF97/gdsdldzlywRqkR3ZAH81gLB3M3d8axtJJOoJLluEWbmLr4SXcfMb0c293TsXHp/xBDeSrnrY86XLyR9GbPzaNu1x7tl7bROlpr2xoBAgQIECBAgAABAgQIECAQERAIECBAgAABAgQIECCwWgIt6J3UEvMu4s0XLsV3vvUbov36t8/9WQuAWzCYmWBbrVZldx9tlnb3g6t2pE1MX3Km6hB77VfAT/ze2N76xhgmk5zIEvvdNG7LfeOOn8NJbveL3L7jOTpvCNgiQIAAAQIECBAgQIAAAQIExi+gQgIECBAgQIAAAQKrJpA5X8v7chWZAcesr/HHv+Rr43c/8fYotfVmQRkt5veolm5U1WQxtfQRdRaTjXfG9Ik/lAFwF/PJfnTDNGq3v5jcPCHPvHVpk3/U016ANuWtHSswPrrQmsAaCiiZAAECBAgQIECAAAECBAgQGL+ACgkQIECAAAECqyjQMr8+Q8D2699JBr1DKbFVu/juL/vmeN1kI/quxuY8RhcHjisAzlmcbT8d841n4sqb/7343MbjEbEbtWYonFul7B6m+XWxLjUWE9oQ2nbkfi5tFXmrRQsfAgQIELibgH4CBAgQIECAAAECBAgQIEBg/AIqJECAAAECKy+wyAGzisx7Y7Ov8a6Lj8X3fNW3xtbGJPbzYD36NXCeM4alZZ9jqOOwhho14/sXn/590Q9vilk/iS6PdC3NLRnr53bE0ToW4W85Snzj1s9Rd1vfesQeAQIECBAgEMGAAAECBAgQIECAAAECBAgQGL+ACgkQILDaAiWH31rLC4/WLeyd91fj2559S/yR139pdGU/SjuY5x4sq58OtnoPahnBdy3TmD/7rVGe/tbYj4sxGaZZVZuxbPW2Uo+S3zyUJ1kIECBAgAABAgSOK+A8AgQIECBAgAABAgQIECBAYPwCKiQwEoFbo8CagW+Ni/1+zPa340//xv99fPPF3xCl9lHzf9HaUYa4wvXfloquZiVtQmqUqJOn4upTfyS2+s2o090oZZLz1Eq8dWqzc1Fo+2HwYsMXAQIECBAgQIAAAQLHEnASAQIECBAgQIAAAQIECBAgMH6BcVeYqWJX47H5PDZLH//5u7413vzU04fxYWaKdfWrb+noSlcxzwr2Nq5Gv/FFsfvsd2Uts5jnd7f49W8fJUPgEhkER36OEt9yEBm3+WstjuYy17m03VtaXmkhQIAAAQIECBAgQIDAuguonwABAgQIECBAgAABAgQIrKRA+7PPN1qWUFt22MXmvI8vu/BY/Bdv/61xKUPHMmxGZsN5wmovGZ8+SgHnfW2NSXk5ur03xv7r/1jsP/b2qIvoNmIytNKGxV45/I7FOu78KTe62+ZRu9FriwABAgQIECBAgAABAgQIrKuAugkQIECAAAECBAgQIDAGgaMEsOWIbTtiUof4xqfeHP/JW74munIt+kn7Ielq19qqW+EKutjpvyi6J//N2N74xtgtW9cD4NuLKke//r39gP2HF3AlAQIECBAgQIAAAQIECBAgMH4BFRIgQIAAAQIECBAYlUDJag5aKSVD3xJP7kX8n7/0N8Uffes7Y2t7HlEzBM5gOFb0s3IBcL0OXWKIWWw+/e1x+cl/IyZDRBfbUUuNoVw/Kerifzf2bREgcDIC7kKAAAECBAgQIECAAAECBAiMX0CFBAgQIECAAIGxC7TscacFjWUn/tQbvzq+5Q2/8fqfga5Roix+ZFpWimGlAuCatPvdLPrYiFfLVuxu/mvx6qVvjzp5PIYuo/k83pZ2XpQhWisZAJcYopQabWpK+17BiQofAgQILI+AkRAgQIAAAQIECBAgQIAAAQLjF1AhAQIECBBYC4GSVW71EZv7m/HF3WPxl7/ym+Otzz4Vm2UaMZ1EzWyylC5KKddbXrLUS7fUo7ttcCX3N4b9mE/2Y3P2lbHzxv9TtPA3oh2Jxafmd8t3Fy2327I4WutNZy162iGNAAECBAgQeCABJxMgQIAAAQIECBAgQIAAAQLjF1AhAQIE1kugJYclk8Qu21Mxi7/5rt8br7swi64fonbZYrX+5nC3atPXlyHK/pfH8Kb/OOazL4kokyiL1L2L0tZdF11bt5bbcfgpbV3b11FrPa0d7VsTIECAAAECBAjcU8BBAgQIECBAgAABAgQIECBAYPwCKiSw5gLtLwt/+fRi/Pe/8XfHm/oaZdiLWvuoQ4bA9aAtO1G33APMgLbmENvPedtAc7sOb4v+rX88ticbsbm/EXlGO6IRIECAAAECBAgQIHCKAm5NgAABAgQIECBAgAABAgQIjF9AhbHIHmf9XnzNU8/G933VvxHPTiKiZssjbbUK2WSmq23AS9gy7I0W/DbJ+SRqnUU/fWu88iX/t9jbeHtM8ljtdg9OKSVqopfWsr9VU2rEomVfbi2Ot80S0VbZ6mELHwIECBAgQIAAAQIECBC4u4AjBAgQIECAAAECBAgQIEBgVAL18Je8d1wPNbb2alzY3Y2vzxD4v/qy3xGXMrecTacRuQwZNuay1B7dw43uDK4qQz6kRiRyne3H0H1pXPni/2NMH3s2ohwNO4/H0adRt3a0HxnwxuEn+3M53Fn0t93WjvqsCRAgQIAAAQIECBAgQIAAgdsF7BMgQIAAAQIECBAgQGB9BFry2ALenVnEXoa9T0QX3/r0W+P/85W/M16/vRNl6CMmGV8uOclRkrqcwywRtXs86uxt8cobvyP2L3xFjnOWrR3IdhTlLn71m/s5K/kdZbFebB2cm9+WExRwKwIECBAgQIAAAQIECBAgQGD8AiokQIAAAQIECBAgsGYC19PFzBr73On6IV6/18fve/qL4vsyBP6iaxGTPuPVPF5r+zHrcgLlCJdrYOl1Y0AZ7Natp+OVZ//96C++Iybd1aiL/0W09D0PH5xbDlZH3zd2b2wdHbMmQODRBFxNgAABAgQIECBAgAABAgQIjF9AhQQIECBAgACBdRXoMqx8YjeirYdSkqFEP92L3/v6N8ef/erfE4/NJ9l3EP7Wox+rZs8yLUsVANeU2e9mkRlv7Nc+YuPt8cLrvjPKY2+N2TCJ0j8WkdBDWrfwd7HOk2sk8sHPfiMiD15v4UOAAAECJyfgTgQIECBAgAABAgQIECBAgMD4BVRIgAABAgTWWqBlkJc3M67MyLFll7vTElv7XUyHIb75i98Y/6+v/rp4otuO6awd7aPWts6TY3k+SxUAN5rJUGN3Gon2NbHzxv9LbDz2+iglw99oR0uLeqPBx2L/ED8P1Wi4cfhZdOTBw10rAgQIECBA4BEFXE6AAAECBAgQIECAAAECBAiMX0CFBAgQINAEWhaZaeMijRyyY3cyif1pFxcz7P1dz/7G+B9/yx+ON5YuoptHlOGWlDKW4JMjW4JRHA6hJuPOZDOxvj6uvek74+rkbQk2jcWf0E7pdjzynFLbsEtEbsedPrV1Hh5fbLd9jQABAgQIECBA4KEEXESAAAECBAgQIECAAAECBAiMX0CFBAi8RuAwbYxuKNFHjbLfx1PX5vE1l14X7/7Sb4u3TDai6/qImkcXgebRLerRxrmsW5J6Lg++9aEHCDVm0U2/LK5+yb8bVyYXo2t/8jmD31gEvSW/S0R+x9Hn4LKjPWsCBAgQIECAAAECBE5YwO0IECBAgAABAgQIECBAgACB8Quo8O4CJfPIx/ciJkPEkP8rGQRv7vXxjmefib/2tX8g3vpEZprXw988OY9Hu6it737bUz1y7gHwvKtRJ1djb7oZ8dQfiPkb/6Mo5Q0xyyQ9yl7U0i1amsbib2jnxsG6bQzpVw5alBtQi80j4BvdtggQIECAAAECBAgQIEDg2AJOJECAAAECBAgQIECAAAECBDJ3vEwaqpEAABAASURBVDqtmUdGzGoXQ9fFpJS4sF/ja8ql+NEv/0PxbU+8JZ7Y79NqiI2+RoabsbggcjvO/tM92CNP9uyMfmM+3Y758LqYPPYdce2Zb495XMiHlCj5ffDVNu7c2jkHrX3fdk7rau22brsECBAgQIAAAQIECBAgQIDA/QQcJ0CAAAECBAgQIECAAIHrApk55nIQXWb4G7lVsk0y4H2mTOIv/ZZvij/+m746tvrMfmOaX621GLbEeXzak8/juYfPzIQ83hbDl/zpeOXZ3xP9/PUR0WW7aVn8Cejsq9nyWMlDJcPykqhxvYXPWQh4BgECBAgQIECAAAECBAgQIDB+ARUSIECAAAECBAgQIHAfgXJwfLGq8XjM48980dfGn337N8dTJfPPSTuQgWYGxHEOn5aqnvpjW3ntIQfrVnDEkOn3fjwZw+u+O/a2/rXo66WYT6/laQdn5cZrl8NDB3doh29stT2NAIHTE3BnAgQIECBAgAABAgQIECBAYPwCKiRAgAABAgQIEHhQgRJ1uBDTeRd/+C3viv/mN//r8YatiNmkjyhDRBwEnAffEQc/dI1T/XSnevf2C93afuK8GfMyif1JjWG+Fe3PPO88+3vjlS/9y7Hz2FtjqCVmZTsm7Re+mYqXRYs4+AV140ic6xot9D1q4UOAAAECpy/gCQQIECBAgAABAgQIECBAgMD4BVRIgAABAgQIPIRASy0ntUYt83is343f+cSz8YNf9u3xrZvPxoXs38gcuMt15Ikt7sy4NFr6+RCPOvYl3bHPfJgTM9htl5XYiemwFxt7k9idXornn/2OuPzMvxOzYSMPZ7X5fbDcvH3Qc+P7Zoo8r+22duMEWwQIECBAgMCJC7ghAQIECBAgQIAAAQIECBAgMH4BFRIgQIDAowhkchmLgDciujrEOx5/Iv7KV317/Mm3fm3Muhr9JBa//I387Of2aUecpxsAtxg7i4zp1WhZ7//G3r31SpaedwF/qvahe3oOnow9Hp80EzJOnDDGjhMZYmSBhHAiESkhFgkzCLAFCIRAJkgIoSCkkCtQopDvgMQNV0RcBFAu+EAwYOTx9N67qlhVu3t67+59qMM6vO/z/tpd+1C11rue/++Zu79mvHj0hfjxF/9pvPLqX4nj85fjrGvCL2IZq3Xr3QXe+u9GZdZd3r02P3c/+kuAAAECBAgQIECAAAECBAgUIWAIAgQIECBAgAABAgQItCmw6nrgVZyeP46Xjlfx22//YvzR1/9afP705ZjNZ7E8fqqyevrDIN8HKYBXsf7fet71f7r5o/hxfCY+evm7cfbG78bs0Ve7T1+K08UsHnQl8Hw1X1/olV9AQgIECBAgQIAAAQIECBAgQCC/gIQECBAgQIAAAQIE2hXoet3ZahWr2TJeujiPR8uL+LWXvxT//c99EO9/+mfj+GIZ0X22eUV3XVcXd29EbL5Hb3/6bV83Ze4yzo/P4qw7eRlHcfbwy7F66wdx9unvx48efSZiNYvl0Swujpfd90XEbBaruP3VXRDRfX75iss/s/W3Vfele21+7n70lwCBggWMRoAAAQIECBAgQIAAAQIECOQXkJAAAQIECBAg0LhA11uuuu5zMTuKi/lRzLoSeL78KD579FH8+5/5+fj9r34zXl/9MOL0IlbdtbHsviyOYv0fVe5Trqtpezxudtlanz7+VBxdvBHLV78bjz/3u/F/T74R5/OuxZ6fdQ9bdK8nxW2XqfslooO49RXri9avuP5n/db6df1dvxEgQIBAaQLmIUCAAAECBAgQIECAAAECBPILSEiAAAECBAh0Auvycv1aV7Dr79EVvcs4Wq3ilfNVfP/T78X//MXvxS+/8oU4WjzuWtBlrI6Wmx64u7m3v+un93ZYlyDi8csRp+9GvPXP43999v348KXXYvZgGfM4i1X3dRVH3fNmMZtdvrpf/CVAgAABAgSSCohFgAABAgQIECBAgAABAgQI5BeQkAABAgSuCsy6Xy5f89k8jrt+dP1azecxP1/Eu/NX4j/+9K/G77/3nXjj9YcRi48jYtm9Vt3rpr+3vX/TtZfv7VEArwe4vPnZ11lX7h7Fxezl+OizvxY/fOsfxw9f/XqcrE7j4cUiXv74lTg9+1Q3+mnMuv89u89PBAgQIECAAAECSQXEIkCAAAECBAgQIECAAAECBPILSEiAwB0C6//M82LW1bvda971uCeL7ud59zpZxfdf/3L816/8enzwpZ+LB4uzrkFddn1rd1F33iqOup+7C7uvq9n6vfWr+2DLv+s7t7x0fdkylt10F91r85jlRZwvH8Ri+SgWj/5yfPzF34vHn/4bcf7SF2I1W2xex6sHcXG8jOXRxzFfLdeHeBEgQIAAAQIECBAgkFpAOAIECBAgQIAAAQIECBAgQCC/gITbCqx71XUZ/Pgo4iJWm3+BNrrS92dmp/GHP/nt+E/f/G584+GrMTtaxPFFV9/O1q+uNe6uja5n3bUE7u7edrTuuuU85ucn3YNPI1aP4mL2E3Fy8nPx0Zf+fvyfd/5eVwK/G8tu0Og66vjkTzdc93f96/Fqde2T9XteBAgQIECAAAECBAgQIJBIQBQCBAgQIECAAAECBAgQIEBgI7CuSDev7stq/U73ff2tK1S7b6uuN13Eg8VFfOfhZ+KP/8L78Qdf/eV4/eXjOO3K4Vcfd1XxbBHHZ9FdF3f+WT336W4F8Gao44hF9/f08/HhW78a//udH8T5w78Yq7OX4mx1Hsvuf107fO0xm1+6e7u/mx99IUCAAAECBAgQIECAAAECBPIJSESAAAECBAgQIECAAAEC1wU+6Uef/DCbX/4wm81jNut+ni/jbP5xvPr4cfzdV34q/vTPfxC//c7X4rUHi3i0WMbJSdfNxuW1s9ns8p4rj9iUv7Pr7ez8yud3/riKWaziJGLxqXj8E78eP/7cD+L00W/EbPUoYvlwU/ueHV/E5b+CfOdRPmxLQFoCBAgQIECAAAECBAgQIEAgv4CEBAgQIECAAAECBAjsJLDaXD3rWtaTruhdzc7iZPk43r6I+GfvfD3++FsfxPc+/1586mwZx3ERMVv/3+8uoytmY7X5X3Rfu+a3e+f5v88VwOsHrW9Zv93dsDrv7jyL9f/n70cnX4jHr/1KfPjuv4uP3/qbsXjwdqyOHkTMT2M2X1fD83jp/DSOlrOuKo5rr7jyZ7Xqzr/yuvKRHwkQSCcgEAECBAgQIECAAAECBAgQIJBfQEICBAgQIECAAIFtBD7pSWddX/rkFTGPxep481quFrHs+tkH5xfx9vI4/u27344//cb78cHnvxKvdnXvavU4jlZdn3vSPe1o/ep+Pp5FV9bGbDb75LVueuOTP+v/9+HlUcxW3YNmR3HRFbz/7+S1uHj1uzF781/E2Zvvx+zBG7EufSNmm7+bL09+nHXvPXttPgl/CBAgQKBRAbEJECBAgAABAgQIECBAgACB/AISEiBAgAABArsLzLpbnrxWXb8aXXl7+Xry/vpbV/TOF2fxuYcP4g/e/nb8j5//IP7Jm1+L149mcbQ8i1mcRcwuImLRvTandN8v/14rgNf974cPjuOie8jq9Cvxo7f+QZy9/Udx/uZvxOrB52K+fNi9ZrHqHnh5+4tfZ93jXnzXOwQIECBAgEBLArISIECAAAECBAgQIECAAAEC+QUkJECAAIEeBGYvnjGfz2Pz6j6bzxbxYHkRP33yUvzOl78Vf/KN34p/+We+GT81O47Z8uM4uTiL+aYEfnbOPLrWd9W9vYzjWKxejtPVX+2K39+JH37xX8Xxo1+Jh7PPRawedaXwgzifn8ayK4ef3e4nAgQIECBAgAABAtcE/EKAAAECBAgQIECAAAECBAjkF5CQAIERBLoaNxazVTw+XsT63/Z95WIR76yL4Dd/If7bL/2d+A9/9jvxC6+/FQ8ulrH+T0N3fXGs/8yXZ2/E+cmX4/zN34yLd36ve30vlq9+PeLolXg8O4rz7qpF933VNc2z+TKie0j4Q4AAAQIECBAgQIAAgRcEvEGAAAECBAgQIECAAAECBAjkF5BwbIGjVcRqtoxF19XOVxdxsTyLN85n8bdfezf+y3t/Pf7ze78V/+jz34gvLI5ifvY45h/+5D+Ms7f+TXz84IP4+OiLcREn3QHzbu5Z91oftv52+fP6Jy8CBAgQIECAAAECBAgQIPCCgDcIECBAgAABAgQIECBAgACBXgXWDe0sLv8X3ff139j8Wb8XcbSIOL24iK+9+Ur863feiz/5S78Zf/izvxTz04ffivnxa3E6X8SDxcOYz9bl7+bOg784gAABAgQIECBAgAABAgQIEMgvICEBAgQIECBAgAABAgQIDCMw2xy7/rp+bX658mUVq9kqHi7OIo7P4zPLi/hbb77b9b2zszg//jh+fHoWPzpZxmp9y6r7un51v9101PoSLwL3CPiYAAECBAgQIECAAAECBAgQyC8gIQECBAgQIECAAAECkwh0fe7mubNYxkn3Oo3V6jSOF6cxP+8a3uXqKKJ7zbvCd7Vadj8/e61/X61W3Q03vzbn+kKAAIFrAn4hQIAAAQIECBAgQIAAAQIE8gtISIAAAQIECBAgMLpA1+2u/63fp6/ZbBUny0U8XCy6GngVy6NVzGPzH4uedV/Xr6e/Pfse/hAgQIAAgV0EXEuAAAECBAgQIECAAAECBAjkF5CQAAECBAgQmE5g1j366evKj+u3utJ3XQB37175O4vVk9/Wlzx9PXnLNwIECBAgQIDAHQI+IkCAAAECBAgQIECAAAECBPILSEiAAAECZQvM7x5vXQDffYVPCRAgQIAAAQIECEQEBAIECBAgQIAAAQIECBAgQCC/gIQECFQgcKUAXpe9z78qSGBEAgQIECBAgAABAgQmFvB4AgQIECBAgAABAgQIECBAIL+AhLUIXCmA1yNfKYDX/yXo9Wv9thcBAgQIECBAgAABAgQIELhJwHsECBAgQIAAAQIECBAgQIBAUQLPFcBPZtsUv0/K4M3PT97f8pvLCBAgQIAAAQIECBAgQIAAgfwCEhIgQIAAAQIECBAgQIBAeQI3F8DlzWmiegRMSoAAAQIECBAgQIAAAQIECOQXkJAAAQIECBAgQIAAgUIFugL4yb/pG+vvT6bc/Lj+V3+71+bnJ+/7RoAAgTsFfEiAAAECBAgQIECAAAECBAjkF5CQAAECBAgQIECgZIErBfBzY66L3/Xrubf9SoAAAQIEbhTwJgECBAgQIECAAAECBAgQIJBfQEICBAgQIECgeIGuAC5+RgMSIECAAAEChQsYjwABAgQIECBAgAABAgQIEMgvICEBAgQI1CGgAK5jT6YkQIAAAQIECJQqYC4CBAgQIECAAAECBAgQIEAgv4CEBAhUJKAArmhZRiVAgAABAgQIECBQloBpCBAgQIAAAQIECBAgQIAAgfwCEtYmoACubWPmJUCAAAECBAgQIECAQAkCZiBAgACOEd88AAAQAElEQVQBAgQIECBAgAABAgSKFOi1AC4yoaEIECBAgAABAgQIECBAgACBXgUcRoAAAQIECBAgQIAAAQLlCiiAy91NbZOZlwABAgQIECBAgAABAgQIEMgvICEBAgQIECBAgAABAoULKIALX5DxCNQhYEoCBAgQIECAAAECBAgQIEAgv4CEBAgQIECAAAECNQgogGvYkhkJECBQsoDZCBAgQIAAAQIECBAgQIAAgfwCEhIgQIAAAQLVCCiAq1mVQQkQIECAQHkCJiJAgAABAgQIECBAgAABAgTyC0hIgAABAnUJKIDr2pdpCRAgQIAAAQKlCJiDAAECBAgQIECAAAECBAgQyC8gIQECFQoogCtcmpEJECBAgAABAgQITCvg6QQIECBAgAABAgQIECBAgEB+AQlrFVAA17o5cxMgQIAAAQIECBAgQGAKAc8kQIAAAQIECBAgQIAAAQIEihbopQAuOqHhCBAgQIAAAQIECBAgQIAAgV4EHEKAAAECBAgQIECAAAEC5QsogMvfUekTmo8AAQIECBAgQIAAAQIECBDILyAhAQIECBAgQIAAAQKVCCiAK1mUMQmUKWAqAgQIECBAgAABAgQIECBAIL+AhAQIECBAgAABAjUJKIBr2pZZCRAgUJKAWQgQIECAAAECBAgQIECAAIH8AhISIECAAAEC1QkogKtbmYEJECBAgMD0AiYgQIAAAQIECBAgQIAAAQIE8gtISIAAAQJ1CiiA69ybqQkQIECAAAECUwl4LgECBAgQIECAAAECBAgQIJBfQEICBCoWUABXvDyjEyBAgAABAgQIEBhXwNMIECBAgAABAgQIECBAgACB/AIS1i6gAK59g+YnQIAAAQIECBAgQIDAGAKeQYAAAQIECBAgQIAAAQIECFQhcFABXEVCQxIgQIAAAQIECBAgQIAAAQIHCbiZAAECBAgQIECAAAECBOoRUADXs6vSJjUPAQIECBAgQIAAAQIECBAgkF9AQgIECBAgQIAAAQIEKhNQAFe2MOMSKEPAFAQIECBAgAABAgQIECBAgEB+AQkJECBAgAABAgRqFFAA17g1MxMgQGBKAc8mQIAAAQIECBAgQIAAAQIE8gtISIAAAQIECFQroACudnUGJ0CAAAEC4wt4IgECBAgQIECAAAECBAgQIJBfQEICBAgQqFtAAVz3/kxPgAABAgQIEBhLwHMIECBAgAABAgQIECBAgACB/AISEiCQQEABnGCJIhAgQIAAAQIECBAYVsDpBAgQIECAAAECBAgQIECAQH4BCbMIKICzbFIOAgQIECBAgAABAgQIDCHgTAIECBAgQIAAAQIECBAgQKAqgb0K4KoSGpYAAQIECBAgQIAAAQIECBDYS8BNBAgQIECAAAECBAgQIFCfgAK4vp1NPbHnEyBAgAABAgQIECBAgAABAvkFJCRAgAABAgQIECBAoFIBBXClizM2gWkEPJUAAQIECBAgQIAAAQIECBDILyAhAQIECBAgQIBAzQIK4Jq3Z3YCBAiMKeBZBAgQIECAAAECBAgQIECAQH4BCQkQIECAAIHqBRTA1a9QAAIECBAgMLyAJxAgQIAAAQIECBAgQIAAAQL5BSQkQIAAgRwCCuAce5SCAAECBAgQIDCUgHMJECBAgAABAgQIECBAgACB/AISEiCQSEABnGiZohAgQIAAAQIECBDoV8BpBAgQIECAAAECBAgQIECAQH4BCbMJKICzbVQeAgQIECBAgAABAgQI9CHgDAIECBAgQIAAAQIECBAgQKBKgZ0K4CoTGpoAAQIECBAgQIAAAQIECBDYScDFBAgQIECAAAECBAgQIFCvgAK43t2NPbnnESBAgAABAgQIECBAgAABAvkFJCRAgAABAgQIECBAoHIBBXDlCzQ+gXEEPIUAAQIECBAgQIAAAQIECBDILyAhAQIECBAgQIBABgEFcIYtykCAAIEhBZxNgAABAgQIECBAgAABAgQI5BeQkAABAgQIEEgjoABOs0pBCBAgQIBA/wJOJECAAAECBAgQIECAAAECBPILSEiAAAECuQQUwLn2KQ0BAgQIECBAoC8B5xAgQIAAAQIECBAgQIAAAQL5BSQkQCChgAI44VJFIkCAAAECBAgQIHCYgLsJECBAgAABAgQIECBAgACB/AISZhVQAGfdrFwECBAgQIAAAQIECBDYR8A9BAgQIECAAAECBAgQIECAQNUCWxXAVSc0PAECBAgQIECAAAECBAgQILCVgIsIECBAgAABAgQIECBAoH4BBXD9Oxw6gfMJECBAgAABAgQIECBAgACB/AISEiBAgAABAgQIECCQREABnGSRYhAYRsCpBAgQIECAAAECBAgQIECAQH4BCQkQIECAAAECBDIJKIAzbVMWAgQI9CngLAIECBAgQIAAAQIECBAgQCC/gIQECBAgQIBAOgEFcLqVCkSAAAECBA4XcAIBAgQIECBAgAABAgQIECCQX0BCAgQIEMgpoADOuVepCBAgQIAAAQL7CriPAAECBAgQIECAAAECBAgQyC8gIQECiQUUwImXKxoBAgQIECBAgACB3QRcTYAAAQIECBAgQIAAAQIECOQXkDC7gAI4+4blI0CAAAECBAgQIECAwDYCriFAgAABAgQIECBAgAABAgRSCNxZAKdIKAQBAgQIECBAgAABAgQIECBwp4APCRAgQIAAAQIECBAgQCCPgAI4zy77TuI8AgQIECBAgAABAgQIECBAIL+AhAQIECBAgAABAgQIJBNQACdbqDgE+hFwCgECBAgQIECAAAECBAgQIJBfQEICBAgQIECAAIGMAgrgjFuViQABAocIuJcAAQIECBAgQIAAAQIECBDILyAhAQIECBAgkFZAAZx2tYIRIECAAIHdBdxBgAABAgQIECBAgAABAgQI5BeQkAABAgRyCyiAc+9XOgIECBAgQIDAtgKuI0CAAAECBAgQIECAAAECBPILSEiAQAMCCuAGliwiAQIECBAgQIAAgbsFfEqAAAECBAgQIECAAAECBAjkF5CwFQEFcCublpMAAQIECBAgQIAAAQI3CXiPAAECBAgQIECAAAECBAgQSCVwYwGcKqEwBAgQIECAAAECBAgQIECAwI0C3iRAgAABAgQIECBAgACBfAIK4Hw7PTSR+wkQIECAAAECBAgQIECAAIH8AhISIECAAAECBAgQIJBUQAGcdLFiEdhPwF0ECBAgQIAAAQIECBAgQIBAfgEJCRAgQIAAAQIEMgsogDNvVzYCBAjsIuBaAgQIECBAgAABAgQIECBAIL+AhAQIECBAgEB6AQVw+hULSIAAAQIE7hdwBQECBAgQIECAAAECBAgQIJBfQEICBAgQaENAAdzGnqUkQIAAAQIECNwm4H0CBAgQIECAAAECBAgQIEAgv4CEBAg0JKAAbmjZohIgQIAAAQIECBC4LuA3AgQIECBAgAABAgQIECBAIL+AhK0JKIBb27i8BAgQIECAAAECBAgQWAt4ESBAgAABAgQIECBAgAABAikFrhXAKRMKRYAAAQIECBAgQIAAAQIECFwT8AsBAgQIECBAgAABAgQI5BVQAOfd7a7JXE+AAAECBAgQIECAAAECBAjkF5CQAAECBAgQIECAAIHkAgrg5AsWj8B2Aq4iQIAAAQIECBAgQIAAAQIE8gtISIAAAQIECBAg0IKAAriFLctIgACBuwR8RoAAAQIECBAgQIAAAQIECOQXkJAAAQIECBBoRkAB3MyqBSVAgAABAi8KeIcAAQIECBAgQIAAAQIECBDILyAhAQIECLQloABua9/SEiBAgAABAgSeCvhOgAABAgQIECBAgAABAgQI5BeQkACBBgUUwA0uXWQCBAgQIECAAIHWBeQnQIAAAQIECBAgQIAAAQIE8gtI2KqAArjVzctNgAABAgQIECBAgECbAlITIECAAAECBAgQIECAAAECqQU2BXDqhMIRIECAAAECBAgQIECAAAECGwFfCBAgQIAAAQIECBAgQCC/gAI4/47vS+hzAgQIECBAgAABAgQIECBAIL+AhAQIECBAgAABAgQINCKgAG5k0WISuFnAuwQIECBAgAABAgQIECBAgEB+AQkJECBAgAABAgRaElAAt7RtWQkQIHBVwM8ECBAgQIAAAQIECBAgQIBAfgEJCRAgQIAAgeYEFMDNrVxgAgQIECAQwYAAAQIECBAgQIAAAQIECBDILyAhAQIECLQpoABuc+9SEyBAgAABAu0KSE6AAAECBAgQIECAAAECBAjkF5CQAIGGBRTADS9fdAIECBAgQIAAgdYE5CVAgAABAgQIECBAgAABAgTyC0jYuoACuPV/AuQnQIAAAQIECBAgQKANASkJECBAgAABAgQIECBAgACB/AJdQgVwh+AvAQIECBAgQIAAAQIECBDILCAbAQIECBAgQIAAAQIECLQjoABuZ9fPJ/U7AQIECBAgQIAAAQIECBAgkF9AQgIECBAgQIAAAQIEGhNQADe2cHEJXAr4SoAAAQIECBAgQIAAAQIECOQXkJAAAQIECBAgQKBFAQVwi1uXmQCBtgWkJ0CAAAECBAgQIECAAAECBPILSEiAAAECBAg0K6AAbnb1ghMgQIBAiwIyEyBAgAABAgQIECBAgAABAvkFJCRAgACBtgUUwG3vX3oCBAgQIECgHQFJCRAgQIAAAQIECBAgQIAAgfwCEhIgQCAUwP4hIECAAAECBAgQIJBeQEACBAgQIECAAAECBAgQIEAgv4CEBC4FFMCXDr4SIECAAAECBAgQIEAgp4BUBAgQIECAAAECBAgQIECAQH6BKwkVwFcw/EiAAAECBAgQIECAAAECBDIJyEKAAAECBAgQIECAAAEC7QkogNvbucQECBAgQIAAAQIECBAgQIBAfgEJCRAgQIAAAQIECBBoVEAB3OjixW5VQG4CBAgQIECAAAECBAgQIEAgv4CEBAgQIECAAAECLQsogFvevuwECLQlIC0BAgQIECBAgAABAgQIECCQX0BCAgQIECBAoHkBBXDz/wgAIECAAIEWBGQkQIAAAQIECBAgQIAAAQIE8gtISIAAAQIE1gIK4LWCFwECBAgQIEAgr4BkBAgQIECAAAECBAgQIECAQH4BCQkQIPCJgAL4Ewo/ECBAgAABAgQIEMgmIA8BAgQIECBAgAABAgQIECCQX0BCAtcFFMDXPfxGgAABAgQIECBAgACBHAJSECBAgAABAgQIECBAgAABAvkFbkioAL4BxVsECBAgQIAAAQIECBAgQKBmAbMTIECAAAECBAgQIECAQLsCCuB2di8pAQIECBAgQIAAAQIECBAgkF9AQgIECBAgQIAAAQIEGhdQADf+D4D4rQjISYAAAQIECBAgQIAAAQIECOQXkJAAAQIECBAgQIBAhALYPwUECBDILiAfAQIECBAgQIAAAQIECBAgkF9AQgIECBAgQIDAEwEF8BMI3wgQIECAQEYBmQgQIECAAAECBAgQ6XqDQAAAEABJREFUIECAAIH8AhISIECAAIGrAgrgqxp+JkCAAAECBAjkEZCEAAECBAgQIECAAAECBAgQyC8gIQECBF4QUAC/QOINAgQIECBAgAABArULmJ8AAQIECBAgQIAAAQIECBDILyAhgZsFFMA3u3iXAAECBAgQIECAAAECdQqYmgABAgQIECBAgAABAgQIEMgvcEdCBfAdOD4iQIAAAQIECBAgQIAAAQI1CZiVAAECBAgQIECAAAECBAgogPP/MyAhAQIECBAgQIAAAQIECBAgkF9AQgIECBAgQIAAAQIECGwEFMAbBl8IZBWQiwABAgQIECBAgAABAgQIEMgvICEBAgQIECBAgACBZwIK4GcWfiJAgEAuAWkIECBAgAABAgQIECBAgACB/AISEiBAgAABAgSeE1AAPwfiVwIECBAgkEFABgIECBAgQIAAAQIECBAgQCC/gIQECBAgQOAmAQXwTSreI0CAAAECBAjUK2ByAgQIECBAgAABAgQIECBAIL+AhAQIELhVQAF8K40PCBAgQIAAAQIECNQmYF4CBAgQIECAAAECBAgQIEAgv4CEBO4WUADf7eNTAgQIECBAgAABAgQI1CFgSgIECBAgQIAAAQIECBAgQCC/wBYJFcBbILmEAAECBAgQIECAAAECBAiULGA2AgQIECBAgAABAgQIECDwVEAB/FQi33eJCBAgQIAAAQIECBAgQIAAgfwCEhIgQIAAAQIECBAgQOCagAL4GodfCGQRkIMAAQIECBAgQIAAAQIECBDILyAhAQIECBAgQIAAgRcFFMAvmniHAAECdQuYngABAgQIECBAgAABAgQIEMgvICEBAgQIECBA4BYBBfAtMN4mQIAAAQI1CpiZAAECBAgQIECAAAECBAgQyC8gIQECBAgQuEtAAXyXjs8IECBAgAABAvUImJQAAQIECBAgQIAAAQIECBDILyAhAQIE7hVQAN9L5AICBAgQIECAAAECpQuYjwABAgQIECBAgAABAgQIEMgvICGB7QQUwNs5uYoAAQIECBAgQIAAAQJlCpiKAAECBAgQIECAAAECBAgQyC+wQ0IF8A5YLiVAgAABAgQIECBAgAABAiUJmIUAAQIECBAgQIAAAQIECDwvoAB+XqT+3yUgQIAAAQIECBAgQIAAAQIE8gtISIAAAQIECBAgQIAAgRsFFMA3sniTQK0C5iZAgAABAgQIECBAgAABAgTyC0hIgAABAgQIECBA4HYBBfDtNj4hQIBAXQKmJUCAAAECBAgQIECAAAECBPILSEiAAAECBAgQuEdAAXwPkI8JECBAgEANAmYkQIAAAQIECBAgQIAAAQIE8gtISIAAAQIEthFQAG+j5BoCBAgQIECAQLkCJiNAgAABAgQIECBAgAABAgTyC0hIgACBrQUUwFtTuZAAAQIECBAgQIBAaQLmIUCAAAECBAgQIECAAAECBPILSEhgNwEF8G5eriZAgAABAgQIECBAgEAZAqYgQIAAAQIECBAgQIAAAQIE8gvskVABvAeaWwgQIECAAAECBAgQIECAwJQCnk2AAAECBAgQIECAAAECBG4TUADfJlPf+yYmQIAAAQIECBAgQIAAAQIE8gtISIAAAQIECBAgQIAAgTsFFMB38viQQC0C5iRAgAABAgQIECBAgAABAgTyC0hIgAABAgQIECBA4H4BBfD9Rq4gQIBA2QKmI0CAAAECBAgQIECAAAECBPILSEiAAAECBAgQ2FJAAbwllMsIECBAgECJAmYiQIAAAQIECBAgQIAAAQIE8gtISIAAAQIEdhFQAO+i5VoCBAgQIECAQDkCJiFAgAABAgQIECBAgAABAgTyC0hIgACBnQUUwDuTuYEAAQIECBAgQIDA1AKeT4AAAQIECBAgQIAAAQIECOQXkJDAfgIK4P3c3EWAAAECBAgQIECAAIFpBDyVAAECBAgQIECAAAECBAgQyC9wQEIF8AF4biVAgAABAgQIECBAgAABAmMKeBYBAgQIECBAgAABAgQIELhPQAF8n1D5n5uQAAECBAgQIECAAAECBAgQyC8gIQECBAgQIECAAAECBLYSUABvxeQiAqUKmIsAAQIECBAgQIAAAQIECBDILyAhAQIECBAgQIAAge0FFMDbW7mSAAECZQmYhgABAgQIECBAgAABAgQIEMgvICEBAgQIECBAYEcBBfCOYC4nQIAAAQIlCJiBAAECBAgQIECAAAECBAgQyC8gIQECBAgQ2EdAAbyPmnsIECBAgAABAtMJeDIBAgQIECBAgAABAgQIECCQX0BCAgQI7C2gAN6bzo0ECBAgQIAAAQIExhbwPAIECBAgQIAAAQIECBAgQCC/gIQEDhNQAB/m524CBAgQIECAAAECBAiMI+ApBAgQIECAAAECBAgQIECAQH6BHhIqgHtAdAQBAgQIECBAgAABAgQIEBhSwNkECBAgQIAAAQIECBAgQGBbAQXwtlLlXWciAgQIECBAgAABAgQIECBAIL+AhAQIECBAgAABAgQIENhJQAG8E5eLCZQiYA4CBAgQIECAAAECBAgQIEAgv4CEBAgQIECAAAECBHYXUADvbuYOAgQITCvg6QQIECBAgAABAgQIECBAgEB+AQkJECBAgAABAnsKKID3hHMbAQIECBCYQsAzCRAgQIAAAQIECBAgQIAAgfwCEhIgQIAAgUMEFMCH6LmXAAECBAgQIDCegCcRIECAAAECBAgQIECAAAEC+QUkJECAwMECCuCDCR1AgAABAgQIECBAYGgB5xMgQIAAAQIECBAgQIAAAQL5BSQk0I+AArgfR6cQIECAAAECBAgQIEBgGAGnEiBAgAABAgQIECBAgAABAvkFekyoAO4R01EECBAgQIAAAQIECBAgQKBPAWcRIECAAAECBAgQIECAAIFdBRTAu4pNf70JCBAgQIAAAQIECBAgQIAAgfwCEhIgQIAAAQIECBAgQGAvAQXwXmxuIjCVgOcSIECAAAECBAgQIECAAAEC+QUkJECAAAECBAgQILC/gAJ4fzt3EiBAYFwBTyNAgAABAgQIECBAgAABAgTyC0hIgAABAgQIEDhQQAF8IKDbCRAgQIDAGAKeQYAAAQIECBAgQIAAAQIECOQXkJAAAQIECPQhoADuQ9EZBAgQIECAAIHhBJxMgAABAgQIECBAgAABAgQI5BeQkAABAr0JKIB7o3QQAQIECBAgQIAAgb4FnEeAAAECBAgQIECAAAECBAjkF5CQQL8CCuB+PZ1GgAABAgQIECBAgACBfgScQoAAAQIECBAgQIAAAQIECOQXGCChAngAVEcSIECAAAECBAgQIECAAIFDBNxLgAABAgQIECBAgAABAgT2FVAA7ys3/n2eSIAAAQIECBAgQIAAAQIECOQXkJAAAQIECBAgQIAAAQIHCSiAD+JzM4GxBDyHAAECBAgQIECAAAECBAgQyC8gIQECBAgQIECAAIHDBRTAhxs6gQABAsMKOJ0AAQIECBAgQIAAAQIECBDILyAhAQIECBAgQKAnAQVwT5COIUCAAAECQwg4kwABAgQIECBAgAABAgQIEMgvICEBAgQIEOhTQAHcp6azCBAgQIAAAQL9CTiJAAECBAgQIECAAAECBAgQyC8gIQECBHoXUAD3TupAAgQIECBAgAABAocKuJ8AAQIECBAgQIAAAQIECBDILyAhgWEEFMDDuDqVAAECBAgQIECAAAEC+wm4iwABAgQIECBAgAABAgQIEMgvMGBCBfCAuI4mQIAAAQIECBAgQIAAAQK7CLiWAAECBAgQIECAAAECBAgcKqAAPlRw+Ps9gQABAgQIECBAgAABAgQIEMgvICEBAgQIECBAgAABAgR6EVAA98LoEAJDCTiXAAECBAgQIECAAAECBAgQyC8gIQECBAgQIECAAIH+BBTA/Vk6iQABAv0KOI0AAQIECBAgQIAAAQIECBDILyAhAQIECBAgQKBnAQVwz6COI0CAAAECfQg4gwABAgQIECBAgAABAgQIEMgvICEBAgQIEBhCQAE8hKozCRAgQIAAAQL7C7iTAAECBAgQIECAAAECBAgQyC8gIQECBAYTUAAPRutgAgQIECBAgAABArsKuJ4AAQIECBAgQIAAAQIECBDILyAhgWEFFMDD+jqdAAECBAgQIECAAAEC2wm4igABAgQIECBAgAABAgQIEMgvMEJCBfAIyB5BgAABAgQIECBAgAABAgTuEvAZAQIECBAgQIAAAQIECBDoS0AB3Jdk/+c4kQABAgQIECBAgAABAgQIEMgvICEBAgQIECBAgAABAgR6FVAA98rpMAJ9CTiHAAECBAgQIECAAAECBAgQyC8gIQECBAgQIECAAIH+BRTA/Zs6kQABAocJuJsAAQIECBAgQIAAAQIECBDILyAhAQIECBAgQGAgAQXwQLCOJUCAAAEC+wi4hwABAgQIECBAgAABAgQIEMgvICEBAgQIEBhSQAE8pK6zCRAgQIAAAQLbC7iSAAECBAgQIECAAAECBAgQyC8gIQECBAYXUAAPTuwBBAgQIECAAAECBO4T8DkBAgQIECBAgAABAgQIECCQX0BCAuMIKIDHcfYUAgQIECBAgAABAgQI3CzgXQIECBAgQIAAAQIECBAgQCC/wIgJFcAjYnsUAQIECBAgQIAAAQIECBC4KuBnAgQIECBAgAABAgQIECDQt4ACuG/Rw89zAgECBAgQIECAAAECBAgQIJBfQEICBAgQIECAAAECBAgMIqAAHoTVoQT2FXAfAQIECBAgQIAAAQIECBAgkF9AQgIECBAgQIAAAQLDCSiAh7N1MgECBHYTcDUBAgQIECBAgAABAgQIECCQX0BCAgQIECBAgMDAAgrggYEdT4AAAQIEthFwDQECBAgQIECAAAECBAgQIJBfQEICBAgQIDCGgAJ4DGXPIECAAAECBAjcLuATAgQIECBAgAABAgQIECBAIL+AhAQIEBhNQAE8GrUHESBAgAABAgQIEHhewO8ECBAgQIAAAQIECBAgQIBAfgEJCYwroAAe19vTCBAgQIAAAQIECBAgcCngKwECBAgQIECAAAECBAgQIJBfYIKECuAJ0D2SAAECBAgQIECAAAECBNoWkJ4AAQIECBAgQIAAAQIECAwloAAeSnb3c91BgAABAgQIECBAgAABAgQI5BeQkAABAgQIECBAgAABAoMKKIAH5XU4gW0FXEeAAAECBAgQIECAAAECBAjkF5CQAAECBAgQIECAwPACCuDhjT2BAAECdwv4lAABAgQIECBAgAABAgQIEMgvICEBAgQIECBAYCQBBfBI0B5DgAABAgRuEvAeAQIECBAgQIAAAQIECBAgkF9AQgIECBAgMKaAAnhMbc8iQIAAAQIECDwT8BMBAgQIECBAgAABAgQIECCQX0BCAgQIjC6gAB6d3AMJECBAgAABAgQIECBAgAABAgQIECBAgAABAgTyC0hIYBoBBfA07p5KgAABAhCZ3eQAABAASURBVAQIECBAgECrAnITIECAAAECBAgQIECAAAEC+QUmTKgAnhDfowkQIECAAAECBAgQIECgLQFpCRAgQIAAAQIECBAgQIDA0AIK4KGF7z/fFQQIECBAgAABAgQIECBAgEB+AQkJECBAgAABAgQIECAwioACeBRmDyFwm4D3CRAgQIAAAQIECBAgQIAAgfwCEhIgQIAAAQIECBAYT0ABPJ61JxEgQOC6gN8IECBAgAABAgQIECBAgACB/AISEiBAgAABAgRGFlAAjwzucQQIECBAYC3gRYAAAQIECBAgQIAAAQIECOQXkJAAAQIECEwhoACeQt0zCRAgQIAAgZYFZCdAgAABAgQIECBAgAABAgTyC0hIgACByQQUwJPRezABAgQIECBAgEB7AhITIECAAAECBAgQIECAAAEC+QUkJDCtgAJ4Wn9PJ0CAAAECBAgQIECgFQE5CRAgQIAAAQIECBAgQIAAgfwCBSRUABewBCMQIECAAAECBAgQIECAQG4B6QgQIECAAAECBAgQIECAwFgCCuCxpF98jncIECBAgAABAgQIECBAgACB/AISEiBAgAABAgQIECBAYFQBBfCo3B5G4KmA7wQIECBAgAABAgQIECBAgEB+AQkJECBAgAABAgQIjC+gAB7f3BMJEGhdQH4CBAgQIECAAAECBAgQIEAgv4CEBAgQIECAAIGJBBTAE8F7LAECBAi0KSA1AQIECBAgQIAAAQIECBAgkF9AQgIECBAgMKWAAnhKfc8mQIAAAQIEWhKQlQABAgQIECBAgAABAgQIEMgvICEBAgQmF1AAT74CAxAgQIAAAQIECOQXkJAAAQIECBAgQIAAAQIECBDILyAhgTIEFMBl7MEUBAgQIECAAAECBAhkFZCLAAECBAgQIECAAAECBAgQyC9QUEIFcEHLMAoBAgQIECBAgAABAgQI5BKQhgABAgQIECBAgAABAgQIjC2gAB5bPMITCRAgQIAAAQIECBAgQIAAgfwCEhIgQIAAAQIECBAgQGASAQXwJOwe2q6A5AQIECBAgAABAgQIECBAgEB+AQkJECBAgAABAgQITCegAJ7O3pMJEGhNQF4CBAgQIECAAAECBAgQIEAgv4CEBAgQIECAAIGJBRTAEy/A4wkQIECgDQEpCRAgQIAAAQIECBAgQIAAgfwCEhIgQIAAgRIEFMAlbMEMBAgQIECAQGYB2QgQIECAAAECBAgQIECAAIH8AhISIECgGAEFcDGrMAgBAgQIECBAgEA+AYkIECBAgAABAgQIECBAgACB/AISEihLQAFc1j5MQ4AAAQIECBAgQIBAFgE5CBAgQIAAAQIECBAgQIAAgfwCBSZUABe4FCMRIECAAAECBAgQIECAQN0CpidAgAABAgQIECBAgAABAlMJKIDHk/ckAgQIECBAgAABAgQIECBAIL+AhAQIECBAgAABAgQIEJhUQAE8Kb+HtyMgKQECBAgQIECAAAECBAgQIJBfQEICBAgQIECAAAEC0wsogKffgQkIEMguIB8BAgQIECBAgAABAgQIECCQX0BCAgQIECBAgEAhAgrgQhZhDAIECBDIKSAVAQIECBAgQIAAAQIECBAgkF9AQgIECBAgUJKAArikbZiFAAECBAgQyCQgCwECBAgQIECAAAECBAgQIJBfQEICBAgUJ6AALm4lBiJAgAABAgQIEKhfQAICBAgQIECAAAECBAgQIEAgv4CEBMoUUACXuRdTESBAgAABAgQIECBQq4C5CRAgQIAAAQIECBAgQIAAgfwCBSdUABe8HKMRIECAAAECBAgQIECAQF0CpiVAgAABAgQIECBAgAABAlMLKICH34AnECBAgAABAgQIECBAgAABAvkFJCRAgAABAgQIECBAgEARAgrgItZgiLwCkhEgQIAAAQIECBAgQIAAAQL5BSQkQIAAAQIECBAgUI6AAricXZiEAIFsAvIQIECAAAECBAgQIECAAAEC+QUkJECAAAECBAgUJqAALmwhxiFAgACBHAJSECBAgAABAgQIECBAgAABAvkFJCRAgAABAiUKKIBL3IqZCBAgQIAAgZoFzE6AAAECBAgQIECAAAECBAjkF5CQAAECxQoogItdjcEIECBAgAABAgTqEzAxAQIECBAgQIAAAQIECBAgkF9AQgJlCyiAy96P6QgQIECAAAECBAgQqEXAnAQIECBAgAABAgQIECBAgEB+gQoSKoArWJIRCRAgQIAAAQIECBAgQKBsAdMRIECAAAECBAgQIECAAIFSBBTAw23CyQQIECBAgAABAgQIECBAgEB+AQkJECBAgAABAgQIECBQlIACuKh1GCaPgCQECBAgQIAAAQIECBAgQIBAfgEJCRAgQIAAAQIECJQnoAAubycmIkCgdgHzEyBAgAABAgQIECBAgAABAvkFJCRAgAABAgQIFCqgAC50McYiQIAAgToFTE2AAAECBAgQIECAAAECBAjkF5CQAAECBAiULKAALnk7ZiNAgAABAgRqEjArAQIECBAgQIAAAQIECBAgkF9AQgIECBQvoAAufkUGJECAAAECBAgQKF/AhAQIECBAgAABAgQIECBAgEB+AQkJ1CGgAK5jT6YkQIAAAQIECBAgQKBUAXMRIECAAAECBAgQIECAAAEC+QUqSqgArmhZRiVAgAABAgQIECBAgACBsgRMQ4AAAQIECBAgQIAAAQIEShNQAPe/EScSIECAAAECBAgQIECAAAEC+QUkJECAAAECBAgQIECAQJECCuAi12KoegVMToAAAQIECBAgQIAAAQIECOQXkJAAAQIECBAgQIBAuQIK4HJ3YzICBGoTMC8BAgQIECBAgAABAgQIECCQX0BCAgQIECBAgEDhAgrgwhdkPAIECBCoQ8CUBAgQIECAAAECBAgQIECAQH4BCQkQIECAQA0CCuAatmRGAgQIECBAoGQBsxEgQIAAAQIECBAgQIAAAQL5BSQkQIBANQIK4GpWZVACBAgQIECAAIHyBExEgAABAgQIECBAgAABAgQI5BeQkEBdAgrguvZlWgIECBAgQIAAAQIEShEwBwECBAgQIECAAAECBAgQIJBfoMKECuAKl2ZkAgQIECBAgAABAgQIEJhWwNMJECBAgAABAgQIECBAgECpAgrg/jbjJAIECBAgQIAAAQIECBAgQCC/gIQECBAgQIAAAQIECBAoWkABXPR6DFePgEkJECBAgAABAgQIECBAgACB/AISEiBAgAABAgQIEChfQAFc/o5MSIBA6QLmI0CAAAECBAgQIECAAAECBPILSEiAAAECBAgQqERAAVzJooxJgAABAmUKmIoAAQIECBAgQIAAAQIECBDILyAhAQIECBCoSUABXNO2zEqAAAECBAiUJGAWAgQIECBAgAABAgQIECBAIL+AhAQIEKhOQAFc3coMTIAAAQIECBAgML2ACQgQIECAAAECBAgQIECAAIH8AhISqFNAAVzn3kxNgAABAgQIECBAgMBUAp5LgAABAgQIECBAgAABAgQI5BeoOKECuOLlGZ0AAQIECBAgQIAAAQIExhXwNAIECBAgQIAAAQIECBAgULqAAvjwDTmBAAECBAgQIECAAAECBAgQyC8gIQECBAgQIECAAAECBKoQUABXsSZDlitgMgIECBAgQIAAAQIECBAgQCC/gIQECBAgQIAAAQIE6hFQANezK5MSIFCagHkIECBAgAABAgQIECBAgACB/AISEiBAgAABAgQqE1AAV7Yw4xIgQIBAGQKmIECAAAECBAgQIECAAAECBPILSEiAAAECBGoUUADXuDUzEyBAgAABAlMKeDYBAgQIECBAgAABAgQIECCQX0BCAgQIVCugAK52dQYnQIAAAQIECBAYX8ATCRAgQIAAAQIECBAgQIAAgfwCEhKoW0ABXPf+TE+AAAECBAgQIECAwFgCnkOAAAECBAgQIECAAAECBAjkF0iQUAGcYIkiECBAgAABAgQIECBAgMCwAk4nQIAAAQIECBAgQIAAAQK1CCiA99+UOwkQIECAAAECBAgQIECAAIH8AhISIECAAAECBAgQIECgKgEFcFXrMmw5AiYhQIAAAQIECBAgQIAAAQIE8gtISIAAAQIECBAgQKA+AQVwfTszMQECUwt4PgECBAgQIECAAAECBAgQIJBfQEICBAgQIECAQKUCCuBKF2dsAgQIEJhGwFMJECBAgAABAgQIECBAgACB/AISEiBAgACBmgUUwDVvz+wECBAgQIDAmAKeRYAAAQIECBAgQIAAAQIECOQXkJAAAQLVCyiAq1+hAAQIECBAgAABAsMLeAIBAgQIECBAgAABAgQIECCQX0BCAjkEFMA59igFAQIECBAgQIAAAQJDCTiXAAECBAgQIECAAAECBAgQyC+QKKECONEyRSFAgAABAgQIECBAgACBfgWcRoAAAQIECBAgQIAAAQIEahNQAO++MXcQIECAAAECBAgQIECAAAEC+QUkJECAAAECBAgQIECAQJUCCuAq12bo6QQ8mQABAgQIECBAgAABAgQIEMgvICEBAgQIECBAgACBegUUwPXuzuQECIwt4HkECBAgQIAAAQIECBAgQIBAfgEJCRAgQIAAAQKVCyiAK1+g8QkQIEBgHAFPIUCAAAECBAgQIECAAAECBPILSEiAAAECBDIIKIAzbFEGAgQIECBAYEgBZxMgQIAAAQIECBAgQIAAAQL5BSQkQIBAGgEFcJpVCkKAAAECBAgQINC/gBMJECBAgAABAgQIECBAgACB/AISEsgloADOtU9pCBAgQIAAAQIECBDoS8A5BAgQIECAAAECBAgQIECAQH6BhAkVwAmXKhIBAgQIECBAgAABAgQIHCbgbgIECBAgQIAAAQIECBAgUKuAAnj7zbmSAAECBAgQIECAAAECBAgQyC8gIQECBAgQIECAAAECBKoWUABXvT7DjyfgSQQIECBAgAABAgQIECBAgEB+AQkJECBAgAABAgQI1C+gAK5/hxIQIDC0gPMJECBAgAABAgQIECBAgACB/AISEiBAgAABAgSSCCiAkyxSDAIECBAYRsCpBAgQIECAAAECBAgQIECAQH4BCQkQIECAQCYBBXCmbcpCgAABAgQI9CngLAIECBAgQIAAAQIECBAgQCC/gIQECBBIJ6AATrdSgQgQIECAAAECBA4XcAIBAgQIECBAgAABAgQIECCQX0BCAjkFFMA59yoVAQIECBAgQIAAAQL7CriPAAECBAgQIECAAAECBAgQyC+QOKECOPFyRSNAgAABAgQIECBAgACB3QRcTYAAAQIECBAgQIAAAQIEahdQAN+/QVcQIECAAAECBAgQIECAAAEC+QUkJECAAAECBAgQIECAQAoBBXCKNQoxnICTCRAgQIAAAQIECBAgQIAAgfwCEhIgQIAAAQIECBDII6AAzrNLSQgQ6FvAeQQIECBAgAABAgQIECBAgEB+AQkJECBAgAABAskEFMDAZEX3AAAQAElEQVTJFioOAQIECPQj4BQCBAgQIECAAAECBAgQIEAgv4CEBAgQIEAgo4ACOONWZSJAgAABAgQOEXAvAQIECBAgQIAAAQIECBAgkF9AQgIECKQVUACnXa1gBAgQIECAAAECuwu4gwABAgQIECBAgAABAgQIEMgvICGB3AIK4Nz7lY4AAQIECBAgQIAAgW0FXEeAAAECBAgQIECAAAECBAjkF2ggoQK4gSWLSIAAAQIECBAgQIAAAQJ3C/iUAAECBAgQIECAAAECBAhkEVAA375JnxAgQIAAAQIECBAgQIAAAQL5BSQkQIAAAQIECBAgQIBAKgEFcKp1CtOfgJMIECBAgAABAgQIECBAgACB/AISEiBAgAABAgQIEMgnoADOt1OJCBA4VMD9BAgQIECAAAECBAgQIECAQH4BCQkQIECAAAECSQUUwEkXKxYBAgQI7CfgLgIECBAgQIAAAQIECBAgQCC/gIQECBAgQCCzgAI483ZlI0CAAAECBHYRcC0BAgQIECBAgAABAgQIECCQX0BCAgQIpBdQAKdfsYAECBAgQIAAAQL3C7iCAAECBAgQIECAAAECBAgQyC8gIYE2BBTAbexZSgIECBAgQIAAAQIEbhPwPgECBAgQIECAAAECBAgQIJBfoKGECuCGli0qAQIECBAgQIAAAQIECFwX8BsBAgQIECBAgAABAgQIEMgmoAB+caPeIUCAAAECBAgQIECAAAECBPILSEiAAAECBAgQIECAAIGUAgrglGsVan8BdxIgQIAAAQIECBAgQIAAAQL5BSQkQIAAAQIECBAgkFdAAZx3t5IRILCrgOsJECBAgAABAgQIECBAgACB/AISEiBAgAABAgSSCyiAky9YPAIECBDYTsBVBAgQIECAAAECBAgQIECAQH4BCQkQIECAQAsCCuAWtiwjAQIECBAgcJeAzwgQIECAAAECBAgQIECAAIH8AhISIECgGQEFcDOrFpQAAQIECBAgQOBFAe8QIECAAAECBAgQIECAAAEC+QUkJNCWgAK4rX1LS4AAAQIECBAgQIDAUwHfCRAgQIAAAQIECBAgQIAAgfwCDSZUADe4dJEJECBAgAABAgQIECDQuoD8BAgQIECAAAECBAgQIEAgq4AC+Nlm/USAAAECBAgQIECAAAECBAjkF5CQAAECBAgQIECAAAECqQUUwKnXK9z2Aq4kQIAAAQIECBAgQIAAAQIE8gtISIAAAQIECBAgQCC/gAI4/44lJEDgPgGfEyBAgAABAgQIECBAgAABAvkFJCRAgAABAgQINCKgAG5k0WISIECAwM0C3iVAgAABAgQIECBAgAABAgTyC0hIgAABAgRaElAAt7RtWQkQIECAAIGrAn4mQIAAAQIECBAgQIAAAQIE8gtISIAAgeYEFMDNrVxgAgQIECBAgACBCAYECBAgQIAAAQIECBAgQIBAfgEJCbQpoABuc+9SEyBAgAABAgQIEGhXQHICBAgQIECAAAECBAgQIEAgv0DDCRXADS9fdAIECBAgQIAAAQIECLQmIC8BAgQIECBAgAABAgQIEMguoACOyL5j+QgQIECAAAECBAgQIECAAIEIBgQIECBAgAABAgQIEGhCQAHcxJqFvF3AJwQIECBAgAABAgQIECBAgEB+AQkJECBAgAABAgQItCOgAG5n15ISIPC8gN8JECBAgAABAgQIECBAgACB/AISEiBAgAABAgQaE1AAN7ZwcQkQIEDgUsBXAgQIECBAgAABAgQIECBAIL+AhAQIECBAoEUBBXCLW5eZAAECBAi0LSA9AQIECBAgQIAAAQIECBAgkF9AQgIECDQroABudvWCEyBAgAABAgRaFJCZAAECBAgQIECAAAECBAgQyC8gIYG2BRTAbe9fegIECBAgQIAAAQLtCEhKgAABAgQIECBAgAABAgQI5BeQMBTA/iEgQIAAAQIECBAgQIAAgfQCAhIgQIAAAQIECBAgQIAAgVYEWi6AW9mxnAQIECBAgAABAgQIECBAoGUB2QkQIECAAAECBAgQINCUgAK4qXUL+0zATwQIECBAgAABAgQIECBAgEB+AQkJECBAgAABAgQItCegAG5v5xITIECAAAECBAgQIECAAAECBAgQyC8gIQECBAgQIECgUQEFcKOLF5sAAQKtCshNgAABAgQIECBAgAABAgQI5BeQkAABAgQItCygAG55+7ITIECAAIG2BKQlQIAAAQIECBAgQIAAAQIE8gtISIAAgeYFFMDN/yMAgAABAgQIECDQgoCMBAgQIECAAAECBAgQIECAQH4BCQkQWAsogNcKXgQIECBAgAABAgQI5BWQjAABAgQIECBAgAABAgQIEMgvIOEnAgrgTyj8QIAAAQIECBAgQIAAAQLZBOQhQIAAAQIECBAgQIAAAQKtCbRYALe2Y3kJECBAgAABAgQIECBAgECLAjITIECAAAECBAgQIECgSQEFcJNrbzm07AQIECBAgAABAgQIECBAgEB+AQkJECBAgAABAgQItCugAG5395ITaE9AYgIECBAgQIAAAQIECBAgQCC/gIQECBAgQIAAgcYFFMCN/wMgPgECBFoRkJMAAQIECBAgQIAAAQIECBDILyAhAQIECBAgEKEA9k8BAQIECBAgkF1APgIECBAgQIAAAQIECBAgQCC/gIQECBAg8ERAAfwEwjcCBAgQIECAAIGMAjIRIECAAAECBAgQIECAAAEC+QUkJEDgqoAC+KqGnwkQIECAAAECBAgQyCMgCQECBAgQIECAAAECBAgQIJBfQMIXBBTAL5B4gwABAgQIECBAgAABAgRqFzA/AQIECBAgQIAAAQIECBBoVaClArjVHctNgAABAgQIECBAgAABAgRaEpCVAAECBAgQIECAAAECTQsogJtef0vhZSVAgAABAgQIECBAgAABAgTyC0hIgAABAgQIECBAgIAC2D8DBAjkF5CQAAECBAgQIECAAAECBAgQyC8gIQECBAgQIECAwEZAAbxh8IUAAQIEsgrIRYAAAQIECBAgQIAAAQIECOQXkJAAAQIECBB4JqAAfmbhJwIECBAgQCCXgDQECBAgQIAAAQIECBAgQIBAfgEJCRAgQOA5AQXwcyB+JUCAAAECBAgQyCAgAwECBAgQIECAAAECBAgQIJBfQEICBG4SUADfpOI9AgQIECBAgAABAgTqFTA5AQIECBAgQIAAAQIECBAgkF9AwlsFFMC30viAAAECBAgQIECAAAECBGoTMC8BAgQIECBAgAABAgQIEGhdoIUCuPUdy0+AAAECBAgQIECAAAECBFoQkJEAAQIECBAgQIAAAQIEOgEFcIfgb2YB2QgQIECAAAECBAgQIECAAIH8AhISIECAAAECBAgQIPBUQAH8VMJ3AgTyCUhEgAABAgQIECBAgAABAgQI5BeQkAABAgQIECBA4JqAAvgah18IECBAIIuAHAQIECBAgAABAgQIECBAgEB+AQkJECBAgACBFwUUwC+aeIcAAQIECBCoW8D0BAgQIECAAAECBAgQIECAQH4BCQkQIEDgFgEF8C0w3iZAgAABAgQIEKhRwMwECBAgQIAAAQIECBAgQIBAfgEJCRC4S0ABfJeOzwgQIECAAAECBAgQqEfApAQIECBAgAABAgQIECBAgEB+AQnvFVAA30vkAgIECBAgQIAAAQIECBAoXcB8BAgQIECAAAECBAgQIECAwKVA5gL4MqGvBAgQIECAAAECBAgQIECAQGYB2QgQIECAAAECBAgQIEDgioAC+AqGHzMJyEKAAAECBAgQIECAAAECBAjkF5CQAAECBAgQIECAAIHnBRTAz4v4nQCB+gUkIECAAAECBAgQIECAAAECBPILSEiAAAECBAgQIHCjgAL4RhZvEiBAgECtAuYmQIAAAQIECBAgQIAAAQIE8gtISIAAAQIECNwuoAC+3cYnBAgQIECAQF0CpiVAgAABAgQIECBAgAABAgTyC0hIgAABAvcIKIDvAfIxAQIECBAgQIBADQJmJECAAAECBAgQIECAAAECBPILSEiAwDYCCuBtlFxDgAABAgQIECBAgEC5AiYjQIAAAQIECBAgQIAAAQIE8gtIuLWAAnhrKhcSIECAAAECBAgQIECAQGkC5iFAgAABAgQIECBAgAABAgSuC2QsgK8n9BsBAgQIECBAgAABAgQIECCQUUAmAgQIECBAgAABAgQIELhBQAF8A4q3ahYwOwECBAgQIECAAAECBAgQIJBfQEICBAgQIECAAAECBG4TUADfJuN9AgTqEzAxAQIECBAgQIAAAQIECBAgkF9AQgIECBAgQIAAgTsFFMB38viQAAECBGoRMCcBAgQIECBAgAABAgQIECCQX0BCAgQIECBA4H4BBfD9Rq4gQIAAAQIEyhYwHQECBAgQIECAAAECBAgQIJBfQEICBAgQ2FJAAbwllMsIECBAgAABAgRKFDATAQIECBAgQIAAAQIECBAgkF9AQgIEdhFQAO+i5VoCBAgQIECAAAECBMoRMAkBAgQIECBAgAABAgQIECCQX0DCnQUUwDuTuYEAAQIECBAgQIAAAQIEphbwfAIECBAgQIAAAQIECBAgQOBmgUwF8M0JvUuAAAECBAgQIECAAAECBAhkEpCFAAECBAgQIECAAAECBO4QUADfgeOjmgTMSoAAAQIECBAgQIAAAQIECOQXkJAAAQIECBAgQIAAgfsEFMD3CfmcAIHyBUxIgAABAgQIECBAgAABAgQI5BeQkAABAgQIECBAYCsBBfBWTC4iQIAAgVIFzEWAAAECBAgQIECAAAECBAjkF5CQAAECBAgQ2F5AAby9lSsJECBAgACBsgRMQ4AAAQIECBAgQIAAAQIECOQXkJAAAQIEdhRQAO8I5nICBAgQIECAAIESBMxAgAABAgQIECBAgAABAgQI5BeQkACBfQQUwPuouYcAAQIECBAgQIAAgekEPJkAAQIECBAgQIAAAQIECBDILyDh3gIK4L3p3EiAAAECBAgQIECAAAECYwt4HgECBAgQIECAAAECBAgQIHC3QIYC+O6EPiVAgAABAgQIECBAgAABAgQyCMhAgAABAgQIECBAgAABAlsIKIC3QHJJyQJmI0CAAAECBAgQIECAAAECBPILSEiAAAECBAgQIECAwLYCCuBtpVxHgEB5AiYiQIAAAQIECBAgQIAAAQIE8gtISIAAAQIECBAgsJOAAngnLhcTIECAQCkC5iBAgAABAgQIECBAgAABAgTyC0hIgAABAgQI7C6gAN7dzB0ECBAgQIDAtAKeToAAAQIECBAgQIAAAQIECOQXkJAAAQIE9hRQAO8J5zYCBAgQIECAAIEpBDyTAAECBAgQIECAAAECBAgQyC8gIQEChwgogA/Rcy8BAgQIECBAgAABAuMJeBIBAgQIECBAgAABAgQIECCQX0DCgwUUwAcTOoAAAQIECBAgQIAAAQIEhhZwPgECBAgQIECAG3F/cwAAEABJREFUAAECBAgQILCdQM0F8HYJXUWAAAECBAgQIECAAAECBAjULGB2AgQIECBAgAABAgQIENhBQAG8A5ZLSxIwCwECBAgQIECAAAECBAgQIJBfQEICBAgQIECAAAECBHYVUADvKuZ6AgSmFzABAQIECBAgQIAAAQIECBAgkF9AQgIECBAgQIAAgb0EFMB7sbmJAAECBKYS8FwCBAgQIECAAAECBAgQIEAgv4CEBAgQIECAwP4CCuD97dxJgAABAgQIjCvgaQQIECBAgAABAgQIECBAgEB+AQkJECBA4EABBfCBgG4nQIAAAQIECBAYQ8AzCBAgQIAAAQIECBAgQIAAgfwCEhIg0IeAArgPRWcQIECAAAECBAgQIDCcgJMJECBAgAABAgQIECBAgACB/AIS9iagAO6N0kEECBAgQIAAAQIECBAg0LeA8wgQIECAAAECBAgQIECAAIHdBGosgHdL6GoCBAgQIECAAAECBAgQIECgRgEzEyBAgAABAgQIECBAgMAeAgrgPdDcMqWAZxMgQIAAAQIECBAgQIAAAQL5BSQkQIAAAQIECBAgQGBfAQXwvnLuI0BgfAFPJECAAAECBAgQIECAAAECBPILSEiAAAECBAgQIHCQgAL4ID43EyBAgMBYAp5DgAABAgQIECBAgAABAgQI5BeQkAABAgQIEDhcQAF8uKETCBAgQIAAgWEFnE6AAAECBAgQIECAAAECBAjkF5CQAAECBHoSUAD3BOkYAgQIECBAgACBIQScSYAAAQIECBAgQIAAAQIECOQXkJAAgT4FFMB9ajqLAAECBAgQIECAAIH+BJxEgAABAgQIECBAgAABAgQI5BeQsHcBBXDvpA4kQIAAAQIECBAgQIAAgUMF3E+AAAECBAgQIECAAAECBAjsJ1BTAbxfQncRIECAAAECBAgQIECAAAECNQmYlQABAgQIECBAgAABAgQOEFAAH4Dn1jEFPIsAAQIECBAgQIAAAQIECBDILyAhAQIECBAgQIAAAQKHCiiADxV0PwECwwt4AgECBAgQIECAAAECBAgQIJBfQEICBAgQIECAAIFeBBTAvTA6hAABAgSGEnAuAQIECBAgQIAAAQIECBAgkF9AQgIECBAgQKA/AQVwf5ZOIkCAAAECBPoVcBoBAgQIECBAgAABAgQIECCQX0BCAgQIEOhZQAHcM6jjCBAgQIAAAQIE+hBwBgECBAgQIECAAAECBAgQIJBfQEICBIYQUAAPoepMAgQIECBAgAABAgT2F3AnAQIECBAgQIAAAQIECBAgkF9AwsEEFMCD0TqYAAECBAgQIECAAAECBHYVcD0BAgQIECBAgAABAgQIECBwmEANBfBhCd1NgAABAgQIECBAgAABAgQI1CBgRgIECBAgQIAAAQIECBDoQUAB3AOiI4YUcDYBAgQIECBAgAABAgQIECCQX0BCAgQIECBAgAABAgT6ElAA9yXpHAIE+hdwIgECBAgQIECAAAECBAgQIJBfQEICBAgQIECAAIFeBRTAvXI6jAABAgT6EnAOAQIECBAgQIAAAQIECBAgkF9AQgIECBAgQKB/AQVw/6ZOJECAAAECBA4TcDcBAgQIECBAgAABAgQIECCQX0BCAgQIEBhIQAE8EKxjCRAgQIAAAQIE9hFwDwECBAgQIECAAAECBAgQIJBfQEICBIYUUAAPqetsAgQIECBAgAABAgS2F3AlAQIECBAgQIAAAQIECBAgkF9AwsEFFMCDE3sAAQIECBAgQIAAAQIECNwn4HMCBAgQIECAAAECBAgQIECgH4GSC+B+EjqFAAECBAgQIECAAAECBAgQKFnAbAQIECBAgAABAgQIECDQo4ACuEdMR/Up4CwCBAgQIECAAAECBAgQIEAgv4CEBAgQIECAAAECBAj0LaAA7lvUeQQIHC7gBAIECBAgQIAAAQIECBAgQCC/gIQECBAgQIAAAQKDCCiAB2F1KAECBAjsK+A+AgQIECBAgAABAgQIECBAIL+AhAQIECBAgMBwAgrg4WydTIAAAQIECOwm4GoCBAgQIECAAAECBAgQIEAgv4CEBAgQIDCwgAJ4YGDHEyBAgAABAgQIbCPgGgIECBAgQIAAAQIECBAgQCC/gIQECIwhoAAeQ9kzCBAgQIAAAQIECBC4XcAnBAgQIECAAAECBAgQIECAQH4BCUcTUACPRu1BBAgQIECAAAECBAgQIPC8gN8JECBAgAABAgQIECBAgACBfgVKLID7Teg0AgQIECBAgAABAgQIECBAoEQBMxEgQIAAAQIECBAgQIDAAAIK4AFQHXmIgHsJECBAgAABAgQIECBAgACB/AISEiBAgAABAgQIECAwlIACeChZ5xIgsLuAOwgQIECAAAECBAgQIECAAIH8AhISIECAAAECBAgMKqAAHpTX4QQIECCwrYDrCBAgQIAAAQIECBAgQIAAgfwCEhIgQIAAAQLDCyiAhzf2BAIECBAgQOBuAZ8SIECAAAECBAgQIECAAAEC+QUkJECAAIGRBBTAI0F7DAECBAgQIECAwE0C3iNAgAABAgQIECBAgAABAgTyC0hIgMCYAgrgMbU9iwABAgQIECBAgACBZwJ+IkCAAAECBAgQIECAAAECBPILSDi6gAJ4dHIPJECAAAECBAgQIECAAAECBAgQIECAAAECBAgQIECAwDACJRXAwyR0KgECBAgQIECAAAECBAgQIFCSgFkIECBAgAABAgQIECBAYEABBfCAuI7eRcC1BAgQIECAAAECBAgQIECAQH4BCQkQIECAAAECBAgQGFpAATy0sPMJELhfwBUECBAgQIAAAQIECBAgQIBAfgEJCRAgQIAAAQIERhFQAI/C7CEECBAgcJuA9wkQIECAAAECBAgQIECAAIH8AhISIECAAAEC4wkogMez9iQCBAgQIEDguoDfCBAgQIAAAQIECBAgQIAAgfwCEhIgQIDAyAIK4JHBPY4AAQIECBAgQGAt4EWAAAECBAgQIECAAAECBAjkF5CQAIEpBBTAU6h7JgECBAgQIECAAIGWBWQnQIAAAQIECBAgQIAAAQIE8gtIOJmAAngyeg8mQIAAAQIECBAgQIBAewISEyBAgAABAgQIECBAgAABAsMKlFAAD5vQ6QQIECBAgAABAgQIECBAgEAJAmYgQIAAAQIECBAgQIAAgREEFMAjIHvEXQI+I0CAAAECBAgQIECAAAECBPILSEiAAAECBAgQIECAwFgCCuCxpD2HAIEXBbxDgAABAgQIECBAgAABAgQI5BeQkAABAgQIECBAYFQBBfCo3B5GgAABAk8FfCdAgAABAgQIECBAgAABAgTyC0hIgAABAgQIjC+gAB7f3BMJECBAgEDrAvITIECAAAECBAgQIECAAAEC+QUkJECAAIGJBBTAE8F7LAECBAgQIECgTQGpCRAgQIAAAQIECBAgQIAAgfwCEhIgMKWAAnhKfc8mQIAAAQIECBAg0JKArAQIECBAgAABAgQIECBAgEB+AQknF1AAT74CAxAgQIAAAQIECBAgQCC/gIQECBAgQIAAAQIECBAgQIDAOAJTFsDjJPQUAgQIECBAgAABAgQIECBAYEoBzyZAgAABAgQIECBAgACBEQUUwCNie9RVAT8TIECAAAECBAgQIECAAAEC+QUkJECAAAECBAgQIEBgbAEF8NjinkeAQAQDAgQIECBAgAABAgQIECBAIL+AhAQIECBAgAABApMIKIAnYfdQAgQItCsgOQECBAgQIECAAAECBAgQIJBfQEICBAgQIEBgOgEF8HT2nkyAAAECBFoTkJcAAQIECBAgQIAAAQIECBDILyAhAQIECEwsoACeeAEeT4AAAQIECBBoQ0BKAgQIECBAgAABAgQIECBAIL+AhAQIlCCgAC5hC2YgQIAAAQIECBAgkFlANgIECBAgQIAAAQIECBAgQCC/gITFCCiAi1mFQQgQIECAAAECBAgQIJBPQCICBAgQIECAAAECBAgQIEBgXIEpCuBxE3oaAQIECBAgQIAAAQIECBAgMIWAZxIgQIAAAQIECBAgQIDABAIK4AnQ236k9AQIECBAgAABAgQIECBAgEB+AQkJECBAgAABAgQIEJhKQAE8lbznEmhRQGYCBAgQIECAAAECBAgQIEAgv4CEBAgQIECAAAECkwoogCfl93ACBAi0IyApAQIECBAgQIAAAQIECBAgkF9AQgIECBAgQGB6AQXw9DswAQECBAgQyC4gHwECBAgQIECAAAECBAgQIJBfQEICBAgQKERAAVzIIoxBgAABAgQIEMgpIBUBAgQIECBAgAABAgQIECCQX0BCAgRKElAAl7QNsxAgQIAAAQIECBDIJCALAQIECBAgQIAAAQIECBAgkF9AwuIEFMDFrcRABAgQIECAAAECBAgQqF9AAgIECBAgQIAAAQIECBAgQGAagTEL4GkSeioBAgQIECBAgAABAgQIECAwpoBnESBAgAABAgQIECBAgMCEAgrgCfHberS0BAgQIECAAAECBAgQIECAQH4BCQkQIECAAAECBAgQmFpAATz1BjyfQAsCMhIgQIAAAQIECBAgQIAAAQL5BSQkQIAAAQIECBAoQkABXMQaDEGAAIG8ApIRIECAAAECBAgQIECAAAEC+QUkJECAAAECBMoRUACXswuTECBAgACBbALyECBAgAABAgQIECBAgAABAvkFJCRAgACBwgQUwIUtxDgECBAgQIAAgRwCUhAgQIAAAQIECBAgQIAAAQL5BSQkQKBEAQVwiVsxEwECBAgQIECAAIGaBcxOgAABAgQIECBAgAABAgQI5BeQsFgBBXCxqzEYAQIECBAgQIAAAQIE6hMwMQECBAgQIECAAAECBAgQIDCtwBgF8LQJPZ0AAQIECBAgQIAAAQIECBAYQ8AzCBAgQIAAAQIECBAgQKAAAQVwAUvIPYJ0BAgQIECAAAECBAgQIECAQH4BCQkQIECAAAECBAgQKEVAAVzKJsxBIKOATAQIECBAgAABAgQIECBAgEB+AQkJECBAgAABAgSKElAAF7UOwxAgQCCPgCQECBAgQIAAAQIECBAgQIBAfgEJCRAgQIAAgfIEFMDl7cREBAgQIECgdgHzEyBAgAABAgQIECBAgAABAvkFJCRAgACBQgUUwIUuxlgECBAgQIAAgToFTE2AAAECBAgQIECAAAECBAjkF5CQAIGSBRTAJW/HbAQIECBAgAABAgRqEjArAQIECBAgQIAAAQIECBAgkF9AwuIFFMDFr8iABAgQIECAAAECBAgQKF/AhAQIECBAgAABAgQIECBAgEAZAkMWwGUkNAUBAgQIECBAgAABAgQIECAwpICzCRAgQIAAAQIECBAgQKAgAQVwQcvINYo0BAgQIECAAAECBAgQIECAQH4BCQkQIECAAAECBAgQKE1AAVzaRsxDIIOADAQIECBAgAABAgQIECBAgEB+AQkJECBAgAABAgSKFKh2OecAAAx2SURBVFAAF7kWQxEgQKBeAZMTIECAAAECBAgQIECAAAEC+QUkJECAAAECBMoVUACXuxuTESBAgACB2gTMS4AAAQIECBAgQIAAAQIECOQXkJAAAQIEChdQABe+IOMRIECAAAECBOoQMCUBAgQIECBAgAABAgQIECCQX0BCAgRqEFAA17AlMxIgQIAAAQIECBAoWcBsBAgQIECAAAECBAgQIECAQH4BCasRUABXsyqDEiBAgAABAgQIECBAoDwBExEgQIAAAQIECBAgQIAAAQJlCQxRAJeV0DQECBAgQIAAAQIECBAgQIDAEALOJECAAAECBAgQIECAAIECBRTABS6l7pFMT4AAAQIECBAgQIAAAQIECOQXkJAAAQIECBAgQIAAgVIFFMClbsZcBGoUMDMBAgQIECBAgAABAgQIECCQX0BCAgQIECBAgACBogUUwEWvx3AECBCoR8CkBAgQIECAAAECBAgQIECAQH4BCQkQIECAAIHyBRTA5e/IhAQIECBAoHQB8xEgQIAAAQIECBAgQIAAAQL5BSQkQIAAgUoEFMCVLMqYBAgQIECAAIEyBUxFgAABAgQIECBAgAABAgQI5BeQkACBmgQUwDVty6wECBAgQIAAAQIEShIwCwECBAgQIECAAAECBAgQIJBfQMLqBBTA1a3MwAQIECBAgAABAgQIEJhewAQECBAgQIAAAQIECBAgQIBAmQJ9FsBlJjQVAQIECBAgQIAAAQIECBAg0KeAswgQIECAAAECBAgQIECgYAEFcMHLqWs00xIgQIAAAQIECBAgQIAAAQL5BSQkQIAAAQIECBAgQKB0AQVw6RsyH4EaBMxIgAABAgQIECBAgAABAgQI5BeQkAABAgQIECBAoAoBBXAVazIkAQIEyhUwGQECBAgQIECAAAECBAgQIJBfQEICBAgQIECgHgEFcD27MikBAgQIEChNwDwECBAgQIAAAQIECBAgQIBAfgEJCRAgQKAyAQVwZQszLgECBAgQIECgDAFTECBAgAABAgQIECBAgAABAvkFJCRAoEYBBXCNWzMzAQIECBAgQIAAgSkFPJsAAQIECBAgQIAAAQIECBDILyBhtQIK4GpXZ3ACBAgQIECAAAECBAiML+CJBAgQIECAAAECBAgQIECAQNkCfRTAZSc0HQECBAgQIECAAAECBAgQINCHgDMIECBAgAABAgQIECBAoAIBBXAFSyp7RNMRIECAAAECBAgQIECAAAEC+QUkJECAAAECBAgQIECgFgEFcC2bMieBEgXMRIAAAQIECBAgQIAAAQIECOQXkJAAAQIECBAgQKAqAQVwVesyLAECBMoRMAkBAgQIECBAgAABAgQIECCQX0BCAgQIECBAoD4BBXB9OzMxAQIECBCYWsDzCRAgQIAAAQIECBAgQIAAgfwCEhIgQIBApQIK4EoXZ2wCBAgQIECAwDQCnkqAAAECBAgQIECAAAECBAjkF5CQAIGaBRTANW/P7AQIECBAgAABAgTGFPAsAgQIECBAgAABAgQIECBAIL+AhNULKICrX6EABAgQIECAAAECBAgQGF7AEwgQIECAAAECBAgQIECAAIE6BA4pgOtIaEoCBAgQIECAAAECBAgQIEDgEAH3EiBAgAABAgQIECBAgEBFAgrgipZV1qimIUCAAAECBAgQIECAAAECBPILSEiAAAECBAgQIECAQG0CCuDaNmZeAiUImIEAAQIECBAgQIAAAQIECBDILyAhAQIECBAgQIBAlQIK4CrXZmgCBAhMJ+DJBAgQIECAAAECBAgQIECAQH4BCQkQIECAAIF6BRTA9e7O5AQIECBAYGwBzyNAgAABAgQIECBAgAABAgTyC0hIgAABApULKIArX6DxCRAgQIAAAQLjCHgKAQIECBAgQIAAAQIECBAgkF9AQgIEMggogDNsUQYCBAgQIECAAAECQwo4mwABAgQIECBAgAABAgQIEMgvIGEaAQVwmlUKQoAAAQIECBAgQIAAgf4FnEiAAAECBAgQIECAAAECBAjUJbBPAVxXQtMSIECAAAECBAgQIECAAAEC+wi4hwABAgQIECBAgAABAgQqFFAAV7i0aUf2dAIECBAgQIAAAQIECBAgQCC/gIQECBAgQIAAAQIECNQqoACudXPmJjCFgGcSIECAAAECBAgQIECAAAEC+QUkJECAAAECBAgQqFpAAVz1+gxPgACB8QQ8iQABAgQIECBAgAABAgQIEMgvICEBAgQIECBQv4ACuP4dSkCAAAECBIYWcD4BAgQIECBAgAABAgQIECCQX0BCAgQIEEgioABOskgxCBAgQIAAAQLDCDiVAAECBAgQIECAAAECBAgQyC8gIQECmQQUwJm2KQsBAgQIECBAgACBPgWcRYAAAQIECBAgQIAAAQIECOQXkDCdgAI43UoFIkCAAAECBAgQIECAwOECTiBAgAABAgQIECBAgAABAgTqFNilAK4zoakJECBAgAABAgQIECBAgACBXQRcS4AAAQIECBAgQIAAAQIVCyiAK17euKN7GgECBAgQIECAAAECBAgQIJBfQEICBAgQIECAAAECBGoXUADXvkHzExhDwDMIECBAgAABAgQIECBAgACB/AISEiBAgAABAgQIpBBQAKdYoxAECBAYTsDJBAgQIECAAAECBAgQIECAQH4BCQkQIECAAIE8AgrgPLuUhAABAgQI9C3gPAIECBAgQIAAAQIECBAgQCC/gIQECBAgkExAAZxsoeIQIECAAAECBPoRcAoBAgQIECBAgAABAgQIECCQX0BCAgQyCiiAM25VJgIECBAgQIAAAQKHCLiXAAECBAgQIECAAAECBAgQyC8gYVoBBXDa1QpGgAABAgQIECBAgACB3QXcQYAAAQIECBAgQIAAAQIECNQtsE0BXHdC0xMgQIAAAQIECBAgQIAAAQLbCLiGAAECBAgQIECAAAECBBIIKIATLHHYCE4nQIAAAQIECBAgQIAAAQIE8gtISIAAAQIECBAgQIBAFgEFcJZNykFgCAFnEiBAgAABAgQIECBAgAABAvkFJCRAgAABAgQIEEgloABOtU5hCBAg0J+AkwgQIECAAAECBAgQIECAAIH8AhISIECAAAEC+QQUwPl2KhEBAgQIEDhUwP0ECBAgQIAAAQIECBAgQIBAfgEJCRAgQCCpgAI46WLFIkCAAAECBAjsJ+AuAgQIECBAgAABAgQIECBAIL+AhAQIZBZQAGfermwECBAgQIAAAQIEdhFwLQECBAgQIECAAAECBAgQIJBfQML0Agrg9CsWkAABAgQIECBAgAABAvcLuIIAAQIECBAgQIAAAQIECBDIIXBXAZwjoRQECBAgQIAAAQIECBAgQIDAXQI+I0CAAAECBAgQIECAAIFEAgrgRMvsN4rTCBAgQIAAAQIECBAgQIAAgfwCEhIgQIAAAQIECBAgkE1AAZxto/IQ6EPAGQQIECBAgAABAgQIECBAgEB+AQkJECBAgAABAgRSCiiAU65VKAIECOwv4E4CBAgQIECAAAECBAgQIEAgv4CEBAgQIECAQF4BBXDe3UpGgAABAgR2FXA9AQIECBAgQIAAAQIECBAgkF9AQgIECBBILqAATr5g8QgQIECAAAEC2wm4igABAgQIECBAgAABAgQIEMgvICEBAi0IKIBb2LKMBAgQIECAAAECBO4S8BkBAgQIECBAgAABAgQIECCQX0DCZgQUwM2sWlACBAgQIECAAAECBAi8KOAdAgQIECBAgAABAgQIECBAIJfATQVwroTSECBAgAABAgQIECBAgAABAjcJeI8AAQIECBAgQIAAAQIEEgoogBMu9bBI7iZAgAABAgQIECBAgAABAgTyC0hIgAABAgQIECBAgEBWAQVw1s3KRWAfAfcQIECAAAECBAgQIECAAAEC+QUkJECAAAECBAgQSC2gAE69XuEIECCwvYArCRAgQIAAAQIECBAgQIAAgfwCEhIgQIAAAQL5BRTA+XcsIQECBAgQuE/A5wQIECBAgAABAgQIECBAgEB+AQkJECBAoBEBBXAjixaTAAECBAgQIHCzgHcJECBAgAABAgQIECBAgACB/AISEiDQkoACuKVty0qAAAECBAgQIEDgqoCfCRAgQIAAAQIECBAgQIAAgfwCEjYnoABubuUCEyBAgAABAgQIECBAIIIBAQIECBAgQIAAAQIECBAgkFPgagGcM6FUBAgQIECAAAECBAgQIECAwFUBPxMgQIAAAQIECBAgQIBAYoH/DwAA//+/4QBIAAAABklEQVQDAAgprdDZMC6e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70" name="Image 2" descr="data:image/png;base64,iVBORw0KGgoAAAANSUhEUgAAAfMAAAJSCAYAAADXpyydAAAQAElEQVR4Aez9+bNtW3bXB37HnGvtc85t3stMSZTBCGEcqiLwD3ZFVf1lKKJM2eFyVAVV4TCEAwwIZEAGCjAFRkVXhipjG4R6kWoSoQYhCashm9fd5nR77zVnfb5jrbXPPueec+99L1++TFFeZ33XGHPMMcccsx1rrn1fZjm/+KA/hIvzD/qM96Hv9cvzGRdQ4/ziPcrewLKL8/fRXcut9MP+8vyj/uKl8aw/f/5R/+j5s/7y8qJf73d9u9/36922P3vxvP/Wl/91/5V/9Wv9F/7FL/V/9vM/17/0z38G/DT4Yv/Zf/6T/af/2Y/2L37ph/sXf/aH+j8FP/FT/6j/+E/+D/3HfuK/B/8w8eM/8Q/7TwDTH4PO+O/7T/zT/7F/8af/Uf+ZL/2T/rM/98PY/BHq+NH+s//sh/pP/+wP9i/+zD/uP/UzP9h/Ct7pn/6S5T9M3g/3n/rSj1L3j4Ef7z/zz34SX+zPF/uXfv6njoCfPz/7+zM/91PofZFy/xS7P3nAT3/pn/af+4Uv9V/6lz/ff/GX/zmY6c/94pdS9yd/6kf6j/7kP+k/9OP/qP/QT/xg/6F/+oP9h3/6h/s/+dkf6f8Q/u/+8D/of/N/+nv97/6Tv9//p5/6x/3Hf/5H+0/90k/0L/78j/Uv/vMf7f/4iz/Yf+AH/2H/k3/vb/U/9Bf/fP+ev/Dn+h8E3/P9f7Z/z5//r/r3/LnvO+AP/tk/0//g9/3pxPf8mT/dE9/7vf17/tSfBH8C/Jf9e773j/f/45+c8R/+qT/W/8Pv/WP9D0GN5P/0H+9/6Pv+y8R/9Gf/ZP+P/+yf6v/nP/e9/T/9/j/T/6/f/339D1P3//0v/fn+n/3l/7r/kb/yF/sf/2t/pf+p//b/2b/3B/56//N/72/3v/r3/17/737oH/Wf/uWf67/y5V/t7z3/Sn/+4r3+gnlknF982C8vnoHn/fLqReJ8oU5fXD7vFxczLhfq9EvkN3jGPP3gfixz/Pzl+914Sd3nz9/r58+/Br4KvtLPX3z5Bs8tewOefaW//Azx4qMv97u4W//5M/vsdn1CPPsadXy1v/gQLPU9++C3+kfv/UZ//pVf7xe/9i/65c//dJ9++kd7+5H/sbcf+od9+6M/2M9/6if6xS//Ur/4zd/q11/5Sr/+jd/sF7/0y/3Dn/xi/+Af/1B/8U9+rD/74R/p7/3Yj/Sv/vgP96/88D/uX/4f/r/9N/7ff6f/MvPkF5gzv8D8+fn/+vv6L37/9/Zf+Yvf2//VX/qT/Tf+H3+i/8Zf+uP917//P++/+n3/t/6rf/oP91/5E/+X/i/+2H/Sf/G/+D/1X/yjf+iAf/FH/lA/xi//0f+o/8s/8h/3X/kv/pPEr/6x/7T/2p/4w/1f/an/rP/6n/nP+2/8V3+0f/n7/1j/yl/43v61v/pn+3t//fv71/4G+G//Qv/q3/zL/Ws/8FfAf9Pf+3/9tf61v/U3+lf/zg/0r/zdH+hfNv67v9W/9g/+Tv/a/+fv9vf+wd/u7/39v9W/9vf+Zn/vb//1/t4P/Df9g7/xl/sHf+37+wd/9c/09//Kn+hf+avgB76/f/Uf/e3+lS/9YH//13+uf/T+/9w/+uA3+4fv/Xr/4Gu/1t//6q/1Dw/4VfhfuRcffOVf9rt478u/3I/xPum7OjfpX+7vf+WX0J/xtX/9C/2rv/Xzt/Gbv9C/8hsr/nn/ym++Hl/9zZ+/XR57byrzUP4rvvzWL3T7eIyvIntV744PtOGrv/mL/Y3A12Nb9/n1ZcbrLv71//zP+jF+6199qa84lptf5aZOH8Oyj4Oib/LVW8ODrlKqzs4e6dGjx3r86FFis9loGEYwaBjBMGiEbsYRCjK90bgZZb1aq7r/Os8VpKOEKrqV/IgistSmSfvdXrvtTvv9XhN+hKRSimqpKrVC4aGzrJAbigjx0N0LqYxVbt7lBsq7HaenJ7TtTGe0zbz9KdRj/Wlq6ceEHxGhEV9PTk/pD3ByKre3Yj26VJpUobWHigRC4QbB370jrHFX+o1P495RJXdT89gwLAcda7gJnQf3LE/hDZucZcn8L49v1R5gdNWYqLtpx5y+0HR1oQZ0dQ69llhzA3Pc62IK6WJ7pavrK+0uL9UuLlS2Ww1qOhmKnp6d6PHZRies+YE17L1iR/4WXF9vtb2+1na31Z617PXsPqmlsBd4nxg1jjOGha5pU6+pzbhhbW3YP8A4arNBfwDwlXVbqNOIwFGJfaOr9abGXmFfEAgVECqlZL1uVy1FRWJdAklLaflqTPyGYKKPTFnG6vDOu4twSeouIILUHdzV/1/S///dA55zt3uADdNzy1gzAsaQJ1dCty7nHevfynTiCN6wbSIi5AXhIEqVigh5ITw6OyPoPSaQEfjgvagiIvO9YMIL5YCai6jWIRdSKdggELqMdQ1Kyig8M42trs6CNFhaLE4hG1nEJ5sTnfACsTHGTW4GA/KhjqiUrEsKzZf9h7PzlgU1gIKtUqoqPuWmgU0H79PTM52cgM2pShnYGSJ9cH+0ZiOhSplh2GjjAE45113ZVNy3gQ6lNEbRplRtBhBVxUVBaL5MrV/tB4gIRdyARCo6aLruY4g6RMZBRj8d+JTjNnXBotYPyHIua5B5u8yNXsrRmdh8zXsD9uaYfJvUeKlJGZtlA5iiDtyFsQ6WSM8OZPqOPGX22SAP5RuHMfPJ7sDGET6ZkW9iKXzXirdw426/LensW3iPwTrenmcF257zEQEX9BUanbFsW7X9laZrgvnFS8XluYbrnQa/jDKHKwE6wBZdB+d2eY3OlYLAXnkR2GB8Q1DflNDIJC+kB8z7xbXx0usX34kXg2k3ScwnzyOD2aGCL0YtRSURilhAOsI8nic1H5SZdWstkkJSUUTI20NjzjIdqaZzAJi0c70WoBVBOYUGaDUFZeqqTfILt2mmkQV+innebdR9id0OGnyzDHv2m5pdu6h+Xt/Ib+6ANUR+HCCuiOD55rtT30Ng6cwG0JmZf4Oe+eZUaNDb9ROKn87tcaHKiDiMV8QNr6Aa0jy/rtste8CAl8UKzW+ZTmbNOlz24zABDtKHGBtYIfaEzmJp8sTKEkygWoq4VVhUJycbAvsj1VoVkTUp+LNuBFxItdTEQHAbCcCnBMJTXgKMM+gjTsIbgnPFhsutKNgfCPwDb+EnBE7rrOmk5FWCaynUXYoKiCiKRChYbtYr6ASyip7TG2xlvY8f5Sn87OxUllXsReXLAX5PLOA8TdDexgSzfNwsQfzkRPapolur63NdojZpQz0b5Gdj1Rl+D87HRvfG4s2Arg3hWUglpIg4QHmRTiqGDGXuJZnEScO5dwSZzAf+Jn3oYX+MxtiaHsFFPNbkMOaN8W9JO7432tDQNTp0Bp7g0C0ZRhDh/8JAMMJzkVL2Jt0UBISYtdH5pHdQcAXsb7vbvj/s9NJzqbDyr9JFwlilIg9bNWDVmWt0tgitjGsH5vaK/aWmFx+qP3smcfLunKYnAlo53Wh88kinfI2rKgTxreTT+flL7V480/XLZ9pevlTj5F4I+IODOUF9KGIvwhds+MWv8wLYmWtkM1k0X2TPzM1znk83GR3HD0Btoo7dfuLDgV9EJk3Mxz22dwRgy5126VKqEqzDOg6q0FJE0O0qlAleNAI7GMqvEKaxyAKf1fb4adA/1NnpT1aB8pRuQ3Ri4E9ASxQZdaHmI8gBqHyi2214GF3Os+EbzqljWGNBHMvfng/adhdvX/rr0Yw3FKZdnkgr3qD9ttmuNWjzQ/rOi4cyP4acabho047DSC6iY9JxpiPwXin4BILuFbGmk4rLrhmwd25P3nWznTfZTqmOFtOnzyCRMs/ZDUHOAdkBt9aC3HYpmUXgKROWRmVhsbgyqI865TO14ZP+06dP9e477+jpkyc6Q74Z2UgIriPYcPKuuSDnhTPXECw4ezEjhJQFVUtVggDuwD1uNvLLg38WeMTPA494cXj06EwnBGT7O1JPxX7Bp46PExtDgkXd3ThQaFOtVXUcNWxGBekuqaHjAOe+KrhjDDxOyD8ZBo0FfxmwzgbSUndCtYlqQFdQpqKPCvKu9TJnZBodU5P81OdJ7AIWLnDewmJHoOsQXNlESaSsMw7dvkARcPcDGnrOb+R3Ni+sYBJfZXQ1/J/YODt6DdgECvN9cJakM4z0sfM0sLY4eazKDHGBBRBZ6R64o5y95NtGt5rTzkvIqYS+5S87fxcPO+32ZsMoYh6yJpPSuxSex4kBhbfWCpLLbUkGJAxk/0HV94rpWsP2Up0Avf/oQ+0drLfXaiht+FLl9fiIuV8IeLq80nRxrh1BfwfdX17IwbxzUlfbEcQn0FiNXRig5r74COvbdZqCbixp86nosURu3rIVns8T86oxN/fMxT1zcc9a3TNfJ9KWW7fUyos2a491Wscqr1UcwqJzG2zDL9bhfkfTwc7YiyM9XYfvvOqUQIcg3qY9TWisgK4WoT4UhQGPwcMd7DsRIS0IhQQCuane+rKPb4JtrwbhGSMlkK1FtTC5VyD/JDemdYxPYuONZY4rWPk3FLLa2r6kFtwg0uk7NoL0MUg+eB/rHfMPFbDOQ3n3yMsqczmmFO4y2WR40GZpg7XE6DSSec/kpCRyksl3DzqlxVJTUi3XrNQ7JRc0FomY0Fkfskg07FinyfN2fijJhsUzn7Qf6YST71AGRQsWjiTXSxWYIBEsEMn2HRgKhhywTzcbOcA68HrzME757P0IpIzT/Bmw7IQN5jTBqeHkMS8FZ1rrPvNJ//FjPXn8VE+ePOZ3/ceybEPwHsdBteIXiywiaEvwdt/lTWK/b5poc24KOBoRKgTjSpmRjWzcbLSB+gUhIvC/g5bobDChrgH9kcV+smEz4eWguPmcADp2O5vP3OY9/dWxLc1lIqmWK7sqJFOLYBUsygR+kSM5LZkANFZlkYtOBzTOCfLnjrdshsX4jo7TbaGdNti/xsZIri1hgrLm0JnY2LZs8NvtTjuDz5iNSddoW6OsUO08UM1yHaYZliWoF1cxJ0VLuP2rSFwRQVvvR3dneiUkQihKlgWCRCCaoW/pK+aOyDGDl3G/w3SpDmrHKvSTDnAGPU9fd8YhAAPAPctgdKgBxvbSrouRZgJzOuXzOZ/ay/Wl2ov3df3he9o/f87v45cSv32HT6qgOvATsBvzYAL7q6s8mV+fv9DFy+e6JrDvbGN/LTGP7Aujk8NU8HetNyl1H3yBl71Ex2RGKCK0XsEYl1JVHayHjeowamRtDtDKmi61aiB4D5tBhW/9BkXU2MMmfO/4PvHCsaIj78xd2w8FhNlI33WCeUe/0YbJbUXP+0K3L17TIAr6NMIiUTaiKEqVhNyIUISB3HnJOx16/YVRvQlY6PjKEpIp6gy9h1mMOGgzLETVd4i/Ix8ibqfJttrrEVJEvBH6uBdt0DEeKs+el/uGaPCRDi7hkw4wE/FmPyM+JR29dl3BhwAAEABJREFUakevucqDeW5gBnWP7INab5nhqTChe2OrsVl3gDBva+QioE7zEW6Is9zBXYW0F1gGZU7Xp6B68iO31g1cumvHotmzoPYEPMO/czU2AY9XKUWFBVJYqPNiLarwllXktY75afzEAZ5A7YB96sAPNpuNSqXbqLdh3+g5uePggj2wfPLbPYFpy5v6nro7gyPKFjaKcbNhw9hogA68rNRx1ABUijz/jowli5iskOsehkG+On3V2BC6Nwr70OUahGuKQp8V+4RQXGYhx7frSRwL38h32WKnvoT1U7Ay0CXPu0DqLGmXdFpY6Pje0+9JHhf/Y8Qtm/h2xybOp9XdbkvxfgtYPtx9sXkQvMLYqYZ0Bewnvt15Kz6xkW/Jgu4lI52jiTkfoJk+PKyxwv0pWcXQcjnXOS6fmcgznzXeOKFO23P13QvF1TP15+9rIqi35/AE6bY7pwif2WPPIZYXOj7F75gLO8rteLmbCPr5eR5qW+Llr2C3UinTXAkslAieyn3ZMr/XJZVUyMnP1CykiJBKKCJUa80X6ZG9ZGT9bTaDTk42uTY3TnutOpBDKy/TFBPhTsFv4OIl3f7s8Wu33/IiuuU9Y8+cnRTsn6lLHZ7vERPynabpki/v18z5vSznIdkn/AhQ4Atl7KtpRMh/Tke4FUERA/KNut9k3h3L+v2k1UeEIm7jk9r6+OXiNUWYUNmunMmv0fvWzCrMORmre26qsaZvU3J6uSVy2cQt6e1EY+Nl/2YC82bHIpwc2KBs1Wps6Hs+sfkfP1k+EXxFkCzIbTdrgxdBi5WiigsbFt4pv7k94ve2UwLuMG7myUG1oeA53xOL3hvC1dUlb/bXuroE+a9gdxwKAPX65Iwry8lZmtM9/4XsRDCeptC074k9dL+beZpgN+WynTobMJVpkxzMDdvos5IiqsZhw+ZxKvs84vcwjKq8PASLWEzwWbZRrRuVMiiAVCWFxE4ZKooI8iv5RUjly5uWlnp4HbBW5kWgE5QHM+90kUqoU7AxNg3OwVH0u7DR6O9+QLeIfhHUfJfb0ymXyDI02Gm+EHTD/GIzdTItmWdLYw9s2Aog+rlrd81YXF9pYvPebydNbJSG+8/zwtR1mtq3xlzoLLqEbYN2D1zGcwhXsm6a+5Y3/aM40jW/4kj824FlzijXrP1/1WFLjTXHfZagP/sduI8ty4Fjnuho7FvOF0YE2siDiCFKNBZLm660v36hdvWBdP6+4tl76h98LYO6Ls9V+04imAcRurDIXU8wBp3BC88pbMpgbiR13cwDVxDRVais4m9B32UavKm4WC6KCBVDtqrDnud6OnaCclSrsVSNrMeRdVdLaFBRZQ8I1r2uCdLbJjFH5X94x4t6Bw2+7ZjT+BnYL66nhERZrWn8a7sL7XlZ7ZzKO33CpFRh3Qdrs4fnXFGw1kuWkyLwammH16p8IYuIzIsIwciX22H6ZtArDE5/CPgp+qJT7722cITunvsP/l6db1lhwTP6TAbsK7fl1jHMv6LwiQQRoWA+REDvw5L3iYwfFbLXR8mZjZm89TP1XzOwEamR9lpOoi4v8InA7WCXQXya1Fmszm9eqBTxIu2pz0JBlvNrfiiiaORt+fTsVPNn81ONm41OwIYgWVmU1hFX2mWh7anvGDsW4ZZAsmNB7uB3fsPe7gn0ANmWU8HeAR/f0k9sRISGYaDuMTEQjIUv9nnCx9SnHutTtSpv2+Nm1t3g27jZyNQYNxtskB7Jx85g3XGj09NTnfBFYETudpSgM2RIESFvALZrINDtqyvYDFzGehFzuS5fM2/ubeFY4MVrfdvo9H/PMenqyS+Utmc6NwK2A9LuE8Ny0wR9mJR8yyf6d0sQv+Kz6jUBfcuJbMpPlns5b50be8Zgz8vZRN82+MZmmHaOfLGP9+Hjt/o+K9+6sohQxIICBa96G6+KHpDcjPMytss4M6pZ4u0t3QSjRgBrjd/Ar59Llx9JFwT1lwT1i+eq/gzPp+rgMzRLgHU8qA5FUaShFhXaM7+sEkjxhc1DcgBmv8i5Ce3MK685v/yJtPUD6nyjKJY/qUTMNoUZ5uGe+edy/lfynTnWmV8J5mZ+FeArUeNrQbu6VkfXmKCNuehDqu0LmwM/AVbWb2F/iKBGZBFBLU3XfG3abi+19z8I5Etdo46GfyK7lFm3UMa+RUT6qOVyky03wgUWuUn4ASJWjsQnvnPk36r0p1HbW1X0TVP6+lsYJWTcGbK3blEE5e/gdYVLz83Qi8ToXgegs1Ez0ZlF3LfL58yVIlxRMaMOr9DR5UmxJoOsUMknvLM8iVlEnU/hjQXjhdPMs+C7wUKdSKdvvCk2dA/5pPEMaw100V8aWTz5mzeLaTOe6HRDgOd37zNwwsl9RF44zUctKrUq6qBSRpWAjxFzVd3WOrSHpKLMQy916ygHbQdX04pcUTQjJMriohrt6hHyYh43G434sqHu081Z+rQZR81v/EWV8kOpqmXmR2xuhhMh0Uh9J5Q9IT3AR1QJu7bddXMVZBU7BVGIP9LCh4iQDN2+XLaLDRaxx3UG6SYXo2cjT+CzXKQ7aLyFNxKTxFyhaPYV1RzKtB7ogY4KPEQ9aajjB6XV+WsLJuiErR2b2t6bGri6vNLFxYWu+F30ioC+3V1rx6fLPTo7NthG8O7MiwZ6owbgqRi9Z4tMO1500jPsaeAjMEuds7zj222o01+cXgMU+S+wWW5AG/oC5VgUiX5/HSJCn93lulbMtQbeJ0KaXekMDiNBv3cgg0lr3hB8AnksyDT9LOC+FiZE/4p8o8PPYG5kpo4uKiZ1qDsNUL8/N7crte1zTdcE9d0zaX+uTpArnM6L9qyBvc4I5icltMHGgBF/QizwYT+zfo9hO5qbzCrmhtg35LkC7cC8CPRyOdDhZ+wR8anbtmifg/aeebfnhf6aL3n+mrd3ACdod174Bbpf7sn3C3vDVqP9hT1lGAe+tm1UWN8l1+xAG4LP/02V/Wy/5UTOvG62xVwXdeK9Jsp3NMVcCuZVzjHRb9zZr2LIggR3N29kGoEp/SNT0BGZjzCD4nI7NWN+ivkd1JnIekP3XTZjuIqEgpKsjSyTIyFfbscrQ09GRCgi4F69abZuw617Ve/NEmqn6LGt9IV1rOyQ2UJEpC8QKLIAx7d1XUZ3M9zOGwT5QS/cxizV0RWBDKwiUlnSdJUdqPWM7OSQjmi6FZ4DB21haIZevfCU3tBtOJWi1M9UcpiFHqdJUtntCpy/gnzuiFAESLEHwGBrZ0F0Fp48uaGNTdtpB3K/LU/IJmQNakwsBG/uxoS8U16MJNawL1UWVq1VpVYC6Zgn4BNOuP69++zRmR49fqxHj4Cp8ehJps/O/K/cn+j0zP+gDcpv4yfLi8CGoFxqVeVloJRCPSFFAVAF1YdqGahvI9d1wm/5M84yvSEoV5cHJSgnsQEtkLCgvCKCcSzYGVWjJh/ol1IVUIm6GBR3oZZr9mBOmDcX6JW0BVdAlnXOCtsxpL6I0MJyzMOLzHW4T2GRmUNCP6M0p+HZ/zSjQzv9AKjbm1Dzp1AKN+D0DMYbA1hKfW+EPpF7Y/Q47zj9XPL76SUb6bVP6ARx5zXGfmLcXQ5zrgHAWYAfVKzueUAgV6bXPFxF0wtCUOWVheCO6ZKE4B5jQz+YT8DTlyubZhDJsgdgy6n/GT5C/iv5NGeQ0A3wimDqETLcMwdkn5Hvxh/BY+b+NDWcFehihqLow8NoBsQKJonguYB+Wmdb9zqnXCPITtNWjQA+8Vv6xG/mjdM5v7dk8Bsc1MHAmI5UWKHFoLxtBZTC6nzB8T4xYz//TEPA3DOXJr6sGftM77R3IDbP4cH7RwKdtuwjnTnUCfTW3/lF0mAe7gjoE2j8POdg3imfTS1S3QyqJ6M27DG5T7BH0HB5D2v7awXt218+1+7Fh5r8P5rDy+lcnrVAP/RlgII1GpEtU1+pDRnBAxkbghKxpE1hZZqIZFNkfTMgAjlQ5oZk6rRhPiGuDtYbnn5nMZDbgQ4wF0cpvfGKezQ6smOQ/MT3sR3z99W3Gne+sabfQK16jEO7XQdwHyaO7CBe1QLGgOgA3X8dV7PySttYWKhLOoYgMfsK2O6lEJctQNb7TnIVf0Iacx2Utt1cOExmb+gTi8ho0G4ZdPKCUVc7LLSJBcICIHp4Y3f+noW4O9rwszz5VJH7i9e7oe66Q7WMGoaNhhGYDnO6ciIexlF1GDQg86m6IFMUdcoacwcWRcy2IPBFpRZVMPJm7kC+4RS+GTdpx7YG7MRNDysdE+3qnScp++sOISfvUNodsJfl8cc2qu1ElVTA8R1zAj+Tw1b6Rp21FNlvZYYfxqx+60lZiqUIVtZ32nzHP39G5PyCv2w2+N2QdTq2wydIN8bMY2nqsbTcaTqQm7ZaX3N7nd8oM7FxhgpjPGnL58stJ54tm6ZPRf4kuT+MLeNO+UZQFxfV4ku/BcTU4+c9oDGpbfoQKEYWz/V2Xxlr+pha/hCO9T5D/j533rL6teixusfPHbpSOttJk8Sx7srbzsofqCeRE5m59DAD2JkvnYDeCG4TAa9xcu18hha/JxeCfEzXKm2rwZ/dOclnQGciMls8Y5iiLSHmRec0PhHUG/OlE6wb+0Lj87cDueHgPLGfJMhzes9PasbsB35hJ/CrMSetJ14e5b2HdIdPYKMBoefmFL4cFNZpBcEe4HUnfOn4P9GOaftC24sPdc1PCdPVC3U+sTdO/s1+YjdoQXZNFEWQMlWwSIAzQM5b6Otv6wclQ8JOQvdfaMh4OPf+nIektuWY/1D+N06eNWP+HpoiHmtfQCNCEUdQSKRfgZAviKT6+q6guAH5eu9If+K1ZsqDua8v92CxVzOODMESElKlsYCaN+iFdlPgUxozWhOL3bKOjhdT86KC929hJRsmNTaFPYtuzyJ1MNixUBoLpREsWHNed+j0BGLWZ09gBlnIB8jcFpq9KlKpCoJmRFEQDGutqpW3b4JqMeWTdwZ9+M3GLwODTjmJj+MowwG4WodyhYAqrogQN5zwpy9oTswgJ8I6QEGq8wyVUhOVuvwSUsuoiCqpgADrHQrYFSJV2EQrNgtwmqQ6fM+yyqvncy61yi0zMKG2dCB7KB8+penQpzdt6OgY1nWfT4yH+39+4Zr4TL7XftprovP3bLB7bOygO8Zr55MSATw3XE5AVxcvdcXJ/Jrfzq+W4L732AI6Ss22QRceMk/oSIsT9iHT2Dd/Lyjnsq9gaUOWzz7xw/1i+iroRj0EqsgCWQd2M/Hb6OF+S3fx3fxDSJ07j1c39aA73I/AHYY+HDOwc+BrEgG4c3pVBmB/dr/g9PpSk/+HYq5eql3Dc2pvuwv1/ZWC4F5jr8Jv6z6p1xKqGBxK0Qkv4ptaZN6opaiQb4TmiybJfOFZEFV8KiDHncxOIFaCTOZrsCdEtqAj8DRjVNETc8/FLLS9maLD3AxO8+2Kk/j5R9pdPNPVi/6RMfYAABAASURBVK/p6uV72iNzMBdfDPryQiD8CHojoihY6+G1HbYYYhqDzrcI6kXUge69nFHIMQ3Nf1IE3APQvwmXO+QB0HIFbTyG6IuE3FcVNhR3dOZ0IC8J8dS3zBV4sgLWN0n/b4N05qiTRmEazklnWvIpw/2YJrEfEWLugq5g9XcWxkRknQjcO2DaLCNwi4XTWSAJZE7PjqY1Hh2wKSB0mY6+N/wdm4OD+x4bTh9AvnVWUBgf/BT+VBUWUyVwOiiP4wm/gZ1oHEznQL3hc/sxfGK2btAgQ7euyFRhgynkl1IU+ZfifKx+HNPMWB4uU0vR4BcFNqsB1FqVl5sOEyGt0HJ5gyrI/d/iFzK5yXGBua9IvPm2OlomBvuacu3IKTKW2xMp/UeePLQByxzQPXYTwXtPQD4EecZlYkNrjHdjM29sgDvoltPZJRv5FcF8axkb38SGbzTmSGcOJJgTHtPOeNoN0xVsfRZ9ctBvStBXzM/k38KaXTFWVfdS9pdtrcLfJnTty6SM5Vu57QbTWWtz17YfKEbMQ3KIgs5y94qxlOcG4z0RuPfbl3wO50QL3RLEdzvS0DZdKvqWGnYqZVLBL29cXls1imoBrI0B1FoI6vUWaikqJSQseCUaEYFNJPhuX0IiF+Cb8upzmrq8V6GeadcbRNtCwC/My4L/kdhJVxdqly+0I5hvCeLXFx9o2r2Q+NIg5nu4vdh3fVlFPkJRqgK/exTJfgbdBDL7wccbFR4s+WqGbRmv5vRXRTcS+2rcU5Rm5pZNS270PzHnCo7xNoY+rv7b2PzG6hx7fMzf1DqPRj4XhaD/ne7MzpKLlp5vYOVNxYQ1NT7JgEQUBZBCETO8oCJmXlyNDXrPJJ+Y5I1NfoUXe2ex5GzAD7WQ2F+dboufYpFhAhEZ2BGYN3nWDvb22Nux2PaWo9uhExRt4RB3sAlUOUiWUpJWFlWpVZXfvqqD50otMwp5wPq1FFXaV5b2RETajFhp0Xohybyi4GQhuW9FO1YETnmBd2SrbgQcdUSEHNDtJxJFVFGtIrADIgJ+hjcC+zOo8Iky0j9xRcz5mDvoBkZmBBpSlJnigqTAxZC/XOzpM/uV/1iHTPMegxUT/ep+zzGk3ztoyES5xtiRlOHgbgiZ290Yn86XlIlT15bfE7eczv1b5cRnysa4dU5JjbnRKGy43ok50ShvdJzrtoFM6Ch9k0R+Avatbnc8vuoWXLLzWAH7wE21FOVVhjbzfEXLQewYryi8QeB2H2NVj2C8PGZvQESogIhQxG2Iy7azv9yH9J3XntPuFs/LA59dUWgr0ArsaYZM0eGW28uUlpftmtbhsj4zNAZKVKZCV2O89/7cTtDeg2m60jRdqPtzNcHcso6sMzd6I2hyOhfz42ASSxFF87qsOe9rlAN10C/LurVvhstGwRegEHc+JL5DhfDedTD/gnF1uhDFKx1S7APztfPi2c9fyP+t/PTsAyiB+9mHmp5/oB24eP4hPx9dqtO2hq3ed+rYEjUpL+pzP0ZR4EP6ZJHzAgZYXkyPMKcpEytCkXxI3HrDFRGyjRkFviq8pyCPtLPaXWjB6BEiQhEz9LrLCyPxOqW3yQvm3B28TbHUoZyAO9cwn/I3PyJCwYb5WgQ6B7i/jtMhHfXbQ3yhvFEXar6o6hbI68w/hDc2kUUJeX0JPzvrqXjBGSl8cxs/tkZELGVCEYaghmtsLNq9JhbonoWzZ+JPTPg8oZOeF0JjsTcWQr+BfLn8DHLUmDjcogYFjYyAAyUKyuHlCZWCvOrAXIsKnWD+hFO3T9mV4E0p+TJNBE9g2QFztUwy1+zEIecWE0FZ6gvjKCfM42w/YG6fxSuClti/+bRRZf+MWtweazXliYFkRFhwQCE9lKpaiqJI/n+x0jzsB52VybFfitsf65kaeCUjCJidcXEfe3wam34C/yeCwB40YH46krmM0SifeT6l+1ROWpxmGhvjxKlst7uUT+YT6Wt+O9376wp6k+eDT+dQ27dvDT+oIufC3CTGgCHoCDt5a7teoei8IlsFjlxpzEornHnMO30/8OBWhks1JKaQ31Z3px/tsKlh/s1YJtCi6HZ77zT1/DKcXrKlMq9H95HHtDNujZnWCJYdmmle1Hb5xeYq54bnh7Hjt+ct82XPabdxWhe/q4syCcaRKa+7qKwBfuJmPUgjibGG/Fl+xKEVA+NfmcMFXwrBtxDUCy8Mwd4k/Oj+1+h8PZiuz9U5fTtoT8/fJ3C/p+2zr+r6oy/r/P3f0vkHX9X23P9Cf8vJf1KjHZ6zXheNOqgy77lvQp2+KLUqAAs6+0aRKm94vJXSG2y8Odt+3gLVejyNiFBEYMSAHN2dthpHom8ia/+Mb6ILb131fX5alt+j6NWCJRAVyqwtxqgYNkKK7IE7GEUDCw9oPCzuD24KNnpUDj+bg4MnvcGC6iCCDKutduC7dwTLyerisSDl3QogiiJGlQKgkY2ubP5FFdnIp/OB38Br/rY9qkKD1R9BOYUW8xi6ubMt2PfkNJxj2pG5bwLGoBJnKSkyl1sxZyxPV2IWHevOJC1aig8hcRd8ErqhUC2DKr4WqFRkLNXL3WI+kKIuWquKUSPHj/IyrAi1rllD65UJLCRFaCXrQjFFmySPk3lj9hufSfAkOSt67Nzmxhg2jytwupsuaATnzmf0zu/mpg1+IqhP0D2/o++21/y8uKO+pslzwsDe5JcA15ewPxJ7r2xfVC/bz7yeMssNEty3ZZbfAgYoih5th8eymbt4Je3+DvpphRUiSAG75PRvC9jZ7IDZW/dNdkbKyFwp2Q0eCb1EMKLtiJanuRsErFHIDaCcW3OqhOSXUR5m1IWtLoaw83I/5bjveOHb8TK35+vNjpP7jlP6lp9jrgmq1/ymvnWawL4De3Q6L4Od39Ybp2CjE4gNEZyDoF9ABYUgXcgryAuHhkIdha9EhfJlv1WCuRh8GQheHkQAn66fa3/1TO38Q+1fvq/9i/d1+cGXdfX+v9aFg/jXfkM7fiPfXzzn0/qliOIKvh7FJGnP3GP+tpyspGmrEsqrF2XKfSIuukEp0JsuOvFIMdgXIqoi4kHowSvIOQbJb8adc+RNFdtPOo326ggRloUijlFI6w4scz+ZHuve8PqWugJvyoxeJSZMb4NaH1g3o3wqbz6Zo/Ep3kGnrXjVbETcFpJ2wIKwb3Sc60lvK92k5kkeSrqKc/CRpTAUBObKW24pVZXAF1Fl3v+IbLM5lf8X44wT/8vzkxP5t+8SsVqDmjdg1zttr4kbmhseixSn6eBFnhsd7Vi9dFkDkxH5EM9ZGbltdBZ5p9ws5LkoRAS+F7lNQXt8Mh/8+Z/f9iOsZMxVL90gG48IFbIqj0J/wErOuIW5nLhwY26CGdINX9wCWFrhvm2MTYPvmgN000S7W2I5fcBbliD4dgLrRNB2MN5P1u+imZo4nU+cvHdgz4ZpTGyknQ22sbl2lDq2jP1ur44vO5/Ssen6JmyZNuw7r5HfKdMoY5ifQX2Z1zXrdHXK0Ii54W7rEVCluasA9uPc7uAVH6fct4jucavpJfW5M251lZhTRgQNNew77KGsGcsWkKUEE7MW5jDyeS4G8iA1D4Ow1Q0knmE5VtTcGFP70pgXnbGdHNgJtFuC9o4gu0t6qcurl7oksF9BHeRX+Y4Av+MFwJ/oJ/gJvvs0T9m2YOK0PRGs92DixWC6vtCewL3D1vbiha79r9HB1eUHyW/PoefvEdvfB/AO6ATwa+j+6iNpf85pnBM5c1V7vjtwC9/tv0GzaKVvtx+43RD3i6FOwtn3oHtMwJ1uRvNuGacNsu65I4Iuj/tykFluwH5Tbte94nUOWOe+/LvyOR26/TeXDAigP/QQ0Pim3cFIG3aAeREJ1pHjmQ+pjm2V0ziH04B2ZCWOyrjcJwOdouDPpYPHjPmplIeoCEREpr2UiTUEqzkdEvLOYuh65XImwoiFQVMrEHEroxf5EaG8TM1Cg83EQdCoBMNSq0qtWLAC2lEk9G5By3Vw58CQccy7JYhoG7sgDHnc7leLXMOM9WmKmu8DuzCUS/FChbjgl194ZlpV8dsoFf9pl9s25xVFhAplIKqlzHBCCAHzwS5pvgLJyrkNc6XeQHPjcBabh9vUKdjJTiBfdTrBkT3XKgCpNy4ELp+BnGDeKOQA70/tjQ3ZJ5bOSUhs0o38TgA37/kR6GJIPe22DPx7gn6nnMv21McR8oWu67HnR43Cu+Um3zpO5VjABFhv83ex5t1r75B5h8Gd25KgX28gUrdwNB635Md6R3yHX2H9Ll/ZWzR9pm5q+jxnWuEW7orDuRa6IAjGzFDSzBALUUHHzRCX5UI2Q2lEMj1idbiwKyMdk4I1lkmU53+Fi/vk2eqMuS1oIkVJBuGdQs1gzBvza+LFb8/82fEiuOUrzgSfMuT+iebq6oLP8pfA9ELXBOet/0EdAX97/UJb0yuokWl406vn2hqXz3R18ZEuLz7QJcHb9IqA7v/MbIt86/9uHB3/C/U95fzZvfFiIU74nU/zyvncFPiagZw+7UC+PPY0i+VEG5U/DnjBRoRYvdliveZyPx2y6ROlFUsxigVhwZzp66HXXrYR2E+gmemVUl1kPYFkvmdufh5cmrPmJ2UO8ld4ymWHmM7qsy5p6lkk95C7+U5LEaYr9OC1zuvXatIHOYcfpKv5kP/E8xYO7QqG6gGsZaybvOZr7SeKKeVV0jCDL8ylnqiCEhtFnEjlRCXIXgF767Z9Q1a4lXM7EeRH5CNV4ZJqkcmCQhnTTHjhdjm7Il/fKDx5xMS32gzriUnfNfsxS6UbGsIAhoLgNWxGBZuG4MtsWEELHcDzVFurStApfKaQilYE/F2seT0rLkraJYEOTDOBiExuhGQ4EJEgqyvbQ35EKKDz44hBnikyI2LOxsYsW9KWBxKoZg3NLoUiZsDMWTTJPWbQbMSBPPDDxFLcCqBAhjKGQiKFDCZi1pEv/OgJJ8hvALYD9lUZZGdTGSC53alPhjfdxjg2B+zMpBSbWxCM10+b8ubHRtwI1K7VEAazz6DCjijTgeUde6ZC3slP4MtMmR8CtCHT5KcudLYnBeVQSXrgpWx7od2GlgtLFOdJ+dXeg9RGl3ImmDLBbqhEUdyBSIv52YM5Jbf67dGO9elS3NPavXiLJwh1+2KIlVjEdBFlutwvxGqpLxnZv410yzwYUd2CrnXz03KF+AsAFVRBhqkJ6MbycD3pqwpSt7fjdsuq/Uw1cjpGDEGFLZfp+OWhwys1mIbQc6JDJ07AlvllcWIe7fmSsyPA77ZXMq45ee84dV9z4r6+fKkrgyDuU/wlQfnqCJf+T8n4jH5N/jbxEhvn2vNZf4+NfZ7mr3nB3KpT14rGnO58LZrA3v/77E4DJpAEbczf9Bl/aZJ8dR45JvRZLzzI4EnvuG+U/YLKvbfbnUALk1mNFArmk3yFFBGgPICQr4iZmr8Xi3GP3S2gXBZF9q0/AAAQAElEQVQcLMCs5rr9AqjkvabvpXTEUk22Y+bRRC5hVPdfrmvFquH0zLucPTSdJXef1r1BKCLuqjAI9uPN0DqQCv7KbZAXb8Dd8mIW2Bn3hbDWQWNsu6p62bBuRjVO4SKIdz6zNz67+3N7I9AXfd1XYMEQ1Upyx6zQ7ctaEaHwBCYrQgr+BBN6/RXiL+7RQVbYHGup1lBEqESBkoYO/D7u/6RsWE7k4kJFFIP7dO9uc52nYf4YVLrWGbFyxwr38OitmhGhCMNtMw0KGJA79yzt9EMkIpB0oDsXIryV4UduEvjOFGZx+cmcJsMbkkt6wzI/o8+bqzcr4JP4LG/KzYuNF1MY6Ao2tcqmXAju/KAooxHIJ9CROVCUIjFc1Ns0sVlOuVE30pLtdupo2Dnw2Osp6+R39DrU+j15cbl+twkBrRCkI/1G3nSoVnwj6/lUbNMnS3+4o45M0oNHKc0tilDEDRR6/bWYDug8BrN6p+AMxgMbfRbjixkmgQk6SfIROa457ijbVaPxsN3GPMl54DRWrLfnZ5kdX3SM7fVWpjOu5aBs7HbX2h5hx0l/z4vAHjrxOb/xstmYnxNozMdOPW3BZLrvzNNOvAbUPTHfG1jXSGdu2r+kyYtW0WDdXDSHRCiY+BEB7xvKbc5IG9hfqWVfLyKOKjgyZqlBNx5Jv8ns3EmLE/ZuxSL6TMhnX6fnRGecug+foBPfOvNE+Un9hIA+aCLA73rR9dR1uW3e60MR96Egd0A0zN/VsWyGBFVI2NHrLuejZpUIM2C+BdH80K0rIhQBeAHo5LQF5iXkNEi8nYg3EyP4BJFAXuDH4VQDnyOqf2OgUyJCopygEQEJfSteZfEtIvCxpIsRMx+0wy8sKbz16HJgrMg2RMdNLRqZBCGXDynpykvRZ4hNaN0sZspG6w3Em5DzwAQvB1A2stygzANvqoY3MQd06zWCru3YPu+TqjDB58fSdhryHxlB+Sw6KBi1UMWvgTaZCpveOI1GnbZlmwlOP5aZbwvf0Vf62k2A6W3Yv24dYN7INO1KivxtqV539aDjQhGvAW0NWoyGooTedJUIHSMi5HK3EHrwousVtJOOSZ217Y1+o9mIG+hqJNwHqfSGB9NGh3XousOP24UsWVHIMt9ptyGtEjJKSIx9AFPn291GXzYFfoHGVwzQqNj/KnyP71NiIt++N3le7JkvlrsdHb57rhoE90ZAbv73GgYy8x1+RWM+OUgbgg9+8+5Qw3m2bzhtuB6nDc99U9crrs4LqvnOOqBzpRZJ6OKF2mcaQ9NF+ztrtdA3RUURRUqsZTpl0NWbr4hQUDbC9C6KImbZ/ZaoAwfDuF/hjdKI2X7EDX1joUUh+4u6O+N+4D3gvc/z17wCbQPymd6fXZ2RbfQ/bGPnjIGpUzWxNjon8cbn9AadOKHvNWrbiq520sV11/PLHbPnM+0UKSJUgHwxUJ1B8uAx45E0MXL5YtglMa4J2Htv52NMUets14viiK8ZwOmeCKGg4A9GEXBA32JXEwvXPi2+BXxEKEqoFhYjNIrcZNqgB69KH/hLxIr7A//cv+wzyn7EGr0v9zu7R9Lk4XJ8PFYGek532VujW2MBNskngX+BzyFLCr8lFnmy7RTJ7xUO7v5f9HJ7aqi4bY482BWYN8RJrouHDPOdTZyE1guX1HikF+TBWnVWcWJVtFMH/pvJuE++mfW/fd0RwVwLRYSOL8+LCGTGccYx7zzGVCDnFeqeZwlkGJbh38/XOWi7q4mVN52YI/uQUk/MuRxnzw140h5aj78H3voHWI/8DoRSX5B1MDf6EZy/IuXoMrHkwG1qpPyojNONl4ZG0G5+QUgen2hkz7ptsSv/kzv6o4Ose3nYT7dphUQjEy6nw0WVB/4by9ijFd/Ymu5ajwhF3OBu/pzOmTSzyzNiLVMoX5AG+DTuT8vOx/elR1NwEItCXONAGnVUBwJTVJGr6yadcxp/fjXpg/Ot3n92Kbd+qc3OO7nC6SXrQCw7znfaOCh8LGbiU1aCt2a/3XZmbVuCu/nuBYXFdXqZSqGgQQlVSaG8SlFPNlRrVeWzeqVDSkEnAq0i8Ywg7WbbGJ0m0PNN2pvDfcAL/OpenK9gzbuhDd1j5AaDrCd0c+GTEyx9USt7xWxDgZS8oD0Ri8+yUEIM4LFFAVY8ZegvcSFV0KakPArKPvmejKMq/UHWnA9D9tJXknlx2Q8INzZ5ug2dzSnB9Gn0UWPT6gZ8J68Z8JmHTy6DU5TunLiNpoH8QiCv2srUMF9jYvQaPvX8H9KxHxF+ii7r2vN506ekibmxBxOb5YyGQt50Ab7iQ6fuB0H/3OS1tL2m7W/yiw6Ov/FOfddnN9iF+zEsB6KPZ0O0h89gOsac8Sk9XRGOMD4CQcVB/ccQ/a+ODuMmEMCyoN/Mm7pNysVT1GhPiSojVKQFgSwiFBHy3FJIsCAShbnqtLjslQKGu5kpJCgvFCLgkfvu+CxZm3GRvad+7DR0OmX28N68OpRKU9O+Nl4EG2U7kkbb9rR5wv8JGwwlB2tykTu/k9dpc+NLUGce9TxtT7QTnXYDf+2ZyGtgLtOU1HaA6+nQGVhO3r7TAkinnkblberYlhr+IMKGWzoDNTxe2k8bxRrvhf3IfZO0KIL8hn7r6FKCdNAXSD71m5pYf431Z3Q5/fVWEhGKmGFbEfAKs/eAOmOGaC2qDHNXhZlRSM99Ug590LFzHxBzU5QycQt6i6tQcEWoSPgcHpfkxeU2zHIShztK0dcNTBe3Hwhe1NuiyLSoSuymjeeeOc/MJZDvdbHb6/l20vvn13rv+ZW+8uFLFXSW21YW9nVk7ce51tdp3psXLhf59Pgx2b1oVsxFOgOcILlWZ0qSOwA3NlTg6UzBB3wlaI0Ecf9GPvJbuU+mhfwQf9aJo+Zi4uH7prZ08mHFN+YcWzpWDhLHecvSRSrhaj66lYDdThmDGQb9I2iCfPlCIeKQUFGolqKBwrUUHeaJbi5vQAyA2rKpzZ8Ou7xxpYyNrYEpP1MyjdCb2BhnMLV4GesEXUGDDda/ift/dGNko9vgykgg8f8DVu07vNmzafh0vsW3PelGuqvgc0SQDnwEcB1nG2WNjq3OrmifTLvT2QS0kPNUN30IB91kHn70h7M+rZwI2md8Wgbpp9umevZeIDfo0DmbvqFmkn1Jm5hf4fR9cKnAZtzOJBkpjVm+ECHTermdlnvqwXsuZ23wMoozDQokyQeJ+W4Ql5kQd+ZvQ9/pRls6c6AxPzrU4y/FrTnAbkIPkON86zFvlTxWF9rTjnVuQAfJ8pz7BNMb2tUyPVPrUJw6cPLO7TY6w/kUMTuDdqTqQt0FYm2ufdGDEQPWsYrLmzecNv20kdvIwag9p3/WfeUg/3qYN3i+ZkPd9Bkh/2WtdsnIhB8k0mkovTrrSxGUCFMgGH0911re1Lhr6z7ZXZ2Pn/b4i/nQg5M3812lqvNlWf7PkKHJI9+y355fX+nZ5aU+fHmur330Ul/54Jm+/N6HYqnZOcMOmL4BQT7gmd22UiGTnNJrL6vNWvPTi2ReHI0FQ8BgsU0Eh4lF2EA/DFooAmB9fSKQoijcYN5gxnGjIU+ig2qtKmUARUEnoKhv9ctT1D7O7TMnhZTwRiP6xidiU7Ha17wSgY5BW2XMZZgOBHPz5KGj9XJFCzp2HgR977y5GAXQdb32oRPUO+MUiZ0qtDJeA0HdgXzg9/HKxBtAhR+czyd25w9sGAO2ayi9jbDPofmP2min62mUmU/jvDjkyRya9U5kN3X4xkbdE8wU/OuUNbzpG5mHXKAnKLfoZJodN2lWaxv09E1TXewWUHvLOzAErO2+N+AXycx1pwySD93OPga9dKPqjJuUljzcx2e3BY5bXG4jhNsC8g6cGdLZN84jfXSn20fVvKpxpAwbxz5kYYTcWS7oEnilvMARwKgXZ5cMRELmfOaEWNMRPpkEGZxdUo6vpHzbZmMsG/POaRvpzK3O3Mp0dHl+GD55mzbmTKfMXCcW1vo9DwzSHdhu2njogY5tNKj1sUSSYAjTD/XbI4M2MdO70ed2Cz4iVEpVsFdRTF/vFRHixgxUd4H4Le5AJygL+UzvCGo1XDdUC+3wCckSviTo9kW+MygNidt5n1rKdo1PzeCRIc8N79RFjbneYlDjN/FEjMhGTcimKLriq8/5btLL660+fHGhD5691IcfvdCzZy90fn4uxwFlf/DgXnhBAxSFABkRTksRpmHmNoQsUfQ2F2aU6kx8LwYvNG/c/ocpDuaNjbyxSLta6ll/BvVwi0TQeP+PvmyGE202pyoO3shC9qEookjwYaCvT3zNS83Pvi5e6Cc296aCIXlgioKdgB7Ik/Fe+91OjeDY2ZDIyYmderTNugnaPMtEIA9VceFrZwNbN56gz0W6EwTbAvP+BOn0zcbX2AwndQLpnDfxCROQbvjU+XSJQyr4UwnigyaNjFdtW0X+Q7ctQX7Hp/Y9mDQ4D1/8D/NOxqrNOIAxUXgho7G0uEvYc52Tvwq4rsVH+9bIa8yLlnJ8ox1ul33u3oxXIO8J+g9ZW/hO/TegfUfpBi9wk48vpC07QG9zMTodLKrmDDFORkRAgtwVsA/cEZG6ESvVnfQqDzLkkcXVfkPx3+0RV8CLvnD6FTA2HaD2+ts20OjUYMDevnGDXsORnvOTeAp/rGIFIM/CQga0WwVr9FlHLhWeQV4BUOa0aL/RkaCWntIUmtPhe3pDFpQnPnaklFTzfFkwec6Q53HuFL6Npu55hk7qmTLH53m25JHfmUcNe55vOR+Zo6YduyswpM4czTTuSHiSQXxpD+kAhb2qMu9LraRSS3NPQD7hbbvuKvlxBLNSSCDCVHeuIKcwZgUX4k7eNzYZ1Jw3fnErAglQUO+CiCAJGPxA/Nnen3aNOYuzCZ1WibZ1XuqawXzo9UStnsoBfSKg+1+sX+67XlzuEu8/u9DXPnyur3ztQ73/4Yd6+fKlttfXrBrZUSNtv/q4lXUr8apuSno+H3pEhCKC7JD/YG7dXoSsBG7ssEBgmFzmUYPwzHKFBV5LkT+lVz6t+78jryyKgkz3XLmwbO+evNeJ1nKm9sX0dXidreO8pSnHIjkIhyX42dk0jD0Bc7u91tb/7ezuWns2mE5+uBfoR/dDooTc9lVOFvakwvYW2PKG09YNhnRnY5r4DXHypgXdG7xA7cEqm3hx2BOUk+LH3v/JDrLOSbsTvAN7hQBeo8m/gQ+cvCu/jxcw04n6d+SRX7oGnBqWMQr7j8+IzCkCCei0LcFmjOvSmrbPB76TNQMGlZ56zfkIMsf8AjLz1gMXpWcba/5xuVW2ULIW7mHi+u/LjXuEEfdJ71F8ULSUt2NHcB9mEcvM0EizN5gF1nvIXxf7RKAS7uxT08XDO6bul1rJZQzzUix/yqtHkjsP2nJH4mS2DUMTc908DnGji2ydED3nVSO5yJ1nYKBDE5T3+vGayfQqh1IQj+9kaQAAEABJREFUzds3lnIWUhm3U3ecdiMY94igbVIEFMCgr+VyuYX9FMiNtZmLB2xm7kOZD5R5SOwmSRjLm4durohQBGAPgBHcTeYD3Ot9y9wHSt4Vv43uqhN3C5O2bAXJj3Xb7m10+sAQe6PKoACKKn9yn+iZHS+el9d7nRPMP/joXF9777k+/JAT+fOXury8yv/0Ut6Lg0IziiKOEYpQgqfEtiyF1uuVSc2ikDdg2dFV62Fq286NWG12JvKEiPI4H0ALwosG+9aM1V8FHgWBosgBopaiQp6OLvvo5EpX3mmbVC8ygs48xqzH2zh1dtrU6KhOuzJYULAv8AI/hhf7cdq8bR1APTipWzi0P5Ttpc5ptyV4X8v/i1bX15e6Av7vZTunAAfnSjtDtFeVJ1wUBTJxFex1YSvv4NTc5U/dMV1rt7/ULv9HMK407a846V/J/72tseeFYcYW+TVy512lnv+nMBtl+/5awk7lN/ANgfukNI0E9ZO+lXFqSiAf/K/UQY0dAZz68bLaR1PeOsXbZuAv3kn0a6d/mbrkkuRu+N4Ucn/OfdIhXZ2+6Uvfi3ExetJOqYdvirgWdebTWv4Wb4WleINfrcFmvZYt2RLCuaznx0TyPnTkM1zOdR4o5c1HhCLCLLQCxrCE6CbQbxDI7iAL5YM+6jANQAPgMKcrzaC9lnWCUYdHKimkhJbLhYwl+QoJRdwFvuJoGKy74yJrWwOhQYfRFzjIada+hMdrsUdzFREzmMtd5DrQmSLvICJyXgQjGC4rLmQ8sdtNoOtYmK5w/9+MjVw2Uj0fPefSBG8b1oXSRwcf7S+55Qgu3hk/A3HeJKl/Lm955+W2p+2mvV968TsVaZO83yytUcca7YihylnihTgCH9SxR3+RDSOPW8MvvXKFIm7DpT1XO071xYcbKpnnIc8RY9YNLLuVksvbLVOEb7zD4/86KISLICTfJCJCEaHjy6nC+Ef2Tyh98ORgbsUCQSlIHvnHhVfefUcfuh/fiLXMvbRTjTFnRtg7xkN9FvAMFXQqKPr4l+25HAhQqhSDVEbJfcC+KOyLvmhgu286v9rq+cVVflZ/z4GcgP7s2Tlx4ZphtG+NYe0uhY3P+I6I7IhSC9Q8KDNvVzzJGhtQYxL33uUJPU81586ICLl8cbkVyKTQfZftrPKIUESsyXvonOfhczmjpT9zpzl9AKVTb6GQe2/r3JtxEFrDbW3ac1r2CXzHZ3Vj4jTuE7LYkCJm3/yMCBUmQ6H9xTTmPgyoelVhVYz4PRCAp925tlcvtQfT1bmmy4sZ5q8utL+eMV1dymikGy8RjS8ChdP4QMAdCNwDm9wIP7JZDND5f5NIfF7vGpjwFVnFzxHfRj6jj/lvGKpqKaDKV4i/qCr4GRFQp0OCZ7h16FvqSJ46u0G60Z4EinNeV2OeeM6sac+X5BcdDOptLpdJvY9ZLst8wkcE7f6EZW8Vs8/0g9tgrG3ujIlv8bD8GGufrbq37H0didlu00w9r+8YiwlBA257gbKZyZu003q4HJof5z5uK91DMxvoaX+1c6Mz52WafnS+51HOLdIrtR3n3WBpn8kRDnbWAuRx3xS7w0VErgOXE2OlfxMu2hSMq5sSESYHRIQibnDIeA0T7CEJyr1G7bdNVhDEwwGcQB6xURTAvigV8fM4hy8C+eVWLwjkHxG83/vwmT7i9/FnnMivrq7k+Snml+eMea8kPXwFWXGr0yPuT6OE3f4wWBCukLoPNmFeub0BiGDQgQgMnU28QRvljT4boDr8cEfQ+MIbjAhcEchCc17yJDRfETMfsVKlnpbLvmlZbRHogEZQbZyGTTtBpKcPTQ3esC+WGTQ87UXELbqYTxmPTAZPv0Q62FYGrigU1G24vmm353S80+56C92q8Qn8oIOTfoOPEqoO4C5P2wvlC3y4L+SrYbXlb9WVz+Od4Ly/eqE9wXx3+Vy782earl+qXZ9L20tpB0w5gReCf+VUMfDb98gp3Bg4dQ/mOXmPnD5O2JBPyqQ8nUNHHBh8Ui9CVrSpwak9CPAhB/aKN5W+KSDs3h1EBBqdfmgMf08w9Jro/yn7vWtyv+dcmNQYm8wj3RONIWDWMD8ayLGBmjc8Ris138Uf+Z0XhH6gsw1qv+PdNyYZQZtXlJUviqC3Fnxjan7Yajn4Ebrh7dMR6CCGm5dFMV4zdOeiSxlDxtIM49eZo9nP8DEV8lygK+cyi4FuQNCVY9S7GJ6EyzTKJLUYxR6FbCMoY4jdomnir+V4ehyZI9hpgImBXcu6OnMogdw2Zyx5t2ToPpC2Pw07bfHrxsbSXsoJRIT8h5MkQzitchhX+kCFfMManzFeqQ7/8EYH6NO53AeMVyQ8r0MRkbYjTI1MvvogKyJUjiBfpKMUYUif/kWluYdCP23jzF+xDoK4JY3qKlKcKHQCtwEz7W3Qfl90se3535K/uNrro5dX+pDfyj/k9/FLArl/CvUemPGCubhn3he98XKjjDcqPqCQLVjy4Fm4OQ4lFHEENCJu0iRZAPOCajja+C23sbtPBBn/AzkvoFwdVjwg4AzIPXfEnLcQPbgTzWrUzyJng+hsFa7vBsrL6WQ+6YO+6ASiNu0JTvv8tJ2f1TkpX1+ek75Up93ZX4703kEX3w5VOk2DIpKRn9kvMAW/C6fp0q9VCNK6fKF+9VzN2L5U7C5UpiuVdkXQv76FUVum2xbZFrpLnBGsz2rX47Hr0Sb0aAidjtLZWEAFA+lBm6ForFXVYyzhUyhigQRvdLG+4We5QjcXG6FAZ9xv0BEBJq5lzfksh5ti/ab8Pdwrua8I7in0LS1yA45xv7OpQSeZ3q/xdlL2IK04LoHpW0N3yPN8FbVyH2QHpsH1pdxsoSNZ72Pec7mzTnK8U7WoB6d45lY3kFl/hY2aX22Z3k1bdoMlF3/7Cs+tN2Auz3w86OEppjppXJqz7Qy+OtHXuUwCNSkn/9qWQpo2UTDbpm/WZc9WfLY+vKnWCDoHl/w0YD/1e/WhuwLjU6vBlpnzOb+YJ9j2C6lioygbFRCczsVJvXP86X3gJ5rQ9b7rCjiQf/TyQh+9eKnz62s1yjd1XlCNpsaeaDCLjj1GyxPwFshngrKT4gVOPcB3y1G9udEVDaDSVdaT97NlDeIZ4TrhoAXw7sYbCmmJXGywCPBW3Q5zGnPg6wR100ban6CnDIYNnUk4Ce6/e/qDHtR8t2186ovvPfmmhj3XMad5kr/qRIS4qcDUEGn8ZKDmuq3f1AnSHfudspgVS5X3sU7b0EXuF5L9dscb2BZc8xv55QETJ+POS4TtRS2KKlFQGAGhiBVSiRTxwC4+NNomNr/g5FzqpFL22nByPmnXOsHuhsA9go2utNG1NgT6mW4J3E5veU8E/N59SvlHwEH88SCdDZ0AblqUAXwzENRHnUI3Y9U4GEUDTrm9uImvXcKv0N3L/QTwtxtLP3VWEiXovw7agtt8650xmsjrCxpTpCnnCPNE5LvfjWPe6SxLvmk/nKzaXJ6KO2PTyU/YZXiPAzUxjF0ut2LW6Sm36idFRCjEOK9weoHuXD39azSrSdlWqH3Ed4QyOmkDLXzzc8FxWXRsOiIkEBGQ0PFlk0LEkMxiC4w5lU+GNunth5UAZV1ePKyXwKND0DRPnqjbOob97vbTc4I14JM7jSLL/YxBz60okuAxaN86SYPuSzE10zX0C+MbtBNNa8uX80znHmlZi5+NOk0n1m3Dr0a5AzW/oEONRt9bh6S7XBgSJgAzP50yldb8joLtddsGVpHbvTjXaFPPNAL4iCDbEFRvvOxTVmbbVMqdyZVmAitOrzxJbvcIfUU5Ep/iHdiKWwj5r/AEtE9w4rIHPWCAebj5diIddj86IUWgJC7LDVjfHgvD/bDCaWNNW+9VME46BnWh1JG5qhmhiBsoJJIARq+/PN6d/bh7ri593BjfxmTtBG75H7vxhVVs8l1BEBezvmu7n3TFF9pnBPEPnj0nkJ/r/PKaT++T/L8HMtH2hj23z18sjXLjih27izm3Q94EVI7uVRsRjfBmLir2jSRZ/Fa4OuUjxStnmo6ZYRG4QGelNE6Z3YGc35AdxPe7LafXa4LgFQFxK8uMNRhrKausGJ/ogKxoSXcW5IrGIvZLgbHb7+i0HXN+yk0hdSgzbyxYsF9uF2y677R5dNa6Ov52bDrd7Yfr4uUDg9rzG/SeT99b/6Mz2uB2TKTdNo/rQGCsBPFaQ4WOCB7BJqbsMFdmaLk64g7ftfrZmTzBKd7lT06rnj460bunoz5/utHnoO+cDnp6ghyc8aJwSltMn3DCfrzgyWbOf3Iy6B3KPCFgPwJn4ASdwf7hUy1FBb+M1atuBpuI5ctJ0xWLtyTXTWSRzIQum+Wd8WrgmJp3Oxv9qSUvZfCWdfrdZdahsEkMokr/kNfRW2G9lccZdFge5FvfyDwyLLqB7RwDzbkSNL/em55aO+1BU67bfs7AaW4cODiIP5RFMncBcrfDUkoiW58o5R2a/wTVK9dqxxnBw4DkfcynYHkEtRiuc0ak7VjyZxl+0NZOTiJ55yBPnyfaNamxhjpzqbtsGuARRUJfsJ5rrVCbgayDlGMDAzYoWZBQXp08asFLP+lHc9RhboZyQ23Ml8baPUaWpbwNd14WDrAM9B5ztdC5MjRxvmPHSFuL32J9B+vIqh2/O+3q5M2uLgzyCPNp7c0P6pqVzNyg08ZZjj8rk9Q6ZkyPYdnXC/t9BLeDNsqYG3mrgqwdddNbGUeJ7H/SppDD3dkPEn1uqfMzbTlaD9nsdHjHF0PQGZqvwBnjICcNHxF+JmbF+5/pCfPqkEs5j3EjiEcZVcdTif0TF+SXUdM98z0D+XarS35mfXl+oXNguiPutd7VmHeNudkZ00Z6gm+AVXGo6hvEdOwCAowMUsc37TtOzryFxpyi0yiP456GHacbDZ74PXe/vyKQX2q3vQLXM7+7IqhvOblt1fkk39EVC0lL+WPakTc+Y3fb5DTu/wvF/W6Xv1PvHWQJ6o2Xh7lMwwJBJtvQle5Fx8NjkETL+nPgR59toVFHBm9szv9C/Qpfr2SZ4frZi1Rr0VCraqkeY0EURVlXKQW+3Ax+BBmaL1yYeJNr6essEoNcS9HJMOqdszN94fETfRt499GZPkf6c2eP9M7pzD/dbPTOyameQB+hfzaOOhsGnVYAHXziHqs246ARvpaikBJULcEFMzFWGkjsX/aFbi4rg/m0BHOcT5Ji6MIgb7z4NMbF7egsSMF3JnGnXSjl3ZA7baTg6GErc3LlVjpLbz1fk3VL7+tNuIHHeNDe2yjZ6WM8aCwzUhOzDFOmbz/ISMFKM3HrsZa30PxK77WHQo4xYxXwDKfVwWp/EZLvtULGrLJmI3BWZ8yd38nNEs5noYTn34LOPHOeV5opRWftNWHBCstseE0faGaQmmnWhx63XoV18Iq56MxZlzSK3Ih6brYYU3Q7LFZFn2EFvBNXB8J30ROJU9sAABAASURBVA5FkflOXsxFhEXpwOszuPAoFuDHZ1DhrSqyq24afyvvVuI+nezXW1rZAlqTlEGhO7saen3Bbe05lT7MbD4P5TP1CR7uzyzmgSy4UfGhqsegMpxIZR73HOcQkaJrj39bYtE1+/mW+HNNUH/+/IW211dYwiPmf8Ou29GYgxN7fmcfbABr6Dx0u3W8MmBfLvBaoNRZfDO6+iFtvmV6rSYiFOETnauPVZy04KzwORM8rBcRKiAi5BNnEFA7QXpykCSQb69e6Bpsr88Jkue63l5oR1B3kN+TP8H7P/cK/CPK02ss/akp6IyiYKCb6GW4pkZHTnTixEm5QY3JFLnoROFcRCjC0HyFSaONezU6t+HbjsC9BVfXF7rEtyt8urp6qaurc+0ZoO76aWelH4wCLZgxX227pNGlnpknO+/OuLgp8ti0wktBw++u1js+zIgIVWyeDhs9PX2sLzx9V9/xuc/r26Hf9uRdfeHRU07rj8CZPv/oMfSRPn/2RO8S5J+enPG7+AkBfaOTutFYRg3A9opCFWyiasD+CAYVFWggL5KGFqp06UDa4Gd2reCDgYJ+D9qOwzoA34O+LRL5cOh0+jzBRKVhyvFDz2WsJ/pwIuiLKyJ4CrW5/R294/5wekZDZwW6rod6u6lBueRNE0e6t9INNyifsp686zPmejr13Ibz6BZqw8/09p6H+4XxlUH/KaHP4HKPhiJeRUFmRCx5eBMgxxJ/7SpDjkSMERDts5y+oRPmBAo5Z+ljOgtZU2etrH0VYYtS8Ofn3H77VBQRmi94Zp+0psW8C/nyM9b6mC+r3ZlSF3nu/zm9jssst2zOm9Ozf9Zx+gbCRupif9ZhNLM9TQ3akDfmpOdPuFMMVIK+sOcRMfcP6U5nQBSsGy3/5UmgP6OLFUCzKMzzs7kLY7JA0E+70o5B2sfz1k2XKOiDiEh5RMhzbUWIP8oGEFesKPiILsm8nd2X8emMQ3f/mgLvER7fHB/SHb1MQ7Pw8pjrcA3Ypt5F/HrCHqwDXNbq9gbKuDovcs4O8mf1KCcaBk7kQdr+G1LOH6YOFH7q0EYA38sn8q1/juWTu9wmfLb/xsT6yTaxB3aCv73G1JvuxbnXqs06rmTFa9XJjAhFBNz9d4g/8iNmWvA2IoRYJiKoG513mv10qe3ugqB+ri0B83oJnFcE+EvS290l+VvtCRB3MQ82n/ToFHcOva67l+UTHabM9CIzujqB28F+R4f7LWpLoL6+utL19bWury4TO14m9v5vtPHXftcaMkZOwAOn31oL6aLiBurmiqCtSzIiaHNkau3f9In22K/OQKdrqSEWRNFmGHQyjPyufaJ3zh7rc4+f6vNP39HnjCdP5fS7nNafcEJ/zMn8sYN40lOdnZ7q5OREm82CcbPwUPj0HfslSvqVi0+Rf/oYV6Ab4SdM3swj+mluD/2LzLwXqNtrmmkmdQN9QfLofpIbE3L5V8tSP5lzHY2x9pi/qvWQJCIUMeMhnYfkWScBIvPpkkwzxqYp+xgPXEg/7isSceNfRNyn8tYy3KSPeNJndKiMThvsc1987+QlkOt4wr51Lcq2RERScUUEz/Wm/pV9DU0fVl+g6SvU/nqezWD88dMyY5Y1mbp8W/Ncbm0fbSKZ/XDLLXyJI9esY6/D60fJoeH7zXPMdRvWfhOsZ9ynFxGKiPuyvimyKF+/L26rwTDcboM73Lgt/Tip1+q6Gwv+c7P3CgQooEoaEyU2BPIT+nyQ9/r0k5z1ZrbJn8yvOTxeEbwv+Rn2/OJCDtpMKHkO9nwp7sr9ivZ0Pr13DrWNg2MhrRld3W8tB5DuTZ1gJT5HyzPxAXTye+p6InrGzugYRqyeDvCuCZXfYlRoUKENkYio6ry1ubTRg08S6GjOFlkz0LbDaJPbEkHdEX3m+w47OwI2QXR7rgzkl5yMLy91eUk6A/yFrq5mXF+jx8nZdEcQ3nEan/g9u/m3+d7U3BfYb/RBJz3RcXuC9p6O2xGst2BHhxu2saWuLQF8j8xfAjqBFiOqtGcNesNQVUvRSBCHKPtVvtzYoohYUKGVDPqCDnD/uBNwQ7y4ac9Gsse/qXeLJeqIMusXVUULFWhFtiEgP3r0RI85eT8+faKnDuBPHuvJk0d6/Nj0SfKnpxudnTmIb3QyniQ2w5AvBZsBWkdt6kbjMDIpR9oBomY9ixPCe1yh7oC7B2WRab0YO88vxEi6kjJHgtR8d0hXo+HdbU3aGOeObsh/liOQ4TQFZt7GulN+uMyEiumKidGdUADRoBSjX7v4y7pcLsWHB2JsOP8gOjBumxepaUQc5AyfVEIRK0ryq4L9v4ubPHzFn7mbulZKh+BsV1J8bjhGSlnXUti6wbwQ/SnmQ0CN4jFbECqSZr/kCz9tI0E6bWIbNm/LI0ICHV2BItKS6BX8owT+0EkI4F2WtIl9PW4nRW7doXWu696LKhXUFxGKWNGVe4DcTx7DnmUtW+uKKClbH5YHaivEOhI+BgsrzC+KLmWdbAv5pi5rZH/TKLcZU2TBoey9SGEDPOisQqJQvykSWkgeTNCOXmhvtkOCZF6IP+zQefKXj8J8jwQ61Jd+UmGq2Cdg3sAJsvHDesLCQmHJWuSrjArDGdQazIUIUvikA6rE3vEKUrcqoFJIRwgVFeQzzCPBbjEKfBH5UKcXvWCPCmxUkO0lLyK0Xni9jCwcvme/HzKRMV4eDxq4SpOmLLn5saZNE5RzGfN0GvNWeLBg6V/3qVHw5xgizXKSQYNkdMsUrAFDavLYbtTLGUZPFHGiMpxIGkDkHk5BXEC/h11IdMo1Od10fb3XngOk45Cw3LMkD8a8EMBjd606bVWIN51DKzWSaS0D9ua2YIWlK38fdb5B5zLxesJ6lj2EUERRAQ9pSMFtFCi3WSAu+o7cUNLQQmMZFLoDH8SANQLzRFDd0fBLgu0Vp/QV13TANcH8igB8mQHewf1KWzpnS3BPELAdtLfXW+2QXZO+tj62rilzDe+TuAN9Z7K50yNClWBdCdzDOGgg+I0Ew8riiCCPNpcSSsTcB+4HB4KIkK+ImZpnHNUZwD1fDgzz7t2IUKlVg0/42B/g61JHsX3yLXPdjx490pOnT/SI4H0Gf8bv5pY95hP7E4K76aNHZ3kaP8kT+UbjuNFgu6Bi2/4ZUkggn1EUEapRQUleH+OiaJaxLfddFg1al8gUzSdN3zK71BnXGTd53XnGLHrDE1tYnOsyf6Nu+5k6Eh9sI6MKsmF4vs0dEdk2Hm+jfksn600/EVNlpnHAFMl8I4+ZyyfJtUSm5wca+GEf4BT8zfL1aUmQAOitNkxfUUXr3puiqxwXJeaq+GbYWX/pL8KVd/oGaykp4tiIPtYVQVnjTqnGeokIbN/JcNI+HSDmFS0mnR0ItY8ZOBbe6U67kiKjADcz5haPHRtAxu1aRO0AFvOe0nBzGgYRz/WOZNjGobdzENy+bdxYpHPJJXGHHPxd5LcsZ9+spVc6K3a8vA9C/jD0Dbk6VlfAvva+2977lG3L8qMuzFZZ5uFzTxwj5W96uEDhUaqijMA0FDFIhSBeCOx5Qi+eJFiLnD8wrlLEc9mvFuJFALCvWjYxhz2Pu6XsfYWDZb7c7XYSX3xjfyX/p8Zl91xYtrlvInD+wdpv5TkBAlAg5D/xvA1ll7hbZgQjFnRE0BFqOzVO30ZP6jTg7ab5RJ7YqxH8bzCpsyk13oQ6Lwame07oHXt+Y+q2j0+lFN0gVGrRwEm2lkFBoDNKrQrzHnT5ovvjCAqERWEZXN40o1HHnje0HZ9emjdJZIVJMwwn2nCCHoGDrmWB7VAob/jqQJwvExttCNKPHj/S2ekjPXr0WI/4ffyMAH7KafyMz+qPST8mbf6Mz+2n6J9wqh8pP9AOvxgkqBsvmTyh4rZTGcRPWV6ZhX7L9uZl6jQtzzznH+BCtMV6Hje8xkbnhawr07Q7GM+AOq2kmbU+0F1YF0nWDFMfXY+N+w6WnIdvl7Bt63XqS5Bw+Rs0DKQmPobseoTpDSwMtJKSZ1YIuJOlW5K+9WOuDo8eKmHLKx7SkexKxKyXRDNPjjLNg1uzNBSxQKZoHaU9dhGWh3y5f7KPnUh01s8krw33qRwAjbU/F95l2vKbn3JmhCKwnrbTUBa3fdFxYZ1OPvycIaYEHYRdsT4jQZrNr7N+92x2pFLHKrZzQzsmgH2hXGctJ5xGKX2HF+ike1JO/qlHOWSzDnPCediYgGWopG3zQtYtgAbuSsF8NczN6Njixk/s0x8d3U4blDxfjJwJQnJpIOXDAs2X+7JTT7Z3Fn3Cp43OKFgw5pQOVTI8OkDScb64IkIRHw8Kmk8b+33AJh1qBXNvREQoIlJvtZeJb9Ajcs4WOWiHT90xqMUosV+KoO5/7HaDQl6oKWjSPI+65w/tFoNn0khzM3W6Jr4U+curZQX/KxtlJQZVvgyX6VrDdKW+faG2/UjaPWOFoPT133hibz6GobDuzUNL/1t6gK0eEvcwLj6ja6aCdgZeedFlpN11x5gOsoLP1ilEnEJHFYzMCM1U0EBfUImVKH9GK2QatRbNqCqlKJBHBDrwWmgc8YInXysU0jHQVeYVFfiQvQNNmgji074xyJQgz0HcgXYznhLQTzUMG0W4BLAv5kP4V+Xft8fNRhsH5nHUyekJJ/BTnfJbeZ7QCeIO4CcE7zNkDvKPOL0/gj87eaTTzSk2Nhod1Pni4CB/OmIv01UO8LUU1VJmnrrLEUJSAYikkGTGUPAnrs4nxZkPUkZh0w7GpzD1C7M8sfLIreN81NO2qcHo3ywUb3CUPUwIK9wHCqUaeaYGVczFyEuevMPtyvE8ySI0vzSJnEX4DSdZ61vUEulT+gdnumJuHhsLVszLGQpSIG8epHzfcNYE7l8HH9ZOFkHJrDfRZjkd2a1jyg7VVt5p4DltvcjCQen5DtK2s/b7mrYsUJnh+g0E2GJqKBeH6wVMAu6lXVZjPnX0YFPe8CfTli18o0L7CEmdnv4itc4BTjehwI39g3zlpXZLZn3XOnuNt/PtfkaEqqjGhaATsD4gmJOQfUnMpZYnBemjNdN+OqPb2KvKznoLrDZnGthP4GcE3AJBpeCeERGKuIE+wUXpe0vRozTRzxn3Kr2V0P1vrMrH/CqTt3eFji4n7sOqQl5nL+4E8UQM9P6oTjBv4ZP4RrKM/umGaA5lXImDuOdJY+Im9RwkH8L8EQgRy9W7C4g9rquiO3CorH2rwol82r7UdPVMfftcEwHdeywm3uY+1nFnGA2hYd4g+bY3jQtaFcET3FsMkzlBO4Ppyc0i7cC6lhvmjxEkwnYTnU5oYELagW9TpxuJFcj8m6l3C6S+I7CSkCA8dO8VgV4xig4BPdOhLJj5c14pFZ2qgCZqURyDYJhy50dRqVVYYUAZ8qXdBdsbAnMG6JEAS3Ae+JxfgU/nQX5EKMpsWxEq8M6z3kiZjUFg34ATAvUpp3IH9TMq9ZvEAAAQAElEQVRTn8iRn4Izgrk/va95J8hOlro3m1Eb+BMwcvrfENhNHdhdV8X3Wqr8UlLwAY9whfBbDEJ0KerwRHHBJaokY4QO0fk9aK/C5C2ctCowHfjM5E9N1W+o5FXSWGQhNvGQr3n+M6YknEcHcjOHPI/ugAyRg6ZgGyBlnUU6W8nsNz6se0CgDpyG+wS3SxouamqYX4HxlX1rGjkGq3papJ/db/1o/gcKibkjSXGjnH1Jv8jRx2BzkctZhsrx7fIUsQagTy1AAU50L9x8ew0nSJpCuK1sSMHfsfnObtfTr9B8uRZzpmndA2mBSyZ96LFop3mXZvSTxwBFnDtzJFJunYdgnYgjn+jXRt/YSkPscsKjnpjtmpfLWLejadBb2UEdHZC8pIn9r9HnaJHKDKjvrkjvmP9OvgVwhzJK5ANBdqluLqeNG8kNl3L7fSP6ujiP+wG0xW006AHsul0L6J/sj5WS+1Y3/asEdkxdiDa77Wu9DZs3cM0oRFEsENToUdXZ12RkoJ7TlvVCMOew08sc0DtBPfU1j1B3vdTjtt3AdZGiOqEX3hMr+tjv7JGu0wfI0MReuNXYrjmRX6vtLtRBmS5V+iX75pY9VG++1gbfUKa9J5YdA2IAbMX5pp8EEUWKbJEOl20Df3bqvKZ4Ic9v1AzKQelVxlaCnjvGq1o3koigakOK0m8QpBeUiEXHtMDPQCNb7wnexYWeaVdIJXQA7QtQGKSVFgbrVVQVdIxQUaAz6xdVAuQwjspgSfAO7HdJez7LGbzXq0cAhCFFRELLleUJugOopWpg4vnz+cjPAcMwKF8QoBvq2AwDJ/6RU/mJ/Mk9T+mc6DfDoMFlodbfDKMc0F2+4l8ps8/maykq+FADGTQiJHgH8YjgfVZg0kZ7nRKUz2jHI3DGzx2P9jud7a51en2lU34bOgGmm92lxu25NryVjruXGqcLbdpW1YGdF56SoBo2xVjQkXlu3gcv4E6AaK/oMKuZezz1tldHMUEzTRvp49vz8Tj9ME9pKxu0ITciIUuspahkZd+G0t8RkfMhIqRCIea6AmqYsZw6IoLssCSrTjfcF6x5f/71htrpL5EO69s1+ympheTx7VD3LTuFDPe902mGcp0+7yjZzOETNWs8kBXmSADPm4InpRf8oKbOpkddEHX0qA7aOcV45k9qBLyJn8AaX7E69nHNzljtgNWPhlcNhRXTws9UbJ3Ytax3+Cb7blAhNjs5PWW2Z9BcPA1540VBfjnq0aGG1GhPU0DrjMLGj0yUmvB3x88C/t+5sP+G5+MxXEejTW5Xp/9kiM4wYm4ewwazJODuu60TEYoI8TggIkjeYLFMv0uugudMFj2nI270I2a+01+fCBjMOnl0tw2Y0nvqq008uJVe5UcUM9yzLxEzVY+UaflPxUSfd4Xk/mccdAfBPhbsjSIYq2y0optnr+z8Bt7KmbqBTi8VHgRgR5PriQH7ThdoKP3Op5g3wPziNywBGTUJr0KlFMUQ4uEsZJPm0/hLBXufCOKxvVSwF/Y9lJ+PC7aKvq6rU/oYJN/yLhEqtaiWGSTl6xVgnhuxnzP8VDYT8ce+6SQGU3SR8nL6GBaGIkAxpHAvBVQ8EvARigi5DWVpgylC7rJg1om4oeKKWiTbhkat8HPashWFCVKw64CbQZMTsE/CG07HlTLe8DzJdwS9Hb+lT17oDGhEUHdgpkABNsowyPXYnssaDr6lVgL4oDk9yrIDxg15s2wD70/wpydnOuOT/OZkgy55WX7USEC3jlFZBLUU1SgagQN/rUV5Ykf/hLxT8ChCj0J6qgBdT7SHNr3L7v6UU/g7tOtdg2D+ztWFnoInV+c6u3pJgH+pE4L5ye6coA6Y3Kd8dtoQ/DfTVicE95Hg7hN8sCkovEXvmTFNr1z02e255NllvKL5b6TgOODknkcvSff0063WO/8IcdNftjGDDYzxtdacXg3c6M6Sm/QNJ2aFlK5Aju8bHbZHEjl8KDR+gpqYLxNzp/FiiOjoxpGj1H3srDE/0+f7lI5kVC23K19eKFaY05UX7FqqKht+LfO6iqGo1AqKgnXYK59fCQadz7CTRu26dL2btOclxEF8Yi23PWmCe+PlpHn+ul70tDbW6QRC970h+JR9sodLG2tp88aaXunaZjaYVfQNpPbAWKswD+jvVfIqdaZRmD/rNz9enDSoxQLGSA7MZWRMTmBPb8DPljGcShUs49QZq46+0aByOcZ3DuKMJwEdQ1JUQL0FuKPky/MUnxm7vgDHnCGreP54spuPCFUStZScLxANIQ3MgYFP64P/8+YtJ3L2wQ4Vv5t7jxuEDuUK9NUbA/lK5klivKpxI3G+cSN5M4fTEa4EVWiE3QBukaCIP+3bh5AVc81+ui42nSUQQjThg2k7UOWblP2JoIzBZOj4nEh/K9lrlw4KDaoMeGXgVxTShUWeYFJV+IAWJkUFxfwx0K/1RBUbm80jnZ0+0aOzpzoZzzQgdx1SFbGPSUEb8MD+KGiT/QMCYURgp6jWUZWNZSD4VvgBRIRKqYooqqTH8UQbPr2f8Ll9s/CbYSPjhKDu38/PNmd5Wj/hxcK2BjapcbORA/6jszP5E/2IbDOMyW82ozbjqLO60ZOy0efw+wsq+oKkzxsh+Enfpq3e6Rd6p13o3Xapd6ZzPdm/1KPr53q0faazawA9vfpIJ5cfZfoxstOrD3XKb0ePOak/vn7JSf5CJwT3kckffSfxSV68LDioS96qqfTWHYqIlAT9MCNUkEWEooC4jeJ0mXXKEW9dKfTQ5ZwE6/shnbeX2xLj/Zr67rMVEYowCnRFHFRbbjpN6+Yz0zltpWBtFPmv8qwKngIdmx3ajKCn0868mXUCbJNfqiZNfH3pPbJciPLBpts019e6OogurBROLEUoSjyihcqEfOoMZWdIJ2hT7JH1rmim6GC7WB9/ooQET64S6Lk9baHmc0pMEu4peTZP4YP9cP6BUsbl0CQbP0lHBNZDJaixC1o1sp5G5rrXgOH1MQwnqqAQKIL1XM+eKFhHe3zd+wWEAO7T+W57rf1uq85pvW9xipeUIK+jgxD/kFEvtUvQA2gdAs2AfMw70DcgeZs3MrE8nA76xfsoHUDVeIEP2UfQxmbk/vm4yPKU7StsC6R8oXbBwyJ6O5uq+y+GgOzAPeYUc6tzSm4xKNzvBOpy8lh1fKwYz8AjCXkvJ2oE7AT7U9IYNSE7gO+H5pspL2FNA/UAxq/z5ai1Sn9UtVbEO5gm2rIi24G7SY/ag+hw53zH+YighQXrRWebqlM6uzpo82VSPolfE8yvz6X9BfN9q8qkLy7D/Ct68MIy7n7SyfGg2aOMiGDyg1pogBsRunWR7/TsLHlOAziLE6/roFS49/Gq0HaO27q2ftV0GicVQe0Lgg6MCEXSoloHDcMgn6SHcQNdMWrcbDSM4wGrbiW4Vsoc543ojcOohHmwOTmRMW42GsgrtUpL3TCwRXktsohQ4dXuAPTN11JV4QfqrEOVaZ6aSZcy57neDf6fENBPqG9jjBuNBnVvSJ8Q8E/57G7Yr80Gfy3n1H74DZ7Afobf/kz/mMD/dBz1LnV+jvq/UEJfqKBIn4f/HPyT0vRYO53xFnpKYD+B97/YHNoVn9OvwZU2BOgEb6Yjb6gDE3vktD5cPtd4BTixDwT0ysQPdGO/ZdLvJbHTL/O5k1oB+6ndnkOGsp7ZLGuXRT7z+aRi60Ay+XEeEaG4VeB26lbWWydsw5Awr7e7rG+s2kHZkILBZCzZ3+QNXUfXcXuz/QjC+hG3++eojIRNiedMxRUx8/PGTzBh00wDVFpSMxRxGwqPCA/Kv3Ljxyyb872pGrPs/udapBTXKEWEqtdOKRpARGVfKwpVaCiQlQo/bDTwdWvz6KlOnn5ehcCyZ/PfE6zzBWdqapzMfULf+3/PggC+54S+JbhP8BMvQa23+WWo9ezjuS9njzzX9CldgR0D8sb72IeDsp15WyyF5lYsiVfI7E2aJM+6rhf2zl3o76pSR4m9KsaNKntVjCcKXqaiboQAnQ0YWaklMTF/EoxaK6EWwPwK0t08tIXo+xn9UDtCbHgupo/OgLGPK+a8DnHmoWAylMa6VLBfQUF6MhQ9frThhXanxp4mDjWT//U6gVwcUIoDOXolikoJuYwOV8AxkzsTBj+oVAsa9BizQ6lDy7px5F9EKCIwdnNHxC1ZhNNUH0VhN0jLEBc0ImC4Cz5AMg8Rt1P4g9wOZGp+9OM0ihE85iyewaDNkGbaoEbPQbBuIAmygaQI9PBPpcJXBDiDLMSfaSCCCkQhD3gSFSZRBaUOqg6S0FKLaq2JgbyByVYLaYP8CgZ0jSwDX8dBAwFy3LAJEAgHUGqVGLisM4qiFBVslDIkjQhnAfJUpEQo/8hTFAVwmbmuUcV1UT59qoMqAbdST61F1nG96Qt6mcb/cTNqZKFsNic6OdloM25S175vSPt0vjk5ybzHpJ9uBr07Vn1+DH1h6PpcbYl3+I70zlj0mLwz+NManOBDY2/iPVeV+Zj/GI6Jm7wmDaCwiQebW+XT6sDn9ZGTeHVQdzDns3sBA78n+bP7yG/wQxOLQnl5uM2EH4mez4hQRCSfD9iIkP+cjoBbICgTinsuu8493GViot27kkcjBd0yA4Y8T2C4zEX6yk1NMpwR+cinRL0RATFIytTQfC2258Ttp9s9I8iYwWzIGWIatrXkpM+i00DnVO32ET9yE1v97ugbFJHwyejMLZfqwgK+uJzh9ooxNY9YK3UfBU4Fp5uCJ0b6YRk2Asg8WPMkpFRgn/17esGxQn5Qd8EPUyP1xIV6BAUEqNx1J7s46rSBUxZDKIA9KfLP9a4Q8gC1IHFdJZj3RQPzdsOaGUqd1wJrtrA2huGxTupj1dOnmp4+lX7X79PmO/9dDe9+m0Rw79TQCOLbqyvt+ElpImg3Prk35mwjkE/M70Z6Yq77N3UH987Rr/Ez0kybGmvBwHF3+gHRlXPwmAqZliugRsGHiFAEEEAnZVBUkCjtHJd1f9mu65ypst5gLAwx1m+LTnusG2sZ22CcmHoygv42pQbJcvtl2ewZYvZp5o5iUERVgML4DPTvyAm8sNcGeUodWsY8kUICaRtqvkONNhHfmBuNujq+GFopeWw/sxvd7gRZQZoyawdhmq4UuTIlCc/tBOTu7b40nF3JrBQYS2gkmJ8+OlOpRY0Xuj2Hl4lDSuOQ4/mMmuRHkUR7TeDWG+/SoTfRVf9tadyrGHhiyJSWhOZrpYjxhhQN6+TLggOUlzthRQpe8+iUXSH4hk3GTPNFPWYgQV5EPhVBFyWCXABPlsJ/yYSEzIicLE7PmOtyeR2uoJxABBzlYkExpXxISvCICBUPEghjSQf9YQzDoBPeOh1URwLsANJOFEWkgaRBWoZi+XN+USlVlge01EG11hnUZb7USnZRGSznxYL6LB+Q11KZbBtl3QTycTPC39jYjKNOxpHP3kQYAAAAEABJREFU7KP8f97ylBeTdwnk7w7Su0TWd8aux1U6w/YpeScJ9E822mBrGF1n1Uidw1JfKSV9DlqBYwe+SMrA738Iwu/llZP8sPyrz5Hf0Ac2woFFyPtDbkrRKfDKbWG8Ik3BQWxmhZcqcDErmS4INoGsY6Erz4q35g3If0WWudTB7WZmksedJBKRjZRbXEEKkre3lWSWRyz0NglKRIpi4exnIDGFLPfSKFbigUslsgPGMGsbUaUomtcqfaP5ymbCzn6tVhD4Pk6ax05R4Rk5VkIGl2mrzwjIouMcFvEq8fzP8sEGm0A1bwzZWPL2zWlKdWMWWpJ7CUnzkXnkU4cWpP06qNJO856bI3O3MkdnflRlPcSw0enZI509fqrNk2/T5tt/jx79vj+gx7/3f6PxO36XhifvaHN2Ks9pB+nr6622BPMM1szXBiYCuwNdJ8g1AnanI/PTLXKf3q2TAQe587p1mOd9BQFIdy635lgUNNSyYxznH/PWOU4nT3n3Jr09j1f2cae33g6ibS5rG4Z5Q7TJ9QWWIscha7vzCNIFDIp6oijuz5E+rfD1QJXzEhnzyi8FVCnD/86i08+dLyOmDX7yCxTwODS+jjjdSE/wTje+nPjlyn0tfKTybLHpmrZXxtqezHvDoy/5hYIjc+l0s5G/ep4+eazTp5/TxMvuHv8Uk3wqiQhKFCmMUITcOn22F7VG1uinIYVbIK6Y0xIUPqCG08Vpo4STWi9P4nWiL327ZKFnjjLCjpGSfNDNCw3nBR2y0DAPwl1D8HB61YnChGBiRKJoTkOtbxz00ZPlWVKCnxGikHhCAxadLBOZVpgW+FcR2NeCQv0lfSmqBLsNJwCfgsfxhPSoQO8GthkqKQtMFEVAQ0krE8cotarUFcPMl6oB+66rkjewiQ3jiAxALTNGeGPDBJxxQkDeEMyNkWBe9ZhT96NB8Jr5sehkM2awd+A3xs1Gg4G9AYzDqFoHlWJUVfgoVYoi+2RqeCGEuKIreMsPgnrldyb/g5HBwZyTTTU4ATmgly6lvj7lyxMQYD4XuKk3W2OtyfN1xSp7axqhiHhQfc0JRer4maBMRCjiNlJJcZugMwtefVozsW6ubqCBagQ5IJgnBvEVqW/kriP1Vp7terFxX1/Qhdl/Li2XlXhGwvO4whXXZSrxJA/7s6woIhCG1j9xrfWgxuLPJ3XMVGiSUODTXCYl+QjJuYoI5txsO+th3Q5D1TgOqszLOlYV5mxh/nI0Vzk908mjxxreeVfTt/0O1e/8br37+/63evwd365H7z7V8OhUw+mJegldX+90TbDYgf12K9PJQYPNe2LOtsSkztwWAXtNO6An0EuZ81YQrXqCNnLr6HLyLtz+xJHeDYs2g9KBdbpfEsw7gZLllpmmCHXP+bcBqppNwSWDwYduxqcDmuhuUOtFLapUNyr1RHXYKDiFlwXBuKgUKYp6BPpSw/eJ4O0XKPfz1v+LnmB7dc2XkQVb0yvtt8AvWOTvkRn+Nw2NryUT6IxHZ2z8JcJtpwV66AoyDEjeyVMggAVOh0JDqRrxeVNDpycjc+iRnnz+29SGR5zHB9obEvmKojBkGpgIOD10eTmuWGp8SPVjyEP8hTE7EenQmrZsgVaZaUiUMSJC+QeVodtXBLkJkY0tmhiuA5lYOBHhDEUESUDHeKA7VFGlGBKdADLz2KCDg7yuqi5PjBu9KKMKuitCgwJ9BfWoYKtKgqf8bI905umeC71O/l3Yjm2AMKLwLJJpqSo5aU1HDeOpKj5FFLIDnVDAw6TvOroiQoV211oVJdRDEukoFVoVaXfA3oAYkB5YMOO40cCCGcYBOmT+QOAd2cw2m1Nt/HIBTjajztjknhDIHcwfj6FHm2CSVnQ2M/gUv1nBRmgbxjBgG3sDqBVf0i/aFKEoA4BGSAqlvzHniQ0s+ARZCeiF38wLv5kXArr/O/VqOYuvMp3XRaRbFxm30p8w0bFzB7nYkR3TT2j94WJBVvAwYGV6DGQR5EN9R4T8p3yG3nS5zwyhLxUdoyPrjIE8VqCXysZTFJYpZl1PMDbgnmC+ZdqUM/tR30hrmnLolLm0KnUyE6CRKNit5Neo5JQlGAs+yAn5Ou5vqtAh3bqrId2SUmXSwF6QhbW0ERGKWIDBiJkvzMdKGyttrQT1yjwtJ4P6ZtTm6ZNEf/x57T/3b2nz73y3Pve//gMa3/kObZ48UfWJ3GCNXHPqe5H/vxEX8m/jOwKHA0VzgCZq7QkajaAhTuPi03tS5H0Fgakzp0WaxuAhzrsxELcXASknzGUTUVv79346ayrb7RK248DsvqMwotme5Zbd0MUeNd7oWfcNsL7edHmeBHUzMjEqvMexB0XZaN6rkRHQVUmTrxgwWHGDcoy1g7dP2/k/x00fO4hf8dPG5cWlLs7PdQkuXryQcf7ipS5emn+myxfPkD2DPtcVsu35S12+fAkPXfXOX+jq4kI7xrIxDo36DFqNDxJeMzehCPIgAQ1DmvN4RgRP919j/jaNKGzYO88ePdLTL/yv9PQ7frem8bGmbBflilRKUaGcuAIg4vmZ3K7OuF3Z4stt4Z2US61Yx72j0xFGrRpZSN78a12bE+QyiCY0uCdIBPmukLRARFFEyDaMUqoSlU4in0zRW+oRUsyySn2FvFLntMsFvGFd93WUoGgBIV8RoTCzoJB+ECVU7sL6Za6vJK0KaMRcR8rY0CJC9m/cbJKG+EMGUTCLEiFFhArQcrmMUQp2FYoI1VJUa5XfFJMSXIN0IC9DzT7PfnffE9RH8p1OSmDfoHM6FJ1WwLo6q53fDqUNsoG8uqka2PiMOg66DwO2S60KbCQKYwrSh4I8QrO8SMhnLKy6WMqq/N6bQdyf39kMg4AeLDiy9erFrOK3eXYMsuB5fmvfDfeM+33tQUsWCFoYu4hQxAwKv3ovpuZN2pvLquKMtS7zq9yUNEPQmWNMGgVj5rGw9p4svvqqibFbgrjgtVxkvzIUli3Zb03Cmq8rmHn9qGYXuEGHbRhxn8HeviMUAbL/CnyR+7IwB4cyaGS+182o2LDuwOnTd3XKibx8+3fp7Pf9B3rnu/+ANp97RyebroH5L+ufPFXdPKbtQbD4UOcvPtL15UvtOA0ae15Cjc783RPQJ+bunq9LE0HeWE/i/uzeFtnE3G7od0dXLDP6t9vxKaVm+1jPej4lo4sZmzSW5E0rgvoIcKqhYK8pPrSAYTxRHTcqyHLsypABb89g7vYtv3hc508YW76AXOvq8koXBN6XBOIXz57r5fPnevHRR3r24Qd6/sF7evb+ivf1/KMP9eKZ8ZFePIc+/0AvGKeX4OLlc50TxC+Nl+e6dJA3Li/l/6+PK070W+r1WPFGsTYnaeTz7iNnoIommthEczSORf5f43z67uf1uX/rd6vyc822PFJoUKV4LaFSK0uuQgtl9VldbsKMTq83b6hZfcEByyF3bks9fgnyTCF37tCEvY6tHlW9gPDpGVhG03uCNAuykSfS6mldQRnzpuE8xF1CFArygm4rMSqchz0yJAWbE/achnfaE9wwTzXKLDpboLssCPiIkK+IUNj+LRRFWH4XyDXDZQ00tNqLIC9tF7IYVGxW3lCjFEW4NY35ZHhzntRY8K2bB7xF5oRzSWz4pSgC66CAKKFSigznVQKxeVXqqaO8kAYvJvhiEIDHcWDjGnXKm+Vj9BzQTyh3MqDPyT68AK2LLMgPaDlgUGEmGwrJKLVSXVEEdZaqQhkP3wyU8FFRPGgS+T0GxmeQFLwRT6r8fl72Vwo2w86m6PZ32u983Xdln7nfjoF5Tv1Wd9ljuC+P4VLWexOObdzm17FifPBzzrNsYhxv4Dqdd7eeuV9maQR9sGCWSBE3sgjzzGUK9YTbiQ68uyF//5cUWlu1UuXl/069oYi6UAKhyiZbT07VosrBfNekLfOstVCD75iIKOohkZSgiDJtmXkdXd1lKeS2mk+6pNc+WGVCVx4nV2R+BfqZdyvtPu2I8QIfSvZFKGJGKTMNfDEKPlfaVErVwPwdOVkPzOUT5vRpnGos3653z75T9fR3af87v1vt9/97Gn7/79fwbd/OqapoTzAXm7UKc5M1Myk08Xl3y4mwEQTMT5zudszTaz63T9BGIO8E6b6cvht8ou/xe8KzBl1Am5vB+u5A9O4NbXQLcD9Q6u1uRoJbygdFurr7Fhudeg5A1i1bQR83g3R7Hej2xpzoQN3rlznBBOhA9E1PIKPPmyqiqqDvCn1fGINSRgmUYL0X9CpUkl9+tvRb9iMB9fLymheml7p4/pIT9ktdfPRCzz74QM/ee18vPvxIlx9x8iaoXz5/oS1Bev/ymXbAJ/ELTuOX588pN+OCgH754kNdvPhAV9ArTu6XBHfTa8bxipeEq/MLTdS748VhR917fj7x+EWXQmJPkhi0I7gjOnldBaWCUgWbWuR906fzzxPMP/dd/x5z6HNq2eaCrhKVeVkMzH7Gd1BfMCk6tCvCaSWNmHndd/XbQo+3RabOMe/iphizSJlXsLmgHygTB74zATyPSq0UCQWyiBvq8isUElmyjpmIUFA+XJZOTznlvbkZOroiQuLW13FFhAr1zQgFdZm3D8V8FNVCuzRfESHnNz7R7XnL3+34Lc7wBoFMyp7SekUE5atqxQ5tKtgq1elBwzBoJEhX6LBS8kohH71ay5yPrIIyWB4aamiDb0OVhigqpcr9RSUIBnijqtRZ7ryoZZEPqq4L2B7GFDZEfW6zCn1AurpsUMZpeNueP7tVKbAv0fVN8ibad2xv84bWbzeffO6wnkFmkM4+gjf7zUb6c9cJ+2rc7+Nd6WEu3zVzlHa/zPDGPVtw1caqRg49Qz/ynGWdMQtVXt4Kp4nx7Ezj6WMVfnLZMwbXXQT1AJpfvCMYh577WRebsKT0DbreFFnZj0/fojB75oN27YuYZ4qiAi21qnruM98GTtYj/IYgPvLSMmzO1Pn8KU7aZ5zG+7tf0PXnf4fO/t1/X5/7ru/W6ZMnwogUkQgqjhIaQL8+19VHX9P04rmmi3M1TnPT7kptd63GT0S77SVf1a81TcaOILWFnzSxhv0C3jiRt8Y4MGAOpl7rLYP9pD15qeN8Y9GxXu8u8yZ0dQIyz6SivNyvoMMb+hQvzM7mF9ute15UZDNURpVhlA8PpQ4K0KPiQYjmSHvRb7R7t+cEfsUJ/EIXfDo/p28vnn+k8+fP5FP3h1/9qj5672u6IIhfE3i3L861Q++aE/bVxUttObXveLHaZSC+0pZP8VvS14kLXTFOlwT8S+yeP/tILz/6QOfPjA91ST1XBPYtLwDXnNInjyfY5v/V9qX2Hld+LunMfrxV0DoBz4k5wndkTTUm+TO7D0H+r3uenA76/Oef6nf+7u/Uu9/xb6uPT6V6KjpEnp+1VOZTZSXRHZ/NHYqIrCoi4MsC80BBXgE0sUsR8VoUhUoU+S+ghkglJS1gPlQlD7rT8DF/FmAAABAASURBVHGkExGKOEaRUm+mZGZaeXlSeYKRt9qAipWPu7JuBLYK+bZhfoG4yFECmTK/KALJLSDDZtwDKeQrIhTU4bYHgoh8yoMqFdVSLJ21meWNyWNMUKOxyI83gK70njLcAShZa1WpVRGhYNMRCOyWWlRq1TASaNnQkrKoShlUoqrWUbVUjejUoTLBigbKjMXU+QYvBtbzwjQ4oXiRBnaiVs20ZD2BrQOiStgRvvQIBXmuM2VRhEDdVOQlRSTa1o3GmmnKz5D0AwlF6Bt3Uac3u9fCvn3jPEjLbuItH5Aep0nmnbKDP/TXgc/sw8P2Mot5lTuo28mGL1NkwfgE49Lo3EKw03CifRl0TfdfTV3bHoldK9q3ECL5VE/2XAdVc0tUFH7IV0rY66BZFzJYuRCU2CjzVG83ZlglfeqkUYKf3xzmNE+awZMsUU9ESFCZJphrivyTiiIiUWifX2w346jNZtSwOVUQxPXoC9I7v1O7z//buv5dv0df+N/97/Xo9/xebZ48lctouSICruDvpP3VS7WLD/Xhb/5L1fxviM/Vry80XZ2r8amdiK3OVyS/iDfmbK5dgnIjkOd4cVLPdYws25Z94zY1NV7WO3LnN9Z7fop3B1E7DadPzLwB9BnWsNXQh3N6wRtKfuxsD0O2yc6J/R805kqPUVFPVIZTVV6cSqG/Y4P9QSUGVfaEjt7ERPILzv5qq4kgPF3ttD+/0hUn7StO3Od8Kn/54Xu64FP59uK59pfn6rw0xbSVpiuJw05wkq/0VdnztcOgz0X/B3It6Oh1DkRG2/KC5Zctjxn2dn4ZIJhfEtgvOL1fUJdfIC6RO7Dv0LnmZWF3daGGjcZLV7i9jIvbTidrRUU2crDYMLH98+TZID3eVP2Ob/ucvuvf+X0annyHLvnc3tw/KgpPK1Domc/wpsZDbSsfyr8oSd2+g8oxEySOYW0GUlAjFmo+kS0ssM6ZIcuoB6Es0XIF1PCkEjmG0wFvOK2lbFdIdKCgEQEJc4qAGgopoVcvZyGNzMe3pJESJS8JG/fBYuUVyr/Ck7ZEmM7wxlGRleK050bTxMLe87a6Z0IaOzaD/QIv9pxIaffoYZskI2xnhrs6YuYj6yiqtWogsI+bjYZhVC1VFVktRQOotaiAoSAnbb7iW63InTZqRacq4HlwF/GYYRmIQj56WS/U+cWyQFcAHcsC26GQLy8UQyyM3NBYQPlmTH+4zW6P9b4R6Bi9C0S3byvcliwpMjJCLclPiWD1YCnb3ztLbZYm13jSVwelhxiXA+vnU8HfuNvlcVEd1MFweqbgZa3B7xinLbrbfdOWQHPNxrkjPdsRQcP14w+yHDe8Mw2nE3bI+VAP3jGWMSdnvtGnOK6hPzPI4blhdBBlwo9QBNCMstKAM/Dd7arMvXGzyUC+Yd4PtK2ePVF98u0q3/571b7rP9CTf///oJPv+r0an5wqp2XYvhQBY2BLzMF29Uxf+/Vf0u7Fe9rETgOBo28dzC+15yQ3cTLvfCr33DU6fdYoN9FvjWDTSXcHdKcTd4IujWz0Q2NMvc4NB/VsvLjWvoB95SZvLYeZzGZ0sj9NU7A8UF24tyP0Qr6Y5bhiPMcY6jnZ8FdCo3i9s5/wQlh5YSoE8uqgXkbcrxJ9SLM00f6J+bTjJ4lrgvgFn7fP+ZR+wW/hiQ8/4hP6B7okmG85TXPs5ie3rfw/jVrbVoWf3wJKZFelr43gC16CdBBMAyr6XfysIXini6n1HJAB0Vki0O8Zv+3lC12//ChfHM6fv89v7h/oZQb4j3TtwM7J/oqgvr261I4Xgpa2eYGg7bFAUB8bx+g6G4uegKebom97eqbv5HT+nd/NzzfMuYlgLuZU0CMRQa/QkVrhkTHkK1VgVgr71vdaZqFJbBgkvxha+RL4ZCAPkPeByZQ6aRAJFplI//+o+9N+S3LkvBN8DHD3c+4Wa2Zl7WSxJLG09DTVPTO/+f4v5o1melpiq0VSFDexqnKNiLuexd2B+T/wc+4SGblUqaju9vDnGGAwGACDAeZwv1nFAPht5WjGBv5tWX6OJcdkuMY9RMocw7UqefMa0Pt+vvGRsTxE7UIuIli09CeSBMJQSI+QDrzW98YXV/0AzILPZJJ6dMOjXkQo4gBBsVsin1LIbSTSmQ0nJxweHZUF7yfW9oqd7zb+33Cf+Ca3x/mnQ0AXlxeSIZrhhsOdFv1hit4EIlJr533q9jpO6j2b2wD8GrKnH0aG+uSd+n4J9H1W7rIsb2Q2+s7oeni9UuqUyeeW72SZhHykUKREx0IJGimLBLxQuxrxTygawz9V4SDFmCcWu/87UbELLBtSRcCAHO4g+xgHNsujLjqxKRnY9T2Q/T3up1rcK4MWKFjmwwkUQzw3pL52H4taTWcsAX2wgRkLrJOipsryzhfbozH54VYb4yLfdDQe+SMl6dtl0TTRXzNcjpUikhJzk/CHbrXSwCv3IF2Zsz1t7dkg92xgI3UnMEdSYU1zuCKHEmS8qSVyi/6q4J+QCYO2osocfYiKMg/BcLrB0tQ91JKcb1C7gt+gvAF+Av4slCMrM5bsN0kg8MlEME+rQVqfaj4513zxWvWjH6v72Z/o2b/6H3XxRz9TyUmFzb04QHs86JP1QydsEQSAmVPc53/7X5Q4HWa50zPxYKeJk9tMMN9vCOysU3kNE6znA5agPMuB2WnjmHZwKwS4Wphd4LpONwrf1HrKURc8y9+Dtqyv+YTr0y1Mc7ixEvch4x43ePZta4s+hhirPGaY8Qhymp/j3Lb65HW4atAINvd+kdhLkm1u27OPZGynRE0a9P7V9rXdTi2Q39zwWv1a1+/e6ebtW76Fv+XVugPojRLr34GxIwAn/1cuBOakSQtGemrM9MAoUBCAoC38Vbz2btRpUIHwYR3L3f+DvOd94s3KyJuX3d21tg7svHq/Yb6v+b5+y7f4jQM6wXwHJvo/07+mj5abrQ40o3cFw393dEFAf7bq9PzFS/3w57/Qj3/5K+nsI+3SiSoPOdl2cseeAEN5kUPaujZF99fuiFDEN0GUPUaQkWp4JpkMcSVA/XtBJqllhSxFvt32AvMWRM1MQlawCVhe7UeYt6oiwvOpqkggpZQkykP8gyboPchHJMpZeFRsvlvV6laFRP1wuXXgXE4HPFGvgf6aRoSkBeFyw/WA9QRU6A/xD0pH5WuxMX1mgA9p936Be/IA1zCCH/pMGxHYQORp/xjIg7x1iQ1k4iS+43vNbrvTHd97Nv4WRLotZhbtiAN5QTi/1EH14a6m6K3oc1KkDesX4wkDm7jdoB+iP4l85wVn4Fj5sBCDhaicEaHf0Epdm0HYr4IQ/gAjRVZOnaynRmAmbEPjFfgOzwP8JoeeQtoBwrJCj+UwJfUs7RwURuGhZb8b5bcTqbVlvhH8GJDDHUqYPJAytASLg2MENjVsq++Cvu9F//QE3kBAG8XBDw7lC4mDuGkgtWApo+uHdgOaGAVEEc45tcB9P2imvhqstEk1RYVxFyxhWklXhAwhBkVNW8YkE+nkDNQ+LqGF9jyHmYe3GHqC+Vp5WEnMLRrZQqtGNj4Hc/+fjOyx71iTt1mVGpJ1iAv9MshXA72CBjJNqrYc/TMFLS86KXhxDyG/DDIk6h8RLZ2UaDsOSOwtuXbURcrtRVKOrEzfu+5E3epcZX2m6fRMN+cfa/fRz5V/8S/17H/6f+nlv/0znX0yUHcmQM+KQE8k8vctSVh1QyDZ8hr2r/8//07T5bVW/vZJH1sQJbhWTpplnFXx28IbNQdaB+SZeoXgUfHDyvo1vHZdz+lG/URUQh6vebJNmNNaSCxMifrFPApLSxfsvsByFMmgs09utCoO/1qBhRrIQet7ELJHhPQoJ64QQwamBnbKWTmz/tk7EntGztgyMn2hnO4HtqvMid80+v9cygeSrfc1vk37dfYd38S3fMPe8r16yzdwPwz5NXmmbqJvGYjxVoNAXHiNXsqkQnAXdnWZLCMqBJAv70EFNnnqIYz9nDahzPIG9oXrmhJ9lAeMvSun/nnccgLf8B3f3/CvdUP/3N/dza1GHtgm9uS6px/MdeIhS9Rz81ZhuP+rHLrgTZCxPjnTx69f68d/9M/0+pf/VvXix5p5a9GtTrGQ/o+9IkKRkiKgByw9ioV8628oKA8vGiC1nO4vW/g+87skrOcoH0vCfUuhRDuJ/qq1pXZFhCIAuTgA8t/ldnviJyLkflWca8ZRHaxHTuM7nvwcyDc4/h3OY2qeA7kx88rOG8HMBuHF7fqL2azPyE1vBGkvOMbudjLBOzWw4cGnWBgHZImNzN+7CpugWJzi26l4ZSaeIFPqkEmKSCIhUTGCBSuukFJKgEXthQy/lWdkSWfaSZSbZxoRJBN4TEkLfSw+j2/PQ83E2KYaBJLMUskszkWGFn+HO5A1IP8XvT23j7vufMU2bEvYZJn1x+XflLa8y0xxN3kXs67iTc1zwpuUxMNc5hTbn5xqdXqqILhPKZiDqpHKPqXvkN9N4rV70jiHZubcqGKOxKt6IKfvuxbU1KO+LvnGZM7VsJS7P6T0oSuCeiACioBJ0DcdkLJ9MAmXUYWX06ChP1PunykNrzWvPlH64a/0/Ff/D/3gX/8/df6TXypfPFfOGW2P70RmaYMEvatKN1/p6td/r7e/+Ud12D7BjZSV+CenGWtl/VbW5cwDdyGoVzb5QgCqyJcWgGZNlBfneQBolPKFFrV1jG1neF7X4qrkK2uiMmEN5GH/N99N1we0eNRHvF9c2pwyvzw4KXrlblDH6/QB9MOpjMiUo6C6Mn2escG022vku/jm5k7X/gM0gxPv7RHkt1uCJHueg7VY7cwi/oJNsBWGUbMrNp3YF/xAMLFH2sYFW1l+gT27tHr8uAeg9QQqWJTTp+PYm59Q0ih9ZhrJWU6y3pn2Rj7zjbxW3/HtfMsDyJa+3l1dcXK/1e5uwxuZLW/r90r0Ix2aipp4GEx8Akga0qCTfq3zVdHFSdIPX5/rlz//kf74j/9Y569/pLQ6ax7UGv6n/wmaCDqnBj26EqspIsEBIUVLiysUpCNMH0CBwvzWfeooYC1I8JIynNQg8gsCmQQO1JYn5zsiFBFSUK8hkT+k0ZXgUSjb2A++poG43rsiQh7LhxAR6DzC+r8LR9mvU2qqwTZoCB2vymKf2QwKr+/Gcacdr3L2PP3teHU3sjkYMxvBzOKwM3rBFzs6o3PeY5Pi8C9JpNiCpJQl0hGhRECNCEU8RqdQJxHIC/aaka9ppX3uVXDEEoMqT9ulBfMeuV6BjJAV1Gm3U9GSIuQ2+KGON3b6gVwNlmZIolxcQT7oS6VMpF03WGRiLMWLlbHfgWveUNzB39M3cRIK+pJYKKmGkh6gb71aw98q8QcpjIoaA/LfeD9W5d7nw1gjQhEHYL+IJX1srvkBm32j2O3rFAsf+Oxs4tFJCR1eJ8F6EToLECdzDZ16TrIdAV39ilM39Ys8AAAQAElEQVRET0BPBPSkfU3aldBuDrGNtfzI6XjPJj+idZTEGZctOUhliTboFk0GMwyP+ZOSBKU7ja+D6SICcaCgnr52wW28CKesj2xGFyg5a6b/M691C6/UZx5KtjyQ7nmlrh/+Qmf//H/Wy1/9T3r9L/4HrT7+RHG6kl2/Nl1SRFJEPIE3dZ8Wy2f/oC/+0/+qE9bmWddr3QLYoH4YlGjTtiYC8GaXYEKgnlizBcoHYol1q3b6ruyhVYJfWbvVFL7XsVExUtODiNONh4HKAS5raeTKY1Berc9w+jH0/a9AtIH2SR5uOMx3Yb4qPlLEvlB7ytZK+Uy5O1WYphOFhgbVrs3pxNuKLUF8e7PR9hpwqt1eX+uab+E3vOXY8Cp73Nyo8Hq7ncajKCfa89jaGAo+UhtSBD2QyjiroLNyKrZdA/slxOw/to/nQDz8GBWKGlV+bB+1PPPj/CMsNi1ULfL+OhLAdzyAbNl/Rh4wZvak4jlkTic++813W4L5jTbXt/cBvdKvoN+Zvnj90mv5j0Qrma7PetZlPQcfnZ3opx+/1C//5Jf6xb/4Nzp9xQOm/omvik0rU6MDWh6eDlfCgTOLx+j7Xh0OHvFI4CB3JMf69ciABgM9guzhfl/HMR+eLwzEhMJ6rMcVlzwFZLAnv4c7UQ/ogEofK2KWcZ0IMog6bZB8uOmf3Kqp8VDykPpeKWumRZw1QNP5fj07l+xMk/Y4926/0X40djjYHkeb2AMmaGmoOE45LF6rovpBrccTikiKMA15rlLOmCAp59TyRxrkhZMFT9TBk3YQuOfMgmUTnMkX8iVniddFAT+QS9HJNHKGZmU2TyPlrJQzbXTKKSvBTykpYulDjSRxG5X5qJm5yVKkwibH+PwEzPfGO75bXrNw7gpD6nkNxVN/9iup1DddIekx9IHLc2wUBI0PiHyAdZgnz/kHSv97sdzvNkAabD1iDI1H/uF2yWM8lHxjCidxDQ+vLj9N1LpLrirMiZjnyjxXAnh3dqYedHw/n5nXwnxOzOFE56bIGlG2IyBt2LSNOza8LXO2x+B+Db9HsQP7hNxM27M309bi8uNN1H7sBzkjozexBoK++TNA47Hu7DIQLeXRqHxhF9HnxZeSKr45sw8lAnl3slJ68Uzxwx8o/eQn6v7knyv/8k919skn6le9Up7VdSO63MNZdFW1/bPiI+gJ/b4mAP36L/69rv7x77Tiobuj3YEHnm61VqatnDM18VVsUXnYlh/KCQAzfuyT+Mg3+AneDAr1C486MzznTQunOq/lBTPrnP7QbgtC0EU5+p0+du09Wsk/Btmv3S4380idfgomD/srioK5OsIBqSppDpA6qRuU+AST8RHFoBodtbIs4//BlwaC2541PHIg2fD6fMNr6g123N5cacfp1n8pPrPPBfYIzdau5H2AtoW22ii9c2eBA2WY2gbYeOahyqjYsWBX+ZV7q1f5tQbmjnlq83qkqDvehUShxxUInbb9yEncfW5g7vYE9Q2HKR+oEnMkUGhvpN8jgX7HaX3PW9OdP4XyBnVGvh76EbE8zlbGpJg05NDpKul0SHp+Ouij1y/1yY9/qj/6kz9l7HTmD3VHhCKMLLFIjYBGmLdAhyugRyTKc0qKFIoISg6306AZEmPZYEeI/ALMiRGF0xgVaqhNhfVYn6H7GmpZfqy4mYD0wpRJFbIHFvvJQz36J/oTEZAFCimCH33oapoOBce06YH1PYg1404KxhP0ZMkfKpI5Nm3qxVyRqzjLhGOOONJoZ8VxZjBOOxWcfgYFZykEcWI5PDXUZg/RSlWtC1pLrZ2Q21jy7kmSmLPK/CoSZQlLhg4mUqHMG/fMot0ZudMInWrWDKhMnQ6E5JsVFg3OhiIOQA9J0QQ8SQlEkTdpd7ctJOa8LcKy49v4TjsWRvtfetpOut1Xzf5f2uJbp/pBqU9qXaYtYSsGKgYMlvG2cWMUbi1grDTU+M0mTXSpVo/pR3WbzLEA31yU02l4LU3yD3If9RW00g7zaRt4E6hsaoWxVeyy4Gn/2sAo0yMsckX10H9S9+kj70hb95EzdS+aLBmnPUGRkorh4ATS0Gk4PVHmdJ4JXJXJDIVyhNT6OWuiL1MJ7dC7BZu56o4J2GD7/QG7A52U8CFA7RkU5Cu6sIIqugtpQUUbFThdlckmYNoh1wPTDnN0WAykXiWfSPlCsf5I5cXPtHv9J5o++ZXyj/+VTn/0L3T20Y91xiv1/mwtsamqxz9CmvGnZgf6UhhTYT4Mr7WJNbj/6q2u/vyvdPWXf681/e8HbIKObr1SR0BPPPwkHoaTF1CVMD5KC1M6E9NHVdZsxUYz67qwvgtrtxpur+WRIziZ3wC/gkKdI/wQZKCVMdcPgBLquN77kPmq7V9LO3+A80E6aMtw3vXlPLaIVquq9StCwQLMuVfuByVQI6t6vqCifGRcBX3+g12/VdwT5La8kr71X6nzbdzfx3cE9EIgDMbMrGKvco+K7Wv7G4NlPPyqBMXoLrSDJBmMTP/8n4nN7IszAZQOSvicEKjMkVJS9XxQz/2qYiRVomsHVN3/g1mpWAza37P3TszLxFj27L0z6Zm+zuQRkdupPLSJwM9pq71m3223be9ycHeQZ+KV6GOIhxR0JpB5rzXwwHxCMD/Fh85O1nr56qV+8KOfusf6A11Yq2kyBY8MIIygw4UtMACZYwIalCcMl1NWZvE7j8RyWw8pxFq9GlWGBMdpaGHAlYEajQ8P21IrHuFYslAKuF3uPJNEH2BQ0/lHQGRxhIVnsQrvCJkhKQImeOCLq8qal5q15fn5nW+GiR4dYD1FwiNoEbr8Fpxlmnfacyrdtz+6WNJzGRVRQMVv9ppwrIpsaZtCUcG5Kg5ccCwvQMNGwMroXu7Q8k+mjDEiKVJSSrnNV+aklfIhfeD5NC0WqnKvkSfwfe60Z7Mco5efzIvEguCXTSqYO0NtHgvNA9KItDv4tR0DQzRKn+3olU1SvHVo/0nP5kr72yvd8bR+c32n69u99qWTVhdaP/9I/TnfO1eD2p7O067kMGBbLljGTbo5ThxbpC/0kxwlLf00d+R+nVbm55tlUfgHud2uFVX6tsBtLqnl16VHWNqwjBhnAFPnLW16lEXhffKbEouupZbTR9+vkfCPLPtAGrB5n9Wx6fQnJ+pXa2X8IUenpBAOiPqicBKwbTEziS0rqZ13Iy+v4JHeM3n7lOWHwjFRDvbwR/OQm/CvI0bSxpIfqANipSmZAj4BjQTumde71X/YNpypri+ks+cS/hIvP1F99WOVVz9RffZDpdOPGMNzDbzhWfW9vMfTcbnjLB/ZXQMD2KZh/2SNeV1V3jLsvvpCX/3ln+vdf/xfFLx2zTlp1f7fsC60vjjXyfmp1thntV5rwF6J8ooO72dtnRIYKoGguhEmpkALa6bQhlGZR8Ppua1rTuR0yrx7SNQ0qgryBR0VzhPAv5c/pu/rLQnYrX6bbzKmqEGxUw940Es9hcRcRe6VeVOXOYn3fP/NvP2gAH3BagnmXRrp/551veHz2ObuRj6J765Z15fvdHv9Tpvba028bazIJcaYUZ/cD48HFNIFujy0TOjGFnTQMaP1LqRljOwx2C+QXcB+0PLVvUWr78oPCKNI7KOLnofRVfpgFOo6YD8qkQP30g+p0G5EoDsk/9pXGqWG67a3D1v5dL65u5VP6v6r+CDYZ/qYme9kYKWO/mTUDDwAngy9TvpBz72/6b/DRb9pJQC3iUHy8Z1TUspZOWUl8LhMDPrr0P3VJudgVKfvCx4lmI77nNNLnw4s9wdDVxBuC6pHtJKuUnOC0pyFCXDeCH7aTYLbSZMFyy81hQotlzUtqe/9azX3wq7/mEGeyfYinni6nHjKNPWJ3LTiKC0IUqUi59O6T+12PDtgZdMo8Bsc0G1Hqzzi2C71I0IRC6SQHgO+QETo+E9KKizgwuKd+hN589yzie6i1w65kUVmhy/0sdB2oS8V+1b600C5bUdXsL0k1hOrU4FssLmJB5fKoi+8ptr5P01xEOeb2vVO2ta1xv5C3bOPlU+fK69OlNkow7swi0HoDtoK1H6/25LG95F2jy13pE4/hvmP8bjsmHZbQS/d0yPvd6du5aGWc8bCOXrxA134x19LfggFu7U6puAof0/puu2cclbHhpO6XokHqYGTeXdySvpE1X6BfwSVKj8Vr3kAfhMAXkFmIj2CiX1hik5jMgYeDgF69gSIXRq04xPKvsPP8LV9d6oRmO4JwE6P8Mf+TONwqn1/rgmU1TPV0xfS+UsV49lL1ZcvxXFHqZ3ACeDrU3UeA31I+E8y5c1BApqqMnA6QQOe0/7mmfkeO335pe7+7q/15i//F63mLxWc5BOv7vvzcxnD2al68gMn9GG1Uu469WBZE0uAKfj6zKZeoWKNGJU1YzykC45CgGLDP9atbS0zU9DiesxVYNOEzRPrL6DtdgJEhCK+GRTei7fEN/5USmhX9t+sElk1dVK3VmKucm/aK8GLSBJtuoZfT+/Yw3wgubu51N3VO22v3uqOQL4hP/LGrVIu7BDsEQKVcXmvYPCsFbdZhSVaGmuQPuQYewUUSAr5olnRumzDoCzCvTAKEtge/WH4QMRJv/p/QdL2Rcmiu8o6G6zQVU2t3soPNFIopaQAQnMoSVBxVWRczfv3zCeVkT1t5FX7eLeRMXFa136UX88bmXqunamX0bvmbc4ZwfwUmI/Kf+qblumEGITtZXytxQjllJQ4wXVsABEhtTr8RlIcQE7SQxlzIGyLUSFYpRkW2mRaodrVWC319Z+IELdEG0a4n6SPVMIpUbDofjSBj/SLKwA9de0FEYr4fSHqHvG+jiTRgset46LGyYTjVedxdjuGJ7tjs4uU0RUgiV9V5GYCYkF25mRsCpPbYxO+DS0HyrhpTMn2AFIiG+C9+54VUpNJCtotBptsYRMtw7KB7tlMNyzsW+Z6k3pt56T2V837WTscdw/aKzZOMfvHwLH3t1ueXrecwqE3dyz4jS7f3unt5V5vb6XriQ2eTTrOP9Lq5Y90wgkrn5wr9Ssl+qJgY6Hr7q7RbEjet/OG00c4b38NVp0hLKjf6zoYsjXo9GO8r5BWaU+A20SWfl/qu/JoeeitfdVKQCX9FGLukf5gGb7wnjzCvsHTsmN/glYj+AWZOV6tTzRw6lyfnen0xfN2Ku0I6rXrVVMwtmDTDdVIUjA/zFNFh+FX7zPpSUkzZTP+0k7b+PWYB8340rw6bf/JWOFTSjk5Uzl51jCfPtPc0s9VOHGXsxeN+v/NLD17pXj2WoImTuLdix8oQ/Pz1wTxF+qom/NafeA36ogfk/xfhVxdXurmipPi1bV2l9eqt3cqfM8tmz10VDX1/x739a3Kl7/V5j//R7358/+fupu3nDpvNJyf6PzVC52Bk4tnWp+dq8c2PYG854GnG3oxVCVM0YI369S0EMQKAT0IzEfIaeZGrGes50mUMhJxigAAEABJREFUeUYlyBVQkWlzTXr2vgAKOu8B/5h2uR8cHuPIm2dOuewXlbb0Pa7wIJg3z2Fh3moMEoE8se4Tc1jlhzW6q0p3K8/lo7bY7Y5X6nf+a2++je94pb65dDB/oxGeA3nQd7FnVfrtvhT6ZBzTFXscoZYWpDb4IbTQnrgigt4toAOonFXGSZU3lxNvQqb9Tv4WP+/uNPEmYNwxn9NWlcDu9gzb5NhWo+imSSXGm5jAnDv1Xa8BrIZBq7YHdbSb3QPw9I4qyphJ3uZMm6327G/GiI9VfCwz9kwDSVKm/x20i6SBtk5py3xYv88dVHoMsnTFv98MevvNhQo61vE0bwNkFvS3iC5F1e2TZGARhzRZt1JxOlOyD/eDyANPC7Me6KOC75esFlt0MJdPtEREy4dFvjes0Ph+FSqTa8eqBPOCk9sR/ZqqMn5rCDbLFEkR7oUhzThFYRHMXtgsCqcLenB5VdMjGFBlM2hl8Jo+hSIAeuMR7LwpJz0Ggqo5gw70Kv1aZXWmmdeZu/Uz3Q7PdNNd6DZOdFsG3c5Zd3vpjpP17WbWHZnbm61ucWq/Or/xqft6q2t47y63LYC/u50J4L026ZmmUzbklz9T9/LHOvn4E61fvlY+OZNPA8n+FCFxi8sWNkh+w10X0fq02FmjoMd/ZWrUwHINRTWALLHUC/KGKGdbWZj/zb8P+h9U0aHW4yNdSpb5PPSJOazM98J70NG6toh/r9+lJmP+FumErVNKysx/7js5mPenJzp5dq7z5y94vXyhbr2WT93uXUGX+2XTJRrwKISOCFI1YTpv/omADkVvBeqyxCvvGFYSuurqRPUQ2CvzXgnuWp+rpU8WWtanBPpHIO96om5QN7oVe3uSv8R0k9S1/5eYXXvtud/eautXvm8JMO/e6fbdWwL6lSb8c7rZaeLTzny7U5DffPaZbv7Lf9TNf/p36t99Ie0oH9ZaPX+mjlfrHQ82fTuVw+PBZk3/h6HTarViWJ1su8IaLazpSiCtXrNs8l6zttM97ucTC2I3DHW/hgv1Ld8ocjP54jV/wIxe52fnKXfwn03ZOyxr3PPgt32DfljG7TNlH7jtF8HDmVQi8VmjU0mDohuUu5VqZM3Ummljot2R18v7/V4N2402N1faEsTvcX2jabclyM4sITyFfW7x18o8FXQdgL5ZlTYrvxgCt7FcwudJyqha6tMzerDIqPkX/aUv07jTSB/8v5M/3l0z55fa3xnX9OFW826jst8S+DfsoTvNZa8CrJfO0a5U0Rf4fMd4B4L3gG+uwNAN6hh/qEOG5uUeid+F6nA55357Tvb4zI5T+p7APt5tVTnk8J1UNMoDQyhYA4l6PUPpoU5DHt0hRcR7SOTzEyAlKaR7JOk+rSdXVVWJAkzpC9XqAUok6JSY5JRog3xmkfb9oJQ69FDO79dv80MRbleqpq6vLFpSgd3aYDKXuqGqpBpBlsKWTirki9MyXyJ2IYMIfH4f3S6nXn1Ko9XjFz6/LZeoGxHyppTgNJCPQALoG69KyQGeUUOHPCXLjTZY/KK5qrJABQqLreLoRiHvxRbYpMeJepwq515dZ3umpqZavuku5LEYmwajZ/yzFAtPLm99wHa0WRjjUkIemykyEuh7j1bKqgI9oaAsAuo5Zn7aaYygLoK5TjkpnbzUePpK+9OX2q2ea8vpfdudacsr0l0+0ZaN4K6sCPS9ruZOl7XTO16hv83nulq/1t3JR5ovHMR/qP7VJ+pff6LVxx+p5wSY14NSTookKSS6L19L/5IaDY+FMgrqAS3H5oBx4QibYGdsK9vFfLjNLCgNoAOCBgIloUdXgdEAz77o+lDPT4EatOBCwI0OfuW2CluVuCr1mSFys7wJzqIEPfUAtTpudUE4X9S6H7QRzLUM5D3aBM8I9KJKhtNBV43UxkPD3NZofzbIfvCOsJQUEQ2WJSVTMe8pdUpdL3/m6NjY1hdnWj8/1/D8TOl8rT3rfaIuXV7GR/+kpBSdAv8RfmM4bSiSlnUr5MX+hnVKSApVg/JKXeHzot0wdR5E8maaVAN57qKqPUFtR1CZQdmNKn4bxPdab+Sbq6+0ufpS+9u32t+81chJcfv2S+3evdH+zRvdOWj/9tca33yp+d2ldp9/ruu/+c/64s//v/rsz/9XjbwentOo9YuVfvjxK/Uf/VQnr3+u4eKFuvVKPfYYhkFem4mxulsp0TFxQR1sE6/u5TXNa9hKQC/kq8GcVsQ8Z/Jc2kfbHDMqp6kjaAGBTS3XfIm0/Q6Cj1SZLzIVXdREFSluTCPzDderlgGIwUKANgMgZBaAR6XKHqzakyJ4p5Wi82v1U2Ymw7N00IYh5k4aeWDaE0Tba3Xb991X2r75CtvduFC5yBqVaMvtuR90AF30lvHyy9qofPFgXbCPVebTga8ylzwlqDoIc7IWn+MK39wLc1t4ZT8RKCfe9vlhYeY79Xh9qYnX+iMPX3veqoxffKr9l59q/OJzlTdvNV9eqdxeqW6v8JFrJU7qGnkdON+plJ0qT4DhPUJFAyflgTdHJ0Y3tDwejU+3X0UOZWQiQssVKvZbrOR8kO6c8EMGffRf8+8I6CNvLyqfbwp+kKia+YmGqmT5/7MhMcDcdepyVgQ9/o4ORsQTuYj4QI0j70jtVO+LUcb9PvdxPiLJ/YuUFBHyv6U8FnL4dS7CvweG/fyQ/IMRFlbFmWcvahZsbSgSDpWx3YqNYsWT/mP0fa906PtjC1R0+WlQXE4X9FbDullEFLN+KkDgA3dEKCKabus3IoJFuCCFREa1S6BT0DefmsVrxsq3yZHNbcf3yu3FK22fLdhcvCb9kXa8+hxffqwFP9DMq/P46IfqPjYI4B99ouH1RxpevdTq5TOtffJZDYoc9Ke62TbU6kHoe1zYTyoIFrHEmg7/9Xxgj4ATlBiJOfVGeIQok/ALTpKpZgVQQ0gV6HBR75D6HcihUpiCRr+7usfMrCHIL/2v90AH3Ee9Iqc2gvd5+j2uQFMEvwADyuh4uIq+U2JuTp5d6IQHrvXLF/JJdcrSiEH3+PCOoLUlsG553blnc24Pqh/og8cy8/rZr0S9IU+cZGZQCAyV05xPww2c/AJdmthwOX3xTleWmZFrYGOf2ejnW05f3ujBfHfFPn3JJ523UDZyAnkhMFeg63eaCTgjQX371WfasemPn/1X3f7dX+iL//3f6R///f9bN3//v2ve32jMSRPBevXipYbnz3WCvw/rtTp4wwrKw4Z9RQodr4hQBH4ErdijYAOihSqn4olA5e/nE6/cLV+9PvFrbnyMm7VagGe3wjS8aMshjReQbaXQYhUHxIFC3C5kkULnMX3U0dp0XUtQ+LWbslQUzGnH+Pr+RCkGFCVVHrqq+4cu93NirkeC7R6b79tbjy+1efMFbzmuJPgd5WnmdR1zV8A0blU8h/BSmRXYJBHwBALZylwbIlAH86qbG80E6fndW03M2XT5labLN+CtZr7FjzyATQTq3VdfMo+fafvpb7T9Nfivv9b+H3+j8de/1fzrT8Hnmj79XPNXX6lQXzzcaXup2F+BS6XxmoeOW/aaLRjV8QDX51lDV7UeslZDr2HoNOD/PeiIbylhID3YPUhXoMMVbJpB2vaaeTAZCeQj39JnaOWUXvksEKpiO1+A7D/5zRplY9MTkNPXrwqL7kdSTp0yASkiNSeQ4D+B2hXwAplQkiEMIFKG98/mvEJF8PM9by8Aw+JH6nQ0vU4tCJMIuOHUA3BWZx7XdV5ILtDvfVkn60CFJ3MvBk90ZbFXHLtCC998AoGMHfww1Hd2ohVvI1fYs2vtRusHNkGuMdpP4Rdr1SK3gY806vQTWIp6R14E2j4I5sPzcigTtM0N/fKr9yLcMLKCoB68Ak18P8zPXyq/eK0A9dlrVWghkItAHiC9/IEStHv1mlfpL9W/eKGBTbJ7try69GvLbrWSMpsG/RRtHBERkvN2Cn33ZWm6qkRgT2yoSZMyT94pRuWWhjp9D5cbsxLnhEAmGp1ptQIpqqT79lvGDPDe3WToQaPHMvLH5Ht0mQtUo5KpYd6WtFrec+q86bfBMsYic1Sy6H7Ke6/5b8xGhAIjRoQ8J4VdJ69XcjDPBLST5y90+vKlzpnPU+Y6VmvNrPstG/SGYLXj9LEnvWejLvbLeNxUFVMjb+Le2GZOL2V7p8qr8Epgrpy0vJmHN3WCtihraW/wlAeBovHgmwr5ynfZGVROb5Vvt0FZOspRL5AJgvwxoE/vvtT+i99q9+k/6Oof/kpf/pd/rzd//xe6e/NbWX9hvBOv+9d88unx3Y5v8idna/Vs7h3rMlJWYrw1kmrkBmErT3ti04SrpCCOz6oOVKxxjzeglYBa2Mxl6jw+WrCT+eZV7FZwhkJ59X5kCk+gtjRz2vaQgnhR45lvHGWcfg/WV5iLgk6jkq60s8DzE4rogPecE2XGqcCveDimRS1ywTDmhpHgO2LnPa+1R/8XKVc8KGHjGDecfHfSvGXsYOZBbNqo3udHif1O7HcVP0nYR7xRCV5JO4AHD2biu3u5fCfxWaR++YVmUL4kGH9BmjcoI5jBBOoXX6qY/9mXBO0vVD5/o/LZV6qfvZFI64uvpC+/lHjQCN7CpLdfKTH/cfNO+e5SmcDe7a7UTTfq6q063amPO+XYqk+T1r206hMB3eiUc6eEfxwRwUyHxPTLV2DThCPA0gKsx1gLfr5nbBNBnVcaqqyTsKx1ueI/JdwR6zd9DB26qCdXPeQsKQUDzAR0LVl984VAswLUQk4bTiexSJx4gFt5jIeSr6csZ27QiZRCNn5EUqMpKcTVfqCH+1jnkD0QCx1xYP3OxJqZVBbuXEYWxqRSJ9Yn4OThv1SfcXAvtpwTAbwDwwG9vIF0PBFmbJq7rBRJvirOgFb0said9kL1IoW2MvMOQMhVvhERoYgFKWUlbHRERFKQN0Q/KgicOqCpH5RXJ+pPztWvL7Q6e67h7AWn7FdaXXCqOYeev9TJBbyzZ1qfcbI7v9D6/BzZM3WrlcSYSohtQ1osZRpiTRz6S6GMQ/Z94v4Bi7TNlGiRguDMU3ZKOyUWZhcbFqgXqXFL+jHukHmKQD5ip4i9ogX3IoV7J65jX44U1jfdbRDfJGd96BWUeWpzdKRNH/xGlx/nHmPh+rc22x00WZuZjX5YvhV/y08oAjDnGEbBPDuY+y+408lK+WStMx7Gzl6+0vmrV5zUX6r3fJ6ftbncE6T835+P+PueQDWycdm3q/2SQCQCDQcfTkRV4dPajg2/gc2fIOzXq0YhWBSCsVFJVwd38j69fVNalkOmEvgFLZwc6+ZGM69ZJ78KfvOZ7gjkt5/9Wlef/le9Azec0vfItKkaViqrM61efQx+oIwPZ3w6dz0b+tDs0qYI69F7fkPidhqiiMBkAOsH46wErAZO5gXI69ybu21CvmCrimxlBpuNUP5k7aJDXtPwF/erEvILSPqGtZQtXIKhXh0AABAASURBVLL3Ese0xRbmwvGv0FnR3crk3ieJtV8jS6AGa5BKrV866KZO4e3LzDfoPbbdXL3hW/lbadwo2NtSHaF7hsmc1r0qEHtd4XX2zHfqCRRkOKYrY4fKvBfPEwF84oFgzyl889Xn2nzxGQ9cX2j72Rc8dH2u/Wefa8enke2n8D//QiMn7emrN3wmeaP5zTsVTuq6vlU4WILKq+0CKg93umGtg+72Tt31tRJvEjIPfxkf6Zj3vL1RtwPjjZKDujYEdWNHYJ/YK0alxH6SS3ug64ceOqjjLU3HaT28TrCP75xsw3ASi1YlklhTnh+fyEceUkcCe8WGxePH/tRo8n/4nzbLj9XSG7qlI1x+wLGklZl3lKEg54QBzCw6uMGBQt6/kdexrg6XqxpkK2UVquZcTdg5OWU4Y2OZHuF8QoIqiggFBYbYUPAwcofbgiQrTltJux2j2GlJVOhD/xH8rrvSitFatLADbaFZAvfBkWecvrCoJwL5js1s5JVjYeMLZj51Wd1qUG/wat0n9I6NpPOGSlnCWRgOQ2g9Xih9rMCtHUHXSS6/x/67xjH9QBF7dEeEIj4MCtS8k34ehxgKaieQFSkr5V7e+Lp+zcMIGBZ03aCO8XT9oMRYjMhJyj7ZJJUI6Qn09GJuHvp8HFdQBTB3agEcX4tJcgAmiEfayIE80p1ye9q+UdatchikY0E60nSD/IIgLYOgLnTJelUUEogGKSRSOl6tj4dMM5BaqdlBfoHeuzwWELAfg+zXb+Q81q8ByWNdkr5pzuS/ASj0HQl7AeapYy5XJ+f454n69ZlOnj3T2csX7ZR++uqF1n79/vxCsR60w583nLpGB3OC1p7Na3IAA5UAVQligq+JtcFJ1ZtbZR0YBWpU6gt5n+ICagg9fi2byCfqLxiZnlGiXt3vVPecBAk2Zc+JnyAzs1n79LjlFeuGV+3+z6Y2V++0Y0PfEUha3xhrHVbKvGVaf/wDrXhQyac8bJ6dCYfm5ps9do8I5pQgd9hH2ItVSRuiZEFVeD16nPTRm/bMWExrC2w8zDN+1/G6LdiqoKg2zOh7BHguK8jPoHD6foDlilyv0F79DhR0eQ+o7hdoeXiF9OwxBCuM8XktVuadUag9ewk+iMoP8OeCkYC05dOF7Vh2d5Jfn9s+Fmn95NDCHIl0ZcxifRYesBucRz5cj7cmurrk1TmBmUC+5eTs7+5bXp9vOVHvCNrj23ca315qfHel6epacoDe8qDNid6fY+oOe/I9WvhSzEFTSTEnMbQG8UA13eIXN+B2VNxO6reTuu0MoHc7dQTZnofFgT6teZOwnjca6kZ93arTljWwUeZwMPAUuiKID6uVOvsLSLlj1CFhO8PzoHaZ5wTUtoFU5m/Pw4b9bsZX7RPJIv8UoD21SWvKW47UA11SoVBCDlrFTAc/6UBJ0vGZp47CRMKE0YQOFPLeHeH6BgWI1hKq7EZHo1Raq7RnigQ5LahQoMPlfh+0LOXwE6l7fkXYsONCa2Uh0NeKo1ULkWZQomm27dpADfpSAcq+8XariVID8uiux3ZwYDt15am0OKgTzAuLePZCQiZSVj8MspMYq/VKSwDv5NfuHQ6TkYkIRcJRRZ8YB4S+uZe2GTx0VQCTXsD32DwSxipQH6PxkbGk60A/dAcLO6UOZ84gKQV9gMevApoALKUMJ0kpZQlGTSGRNyqUadURMx0vtFmEhwSFTxBy/QYdL/rpOTqC+om0ETErEWwTr84TgTflW0W6Vs43DV26VSKf0s1CA3oP5EjnuEYHQC7SlTJ0qXMtOaDHju6MCl7DJxByzw36JS76Ivrkmxw3YxDjaqlQ4FT8Uh/G8Y5D3VbJuh7jWHYUNjXvw7jnBr0wEKdJGSR/5zsiFBHKkdU1yvxHry6vlfmWmocTdf5rbt6ynBLEzwjqZ69f6eyj1zp7/VKr58+U2Oj8yn3Hd8M9r2X3BNs9wXjku+GeAD6Oswo+HIGdjIRfAyX8BwT2c5lppQ8CkUKGQlLww22f9l5TWE+FdTaztmbWmDESzO+217rdAIL6ls16x/fbHQ/Us6oi0xbrridonxDA14xhePFMHW8Z2psI+hPBbPNQUr1WoRNBqo2DAD0TrCsbNAPR8bJcxbfVUFSQq/Sp0KZp1Yz4RPEMSkNBb2G/NAStwOlCm0tZgT3L7RmVNo1WbpmGB31u/zHKYd03nc1OlgX4cXEeW4hxptRBkpZ1yrjhO6B7KIXEzJxNzOXIqXbPZw0H8sKBJBQMn3rMZwEV2Qr100BzcxRUeQyjJoLmxIPUeHmp+u6Npq++0MRr9OnNV5p5tT69I3jfXGlEphKwK20a1tXTvz71SvwLZSk6VXg4m4RvJiOtlfJKXX+q3IF8qi6dKGJNjVP1AvNKq2nQeux1MmYQWhHc17tZa75tnxJoV/sbDeVaK92q1y3rgMAek1Z90oDPDPj3ik9MK2jOHW3SnxQSt7BlkPaKnpNkey4+XMnMajZkbIV2KNY/7UWbv3MDnjA7DY412zlZWHaUah4QjuEJRex3VL10xr8VQzWKhoo+CGqPnJb7/X/Q/VAZ7aidWTRGpdOPQaP3oszbffpxYpEv9HKG7WktzDF5bFFsGxasaLMF635QvxrkIL5ardS3/EqZ1zgpZ6WclNhYUiIdpEFEoJtOov1Ddz30GaEPFX8jLyIU8YBEuxFLPimUaTuRf8J/JEPk0hF+SGLErQvv93RxcN1fLn+MY0FEHJOPqG1JcOUU3qUdi3WnvtGtcr4FV4q4UgIR11K6OeAWvnEHfR+3UtzAB7pS0rVCN/Cg6HA6WNSJJ/WkPeWeVxD0mlu+SAejNQQ165vhSoViU8g33d/EDxfgp7TT1gX531OTFX0NEfazUMbnstOJfE745orNDB9lIxsI6KdnFzp99kJnvHo/ffFKF7x6f/76tS4IjCfPninw6z0d27Ipb9kXdqypPaelEUz0fcJm/qv4CYsaI/QI5yfang3aL/jCY7j+yHpqUCFMiketqgnengC65QS4nXbasdb2Bg+3YyoqKVS6TnXotb640LOPeBAhmK94s3Byeqo1m3XKoQggrsNaaoGcYLbbbTkUbrVnM27rDJGv3dQxrxAsZw437XROn0TfCutfpAsP95U85lG1PHhMq8saj8CLnod8bfLVZQ6apiiBwMfzSLSyAz0wXUDyoW65L5ciZdAxZij2Rh2zQxVJlivs6yOvxTcE8Q2fLXa8Zi88nEVgI+RDSYpMnVANoAURoUTd4AGucAIuBOn95TvteEW/49PHSFAvnL715lK6vFbipJz3PKDzQBCSooSihqTMDHcq0aG/0wSdolfJg8TDZVqdKq3P1J1cqDt7rjWf+E6fvdbJ+euWPjl9qZP1M61XF2g6oU8rdWXgdX/HN/NOPUG92wUv4qq6fVHmISXvrjXwLX0VW4L6lpP6CCatWQcnw0or/GTFm6j1utOAL+WclXIWQ1cRdsbP3PWKvGlEKAK7sAZmHm5H3iAl/RNfgf5UhRGfgpw+dNE9CccLwMxTj8o4WWXxzrxONiaMMzH5I0+qfrK1g3xNlxsO6j4ucD686RkPZfghTZEn4afAJ857qP/AOzAO5Mg/ZBeCqmPC+kaMvecUURgHvqjiHyaIgTYx5oSJaclGnV9ySKDLbYi+ifoBTdRt9mBhe1No+sxn8gcco+9WGng9nXOPvrSABZL91IfjRspKkRtf2Mn6wwk3it2dP6Ic8jRJF3Aq2rnnWR5EUJtJDuybcLoI8t+KpGjtuw8ZDQkE8B0KlkjD+zrQnVKSIa7WR3fskIa8d6Pr2I7chhRhnoEe0l0qymmnLt+h95r0tVK+UoprerFRIthmjdSbGtS+3Y2SN0/49Qn29GYpC+QWjPjwRiHrs953inhLR95J8KQNunakLUcbLN2oog6QFGj0fIc+fNkGiNzPjfMfBL7zQf5hPmeUtE3DcobnHT+9r3PkmU9X6KK8qZD8fje2DqxppOhkdPhn1w0aurX6AZycaX3+jNfuz3X+4oXOX77WmfHqhc4/eqlTTrrD+am06jUxnSOGOmIvaaSNEUM9oMJ7DGlCxhihI3WmFMjAh5pvjArtmx7TaHXmnFQ7b/hQPvPM+OHMehMbb9Af92t1cSa/Zcgng9QlFXR4fY6cnCoPHAV439q216Nb7XnFO7Ev+MBiO3sdV2wuG5e++W78NkcwmQOfzgvrfmZPKdQtPBBM7IMzaR8W3EZlgz+itFfGzCz7Z/XpnweRSvAXAd2II4XfAqUDn0FbAUR/TI+QefRHwH0tlBensVnhtVmtGd/tFAFtSBZt1XQYmG1iO4y8Yt/zeWJmP8/YP2PPBE05SUE9UaNWYUYFP5W+Fo/bwZ/v1bs3b7X/Cnz5RjufxuHNt7cq2FXYIxhz63e1InSmLKVOlX4V9M/RqQVw3hDV7kR5faH+5JlWFy909uI1/vaRnr/+BH98hV+Ci5cE9Jdan73Q6flLnTnIX8A/faZhONfQnanXmiC9Irj3S2CfsgacKXNaz7yaH3aFYD9rwN4de8SK/cd/HHcydDwcUHu91oA/dV1mzFUpSQH85rClJfih5QplxpIlxbwTYvq9rohoSiOO9HdUU4MKBoTbTmug1DccQQ/lTOjMQhgdwO8xaSLdHIPXVa2uJ03fdFHI3TzrPZFWF96RknxyP+HTlyf5J5JPM4jK/XO/ZxZSKbWNCZMh6LEZJLnNM0i223UNqZAniKpCWZQwJ3RN2GPiCXVi7DOLVwr1fQd6DTzl5a5TYvYjPMWhIJ1Im5dzVsZZGkinnBSBDNAHrsIGXli0HveCDwjBar2kfyR/pztiaTtiod+ncsQiy+/XxCPBNZC5LyQdES0bEW28/iO33BV1/Qz26rq9ck8ATzvlNMkLKJqfsrGUUAXs6HoftWTKjIMcdWrb2MiTFgg20CgbRbmRA7uRghO87qTYwvPZcJlf/V/kigjJ0JPrWzMRoWRfbAhs3qkjOHZDr56T93DCZnZyotXZudbPn+uc0/n5q9cL5dX7BTj3f4L47EKVk8xMvcnok/ZJBwT0ASO+sD8iIwM4PGlvSp3xgCmHRnDk71PVnrI9PPNH5AvrZu7wBTZfP1RoxTpjN870W9BCWWFshXEy7WprohTtOHnvCbxbBzCo04b3Bq8tY2JdF9ZPqV7zapfXmxO1VFnGmFnzhUDldKPUa4GaPaEQJGbKjnB+2SPmpT5lD/UKr9vhmwdm9hHXs05Toxx4Tjcc9Dcd9LX1rUr+zLf0NZRyBkmeZ/PcByG7pEvbt0cCuLHnRDnxMBIRuFIoZ/wB9PhEpKwaibckVRO/47TVyOeN8fpae759T295jc7r9B0n8unmToWHpsI6K8gW5q4k+qV6v4MW0nPAi6w5DSJyK1Znyj5ln73S6cVH4LXOLl7LJ/GzZx/pjBO5cQrPecucncNH9oyT+nmj5M9e6+zklc7WL3W6eq5190xdPeG0vlbGIEBlAAAQAElEQVTeg81K6bZXusnqN0mrsapnvnrerPSMrg/2oZw0rHqtViutTlash5VSl5VTEsbRckUjEdFYwTiDupUHA6Ra2aMfC303jhWYRzWgXJFlVAW8II16JqOG84L3CO4AnAps5GpxScGkq12BFin51zzgp04HMDvzxGuvkW9HE0+pexyjLRacYsaxZya04nRurTCVxW2wQCpp1MCmh5VGyASE7omG9aGrINNEEWx60OX8ke86qfUyUEFvPRDyVJNYgA4GXXTqsoFMuHa4GvCidb6iVQ0woZVRU8aT6KLD+eoiFcZlG4y8pZgYqxhToLOzI3QrrQccoR/Upa49tdEjZbQZCafouk4RIf+T+1otkdBteJ7oC+1W7FUOlMIP3NF4lYHWJks9OE0l1PaxvdzrBtqsQGyqRqW6IfzjiEqvKnXNb2j5EGZsqDC9uA1RZoTS4R+pWIA5mAstErQT0X5UzWGYfmUfaVbOBUzKaa9k5BGJCcyggArQU8VFRVoK+vDNSLQLSmJaaLMcUCt6jBkNkxILL2uLzjulIJhzOq8ayc/I0S72ZNSkK7zlruio8Cvz3eihKII2DNEmNRbph99Arq0p6jvdDFkohw9LRmFMpqhXY7QMMo9vmhHtBD4UbCByc1jUIlSXmFdXI4GKgP0UIVdIqEgSRZFDkZMCfRmfzPbZA1qaE8rKIEienJ/r5BDYT/3KnZP6qcE39v7Zmbpnp0qnJxIPA4UH2rknAHRJU5amJO2hxkibI21OYD5gSokAfgB1RuDyPbSloROYkSs5EwSiQfAyDxPiQSKGQaKsMrAaicA2qxBwfVoeCdw+mfu1sv9Yac93XmPcbTTzzb2yxhw8HXAn9q2ZwF+WiWjWtUdwUJZtXCVsiwdYhiDrIGjZmdN3KZV2J4IzQI/3iceoBGsq459qkJVp0VeZuAUF9tzwUHfCZeDRz0q/jIK8URlvoWMVPb4bDadESbg5qaUSOmlLRtVE/2f64z1s5NOF25KKvI/JkvhSYn5kMH/UIIhfa0cQ3715pw2n8a1P5QTymVftlVf24ZM4eqv7Rjvun0H3NJbK5xFpz14357WCk3i/OtNwetFO2mfPX+ni5Uc6f/ZS5w7aBPZzAvXJ2QutCPQnpy90dv5CF/DOKTvlNft6eK6hf8az3EUL3KsO2l+0/EC6d7o/V4pTJZ0plTPFuOLVe+bVe9bAy7j1WAnqs1bYomPOBvqeIzQMnU5O1zohoA/4c8qh5MWL/cN2wkYBzAseBBR7VZD0e14RgfEX0BJa4utABiEtkPQBETtAAwPxREhVEQEQDzXViQWSzJNUmDA7/MRiGRtGjQRxB/MNT71bFokXkMsbCPamI4HP1CgshIIB7W2ViUbroZ2g3QU01e7Krx3CfWtp+lcbxC+Fx9tCLR3t14WhpK7rtVqttWLBp5zRL0WKhUbo4Vq0KwqsGeVQJk8ifcBEAN/vtxr9RgLMBHYp8Pmkng3RbXTQnLIWm5nfK9Ou+X3f058O2V6JhZJSkhEBBdL7/VG7mBpMtYzadiDT+A8/7jtdhmGpwuDNaUBlMw30qL7xmyx1sEE1KKz3gN/KA01PIWQWJFJGQI84lKAvAW49vaJlPdTIk4LgnfKMrYraRhKzWlmT4qeCw+1xG9bwPpo9FiPRcVeqetLres9uiWBjFE/ktW7QvlVpdJL1GwhRnyLrhDy+bV+XLziUVPfokP4Qof3GNjXQXl0HVNL3ZSSiwjFIf+0O2gERcawlkdb9Ve9TSyIgj0FWoQiQQs0HOXmknNXZNwf8E5pZMxk/HvoV/JWG9Yl64/RMa75LD+cXOnn+TGec0E8J8sPFuXq/4uYVfD49kdHxEBCccIIAf4RWvQx/335AJ/XwG5zuVNlABSp9kMGDeJBXTgr6zQBkeLTO+4/w9m0vmjl1Ttptttrc3Or66krXfLu95vXvzc217m5vdXe3YMPr5fa9nD1rRzDas56XvW1SO6ygb2KPsj8UCR+prAWDtPdA9rPZcCBHzvvabB2NN2risOPywh5xhA8BUyuf5f1vpt4Rrj+xj7pt82rbe9wyjeMPonU5oDgb/ACzbYPaEi0l2yWCQi1XCJsd8weR5HwTYaegnfZwqMOVoKkVyiQ0a9zfaXv1tv2v7m3fvtH2HSfyqxtVXqdnbJEVinBFVh20KhHyjKwazG03KLq1Or6Br/0N/OJFezg8e06QBhcvXuoZ9BnB/OLiOUH7gAt8DF874y3Rycm51qtTnQxn4FwrPwz0J7jJCqzVk+6600b77kSr/pSgfIb7nKnvztXnM3XpRKni43PmFXzw+r2q55t+t5vUj7M65qPHlhkTdOzNq6FHx4COTilnEEqp4oZViTgR7FcKDgEE8kijkn6nK5D+OkL88wRR+p13ReIDuHcIygKRsM6GRCeXbrqJoKwSjO1wfvq1A048/TbgzHtetfhV1na31cj3Fcs56M048eRyTvH79spr1xZexRkKAb0Bx3I/DHZW0RXRBTnR0u1HLe8f94Vcu522rz+hlGQ2ACNBI1opKo9UpA9Ad9C+jsCJpYnyGYFZsx9KeJL3eGee4tzHRGlOCcdagbW63JsjYbEISiMrgQ5nzqlTSlk5L9SyOTufGz9SKCKoy30kBwqn3W6zYgz8TS1NotLfCm1PwVCnKUSeAZFH3KZqcBlcyiSrDn5D4hccE/K1ZJZf57+O1tVvEzhUiUW75AoBkeQF4W/lKY+w9xKLIiQFT+6qWVKiv/GIBmW1Aea33JWyI0i223kSBE4dkiiHMSuYX2kP3Uuc1o1gG7L9Kj4ZSAn/dB4BcvcKSH/T7VrGQ3mrxY/n7oH74VTrJtVNPyzhngRDQehg02+S+zqfOozW/IhgHrJSJCV82Ojwza5jsyOwOp3x52FYq+8HTkhrDZzUB4L6CcF7zSa74sS+fnbRNub1s2dasfl2Z2dKyLEglAjmppX6MoZeLVAPDwFbfafoM4B2B9B+0Jd0yKdMeVqAGSXGYGr3bvsGAdN7zmaz0ebujoANbu+0AVsC+IZXwE67bEug97fyPQHcQXz03uV9igf1kf1pZkOfWVONMvdOe97a+hK2p9FivuV4TTuDwt5W2BO9H1Y+vRXKKjCdeSiwLqcrD5GNz/5RqDODQt+Nis4FtOY0fWjrFUqruCAjxidJsA7oSDEX0B9u3JR6iAjbHBEtrUcXAiFFAhGKCD1c1CdrvyMlNxKaVceNxutLTTwQ7S/fan91qcIDkdjDK2OfGbf76dU0K1HjiKw5Mst5pdSfacV37ZNzgrj/JgOcNlzotAXqM53yoLjgVCf+zIMPrdenuM+JBvwo2x/wgQQy/uB8h59k/LXHt/p+JaPjoaEnsPfQzsEddN0JZafq4eU0KISfzRKvDFTvWPu3W6XtSDAv4mWh8FJlijP2WfMwuuYNUN8n5ZzkvUsEcu9ZRnjvigmdkzArtX6Xu1kbq7eqrg7aJmjedyuy4b8GtgZPoPkiLTa0w3ahFAwAdAmagnyo2MFw1sA5ecTkHgl2E3SCzpzUJ/l7lAP6jsUyEwhHnHzHqXZHkPfp3YtvT3ryQkLXDArOWnDuin634bRIV/rTqNP2XANnLtSpToNGJUUFEsaVlh9962WrLaAiesRCclAPzYx1RsXEQ8eO8WwpmulGgSdlTjQ9zrQaVloPOEvXK6WsnDrayyCBwJoBr1fkXi43epzP1IgI+KGIkK+IhTp9xBMWfaxo9XibjZwHAuY1YK9qeEiWNSi3PpdbNqE00VRELG2baklHLNTyRvjnO/FYymmAHlTKCCUIPAl7FGVO5ikczCcFk7aIhuLelwPJA+zz1FcD7D/IXSQWoQjiIRZ04bV72alyoqr44NG2UtUyi1VO8/O1291bSo+SscjAtL0b0NPqe6ykHyQRWqTb7+Oc9ZrZeM1Ai95K+giXfxdc3xD1ZBXQONoSJwgDnoI5yln2y4QfZ3w6s4n2bJQd6IdBPW+5Bk5IKzbhNcHbOHnmQH6hnkC+4uTen54S0FcKNmH1bI0EbL9W9yv1hkiaaXM6IieVhqxK+5W0y0tKKhENkyS/7i4MwHQkkOy8pxCARwLmjlPiHUHm5vpGt5zKN5y8/YduW9Lbmxvd8Yp4A90isyXoex/as/fsCUpbXr0vvA3f1res9b180vcbyMK6MZ3xCe9Rywl6Yk+YeE0/auYhYOZEXYAc2NiTgtN6dZr9zGutBXD2rvkQvFsefZV8Rb7BeWQq+4+o5/qPaUvTF1wHlaxuZHWA67SigpFqm2ASppD37sblB7NS4oS9ssifvvhtdGbvG+uoUvaaNrcqmxsVHopGAvmEXQO7Bf1GQIU+TDjXjLbCvNbIKvhO7Qbl9Zl6gvj6giD+/KVOOXWfgFP85uz8uU7PLnTWcNYeFvuhl32u63sl4k1OWT0+2PFQN8Abhl491GUNkZSQyV1Wxm+MrkOmG9QTuHv7rEG6Ay3ID2tF6uhtYq2Hprudiv+79ZuNyt1Gic8FmbFl5gMJpagaBvrRJ9EN5S6BUO6l3FV1RjaVkr71Ckofg+zvcmPkbxe3wIIQlI57UkmpstAiJXVDvwAjdYwmmS9pagF6p5nNr/hJk8mvTCy7MaWUE+j3OOuOid+CEcwYqWCkAt+yM3RiERwxo7OVo88bapM5pB/zl/SsigcXnN+LzbTl6YNppX0J93Qe2jrVftroSJlCuBd550EYbVVgkcKDycgC5/safXUbE+1VSiJCCSfq7FxMsMjLFzSCOTOwVT3QjO0yDpdSwgGTMnWdjkCWehHR+PqGy23atp4f0T69vJd02lgYD6klf/hdmmkZS7BfsBDRhA25G//hxxKtRVpC5qHgPmUJZyKCoRs60GPa+QPka6kREYwT+6ZJYQRp21xc9bgcgowB8U3StQ1nvxmW+BagZ6lbFYwsGHjEKMVOPJpLGuHar+w3lfx33YGAsdjINQyY3G5h4ZPhdsmCx5ZtfaAfnlvjcS1LF9TXx7BPWRs8CP11G84cYe4DrGOpT6vY2f5TWQ9GYO6UE/OQZF8WuiORzlkpGwk/7cCgjk0xsxF2PLx2q5U6gnrnoH5+Lgf0BoL6QEAf4PWctDInrGSsBmnoJHy+or/Qzkx3jQlqjNA5iSAvecz3YITMiIzJaWzl0/IE3bNf7A/BfGZfmRzgOXFvCM4toN/daLu903J42GgL3+kdnwIdzBvlgOF9yHvK3PanwrootGTL0RfWu3W7bOahwZgeUacn+lDYx2b2iIp8Yc8qLZgXDjj0nL4W64bO0AdQTr8Le5T3lkpd70XOL7Te73HOG8U9Q497V9Vyst8Ivrgq1HIkP3h7/i3flhpzIeZC2H1K6MI/CnB6LiMPLBvd3bzTjiC+vbnShN38P+4TtBHIsYikIAc8X8KX/Gkk4x8rHvZOCNgO3iftFP5cZwTyc9LnZ88OQfycQDngX50G6vT41uD/XY6hx9+MrpU5oCd0uy3R35Sz5d4QNwAAEABJREFUEn2PCAV5OsEdDZEoy51S25cH5X6FrvUS3B3QQZcHVGVhPiU6XnnFPm12mnlQqR4j85mYYwf0YG7QjI4OXejuQglXTgTx3BV4Vbmlq1JEoPh9JHhH0KiStKxIvX8FjG9FlefuAZIe5CtpUIX+xNgCR6Yt2gtKUs6qUNFHxcLvmMSOAfKijDoFZx0J6GyCOHLhSU6UKWYFNRMItAonLTh4czKXm0+wLWDiYWDk1bsD+ogRTSd0LQGahcBjuL81FRZqQ1sMU2vTOoX+podvoLPgo3MmPdHOjNPPrbxKpFODGF1pCPpBAUUsAeQrdd1XuU0mc88ngx1P7pW8RV2r46mvw+n61Yn6fq0I24iRBtpAoQ1BIwUEQBViwrMiY8O0IEwjFBFKpCNCviKi8SLCWVClVEUzCnSlnBQ5FDhQZJFmBMwJLMSQq1Ibg6O1xwStoJCGqNp5QUvbp0i73LCTtMWOCt8RtAMSyApl0wMiGG8KUb3Bqt4H3UIlTo7xEvKJDkdYp8SQRVKRQikYUyuDkpcLG0IUyoIRAQk06VsuD/4DWDryUK/tZJ3QCOy7G9V5h21GBZtrxX8wouS5pMVa8XPS1cBwBVqgsNXggSuhPwDV+C3kK2MqBqu/UacbkuZI2G1BpReVPhmFekaFJ6MyZspKXfSSbexwGTqEPkEr9lqAPDYsEeinToiLyoyD3JKmXKBaBo7TEaGEjohQmB4g5Iwgn9kku2FQP7BJsg4ytCOg96fn8ubtAD4QxDtexfdnZxo4oQ8E8/a9fVjL8olTujLjbgjVkIpqw7Jmi2zfZmvb+YAlXzSxRifmaGYf8BzMpH0yn5xnj2h8vw3k8LAnsB/3lMI+MxP8C3vMyGl6T/nIKWxEdnSaYLwE5okgdoB5rsPeVQz8otLToA/FfOPwB2SFPcu8GVqZrEq/CuXCQQpp99+0tL2QMb5HXc5Q5fJK/WaDg8yMDtumQIvLeFCIJlzx10oTgLJKv0SZdYkrIhSxIB2o7c1CVngu2wPZWnMOOYjP7DN+wKJ32vFJ8eb2WltO5jseiGZO52JsNIjOpBrUSUaWOMwkAnAwtxmfGPABB3Dj7PRCJ+tznfKNez2c8hbzlPwJJ/EV++egrh/Us5/m3Ld0x6EngcA/Ej6XaEPBYFKSefZD5UMamiMpRTQRQSuiDfyEXJYVKUsgUqcUnSIy/U+MWVAERbzCdol9PvG2p263SvhOC+jYNanKf9DsfnY8JGTG2/Whfp0AdCV1PU3o/xQXA/IJiU5LRTXoFMZrRoVmjNtj9GEYmIAVGNSMziZppwomubJYChtiwbkDx88YKKOrATkeyjX00oAhhpyUU5KbiQhV5GYcf/bToBcQ8F9ZNh56TR30XT6jm961e2aRzCxiZ6zL/i3/MBwxCYHe8CTFrPArVY+RvogWjQqtyIiHgEp/Z3RP9H+PI08s+Bn9Ql8E/cX5eyZy4Mmx5yky47i2Qc5ZEW7dGumJkw38JEBZBQjJsgleGJEO+YSDJeWUlVJCzKAeffNDkRGpKPEqZ3kClPohmIMQXZLLRN8rY7Cs2nj07RfqKxKFNhgeqcc3Jc1OlFoOPC59Px0K+s9vJEWYGk6DNh5J9zYnKV/ophkpdLzsR3K79OnI+xCtVCmgVf+QwBMeUq3tJ8wlY0W0X9j8in2Ph7aRU5o3+sq8FzZSb4rGUuFbft2fBn5SVsUWJbJKdKBndjrNMWg8YJ9WGo1YaTpghj6BelV1qugSY6hiLPddIP2NtqKsyZouFSrdesCi6Zi3ep4CJc9VZs7ukZVYtJGSUiYNP+WszugH9QTzLvXqOeWsupVWBIaTk7XWBO+TUzbrQ3rg2+eK9OrkVAMPwMOwwn8H5a6TdQv9NUJ4ROt1ocsFpzStIR3h8uK8y1UJ6kUtqCPrdTrx8D2xb0wE65k9YSZfoCMHhZFgvTNlbbd9xWubfWVqGOW6lp/Zx55ilv3AqLRJ09xLyn5R8JMZP3F5A+25/oQ/FfxqJm/drYz9yCpc7zE81od8YbtBP2Miwb2kj+VN1r4AkKQv/NoPDCuHs1R9mHtYT+6gbmIP7tnDumGl3K9U8VUHcj/IV3SN9H+3v9Pd3ZVaQCeY+w+YQ5OseUZHjSRRLxLzmJnPfq1uOOHV+XNdXLzUxfkL8Fw+iT87v9AFD3dn7J0nq0Fr2h7YS1NO6qDeVzP7acpZ9ol02B/dlqGWD4Xb5MEjjvmUJHS4PEFThMSN1Vo/C2lD8CMCYiQt9WkrDkgZFUkZ4wV+4/8TFb+JmH1KZw572hmGTiu+nQ/rXnnIoMOPM/2v8ik9pVCS73uEvv1yOVUsf/Tye/rtNV1qpzhSp5+AJz4bweVGhNsKpZQwQgZJicGnnBnEoK7r1edeXSRlScFTceFpZmLip7trle2tCg4hFlFwYs84vk/0GTMnngAXoFvBP3ExbRjTfaiPFoj7KOog0Eg4gRz+xB4U7HOV+pWyekjDQz7R/0A2ECRJSpTPyE0s0FEzDw5l2qrOW82HhxDRz0pAL17UbAwUqF0oigh5I8uMv+sYP2MPbCP4UiiwQyihPxa0dFZgszjIHdMRoUghX82+h3REiBs2Y2FRBXbKneRA3vehju82/ZBkdC0veCHLqS00Tplsi3SAjYCFzgZSyRuYRDrMcbMpZQJVs2qjFVrFD/eSDgmb6Xe40gdlI4JxGVKIJpjfCoJ5ZIjMoxo/Dr9qV/BrWKcp2XY7fURj8FMOoP+MlxbIv3dThCu08RxrR1s7VYWn8eMfRU34wsQmv9jEet/T801Zj5GVUOsgEZgr8z7XtSYw6kT7ugKDdpRvy6BNWekO3q1Wuom1bkwPuCO/jRPtoHt0jdFrRl9RYnTYg3R1W7SpJ1c95EyNQxZSsXX1PB9oCwyHdG20KgLLgIiklAF+mwm6CV5yGqSUlVOnrh+UebgfCAY96YWeaOCkvlqds2Gfsfmd6fSEUzu83hs4WHFqH6B9v1LOvSJ1SuiMyCoRKgLQClqavpd7MFd0seDMFbQTK/uKA+oEndh4j+Mq+NfkjRmeA3xhf5pJOyhNbX0X3ipWFdbEEUc7PKb2JczDmiBFwrKVOpYptDGjy7qdbqCNAmYCYuUgUQz2lFpm2mN9MgeLXFEl4Fd0FKgfSGbTVndm65npW2motHuEaLvhwBP6jnnBk/cNbCPzyWMudxyrqkE1WlHY7nml1K0VXY/dq2ZVOZDvefjZ7jiVb6+0291omjfMUZUXKtNCc9jN2qiXCeDD6kJDf8aJ+5lOTp4v8LdyTuMrytc8xPXDSj1+0tufUlIw313u1bV8VgS8FEr2hdQ1qpzUQKNBHVEepuQRkIKhCZC3j1QoLEVQzwnKIpZERCgi4HBHlpoMNPVKaVBHm3kO5f2kxH5QtntNmy3mnJWjUrcocajKVOnoV8fGFT4kYjO6RXkokaY3WgD57tsd+ia8V5vJ1AF2Bpc2euA5/6Rh8xcmv0sbEUkRIRs9505tQpiUFQty5QliQjtGiJQqAbByqi37jXYE9IlXM9MWZ4CW3R2b5laFp2N+GHaVbKQkZazR5aScoyG1dFKCb2T4pswzfZFwRwn3a/WDZLvRh9Ywv1HyzaFnFRZWYYOewAxGb9gE8gk60t/Jf7HpPE/sxbIsPtvN5kiMPYX7khQplBI0aBQEPYngN8TVfg40KElSJEWD82RJZwaRwvlQypSLtPPpEcVpEifxgeA9rJIGn8QHaViFnO76qgVqdLXO6oekoJ5YkmL8C7QQTOHxkDvkG4OsKcS3k4bTR7yfP/J/DxrUCfpluC+eGjF21fA0NnhBFvIVfpW7Gvz6PlLSlLsOKdTUBqeNytxX8Y/KnrvHgI2spazLcFq8Uh3bq8Tt3Z38R1M+xc3Mf1k6SB2ULaLt1zUDxYFCr6Vi6v7Sr5nX4XNJ2vPxdzdLWzaHLfnNlHQH74787RS6hXeN7BW4PIKt4PKAd9C3B1zVrOvS6a702tZee+i+ZGY5SdQVbevJZSvSOP0S9ljgMWAXeIW+W2LhCM6CgixDwCcZIRuV1dZEG/gli1KCBv4qeClndaz7vmczHgb2hE4de8KwWuGfa3xxrYGg3QI3p7FhveRN+2FYZDjJ98j3Q6/kDR0Eeq0/aLwCGRGNOFm1XKaGc20OmKtSagsy5h1RGV0LlpTPBPtC4LS84fTsPPUq5QuwBYoxEfNOGkVOH1Lw0IhsMahrHYUAXKz7EITNm0m7juWoRL9mVWQqyir10KKWbnqqCjzrcb3aeARzeM63MtKud0ybVtqt6CvAtHocYObhYvY+3NorNhtTxzwyLjkHjZQwc9aKeVnziaQn6NbAp2hnTyDf7ZdAvtleqtQtVsSf/JAQSRWk1C1zPJxpIJCvV894aHuh87OXBPJnDQOv1LtupR7k1CtHp2FYqesGJfbATCy5B/3peAuUoEZ2Ofke/xrwl34YaK8HUHj9CorfZHwwIxf4puulCEWEHl+Y5wkvIlo+IinjbyllpUw6dTyrhBI27FgIfBpXJynIJ0kphRRVVaNq2WKXneIQzENIRPKvHi4M/TRjRhVqJDohJ1AoA7V2mHs0np5cldwRJBE95g7UpBUcf9yAlmakRsUVDFjubM5KTEJi4XUYsh9W8gLuegyBQXoMW+1EBEQRtEdO5/vNlUYwba81EtAnB05eZ86UF4Jp8WmYb1Fie2ogHRgsOGkGxkogKMt2JsacGWdiszHMD8sZdZRA4cRd0Wk6E7gnHLu9PuUNwUR7k0/itD2buryBkzp9nrwQcOhmlsAWnkCsECkp4gAmmhLRDSzju+WcAMf0QhM6IkLtX2RFhLJtmJZ0REgp5CsiFKTbm4QsZbypI0D3nMAxs/oeHgE+0kyVB+RclOF1yPV9pp5oh8XH5oxB9ORio1h4tfXfY4gmQB7btrIqymKBpJAalh89XBGwgvxjkIXr3we4/CHn4ioGKDaGQhmrrRI8K/Ne6J+XywJ6Q5lrBn2jOarWe1RkkaC4ULrUqMxNrQsXQpn1g5JgHkESH515cJumjcbxVlt8c7N5o7vbS14r3mrPd9SCLyxtUJ9WUUY7Tldy1VksHHhm0khQ3RN0N0W6wX9uTOdON4hdk75k4303FV1OVe+A6dWkln43Lry3TJnxDv4leMv3u7cE/7c8BFzWTtec6G8I5HcE9C35PTacIqlimEq3bAW//pzp1cRamVhDR/gvk4/pmc9NLc1aGZEZWTsNseT2LsefJvxqhI551tQV8Twhm1H4pTINQruhx996pQ7krqXN6x2k77HWQGBfg9VA2kF8GDSwIa9I+9V7D+36QceNXqwDG3iZVaeOwKDHJF1Yxi2ZW5szk4IWOM63+uRdpTJr7MuyfzRqJqgNQQ1AhhvO4T5m3NAR6DG7AV5B4cScGwXFM4G82L/gVfLlQI/85lPmcWJ3upoiXwzSljd079+0RBseJT2kY+TpbRub+c7Cdbn1zZwq/RQOcwAAABAASURBVDdGM28iRHkF+bDnWAyzMQKxZyR1w0prvzk5eSaltfbo2rMvbnaXur17q3G6Uyk7CZ9CQIpOiVPsQKAeCOSr4Vyr4ULr9UV7vX56+pygfq6T9Rn8Ew2cyjs2rgz6YVDKPWqyUuq09CkpIqE3KQQiS86nUMpZXdctoL71dMSZbugbLxNrjJSyUqsXct0apgCNMNSu+igfCRZ5aEWWpYtfwyMtUEUZEmy1StiOEvZCKcMn7PA7qcSt/L9NUYg1iEo1kMmWZ1qoZKNDsD9TViknU5lQTzYaFEGFBpGWqP0U+sCFDhRaWQMtIWRXfwRkKpCsn1+3QTqBkBQMOmMw+qtIHUhKmclgAXcYucchFgwEnEHmVZxVoLBhjtuN9pzMfVLfclrfOcAbdzfwrzjBE+z3t5oJ8gVHKmywhXSFBjQ4MRsiECfgV/ZheoAIxnW808ymPEMnXu2P0LHRW408OIwO5OgZOYWPThv0bWbDLm0RFbpbAWZSkozkcQLGnlOnhCPaaUL8wxiBVJAWqOQ9oZV0RFIAhZTQkXFKy0SEIkJCd7I+yiJCKSdYBulOypzCB/+P/Z/gtAPObGQppaLMg00ifARIUWRkPCzjecmUDbYnqAcbcLARS5W7KASppMkHPhWkzTNgtXK87kAD11ogNiODnCL4fQwlRUOgHJCzLtkW8HV/HcoO+Ypc8cmSQD4T4Ca+cU48XBliM6sEddWCztmS9yBskXbtShnl6COl6n+Mp7oOadjcLrFMXcZCTbV+VRUe9KbplteH7/gm+JWubz7X1dUXur7+HLwlsN9pj29MB99AgxY89KBEIgR2GtnctuoI2lk+aV/S5Dv8/k1D1hv69IYHFcP8K8Z8w+5x2xCctkEF8DcHbKF3szjJh27m0BXpS1MeFm7U6xrb3RLMbzjt3xJdd+5Lkvx/OjIRuEaCsP8aeaeRV/o7XudveUNwh76NtpwoNg0b2r7VZr7TLbgrG94WgArI33IaQ1p32uku0JMn7btZI0F9xtd4phBdUOLNUeIBUvhw5KzE5ttAYE7sDw19r2EYtOZb+gr0h4C+IoAvvLVWBPrewR+5fhjkPSTYrCv+xtRif6a0/VYnGpw6olBWwTLNlc22sELgYo8KnxS/IaZHR32uC7PlD27e0kwZNBq0KCSNy7UK+HJdyqqp+4eMX93v7cf2GRTMzH8LqAT22eB1f9tnvNcY8CqYSZtW04aigr9Uerqg0kU3XPBjaAWUqcFptctSLWFpZNyXvR9Ii+g7pfBSykr4iuUyNKWkjjnqsb3/h1y61XP5AXHLfnq3v9LO+2kL5DggY6z4esSKPf6U+bq4x5pPKisH7zWBHbq2Pk78J8x1+zY+UMdzOvQK2kzEjg4/6UGHz/T0oYOXDzTBTwRtw3JHZPgZfqaOYT1NX8roBUoS/SQjkY4DBI/hY4iQnAY6lNVgLlNI6Cz0jeWkKSfVVGW2g3m4MnOKAngFFXusf6OpXPGp1g86gt8paQBNeUiN6g96VTryGMx1m9zfpZGIUGKgGaNlBp1zr3wwvmnHJAz9igW7YqKh/UCagaXEiAJUFZx53G20J4hvb69k7Ans492VJrC/uZTThk/w0+Zak0/zBzrzqr4A0xnejJ7H8Kt85ye+74y8Ihr53rPfXWlPfk+7427L5r0jDwjudnQvtol+2T62i+hpCpwC2FFyysqpU3MiNpbk2cUWEYwp9J1XoE/I5pSVjEhkG1cpJZDJwyOdu6ScAwjbhVarjC0T+YqMEWqXSZBPgn+ApARv0Rny6/mOoJ6zuHA+XE8NVcs4Yf+hb8YZCrQakPdvmn5oPOODncocWjadrSYe3CoBhUmXH9Yyp8ZMUA+Ce7Ati463eULvkeqRb8PmrrDKe5jJT2BEw57FdwduNY7XbFZvOX18ppsbB/I3urm6kf8bZQdx+4Xf6MycqAsL2W0uEL1JBPJe+7TSJgbdsoj9f+Fyqay32OANJnjLeN8QId6xYV8zhi322eMDI5gOmCOpGEqq0GoKGs/5yJrBPjrd1aQb9F1zWr8pagH9xu0W80PbJift8YMddttivzFN2sXugD10r61A7MVKXEB6S7B+nHd6q53uKNsky+9kmR36xm4ioM/ySX3moaH6gbKXuj4rg8Q6aRsutOt75a5TzoB8zkn9sNLgP4Q7OdPAhu+ToXk9gXxF3rx+GNAHWr1OKduRMSq2VYPuL1zgIU0Ks/Pru+r4b8lJBeFlDuuSxp4F1CfzW/GVr8M6vhU07KA9EtCLfYZgXgp24q2g/ajgBzN7jWkDZS2QN7miYnrox7GdSn/pjKrL6OdRppBeih76yWB1lBcZt+W1NfLKvFAflhI+mNhrUiQFaOmcmJMTrTiZ9+vnmlOvm/2o2+1WGx94eLCQTc9Piqye7+IDp/F+ONPgdH/KfnUCeCBj3gbQ94Nym++sjP5Em6ZBmzlldcxnREgg4KnRUEiKiHukQ5lME/ycGEMimwE04MFPKekx4OrJxdxgKS3z/6RkaUuuEUK56LAiJ6GQO5pwNGM7iSIVTLnH1jvNHDzFWmPaJJ5so65ETVd6DFf8PUCjnvgnMO89fF/N7nploAKoYHCdgsnIwIZOpt1KGXT9msldE4ROdHpqnEPP2tP40J9Qr8MASfN2R9BmM3UAv32r3c078pfa370jwL/T/vaddtfghrLry1Y2HoL+SJ0Ggvx4R9nmAKd5TbrfXmkk4I+8ym8B3G8EeDodOd1PvEL3A0Xh1ZMXkx2/MAumHpvH6DEFztHhiHa4lNhIUm5950e+UoQiwsmnqPAqU/mUy5grwaPKtlIkWScKdNSTclJOSX2fWRBJqyGL/U/+q/WeV+wdGSMhExFUDeomkQJ6dMFhI/fpPFKlflHidN4NUE70eJsobv1Zxl1Iz6CgowLf6EBrOPk9ERGKAJY3DfpGX51tsF2USAaLwL04tpXh4RO8u93vRu14ONtv3+Ef1wreqFTgzzTBKaGyIRawzJX7XVmYC633c8hY9Bgj+kfGt+OhYQPueGC45NT9Jd/Fv9Dt7We6fPeP+uLz/6w3X/6D7vClnf9405suG21lE2u6vXhpwyctw/950I55vuGV9y2L96asdD31uho7XY6JdMdJt+c03HMuzpoJ9jOnmRK9SurZLAe1NPl4BKmXyBtHvtMV3hwdutBJmzdz39q6Yng+td/W0BUB/i1vOPz6/h1+fs2rv1tOVDd1IwfkLQG5BeU8ags2Cdqw130ZMlvzCOBb0osM5S2PfAeo6/o7B3RO6jNvfiYw0rvZPsYDpDfCbmAz7ztlgnHXDeoI6imvlNom36kn35NerU615lttz6vY/riHtFP7iRI0cUDIyCXWQKZO7nqZ1hTYUCBJCT9KpgD/wyvUvIBFXQ5w3nyFmg/O8CsgJspXxYbOO/0EyD/JHzPwI0IR0fRRXdHKKv5mFPJQelJ4kGvAnyhUxb8q/lTge5+Oihxo1Q8/bYXw4/UqB2J3FJkKRDoM0i43z7AYLPpDRX4ThTN73/YOv9/thfMr0e6ArfrE3LAmI0J97rVanWh9/kLrF6818M275BWv2xPBinEEnUKuYw6Gw6v1gWA+dBfM47kGzyEPZyfrUw3DGqzgD+pSr0RbATr205ZGVyYt9CmSUmSSCRpQgGwwtxHMpRKjCFWn4afUUaWT8KkwyC/pHl6S/U45SRHcIV+2yz2wme1vvoRe2hGo6K4pS9CIDlavDM05KyiXiibW1MyaKp6zCGr3Slohd6IunSiTVhkk1ic90D/txcS2nfxIv0drdlCDnisi7mtkBphyVspJgQFyysoYt8MpOhZcP/TyU/b6ZK21g/r5mU7OWLRMeKY8WPDCyWe/7mbD3u1uteWkvQcO1HsC956g7PxCr+R0C9IE7LGV3Wjnkzf5vUF6SxDfEsR3LSjcEAfuNPGq1EGgOCAYPEUpcFCFIpJCIEK+wvmUlHNWOtCcU0snxtzKD7KW/90RTZdVpJQU6Oz6Tl4k/dCpJ5h3Q1bmFXvHq8sOOwXzlbIkupgiyQhn9E2XX4fNyBW5Xsfr9vZQsJKYItqsSgR6L/SIo47Axysg3yYcKvKQCr73jULuJu56DbRxVGl6REGqKvE7tAVQS9KOk8Cd/7ezL7/S3bsvdXf1RnvmuvC5pPAKvrKY5A2x9W0Zp4JtGhvVBlRBC4tvJrgU5GeenCdeFU6cwvfjG91uPtX13W/01dv/qk8//7uGd1e/JpC/JcDjhzxo7rd72t3J/9PEdJ/W6Ca/BVLp88wT+M6vuXkIueKb+PWcdTNJd2AH5somRFlA6Y4WmhSRFdQ3T4erQBto6Ggb08Y7lEHQ4V/GB7FdZwy9Q+iab+1Xo4N55qSeOLnPuiOI3zHuLSfwPSfuPcF4R5BuIL8D+3tM2sek0UhQAvR4wOS8AzUPhCPpvUHZrpu1B6ORi/yNfmRQptVrC/8K8kPz7ayEL+eOTRLfTtA8DAqogfMrDb269Ur9eq1+NShTL5tH2rwMdd46ct/rMY2UpAxSyHa7B3Y63o1H5khJPrmrDfqEg51jQYEarms605TxgSr3GioBs+CnxQ+EFmzghzkrpbR1Vu8DC/z7mscEE4sPq0GyROW30tElvfAsTfdMPoCqwlwUFd4+bbVhb9xzoCl8XsJSNjt2DHU5K0Dqeg18Nz979lrPX/9Qp88/Vu1ONEWnmrJyznKg9sPXioevwUGd+Rp4CFiBtdPDSqvVWgPUyF3HXpNoq2v1U8qke0UkJeYtp4U63UAbpoFcyseyrCAdACX0FX7OSuRTzsopKSKUaEt9VsATvqD3ripb7j2m5Yx7dghl6ECn+YCvWqrsMROfZyc+6c7MaRHlcU7br9Wlj5XiJfXOJa01szckUt95t8m0M3wban3QQ9/aLhDmPUXTheyHKdNt75W7BYLNKVB2oFXBv6wUPQNiclJSOhg3cke6V0osSj9pM+m9n7qZ5BXB/IRXayt4Q3+invJQ5h/6Kg7KiXnmFdXMK/DCK/Gy36nwRDmywY7bO437jfaU7eHbMUecc/QDQcNehaenJXBPKugp6PPiEfYKFo8XUARtKSmCPjNZyY7j/oOczFvKKuUFuRqZ5ZAANhF9bLzEBJNGRpRXaIUv6ld0mif0qqXRiUw0WHeo8bPrS5Ek1pHa/xzg/V+nJ/KdMnVyhEIS4lSLlg7yhx2BVIG3QCxekVvg3yqqK7EhR0zq+rkhsQFHqggA+bKrJ8wUwkxiL1rQEi6zzIcRQgdyYQtBZVvDs/sUOloUzsmbPCMmd9CDTwZCeR7UgTyvFPtO+6utbgm0WwLsdP1bTZe/0Xj596o3f6+8/Uzj7ksC7RuN41se1N5pmi9p8ooTxJWmCexvNPNgV3igK9CJk/7u7ku+if9G7979vd6++Rt9+flf6/NP/1ZvvvpUN++udXuZdP22182VtPNDg5++x4INGIASHQ6NDMaY1PMNetANfb4iYF/XIixiAAAQAElEQVTxTHG9nwigRRPjEXMWIFEvBb8RpKo6Sf7vV30yCvQbglbNcuBLUfUhNOthV9OMjhT+kSr2ruif8YwtDxO3+6TbffA9PGtkByr434wUK4ENmVaoV6lcc8igmozK8Aq+YFh+Ru9MvRK0YXnKBVynpKIZTMiPuWpH2gF+y4l9z8PC2E7ryFDm740cAwnO+DEnsXQM6P2ghMN3h6CcoEbHCbxnj+hWK2WCQSbgrxzgCeQDvOFQFugSY8vUy8h1g/UnRU5SSqr0udEICTmjRlIhj6dChcWrPFXLqX1WOfzDsk9uyxslJMN17gVobllDRZ7HwO9dFlQI9tXCa/ZqHqgEgMrCajzKKvNZGujHIS8VVfyhNFgnZQLUq00GxdAgT3fclFTpBJMT+JsaDflf5bdGRYb6rHtp0sTr8pG9c/Yrd/bJoP2MXVJIiZ+MrfrU64RAfXHxWi9e/5iA/iNp/UKVV+nRrxUEzL4b1MA89sbQy29eUurU9z2B3Pmu6cTk0KxE/0KmqaX1tSvgJEZrHNOhioJKtpoiUUlD2t1GR74mfph7z4+QE1kLRARtxZLFnEy6MDE2hlC5UC4lWEkR7lco3IDLPGfYesZGs6qK91V8HTEFbYlEpLWG/iXjfSXpnD1orbH02rAGE5x/wpseNu2mRzTGt/48kYyQDC00IpRwgAhoJLihSDZKVspZ0dA1mjITzMJLXsTQ1fpcJ6fnWrU/lDjFICvl3CmnpIhQxZjlEWa+M40E59GBnddGEw45EtAbj5P3eMCEzMwrLC8ahXUlJai4Aprp0zGfaMv5js0h03ZH35w337IKxgOoen+3uQ4xvQb9pKTxoO/fT2zXCqtVHuB0VcrRkP2tvJPohnJ/4OWknDL9Bwp9/6siargO4IYhbzzBySpxylqCeVFqDloVyDigmHpklq/8eBOBwKptzC39tZ8meeBWoaqlU5WMjIEy6b5InTEHFMxSX0I9gaifVlqN+MH+TN1urbs31/rqN3+vT//hP+jt5/+e4P6fwF/r5u1f6/bdX+vm8j+Dv9H15d9C/w6Y/g30v+iG8utLZKCXyL/58q/01Rd/yav0v9Tnn/2FPv/0r/TlZ3+nq3ef6e76jW6vb0HV5q7TuF9p4hV27k7ZmE7V9Seao9Ok3LBTR9DueI2eCebiJE5AY9OesA5DkQdfQ+0KbwBiwJQ1BtRFB6+BVRGvjbKLQJ/ei6yajOfFEDqj6WTjj6piiHTbeIITGJgSfe1VIqtGsoIF8hWiygG0Tb2Afc9r6aD8AFqPGnAFzwgFOs1y2w7qOyZ5hx/tTOnfngfFER+bDPiFB8lulZVZZ4lgkI2+UzhPIEikF16vTL4ncDtQJ+RSzupbMB+gK/UEd5/SA7lwueuS7oDr5qFThpc4oYk15Y2+YLiqkAz6HhGKCLKPUfX48vjMMS2ItTQC71NYj26XLvPtdWMc96JKAHa+in/YnLvtcdV7HAGjlFk+8TUZeKYz1PtYlefXqNRxGzR5IKS+5baQIVotmnkj6beUM28nZ4J54c0BCtlfQjklpRRABKheZ7wu//j1j/Tzn/9rvf74l0rrV0qrC3XDubruTH7oWvl/OGUYtPL8mIKOOc3MmbhSSuhL2HqhzufcKRo/lAIga35KpJPlTLOCtOBRWV8DfM9r45OOnGTZoO0gn8iH62u5YiH8hha7i6pJCZkmRx3Pcw2pXZjsoY5tRy6SMg8uHQ+UqVthy8yswE8ez6AaWbOCzxKhK2IUPWqq/iA/9EfV/+i9HQPCQOwQR1ji+zXlgWJdpQhFgBQigXbJNBiIlBSmIJgweZC5h+3BAtIp9eoxRN+v1PEEl0kPOM2wPtEw8JTTsEKmV0JHSlkpEtaMBQqefmpDc3QGtQR8wZMqC6bAqywCCNLU45dOStBQUkroc9rjAKm1kRs/4OseQiE3ihb7VZE8gDRtVRZhhWkg/Z13hFuoapt8VNG0EhtgItI1SjrY/FxuE9M6NqYtNFdAxr8LaNflhw6RbBJLGRuqjFbBbUqRAG1adxDQjeS2aHOhMwKzotWxOvRx6/e8gnqoV8d33H6qGkYRpKFbY9ZwN6m/m9VtRlA07LNW0wBdE9Sf67x+rH7ba7y60bvf/r3e/OZv9MU//pU+/4f/TV/9+j/oq9/+e335KfTTP9dXn/253nz6vwFT8Nl/gPcf9AX0C2Q+/82f6/Pf/IXefP63evvFb3ggeKvdzUZ36L69vNXmeq/xttdMIJ/HNYM/17B6of7kmYLNq6QT7WLQXXS6U693k+T/pOyuhCYWR8FqxX6F7/t1pKBqBk96TCv+V5E1VZPJlGc4RoI+hawDbg2sCe6peZIqbH5FVlWSfX+mjT0PR9tJGnlomiiY8ZVCeUWwNqomX8nr0MaRmlfR8Rgir6Os+93SUokQzw3a479bntK2BO8Gp3kDZN6etE/wBT/rh5513yl3SSknZfaAREDOHevdIG9e5uTXTuHePIH3AvP6YSVj4JXusFqrGwZ1lBsp98roSrlTMm3IEu3IiwkEEH0+5hsNSaCabyqpQiGNVieAee/Da89r30BkudkX1PafCim8LXKQLi3d9iXKSts3OO95XkCljtuxnrafmQcCCFkqK6mqddE/tGRyhOgvtyLar0uB5ByjUbusi7Z96NnuNu3t5sTBp/IWwHKL50n+z32ZHq2x7TO+m3/ygz/WH/3iz/Ty9Z+oP/0YgTPl4UIDc9H1HXRQ3w/QXh1z2DEPSVkpEu0naGYKsiJCKWeR4A6QlMlHhBACqZUpQZmnaMgK5yMp+CelNpzaJkJcQR5QllJWilBEiB/5qtis2ZRMqVUFWzofKWTwI6uyfEXGUEgR/EgK/ol0RCjxuZNhiZlkXY3QKv8r6PX6mngYm0hvplGXm1sl/SEvFNMagy3A3TQeN/B+/nHZN6WXLnqQEdHUF34jQjamIssIaEqdsifWiyv1rdwyXnADjtC+r/AEHkxCRib3g7woe8rsFCsCu7EE+ZXsMH3faxgG0p2GHorz9DwY9E6Dru/VsxF0pK2z9SNCviKSUkqKIM9NgjtR1DLY6EAFbTMMCxt68hF6uG02YL7B8BGkGB6/T++mJxSxIJkm0jSLH8voOIWz7yjjLA2Z8oOWMLXeA+w8S2PLL927T9yXNaYrGq5oKjVdDuZsqn548EPD8YQuTk6KWQEUE9Szao2u32rqd7uox53YPNI4qyOy5O2svAEE8Q7km1GZIBq8Uq/XG9XbvWIb6scTrcsLndWf6LT+VBfpp+p3rzVdhXZvr3XzxWe65FT99rO/1rtP/0JvP/1Pevvbhb759C8J6H9JIP8rgj3gBH751d/r7vIz3fINfvPuSndvb3X91ZagviWoz9rfZs1bvnPtTxTlQkkXOj//sc4vPtawfqbE68WSV9qp1606XRU1bJAco1MNJlO20YcRlBmCPkYlf8TCR4/9A77ljcZH/326lSEHreJq/iVykn/MKySmwglhStqOVf4sMNekQsAoWi7LCbkj4lEbbusxjjJivBEhKRizQAISTWkimI/4lQP3rqvacTLfwXMwd34Pz9+YUaHcJ/w+KSWQE2u+U+566ADt1LEYeue7QSv2gp61PEBzNyhRlqE9a97B3OgpG9grlvRaPXtKPwzqB9AvyASdTN2Us8T6YwhaEFCPByoxHqehThuwDyYm996NEbnlzdxUXnckagsYrB98/8grvCmslD+gUK9QzIwc+cyPqF+oT4EQaMSB/thyuNMhRbQfSaaVX2CefMGD41/rM2VUFFT0Fc3jpM1mo63/KNh/6ElApzFqFExTQZFfaqxXg85Pn+nl80/0k5/9Sr/80/+7Xv3gF0onLzSntSJ3zKORoZn6OlyBjlAO85IijFAkUynCCOWUlIxsmls68oHCj7TI5NwrpUy9pHZVfrFVMxO0jREnTEqKwz/bGSm5zOLOmxZsjdVVl05IBxrhmrq/gpQhfpLL8O3CDrAd3+lm86U22zeaphuwBXuVeZLfEN9i068uL/X25preoOTDd+gJn0bc0Dehyl1nLIzYaeNJ/d8xQww41KiKiKdQCGsrIiCYlIlIxmFisie9vf7IyikpO0+Z6cCCM1LOyyImn5m8vh9a3gt7AXVZjE5n6ncsdi9O0w7dneuDZRPo1CGTyUfQJ1NBaTvlJF8RoYiQuA+m0vHyxGO5dh9+WARYEEeoLFCXG0f5b6NBA8G0Npr4DWEjKSIU5FNDgVHg2bbiqjKfBHd9D/SIfvD7wA+Sh9v9oqfkXA/SbqcNyaLBid2LO+Gg0eAgXtX4BPVIk8RLWqlA4fMrtZr6rqsiYNhfMq+e874oEciNuBtliKCt250CGrfmTQpO50IudonX76fq6wudJL7XpV/oRH+q0/gf1O//WLo71XgdGm+24FL763faXr7V9t1X2rx7ow3pTQvY17p7d0PgvtHlF5cE93d6+/m1Lr/c6OrLPXJZZXuuOrIxTc+l+ly5e47PvdSz5z/Syxc/0tnZCw2cADswcyqf1GtTkm457Y6RNaesarOoYp2qVKHfhYMsDep9RCuDzW21TxHNi+y9tm2qoj3Rru4vWKqxaCkE75HouZtC+2nW3PwW0TI3X+an1Q1Y1mWdUUOBkkQJqfbrdEPo0H5QQ61MXDSnoJLhDlWUzQTxBSLIS2MPMukOQEsKpT4rsW6N3LFe+06ZfEc6Z9Lku7bGe/XDoJ6H9OFAO8oSsiln6iyyiXpGhteRvsfg8qzEuk9uNyXllBTHfyGF8+EE0MOFOZYpemB9OIXNBGpDxbQLLNweoLB9YR8uB9u3NYpwafxKzC5UX6jlXO8BKH3IkFrylRpL5w559FHY2r7nw2sjgtJIYy/JIvdls9nK/49y/i839nxHr5zQvSdgDnlf6HPH6fxUp7ydunj+sT756T/Xz375Z/rBz/5Uw/NXSqyJPjE3PFzllJqNMSv8UAT5Zu9QoixAcj7gG4k5OOChPCshs8gil5w3rMM6Q4+vwAZHju1RsfFxkI3PYBfrPK61pAMBt9PQMqEIoGgCnvtKvtKf2iVNvGLc1mtd7z/X9d2vdXv3j9pufqvd9hLcaD9udbu701eX7/Tm6krXt3dKahtoQaFx6EojbsQQE1bA/I0ofAepTEzVrLY65asc5E0r6SPe0/OkffehMLwH0Dom5BdDqYYCg0dkGggxE7BCKUBK4rchUR7ANKVOpiLfnsJylhfpcko/YeGu1bFokxdyPyg39NBeXsQdjtOQ4SXrSsrxgCT+kbeDKEKiH4okEnKeLstX+MfwOKAVahQoWezjMRbxyNXAftVM6Xp2okWmakah6y0oqti84lTBE2Org6Bbjwi5K4mNjmRLm6opLC3vBly3Flqoog/MEV1QLYgZtdEWNNgYzBfz5TZLa5f5Jh/Ii/bFZtFk8AWng7Gh2c2gR3L7Xrw5h9j/lLuqxIkqdZMWjMjMyFeamSVGJ3TYRhX9lfRjZRl9UAAAEABJREFUND48j72bqvrtpETQ7Th9p5u9AtSbXfv/C54J5nUDb0sbnNgTJ8iYaGLOirJWTudarT/Ss2c/1/OLf67np/9Kz1Z/pjz/S+1uP9Llm1nXV3e6fhsg6+pt1vUb8FXW1ZvEt3Do205vvwpkpbvrTvu7lXZ3vcp0pjo/AxcqFRqvFf0P1K8+0rMXP9brH/yRnr/4oS4uXrKRnSvUYd1MIO953ug1Rd/yCmY2MYGQMAGYEn/UN8JVquXB+7LL3BTaKxjiCJKY33ans2qoLoPJbR9D4uGmIxUUtMyl1+QHD06Fk/+in31BbQ5nSisqvfYLrPCqUaJepNDXLxqCGfRZ+Jf/QM9SFkWLRCdaHq0RgR7JPH9PnwnuIxvhrpO2Rl814WcTfL92jwhFAIyR+iSv20hZRiZoe/1H6hQEb+f71aCOwN7hsEZkZHNq9VJKMq97tHc4Pax6NbCvrDi1Gz06Us6iZWEIkZASMxBBOi+QB5yw2AJ54g5I0DhAyNUaEtRwEqsyVYvdaICyQt72nlWYh7mSV2X/KFhUB3qUV+uO6zU9QQp4fZFSjQJsectDTSQt5WI4lKNfDTMMtFCnOE9rFTpNs8Zpr1teB9/e3mi73WrPd14Uq8OOOTJ9SNi108Bbj9X6TKvzV3r2w1/o9R//Ss9++lOtVs+VuhN1mTlhzjJ9GLBpZi79MNBMyU9EKMJIB+p0SCnUEOZTG6rkdDQ529EPiYv1qxJ9P4LFK4+jem8DiTEFfh7sS3SDMfuu2KSAqmaikAL99hPThjAztLQVrV0FdYM6wL66Gare5kn/dfeZ/v7t3+gfP/8rvX371+wpf6PdzaXubq8I4G/0+eUbfcZhYgnmf+DX7JURVAbX4Iy+z/X9ZCIYMaMOkEhzKyKUc1LKWTZUwnCm4rIcpPHNa2WRlAzkOy9AqOv3pAcWXseCzeaZHuATd6ubQuLWt17fKdBqYyYdYUbBVnYUpxcwsThLbXynFyxl3/W7aA42tAgWFotKURV0zWjDII37oKiCw81GcUh9jVT68jXmgVEPfTxkH0hr45hNJII+hMQt+pRyFWYHodxe9xclTukpFwUbr77HZVUMU/0sdT6Rc+rueZ3ecSKvx+DNK3cvuGYKVlAwzoCq0gCodKhGL/HUnzIPdqsznZy+0Pmzj8BPdX76K636f67d7ue6uf6Jrm9OdXO70i24uVvrhoB9s1nz9LzW3e5E+/Kc18zPNZUXKvFSuf8BY/xE3fCR8uqVOh4Y1hc/1PrZJ3rx8c/08U9+If8F79mzVzo5O1PqOpWUqJvE84naw5uyIpJ8RZUM/R5XGzZG+xD9VnXfo03cQLUEG/SErfba70fNBJEJFJTPFoA2u5s+QuCUKYK1GXI64kAVEmkKZNANSCjJ4JeyiBBZmVAgJTZKMBPARwL5Dt/addKYJF4cYNeQZcQVIGdsi3xEyOu8y5165iBFkvMpZWXyHftDxmE70pk6yklGPdQN8S+kphteRq49BPCA0A+9BuqvgNOub/0RoYgFimVFRoSTioACNH7jXWuRUUqFHmFelXm29cwDdiVRsT93a8Tpx0ppacnSXpAyUEitJv7oxzOAACVOWY9hzkHokKSUPiUa9N5W3Aen4fmP8zYE8ru7W/k7+m63bX21PRqoivurHzp167X6s+c6/8FPdPGznyn/6k+0e/VS+2GlUKdVXmnokIuE2ZMiQs22zE9OSz5MDcoioslEhBKIeJo3T77oq8fPMJ8My0VHeFx0FR9f7G2+q5kegfbWjvvU0aegH4qlNCIUKeS8bVgjNHdZcw4V6F7S1WbS5V3Ru+tJn31xo998eqnfvH2jX/NG8Ndv35J+q9+Sfru50mbeKlHne9w0WhGt0O8hrfDy/T6C3yXj9kKJgYqrEf80o2Q49ImNTkE6SKesACmbJiXSoixSRxoc0tE279zqBzxRrtQr4xw5rZQoPyLQkSIrlJVARFJl06rNFkkRSx8lU3EtNNJCYdzfEQuvTV5dnKDeU5ZcfR+WASyCeihzYDqmBU+Uhb2OAOgguAD7+9gZRDkV+WmzcrYTKDxVVuo1Z6QuSdTglqStiww3/SBf3bdGySPY8o0e8x+ihfozMD3iKFewxVM4gHddkYM4plYwlsB/IlFXI7mjfKXu0zvRt57Tdbct7RSecf4goAuaR3GqDmXmKuO7nrvM/CVmMSIp+CenQSKfmH9pkLRWyqfq+3Ot1h/r7Nmf6PTiVzo9/TdK6Veayg+p9kNF/pFqfKKSfqgCjfxDpe4n6now/FTd8BPl4WcScsqfaHX6Y50//2M9f/ULvfzol/rhT/5Un/zsl3r26kc6efZK3em51K8056QZ35kiNNHHCqVT/823rec5/xDq1+YU21Ohev7fKztuzA4S1lUpd+fYr7XnW+huv4MCXqPuxz0n9UnTxGSoqDBfljeWtGsKXwEkF30kfLt98dNghhQRj7Dkha2EzZRDSujhIbFksTGGRgL5nlPO2EkTgX1MVVPMKlGESyBPBXQmHC+lhO6knJNSNygzF5E6GQlqdPD7fq2uWyuTTpk9JSGTs4JXowG1XAp4kdEfdDI1JIJOJqh3PbqhmcCe0ZF5QEhs3jgXbbG3UEXBD7e4Ig4J0s1u2NuULGJpQQqFEYEtWWueDOxWoJY90ur5FGNnH2jpg67F7q6HvQ9zdM87yNT3qHXKb+saikS9sAxtuq4f3tBIKKC9ubQ/ynOdQnrihL7Z3Glze6vt3Z12m638n/OKPkeEmEL1kbTCVv3JSvn5uVY//ETx859o9Yufa37+QvXsQj1rJqcBG2QQStn2kL++yFdEmHwQbAuqFD/G+4IUqwGzHMfHtqSYK+OqIpIrkTZc3mykqqNOMSeeW/tFTUlWhqWW8mYrdHCLfgb+o3VWXWUePGf8t+r565/q7MXPGecnmuOZ3t5V/cOXb/W3X77T3371Tp9e3+iGIH5XsWO5UVKgDdQDxGQ3nuDreJGmXB7ZkfUh2mSQ/VDZ78VzgwaVGbAaJBsrMNSSp9x3MBTKwxTD5ZSUHsHpIB8pH/hZOWfSWTnlRl3Xcg2RFBENCto/3o+GFxFy1v0xfSJ3lP8Q9URSoU1+S9dlET5Kf6jat/NQKAdv0AL5hDhg85LzS0+laO6kdjEuWm5JMXdkSVsP5HjDPNZ4r+Qo8Q2UWuh8WnjU4FYneuS+GkVMhdjvlPqq6KRksEGH+49PusZRVz0kEoZPe+pzCs+8Yhc0dhObQShJbTqC37Acu3cA3ZcgAf8opXbBEw3HgJg37FOdnL/US07QP/zJv9QnP/5X+vhH/1oXL39JgP8jnVz8EfTnAHoOyC+8P2plZ+Rfffynevn6n+klAfzVx7/QJwTxH/7sV3rFq/VzvguenD/Xyfkz9SenqmzqRslZs30r7Ov8tL799/pZ5u2xvd2yTWW7N+CnOKxamu45sO8J2NvdnW7urnhzcd1ep+4c0AnuI2WGT+qEUuqxwYdbsIam3T8PQOfj9h4KSFHGryLiHs5X8jWxHoGDeWEqJ6bSr9ZNpy5UclVhN56j4FG2rRRsoqnPSj2BOSfZEQOaux4eYC4SjpmNvlcPvwF508Z3We6o2qnJug57SiTrCwk/NgK9bqt3MKdOh47MnCdgugAd1IuI+/FFBDZb+lsDqkcgT3a5SbucGWR6FttWAngh0PptaaOeu0X6A79VjgNNO3L1W+DKLr+XNcOgWaYW9qwW3N0+1rYs2ol5rXcE74mT+VY+oW8I6NvNRpVA75EyXDEUJeyQV4PyeqV0eqrhxSutf8DD709+qt2z59p0WUFjTd4/tJ+huZk9KAuJewEJytQg+dNNCheHkkhI9HeBvuFapJZCj8cp0yOcF7paE8sPY8j4RVJOSb6sgy63tpxHXOqk5rP20T5pSpIf6gufFFanr6X+GZ/bBra3Tr+9utVvLi/1m3eX+u3ltT6/utRX11/oq9uvaKtgXAOjV1BUm8Hr/USqOUalrDbeMV/hIw2vdcoUGUpb9vf7aUOlajoAwl0ZcQS8Zn1kuIVxKiw7b7XhWhkMaJOFZ/qAUIJnRISC+tEWXJagKbOI7Bx4wsJPyFCmUMQCElIkSQkbeaShxquk2/jJksaEMLRcmPep3ShCtmKr2qjt+D6OMgeKwqMDxKFJOzGlSxuUiwWjoLFwAAd1guv5mQ/zNItEE2mUtj2Io17hA6hWwDfvoBgdpCiogNS33I8H7rRFTQ36Rf+swrpbG2gOeG63Ygs6p8Rmm/uizDf04JtRzrMSjp4weRt3tc4D6FCMRbGf5AAufwvnvXRibppYqxC0gjzpKqdbD8yguSVdyWF95Eghp8hwQGIDyZzCOImdENBffPxH+uhHf6pPfvpn+tHP/md9/NN/qx/85M/A/0iA/r/xuvzf6KMf/2vwr/QK+org//Kn/0If/dG/bN/8Xvz0l3r1s3+ml5/8XGfPX2l19uyAc/UDGxaDzCkrAQV9BRJ99E06IhTxYehbrsXeYl6/HTpclfmvbT4Ks/MA84oqPENQkat2JQ4oVeO002681d32ik8R73TLa9Q7Tl/7cac9ZdM8UafQSlU7GeOrS+CQGBWQxPiYVhF70C05r0gSc8oPd9BowM7id8mHCT/JNhO6Jeuw7kobDuozKpYNMjiZ///Z+w8vSZIkvRP8RNWIs3CPiGTFm1V3T/fsYLAP+9fv3u273XtY3AK4w2AGGNK0ukjS4OHczUzvJ2rukZFZWdXVZAAssbDPRFWUi4qqKInITGq46+y8jeZpPG2QMfbdoEcMrFOLQQW8AgN+MNhFNtJBB38g/OCOGPnocYkTMdSxLHQHD4ulIgihkAHPt3A+aXJ55GWktRikQL3EY3tAZMbbw8Pv4HzBB3J3hicQcuzkRtzwpsMO2tXcIT70tZyKeE5dWZwCT+MgqTL1uCDt0TFfHNyZ0mm8lCnQoW+tEqeA3hJPT7XIKsnnreSyp4yu3XEls5L/K3Gr9UKb9VId1zI5DYk8bkQWfvVRcY8+rMeqxoyXR6eKn7yv3emRmnHUrpSSL8pCQCymIJNZD8FzGPmY9bwA7SFFk4JJvHwS0NeeRJtpjHyx4ScLresP7T/Qgyw8oZnJjHpQrhluZyp4ciopXKZAuHn70c+GO8Km6mhDo9a22qa1trZGTzdqdyvGVqd1KnXRDvR0XerpcqWntzc6X17oan2m2/W15uuNFsguGJMhI1FouMyFDBLIJVPgGzQ3SvceGr+P4657Ad/ZaXcx3XXAHbPPHaEkIJlSjsLHXwQGS/nBf+fGESwqhNcw4h4Q4l7YhPe8KLtzB9xkRg8bhJfcTGavgUdJ1GUPEeZ1SK7NOJwmYnjnJzo9IbeWweTuDupK0LIK7VCK+7Tntyh0J3e7knTkmXIeDDgGR0ffJGiCikF4B8NYC1hDDVovHQXqcHs6p0kw8fPiJLB35Hyc0Xv53r17bk52cN8Ffs3hMe5jX2ZO/ReLZ38AABAASURBVLXIfV08uiy7EzJKTCbhYNAx6tkdkuga0X1CQZUf7xt3IBtrOkXkY8gzEMn70Rd5/TEaeRO31xkS4OX7tdfDveyU60okdEdWyopaNUeqBahHUx0/+ghj/RM9+vgv9eSTv9J7n/wlhh188jPoX+D/qZ6w637yyU/1GDz65FNN3/9Ysw8+1uTxB5o8eMxdue/Ej9iNT1RxJ1ix8yiYiMpoKmhotIIJpkAq1CN/nX6tyn8Qw3P4NryZmUsBeH9keeCG9t/cVWgdPjJMJES7OFbfarNd6WZ+pvPLZ3p19kK3t9da7H/RqUPHGox5HgPkRbPk8vb+9Dxc/s7LIE/nKXsoJFPdewyOScY4hSR8Mhw6gDq6HzgHXy7L9aENko+MHeOno305STDCiUX8FImAUQ3AgPCbG2Y3upF+iVGGjsVMo0J0v2We86kUb5+f520Wsl9mb1CD7/GNfg+UE3MZ5I+7cDf5Oi9E8pfJzPbpJeG8g/bPITx7DxFoE+PDx1Vua06k/M0xkrv5COwZuPT6SXRPuu9V2ufnlNyV6Fd3e/4JefLK3Z1rCGNShHsGnj2Z9WVTV15K7Xqw6fATnA2nOuv1XNs1O/Rs0Du5MTcyRYoqkNmAfhjUteJ4pOKU06yPHql9MlMzHaitokTfyDCcuVATGfgLldxhZhDLbkEcuQzmHae5TdRKbz3exjvQpuSgfek+qKeZKVCH1zAZlU/Io/M0Rgnuhxq78FQRMkwsSDo1w0abYql5d6PLzYVezF+y836lLy7O9OvzS/3yYq7fXK90ttnqltOum82VblcvdbN4pas5ht135u1iJVtvFTHqkZ1N7CTKE8UC22Pfqe6F42F7Dj53AQSC5zu9Ziazb4Zk0j0YbhOPf0gnh3uhJn72VFCH2Z53X7BINYSo4DyLipHBw2Dpacj8SHiEF0JUMOdBcRvuO4i892VDlOjEjk7tnHqHQZNTeAl3nsSaRr3hbnUw0q4IfjzpaZ0m0rj7m9GqQ8kT6Lod5TaonRtugAFPCZ4AE5XnlTJtiUeHokzmlSWFvxn542GJFiXv0hyj/+DvHTlWyjGYpODRpD2vT5KcB7793cfyxDm1x/YaBTLZUy+D8OThewNecOQei6QMN/JRMsKIKtEmEddrlXySwQ1TMvKjvxI05Yna/QbbdHiyiw/vgZWpG5hknYjcg2pbCCrQlbKsVDKRDI5mGk0faDRzPNTo2OkDjfGP4Y+npxpDJ9AJdFBPNB4eaTw6Uj0YaoABd9QY8dJ3ZdQzUpHolPoGaKD+QYFqmH/1TQ/Jvinoa3yXK81BSr3Lvy6/t5H2cu35hy90X1jKOUid6yv9tWt32rCDWCyudXb+TC/PvtKLV19lgz5f3GrBEWrj+k/8hrgteulpE2kzRd4uc6/bXaUpK90BRw440OyR+Q+yMmTlcK4ZXPxILsvNZRlNgi0Y6pijdl4PxmbDQpqeltG/FkkRTHKYyZgDIkY1APMw/L57dhScohhG18MtRAV0wzwP0BckniDJjYrhBrzJ0NQM+B4XJAsSMDNFyvA8I/k5LfAH4piZbF8v4fcyzExOE+Q+hP+Agzw75Oyydmj/HML2XjFJgDtfdiTklISEfGzdyyOPNffDRxV4yQ15Jud5Gqf4RT9nsHlJ2U1evpQijnmfw0v7sMR8ttkstF7NtVrdZtq2W+rU0ZxOkVIcSA4RmMqqVM3Re5oMtX4wU/fwVGky1g7ZNRbUYfQ7lxVyM6jLUS4z98egwCLKUAyHgvcBfUOrO+rdsSno25KU2+rtJOyNN73hk5B7zp78A/m9hqTAHBw63V3xxE6Jea2rk7qRtK0bLYq1bsqFLmyuc93qGadbv70419+9vNTfvrzQL87P9YKd94K5v6XDvUqb3U6rzVpzN+rrZ7pevlTQYidbsaPz3wBebpW2GIfOECSNJKEcRJPXWDzWKeUf3H/ga2Yys9+byqP0QPAWSCNg1MJkki/yZGYZMt09Zu4J1A6EKCPtIdAs0ibCvT3Od0qOgpr48bTOh4dPym7L1HAbfAm/w5yKh149KK9L2L0oRFaCNsmV47VitChHg35DSdOBPgx54n4jLgpP5vdeMlaHv6N0+ivvwnf4yc8NuOg3kS/ujg7vMOydDxZP43ll0Mf3aKJMAQNO3Z8IT/i/DkRHFQh67XDPPXw9TSLbtyD338+CTGnFGy8s5lzaSVsZBLF02iowCDKchw4akRLt6w517l7nq9yn9Lf3Gf1u5jpkMuuBg9ckBp+9HXaojLeNCb9hFbwDIUaVTCCxHkvVUHEwUYGBLkczVeNj1eMTDUZgeKzBcKbBANRTDeoj1eVIgwqUQ1VlrTIW8vtWM5MF6naA4VcPQZWCvu0xAh2Qb337vkE+5hK7B9rYh6W7vsLB637ivzP8wFdemK646/Rd+OXlK11cvND1zZmu5+e6XV7rlp25TzjL9TofF3bk54vZt8tMPnbutcBouxnf74Qgy30YZfR1wB1I5zAzCViABrm2qGFc7DAiPt46xqh4zAgHZqY+LjQGRfrcoBZNoo8Sxl0hyug/i6WKeqiiGigWlSwUBJWgd7vfQiQdsEh4D5FPhgWq5jDofejOj0OKxCFNcGoGq4d4zHq3WU8J1B30+unl3c8zifFCB8v7ItEf9+H8DPoj86Fv+Imf/QfKXEdG6nnMP+SdkK/7O6TtbsMfkLcBdjRKmc9gzXl3SvCTz1kY7xU78/nCr2iutVrcqN2u5WmIJCMlzZTDxVqWQYF79MRiOj04VXNyrPZ0ps1woE2MakESckm9HMxMcqALviiLNf3Hwqwovc+i/OmoU6JNB3S0x5FlQZs9K3LRfXg67TlmJrMD4AZJEbmADqPeQJu4065otI4bLQOIW93YQi93t/rt7aX+6SVG/ItX+oent/rV2VpfXO90vTOtdg3XVTs1u1ZrNt+b7VZzFsq3y1tM+AKsRbsK+TF7w51jsyHyaiM/eg80iqq88Xpj6AYxV77B/0M9Znav0V93f1t+ZsSnQzwOrpxPCEGBHg6EBXdH/AbcDcyIGfZwNwgxKhAWYpRBzUzBgTuQVwQ9DTmeBcJD7w7EM0O9XCA6PEne6R1ycwVwmkOIk7KSEO5UUFcMFIUEvAf/mzSnzR+XeEe8lpROPV6Dfw8MeOKoKmHAE2W/psSlvM7LgnrdEmUm/CTOOX/Xjxmyc3zXBDme5e8f//F2e+pO/rfpwY04gyFkNEJJlQILGkMuGPe8/lSQgIGAkppYz1tQAp0xL+yRJCXRf8R7TT0tAfAJdIf8BGS1mrPz3KhhEmo9TybuwARuILhRx1DHcqzotII6cJduuIuB6qIGA5VlpcCEbwoyiyxIcSFT16VgQQcaQ5AfKVbUtbQkr6lwd8RtideBBAjIL0EenN1/6KdXBdcnR5866wsBaa8rCXcf0n+JSd2Vy2yZiOerhc6uzvSK3fjZ+Vccr59ruZxDmWSYbNbc520w5jt2556Xp3F6kLH88UY4/WfCXopKwfs8qd23zYsLyDuEqBiDYggKexjUiiiLQTChuEOUnAdCgfEmTsAdy4L+LRWZS0KMijkMijsQJ+dlQQZiiLoPP/Xxo/XXKPXaXch36JF8YghyGmKUmSkASW88ZpbDzO7T11Fc7j4vdcwHZvY6YO/y8ESY68Chfzpk5chh6ELyOSbDNYGELtx95OyE5a+5h7w8nfs9Sk7heTiDcStGVQ82GmxGjHlsx25zjf4sMVKuR/6b7x18Mf48mai2mX+CShZUFePQxmOlB8dqHh2r4/h9g6He5TgmM8uy6kzCI+9P77tY0V/E8/4jQs69pc5szJWB22egZKYuzy+dEo2CDZUylWTBFDICNGZYIDwkdUWrjvkqFaRlU5Kyv5PfiS+00m231uX2Vk+vX+k3r17qH59f6e++ONevX670YhG0bgrmoELWRQUqY765YEfe+JVVCkgvMvtX2qWx2jhTkEVFhFJaVLFuVc9bhcu17GajiHEv6LgIzKtPYzqvpEmUoPuPycgs3sHIz+H5J9wZhGYeVHukRM4ZCCAlJaC7pxcZxcohGZGCRFpE5749H1b2eZi7PV2ne4HUnrwldSbclEn8RD4JKsoX7gyEZPSGUeceQYb7EJYpcaP4cT7xU840kHv/dsgroZyJFaevLBOr0y51yvAwJkHnC75TI8zUUd09RK1cgdMOXkOFGxldZ/KjJ8dGSgfa4G5yuMgvywkZhi4pkG+grHDIm7KJTO5Jcjft7kjpSuw1JxlhJu8zo23B2wg8vcM8CMU1M5n10P7xfuvhDJeFScgmA3kJpAzLZSTtKfl4Cocl0V7tn0AMUsGLJgX0LqDREYTQKDBIQmzUD5CktpA6IAuUEskjAFGWkJyQQMDdg9wIs1yWZZd/TO3B43K5mqt7caGOY67tesWAkZLLJEQmW59wS8WiFKvhPSr8hSITewEiE3rBRF/FoApaI4uBFaqonY8pR8msUTSt4m6jwMq7xD2AN6ZvpvTduNuqbtYqOZ4u6M9IvQLgkEIRuQi4zAKSimYKwMxk9hodkXrw9Q7W/iGtj4gOL8487lrKTQqiKLXwO+L3fZqQFUCKbA20XUUt5o1enD/Xl69+oy/P/kHPz/5Gy9VTbbZLdWSwXK213myUjTd1SLSHGsjzzNSQJ2Uk4jqcn/blibiiLg7zMklPk4hNmkMc9yHTKENDARHc7bIw+gkOLYHjbsIYDErG5GqUzjihWAV0xZBnII5ACsQHLscYgiRTDIUsIyo4L1JxDGqIQUa/hhgVmD8D/R33C7YYShWuG/ALED3PYDIzhRAyjHQWydsRCgXiG1TE7Slh+APpHc6XRWVKGhLIctyoFPcw093jTspMzgOJAJex940IS8CMD3yXu5CrXO7IR8jceZ37CTcSmwuMPkF66oiT7qEjG6IQs38T8vWkRiHm+ZLO8wyUZ0roUocXEGaEGfFFAtdHke+O8bBmITifX+sWrNCjfJoiSidcluT9KfKKyCBUlcJkJB1PMeoYNYx6c1RrPTBtMKTb0KoFyQdN7j/qiSgVoORhlG3URfv8O64tFahfoEZeXjAJJMr1tndOCU+eB+ldnvK4mUdZlNnUjZpBC4J2tdRgzJt6p011oxud6aq91YvVDffhc/3d06X+5osb/erVDYZ9pcVG2rVRO669OzfcYNPstEQuG+aCnYKaplRnR1JxKiseKw7fU/BGBIQcUYgKZYzULLCV1+1adrXAqK8U/c99mPFdFtTZJZDlmR2HD/I9ODN92w/zHSy43/Z6Cse74xh1NQsyw7WHtwUnPIHX/MwLr/16K52ZSTKZOe7nGeRPIH4IoQ+XOUvej73j8DX5IOBDWFJCUTsUpXOKUe0YEAnqfKE8HXyPnxJTJ0hqJNtJGO0EnGa/bSlqA3qqPNW2+D0daShDGZRJWMKdyF8OYr0uBwXN4swfyvHX2+Jwt8PdDnf3MOv9Zj3tuX/s1/O4j2+OrjARAAAQAElEQVTOhzHTBxI9F+0UBaQbVJRBsYqyQZCGQamStli5HQOpJY4PPKPteUHjlJxg+5jbIyk4HxlZ18iarcJ2JyyQ2tsrLW8vdHF5pjOOvhY+gKKppRJUgXRS9PzQg3APBAsvQL4UlnwicJA+sqKO7FILTr7iHdYKy5UCR9VxsVC4vVG4vlZ1c60R981TdifH3JUdr9c6ZkKbUr8RY7NihV5Qb1H/dCckfeNDbd4Z5trieuLwvDySu1FTVIdQL8NBQAfT/5MMP97bNktd3LzAmH+h569+q+fPfq3Li5fableyfX1yMi8YoZgZfJeUUyO37/Z6TMehbt+aysvKEfoU7nRXElqAw+WUGP/YF7VUrgOwFXxcO1AqdxvxDb+ZKQTvZTi4zfBjTM3jASuiCgx4wLCGGJUp/Og8qKeNISiAmMOJg9vMZPYWqJfZmzxPl2Ehxw8hKpJPidF3FGWpgvna4f5IPTzcEbycA8iXDHj7/OnV3Lcw9K7H+/++vN1/SIPISNvlZHc8dDAz3vqY+0mwVwf3ZdAbymE5neeVcnHO87iBWI6OMblB5+fzuW5urjjpudZ25/OfR8+ly5sWkF0+vUAegWswTUeyh1PF90/VPTrSelaoPaLUkdRUjZpipw4kDHbKJ3uMeeZdY+EcMnYslDuQgPYwaA+GNfNHJxNzL3N1io0S+XXFVm25UTcAI3iTTh1oxtJuKG0GneaU94KrhOecZv2nqxf6Txev9A/nZ/rs+lbnnIwvmo5cQ6+fzEct2O42TElrbbaNdiz2tyiwz0OhnKgePtTR7BPNTn+kExCM3XjoULqiVCoLWV0ruGAsyrZJKf9zmFtpxYS3o5G0IXaiQSbRpDehdz73Y74zwndkemfnvJJyyf1HPM6F5Ndguzo4TKKzHeaDQiazHmFPzfnA/SH0YWavqWTKg8OCzHq+7j+usPgTk13COPsk4Tscpw7naW9c3Z08Hoa7I65wC2r4UTUZhyaGYtH92S1tpLSHG3d26gKp2yk5ZcXWta26TDslFgqeX4bnCRL5C9qDjnO3l0u980CFUn1ehMr33W+gHkaQA0Lt9K3Qn/R4KY5DJu42M3n/RPrI4e6AMQ+jUjoqlI6i0iioqRMDFpmEVslaBXUquparq50CcjKOew0qBoq4C1eLfJuNbONGdaE1Bvzy5VO9Onuu5xx/ne+W8v9m03c/QTHrfURmAfRU8BwplxWRb+FlUkZBGSWIGOQwv1Vx0yMyeOPVjeL1jcLVdUZxdaUSDK4uVF+dawCmN1d6RLrH4NHtXI9uF3qA8Z9tthozuEeU4bv7wBQgypSSDvC+7eh7pz2v/3rXu162B52kHdnPiYDHdzeZ9L2LzHOOxNkhN98h+e7g7Papnl98phcY8pfPf6X59Qv5DlzEiyF6cgWMS8CwGf0l8rHM5WtB7tfdA0+OO8Y3OLwmkpm9hYD/Pox+AHfxJFP/pNzmTj4+EoLogIcYdQxGHsHhsR24nbfPR1DmUfLu+cIlwr2dkXYG2h2YQ3t/SVAETnuEwNyKMTbKEDDzfIziQQqIzug93DIZYSSWOSWu55nzd5lSjpdX5MVEVCTPEA80SLQlw0y8kvECMtfhSfRTx7zh9G3IZUK48z2NU5dVpsjPwxN6lek+XoLfgYTuO5TdHYQxyNgz4h8AUw5vbaBLqbEcPreL/IzyE1Tk4XNWgwHfsthdsthdc/y+Y8GY0HtP7wjEdRgNDTEq1JVsNFSHUe9OJ+oeTpQeFAqnpvJYKiatrN6qLZZqw1JNWKi1W3XGxrVgA+uIzAd32Mq417bsZ44gncqFUsZcbbVQU92qqXGPcIN2NGdHvtRusNV2uNVNsdAFZT3d3uiL1a1+c3OjX9GWXzOuny3Xutl1WrFZ3mLMt4yzHW1uM91pw+J9Q1+1tFNFpVAOVAymGk5ONJ090vHx+3pw8qEeHH+osLlZaLOgYBL5Lw3s6kK7YaUErCxlKFSisI4jd20YCNtORsHe0XLtlqEjDsi3vB7D8S1RvlOQ5+H45sgeeg/mbmLTDmU3fl440ttU73jeTkMUZzlwophopAtaPXVFd/gv+nQocUcYL/FybGIlTjWQIYpvauUKK6g5rJFlsFq0LQm2xN/04Fg9uQHn+D2RNjFIMnU3ip/ukEgHvFBgpBY04+B2Sqz7r0e57/+6+yCsQ4j7gevAfRyC/0hKjvKB7fi2LFhmSpEY7MyLaaXqdKDipJQmSJLjrV3cqU1rdTsGKJD/Ms1mJa0XEgNK7Hq1uJFurtRdX2p7/krLF890/fRLvfjqcz179oUu1zeyo4Hq2ZHKulbFePDJk1L3b5LL19QxISVW70kF/VD5kfl6o2K+VMCA2+WVdHGldHmZIfe7+/xC6fwcXKi7uFS4uOA07Fzh8qXi+UtVLCxGl+easHo/on4nGPgH7NpPyfeY3f1s3WjMoC/RhYAeyPvVRG1E2zvm2059v++r64Tw9r5ewkt0fgYTKd6cpqMdHfn6/dySawb/RZtbTgvOqcMXL3+rz1/8Ul989Y+6fPWZ2vVVloPrpJdnjLXJ0UTjyZGGw6FqdkwWg8SgiSHKkJbyQ2XwKUNvPem136Pltr3Jy2pH2gQEDlT+kCZZEuweQia0u2126ESzb6OQUcpRRN3MTIH6OcxyBpJMZj1wyO7CvT0BlhElSPDxyIpCARiGJcONOGEGDcCyGxmEQF49Au5guB378LCnfR5RIRaK8JzfIyiEQB7WUzPlvHO5HobfoBm4g0m8MnNJ5nZ7H+v+43pAaNYF+HmMJRy8991EkfezI8dFV9J9uB6hO4LXA3njT66jzkND77qG/LM7SV49KiZHoq/6tK1ajHfLonjDuF0urvNvvG8Zyx15ijqLx9MGaERG0Y/d6wE2rFbHcftuErQeMB8AA6rWGHIMeJirjbdgobZeE38rG1PX8Y6NwQZslcZOV9CF0mSubjzHfZvRjZ2HG+Od4HOcRh5zNeW1tuS7tiWG+lrnzY0+X77S7xZn+nx+o89YxL9cbnTFifcCm7pmV75ZbbXmBG7DacSauWPNgj2PU6RisVQ1HGPAZzo6fqjZyROdPHpPp4+e6MHDR3r48IEenp4qdC8v1ZzfaHs512a+5iw+qUEBWlZ+8kE4GMhiVDboFJo2rQQ6jH+i03Lf+KhCkE7uA9Y3vC76b8M3JPuubBRECCHjzu0+g2sSX3/lj3szdQcwBwyI9m5vExy8lsFHDg/OlgftdkVNWRjKT0IZ27aVr7Ccdq6QwCe8jiOkhPEWhlsB5blPObqRUCJ25MmpIxtxFOwNg046BoU8nwxv6H2IWr0NhqT1vFzJ7/rJAiBhju/UkT2SO+9D3/J49b4l+PcFefIML4/IPlm3oWOVnZRqYyDRtqOgdiJ1w1Y7W2vNani1uNR2caXt8lqr6wttLs61wYhuLs60wlBeP3+qSwz5yy8+17OvvtBLjOii26oZlSoezTQ4PlJRFQqgQ+Ydkk3WqQMKSeZgovITADfkBbvniBGP7MDt4lq6vFZ7danm6gp6rY7B3BLWgXTD5HA9h3erlhV7yriScbwfbi5V3lyovjnXgFOCweULjcHR9Zmmt1eaYlyn7Pon262GrOpLdM4nxoRs8j2mIRNklZjweKk1Abyw+L75eprknUlf+yTSMHmuNkvNV3NdUZdLynz+6kt99rtf6suvfqmvvvylLs+eqmFxVFgrpC5zeTAGhsOBjmfHOppMNBqNWQTV2RAVTLQhBPXl91997Un3OLh5lWtufTrD5+3ClxzZ7zyS3XO3CMLRMTYy6J+2bbRFVv6nckSVcj6SU69XwOCZmWLECIbobBAkERu+hSAjTMQLuANU1ocpSDr4ob57DjEqFEHmlPxCDAqxUGRuDXvEGBUCfBBDT7Pf+R4HajEoHyXjjiwUPE2MhQJwfyCd80Ik/T5NiOTrfocFqmlUr6fiMeB60aEzmaIgyXl7IFFc/t7n4iZe7g4Pyo6OqJ3QNDiEw+vd3d7fqp8bG+IBdcTt9mFJqJs8ldfHQSTCU0bvJi7zX8Nx8wpjPscYLjDoSxbiK46rvT87TpU8E7qc6dhIa8qyqYYKw5E0YnfObj0NC6UK+1VslOJKbVhCcQ8ahUmSuIJOHI13404ttBkzf09aNUdrsAIHulJ7tMK4L8l7JY3BEH+5JM9bdWGuRgutdnNdcS/+bH6ur+YXesl4Otusdc512ZpNMbdvSthQUf/EEXrHJiBTxpChQylE+cJwQP0nsxNNj085Tn8M2JGfPtDx6YlOTqY6Ph5rOh0ptL/8neyzF7KvLhRfLpg4Gg03QZX/NlEopXqoCILh3tFgDLkb9IZVRdrSUb5Ll0kKLvse+A6vkcThfjNzIifvgmfhyB1M1HfRnMHv/ZBYJjPqRIZOzUwCBs/MZPYWxIMAZVDClNG7zQxvDxm8/KJkNMzMVTfJB8R95CgofkfHpIwW2TQkbxWsUwRCsYUhNwy6Qd3tSGpZnAKMfudgIureQiLPDl6CJspJmXbUo0dH3h0a7nhDjlQs7QH5jq/JkJs4DjQF4ZMZ32+AvuEx+Ebh3wrifP1FvrTHDahDtMt3MsEi9QhK9FsXyXiIn+N28zsyH5wTaWVznd++1NnFC51zfH6F0b58/lznT7/Sy6++1Je/+61+85tf69ef/1a/fvq5XqyvtRyYRj94X8d/+UPoB6qPJ6oGFeV4yZRjgDoo006RugV2/pETLrmhvrhSewmgnRtyeAkDnzguxJoocn9eMHgLDHBskkqou42x5IPZWARG+r1k8Va1a9XtUsP2VsPtJbv9Fyoun7Jrf6oRx9vHGPxjjiCnrOYnTBK1540+9L1EfZMD+cFLeyA0XpN4CUHXEi1wSBuuHparpVbbpW5X17piIrq4fqnnzz/X51/8Qp/95j/pxe9+oc3lK0VOBeqyVozI3Xas/Qsdz6Z6nx3D8XSmCca85DSjCAVxSplZLzKZdAfde/oxRY33vH28FPC7G4oeJtLSFHSdmLBdv0XeDjPGI9ESfdMyJnz8tcyaO9q1W6215URDyDnIZGbiw2s9ZPLHzMSLTDx/k0KULACTP2aWwyWTP4mPER5iZPKNMqhhRA29tBAUQ1DI7igjL0cIAV7A/w5ED7McHu7HM5NJMnhGPgEY+UbKcwT4wUxODbdD+F0+Jv9Rlj+iydRV2HHQC28H0eTPax4zCHJMewhqQPsOsD0Vc5FYGDgSp4cd0uswaR1xE25BHebUDRiV8PIchzK9hl7XRKWotgJ5G2mNfAIQZbQsMv0XUrcct+/Yne8w8jtOWxp26b5469ObZJG3UijGSsVUqZzK/3nUhgVQG6XWWrXcYbdlKw2lOIkquK4Lk1IaR6URkUamdpQymrFY3Hdqx0kdvDRslIYbdezyU7FWimt1vjhgN96mBePnRtfLS+aeS/k/ufqCa7KXHKufo4ML2s+6UjtOu/039hcsmJdgi466PAILsrKsrcyvQgAAEABJREFUNBpPNJ0d65Rd9wnG++TkRMfTqY5nY02PRppOxpqMBxoOStVVULhgdX398plun7/Q8tlLrZ6eqXnFbuJ2rcCEEyg4lIViXUtFqWRBzDO0jEZSmYRRF6uMwDiMSDJkIEtqZQ7p0Ff6r//Yt1ThEHagfVSao85ZDlg+WGJAcMgBLy8NFw3FJafW+xOK2DccZdFOZq0MIR0QYqcQkyLUQiPZTiJeQmHfRMcYSD3I0/NN9AkcJQaGQ+qE5zXIyavrwHn3pjvX/7EcNBvJUnter3nfJ53yzhiG6xkClmhwKExxWMnGGN9xKU1r+W+TXrEr//yrz/Tbz36l337+a/3m6Wf65fPf6TcXz/WyWeiqaLV4/0jx0/d08lc/1tGPPtHsgycMppn8H3nJu0ozykTMEkV1KjASJfdbBYa6WC4lv/8+v1LkpCte3EpXc9lig9HrZPSZ/Nm3gaoq6xJ5BkWZMYEokL8x0Zi8jfKGoTdioWfoRuCUpurWGmxuNWC3POB+veKofsKiYXZ9rRl1mLLznGDQB75IaKXYUShlur7I1OfrLCbeDsFuoVvasaYd881C1+x+LjjJeMa88MXzz/Sbz/9R//CLv9Hf//Jv9Ovf/We9uvydlqtLTvCYH4pORUkB1LEeFDo+nun9x4/1BPgENB6NVGHMI7tJ31maV4Cyf/9LheX5Ql0Ggr6VyDlZRnu+j9HWhOz6NnqYG/TEeOwYU1sWW2vks1tuFZF1EQpZMFkMICqGIAMBmOEG7o4xKsagADLN4SZBHZ7ew5wWtNUXLz4ZB8Jzu4tSzs9zaCzIK8rjxwgNIJJ34TTmsAg/hijfkYUY73jB47gcKaPwPEH0eRmehxnhXk4GvALEffoQorx+8vY6zPZSc61wSSIzZOyujEPwPtbXicfqmHJIjzOhR7xEw0M+BJBhC+nRYWiTUEYQup0i85aPhwOISNp3vHd97/miD+hEIG3CEu7Y4W4x5lsWnU2zVsfCUr7D9XDiiTYEIT8h/3CkEGZKoC2OOQI/0hYjvy2H2talmmGpti7UVoy/KqmrGtxbNdx5t7W7qX1p8Ap1ZVQqglIZ5BuIFv1vYqeWMepoOEVY7Zaab+e6YZxeMVZuuB+fzxeacz224Ri9ZbHesAvfMla30B3j1XkhBA3qgabjqY5mM52cHOvBA3bgjKsZxns2GWl65OFDHVHnMfXlFd0r7+9QqdGGY7wNBr356qm6L54rPb1UenUrm+8YHVLnK2OUKA4GKuqBIu5SFXOMqePerltvM2W+UegCMDpMLk8dHqM/HAf/fylqZjKjThbRZXfbHe35zosy4hidb+b+PRCumd2Lb5IcfOHvXdKeRxPVMWl3WaGEjqKATHTCWIfYKYROFlpognaK7lfLnI2cUQKxokUr5TAmICMfpUT4HsxY5oDnimudiCsldhqJcn0cOczd99APtkRWb6Pb8zwj8vrOLy13nXgnCPvO+XzXiIlG+tvXHyHfS0iYKxbCSE4RgDHwAkfkaVZLj4+kT07V/PCB1j840fWHY108qnTN/fripFb7ZKrik8eqf/i+Zv/yJ3r4L3+m4x9/T7NP3tf4wQn6XtNXhcxcRwA6wXyoyIAs2QmXbshZdRcY7hLEq4WK+UolJ1i195VPLOofM5OROJkpWc/zr7tphXSfJynzoPffQN8X6ErVblWz0x/e3mrEvfqYq4Pp5YVOOXr3334fs9CudvQrk4Vf9eyYAH3iaJj0ts2OncNG8/WK3fcCA77U5eJGL65e6fnlM/3u2W/1qy9+qb//1d/qb//+3+mXv/lbffX8F5ovnqlNN+psIyvR47hTw8lBwQLqZDbV44ccA57MdMokNGVXPqhqDauBajc8FmRAgqagAMwbfr9x39FtZjLrcUhiOMIe7sbJm7J+t8hgyyS6pq8CfVIz6xVep1AoOKxPaQpyiK/h1jvrRxx0IVE+TdhHITZ6YdaX7JOyxagQooy4ZkFFLBXKQrEqFdl1haJSiIWM8i3HIa7wH9wWZLj99ClYIUckD0dBuojxjjHmPIPndxdWKoRCZuT3BoIk9A6lupsPmCPu3OjVO93E6d4K65iXPC7C5SVD9XImGn70tmcxb0nCkAvdE+MFZVGOAM+IfID2ZXTwSLF/yYTXgNfc4fGV58VWQod364W2y1utF3NtN3O1GPWWnXtigSpU35IpdC6LSrGYoLOnaouHaur31Q4/1K5+qF011a4YglK7YNqg2+t0o0VzrlW6hrdRG5PaENTs0UZTR9wOf1Kg9fS7Ec4J2w2nZNfLZR5Pl4zFa67BViw8duhgg9FuqLcb9CULyw1jtGMBUjFGxuMjjUczHU1OdHL8QI9PH+uBH62zIJ7UlcZY7REYMtbqkFRZq6it3IagHQqJtm44x28Riv85zvb8lZYcPy4x6jdfPNX82ZmWZ1daM2l45a0sFN2QM0grFKjmiM0zadmdd9ynt27UqaA65cfoCId7KEsOd39XeN++jUNaV6aEEhz8b1CXrZnM7E02fjN4CN7MCBcIwN2vqb7lIdm90IDbMoxONZnQVrkWJxZJ5kY8tCpLKRYJdCqgIbYya9DrrUSHeNyEkiYGSYdB79yNEBONTyhmh7/zMAZBl5GUFw24E+EZ+7hkypvI9/88b/K27fHuVh3ai1xQOOZriRV0HLP45Ih8+OFDzX7yiT74l3+hD//Vz/X+v/oZ+Lk+/B/+Uu/De+9f/ETv/RX44fc0e/xIk+OpBsNhXiVXZSWfPAMDN0MmulD5aBx9jxju7pydKug4TmfbKmEwXQ/871BTDOqKgAKAN5THZPYmJNO7nvvt7/+dh46x1BC7VdFtVDN+B7dX3KtfqMagD6hHvFmoYSewxYAtOf73ncENx3zX3Mlfsos/YwHw8uKlnr16ps+f/k6/5C78H3/1D/rbf/gP+pv//O/1t+Cffv2f9PL8Sy1WF2jjSsZEZ7ZVKBox/6gcBE1nIz1576E+/PBDffTRR/row4/04PQBE9NYQxb/NRNRgeExM0WMUAjIQf/MT5IMfTHGWNtstOCe9ZY2L2+XMiahIpaMyVplVUFL2hWAKYQoo37B9n43ltkd1PMO1Pr45mmIy8SuwwPPnQFeCMSPIOdhOY9wjx+LgvmgUKTcSFmvEeAFFaSNyK5AfyKTeEY0RfghRnmYpy3iPh/n7d3FPm+nMfODQjigrz+N4DX9Mc99nTy4O+ait+F/5ZB5GHQ3tC0nQD5fmc/dPlAd9Ne76uA1c+Qwj+PAY0oyNDIxL245ml5xmrRcXGk5v9KasbDlFKZjDCYMJWpAnwfJKiV246k8VVc9VDd8pG58ynH6TBqyU4+lrtGVK3bT56tznS9f6WZxrjmLhCVH0ZsobZHfjv7bZhq1syg/DerIfked5pR7i+G+XM11gc75Kddyt9KWBUbn87rLp2nVsAnwBWZigVPQN+PxRI8evacP3v9Y7733gR49eKgHx8c6Gg01qqM4RdeQDYpjEDuVYYchB9iWYB16JfrWFFy4LfcObtCbxbW27NIX3CvOnz3X7edfaf30lVYX8JkQvPCEskYUJpalKiY6d5OfEisPN+Y77qSazVYsHBCiEHpSnthobOcd4D5nQd9+Db6DaMrwnngLCX+PQ2rDeLkbiaqHZWoSpZsFWfYHCZfDMg18g8RXh8d6h5FGMn78K4k2Z9CRroNUs69e5pMH8V0uHsdZvgMvilYRFKWgprJyJLmBj3SCMdGY7SSMdJ54oL27k/sTfkyT5CXhFu0WMnTksOzPPrgJR5eph+EhOv6crsPbw8jtDiRxWffoZehZvobHpG13snO38+5DNNmA0wPwk8aA3npSrmHL1+uGzwvDRwWJSYVwJ3h3cD8gML99XbPzrn19qj4HD0mGO4MPA6Uc1BpMJxo9mGr6wUM9/NHHevjpJzp1YLyPv/+Rph99oOMPP9CY3WU1HHD/NOh1O0QFIx8K9l2/I9AfgUEYWLTG5UZuwLvrW3UYzX58UKNATUByoBtmUQmqPdxvuJOCHIJmwBNxDQRg8NOhQaKPJHUpqTPJ6yJ0KGinIm004Kpgwh3dMTvrk+e/VfkKI/z813r+4tf68tmv9QL/V1/9Vr/DaP/ms3/QP/7q7/QP//Q3+ru//7f6m//8v+nf/83/ov/ff/xf9I//9B+I8486x4hvN9fquqVC3CrGnUIBylZl0akok45PjvQhsvve9z7Rhx+8Lz9ePzqaqMJI1hkDxVBQ86ACGnAhSr76kx6aLzOT/3ieDrzKIGeXlI8hZk1t/Jek6Js51x7tulMVBxoMxhrU9HFRqwwl6cjBHMJtfBIQT0/NLPONON4dyv4g4Rd9lCnuBGASHDL48JoUAuyAOwgPsOy2EEkaFZhPe7g7KsaQEfY0+wN8EGKUgUCYpw+elvwjRj9G4sCP8A4Ioef1tJBTMpAs8Ho9TP54v2TqH2+2mfKPU5PMLEMmiXC+2Znl3OFDLz0PB4OTlzEuApiDEmgx5g270gZj3mBvTC3pCSep4TIEa9nN563XvDzP3/lMwAk3o0AiXyOf1G25f15qxS59xQnTGmwwqDuMa0eZKDEp0QrjKB1ZdUUlFWNwrMYeaq1HSmkm7Wo1y51aFr0dR+ObddLK7RnjvTfaSW2QOiraIo+kgCiCOuq/pl2L3VpzcJN/52Qjv8sXC4GWBXfL9VjX3mq3fYWtfAHOVYWN/OjcF78PHjzW8empZscnGo5qhcAYw37UVaeybFSygC6KjSysCdtAG4WQFBCOYYANipd2pqTkhXLWv1vfaH17puX5Cy2eP9fqy2favDzX5vwqr/R37EZ2bri9c1j50BoyRMFoEDmRT6uWu4COyc4Ip04K5I8oJajHwdGTb/zm3sOo6Wvw8rR/Egqwd94RMyRNXcyQuhz44Zn8Z+/PbiNND3O/iS8gLl8p+5QfgjL1jxeZiJM83ANwu9NhUXLjXdVB1cAw4HREhbtiEHFUI2uVgQIKRVRKiALZOxVPpgbP3YDGJlTFXV9HyskPkfERpcspUk5D3vg83AdcD93JU3/UQ928oRn3MkCR3sz4EO9enOzc1ym3s3e78z68yn0ICe4cyiW+meshMCl5gPrnHpc0KHugH9il1OwQ6/GQRfhIw9lEg+MjDTBGAwz4wA3QYKh6MABD+s0HU5SR1ozMecksF+A6nRjgwpA313M1GHLjZMpNViJSR/zDgBd+AwE4df/vQyK9x7FEiiTvPj4GBbj6N0CMXD1Ch7thjO24w99owIQ2vHyhydNfqfn1f9SXf/P/1t/9f/4n/X//zf+of/e//z/0b/7N/6T/7V//j/q3//b/qf/93//PGPH/Vf/xP/1rffb5f9TZ+W+1WDyX2VJFseN4vFXFMUTFQrRgRxBxT0aVHp4e6/uffKxPf/BD/fiHP9L3P/keu4r3dDydaTQcaYQc3Vj6jtEwJmZBXluToPrzPZ4huTlxICR86AM7oIYd29rvKaqsOyEAABAASURBVM8vdMPp4u5mp1EcaTKccmpwxIKjZtFWy3LdAuneei3Ju8LM7lHT3gMJMh2w58MR+QmaCJPBF0CPBIwwEz/OvwN5YGAMCJgFkkcQZO6WZbcIcyTSOWSEwwuZGrGAfR0hl2sKTE6EykKQHGaSQ4LglvIQVoJq/zgbmGzPEK7Xbo+bwQdx6SD/fmKiH5jj+OJtlThFbNmh+i+sbTkNXrODbrkqsjxXSdSqL59cDLzxUieKeJPlvMx0R4e9buULhS3H2mvGwIqN6Ypj7jV+L7PFXnXMu5YLIivkEWwki0dKNlWXJhjMmaKNATpczTSsjzUcHKksS7Ecp46tIqcBgQnL29tnZWo5Xl9wej3HiC8x5i1tMjMZC48WW9juVmq2t9qtL6XdlWJzqUmx1sPjkuP0KfREJ7NTjcdT5p6C8oIsNmAjI55hwOWwlRRW1HcN3UE9jimyePNFGsY8SHSReJKSWlY5Lav8ZnWjzcWZ1s9fYtCfa/P8XOtXl1ozea3Xa61Y7Tql3lSgUslKt6ygNNxaGojR75ZbCaMeGlS7pfxklPLdX6/P27hL7X2IUJXr7vneg1nmBnsdKngOozfNTJZpkL2D5lQmiXhvQMLrAV54J6lR4v5SKEnBRNdDTBSmujYNhgF3EAtm9XVJMmScV5bU/UCFXNIdJG8zmfdv5sNJb8IDE4OlY+JKhOVU9yixyce5r+Fp/nlgZHsAzj/b++48nXtXxJ2HFt+596FJ8kHniPRlSUf4rnHA8dVwjwGGp8TY+3FXZFAUrMZCjPIOI7kQP5n4axhMk+1a2baR/2+DG+7KOUNToFcNPRJIoKcm8QYziClTdwMYyo/xdUAOvIOX1sjL9yDv3+xncjAq9Bo5VJ4WtvonKbAwn1081+SLX2v7d/9eT//d/0u/+nf/s371H/5X/eY//mt9/k//Ti++/M+6PP8Nd40vFG2uIq41qHbobaPadwJMJr0hl0oWomN2C0+4E/+EE4wf//AH+tmnP9aPv/8DffjoiR4dMxENx6oZ/3VZZuqGPGA0Yghy2tet/xoVNpwGhXzDa/cUF/c3xHJ24pNlhHwS46FhAnVDvrxY6ObVjS6fXSrsgo5HxzriSLWuBkyYNfWKMrM7SAd3kJm771N3B9I4NaKaLIAI9m00w30Hj+LxLfe9y8DjhxgVImCRE8zDgww3H2WEQsnKHu4OpTrQ4s6wQi3ouF93JKgBT2vk58j5ZrfXJyiQv5lB3Q3uuc1Mf9SD0LNOMue47Lv9XHSYjxJ+JkeJ/nB0vrtll7zjGNqN+Y6N44Yj7LbFYBHXyM9rgkHK1XG3Ow40uz3OAc7A3ZeR5POq1Cp1O4zrWhsWDKvljdywr9mlu3+3XanLCwjGSM7YZBYVI/flZaWmnqgbPFAcfaD66GONJw80HmFgY1BJ3nVqRCzQqsQdlWTo3A59m3NvfwvWm40SMhFtajmB2LGobHzhgj3lgl8Rw87+X49PKr3/YKSTyUBTXwDXtYoiSuSZfMHA4tlCIz+9tbhTCluAvYGXOJETu2TLelfI0I8QKgVS37390R1dREUNISc/oro41+6rl1r87pluvnihq2cvdf7ipV5g5G9v5mqpuFGJyM6nqGqV5UDBAo2kWuxY2tVOLffp2rbIum889ZU3OOOu9D/QYcQ3o7H3IfyOPU9GA3uY7XkmmdfPQ96mmWcyuwdJJsnMMsSDUwGtMwQbi0aFH4VUUoUBLx24C44hGbOKHo8Vj9HoQEIHWfyBr30tvsvuwHT3ayD35PB+fBOH+H92mqjfAcL9ZyvA8zrgdaZG+1773NPJdTdZp6x4d1T9Q4JEHyQRl+zMTNF1FhRlUIjoKzxTIeX6EwlKbE8hxquE37MNbVLAoLesxAP3cnlASx6q14/hD3RCkJlltokf3GbQ+278CiY5BWa4tX8YW3vXnniYY+99F6GtxsQzwqA/YOL8kAn0+PZas+W1TtbXeshR36y71ai51ijNNdJKAzAuWo2rpDo2GhSdjsaljk9GevJgpk+5ivirn/5Y/8O/+Bf6V+Avf/wjffL+e3pycqIHnGyMOdUYxkrDslaFQY8hyqhb4HuAmcnsAAmX8ALT4XEdzgKX8wJsh7tx/p430Ukt/bGmX/xfC7tl0/GS+ery6ZXKptaTGScH4xNNJzMWGwPGLIPUK+B6m/N+sxwzk5kR4oDcvQF+FB8lDwcWnGfO0uHBJzt4cJmZzPXM4fIx/BlB8vQxykIhGZNyMVKoxor1keJgqgLEeorfMZPFMWUPybWWeXwQfTInfbBIdlG+mCrwRxBioRA9/6BAWQ4z0/3HzMgLDlQy/b4n9xWRfEy521W1p3DcQ3/kgYMxD0rK4wR3NnCbhbbrW46c59rh7rA1woChunoDpJPDmVCv1dvIZXh5GE8BA06zUW/X2nDS7IuGhsVDw6654TjcQS2VmypydNmMJmqRc3n8gYYPP1WcfqyEP2HoA3nGbiVHQV0jC4LAosEXzWKc+UJhw1jbYrjvL2Zawlo2x912oY72JtpaYlsfzYZ670Gt41HQA4z5uKpVGH1DOzvKapGTN0kKEv1ZlUO5XTUrZTZUjBPoWCGMZaqJ5XoA3TFDdYbIAF8lMkzwjF1nTFvF7Vrd1VxL7s7nTzHkXzzV7/7pV7p8dabNcpmFTyKJmc/I1lCWoqgUA11Ih/oAa7c7GrNVYqceN60iEyLF6FBuomyS68/2fEtmZkFmJgvATPIXmv17npnJbA/a4ZFMQZKJKHIW41FuCMo6MoGZqjqoqgD+ojTimET8LBh16inE30PQgTrvzwZvvOPPlaHX/YD7eXrl7/v/y7rvl+5ux9s1cClkHcsBfRsSei1f2eY+yQH0VQRBubvUP5426+U+Yye+IDN2GImBm1ZrFeh3MAYhCmEohmXq+RCzT+DDos/wra/n39foDc3QGxMiadwPeevdp2acypHbQm7ZzTRF2Wlca1AN9bie6QPwYT3UB1XUeyw2n1SmR+jpcSEdRdNRVeh4XOl0NtBH75/oJ59+rL/6y0/1L/7yp/qXf/1z/fV/9xf6+V9gwLkff//xQz16cKqT6ZEmo5EG5DtgMqrKUgWDorCIGA0EYG/Vu/dSQ/kc47TnfLevmeU8zaDgkMpl1HGMumVXtJzPdf7qlb764iudP71Q2BZ6ePRIx5NTPTh+xNHpWCXzEznkvMREZIbPJIjyE/Z94jz61Y1fiEGB9gXvYyKGAx9ejJGw++EhZyPiKAYZCDHijL2MQiR+IYOKOIk6JKgwuoYcA6echR/vDo9VT05UH51qNHuo4fShBpNjVewWi8FIgf61UIrMqLspRPItChUghphpQX6OUHhYpMygEF7DzHJasz2V8OuPeFwnD8nQRbn/QHu+NxGrID9u325WGNq51ptbuTHsmh1CP8T3tG8BGfW5vONLVA92iIVsyqel7GKhHcZ0u11qzXH7BuruLTbNr4pTQg4WUYGoJlYyjLfqE1n1SFYCX0CVYxYdW+zXUok8EvU2jHZoWhlGt9nttFxvtGBOaLhK6FiUtNCGeaLB8O/YiTftSq0vBrTVw5MRR+sTHU8KnTJGp8OaRXCBMadd1qqznagW0oswRiriiWI8ps+OZZrJ7FQWHsA7lcWp5IY9DiT0IFxsV7qh0A0TQWOmJCMThxMEbGsFKmrXC62/fKHrv/+1dr/6SvryperzWzUvMOrPX2l7fqlmsZQ4gowkD0WpUJWKASXaJsVFo3K+k83XstVWgd0NJwV58upYhiRAidl/oM5LXdJ95Lg9Tx4uVjIuVIfgZ8DL8WiN53UHn53vt48AM5OZ4fqGN9cLuWQqWZBiIZWlgZhR4HZeUQaEXzA+S+HKMIsyEpmZzHokobf3YQe/OwIeQOrcq4JH3DffDu99fC1Hwv+U935+VIcquOjypHPndn5Qom0e9seXRoa5jfdpn5v34X14f9/h0Nf3KIcgfUK+uQWG7tzB6+vY81C+hM4reLkk4A3EdS9NUob1YU4CcY3JITBQAydOVStFBZlHlMmgZibdQ8Lt9dD+IXsqsPfcIx4nw3XMIeoI9bYf+HkMoNeJySJlmlD1pEQ8j3MvO1JLbSkNj2pNx0N9ePpAj7iP+4B7uQ+mx/rw6EQfjo/1wfBEH01P9aP33tfPvveJ/tXPf6p/heH+q5/9UD//9Af62Q+/p0+/97E+4Wj9Q+I84jh9MhprNBxpDIbsyOuqVhnLbDgM4VmKcsQsnYC7h/ZPciE49n4nZsgNhzFWhExpEnJ6u1VE4DVAo9Wx62mYlzbsdpYcp95cXeri2TNdfv6Vbj57quVnL3XSPtanj36u7z36gd57+J4m4yPVXKvEsvBc5MUGPiFkL37bgzZ4XYwAkHXc60Vcj2m2j4cH5z5N6GkwBZghBgUyDub8IKmHIRcjb7NCXSjUwG+hoUSOg7GGnByMpycaY8An00c6OnpPs9n7mmDIj2YPdUQfjo9mGhFnMJmqGo8V61qJNiXKsxClnH+QmSkEU35wmwUFwkNw2ofnsP3HzGRm+Azah5u5ew/yMnvtJuK913Wxxd/RPfQdL5aJfuSlQ0mFLvhXonS12In1AoO+WGi7uNGWI/eu4U6YnWvAIAsdF2MtU3L1Nxl5g+6e/piZAtD+8fHgTqcO3yn7QmHH7nibd+nX2m22atad2l0jhpMCdR3tTMO20NgmKuORYjglmw/orSeq2hPF1UAJG9hcX2rFgjF1kepVmLugdVdo0UZt6VMh3472bqn7utlg5G+1bZfqtNBostPxdKPT0VKnYahJWWrMBjCGpbbddY7XsoGWBcViiK4eazB4oLJ6qBAfKJbuPlFRTvGPJaPfVShZUIe8wivO8s/Wc12yallwdLCF6V3SmlGBqNYjhp1SwlDvbhUResHxezFfqPE7dI7d1/4Pzjx9wf36K+3Or6TlRiWT7AALN0BJa2hMJiE8N+S6WSnMN6o3nepGKlsp6I980ut0htMB+cbXxA9tM3tNPbLZa3+IpkCFDKUxaIxCgFFlFdXvvoOqAaij6rqEVxAeFILJzCRvTWLCYGLLbhm8169X+W28Dv1jXPdz+2PSvyvNPk9kkNT/eKw9Fw6DFMbBj/NPeF0+B3y3bL5b7L52iTb4BJCYCHTAvgWJgWf0j5ntC/Y0fdt8udT7+iB3G+ODYcwgF71spAyi43MED8+O7/Ixytijj+6pkTP18To5nH+g7n4N4no7GKF6Cwm/622iWsPjqd774Sf60c9+op/+xc/04x//jF33z/WzH/1Mf/mDHj/94FN9+uR7+umHP9RPPv6BPv3kE/3g44/1yZP39NGjx/rA/+3n01NNJ0c6wnBMxxMmmKHKolJkXJsFmVkPmYK7odo/tqf3SUL23heJfrnPP7jN3kx18HbsvlvuIVt2SFuuDlY3V7o5f6Wrly/16ukzvfrqBXiu1dWCun9IO36o9x6/p4cPHml2dKJBPVDhO9TgY9WBxuXIAAAQAElEQVTrTYm5Dp2MGd0oluaIRmQYnox9fDeCMXg6k5nJ/XbPbwZfIPRhwi/cYj5xi2FmUmBeYNJPoVQKlUI1Vs3x/+DogQYsrEazE42PwZT6jqcaTCaqWDhVwzF0nP3j45km02O5wR+Oj+HN5Lt1wwCkWMroFy+nM9fUQJnUJwb4Tk0xxlz3EEJ2Zz88M+v5UP1JD/qZ9bAjF3ebDDmEQLm03SwIFVDDie2aaxH/ZbjlCmO2nWMg3aDvFNTKLZDI5wDPyUGmntzJ15EMW+V4HeQGvWUnveWqd8OVry8AN5sbrbF9G+xZ02yVML6BzM2kwMeoY+ACKqWhYvVAVj2U1Q8U2LmX1THGs1JnpRobaBfG2hJ3K/wY1x11WLFYWdK+Fcf6/t+Whhh0cjJjEVxrPKo1qAqVwTCJK21o95Yd/IZ6tFQ7FLXKaqyqPlIJKk4Isrs6UixGCnEgQ3dkJZUNWRaddQrPFtd6yXn+q9VcF5ulbrkPWLNcaU1qaF0TEGVoZLbjWHGrEQZ/zDFDvLxWevlK6y++0PLzL7T+6pk2HMNvn71Se3Ypu1lK7GCsMypQqfRdOkqWZGLxpXa5U8Kgx1XDUX5S0RjzLGHqK5ekXEnkojvAI3n2y4gPDtTM5G6HmZGLKf/gNsNlkpntEWQe4w1/lBl8k7wWBMknxRCkEB2dYtGpQH5lJVWsqKo6qvC/AaWjAgnMjDQHBNyO3h8syihT/vV4Eq4e+tbHCD0A573XJ/oMMT0m5JXh7h7CMNxHjguPaPtcTFQlu80s03d/PMzx7lDt2yWZlKE/8fnD8vH2ZB15Z6k5lBBkgpyQUnY79eOwluOwjoVnh54mMskghr+va2HqYBBNvcMQK/li2AUOciXKd39JzvBC53EkB0mdeiHAYGXAvqPuzjAZdeWbfXx4aR+7Vd+xWhAtpY5MGuP3HunjH3+qH//UjfnP9ZMf/3f66Y//Sn/xw/9OP/vez9mV/1Afzz7QaTXTUXGkEZPEOJaasOMeo+jjstYQw1OFqJLxG52iy4F+Nq8jJftr1EfweojH7gHnvZdk1O8eA6eZyawHXuFRfuCFUKjlam7HBLlho7C4vNX85bVuX1zlX2579dWZLr+6kK2lx0dP9NOPf6offvipPuJE4ZSFyHA0UsSIm5G/Zwp14nCROyTC4JuC/DFzvwSR6c3HzGQuZEGJb7gdEn7cAmnPlznPCHIUSizwO2EIkHOsJhjoY3bjD9i1AQx6PT5WUY0U6oECc2aKQV0kLfUXc42YgIp6LI83mJBm+kSjyWMNRw9VDI7VhgEolQJlWUnx9hoh4A7yx+we390wzYwv757g+iNf72F0MAvWFILJfwL5hxAUqVsMER1IHH+vtFjcasXufDm/1o6FWsKoGbpMy1kDJVm3B2NNe1imSW8/ZuaS70GwjzGHoT9irLfo0G6NAfVdOpvYDcf869UtC4uNOgy6UWfzdLnGkSXFQKofSuMP1Y25Rx99qIDfbIwhr9XZUI1GarLf6UC7VGnbRW3o6x0wxs/QF2RVJaej0VBF2anTRg279oZjeDfmPg8Fq1SVI+zLkcpirDKOFWxwB1MtJfpXFfIrcANFBYfvyJ9dX+irqzO9nF/pnIb5H7+vEGhDU7rQKlkr4Q5Y4QGGfsD9Rri90ebspbYY9N0L6ItX2nDcvnl+pu2Lc3Chlrt2cZ+gplEX6M4BFeBooTVT13ZqVhu1GPSOo/fE0buajsr5a5QJNYk5NgP5CvnKqcPd4jEjUvbY/ivowW3ukT/mXI/rwK09NSPEAl4jmkO4pcgAKsuIUAtV7L4HA9x1UFmbqioqFqZAWpl0B71+7rMtRyCM+KaQfWbOBVD93se+PUYWiH/uQ3eyus9197sz+z1l5ETfFsfDHDnin/DxPA74/dl4e9yOHOibKeD6yMySeCuEoNQxoEBiYuDNsWBnwd3VIDPQRwZ5cng2UIFEIkcuwvnfikT+PbwAz9/z8LRej8R4SExaiXwPYYfwQ7Yel0x6/dl/BfUqdgT4Udtd3iEoTEaqT2c6efJE7733oT784Hv66OMf6RPw/e99qh999CP9+MMf6Ufv/UAPBydKNzttr5no/D9dYjHesItp/K9SOFHj0k9eP1G/QIEHeJ0yqIfXxYkZ8sKRFKjVwe2tcgSJiaeHuwn3DiS+QCItxJ2M+07eph33kuvlSsv5StfnN3rx5Ss9//ylrp8zCd+ajuKJvvfkR/rJJz/Tjz/6qb73/o/06PiJTrnbnxyNOUkYqGTeiTHKXC5mMrNchn9okiT8BxBmZgqB+FAzk1kPHLzuDtA+XDIJ2AFGGOWYmfIcIX+COsJb51cD1dx7D7kPH3F87rQaseuqR0qxUmuFWuJ2pM9zJfl1Ir1FdciugypUiuVYJfe8g9GpRkcPNSKvcjhjrq3VkY8VhUIsgdOoGINCMOA04HfemwghyIyWmPbUXlOZvutj5nFNRnlmphBfl1dVtWquO7xPfMO04R566QadDeVifqstxrbD/mAk1BvXRMkJ1U53ftdDNEe/7zEi9PC0LXlgi9iwbinTTwQcG65qNpTp5e44+ekw6iguEo+yMFJbzNTWj5XGH8mGHypVj5DvVApTWQTlTKmYat0OtUoDUGCmDQNPn9FPRV1rPBlneRdlQdZJnbbo9pphtdKW64UtNlIqMN4T1eVElfctMIy72PELA96jEhUAsYecBuQTFMrJUDvufK/atb6aX+qr63O9vL3UBUcQy92aQjvl4zBzVWRnqkSRjWK7UctdVYNR311dq7m8yvfmq7NXWr481+LlmRbcpy9fXcj/hKfZ7NQxcYYYFVEymdFXHXcXG+7a12oYqB2r7sDKKTKpxc5YlRmdZ5KMUnu42/DLH6M9e9qzYGRHci5wCo83kUMOMuftAZ9I/etuD3MEWMCioYTGKipQ57CnRPQ42pcN9ddz7PNXJoloiTa6L2UODPFk4h+wDzfZIUCvoya9LsHdeO9e0t5FPLjvArPD23tAZrzzs883t2fv9ng5S+QNdS4kl+b1ObgNzn0k/PomJCPpPbwRT289Cf/vx+9vG9n4S1ZGeQfori5UqSMCupZ5OI0wy/Hx4BbpehAXf2J4J/osBZMc8ocEcrj7m+FG2iegHJXo2Y8nsSAgdxJ2kESJ6Y76RIaHMHjEJdBf/Ab2PEZoykgegyISa+cmu1v0t2AXMJwe6Yjj2ylHtzOo43h2rAcc5z45faz3Tp/ogwcf6MPT9zRjd24cqq0vllqcz7XCqK9ul9r6whujmhoW94xjCspVC1TDa0OFct0sf/FZj5QpH+QmwgyGKTCueygF8iE8U8HHK7GJatVS1o5jSjfkmwX1YZFxe36rtAk6GT3W+6ef6IePP9UPH/1Q33/yQ+r/kR6dvK/Z0akmGMsBO6GqKlWwqzWjDPIVNMmQj/sp2wk8D4Ith+3rKPhmxKG+OUBEhieHTJnI+iDxwEhAAK4TZwImdfJI1EPUqeSkYOT33pOZBsMJc8tAyXyS7+N16uuXSCncPaiHy4h8xASe4Cd0MMRSkcVBRT7D8UwT2l4N3cDUUogS4WalzHDLyOpNWAg6AAfhAZjMgEz5gZi7Dd8BOL/2kibzPA4O97rTLMj8h7JijAoxIoaKXepQNfKIIWjLae9yMdeSHfoN1yf+n/3s0Dc3rCZlvZBcxx3qH1ZhPkYy4BziWdI+vu49MHmz3ubx0qnFqPufjq05DVit51qtF1qv19qwAW126HkyGf3ShYG6OAEnaooH4KG2dkoupwrFicr6VKF6oC3G/XY30Jy79zWNb+gf84XLkHYOaxZcLNYKI20HGu7ak1atZYRiqIJdeF1OVRYT3AMFLK0pilro8CR8DhFquC0HpPwNkwenqmZUdFTptuj0YrfUc47ez9ihX7JSumLFtNyu1LIj74066axT3rGzUzeOQ4TQ/X+EStylJwbdmiP4ObvzFYZ8/eJCzatr2fVSttgqNElViKw+aipdIfQgueDYmfsvGKTLhXSzUbElXhtUpqCAYTcqLmAuYCDQNyFzPURmxLoDoeYQURkcuPv6J/w9ZIcwp0kWk2JpGUUZFIuoAA2FFOgEiyYLARQgSnSWwzLP+SYzScGRemoBnknENfN6mASPjyTcb4FUciAYgt3VidrtAclvn87Ip4f7c8DdJ6FqnVry6oSovgWUQfIsm0Byh3k9+1Ilu6sKbLx9fNi4pTuKDBLQXZ2CbO9+HckkvQt666EMfTMSYV5fR65cTu3xva09ZB0lJSDR9cDugGiU/NitI0zUM0nBrA+XMuWLAEzKOYjH3VIXTJygyaDmLDL3enidiPQNLwXsQzxJnlD2RjzRR3LjCAye5QmqU4AG2ikHZWSa3UaNgEkh5+mN8NITUZL8HnJ+e8uQ3HkztfWjRU/BArosKxVlobIqNWC3MPQJZjzUhHvZ4yOMOzu792bv673p+zqpThQxmuuLlZYXcy2vllrfLLRjwb1jx77dbOW/SOQGN1eP0kJ2dHIarJVZA5w6Eu6UwyLt8LblttJub2vitC/D78XJe7Nca3E9183FjW6ZT1aUHXZJD8Yn+ujRR/ree9/XDz7AiD/+WB8ev6dH/tvqHFOfsGDxRcsRxrLAaAQLlKsMGSJSoKZGDQSV5J24R5IyP386yfiRDx6npJPDvPYmM5MEeOVu9OEuqiRn+zdRfgqVwmCiajLT5PSBJsfH8jvwEiMcqaOZx+7rlHVDX3/6GJKRn1EPM5PvauUyj3DIpx4MNZpMNWHB5hhw556KSp1VkkoZhkGk78H8RVt0hyDlMM+XMPEY4DVSQvjish7uPwCOzPyrnuJ2WaQsE1N+4Al/gXErSuoSooZe3+FYNbpYop877pgX7MznbBCvry61XC4w8uxg0WHPIzEmXD5ODxBjxuFicOgdcV7HFeJCzrly3tv0N/qX0LktV8yrxYLFxEL+r75tNhvttls17U6Sy6aADpHlkZowZbf+APepQkF/jt/T4yc/0PTk+/Dd0E/zUbsVpUYs3Mq6UgS+uN5iYxah1YI+m2ukhU5k9fsq6kca1Cca+v14OVKMlQIykoknycVnVIOJQT0Ez2RShnjCyZNHOgazxw81Pp7KBoWuMN5nGPJzViuvMOrnuC9ZtSw5+tipoREIgYxbluUtmWRhsYruWNG0rGya1VrNksF/ccUOnV06hn3B8fv67FrGsbrtOkUEWtCBVpfCslMhU7GF7+FXC3WswrXYqGQAlwysCCjqjdc7zxvzBvNrntcxzNzt6CN5v9MS+aAIFEB1mOwCk12ERpVljxBN4u0/NNw9SNbMZGawracyfftjMusRQtABZj3P7DXtJ5Fvz+0PDv2zJLA/Sy7/VTNJUstRGiRXw+x+m+67c/D+Y8qTE8bQfDKqGNxF/M7d5GPET6YcidOADhzu6xMTUkIZM4Rh3rs7aK7NoaJeE3i8zFlJ3SGdT3Yc0zPzqGUM7pYrLZiY+JjUagAAEABJREFUdpyGEQkVT+hdUFGV6HWFXle4HaVKxl9Je4b1QJPBWKfDUz2ePNH7Jx/ow5MP9eTosY7CWGFj2s53Wt6Q9+1KN+zYb9mxLylryVhfMfFumCd261uM/JwTN8etGu4kd9sbKPAw0IB2gx94/M3iUmuu+Ja3V1pdX2tzvdCGOWDDAqK53Siy0zkeHuvJ7LE+ePSB3s+/1PZQp7NjHY+ONB1NNK6HqoqSMRUzmA3lhlR/0JOlnVMYhsfEDzSgH2a47xBkZvLxK5mUwReemfsRuVMrZKFSqEaqWWzULDAG1DWWtUIsPYHefixJhm7kfrtHjfnSEuU6lXKJaCQOnxg9kZFnUD0YaoQRH1OWYzCaScVASSXzdiFRpxSCFEwB+hrxzm+ExRgVQw/3hxhoi1Gu6f5jziG+WT+fmcHB7WkDNIO0IQTFWCiCAn0rS+RC/kN2rePxRHVVK8Yo342v2BQuFre6uUYv0Kkt9qjlJPhQrtEaJHzwfiM1Qu7jMG4YPITwIjZ3Zz6y7jDcW04IVpS5WN5qiZ5uOILfUX7qdiSQzHfLgbqWI5X1RJGTrLqa6tHsPX3vg5/og/f+QsezTzHKH6mKM+hAA79SoH31cEQfRIk8du2UW+UTxfKJivqJqvqBKvIZ1GMVRSWXF4UJccoCSe7eXGl8+37HdXgx5o91yp3ahCO30fGx6pOZ0slYtxjtpwyurxhozzly9994v8C4L2nwjkmkQ0qJUjpLahFux+TYsZrZXt9qwx38br5Qy8DsLhncZ1f5CH776pJ79is1rPR3i7U6dkdmMVfeOzfGUqELTByd0nyr9moFZTCzSzeEHXI7+JihiyaI7j9mzttjr2BGHW0fySdLd5rtOdYJHVMsgorCFDiZ8F9MKArhD5kv2ueK40l6BFnO22QWZQ5BHUaYOd/h7iCFHsYgEjA6Ut/hMQuyr+VpMvt9IJ2nBQGYET+pb4a++fFmOr45hocYnwNw/jfw0jQxv93hG6uUG+ex1Rty9OnrcQNd3bev/0pOU+dfwMt8KpUoCAu95Arp+ZKX6yfBetfjpXbMGLxK7AQ6kBgvgoq0r8EAbQERXVcTYU6F34txuFuetqWqGeSOMU+btXbsyNc3t5rf3Mj/0ZQbxuKCHa0b9YbTM69bDKbIpFlklCpCqaqoVRcjjcqJRtURxvFEx8MHOgGPxo/0Prv1D6ZPdFLNNE4jVbtScWnq5h1jfavl5VrL86WWHM0vLxZacbq2whivMfwbjP6GOmxu5uzsAbvt5dWN5uy2FxfX7PgB9dxwcrfjRK652SotGlWbqBk7oEejR3lx8ZjJ0nE6eqDZ4Ji6jlQy6cUSA8GALWIls0K0TuKbFcJ1n/aamXglHajuPQG3ZRidG/ZjDsY3vmYmsyhTn5bukXAbPKetTPKFRT1UwXF/7UffGNV6eKIijhSMunocUh3evq87VCEpHZjEsTyGAxzy5Nu/9909J5jJLCrGAuOBbDA01ehEQxYRE04sKnbsoRoqEW6BugeTgIGwh5nJLCiEIH/M3O8IMnNqEq94zExmJvHq7ccHJAFmpPO8LMooM1B2j1KxHKjkZKLAyA1HY41Y5AyQV4XcuqbV2g367bWuL8/ZLV9ry1G4disVnAYHToPNx0DqGA7Iiw7wceI4VMWrZQjyDewDA9SHbmB8CSTGofm4g4pdestY2bJ5XXHtvFxcacuGtuGOPZ8cUaZE7laoBbEYaFiOdBSnejx8qB88/lTff//n+uDxX+t48hPCnmgyeqgxfZFShc6OJA3VhSOF+oGq8RPVk8cajE9V0/4QXFZBZvYm6CMz5xHu8nTZZr/zTKRQGM+mGs+OdPzogU6fPNbx40canBypG1Zax6TrdqMzVigvOHo/Z7Vyg1A3HIk13nATBYqMOoxFp8BRvLGC6ZhYtkwobth3DF5Hw+BuLm/yv/O+fHWuzdWtGlb4xbZV1UolHW11KRuUSiiAuXC5p9uxSk8Y/sQuwziOd+HTg0rGZEZjvAK9W/k5uBM+B+TuNSMRPieRXVVZRhQqqqoovzIVhcm8l62TQJ6s3R/0Jz6m+3Ux75g3EGgGZdtr/CkFugzup3e/4z7vbbeHO97mu9/5Dnd/M7yFDn1zlD8hxMt3m+pw9x2+Q54J6TvQGDVNoxa4DplX18RqWcQAuO+y8zCHM3JEdAK9lAO9MdAysDv0NB8Xy5SjkdNd3czzzB9CA+OEfsYFh7gmozHGZOLpjHKcimIczE9wROweuvd4WxKRHD4eOu6VN4zN64tXujh7ofn1jfx/Rru8vtIt43DJwnrLkeGWcXtoUkL/UpBCDDKzPaLcuJeh1KAc6Gh4pKP6SMeDYz3AsH949L4+Pv5Q7zFpPcH/qDrRg+JEx5ppynfYHqlspwrbkSIo1kPF1eAOYVVKq0JaOkqFdclR/kB1O9YwHWliU83iTH7E70b8PSY5x6PxqY7rGUacUgbEK4caFZUqRWQq0RTqrz1M+QcmzZIZvjvoGx6D74DsXzOTkUegv11GMQbKsTtIdBRzgxnxgMsVjjrcsaxUDkaqx0cazU41mh5rgMGKxVBCtmYF9QoyfvR7HyOGA5Lf+24v1UHJBoTbgnz+LDEM1XCiwfBYQ/9FO4x6zV16xIAaO2P5fBv6NlFlOUKUHNldUEdvswM5mBltp85QM5M/Zka6t0CeAsmCOjHvQYU/kF8EBWWXyCfGyHxbMPfSj1Wt4XiUMRgNVPrY8n/shSvfBXbn6uqCI/e5NuySm3ZN0Y1kB2A8KCn3R6bIQN/hIZob/5RID9zdp0oyz1uNvKwVtm+xvJZj5X/GtlvLF+I5Pu3vQLBCvrAcItsp/f7k+LF++OFP9f2P/nudzn6q8eixYqxVYfRDdENeKGDnwrBQFyg1IqdIuQ6Dej/Cfv2azHp8Uzt9zgmT6UwnDx7p5OEj+f/acnpyqiezh3oP/wn36cWg1hohXXGncLa40TOOw16Aq9VCa47dO7VK1kkGJV4HApOcsQjoOJ5oVldq2eEnJpiOlfjm7EJrsOEufceOvcPIC6PNmYOC/9DRAaMulMgntAZDviJeYjcfOIIvV00+ei86Y/EgmSTaL3+8QU5Fw5NFyVxSkvvNiElEu0OHMpn8z81CkRQQJDpHVNJ4XIiEYN2dqUQOyk8uCF+mmZM/cGRmPWiL3UOw0PM9XMTJgKeIC5rDX1PBfTeCvunx6ji+KZym3wUlXA59azmBlr8J0aYepteP53Qfr0Puu3IMknkds5vAr9FD+FuUqG+++4REy/3vbXsbdwk8Ei3pWM2njsmgWaljolDaEKVBg3c+dLGLHbHI2BVvj2yo3U1Mo+IOYqglT/9fkTarlXbrldSsldD5xK4hg3Hg+qOcNmUpC57h9x40SiJLoQ7KcRgzCeBxdkYO613562GuowVGJNKWiBFvmOxW7F5uL851zbHkHKPuv7i6Jmy1WLKrWcmp/xLZbrtV29JGdE0yfrwmyo+XFfiYwd8jEm/ABFWXQw2riSb1sabgwfiBHg4f6uHgVA/rUz0a4WcH/XD4WA+qU51g4GdhpmmYAmic6gj3BBzFmWbliU7rhzodPNIJ+ZyS9pQ8H7CDOZ081ANwigE6Zjc7YzFxVEww3iMNQqWC8VJSr0BfuGZSW5nxNUEdBg3iC4LefODmuIYWfx0EyZ+eEpcc3H+AmenAMjOcACrqI+abxKQeqyFG/LjHCOo75LKm1kHW0YPUO6EDPeiLvVtmkteKvOw+4NrbgNHPY5KZgUjGAQ+Q8LtkgiyUKgcDFhIj+S/HjZDraPRAAxZGJScxRn1dM808D+XH+AZXMihVzVqacJOp3O+093pM4bU7iHo7zHpeCD3FS0SqaJKAmakoS+ZeejMWKoqYjfp4PM6/9Z0NO/UW42GH8Vy4vbk60+38Wn4E3jQ+bjsZ4WJM4ZBcuPKa3ofeejr8LnNHq0R6y9Hzh9SEw2MiyGHKRr7l6H9NuQuurm7zomK9WsLbqvOxTiofy45IuwZFwQJ4qJOjU338/g/1g4//hR5O/0J1/FBdGqtFiC2LhQ2LlabdUc4WO7YlHHsUqYf19UroBZWVmb2BgN/LicH5idKpcyAdrjDCmE84Yj+aHedfzJhCT49PdfrggY5OTzSFVkdjpbrQLbtu36E/5fjhJQI+X97oBiO/gd8gzB0VaaFu3BPuxJFIxwTXbJfazG+1dXAU2LBbaC4vtXj+Ujf+D86cX6nhKC6tdrLGGxVVVlVGRWezalDD0d2OO3exU4/cpVcY9cFOeVdf0J7cKbQeWckhU6aH3bXvuAONjoWhRFKMkoUONDLqKnW6e8xwevdA9q/nmTL/HkMeb+/fE+c4lMPc9RpmJjOQOwKK8psdaCCsh6c1wpx+HfrGx7vUA5067rsPfue9huHskeTtxZ0OIIg33QPOey/x7vmkfcy32ffjELaPpUMxFKv78HC99Tgvw9PvIWhO91bcN72u7Dkl7E4tRrxZX2m7PMP2nqvdXlNtDLE2hPvAQqHUx++l0VGE4zWPBEr0XxeCWNOr2a61vL3QnMlmzaK1Wy+EdVdgwgntVpEBbx7TdQx9S7FTF1ry6JRiq846ub9lgHfE6f2dksdFX7MffstYahlnHZNbQxnb+Q1H1Oe6OXuuyxdf6eWzL3V1e6k54WsmocZS/s3cNXfnG+61N+s1/o12nEp0nKolWuZ9oKx/kovTP3gVaJ9T98vQyRAhUSEUChiAKg40Hkw4jscwD480G051PJ7qZHKsB0cnejh9oEezB5lmN/6HU4z/Hg/wnzLZnbBbPAUnYxYA0BkG/AgDPmJHORyMlY9dMYRVxChRbjDqYdTUX2QjaIb2z9t+As1MZgd4PNxOgL0FyTniMZFEhhyCBdoc8Ducb8IDwh4RGmWcFNQcFY9o/4S2jccnquuxAgbVOpNJIInZW4nTmI7JuoPeTdqSzExf+3He25CI50hQh0m4dPeYDFmFEFVgXGoM45B76aPpqaazxxqOTjHyU4VyoI44nQX0MKL5ADmLtBa8fSaZg2pD5JBk1jvMeqr89CNGgsJOGXyCI8jzC+RplBeZfIOZSgx6WRYqoBGUVaUR9ZxMjjThVGMwGMrMGLc7LdD3q8sLzbEhc+7TNyygO4yhoevEkCFPUyfdIeF+66UqiVa6zBNG25Hjk1bwMw5uaB+3U8d42XGqteHEecXJ9MIXzMsFVwFL7eB1HM2LxbVvYgNFVrHQZDjQ6WSm9x9+qO9/8Nf66PF/r+nwhyr0WO1upq4pJfQikq5ifBeMd5qqtC+XbGgTXwRpMgXgcquKqKooVJdlpoXLVDyM9zCazTQ8OtJwOt1jpiN25EcPH3A8NNP45FhHGPURd+lxPJD/K3Gv2KE/5+jhBTjjPuFiNdecyWvLAGtjUgvtHMZkhdBaGrtj0lt5J7C62lxdas0uouVOfXtxqcWrMy1enrNjv8pG3fwX4XwAsyuo6kFetZXeHNuGVYAAABAASURBVAx4y51ce3Yjw7gX7NSrTaeSPqRYWiSE4cQ7MslooKzLNIRWgcnTd+LIWqHo5DwPl0+2uTM9rfExfE5x5tfdzsOD08zI0yRe/5jh2CPBdOy9epMafpMEPMApyE5o5v9BVDzk5WnIxJzCycTcIZx7h/6P/aDTuQGJ733g/dbXe80HemKnmnZzNZszjPnTjGbzSgmDHtihmxoZuqKsC26mO/Lt0KceQiPwMP5MbQAxqI1QJpONH8Vdn2tx+Uorjrrbm0tpOVdg4BunU7bbYNQx7OQf0EM7gLLMWrk/+GAGXr7/NrhE+eSdWAy01L0ln4Y83YhvGD8Lyrl+/kyOy5cvKO5GK8pZYvTXlNPS7S3GYrVcy3fl29WaiWfD4mObJ6eUJw0i6T5osrczA7d5mLIvy9+9DtKYBbmh8Im4LEo5KiaYQV1qNKw1HAyhI42HQ405ehwPR5qMJoDd1+g1RvVQjnwCUNWqOJkrGPuRQWohUDYF5g7nQ52zEdxTb0NfO+2ffdzsM5kBAaigPfQNj2W+Ec8hBfwmeVpgZkoOOS/QO5Hei/AKKVQq6rGGLEqGw5mKaiQzJmv240RA3lLnJyJM3BLtMPXPgfY+mf9QhpntOU7cbTLr4Zw34HOc55nhIcbHZNTfv8LliAV95LKthiqGR6pZNA3Gx4r1RF2s0f5CLXVOqpWslpC97so0mV4/hu9twBLRJZPkjrdghjyBmcmguX8tykKhGAuV1K2k/0vm/CH6MURXRqCCFwjvMKj+S52X2Isb7MZ1PnpfZEMvxonoEctIMh2grz0Gx5BZpjmeXsdHr4S9SpTlnZb1izFEdBk00YfNdsf9/VobTqZXjMcNi4oN47xh7LW+uCBeAJG8amR4hC6cjJ7oyclP9PGjv9Z7s7/WtGKn3j1WbCrmhaSCMmMyWUJG1MZrpP1j0AwzBVCGqLosuQarVCGXGDyNpCSFiqONcjLRcDbTaHacjffE/3zi9FTThw8147j9COM+Op5pMEUJ2KW3ZdAVO4Bn7ESeL670isnMf0HulglnzWSyY1JqQTImQtDBazmGbHcr7dZzbVgMrJnwllfn3J1faMcufXN+oe35tbbsvjeXc3Ucryd26eYVrmtFJolIQwKG3vyXZK6X0g27qiW7qm0jQ9DeCclbRdtot3q0ypNl0SrERkQEDWENrW8lFAApKiF8PO98zSzzM/GPe4HJf1yYAVcgDgjAgswI+yaIcIeJeMoPUYUXEGZxzzOZ3Yfw38e9ML126400JlcCh77lMcIOwPkHvoeUUJTqD0z8zxid+ggwiZrr3+pSu9VLjNsXHD1/ru3qBf4LtdyF+e96mNAHjOtBR5K6rBdZN9y2ek3p3w75phjUgSYktSxkV5xULc9f6fbZV7r+8nPdfvWl5i+eag1vx669ub6Q0PvArjpw9xcYKwVGuuCqqmDVX7DgjeTjCJuVfCHQsQtpbq61w3ivzs5Y8L7Q7dOnOvv8d3r12We6fPqlFhdnLFBWamnjlklhHaQNaNFBV+nEuOga2gXNkxJt8PY4zJj26K/ERCKXE0j4fQghNXySf8zcp299DjHME5CHJ3EofwIkKCC7yBguMoJiAEWUBVKZ3eVvhtsh6J7r9fI6v0ZH39Ap+3B53NyOILnb4XkAMxNvht75GFyTKchsDyEbEiUg3CIsw6I6YMxLKioFjONgzNzpO3GMZFGOZIZBVKR+UV0iH6rpCys3SDB1eMyMuITD8HZ19F+mGBOP24MZDXm628OIml9YImtlypdY8A1Qf+pquR0mgyZHl9SgAx2JKhYeBScrQ04Qjk4eazx7JDfwFkdKcaDWStpYKtFOATMj3/51l3vvQzDN+OCwjL4OIaelf6GiDjkMqn0c5zksG/QyG/SiZGFUVdz1DzXEqB8dzbhzHssXeKlLLFrnur261pITpzm79RVH3k3TIFbmc3XknICXAFIP3X/Mss+lHnDy7uMnzEAn0QdqGS/0AYNKdKDckB/g46klvNluslFfY9TX1MGx5fSr3WCPGM8RWZdtwlCbqlRqHCY6Gbyvx0ef6qOTv9R7059qFI5UUXqkXbEzhWT4JEu6ewyX+xP1ch0IGPzSCkXk6OMoELcPTwrmhnJQq8agjzHoYwy6G/bhdKbZo0cZftR+dHKs6YMTnTx6oCN26uVkqG2Uzjlmf8q93Qsms3Mmq0t23/lP2CiBcqhKpzw5qoXs1CGEhslsxzHFliP3DXfpm8srbblP355daut/mw5dXl5rM18gT9JVhQKr/TiqZXWhhoZtbxfant8w0d1qN18qrXdZCNaPetELskBaFhUWGhn1of3wGskAHa/89MPA6+rILD4uRMjX3sxH6Gg6Ye5z4HzrNTPKfDcI0H2YmSSQKwiVZGZfA1xJJr0Bfe3xGLrfmK/F+HMxvCTH/fzc//twP/4f5n4753enft14c1mhLy0Gu9tcMwDPOG5+qS278u36TLvNpZr1NUdfC7LayjDm5jpz0Jd9P0gmeb+Lh35KGKQ2Bu2UtGNn4Hd7axa3i/OX7Ja/0qsvfq2Xv/sVhveXuvrqt5pzDL58/pU2L55r++KFdi9fqWEB27LTaNH1hjHgV0/N5Zk25y+0evlMy5dPNX/6la5+95nOP/uNXv3213oOrlgwLFkIb1kYtOwG8nigvlvq0gapjQzMYArUOeO1OORPYowc4P7vCs/G8a74ATl5WUaZRgSqw1c6UH3DYzm+vTPU65gDcnCidV66w7nONHkchwh1rlP3O3r/4dvHP/hEuY5Dbk7vQ7TH6OcDAguPQJ8bhqlglxvLoUp2XfVoqiHXAwNoZIcuBepELdCVDiSZmKeFU0lSx/eAFr1xJBZiCR1NfgrD1Uzn1ykZjTr61/3tnp9II/JwdPRjRs6XD2XJcShMrx+/XlljaDa7HXUIqtiRl6AaTjWYnGoyfaTR0amcZ5HFCAYjZZiUZZGJAt4DhFvB+Sazr0M8Af4BhjwljxdkwRSyTHGbSRZAVMECyeXrO/UB1wOj0UgjNpxDTniqsiSOcW+95Nh9zoJ8qdvrK+hczXYruQHW/nFh7533ieF5Uyc9ooMAf+853eudmZDzAe4XfdVRVoPR3rJTX2PE18ultnvsOAVrN9SHRUYknv8GfkmamkP2cTnR8fCRHk8/0ocP3tej8bFG8MvGVKAo0eVDwV7HtwGb1ysIeNUlmXmLJKqoQHrFuqITa1ZDI/mRez2b5J367AQDDmZuxNmlnzx4qGN26v7Lckfcsw/YqXd1oVsu8/1v0s/WN7raLXXJncKcY/UNauP5J6+CJcw5ypkVluM+jicaByusHYZ5dz3Xlglt47vz80uM+pV2GPjm6laJ3XfoAiu3UiUGvTyqVbGC87v07SuO3F/dqj5bKix2GrTSAA2rKK+wFlcCMKmLqMGb6BBGZGigSLxElFCyvXxk/GgPk/qJKYkn+2QooCNkajKnijIGfKdAia+R4DmcL3cTnvZwXiJtMlMysqcOCtTLAn7n9RDK7zALMiAH8bSHka/I01i9GdTdksmsh8jXrHcHqMPM5I9ZT3P5OM2M6OENmExvPu4/YB+CNxHvXRB8h+l1vto/FCczy9iz7ojhOqxAXYHfAIMkMcHdh+QpxJPQ8k5i8ZiWzzHiv9P1zW9YIC5ZfG8x6Ndab1+ptUu1YudsK8kYhCKN9o+RB04LkgVTkSJDz/sFP/diu8lYBnZVoa4wbdNKq/WVlvMz3V4+1dmzz/T881/q+Wf/pKe//Ht99Yt/0LNf/RL8Avcv9PyXv9LzDOL84ld6+gvn/4Oe/vof9eI3v9DLz36tl59/pksM+BXH6XOOFxeLuZZMFstdp+vWdEudFvT52oLaUFDPIDPrIZP28L5NjHpvUabuBuIxM7keh70OSbQRdCCnI4/kbtBRTnYT15jwDapEmZKMsIDfQNiPheB5y0hpMrsH4Zb4SjmOh4mHSSr3Mc6+noxfc2PewU5qqTObHijdS+pEvA5eyrrQ4XMO8ZlIYTPRmYx6SYwjZ1BOMtI6VVDnFL8Cn3swM5mZxLjraEuySipH7GKnGoxmGo6OVXO/H8paiThmJn86Mm866slpS8eE3zKp++5xx0nMhjlvzbXkiivKNZugjBV6CLZcWe7Y6W0J37FQ23GKudvcaru64QSJ+ZFj3S1z64Z4vpDz3WGijVkQiKj18rqGKnSipXm+8s1Nt2u0wNDMwWK50g6DHmNUWU1UD/p2DEYnGvgJA/fVY9rmfF+sWOn36oUS/WlAIUpOM4KSgHlpsE0S4KXscIdAHLuHRKREGjOTGfHIyxwue3hFZJ6vatUY8AEYYdCn06kc/ktyJWNtvVppzmbwilPdc65or7EVK05zO8aEJckk0Ile3tOO+uxBoJnJzCEoII14DAT4KI1QNnzC2QGP4CAPWi11hHXqkHfD6dqWTarXac0ufYOct2xWN9mo+059q8iCrSB5xXgZcPoxZME0q6d6gMwfDo80YxEzQRaDztjJm/zq2Psu0b+u7ySlyKQGf8NJW8vOHxWjDiEjIN9Q1QNV1UA1tHY6GGrALn1yPOX45ViTGUI8PtXR8bHy7hwjPnUDz+78+MEDjuanqiYjbQrpYrvUJRPnFUeI1zQo/zKOGnWhUzIHA4yivYJIQR3KvXOjT8PX7OrXt5fa3FxofXGhzdk5Bv1MWzqqYQeeFhw9orChKFQyiaYZR0LHI6kutWFnrpu1wrNr6eU1Rh03RyGBgVvSMQVC8k5KuZddLA7nuCCoUH7d7bzsufdxnuMe6zs4zQwleY3vkORrUcw8fSAfhxH+NmD9M7/3S/wuRblkE4neie+SwZ8tDjWxhnlurRW7793uEmN+Se4NA1MiFCSMesPx4xa6ZaBsJE5zfL4K0RQDXgduH+BRJjNT52AyLJhkqvGRbDxVYlJfM6FvHQzcDXrtx24Nk2fjf2PNAvWWHfnV02c6/+JLvfrd53rJjvvZb3/Dbvs3evnb3+nV558T9rmu2I3fPHuua+LPOUbfMunvGCMtk/AOvV6DOQuYa7CkFXPqswQbk1p0XSGqC6YEOngOb6/2T2JcONxrRgQcHZPBfbQWyYt89tT9DQuFDCaknbudghZ3CqWSgX0+gloKMn7IPn8NhwOSXy868HFkfsrsu8+hjncMHP0MgmP/uhF39F7PgBh3Rh2us5zsaaB/vCwzvsCCyawH0d58WSQpYcjckEcmuKJWWQ/lRq6G1syZMZaSKSuU19ehtMOPXnGPullvuF9daT2fazW/1oo5LoN5bnF9rvnVK805zbk9e6Hbs+e6PX+G//mbuHihxdVLLTNeaXnxSgs/weEkaMdJ6A4j32DgW+5uO64/O8rtuLLpWEjsMDS+c9ww167Zvbr+dEpKFiSXBfWPsdYQgzIcHWngGE80ZrdeD49V1BPFaqgUq6wPrQWoA/2i2V97Xc4AkSrwcRhpMrw8EGKU90NAT4MF2R2vkBvjUTOrAAAQAElEQVRy5xfM81VZynfnvisfMdZG7NAn2CY36EURtWFHvESutzdXuuEq6gq7MeeEuOUUQ8JYADM3ul+r5TsZ9g6u92eH1XQdS1mvEqarU/YTPzGWIBJhLacou71R32DIVyw4HC7/HbLvGLcIXpE2V7R5EAuNQqVZPdIpdve0xl0EjS2ptla+GRU0MY+hTWq4rm7IwxdjTr1sM6PsXAOFyEB0BKfsdmNVqSDjkhVRiQArhDc4mmqMEZ+cnGqCEZ9g2MdgiME/4j59jHGvZkfalIUumMT8/vyMleY5k9AVq8wFyrVl4kmBgvPLR50Swm7bjXbNUpstys7OfrW40u7mUi2d09A5O44idxy7b8+utGWX3iy3YnEiq0pFFhEVd/he1yUronC7li6X2nLvvru8leZrxU2rskkKe6Gn3G4v35E9MkOhEApfBaiJH5NwvoZMZu+GcnpSQ8lADjP7xvhmf0yY5/9mnfDpv43HqEbYw904/wyvmf1eGX69GNLADK5f3VorP0pvzrVcv9Dt/JWS6yFKkAcoitQ5WOUmtDGp4ctEbAe0spCoQycxoBIDq8XfFUHJwWRTsJOJjI3IgjfMTrQuBqDSGsO2SYV2raltmPwaqWuM43yp2yXcYNfibtVuGo4Jd1DchDXEzWglpzvS7chnSzU4O9DCTHOZbplkFujcBjRMDIkdYleU6mKkfhXA0FBHHyuqCokJRKQ1Sbb/cZeM+PiTaJcB5oJkhRJtaEGTKiaS8g5blcogbAt23Anu4DUqWDwV6lIAhRL+lKIkh+sHziR2SD2IoN/3+ISV46RE3wE8znsnPOxbMjXCvRZGW3HyNSfAqclou0NQN3ZtMnW0z8qhCibcGiNXY+yKaiCxk0rISXuZes3cUG6ZtBsM5475yLFl/lvfXmt9faE1pyrrqzM2K6/UcE2ywyCvX73UBmO+OX8FfaUt9Gvw/9DqjHDoxikLvN3FeY674kpmg3HfkPeWMrbXl9rdXqnxxR+bqhbjInQ80JYS41kVbjAL2aHVuT+MPjEVGPbK24lhLwdjVaOZalBwhRDwqxyoY9HWoS+dBSXy62Vl+9wgvGZG/gAqB7yvv6bkYeThxtvIzyF4gToqy7ZUoE5FWancL56qstaEu/Tp0ZHqqqBpbf6zMb8/n8+vdY185yyUms1SPtgMAxgY86ZORiV6JNwHCLd4OgkdM0tCGPInO7uEF0CV4HocIPy+czbydwhj7pvUhgHbsJBacwLjhtzhu3X/d9838Br0wwe1H7+XydiFSwMyPqJixzHoQVnqpIyaBdMRmMIbh6CasgvmKbFQ7GiPnwY0bBo6rwvV8pfoEQrooFCUKuoBghuoGI5UjIfyXfeAI47x6amOnzzR7DF4Dzx6qNlDjDuGfHJ6rAlH8dV0ol0ZdMvK6Gwz1/P5pZ4i2JcI+RbF2tBw36VTFJ0kBUsIskUuG9q34vgHsLNvljcoJErJimt7daX1+bnW+/+4ZXVF2HJNm5psoK0qFKZD2emRWpR2fbPQBsPfvrxUxy49+o592yrS6ICiUCqiQxFxI0va7q/5R1RG+SFM2eP8PeAZvHfhLi5xdHgMx9uA5a+X63D3H4Y+w0Q5DqrzhyX/v0Rsy4OvS1stV5fabC+1WL/UzfIFxmihzg12kgp0vWTgFA5WxEVZKIaETnYya9HPDhxoJ8UWdEpFkqooVRhL0oQRusfuvJg90OD0sUoWvNvhWCsWxLcY1bl8PHS6aVpdcwR4ze76hhX8LUeiN+ycbh3uh94wbm6ZDG52xPX4Tacr6BVxL1mRXzGYbyjeDfkyRG04iuwYrwKRybYcjBTKSqJNXj9HSf2q8Ui100Elo04hBNof5ePBZMqPBXUWQanGMMqgCU4jS25AWPM1FDluQ108DGmRnjwEyK8FnRnjzUug4hAv7T5g/Z63T5cYv9kF/cYEHpYjfWMMifpYMAVgwKnDzAjqIUEdsWAurMFQ5XCiin41FmsJ2bTIorWgpk3abXdgy7XNml34QiuuQRbzG80xrvPLV+y2X2jOznt18VIbDPgmG94r+V/ziJ21uGo0jK9xxE5ivROEJ/LtiN+Rd8ucumXDszo/04LFwBysWAisMexL6AqjtiFeQ7qWzVSkfcO61hBdr4uogrZ7zzhoau6jRByFIEOHAkbdd+Uli5d6ONPAf8FvfIwcjhQqzE8o1alQhxySAulN/piZLDgksz3Eg1tvAA8RUkaQDFC2U8Md0ClHLAoV6HMBrRlTQ99g1rXG6PQRBv2IK66qLLTkZGK+uOJ660Y3yPj25lJLTnu3GPWEBps69caXoiRZrnGChzsBKfP4uEPK4U4I5HW/7umXkZ8w4H2eCWerzo1r12i3c2y1w3Bv1hs2FCtOBRdQQB9vOEHJVySMdWNREEFBuhqMyXcWg06rSo+KUo/Bk6LWo1hpikxGyKYyZXuWSO8Qxp0K0AtmMjPxAUEBBQ7emUWlyGRRcMRSYdgHvioFQ+7Jh7OpxhjxqRt4MGVnMjk+1hTjPmC3bqMBu3TTtXY6xzi/XF7p5fJaFy7w7Sr/wpAfeVtIyqB4WUd9dmqZ0HbE2XBftOF+aMuqdndzrc3FJSvRC+3Or/Jdenu7VIugOgTaFUEa17LJQJGODlsyvGzUvVqpwaALgx7XqB4brtiZAjsHJZMB8Zioh9PEh9egBv2v8Xq5b+N+Pajafe9/cbfpT//556i0kamDeYThsNOGxWTDac96caHrm5daN2slq8BIsZgoDk5k9alCfaxYHqH3A1oWgcnMhHLs0UkcvQv9zBSdVYHG1IXaCgxK9I78pjOJcVA8el/p5KE2o4nW7CZuQtSlSZdMBBcsZh2XDPpLBu4lq+zLbqfsxn+V+Z0uc1zSCFDuBS26otyraJqT35rx2TA2A6dnhiEPlBOhxsA3xq2gXaQtGG835gMmvqKmnkyIFoOMfIw6BfI3oy1Mop3DME4WMdA9bZkeGtASp4Pewf2gleVpsiGMocVoD9oypnbk435GIDVnXCtRkgPyX+CladRMb0D+eIBTB/VXjtF/zfrABC/RHoulyrpWNRjI58CiHBCxUpcCbabfvZ0stloWWR0LtMbvuNmF7zjy3jBn+U58hUFdgs3NuZr5FbhWS3jHZN6xSzOOwAN9Hr8DAvqRwcLPWPiJE9DE3JowDom5MjFX7tg8rVg8LDiWd+M+Z/Gw8hOAxbUCBn1Ahw8ZIAXlGfllI0BrRC+5fvuczPQoR0LPQlkqsngpB2NVvlvHsFejqarRTNXgSIGwTpHejRIyc7k5tSxDCREpEZKybE1y+k5IOYw83qQmgxdDoZK6FOhv6YuRQa2KvhmyQD3i5HjKJnIIb4NMFyxyrllEXSKHazaSK/pku1kpeZt9Ylcnaga+/bV9sFGD/QvJrSF5TxOtS25/yDulnrdPJve38P2aY8fpiO/Ql/T9kn7KlEXZiqvo7WadbZ6YGwJzQWDhXrEp5WJDR2Q2TaZj8BAZPCwqnTC2j2OhaRE1Caaa9gxMGgYpmAWZGXDqiApELspKJSuCAlSsxGqONmruLAYcKx6dPtCRG/GTB5qyE5lBjzlmnHEEP/N7dGiFwW8HpZax1VWz0iuM+TnG/ALhXoIlRxH+D8x0CEQZkkly47yjQVuOqrZ0ToPi77gX2d3caHt5re3Zhbb+n7Zg3P0equFO0g20H1lEJrchq7XBYKqiHcqWpu35QpvnNxj2hcqbnapl4tg9EB4w6pbLNDrCvC8kOTXx7P24/qjXk99HzsQzdmTP1z8elMsn4Rv0XlT6NUuLKFLuN4N8O/Rnesy+vRyz7x7+Z6rSG9kYvsRkt8WIb7c3WnPVs2K13rKCDdVUw9FHrOi/r+nJ91RPP1E5+1jV+D0VxUwxYORDrRAqKURkbEpmQkmgSDt3COYNaoEJoTR16PeuLhXYscXpRIYxLx++p8n7n7BLfyI7OlY3nWnDYnhRVppjSOfBdIW+XSvpWowNTgGcXjMor+BdmBtw6So4NV1DbzntWlFWyy4kHU0UJhNV06nq0UQFu5UCQx4Y5MyuShbUhKDEyn50cqIp47TmhK1gsjPKF4ZcJiXKQ1ySmTxNS5omRu2gO4N6PorECj2SMUGFt+A8I1zCrrFIN23liBh2qaWdbDpII3kkE3LE+c/50rR+DFNUdu8Lo5m4qEFm9pQmSQR4+5O31QqqWSj4nFePVGPEQlkrVrUslLRH4sYOGBNw0m6zlf/mcsOR+opd8pxj8IxXz7Vkd7yb38iYvwp0smL3VHnuTP4FCMjGBWO4tUeC/n60EhO/kZ+hP4EFoTUb2W4lKqO0W8qN/I7Fg+/SFxzDb1lQNBi45vJMiTq1i1s1ILFrNTcgnocaeqdVh347pE6CE0KhGJFBOcSAYtQH6B6GvB7PVI+nqti1hwLT4+PGKskKUkUoiosOJTMlZJ4hz/FNiDARR5kSAbf3h2AY6QWcxliqrEoV6HlZVSrrivrUGmDQJ8z5x/6XWOzaG2zHfH6rc/rikuuIWzaCC/xuRJvdWgGZad82fdtDfcxMZg5BJeU+a5VIn3AnjG67R8p9h9IRjSTEN1yJJB2nN438ntsN+gK5+79kd0s/zDNu5X+vvmZhtmETm9jMJoy/2NUHFomuOyULrwH9PaVvjoPphDF8GoJOMegPOZJ/XBV6jDyCmVFwAE4dyu4QDMEVKn1FBELEjVEfjMYIcKzR9FgT341jzI/BlInjCL9jekIYGGHQjd3Bhkpco2xnqxudb27lv/Xuvyi3RPCdISMgc+VxB36Zi0tu0P2XB7asPresana3N2qur7k7v9Tq1bkWL885gr/Of56W78eZUSKdX2PUi+FAnU/KW6m9WGn75ZW6L64VL7cql13+J2EDHaL94yU73Nt3ibu+Gw7pvi2253nAN8U7hDv9pjjOzwPjuxTqkf8vhJZd0pod+RIjPvcd+e25GgbCcHys6ex7mkw/AR9rDJ1O39Ns+khDJqRQVIoRhIGiT0jJx0OUWS9kJxbgOWAFS8RXHh8F6cTkEv0YFiNbT6canbDYZYc+PHmseDSVMdkYJ1qGwU+g5QRpg3Fe16VWDMRlXWhRR80HhZZsn9y9YtzsOG3aYYhFGvP0k5GMySuMqCdprSxkMSpRL6HrYowmYIzTmvjD2bGqozGT7ki1/2lnURCtyBqRZOrMlHUJd1LAH9SYU1OHP8EXNEfK7pxURqIMD3M+8vJ4ifw6i0yXIadvCWuTYQTxU0cvo8/hT/5+pwx8eDuU9tFN2UmVlKirgikpUtdCHfWWIZ+yVlmPFKuJQlGBUikQZ5/WU4h5q2FH5feyG3aCc4zkHMOxZDe4xL1lkk7snANG3DC8kYnY0xmVMeqSsa8SXnXU4o9BIr+MQw4YFAGjPGHgO3bs7eJGG471V2fPtfRFxstn2nAk37JrbW9v1XHE3xv1rQI9J/Iy6+g5h9eOhhMSkE+MFfZgoKoeqq7HqvZGRvfaYwAAEABJREFUvWKnXtZHUnSjXqqzktZVSqmkZQHo90L0h4UgRwimENwNNSNojxhVYNAjBr0oK+pR01e16rrWmIWuH7uPWDgX6HnD9dQt7TunrRecUNzeXnF7MafrtuhvJ6lH7hd8b7zebMcbzPseDzykl0xS8lUryP1Bv8CBu39zh/fxW3Riu9lohU1zw77g1OSWhdeNXwuwa19h1LcsyBqwYxPctCvy3ihop4L+GbDbrziZGZHPjH46ofBTpPsQBHlVEhyHXj+5PngjAnThORQLxXqgghVQNZ6oZpc+ZOcxZvV/tN+tn/h/1sLufMYu5Ygw37kPMOodk8llt9VLVoMXHPmcbVY6wz2nUg0VpC4SlTsgoZQd/N12pS1HWM1yoR2K5/dAa3bpm8sr7TDmmxev1JxfKt0sFbeNxCuUoWDCDHSwGJhdVxDeaPdsoeaLK+nVXN31UmHTKiJjM5OZkQxKWhxymFnmm+0pYeY4+O/RYKGPG6DfhHvxzfZ5Hij5epkHmL0V/g6//k/+JJTw9+Eggg59abuNdkxibdPRFwMN6hMM9gc6Pf2Rjk9+rNnxjzWFTmbf0yjvyCdMTj0s1KQpcnZmlunrD35/gxEnoaqtEuUZfV4zeRi73gKjW42PVGLQy+lUJWOifvhYPR5AH6h6+FCV/24J11Hl6XHvfnCq4uRY8dgxU5wdqzyZqZwdgakq+AULgogux6ORiqOh4qhWYgHQllF+xeRoi4C7UKAuo9mxxiwoKsZnRX3CoFI+dmcS9DobE3MIpA0+RQQ1uHeK2qao1FmPO9lLRnwRR06B+9/G/fBEnFalGlXkWahJBVNnJKMoM8ZHhsvS9G1PngOTqA8y9/qwC0pO3wGO9Jg6PDLYZ5pSpx6k7wDp+iDK3bcnG2rcKdYqBhOmi2PokYwj5MTCrmXu6FrDCCTt/G6ciXjNRLxhh7XiCHuBAV9cco1ze6GGE8e0W1OPjSztZCwkA3VWQh+Bl21mMjN3ZqR9vbq207chkc93hWhnQEvFzs6ob+CEM7E7bW+uON30DdBLNkMvubo81455tPG7+DX13nUqOlPopIAYD1B+jC+50nfCDhjGtByMMKZj1cOpqhE6z8JY1VhtrHLfN+hAi2HvrFBCJ4Q5koJk0huQRO9k4MxvIoKjQ1YdaRLpDcRYqioHKgv6q6xYUJcyeAW8Efp+hM05YrwMOLFyOSxv57rklOTm8lw39NH19aVWyxt1zZo2NpTVgk5oPZBc56ihglnvhqK1jA7LPJ/ng/zHvNI5jrwPvf9yH7UUew9ydwcv5fwDX1/UJV8QsgNfLZaac3pwjS5dXr3SDVcyd2Azslhcyjcmy+U1dvBWDZsVP31ptwsFFowVO/kaDPzKRmQuKpwhfwynKTcGvtMYAv1XILhCAXdR4GZbX7JLqJlkanYeIyadycmJjjDiUyaok0cPdQw9Op5pxD36iAmqmk60optvMND+G+/PWS29QsFuOKZac6zuRh091N3jA6BrEfxOLRX3hmwZROv5FavNa3boc20u51qeXev2xRkrzwu184USO7SuCNJ4ILFDsaOZrJ5ITdSOXfr66aXai6V2GHTtWhlq1LGa7dThSq+LN/rrHjpCXofi+b/f/yYkkCeCPJAkY/Ioy5HGo0c6Ofm+Tk4/1XT6A42GH2o0ek9ldSILxwpxoAhCNuIl6aJQeiWjz9UDsn+TOvJvWe23LBY6Bk6H23XVLCjWtSJ3q5G76ZIJxVGzgK0fnmjIwnb44KEGGPcR7jHUx8kB09NjFhknOj4+1slsBp3qmLQzjPmUsTUjz+lwqFFVqYyUFaOouMwpOp7coONuGZNiTA7JZ+r/FDN5jEDNbr6AH8tCoYgKIYCeymhnDBh6E/ZKrtve/n2j/ySSyLxTZEQFRjzyE+WQeYK+nXFCkB1IXgOoh1M1cnDXH4ikPHF6np6dA9bXMkmcJiRDFkWlyElGxaKsHh2pwggYxqgLhVqMEPaNKaLVlg3Ihg3IgrlncXOm2/NnumGnO+cYe8M8Jo7TQ7tRxIj7TjyyI6fFTPYdFQL7Gni9HHtvT95VwT7k7uti+a5QlxRY0DoShrzBkCd2fcamSJxwNpxwrjhJuHn+VFcvntKWM62ub9Rh0CN6jgB72XsnUIM9weWvz5ZRCdnISkWMaFEPVXIyVbIYKpFhMTySX/N0scz93xnx6fdERg7l3AOyQf70Q/B+yHqJ30zh4I5BMQBoCPAJMzNFdL3ktLgsKB+326NIHOeNGCsTxuCUBfWYa+ECvV/RN+fnZzqjvy7ZpfcGnfnfFzvIPkjUCIccevPJrIRIsuONMDMadMchPHdQz8j6jD/RF3dw/x4U2EdEQq0bdnbb/hvv1+zQr1l0XF2fy+/9z9Cv87MXXBs8p/7PdMuJyspPWzDuS04fV8srFifXWq5vkDCZGcuRHqa+fiYZTQSu8O4OAaEyGUSEY7FQRJhFVatgEhuMhhpMRppguMdgwoTi/5rcEZPXAdPThxj6Uw1ZNe2YgG7Zkb9iJfucY4YXHEudc5/uv/G+YvfeqKX8lOtiuSqdWgbJjp3XZruQ/3LcdrnU5mbBSnOuBmOeLuZacad+e3GBYl6pXa1UkjiwegtZ2Y5UDo5QoJKFwErr5ywGnl1p9+JKccEgZNQmBoDJdP9BNKSRC0qB/MxMZm+CAAlxESDDcR9y7QWWEV6Ho8SeiGFHlCBaKxHq1NFRRjoAvocZ/RHI/wDDLZn0pyDdS+/uPxX6bg9N031IXg/9UU9igDBmkCGSCZWqcqJBPcWAn0BPVMQjhTiSxRpai4/wZJgV+E0uysRYcNknZJASLBOTSaPUzKXmRs3ypRa3LzSfX2nDMatJMqNPGRtlPUC/RqpGYw2YSEanDzRG/ycsaoe4Byx0S3TfDX05mag6Akw6Jbv5GqPtGDCGRhhvx5DTr3o4UF3XKqtShYOxF4sogybgkyXWR4G4FQvlEbv+o8ePNTg51oBxOIBXVkOV9UhlWSvGqFAUCjFKCuplEJj7DXeQZZ7JzBEk65Fkkofx7d8EcXRQbJVBzJSI7xBURhlOA4G83kfEuns9tfMczjQYDkGZOXnpDe8EQPJcgz6cCLmzUx6XzguEehzP523QlXJ0ROisr6PXOhExFjVyHageIB/khHCYZ5AHbXWb1rZJLTuu3a7Rhg3Hkkl2wS58dfaltkywflRtHIv6vWZgMxDZfAS11KZFKJQCLwmqdPdDsfnNHNqWMohOhXDS7j/OnUVCyXLkBicZ9662Wqtjd9qAlpNNQ28LeHG+VHd+oeVvP9P886daccK5vrph09SwIDGZAeQgExVSL2tJRp+amczMPT1iIUO/CpfjcIxKTjRkl14NxirKsSwMlFg0u3xDIC4I5BMCPecwy/mZef/0gEG5uBWQnQM3OmWh16tAmUVZqSwqRcZE6fYI3S6cV1caMHYmjLMjxtxkNCGvpMV8rkvswxXtvr68ZEd8o/zLcfST8oPMKM1wZ3A04XYxd0rux04G7UFc+vvgDiTIcUnv8fHmMt0t4jkSNHknk79HI4LSnpfZ6FvD6c92vdGWhdUaG7e4udX89lrXlxfgXOcsSM5fPetPG9jNX1+d6RrDP7+9VPB8HblwHEZ1zfgibDlF2CEGBdwxRMWiVInACiaToipVVQiUCWdAR45GR5rOTjjKBKcnmjC5zB6zQ3/0SEdMZkdMMlN26yNo5Fiyqwtdc0RwhoG+YLd+Ab1icCzgNQgtGSqfQcWiN10MNqnZttpgrP0ufcdKc8Wx++35uZbn11qdX7FDd1xqfclqpWk0pJ4ldQwY9cDEFgJ3O7ed0rOl2t9cqPv8WuVtm4/dE/ENARtF0pdy2sPu3HcOI5IDQtfydc+3gShpD8ib7z4dcpZDRn/3EO4DDPcByo/x/RPhg99B3vpT4e3Td3nervN3SfMNcSizY/aFyAd5VdXoaI27RIYBTfKyAomdEss6yYKMyUGwDMDAyXFgF5m4jCM4qd2ttLpl14IBP3vxj8p49VvNWT3vmCjJXOb5qM+rZBIpa8oejTRil32C3p+8/74efPSRjj94XyM/Xp9OVWDEA0Y8MtmE8USGAQ/ARiNlsDuM7DAcxkLZRgMF/IHdo4fH7B6r5ESsnjLOWCxMKWv6+FE24sOTYw2OJgp5jFYsbhijRakiFgrB6wpEG8349hAuZb8kEw8f/HIIN2KDuX/d43DvgeL2uA6Pj7cnxoTF2GW2YjQ792tIhO0jeUTkTxTnQfyldPjqszsUd6BSz9e9h7Q5T1iJ0AwL+EBeRBcqMD7V/5+9/+ySZDnSNMFXVI059yBJLwFQaN5ztmc/zNkzZ37E/uD9tLszPc2qUN2NYsBlyTM4cU7MdB8x98iMzJt5AVShyJ5pC3tNORMVFVFRjYwsOiodbl0G5h5hWqO4t8xtjSW+RvEtuN6bcjR765Ys986zi7fIlQsljmozTmlytGgEgTbN4dyW1Lbadpq4ti/EOb+43+F+vXt8hH83pH2LwhVP4sRRK476F2uF6UJhtsRowc9VpPczsl4yTjAj8q5BaTQo+A2nmhv8rVETogIwCzKH6N87GRFoARAv4G3L1wD5fYNUwL+OCt72046cU1HLSgn+a9r8keE7Ai78QVklo07Ai6d9zUxmJj4g4Ozg/RJ8HFHeOUo8d96+85e5Ctago/QrJ9bUoD/ScDhWFjL0xhLrdoJivNKME4rJzTV36TPVzKWYOynxJnmvHHJZQfxuzpLuHnq1zyPcHYL3tS3vVZCXuWen7AGAzEGveD0Offy04w/ko2ayMj3tkmjgrS086caD//b7BF13hWK/hB/Pzk51enqCxX6Ke+pU/LjW+2EqbrsqWQyyYDLDjxshYIu8UOYKvShVlh1V7Ma6TOIA4g0QMn2U+oCjxQGKvecKHf+Iu8MBR4E5lkPTLTTlIO4cy9yP3q+4R7/hOMj/etwaItYo8wYCNRDGiUBQRAtJq5r7gzWLyn8zs8X1tdbcn29Q6Ktz99+ovpmqmS+901KRSwjErDtUjF3l60zxutHmxUzr5xOFm43CfCs5w3OMauzKjQXuaCnL/NAVfepxunwq/veN+4mqf98q/nb5mE85vLS7f2d4BV7ZPwycJ95DzGuUBYfJLHxiuvaUNvpnJjNArkAwKMJXNdc6MzXra22Xp1pOX+j28ludvvlLXV58D9tNYCNjs5CpYcXBlpQ0JepJCJgMAeKCLEOg5a2VPlKPY/bRoyc6fPqVRk++UOf4kfLxoXLWSECxG+ulZu1si0qOuqzUIJCaChckNsoNCryBd91vbARy7gZLrrQ6rK8eJwCDYzbMuN3xWAXHixEhl+WFsixTCPEDmAWFmMkstn13CrTrykmjIAZD/N/tNTPqkWoUxtYVxp5W7Vx51RDOm8Np83nUfVBaDt19vT4ieOXPPrhP9Zgd7tLfhzyGMcnHCixj7ioVKPGYFRI0aBCYLlMMN3lfN6cMMfEAABAASURBVCttsMRX04mWbNyWWEAL7l033LuKI05X4tHvw+m8081bEE/jwhpB3I6RwaVkO7GBn+R3fk/3Npvk2xvPc5eBXO7dg2R4LP1eoOT7fJwwugJolTInjmGbdn8moZasoT1Rp1eOG3wAHPH6EXuDRbidLVTjJhSIK/3MDI5ghLiC2saYHMJ17KohXbvHPE+At2KuCD/nZU8lx+6OvOorFF2lrFRDngTtE7Unysjnp91omeRt4excPG3YCDqYS8KBcmZ8aSdD9zivR3RSnpdyf0GcIy8K+dF7j7U4YK3lrIsNm7XZZMJ6PtcF83qNdTu9vUbRs+7rtcy21N7swACdDrQqkz6C3QvjT6KMePBQrp1w3fPjbePu0jxMbs/ijlqaIrP28e+yNWJuG/k/ddu2R/JbrZijJQatK/gZJy5T7t29j209P/rY+xivO9HtBBEdQmjJggJCIoOAGQSNCI0sLyBkzkLpyo8duxCvMxipwhrpo9gPHj7SAMHWPzjUCMFzgCXRw1LPsCLWedQVlpD/e/QL/633+bWuUPALjt03HF0hYpVwjSMR839O4eCoXus5zDdVzSJLs7nSZKYtx0Wby1utUOjLs2vNcWvSjH4HhKNbRMVozL1OV00qtb5ttHgz1cp/Oe58qnC7kLGrDSj0wJ29wxe67qj7njStz8yJZTKzNrz7fJ60u/R/Ol+zXb9Nf/eff8hR7YRiw7TAnYwhyyKCOhfDgFcETPJAC+0fk5nht9Y1w5UhSpK4m1GzvoCf3mh6+1uOtP5ML5//73r2/X/U7cVzFPuV1iygtd9DIvBdYPoRrIy5BskRoyIKPUf5ZijfDMVa9EcqObHqHD3Q6PEXcoU+fvKlhij2AUq+/+ipug8fq+QqqkDJx8FY4pRLnX7rhsFQ+ehI5fhIFeun94B19PiJxk+9Llz8B9QzoP7OcKA7RV4g0PK8UNgr7mCBkQKEqPA5TITdnwyCQQN3idP+IUaeLMN3B/3ux+fGhc96vdKKI8MN95NMFG9qcVcDoTvvj1xjBrEb2nh6RzdMZnto5wbC90GsRJyClzb5k4SfcSVFZUVHBQZHiCX9iAjIoKY2ULNRW2vLCWGDQTFHic9vzts/yLJA4NcI+7icq9iulaHwzeVQuwNI3oR8vDsFLWSKCBvAlfi434GX7OwZyJPk+WsMhpqNTgvkS03ifXie3wc1CrypqRPX/W29tKWYKZSVspYfK4Us2/WLtuiNYgwq8Gcu61Dg/k99VzPkKacS7MTaE6oYDXLu+MSgZYC+pvuPN3Qv3AYjEVEWc8WiUtEZgJEK/813/LHstko9ke6/INfAmw7hmlfun4DH3Q8QJM8TI26Ur7mYFYp5wdhoC79v1DLazEHJ2EvG3kHu9/p9HbgxyRphNuRW+SVze3V5pls/qr69bO+ft+ihhN6xplZgbiL0oVUFxuWK3cvSMwVosXPpikRIbVxQwu9ocBvI7EgSc2tgPwFqXZJalzaSbwbhqUT51IYpIx6TzKxFCLRqkq/H5PnpX2LD3ICgj562OJndTe4COchHfTKzFpK7fCFsdIZBqVueQdRcWVkqxzLxSaxahT5UhyPBzmioEUeN/YOxehC072Esi9HDI3WPxsoGXa3o0QXH7afcp7f/Np079QkLbIMi90EaiyjgN/8FE+7RA0rdtgs1m6m2HCdtJ0s5au7T66upNlcTrW8mWoCNW+jiYXfW+G8EjwdacwxTh1z1fKPVm1stf7hQczqRUY/B3JEJFW0mJ7JBf0ANP3o/Ew2VfpT1w4i2YPv5MP5/hH4nBRIM32aCfM7kMeYyMwATydqkDz8ed4f9kqMOjxE7XlufSavXuj79tV58/3/o27/5f+vszX/T7OaVljc3mt/MNeHqZnJ9jYF2q7X/O2N4ZIWiamgvIfQS7buFbgjNWBTKECJ5t6Os11fRH6riWHxw9Eijh080evC0xfAhShmFPt7jECV/hBV//MXXegCOv/iZHu5d9x+yETj0TYErcTDgpKug/gzrPiDU8qJUXhbK4fMQogJ9MjMZgiDEILqKuNDusZ3j1PB87ooMiXiXAWof991HG/nJj1FW0HSLcnD6rLAgNpu1NtAovW/1g7Je8wcR1hB0eMoO98saqWb+xfPR2/abpEQ/3N/WgoySRWUIehfuMcvlMrVuTBitSBNpizDcbJAdq7lmkwvkxYVml6ccqZ+pnl4pIuBzZIFv7ANWuTFGteNpW/ioFwSTgw/53vEpUf4SS0lr+9AgkH3Ts4H/Nt6HFlttCHt8Q86fwm6M1GhixHvQpvwJtFFmanqlauRdzSloU2SkwAP+hc7kUEZbOQhsUJvVQiuO2v3OdrNaMZUoNOqJ8I3hto1Q9tMvnbifgc4lM6UQZTFX5DojR4nnZU+tcsdSj3lXAWtasWCkzn13deAmcL8h77ZHmcl5+Q4yU6B/WZ7hRoUQmOsM/s9UoosKR1W2/k6n0u7vvHdVVgXLfqlbNm7+y2aXV2e6xkr38BI+aFy3oMHNaE88Bp21n++Wxh4GxDtpAvnIde8ljVHdi/iE1/N4tLt38PDnsG+/rbeReX/QTwbC/SJtVbZj0fvxrb+NNyUWRSOKQbAaf4owCwhZociEhSJXXhTKykpVp6eKCRsMxxpwJNgfjtTHHWFdjLDMByPiPW400pBwZzxWg0KfZEnnzUJnm5lOV7c6x1K/5eh9WW+0sY0a2yqhyJ3YdbNmIa609V+Ogxl9ElbTW21uAPcLq6trLS+vtMCdXV62QjmxOQhMUujQ12Glgvv7LJSKq0zb87VWr6banszUXC3UzFcyFliCWEn+IxYhbjuZLWXYJBkIwNi9hT3UupY8rPZJPtnQLRnBwAeYmcxMYQ+zXdjsH84VjwXj+9Mvo4bufBm7C6hPwWsws3ZMZp93Pd/fFt5uw470fvkQIn2TaqwTutf676dLJrUQabWkRg38lBDSaTXRenaqxcVv9Pq7/6KXz/5MJy9/reXJlZq3uVYnjabXa01vZppcTzRxxX474a5tqjVKaktfaoSyKUj0Q4xb/uDGmCFUCgRJV60w48i8g1LvY2n3sLS7Dqz24eFDHWCdH3J6deTA0j5q8YWOHj7V+METjY8fc6L1SP0DLHTWVIfNcMmpV9HrKkdIuQIvEZhFVqqIpWLIZP5jQQG+8y61sChrYfQ4KbowQqVFNshWNxKu3j0JnwPnMy/FZaSxpFgDSQ2W6wbLbrmYyf9pqVwJBjL4xOD46zX6PLZ+4hu0a7vGWGcNYU9L0LShbGrTyEm8t3OHAH0F2ro8WbsUE+NmfCIcUBIFNPGrv4pTkhAj8qKRD3ND3TVzt2SzMee0ZTaf6hZhfnNxogVuM71RhqwoUHQFeaMaeCfxtdYVZdX2DZopycwHCfkak4+ncV6koUS+LTSpkSMbUBPXgrIktX2heshUU66W59uyGdqwUVyvN3L3c/B0z99QV4I+DvHQG9XM+ZbxNmzs1K20xfV/hthAM0HbQF/EXXm1WKmcr5VvamV0yFGzUd1yqrKl3+388onBZNTtb/A68BgxxrhbKMrgKLsLQw4zk+Qg0M5Lroz5yAt4thwor0bKy5EKFHzuij7ryCxXAGaZzKIC4wgxyMxk+M3MqU21Hucw/KYQo7Isww2K+CObWXMX5PhLlHeBfio7hSro4b8kl+cFpzEbTbg/918yu7640M2l41LTKesbGkgbxcCmpp35Bh4HrT/JdPckPE0Lc9qSHpiPdk3QXzMTXQdJvt6YbCV4PZE3kc+hzz6J8Tak7vivzct8UGUbv6vH+0eWd+/7nqlVOPsE72aLfbrZzmN25wbRSymPsiwqQjgnkqPEMqk6XXWw0PvjkXoIrgEKfciR4sExAgyrYsTR4mCEYie+D6rRQILwUxT2BUr8DOu8/eU4lPstu+clRNhArI3V2oZGa9tqxS5qzQZgs51rtZ5quZxoRbnV5EaLm2uOyy41Oz/jyP0M91xbLPeijiqdqQY9Wb+jlJeKTUe6lLbPqeP7S5T6XJoymauG3XkjmpM/yT8fwe5N7UdJ/yP4R6FAYgG8pzwhOd7R/X3SvdYM6QrIKbEg2Awyu0rblerlFB4509XZ3+jN8/+kv/jN/0s/vPyVTt++0gzlPZ8H3cwaLVYBgVuh7jra1Jlm061mizXx61aZbxD2W6SxN29GW46wc82MpRGUhQhLl8qzXLt1UarDqZAf/XW7ffU5AuyxRjqDvjrDvrqcXDk83PW4fk/udt1FeftvvOdFoch6M4SVu5GNQ3Q/MG9fPLRvRl9a7971jnoYmhg0MUYW8UfWVXRrjfEY4wmkOe7yiDw7UJjXCIcWDZy/lbEGG4TfmuPo5fwG2l5L0LmMUhfZgDymVAP2HcD36dfT78G7jcC7n9fMIz+IIWBtbxJp6DYZ9CjLrjq9AcqioxByNv1SQ10NOd31P7e5Wsw1R05MOHK9uTzXgiP1ejVTxpF6Dk1yBK7XTBHGSTOUTzS/g9dEX3k93QWtx7SjROC667yxRimuuZtes4Fs4X42git3aWddw0tt2lob4vwk4w5rNhurz6CtkzvgLWXWzJmj9o6gOWpjdopcAcPKUFoJeqRIHOOBoSX/65mcVm65Blmzaanph9HnHeswCu/PeklW5B/17XiMyTQGDxl+17tbm1IgowG11PNQlIVMGX3K6VtZ9pgfn6O+Iv6s/YW5jlIslUImxSgFR0aYmaCDFgN1AHdZA4H0GALZIsgAfsKu3Nu81JFBC0eOfqrQS13W0Wg0YO11FaljxUmEK/Xrqwv5H5q5vDrVNZu6KZu6tW/6201ukrFGAmvGWB8wvXZPwnGIdGPMwHYwn4930LvH8LVgPnZ5iPjs63U7nKP2oB+iXqezu+FzZb2Y43PpZkEGRIcxPmUQLoZcGVaBQbjIRGVFqQwFmRUd5dxfZFglJbvjCuHUGw/VOxhpgEU+4N68h6LvYmUMR0MNUex9rPSc8KYsNKHT5yyuMyz0c5S0//W4GYTdBGkLajNt6eg6zbTcosQ5cl+j+FdYXCuOyFbchSy5E5mz65qdnWt2cqHZKYr6GkW9oGSAsbp95Vg82cGxst6YikttLxvNX840e36r5mKp3BU6d1IBwvC2QiGxsGl6/7ax+N3FefcyZb7yhdviXcKPPEZRx48S/h4jzLxfkvki+SnQdzOT2U9Dfy9PUoOEdivE0WBBeDP05H1/6LvHvYPT3JlTMIlHBubalginG61Wp5rPXur87V/qFZb4i2e/YuGe6opTnOvLOQrbtFgUWjdd1TaCv4bapIEsO1AsDxSKroQV0ESj5tAC8acafkjaxZkhOGm7Dfv6IH9eFBTLkE9RIUaEWIGy6WIpdFT1e6Cvsj9QwTpx+BF9xOrOHGxw86JgLTlyFXmhGGJbj4Lh7gSYman9MQ/jM8nwm0VJQQYDG4IopEYx1YoI7axZY5Xt/AHFIAeWm7liJz2QV3s0uE5/S1Sbj3AvAAAQAElEQVRH+a3/tSqs8OXsWnPW2i2W7RRByG5JXTR5v8qVQac2v4xCDsnDxpy2gG7C7/CwCPNKnp92zExmOwTGEvDfh0KQgsndJPfTZtaBvl1FlEK9NW3WtTZYn9s6qXbLl43HajZFeV+x4b9o+77GADAMhuj0SGvlyBl2fhL85mvdxI9Rv4QYBXSyQYnWDui1ba3u1Fr/G9rZkt6eAzEGRIfIBnbpNfm9HzUJ75HoW6O63rZo2ATUKP0t87F2he59brHWerXRernWlvKbTaNdewFejUpsGkPZUUBpCZ6p4bU6BjX03U8MAv0UG9I4XWox4WQKRebjcLqbj43x+hw30KnmhCARjgpyElONfPIMCnheffAQy1hhEYgTqI6AGhmTbchxa10KMH9izgIbjOB8nHeUFT25dR5ZWxGl7m7IulIolazApW7vgIMqZPtPMvoVZRapMihGR6627sBac1rQlikqL0pQKafNTtVTj3U2GAzV91PkslBiTqZY5NdXl7r2Y3f4+PbmitO4K2g9lcEXUZKZyRhXYHgRGPPs/kxS8HgAARh/LV87DqNuaxkAepBf8LvTtc2Hn8zyuDuYx+0B6XZpXs5xF6+kaKIviXb1d3sYR1vBnSuqNQsKIULUTBlEy4qCiSpVwFgZdxcumAqsklaxc9fXHY7U9aP2wyON/QgepTo4ONCQ+/SSnVNT5pqwazznHv0CnM4nulyxCFlorsw3TG4NJRvYOGmtullpg0LfcPe+wfry33hfTq44Yr/QnCOU+flOmU9Pz9t/p97MNvS3UOH39k8fKjx+rHDwQCEbqp6Ia9SZ5q+ZzKuZzBnbFwJE1CchnvfUIMALtXUHgh+98IXMTO2Pu+CjLP80gvaP2w0Xpo67XphTDFqZ4bN9LAtbxN+h5XsYv2bOapTSejvVzeSlTk7/Qi9/+FO9+O6/6c3LH/T21anO3yw0cWNy3VVT9+CmnlSguLvHitWhBgdPNDr+SsdPf67R0WP1OVGqOh34ulDMQssO9/snM16jK9a6FgL5orI8a90YozzOYpCh6IPHc78XWS+hLGRFLnc93nLyADkyynlZ3OhlcLOcvMSFGOTwugPtmZkkhz75BAiUwccR4ZNx0pWxpgIj37JuNqyzFetthaXtWLsF12Kh1XKhOelTLNpbTr5u2Sz7veMNwm/N2qzo5xFr94Brsw5jyYLRi9SiJdQne/NRZCLswPncayS0IJ+Ls0QLUlSBAdHpDBVCoZqL8Z3Cq9Uq9PWWk7uFllzHzbG8Zmw+3N3ObhW2S0UX2E6HViM1ErRpgKCTs5dDfAwoEQsNEzzmc48XWZzkmzq3yP3UprWwkV+beoPCdWy1xe/W+Mbj72GLwnbF7Qr0Dlv6u0HutPXgrtfr9u/Cu7tereXpDYqiRuHW0NmVdoIfIrI2orwEfzhSDPLf6wgxomCkrDHltcl8HEYaIxX8EuCbdiyEG5SPt1Oj1BOD9bQQo4LnowxZnACkeCrEaCOMMNEtTRo13i/vX7sGa+3WYt3GS7RPPRZyWcY6yitlbEJylHmGco8o9izvyiKKNmRkj0rk1x5mXn6HQL9DoG97ZDFTIC4Sdgs9xqBIHUVRqIAuOTRyt0Iv+T36gE10t9tRTr4tV7au0E9P3+j8/G37b7lvUOpTjuOXbFwb5s9HGbz/El+9e8x2/cGRwxM8r7mnJVH78ZA8zukf3OPMQ6x7HXjvvfsyngfvXfqdK2oKPo938AQz/5JEgSCRxWG4ptB+xXeHDzzG5HnZFs4YRLg/UMon34UVO6QsL9qdUcmuqAvxqn5fbpF0BwMNXKH7b7ofH2p0eIiwHGl4MEbRDxW5114z4iuIfLGec48+0wVEnbIQlhzHb9i6NIJBcBNHqYl7ju12wTHorN1RbRYTbVisNffo26sbrVHo85NTLbHUt1cTNSzc1IWZDnvKDgfyv6mdDw60UqG3HKu+ulzq+ZsrlMClVgixhDVilGHUSiz0RNvu6oMHIu7DUANy2R7QpKXmnWtUY21a4uuQBUraB/D4+xB13A/f94t6/l5g0k9W/ZOJHxZ2vvxUZR7v0EePC5i7KDOTGdCPIaxxc6ZmXoJtFWyl1NxoMX+ry/Mf9PLZX+jt9/9Vb37477p4+0LXZ2eaXi20mlVqtkM1TV+1DWXVsbLeI5XDJzp88id6/PW/1MMvf64xd9sDTnA6HN+WCIIsi/TCe2Z8WLZJamg/EWtmsv1c4iM9yEJQRNBEyrmbt+siV2CNRNZKdBdkkTiwC1MmM8XcERTyqJAFGWjrCVHxHsxMd4/7wj7s/l28907ysCNKCnt6ZSjzXLUa1tmWa641ytx/i3+Lgl+xhpYcOy6n15q3uNGSdbjlODZSvt8r9OjBWA+Px+p1EJqMJwth306ilbTzJ7ysHDnMA640pX03Jdlnf0igFHTG09DrGuXd7GkswkVZqcLSCjFr821diTSsUOCKZT2fa4VQXt1casXmY3V9pmZ+qww5gspQJsnI6+u5YUzJ+9eCeNox2m2D5IFM0takxrSBad0S33Ja0VrqzVaumNcI/nVrWa+0QVnfwRW3K/Mt1rfnq7HAPW29Wsr/FcAGa3mDFd7ClTaW+Ja4GtfzJhR7ciWJot2yYWnoT4PipCtqgilB+xRzGTK3BXxmedZuEt1yb0KmjY+nqBTKUhFX5Ek+X/CSMU4IqHrfPxGIISgySTEEQkmSzxtA6SdQc6LQtNio5uqgZtxbxvwexBPX0O8tpwlb+u6bEK/JjL6x+QqcpAQUe848FlVHGbqiABlKPZBmVigZc2tRop98lJh3hywohEwxxncI9DUEwowtRtJBXhTKilw7fVTIFXqH068eR++9fpdwqWAJ3p5z5H6u09O3uuCa9vr6ik0shiQ8tGFT1UDvROsQQmL+HdYG+LwLMzpeI8HMoKpDuDuIJ3netp6G73vIdQygK9RPRl5vj+rkRRKTnRJzTUQgbffSiBy7kAzX+O4Q8O3hee7BjBx7kEnCn2S4oYWZ+93rRMyUFwUoVTJRVbenHkfp/fFYA47ZO4N+q7gHWOgj7tIPjh/oAEv9waOHOnh4rP7RgQJKfcFwrzkKO0epvuV+6wbrYekLxhrVEUJExo0/sagaGGuDoNksFtq60GE3Xk+utbm90OKSY9XXL7RgklazGQtvzY66VgYjVJwcvOGY/mbcU/gXv5R98Se6DX09O5no1ZsLTaZzrTc1BGV8uv942OFxSWa2R9DuJ+7dXci/hvJxV6TIgnYwCSZ8ByNeJt0DcyjdC//I7xl+Txht/06Yyez3QSDfZ0A7+sk+yScP4N57fTfvDG/2YfsBujjtdhDtAgSMaSurl1gtN1ot3rCz/o1evfxzffub/6wfvvm1Ll8+14wN3fT6GqW0lKUc9BXDUMpGKlDi/cOvNX78J3rwxT/X4y//uY4eEj56oN5woIKFX+QFvJIxol2fvGUHs64kAeMbZOQQ3zu40EmEjb7HQM/htxAzRXdDVPT4PTLGGx2BEqGWvUODP0mhoVpcX+0O/fgxszay/e79HuFeM1P7Y5JR3gVYHqVhp5Rb1T3cblWoIjJHc7nCyzn9yrWRh4vM1OMY/YDrsccPjnR8xAa831G/W6mLgijyXApG5QEYbQBJJrVwKu2g/WMyxs63LeZF70BX1WKfMwmFQt7G6DB+gRyFVCL4Q8jhAmmzRnmgOFy5ejsJRbJGbqw5qZtjka+uzhXZtGQonojyFcJZCeEoU01jUFzISxEESS5PGldAW2SFK6nlituEtTYcdy+oe4FCXrZYa4WyXdP2hvxb31AAL9tgaTeuCEAiT0JZovnU4G6Jq3Eb6nCF7XA/wkZUKFvB15QPyJ6A8g50zBzQIch/PBQk+KiBp1yZJ7/6xOKNnFaEqqPI0XIYjBQ5AY0PHqo4fqguKDlpynt9ya1W5HSgjjxDZmfQErq4lW5UHUOQmWk3LyYJ/kvQhn5v2Xys2XCs2AD6Jm/ONcZ8PuPaaqqdf86megbYULFpqaFPDX1qyjZcSyRkoVmmSN8z2s6KSnnZZb11UbADlcVQedFT4FjeskqKhSyWShZBJtFBC1Eh4FdQjHGPTBl+rzNSd4iBegpF/B5XMOYK2riF3oMGA3RRn2svt9Rr+ML7fnV9qbOzE11enGvGuBbzBSc8c6ZujR6oJTU7tORI2nERbhI9McIO4Xck+Voz81xkoCQUpB780NJlHQElftRClNfuIV3wqMjaRrgLQhv4Y35MMmbZIfOA4RiRJgtBISsgYqkM4mV+nw6KqqtqMFCXe/QuSr07GuM/UJ+j9gOU+hB3MB4THqsa9pUNuMcsM00h8i0MccPR3w3M4385bokC36RGjUkKDM8kXvkirVnYWxbuCiW9XN5qNr/UYsbufHKBpX6m+uxW2+ullrOV3l6cSV8e6cH/9n/Tz/7X/1lP/6d/qy//zb/Tk3/+75QNv9a8GWq+bFhfDTSnHZhQjra1tkX9vo+ZyexDvC9reB04/xd7naEd7YJn0ZtZS6fAvJrt/GbvXSdPajbM9VzWTBCOl5rdvNDpm7/W8+//XD/89r/q5OV3WqDAb5nnm8u1ZrdJMfVl6oudolIcqOo91ODgCx0cf6UHj34GvtJ4/FAVSiKHb0OIrcI1GjQWEc4nX0+/S/BsjrvwO5f+3/mNBRpkMmOdEOnKVaqVDGgr+YmTrdUExohfnDq06Z4Hvk/wffKFrvePmbWB9rv3txEyJSBgRqpDUoC20WjfkvJo6pV5i34n07hX6mjYAV0dj7o6HPXBAAw1Iq3TKv1cFQo8i1EWvA29a0e0tYN+52NtDv862sCnP9CsTbDQypUSgewCOglFjsLboiTqpkHg1vDDRhvf0KPMFyjxNZt6266Y/0YB2lmTxLARFUl42dhrJ0cYgZzG5BUng41f3/lJHzKkWU+UVhPVXC1s3GhAmW1QyFtkTY2iboBQ4obVGpyHsaqFshOWttgAJDYDLSjDGbw8D52luUZGOS8bUHJh2yijUxF/3oi7fKPfUmDcd4DiivwE+FOGckOhNSi7Bmu3duCvY6UtyrHuD5RQ5HryWOHBAzUo98RpRpNVgpAy6siYx7YuCRnXaMsGI3kfmNsIzEwN/OZxW8a2Jt2xWMxRdnPdcAp6zVq7vryS/9Wyi4sLXV1eYule6urqSp7mv3C2Qn7v6LVRjWJ3pS7m1XwsjCOyMcvYkGR5T2U1UFEOlZcDZWVPkThDp6SYUSQANh4pqlGQBSji5UmL9DfEKHezNpzJx5YXhSKbhkhcxqYlzwt1OhXoqo9Sd/j/xOYW+HQyoe8XWOknOjt5q2t4yP83tjmnVdvNQmKNmjVweWoB0ZxwxKc9cO5ej4KWnsf2ce46PPiBS17nS4+X+/HcpXuYIO1JwT1/W3gDRjVmfC3IgGRKhJPhQzAYBJRFKexgZnLiZc4oObsliJn7USWLMOsyWcMBitwV96EG7Bx7YIg1NMRKKMN9fgAAEABJREFUH6LYRw8ONTw+UDHkPps7oRmduFjNdTqD0NzjTVgUCxbOmkHXEr0xZSGKrkgsSN9l1dyLrTkyXM6v2S1e6vr0lWYvXunqr3/Q2Tev9NcvX+j6YU9f/d//jQ5GAw0hUx9hNeL4/+jJV8r7x1ptO5rcwLCXE02na7HUGHekDX8b/+xBR+iFWmj/GK4D53e9TkjH78r3D5BuZjJ7D2/SlYcvZvf/XjC1dYjHzODl9CE8PpAJ1+v2ReQIxJFdIokSMsMjXyuEEChUIjHvqV6orq/Y+b/WzdX3KPK/1Gs/Vn/2TJOzC83PZ1pebLScRKVmoE7xQNHGCvFAZeehDh/+XI+/+pf64ut/rSdf/FJHh4/V643UKvK8kvkhbBMkNm6mKMEb5n5AoH3NTGYmPmRjjPRd9xBIC4E6Amlk8zQzIztxQiDJ1FiQN9PEWjXKe21LrnwWWqeFNg3+tMJdacvR8JY73hpLuYG/k3xz6TznzZv8McN1eOAzIIfCPo8Fk5kxOlOOv4xJVTSUdIBeGRZ3DjKUPChi+5vqOes8kymzwFetoqFY6xffRH0O9yuZ7h6jq3cI+O8gyuzyeV6HPvmY51OQqD8UuYx++EZ+i6DcNtBOUMSVOUp95dYUJ3kz7snXXBWYW+OkB/jH2237QTn7ADWKvpbnFYZAgwLfYgDMr99qfnWixc0JR/an2k7PFCZnitML5RgJxfJKxeJyD+JmF8qm58oXuKRnHOvnXNU5iprLPE4WMzZkGWPJDToypAjtA7LLsqAsB4yvROZV3Uqdbldd5KUrmg5KuOp01Cn7KvMu6Kko+srKjgKbTzQfbleR9EBeQ0klrjTT0aHS4wcSJyo2HquhvgSPk1kNfaihWwOSg42FK9q63kpqFOGHGKPMQ2yE1mxQXNndosBvb25bRX2FEr++umYdXoFr3bb+S07Jbtr0mxtc4q5R+De3Nyj/G02nM63X8DanHN5+akzJ1xYnZ4GNSJZ1GE5fRTVS6egOVHYIg1hUClmX3hVq6kxKBcCFpiEEBedNizL3h6iAP4RMOQq8KHJlKPMCfVRyotTpdFVVfXWpfzgcaQR9etyn++ZqQl/Pzk/09uS1rrhPv3WlfnOp+eRGW3gksTaN9Wj0ZAf4h7UZQNubhH4AiflOaasGo1TQ1eoEnzWyJrGpa+QnLyQyhtTCmIeI13nV4f4WjeThwFz8QS916d5a/FFZMxMvwIVo5gTEdWKamQQR7xAhXshzGchg0gylnoOSe/QOxxwdGK7nRDwca+DgmL0PA/ZR5gPQI5yN+loVpmsU9Bm75TN2SZccu084hl9BpC1Eq1mlxkhDNAX8QgCmZqWaxbRkZ71gh77g/vz21YnefPcG4Vnoi3/5J6okFRs+vD4J7PnUzUw5u+RmsdRbLPlvvnulH569Ysd2y4abiVGEPpESd69TDGrLXY9z9w4e/h94TwGni9MKhQS9EvC0EEwt/+CKeWyh3eO86LldyNSrBfL2SrcXP+j18/+u73/zp3r5/V/q7NULTU5vtLystbyN2iw7Stuu8jikXl+wD3R4hBX+9Bd6/MW/0OOnv9T48IkGw0N1sGCqqquYFwrwq4VAmSAz23Vg//V+7L1trz3suIu7c9sRUvQuzYzAPtFkonaZmXx1Jo7Q67DSOsw52J5rVc+0BKvtVKvtROvtTBuw5TqhccGA8EgIDLVP4Buoy2G4RvgPfRP9aZyjW9cYGUsIvwunpnUjbe7geZM8z+daQmcimJFLv1c3kuRrlTY/VcLbcCRr5E/MS4RxJQsZPTJtEI41QrGh0fUWGq5mbNxvdMv9+AKhK05wImW9v15+B+c4x67F1sdENa7INmsl3zS5VY4hsHWlvkJ4O9aXauYnsssfpMtvcfe4+i3+34DfKlx/I7v5Rs3tN6on36uePZeWp8o2N8rqGxVs1apcKJACBdJTtz9UdzhSdzRWZ+g4xoUfRwfqjAGysUt8nzwDB/n7nG72+j1VKPoC5Z6h3LKiK3djWSkgW2PVkVU9RWSscRJqB2PF8Vhp0KPxQioyiXVm8LmZtWQxM5nt+MiVu9M0xiiHkdf/EuJ8sdDtZNJa3JdY3255T6cTzblb9rSFu2DKdeYtCv/m5hqFfqVrd2/cvcAPOMq+YTMwm8HvbrGzCWtQcohx6O/zEhWY4ywrlDO2nA1KXg1UVEPGPVSBUs+KjhRyOCeTmSPiGgiUDYqZKaAFWwQphKCQZcoYe3Rd5P48U4mF7uhAyz70GmJAjsYDlWXUEn46R5G/ffMcS/0FR+9vdXV9qpubC057r1WjjxJrUvTCJF/OO3YmLDhUBt/C385/rpMgsczjSQ8+WNLafITVgvytS2Ufv+YRSQzFPR/C63F4rGdg3G1nPEyLrfOpj5nJzBFww7ssZibWhMTEm1kbn3BTiFLMFCBgzEpVna5ccBYIzryomJhK1aCvDozb81+I47j98PAB1vKxRtyr91HwfRR6NRpLEH4CMU7ZGZ2i1Nt/wrada8px5JJ7xq3VYtsDAzYKkWbJm7NIq2WthDU/Yaf8Znau182Ztv1GN9dXWD6QMQfkp7tK7BCXC6OeLoq7kvRIefkVGQ6wBHOOlpLmi43Wm0TtJjaVEtnFk5QIN2paV/K0j5E8r3+AIUJbWJC1iDJzGGTcQ0GBjn0KZiYLwEx/7CchIFOToEcSw/nDqvcilPdCXo+ZiVfO3I34gZFrjuwSrrchf9oMeHDNAh7JacfM0YetUoOyW7KIpljjl9/pzYu/0Ktnf6XXL3/Q5dmpbs6vNbmYaDnfsLE2BRb7lqO6TedYxYNfqMud+Phn/0qPvvoXWOZfqjc8UKc3UIngy50XfXGHsLM2vQ+STNrBx+MBvX886OvH4b31sKeS1Z13MDOZ7RAYV1RQIIxNTvxaG5ugxOl3utWCa4O1Fq1lvtJU6+ZGq3SlVXOpdfLwTI2WYksvV3Ap+fwI2gD4STRO1bv68Xg7ZkY7dxB+kf4hTMbat5YbvY8ibPTV/cGkyCBdGAVJVAfsA4jH+9K0/fE+JcE6qulTAxJ1uRhK2q2XxqSGOuUdfgcq+eBNpDhEXaaQRSzRUjFmMqOeplGi7vb30rDOheD1v+K2vj3XZnYt/7fvAf6ylOQPTXpFEvLAGuolnpc4Qyg33LuvteV43X+zf7uG1vMrZbPXKqYvlU1eSDfPlCYo8ulzGYq6QWnXV3+t+vpvuLb7jZrr36q5+Z48z5XmYPFcmj+TTZ8pLl6p2N5ybD5Hj9aqUBQlhk2n21efzeRw9EDj0RMNh0caosi73GuXo0MV8GgxRHlxPF5iaRdY1ZFymaPIleeOUhn+rHDXURHuKmdzmqHQQ9lVBgovj/wMeVTMEmVNIZosBlwQHIRN0BX6QF888sfp5Ot1xXXnEuW7XC6QjSsMpVquy3wNt/NPmQb6NhhCNVb3Fqy5lphMr3Vze6UJCt7/V7NbrN6rqwu1Fv3tRFNOU5aruTZsptYc42+At0dP2rkOoVCW95QVQ9wDxaxCb/QYY1+KhWrL1SgTg5ECpdAFgr/MJIYli55kCow1xqgQyBtyGfBwluUo74p56bDJ6mg4HGiMPhr0Osqhkfft4uKMu/S3KPQz9MaFJmxQZvS9ZoMTtrWMsdOyWjjfmeRrfIea9UUe1aR7/I4n2wAfg9MdeNvXabmD8zigXILQiXpDm2P/MdzA7AQqeAcPgwg8zXC9cs/roMjvfslosl0+M5lT0SWBmYRrZgoxkxPOfwmhYgdZwJRFWcqZs3KFDuN2hkMNDg7VZ2faGw1xRyj7nlypl77L7JWqq0wTjq38b7y/ur3Q2eJWl1jgE44+lij0tTVqfNQxyGjbu9Vgwc+bhebZUsVhocnyRs+f/aAzmGoyX2kyX+vs4lZv357rzdsTLZdrPXj4WP/63/xP+jf/9t/pF//sX2t48MD/2aaubpe6mS615L6ugVNqk1w4NSEpwUQJVz/5UMA79Q6fz+w5P5/695uS4AN9yHd/+wbfDYQKqTepoepGZtYiQEcDgbuw0ESYPwABFxgLbTi6nFx/p5O3f66XP/yZ3rz4VmdvTnR5eq3ri4UW00ZNXcisq6wYKFYDNohY409+pgdf/YkefvULPfzi5xo9eKzOYKgC/qvgv4zduQ+KXonCO+je0ybswu5NJvq9C/uX4IcRRH6chyjt4hIutcCjKWxR0DNtUNILFPlsc43SnoMF8QClvkxzrUhfpRnuRIv6RvPtDWXmqsMKHl9DxY2QJHrfibZHhD/10rY+xi7fLpayeExGZHiH1Iat/RL5k6/zjOOTmZjr+/FOk12/0/1o/B7ewb8KkU1XV0VZyZArGyw5txS9HUPA1Vjoa45tV64Q2OQHTuxKKJPBZ74UWZL7UUN/Kky7hmUpybbQEIUjNvv1dKoNSnw9fcWx+rdazL7VcvadltPv2Ct8r8UUzH7QYvZMS7BevOCU6KU2y9eq12dKWO9WT5RzRVLZWpWt1LGlKuaqCmt14lYVW7fCliryhjExrk6uqlch47psMIfqoUR6oyNVw2PlrtDHY5XjkQrkYoGMLPo9FT1owXFwgXIuWz6uUEYl9VWq2JyW79AlvEORFag7A0nRJHQasjjgmrKY4UbIHGUWJHPpv5uZ9gudti2N15Bppbqu2WA18sfMZO75CHc1JJEX2bviRG02n6K4JxhDM9wpCv4GhX7VWvpuyU+h/5K7+A2bqg2KfeNKHUWZ2HyJOQso35AzjrxSzDvKOj3lbMizTl8h79NSSbaSnuRSiGJQSoHx4DfKWsjk8RaDjLiwH3eWZWSNyvMcenVUQdceinwAvQ8OR+qxiXJeu725ae/R375+rcvzM64ULuVW+mzKphvea7hGEfwoeiL4zyyp3QSbFIQfGPGe9h6J/u5gbbr7ifrxS4zXgeOv8XEGDjSYQeA7RPw7bBTwB3a6kQnzfIGOeUfaspS/e81MZu8h4UdxmjmhzIPvIZNZVCBNDgXlMFfFjrGEUDnM55NUYLW7oC39KOnwQN3RuEWP3WpnOEKZHqLcD+W7VLfSl7R3DQHfLCZ6y336ORb7FXdkM8awYowbk2omrskZgW21LLZKQ1M+iFptphyZnOn773+rZ8+/13fffaNvvvutXr16qTlMd8iJwJMnh9yndkBPAxZV4K5mXUdNZludX091AWZsAtZ10paJSEB7+JQ49P/Hj5nJ7D1+76EYOR3u4DpdfDE4hGBwGlGtAh8z27VB3iCTI0LDDKYP9Vzb1aVuONp8++ovOVb/Ndb4r3Xy6jtdnFzoCiU+uam1WpC76cviWJaPVPYfqzv+QsccqT/68uc6fvSVDo45UnchiTVU+AaShWvB6A6zZJIMvxyE9Tse8vuYKMzrPsC4fHz43sd9VE274YMPt7bSAiU9ayaa17ccq09UI/y3WmmLu3Eg9LfkW6ellpxKtPl0S7lbzbaXWjXX2miqLUo/8aX7kjn16Bz008LLT08AABAASURBVE89Rp6PYEYcZcxwgUGLd/DwHt7CHczIAURe+bMnXUsHp8e+Hx725B/DCzjep3ioBfUm6nUEhHDMSxnCd7tt5KB6lHEjzGn51ctyMYUPpmpQzBmKZye7KJ2oOzVKyDR5IYKiXh+DUOTiSD3jGi7NLlTPztRM32qDJV5jXW+Xb6nzjdbLE3BGO5dqVleq19fw5bXSZkYfNopmKOcckVRp0B1o3D/UYf9Ah4OxRijfUafUQTfXUSdolK/Ua27Urc/V0YUqu1QnXqmbT1AaNYigBB312XR2sMorjn/LXlc5R8EuK/Oyo7ys2s1NiTIvilJlUSBTc2UoJldKGfydZx7OlcdcBbwRNrW02SpiReYosyxGFHkUSTIzBWDB9J5OEgnyp0Yf1ChWhytXMyPJPEmm8O7HCInH5/w9vMrEJmCrNZumBdZsezTPcfx0OtMtFu711Y2ur69bBX87uUUGz7RaLrVereW/lLf19plHebt5oVBUilVXWWegvDNS2TtU1T1WzIeSdbVNhRorlEIJclGAorlCyHaAl8xMksksKMtytXTLIv4IbQt1UeodaN7v9TTkKq4oCm3o/4QT3fPTE52evMFaP9HFxQmW+iUnt7ekzzAqllKzkbCmjTXgkMGIyQHP+jha/10YlzlRG98o4AbS72D3/EEytQ+RXrEjqFFUrUiDodlSwVbmroM4o0KHKOMwd+lYW88nPmbehsnM9ql3rto4M8MN4ruDQVSYLMsrdkI9lZ2eIkxZcBdUwrwddqgDjt2HR0c6ePhQ46NjBPIDHR4/wP9APdJyLPfUrXQL4U5nN/JfkDthUV+xC5xu1lgyWwReUgMhY27aVknVw75CR2qw0pfrWxT6qV68/E7Pnv1Gb9+8Ysc4aY9ZBsOuFNSOOIknBM1XtWaLGjfBdCudcJ/+8s2pLq6usdLXqqFZA508fzImjXbv1UAln3uNBAfO3+frTXyMz7RnRkZeJkvvoN/zcQLcz9qG2w+xu0oN4hqLyMxkBiRiksx/WYSN1mp+ygL5Tm9f/UpvXv65Xvzw3/X2xfc6f3Ouy5MJCn6r+TSwcLosvrGy4kgFSnx49LWOHv9SD5/+Mz16+ifwzBcacKLSQbjGoqOQZ7IM0KbPVcMiMjNp9+6mS/IgfdEHD1neh9MuK07raV1PxcO75xv3EUnBREzi+G9rSy2xxBcI9EVzq8V2ohX34Y4N97WrZqV1iyUKe9n6V1h6bp17fi87315piiW42Fyq0QysaKSmz7QH/xH4yZfukFcfQHeP08L97rZoA3x2pYxS9yHC/qp9aL9195+74J27j/5dDkYY1CIX7Scqz5ELIeasWalmvlhmSq3bKLkVt5hqM73VGiSOgkOiLK8vP/OaUORt/ne0SWpQTA3WfM2p3ubmrdY3z1DizzS/+B680ObmTA31JmSJ14lWEVpFgXYzNu8F8quTd9WrDlHYjzUaPNXh+EsdH3ytB2PHE9wjHWOYHAxKHQ0LPcCIOC63Gtm1hs2JBptn6q2/Uxf06ufq1G/VtVtV8EcvbNSPpj682kXRdFDOFX5Hmecq80IVdKnKnVuyQc2LXI4MHnfFFGOmaBE+NvretGNO660ioqkMkfIFm5BCkXwhBDkMepvxdeCHjO9ep70Fk0gLFmTvfohq/cQRL+jvpHZoP5mtX/uHgK+7FYq6VeyzOXJ31ir125sb3Ftdo9hv/VieI3jP45uADcf2vqloqDNkhbKiUuYbGzZQeXeMQj9Sp/9QVf+BsmKoBkGfYiWZo5RZDjIQgSnGTDHGD5BB4yzLZSFCy1IdjM2hz+F4rCNOjEfDoSo2UOvVCuv8tLXU/Y/OnJ29lf952JvrC83gwzWWeu2bRXSpC4h3vCiII8nchQ7uuG418XhSi8ScvUcgX5snSUEU9coCJQMrIbQNMKOIgYg/oNQdtnfbOPIZaYYrB3nllVKHSdT4Hh4Wz52LV0bAzHD3gAmsRZDBOCTwmsI+LsKgOYrc0Sp0dkMdiNh3pX4w1vj4SCMU+/jocOc/PtSQu/TuaKCcI5FtFnSFZX4yv9Gb2bVOljAE4TmW+pa+Z1WhTq9CUXdVxKRRN1PmvxW9uNHi9hTFcK5ULxXIa/RpsfJSgiKNNox7Ml2ogZhl2WUX3GeiB5Cj0HTecEy01MX5VJPJXP6HI2roFpAoZmKM+tFjLQ2pjHQ53uXYB7xgm7DLqb3/s67n/z1gFmT30Nb3rpykffOth+7pE49H/05AL4hD6YRzl1syM+Du+36E6HFJ7XEUfGZY4+v5G91cfKuz9s+w/opj9f+O/wW40NXpStPriGVUKWjQKvK8PGIBP9TAf8Hty3+uR1/8Uo+e/kKjw0fqt9b4UBmCTzHsKG+Sd2TnQGPvr0Qa/W2/7t+B6B+/CJP7kR8F1dZ7l8EXHjzliryxtVaaaJluUNS3GEkTsNCKK6MtPLNRLeedLZb2HTb4N1rLLfQVG9DF9lZzNgLzGr5FmS83t/DlAqtnBa239L4GTnPvgLV9cV8L5l7MgWTSx2jTwicG7Xn12SfR2mcTSfCe7PLsfETde6E9/Uk0cR+ewYxI+hhjxGIqlMWM8SXG2ahhITpqrLUtAt7/vsR6OpHWC5TtRmaNAnNK7VSVgLTzN9TRUMdWW/JuVzda3b7V6uaZ6skPml99Q/gVSnyigLKPnMKFJqOuqJiQFyCmHDbqqlOMVBVjLPEHGvQea9h/ovHoCw1Hj9TrjdVByVSZ1B6xa467wApfqBtnGhZTDexMg/qVhq7QF9+qD7qrb1WtUPAo+n66UK/GYt9OcRfqsKGrOKUptFCuJdjQp40yzJXCtoQb/A1ropaP3yzJHyMmcHXVsLa29VZQQIG5zgJ0haYRSzRC4xAC5ewDyOSvnCnwKrEp0p6uPj070A6JCT5IbZu7MIV2ZQkmypBMNczCuzAeMtXUucbwWu6t9SnWuiv0yWSCwXTb4ha/hxfzhZZswNYcv298LIzJYlAsCsWyUlb1lXcGyrsj5MER8v5IOfMUs74UCqWYK4UoQ76HaIqOLOAGZbgZtAgxKoS44zk2TFmWq0R5u4XeQyeNR2ON0Eld/CEGThCmOufI3RX6yclrLPW3urg8083NpfxaYclm8O5KSDuKqOV13T1Oh9SmQB3cRALUZGypxZ1/5waRbmRxBs9SDXPWELYRq0KigFfiBY2pDoQDBA6JRdGGRf5GXkmkInehhcxshyR2EUA8d3Em0hwJdwca0m6yJVGBD4jElnAZu6wI4UKeKWNiKpR614/ce311UOjd4Ui98RjljQJ3pX58oFGr1FHsHMe7v380ljqFEI863c71ZjnRm/mtzjkyv14udM0Ovk873flaIxbqcL3RF0zukPu1OJ+oSGtlLJY1d+kXZ69hogtd3Ux1eTNpd42CLoN+V0+fPNXjR0/YpT3UaPhY3eKxVvOxzk/EsctC89lKW47+kw8QejBYhhmAtQjEBZOTQHb3YxLRwAB5FYm4Q8D/xwEzofuQ3a/XaAcIeN/d1YdPIvg7kXY5Em6Cf3bMkWRUS/H2dUHThiPxDLOB9jVHlovbM52+/o1ePvsvev7tn+nlt3+psxevdXVyreuzqaY3WwyknLqGimGkojxWd/hEo4c/14Ov/4We/vxf6tGXv9TRwy8RqkfqdIfKi45izNpuMFrKqoV4zHadSvhby43+ep8b+t4CajXAx2KeiXyWgowftVD77JNkZswr0B3E02j3b8ZX2tS3WjTXLVYo5W2rxLfy+snYvi3pldq4BM/VrNctJ081JxburrYLLTi5mG+v2RTMtMSdr284Vpyp1lwJwZ4oIyXRnbbO3cd77X2H4DKi7sPjd5ACRQE5dq/hePhDJDqaUiIvfUW54pP2DZrZvv+kMYa0pyuZ9f7Z12v0p+VDUoiiKNXg8SABF6YZghiDGHGVlGiLJO2aTtpukjas5Zrjz8BdevBx75G8bQq6G+iDy7Vmyzyw0d9ynL7m+mZ+9hdanf9aq+tv1cxOFaBtYPPECLyZlm8iNClddsBL3bKrviuLaqwupz2D4YFGHIWPkFM9jmWrPFcRamTJXJHNVtycKdue4n+rUL9lZZ8qj5eqsmt14rW6dqGuTtXZPFe5+Vbl6q9R3L9Vvv0rZeu/UrH+RoWn1WfqkLdjN+poqjLdqkrXqppzcAHcf6uimSpD4ZvWMjiCJaYA/4eyUDHsqQQBOZmyAJUkM5O5IkcxCRjCycz07oGGcqAT5MDvtHEImjptk7u+QEBblI9ZlPEjJopoOdqpS7uad04jshLhoUZ1s5Xfk6+wemfzObJ0psntDVb6pa6uL3V7c6UpVu8Ume7W+nLJXCLL67biRsposSyVdfsqu8xP71i9wSN1cEus91D0ZFmlwFw6TRTIH6NCCDIUuMfFkCmLOchUuCJHL0XSIjSsqNsVu1vmI06FDzkd7mJIOh0mNzc6fXvSnu6eY6VfXJzr+vIcpX6jyXSqhfeVDYiZKezhtNEH9HQ6JL2jqdOVdEj4Lo6uNCjkmp3ctnUDmcxztNOpDx6Pb0FagLguGAxBEuqNPByZ0IiwyDyOhkS+Dyr4ZACiMQCznetZYgiKESJaUMCfZRARImdOPAe7obLXVYc7p+6gr85woGoExgN1xkO5Rd7lyKM3Hmm4V+jDB0ccv4/V9EpNWFAX24Xecoz2xo/guVc/5179anKjNbu7LCSVoVG/iuoVpl4elLMAtosr3V5xF/L2Zfub0m9fv9HN1bUS485z8nKsf8QkPnr4WA8ePNLBwZEGLOSS+5vZbKNXr6+5y13BiLXqTZBk2tEo4f7jvmYmsw/xx+3RbozOWu5r4A/Hrg2DiSNzHWVBktXQdK16DZ3YbM1uXuns9Nd68/q/6OXrP9PpxTOdcC9+ebGCno0Ws1xN6smyvmLRV4Ug7XN8fvjwqY6ffK2HX/xMR4+eajAcqcfRWFVWKvNCWaA93XtcqhA0M75/ny8UaNuqaWStFRbWcjPRejsDcxT7SoycNAlWlLlActQIJRSQ4DcGDOsQhqA18W6J+i9/bVDuSzYCc+qcN7P23n2xuVGN9SZt2zluK/4H+DDKv5dWDCZxuVBwohJilI/dyWLIigZ6tIC0m7UrgC1KfSunWSDNye4yTF4AWNvDBhqvJRS5LS40P/9O8+sXmk9PdTu9bC2sms1AorwcbRnJ2SRmUWWZq9Mt1e9XGvZxe5n6mN6dLKlXgrxWJ6zkR+Rx80ZavZCtXyqtXkqEw/q1bPtWmc5R5rfKirmyaqVQLBWyqSxeqNRL6vhWxfbXyje/QqH/GRuBXymufw1+C96qbG7V1Ux9m6iT3hD+gU3AN+pwVN9fv9Th5lzD7TXxE+VaKISN2EXIUESBzUYqOOGIJvZiLcxMu2N51kqWyenbDlrvnwYa1mALfd7Hft5nn0hyPnHauutzd+e/o7XH3xVzv6ev2KC50p7NZhxdT94dv7vinHLP7pb6Cov4ACWmAAAQAElEQVR+jfzYbNdM95YxJcYQFYtKRdVT1Rmw6Rqrh7yo+ofKqwNoPkKO9KTYUQq5UlaISFksFFvkyu5c0rIsVwyZQowqi0KVyxbQ7Xblv/V+cHBA/dSHXp1yQnR+fqq3b1/r9PRE7b+0uTrX7fWFFlN0D1c3CD14dSNrdSj9TZJJhHdokJu+aU3QPOF3+jfwpLshUihrUaPQHTA2oiSSUaIm6V1l4mGqFREs7mZpwy5zq0D5gBCJINQb+KOm6FbegzuL2zskf0IUI5dZkDmCycwRFCwqQhizSMtB2ueVBcUIwUiLMFXGDjcvuyo6QxXdocr+UNWASRkfqo8y7R8ea8Cxe//wSL3RoXrED8bHGh8+aMN5f6ANC/AapXHKcfrr1UQ/XLzVi5M37W7PNhuVbFv7WdQI5T9iYY7KqC4KvllOdXP6Wicvn8l/0WHK3c0ETFsGmquBbt1ORyMUx/GDYz18/EhHRw816B9x0pehlFbs0pa6nbiQieQ3qOJ0duD9idfMZLaDTDKzFvgkBfBTr5HoedzF+w/4JpjtDt6s9yAwpw6zNkS0uziqockUAXwFg7/Wxdvf6tlv/wxr/FfyX267vpjo7esbnbxda3pbslvvs+hGCvlIsThS2Xug4fEXevTlz/XYf1P96Vc6gP7d/kglx5vORzFGhRBl/nOP7IY/AI8XafoDHi/7B2RXYtPbCEW+nrIzv9VyNdVqtWA8GzUoaxeQvkAdiYXrCqsm3oWm+7cIKBdSm+1GHuf3dO73zeh6vdSMeidY5fN6Jv+XGmuulBrmwehoS/LPdNYsyO7j3fqEKvcK+nwyiM/U8vtFG9kCdZqZzD4H788uTcHk2CmbqIggtWgy5tPHxsk6cicAU8M6dHol6MMqkzU01qKR03RL5i10JZsgYHt83kxOtTl/pvrmB+7Jn8v/lQTaVm1hwzFry8YQlOe5qqqjbhf0ARv5Xr9EoRcadk1VtlLgykPrM2l9Ki1eKS2eq15S7+oFGzjaCrcK1UqxWiuWa2XFRkVZK68aZeUOeWUqO7lCHhRQCFmzUsE1Srl5pXL9W/DXKjdY6+tnKnSjPEMmxy3uVtHmMl3RJhuH6beKc/ItflBBf/LtFfUtRCfV5EkqokKZK2VRtY9TxO3pbbhGTWamdw+85PPf0nLjPNsQpMy7DB96PMXn7X1sIL9Bz9TCedzrcr76GB7veBfv80b7DdiyiVhi2bpSn3Lk7nJ4MrnVxP0T1hZW/IojeP+FOT+haZh374PFqFjkytnEFN2xqt6xOn0s9f5jVSDvHEh5T42VamKuBt2TYibFKAsBJ7bI80w5hlwG3TJ0U8nGqAIlCr2DHuhx5D7EoBtjXHaIr6HV9OZaFxy7n7x9oZM3L3R1/lrX5290e3Gi2dWZNpwuJNZw8pNhjGYDCcs9uW5l7B6Wj4Oxq43fKrGhDxlCJYIAIC1TlhSc8vjUQp94PE9Dvhq42yjK/VsZit0REDy7ej1vIv7DanxiHR/G7kLJHTP/tjCDeMGJl8sgaMhyObKyVMliKiFaZ9BDaY/UZyc0bO/MDzXyY/cHDzQ4PtaA+P54rBGW+gCF3zkYKQy6WrJIzlYzveTY47tXz/XqzUv5HwOYcYTTQEymksWZ66Bb6IBF1Q9Nu/CnV6e65f7jjB2W45qjnourC11fX8kZywVFTv/6TOTR8QM9fvw11vrPpKavi+utXr+50cnFjRarjTZsjpwWDaNNMrlfRgjBKwfx/xTeRCe8bw68f8CblFh4DF5iXL7BSz5OBQmXRCX4pUHh1JyYLJeX3C19p2+/+T/1/bf/RWcnz9jFnnNdMdPJS4P5c62XPSUNFfNDxeKQTd0DjR9+pcdf/3M95jj9yVf/DPcXOjh+zCIdKi8KeCdKLphC8FYlahD0dQUnNSQZcT9+fbyJaAfOT7zMmdfZ4nPZvJaaHBtOgabc800Q7DMtNzMU+RK9slHNwkxomQaaeY3b1k1yBb9lEW+4R1wDP3L03+hdcZq0Qrmv4NclmK85htzMNWWDMPd6uarYsi6ZBe0G/ulx6nMPNGrnrHW9R9pXc78eH5en3UGffqjDaS4osMOns92Pbel/vylaD8yhcCGNGtZPjcd70MJYQ3hq+KnhlEINcmnfHtmkxsQylnk5hOMS6205u9Ly+q02N2+Upq+15qg9pCUt1NK+rOh7XhQo8UqtkB4ONASDQV8D5E+fY9VBP9ewHzTo1aryiTarV5pOvuE49TeazL5lnk+U8rXyYUeDxw/VZcOfIYusX6lGvqhTKpZdBd94ln3cnpq8IxhcdczV+Ljph2mL0bRQ2F4rbM5kzVs16UwpriUUiaoDXFD0hbZRSjOtpj9oO/leYX2mUHMCYBtZgCuCnCQSdRtwesvXSQykO4yk8A66eww6Q78tPJlawt4lfNplSlpKemrrNxGmDiLaMHW09exdjyOJTHsf8Qykjbr7mJnMjDVTy9fCHGt8hrU+5fh6giU8QbG7f4FSXyyWbJhXrLONti5vjFpiVEBO51UPXTJUZzBWd3Sg3vgB/gcq+seKxVCKFbQtcHO57gmBctAoosBjkSnLM8gcleMvQFUVqtBLbqEP+n34oy8/fh/CKyXpW/hyenupS5T4KSe9ZxiIZ6ev5O7l+VvdXJ9ryYnxej3DsFkxvo0a+LhV6ijxhF9qdnGMJYEQsKb9eLwlEjRzekHhXZCAE9fhcTt4JsE8SUa6EDrGRkC4wg3eCP7IBEeEktdthBMNe+N3U2cWZEAtIhUGJSPVAZHSHiI9OUT+loAZUVm7K4ox4GYqihJU8HClTq+v3nCMUj9U3y1y7s9HR8cas2hGKPEBCn3I4hmMRhrgdg+GSiygOX2/ZOK/f/a9vvvhO5T6K11eXWrGDq+er1TAtMMsapAlDfNGI5Bh9Uyu3qJsXmItPkfJnHDsfq5rJumGI/sZjJVM9KujMUfuj598pQconE7nSNNZ0puTK709vSb/QpwICoqqMSgF9O6x1pdIbZyO0JxX8orladAF+piZzKKshfs9PkptmvuB7uLxEy8z0nfw6j6Adk0k3HcvWd3vcR/D442OOYTr2PkbMatiOtU2J+MnSPRTZjRCOrRPzVLNeqIpAvX1s7/Wq+9/rdPXf63zs+c65Z7p7PxaV5crrealUt1j0Yxksd+iw656cPBER9D2AUfqx4+/1Pj4UXuEFrNSIWS0F2TB6UFvvPNKovV3CGYyI49D5HHgT6KLfBL5WzA2Xw+pnYuGYd4HOYinyI9eI8bUKBjjFQtzO0ewTBH2uJz2bFDCm+1KDTvtmoVZw281fLClPlf9De3WrKn1ZoMVDx3WawTSFr5ZsSlYIaDW8qNH/6WaBbv6+WpJ2kZz/yc8lEmMRy2Cdk/C2YN2CLSvmclsB3lWI/oeLBjpHmd8tPM7behfatEIikEX6iZMYP8SbtvBJT/CYx+/c1rew7tPxff519vxVLrpNUGzhvZolYiGbnkdNbTeblaq1yg8ZJzTvi2TGFRtMmiZcQdus3PZ9ET15LXqxWut57hLLFzKZNA+3I3BpIi8KZE1JYq2qnoI6556XNv0u131e5X6KOReL1e3F1V1E8phi0LY4C6UdVdgre441+jBgYYPj9XFwMi5U1eFoihypaJQQjm0FqA5z0YF3AD/Gq5lhZpYKIVKCl2Aa4GBL9RwhF6v3irhKi1kMcrygbLqUEX3UDl9jLGRocht9lzZ+kqZLRXCXE4basGVzICkYEHGTyCi9eOaeQyJvAkYcD5169j5s50E4n7X62UTM+fz2EDjBl5PwPnb4xxtXdC+9XuFe7+HHW068WbeC8ls53oda9bGcj7XbDpjIzWVH29PkOPvlfqCtbdCSW4wpOAUmC/EqMgcBDZCeWegsn+o7vChOsNj5vAB83lIel/mSt0K+VwEZEsKuQJzErJMIaeOPChzF14p8kwldZZloQ4nAH2uhgco9hEG3hClXjHfDWt+cnul89O3Oj15q/OzE/lvv1/gulF5jYE4nVxrOZ8gKxaq2bS7nHDe3jh/15s2roZfQ4BIBnUd0BfG0A73A6S3xCcOL1/y8E0QAWeXP3mKZEQYwtnrjQglh4fF4hITZ7gtyG6UN0rIjIIOSTjvIIks0rt00/2foKAsRuV5gZuBXBkMX5YdDYYHGj94qGF73H6gPkfuYyzkAzB0P0p+OB6rDwZurRPOIPoNx+W/+eZb/fVvv9Fvv/1Or1+91eTyRovbqRqOQQs2K71Q69Gw0ONRrlFZK2ynXLed6er0hS7P3rDbOtEVk3CFlT6FoZarlRI977BzP6JPj558oYOjx6qbyMTd6s2ba51fTDVfbNQkxqwdcN6/0NeZ+A67BMP5aRjtqoV059zzyOnbQrs2051r+zAuUe3bpu3DrZ/YO3cf3RYy+iqsHpJpMgGBnetC3Mz9NXEbpXquNZb47JbN09m3ev3s1zp58RudvXqm64tzXZxdQMspVs1GmzpXzLsqsFiqzgDheaijo6d68vTn+urrP9HTr34uvxvvj46Ulz0ajbIALCiwuAgQZ4x511vDMTP6QbTuHpOI0/7xnr7n/USsA6d93f85tBlEbTtAk4A1ZRyTNtyN11jNNXdk29VciQXqa0MItFQnnB220HBXe4JXaq2wxjco5pp15AJwjUU+X8w1hy89bWeZr1pBteHEp16bgv+WNcIniwX98N6IZ1drO1lyP1Gfe5kr549380YViZo8uxkB97R1JHxJ7/nTw0S9ez38KbzLoLZarxK0bepzT5I3bRbkrsjv8DKOdkPsfYJOYr0GXGadyho1nFA0bJgStGyW17LZG62vn2GVP8dyfastvOhlInUHKrMWQdGiiqLCwhrAd46+XDD3uh0Edalut1Cvl6msTFmZlKFni25AEeTqHXY1OOxpcDxU7wgcjtThGq7o9BSrDvkrUCLHSoWQySzIWkg7uhMmPqBIYtaTFQdKxZFSeSSVB1LRU8yiGIi20+/Q5d9Lq0vl/MRspNB9qNh7qqz7WDEExe2F0uaE6b9UCGw0LIkWFP3bjtfD2j9OXLw4vBIEdzfBq644nR/97tr5Ub/HQ/USFcAp8jKJdeF+3xR4uMbqbIi7AwzF6znornbPrszO71+q8yp3oH8e19bFWlmymZ35P2/DUr9T6jP8C6x37/ca2bx1hYgy9NMni1EWC8W8o6rTV394KJcnO6V+rKJ7qKwaKGUd1aFQA9xNgc1YWzZQ3hSyoPwOeaY8L0AuP4IfuDLvDzWCB/q9gcoib0/kvH+XGJBnKPKTt2/QC6/AS715/VKn3LNfnJ/o9vZa69VSS9b9YjHDBciQ1XKuwDxq9xhOAO7ipHvA+/GbdqQjep//zpeEAHFm2OICX0yu1FlAESXvCyWwuCIT5gjk3y00JsyCktm+Jlz8fHctuR8oBFmLqBAhfIgo8agiZzGgyF2Zx7xQIJyVlYpuT112v10s8f7BIcrdrfQHretKRXOpPgAAEABJREFUvT2WH401Go/VHwzYgXWFDOWY90rff/9M36DYv/n+O52en7LLu9VqOZPVS3U4uhxmWz0aZHrQC+pnNYtkocXNua5bhf62VUbXl5e6ub5mdzhVQ8VVN+rgcKBH3KUfcIe/RUFdXs316tWZTk6vdDtZaFvvGBfSyLEngGQGxLOjGJ4/4KWs7vAHFPsoq/cneTUfxb8Ltml8eN/F7T2JeVe7mdsoaI73Rtv1pSa3z7g7+gs9+/7P9PrFX+kCxr3k1OL2fKXJ1VbrRaZgQ2U5KPsIzIHKzljjo0d6/MVXKPMv9fDRU/VZHAUCN2PHaxYk6GXiBzcYvOJxHnYQRwr1ag+TdtS+5+Ll/cnxkv7+banzLug1+voK8HpwRV6vlTj23i4n2mCN11iNWm+UcYIVAFnUoMzbZdJQDQ07zzj8l9u2rKGGCqkOHtnCUzO5oFohsFZY42sU1Gqz0gpFvl1gcaykPFXqxJ4KKxk164vC3ktqFxE7tOMm1oB42o7j7t+W29o0TweeHtrYfY47h7S7uu6ifsr1en4ineHL8eMsXtBkRh9okvfHWZRI9+jEuuNOsanZEG3YEC6I3BC3gvQzzaevtJi8hMdQcGt4EhpTVEYuU4Q3csVQqCy7qqqeev2R+v0B6KrL5rzTK1V1oorSFDMJIQDg76xRJC7juDXH8s6qrmLH0ZOVpUJRkq+SWQ6iTBnykvZwTUFibHJ+hc6KJgWPK2TZQMGVeO+J6t4XarpP1BSHSsVIGUZGs3qm7ezXCtzP23IuE0qGDUBdjNVUD2T5UHVi7DrXujkXDEe5SBPBW8U1yphaGiTxtB9cXjMFoP3jCniNMnSFnu7z1d7vJRv3/wgSohAlrR3g9V1etfHbzVYNm4WGTDXgbfN5n0TvdhAP/eQrC3JY65raHzP545uO7XajJffq/sdoJijyOyvdlfp0NtUctL+vgpXcbvSQUSGYsixXgR6p2HT1Bij14UP1Ro/UGTxQ0TtUrEZqXKlbIb9XV8wlZ4IYFWKgfNwjo55MJXKpZO5z6u3ACz0U+QCZ1R+M4Kt+q+gbNjN+TXDBte/Z6aneotRPTt7IrfbTkxO1fqx4/+dt/tv8E06Ap5wo+xiCPvMY8fdB8KPXU99H3a11j0VkQFCmhwkxkLFAYrNVAIakMhZWhhsR7lFJ3gmnveEzRZkZEHD3PWSeExh5gruBPIGMGTQsWFBdlRA+94UD0TIWUaffVw9FPeSYu4cyH2CpD7lHHz18wP35EUr9SCOOu4ajsfzvvo/9F+a6fUUmZYNwvEAZP3/xXN9x/P769A1K/kyL2bUaBHKGdVViZR3ktR6yKx+VUu7Hxdx1rG6uNOFO/eLsTOfn5y3O8M+mczHPOuJ4/8vHP9ODB18yyQOYLXGPfqFnz15zGnCmOUf7SSZ/Ep87oZYMARakRJLHk7R/idj7Put4oX3i34dj9r4Ptu/7XTuGJ5IeWNjmwmR1zpXEdzArSvy7P9WbF3+hy5PnbITOdX061/QyaX4b2Tj1FWzIrvaIuWURdcZY3yjwr3+pL772/xjlCx0/eqQxVyg+15EFE7Nst4hiVAgmsyB7h0hPdq/hON8G+qUPiOkpJN57PZ/jXtTv9LqAC4w3wOdCkW/hl9Xspv0jJtv5VH4NVVBLqPksN0obPLwJhe5K3eH+1XKNgl6rYd04VljkLpAWi5VqNgFrLBC3MlxYed5mLeWp0IC7viHoxi6rKpMpwDgCd4N1t/EI7SxAtY+ZyexDBH0YNrM2r4/RPWYmsyjb01kyffrx+PcwM5n97eD1t+1DYzPz0fkwZNLOJc7lT4JuCY1QI4dqTkZq1miIG64p5qq3J2rWYHmuZnWLjNpQ3ulCHdSYx0Ldqs8x+gHy4YmGg0caDI+wwokbVhgKhfIK6uSNUtjKmMwQG1nWKGRRAass5IUiFnjeHeD2pLxL3koKzH5A2QJBu2QmM0eQ0bb4GvEiztO20DbFjpQfStVTpd5XEkjFA21FnfCZ1ZdquJtPs7+RZljos9eKzQ1VrdTQtxQpTn8ylFDMKmV5rhCC2rVJO4KWDqeraccqZqbdDxH715W0W9EbFO8WBeRl9kntUvLyCdnvaO65WywV59mWtxP1NxJTI7K0VTQEHNttw6aDNCr1E6qafrliFz3ZIeALUjIJn8MsQDXCvALmYcYm7z/htl76u+DufDqd6fb2Vrc3wF0U4gxrfcnG2MfkfUzUbdA/ZrkK9EmnO2LuH6k/+lLd4ZNWqZf9A1nZk89L2s9ngKaReRfthhiUxagcRV9khTolPNPpqKS+kg1dr9enzjFW+ljDwRB3qC5XIlVVMrZGczYf1xcXcsXu1vrrly/08sUz8EJvX73U6Zudoj/hiD7oj/ZYWxPzI4cHjB2OqWZh1Yp75Z2zsHImLKSkQEZ3I64BtSXxBIMOAbj7HsGJE0wBWGDiIFLr4m9dJ1xWqGThlGVHOYTLIErOnXg57KvHHXnvAKKNDzREsQ+PjzXmPv0ABX+AQneMST8gfQRhe2wMyjzjWGOl1+yOfvPtb/Xq9QudotSvr861mF5pu7hVQkjnaYnwTBp3M/XLiGCYanZ9oauLE47dz3TN8YnffUwm15qwm1rANF0W9xdPfqbj4y/U7RxIqnQ72ejVm3O9BfPZUr5oSNi91uDeATq19CLqs6/n+WwiCfYTIOlv+zKZFiSv/W5Ojb4mhKnf/dxcvNXZm2/0/Td/rh9+++c6f/u9bvyXPs6udHu21Oo6U7MYqYxjldlQVTZWpxir1z3SMRugx1/9Uk++/JkeYZWPjx6q6PZkWVSWZSpQ5u46Pwh+MTpiZrrrh7tmJrP3aKlkZPns64l3+Gymdwk+Zw2CVSDB/zAI70Q1G8AGXmlWM4l7vYx724DQalwpc8Vim6TQGOslKHC3G2vTdrXVGqtigwW/XK01m891fXOj2WLB6kryO/X1dgXf3Ojq8kqr2UqFFRp2xjrgSLBfQb+iw3iZEDELrLsfj7eNedf/jz2tYKbcx/H/VMJmdq8r7ndIZoxXtlMKyB+xfszWxCy13S6YnqVse0P0tVQzJxzBk5v0msIN/BRbfup0BgjaB+pWRwjbhxpyj9rv90iLCpE5Q3mH0GBQbBVzgaC8yHdAaMcylxWmJsDX6jBvlZpYSvCrkFnoDDHtalgjnKfg1q2PjrVuou/JSGVdJWLEuALlY3Egq44VO4+oH78yZQ3t1ws1s++kxZ8rTX+l+vYvFdbPpe1rBZsrFkMV+ZcqsqfKkZNZMGXUmYmytBXg2QRvuvIz4tqXtgXI1ga3KHD/HQ3fWDp/eJ/aBD4ebtH6Jfc38I+Xadp6m1auJdLvv57Ph+ft1qwdt6jrNn/NpguaeB2E23Ltx0vvemhmdMEk3mBBIUSZGQiMObSu9o/TcIO17jLYN8BTFOZ0MkUuT+SW+/ydUl/L2/d+mUWFvFBWdlX1Bij0Yw3GD9X+74oHj9TpHSmvDmR5TyEy38xtLLyMKWS4Wa6Y560/x60wNCuUeoG8cr8r9eFwiGIfwl+4rn9Q9J4WKe998L7esPYvzi+w1E/0BkX+6tUrjD/w8qVCA9Huwwv9CE5hfe4xEkKb465cA0M4dvT2b4IPkgIT4co7cD9hbqW7S/selyVB9B3gGercvc7kiUlJgTaCSfjVPkabhEOULAD8EDzhJPIZSjgrCwV2PwbxIosrg4Blr6cSa73Lsfvg+EAHWHRHRw/YdT/Af6TDg+PWHWPJj7hLH6H0SxjeGezi6hoL/Qd99/33+oE73denJ7rmXnze/hvBiYzj917R6KDT6HElHWmp3vxCzdVLzS9easIG4Aor/fYaYXw70Qoh3ecU4MmjL7l/O4JGpdQUCO/UHrm/eMlG4OJWq/VWNYtHf9ADQaGQFzHoY2bCkZnHiAWGS5YAwRySJ0BT4hKLxqH2Sb60W/giEKJG+3rb5A8+jSxswFqypYKtuQ9eKm2m2ixOuYJAaZ/9mqP0/6znP/yfWOLfaXJxqdvzuS7fbnTNqd9ynlG2UNWplOd9FeVYfY61Do++0NMvf6kvv/rnegi9xgcI195QJQsiRi8T6VWQGIcx0CQfj9qHUb3jLVhjnwI/MfbaQa6a0knE4W/APpP7mBevawcjvyUR92m8I6zTCeWQNgut5tds/C60mV2y+ZtIHIVHhEmDct5MF1pzWuNKPW+Cso0p25rybZQWDce/S23gk9Virvlsopubay3wiw66cJxMb3XJ6dEUfmpQ/EUdNcy6OigP1cXNLdPWNwxsoJOjndtaDZvq93MsHh91w9wxOO87cLr5WMWYBW3kixF4XAtKGbQ2o68yQpIR5ivzYPvR7vE6QKIPJn5IM/sDXCbO7nCvXGjb9iborXfdvbTjfTVPc8iIBXWDwGs4EZmrXF2rwBoLXEkYJyLmdEFh1la3ww0I47ysVHU78N8Qa2mk8eihhoOjljezMpMrciO/hUaKjSwkCcLEGGjRZBZYKkacVFN3SpWSuO/OHkn5Mda0h4Mkg22aPWpJO3+DHE34RTqJCmyGYSJpfQNuCa9pDkFTHCmvHitlT7QNh9rECK612XzL/fmvFa//g8LFf1Q2/SvKsHGJlTIvk40VvY9aK+fEotxCl7RQxslZZFxCRgfGI++7JCOvg1HK++OKbsOpkPvNTCaPJhVaelyDue26pVXM+CG/mH6SkrxaH1pq54qCJHhcSkke5XzS4N+gMxqSmRU2ZQ3lk2rq8jyNktprJ9I9L6wp0Uc5rzoCfAms5YEg27uJNEdDJXWdkK8bTkKXXKPOwUy3t1MUO5jP9r+PspH3I6GrFCiZR+XohKoLX8AP48OnGh9/rf7Bl+oMnyjrHstQ6sq7UuzJWIeh6MryjiwrlOCPEHPmoICXOup04DNHr8Nxe0++UXQMuPYdoaeGuP1BV/1eV91OqSKP0C9hD6yRBQvNJtP2hCHo7+UJkNkErVrQMq0wgYIQjZweMuHxMASCPmrXA34jzkwys3eQaf/sPaRpDzOThaAAdm4UMeJDfFQG8RwhRvnOyFFWHXV6fXX7Qw1HY47bDzQ+PtIBGB0daIiCHx0dEn+IYj+UH+H2udtwxbHmmOiUY49vnz9HsT/TDy9e6s3btyj1C82nV6qx1LPtUl127Ef9UoeDUv3c1HB/dXtxounNJQL5QrP5RHPyrlYL+e5sNDpgogZ0O1cMlbiKot4r/fDslc5OLjiG36DQTVIEAdhHIPjJN30ydhfpdex8kH3vuRfXxvxU+TaDjCJGNmPCjXO8Fk1UjbLaMu7l7LkuTv5C3337n/XNb/6L3r78RhdvL8G13r7CPZtDC2ikUso6imUft8LtafzgqR4+/Zkef/kLPfny5zo+fqzR6AiGH8nnMbIoQszkc2/B6IvtOvXR12M/xl0Wuq4WZGAId9GtS5QcbeAzH0+/g2cx52MUeUhrbTi63cAXq+klinmqGkWeUKRuocxZhBN22m8xl8kAABAASURBVDWbtUDDbolnSKQcZS6/815stV1uqWOtFSc5S1C78ESYzdkAXJyd6+TNW12fXqqZ1yrrXJ2mo4oNYdwGaSM2Ekt5O3O3NlZLFPsWYViroY6GfjaNj9x7/RNAqCbwEzl+zyQjnwPnj/iaMda2vvd1Oz/kRaGsLJWQDTU0Dww1h75pNdd2foVevIC2c/lckCRR3OChiLAsq0qdTkfD4QFuV12UeskpX5YHZXmjmDWyVoHjovgMhWdtefEEmRFIeJnX5G0qKuRHir2vlQ1+KVVPtE49rdm81WwoGnigWddicqR2Tryw4MsEiEdeBp/Q7VRpya53cSLNz5jjBY1ksuJAsf8APKKdQ8oUahrGWb/RdvOStfgCGfSGjfVE8vrzvhS7Sg1l4dNYT5HBE2XNlJ7O6f9UFqjbVtTv7ePI/CMzk/ODK/I1gqpJqY1rE/EnPA4cmkpyHvP8iV61L4kpNZ78ARJl70fswpQib+P8Sr8JUUWSt9mmU9f9MpLJzHCAdo+Z7eJ2wXdfs108X3n996+rpm6t7zHztbNcMFcr1VyXQUBZEDyQIbsrdThhHY2P5QbH+Ohr9cc/U3fwM8XioSwbS/lAKeuqVehZKRiI8lEhBGVZRh0lPNZRp+qocsB3d5Z6H8Nz6BY7Cr3X78kVvKNHfA/DtNvtIgv76uMP+nt7mHDqdlo7xBQ4drFMJBNkCDzz3R8EivgjO9FoCcKTzuLYbQKoROafHdz7AQhAFKgjGbUDd00mAQuZsryEYCiHWCjPK2VFwe6mVMWRSac3YDc15gj+UH2s8aH/wZnDIw05fh/iDrDM3R3hjjh+7w+GKlnoGyzli6srvXr1GrzS29evdX1xpsnlqdbciwas9IK9dy8zjbuFBqXJsNJmN+ea3F6wkzrXfH6rOffr9XatLjuzI477S4SPWWSiKwRv0OXFTM9fnurs7Eb+y3F1HWTKIGWUWHZJAcoa/t/39bxGHcB+3zKfz+dVMGWKIdIbQtuktFmrXvvJw7muzr/Vq2e/4kj9T3X6+tt2M3N7OcESn+nmbKPlNCJsSmRYIb93itVAdSjZ3Y41OHqko8dftsr86NEXGqDEe2zAOp0uc5orWKBjQbIoA04LaccDRlfMTIGwmcnsQxDB+1GcPv9Y0nt21MePEbGD5wvwdoSvt8ztdn6jNfPsSrzBykgIpRreWSIcptMJY9/QD/rfSAHaxRUNzTfacly+4W4vuZBHllJMtVvYdaMVR+y3nGhcn11oeTNTQpFH5G61KVRuMjWTrRaXt5x6XKPIZ/I/mrGczXHn2rAhaNo6a7X9oa8uyBwuHO/AgN69Zib/eRfxSY8R+zGI+uR7P98nM3wUSX6Uou5AbzxDQ9/hNrypnRtysS7U+jP40dd6wX1maDd8QR4XtmRBmc9v3nIl8QY+XSpBU7kiAWamsqgQrJW6vZ6KomwFbFHl8ByTZAs1aU72hcy2CtxDWwvSgniM9KTGFQ8biIaJq1HmairFeCDrPpXKY8XyQFnEMve54OSlAeLqRcwxhelkoo3UukKRG4rcULpma6VmgmJ+Ky3fABQ7J5yKrJ/OIfV/qch9egxDRcp5X5tmprqegBlzvpSQtVJNXxuZu/WceDYHmxdEv1FIN6StWDsbXPrA18xkZpIFQSZkU60VfXYrWTw+zne8QwZyki/RZq16C+qGNhJDA/iZOtL1DpLJqPudaxEvQNYlNxAYTZLJIXqGR026K28ScalhAogj8MGbjHwt7soT+CDHPkC/fRw7pb7UjA3zFEy4X58CV+oL1t6Kedr6pppiIQRlGbyBTimRS32uYEbjrzQ6+LlGRz9Xd/gF83EoFX0UeiXLO7KslFDiilEGQhYVCd/xmiv10k+F0DOuzF1xD/r9VpH34Ml+r4/y7u7AJrMPeiDoH/xpaBGKw+iGwDMYsQUKPeAP9UYGsxlMZjCjMWtGibs37Sf0vUuKZ9gzgphUub+FSWYKIUK3Qk6sHCLlLNYMtwAZu+2iN0Chj9Rx6xgMUOJ97tAHKPYhx+7D8aGGYxQ87pij9zFpI44/Koi9Xq9QWOc6QZmfvH6py/MTXZ290RyFveWO1Fyps+j7eUSh0w8W5Hx+rdvb8xYLLIQ11mvBCUJbZ7dSiAHk9LerkFWaIdxfvbngLv1CZ+c3bACQSMoFV0CdIIlxSnyTRAyf3/1S5C63uxT+nWV8UdzPRxVtmXaOmLtmjaDbTLScnery9Ld69v1/0Hff/H/k/278miuJyeWNrs8mYI4SkrYLFHIaKCJ4LOsrVH1l3ZHGHKM/+OLn+uLn/0KPv/oTjR8+UW90qKLqKcsLmdEyLx45TCa1825KbZpJuHxxktzVR8+n4j7K8nsHvYU7KCDslOT/M9JqPoUWE61dqW/cKl5rhXXsv0HrqBEeOcoizwplliltGjaCS60mc23nS9VLBPemVoPFtsF6W6CQry+udPHmVNcn59pMl1jjUQNV6tWl8mVQc7PR8nym6dkVdD7XzcW5JtfXHPNPsfJX2mJJbRFGDRuLhjXoFqsfl7pi/Cne+ePRy2sy5sSgrwPnd76e7z7oKbRLrTTfFWbm8exngawxRuVsjLuDA2VlRy6kA/kjyFItQ8FZc6tmu5IroQC/5AhlR1EUqpALbpmXVVclG+1OJ6c+5iJNVTcoO46j5VarbSSrpVZWSZaEF8VFG03bRynVUYYyV+hIsSIDLyc0YT1T8n/VwOlcjRxpkH10iAJUQlk8ZMRP3VKthByRNtBuJUu3SutTaQUYi4KhyI8Uek+VVSBjXZlkFqgGTwLU0zRLmrimHFZ9g6s5ynuhtL3Udv1Km9VrpfpK0RYyjBEvRS0SIbVP0naz5aRwBS+vVMNHTj+Hj7dR4kfy5ho0do3ibhgLXuaANIbTMAdEERa1BlmICjEqg/5Znu9d1kRWytd77usjL5QXhWLMKGRKlPQ66kRbcoRdnMcT/vRrkgH9joeKm6bhmmLLMfZSi/lCU6x0/6VTV+gz/H5KtvK1xMbcx25mMtZ+pK9lp6c+hoefKh4//VrHj7/S4PChiu5YWTkAfcWyUmA8IWPslAsxKOKPMaosS7nB0vIf/m63K7fUB+2/ouipg47o9bvEdVqF3kWR90DQxw/EoVu6j4+z/DHC7XQwwwbTC0XgMCxUR+A+sQUE9cUXPB9T1bYL02oPwzUzogGv3A9hzKIUogw3eNweRlwWc2VFqRxixlapdxTdz9FGya6nMx6rO8IqRHkMHSjwIRb5iPixuyh7D489nuMP3zkFJmLKfebp6anevHmtk5O3Oj17q6urE+5gzlggN8pY/INcGpdRBeNdc9c55b59wv35YrbQZrlRyeQOhizCgozBZDFTzDtSKDVbNjq/nOn12yudnt/qarLQcpO0bZyRjY+ppekdnfQTj3l2PnYPP5Fd+5rv3EC5SFFWvYyxqF6pRomvOf67vfiNXv/wH/T93/x7nb36K+7J32p2NUVBbTW9XHFysdLytlGoK5Uo8Dx2EBygGKHIj9QZPID5v8Qa/0oHDx6r0x+p7PZVMD9ZWdAFRkn7cgTDeY8g/yGcyMaCFMJLLT2I0KcfI/odyObC2MPvihHX+kXGd69HvgvsWoHvUsyVQqYVsn3G/fWSyVmw4DcI6S2b1RWbHVfiLhC23H+WnUoZcx0Dy5B53KC83YJeY/Ekdv6RJlxPbFDs6+lC8+uJJmeXWl1zBLqsOU7P1HdF3pRY5FE2b7S+9nwzza5vdXt5oWuUueP26hJLY4IAXiKkVmDdCuKGPrrgapCKNUisOaeZC6i0H7iP1oXzHejWR2+bg7iPXaLuvxDWzNo54yO7n/aH+mnqrn9tUSqDM0T1BJMMBo15oRzeyTt9NcgZPwHzPEIxCsVott7llSmLkVO7nDVYqVXoJf5uqRK+y5EXIU+stVsU+SVl5jIUuaFYva5E3UJGCQuUTHJaNk0gXy5ZLlMBMrmM0/ZWWlPH8i2nL29ZOrfaci3nm6q04yTy0n/3p4YZSPInOT87PN6ZQluW35TyblFfkQWmq4ay3mNZ/6nqcqQm0m5y0IfWuvW6Fqq3F2w2X9Gdc+pYKFKnGW2lDeEZQ0JeaSIfI52m7rvX2rFtUOYb+HO1XsNH9APl3OYw0V+paV3yCtDnBoXu42vcD0S8mckMBGifZ6yDQgUbqAIDqUVZqmS9l7iFoygUYyYDAcgC1Thoj2HxihHQvlMx4QoYuHNNf+jjNPdN75qxuvKeY5W7Uvf1O+XofTafyy31NWt860qdBrxbipIVBu+VGCEDDbm+PX70VEcYKcODJ6p6h2y4hopFF/leKrKJsRhl0fBHRcaX5znjr1ql7jSooE3FfXmv19Fg0EeRd9Xvd9VBibdp0C14h+9D/vi478FkHvvHhVOfiU17hk0sCAMBIZchUCI7vogQzLDefScdyBfohhmfQFfc3cMnEVmo1IaZPFyDquZCEj+5JcIOz2OWKcRSsegoK/tyxe4oOCapOn11USBd7siHo7GGWOAj3LErchS4/+LVCCt9hKLvka83GKo/HqvD8W9tUdcI3TfcZb7FEr1w63t2ggD1o7BblbbQIZP8lIk5yAo1s42mVyuspiW73ZVckA7YIFS9rhQj4wlKYpJDxSR3QU91ynWL0L6erHVNeYx2bVg9vp6cpOK5Y2EoQejDNxmxxudjfJjtXoi82sMFQgrs5E2BOQr1ksV/w/Hta11d/I2ef/cf9eyb/6/OXvwp13nPwK1uTta6Op3r4mSi2c1azdLY2OQqs0oFQrKE5l1oNxw/0fHDX+rnv/g3uF9xN/4E2h/BtH3yFTIzWRBPwi9g8sdwWsgU+CGIT4B8+v0eS1ILiXKfhu4/3kgbZn4sKsZcBRvCourKir5UjlTnY22wjmo2LBsrUfBBCyzsJWhCVM7dWJZlCs6jKWnJkfoSYVEjOBJrYIvltlrMtZhM2PxAu/NrzTmVqZl39Ih6oaNRGGjY9NSpC2WbIGNzV3Nsu6ae2WLGic6UzeQtShzMbrGm5gjflWoET0MbyZU3bfPCFLzQoSHAq8SHtxWQThSS2hH/+OMpn8JHOZkk84o+iv7bBM2CahjejzoTPXQSBoSDQybRVNv/EKEvdC65945unbOamtCgymuxZNSEoMg6K/NcGXnzWKhT9FSSN89LGfMTmdesLKizkWmhEG7hsiWN+OlYTY0oUYbf0rKpxbJQ4wo0jhXyA8VipKLstu2ouZAW3ynNfqt69hy5gFLPGsUyV46gLuhrVpYKtBvYFIYQaTMq+caAtZe0myOfm8b9rtSbWzVblDkGUIIHtvDEtvdIy95DLeBFS9met7fUtVZw5vFj+s0565b260S8tzlWXtBno816KnFNRsWsb2+Jxiwx1gT/bFQjm2sU9HazpUOk+QvRk7vAeWjTNPKTJ/c3yG7fMLp8876LFpWCQozKkYV5UagEFRunCqu2Yh25vyRcoqQK6J87ilLlxBO6AAAQAElEQVR5XuxA/rwolGWFYsxkZgohyBxmklwKGnPh8G56HLGkmZnMdtDv+TQsBuc3t8bnKPFWoWOhu+vhnVJfsjFbQydoFrxiPiFXyXh6w7HGx49R6F/r6MEv1B8+Vdk5UkBGKHYUYimFAjcHGePKW+SMr4Qnqk6BYq9AB1TqYq13kJ0dDILSaZNHBW/yHxfOAgxeDZ3ZIboSR9hkIKLMA3jntvlqMUVttxOkaz3vPiYzEx9JpoDfjLAkMwMMOeCCyGKJMFRkMecwSlFUcpQsqg47+rI/UHcwZnc1VheLvI8S93vb0fih+qMHGoyOSTtQl4nqIjCq7kBS1BwL6/z6Um/PTvT25EwXWEiT6SXC9Erb+lp+hNUvG3XzWvXyAiV3qu16phpBXpU9DfoHyvJSyQLIJBgiy7vqEd8fHGs4eKiYHWjD0epiHTRfSW4FciIL8yYFGC+ygBzup1OffBOxd8D7yReSQTO6oCBrTFabhOCo17daz09Q1H+lF8/+k1589x84Wv8LNicnmk1Wms82uuQE4eYKRTRZYgnQL6tUVX0VjNGyUrJSZQ/6jQ6xwh/qyy+/1PGDhzrkmqPLKUmJII1ZphDIaknG3FtI8qW5A972vYtrA/c+Ht8Qdhfn7/rSh0YJGst7osaiLBbKWVQFc1+waDN4KOZ9xfJIyo+l6pE24UjzbU+LbaE6lArkU1HQGxMyEb5YaYU17gFj7prtRkuO6G/OL6DvuW6wxucXk/YuPKxMndBVN3TUZWNXNFGxph8NvIJgboUOm+I1x/rr9VJzrnCmMxT5esGmb62atG2zkVtKCR5JtCfAiwOd3EPPdi9hPP514G3fBAs42sC7j+fYAzq9i77voZyx7sxMAZgRod/vMfO8jn1++um/t9KgWAwGCcEUoikCCxLMAiLysaNycKQCa6gJmdr5oxrvv/c2UK9RIIu5SoRmjmAsUSJ5NVCH9VaxWS96lSCyFFYyrHETD+1DMMEO8ENDvYCEJs+V9Q9V9I+Z50NZMZCKjiwzNhE32qx+YG6/Ze1eKqsy8o3o25B10FdkE6FYKLHeE/0RrlmUWaYEGuHKlMRcK+K6f6O1/yEiZCZDkbVjqdRFUeTZSEbYjI7RZTNcn/N6oUQZ40TNnAhZVyKv8kMF6woWYYmvcWs1Tc0wPZPhb7Reb5BhW1ATT6UyGX2UjNfHmLRGbm+QZZs2bw1tRF/FY+QC9MOCKYNWZVHs6F6VKspSOa7PQeHxwF2PL4pduvtzz7dHRp5Y5JAtV8gyKUAb6vf5NTOZGe3uXh+FYxf6w79etmaT4mNbLZdafEKp+4Z8vVyoZuyC1kFBBiJz6bK9x7XP6OiJDh/+QgfHf6I+9+slm69QjGUo9pRV8GwpQZusRYY3BwV02qFi41e1yr1sFXsHfnXFHvSP9DiJLZjMTDiKcJX54LkvdyIYbgDG0U/AdWWeN2sFmMvTjKUBe4mpUyvftXvcT1XEq61b+ALMZsD9siBzP65PuMx4M8VQKOSlLC8UslIRgZuDyE4x7w5VYYV3R2NVKO6SCemggDqtMj9SDwXb9z8kMThEsY9UQdwVu9Yzt9A5cn/+/Jlevf5BlzcvdH39vWKaqgwLDautusWKBX6pm6szFN5CW449S5Rdxa5aCeZUUAgZk9ZTF4UxHIzVw5Id0YdhdaCszlUv1lpOEBTzW+paqPGF7bRUkgF95jHi74D3s2+IQWhxKa3UrK9R4q84wv0bvX39Z3r1/E918vIvdXP+UtPrMxT4ud6+OterF2e6uZ4LfaIs9tTrHKgqh4qhqwxll1Ujxd5IowdP9ODLX+iLr37eKvHBYCTfyWYZ8+Bzo/ePmclsh/ex7jM+Dpx7r8c4L7h7L/oP8qZ9bvYxLSUbwo2CahRpUqkQuy1MCGGPq2kNqzFHsJSc8mRcG9joqaz/VCofyAqsduXUFYUe0nKx0nK1Vg2/NAiKNUeXfjc3ubnV9PZW89uZttO1tGporVQvH6iLwC1TqbjNZNuohCJvQMLa2fXP1CSpEa57LCrLcmUhEEnsjvHpA4Mx4vYwxkUx6mt2SEmu7O+gf4THzGT0X/TN6KfhNzP5pi6hdTZczbkbAnGkuxt8SMZQjU9EOHbGyoa+qapQRtCScZiRBjyvs3eeSTkKN+ZBgbVX9R+pM3iiCsUcSuYra6TQiCYoLTa2UAraJnZjCbd22ud9ZWy0Q++BUmckuXIuCykGKTBPzIiapUxb+b8bL3p95b2hInyivCNFeCjmuLQXAH5X6gnL08sbdYgOJ4uSAvXYbn6ahiBxRjT9kErFMFIOjLn26GAmh8tZ0X5Ia0VtJFy5a/jpWw0S8jbR1+T1Ul+ijsRwXZFZFiWLshAk+pMsqDHx+Ic48jaUc56h8nfxRhnJ85jMrOXHsijkCqtAMRcYUCWb4hJlXnJ0XGJ5lsjeCpTEe3oFPcuiUrFHnlE+g69jVARmpkC/QogKFmSBtoBM7cMQ1MJMycI90FPy0PV2LO462kKf+TQQxI/Wlxyxu1XuFrofwfvaddfDK07bfF0npid5J2g35hls0dMAfXFw/ARL/UsdPPxS/fFTFd1DWT6QmHdllRrGFPKomGXK9sjzXEUODRzQoYOO6mF4drs9hc/09R812likDuEGlHfAkjDuHM39uBlS0I/iAwS1fU8D1A9pH/iEEyBk8IlmEg3XIeLMTO3EE++uE84gnDkhy0oRRstgtByC5Z2hqt4Bi/xQnf4RivtQvdGR+ge4WOZ+lDL043jCI47nK8q7cL7k3vLNqxc6O3mpxewChfeC49NTZMNUgwIhHbe6nVzo4vxUDE8VE9plA5HnhegdE1moR7jXHbRut+yrjKV6llStp0rXb9VcvdX65lyb6bVWs6m2HLWmzRqhU8ucTj9BG+0fz3KHfZR8UdbstLdu6S0vNLn5Tq9f/qmePfs/9ObVr3R19lwzTiGusR5PXzEGjtPn0y0biqiyGKgCRdZTzu4/yzoKIMWOSjY+R0++VpfTjuPHX2g4OlCHRVtBs9IXOXPQzlcICiGCu5nWR4/Hm8ysjTfbuW3gj/BJ0LgJiYWfWOhAjbaszpq6a0UpFEiCwPHjVqvVsoUh9IsyqOgWqgbMFWPLx49UHXyh2H2g2vpabqLm7N79P0TZrDbaoMRX7PTnE5S4K3KwuJ1qPZ2zh9qoZAPQjRWKHB/WeNgGUZECHTGEhejTTohKPmdSkPHTgXeHw4EG/Z6KqlJW5MqKjPnIoCl5oJcZrkxyvz7/uABzfD7Hj1OoUu3ac8+Pk38UY2Z04z0kkz9m7jo8tIOPs+bKwPlT5IuRcTCW0PKMESMJf+x01XvwVIPjRzvaGPH7N4aoLFKO3CEYay0qoiCq3qE6WNdF1ZeFgLIwaUdotQ9rStDcKNc0pbbGJq14ICGQYWQl5r8pTMoiyNTghlgqj0MV+Vg5iGwaUlaSXkghU4qFEm4T3Z/RLrCASx3Eex4LUSEE4kxm2vszxZh7gDiDAfA3HQmYmVyumUy7JxGGaeKWtraysJJspnpzqdX6lKugM222N5JIo4wpyRJVIXNdlhlxGWsz0kczkwBkEPsZ+Xy0/OG00Y8fM/otY/yFKnixLEuVBfA1Dwo2PuVdPGkedrT52rDnLVXhd7TxlC8IF0VOXQV0Bcxf9D46nejfxz1hOIxKn8THeY06Po67C3s9vubcUr9T6n7kfqfMp5Np+4tzruw3bNZraNiSBnkSK0OXlBoejXT46IEePv1CD57+XK7YM4yc2qKads4LhaxQzEpQyGmfsyHIUeol425lJsZjF6APUzsJPhF3+NEoJZnZHweMxpWLPvGgj+Uw27elllxQvVZQDVNtlGGd5xy7Zw6UTGQXGNu6PG/roZ8CuzrweGAPSSa18A/MldxlEXu78nZDaAmWwRAhZMpyCFhUMElHbjGX3YE6ELuLZdxHSPc5wuv1x+phUfaGY47lD8BQfZT5cDxSj913kZdaYT2fvjnVm9evdHb+g25vXmly9Qqr+lJFmCkzF+KvtZieybCsx9ydD6nTd1wDLPF+f6Cu71LzHLG+Ub651ubmpTZXL9VMKLOairNtbW5vtJzOOAJaaDlbarvcSNyjGqvNF6V43HUy4G1fOEAiwsxkZvgzVFYG3Y1+1SgU3yh8z134f9DrH/69Tl//dyzz57q+fIVFfo1Cv9HZm2ss863qdaRMyYLtKguVsuhuRxYrWQYQYCVXFH12peNHzsBfaTA+VNXtq2AhhzyTQqQPQXiA7RHoW2wh3cWpfcw8zEyySDzCzGRGfgF327DH/X7wOhwtT+ChZtaIIbAidDG40rRlYfofbLm4umA+z3R5cSnfjatNlVzgZgiUrChUMm8VPFIOj1UNH6vkPnOjrmYb04LpWXIts5wvmb45dSzauVvN19rMN2rIUGB1l1hIeS343xQbYy3s+lFbQ59qWm2UmNjUjjlXDKVyaN3twY+9kcpuD14mnj6FkEl3NHbawPMWg4Q/Beo1Se7K8Oze9z7CSbSvd89ObjBy1nYSibieuCuz++7CRo0mPto9JrMguwfJJIV3MDOZGWHh3ocRNtWs/zWboS2yQIwjMD4xNqOOQFjQJxJXcJI2/OIXWOhHWs5XihgKWZFkEZiU5ZFiAbpl6OKuStZ8hgww6jALPiopSC1PQGfxEJQlvqGrUD2Qeo9VlyMlZIbnJVGev6Z8Y1EypztrgM1szDoyyyURD1KbblLbnpFm4iMxFlnAay3cj4fX2vTUpgX81ON9oS61jScJzjC+d69Pi0NNoaY5AgNtODpbzV9rM/utstVzVdsJZ0y5ksY0lStSvwit2Xg2yBCncwPNjX4W8LbT2FtyHiCZrIR479q11kMEdSSfiyKyzkt4M4fmhXx95CjijDmKMVMMwF2Qgei4i/MNEfkC8xJwI7KiBeGYFQq4GYgOygnaGWUNVwEayTsD0g6mIDMD7u6g9tnFySK9NsnCB3CaJxHfgiEL1A20XHMSudISi3w+m7OWZ2AK3J1wArfQZrOC7qxX3wExZSEvVCD7ehiAh4+eyA2cB1/8kiP4xyo4zWxiTw3Xk2I8IWOMeSV3czYxeV4qK3LkS6WqBw/Sjw9eX4wfY9/nD/L9OOCD+3Hs/Zg2RyLGgfO512n9Ps0zOxBWCFCh6ITFGblXzLDYI0rd1MB05lOz76q3ZPg/hIhJZhKuv8Lv4aT9Q9iYOAtBMUblea7CidaiIlypLLvyo58uCtaV+AAh0R+O1R2OUOi4KPkecV3iemCI5T4YHqnDsVtdZzo9vdLrVy/15s0LTTiWnt+coSzPlKepcjHxV6/VbCbqlIUGbAS6WFZddl1d7kl63LHl2qieX2p++ULzqxfazi9Uhq1KZ276H2GqLczkCn0JQ62mU/JMVXOPc2epu2hyeWS6e9yXEYggyPwHum5W15pcfq/bi/+u0xf/XtdvOE4/+UGT87ftb1XfnFzr6vSGe/K5VBfKJjC8sAAAEABJREFUMxRyPkCR96Bbj3BHWQ5K/FVPhr+CNuPHTzV++JQdKdYSijwvK5VVpTyHWUOUMQdyyNr+CNfM/feh3eNRO99HX0+4j4+SfxT0vO8j0zsv1Er0SZGYTGaZQsiUWIwvXz7Xf/3Vn+qv/uov9JKTl6urS/kuvRWYMpkFBXipYBFWnY4qeKaLQu8OWKgo9Dobo8yj5vOtFmy8ppNZu/CX8wWbv5U2HMHHrRQbay3wgDI37sUtmfxHfJsWSQ2NNvL2CmVZT93ugY6OoPPBQw3gwYqj3ApeKopKEWFn9MvM8zPfwajKofZJfJMI437w0sYunHbOB9993Ls8kie309bWZXJ/C094B8P3aZhsn4bzmddz1PD8ar2WuyFERWAOEpk9MUy50IxsIntf/StYdQyvddUtcgUztenB8AfFGJSHoKCmhTHP5hkI6Q6EU4gSPGGGjOgMVY0fqxw+VGADpTZNCmayYBL1mZncrQk3+BPwek1Bdv8naR/S/jFcI04t1D7Gdw+jfATepmXkoV/ULRRnC3K+f6mc9gIKIu88UCjGCjEXRz/w1wwjYqHcorLiSCE7VggdJQucNq20ZbPkpc1MZia3jIcYHGVRiBjWA9WQIfn8J3vfZOtLStAzh94djs+LslBeANyila0l8qJQnmXK8lyukF32ZnlGXK48L1SA1qVc0aLc1YE/LygLCuq6Q77354WnkTfHBcZ4JFOAXiFAN/yE2q/32qG7h3GKlM+B4erd045b8o1Ow2mR/7Jc+xvwrOXZfMpGfdZa6bP5TIvFvJUTDXybqN9CrpiXiqzPLie8B8df6suv/5mefP2vND7+SgVXPUKuNqFSiqUC4wjQLqsKFVxLZLmXz5nZd735p+VxfngHCNUyCSzhiyuwM9SWI2SUuqHUzf0wm6VaTn+fEIePyMyI2wEP797vicDM/NvGS+7nS5xZUICxQ4gtcxUQsCggXssklYqyUom1U/X7qjjG7KLMu6OxegjOLsq7z316d3iIlX6gPm4HC6msxoqxz84t6ezthU7fvsGie8O96FttpifKthNtZuetcvex9Km/3+upzwLolRkKfybb3KDEX2l281b16lZFlhSzABepxc4CbyTosUGBr2ZT6ruV/yGbzXKump14cpr5lQVb6ZCkCKEDd72RYsHv0Gqs/M25Nrff6fL1n+vs+X/W2cv/pBuuCSZnV7o9ucW/0PRiq+2iQQjkqooB6KtEmOWgyHvKY5f+dWG+jppQquyPNH7wSMPDBzo4fqg+4SIvlWcFdMlaepvu/bTzQBhXxOtTD/33aDNzR2Y7tw38Xh/P77if2cNGXZmEgEwySVFZzFXklQoU4gpr+vbmWudcjfzw/TdcO3zPBu21XKGvuEfb8asp0p8cIVWgQIuiVF5WKrGU+4df6ODRL1Vhza3rXJPZWlM2X0uuR/zIfbvZyu9jLYnrGOrxOXIoyHDV9kkS9UtsLkCMJX1DkXfGOjx4qvHokUbwY68/RLkPVJRd5fQ9xCjnawtBLcx21ejzj3kSfTHAMvTQR2hzEOeuA+/+pfrfWf8+K/kMqIVMv+eTYPetVvB7cr5mXDHsxxaktv0YVHC1M/r63+rRv/7f1JRfqIxj5cxLbOlhyrIIHxq0aRSMI5O0ktJGJn8yPvk7JCuUQq7IBjVnPjM2SyErZRZl7Q9ZzWHUZTLvjxll0g6G64RMog3iG7WKILF58Ltqh9wP5PnItnvJu/O0X6pUiPSLcUhh17LLS+iQWN/tJo86dq2ZFDKFcqAMmRS8z0WXUoUs+BodqPEThs5jKfc/O4us2jZaIUu2yFyvi6pFZtrM4Ccswk6XIFsf2vL2EryZfEz0hIwyCzKQ5wUni12VRSH3F7gZfY7QPsZM7oYsU+bIc2XvQFpO/LswaZTLQJ7v6spbf069wP2Off4CN98jwy28XeqzECQZ7w4J/zsQlbR7zAjsvLsvQTM+bcgopRa7j9rHy/qReoPx6Zv71XIl/2U5xxxlPp/NUO5zLZEha05NG6edgkKIjLtQieHTxSg8YDP+6Mtf6iGW+ujBlyr6RzLkbJOh1LNcoSwUilxZUcjH5SNqO/BP/uMcAlOyBqBbkrnfLXMumSMI7cLDjElbBfKa44NF8OEIzYwIh2Rme0gyJ8kOht+MNEmGP8SoyILPi0I5QjmWpTJ2UwVH7xWKqcMC6WJ59g8eaIeH6o6OVPUP1EWQ9DiSHwweUHbAvVTSyelbPXv+Nxxbf6Mplvbk8rm0usDq/YHJxjrvdjRik+C74Ga70vL2la7PvmMjfaFuXKnDvVyWWbvWG+iRWHAOw6oWG5vAghYbnRolvplPtJlOUOq3WHxTJd8IwWyu/AO0Cs1KzeaatDe6ufprjtM5Uv/t/66T736lGacIm6srzTlKvj291OxyoXoZVdhY3WLMZuNAWdZlQXYUDKijiGuq5FZAKAfqYRU9ePoLHT/+WocPHqsHvXxBZllBuYz5tD3CzpVJH0CffRL9/xzuCnn6nf/H7l1bdykmsyABC1Eh5sqLrjoch5VlT+vVVqdnpyjficT1Tw3/XVycosxfcOryQudnb7G0J0zBVsFM0YIKFl8eM2UIlBwrvT96qMHB1xof/wz+ONKGI9Il1uWaeVmt1sjxphVOwWJLDyEkRT2SyVpXu8fjQ6GiHKqqRur2xjp++KXGB480cH4k3OsO5ZZ5XnQUArSOhRRMAV42M5mZfp/Hczk+n9dT7/D5XH/3lEQVDskk+B9NCL/X8Lr/bkewJIsm8zFaYHwSIRl+V+gP/tn/Q70v/xdtwlPmta+yLKB1piwLynIQapk2Eld6DWvJFBRjKflxp5VKAUDDhrgaN8WMtIDcMUVK0iJfk/jK3MWH61Mlf/BLqNeWbxu1vInf17AL9sbXMWGPxyHdcwdKRODuHUyN1+Xth1x3bXnuBquvofD7OnbtNcbGL++wuS5kZV9bxhJCRdEOiuFIsfelUvVYhjKvQ89/71JsK2k3qUHp7P65GS3QbpYX6vb7ypCHzEDbTzohiTEzWLMoyRRYQ1XVhdal8rxUQf48z6F1BnLFLJNFEMgfoV54DwrLCLsbqK8F+QKIgfKReiifOXLCBWHcnLDD43PWXkZ7eZErgoz2A7yv6O3QZqCP+OXtWBANtjCGof1jZjIDsjbGzGRm4sNran8Im+HbQ7hOf1fsm82GzeZSCzbrcyxzV+ozDC0Pr1n3NQZWYs4sSYF+hKxS2emph97wX5Q7fvS1HiA/3VIvew+UlQNZLBSQn8ZYI3Sg5z4NDmrRP+3H3nUvyRCiLVjErrQiC8DYRQfCgv2k3Zi8jDFZ2sPMKPuuot/tSbuFI8rt6iAcgwyGiRxzhAoGZXeaIegLhGZnMFYF+ljmAz/iHB9rMD5Sb3igXh/lx46rj8L3cE759Xah0/OXOj15pvnkVPPb19osT3V99VZiY9IhT8B8Xs2vtSR9u7xUbGYKWiHkEfrkSaoZh48XsIAjij1jNx19swMwx5VWC62n11pwxzu/vtCCu/X1ck0b0MNqhJAr+pccq7O5ePWnevP8P+n65K+15Brg9mSis2dL3Z5PtF3VykKJFT5QWY4UEQwWc1nwe7YMMuWKpJsVikVXgV1mb/hAR67EH36hwcGxOlgEGQzoi9pds0D/DfwBb/rpvGbUF0zIFHlWM8IfFUnENUTfIbUridx0J9GnLcIrKagoO+r0BuqCEKPOL851enqC8KqpeyuDfg28d3NziUJ/BV5yj45CX0zkQtXMFEKQj7Uoy3aRFtClqPqq2Oj1hmO5VbLleG6DIvcy0QItmzLa835aiLoTZGZGm+EdsrxSSV2d7khHD55y8nGs3nhM3QPlbDYtY35iJotBEaHmbkZcCEEhmNSulYb6GDuhj1/PwUA/jv5HDLc9ErOrZA39qPEzF/D6xk+etBVkAwGaR5k5rUwx1MqjlHNicfjL/1X5k/8FZdZVUlAgj9MisNYM+Npr/EqPDW8wYx46inGskA1BCV9XUlUpcdpSSxxDsx7ZAJivR9Zg0q6Pwk9y+xr8RTP4G3D3JokxtOPAK3ojHvc67oe91C6OWKpPgQ/rqIkdKZZSiMAoLVpPMuRA8mCQGCBAdoVMta9Vy+laRkUZeVHwoo5sJJUPGNOxGlfk26BtE+AOKjBANbvuUTf+GIP6KPPBYCBXmIm4Xbp7zD8KISijjyV08vWeF4UyV6hlobwolMGPWZ4pb90cOmcKMShQzut/B8JtfCQtmkKLoJg5InMT27IRJR2AxUieHTwuIxxBTl+8PwXtOTLcPMsV9/EhUiZEmZkkhz58iDLj82GsRJyZ4byH9o/TpYEPthhX6/UGi3ylBcfv/stybqXPuAr1sJ/ouQxo0GWNTGKsWZHLZUWP68jx0RMdPfwKg+hnGnCtE9mMNT6Pjpgr7NvDaZv8yCX4R34NBnyHjwZvZjK7B28bgcoaoKPWQjxJJnk+GT9JgcEHBGG2rRVxg++mUeoBGAtbsKP2T4LbWkBc4d9Ht46ZKdyDmYmIFu2ikD8mwVgiLVhUhIhutZXsPAsEZ47grxCs3c4Yi/VIg+GxhljnIyZj2P7C3Ei93oE6KP6iM1Re7n4R5eJ8qhfPvtXl2V9rdv4rxfM/1eSHv1R9fqUt97HbF3+pbPJGnfUN413KFbRQIImxojEk6JSAWMDm9KgbsRIlhJFgIkO5ywUd9+lrmGeGMp+DZj3XenGlxflLXT//Rid/+d80/+a3Wr95o8s3Jzp9fa6L27lWqtgyDBRiX1nZU8gLxVzyRUAklDS5q4BgCFEqChknC13G7grG/5rbABp0nE77hR3IaykoQFxz0jqS5H6fc/3Ec5cnkCdQwvM7fCdsZqJKUZXM7CNE7foZiaekBcImC8CM2iAlX6gnH1unUyGweioRPlssv3P/2wFcjzTQNWexdYgvGGuemQxem07O9eb1c716+QIr/ZUmN5yEcGRuCgohygUJDn3bMGUrbdnMLdcLpqlR3dDvkCvkpSxmUlZIZM4QNiFmxOUyyxXYKCUjj/+OQpfNIrv3MZvG44dPdMw1hv+54d6wD491VHIKkHl9IciATIoxSu5hDST4JbE+LEhIf5kZCIq4jiBTC8JmprsntWWTcIgyGRXch2T6+3m8XodogfWO8sysbv0Na2G1glc5iRLjyhgv3WK8QSLHMlS6QQCumNPuV/9Sg3/7/1Tx4H9WKB+pKEfK4IEiJMYO53DdVHNKkphnpahQHij2v9S2eqyazVNN3Q0KoM6iatZhs5lqs7qg2ZkSay1toU0twtQFfQUSxHKofYg3hweSnLTeV9GHFh4hk5l5hh8hMb5EgRQ6jO9AipWUctBI62sZm/5sNZGvA2JonSqMZPhLzkOhUSA21vCYclnna6n376TiX8KLI20Y9wbFo/b6LcpdJepoXzz0neZZF7nGo1G7RnZdtbbPDFVGC8EylUUF3+fK4OGYRUX4OssLZW6MfNMAABAASURBVNAvEhYFvZ8WTOINhEMwmQWZuUt0ACYRDWwPD7s/KISoEKMibqSdEKMCdVsMaoE/Q3GHGOlHVI6/KEoVuG3+kFFnUCR/MNu1G3D3kElmJv8Rjxk+EIAZ/mCighY+FoeZyew9/n/k/emzbkl23oc9a+Ue3uHMd6yqrupGN0ASBEASYpCUTJuySA+SHba+OcJ/lR2OsD7Z4ZDCEfoiKxRWWOGgTJEiCVIgiQbQQDe6eqrhzsOZx3fa6d/K/b5nuFMNXU2Cdt797JW5cuW8Mldm7nPOjf6LdSMM9oTT+KRcv5/r7ORUYdgvym/DTPrv6azhIdsxRlaZou4tn1vXsCFbt+7rzr3v6O69X9f65geq2nXKaeRCuAcDRCWlV2lh/pt5raryxtKpuozahlB/JeZMPptOxKyScW2c2KknDLoz4Z0Jn2irh5YFyNOs72i8b30i9xJpvJ0yGWxFOvympOSVkiU1qdUApW3bOCWN1LYA4z7kCn7EaXyd0/g6J/RNruDXuXJe37qj9fj99LWdcmJv2ADMWQB2X+zqBdfvey9+qGeP/4UefPaPtf/yj2nPS1m0RVOM31ymhTIDnuHFxBZt65GRyxJtjPgFG5wOYzJHeeb0TeZ77pxrnvi99NO9Fzp+/gD8AgP0R3r6+AfaffoTNhSfavf5Yx3sHeo8fho+N3JrJW9VN2OZ872QNhttlyfCNXE1NajUBb9uVY3WtIlh2X7/fa3fvqW1zS21g4GatmUiVXJawHrAW78SZ2YyRz/MJGhfiPWENz2E7tBNS1amJgtzLaySaJNXlVoW/eHaWhlbcion8kePH7HYzWgH8W3N4awtRnPE7cyAjVxKVdl1P2Uz9ODBQ76lf6a9vX3FRJVYVlmEy3hgcI4Onunls4fa293VydmF5mxs4jtsTo261Eosuqkayln8jD43xiAlwjV1ata1xqZwk83SNpP71r33ys8hjDc2NFwbKX7grh229HWtWAiiXp6SEu0yM5kFKMJ6CGcWgSwZ9dRXcaT7KuLfoGyMS/Sr0beBOdeVZ3F9OTllCixURZsDLOZO+1Jnin8VG8073/6uxr/zH2l293d00mHUvFb0vzsSjFNmDckY9Uz6Ln6yeOPbWqx/qBmGvataed0o1UmOYezmZ5qz0Z5j1MX1vAlLDjL16udohKNf34RMj/Qwo2yggLvIHFjRVYSuHnNlS/JqXam9I6EjspnUHWh6+lCL8yeazfkMRFvk3udR6FxK55IDnTA1JvJ6TWmwrVyN2Y4m9DBrwloRP/RmUa1FvKJo8gkCzIy+rVRXlcbo28bGugbMb8kUzsyVUqUw2DX9FNQdHvKeEnU3GX7BW8mbmZInWCu4PAF3+CD8BQY/4NAeyb3IeJWU6op1qiplR7k1BjuQUlLQqqqJq/FXAFo245USafsNB35kk5PXNbibzExvcmZW4syuaDbRzmvSqzhYHWv3nIPnlPU41oYw5qdLox5X78GLv6Gw4ACR2ViRVWlf3VQastas8wlt+86Huvv+d3Xr3q9pvHlfrn9jbqUgNyuQwwitoNdlolGhYIFIWcIy/mUZRtuYgM5kSnzHFMbcQWLH7pxOEwjqTFQjceRRUAK86GwZXVLQh81M7i4zl2CpODwxUtF9LMCmJCO+YkK1XC0XxAmUTm+G64rr90Fcp3J6GocR5/p9xDX8CKM+2LiFMdjWWrulYbOubp609/JAzx/8TC+f/KGO9v5ENn+qYVrQvsAc2sk6Xboy1emzwuN0nlGUXNpIn9DABdeFUybnDMWZsvubnp+oC1zs6/Ap5Xz+Az365A/15NMfau/pZzp8+Uzz85lqrtqael3G7t841dQVhgS/ayBTQ/ktCDqABhqleqQBm5fN2+9r+963tHnrDoZ8R00zVEq1zAxZkCGlD/HL0XqXlb4kXGiEDR5y73hoNmkjM5W8zUzhMhEFysKrKKqAsnIBvYZsFpTxC17XJZImRTvjd/qHg7FqqzVDh57vPi1/c//s9FiJdA0LRmLCx+ZkyKZtwK655ZPLgJNwICbr/t4eJ/SHbMgw6C9e6IIbkbhRmZ4d6XDvmV48faxnXNcfMIkXTt+gO7keyqFWtbKEUY/6ZZfQL1lsNILfajje5Krtjra5etu+fU8b2zta54Q0GI3VsKmIelVNrcSCWYGgnqqSj9F+FWe8A04pvvRD3vKgSl84Hm9J+itkr0ZQSrlTwnjOuYGanJ5qyqclwYuWuZsa+rDOoq3ieh06Gmj4vb+p9d/+n8u+9bs6HWAUmzW62uU01jRV1oUWNpWaRmm8rXrtrqrRLTlzwbxCzshvrgqZWGs0nyjGmOM5/Ex8V2jUY2XUQzfixNWRO9XRypnZyisz/AUOz0vYzC4pTFJXqqotyTcIVuCcef1QOvtEefpI5b8wRcpMpHNeonc6dXmuzG3CbH4hKqucWHfII1eD+FCgC/hTDE3MG5IjI5lcZraES0wmZpbck4YcYDbZRG5tbNJNDbwKOadutWpOv1XdyNE9Rw+9quWMhbtDHTnyJCycGX5Tz1tRmcwsmIWa3vCPeDP4Szg0efTN60jM2QqjnVKUn1RRpzqAwW/qVinVqgKs5Y6cuckv6+qieH2RMzOZvQHXEpqZov86OnnOgWvK2nx+dsYp/URn6G6c1lc/DDvje3tcz8e6Hlkk2lBzKBpwYFrfvKtbt7+j2/e/ywhF7L8xXFflm5XINJLW3mQSMpIY9MZTGFmONUuoa8J4GwaMrbLybIIxZDIyyYxdu6PIhozHJCcdYyVTDNIKMOFYgXgvYUF5STIz4DIGeQW3BC8ppQqFblW1rWoMejte02C8oXZtSy1GbshJKq6e13fuaw2jPt65VxblMQvF2niHibGhph7r5OBQu08+0cn+5+om+5peHKpbTJRpW6Ztmau8DiWIAe4WHWtHJn6hOInH6WSOzALZBbu6BZuYBW2f0ReBOYZ9PjnRxdELNgw/1Sc/+QM9/uRn2nv2TBenU6XFQJWNpTSSY7wThjylVp4GcmvkDjglmhpJLahV1UONue4ds0HZvP0ByvWR1mLzwiamwZDXMaE9Ievk4YXSYTI5MJktoZ4qxjl4Eda7HaLq2MCUttLe8Acv0Ke88kW4DxlFOMEEKhlGu8aAtu1Ya2ubGjFRGha3Of38HIP75BE3Fft7pY9ZyeQojpPczNShS1F2lBsTv2kajceMO5s5WqNDxvLpk8fa26W/nz3Vs6cP9fjzT7kJeaijoyMZC8fm7fuKzc8am70BhrodbsjpU6fvqnaktKQN9VrfvsVu/H3deu8D3Xn/W7rF9fomfT0krm4GqusGHWwUi1QsXFEnp+/dXFEfC0q9ZTQdalY80SwYrz/9XMy9+OvR7+SUaZzJGrxT8JeINPJ20lfJlaIpFDrjJioWx8nFhTr03+FVtLNCLuQ7N81ZrNv1TW39xt/U5l/7X8ne/13NOaU6LbUQwkAv8onm3bEWi1PFCbxOjSpvlYBbkpNnyMbaU7H+eNyUsfnLrDMqWFBiV5DROC1BdfAFh8rzIFAeK2XzJl93J38ANQueBAEZPuGcpLQmcaIWxXTzE83OMOIXD5S6XXk1lbkh7yRU79gYdtxCdIsaXQb453mkSddqAu+cW7wLrtc71siOSna0p9QZvwBPEGL77MykCmO4gTG/f++e7ty5owGbWzdXSpVCFxPxhv6lqlaCOkgpUS+TUz93h7psSR2eGWEzWfEjZ/itl1vJ36CJuEDIgOSuRPkVZVaUH4j5EEiEo3xHJsrxlEobQqZplnOnqVXVlULWqINMCkSahN546uunUq+I1LtdiCAb8oESlPGPZHRqt+i0+nW20Nvz0zOFQT+FnnOTGvo8RafnjE+s56Ey0b6atWE43tLm9nuKGklRiEwCBoLehL4Bl4vyFk2g8kVBSq5RreJ5/WWvs9gQkk+fOlKucHlkII0h4SywjjET1xSGEXOMeYSDnyIOmZDrc+rfV3ktyyWvTN8URL/gNxRA0IBZdF8AQQbcgCIOGUdhqqZVxSKc2LlWcWKKxZZFvl3f0nBjC2N3h0G4x8n1LritEVfuI4zfkCuvqh5jWM/19OFn+uyTj8sPyB0dPdfkgsWFnfNiEYvUVGGkOwzYAmUIxMJVwM464hYY9Q5/hwyrGg3rZEzFk6MDPeL0/+nPfqjHDz7R+cm53BolX5PZurKvSzbCjwH3hrgKwKKpvOm9BCp1fKfrVMsxgqOtu9q6+6G2wWiD9oy31ND+igllZvLol6Dm5AVk/NNNEM9TmKYrF/43YSURhnSB4Q2ai35FzKspgtcjL0vNctphMq/UsvkaDtfKAmTw5+T34sVzhSE+Oz0hRSczdAX9WbA5mtOvMzZGF3z7mkxmWnRGXpVkFYtArdF4rHUWufF4qJCLPxj0i5//VJ/+/GeK31GPU/6Q0/z6+obGWzvavP2e4gcF4ydX17fvq0EXquGmujgFNmtqMTzrO7cx4B9o695d5G9rbXtbw7V1ha6lulHdNPhreUrU1YHJ3aAqUHHRengKqEydqLlJvT/rNResFW5GrrhXNGY6vVSmetAr3Ez5jYaofLSzot3JCKADU8bm/OxUc9aAqANc+sJFsxVzeo5XTj9x2h5/99/V9l/932jx3r+n8+Z9naMPc5tJjHNi7bDpgTTZl7j5S17LmCumpEtntD+gDtZc4uSbwxCiKyo84hUgmopEFS3jAcGluqW/wi90Tx6Vs5IieNGnK6wGKVuUPyLDSppT7tkJdTzQfMr1uok6WkGRj7p2Y7zbMm2hqxsy25LymJsnTuRhzGcmDoEYecGP0jrK75jj+GlHF7d+VJRQCID+ibaEkVznqr0Y9Nu3VbeNKEAJw5dYC+umxl/Jk4Mko31mpktq+G+gJJdJgs2LpwQkXaNGN5mZzHqQrdwQAUETr+Su5CAlVXWtBlTUqaJunlxOnIGUiIdf6lvVqkC9lI24Ikc55C63Pt0lr/D1ZlfiTOUffjND7s3o+KQxm851fn6hMOSnnNKDnp2fK9aZC07w8dfkAgsOMAyUiq1ph9RJTiGAyhlQQMuCUDStQPHvfhjiGOg3olNWR7k9zSh3LLgZBblCRplDbftSzIxagKCg55IFnlWVrlOD3znxDJ6Qd1moL8iybqEKY2Zh3DFuxiLtwOCLOkgLpLMsq0C0gZxUXGRc4FL0zZsQZQaQIwvaKoWseVIohqMQKRQDo95yWhtg0Aec/tbiV9U27rAg39UoTumcroI3ht+u3Son3cTCsXfwUp8+/DkG4Cfaj59G55p2Mj3RYnHOQnXOBJwoFq7ZbKpMu2I2ztnAzKZnmk0A/i74tCuMytHhAZuDR/rZT36kJ48e6Px0ItFTxmkjp6G6NJbY7ZsPVb7RphaaZGbK1in6uXPXgroZhmbIJmSD6941jNHGnffZmNzBkG0xaQbyVMmYJO5JyV0V1GWX1CRCVhA+FZdlVjxQU8i/DUsx9bSltBNkAAAQAElEQVR/a+kMrkVqcwm/8BdSXrQFSkly6jjge18T49O2iFrpz6d8937MN/IwCBM+T1zwnXvCZDrFsB8dHqvgmGuxs3NdxP+GliuKGKhhYzNe29Da2ppGfHevK1OMxzEbqDid7+690Bw9jB+uG49HGqATFSfqRLoh476x877uvf89vf/Rb/JN7HvavvNtbd76lu598B3d//Bb2uEEtLmzw43OFrc+I9XUvabegaZtFAurzGUFJjHfinoy/rF16SE5Eyh0vug7C7WA0UcB3XC5hBBn/Iv3lVfM3Y5sggLyyZSFD54u8UqibywYI6loo4sFOBXdMnLPzO/JxbniD3XMMcpRHyXJq+gB08KM6/YwZDV0Q4tbvyP/rf+97Lv/a52sf09nNqY3hqwdLudmTEefSadP1ZGXo8cGMKHKlJ3LOkI/0W4mocSpPLPe5Fhw4VGUnDrFk0khGAbHGCORT8Cg7pWM+ZKFtJkUA1cg/D2MKCVnHrZs9MYKvyjf2biIzX7GSM3ZiEst61lS5gS/yOuSf1vN4C+zaf2eZLepxZrm85r1g7y6SrFEGJPbLVF/U+hDR5M66t+Rf5cX5AUDGlVwciB3qmgydzVsJOOH4e7fv6/7772HXg/k8FNpl8sTcJcVajKjGjKZBd/kULMIv4qsuP14MySyvATJZd7zkknX4fRjSknFoFPXMNQxVwovVaqquqDw6MOewo/1ewkjvVN/M6NOXxJCTi6jYrRSBeF/FciI2OjzxaJjDZrp4nyi87MLDDt6XE7pkxKecniIk3z5rs5nZfNFSa1/s85+ueJRtMgglD/jyXSGSrOMkEoofB5y3VysqjJ26saVtbGgGpMu4MQllHR1ateli9SXgUuPmclsCUGBgHsMmqHmKjDCNUqSUA5LroS/YeEdDNY0Gm1ozJXqeH2rnMzWuGJd49p9zPf0AWjXb6klXt5on++tjzAuP//kE76zPtbJ6YFmGPRudq4FmMdJnfbEabFjAQnMuJKZlquZmTJtW9DGk+MDffoLToYPPiP9VCk1apsNuY+ofivzgcT1rqyFR9hquVW0pZI8qVOAic/JRPVIa9R56+4H2rrzHifFexpv7ii+5TRNK6ft0RPJhN9k1kMmXJaZvRUIlLigXwZmN/O6niYTyIqaSGYus94v/DGBR+V790BNUyvcKbvhR48e6vHjhzrBWJ9jrM/4rn16fKaD/SPt7R1oHxzsH+r0mO+O3E4Mm7HGjOfGeF0b4w0Nm6Eqr9SxQp4e7Wt//6X293Z1cnJcFCP+dkAThreuVTcNZbeq6PdEPs1wS9u37+s73/tL+ot/+d/RX/qtv67v/sZv6977H2LU72h9c0tr62sajYaka1SxEDVsBpqaPk9Jzjg5fe+FWgkLZ8aLx2zpwd8/EV6h51y9M7pDlWP+XDG/wJf7eAip0Z3+3TN/RW/KipwT7U8x12hjGNKYB/ErmGcnZ4pPTEKDWdPpE0evE8ZOCqOEfVcs7s14W+m9v62tX/vfaXjn72na3tWczdhsdqZu8lKaPpbPnsq6+AGyjC4JWIHCZdFftLf0VwQ6uFB6AU+Rc8bGzJWjIsll1NfrSo7+hd8i3k2iDXqTC35qpcG6unasTP1Y1DRbHHJAP5L5XJZE8sQnsyG4p2y/Ll//K9La70r6C2q729LZXDOu1OOE12E8ECLO5GXXFu1Q2HMtlAuiFcFINKnmBJlmnRzqWaK2inpXda3NzU19+OGH+ta3PkRHR/LkctoUKOOz9LsnmZmMtobfoWaEQZ+jrjkTwjz2Zgg+cHcFzFxRn5tIMkOuwFVxCq+bpp9DjEFKCV6gglZKEQ9WNOQb2lduf5CNcjzKKfmZXnfBC7we8zaOmcmINIu3NOcQGmt4fC46jW/qrE1nQZeYcsiYzy60WEzlpPvip8/3C+RMZm+D93EM1s1MjGDAoddB8B1PZqL06FCzfuKETzKpQMUZ/uhsp15C0jFoYbAdA+7s2j06AMPuGMHUzVQTTrHLIc6WOYg8KE6RPngFJT/JzArEgOaYAKU7HV4oTcAoVZKbQsnrumHBaNSwaDcsvC3fOwbDdQ3XtjXauKVxnMy3b2v99j38dwtvxHfowXhLbbvORE0Ykl09ePiJnjz7VLt7TzSdnWoR/9MR9c4Y6462LLj+dcuqKNfYUc8Z7JPjY718+gQD9UAHBy/Y8Z0olHE03NCg3VTCmNecxqs0kmtA3IB2VFF5dRYLDwZcDafxAaeBoarhptb5TrN+631tgnVOk+14R81gTY5xifEhsaIMt0ReQB4sGf90A/razozcArQ1yjKzy7zQjOXCuhw96tEpSVbJU6OGDceYq/DhkPZUtI9N0NHxUfmhtSdsnE7ZQJ2Bw/0Dvnfva/flng72jnRyeMYimDUcbGlz467GtHttfRsjvqmN0braulbGiF+cHOlod1dH3KZM8Rt61Va1xpzEw5hXqZa8Ug5Yolq1BmwGtu/c09adD3Tr/rd094Nv671vf08f/tpv6O57H2lz845GsVngc0BTNZTVqq4HSlVLVo3MauGBOjBJAd5BrvWNVi6XCEIrivfGYzLrsWLH2N4Esy9n+jpoYKEOvSsyHDPyEh0ygQgjwKDkVZZfihpSAcjyifQ9gm/hZQwTAad8o78Vc4Jr8ovzU52ykZpz9U5NlcyLNnq0reRmpZ05uc7HjWYb31V6/++p+s5/rMX231Aef6gJJ/Up68Ui5htrSExuy/Qz7XJ15GeK/OAo6hJQFv6sWAkMq2cwTbgo1/EFIB1ASDEcASf+OsxMZj0orvRd8qSsOQv+MWvDgTxOZ6FHGUPfrUmLHQr6SF79Dnb/b8rb35Rmd6RDdOTlsZrJVOoS55uFZtw2ZNbHTDsCZMx4kjwDxs8p2+lb42bKTyZKB2eqji5Un89VzTMbACnGtSNhVVfMibHu3L2te5zS17mhSkvjZ2aiIZJMZiZPjIO5Vs7MijeImfX9SXwpH2pKJZ2Z3aB9vMnLvyRH9pKH7HW/STK3kt7dFcY5NnIVBj3CUdc4gNWsCdGWEsecbppaddOUdaOBVsRH/c3IS5KRF5mqdwa5DoI8ZobI24GIEFA4M5MD4RYY9TiJX1xclF9jWxn0c67fw9gHHLm3P9ZJAQZIf05dUezLulnxxWSIyRF6WBjLF/NIjrImlDYMujEhE6gw5IHgOXGJfaiRccgHJKMHAiiswpnMLDxfiJXSmEyhJBWLeUIxKpQhtY0qDEo9GGnAAh0GPX46cZ0Fe/PWPY2hAwxFGPvhaIsr23U1g1rnXLM/e/JAz558rhcvHvMt5USZjUimLZn6hzGPH5Qo7TcRf4bcE33yyc/08vmT0gcD8hljyJp2pDAEqRpCR7LUUs9WjoFxq4QHJGWrZRXxIDXrXKXf1QbfyNc5mY/ZgIw2tjQYrSnRPjOTmSkmR8BQcji66YxgAPINPGau1USkOMVmxoz8HZhTf2fkw2/ylBQ/cb6+vq74SXQzU8dCdXhwpAcPHunZs6c6OMB4Y4RfxB+Iebmrl2GUj064Tp8pNUPafkdbO3e1uQ2NXznke/aITYEpa8Ku+fjwkE8ZT9kEPOczxrGiTk1dqeUbed028qqSpyRLLrNKOdVqMdCbO3e0Sb4bYJ281+nfDT7BbN6irJ37WqfPR6MttWyaqnpEHg3jVcs9LeHkRxu9p2a0WV/GhbYEvozsu2S+iTzelf+rcZn20lb17XTandzpE0MHmK8Y9TInmOPlyp1PJHF7hYiS1xLpzCJtFqIyrqTNRrpgjh6ujXV077vSh/+umrv/nvLmX9Zs8IGmzsZaA2UlmRnlUAdCkUtAS5eNPFk/c4D4no0sQoZeZkBiBV2tWWXdIr5QEuQC3raQCjpZaDKbdp8eqbp4Ll08Vjd5Qt1drnXotnxxB51+T5PmN6Tx75D229JZo/nRkWanz9QdP9XscE8Xp7EZWCA7V/RLrBtBO270YMg4GFTMjYpbvsSVrx2dyfa5XTo4Vj7lRAhP8wVlSvEqbbUsS2KtarS9s1WM+vrGGusB4+SSmykll7vRFkDYrKe64TKhjIwKGE08nd7kDGYBr5j7ZC0zewXkRd2cOlC8PJnCb4QDqXJdR4UOlPWaeVozX+u6UdPUqpnHgYY1vEqVnEwCyUmPbPgzecaYBvQVnBl1Rt7MeF89Zn041qkYn1eNeoQp8ipB6ayidBlmAPJNPaV1FBetC3zNfKNJLuOf0B2TS1Bduhu1tkt28UTQaF8glvYK45eY5NbN5UExhImJEjtQhxezO9I4pRgQpRpwE+8IrQCXzjZ7lVK70lZDsC9Vlhj8pMTinVKjCoVo+FZbx2m9HWrAtfra+h1tbr7HRPgAg9FjjUU8vrMPBmMN2zUtuOLa29/To8cP9PTZYx1xlTubnVPluXKeKnNSPz891NEBhuj5c4z4M654DzlRTmVUZ7A0Kqlu5GlQkFVRz+gBFiE2MwTUMW5zrpHjTzt2iQnZ7mjn1ke6dfsDrfMpYC1+On+8rqZpVYUyAwNeJbmTn1zGP+GiKzKF90Db7A1A7qs+ZCMz68H4RU9byYR2wM+WlGlHVmKyNmrp59FgqDrRdnjz6Vwvn+3q888fYsif6YDT+W70G4Z8//BAx1xtXdDfTt+PN7fLn6PdvHVHw/GaYuyGoyFli9uOU4z3i/LX4Z49e1JOggv0Ksa4bhrVTSPzhGyidqlootNHVd1wktnUFsZ7g43BKDYZbLTqdqAq+rVgUAz4Grc4Q3SkYlNVpVamWkb7zFwmlwoMSi/kmA0mI07wjT4o/gibSQVLsgzqC1yctkMk6OvgXEaZPAwsfR+ea7AuK8Bg8ER8iAXNkeUNUB29BsRYi6/41N8spEgKMeOlLGeRrllwg+Kl5fCw1Jk5PeFa8uz0WFNO6FRGKTn5mS7zLZ6Fsi+0YGzmvqaz5kOdbf+u7L1/X929v6vJ5v9Ik+Gva1p/oHnCaNoWpY4AfU5pskSFABsDkXtGJ2UzZeP622iEwnWUuaADQMQvYRh+Lf1Z1IM1KWtGgkgHsuOvEUlkOVc3OZJfHEmzGfl1qro1Tsq3mbcfqRv+O2rW/xryt6RDZB8davLpS5092tPek0OdceN0/vwTzfmkpKcvZcwBf74nPQN7x0pHp5y+z1QfTdSA+pgT+dlU8b8wdjGuYTExgAvqu6CeHX0s2msmXFZEN02lEfNja3NDY26knMjkJggykhU/4SV1mVwSQWAyM/EqMDO8QM4/W0IKWSIU8JWMOcGAQQMRHbSHcBZA3mO9cityDg2YLcPQGgNdgYQ/kW9djHzVyyfqQpzB1wqeqFMi6JKFTug1Z9bnb/ZuGunN7Eb6mHcdG6w5p/X4gbhT1qcApa3kUBS9DSuZb4JGxQJfL6+YC5H6kipC1/IiGK0ITtC8DIc/eCryhuJL3HrJWWCcTjF2l1hIietRD6CcToc5SlvkyCDKFC7odcBa5qpLquKMN6ASmZjM41AyvAAAEABJREFUoBSKXzHw7pCkVNWq20aeavyxgI804tvd1tZ97WA0N+Ia+9Z9DddvsaBvatBuazDYUvJWE755xe8qP+UK/eBgj03yBRN5Bv9M+3yn/fTTn5er9cPDfUWjY3LV7C4rDEjVtEpQrxpZapStElOQqWnqzAsy38a9XlM92lbLlfL2vY+0ffdDrXFrsI7hGWLIq6ahLqaaiV2h3FVVy1kI3RMtdV05I/8VhP91kOBK/Gv4jAzMyltmUTbtEGHqNOTmYG19Q2Ou/WravGCcj7n+fvzosT799FP66TE3GGGMn0N3dXh4zKI/V2JcNrl9uH3nPpuY21rf2FRczbdsiKo6Kf7q2AF9/fx5pH+qfTYCYSyqKqmhbwZsHFoMs1MHo19kGHLqFuGGuDDet7lav3XrtsZsEALtAD2oKpmbPDlISqRv2qFGXOWPxhsKf0U7zBNyAZeZqXcrGqHwByQTMrytQOrFM56AvrojWSQKsoIY2fAHP7CaK+G/ietSN2MitEq3osELXIWNoJU28F76TYn+aqpKTZOUvJMJhJE0zE43YbxOdX5+gv27kDO5EZWRaUBFLstc8IzeqjX3oc7TuiY1RnH9O6rv/lWlO39Di83f1Xz0O+pGf1lqv6ucbnPpPdLCai1SUmeVOj5NZbX0CAZYSat6eibvLBnrixHrQOHgBQmENxbu3IVExQaIzzeRXzdQ17F56MayBXN3XmPY2VCeDZVON6SzHYbgnub2nmy6rtmLC518/ly7v3iil5881VPw5LNnevjTz/Xk45/q+Q9+qBd/9Cfgh3r+hz/S7h9/rMMf/kwnP/pEpx9/rsnPHmr+6VPpyb78+FyVmVJLmdzuOWsJnUzd6GPakECsmSl3Cjg9kJI0GDTa4HS+tbVZ/HVdqSLCL3vEJPwBsl/6slD/pV+4XNBL2iU/eseICdBw0anqHRyeK0HSW49+fCUjHHAKCoR4ySPaUXiuRD2rFPWtij958Co5NOSjHXVdq6rAkjpKFfEFydU3xPRV3btSZOxT3MJO2cidc/1OdaVIsIJuOBpOo/rG9RFFuVDAPvTV3pHbVYpViTQUxVbgMnIVd532kSFW8iGq+KGlAX10eQereHitZK944etR4pCJULQxLzplrpXUscvl2to54XoY9VBI2pxI4IAkrz9FA8lpSfGVahUKzwgV4BdATSFJ5sBMCUVoWMATi7/XrVI9Ut2uqx1vl+v28eY9rW9/oLWt9zVYu60Gg960m2qbsaga39Jf6NGjT7W7+5Rr9WOdcSp/zpV6/K9eM76ZJxSyYQLVDQqHoiWU04yyPZQySSw0OVfq2Pnn8FutzluJE2A73NT6zl3txH/gAUYY8fHmDifTDVV1g1KTBwpLM/CbHE/yFF0qmSTCBSoBqVB9c478S868TE7uLkEz3wOlmjrVGvIpYzxeV8MGxmn3gu+ph4dHim/jjx8/KrcbL14+5WT+hL480Hzuats1FqDbunP7vrZp73g41hoYkUeDoUZZNL041uHeM718Eemecw1/Srvnir5uGMsWI143jcwr8bqGpLoZaMz1fBjx7e0djTiNj8Yj1SwI7q63OaP+NUZ8QJsG7UhV1ZJ1pWwOYmmjCiTOS0C+5BMp3i4acz+ULRaRoIEs/kWywDLpNW/PMUgAsnoiGFiFvx59rSSyiVxNiY1lHXrupjDY0oI1fk6V5+r4hh7G/IyN3Gx6LmdBT8lktMWEM948+MrTEb9gOOZea+FjLapb6sZ/Qdr+a/Jbf0Np62/INsH4r8uGv6VF813Nqg84ud/RtNrRJG1pBua2joEdqrNWnWLzDIJy85WBXYOKH71hIyCNGNAN6r6j3N1Strvy9EGPjH+xrXyxpsXRgKvzSrOTrMV5p+5spumTYx1zCn/24LmePd7Vk6d7evrkpV48fKmnP3+qlz99ohd/9oleYrxf/vDnUPCnP9XTP/wzPfn+DzHuf1bw4g9/rN0f/Vx7P/1Ue5880NHTFzp5ua/z/UPK5QQ/XaiOb+esocWY03NBPUsF9GmMx4C5EHOiqmr63UW30u/IKEN70FhSSyRROOMVULwK4hVMaBGyyyiVcMRlMeCSTG91RJmZzAyRDAVRIepS6pAFz1T+IePJlTzJ3OWgCv1irloinJIiXIx+XRV/zOMw9F7SpMisYGW3gsqs8G5QLV3ELb3vIjEfF9it0OPSZvT1XfIlLibzqygR5RWT+t1QpneKLK9oSQF+0aCC8AdW4SUNOZVe7rsZdo6GXoOZyezNIILnZlyUEplFe4qfF/OeUrKMhd66qXx+IS0mSou5ErzUdShmRvLmQ7GSSddhZjJbQlBytiUU1FzGIPcDHX5TVTeqOanVw6HqdqwKYzIYbWht47Y2d97Xxs4H2rrzkTZufUvjzfsajG6RZqwWo9AOEqfIYz19+jkG6nOM0uNi0OvK1GDA27bWIAxL3SqlSlRJmVsJNtDobSowg49BNx8otWtKw02txffaO+9p6/Z72r77vta2bmu4tqWa77upGVB+i+FqlbySp6Rkjt/lZqUMM6MovwLxZvC+Sah3JpdA5nozd0kdaJuRbvEdemNtUw31c2oy7+Z6yXfwBw8e6JNPfqEHDz+lvx7pgBN1XMPKksbIb/JpY3PzjjbA5saWNjG8a6OxKjfNL8609+Kpnj7+rBjyk5M9zRec9JhITVMxJoGavm8k2hz6Gprj9H07HGmdG4ItTvs71G2b6/XRaKQ47Tcsdu6ucGbx7udU+G7C5dSzZmPRYtRr2plSK8HLCqMuyUyZPFbQL+FinlyCfDrmcsYk5dwphz9ol4uf6MvHzKjGTbiMGsKD6is4QzYAKU+UGx6KV/Rt+FcwM4XxCNAbMjblsfkyNuqZjXrHBvfi7ESnx4eaTS9KTcrCSzoesqGk8EAismNM5uj43DCYGuvCNjRNO5rVdzVrPlIe/qa0+Tfkt/8OBv7vKt36D6B/m/DfUBj9+fi3NBv/BU1Gv6bp8CPNBt/SvPmWFvW3NE9xXf+BFv6+uiVyel+qviWrPlKqvq2UvqsqfQ/8ulLzF+WDvySvvyfl96TZjrqTgQ6Psp6+ONHDT57o4Z/9XE9+9DP94sef6uOPP9XDZ/t6wRX58bRjXVhocjzXdO9cs5enmu2e4uemYu9IM4zzLCg4f76vMwz/0cNn2vvskZ799BM9xaA//9Ev9PxPf45x/4UOOLkf/eSBzihzwmbhYvdQs+MzNhOsn+hD6sSaaUrZVDEPKgxg27bq0TBGteqU5G50cy5wSdH1vGXSpa5Y8XnhmZl4QNBrUPiRIZJHPYIX0DL8OnWPNC4p5ADUQeWJvu9RDDX1D+rJSxsu5+1goIabujbQtGXe922ET7iuGvKpZKSzKGsJmVFkDzMjeA3SzfC1eL3iYi74KzwZjADkX8/zZQr7EjJmV0L5DTV/lcey8xapjj7oUMAs7zoldvE2P5OxUMeCwPJ4I12UmuEEIOW57i+MV16RJuDU2czk5jKg8DPIdd1izIeqWaTDoNec0AfDLa1v3dX69j1OyT3WNm+pacdKKFhdu+rG1OWZjligJpNz4hoN+F7VDlsFUlMrlNDMSpku/uWahS5J+DMTzqpW1WBN7WhbW1zvb91+H3pfmxj19Y1t1ZwEw4gbymleq0LevVKBJRn1NzOa0oOMrx678n5TPmwn9Zcia+dt5izs+FKjtbVNjbhaT9RPCMS4nJ6f8W38c4z4z/XZZxjyB5/p+fPnOoPfsdAPRwNtbmxoTLqWvh0M1zTgW3n4GzYv0a97u8/1+PHn2n35RCeHezq/OFFVmVr6t20btVwpNm3FuFCXMHIZbaNwNEqpjnqtK07jge3tbYURH7CJa5pGyenDVf9RaQPu8RY+vebMTJ6Sak4IDYtGlWqZJRZ5lwzI6A8Vx/Be+gvjXS/q+9Zo2iMQC0iPjiBtvJ77u9KT8RdEI/Hm5zKdiZbdhJbOSpwp0S9N3TA2ldxdhrJkzSUDnNQXbNgvzs91Ej/lPpuU+JRMJqnPw4sn+q2DuTAndaUw6hHOkV92cqp1oVYX9Zbmax9J278lxWl9C8O++fdUbf0vVN/6j1Tf/o/U3PkPVd/5X2Lo/2eynb8n2/67V9j5D6Sdv6tu6z9Q3vyfSpt/R7bxP5aGbAja35bavyjVvy7pO9LiPXBb6rY5gbeaHpv2jxs9epH02adTff7jAz344VOM+J4OJjMdy3WakqZeM1aVbJGUzxeKX09bnM/YnE41m0y5aQLTiaazqeZ8wlv9eusZ/XR+cko5Zzrnm/rJLx7rBCN+gFHf/xNO7D/4mfb/7Bfa/cmnOnzwVGfPd7klOFV3PpXNOzmdaOIfHZvcVVeVWsZmgM5XnmRm6tUna+WCZQZ/xfgV0ygqJZdTv1QleXJZzL1rCF7E1VWtqq5ArRZDPgBt26oAg95Eu2hjzMu6qdW0jYIX4ZSSkie5ed/u19oVbQYGXot7O8OvR6GbiuROJmYmsx7RyTFpQ9ZsyYsACH5AMViWSLOCEcv4lMVsgQItMDSAb1jdNWRnEUiAmmTSC5jIA4RfNJhMRctBEq8bsJAHOeTooBKGKgC/hKER35nUA4WJ8ihb0EuoK/UUdTbg7OYrJnxanEv5gvpfKH64zPJcplia1RsSsiNrOCou+jH6JE4vhfHKyxEuVyKUR8bKFgyXEeFmcurrRVEGKMtQqRqqadc4LW5pzHXv+s4drcX31Z3bGnPlPRitq65HqqqBUmokq9jh01d1o4pTYEKxwpAXSr4IUTKTWZWkJPNaRjrHUNd8ix1u3tHmrQ+0vfMtNg/vc4q8o8Fgg2StWvJqqkaVV6qbRmZOHnaJ6JVOrkU2yvAeREe/M8rIdTJlmdlNEBNPyHTWKSDoWxHCK5S8krJVcFxVNaDObH4219W2tTyqKOn4lFPL5w/0GafxTz/9ObcYT9j4HGnOpq2h7cPhWGvjNY3GYw2HAw1HrVq+C9at0545J5+Xev70iZ4/e6JdDPrx8ZHiu3tNAU2qNWLzNcDg1/S7PGnBbc4cPUr4K3ij0UhbW9vavnVLO7dva4NNQ9u2apj8qaroD5dJ9F4g+mkJ8gh9cZPcHAmTaLPIN8vxutxdVV2pJr+qrpXwwxSR9AtaFvLmxS91kjLgYZws8sAoWSD0AWT4mUFbQYSVGR3Q5U6ZPELH89KvUHqRK/EZUENylYLqFVeMIGObgcgnkJlr19GR74JSAqvkyxpLtMXInVaXYpdFB1te4vpSo68adLShPyr6x8Q/4kVbIg29wZye81nqXPEDRFOMl3BVMkVcQsjps8gzCUfaBZiTnkMnaR0kuoX5xrX4PHNqB1NO79M04mp9TdNqU9PmjmYt1+6D72k2+h3Nx39F3drvSsDX/5qqNQBPo99SHv22fO2vyMe/KW+/Ldl9uucDaXFXueMEvtjSfDamzhWbkE57z0/07OG+nj/a0y7+k/OkadrSuW3oaGI6m841o/afVS8AABAASURBVL4LWrRgfBf0QXwyCA0wXrOLqSYY6sn5hBuKOf1piv5RdLabMu3N2eSW5F6RmvgZuUxmWhyea/7yWNPHbGj5Jn/000c6+LPP9OwPP+bk/gvtcWo/+fSJ5i8OpRNuP2ad0sJUUW4dcKmuTTFHawwcOYviFM55BaiBREXjU4lnKSHAUMqINF5mJoOKuhYwZio6hbDCUdCNcPD6NJHuVUgmpwA3l5npTS7ivErylJTok4q1s67CuNdl3nlKtKtWz6tUN42qhjBzs2V9CFTIp1QppVoONUOPzJXlkqceRhh/pj552T4zk9nrkCxS6s+J6zu/f3/1KpnZV090IwUlv5JFBOlOuinLOPFaZvfOSd3nUzkLdcIIeI7uz+QEiiLh/cIH2WsyZiZj4MyuU5MnVwx6VbdyBr9CERoMzoDr3iFGfLxzj6vvD7V5+1sa8U29GW3J27GsaqWqKTDSWd3I61pBDaOhVClbrc4aaKtOtarBmBP/HW1xlb55732M+T2tre9obW0Lo7ahhnyq5NCkyqUW5aw8yd1B0CQzl+kt7htnR0kxOkwCgUz5qkobR1xhN8OhRH2Ey6y8e3v7+vjHP9bHH3+szz97oBcvXurs7FwxMftd9UBD+mCAQV5fW8PQrmttPFTYxNnkTHu7z/T00UM9e/6UDcCh5nyjSimpaRq15VTdqq4bVUxyRS+wAEb5Df3esCsfr42LAd/e3iHvTfp1XUPq2JC+qiqZGdClM4vwCg7fwOuP+XW+UX5DnaLeA1WplXtFItJHfRSyAVjLxyzCgSXjS5HQ36ww2gX0b/Rx4Esl/1UL0RyjXwIxRm3bKmhC7w1dUekHXbrFYsHtyrnOyg/FzeBnJafP8JWHvjPSWDQbRuQLS1nO3HGVjWtHxLIfYJa+iY3IAnZgbtKcvp6CmZHGkzrGJhvjU5AogXmZnbXGlDGyZ7t7On7xQlOM7aKr1NlQC+btCZuO53sH+sWnn+uHP/oz/Ri9/vSzz7S/v6cpben4nJbZkC64kRPllXpTN0UdqU80Y0FgFpjOVE7g02mhVFMlTegxfahrLtIVIJQBjyzy5Tv5/PhcCwy7Pz2U8Y1+8vMn2vvjnypO7Yc//lQnnNbPuYKfM+eM7+sNnRJG3ck/JUdnW1XMJzNThJ2yzYyq9BDO4EF+pY9ZX56ZKdYGLzT8V5BJBZKiTiv0sq5E3yXasqIxv2vWgR5NWSeahvbCK3Ke5PRBlGdmMjP17lXac9/0jiQe4ivcFAquwwpAvvYT+axAXqEFb4KIuyxjJR80+CYjPt4ywteQiSk88uxlHM4SIac3OYP5KlyKiRRpIgoJGOWt3Mk4OaT43c7FRAljXnEt5yB+va3im3rFJOqNO7JMcyMPM159DtRJV4BvZjK7CVlCKOBXce5KLPapHhA9UGrGqviOPuL0PN66j9H9UNu3v6PNnQ813nhf7XhH1XBDVo8kb5WLwa6gdcm7YzEI493B73wgkd+IvNbj+j6u0m/f18bOXY24Uh+xaRiweaiaWqmuVJXF0FXVTamfcGb2mt+s55m9mZKA581xTpoVyP6NT0YXAh39lS0W1KTMDrcZjbW2saN2uCanrvFHFg729/Wzn/1UP/jjP9JPfvyx4jv5wcEhQ1upbcca0ZctfRCGr23XMLDrGoRxZkKKcT07PNDuk8d68fih9l4+0wWne6EPDRMx/vDLkJuPIRuAum5lnqivAwOuumpLGcPxhrbiP0fhNmWTa/UBJ/Son1eVLKXSF+5WqJlp5dgnFm8YTCp8zc9inwlmaBcxUK3gtL2Ws5mrqFNFHZIz9kqcIl25yCUZfReQXLaCEU+hmGlFma9BlEU8ZPlkaACyeqiTAqvwF1Azk9m78QVZXEVTlai7glLPqL9MqhmruBUJ/a3c5ZTnRAQSqRP+zOZscnah89NTzTilCgOV6I84DToy8ZiRGQ/Zq6P/OvJaITOWC8Jzyp2CGXIz5OdLLNy0oJyOypVND5l0HAjmGNHFZKLMFffiYqLF5ELTw0PNnj3X7LOHuvjF55pg1OeLrFmXdDpZ6BjD+eLFvh58/kRPnr7Q3sGBzi7ONZnNNKPsBWV2yWVNRZlSx6EjL7FAd+eW2VjAR0YNusFcsQJ0hHrTQaKa6ICVtAvSRrqOvAMQGe1PVsnRK8+uKjDLqi9YXY6n8iPWSbB4dqzjT57p4KePdfjJY5092uUb/Yl0gsxMrKuucHSdBmx6B3VSGSMYZiYzi+grKrv6R5wZ4beALpfZm+NLprwMvP4Y6eBagBd5FMaSmhlBk1NHPHSVgdJlCmfm8pRUoROhc2Yms57nrCtlPW0q1U2jijZX6GeFbCIu8gxZM5PKY0FkBn0HQrjvSX2Rsy8SeGu8mVERX8KQexuIeu0J2WAGBTxSvL4s+g5m3uh197Y8VpKRKpaGzMTNKidwJkIFEkY9xQmd7+jMfEW46uYKJM1Q8PllLSO3KOnGaAfzjTBl+iugkoOKM5TGUy3HiCo18makimvv+Kn24cZdbXAlvnEbo37nIw0xzC0GquG7d9UMlVjUjbSyMOguMQlFHhWGLH5vfX37trZu39PWnffJ557WN29ruLalwdqGmjBqbauibChcqlBAwiklmdnr0JdzhtirgHX5rOIuGTc89JEwOpQf/WSp1XC8qY2tO7EBKXU2N65Nz/To0QP96Ic/AH+iTz/9hV7uveRb4EwNJ5cWA9w0Q9o21JD+2uSmY2fnlja5+h4wqRbTC50e7er5kweKP85zcrTHN8UzVazuLQvOoKk1oC/qhvFIleT0LfUMrXHCQwz2eG1dG5tbunX7jrZ3drTGjcGYE9OA72tVbI6qWhXwZVqSv/JEbsFa0fCvQD8s+yAL/yVC503GOLtXGLKBmgbQ5kS9JPpOyC/T6hqVTMXleMfrVXTK/FuJhdTriDxWeD32q3Iipy+bJmp7KRuBQNQX1PR3/HqU094quZyM8UIzzVmArAWbtwtOwWdnJ1w5X2DM5sthzWS7BOnEUGdouf4s11S11NbKoAvdIfMFKTqwQK4HfU44x0kW49ixeZhjxGcY4QVlLs4vtLi4YDm5kODr4Ej56a4uHj7V3uePtff0ufaeveRK/ameYMSPdomnkJZxrflMY7RPtCvTqDntXVDHDn+MV9ScxqjDtHesXwviw6A7c7oZDVWPR2pART6lrljrGYeTGXVcsKmJNB28sjkis5R6vW3R/5YTZl10OCl5Yp00xWk9zbPCwNd0ll8sNOGq/YKr+NOfP6ZNLzR5eaj56Xn5nk51omdEdUseMT7JXYl1xqEWIJKcJZMuoZWjUiWToMGzIhI+FZ9JN6guXcRcBl7xxIj1EKntEhEqoE4wVQivUk/q6viT9/WPeV7X0V9JFe1JrKGe8NNnFfyIqxviWUcqwoHEPI22x0Yg2h8wmQRifAOiDF1zEWRpiskf6IWlVfX1SzojJ3stj+B8EcTO8RKRwyoBOUbwBqIVNxivBC7TBn8ZeFuaEs3LXEJm1Wku45/kAii1My2ck7rz7dzL9fsUJQ5gyIPPpIleRPwLHiP+Ogi+9izjqY+xOCdOW+4DpWqkipNknMKbtVsaYNRH2/c5oX+gdU7s7XBL7WBDqR7L05Bca3V815O3quqRak6vw/Utjbn2bTe3NcA/wCi2g3Xih/K6UU6u7Cb3pDBQCWUzd4UzXq8ClhT1lPRq3PVwRMa0C+iaC5kSjIhACcQrAiAjAaJvO/o+UDW1Rmw8Wr5xezLN5lnxd9M///wT/eSnH+uzB5/oyfNHXKOeKnQqsegZkylTT6WKU/iI6/R1bW9uYZxpMxu1Y07jL54+0iPSvnz5WOfnR1I3U9sk5GsNB41iAibyMaOPTCwlpg6/Uk2/j7S+saktTuHxbXxza4sNw1gVEzkmc9CAGQn15R09UISv05W/RNx4Rd4xVi73Wol61U2jijGUUWdkI222kMvoRg/Yb3iQtKyM7kdLaSz+N4jByhiLkAka6AVJT6II90BQUe4XIeS+DqhrlKeOdgFOwFFuhaFt2lqe6BN0xZCJ3IMasoFuMdXk4owr91PNZlNl0jIFlrXNih6NWgejw9Mxpl1dqWtqGTRTRsyZiMvEl5ZfUiM9IMIx6OwsJa7TOVIrc6rOGE66WXEr0J0vND+a62TvTE+fPNNnv/hUn/78Uz1//EwXpxOx71Cq6gJepfYLKtVJxd+xaciUkaEdhjkD43QfTc7IyRy5LFHfRJ8E7czoL2mBXI/oO2SQN2ou4hNzpmVtaKtGNf4GfWox6A08sySV9cFV5HmHyhivljzro6nsxYmmj3d1FhuVMOgnvUE3+kQ4I40Z7wB+AVM43jzhu0LULSCkbkJLF0kCEQz6Kl7lX2YUETcQ5fQwOvEKElXtIUUv9X6TeOTmdG1SbHhSVakY9JSU0MHwV/RhVdclPmjCX2hVy1Mq0KoAXXemS36Jd2wQvOjHq2p6qSqS+uUcGZvLyj/x7qFSsBF4O8wMsQBiDi7DvuRH3BJ6hzPiSEsi0avAeyx5ZkbUFQhI1PkKJslImngHHD/h0kMLuZg+LPK5m0rzC3aZfFOPyY/yJqZKYmFz/Ebn9jkp7Imu3CUX1srfT0dRBkxZsPEEcSZK8hj4gSpvVKUBC8hQ1sbuelPVcF3j9bu6fffb4EOtbdzBiGyrrteUMOo1iJ+KH65ta23rNt/a72r91l0NuU6vuaKuOa1WTMyEIkmUmFyGQllVkb5GAZPc4VsACagZfl25CJmZzN4OyZTpl0BZPVhwrtPVUqxrjhSRSqVPtVCdFmrAaGCqGkNyoQ5DHFfhn37yM8Wfrn0Up+rd5zo+xRhTH0+JdZIFipzC+N++fUt379IP62uMZafJ+alePHumxw8f6MnjB9rlWn024bs6W962rTTmFDPiBNO0DeVXMmcRzxRNfnL6pmo0ZGOxzuYoTuSbXK2P19fVchJvl7cc0X9mkpkV6I3OXuNGMQVErebra0KvMVa95pK7YiwrFt2qjK8j7YyD0NQVogTYl0+EO10pbYRFmm6JCPf5UIACGZ3PbGh7ilzJPeTyMg35lbFHXNQvoqB6Dfr6ziIpZZe6QFdzCd2tWSyTO93hqpLLkDUmKD2hmLNuIb/QhHE/Qx+mfEqL9jgy1FZByw/GRZ4k7shzRn5zaFyplxOxSwiqjJPRXwTDr+K3IIrvxdV0LgtjHpsGTsE51g6TDF3K1UDzeqwpm/ZzahY/yHZ6NtH5ZIb9nytOzh39KFFYpvaB0rXUcjmf8nyhMOLz+UyLGZsD0i4oM2NYO7Bg8zCl3PJpICgGP/gl22vjYlGG0WeW1KI/dapVofsm3KosyhZpDJkUMg1rVGqVaEtF2tYqDa3WMCf52VwXGPIzPhWcc8OwOL2Qc0WfSC9ZUTeX8AEL8FK4FQ1/CF+BViOfS1qG6iYNcRCpSxx+N1PArKcrv5FLgUmXmUTDXoHRSYGo5xUonwIYDQUHT0hwAAAQAElEQVTPzMQjCeqmivWnYi0NHayqWgl/oIr+JOz0aUqVnA1WhZ5W9GOCekpyS2TT55zlxa/CC37AMea6UraicISvHsMbgHzdx0jPYGoFGqa3QkuXoQHIL/Fkysm/RPqSlOqXPGylLoVbXoynDGXOs7m66QxMlLl+F7t75+SYUABjMbOgZMI4U6OS9B0vCnxFiqJVQCrHw7CpTo1SqlQVhWhV8U29HWI4+D5bQ9e4Lr/F1fn2nfe0sXVX7WhHA07wo/XbGPK72uK7+PrWjlq++aZ2oJoNQdMMVGGQooyEAkXenpI8JUUFzA2yhEy/rHtrDvQVXXaZfek3eK4FajxXbXONfKFxNZcmuzrf/0RPH/yZPv7RH+iHP/wDffbZz/Ti5VOdxPfP6YKFeab5vFPLp4W1tU3t3Lql9+7e0dbGWKNBrbyY6OhgV/EDbk/5Nv7yxTOdHrMB4GRTMbFarh9bTv51U6umv/uJxagyYRApI2yMRTsYaHNzq1ypr29taYQhr+nbqq7o10ruLvNoFo253sBgATOTWYDAFzwUrRW+QLTPU9aLkX+KhYN2iPpk+JlelVExY5x7qTe8u2u8LMWg6G1uWdbbov+18qmrAEZaGPcw3Imr8YQuu5kSVTX6AC9v0ROmWBEz83c6OeVW5lgzPrlkNigWeaCDAiEVQFgxDgsy6GCEP3g3QQS5Z2Syh5/6YMTtbCaHdmFkgdDV8nM3jMts2Op0E2N+a0va3FCXava73iPyKgVEXiqLuLMOsedUrEceQ4Xxzuh8h0HvoHNO/nFtPsOYzydzxZ8w7kiTs0W3KNPynF0RJkAJBsfl6IVTH6fuofsVumOEzUyRPn6d7YJPBBd8KpizGUgYn5r5UrWNavwV8yIZuk8+MlMgydTI1XHDMMWYTzHsHSd0n3alLQjJqJcjF+Ubac1MPHqjswx7ieIn+GWfSPZW2Yhc4brQihd0yTeV+kH0VkekuSm5q2JdqZiDYeBjrfWUFOuEJ1cJIxM0+ryJGzVkzUzioWtiiPSq81cZV2FSRcqCK+5X913P54v8fe4dZQaudVUfwdssya5BKEUoYCD8PQzJ1RNNDKzCQSM+eDfR5+syMxA0SZQlD+oKxRIu54zSA1by8MckSjJV8BM7eZ9dyCYXcu7C3Dol0tSMQN0JGSMkmbnM8EPFwMkiHEjwgwYMf+CaX72j9BLn1C0mTaobVRiOdrSm8tPuG9sabt7S+vZdbdy+r807IChYx5APN3dUc9VeDcYajNfVQitO5UZdqsirquWJSViUKOqUFHXMRn1QSDPoK5CpuMy7oy/eBjpPvkrrJgNuphQgk2oJXbrIMTPROxaBuYYY8TZNVXdHyiePdfzoR3r+6R/pk598X59+8iM9fvqp9nZfano+V1Ir6xoMeqe2GenOrTu6w63EGMMb43V+dKD950/05MFnevI56Z4/0+yMb+MpaTgcakx/jodjNXWrRH9k6ta3iyXfJGNSttxobGzFt/F7fB+/q002SWM2VYN2pKZqWdRamSGs3pld+XuOrsVb8ZtZofolnFmfV58FOqRaliuCSckbmSqZV+IFEjCGplsCDWMMQ7/jqrZQ0ebgqY8j+IYn8oCdkQ0S8ksQvPFEnsEI+jZEX4fMV4WZScAMKmkRRo35Gmt9ksnhJzf0w1Tjr+Al6hxzuaJ9EXbk53zTPjs9xvhNaRA6iFzk4aQJWCZ/rHiGZnNJLrMkuwanFO+SWAqUL2aaHZ1rhvHimgjdYEwsK4zi5JCNA8btHLrPRnSf3M64MetajLnqYjw7TtPRV5LJKDPyZMCU40BxMSf/hXIx1pTDBmEG5oFof6SlTepoKI+oV0KnE3O9SrUqNvJ1PVCL3rbtUAM2+kPKH6L/LTdLA9aImnlQI8e+iOv+Cx3sH2r3xW75q4kT6jAcj3X3/nvaurWjGqMuS6qZAykOH2VdaRTl1V5pnFqNFkn16UI1G5tqmpU6j5bJzBT9G+NhUgkLl+QKRJy5KeAGvQ43OeFAxJv1YTPkHEAVLksmHJQ3D57o0AA6YGYyA6yJJZ9I65LdQMQDCzjyK0Q4QDjSlfgIg2U4uauuK1V1UgNt6NeWPmpAxbrrKcmRSdCqqdWyZtUN/QeP7PSq81cZf77D9o1Wz8zofPul8yQbOt1ky052rssy1+8dV++ZE7uxYzW030NB4hxnKA1+CleBXKRWcZk4njJBC4VbeBHAb8aL5zJoMjOUgkFmInozUGLSNaNNDdY4jS//a9WNW/e0Ef/r1q37Gm/dUTPakDdDJSZtBVI9FAzaUatKSZ6SEhPdPZX8zYxC/3U8UY5TELS0saP8rIo+q2yB4md6a6rF7EhnB3wL33+gk+c/1+Gzn+vg5QMd7j7W/u4THR8das7iNV5b1wZ9IA1UVUOtjzdVW+KryERH+3t6wpX6w88+1eMHn3MaP1CMWxMTp20UP6jWsiDV+FNdSckZtRVMddVqY2NLOzu3dZtNwk78kNvamgYsfHVdqyZN3TRy+jDRn56cLBLtsQItnZkVn5kVvpmVcLzMXAakK56+AWdm9EelumoY71ruSW6VzKKcTAkgFjX6vUN3O3QwjDoRf64fqqk4Mfb1ZWOC8crU/6rSubTRaaeZy8yWEFT0gZaOtMzVjhP5jA366dmJpnFCh2f0yVLoqxGutjOGdXEx0cLRo9FABkJPKozt4viUW6YDHb/YQ5f3dYzB7zL6A6iZMo3LaGCmPTn80TZ0fEGes8lUU/KdTybo9rRgAX/O+rNAhiQyudwrJQx3w1pRh2FmDYjN6HC8psAI2mOs0dqYNaTHaG1NA+o64FNT27aKvwX+/OULPX7yRE/5NHVwdKQ5696d+/f1wW/8urb5hNVym5WYBxVzoAqKgUpNrQp/g941ltRw7V7PmdPxx2VA/HeqcbsgNhzRzf04mcK5eZBvFKUfS1/Ss3TSZZh+/kYLeiUzM5N5j6pKSqBuatVNA2o10KZuVEWfEZeg4W/hR//XxMV6EnmssnaJp8AKjyb1SlMaxi4PZUYLZGbvhKwkv/EyM8UArGD2BiFdd6u6XFGGmW5F8RUwZUY40DGpOq67ciw4sX0D4S8oWXrZucKGiuolmdkShIkosqTPYtN9CcqQhS6Bjr5Y9oFCCiHyEIMQyNAVOiMOGQsg4+TveaaK03niGlfdhWQzks3ZWXZKyLskREGWSoB6kCel0rqSU6GdTB2CndTXiT4IeaOsSOZMCgN1NWCHN1RdjZTqkcqpm2vlEVfuYwz4kNN4GPGmXUNJiEeuxsAlb2RmcnN5SsryEjaJvsv4oR7g5cRbT4W/M8YFKNIoSTL+SV7ys0L1BmfwCrI4cQPkzUxmPUQRyTslWyjliRqfaRAfGhfnmp7u6+j55zp69plePvoFhvyhZlyr27PPNT54qgGLWGKRWMOQr/EN+96997S5sUnerhknraODF9p9/pRr9Qd6yal8b++55nweqeuak/iIRavVahfsbGgyp9kOZO4FRFtrJlKc2Dc3N3ULQ36LU8jW1paivMgjJmfTtEr0pZnkbupd0ACNk8msR8SZWRCQxdpCnBfAKE9EW+QTnsIRupALcgk775vIGQ0BUuQd/szYSpk8sjFWXknk6Vw7O0Hj00XEdcR3JOkkLWIdQN+ijFx4+HgUKK+Quo6IiHJAGJucSx3DuF4BDWddyZE38RlQ1BueZV5R/g2QPuZtQVbU6w2JL1kkRY9FL/T5hTE2ZcKdnEg0WIWX5pLPZehdhOkpFdCOGTdtp8cnil9fi2/OZXNOvQ0JM5MrfEWal9/EMi6kKhbjtL6mbm2g2bjRjNNWVw8kDO7s5EQn+/s6x6ifnpyJMwC1lOZckcfNQpYUPb2g3OjLBQLz+NaNIQ/DvYCG8Q5krtYz9XZq5koyBtgYc2fMG4xxy61Tw1V+y0l6uL6hlrnSbqxruL2pAboctOV6fwAa+BFXj9fUkM7qShygNaH8c+o2YRzjp+O5F1DN5lfo1ABDHuUMKatGvmJuVU2tMEiWXJ6SaicsU+J6PZ9MFX9YxjHo7UyKqS7yFXri0NjMmzra0fcCwybvvaKZyopRdCEgM5OoQ8BkCte/w3cFNId0hA19CltCv5bMIkM2ExRbqoAEz7KwPgVhypL3ekVU1CfKuA5aGRJASqS4DqOsHip5JHO5Sw191SQ2XMzJuk6q20YVfVdXwQukEg5eVccaU8uJE+NLcv3KnC07clXAq+EV/22UPipd9zrtOf1br8m8Lb9X+WbWs5akD0R+VvJ8pfqr6BIXZa8YZiYzEy9ZGTqVATKUBLXHj3ZikNRN8E8xTiwY3VylpDKogh8hQDjyfg3BUO+KEiLXh3gv48xcKdWqGeS6aRVo2HkPuCYbY9TW1jc1Gq1pSLiA6+G2GSh5XeChECAx0cKwk/Py6Qvo37RTff/0Yeq8lPo6JHLr00VuIGYFPWxMXAeVZpjQqWx2giE+0NnJno5ePNUxRvjg5TNOMM+1//IlJ/KXmnEdWs+nasx1h5uIODHHT5Tfub2jne11iU3VyeFL7T55oAef/VyPHn6uXU4XHQvikEkziMVt0KhhAWpBVdUS49p3tcuYkqluNGAB3Ll9R7dv3+Va/Y62t29pnQVxMBioaRpFPwpHUgWkaKXxNgn9MDOZGf7+Mbvy95yrd0QFpLfLvDuO8aFb32owydyoU4x3SvWy7lHWFSLtJfRFjsIYP0p9h2DIvCP6MirkiraT4xWN6DDgBQR6KTzlIRQDBi5TwIqoaFGOFZrchG4Z0A1/J2PzqOBDMzTkCzh1zqYTnWJwLy4uWPM7suwzjnwJfOFj7spNrTxuldcGWoyHmmP0ptHvNTy+me9+/kS7D5+K4uVV0pzDwIwbgfhrgip1VSm7w+CEQQ/DvUB/A4o2Y4RWFYl5nDAEzWCodjBWG3N/bU0jNrbjzS1u6m5pK/72Qfw1QrB557Y2OFFv3EGfCW+AdcLrzJ81Nqxrt7Y1wrgPN9a0Bf/+hx/oO5zC3//2R7pz/54Go5GOmINn+wc64VOVo1s17a1ShQECVaWEsaqgwUusM8m8GGXjG/88biJOL8p/2FItMnz6l6f074pG4woDDzzePFZ65jII5/JZyV4yrjwmI7BKlQllXc+IEPEhA3ntidgeUXpA6Mt1hC4VlExvZkDXqIdBA4JKMin6paJvPLlSlVQ3jeq6Loh+i7iKtSlFP8JP+Cv8rj/nLoeCgm+2mkZ2VzALP6xXn1gtoneX/BLEb2YyA+oBa/nEkBp+IyYv0UHncs1lnNTVTTFMUzmGxcLPIiEWmPzqgGeyiXZfQ+y0oz8UPKJFHYLIynv5MplZrxAMcChBg2Fv+Z5e140qBr7wUIKGcPKkgLvL8TvUzHTTES71gRtlB/Ber/IqOthvA7lohZsykbqDtSCefrI5/dWpos8aUOWpusmxzo9e6Gj3kY65Rj/Z28W/r4M9cHDAtfqxFlxVGinHo7G26JfLXQAAEABJREFUtre1yU3EmAWmqV01p63J8b5ePPpcz8Au38Yvzs/kVGiIER9yohiApolJUykmUtQqZ8dfKbEgDVgU19gUbXMa39re0fYOi976phr61lKS0X+BFH4jY1pjZuJZovdLJhXonS7SiZeZBZEh/TYQ9SWeN6SmfSJns0oeQD/MK0lpCYd6UbnoDwI8BoIfFO8XP/9aJaKe/Tyh2AigqKWm+E0mgrwJ8Fg5kc0xkFOEOaExF4Mn5mWcCGm5AjGzRdycK/ez42NO6KeIhJ5m5rXIT+9wlIlE3HbkOinXtTrmZGDBBnCBvs7Ha8psvI/3T/Tok8ea8d07k+NsxpU5Bj1Tn9zBYe7lMORhwKdzzQOzOVWLOKMUI5X1OksZFbpZc5puuDIfbmxouLGhASftIRhtbmq0tanx9pbWdgLbGkPHnM7HnM5Hgc2NYsBHWz0dkibitu/c0fsffaSPfv27+vXf/Av68Lu/ptv376pjkTw9P9eCmwbzpAR6A1QpoVuJuVHR/hq4u1BtJXNuME0+yzJO6dXCVFlSkssRMLMix7vv66xLZ/iuQ/RPjO8NIPPGpySM1xtj38KMwrMMw130JHZd6FDZfRVet4zrSL8Eh7pXK25I9Yi8EOXpw8Wj6KdARR8l+idh1Kvleh79V7EpqqM/gwcS65OT9Ff6ZHK/DoJf+KAPKmBgVpOyp5FTnzzie98b3iaFZEH4V0C08Ao1ZHoQFH17CcRlFu/onp5epgv+ChEdCJGAwuEJYbxxjSIG2sogLxjPmfjYK+d7elrMMOhTpTDoeU6FGXjaG1m7G0qsUodoZ4Gk2IkH8JaHkoqMmb1GiwAvM1NMmkAox+tgkjHBIt7M9Lqzfn5Em6hfCSAU4xEbkEJZ5DJQgLh3PeXgXQT6skoeKLuVfqKPMN7OaTyJvmHDk+YXmp8d6ZwT9cneU52+fMwp/Kn2X7wAGPSDI751n2jB4pbot7apSnsrFosxp5Bo79nJEd/XX+rgxRO94FR+uP8S+YnqytW2DWjVYshbTuMNu+DkvuxrKRagph1qbWNT8VPwt+7cxYjf1sbmlsbr66qaWs5Ei8mUqqr4PbEIURcze21czIIn+Ppih2wImUWa1+EyBfSlnCH1buTIz2MzM1BVtUqpkVnNPEmSAUV6KRvUXCph/PplXCZxAPIrekoNl7ob/owxVAnHnAvM1DEfF9zqBEU5mKsdfZtBTzHBCjjpFvOZzuMb+sWZMobWr5SaFkQJkPKE35TxZ/oqEwyD3tF/Hf3ZeVJXNdLmujpOxem9+/KNLV1QvxnX5HM2pwuusgMdvExOmfLD3xHfcZoNo7ngFKtsMsYkkFKl+C2KZjhSHRiPNERXR8Uwb2m00Rvmlqv1wfpYDfHBG2LgB8yZuHpvV5RbqGYFNgQN8gPkxttb2sZ43/ngPd371gd6/9sf6j40NtFNi/5Qh8qpR6pVMT8CiXlRpaSGuZmgMsnM5NQ7jHeDrqWFWBezhnWjIZuRQdOoqZhjyJikFbRyWYwVkEqccKWfdPU2M5m9DkSvPYbfLuUI4OddxpZCyI9Qeays552srFms3Xw+lU1lK7B2WeFFXEeam+lhvPJkGfk73ED4YcjdZeaKvqqqin6sir+uKzX0TxN9A+q6VsBJ/7Uf9EeXeEMuOXimK5lr/oj6IpT0IUS6IGJAClUwaDIkyu95V+9MfPALYOdLkCb8y3SreFgys0vgESGZ8V5CMq3czfwizx5CVgo5Q8GAcBiq1a5NN5Sgw5DPMexz6EyOQffl9yEpk3D1RN5wbBX+KvRmIjOToRxXMDlGp1eaiOuhS2eXvnd7or7XcVM6clmhj4k2BaJdy0nHpDF2ue6ZXXmnhCG36bGmR3s63XuGAX+i40Kf62AX8G3xEEN+fnKhWMyiDQMM82BQybgBcRbn+C8u45v4s4ef8n38E+2+eKzp5FSsLRq0tQZcqQ+KEW/KZEhEmPX1inrWGOqWk9OYBWyH0/g2V5JbXKlvbm5rNN5Qqls5i1aUnZLLmU0kVw+D9oi8vnHkbzJHI7MADZDRjqSqbpQwNFW00RtJFf1aQfv+yejyl6lCGB8SveWJHFZ4VST4BvNNgP2mZ8lbpYhglJ+7jO2+hjCMGMXMfOvnZsTNFUa6w1AvMNC5bEw7eoN6oJdi4S7Ab/gXiwudxSbz4kRz0qjIR4lRetCbKGsNUeSmMOY5cs5JC3NN66TZ9pq6926r/vA91be3OaVXiqv1RRhz8l6wJgQy2VJ1Nh8d5c6hcKN9KF1GB42F3tFbR68TaOJUPhr2xnxjQ+PNDY04XQfCP8Sgt8gkDGZClw0l9pSUyOcSzAunjgbPmiQf1Go22ARsrqnlxD7YXNdwA6yvqeGzQY1cQ35hiCvSJeAg8muaShX5O+WkyBe/JRdMObzMJmV+PpHPOrWRBxuDpm1UVxU9pktHV176v67HzGT2dog+v8KqlBgBuOhOZs2WJuRxytw4KVA+kYxNni5IPQOdemckAn3gLe/IO5OfZPHPRJ/YEk4XJVX0Q/KgoK7U1LXqQIy5voZbKea7kq5k8luELuOtb2OEXxOlo4WxyZdUMksyuQRMSUGzua4D5vIxmV2HE04gaM9PqfcvE7xGMuUE5EkrWNThnVjmiUw22ideBU7+4YfHBDUWFeP6zNmB11yVJSauRziuqNSRInovgDwpIy/IGx+zPl8hnmO2k9rMZdFHGUpdRFsEx4K/hJau55kMuSs4scEz6NWD3WXzIdAtIZl6F2V3lB9ULDIBp24BM5NFuaUevbxsLgtoIaNPKiZIYqFcnB5ocrirE07jcaI+4Dv5Ad+3D/b2yq/BnPBtbdE5aSu1dasx15QNkz4W1XzyQsdPP9HR45/o2c//WA9++sd6/uQzXZwfKIaxGQ0wxiMNWHhaULG7NRaWqFZmMxE1G3CiWcdohwG/feeegq5vbGqtlNMq1Ym8rMAS7XLJQSp+o16mlTOzG+EV/6vQ6PMbuJY4+vrL4FoSvN0SOVQGbdMSDvXCM0+0qVHTjNQ0QzmLvTBAubMYVtLHY7wcBIUsH1RApU6EM3p+A0SudKTIEM5lccQwXdJMysjzDUCftYIiHtHlEyGLpIGl/lGRZazw0u7VeKwE2XBHOqeei+mUq+uJgoZhN/QyTuO0WI4hd3TVnc03vbTgCvzs9ERn52HQ0WPKC7lM/oGO/AMZKsrgEp96WOnbiM8USlcq/tDMvHK+oY+U+C5tGMk5y82cdSAMeqTLkSepO8rI86yOuFyQlQ3h1MhZ6Ou2UYvxbvkkFDo8Wh9rzCl7sDZUOx4UNINWNagwyiKpobMVRrpta5UNMbRmPtTUKbnRbhUYsrkydQ3j3SZZU0mkw8LIqkoJo5IwMJ5MKdLjr5EJuXlNOiDyNJIbfktOuiQmcNm8xCeI5M7JvFM3mcrixsEkc6N8PIxpdKWWDs4ro7+M+ArEzGQ0rAf1KeHgXQPleu7kjLmjqx5rNEgcOLw7pp671PlFobY4VIanfKGYJF3oqZLMyJt22JeClGhooh0OpUr4eEwyM6WUFPnQVQokxiTR565fwmXSBiASBeUldM1F/IrfRTxxwYN8ycdk1ouaOYpLH0U40LNfe5fy4BaK3GuUuOtPqU8UAsxMDsxN16Fr7m35RT6ruEtxGFmmLOq+pMIf8ZYjppOHAePqvQKJU0EibFw3GwsbU5xUGLqSg0nUK0fid8DMXos1cjFzuSeZuawALrJm9pr8V2KgcLFY9fiilFlWJkXXt5tFzrlWd66oErtZm59oerKrs6Pn5SR+8PJZ+QG3vd197e0e6OjoVJPJTHMWXkuuWMAadu8pVZpczDRhETgHDx58rh/+6Z/oFz//mV5yJZ+7OQZ/pJZTSMNpO7WNKk7mxoKT3dXRBx01y/RPg8Fe53v7JqfwHU7j8Y18g1PN2vq6BqOx6qaVU56lBHWlqIdLRj5mJh6QAbwI6M+zyxJjcAn1Di4aZ6KBMtqaKvqLdptXCNBY9Foy6RL6Gg5DpI50gSgR76/gKTkz196VtYUOU5eOOTfjuv1icqbFfELrYu7N1c/DqGdHNtBln82ROT8/1sXFEfIXdONimaZTLMSiF6OVmbxJSEiKea9r9YlejD2ke5JVlTJ6RAkqaTPEjDxFOmE0YLD5X6DjHdQk1fF5COPcoteh36Oivxta3wxsQjc1Qm+H6H783McA2jQNept6MAdq5sOI6/Tx2liDdqBhqlQb8ZRMrVRAvRJ1dHfROJmbQg06kwILIwxPGHKlpA4D02G8Owy/NgZabA01G3PjMKqV2Ug4m4YUwOAn5mKiDhUnzIoyOg438VP8xubF6Qyj2VSllBdemv0recxMZoHInoIFLBDhHsQyFtSCG0BbHEuLPeX5rmy2L5ufylibsgxhEB0U/kJhvfXJxFAO5ZmZzFxGXxZqhGXES556fkUfJ/wRdk90d5IXiV/xK6oZiGKiTYHwfxFogwKSyewrVtX0DmfK0XR2TTmA7BfVycxk9hbQ6QpcxlNXFN4s5J10TAXqb1bhd1G4inLiWe3yjJ2euBrWgh0pi0mazVQTruD7cleYWACi5vZKyzL8QM+O/F3WTz9ZlFvqJlEdhQvqvMwMHrKFCn+EX4VL6mF0Uiw6MF55VqMb7Gt+JgFJgllgREUboj0VE6HmlBO0gabuXJodaXL8QqcHj3Vy8Ej7+4/BCx0c7OsEI37KlfokfjCIlcNoV5UavncPFae+85MzTc9nyJ3p4OhEz5491eOHj/i2ea4qJY1Z4IacWAbtUE3Tqq4bGZPAGKdsps6SlBoN1/gWeJuTON/Gw5ivbcSV+roGg5Ea0iUWOVF2lG9mpV39q/fHOHxZ9One/s4dHUZ0x/gGXs1XEQ+iXxH7Wk+mDTEXVlhlYpZkBS4LihGvUksfDORhcOiDqzTRdl8lhUa9A3jf8YRERrejbYFMO19FJA9e0F8GqExJHn0VKIHyou4ZFL9kzEljzi3mFzo/OdKEb+MdJzDDyDtxrk5isRabw0BGj+fTc50eH+jk9FDTGXqcp0o+l6P/IW+kibaK9Jn2ZsrLMDKvQBeVg5fcFQuzoZdEURcvgMunOC8/JGZTEk65wYDmhamq+jGp66AjDPGahsM1jHdPW07oDQgjH7TG8CfGz1OSpyTVlbypFaf5Zm1UTuyGoRB1ms0XpakmlwxQNBWSmRXwkkWdkfeUZMkVaTP+RRhx8p7B882R1r/9nsa/9p7S+7c022g1b+iVcjo3eeRhTlsqJdIY6ekqdayBQr9VHGVCO8LRZ3gvH8Nn1K1AJrObCPlXITGOl9AyjUsy9c5kRpsCggJRR7lJ5eElcuGmqusafAPJhjIbyTtobmnCtfyicvoKrs+e4kwuU6LsFHWBGpBMDi19R/8ld8JmMrsGmf7/zqEIN9pMFxj9cB034r9UwF6RWoVXdBkdZZcJzuRngfA4ncfJnEXCgOeFKuITs9tQCCc580VM920AABAASURBVF4FyyyChLIGDZghxBO8rBysq9bAN0KFeeNlN0LvCnx5yT6XUgNeThuc+iSuLo2bB9dUlc3UTU80Pd3DiD/Vwe4DHew9hGLId59pd/clBn1fx2Gs+Y6mLimlRlWqFTui+IMek8lEk+lMx6fn2js40YvdA834jjniWnF9fa382tgQI97WQ4VBDlQsGp44PdAXxvVgnEq2du7q/vsf6c7997VTrtbvaHNzC0M+pMwKSZeZxaQp1Mx6KkFdl462Xvrf4THr079D5Auj7AslvpxA0RXG53XpVQlGu50Ftyl9WFW1pGizSaGMhOIxZcEJ77sRZYEoNwRXNPzXseIjep39lfz5S0sjyRwzjoKZOTibXSj++tv04lwL5qaYhwGDRr0yNMLCKHTM27PTIzaPR5pNzrWYTSTmrseELeXTV/RTxkhmGrMCxaHGWYaRisXZkI8FWpEmS85Vs5OmIm29kAwDm9nQ2qLjhrtWyyk6TtrD0QgDPu4xDEp4PNJweSIfQUOuaTiRF2PuqppaNSfjFrkR37zD0AudjD9Ac3Z6prPjUzbIF7QjK8FPHgbDETF5SqqZN5FfTT7lhN028gBhq5PiP50RJ/CKzwb1nQ3V90eq7m+pub2pPGokDL6TZ3LyTS4ylmT9A+loY9w+OGWbmcxMVIaHjsF3/YmYwHXe2/2vp+9lTUY/ryCZVKAbLlOP8kd/0lCqboH7yvV7BaruyKsNuQ9AIzOXIht9fbdKHtTM5O5K7jLgnpQYiyrGVK86UpiZzK4QItH8FSK8gq0812jIrYIRbzBWcPX/DGrmMrMlJFgFZrbkrShx1x6iCZlUHoO8BUXQpVXGr9BM+ULGoEZcUOEPxIBdh8ykZdyKRvpAH2cQQ6aHWVDKpsPNwi8hIHxSeVt5lxedYwWSG7G5UwJxao8/OlPxLT2xmDiLg8FHm1kyszKywhmZmCgLhpkpHOtFEEQJw8+EAhCRsoBXBAEy5KHIg9DrT6QE1JEMSdYtAS+EyT/ICqUKIRueoET0i3yWs0hWNldbLdikTJRmZ+qO9zXZe67T58908hLj/XIXY36go8NjHcevAXGlSIHUMIEaJKWq1oJ+mUwnOruYaP/4TM8PjrV3dqEZi0CcSEaxwHGlOORkMqgHauthMUZO2mwYZ1DVrdrBWOtbt3T3Pify27cV38YHozW1pHUmiXmiazKIhiypZ5Xm8TIjPqJkMnTkChG+CcRk1vPCHzDrw2YrGtwe0X0FfbC8zXo5MlIPfWVH7ZXJJxIWwxKeAuN9HZlwgJFH3tDnmv4LI1KxmBvtzUI+Azmy8eR4kT9p8EXUddzUHtIUcTQEpS11WdIOIxm62ineuYQ68luFM3yCN57IqpQFd+WP6hEs0sELv5nBpmzerOCwssrcQ8ooqcAWmnLqPjk51AWn9MX0QmIeWmxGYy4i5wzOKl0m7vzsVCcnJzpDDyeTmWgK+XqUAqJMleJcIixK63hRq66DT8uSywy5zjDkYh0wTuTili7LO0Q5lRt0ULUaNgNVcbXO1XgY4rpp1LStWvS2xsg3dau6btQ0reLE6ynJGD+LMsIPrZtGA4x5NRxIbChmUe+4BTs6VvwXpR2frrrZQs6/hJ6b1OfhJquSEvlUGPBqjbm1vaZqcyzDgMf3b1/jdLo1UobKxHwHeNxN9doAuUpWuyJsjoBLREvlZfSHFB1oZlqNKRyZWZC3IJPkJq4E6Wf1CD1DsOSvsqaGVMSZjLaqwCRCorxV+UE7d+VUKftAOa1L1Q64o1zfAhvK1UjmLUkTVFLJxiDvxlJQUbeArrmwD8sOgUs9TfS9KdFv7irl4LXXCtErjqRC6ArqnfXk9fcrERG8gpOVq5SucBET9FUE/zquxwd/GQ7v27AUeRfJ1EbLgQv/Cip8k5Y0I5MtlOoKqzjhQnIpqkKFQ14lYLwDkq7xtHLwlrGFQwmMW9Skk6NoiWu/gGkuZ8Hw5UIiFpNsJAkoXgHC8cQqErQAfhEUinINJe6LXhmBazD8kXcBUeUh/0IlmgIykASbB0KYurpm9OJUns+VpywWZwc633umc76Ln714rmMM+RGn6vhd28ODMwz5uWZ8OzMjF2AWlImUXVMWyglG/oTT+O7hqXZZgI44nU8sacz37c2tbY1Y1AYsai2LXl3XqlKjWNRiIuJR3Y61tXVbt27f151772tre6c/2cQphkUyeZJZlCkJEohuLD/QJFzh8QoZgjL0OoRuICKuYIb8ZTD8b4PekYt6R9JSnz701d6lHmRAKbmk7N8ifAXdcCGRiTfaWfMNfcBtR0PfJox7hpeVkO/7ION71xPxgVhbQ5VCNsKrRYzlmCje6FvhIxBUhdu/iYX7+hNy0S+K5l2PjjAocfDNCEAjtxXCOBsJWRgV0Ybhjqv2o72Xip/fmF2cMTfnoEOXO5W5Sp0im0gj5urFxQW6e1KMetwaxeeSXk5L+aDCRQt6qOSRtbazJW9bdUY0j+Op5lLqpA59n6HjySvFTdMWOr7z/nu6Bbbu3NGIb95DNrAtutvUjSoMddAaf0qVjApacjkw/J5cqapU1ZViYZizKZ4dsxk+OtP0jDnKHKP7ZWaSQNAAdc2SOjYgC9anOcm7TU6i9zalnTXZsJZh0CuM++jOtlrqRDdKZ1J1vpDYIKSU1LABsDaJm2olJ3+XRP489K3keOJGwGSFL8L6IhcVe6tMRAZ6geIrLzpXHa0ClvEJfy8T76zV6AV/6TfWIaPhVovGysoVe6tMuDPaBIiQRN0LpEJWwVfpjUjddEvZvvmZuBUkqiFPrgToL5PZFWT6Bt1Vobrm/QYL+ApZfcWG0Se6huKVXf5TtmtlxwBfC4b3enSESVnItddVl5C+L+AyNpL3yHJmQuJEmzDiNQiawrDDNyCRUwiTOhbGywWRwMpP1Df+UOoX5JlpNfWPOmPI40q94nti5rRzfrSv84NdHb7gOv3lY+29fK7dFy+0y6n8hFNB+R/PJkx8+jm6xpnoZXdKXh1Xj2enExbMifb2z7V7cK74a5CZk/dwc5tT9pYGYchZ1FpO5VVTK04RzqJldfgbNYM1be/c0a079zmRv6ed7VsY/zWNuaJsOMlUFOgU7EHdFJSgzEzxj5euOzMqeJ3xhX5yibzAF4r+CgVyyduKCknoITqjN7peUiGzhHlSRV81gxGLCQuZKpXFTAkx8jIJUb3qSk6Uw/Nq1Gvhlf5mkYrnNYHCiIgeIV+AoSlRr1QgvxK+lMn4gJnJrIczpjGqtpiXb+cnB3s6RE/jP19xNtUChvEWBo3WqsiSjeB186km56dc0x9xuj9DJE7pWOVoR8gErO/2Dt4C/wI9G26uyzfHuqALZ4Tj9qnjpinPsy7OpzL+1XXo70Dbd+/oLob89gfv6fb9+1rb3NAAnS8bV/Q85EL3K/xOXuau0OMVjPELf/xU/JRr9fgPXibHp5rwSSvGpqacmo1F3TSyROtMcsq3QKnTQnM2F+d80prHr4RuVBLX5z5qFcgY9cpc8Wda58+PNHm8r+MnL5RPL5To60S+iXnq1E/J5NTPqKfMFDAzNk1AiiC9pCsXFVwBbhlzJDLQiv8qRa7vcQpHLtIsWE/mrK20RJ0vtOA2JmjnMSolNyRLwpuvyEIGbwW8SEaKiArIXBaIqF8ZTOUf5fg3VwZZkqFdQ3TWFejG0sI3lWgwoyorRBjWOx4zk10r6+v7yQcFMhQplMnJ800wS9RmVT+XIWfwAoKKiRE0woHr/gibRZokQ9aMMq9B+FcwuxYn/ChIWShQzJoFKoFi0LkSCyMvYfCoWUgijh5nIQI1uA6CQr7BJ4axoz5lbMk3worC9aqLmKzYeFRMmKqbKk9ZLI73MOQvdPDikU73Xuhk/6UO93cVP+h2eHigY07ZzDE5fVHGIvqWrBcsntP5RMfH5zo6mmp/70L7RwtNu5HqIcZ4447GGztqxmtqORkMWdjiOjgWDWPhME7p1WidRe+27t3/QPc4jd+9+x6G/LaGGPFBO1ZdD5S8kpkr9MHMZGaU3j9mRlgg6BXg6N9OZ5KhJ5aYoPgFWY3tDRr8QFY2A1JHukw6S3XZHKVqIFkt84Z48iOejtKrLkoxszdFvSr6pcJFD6OuzIlL/2VKwxeAiHrLlaEqkJSJA3kJi/aUuiX0VkqmAgsDzXfwk8N9Hey+0OTiWLlDn/OMPBYYnU6mjgw7hWzmG3pGV2fnxzo/OdCM7+5iDhjz1TxLBiRlJxWFLJxAW6teX9Nf+uu/q/b2jiaw5mHEMX5nnJgzQlUaaDBc0zq3SLe/9b7e/7XvaOe997Rx+xY6P1TF7VPRW2pDckUpgS7aRFlyCgKWEl6TmVG3iS4OT7hWv8CQnyqZa8BcGfIdfby9zXwaK4x6wxyq2BC7+nTRjAKu4XU20eJ0rsnZqeL2wCi54/u+wc/7J1rsHqnbO5YfnSvxqaC7mNJ4apYYj1paYN07VKb0hxPlfRmZfJDqezYTehNY8EKGKL0bkZ68Ee7lOi0Yvznrytn8VOd88pvmC81tqmwLjHuGRi+ShjajIiJpz/iKb/uK8l9HnG57c7JScWoQlHa8WegLuWTwhTJfXiDqcom3JLuMp+gv2/Eht8Jbsv1G2TfqGPV8A24USOUM7YtFIox5j4Wcxcvhh6oFQka92pO8W4LE+L7px1kEzEyXbQnPpaJkee7inAbmSt1CYcgXLIBnRxjvw2c6ePmknHL24wfcdnd1fHSkU04HZ1zviXzNTaw5So6K0s4ZC8MF14yn5xOu1I+1e3imw7OsuQ812twpi9t4c1PtcKSmbhULT93UchYLq1pVg3XVXJ+vcXK/fT9OMu9rY/u2huN1ZIcY8UbOQiXKNeDuskBKsiVEWP8WuUxdL7HSMXhf54lPCz1Cw1iAlcjGARkLmioW/IES1+5W1ZJxSoffCXlEoh54v/En1C4QGV+Vga/Mi+C+DjOXm8ks4NBA+CXeMuMdcFNCtubbMI/EAh8/5f7yxVO9eP4Ug36G8ZhL6LoVCL0XjvKZhxnjvZhd6OLiFN0+0mRyRt6lR5BZPkZy0LmpS0nWNhrf3cGg/zXV4wGmv1OmLQsMVlVVbDqH3CCNNBgN1XB93ULDH/BURakKF32yQoQ92kNb3E0peYGnpAq4x3hmTWZTystyNhWjjbEGoGZTXDWVKuaGI0cDROdJMtm8U5p1GlwslPZONX+y1xtsrufrTupOzjXZP1JmTic+lzWc5gcd6SZzZebx9PRU88WFpjZXXNWrcqky5URaD+A3Kat3hHrPN/Tu8zVawuXB/EyH00MdTfZ1OjvSRT7F0GPMKd0oLxsNog+d/jP60SzJLGKIfMMTff8G9q+U5R1KeANRnDsV/aq43rDwg2hRdkYDf+T7GoK/wmuRl4ySDWLR+StcRi49K5kIZjHswYDqjdAbXaTrGKA3ITOA8qQetIk+Kkq9GlwlWRng69RlZiBoIPzvBlLy+r11AAAQAElEQVQKmPVyJJYoo1AZ9e6UFjPVs3NVLBTx060d184x2cVY0nKZ2TWQpCgiyoj31Se6KaDSHteKBo9lpCwOmcUksErr5J9FSRby0V6Te0cPZFUof52lhrq01LNZTOWLM83OD3Vy8FRH+w90tPdQp1yxHx0c6ODwSMdcmZ+CjsnehjEQ1TDJKWPBIjCdznXBlfvRWadnXKm/OD7WIdeYWhtpxAllvLWjESeaAYtbM2hVtQMWn4Es1eoiv+G6BpzYt27d092793Xr1m2N1+CNx5woh8hWShigslhRdnnMRPEyh4IOEgheiVDvrvdLz5HM7AvgJV6/Ikf3Mwpkbv3Ui7Ek1D9LXh+QCNLPkked3XTdrfLpKeONdA7QER3ICGfSZXiCeqrUNGM2Rmv06UjR/5n5jyqgRwsMRQdyXzfSvuuJmpRTX1YxkMUfCQgHCaw02swlM9FaEI8RTHgcGn5iSNehx2aEo51QBJYPPPIwkGXwHIg+IQ94QjZhzBIWPaZJx0nuYG9Xz5481tnhoZxTuGnOYXsux4BXNLihrCoLnpTnc00w6CfHRzo/P4eXgQGXd66E9UIDJVFuSspNo/V7d/SX/tbflN/Z0R5zy4nbrAbaaUZa49NRwoh3w0ZzDOqCb90dBjRGSF30islTUgJmGGqnDpLMDDgwhXPCBOS0KzFv0rjV6PamRrfAxprSoOnHjWv02XRC3c90ytwLnPMpbIKRFptsz1LFDUK6mKueS06ZsRbV9IFjoDObgwVGelGbutqV3BXz+uT0RDM6qb69rjyupUStyKxLyIUfGG2Idah8biA/GTJvfr6Ym8mXDGYunVPuCThsTC99ruf1TI/tQo+4OXwCduM3Elhj6sVCztiKesk6ysgyM2XaGJBTyYAl+FdwJcJWEP1s1vvNblIEyIvxMbImLkPeBNhf+NCsK5nIZBUK/wor3penpWZfQvyL5VZ1CHojQ5IGLxD8oCtEWEIA5CVUXM8r3msvxrh0aM9aybyN9lK/zHtV3pso1VWBXnGOAoEOpepQLtOsGHVD2cKghMJnZRIFeqVDRZZhSHkirnj6VzSx933lN3qngjLBOhnLtFOvxLVVlSdqg3YX6s73y3+QchjfxblW33/xRPsvnmt/97n2WBD32LnHr5TNSz5JZCQzKkZV+9P4XEcY+pcHp3q2d6L9kxk7+UpxHTna2tTa1pbidNK0rZqmVt00SpzElVpxtNFwfUcbW3cUP+R2/733dfv2Xa2P18s1YjsYyCvKdJclEDRglC8pQ1fAS71ghseXFPLup8/n3TLffGym2AKyphv1KmB/6afkE/mRIgsdBB3+FTL+TJ+sqJkrpVpNPdQAw97U9LEn5UwmLItS0EDpRP1SLrJZZlDKxx8U8sYnxKmqnDoGNTM5c8oMai73qJMYeMnMSjilpNjoFeCv61otJ1XDYB+8fKHnjx/plKt3ceXufBsyjHncSnnOMkyhtIAuFN/R41fWjuJnRbiKFnJGfMglZJnWEiOVeZsZZVa69+EH+t3/yd/W1kfvaz6sJE7JTtmJ07tR1ylX1R0454r87OgEA7kQWSm5K+pZMR8C7qm0xZdtNXMFL/IwM4VMszZkY4wRv7Wl4a0N1YRTW0mWqTpzLn79k5uzi/imzmewCf4Fm5Q5/ZAx2MY8ivxEGV4z3nS2mcmTS0myZDK8cl4BSeP1NQ2A85098X294+ajo786jGbG+BttzaSfscZN2VCUAwvpvv5jJAV08qLLrFbS6WKmQw4cUzadZ+joMz6N/OLiSB9f7Ovj2a6eLI51QZ1IKJHUrLxkZgW65sj2WuireSma0Q8NeB1fNid69s2iJXMj48CbRV7hZhTpJsysNNjMZUu8kuha0PCvgPcNz/XOCn/U8VWx4K944Q+UcAhfBgrn2svoyMA11qX3TXVa8RypV4BSqOBtMlHOTUjIUj8DWkHXnTHtjSiToehuUxnfd7qzI81OTmTMYDNTZ7lARlr8RKj49Wb3pu4oSd8sfoNrZmSdATtXTiaJxanKU9VsMmqMuc9YXM4O+Db+TEcvH2DAH+jg5VMd7u4XHOwf6IKrtkx7U6pYA5LMyBM9iVynfFc75zru+HyqXb6z7R5d6PhipoWzmK5vaQSGaxtqOKE0LG6JRbaqG9UYj4QhsWaseryhje27un3vPd3hRL7JdXzbjtQ0rVqMv8XCEwsL5VI4dbACs6gHULjMK0DYGGvisgyeeFuB/py6fK1edDP6w3y+xrv0hmCABS54sTlcgUnNk2/AEApoadFzpMtkACKd6BX3SomTZN2MFAi/VCmzsndydVEh5LRypKUQ4qkj/sjnTSAWsagPvhwIP57Ih/E0M5lZhApyKceXPIdnJT2eG0+IZS3TQYyxjrChH4ZBkSce2kQ4UU6NcQqdPz3c1fMnn+t474XEnHTmgrGRNUyFYwQSneSZnDB6AvG76ycn+zo7PdRsei4h7/CplQJRKaMyZq4wktsf3tff+g//rrZ+49uajGp1o1bOibluavlsofhvQ2fHZ5qfXyjHKZm2R50TxtVTkiJ8CZdRdy2RJfo7I+LyaFfcPkS+LSfyxtVhUFW5wqA6+RnxQRM04G0lGzCmTdIiZcX6U4UBpv/IlNzJv/jx0l+rcuNkHL+n3fJZLH7yXZXJKTfSzMNoizpRnvissFCnOZuGOJmHnuWOXqJ/6FIV/RBlBGCUcFDS57fAiI8NCL2lI/J+ypg95qr/Gf23O5vpBRuyB4zLj4939fHhc+12E10s5lrQtx23D11Hzh1lkk+Uhy9KV1lrKbMPE5S0arr+NTn/ZsvJfXY0lJ6WjOYEFC6KIhze1xD863hN4EsxSg7xQjqKDeD9gicSXMebxCN+xQ//CivemygyKN3rMfD1CpAzeAYVtIduOIfvXEPH96eOK+q9n/9Ef/hP/4mePnwopqKirZG84EbK1wMWrPIKzxvAMJqMiBXwXj7w4rFMuQDlT6DCmAd1lF+LU50dPyvX6Yd7jzDiD7XPyfz4gO9RnCBOY/HhW1vUu2KRDDiLSSmScqZcrZ9xbXh8OuXb+LkOTibill3NeK2cxDf51r21c0fj9XUVQ84CUmGgq2agCuPRjta1eeuu7rz3oXYw5Nu372i0tqZU1wVtO2CdwM9iF+UmqJnJzCh9iULiBYv+4H35hJgZcTwKXMb82+t5WzNiKr/WquiPJWJBy7kr0/26bC4dk2Te0NcDte1YqeK2JLQGJY141sXLrFkiWQoza2H4Ltk3PX00vJBZBaCkJGEpkcirJ6IiRHmiXDOLENJE8JTA5Ys44tFo8jElr+TJVZKaq8KwpBTtceIibGrrpMTm+pj5+PThJ9rffYptPpMZn5Y0k2HMw3iUzlEUmFnz55pyjXtysqfJxaHmfC7LzOuQYUqRRgVZwpi6umHS+L0d/aW/87c0+tY9jHmtuKqu+SxUd2JTP+eKu1NNRVt48YNr7k6ElXxoksxMwTODZ17CMhW3YNBmGNDpZKr4VbPgk5UyBj+HIW/oh2GripP6cGtD4zvbGt+9Bb2l0c6GWr6rW1tL9IXXrkhPETLSyygkgD+ICApPR7jhE5lom5IUP8k/nc50EtfuGO6qrpTIM+qw4LPBdDaN7pF7IrnhZ/ypdwYEdAPRz2/iX+NNKf8F69QnfPr7mJvDPz3d1Z8evtBPjvf02dGhPtvd05PdA81Yo+gIymQcUNbon45Pmh363kU48lS4GK0VItzDYAX60Lvf0TUhQfcE+Vqg99+ULqN01xAimdc7EdUJIPfqAzvTqqIkxL0zm1fiCV4+ZEO91ENW/qm0vveb3aRIrqLD20PhjNcKeKkQ1VNwCH2FJ1LcBFmFOl2BRseYX+evCihlRsSKcYNe5dsrLVd1LAJiwXj0/X+lP/on/0RzJuA6p9NemSNxnyayDATnsiIlwKuImMxewTIKQpxkkhApwCeJScSC2Oeb+YTUgZkqLdR6VtUtuPZn0rHTPWVHe7D/WAf7j0DQ5zo62NPx4YHOTs40wTJbDtUzWSw85B19wUaZXXin/kQ+0/7xRPGdnBLUjrc03tzW1s4tbW5tacCJPDHpq6ZR4gToGIqqGasZbWrr9nu6dfc9TuT3Fb87PhiOVYUhT4mTe60Edcp1c5kZkBwaHnNTINprkqz8C3odwb0evunXn1MXfWzvqFsm7joI3ngibYDVE35IQniCF9oR/KLrEVVADONsVsm9UsOGq64bJWdRpl9FXC7zowiTU6cyuRVhXboIFZDdJRPP9WCJh7eieEXWinD4zUxmFl5AbfFnQYGs1wOZxSNF2F1OPX1JU3Lq3+tOqpIqB+hRBYzF/QTdfvL4c+3uPtFidizThKbMmJoL6tCh2hkaJXbw58WIn53u65wT+nRyoczpL/rPci8Xp9wF8ypOsTOMan1vW3/x3/9bGnxwRwtOwiHlHVWVtCCNU6cB371bUDcN5UduROJz2mDotYC5ZGZ48RAOqXmcOmlDJtzBzkDJhJA6Ts2LSor/XCVzChc3A1prpfWWjUajqIuojzWc0KlnJo9M/hQiS9GHlBXlU7ABmRR1jRs1UU420QCVG4YTrvCNTVPdtqSNlSWzVkwVJ3JDsGPTU9bCyASU3szUDYh4BS87fX2FTCErCH9ghvz+dKLPjg/0zx58pn/++ef6V58/1I8ePNGTZweyC+m2jfQbozu6P9xUpSQzI3sgU9QhU4roM4nM9EXOSKU3w+CTtxFrUnmbBA3/FfQlnEcfrFByoHJRWaEgK0SdrwVX7NeoLjO6WXI0N2v1r29+z3ub35G+ghigFYwB6WFU1wuEkgQvZAxZi3pIxAVCzsIDggYc/xXgFFmYEvnfhMGLB/lX4sxikJPExM7mDC8DbYLmJcK/BB3YLRG5BRDVChG+AdqhEkv6+ZTvzs/14pM/0I//wX+pR3/wz5XSQN/77b+unfe+peQVkuQU7Q7opuvHU72M9XWM/tc1Z8T6EuEXfkOogDQyl5ThCiPeod4zVVwnNuxwq8BioszCdMo38YPnj3S4/ww81+HeSx3u72PIj1m4pmLdUGLCmpnMgExl983O/Jzvfwec2vePzzmRT3TILaTV6xpt3dU6p/H1rVsab2ypGQzlGPLESbweYKgHI9WDdY3Wb2v7zrc4jX+rfCNfX9/QkFNFzWJTUWbLIheLr1hwKDYeFlYBw2946BuJVkpUTVb+hd9IchNmJr0N+vPnyjhSLWrN+5UHZgcrVKcg/EtASod4FuPeI/QpEBElX+LESSV4kU8gy0hqMjNoJYslMVWK34NumlbJEryIC73S0mXoCnh5VqFLGkngBwngvXz6ui/nHpERVpTvBC6lXCZnjGOs4aPX5klCjirJMEARjvns8JPXCho8T0kVeldZpQp+So0SbapSLZN0cnKkR48+04tnDzWdHEvMC+PWKuKIlpj/vNA3QlRujlU5PT3VweFLnRzvY+BnEaEQIJo6Ik3ii8YOaQAAEABJREFUMLAXDfnfbnXvb/9VbXzvW+owtuec6s811yxldYYgdYt54Rj2HGHKc/WuhElDY3pGvEMG6tE/5jLiDeNtGOXSIAY9M8CxFBUa3dQg1ybFFfuidgXir72JMo3+kZmMPOOFV0EVjkDUIfIxZGmZtCACJJpdc/vmXqnlBk1VrfivYefzTjzAxAFdmVcHaBbJGcOc1FE5bLxm044bj04zrsLnSvRKpYUqaC/TUZEukw9oFq7NPNTx/rl+8MkLffyzPc0OG31n43v66/d/U3/nvd/U33v/N/U743tanyfWOWdIrEC0g1rzZMlE+Vmh95lgUDjqAVk+JUm83gAjE7qZt+TEG2mCXoeZyawH0W99/K0xJcJ4ByDf0BO5Bb6h7G5kY266DnrgRvyfmwADX2bqqxUy06rOcxaLIsPVjz34sQ7/5X+nT/7+f629Tx6pGr6v97/372h0+yMtrFa3WKA/Xb/YSiIXvcuZmcyu4Pivy4dSGgwzlwFRERf5B2VxqrhSr6DxH6R4d8H3ukOdHTzX3u4j7b54yLX6U04oL7X38gB6oMODE3bYM5S+K5Cc3JNy55rxnWrClfoJ38/3uIJ/eXCslwenOmWhEyft8fYtrXMaXwMjTuapHSo7K1sayuuhrBlqsLatzZ33dfvuRxjzD7S1cxvDvqYw3g0LQ52S6qZSqiqZu8ysgEq89pit4kyKh7De4ogOkdfwFvH/n2FHu9/emI4oxhl9yQUELx/Hl1TXrSo+dXiqlUN/WXSzHD8ovYmYcrx+ObDC5mU+ZkZeJrPriPpI5qaEjrgnVehIqpLcDFmXoy/Je2puqom3iEevPIAuJq9U102Zfydc0z74/DM9ffRA5yeH0vxCvpjJ4+aKU1HqJKdphj+gbs5JHn3nO3oY9Nl8ImlB2YGuyEaawUIadKacTJu/8ZEG33tfMwzv/OhUI4yhk6qjfhkYiHqTCVzKK20x/Kb4l6L+yS/bbLb00wcVbUpQDxn4FW1PpHeQZPIlhHPyCDkhk00yi5eUoVli9CNMCguYHDklxhh2GZfpnLVjocVkrlxXfEJbp5E1mxNpxvoy5bZiTr8FFvRXR74daRduWuDP2cWuhnUk6ZTr+SM+F5zQf2f0+YSN1JS1adqdc0dyrmk+01Qgc0KgZuvNQLerkW7Pkn6j2dB//N2/ov/td35b/+FHf1F/+85H+s2NO6o8KZyZy8wKIhzrY9d1WrDuzlm/5pS9oK7BC2TqnkWbxKAZA67ojUj5FlzL28zeIvTFbH+7CJnmJa4J/TJectN1/DJ5ffW0UfKbUgV/hTfFfxO8yD+6+hWEMgJbQkwVCQXiu0y1OFHmmvr0pz/Qg3/+j/XJP/5Hmjx5gpG6qw9+62+BvyYNR+pigphKSouqojdBAxG8iZvcCEWNCmWCmOFjATQgkdEyscNnGZGx8Hg3VepmqjmJp/mZZucvuTV4oqPDhzqKXzujzoecyk84jZ8eHWt6ihGfi3GnXbTNLKjYbS80mV7o/PRcp8cX2mdR2uUK/vhioUVq2aFva7y9pcHmhuq1sawdKHOV3mHErR0pDdZUjTY0wJBv7NzXrfsfaPP2fcX39MForIZTeEqVEqjrWu601GkfMDOZraBLZwYv4leIMHBgZkXObEkJGV30RhD3VR5qpj7Xr5Lqy8lGvit8uRRfLBVtdtoeiLzflCKjPx0IiqiyuTKtzOhAtkpVPVS5VWEsLaHHqlhiQ2aFt+X8ptJEziqGj0JY3Cm1A1moMbT4I6AiZ2YyCxD2oCb3Cl4qNOoqwjKXoT+KRb2Ea2QaVehn6FUYvtCtlJKSJ9VNoxr5+JWtZ4/Y2D55zNzYV56eMWem1G/BHFooY5h4KTOfMsYqFv85huick/3J0Z4uzk8l+MlcFg2iZ7J1SsxLT6aLoTT4NXT+L39X3fpAJ6SdMiir5ToLZ5KZyckDDw9+Jz8nR/jCnws1GTyZVOaISeGXXD0MKpk5cq6QCSTa7J5k5nLSWymfEaeeGSOWqauoO72vHHHIdIm86qTUVrLkNDGru5gpPhf6eKgKxGeFCf1yOmFdOD/T+cUF68RUEwzmhGu9C47hZ9zincwWtHuh52fn+infuL//8KF+75Nf6MefP9HHP/1cP/7pZ/r455/rJ5881CcPnurh83294JBwdD7XKXmccM1+a31bv/X+r+nvfPe39bc/+LZ+gxu+Owtpg7oPqHNNnd2osyQzl5RoksvoGzMTD+FO0daO8epYFzvWxxyIPtCcODLEz8AL4SUg1x/KizyCtaLh/6rwr5rgq8oXxbqWKMKBa6yv5I20K3ylhO8UNmJXwPuln6hJh/QKESb4JZ8ymXStXJRYs4kySswRXE//9Pf1R//9f6ef/eCHml10so0dLXbu6Wx9XceaaYLSRHIzC/IlSrV3yFB3JqJi4SiLTYdsR74rLFDhhRIK64tzjPgB11RPdMw3wr0XD7T3/KH2XjzSwd4zHR3sc61+oPP4608LU+2tKiZ+PzGYwOxqp7SzXKtjxF/uH2vv6EIXi6RqtKm1nTta297SeHNdw/FAwxETnW+BmYXSqiGLwZoG6zucwjmNv/dh+UG3zVv3NNrcUs0VfErkU9Wclir1C43JzGjPm5+ICrw59lfLfXutfrXlfhO5ozEKvCkv1icWsgyux8Zy46SBmivVjapmoHo4ltUD+JzUxY0NmtanWvYOC6sCSPT8L/eOhTHqcV3a3BRwg5rLgRl+D38SiqIqVTLC4TczeUoKuWQug5+Ir+paVVMrNehYleQpqQaDptWgbTWbTPT08UM9e/S5TvaeK09OmDsYdOaXAZU5Fr3H/GKz4fA65v/Z6bFOjg90yql+xgmzzEfaftpkzblOF30QqeZtku5va/RXv6f80S1NCaoyZWiuTUrUu3Ild7nhB2YmEYahVdvMTOWfCcd4lbcEu4cENZIANxnpA2XtcmpigDpp6UrICMDPtNGK30oeon8q5nE1GkgY80iWjPol+pC+9EGjOenOZ9PegE+nmoEFxjtwwGeFJ4e7+uTpQ/3oFx/rf/jhD/QP//RP9N/+6R/r73/8I/2/f/Ij/V/+5e/pP/n9f6L/0z/9R/o//vf/UP+Hf/QP9X/+vX+m/wT8p3/0x/rPfvCH+q9+8H39q5//VB/zvfzs7FRNdk0ujnXOGE1sokk1pz/nip9boOLxRIPA64/TQDNTNuKou6lTxnhnbi8zJ3SVcCeFv6yvyP2KHr/Kl9rQKF2C8FXkV/ZF42JgI+F1Gv5A8KOEN0O6ztfKwYy0gRXrjbQUjvCNXK6H35jqKzCjBgwQw3YzUfBvclahUjrRxupi1C8gqKKO8BSGeXYmXRyp46r683/8D/Sz3/tHOmSHn4SyDzfk23fk6yOuoKbs3s91cXLKd7aJFiwCC5QldsCRncJF3gEYxoTpYWLqoFgqyJSbmXCBYOQIo3wdyhiQ5qyhM74ZTVXnKUrPdSELzOLiUOcnL4oxP9p7osOXz3W4t4cRP9Hh0ZlOOW3P2TmTtVKq1VRJNXUQdVxw5TjlVH96fs5p/EQv+TB+wGl87kM1ox2N+C4ev3IWP+AWhrxl4ntdyTgZOQt+NVrTYO221rfua+fOB7p7j6v1MP58H29ZDFLtqqpazqIjmcx6CGd25Sd4Lc5EQO9yVsZO9McV9DUcJek6rmex4l/nvclfxinGCnTK/IvRu8IqTeS38ge9nu5Vf58aKfLk/dpD86/KIeNQrVcRiYgq7YuFxfGtwkLzChgDLZGD50mJq+u2GSnFrQu6bjKycl1WBUXKgagBTB7iaDceHvzUHk8G+BQL7HWU4txkQGaRC1ouWehIwJwA8WZyTzKQ3BF1SSY3p24JPmHycIykJYdXqZzMqX9Cx6MdFf62blRXdTFEL5491uMHn+gUg95dHKE/E3JkXjHH8EgiT/J3AlGzuK6dsJk/xaifclKfcXtF1mqQzNS6wyCEXOYkOHFGf1Rp8zv3NP61e5qOK1001n/HrkyKB1BlGVR4MjDaFgwLP3zDKONVODMjykRFl3BJlAgrxlul94IDUAqLPodSNYlNidioi7HqAMkUzsJDmU5DvKkl+i7yKoAfV+yzNumczcoZ68zh9FQnrBMnnMYPMOZPTo71s2fP9OM/e6J/+SefYcB/rv/H93+g//sf/Cv9p7//z/RffP8P9Pf/9Ef6vT/7mf7Fp5/rX3z2UP/i88Aj/I/0D3/8U/1//vRj/Vf/wx/qv/y9P9B//o9+X//Zf/tP9f/8p9/XH/+I/P74h/r7P/ipfv/TJ/qz53t6enaiMxo0q1p1rD1dJS34sF/+xoehl/SRy1V3ztro0TpleCJOEaI/YnwWrOmBDsPesfZl+iRDo38khArwmZHM+tDSr1eoyRTOrKfhfxV+ychvF7qU+YqeUt3INrBKG37AU6r3RXSVLGjkd5koGO/EqzmH8IoX/m8CUaNriOzfkW1E9zCu3AQ65gzXMEwmzafqTva0//Ef6of/4L/Wp//qD3T6fJfmus4ZwD2uhl6eTHTEJD/ce8Fuf0/x16eO9vc4BZwrjGQsBKEwqId6Z5DrEPkZZZp6d63uoUqFDQ/L5ShzQgkTk6vOEzViEZqfanaG0eY0foQRP959pqPdXQz5Pob8SCennK7PF9QlyayWp6RY5Eym+EnUOddkJ+cXerl/pOcBvo8fTympHWm4dVtrYDDeUPz0+Wg8VjsYKrEZ8KpRMxhrtLaldb6b38aI33//IwVdW98ibqCK67uKRbZmwUgsFmaUapIZL+mSqrieV7wyLUUk01tdRF3HWwW/RMT1fMIfSYIGwv9OsHjmFRBktBRT9zpgv/YUObjvokSLrIO8Ea+mXQmt+BFGddAvla6M9gQU7lIoOKa8lDBoIHmjth6pqlqF7mQ5MpEQ2Qxdoq9fLnHB6nWdMBEdiAhD/DrIUK8i+it4Zk6cy8x6yOTwHCPjliT44TesnSeXw8/AUpIll6ekummUqkqp+GtVnmhHpTD0jmz8oZhHn/2CTe8TTTHoziJvzK+oe6mHTALxTsabRX/ONfAZRuz0mI0zc77i+3KVKI/8ksJ1WjA/YwM/rSW/u671776v5t6WFkM+WSRTdkooyMVPESrZR3KTeMrrkkZkBAIiLYgn+vkSy7jgUwJ5EFP6nTKKIV+GkYvsEKBsJOk/MTcF7Rikjngu7bSgfgs2KBM+FZxzW3fEtfo+V+cHpwv94umh/ulPPtV/8Qff1//1n/5j/Zf/5J/pv/n97+vvf/9P9Ptcof/w2Qt9fnqivdlcFzR2zrXEIlf0i6sjvJCzZXIOP0kTCjvh0LB/MtXzw4ke7p3r8+eHevhkTz/gKv6/+Jd/ov/bf/8v9J//3vf1//rjn+qff/JUD7iWP5xlxX0Kg6toDzmLPYes/HN03QmbEmGFAL7MoOboBhoZtKNfcoBxLXOX9msJRCWT3gnhQgZS5IK+Af4G3jVW5LDCNfYv4eGb5N0AABAASURBVKWNpRlfN4vL9FGtr5vJMt03Q1Y1Cvr2HCO2DBwK1kt1UjeR+O6s031Nnj7Q4z/5vn7wD/4bvfzpn6AkpoZvwtN2oJcoybPZTIdnU+0eHOoAA37w/KlO9l7qFMN+fPBSE3aT08mZ4tvbYrGgj6PEviQR6rF6v6nzMnrSKb59OfLOzr9id1znmVJ3wTXhkSbHz1mQHmHAn+no5Qsd7+3znfxIxwcnOj254Fp9SvmShyG3SmauWGCnMdkmC51fZB0cz/R891wHJx0fClql8Xq5Vh9vbdPeUVkYa3bvVdXInZ0xeVXtWGOu1dc3b+ku38bjP0nZ5JND2wxV1bU8JeDMN6ds2mEB6sHCZ2YyMzriCma25MFePgY1izee5ROhFZasG2QV9yq9IfRlAvnLCH09GboCXVKBvmEX1Q58lWxDvswD+ppHV31nSpxm62akCiRuYbIl9MfRRlO2ngoXeUB44JND7jO8bGNZMPOVFILlCX7x8IpyFRWQySyQ/r/s/eeTZkl23gk+x/2KV4WOSF2qFQBCdEMNQICcWZKjSe6M7ZrRdrm7xk/7Yf+H/bJmOzZmO7M2HIoBQYIkQGiNJhqNRmuF7qquLtHVpbOqUlTqDC1efa/v79w3IjMyO0u1AJpY3rjPde1+/Pjxc1xEZMpChj8AUwiEo/tn7QZP8zgQLCi4bEXSkT2nO7oxh/4QM7lMRuKPXDPTFnP28sU3tH79iiaDPRkGPWCMA/MsuZJnV3s0VsFpJ75iVz7i/vzg8J9QHfb7LIqrhr5otA0NNTRUedCYHfmkVyhbm1e21FONQR9jdRyTKNVBEg2YJIdgT2o+zVe+imt8xKt58JCfhCbkboIun8+NMaas+xO0e9oMh1lJcz3CbkUpGG2bKk4KptDQGG93IWIaTROrNeJYfYIRHwwmur0z1LXtgb74jVf1O597XL/6qS/o48+9qCdvrutFNhJXqgMNQq3IwqCE1+2Yq0BOSnpVOJLYMSdl8NMRcSN0RzZDhl5kpyFhWBuQN8DDMfppk3peORjrsxdv6refOa/ffPplfYzrzScvXdfV7aEGg6gEE/kqIm9oSh1A/4BFqEJLgROlkGA0Y52gxwibscrCFfEJ2pxVkKLE5wgE5A9R7nxHCG9dGm5DgBro238SRR04/hp+h/v/YvE2Xf22CXEeeb2HoG9vV1WCly4EXkp+3DI5kHZvaHDpBb3yhT/Vy5/9pGqOqwMTdY9MW7W0PpzoIAXVZU/jVKiPwO9ubWnr1jVt3risrZtXtH3zqoY7mxjbXQ05ovOVYI0QN5OTieWTuAHEIYceI+GhCWJmr/vtMC5YUkmX2pwYZOzMxwfb3I1fpc1LuNdZRNzWwcaODnb6OtgdaDSYqp4ivhjfskCwQ6SnATlNnBpMdeA0D6e6vrHfGPK9AZXHOXbip7WwegJ3WWWno5L7tJLFS869Y1YUivS5jdGe43phafWU1k6e1RruwsK85ubmmvx+rBmZ1DHSJhPJzHsimc1cNY81YbOZ20TJcExEARMf+WNmeO+CAO+xsGcC5khq2Aq77nX1Hh6vg+xeB847v8foe+fMsxxO68z3ffClvy57CVlzSE4dskK/ErCQK/Mdet5VzFpKAfVJfO3ZQDqCEGEvS0Rq6vQIPC73RLiyJObOexR2l+qINy8tw9iYIY+oYwuZZEdyFBQIz+I8PpNBm0GPIWsiLWIAMhadBfLaanUUMebmspgXKjhVcmNukXpAVuTa29vVlQtv6Bb36KO9LQWurAILZiYPnYF2SSaBpKgkp6rGAI2Y0z6vJ6Ohxhj4qprO8h/1k6I1pUaqNeK+PC3Du1OLMgz7uB000FR+Fy2ehEVJXo76cZo5ysdDTZ1NGgmJ+hxEeinPAtJdwGcKETacRJ5vfalGPm6J/ltRSEVUFa0x4GM34vVU/otoW8N93d7f0tXdHT196ap++/Nf0S998TP69KWXdY2rxwQtXXSLOqUC125Zu1TGlVoLvveyUl3GoUAOiiS1LKgF5xwl/iIE5YxxbsbaolZiU+SoOQmYTkaacpRvUVJeKrXQsa15bYaeXtid6GNX3tQfv/yyvvTyBb18dUu39isdVLkmoaX1aa2v3bqlx2/d1uV+xe6/RAd4RQFqAzzJJDsE9Aj6nB9H/K1raCHiKDzjs76jJ4imZ9D35JkJp+60chTWd/owcO9Uhbd1N8/xAvem3M3znfneulZrhF4NF8S4QYsb890tXX/xaT3+sd/S7ReeUOtgR5Glax9huYlxvOGGvCY7QjFb9eVKTHMxkfr9Pe3trHPEfVPbHHdv3r6p/v6ufPU+HA5YgGJgXWAoQYv3vMiVEsKdXMgampISdfJRoBOZWNlqqjQ+UH/zpvbWrzY78i3c7Y3rtHdLW5sb2tne1mg8kRcKsVBAwVkyBX5kQVybq8+qd5s79BsbW7rFsTq37+otntT80il220tqc5yel7nyAqAEY1agFFuKGPJyYVFLGPCTZx/RyTPntLZ2Ul3uzAsUQ55nckMeQlSMUYFJ6zAzmZn8MbPGj+PBOwjByD+DmenOw7Dc8R96jqUexnxvnONNe5uOd9OSUfBtcViJ1/e2+Y7qIX+T921ckr7j19t4UCWu/GvGxNwo+smLG3SLQu8h9hCJbKrBrIb7lSGSPEv2rA9ooClFmpkhG0gqbgwBP2GBI7+Rht9lKiAvBlzOHBaCYgwKISqLgF2iy29ZlsrxR+JcRpswJ0cupy6vRZFpcLCri6+9ilF/TcPdTQVO5zLVtFyBGoohjq+/aA0MRN1gPBqxO2ThPBw1d/FuDJo80C+DFuadgVpB/o/MjDu5Kox6WJ2XLXRUFyZXHWZeKvFJtOfA6y8MTrhUAXeTKna/foRfk79BkztITQaDJsPvBRL+mZcsSh4FBI8SPEuMo8EXY36nLGhsU43o84CFzN5owGljX5voq1c3b+njX/+aPvrE4/r61Zva4MSyzibKCqlV5urA11aVlLPDhjR5Q77QEWHDsEYajrWUQV/h/AdtCnfzQiVG38eiYLGVxwzSzEmVGa6pCZfQ06rGylg8ef1ZLNWeP6mdrNTX2Cj9zhsv6+OvvaHnru/qwl6t527s6te++qQ+8cZreorN1AEEVdSXZNCW8c1lFiXGo3Et4Ddw7zuT33vjvt0QSwgagAHfWkEi6jgIHnuNwXoreDajqJPvfget6Dg8ztHEwQQzk9kMFIU18MQzHIPXeYRZBnK6EWIQmQ/igmSGRvpMHneU3xDWu35DAO+iqetYO+/Oa2RziLqkIBPkS1QWTDIaT1arOVoirBTEkk7RLdzgmgavf0Mvf/JP9PqffU66tK1yxITLl3S7LnT1oNbOOKhGkWUFK34rlIUc45UrIIxT6p5wRDfiXm3QH+hg70B7u3sY8wEr91GDylfv5HN6dPRAj3sTBCbGTxbkx2EG4wLG2zhSz3DzaqDJwQbH6Nd0gAHfX7+u3fVbOuBEYHdnW7ssGvoci02d91QYENoYDT7UqrkXn3C/50dm++zYb+3s6xrH8ev7A9UcnZbsqFvdtvwX3FqdkolaKs8yxZgr0c86Ysg7y+qtPqwVDPnyiTNaXDmhee7KO92eylZLBZPToD2ALGZypSqZjj9mJrMjBPLYHei+x8wUQHTIFA8Bd+iTGujwMUTuCIdRMjtqZ+Z6uVkdEocb9wCLpOSLrCOwU6pBchCn+5CQW4dwj9o7cg2Po0nz9AfAyx7h7fIdpXl974RoQW8FQ67uh8h/FBfwO3+O2qALd1/0kJE+Q1REoeZlWwXXLFlWStRNFokxmHU1QXZFeeQOWfdfDkvuIs81SCyYHZ7fLMoUAF/DPUTyCtMsTKICbZjntVlcCJRr/CYzR1Q0ZI48nibSRJkQYzM/87xUzEnH+BQYsRJkjXwbcp6rYCHqO+3rb17S1Uuva3/3ljTdR0ZGMuaeoNucYNdp9FOHj9Evv0cfsIj3RftgsKdqShnkRqSJMsEEbWp66fN7GqWqhc7olQrsZivCIZfyLCmGShllykQYA0aSZJUq4idYRVehifTGNYlKDxEIzLxuQLO6CSoxKTy/GW0KH+1mnKBFMC4LHWRJGxrp5mRXmwfbujnY1UY11Oagrxcvbeg3Pv+K/uQrr+gGd9kZlSzEjrpVIUZfWcjUH4815uphQn9HnGYMWdy4Ma/rCa1NZaQZO31HQC/FlGS+63ZDT/9EeiCn79IzxsuAy2IMgeGLMquUbAqE39RlIblQzKlXrijvntJ23dOXMeS//vpl/e6bV/Rnr7ymk3Mn9bfe9yF9eHVVHSX5KwVek4uVLFJZVPI4zfwe52HWJarJlGQ6/piZzGa4E29UDeQDTKThPgi0TOpbvokUB85f8OutHuGdm/aeHsc7l5CO8uvbeL61rMfMKppRfRROGNCEoIQwVppua7x1WdvPP6Gn/vT39eZzX9dk+7Z8wuzwubE/QtDHTOlMed5WWXZAC38ExKEIIkoiMdgJ4agto2zUFGU0ZUc/ASnZ4cjPqLn/G1TLUqL3tYK3hJDn9VT+r7jlVV/qb2qweV2b1y9q48YljvKvaov78Z2NDU4C9tQ/ONBoNFHN5LVIWzSQmGBTJtiIY6sBk2yXxcUmRvz67V3d3NzRLrv3HEO8sLqm7vySyl5HRbelst1WlufKYonbUqu7oIXVM1o7+5hOgLVT57S0tKJOq0eeXDmGOyd/YAI2wkzz5n56YxZkZncAWe/wvpe891Zl9wb/Y+idOPBuGeYy1chmulOjWVSesfgr53BbyHZslCPmgjw1xhwfZfAQfi+vNZlN1rj+MTMZctTIl7uEA4ozY875ojE2BjuTy1wIUSEERdLcDSEqNvJZqLxjwGPjn4Vzed4Wx+9d5kKgF/4Py1w4/6K2bl9RNdwVH+5jpwr0xyQZeUx14+IVnVeNgRoM9rW/v609MOCIumb+BvSMpxsZQxL1GOWICWIRDc9amSZF0j76ZnD5DdnNy8p23lS9/6Y4zlM2TcoqQw/YrCw6xRwK1ONQ8yToIVq+MKhi0jSXxhFkpoMy163Woq4WC7pgbV0IhW6ReQ8ds8+9+BBMWWANghguo9mJvnnpTf3hl76kF1+/qCn8nZjkGyC/5/d/FMfrPqDcARsXRx/94qeBFXyoOPVLbI5ShSH2RTC0+YlFor1EuCK+oqzQVxU6yHnnCwCsKAsZUxaDIm1mwPVZzcobctUc4c/1VJupYvzrLJPKlobdUm/aWF+//aZGLFZ+/iM/rZ98+GE95r+4W6mpM3l++lADl2IHDJS7xyEimzBjLVLdr+/wCd9h+QcWNzOZWZPmX0cT+C58vK4jfBeq+y5U4dQwHAwKLx5DUKmW0UE2GOCkOO4rsAKfXDuvV77wcT31sY9qwH1MhsDl7a72EabrrDxvI3RDY4caSmVZITdemR8NYcAyBMoHa8ZWk4WojF1L3p5TZ35F3cU1decWlbOTDzGHgAe9EEU7vUOgAAAQAElEQVR0UK3Md+EoAW6AVNiU46u+0gGGHMWye+OCdm+9qe31a9rZ3gAY5N2++uyux9x9ez/NTOJ1+KQZQ/+YiTUYV9rcG+j6+o5ub+1xpJarDX0LHJG35xdV9HoY8jll7Y5EH6eWy3zh0lnUfPOPvzzUHK0v+G7c/0yt3VORw4sMY55lChbkj5nJDv0yiSCwb4F4PE0y/Yf6GMPm1LvrfXDX4f7vGZpF4fes9repmM7eSfWxdkSZZexqWQQi3+5PCSl2GuXpzh13Kchgm/wH/wNeM9Ia6J5cZkfxRkIEQcmiLOT4M9ysCSdkLkQPk+YueWIsFJlz4RCRcFaUCqQ7Cgx4CSLy7vnKgoVr2ZYbndvXr+vCyy9p4+YVTUf7UsVuWxW01eiShCvcGhegL8SJnGPK3fmoj1Hf29GAo/uKO2CjnEQZFw4mKRR6YSUUUV0GTduZYq+l/s6mbr/8onZe+Ia2Xn5GO699XcMrz8s2LqrYu6H2aEudalctG6hkgV+mkUp27KUmcHsqxVpVnjQqpFEJyd1Mg9J0XVG/f35Pv/TERf3yU1f0i199Q1+/vqk+Rn9otWozygfK5toZjPXq1Rv69NPP6jybBWujiSzpgOPukabye/ZK0gSjPcKQu3Gu6ZN8zHEtkQg/mnh23xWbiSnGveJEssKY1+i2BD+S6obPRpyqJKuTgpeDj85/34hU5KlNfKkzBsUil7dvOW6eqSLOiCsZtza6qNfpKrAZucYCbESRiSXIogL8/pqZzIw4NTgeZzZLw/FokFRDU2poSkr0TR52l9T38h7OgPdS5F3kdUod7yLr/VnS/RH3hY2wA+cd3neoySs5jneo7Z5kqmb8ZAiWQzqsiLCPAWMhf4x8GQY64255++UX9I2P/b5uPfW4Mnbgsc4wdIU2WHre5Np5y4ISK/YSg1ciLCUrwYIVfo5AZQiSIVAhRoUYJfwFefzvsRdXT2jpxCnN+T9hStnmKJqyZsFJOAaI0QyGkAdWyDmTJqA8qv4Wu/Eb2rt1WTs3L2n39lXtcLS+tXFL/lu4W1s72sdAT0aVgkVlLCSMjroATpk8o8lEB4ORNrf3dePWDrvxPe0Na4Wyp7mlE1paOSnfdWetjjKUWnBFxhVClbWVdxbUYSGydOKcTpx7RKceekTL9KczN68sbynPS1Aox5hboE8mwXg1j/sbz9t9Zpm+TXF8u4r/QtJcho435GHvUYOkO6zQX9mHMReKUe5G5chEq9VVXpQyZDHJ0+yw90ZI8rF26P7HjkcQIJOZkX8GT8UnQ85mYK4pkB6Jiwohwx8avzEPzdyfKTZGO1dARkNG3kgc/pz5a3kuyzLlzMmCK6KM+EjZjPguC/kuefoY5AuvvqSbly9otL+tGoNmzE1rzEvdzFr3Gydgd1z80+lYo+EBc3Nb/cagj+mCm8BahqDwyohJeKog+ZF7dnJNnbMPcY02UdzYV76+pdFr57X59Nd1/fE/15WvfFFXv/bnuvbck1p/8WltvPpN7XJf3L9yQVV/W3mkfjDNa00LaVwGYBrj303Spc2xLm6AzYlevrqri1ub2uE4vc7hSzC5/qgnQVd3DvSJp76u1zjxyxYWNI3SJCaNMbJjm6JjTD0WPwVWtqWolkWVoKBHnNgrwJWmbyhbN4A1/HC32aWzI0+EBf/cbdIwlobOghVSUzbxnfEWsvFLNNWgIjRmMTBkATCkniH1+YlBzenDEpuLj5x5TD+IvhqiR7+xdUPX64HGJR2Ax5GyNHDva1DKC+m6g8ajw9zQAhEJ+tJhf2au3tND8+8p/3c9M31oOnTkegPud/f+/nv4nsxNxibWsx/CI2v87jrwHr2eFWBz76nmKPlduVRJFWRlABCQZgCIS4eDI9Uyq2RpIuMILF18Rec//XF95Xd+S32OktpjaWrz6tddrQ+Drg+TdutMWWdOBUc7VmayLChzpRAC/kw1k78mXAEx+VscVffYtc5hwBdWVjm6XlS711XRbsmVREB4zGZUzjqapMaDo1rRgKayeqhqsK0BArnrO3Kws3FD2xu3tO2/4La5rd3dXY2H9EWmEKJizJhIkhDwCiM+5Nhrrz/UOob85ta+bjJJRylXa25JS2unNA+dLfqWY8Ajq9qUFapiydFfV7G9oLnmWP3RxpCvnDytXm9BLRRf5goQg5+R32G0DQlSoCegZlY6hEsMBP3Ve+1Ol1KzYk8oFjx0OdHlGRIKwOPeFe7Ud5+HqhrxOO42WaDgKK4J/0V/aJxXPmEPBz+5ACALObLUanUa4x4so/sIBfma7IJf4EHUkkUO0bUm3ecJ80y4ZtQRSMDvsm6Gn7DFICMtkC/EqMaFhuBzgbCBmBHfuLmixwfmCYY7K3KFSBryXCDXJcgw5Bl5cuLcuEXa6O/v6sL5l3Tt8nntb95UGg8UbcI4M09ZeGPh8bteqWWil8iCMZeTGz+ut/b3d7RPHRPfxZKWHOSzZn6I2V412HVL+OgZnf2Zn5Itr4l9hYpxrmwoDTf31ec0bbLfVz0cKI0GHL1PFFk0RN/5DvsachowZrFRo0MmhTTOKGfUze6/0w76Gz+0qr/zY6f1U2db+olThd5/kvnMkbSgJ1iQsJhbe1N9+fkXdWN3X63evCbI8FA1hryS10uVajFIXYtaKFrqMdZt+FVSPjJogfzmuhdj2/QTv+9u6wrjjDF0t2IXPsU/IW1KmeoIDKlzsKb+RH0J3ifG2WGMaWRMxHhNacOvBYbouAEbFseQo/rFVqEPLc/rh5bm9NDSvDbg8Sv7+9pENiYxaMZvGqG9RB01cJdskvtrZBOQ3Lye0+Q/BH1YPQ8gRKx/74URfCsE0v7SXmhXOqTM3SMcJ+gwuemY+9X4nOwjeKxDs+dQeOHcLHzs27R3LPzteI9aqilcKfnJDaciDBB+Hyw/7qnGu9L2Ne099SW9/NFf0bXHP62uT84q09iNOLg2kG4zV8dMbhfoHis+rxt5UonwxzyTEI4KYasRsKooVHc6ai2tauHkGXBWCxxddxcw5HNdlZ2WYh7lPAyUc2VhLqzQ6bS6UOGVCS5UY6UxE3f7unZvXWQ3fkG761e0yW58Y/2W1jfWWe3va8qROUQop74YopB576KYQxqxS99lt769e6AbG9u6entPOyNqb82pzR3SHIqi3eupzb14i6PRPC+VFW1F/FlrXr2lU1o985hOcje+evphLZ84rXZ3ThnGu4y5/Dgrz3JZjJBtMxj1O/2BMMPvOw7hJZr0vzovXfJuYbSP9Ylhc2EzjhTdTSgEH9MafjhcYbwtjlX1YC8M1XEcUeFx7n9wqe95rM9ncwn2Oeaz2umJMmQky0rlKPssa8mM+SLkHz65LnReNLSlAIceQL8RhxwlB14xVxo4D4x6CCcj4QjkM+aBMQ90CPdbjAohyIC7IWSKyG2IOXGZMtyiLBRiVIyZ8lZLJQtbX6wG5nXJArwoChUZ9DMvr154TRdfea6Zj9VwV8auNtXMVyZdcqOe4AUGyieiz4YgaCRugtHZZ+G9xU53d2dHEwy8VMtIdkFKqigy1dhG2ulN1f+B00o/82Hpr/2IBidPaHBiVfX7HtbSz/ykTv3sz+j0D/yQ1t73IXVPnBCTmMV3phFH3vsHB9rb29eEa7VRqDUGU9p3ns9lI33kzK7+9g9n+t//xJz+rz9/Sj+0UqrF9VtRMxpYVP/T2idfv6RnL15USPCZa7uD0VAbbHwG44FK+DhvUZ0sqoQvZVkowvvkbfgGAkyhY4rrR/BTFhkVvKkx3s4Wd7HpLBBMYwXoyxpMGIcpPK5YSKW8kOWlzGWn1VZsg6JUgdvp9VQyRjLkBt4hTuh3wTtx5WBqfuNd21pZqHS2l2m5WNTmKNOr6MLdLFJvBs8pC0OcZi+YDv04yKLLsdeq5jH5jxgi4pjTR/ndnTWsex4z8r8Fwj05/5ICdINOwjDadz/Od/Y2CoCaGiXwrVUloy1wlOJy5qDEUdSh6zHHMStXU7YCU5g6DZXqwNrPEB3cgGBWN2/oG5/4qL7y8d/RtWvXNGWCj2KhAbvq25Mxu9d1HTDZIqu8zCfz4WQPIapEgDMEzhC8GgVQYdRr4lS21V1eYSd7Qj12473VFXXnF9Xq9tRC+LIsVwgBZAh/LqMuyYc3wNtIuGBq46fzY/8Fmo1r2rl+gTXHG9q6ekm3rr+pmzduNf/L2UF/pPE0US4oWFQyk1AGFRNozOq0jyHfH9Ra3xnoyq1t3drsc5vWUsFufGFlTYurq9A2J1dcWcmkiZmyQHrW1Vx3SWtrZ3T67MM68/CjOsmR36L/khuGvN3uqkX+PM8ULQA1MDOZOYIsBqEFoMdHrIY26DSTgpEn3AdTaOJN3/r4uH5r7P0xXtLF6f54D7+7Gjzne4PX63A5q12JeXE0lE3RhqOJ6uFI1WiMTa9VRamm/8kJ9Xx/5eCcOMJh5+ivFOg3442SjijimLWQBXbocpgS6U0pE/4Er5JqiteEHXibl6BCUx9BAhZMIYQGkfnnfvGYmfwnhDhLO8wTcF0mZ4hSNBnlosuwK3f8gbmc+xwnHGJUjowXzNnIPPe0ggV92e4okq9CP6zfeFMXXnmeY/c3NOnvKnJnHZh/wpgn5EFNT+gd1sEIsylmStRKpI/GffUpcwBG4wO54TOTctotskIty1XWuSrmdb2yoM4P/4BO/P3/Smv/3X+rk3/vv1b50z+h6aOPqL+0pu3Y0ib5tyk3ZCFeYfyUF4o585M5LdFfBeeOYM4Mkry9GKJCjEpOnJzziau3gV5fv6mnuXLMMaY1/ff/5cz//t4wyi363wlBGf2q6QuaVRN0zsgXDpw4jOFNxS75CDX5pgymo5Khh/1+O1NN3WLTkLjmU3tOCb1inTkFTv2yuUXl6M1ibkEtUHTnVbgBB51eTwX6OGesMmhLdMQ3DMngrSWFVqFxlmt3aNIw6nRo65FOG15OdWWwo+uDvqqQK6esy0XN2CRoTI0rxsfHTHj8TY1cErr3JQsJd+JSU568h+6dhAd4wgPi/tKiYBFD8vbNN3nosLtvn/OtUxkXVkJvnT5LoZGGq0fuLPbom5I1g2PcrcRpX3Gyq/GtN3TzuS/rid//DV1/7lll04kUCk1CS1usHC/s7eoaRjyxAizYTedzHbkxz1qlXHiKoqT/UVNWaJUypaykeEd5Z14Lqye1tHZG87gdjq67HLX7nXmJkQ9MLDOTUEQWg2rCSZEpFJVov9WeV7vHsffKGZXdRfkvqa1vbur27du6BTb8SH17ByUwOJz8JjObdRU3MDF9J5hYEY8w9BvbB7qyeaDr2xPt9BGhYk5zKyw0lpc0t7ikbm9OfgRa+qqXPqloKWMy9bg/Xz55VidOO85o1cswgdqcOORZpozJn+EGJrR5X4BkMnPQjql5An0zlFEMGV0OIrmJf0+fpq6aIm+HRPq9L8M+kwov7ziW7GnoFrl7LHrmNeq6H7OUsMI0qgAAEABJREFUu99j6YnRq1FoQnnF4ViBE5B0e1vp5qbSjU1V3HXaYKgMI+9sMtndet7J90AC7y/0Huq7v+j3Ouz0pyABpoqEfGbIWFF0FfM24UIJGXH4eNSEyNzM15SSXJZ1yC8P18SJx8z43n0DMmaHkGgPv7dlzC9z2QtRwVwGQchlHib+yM2yQjH6ItvdUnnRVowlKFRgbEqQNeFMReFxjkx5lHa47rr0+iu6yV31wd6GqsmILiBDzfYzyei4Q9AeDmHIi6lCZIbyP2E72NvWACMz9iNzjKL/rktEpygvNYFfQ4zceHFRuywkxhx3V/CvUtHoq20F3YIVe92O0qmTGp5Y0eCkY1mD1UXtd0skFEIZAyOvWZCZHQI/QmlAzVwmDI11EfX1K+e5V78l5/n2pK/bBztKGLsF9NgierGDsQwVmyPodaM9wECOMeYV/faj9IoFbY1/piOlOkhTE0YUXZcXUqenbGFRJRueFhuL1soJddCZ7bUT8nCbE8MW+rMNOgsras0vqsSgd+h/CR9yFlo5xrxBXqoAOeOYQ1eB4d6jv9+8vqXL+xNNo6kbk+Z7pbY5VXhjd0fb8CDG2IwnHVPNqQFdx1tLjRzi+DuLJH4mjx70aIfxSYyv88XLeFoDj0983uKFFW+R8pcQbRDqeNumPc/bZjiWSN4EF47Dheh+HCvx9t5GiUhOI2OonPEpJ7UidyZ7r72ilz7zUb30Z7+p8aVXVLKzHWHExxytb+4PEdq+9lEC005HRbslK3MFhCYWuSwyDC70CEEdjekoBCUqY7J1Fpbkf2+9cvKc5jCGHm6xi83KljImpAICbNSBEomBOnGhUMkCiNSdqU3+mgm3sb2jm/6Pt3C3fW39QJdu7erqxr7W94by3fiUvoh8QVGR8sHEU2vM5BpOpupjVGZ/cralW9t9DatcZXdVy77IwDD3FubZkffUYlLmRSG/I495h7hlLZLnBLvwk2ce0okzZ7XM7r3DPX9eFMrzXFmWKcQogw8hRmXAzBQ83AC/BQXiTGpcnMPXmnAIuMdg5DczSQ7d96T7wlJkPH1cjZRmqBuPFAj7mDvwwlfJSzcwj5nBw+5zt6JQU8d98ndXFo/VQSEvg3P4JjnZmUzlOClsHUg3thRQInYN9wYK8Pq2qls7sv5Yzd/60s5h4bd30mHykXsY/A/XCZCOrIcgQ5Z8XoS8lGKmCiZ6Nx01uRxCGWs2osQ8+KWYAh8zUyN/htxRv/sjctmgCUeFSJqDvDFEDHVEdjPcrElzuY4xKoSoiEHIi0IBNyLvBbvz8nAhn0FvSVoLY1L4fAhSH2N86fXzunj+vLY2b2PQh5JqpCIBligYNTfojpBEHIAOV1A1R/PD0UAHHIsfHOxrOBipYuE3CaZhAW9oNwHR3ihPGmWVRrHSmJPGKktK3ZbK5QV1OH7PlheluZ4S8zWgvyL8tRD1bh+nz8i8Ox7qxRuXm7am9QS9s6N99EoLQ+5G3NGGD7mC3JgNRyON2I1P0D81fXXjPqUPvMw/GETeUJTKoamDUZ5bWdYSVwZLp05p8fQpLTnwe/gIiyxMlk+dJt8ZLXBNuYDemptfUBcd2W511Fx7dEqVnULtdqkWPCoJtzttRfo8DJluZ4We2lrXCwe31U8DzeWwBzrWxyNdPNiTmIuZBeUxyJ8aams8s7lPiMXLzM+gkZekt3w92fNSaZOHkdGR/fK0JvLwE8xMZvfiMO276kA2XaJKuwualfFDzOHXfVIwzUCsKTRfNZrRJJiUzOT16c4zC3mnvYPHcScLHiNbA/c77oStacOSHfKMhPtamASSLMkw0gkFy8xQNrot7V7R5jee0FO/+1u68viTmnDknMW2jCOe/iDoNYzeTRaaoxxhKDvyCRyKXBmGPMszGZ0NCImBGkGpY6EaoQoIaMsN+YkzWjlxCkO+rN7CglrtOUUmvcVciTKJMsL18lQGkWr6UpSl5ubnFELQ9s6W3nj9NX3605/WZz/3eb38ygu6vnGbO+5KW+y0D/oDTeiXzHjpqIXGNcqyGdfBMGm7n3RjZ6Rrm/uUmUhZSz1OB5bW1rS4vMyCuKcWyinLc9WUV8hVFHOam1vVyVOPcKz+iNZOndUy+efmONqiD1mWKy8KGTyQw8yJV/IfvLqD1MSbGVFBZkY/cRVlCvzobR/PLj4J1I4gMaU4mkwYy0ptrgt6W9zXce+VsfAKw4n8725zTlMiwmQOb8GbxU2HLl4olTxcE+dh4R75XR59YgcUUUADNWDFHRvULB6OkPA7JPSofEGRkSdH0cW9vrS5J8Og5yy6igG0MWbxYKh650DTPgqe+i1IdA3YfQiEoyTmTA2t6RiacMNtJVWQSoSOHjIeed31Th7Bw98jeKvOt7s4Ri+JDAURvIf+o3zy/kky5kPODtgRY0a/goScpMaIwwOjrIPYRBkKSDaLrxNp8sQgc4YGXOaWHBbIByQFwhajQgyywzxGW00c7QfiQxZJZ37HTBE5Dx4mb8wyZD5TyIIi+Qr0QAmyPCqSpyxylcyJLM+VkT482G3+tbhL51/ULrv1mt2sacJYTWVyMG5WN/IsemsYihm8M0k1O9kBhtzvuvf7fR0duycz1cy5mjanmWHEE6h19Pfd1i6kbltVmWkc1cR7/kQZM/OmJPxHMDOZzRCcR8AYLIOplUkDVhu3tve0O8rVwkhOrMZQT0UnlbO5caPZos8oImXMu8TO3GlFtOmrQXeSbzboleoQZEWusttRGx0350b8jBvvM1rCUK+cPo2uOaUTJ09qDeO+yr2/Y4WFyfLaihZXMfpri1paWdTCwrwW5ubU878OYhMyBy0d+LFQZFqMEfJCMy4+Nhlh73Jigu5MKl3br+WnAufQ1x9Bt3XKRZ3fHumWxYYtOfo9o4BBtPMiJdEX3YOaMTsCLGtesjeuf4yPg2xyXjYgw1GdWPamQg8HRkD3QN/9h7adlgaSk3YcxJDBidHhY+RxCPd+kJV6TG/5JNKOQKajyX7kHnHSwzO/ZOR34NNbPUarVaikIinGStlwT4M3n+du/Pf07Kc/pvr2DXUVlZfzGlupm7sDdPBAg5CpYrAju+yC3XSZF8oQ2pIVXxYyxRBluCnmqmOmxAqvYKXY4058iZXj/NKK2tyLd3o9VoodFUx8rydmeVPOKB9ioWRQiBXJqX8J4zpPHWXJZOSY5+KFC7p48YJu3bqhNy9f1rWr17SJIehXtM3OOYSCVWRLWVYoWJQsqGISDtiJN39ytrevy9ynX761rf1pprK3rEXu75ehscdkKtodlRyp55wUBOoo2j11Fla1unpOZ869T6dOP4IRP6VF6Oo1hjyXT4wCPkQmiIXQtBlioGmHEU4K0QhLCsAA8mBAIJj7HOI5cvE+4E2HcYYbCbgxLYeVIlcF6fomO95tRXa64dq2jN1vuLmrnEVY3sdwMmlNFKIs7BVNM3lmjng8bgp9FSDYpKG3WCioQUQxuXJqTnGoJp/WysaHGFXKD1GMK+IrhfFUGW1GULGwGG7uaIIS1Gjc1BdMouvKapoib+2rrUP6RJo88TjURPJ1V4dPOnRx3IvSbebCUT1E3/t62WPwMvdm+B6HjrVNTxJQA/GkOzC8joA8uSyWzLuy7CJHhWTMLeZnaoQpND1N1OEg8TCcdPehTWNQwUwuo7xeh7M3xiCjHQsRNyoydzPmXsxyRQx2IM1djw8xMrcyRdwQg2IWlRdF48YYVbDwLkHmZb0e5lGBrsjzTC3me8k82Ll1VS8+96Quv/Gyhv1tpWqA3hojBFNQi0/zGj6jX94hY1xnslsjPiNO3/You6/qYKDkV4AsAepQH9KVNf2ojBLQGGhXecBYJdVBqmGs3x1rVrGMOJq65zVCd5GcimZhmijj/za8bxpGTJZSmeZbXZ1bYqHfnVebynzBO+Q6YIq+QvVQgpYMWqizwqJXHgldET4VGN7e0pLm2VWvnDqlZbDIMfoSG4UFdMz80iJGekEL8/NadCzMaZ6ThQXcOdzefFfdua56cx3N9Tg5xG332ppDJy/B8zNFqTXGcL7MlRP2MWpcH7csKGfMjHRlXEGopQ5ydaIdtcwR/xYnZTdZhGd5lAWbwUxquAEnWGwlQO80g38T/rd+j0rfycG4zubrYcxh8QcMyWGG7xMnQTjvd0CN9/ReeJ0zZhzFP6j6WVriHsqRIVBWj1RPdzXeuKT1b3xVj//+b+nS15/QlLsSZ+SEQd5mJXx9v6/r7Kj6FpQxKQufnAhIwQTO8lxZkSuEqGCOXClkTJgoZrVa84vqLi1rYfWEergtjHir21WOEBv1NwqiKRdlFmQoDfG4IsiLAoPf1RAjvLW9rVdffUVPPP6E3njjDW0TdqEYMWH6/Vq19WT5gorumvLWgmJWIlVBNdapqoKoQlvsBK/dXtdljP8Oq/s6b6uzuNrQtrC8qi4nBTmGO2v1FEhLsVRW9ohf1QrXAqfOvV+nzj4m/+dYe3MLKlsdZTGTQXczIQyK/MUNwWTmEK543H8I4TZQ8z0KmfyZfd33TnBDXqD32ui/zu5IGcfU1c0t1Vt7DYwdcFjfa+J1lfib26p3+xI7daFMXCJcy3iLDm+vWUS5Bxh53HgXLNfLiRSbXfREET4aJxrTaxuavHlLk8s3Nbl0o3Gry7d1hPrNdaVrmxI0Cdq0vjNrf+I7saTKEuPmDTFUyOXUjyC5T/QjSGLfw2vvIe9/GFmNgbnTq+Q+k4Vced5SUbQVY05HIoxzBKY/JRhQ1wUOEki/9zWCwfiSzwzXQZwhvwIWoswMBAX8LttZlinEKA+bBXk4IvMhZMqyXMH9pEfy5UUhdyPxZdlSCWLucbmaxQiL8YI8rTxTidEd7W7qEjv0i+df4gh+A5JHGHTHlIVeDRJhUyMkzoMk0dEmPiAv/r+wjff3NOaeejrYU6rGitSbh6ACuoq8ULAZb0IwaIsyXDPJoQc9hwlNU/elJ8ZEh3Q4jw/2OUkaMx/YEMxnbT2CMX9kblHLIZNxpD4dDWdXeqrkf65WYdirum5+hyhZkMGfnI3D3PKSukuL6rnhxqC7UZ9HV/YWF9Sdn1O73QYtdXA7vtPmxNDdNsa6zamAu61WoTZwt0V8Dz6foP8/sXpKf++v/Zh+/n0fVKfTVpZFxTw0/Q/0NQh/kGAJJwVT1ax0EqgHtRYx4C2UzC02en7CwWAo8eOv453smOe9F2rGz8fwrUGewzccuvp+cJ1BjiNaXACOcBQ3c110Zr5v5+ttOB5c9m5KUq2aSVAjVIH7nmx3V4PXX9WLn/yonv6T39H02k21KimLLY2ztjZGNUZ8oA12TL4bT705ZexYszxXQCgcEdeCyUIQH94oi4VyVnU9DOQCu/FFVpnNn3ZhLMvDOkJRKiBwCuS3KInyLlJm8vqXWKkur6ypRHinHFG99trreuGFF3SBHfnrb7yu69evIw9JeZZrWOVqzZ3W4tpjOvfoD6u3cFa/HhQAABAASURBVIqexmY3XlWm/mCKHRno6vqurmFQxikj/5LmWWDMr61qfmVV7YVFxXZPoezJyjmF1ry6/o+/YMTXzj6q1dMPa/HEaeJW1D785ZKMyRKyvKE3xCgzuwe689wbb3ZvONB3s8O4poxJrjQa/7d+XFoc6C21MOS+K69vbythvHPGKnAEbnUtd3P8BcY7w4j7L5xNbmxqsr4tYzHjO2znuu+8LcnnqppfPmL3nU+SWg54V+z0VV1dx2Df0vjSTVVv3pZd2VC8uqnixrYKdv7FrT2VN/eU39wh7O6uMtIyjHnAqBtlstu7KlhVZZJ8yGsarumEy2WCgBQlOQz3Xb+e+QjvthCd1TF48Xdb9C8rX2KkkNsEg6KfFhUtZbgh5FAUlFDArlwTcpNSkoOEb33pq/lcJQWvAn6HMQ9lgTdDhiMI5HA0uYiPCj5oCoq0GWMuQ+bdoLs/UD5mmQrmdYwFaYUKjFVRsvDIC4WYKSetLEuVRaYCg9IGiXvwqxfP68VvPKXNm1c1GR8gh0OZxoppqlDXhB2MF/1Sqpu4yPj5iVQ9GWrUR4/tbcuP8CeDg8aoGwY0opeKPKcu+ME8CPgC/TW6dASiZEYEvTUz+Q9eNfxL7pvhmLeJoEYNMNb9wVD7nEZh09Whf2vsihfLXF3vbwwY7loDaG3+Ppx55bosBHiBHi3Rhz034JwILqyuao7j9c7SAjpmTq25LnoGcPTeQgcW8K3ASDv/WrTTIC/UuKS1PQ5+d9zQg2UM/4+cPK2ff+SU3l+aTrdyzc0t6s5javpqfIMFxRjRkwO/bRWsk5+8rTBOqwtd3XT+wvtYFDKzhjfef+l+rujYQxplyEy2md95el/U8WT8Xisgk+cNx2r7nnqN2h047+6FwFlGOtYw4X53lvrtfb2umqIwwpUiqBvijIkQEH5rGOorQ7mZY5JUO5vafO45Pfnrv6H1rz2hsLtBvhJj39HmONOFnbEubQ904EoCwRMrwIAbEZrIoOZFrgI388mSMcBRStFUMdgZx0bdlRMIp2NVXVaZrbk5lezKI0JGQRllFShkDFkzwYy2k/KyUG9+TrLI4FaacDx7/foNbW9vI2x9Vo8T/JsaMGl71PfwIw9rbuGElk88otMP/YAWVx+WYksjFiyD8Yjd+L6u3Liti1duaGNv1Bjp+eWTjQFfZBW8yATqLc3riC6VbQWuEFrcny+ePKNT5/zPzR7h6OuMSugKzgcmqzJoDyZrEGRMXEegTw4z4u7A1Dw+TI4m8BafJiuZDLxdlsM0/yU3HYw05n7c2Emb4CNlp5DnR4E1suaiF0grJ7VK31WzS05cMbi/RVxBhgxEFGXGYiDH0Bf7AwV2+NOrtzW8cFXpym3lLIZyduRx+0CiPb8PFAqKgdIMtEYdNfJV11OUaqXE+B3B8Du9gTLYcWRz1gmXVf9FScHXwO6ijkGN7ZolP+B7nDfun8n+AzLeF+V5HUQb7hEIfj+8DR9McjcxjjOaiFDA6+5dRDecZaksLxQw6glZI5MY7sZpPp7dI6ySDB4BIy7wCSEoxCh3zf2Ow3DIglyWFTzzzB/iLL8ZYeJjzBSBxQgNuWKeKUBTQB9E5nBgfliWK0dnFBiXUOQy8kTyFKQXJWl5YLdJWdXauHldLz//HO4VVaN9WTWkLxNJ0E56gvbEeBl+EmXEB/plbE4SsjbFqA/6e9rf29Wgv6+6npXNoDsCM6MuycwUQsSlHxbkD1JLrQlOzeBxbw/qCqYJbW8f7OnmYKA+tKmIKunXHDtgP33IQ0adYopUYs0Nxfhlch51F+e1wEaii/5pLSyqzTVi0e2paPjVxi3hHWCMcwf6smjgejdr2nEeenslvC3IUx6iYA4VHfjajhok6fawrx0WSZF5GaEiMEeNvgfxAz8i/paXpX6S5F3pFkGn5jOd415+qEQ9SZHxinmuJgNxesCDGtERHpD8rqMSlUAnQ8NqLh2B4haC3glka1763pD5dq5nZDhlkt7OFY8TdRcumNTs3LqnFTK+zctiW46axty9C4SPuvz+pzZTAyhKYFad4TOpJgQ/IiKVMVEGl1/ThU/+ip76w3+uwfrrqhHKVHdl+RkNtKAbBxNtJGnS7SlbWFaO2+p0lJeZYhkVEdqMgbcYEI1KdTBV7vfJOtdTd21N8+zGe6tr6vifTPSWVGIgQ15KeQ4KyaISQpQMuiW1mADLCPb8/LzyotCUI7NLly/qC1/4vJ555hn537ePRxN1Oj0tQlP/YCj/RZhud04f+LGf0Or7f0hx5ZQGeUd+r38wHGpzd19X1zd0bXNbgzqoBR1zq2dYXKxpbn5RcywG2tBlsZTlLanoqGTXvbx2mnvxx3T2zAe1tvaQFuhDq9VlgrXoe6YU4WmEaEeQLJjMTAE50+FDkLAp4AkWcAN54jF4eFbOsGxmh37cEO76ze7674knT8UiasDOts9VQ5hW8p12Pk3K0RxxXEuMuc+DmoWNmKVu7COGNBszZtxbp/Vt5ezYW+zcWxjxYjBW3D1QZIfvfy42ubaumjwBw55jiH2Xn1Gn12NKzZxuXATMqF93nnTowzVAyICPtQedTyZj5yUWkGrqUYzqcAfocmZm8seM2mkvAQ838ApoW/fAU7ydI3j4QThMb+p4UPpffFxDEd11V/BEyQPA/W+BRHwS8hNy+TzMi1JZlsvjhFzozlPLDd9dXoknqWH4IQ+SAuEgn4tCThWCzOwumvC9ckvmJj1YlMMCblZIAcRCEX9ethSgKcRMedlWQTgSdoj0kJGOPjAzleiNVlFob2dbzz31pC5z9D7YvqlUsWhMGHV26YamSS5jKHm5PCNzclgtd/3qcMr1zRjDdYCBHfYHlE8yfvKYQ1OGLygoSr5SxOepRCpRZw3cdbifSu95jZCROUAvrxSDcu6q/V+g2+a6cuBzkHlVpKgpc0k8MWRy/qBeNZ1il0JUMTevkl14eRIdtLKk7sqCWui8sttTq91V2eqodH4VhXL4lee5HBmLoBgCzZoCbcdgygg3iAG/hx1BhQUZadvw4vreFouOkVY7po8s5XpfN9O5aVBHhSJ1dvNCqywglkFZ5po3qVdKrjviRGr1g7qTnhr60S01c5GeyHnkvCLnfW8inO7w1PMdwfMnxvA4yHznZQiU2HQ4RCDcSfkOPDNypLdyv52qva5ZuUMfTEM2iPKwC6S7BN/iPUp19154SFRVoxyTMpiQwRDfZZmmqsJU06xWVTMye9vcjX9dT//2v9P5J7+uIQZxzACNFTQuS11hMl3Z2FAfwxCyTAUr6tgIU6kYozJW2xlhFwIj3FCN4NTuR/DKhUUtnDqree5pFjjCXuT4em4BYWU3nmMsI3myrFAIGESLsoiwM9FK2nYj3up06Yipz8r6zTcv6bnnntWly2/oxs1runTpsjY3dyTlancWtEIbPYzz4uIJLS0uqpVH1Vwd7O1scQR/S9fXt/TmzQ35b7cb9c6xwFg6cVJLqyc1v7isTndBWd7mGCwwt3O1OvPyP0k76f/4y7lzOn3mnBb9RIHFQwy5CvpdIvg5kyRmQSHGBpGJZEwswxVphj8AM4PWo9f9jqPwA1xXSo5G6h6QfizKa3LUfFJw+k1mpgDM8EsyCUOZNKsyMfmaKUhsjZzUykZj1Zu7qm5sSNyrB3bcgd26gbqJ21HJjr+NEiqpLViSQM3CI0VJ0eR9NcM9hLyxe0AZsh5/nWYPU5UCnuhl6YPXxfWcwmgqY9FWg2oybbjhZbymI0AOJY9C97skvd1rnuhlXHqP4GGP/8tDY8Ob5p1AFjH4Ex11CHcG8Xg6ThM3c0OMyplDWdGSmFeyTGrSvZ6opm5nuJL8MZMCH7MgQ27djdQRQlSIgbgI3AXBFBifQJq5m/mcjcTN4j1OZvKfYEGBPLHIFX2uFKVCloNMBcai4Lg4QmcgzZj7FnMJer1sizIl8H/74bXzr+r5bz6rjVtXpOkBOm2iwK4ypLEMVy5jh30RjzlmXVNC/43HY+27QR/uI/doN2Q2zzP5vPW8wUxmM+BRhYGpHehNL091b/9Sloq1zIagBf2tspDrsDGLjP3piNPMiSriK8F7+o9W1pQFRMRId9CHbdDBgHcW5lnAAjZAJbq2cB2DEW/BtzIvlMeoGIJiDA1fQ+MnLhph3YEZ4UPEEJVZoOWgg+lEu5xOel2nOK4/u9jTD54+qUUWIe1WpoLdd6sM6hWZ5kEvioWVBBmy3MtLGyz2TaaccZ9ylzCZjOXyJNrTAx7nn0M6HJAH5Hk3UQyjwrvJ+BeZxw4bc9dgcoPDuMZpEhrfW36OEnw+3gMSvPhdxtWyhtMBVzKbKtZMhtGWxtfe0LMf+yM9/nu/o/1LF1CYSSG0ZWVXu1XQG9wlrzNxhuz28m5bJQawLFsqslxZlilHwDL8EQELESGlYcuijLSQt9ReWNHiGoacI+w5jGCHu/FWu6MMoZRF2sqUxZLJhvGBRrOgGHN1WZEuLa0o4Hch2Nzc1AsvvtDsxi+zM7+9flWjcV+D4Ugx66i3sKb5pVN66H0/pEc/8Nekoif/TdbR3qa2uHN7+bln9OpLr3C0vsmKtFBrbkVzyyfUY3fdW1xSyb1TXhSKSKzRp1C21e4uaY46l1dP6+Tpc1pZO6UO1wIZ+UKMyg777Xw2M/lPaFxJ7gIXvqR3K8Cez6Fv/6G4AZlUBz4hyMyAGsgkEfYswm9md6hDtymvpMgOot45UHVzU7q5rfr2jowj9Kw/Uc7xe8CQG5bU80cqCdQRjGoledu02LjuJ5rJZ28PyvPKn5nrNJncz3pTFe1PuVvX1Q1lG3vK9ofQUckXp8EZTEED3/qmb436KxDDNHkXvXCOMBIhyo15wXwOsSWFUrUyEAFzTvDaB6qRApNgOq/wycy/1GGAMpKPdkb8DLKM/MR5OnnNZS0QF0wCxhxRpCyQp1lQZN7HzOdZqRALGciLtoqipTwvgbukM7fIICcrt6DSw9Mp9+fX9dI3ntUNdID/q3GJY2LVHPj6pkQ8R/LA0Hu3zHtJnFGRy8qEk7n9vT0N+30ldpPRTDl0Buh1oSVI/zw3dfHWh4bcdZBD1JUw8DjuJQevSUwHPJLT+tDSms52FpWHKMuiptF0m5PPdfTV3mikCY3U8GmKjszQhV30Ys83OFzvtefmFYkrijY8KZWRpygL/PCkoTM09JnRqExmM3jjs/5K5PCu4OInPTjgR0aMkbEKpiHHAj4+bcJz9GeFMerOl4p5LYtTxVhprhW10sq1kmfKbKKKH//T5a2pdNv/VFReG32vfEMw03I0Q4133wSjHEcxnu5hz32PSwJZG542LuPV5HmAG44q+75xbcYINa77QeP/9iiktO4AxtytBZaQ4AM4dS7gVzWRNm9o86kv64lf+1e68JlPoiAPELpMsbUgxY72Rkm32aHvwtlRHpXNdRQweFmRy1eIBZMriwxyQGCZbKL1irwVzDdP42jqD93XAAAQAElEQVSou7SqFYxgb3kVw8kd+dyCfCUeSTfKxSwqxEzuz4jLmeglC4UlhHuOvJ62t7unV195Wc88/RSr8m/q8uU3tbm1rf5oh1XtSEa5bm8FQ/uQVk76ouGEKsu1td/X+q1rzT8X+bUvf07PPf2kBsSV3UUtrJ2R/ytzy2snNbe4iCFvy9vOi6Lxd+eXSD+rtbN+L/6w/B9/8d14yS6ixWlCCR+KIleGkFswBSZrvG+imXis+QqWEPhOX6/rCO9cV4KuBtAm6DAZhQB+NRCO3QuZgiPhVklpOJb/eU/AuPsxvJlJ1EsW3emUSbPoQJLJlWIg4ghmJpPeBUxmQChSo/ZgMgsqFNSemIptFPaVDaXL65L/md3WvrLBhNPi1Cgu/cfnGAcMvwM+ymSWKbKwLttd5UVHiiUiGZXgdyLnEfDK/NN8TWZHYGyDI8oCsLuQgsiowHjFGBWiI2M+5WDmxixTBoxyIUTFmKlxifP4GHPFrFBk/udFoQIdkJelXL9E8ubAdY7vdIOkg+1NPf/sk3rtpW9qwn144OpNGKeaHafvjGuMtBsKtwxGfiSKb5L7IVMTdpF7u7vyY/cpZbIYVBSZIi4ZmzeEQDjiT/L6piwkvM5EjL9Jhz8eATxkJESs+gpXfH/zx39aEX1YEzemmgOuvQZWa0ymEajgUw3MTyW4qix6PZW9rgr8WQ4vMkdUi515x427x4UoMwpTp5nJ6IwZAV53zPgmkx2Fj7ukNfHQWuOfArIyf6Qe9SwRHnJ9MZkO5JF5YeqABXTcIrtxN+a1JhqgF3Yx5vuc3Hac1kh281Hx2vUtT8Mz+MA7S/NGhewlCiI7Kc3KQlbDUSc+4fOxO46mnsP4IIi9B7Oq39PXyXW8XSEnqkl36h8IUj3TcRDVvPfFNUEabFwy3O8SJZLdAe47xKHjR6CBFMHsKpOiL904cq7fvKhXPvFxffE3flXDy69rnkw1TJ6wGtwcJl3bGujGdl/9Kijr9pR1u7JWIcszhL5kYuYIetZMtkTdMmNlGjGirPhjS4Gj6jb31AunHlKX3W93cVUtVpz+G++GAIuJIgu8URk7YT/KmjBZSgR3hXujgvuhqqq0fvu2Lrz+ms6//LKuXXlTW+zO/T5ciirKRXV6J3Tu/T+g5Ycekdh5xLwtFom6dfMmRvwVvfr8N/Tklz+r5595XBXHSm6UT597RAsrJ9mRL6pFv0qMc1bQJ9rMW3NqdZZZGJzTqbOPao3FwTL3+wscv7cw5CVKJqJYQozyyW4mum4NZId+PGZBJodw70LHH/I3VsjHxIW0wVGGo5E+Ckuztmau3s3j9WdBk8w0DQS8Asp5zWZGfTN4WCZ/Hwj502RyjxjnGXwONqCsvCSu0Y6ZeyQduoT0to9nAN5EA/yiHuHyuqOceVSiFbsTKW9+UW9XNYY9+L8Wx729ITs+8Z2Vflrg5d62zSaxaQ2fuzgPfN+5Ji/9VnhglW8TebyeO9nou+6RDVIO41zp3QvPeTzGwzPUjEeyqJAh61lbbjzFPFLDYcNxiMdkdgwyhsOkJi6oGWPGxwJ+MzVhC6QDEQYhREXmSYzoCQx2BCFGBcqJJ0T8Ds/HYjzi9zwRv+uDnPnoc63AzY7KRlORFyobI2+achd98bVX9M2nvqbbb17WeH9Hgd25YdSbu3MMuthxJiD4Z7RrfBrgn2DE9/d21T/w+/ek3Nv2tg5pJIvMgrwvCX67Qa9duXjCMRyN2SwqyeqkFu393Ifep15RaKpKiC7JGDDLVAVH0JQ+pzxX6LRBqfZ8j9PFeXW73aaPeZGroLz3N4QgMyeeao69xMxCjcc/Do9y9wgeBgQTzux1fR3EGll+PZYRGdgAHYyTpvAtYguKOqobCvXQIS3/F54ov8U16w34tgmPK3p2oszFsIhbBOVTYw2Q5HyaElExFjVINZYf/pl4GgIS3KkIOFeIYNJ6TIJPglNGmO6Sh1j8tdVy+C85UojXFMxMZvdC7+Ex8jpw3vKFNIjQ24OOJZjlkAJ1OQzXceS/rw6SKKL7IRqkvzL/Od43wjqEWZQ/CWNmm7e188yT+spv/Zpe/9IX1ObIR9AwKgtVTJK+G3KOUzcnlCjn1e4tIFhtZaQHhMt/YSXLi0bAcyaqhahEuzWTQHmp0O5hvE9rbvVhLZwCJ09rfvWkOr7LppyyqIwJajGTxajIBPIhLRDaNe6tfffrdU5GA129ekUvY8T9nmz99i3tbO9oPEIIrFSLnfipMz+ihx77Ma2ceVQdFgAD1do/6Gtnc0tXL76h17lbe+GZr8v/NalTy/Mck59Q98SKugvL3EctqeQYv2TFG/NSsWyrnFvU/NppnXzkgzpx+jEtsxhZ4ph/jlV2WRZ0j3w++WKE9iCjL4YkOxRMjRDCNrOg5ueOawrm6Q+CRBKfw4EUrqMZVPfrgY/ZvXU9KJOXzjstcVaGQUeejFzBaO8uiJFMzeNOwHcEM2IcxJmZAhkdhpuox4/w3RVpMkmNG6De5DIxC5NAvJkR/FYQ2eRt8lOnHOTV4WNmjY8a6UAtIz2zqLIyFbsj6cpW86dx4v5O3NsFFKmX8L7rbR9yHPG4cY8ye+lAYAYzg8QHgwTN+g9plKBGPQgkvaf3njoIJIBo36nDww66qm8BFNTkPI5kjAn9IJrXYHGmIivVQuYzZF/KKRVnTZjk/XKYAh0j4rCsGX6iPE3U6W5kLrihCTFKjIvQwmZBs/goT5PXY0EhZMRnMjPymkIkHfjuuyjKJs39WV7I9UIBbWVZKi8KZUWmmIMYCGeNkcvROWk61saNq3qZY/fLr76g0c6WAqeOhsFR5UYETjT8qwUXaDsJEQKmGKLcSA8HfR3s7ynBzIy44PTBEQk6G1AShvvmwhcAOvYQ3fCNzSolaviVKGFiQ6sfWO7pZ37wB9Vnp1thIIsqV16VqmKumn4Yx9e578TnumrNzSkrS3RtKe9XDg8KdGPpfEHPhBBkZrLjbeP39mnUfYc4yuGug+g7L/QdRjmVYwzz1sGedidDDLh066DSwSgyLtABjeb/2NTBRL0YVORRQ+bc9VGtGxjq9eG+FjiCf7STaTqUxpzchXGtNJpqysJ6wrgMRnvU24cvM0wqwmlfE+FqV9O0pVG1pfF0W+NqV7Uxn0OFTI9Vkys5/PcgCAk0OoDavDvBP99rGA04cP6S3yBLMNoyTdzgcKxU3LitVz/x+/rc7/xrbV9+RZPBBswcasykGYaCwezr+taORjFTdEM3P6fITjlkmYqMAcZfYNRCjAw4E4FBdmXmgllTJuvMaZ4d7wL3yosnT6nLEXuOIcxyJmqeU4Z6Yy5jwgjhjB5H3V0EenFpWWVRaDqZasBK+dVXX9ULL7yoS5cu6tb6urZ39jRwQVFUh13+yXPv08mHH5sd3dMu52ba27zNjvyKrl16Q88/9YS2N66pXUYtLcxpeXlJS6DbW1De6irSH1kuhUJZ2aWeEzp5+hGdeeQDGPKHtbC0pgV2491eT2WrlE/yGOh3QCnF0CiCEExmQWbuAgH363vzmB3Wj/uuWjApMl5xoasaxTENs1KGY2Yye3uQ7VteI8aB07yp+epYXe4H+s4erzcda+go3MQ18R4jGQo43d5TurEt2xuhv6fyP7tr8uk/Pt/CAXiXXB9kuSLzMi86yoAsQ00GgMpELqRDYaECcxBnZoxzaBBCUIgzZMzhGKPcdWMcYjzMExVjJk9zBPK7m/m8p7z7I+khRupCx0BPdP2QES6cvlx5UTQGroWhyymXY+RiiE18UeQqSc+C6WB3S2+89Lxe5Oj99tVLqicDTuKGShgWYUhFz9xwO9wvNw7mxi0hMxMNhn1UyEgRWiwEenz/a+Sbyn+BrqLO5OLHp6nvjv9uGZe/kr795z/wQ1Iaa2SeCZ2pTK4ra9oJ9DegU31D0UHf+vWdHfKoyLPZgoU+xxAVQoCndgfeEsPRhPnIjiLcnYUa31t/TEwdTckwgRe3uaq4CZxKUX7AtUVtQ82XtZYyqRvbOhhLIZbqgGIw0COLPc0V0hT/tPY+jmRpwmJqrLoaYKxHeublJ/WxL/2Gnj7/KT3+wsf0lW/+sb76HO5zf6IvPf0xfeaJP9Sn/vwP9KWn/kxPvfQVvXLlm1of3FQ/7aq2CZTUymtj8Z4rVkGG33ke9Bf0GO04cN7D6yUc76EIAoqkUCDR6aSQdAeN7HDEkbEqLPbWdfDiU3r8139R57/4SQXCk/GBjLuasLCofSbym9xBX9sfasJq3TpdZd2OAoYgcyBwGUfsGcInlyAEq45BFf4KgbWirbK3jCE/ocXVU1pYPakuBrfVm1e7xRF9liuEHOFsKStKKeLPW5oj3Xe+i8sn5UpljCG/efOGnn/+eb322mu6ceN687+dHfQHGkwqRYzuCYz4ucd+QGc5Wu8snlDCGPsvsty+dhkD/lU9/fiX9CwYMbnXMOKrSwtaW1uTH913enMqvG9lT4oosdaCys6SFlfPaO3MwzrB8fsy/vmlVXXm51X68fvhZIpZRh/CMZiCHYXxI10WDPbghy8BmM3CZu/BbepRU4/ZveX0Lh8jn6PCnWRB+XxXoddmR2BiLsgVjXjcbcL4H/R6Hxye5hPI4f77gdihGJKOu+6H/Fk/kBezKLsHQWamEIC7wMyaOBirBoSdPh0+ZoYvkQcEyRD4AArvyMaeqmsbst2BbFLPpoX+w3vSd0TyfaWdL45jdTY5+MAhTWBuMuYm8zc2Br1UrZxxjJQw+DyDFPAT5+OniD8cpkcRUDJTiLlizBRxLWQy/Arks6CAvzH06AGPD6TnWaEYozKfX8RH8oQY0RGFcnRDAfKiVMw9XGoWV6ooC7VaHcKF8gJQPsP4t4oc3TfV9ctv6NmvfUVX3jgvsUNnu62GDD9q52gYKyOEFaMgGXwQBtk9vnOuOA72vE2c7j5m7k8ajccaDoYacppZcQXoZRL1Jq+DLH4MXIt5QLhmAZE4kv/IQ+f0X/3YT2jcH6rgRBClogqap9Dsc1NlQVRbrbKlIi+VW648FvgLZegcqn3Aa/QpyPjxN0CgQbi7MwS99QOFNkuFTHn+DD6OiqAbk74i9HtcjiR88MSCPrAKbVS3cVBrEFpyean3+1qhfx9aaimgs1UNtT/c1v50R9vjG7q2+6q+9vrn9YXXP61Pnf+kfvGz/1r/w+//z/qnn/gF/dM//QX9sz/9Rf3zT/xr4n9Zv/Klf6df/sqv6Bc/9wv6n/74f9T/63f+n/qf/uT/rd9+9lf0+Buf1fXB65rEPdX1AcM50oznSZA068S3800UOgLe78H77dROmZlEQg9CJML4/PXxsjCUbV/Vm5/69/r6r/4zjS8/qwIBk3KV86uq5lZg1lRvciy9O6VspyfDiEeOZmO7VCxzUMgH2wXLzGQITYqmGlQ5E5UdX3dxUctrq+CEljCciyscZfe68l9YiQhm5kBgoiPP1SFtaWVV84tLa/rYGAAAEABJREFUarEipVLtsvM+/9rreumVl3Xx8kWtr29wlzXkyKaSryA7GP7T7MQfet+HtHz6jKqQaxsjf4079ctvXtTXH/+ynvv647r55usyG+vEyUWwzI58UT2OsUrfXdN+yHIZEyfjeL23uKKT5x7VmUc/oJNnHtHS6mn1FpaYXB05rYkJpxgVcGOIeKOChQaGawY/TN+3T4K2OqC7oB8NwSocGQlEQrenMeLvinZKyMwaNAW8jgegqdNoz9sEHvb83k5F/HFgR9TAMwDP4/kdBO95j6d5+lG5mlxe5yjDBKFc4s6Bpjc2WawOOM6UaFKeX9/HT9M36HPX+4P3238bXXCsuIcdx6LcixRgr1DqNFpbZBwyxbylDKMuy+CZKQW4xyvG3Y2dl5MoYIkoUwhB0YLcncHjoox4D5sRtqBZ2CtS87geCTEqxKgcQx0jbTswXBE5NZBjxPOynBnrolAscoU8g8ZcGfojLws1O3UWATnhosjJG1QUmVpF1PBgR89/4yl945mvcXy+rRojLdUyzR7//ZzaDTvWjO4QnxRIDPTPcIXb5CSdVwkFNGU3PhqONGAXOplMNOWouSZTAndf+EYFzt8mjsondV9/94Mf1onukvYQ3Gx+EWMeNI3wqtkklcr9d3HwF/Q1Lwr6USjCjyM+mpnMTHw0I9TUuMSZGdGBoLumd3qgkEVPLeMniR4nYkw6sEoHWWKoE1XUWgjSQ+1Cy7FWf7ynDcLjzMTJvCoWNB84dULdWhrsbmvQ39HBcFc3tq/rSy98Ur/8iX+qf/nxf6Jf/LN/qj969ve1W+1oZ7CjzYMtbfe3tbG7oe39bY04iq9YjNe0O0E79ccD0jb19Def0W9+9Df1j//gf9T/9tH/r55444varG8oFRNGxrmboBwy3+vrXXN4OXeP4GF4AEv0LdA7PRRMVuteQKQ5PN7dWSVkndVPwyQ3zLZGMGviE3C3In4Kxqo0hC0DVaNdTV54Ss/++i/p2U99THtb6/J/QGSsTFlvUbdGQ73B/dK1wVijOM9GdUkFu+iSnbkLVcGECUwUBQQFmEXJMlVMvDovVRWlDIPYXV7R8smTWlhb0fzysuYWF+V/dlbEAvuRKwuZFKIi+UOWq8XOeL4x4l0pK1jtJl24eFUvv3ZRl69c1/oGA83d+D6rv4NhxQAuqLPyfi1/4Ke0+P6PKF88qRG79P2tbQ0vXNHlJ76upz/zWb3x/DcUOIVYW17UGvfi80uLavd66nAXVTJRApNDMcqgPZYdTg6WtHr6bGPM106c1QK7/DbH9XlRyjyfw4LMjH6DgKPZE4gjZhZ4h6/ZLKeZNXWZ/cW6zFW58kLcZNCagL9HrvvfEYc0C7fBYQEzr9ExizDDD7xuR4W/gocJ18woalKAkSDdgTEPTCTyWgM+TfitXDPyUQ1OkyVPhAlkleQGPd3cUobiNQx87dpYdx+y0p5mINrpfBBIesfXyDGbk1Ljlx7o6gHPUZuedNzv4fcGSjeDW79NMafuKJn8AkTBsibSjADqMWN++lyJIacfKHpFcnoa/GIHyldNVmLdL5ISEck8rw9IkDHXFUgwgJtwEhmtiY8SeSPtWJzljeiYgAH3cHCD7X5kI8ZMWVEcosTNFfNCGfkz8nlagRHMi0Ju0LMin+WhfF4EqR7p4msv66tf+ozevMCVIieRiePugBE39CcWWr5zFjvsqMCPFENUs6NuZAYdjFtjtKfkcQM+GA500D+Y7cyJT55uNEV9NSjp16Tu6fkbQX/4xfN6481NVaQvcKr5D//639TZ3JTP09rSvAIbCuyYOnlLXq7MSuUhVzTSAV/J+Qa/nH+sJw65bjKT/GPBcBxqHsjRDKkJP/BDBqMmYzwjg2N11KjOdGPQ0igEDcJU3eFUHypaWoOmzVGm9VFHeQrao9ppf6QPLC1rKZr21m9osHWDjdi6Lm+8oT/48q/pNz/76/raq0/p5uZN9Td31BpHpUGJ0U/a25xqZ3Oi/d0JC4ARGGqPk7Tt9T3dvLGuzU1293sHGg6H2KqhtvpjffPN8/r9L/++fu/x39AXXvk9Xdv/mgZpuxmvB/bvrSITCXdgEn1vIPwkNa97j6OJfBefO/WSd+ZPmv3QzmHcnXrJcMdP2l0/CYT961PZFVedRoqDTV357Mf1+K/9O21y75wNx8pUKGC0hTHd5Jjo5s6udomvY6EWxr3dnVfBsbIb87wolGUZ+aMCkyPETBZzEaEUcoWirdbcopZOntHKqXOaX11Tb2lJHe7Ys05bVmQKrVw+4UqfZEzAmEd2vfNaWVlTQflJleR/Xnb+9dd15eo1Xbl2Xddu3NTtjW3tHQw1nCRl7Z7Wzr5PJx/5IG2dU1Z21Oe46mBnR9cuvqEXnvyqXnr6SW1cv6y5dq6Hzp1mN76mxcV59Tgmb7HrDxhvp1khV0n5bm9eq2sn9fCj79PpM+e4R1+FJQvQVCpYkDFBQgyKDaJCjMQFmQF4ffQaHgfOA9/vl0inMSAchkIKEJXon8xjCbzL13ObmawpSyEzNXW465W665BECit/NTCfMDqUZ8NDnkBcQGA9KM+NJ1EH0brzEOdJx9GkH8ZTnLlCvTbzxUMFFQhnyFXFDr3e6Suw6PMid+o99MxKUZ7wg/xEv+v3qH53H4S3q6hpm0LetyO8Xf4HplH+bjwD3XDGY7z2w7B7PaqBBxwEKNso9qaMySxTRIHnLOgtZrKQyQ11zQAls1kBmcyOIxAGISg4YqQOLxtEAm+QhaiYUTdp7g8xKiMcYqQMoK0QcQN5MIieN0TCeaasLJSjQzwuerhBrgydkhcFc7qloixV5KWyolTOwr3EULYxoG2M+mh/S0997Ut69unHtbd9WxVGPXC/G1QrsdhLsMJ/Q730OoqWxqMx9r3SlC1oVU2b3+Hxfz3Od+QH+wdyd4Sx8b+8GU8nqjCKNXLn2Jv2dXl/R//2o5/Wv//Sq/ql3/6Krt3alP9C2w9zYvl/+tmf1Vn06fxcqU6nlGVBKjMFiyDAiyDzH8M9BEyUiHP+J1xTkBq3ydn4dM/jVuSeiDuBhK+i+BR6jf63Ga8FdGx/nHQVWzBggRLgyWLI9b6Tq+SQ1se1tk0cdUvGSejZuZbm0lT7mze0P8D4Tvf10pvP6GNf+H09+fxTLAxqBcYhhlKc2qvum6ajicbUP3L45tFd4H+VNGThMMBoDwcT9fcG2t/Zx+DvgX1tbx5oc3tXr3FS+6Vnv6Lf/cxv60+f+ANd3n5RdEPf+yeJHfIM+gt6jEFJsD6wqkpXLuupf/dv9eLHf1+jm9dkKLTpMKlorSjlC7qBobx4a0OTlCNQS5rvYcgQKJ8oeVE0k8QnjpnJzITEMaGj6gAsVyw6as8va3HtDIb8rOa4727PLavVXVDGXZZCJotRIUblea6CgZ2fm+e4e0W93pxqmQ7YNd28dVuXLr2pW7du6ubt6xj2de3t72uMEVdosdM/o1MPvV+L3GEXGOCc+kZ7O9q6cUWvPv+snvvan+sbzz3JUc2+VrnbWTu5xL34EjvsRXVpJzK5U8xVW6YUckUmam9+CWN/Rmceelhrp05rbm5ROfmyLFeA7hAOJ5TRbTOZmZrnyCHsXmOM5WgSv98/JoNE34WY+4yAA+fdvxTgneXHwyt4kQ5d9x/BeWMVOd2oohi2DvZ1c3dbm+xopkQbfDbB5xSaIlJTCc6hexRuXN3zOMuTx39L1qRm0jEoQZKNJ5pu78uQ/UB+p9Oh//i8DQdMbriTokIsMIxthbyFv5QYs8SYebosSBaBzQB/7Y535jF0Rcwy0mf5LAQZZULMFGNU8HDAZd6Zuw7SQoxqwpQNkXTiI3M4Q4fkzS68VMgKBeiLeaGsQa6C9AIDnmOQ87JQUeYqQdc3FJoocqd78fzz7NI/qevs9OpxX+I+3e/IKyV0RFDJJkeG4eE4vdmdI7sJVBhs/233fXTTPrI86Pc14u58zIaoYoHsC4EmP6uCKXWV7L7/kw+/X//ZX/9R/Rf/9d/W0vyiApMimw71kZMr+j9+5Ef1I1xlnpgv2XB0lFsEQUE2+4EGk2TGF7HWsYcYyT/Akx0zudfhQwEiSW7ChNScHviCAyRQ01JtQRm0r3CMPj+XaXtaa4uFCOSrRfnlefR0Lt3sT3WAgZ/6iYZGegRDvhQqDO513dq+rG9c/ob+9Ouf1u995rf09ZeeUBVy5XmPFkpNJ6YJi4QJi4EJ9+oVC6Om/XrKQmnK7nvCwmis0XCiyaRWzTUv5ClxlEEWTTHyQ3btu1t9vXn1hl5/87peu3VLL61f1mee/gRt6Dt4khq+MS7yTustHmek4y2Sv81oGn+bRqfTiWy4rxtPfF5f/Be/oO1nnlXkmCnZVHUWVCytaJed+fn1fV1hx1KxQy06S8ozGG+FIpOn3WkxAdr4c2UhqplwFmRAhC1rKe/Osws/JTfk8ysnMeqrKnsYxFZXRdFVCKUiPyGZMplKJuv8/EJjYFvtLvdMSVu7u7pw4YJe4378FoOzubWpjc1b6g/2JRfsvIOQr2nB76+XTqi9sKKQt7Wzvd38Usvz3IN948mv6OqF81pc7urcwyf10MOndeLEMouFtkruxvOiVMbkjrit7pzm6L//U6znHn2/zj7yqJZWT6jDrr2EprJsK88zZSiPGDN5vx1mpubBMeNDwMwUgIcaMCxmJrO3hg6fxGR/Oxxme4/OO2e3wywVikmHAZfhQ+9h6rt36GqT2cyo7hDuBwIek3CHKIvzV9/U557+mv7oS5/TJ598Qi9ff1O7vvNRkCzKcM0ocQcS3jsQzxHP8DbvLP14mbt+mZoTgayWKv/bc1b7Ab8XZKiUzH1/lQFfnQlNF72zx8NN5Ld8zExmJj5KMtXMX4fFliInaHnZlc8nxahkM8ioFxj5g0mhCRrpJhFhFsgSMba5hO4ggEucBYXDdI/zfCFGvHcRIn553kjeI2TM0VKtdgdaWrJmnmZN/VlRKOaF3M3ynDjii4z8mYosqhWjOri9UhrtbeprX/mcXmEz0GdjUKVKCd23dOKEMvTFPoZ6OB5pgrGe4I65ivS/Qd/e2mr0T5/0sd+XHxp8n0duDEw8SSqqoJN51N//mQ/oH/yXH9DP/fiC5luFpuxkUzaW6l396MlF/aOf+Vn97Q9+UI8ssAFp9ZTHXMFMRjX+uutyjyWWqNcTPD1YuJPP8HsiXKeIC3ktqpCXNfMv0Y3OqanmGMhhKaiHe3ZpXlClS+jkivnaqoPKmDW78EvblW5zpN7nurPLnH0IPi7FqQb7N3Vt64Ief+1x/S+/9Y/1W1/4LV05WNc4mg5YJO1zcrq9daA9dtkVhjlRZ6R/OWPkYy8kzBc/k3Gl/b0+Bn0g17cZtqJg8ZjnJX3MpCpyU5JUsREVNmqf/Df3h3r24kX92Vc/o0D33tNr5D4C3jvvg+LuJOJx/uO85evpR3W8teu5DmG1ZL7dwVViUZHECE9x2A4AABAASURBVDEctdJ4oIOb1/XUR/9Ar/zubyitX9N4PNRglGRzCxqz4tyoa73MTvgmK7DEDrXsLijDoJuvckHJpM1gYsSoWQyy4ELjrikhsYm41tyi5jhOX8AQznNU3uXepOj1lLXbyjCaPmAZ5BWQ2aadNruiNkIfh31NNzY1ZAe+fvWyLrx2XjegZXtvVxs7GPLtDfl9lCEsBcZ1fpnFArvxzvyqIhPsYNDX7Zs39forL+i5p7+ql7/5lIb721pbmdPZcyfZjUPXfE95WSjETDGLogPKilIFq/nFlRM6fe5h8AhG/KQ6c0tqsfjIs5ZcgCJ9MzOFEMDMNTOZHUIGr/Xgh6QHJ3z/xCYl1Sx5E67Rl8gYGeQxrITwvM2bSHO8Y0by3XmDyZCjvelI37jwql66dVVXJ/t6cf2qPvvNZ/SVV7+prUlf6L07Rd7KY0Zdh3irPPfHuxKMEOxH7DUGvWZn0fTh/oxvE36v+d+mqrdM+q618V2raEaqL3hqC6rhoSxKKNmIzsjRERYIe3yyWebGSQrEGWjmEGWtmUvEminLMhlxEjkIG/4mXwwKwRRjbPK4G2krBPKHWdk7eQmHQxQY7xyjHWKkfKB8pgy/t+NpGWmeHqkrL3IVhEtoKCnfjqaCefDS88/rq1/9Kld5E515+BEVXA3uc4R+cNBnxzjSiF33GIM+GAy0j6Hb3dnWFpsON+Z1Valml+kGKTGvhG5tdHEt9LIpqlKpoVr1njTeFWf2yHqNsas0yipaH+kMG6y/f/p9+gcf/DE9tLSgghVncI6j5y0woPBFxx7T7CfAv2j0GQTSzYzvg19qoa1vVV0GvSsx14+cO6NeGXR9d6ht4gqMZ4Hx9eZ3sCmOXq+rJfToo0VHJzjRPdi9qpcvPqPf/9Rv64++/Ifa0G1NOgP6FuW97g92tb2Nrme3HUOuyFjGmMl/WbHdbrHZ6mp+vte4WY6xZm46r4csmqqq1rRBgqUmIWM19NR+wud+BVVWaDCJ6mF7vP96pyf5aobOpUNQM6xUA915YBXpnnaU78itGJQpcLcm/4NAdFMfJL+Fm4hPZHPMajBVCjZW0FTGijIgAGm0o92XntSLv/xPtfP5P9Fg5zayM5bBxLlyQTv1ks7vBJ2/uasqBs31cnUYoBb3SlmWK2eStjCgOYY8UEY8LixmEV5G1UwAFZlarOBK/7vxtRNaWFlVd2FerW5XJZOgZHKVlM0x4nMcrSyMpMVBpYXdA7Vv3FBi4lSf+5Ju/NFHtfHUlzXmrmWvv6fb432to9Rr6MqyUmV7Tm124cXiivLFZeXssPvcd+1de1UXn/mkvvmFj+rW68+rV0iPPXRG5x46p4WFhQbt7pxanQVlRUd0Xm7E/Uj/JEfp5x56SOfOPqRVjHqP4/oOVwFFWZK3kCsQsyCzSDFTiICxi1i6gDtDUjRrYGYyMymYGrhf3++PQaAp5JkgvjkxMSOOPpgZ3ZjBzPlgMrsLEuUgUmrSPU+Q/7jsO4z5Ars0Q1AiVTxjFnL7g6FqFC2CpmFmrOB39dybb+j1G1eR4lrMU1Gc3LOXOasG0KZAXSbCphr3CD4jZrkNsgyvHbp4eY1yRnmrJRtNpDpRh+48TqcrLMedyAd4KC5How8g8h1d9MGRDniQ6wuqCuV/hIRfoje8TtMRHkDKO0QZ1cAriE0NnTU8dVDxUUmvHH+iTbKQTpHG7/lmUMMwKnGaHFRbmykBYQwzFsYFO2NjPD3OlEvMG4U4y+M8p4wZMqIgAfP0FBTIE/An4moZQ2J8PQ+uBZm5GyXjjUFkAyYxlo5AXIyZjHoMf1bkcoNd5Dmk5TLSAsgwPGWrpQydleVRWV6o47qBxXubU8h2aKsTT6hVrujDP/6f6Mc+8pMqOPUbsAMdDkZqdt1sQvxYeMLOfG9nh1PDda2v3+IKcA/dOlHEEOfUTXfhYw0jDyH4DXPdWEZ2o2FaKE+FAlIU4LUlU6gjJ6aZAtdAS2min5wL+r/9wEn9t3/tIZ0sJ8qme0o21iCMNaFcipIQ1GgS04e6TGYmbxsuNm60IEfAtWDy/DJkHhuRsBm+GasNMkFN3Fwr6idXcp3omW7sTLS5R8Kkq4rNjR93z9GN96MjPzzX0yPIxJl8qizt6tbmJb3w0if1R5/8V3r8m5/Q1vYbnESMlA1zjba2tLe9zs1Fgr6AnelokaP6xfmelhZ6XOV2QFcLc3OEl7WyvMy1K7p7sac2Rr5mgTSdjjXCqI8mI/o+VcpNZbdQ3so52SBteiCR0ob3H3z/YwqE/sLe9B21BIN1CB/RlCM4BZMgV81gKtQaw8zX//j39Pi/+kVtXXhJB+M9BCVqapnS/Lxuku/Cxi1ts7MNbrzaJYxpqSwKxRjlu/AWgl8QViMEJmOiJPx1iKpDpsBqfMENOFjFiK+wM2/3uiqpr5PnatNWCyFt1VK7NpVo55JVa86AVHvb2r9+RaM3r6h/5YomV67p1pNP6/Yzzynf2VPJPUqgj8kKpYw6u8vq9BaYfPjzoE1OGF5/6Xk99cSX9eI3nlbijuv0yRN6+NxZraysqMNCooCOLMO6NzyK9Ctj5beg1dVVnT5zRg8//KhOsghZXFhUlxOEFpO9gO5W0VLm/aOfEV5kIKA4gpnMrBk5M2v8ZtaE/0P9MDwyTisyJo1h0D38XvvyXmQZPSL/RzVa8PmR02dUIBehrpSXuWIn1yRUTMmJUkiyMKMkafYzCx37mjEGQjztWOTbe5uavFwMcqNaoUipXnr3Vej/nx+DWTNW8W2ExWPgCDzNGNMCox5iTgSDlzKsBK4C7CW/f8knEJhPZiYLJjc0kQXB3TjyW2C+xgYhRDWg3sC8jE04EBea9BgzZZTPsvxOXFkWyotCrr+croiMR+axo/D57XkpI9zIKWRsL8g6y2qvntT/4R/+I/3M3/g7YvOtHXTR/sHB7B58MpbvEv1efHNzU7dvuyG/zZHxnqZkzkJQTp2GG8z5grRhwF3OUM7wwsNqXEsSvZIbVpMUE31BT8UGgRhhJKUVK/U3Oyv6h+/7a/oZNjKngynDqBn6UVPPFpUsAxG2moIAbTtPrRkfmhPtgtph0jQcAv/40B+g50Te0Q8srWplrqd+P8n/9bf9al8TO1B/d13LraAff/S0PrTQRj8PNWKn7Ruvly4/pT9/5ff0pac+qxsbV1Uzn6shSp87cf9vZYecYHTLEh3b0sJ8V51ugY2IKtj554UpxKSAzQoQ4f48N/XmWlpeWQA9zS902IxFymW4QXMLhU6cWtTamUVOU9vKWFBYGGmuGxXSUJNqBB/07T9G0XAIeIbve/Qm6vVBcjBwAhOOHxIrf+POJuzvqv/qi/riL/xzPffZT2g62VPNqiYPmaasQBP32m+sb+q127e0D9OtyJV3SmUY7qwslBHOikJFq1TMc7py1KsMqQAY1wwjXlDP4okzWlg7o5WTD2l+aVFtDGKv11O7bHGUFNWeSm2O81ujWj0MeRshz4YDjW7fVJ/d14jj/93Ll7S3fl0191UL3L+kNy5p8Mrr6gynKlm5KrbVXjyp3uKaer051aMDXTr/gp7/+uN69mtf1tXXX1G3CDq1tqo1jPTy0op63R555xViJgORCdtqdbS8vKpTGPFzDz2iM+zG3ei3W21lWdYgp78Z+Q2e+mRwmEWZmQKTSDxmpP4lgKa/Z2+KETa3JIx5ZUEObCwLQ4acVpPD+Lzt+44ZmtIJiRJTrYMC/dEf+GH96Ac+pBPtOXWR524IevTkST1y8jTKTTLPa9DgCjE5FXrn5zBvwkgn/JRuypgZ9QWZ4YJAbDWt5L+V7DUbNBl9N2hwCFdv83h5x9tk+f5LgsdyvGvKDPbRSwyNhF9Hj3MMGJAj8sWgsBuPeUt5u6fA+NYxZ9EPLOCSBzmrna/MJS81gx3KWVJkHhZFqTwvlAFjLiow/3B9Lkf8wZHliqRnsVSMhSzkUsjkZbKsIC4jnCtASyBfTp1Nfua3uxG3RN910FeZOV0tpfaSTn7ox/UP/u//D51+/w9qfyztH0zVPxjLd+YjdsvD4RgjN9D29pY21te1uXFb+/v7yBCKTrVa6MxWWahwes0E5RInP81RMJuYKRsO/6U6P4IXsglnGzl3N8DfmIJiraZMBUdzI3ZnX91qqFVur38WHfd3zzyk/3J+WSeKpHYYKmLEpnGgFCf46bYl0TQwURw3ST4XXNc3kLCdymXy+t1tw/cldObp5RV2/0nf3OnridvXdHGwrZ3Uhweb+vETi/rpR06qy713vXVLdX9LV669qM9//bf0B5/7JX3xm1/Srf5NjeqRKrdH/r/FTKJyxmaexcEcJ7WtIlc0yElTTt3Gcl44T45QE584HUiqZFYznsKAF1pe6c6w1tHaia5OnZrT2smu5ldyUOjEmXmdPruEDSqVdZKev/C8gr5LD/R+l2p6u2po5XBiVlYx9ENZ3deVT39MX/rf/hftv/qG/I56qqhxKJV6y9pi0F64cl0b+0MY1VGBgfMdWUQIC3ZmRaelvCxUFCWCgZAn2qcZi/hdMihfdnpqsUNeOXNOq2fPafHkGXUWl9XqUF9ZUmD2etutiVROAW5REd/cjbOIuHlN+2Dv9g3tYMQ3EIwdjswnHFuVCO/WK+c1Xd9VEVoY5lV1F08qKzra293RhVde0tNf/bJeef5pTYZ7Orm6pEcfOqs1BH1ubl4tjvpyFhMhZsoL+gJNPeJPnjqlhx99VI899n6dOwfdi4ssPjrKmdgZyiGjbzEEhMjuAqXD24T1V/Rx48qpnyLjb8hBRYddrIz++vAfGfXjrqc7yHL4eu5DL46n3cHx8KFfZPddzDxt/vQP/4j+9k/9J/rPfuTH9Ld++MP6Gz/0ozrDoi0nbwBM/dmL8muCZl688R7/mFkTtGNj2EQc/8yyNDGevUJ51PWUuYMGdSVIh3Fm6c33wZ9j1Tw4A7FURb0N6YQe/N7h0bup8MFVfI9jj/fC/fc3d3+c0eeokJUqMejtzrxCzslayDB1gTTvKID5hpz5WIUQ5HC/GeUtSLgWIk4AdgxSoFyMuaLD520sFA/zklEZcz4SH5jPht4KzG/3F+iEHL2WQU9GXGxRLovqorcUcv34z/1n+rv/4B+pguZdjtIPRlN24VONcUeDkYbDEUa9r83NDW2ALQy679gTchlov0M9cxitbqerFguFSJyOHgw6nZcbqtoN+iH8T9qq6YTj50PgTxwpG0a3xpj58f2XPvpxvfrcU2qFkRbSSKco+xHa+W/OndLfObmsD3dMD9d76oz32bRVqtk0HTUbnOsIdAbPSnjRyQotsBFbKjpaKbpaBae7CzpFn9sx0w4bwav063Ww3h8o0ef2zoE+PLek99OHksWLHWxqPGYxs/eqPv/V39YffPxX9dzrz+kyx+xXN97UFvq8gn9FKNTmiqIFv4s8Y9xcVirYgCHwxQVGWw4Mt0DDG+ZiVY1ZDMAZQ7/zAAAQAElEQVSPxj9RXU8U86RWJ6rTy9SZw+X6odWTEDF15oMWl4rGkLe6pqwlTeJIQQzMu4Lue+4r52Tfl+NO0PDdRZLRvfvRqICjOsl/503um5VOCHwgT+DupsVATq++oT//5V/UUx/7Q6Wtm9xXDDXhCL2ylqbliq72pVdubWnAgEaUZXSBw9BlZaFQFDIEPDDpgkUlmkjUnwKUhaAafx1NkV1suTCvFXa3yydYpWHEi+6cYtlRi8ErKOvHpp2pqaxgrGA4dZUM1vjWdY1uXNbw5psaccfk9yj97R1WfQfa6+9rZ3Cg3eGBNNjXEqvYrQuX1LNCSyxCFmLQ9tXLevnpp/Tc15/U1q0bmu8Ueuzhszp5ck1tJlJJf3KMUcyjYpEpZpkK6J1bWNS5hx/SI48+qrPnHtLc/ILyslROfzPyOCL1m0EoLwOiI3jUzJ/0V/ZJpprOTbKg1GupLjOJjifi8Si5H744B2rcmnAtUwKePoPe8kmUuZOIYvE7OuFSjWJKmmeyP8bR5kce/YB+/JH360xvXrGpOzEV092iTZzxNeIcOMdejzFSPcrMcI6A986b5ElOvdNBCzKUVDPfmh4lzfxH31nBo5qO3Fns4Zc+QCgFqA0/X2p60JcsFElvA5L+Al560QyKuzR3hyA8vBB/L6FHEV7mHTAr7twFMDpgIEq0bhbb8L2gsQholzQiJLxyv0xmRjhIOnKFAYgyCzIgT5f7o2LMlWWFQoxkEjDN0iV3syJXxvx2HWDor4g/hEwxL5UXHWVlT6HoKXVXpeVH9Hf++3+oH/nJn8eYjTQcVRr4Lnw01BB9NOIk0O9q9w/2tI4Rv41Bc0Pu/0CMMyrIVBaF/ITPd/ptdvsxRIUQSDGMUVKNXEzRaX4KVLFrrdw/mWjMdeOYdiZgih6vxmNOUifsWCvVGPWF+Xl95Kd/UgX67YBT12oyZIM2RrcPtMLR//sl/ezCov7zE6f1t1dP6OeWF/QT8x29L0inuXNfrMeawzh2QYfT2Q4LgR5Gco4Z34Wm9nSquH+gIdcFezdv6vaN682GqeQK9Id6Hf3NU6f13z70qH4ib+nkOKnbH8sm+9o8eF1/9qXf1p9/7VP0YagJJ6+DvTGqe6JUm1rtjlro3hz96nwQ871ONewCnCAnFiuifSLogVQzBxPpNWkV/R5znTGGFxN4NIFGh9dhMcnYJVqc4k40cyv8lSLxbvTLdga/CmEbE228E/SOecjQEPnAT5LT1UB04q2Q6KxD9zwIrRgpYKSrHkjVnnZe+Lo+/a/+mdafe1o5A15x75iypA4rOCHAN/dGurY1VBVaylg5GoZPrEyzMm+MWlGUcoE3BF4WFGKmOmDUcVMWZeTtYMTnVlc05ztgv5NeXKT+eVbg7aaOjPytFDRvmeZAN+byY3UbD7V/7aL2rl/SAcZ8/8abOli/rQMM+d72rvZwD3b3m3/Rp89KzaC9i9C1D/rqcKzVi0HXX/2GXnjii3rl2ac0wfD7v+Lm9+N+1z2HMLcxADl9smCoHqMLgVVbT2cw3u/3P/HAkK+trclXzzl9zfNCbsTNTGYGhw1XIIEjN4mRvg8E/wq99BpJwoijpCfOu/mOwkJXFTyXTIF4GMprYo6qCZp4TIl0h3CPkIy64GfSXc7hJe9R2FNmfq8mkhiZAxloITMtRWVeH7KdfHKLyY+fKhVCkJlR4q1ea9LNjAx26Mcr8w9TMsmToJA+N1F8Enf2CQWZGn8VkmoUzywkzUrOXPcfhw6fBH13QE9rwo47cYR5SUkNDR5fE3I0fhKb/If1/cU49IRO0jQ0MR7up2GnJ8kpAyTeGz7M53nfFok6E2oN0E8LmcpWFx3RVoylZOgVC5KPgrkc4W1cjzMZaXyJlAJjHihvZorolyzLFdFJAX8w8hMvYCEoRJBlFDKJcMwzxRgViIsY87zMG7+oo449ZHxR5er79Z/+9/9I82c/qJ3+ROPRWIO9gfp7B9rf28GwbWl3d0vbwH9bfZe4Pve/YwyvmVFVjtFqsbtva45NTZt+FugWU8AoV6qmSTHkMC40/tFwor29vm7f2tTVq9d0lVPSa1ev6xruzWs3tX5rnaP7TW2jF/vk6w+Gmn/ojE498gFZaMPTTFMMXo0xDCwKIvW10O2rmIEPMjk/HKb6idL0N5bm9TdWF/XXV5b108uL+vH5rn64XeqDmfSwJjrDnfLJaV+r4wOdnA70aG76EJujnzl7Sj99ak3/xaMP6Wep44fh2WPo5LOS5uFlYabReEd/8Ke/os9+6RPyBbEvZLIqKBsXylNH3dZ8s7CJbKosmug8b1Jijrucu8F2v5AvydNNkTGNnLBkWaGAHkj0xfNVnDKkJBY3ot9JtaiKIpXVak7VcBWIpZ2siMqwVUWRq8OJX9D38dNMLHqWGEzRrcBF//jgqp7+w3+rz/76v9Dk+hsqqwOYMZIfm47Led0e1nrp0hVtcnxi7LxKXy2VLeVlqYIdeVmUcmQIfIhRCrAAxipEpZirCpmsbHOMvqi5lVUtrJ1o3HJ+XnkLxZ/lysmbwbdkU2UMfC/PqTMqsOoc3rihjYsXtMPd+Pbt69ra2gDb2tyaYXtnVwMEtkIwJeMnqLagoKTuiFUe5V557nF9jbvx1157Ue1OpocfPqXl5Tn12GG32m1F+pCcZsoJ+iN9Webu/JHHHtPDjzysxaUldefmVDDAGbR5X81o6x6oecw8vvEefpAkaDkM/BVzTErGonIGDlM0ZfKmxZ6m7YKxNzFjlNXGuNB1IzvO/W/DIdKO4o/CVO3Vq1a6Bx4vq9WANFje1H9URSJ0F7M2k2YujsyOcnroLsysSTM7cu+mHfd5+66EDKp8IdEaTtWZYNCROhntOA4L4D30PcA5TtSDku8r7Nm9/lnW2XdGy71tzlK+n75OueM7oClG5WUHdBXztpLlSgEjZ1HGnJWZ7kA8hM2MKGNKOwJuUKSeiMIOlDEzZYTzZk7nytBFzfwmHNABFtBBuDHPZHmQsqBQ4Ef3VaGr9/3gT+tv/ed/Tznl/DfVJ+zGfUe4t7+HId/Twf6+Dg72MeY76KxN7exsoasGqthoKEATdETqb3e76Jd5Ngo96iplKceQS+NxTT0Hunjxip5++pv6k499Uv/uV35d/+IX/pX+t3/+i/qlX/xl/Ztf+hX9yr/+Vf3qL/+6fgX81m/8rv7oD/5Yn/j4p/TFz31Zzzz7vF55+XXduL5OXSN26+jlKkNgMpnwp6DkRpLdbOKIPmP33WIzVxzs6AT+RzkB+CBpPwK/fqKV6ye5Rv2pTqmf7hb6+eUeBt8xp7+x3NXPEf6xQvpgNVC8cVtxa1clujlnlxzYzU9Z6FbZQJ99/BN64tmvKSszTal/Hx7VLLyLotBctyP/fakAf2azvpKYZzWLjyNIM1lK9MBhxriEMBvbmMl5GggLpEPIAqooAkNu8FNH5fViDz1vXuTK80J5UShjvPOYK9Dy99Fr99DixryGqTVG3NKOrr/2lL7yT/+JrnzqEyo4+vHfcGTppqpkZ7W0plfYib++ua8Ko1tgfFu9LqvIToM8K5RnpfKiaJhoZuKFUaaagaiYJMpz5aw251ZOamH1lBbXTuOeVMd/SWJuXmJShJApl6kDU88q02K3lIWxxjeu6eDV89p77XXtXrqg7etvavvmVd2+dUsbW1vaZaIMhsNmXAMDljOh3HVYkct/w3J3uKMnvvZ5fflzH9Xezi099NBJPfzwaS1iyOdZNXa6bRXQYDHQZpSv/hcXVvTII4/qkUce05nTZ3XixCkM/6rKoqUs5vQ1k5n31eSP2V3XbOZ3PnvaX114PwPdMyW8JlOwKIM/kzJXf76l8Zkl7S+2NUZhNelJKCkgHvx8RbG7EENpfHjdscM86BlEMsl5ehcYcvL5a2R2NH4vQ4GjfE0ck1jIh6Oh9SizJ74FamSxPpzoXheUNTnNTGYmPrxGn02z3+PY0/TKhuLGnlrDShn6J2j2QLlMiQCgXjpCdTN/IN5BIi/1klMPgN2Jm9Vq+j5/nNGOIzIxGHIchd/W9d45Zpm8GrjVcEqWKWQtFa2e8uzQoFsmueyhR8xdCzKjvEOBNPzBgZ95LveTZmaKMSpQzuFz2wwZTpmM674IXKYD6VnMFFH0VpR0g2ska+vDP/3X9YM/+hHtcxfu/6rkcDRSnyvJ/b197e3uaXdvT3vA3X7/QLPj3gp3KlpWyYao1Wqp3WmrRAd1GrcNPTnl+nrx+Zf1a7/yG/rH//if65+AX/qXv6yPfvRP9fhXntLz33hZr770hl7FSL/+ygW99spFXXj9Tb3x6kU9/9zLevyrT+lzn/kSBv3T+vd/+HF99A//RB+j7Cc/8Rn9+Re/ojdeu6zdrYEmHG0bU8kaJleI5pS5xtFzYnEa1Gym4nSkHKOeccyeceSei7CNlNlQVu0p10A5/pgGylJfWT1QJyYt5VElRlyjAQuIMUZ0ItYo2ji4pj/6xG+pymuNqNMXNiEaC5m2er22zExTjsUdbqvc2NcY/MSCwlFPnYcTTdn01SwAHH6s7vmdx34yMpl4P0wwU3lRKOa5EmNfMaenvihAmrxcc/SO3ywoMsYZC6uskYlIWRMs0F/qwyZIPjbBPzJoAUdKRImYqbLJni5/4RN6+n/9J0qXLwvuqaozhXxRVXtFW6GnZ65t61p/RHhOkSPogOBlrMzysmgYlOE2cGUdUEkMQoIpCbeGKQmU7GYXuRdfYDc+v3JC8ytr6s4vKmc3nMHkjAmSZbkyRbXrKNvfVPQ/M3v+Je28/hpH6lc14A5m/9ZN7a2vaxvs7O7IjfiUQUVvq6Y9o1fJe0r7ZlFj+nuTe6qX92/pIsLTKpPOnF3V2toy990d5XlUBmJGm5T3g4ouq+MTJ9b0vvc9pscee59OnTqlhYUFRQY50D8zk9m9OB5P8/e98ARxSLL74u8GLeltUvWX8kASUnJf0/AzQGkgkXkqd0XYeT+BJ0xX7TO5NpmcNyYDXeb47UI20vnOSNfiSPsUqMnPrY18l55JhKisaem4K3mUn3pRZGb8YZ+RmxTR1CGgphnr4NHvGTMD/Z6LfUsBH7/ox6AHY4Vbu5qev6bJ69ekzT0FPylCU5pq+FUpoEQCPDoOI2yJdDrtdZkbvBRp5xCNnz4mOJA04wd5TNId/hBP8C1f72uijW8Xx8u9ZSPfywT6m5p5xHwyxMOFIGTKMIZZXspCVDL4hSvm6QxGfJJHG+zzeRpR0jFE5CcAUwiOoEi8bwTyPFewIH8oraYMOizGIAsF+bqqraM6zulHfvyv68SZc9rmtHKIvI/YyU44RRxgzF0/be9sa2d7B4O+ryFH6q6rjtdbloW6XFW6zum0u+ijQtW01vnzF/Rnn/iU/vUv/Rv9EvjkJz+jl188r42NbW1zbD7oDzVg8eCnAEOuDxuX8GA40sH+QLu7B7S7B3bJv89pwJ7eeP2iXgfPf/NlcsQWlQAAEABJREFUPfHVJ/XZz3xRn/yzT+tTn/q0PG5jfUsjNkU18lohhGMm30SVKqvlsuvyaUrIm4GgUJtircYNtYcDYYCMepqhlA1Zb7GhKlqZUpE0iWON41T9UV/PvfI0p7w3NamG8IYFQQjqdXvwN2hmlMe4E7nc+TE5Hrnhdb8jubJ2ypxe2pli5KcY/yH340OuLoYsIEbck9forIh9Ceh581OVCN34c657C/ifF6WymCvwk0gT8mBSM8eoXkYg6PAxMxmEHsdhUpPRjPRjSDR+D44yv0cXnsJ66namT0xIoNJoqjGrpzrsS9tX9aV/8U/05G/+C1UHtxGOAS10ZfmiJsW8rnB/8uqNDR1UQW2OoSNGXDAFiZMyOn/UJwXJJ1rIlSKDlhWqY4sVV0sRY91eXtLCyRNa5P5kfnVZPY6qS45QsqJQGXOVHGWU+NtFS11WUoMnn9D2M9/U5lPPafuFl9W/eEm7V97U9u0b2ud+fG8DoeuPOX6qGVz6ZQxDyBCCHNpLxbwly0pNLeoCpwmvolAnIdNpdtePPvQ+LS8sySdPnpOXgXQ3hKhY5PK/GX+EnfijGHG/I19aXlab04gYo0IwxisAd43wXb94zDz+eJzB8gAdoXFr6KlYrCQEn0MR+b8c2NwtMz7oWNXuJir6S36TMZxAMn6C5OMLEgkVqOHFlPEfhag+PNlOE93kvuwKx3Gv72/o5b1benH7ul7avK5Xd2/r5eG23ghDPdMe6Pl6W9c5DRpkUTXjXlM+Od+SHTaKS6s+ceEebadmUgVjjIknqxwIdhNvSXfcJoeHdexBoSQyI54SbZkZ5a3J4JPcPbO5VtM+hT0CJAbEQSQhvhQ5IvGOS8qR3w1qSEmGUokY5mK8rbRxSwOORY3roXLnpsL+VXBNxqIyAO1dUdp9U9q9Ju3dkLHgDP1byoa3FEfrKqc7anHVVbDDyeGZ1wsZSvSBpps3sXtMCsRBYxNz9KHX0JOO4Sjlu+Eer/eB/tpbcdlxih3uh85kDK3jW+lL8M0heeEjJK/oGLyeY0G8hhzmZSnfpRdFm/GN8lIOyWTmSLhJs7pxkQWFIENfuZs8HE3u97iA8fY4MxO5FAPSRd6YFWTpqOY+94d+7Ge0dupR9YdjeS4xfysMy4jw3t6+tja35bvzETv1QD1F2VJOeT+2zaB5cX5ec705FejUqExl0SH/WP/23/yufuEX/qX+6KN/rOfRf26YM+bbdFJrf3dfFVeGU4z2lKP8CcbLf7nLjVvTaZd3jFqQFGkzQ+8FqHMDTYz6B0Pu0Xd0E71+Cdl8+cVX9czXv6lPu1H/s8/quWdf5OSyz047YphzBeRLcKAW40U9lQVNgwFh5E2JNoy2HAwsL/lgL1EiUe4NnodyAl6+QiZL+PscGzUfs2gRvgQtLi5wOlFSFKOPIZ5iiFXTss9F1aqRj8qhSr7AqBmTpEj+XKqxO8nEQZgsI6owqRUUepmyXlTZNuUtU0lcb77Q6slFnXvolFbXVjS/sKhOd16tvKMQctWMTZm3uCvvKC8zFdiFoO/W4xz5NuoyOufFUqiVsqnGxVQxD2qNK/Wf/Yb++H/+H7T58jMKCITb+gHMqTBcVbunSxuburazoxql2ypLlXmuAuQIXo4RzPD7kUXMMwUGJuRReJRCAXJl3Z66y6taWDup5VOnNb+61hjx7sKCWhjyFguDdqvEUFJ3ljdGPc8y9Xd3tX7pkm5euKgbly5q8/p1bbAj37h9U9vbG+pzpD4dTeWj5gOZ6KMhDCEWCrQtZdpmhXqt39dz3JFfGw+VLS7rxNlHtLJyWj2O9Fv0scXEirSXe3+KUgssMB579H36wR/8a+zI36cTJ0+q1+spg7YYoxwhBIVgMptBPB5ndjdM1LE3yRJoRFp8g2rLWUzlGlipflZoCC9HIaM7kXLhEIb7l/daEnSLiTzDURhdxaratF2PdAsDc2m6r1f21/Xi9o3GaJ/fW9fF/o6uYti3NdWB1eqr1hB3XOaq1+Z1fTHT05MtfWOwqTcxUDvRNIJ/tQUlXJqWP+Yfh3ucLe5v4BF2ZwwYDh3BSHfoqBLC7/QmxkdNAUrSPhVTBD/f+1+v9jg8/Yg37nd4SY/Lp6U640zlXl8HF1/U5Pqzso1npY1nGiTcO9h8RjVIW88q4bq/3nhKRrjYe0lF/wLHlDcVq20FDWmmaiiukfXKomrLVKPUnH8kvuXrffXufjfwlo18xwnvrYJE9lpwHT5kWRtlPa+81ZNvKmp44hBcq5EvATOTz2GftxHjnDmyXD6/zYKOngz9lqEfPM7M5PkdMSLH1HfuoUfl/3TzHieWHAyyg6wRI9OUu+1+f6CdnT2OyPc1xbCW6M8eJ5PdTkfujyHKdUubjU7JJqZAB+RZS3vbA/36r/4ux+rnNaYe1LJYG3JSioGUSQ2SIEcxhsbFeiphwCdsgtywVxTy3WnFosINuPv9yNlPBUYsAJw2P+7fZnfvNO7vHbArHjX0vvLya/ryF5/gSP5zevWFCxrv1hj1QhgP4PrJZI3kJREB3vq9I2vkT00pwxgHigVCQRULkZdfflXO5zY6+OyZM+p22vSlbkrUdDwBd4lUcoMOapBcgI22rRLn//KrWIVKAV3Sme9qbnFRvcV5zS3NgQ4oNbcIlnItrnb00KMn9b4PnGv+j43llUUtzPe4n2+r1W6pYDHYKlpy24RXrK/ktirQXPN648lXGMfQJHxPP4YyNhgnVlFTTeNAhQ6U2AF883d/U1/4l7+o7hZ3exwNTVLUJCtVYeg2YOWr7H63EIrIcXPZ7tCxlloIXInRKxHMoiyUNRMgp/4IE13AIwYpMO658u6c2vMwCQO+iFGcx+2w6moh0AUCXLTaKjHmkYVCDEHBoBP4xHLGufD1h33t7u1qe2dLzW9+cqQ+HA5VMXOSCyoC7PmdDsPYQogq6tjlFOHawUivbu1oI88VTq5okRXYwsk1delfq2zL+xJDJi9f0KfFpWWde+hhPfzIo1rjKqBNn/OskFmUmdMWFGkjQKsZfD10zUzv9MARZexcAyvKpKAKgbt1MNUrt3f0/NVb+sblG7o1nKqivaSsEXbpnevV9/Dx1i1BCpOmQh6qGDRiEdiPnBpzJHZlsKvXdzf0yu4tvYZRvpFG2smShmXQuIyakHdMJVOQgBlcgN9jFNf4xKKGj57Qy+VYX9m9oSe3runC9EBbueS79XGImtJuzfi6cprQ/og6Jj6JD/tMUHb4Q1Ymuho0yYwJb7MY8T5YE/kWHxKdPjUFJDv8wZFmH307j6te1bnCNLK7Hilw6tUebag93lKbhcwROtMdOZrwdFOtybrK8YbK0bqK4U2lnYuabLyiauMljUG1d0E2vs49PPO22md+j+BOhdzTfwN6Nw8DS6lZ7u/E/27a8jwQ9h3w0mt4e5jMEEyQWCgroH/KjlrtebwteppjRAqJdEc6dA2ZNKNsCDIQYlQIh2EzSaY8L5Sj54KXQVACspma+FIPoSvGkylGd4rBrZE/U1UljqnH2t3da+A75ox6OxjxHrrUdVteFCrRoS10YLCMstJ4VOnihav6pX/1q1q/vSsp5w4bKapMmAypNiH++GmHeVG7kWOR4MbakWaJ8p2stznGUA6HA/mfn/XZ1BwcHDSnrq4/Rxz1u1EfDoZcYY+0v38ArbsaojOrSWLnP9GlN27o05/4sr78+a/pxtV1GZbDQgEvI354w6RLThhuDXgFWQ0SAQed4E0SfMMjfDiUpQYPwGrleSbPu4htWJifkxFZcWRZcy9eex/pVwKNn3AFkrdLTc1r1Bcq5eidvMjUbi9oZemc5hp7M6/eckeLa202k13Nn2hpAUO+uNZVay4Tk0hj9BZqSa1Oqc5cR0Wnq262oq6tKISOMmxDl7j5+VUFHT4Jlz5COH0j4H6ivgcvnTtWq8FIoz1jl5SPD5Quvq7P/cr/ohc//0cqxjuacq8wSUF5a16xu6Qr3LW8sb2tbRhoc11lrJT8TrtE8FrsZEs6VxQ5HQ0yC4xJUO3dtKjageCWvTkYeFJLGMXlE6e0xM58bmkFBs4rK0tlRYtBLCTK34XTHeRPy/NkmZxZFQsKvzs5Qs1gIs4UC8poyxHJmwFEX7ujgZ7fWNeF/oHq+QV1T51R79RJtVYWFFqlinarmUh5lsv7Mz+3oBPQ+dj73o8hf0RLXAeU5MvLQl5vCEEzmCSH3vNjDHbuQqNKNaW5UtWljX29vnUg/4XCS9xtXdrY1j5HaLV5G0xc8iW8DfDDDL6pgac6CNz3UqCh8UHuLOuDUu7EUX0jK7ie2wIpeaZxEbStsS4dbOv8zm29Aa7ubWtj1FefHk2zqGk0+e8mVIJS+svL8DEi1MWLnECxBY3pXz8LGi12VH7oYVUfPKMri1Ff3buuz1w/rye3r+mNuq/bedJei3q7bY3LXMPMaCMI3UYLb/8aPJhB+CTnoZrHmu/dMGkeA00ipwEdPo3fPNB83POu4SWcj1hy+b+ipThVhsKJ9URCfuXKyOFzDAQH89MXe0ae0GCsyAIwk7sHbD42ZYPrqndfx7C/LNt+XXn/qvLJbXTSDovFIdTX4DiZ8F+O43F/Ff0Nx+lpVELGavSQMDxlq6dubwF9w5E4YQulFHKZZZIF4dHsQUJN4jsL+tdMMbg+wkVXRPSLhSiJONo4efqMLGbsumsF3KbdJMKVRtzX7mDM3YhmbCbmMFI9NjHduZ5KNjAFcZ1uV8bPdJoUQqaXX3oNQ/4r2ljfxbDXymKLXeq88qwkF+0mE2KixMSq8bg+9B13Qp5IUbSgEIxOMN7kEXkS1tXzJ2StJp/D48nFQjfRP5OZ5AZ+fX1dt27e1u7WPgaePgyNRYnptdcuc6f+eb300hv0q6adkjbgAfV7XU39iaiGPtquYRFhvve8D4hSXvhYGP0dN3p36gacDY/3r0avVLSRQE1/HAk3EYZ4+kp/Y1CeF+jzjmJs6+zpD+rv/Tf/UD/14/+FOmzOsm6p3kpLi6e7Wj7d09KpHle9PbUWckW6MbUxm4ax/E+uazYiVhY6de5D+ps//d/pJ37w72hp8TFl+ZJaJca9s6ygw8dwnXHHQdR3+W1aoU5YZ0k1jeFTZAWXDQfcQT+jz/+LX9Tw/HMq0x734AMdhFxT7sb9fvy1axu6sTtQwMCVi4sKGL4I3LDlRaGCzuZFAeMiQkBbXj89TFmQeXzZVoe76MaAnzihJf8lN463W90FWV4yeC2Y4yhkwUAQFc3cEHClGsHLypby+UUVIVeO4PvgmdVkTUw4h1T6pCAftcif/dFQb27c1nnu1G+HWnMPn9M8Rnx57YTmFhaVtdoK0OiIXmeMrMTmdPahc3r/+z+gU1wDzDHxc+jMskwBegI0OsxoxaDPBA189N4e5FyxFruoJKrUwX5f29ynDUKpSdlT33Kt9ydgoCoTBmsq/1On2uAHTbnfUSvJBbxCqGvZbHxRMDBodxwAABAASURBVHWDTHVw5JiFrEFlGXU5Am4kP1BQDVIK1BbvQIoyi7QWmvSa/k7h0R41Xe/v6vzGTV1wIz7c1QZH7AOrVQdRkykm8yGSqC3gDyS4a7QhmRK5Ghc+Jnkuk/fB65gutNXCqJc/+j4Nf+CUrqzl+hJG6nM7l/TJ26/rk9de0ZO3LuvGeKBpmdEm9RmVAJqibj0Q5JAZmY6DSC+D865fM+qQgyIQ777jILZ5vV4fLx8npSljPWHx0dc439Mk4rKYq5zSQCUNaslqpUDsHTDuAaBk0hHCRMkq8k4x2CPuz3dUYtTz7YsKm+c5hseoD66prLaUp7ECdR5xJIkfo70mTv8BPND6jlQ69+/P5OUcyAZJicFImslxyAq1ez3lzH8LBamFkjHJkHUzk5lJDY8k4RVhM5OF0CAyB4Q/5FENsqgMPbK0uko9tEGzvGraS0kV+muCURqgjyILYTfg3bk5dQ8Nucc5fIyaY/FJpdfOX9Bv/sbvsqunvkrKYqEVrifbrY6CoYugFWJk/IiHZpT4mEmOEE0RuH/Wlxp6DoHxQwrk7SX87no+C2rKmlGJZhhw6rm+sa2NzW0NBhONOC3g2lrDfq2vfeVZfePpl4mjXKMrkgy+mUwBqHkI3amPiATe6kURjrFLH/7Rn9SU04CcDdwYvnkRp7xxobeu3Zfk1TagnAe8z24bCsYiLzs6sfaI/ru/+3/R3/qbf08/9qM/p1Nnz0qcDlbYgoq5VMUJOpC55HMtVqp8nsVaNUg+H131IRb746kePvcD+vs//3/Wj//gf0oVa5yVrqjUPP3Ud+thSBjA9BaoGb5KtWpnsFVKoGLEgibS/m2d/73f09d+7dc0vn1Vo91K9bSHcC6pvXhaN/Zqff3N29pCcEoMWhZacoEqYJJPggwjHYtSBuMsYgCMnmM4hNFLRS6VuazbUWtlSc2/5HbqlBaX1xBgDDICGbNcLepoFR2VWanAqJiZ3GBG6vPBkbvRRA+UOKJf+vBPqYSODkccBUqcppUXQREjHqlLMZcsyujeLjvbV25c08v9be0udbTG3UtvcVHz3IF3qavT6qrtfWl3VVEuQdMii41HMeIPPfKYVldPsAruyY/csywoZhGSTEePWZAdBs0Mvx0lvSsXUdQgtulbVF4PtaB99TIXroK4jmQLGqRCtznmGjXjO5WhFJA+jAK0pIg3U52Rn76MwSBraafOdH1/rEtbfb3BLv/8xoFevr2nV9b3cHf14s0dvXxrR69t9HVpd6Rr/Uq3J0HbVaY9K7VvhfZDoQPg7q4K7ajUNjzaZrxvmHR+a0uvb2zo5uBAB6yaR0qaBIOPEZpMZqYIf6KiApA/5h81aUasMU4C6FjpMC0deqaWNFClabeQrS4qPsQi8MMfUvbh92vwYw/pxofWdOlMR3vLbY07uRI7dIOGIMmMysKDkYifGVc1j7ftaAKHHzNr6sBpYhLKIzX8T02Y1MY9+hgeyNU9IM7bcSSrJRTHQf+GLl5+Rm+89qzeeONpvfLaV/Tahac1nOxr9kC98yMEJZf5KNXQO0sTNM1AkjKZc1BmuFYTrlT4nwRxLVGMNmX7V1Vh2Kuti8oGNzHqB+QZw6EJslXLH7u/4x75Fw7nqdPzdvA88IYe6y1hb015M34Vhq5WjazigwdSiFEd9EC7M48h7ijGUrIMHsWGr2Z2xxVPwy7DE5A0d/GifanHFLIM5Ip5QZlCaujE4a28fXcxUm7UQ56p0+upy848KwtZ8L4ljacj7ff3tXcw0P7+gX7nt/69YmgrZ34bWSaTvjbWr3HfvoOBnwpCZzJnpiDjhyjk1A2dt1PTXk3b4oFivgkeVHdQc2yd4EfyPLA4QEdOP0r0aLsDfb15zS8sa35uXiV0jjit3dvf1ZAFyQjjVnNtWU2iXnvphr76508pstjI0emwR4ZMGi0ahJu5j4BwU8DjwHnAC/macCrxv/u5/1pFWqBDUYkKoVqirpSSanRgCowlbcwYQDaqTMCKqKyMKtq5Wr22fuqnfkYf+dGPwENpWK9rh6vZpt8wj2pYMFTwEtmjcBYzlei3DLkIZvTHlKFXQlbrILuma5vPaw5Of+Tch3Vm8SHNFUtazU8So9ljZjK7F7OU797XFQp8V5XmFaddtRCa8ZWX9NVf+Wd65SufUL1/U/VkT2MGM84tqMYovHb9lm7u7StDoZeE86IlF9gchV7khbK8RHBbEgyg1yjxXDX+CkZMLMrIX8wtaY6V6tLZM5o7eUIdDGlrrqe8XSrDCudFoVZRKo8ZPJBmDIx4ghQD9SGC8CbJZBjSAVNw6YOPSB/5kCa9LuVaKhD2kLUlkPIWfch1ezDSa4N9fWPzttazXN2HH1Pn1FnNry1oYWVRBQuM2GorkD/zhQS74KWlVZ15+FE9/P4PavXMWfU4SSh8gUB/zGgfhGAKceY3M323HlcSLqStstBCp4PinSjj+MsQsEnd0q3dqXY53ooY/oKBbE2jimku1aUqlVofZnp9e6Jv3tjT1y6t68nLm3ry6ra+dm1XTziu7+hr4Ang7tdv7umpW319/dY+6dv68tUNfZFF2xcu35bji5fX9aXLG/rSpQ39OXU9fm1bT7IAeObmvl64PdCr4OpBrf1E+6ElC4xfEPMqyfsiMwKH0N0n4XXgfMvr8U1ZUgKBjJV3xmyL+D0sqqtpo8JNyEtveVmds6e0s1Cqz2KOgWGBY2QLogi1PPg1os1MZiYEbuYS98D3noo84DiW09zffNzzLTCyG2NoCZm2kS5e/ab61SVNi9tgU1lvqLOPLam9WEgoDYVAHYegnGT86M5jCvDYJGcUCDp6vM+RaGKQUVkNL0asH7akvTelrfMK228ow8hHTge8VKIu3VO7/go/ib456qbHjTwRdL3obI5lqVZ3Xnmro5CVkmHQzXkKPylhZgoxKIQZzAjjt0g6SPgVozycyF+Lx4Ka+t1rrsekiqET+qNEr7S4pixo1xEx7l6m+T2QcSX/vaBPf+pzzZ37dFqx6x1pwhH9lO1wxVWL6wpsGjXzUjffO6+n+VF7xW52Wk0wVFMlee2pkZuE3BxBipRzZLiZQsiV5x214EO73VOPDVwPg97BmHfn5tRB505of+9gT37XPuH0oJoabZhu3djUV/78aSV0UsBmmJmMCWC0TuX4zZ13hKWE7EoffOT9WmwtS5NSrbInyFbMXcaFHauV+DF4aZEqM0KxluW1YsvUmivVWWipC1ZPL2pj55qee+krevK5T6vPgrrMahUsBhhl5egu30y2WcD4L7dlhCOVRgtyZCGqiUuZLl29oNs7t9TrzKnLVY05DQhTgITmdebfjybhLT5GPDzSHRC++6a73kOf58tcMfYHqtSXxlva+fqX9Wf/6/9HN198StlgT8PhnvbqoQKX+dsYi+ffvKYNVl5xfh4hx7ggfLHIVSJ8LXaxOYYzy1oylGqKheqQK9HpGkOfskIBYWjNL2uBo+zVs+e0dPK0uhyrF72e8nZbJca0aLeUY7wsmw1QkinEXHwaJAX6GBhYWGZi1yeNMqnfznT2r/+s8ocf0oT6agQutOZEoxpaoTd39vXa1rbOs8Kt1la1+P73qcNReRdaehxRFSwm2vMLyqAhlR0M+6KWT57V2fd9SKcfelTLq6fVaS+oyOmfRZlBh5ksmOSDx9f9ZiZeQt/pG6gA0FbMCi0zYdqTofLxRMZY1Kml/XGm69sjRi+Clvop517adGFjrOcu7unZixt67tKmvnltR+c3R7qMYV8fRu1PWuz62ppOO0yyLvzs0YUeK9sucS2URUk6GJfq///Y+w9A25KrvhP+r6odzjk3vxw6qKPUyglloRHBCJGMMJIMhgHDjLHHHtvgz+PxDAN4GHsA2yQbGxuTwQYEBiSEhECAclZ3Sy11zi/Hm+8Je9f3W3XOue++0EFCBMHU2f9dVatWrVq1Kte+/bpfanWz0PJm1MpGyFjdwt80nV1tdXal1elzIx0/PdC5Zdpj1MEatRI2b62QCVAHY9QFIJ/JWlGmaENRLuAxMxnVDSEpGK2Ob55vG0Fm8MjgDkq8YVSCluAhlyL9JCFkMzVaZlAuB6kt6Dv0x5bJVeRNiX7Tinpr27lEWX5v064U2B6P8kmjuYglJWgOpVw3n3weSyJqYZVG1q7qxPF7dX7jUV33jIN6+kuu17NecrOe9QXP0NU3XqdQVpJFiYlEjCMjbBYU+fnb8I1Vh2Ll9VJr0qRuAXpIERtHSaVa8rXZpkOVtqE6nVO5eVTG5wlbflSd/opqJuSoBP9fjcfMFCQFfMMfP4SwnUC2RDCV9Yyqek7G/NYEbBnof7BlfuxqNo1kSn4ZbRVIyxHR5xDmp2IRNsKBLIFwhGfsR3XrToYfZIoYs16j0UhbW31t8tnz1Mkzuvuu+xifQ404XTf+R700vhefy0op5zHkBuGIt6R7uY3zcxBwP59gPa1JtLZzBnIwTlWqYBNeRuZg6trrzGtmZkGzM0taZA1YmNujuZlFzfTm1enMqMvC1WFO99vMORb3IpYs4A26bqFjn/BQLTuV86c39KnbHlAaFqrLWmbey0Aa20UyKUNXcBgLLb2OC92ePviuD2qxs0fHHjinKvRYeyqFSH76dsuGtNVIFlrFKgBTUSWVXVPsSgFU86Vmd8/rY3d8VL/19l/Vez/2dh09d6dCvaWq28hvqMuqoxnWjwVuH2rKbBhHw5Goj6FlkSFoEXvNFPN8Hhvo+PIxYpWWZncxFlt1ZzoKmjhsDTFdhEmSEoFxukgn4o8T3b8iEgpcMUG0mzqn79Xtv/Rj+sOf/lGl86eVNgfqj1oW8d2q9l+jh8+u6J5jJ5RovNCdVUED5sWXxbxiIa9ZgGvCZVUpxgLjUmF8MQm1QEWhLru4RRbO3QcPca19WLv2HdTM/KLKXk8RGaFTqejUhEsFNghWROQElUxoIQaZOUxTl2RqQWOmURHUJ92NXl99tU6yGThOJz7DZuVkf0uPrC3rON9tN+Y6Wrz2au2/4Qau9w9rgUV8xjvhzIzaqlZTlKoIL3BrsPfw1boavkPXPkWLe/aqNzOrCp4QoiLIfoxoYBlCD/0puRCjFmd72tOtVTIorRXtbmrQ46Gz5/TQRuLGodH7jpzX+4+c00eOntanT1Pn9aFWBkmjtpS4Jlf0RbaUb7AS9kro3E6QQpAckUGG7Vv8JphG0Eb4buch4SHhIeU6mqLAZoV8wWwtatgGdsclfqk2RckXG+QTwDyGZ7L8Vvb1WM6ZHittBz3tCBu6CanmxGTaoHecjiOtdwr6h+si3FSw+w5IT/CkhEDHDr5MG4/CHdRJ0Hkdk+iVvLGO6zp95lO67VPv1Y1Pv1HdvUwCpSlh3xRKJfNNUUdigybqlRILCKrAoCTC0DIdP2FnR0sbJAfxnXwtbeBI8LKDIPcIDIltyUarXL2fkJ1/WB1O6CVX8kaKyw7UA42IJf1VdF7r1mscJQ6vAAAQAElEQVRP3yqY3yrmvchmPlklWQHoV9jWSA+XwMxIDwypIDOsiC1bFl8LJpOAyfOUZaku82eHua9g3MUY5AjkMaOdydfn23RKpk984g5tbGyxqLAutK6dZGby8i2Ygo3hG4Ahq88I+Gl+NPJFtaUveZ5EHk0ceUV5oVBZ1urUXfV6s5y8l7Qwv1e7dx3QVYeu1VWHr+Mb8yEtLe3VPIexHot5l4NSB3s4f6fT1QzzY4+DUFVWzE2JW4OBvGyhd8MifuzoOb3/fR9RwZxRVYWCjdVJzBlet4lCj+ElmFuNmMu/4DnP13f9L/9Ue2cPc2scsFXM9fHby5IFXKGRxVbsK1RywCu6JX4FSkXmgqJTqu6io0ybgw1oA/UWkrrdVh0W/bm5Hp8PZrXI2jQ7M6/AWGKPoJb1sGXz43+AaE6lvX3DVVjJnDfS2bXTKqHvIl9RRu3fv5eYxs6orJnJ7AI8JSXe45cHRDehogQnj8cz4Mm+EjyemNilw2pJ6Ac1qWhbDe68Te/4yR/XAx/9oNJwi4k/qR8qDdmVnClmdPvD53R6a6CSHVrJ6buiAatOF+N05eEOtLruKYRCRgVbC2rxE/AFwLzxWDBn+c68m9P43sOHNbd7L/l7Klgcq6qjoq4VizLnny7iIcYJzSQDtH7CSyESByLi8PIUNGSRO7u5pRXkdK67Tqvz8zrCCe0EDXu2MhUH92j/U2/U7muuUodv4wUNVXXnVHI1MoyFGlo/sBmZ5Rr94FVX66rrnqI9+/erN9NVVZbygSaspmmx7ksyizIHOpj4oavZBV+fkZu2WPCSMoRMB/1PB/dgpzRQTEPacot0X6wb3fbgMX304eO6b2VDj9BWa2WtETcdLfUJ1KvAZmGHTkYfsEA/CJKCSZFyY1JyWKtkhDOosTmP1BJvSMu+WjWgJT6mTeMGvWQhLzk5mNa59fE5xxRktJOZyczES/JyPex+EHFJJgka3HKglXZCOLo1b38ysxIcLUgTkvcRQ+aIOp1nYD/SaXR+JrLBkOgKKhrJJkLcS+Tdzk+YVGxrGVQPXmUwQ5HqnC26QSOWEyZM2abYyJyeOaKEMoZFEqcFhppcgTDTsNE4ro/d9Yd6/23v0A23XKUDV+138dgtqKUveQleUkLWBUhjmpTkMCVspRDwxxDlJvKPAQ0+f+DMksa5bFw3hBgSgwbYZEX+j9I0Zx+Q/yM0FfoWyLLkvJo4MmiKCelz4PnG6MoQNrEMof1jQ9ldWUYi/+MjZ84v4z0FwfyM44nyDbtWVVddTuh1OSuxOU5W4tPOFiTsNYURD4pQgoyUhJ1HfMIU81EgbvRP7zsRP8bAQoJcToAlC2Fdd2TmXFKgfU0mX0Q21zZ02623KjGgRlyxe981IxUIJOSSgZLEYj/SgKv3wXDIt18Wcuf3tjOJ7gK7gSgLPq91VFY91Zy0O8yFPU6k8/NL2s18ffDQVTrIoWZp117NQpud5VTOOtDjQNdhzvd5v6q7cr1jEbPv4WBB/p+5+T984/8p3ohNzHBoWls1nTq+pW6vEtO7InyWAqYwIOB+kGRyR/dTDhpxHm/jbl3pZj6Pfs//+t0q1udUh33qzi4pskh3y66KMihWUtmJ1CuorKOKbszxSHMVZVIVTTc+5WY99anPUNUNmK1RCK2E9WIwySJj0eSfN0Ys4sJxNsSWzHrYcsjtdGrIp0rWUBf4B82qWAHViV15m1boGcj3BE9uNo3fsHrAW5bg9LGcmhMguY8HLTHxJCPOdVrZX9V9b/vv+r0f/wGtPHivBpubGmD0gaEkC9rpUdKdnPA2+f5Z0YAFnazwzsYOssNOMitblBivllmhZKYGO7QYI8UoY4EsWFDmOeUevOYaHbz2Wu05dEgzuxZV0nFdlu/our2uKhb1EKNCDK6oEAgkIc+890lCa94QBI+N5YeiUFFUKr2VoDWUF7gq7x08rH1Pe7oWbr5Ju55+s/aB3dddq0Uvf2mXajYXkU2J1V3593Sras0v7tZ1192oW255hvw/O9uzb48q6lpQRlVEOp40ViW5WnJnZtIOmBHXpdCTdgnORP6U/XGdPSxoRdrUvvlGu+eizE9P1pfofCmU2myC+qlQU5RqY8zt0GAx757J1SEsb3dyCFm6xGUWXmb+UuYg5JbO8PAUwhnyHHhZ7IXuBxcFJgbogG98Z06fVVmVKgI6ky8LnvheL1g9pizE9SO7Js6DXsYFkLCdgXAWNk2VqyJPbsnoSDRWP0pHQl/3xy2drFv1A/lYzH1Rh41MxsImRTIGMgX3gTmmcXyjgmNorCplmwN78XhIwlI2gYddmbF2jYKNFCN3Bems7r/3ffqjd/2Kjp+7W89/5Qt0/dNvUCpQRe5Q0A1jvBxy3+mJUG5NItB4uyIecqAA6fAYCVMQ9CfrkPVvYUuejcKcCeNQT2YjmQ0UWk7om8clrt21flyx6cu5NHmTSRdA8M/0cU0eC59LRbyMnfIuxBNks6iy7Gqmt6i6My8LtfyUnsznP9rOTHLI+AX5z4wWaNnAbayxGIyyCSPzHGQWjFZO6PVmtGvXkiJj1+lmBt1kBmQs5tKG//Hb6rpkAb5CPmdWbNYLxrw3I61PGvyGF4LMTCFGeEGIChOa0MoUVcSaTcS8elyhz3PaXuTUvXv3PjkW+PQ5v7Co/XyGnOObeMXcH5nPQyyRU2wjIiOESpG0Ej068M3OzmlmZkY+7v2/8e73B9rgZmHAAhi5Fr//vhNi2qL8IJYK9EwyCViGLnLUyoSNHQSiKQZxCE1aqub1T771f9fe4jr1wi7Nzy2pw/xfceqpe7WKOmRULOoVJ/SKxb6sgqpCmiF8E59Zr7rqKlXwjTgIuhZVp6NYljIU85sN/2t9/0RhaIYmCkE4Q+9KdbULOQe0b/E67eockveJfmo17DdquBE5fvy4MruewPkORQxQegO1dDXI4PEJdqb7To5U2Bu1NmQX3lc69rDe/ZM/rDve/Isq+itK/XWUKzXPghZm5vTAyVN6+PgZlVyrz2GkqtNTycLnlS3rkgpHhQhY5OQ1pPJ5ESHceJgFsOT07v+/8X3s7HYd2K/e4oLKXk+hrBRjqbruqKIzVmUl7whFUWLEKF4aywyETdnZJGzEkxQpuyBvySLsHa2LbjOcsruzi+rOL6qe26UunXOJm4AZOuTMvn2q5hYV6q5C1VUEifLaWKjmeujwNU/R057+TN1ww01awgY99IzULVCXSJmGEh4mKIcgjH0CpH1uH5d5Mczrz66+G5P27VpUzBO9l2oa/7APXScQiyZCDiPmPHQRG/t5Jve8Hp9gXA/BazK7gIiUANzPYIGO5qEgg27EjVnEIShjP4fk3+QadrD9rb6GfOMnWWbIljmDv7chd7Spe08OyMi5x9ze1zOI+tToQC0FZLaU6Qv6iRnTe9aP6LbBWZ1nZ+59tCHN+aw1X89kntFBPjmQl30GqFoIDh9fEH1gJ+hez4SQhD1SG+TwbGYNXIwz21Lbbqq/dUYPPPw+veP3f0H33ftBPesZ1+iLXv0yXfWUq+mLpRAhSvCsl8CprWSJGl8KyBJ04UgLeEZb4+XH9SWrC4YMHzxygggLB9X7FTGvjxkbjrSmsn9MOnufwtYpRQ3J7qmwbz9Gju3IX5lAoqZuveT9JjBvMN/UnQWFUEtWSgEwPmRBZib/KYeD3K2trWow2FKfq2KlpBAYXWYKFljYohYXl7jentGIb+Q53USa5TTvZ76wjBfEUt1OT1VZy8jr/dDn+Jb2NoOfubcofX6tVddVnmNDDDLhksn7qKFvXc9qbnYX1+l7tHvXQbBffo0+y8m8x+ZijgPPHAt5UVTyuVnITug9BdJ4XKrlMuq6VpfFtMtBrcOiuLS4iP6B+vY1oM6+KHpev2U4zSfAsui4SE1PxAjjcXl4Ox6n0P0zJaGDBxKHTv9naZeKBf2jN/6vesn1L1c9nNXu/QdU1TPILVRWhWpfyDsBf4qoiqv2+bmO6m6jU3xaGvD5tUb3GpsWsSRvxEYp3260bauWeZe3xNgZNSN1qOO+fVfpqgM36SmHn6OnPeWFunb3c7U4e73Whmy6hn2JPCdPnVAgt6ZIO4w3DSNVxssr6H7wCjofjSn3dyDHUSgWQQm/bLZ09iPv1Nt+6J/r7O3v45vDFh1sqIIrlnrpkI6uJd3+0AktN0ElC2LdW1BRzagoOiqoRMFJNXYqGYYSi52CKaFEcp/OaVVH0RuTTrCHq+p9V12jXRi4yy6vZIEsMVpR1Op0MWZdKRYYzgUoSBOEGAkr19FfiVfyOhp1AIFFOFa1OizMPcqqqkpl2VG3N6cOHXGWRXxhzwH1+EzQYcfZ4QqmmllE/znFzpwCnTjQcD3SDnBdc+PTnqEbb3qqDhw8qBluIFxOWVYKlMkjd2bm3p8BvJyL0SYTn2o0jLN6eMV0fGWkkRW0J5MsCwrmkdDPzPNp23lsXAcjOUzgYRF2H8gkR8pvib5jZjKbQCY50MFoX+HMTGYXAOmihySVtOHKyrKGw5EsBeTCPymDkBwhv8dZvW+L9HHsybwn/c7gDbyAZ3c5DpdlEPwWyv84crMK0rUHdPvMSL/68O268/xprfVKbTKwN6zFvs6MmtjTxwmeUpuUBzPjpiXschMJCRslBmtSoxa/4ZYraUsKAzXthkbNmvqj01rdfEj3PPABve8jb9G7PvibOrFyj77gVc/Ul37tF+vqZ1ynznwvbzgMea6rudJU57EeM5skmYxxYAoy8zAh9zUOm+HL65KUkM2Lh/pN5D9WOc4RmLAKravqH1U6dy8L+mkW9BHS/DFeEzgzsb9qD8MAC5lat7GVqplzZuYWmcdqiTHJxEgrRJm3j0Nje5VFkRc08fG14bp9xIQfJEV4YgiMEanDPDbLfEanki9U3lzefrOzsyrID7vKolYIUXXdUcmCnVBoOGwZZ41Efyh9boyFIuOvrKqczwx96b9tSrJg0CpOsbu1f99h7d1zGP8qbgUO5EXdv4PXfuXOnB9jpdVVbpNYCxL5E+MgTfq/XDlKTMgM6B9CVFV1WMx7yPfyi6zf7Nysaub5mdkZ0moFeP2G4dGHTqpHHeqyVGT8GRjLbLXT5XGRlK2IlbCTUctAnpjllzGo4nv8Vzz/q/WFN32Z5rVf1xx+Kjp0VVFu3TGxTKhmQe+AuvZ4FJn06Qc+qIdOflKjOJTxjVtm5Cuy7Rg5jOORhizeDXV0rQyb1nUNT9RoONTK+bPaWluRbUZ14x7sd0hbYcS381PUrdIMG4agz9C5QR2eLamlwq0ihjc3vE84nBIGW5tqB33d/Rs/rT/6qR+XrdNIJg2KkZreLmn+oO44cl53nt5SM7tHmplVYHcWWPRKrFH16FAs5AULeSgLecUMQyYaJwU6C+EmmmK31vzu3TrASXeJ782zu3apYmEvOl0VdUehqlRi5LKqlPOaychvNvE9LFMMQWbQLEimiTN5mXW3OEgoBwAAEABJREFUK0coueIKpcwAvkKhisHQ41v5/O492stGYv+112vXoas1v5fFfWmPyrkFdbhC2gPt+qfdopue+jQdhm+etJrvQKXr6APHJP+mbJaQnyTsyutP4aEgOS6I9tgYXi4l461vbulTx1b1/qOtjvY7nJciGrUKbi9zG3kOobPJ7AL0RI76yQeS+1fizbICMoMC5ZiNZV/KahOC98OWK8WmHenee+/W0tKCyjKQmsCTfBDGHCXHpTkoHl1gmCR4eZOgBNnzTCGcT7rDELCVqahqLRw+oNnn36Tf7T+iN936Hn3s+EM6ZUOtVImBKI0QMkZLuFXD2PG/CXCMcpj2oDq5DDXoOAKb2hoc18kzd+neBz+ij976Tr3vw7+lO+75AzXxmG559i59yVe9UM//0pdp4SmHNOp0NCpBUarh+qAJrfxvD5LcRg5d5phPMs2MSoLMRTATeRl5fbwHxvy4thektaQ7f6JuBB/z8fTGIpKSorbyCX3kC/rAF/Qh+QKI4K/yg6Xd/ti+ZTyIRaxg8evOLNK/urIY1TImE+n5708ImwUZvtj4WWhk1ubFoGWODjEwrkwxxoyKxcLM+Nw5lC8iMKuGVvu8FH2ei/JF00+3I26+2KXJMRwMVNdVPiS5XDMjq8ldI/oXrdoS6TKP79l7kIPLtdrFQr7AvNftzWl2bkFV3ZNCCXcY/93U1lBbm/0sJ5F3CoJepHsKISiGqLKKqkCMpg5rRIe1Yn5hXgcPHOCT5XVaXJyTkGw+z5i0utJnA5LU6VYS/d+wSSI90X9hfNLPsGQTXQ01qxm97qV/U//g6/+Znn3LF+iG65+mmdk5lVynV5zO6x2ouFbfHKzokVP3aDOdlYqkwGE3Mu/7BqnANwvoYEAqYqRulepuRxXrWwojDUbntbZ5TGfPPKBaI+1ewH7doNXBCa1snFQIAsjVDpfrjhVtQnM/02Qys0xN7JqwhYwR33ijOQMpNhopFqamltZO3qt3/9h36xN/8G5Z20GRlp1Hpe7MIZ2Z3acPPPSITg43WOwCCpfqcSIvWciLulLB94aIUUIslcZa0gGDgqJkQYMQNaxrFb6I7tubv4sv7d2n2aUldebnFOuOygqUtSpQVqVE504yGfllhhyTSZCNtz+Bl8OoETTKKJmMu90ZDNujA1XwRpnFzOeyEnK8c1W+oC8uapEbgb2HDuvgNddynXmDrrv5qbrxlqfrpmc8XU991jN1mO/4C3yn8l1jp64Vi0IBIEaJIhOSZbwnyKqit03gyW77iwC7058IibYaQ3lgEMX3QhHgg54dfM03crf3yabQ+480+uTJRlujxDeZDXglswK4jSQCwiByZ2YyD0xgZjKbIu4Ii7Bjmjb24aBlTUE29skbqLMmbqx3QocxnJxNRMAXkzKajh19lOu1Le3evSRvk0krIlEXwcswSbazHfXk3FgPt98OPdDVzEuDjmAfTiEFDUPQJpuKrcrU7lnQwVe9UKMX3KA3M6B//D2/q5/7yB/rDx76NDZ+VA9vLutRPj2dSls60W7p2GhDJ5pNHeNT1P3LZ3XbuWXdfuROfZpr89vufKs+8LFf0623/5YefvTdjKcTuuWZs3r5X3ueXvblr9DTX/Z87bnxOkUmyzJUiugSlBQxWHCbhiDhozKeYSuixIMFGT/hvJ4YW7lPOuOELroKyXI/uf3YzCYFtS119ATkGFDmNwk/TeBhjQVK0BymhKyGKbUlNFJI6wr9E0qrR1Q1G8Q9PTIkXDc9oXO9P1d4wsKeJIOZyeyzh5vT/7PJqW+Ua4p5TpqZXVTFFa8Yly1lpIC9HDBF4oZlm0FfRRSn9E31tzaVWqFPlLeTyeSLSYfDio+Zof8Fuk8MMWj33j2kVaqqSmbG3N2yGDZK3p9o9w5zdYfFOIYILWUeC5JvEhtOlwqmihvJ3buv1v4D12lufq863FLGosOmQeoPm4yBn/JHQnYCrQaDVr647Vralb/bN8Og1BaSgpQq/Eh/C3K9vvFbvkJv+MYv0pd/5RfqNa99pW55+lPUmw0KcYS+A/I1MrXkNFVlT2vr68hI9KeCtCBrPQzofb6WMUTgN8q48JiZzCwTjP4bmRs9slVsaVNrmivm9OXP+Ga9+umv06FdN2txz1UcLg9yaj7IbcRBzdFGyagrN9S+iFuQYoyKLOaduiRsyBcwBcoJcp86S7IQZfD6bZ8syW1+w/XP0qGlp2qGdjlz/n4+pX1csdhShxuATicp6EouTYhT/5KoEUd+NtXQKo2M01sVNGrP6Nz73qo//KF/oeGDD6kcbSlEqeZ0Wu6/Vvec4cR3/wOK3Z6KslJZVapZ2CoWTveLulLB4huCydAsUY6raKEQNZfFShWdyHd4B695ig4+5TrN76GjcDXU4WRflJ0ss6zgK5nMsjHMzzTkDbIwgRmSrwA6a0m+HrK67CrLsivP43q0GDo5XDFgDuSFGFV1anVnu5pdnNcuBsLBw4d01TVX66prr9EBwrMLc+rOdFRVJYOkyDIDeUU96SMSHcobTFiUyORJ+C1wH+9z/bjYCZJMW7HWyY2+7nz4hE5tbGoAzcxQEWT9AnY0JXQWdD0Zly5lcsIUQoy3gS5yl1MuSr4oYkIfZqizZ8/ouc95tnr0Kz8pOJPxuhIgX/RMtXH/ooRJxChjEpQvFtPwpb7nd4zp6EXA4w22G5nU27tbL/nyL9ULX/cazb/4Gbp7rtF/e/hW/dB736Lvfdsv63/7zZ/W//FbP6fvfesvZ/zAH/53/bsPvl3//r1v029/6oNauumgnvPiZ+kVX/oKveJrvkQv/spX6ykvfLoWrt+ner4rK6Jc1UTbOChWGcL5JI2djP5lEP1kIt+Rk/RET0J3R2tRrdVqzCdk/LajkTrEa7WqQABI9/JRxOsu/CtDFxy6Ma+iVVKhLaXNU7LhsiI9cCLxAu9fwRDmx4pja3r1vS2SggoOKjNs2ub4fBeKGtsHJeYkAU835qW19VXytrnf+n87vtXvyzuFmSkEk1lQzc2Nw6/FR9xw+by0n1vOFb65l/V4rpqd85OuRDZ5eg4ISbSdmUEzSEEjTu9DvtGVVVf79l+lpd371ZtZlMcTfL7hGLWNNgeb2uxvagv0B1vqc9J3DLhO3mDuWV/f1NzcIqfdQiwNClYpRGYk8420OMEPdPutn9Q8hzdjsbz+hl16/gueRpm7ZZy85X0butTIhDVCye3ESESICcV50D1hNUJOziDlcR9qSToSke95LZlmuPZ+4aGX6a+/4Jt1fflMzQ4X1FpS46DcJtRqYimjvSKHTN+sZBu6JEPiDjjdzGm0pRwFenUVbFZXH3qq9uw6oEfP3qG7HnmfHjjyUa1sPozcDUX2OTHMihx0FCpGi1OvK4fNCwYB0ejIWyAoGFCrqEYVO78P/uxP632//DOqNpbV36CRmEBqFrhzNPLH73tEJzZGNNC8aq7S615XPRZND/sJuigqFQWVRqaokLxQBYkhntA2YYgK/j37DungVddqz8HD6tKZOzNzLJRzKpFZ0vIli7HLCSHK9ROCPKwsM+AFSEEWCvxI4zoKhVApYvCa3a7D42ICS6LxMjCPcOhlwWRmRJT9HA9BVVWpw0632+tl3wdJxwdLXassS8UYZMKRP5E/Ecxwo6KJxqn6s3OujeUWPM2EfM+pZflCPgpSQ4d1dQzdAsg6obMcRMyMoBGaPD4jO+hLPHSnHWkTFveMepJVQcbpS1d0ZiaziwGBxzK/meWwmbFTb3XzTTdr394DOS21LWU7En4mXfQi53ZeM7RwoI1kUoYudk6+mHJxbFxZ+WRIiXQSWjTTPOiZHUGRvj2g3ZuFWcVr9ms3C/Mtb3itvuDbvl4v/va/qRd9+xv14v/5Gwh/g170bX9TL/iW12e86ltfr1e+4Ws0e9U+1YvkZVM4jJIfWAa00WgSlrfRDlAtZUy0NXxPdqP4hqdlbDp8g+KwzGBYwMSLx+Q0h4xC6B/Jelz5dfSJTx/R77zjA/rj931Cj55Y0RYnloYJt6VAaq/WJDloa13BeZIly1YXfnJmiJaGssGKRmvHZaMVyYiLtvQ0/X/OLZB4YTKsEqRYqmZOnGVBr7rzEnNY6/MlCLSZfyvvs2DGGOVt7n8gOhiMZCYZfTE4zFQUhWrmqBiiIryzHI6e9/zn5/ms4DOnx12eWZRZENmzvFHTuqCMhBwlL8dYZPfqwIFr+G49rxBK0slBupn7iUV/xALe12A4UJNvdIPKqpJI98V8bXVNL3jhs1XVJXTT6/7Gl6rb60hq5GX0t5I+9tG79OlP3au5hVob/Ub9UV/PeNaNmuV7ec06UHt9qIvXp4PsQF1NiWGSGAIJWeOnZaw68KCLdANeR9MVHVlNnh7yu6OeOgzIw9VBffXz3qhX3/BG7YvP5yA7oxjhLDoKZS3DxiVrQAjjfEGSlxB4B03cRAnMIDMDJe2yqF0Lh1TQtg89erceOPdxHVu/R+c2H9VQq1IM8v/ZyuzsXgVz5SbQxDmNelMpZWyHJQpwkwQlC4r5enZdaw98XG/+we/V6Q98RJ2NoFHDbmSmq86ha/WJR0/pzkePaUjFaiaiCiPXnVqdTo/G6qjC8DEWilQ2INPXAwpBPmXFqIL0ou6oM7+o3Vxj+7fpXfsOqMsiXtU9dTiNlSz0JXwZZaUilooBmbFQwSQa8QNGxD6STGbor3E9Cvgr8nd7s2wu5uXXR8GiRPrFEA5D8b7SY06kADOTmcnLy6AO2ad890mUZLrcOc1xecrlFNdjih2pObu/HDvojxs0tRb06Gqjo+sDbYWoNphiDFlLqjL2lbKvx3PeGWnA3H8eh8+Q5BC+LnG+sPjE07LY7EyynZFJ2HUL2LVLH/A28xu+lgkmoUOa8FzqeZ6dNEOHjMTbdqYop2jbmS7PK5lwXm/s494UUCePc1i+XhzCMyA64hS9FU39OmrQqxR2L6rk5F7s2aW4h08Fu3cpLSyqYVINfDsrZ3tq4W9Co2RMaEhu2CCb2aR8iSkqg6RMMwIOvEseOFEy28jtRNgZJp5yZn9dlDkiuyStq4/fep9+8Vfeqj/+wKf09j/+iP7bb/6e3v+xO+hDng4f+fxqkFLgf6xWIEnuYHZvgpAaFXzuaddPS/3zzD19yvW6wYCoi7mhuZ4XwWlTkOFC7inxL4XvNWupm/eE1qLKzgyL2l7NzO2SxYqUiFWiIuN6bWVZZRFyvQfDkfqczof4TjC4jIAjhsC8WUARi4LphS94gb7wla/Uul9PC1p0GSZDZggRiujTaEJcxJ1WljUyuvI/dOtwKApWwjfNR14B9DULcv4YCpXMvz5f+7hvmkZ+gyAz6FFPeco1+pZv/WYtr57ReT45DTi5e28IVvP5r9CxY2c0v9hTKBr1h+ss6Gu65tqr2Ugc4JPbbu3atVtLS4voFKiTgHl2ed9Hsfx4uRlYTZNBABd8+Z15Ln2ZJj8mujYMFUKrbhnjqk4AABAASURBVOhpPu3Rs/a/RK997hv07H2vUm9wUGUzqzLW6IBtzVQUhaqqVMRmWYoJvQJxwFoRmRtKFv2qKjQz09PszBy2qLS8clLnNx/RSjqrNa0qlS3ps1rcvUeplu64++MKlyo6jdskQHNRMSKpZXB59xEDN0pUolhb1l1v/U399r/7Aa0fuUviWn1zU6oXD2sldvTHd9ynYxvk6VKhTqWaycsXXF+gq6qmUrUKKhcdIWBOQ7bLd9+UqFhkMptZWtK+Q1dpj/+nX4Rj3VFBx6ndL5BB5QsQMYYZVQqmEIOi549RcQKZl6HsjKqH4J2pVofBULMxcJ3GPCbJZAYkmSSCFyAp07LG2UJy57Tsw2xmMjOPbsPMFNCNmukChF0NuL8DutyRfZvoHXAc8fIdQhsAU3J4Cd45mbDzNyHiUmAABo0UNQqOoIaNzhY8j5xd03oT1YZS+So9wO26ImtczuRNUTYJXuqRlEvxuiW08Undyw6E866R1NaIZZguFe3yvF6+mGffF2bqYMk8aQe8pFwCNMI8SsiFj/mA0iD7Q7acRHinT/TyB14nmhl6jSFzisMEGRgRk2FH8RbluW/Ux6B5imTKbpKW8BO0FgHuhyTFVmIsqmzwSS+gFe63kbSoYuJH/II0kT+lhnMJi7kS6ZLTHS4rpKTxN0DhpnYhmJ/EewqCyBIwM5mZJFqLZM+1PZk5We5IcA8k6nf63Ir+6L0fVlvOKXSXFGf20H/m9PHb79YaN3GiDrDytCBLnPgu53JQMqUrQyTTggpc9dpwjdP5aYUR33mnuuDDooudySgzg4Qsz23hwrZBwufbYyg8gdc5YSGqKQdBUekcTrRfS9+jR8gYt53evHqzizIOM23K1pDUanN9RUVhGnJ6Xd9Y0xaTdNOMcppRjiE0OIgY7WzGO0jf8Xf/jq59ymGdOPmwyjIqhAAKWSgkixJjTswlMZTkLlWWPXU7C1qc3y0mEmiGqqZgQVlhKJF5pywrdeuuauZvP0hF5qAQghwxRjUM4k6nq6uuOqTf+PVf1+++9Z3yP7ob9Ad00aQYglITdOb0MuWZataVtm2o51Cb9MMRp/2trS21yHFZFOuPUEIJe7hP5DGf9JgpQo5J+W28kRQ31Bo+3/RjqFQraL/N6yXXfJle84z/UTd2nqdqZVFxc0YFp/jAuthyyxWsor7ASsXCUeHX2LCrksNlBSyM1OemanXtDLcPK8zbfUxOu0Zsxfp35syyPv7Bj+hXf+7ndPt7P0DJuuCMWjicMvWpPZq2snYo+T8eEloMOtTGufv0+//+R/TpX/ttza4NZJzSm16jmet36Y6zx/WxB09yGu+onJ1TNTevwIIZaMCqQmk6gy/GRsNZiDJDQZmMRhUVs6KCvyfP1+O0sovvznv2H1RvcZdKrrArR92hEbuquMYuq1pukBAKKUQhCl/KvtwZL2B0AgWZRRVlqQp9XI+yrGSkwZSrK5mMuMHri5DDJJkZwGdGNiCTMjwXaQJmTtRlzuwCnTVSF2C68BNh9FOQ8kDBhyJ3nh/wyBc6J7k/hsccSZ7uL1oMGUiGkBQ1SFEbbaHzw6gzLNpnCS/TkTbqoPvpFOf5BBLKroRtTJJ5nSQ0MZlNkCTTlR1zh2D2R3lxiUmBzdQM6NANi2aogkqHWGqUe7/3IwQizuuAt/2YGbpLAV1CtoOR5sDzx5JafslatHQZaOsKwJvahI4BjPkT/JcCUn4QQ7/NQZlZxjh28ZukTDCDR4Hwxb45jf4ih0zyuPvoxNoiVIKGjk4DRizgR1C0YmE2EBSJR+oQ8J2HyimhpN+UuO8SRGUsp4/fiMq2cj95IunueXyMiwk5V9YzkOwwfAfeRY/nc4KnAR6vy3p/S4HxFqouY2hG4pTUtiHXEU+iXRyur0twPxuZerjvdXB4GGYFswzEo7a/JWuYtDfOyjaXFXzeISXR1sLXRQ7j5bj3A+WSMTkUl7MTkHY+f8HD5u2LXeQIJnkzBazpyHakAgb8ocIJhuS9xwp1uWGcmZ1nUWAOjYUC+YfDLUQ10BK3pgNO26ssfCxCeUFP8vZwcYYs4fJ4pLFnuEn9oX/zvXrKDZz+4kDR5+bAHGuuUCnRV+XlqpTRD6pqTgf4Vu4NYfKfeAs+oaFJDASDUoaoivm3y4JdMveWRam67KhLnyqLSjGUes+736cPfvCjOn78PAt3oYY5q8MCNzfbEVOKYgwa+DU9fSJEySyo192n0VCam5vTIoe+EIIizAXodGrmzVaCfwyCV3gS6d7XHDuTkyWiluHvQI0CC3hoKjbghbxphP0Me1QclWebQteGq/RlV79OX33Tt+rG6iUaHO1p7UxQ0qIKm1WvXtIMG7Bup4fujtncfh3WpZpDainJ2k3U7athcPXXK22d2dLx+47p99jg/Mqv/rYeufWEXv+MN+qlB1+LRnpslxuVoltbU2ND2sLUtqu651Nv19t+6P/Ryr23q02rWklrqnfvVp+rho9+8i6dOntOs3OzLLaVunxDrqtKJY3nDRcKKk88hEIWonwBb/FTQbwuFWjcyGI9s2uvdh06rN1XX6W5PbvV4VtIRYNUdZU7gvulyywKGraQN1ywoBiCgsu2iBEAxk0YObVRpqCC8ismow6bAG/ggvy61BkNlycPb/xLE584bmYyG2Mnt9nltJ3pO8Peqeh91AFd0gV40PnGbeOhMYx2iqlVyURYNVssDkMordZToQf7pe44PdR7Hzyr9z5wSh+877Q+fN9Zvf/us/qj207rrhND+R+n0HMUTAqIDDKZGaELj5ldRruQ6iFDX5PrIibhOvXpfMe0ct9dOv6Jj+vEJ26VTp3QjC/scJnBO4HnHsPwTGaA0BM9bge3SUqBnbgx6Mc5yD4OPMm3y3FWM8rdAac5zMw9GQYyG4czgZeZKQBdwTmnD/QpnIXWFBWU+e/SfOapDu97rdqY1AZjnLV0h0bymZL3pU/W3w1Bq+siXMp5pXiSb4LanH9nul2I0Lfm57tcvz5DJXNBwRe7Uo1qWF7+khdpfm5GMRLh8X6UdSDsNbkg5PFDCXskC0x0ScVoQ2njnAJ92biVaCm/YVPYUO7Yb9RAH6HDiPq2lNVaxDpjJMZ964Ce9JfYbdfPsEJQCIVmZ2e1uLRLPRb1ouxiE3F9zRxdRXWqggVvyAl2A2zKT7FmQWaWEfCngMytZa0f+MEf1PNf8EylsK5YjmR0ZgsmWUEzRyUOBmKeibHSNddcq83NTV1wLUFgKcuPwXUcI8/fZaWK9aAG7jstxoCMLa1zSCxjR6ZChvwDBw6xUM9Sfiuj+MHA64E+hv4KOnniFCdZFj5O5KllvFAybHkN8m/uPkbGt36ojbU8Dstn9qQpu6ETkE0Jl/meUsSo/d3devVNX6pvePHf0xfue60OrO7V2ulVHX3wUT1y7/06ev+9Onrf3eBTOnrPp3Ti3jt18t67dPLuozp+zwnd++m79eGPv18fv+NDOvXJezRzrtZrb3mjfuDbf1Hf+7/8jF7yoq/X7775Ma7ZzRVM5jWmoVoNbaT1clNro5N6/6/+jD7yQz+g3ulTajbXtMX1Te/AQT1wekWffuSMmnJWs3OL6ta1ZviWWZWVfAGt2W1ULKK+Swo0qHzg49MUTFYFfaFSEwpF8swu7tXuA1dp18GrNb+0T53ZRVXdGVXIqJFRVqVcpkXyWZRoTLmPPPdN0BKY+oQNnrKo2QHNqOaWoChrGfwWfBDkqtK8kqi2/tzcuPDcEZlYvbPtxLgj0klJkwJaOgx//BgTXgIj2q4JtdbV0adPrOi2R8/oDvwjW9KZ1NU5cLatdJ5BeJ5BslV0EFBR9VKGHYMFmZkwjQgSTmNgoZAkUpXQwaGJMzN4THKbWlDJFLJ59og++s636hPvebseuPV9uusj79L73vFmLR9/RAWDO5BHE2dmhAwZUghG+PEfszGPmfuGPqamlfxfvtqp1+NLEfmoUJsYmHAm8FhPCjA7HovhAt3Lb7HPFNMUM6N+AcQMWRDNpUR7SaZLnZlBBUyayXXEpmNFL+VEcaPytA9Kkkh8O2zEpyD4pJ9pHveTDPkxNvprX/IyfdWXvUjPvXmPvuCZB/W1X/4yvfh5tzDSGMn+B2y5XaljCCKTjLY0Iyw0S0kt9aDCuRouGfKFx0w8EpuFaBt8yTut2D+rghNkMTQVw0LlKIIApLJh0ed6tcCIJZN3xeJeYqOoEX20Aa28v5r+XNyfSqHeVRzbwpOo5ziWMF6LrRP9peK0Nze/pBlQcospbGTcrPYqwyYN19Z9Fss1rZ5f1oAraZotywm8g0xT53N1XVf63u/7Z3r9G1+rWA5VlpHGhIOyAnMwM5JCEVWzIJclbVSW+dt8okzUy7yJto8cnGrWBZfpMMoJ9I8Yo0KMct9CUHbJxzRZyVchd3ZuVmfPnmV8b3CYq5SQPRyMNOgPc1lra+taX99kQ9+yEcD3foagxcUl1oqAzson+UQ/QaoS/SYh26ErONc7YZRtTHgM35gLDP08TPTihzYwM5lNQGrddjW7taBDulqvOPRqveF536JveuX/o9c8/e/p+Ydeq33hJg1PRq0+2tcqk/T5o1s6d3xLZ0+c1skHjmjPaI++5mmv07c+/zv0D7/+B/T3vu679doXf62esvQUxa2e7rntjO6784yCGKQZFOoPKsgV9XDDwJAa6l7ITpzUO37k/9Wj7/49dVjAV4aN4u79sqWD+sS9p3T8XKu2syTrzIlVVwUdoPJFl0Yqq0oF4UgjWywlYzcnU2umFIMCvFaU6swuaGnfIe27+hrtPnRI3bkFlXTKguuY6Is4+Ut4C/xA57EYZXSGRAcwM4UQFWIQL1koZLFQLCuVVUed3oy6oCQe4E+64HLYiDvwth/inuZA3W3y5QHnmE6ml6c+OQqF7SjEO9kF0AS54439aWcSHUqTPK4BLSKGmrasp2MbUR97aEX3nlzX8sYqdFoTWykadjHFEMhpGrtEm2sMTZwlXfhJLYOnYSCMQDMZCBPOizxXyds1wHfu6EMaLh+XBQZX3FQo+9oanNejRx4QPQ+6yQw9MkwB/cxMl7sEyYH3WA/5jMni2MlTQhC6Pxbjlehj2V7fK6U+Hs3MHi/5cdLo+2RN5PfSL0KmY3P8VibfnLn9g1om4iRI20jw+ISjx3UwPW76EyV6mQMFW1cZV/UFz7tOf/0rX6ovftUzdc3hjqw9q5gGMvpoNjyTnVyxLJayt8OZIKTJSZeB5Jb5yEKjIoxko2XZ1nH1Bo9qZvio5oYPa3bwsHpb96uzeZ+qzQdUbzyoav1h1esPjrFB+vCUuu2yKq4oC/RCrFtOKRvOY3+ZQb9SoK5BCpU63XlOs0vqMY/6vyTm/Wh+cV4Fi67/i2P+vzpdWV3RgO/pLbmmbSJ2QUZbCJoxF7RpS9/4Ta/Tv/yX36v5+RlFxppZwI8qmY/rqlYBzf9ifn5+XoPBQD5/TS1384JZAAAQAElEQVTt4YZv2f4N28wkR0C6zyts1ppRoyHpbetaQBc8SQohquZG1mXOzvbyvLW4tKiTp05pCX+GW9zTp06zkK/p3PnzlClcYFFvVHETMeIWcH5hTn3WK69r433UkI+ffG2D+4qP81D3NAE5ttlIcu22448XoAroVMrtGtRXwXJasbDv26r0on3P1Ffd8jr9T1/4T/V/vf7f6f/5W/9J//c3/IT+xRt+XN/39T+qf/YVP6Dvff0P63/58v9NX/S0r9Szr34xY6ynjY1GW/1GA+pUxEq/9VtvkVmg1ZWLk3LDadsloXI7UtEZafXj79Kb/9X3aHD//QobrYZNV+3Bq3TfxpY+fM99WqMhjGvrACLX6gV+0e0oVpWK2v1SsQgSncLHeUtHGbGoNL4gdyrRG9SZn+M0vp+F/LDm9+5RiZwODVWxkFd1rRK+gk4TilIhFvJGRkNkBsl1DUFuMHknEdpDLuCt6GSe3/1IXCwYzmMyXeYSFMfE8+BYJk1JxDskfYDG8TgEyhHThLJP/EIipHF8nCeRJ8E5BinTHJf5FC2zC7qZGXFNQE6LRKIsFEoW1JqppU5bDIQh9Tuvru45k3TH0RXdd5ZPIEZblXtVFmxmhn2t3PsJHfv4H+m2P/4dLZ8+IcnQ1Z+kpJZF29+AohKUC3AekT7mMc+nSx26QE8gcOJfmjugTnevilZMrEFpVKjb263dfFdzHiVlRxVkZjvCHqRkBnoCckaSfVIZwzK/mWFXeOlXmEOPHHlEp8+eJ43Gl5HwxI+Z8zkks7FPSBIyvPEzCEPxB63QZqy4mTkp5zOzC36mPv4ry3ExBh95PXgpvN4JPTZh2cRvuGFSa/5kTPlJRie4XZb8tROe+tnggnRDutEOgRNvBEF9hvIWGrlWDhZyJkaaQZb7Z5CZZZBVLa8kU6K/ir4q0q6kUYLoSWbkVVJsNpRWH1L/1B3gNvVP3gpu0+DU7Rqe/oRG+M3J29RAH+IPTnyCE84dGp38tJoz9yhuHlW3OUf/G/jahM42NpK3KWV9Pj2m6Q/bKhKbwG3q9toBkZoUJHwjvdebZwHeo5neksxK+Y3p3NysqqIQRuFku5UXwq3BphpuVxRaGa1mhm8SEbUtAfrfDTddp5/66R/Tl77mRSwqq/JF3K/1E3NfgbwB37GHzEVdbljbfDo2GToIfRquzvxaf5SvwRslDgU0CPJN7kwml+OnZ4eIB+b1GALltyxeQ3Tt6+jRo7r66j36ki95uXPo7KlNHXn4rPw/h/bTum8YErrX3UrdmajZxSj/b+4HXMv7uHO1/BNN6/04bChx89yif0MfH7r+g75s1KpIJf5QsV1VpTPcDD2q2H9QAWjwgDR6UGruk9pHVNhZxbQi668rDkeKoySWOZnXPff5ICEv8D09MjdWTYWcqMiiXvVpi61FVZtLqjbGKNcXtRSu1Z7qepWDJWmzozioVfajir5AQxlDDTdG+uSt96vbWcLCNJqmsEYebkxU0FTwverDb/pp/cF/+jF1V1ZQuNCgYne0d78+ffS4jq2tKfKtrJztquyUqroUxi6qqGsVvqCzEJfuV+xMqFAyU8JvWcRbdoaBNF/853Ytad9Vh7Xn4EHN7VpUPdNTZ2ZGNek1G4KyKBVikIEQohw5HAlbkIEklLYxAvLLuiJ/pQq/rCoZHcIbMlFDZ83w8A6Qe0cMG0xinifnJUCb0+FIm4ZFCkQeD+0APJP87sFO2piWKGgnXBdPd74MgyEHxi+PYTlnywS6CYPOmFYb+f85Z41BtlHN6P5zI334wSEL+aoeOUsnjbWqotD6qZO6433v0vE7PqxDcVPPvmpJz7vleu1ih+4d28tOaHcBmsTcvwBXwMxkZhKPruByvaC3KWhh92E97QWvVLV4WMX8Ie266ha98FWv1eHrny66orxsWLcfM8O2CXpD+a2IKtBfzGFoSZk8E/4ErzJPw/Xho0cf1Fve9ls6dNUhiPQJfQbugtBJJggUJ+Fn6IJzumNCQQv0TWrbFkOlS7knXJd7edKilskrOS3mEj8RT9TbF/MV2rgpZ6RY5jKSizR/USxejuMrp3rCTuizdC51DFpmLCMln/9FkwCjNOLUw9MNDoMyBm1AH5ACqa6j5VRek7jTLoanGfmVIdxIsVnnup0FeXhWxcj9cyqbZVXNiup2jE57Poc7LfTRWYXNY2pXHtLw1D0s6vcrDteYmJmUmawDUg1kJdz/fEHuJ2jufrYPYXybQPhTmBmGBRJtRcvQkWLR0ezcLi3M76KvJvU4LPmJNTJXNsz/W4MtnV85r5XVZU59m0rWiqZzAWPJVjDeokKQyrrV3/1736Qf/DffretvOgDfSH5aDhGePA5aReZms6ARBz1fRH2BbRnwjgRPS1u09KWWcGJRT+iQEpoQb1j0HaNmpAYMhuNFfMhhpCXfAF2vvnq/FhZ7Wl3Z1Mnjy6haS7K82Pf7WyoKk/FZ6Ck37NZmf1ynEbI9/xhJCX6RUyyyDb7r1Y0Dzdp5Fs17FFf/WFp+hzaP/6bWj71JK0d/Uecf/VnwM1o+8jP4P63zR39K5x79GS0f/RUNz7+DxflDqod3qtseYSO5qhr9/Q+CZbRDKNREU1tScqwUjHUJu0pB5mCM+98GmEpiFW1YquFTaEoFG4NC1gSVbcwHo4LmKajPxsqG0rBSakryMFkgSaLxRkyKbWwVrK/h2Yf01v/8b3XXH/wumU1NIMPMvPqzs/oAH+vXNjdUlCULZkcR3+gUFqKMBqQlkWcywk4TfrKoFpBJKZayksp4h9q9W3uvvkqL+/erMz+vwMJbshmo8F1+jEHFpGPIkOm9CbjchJ+CSQLJZMj3DlVWtRyhKEgKIglfkueXZNI2hIMsJQJXeJzs0EU59DjOuR2Pw/IkkmxSnk14WyqRQiGmN62NWi2PklYGSecHplPs1m4/NtQHH1rV/WfWtJ5Crn/FIDn6yY9qbvOIvut//Ap9xxu/Ul/9RS/VF33hy/XCF75Qwn7KzvV1EMnGGPtOSeiRoGVAnj6+GLnNsj8lOsEaJdDSabeQv3D1U/S813y9Xvjar9ezXvVlmj94jbglUoNcfzLI3zKw8XhMfuXm/1lJHm7IoHjokiVlZ/md5PRz58/ozb/zm/pPP/Xv9Zzn3qIDB/dIEQZPfDKAVclfTwSDwYG38yGv69oysNwWRHPqTk4zk9FPzSynTV9TXvcduUIkui1yHMUSlR6Q75y62qzmJDa2kP0Z42KR5P5cP66JQ/KiMohaIkQ/k4KUU7TDGeEpCO5Mpy4ezdlhmfrO5XTlV6BuJPKIUKC3RAeT/dhvFenbjgDNEdNIjkIDFdpSJ62r4nt7Wj6mrfMnFbllNPIY/cyQmUXrL6dLXq1JBd2zKcGCCubGLp8bhfPD0vz8gjp1JZI04Gp8fX1dy8vL8ivppFY2FgB3FkLc5HNzv9/X055xQN/3/f9YX/t1Xybjs0jBXG2hFUMWBPIo83e5Ye36wY51QshLkrbHC5GGxXs0GrLwD+VjKaWWFkryxdU3A0NO1APKc2xubiHb53Vpfr6jBx54UOscKhNtW7BODEcDDUeb6vRK3fzU66hHX+sb6/hsUChX5q3f4KFIGymvFAUptP18+o6DOzU6/wfaPPZLWn34x8BPaJOFe+PIL3Ab9CY2ib+ttPJmpfNvVnvutzU689sanvkNrR39eS0//J+0/OhP6cwjP6fV47/FGvp+1Vv3sqCfUTS25LGvJo7UhARaXZjQ0EVjZ2YygmYmM+BhsP1ASxZyGi+tnl+R22fB104nDLhWcIOGEBX4xnT0rg/pV3/oO7V+9wcoz9SyiEdO4/edOqPb731AqeqoMzOnbneGuaXKjVvRSQommhAKRXyxsFqIiA8yRUmB4Rg0ZAKwqqt6bl6LyNxz6CrN79qrzuy8SjpZ3Z1FXkcxloo0jutEZhmToWKQT24IlMwAsi0qUF4Ipfz7QSf/9+IdBYOXjkKXUHbO7wH3dwApCjJ+nvh4MBKnIPin/JiZzExJAH9khY4v93XHo2f08SNn9LET5/XRIyv68P1n9YG7TuqTj57XiU3TKt++Gm5URudP6P4P/bH++suerW947Ss1q4FKNmsFdmzbRAfvy4LbKFHGuDJmlEnQbIfvYWxpQITz5EuOxKS4E2TLjzEBJKPDMoOMylL9qtZWvaBBPa+mqtTnG1aIBm/rUoAyJMM3NU3DYByqZUdbsBkL6Csc4uBQBozyslvK+sSnbtPG5rK+6ZvfoBe/6Pman5/JPK6n0NfM8B4byi6N39QpB674MqgOvEsfLyOETHUOM8tlZoK/zF9C7QTwKWccGtOnb2dzMNMx7lwnhzQKUefCrM5wNTeg7UZGbmRM87mf83ngMeEcrqP7j8n0uAkUi17KdTMz/J1hjzsmZYwbQNKYZuY+yHH8aXzih4lvtiPtMXiFc8tgBew5fmNVZeWg5AWbxd1vFovhlrbWViUFtfThxoQvJXyIfwker4jb3HGhOm4fj+V6OgsR7zItC6fbumJcBvpszcFp19KSlhYW1OMm1Nt4yKK+wk3s+fPn5ePR+V2EmdEi9Eeu0UMMisVISRv6qq/5H/RDnNJf9opnq00sWKwhIcBrUiAPg5U5vVKMEcMnFu3RGHzz9cXa157WN8NZR9rTlXdliXuBFkwhRlkIiEpZ1hd+4Su0ttrXow8/IgrVYItPKZKYMrR334Juefp1CmGg5ZUzeZMiBJnG+S1IZlJ+hQ019qiKrY+wgL9Zpx78WZ058l+0tfIbXIN/nBP23Zqxh9WzY+q0Z1QNl1U6RsuqRyvqsHHoNec1o0dUNbcrbbxbzQqn+bO/rXNHfwH8NDejv6u0dhs3RFzTs8k0jJzLl5TVkGRmGXJn/ppgQjebEM2Vpx7UxWjcQwcPqa5KnTh+XOHd73y7SksqQBis6INv+a/6vf/yI5ppNxR7Hc1z9b3Ktff77r5bJ1bXNb+4Wwuzi6rKWsK4FdfqjoKJOsRCRV0pYNEQIo1XoJGplSkR9//8rPRF/MBB7b/6Ou07fI1mkFfNzCpWHZVVpQLFol/Bx6AiFtBKFcQ9HEOgSIcJkTIzRRZy75BT+B9jxBhJCwqkmxlhk7sc1zjs8c8M3sM+sxyXchsiHJfSrxSHdZuc0HmkQrfff0yfPrGqB9aT7l1Lum+j0kNbtY5vSluc1P2Esmcu6vyjd6k986C+8xu/Rk8/ME/OkcoQGXiBjlvR903Lq6tj+SiUuJUZR/w9sQ92E+X6oklGXdFNWC+kJYKtvKvxYvcZNaIt2pgk37GrUdQQDMDIpU8gRfqMTxwbGwwuruY6TCwxBHnZZiYLwAyx+JmITBvpec9/pl73N75KT3vaDao7BX0uCTZgerIuTRh9/hhjSpkkPI5nZgogl4bvOafQ1EHwCcuR7TmlX+KbZSkyqm1eR/K1kFoIm6GrU5utBlaQCyJvP8G7gcYxCJ/zxyVf/CwcQQAAEABJREFUDq+D43NWHPXMsqZ+jlz+eoJkMkw46NNul1ZBw1BpVHTVFDNqY6Xk1YHzL87zWAo5fScmGqeJP/EuiU6oV/ZsKo7kwNgqy4rxEuX+DHPwPKf0ubk5+diDRf4Pr/gfx/k3cAaUky5G6ihgXwtDzS60euM3frm+67v+kZ761BvUH6yqKJKKMsooy0/eQ07ffvofcm0+4rty9hnrIzYHeTFn8I3r473fKMuBl5+ErkGzszP6mq/5Su3aNaePfOTjGg5bhRDFFgAVTTfdfI1e9OJnkGOg1dUzMuYcxBJHVu4Xyns+p5vWtLl1l86e+z2dfvD71T/3k7LhO1WEexWKs/SZvkbUbRQa5XHIuByfrEdqwxiyAQIbiStytZVPc+CcRlt3atB/t9bWfl0rJ/6zzj/yU1o98Rvqr75PaXi/AoeugHZoJeEnIcISthIxYCYzoMudQfI5x+vdY42++vBh9Tf7Csc/9LN6+3/4fh354zfrV37oO/WpP/gl7eaaQ6GnuHRYnzx6Uh+/8z41saPu4pJSWRKOCizmRbcjseCmWBKvVNa1LNB4TNUWCgxgIFBxwkWtiu81Syzkuw4c1q59B+kAu9TtzavqzKjT7aliQS9CKeMXWQQcZlECbsztsAqZFYqxVOUdkrLKulJk0SeBxjIF/1nEQiEjeBiaWZCHpzDoPileBE4/CbANJG+6ALVSBjRC+eGmIZkpGSkOkjzrVB5ROZyXZDlc9kWYMLjn8FKcfwqkq0NDP/vqwxqsL8uvmoo+HXijz26vr5oOO18XWuxEHfnw7+ua7kDf+Lq/ximVusZGkdOuywgUHpDToOBwOKB6lDTu6YQZDpOwFNATYCsnkTJWhUoabZtIR4QalHV4OHkDebp3atrGeUw4a+FOikQCdkIqcVMOexx6ojRf6Da3tjRgoFdFoQ7tGkiLQeIBAa4o8Xa6yNuGgXqzUbNzFUyNQlCuBx1AhOQ8qDS2PxVJ7P51BZegtQAhvIOMH4H8mBHL8OiYyxcyh1McZhMeV8woeQcELZsGxhZNPJ+D6PYTyO9AeWimMPlF+qZAxKYFV43n16TbH9lkO9TVkCtCmlKBtlXLZIJsf/RZORSmTAHXbQzqgWEwW1Zrp+98F2A7SnT7tPKThyZkM5PZGFPGrDey3WdnmQvyMnNB3plAjk8zTH2DdQKEyoFo9wgjMBtgRHxLwYbECj26XqiztE8jrNYC/Tk7M0O/SxGhXYAULlQ0d2C7EL+C/i20ce19lI8hkQeYmcxMY5FwGaICPPhmxvxZkj7mrqtK/sdsc7NznPaYTy2wSGxpdWU1f4tO3i5YVdtzIEJkQoxabv1C0ejw1fv0LX/7G/V3/u43ad+BBQ1Hqxo16+LMpRgoX5IpKoRCUlBC+ZZJZMSnwwa/YN6/5pprFKwkLdK1kzps0qs6aHauq7/+ui/VKJ3Xm379TTpzckNF2g9PqfmFUs994VW64aYFbupOaWPjNOVuacR39sgia6Mga1dk3CQE9KmGRzQ4+nY1D/wXdY78tLrDB/LfYpTNAJ+2GFXUKeQ5zuvdcFPYcKvYMtZabn0Sc4kDleFhhuRzT4LutvGboRI7lVQuMs/ODk6qu/oxjY6/WasP/rLWHuG6fuMOFcNNVrIWnUwy9GPjYGwSzMOGDtk3mV0MCPAbkMRm4oYbr1IV5xVaTmjD1Xv0oXf/ElcEJzTX7Wlm126Fzqze/+GP6dSp85qdXVSvO5sX25qTuCPS8IHv5FhdIUYW0koWglozGQ1lkQU8RDXeinVHvaVdWjpwQEt79mluYVFdyqm4bq9YwOuqVl0DfG/MSN7xFWtUsKCA3EDjGlU3FgqzqLJE5kQnP40HyqJmmjozk/9iDOS3KfmKfoI6BcELz5To/gXq44YS5Y4hJYqd4nEz7Ui8YlEQCzrPPuxz7eKc2vUz2uqfUWVrWij62lWP1D/zsN71u2/Sq176fH3Na79YkZkyYYEGfdhXokxSUFL0WRlZCbqAmSmhJ94OLS4EE/w8FwgeSohzP4P8QsAkLMJGSRGBrkMhETOZBRnh8WNqWaASBTsEr+/Y+/2BCvpLh/5iTDjOb2YkjxEIBwsTES30RmVlipz8QzSFEJXlJeEM5MAOn+AVHjNDlikG7yshh3WZm8q6LGGb4ByOTNgOYKtExJTlmln2dYmzSZxk0oN4kdFUjSKTi2mm3+ro+z+pgxuL6j9cScs9JSapUTA13HpISaY/G5f7BBM7Rf6JC3SdHS7IfYeHnwhpm2GawymOgCmwT+pqbcQc1F1QhxNnMjY8TK7b2T7vAl7PKS5X3mue6AEO4V+ALjj6Sk7KL5clBTpcjFFmlvkCY8Dn4hk+ec5yCo5srLe2NrnSXuPT3LqGbCpbb/vMPX4lP9Dk8UzcN1Gpr6feco3+4Xd+q775W79aS7uDNrbO0F1GzNu1isghMJWUXZABjWmyEd+6aw4kBw7uVeREH4tWCn3t52bx2779G/QFL3q2DnMC/cAHPqjbb/sEfd8kFr7e3EBf8JKb9eovfoF27S21unpW6+sr6g+2+EQwUvI2b4eytCL1Tdpclm3cqtWjP6Ot5f+scvSHmhmtsbKgBxoybSq18LXMlt5lRkl++h8O2m1/5OEpGJdDxzQ+TBq1CUkx1y9aSR37hM+pjMdV6l41qx/V6qnfl9bvUj08o25a4xPoSKGZkZo5+q/nSRIHISK61KGdxMvMNOKa/zv+zjdzG3KtwrmVTS1vntEormtmcUZ7r7pOH+e7+Hs+/HGxorOIL6BEJ0+y+RRMw0cW8YhvFlWzIJdljbJUXkHmZvGGNRSKtYxFd4aFfDd3+3v2H9D80m7NzMyprruqykoVm4KKRSrGktxBMRQ0dpnlCDlS1NgfyxfpJTI9f1FUCqGUjHInEAuEkduhz6nDuLoYiUl6DFQkieiFgEd2YMxHI0P7jMOUOxSduyu99Fk36cufc4sW1o7p9CferyMf/2OduO09umG21Q/847+tF99yg+Kgj9WS5yBnlGHHqMDPsIwmMCUj7oBiFmXY0FOn+jVNI3dwUa8xf6ukxjcDdFinkx35EqkTBPwp4DBPE/mTqPolcBrgO55PEohWh01dQf9q2QE7c5ZLIWYmMxvXAT+lVo88ekRD+FpLCtDG/PAlEwXmh11D9pMXDvXSx8x5oZLu9W2mV34og2YXveHKj5llXXLkSi9kuS6OablmT5DH5dCHqAr2TCpCVKAehj7Vo2d156+9Xa+8+qnaWzF+RgfUrswyKXRVpjlF65AniBLE6wkAF+1s5v7l0JNw5JKZSTy6yAViTnQQ/Ewe6v5k2Y2Cg0lmNoGH0zjM/GPtDM0+p2OrSXuvuVkj+r83iUnYSX8lXKKWO0GUceAUD7lP78Yo3j+9zwVZto2fKgN2rTlkdbszmuPavWJMDrkxW1tb0wqHv40Nboe4JmdwuLAJbOwbNyOR2SqtK9mqnvmca/UPmZf+9re/XvsPzpL/hIbNCmmbTOUD/C0Z/NffcJV275nXqdOP6tiJh1ikBtri6niZb/e/9qZf0wc/+H7df/+nuBY/p117unrO827Wa177Cr36S56v3fu6bBaWOY2vya/yW5+fqBsVZgiO1Np5GXOMba3Lhrdq7fRvqF37gLo6zeGmEUzbaJnXyM5pH1ITONkbi3gaoy+NBqbRMKphk+1oRyZHM3Q6ID4ijLngMaVRUJaZBpS1qjodUyfdJ1t7j84d/c9aOfVTfId/l3rxUaW4iQ1NZoUsNPgCATjNPALCNkyEuQ1ItqZX/Q/PU1iPpY6t9XUWBYxr8Le+5z06yrVKZ3G3qs48C25PvtiWFQsnC3jwScbGE39B3sDiakwOTKcKLKwBmnG6CnVHVW9WS/sOaO/hq/H3a9ZP5DMs5B1kejqdpEJujIXMDARkRAUDlGMhSBY0ll2oZAPQ683J//3hGKtMJ1PmMfgISMKA5hDp+pw67x87sS2csZEo1wvcmb4z7LyJl2OsmYeeHFzOeKQ16jVD3bDY0d/8ipfpu7796/VPv/0N+s5v+Vq99sVP1y4atW42mc6aXFKDTfxkLtfNvCxCBuTOA9g3mAw4Rc6nsUt0aofXyQw+WU7whdwDIUYVJW1CW5csvmMUijEomMFt4iXx8pKZOlwUoG2EBViMfSIJtLHngaIun238P5nxycNpzpnr7i8XQj63Q6IuTTvSRz76ISEeUJY0DuqCc/nbA/UC+bKQmcnsAjKDl3cpcsKVX6y7OcEMOdQpROwQYpabEyYv58sg7j7e9mPTEDJiCCrwVz79gD71lnfqa573ch3y8WilWj6sFGmBCWFO7bmubDAnY2qSKI8Q2XinCYRvO+BxxwWaJs4m/hN6zui4IqMnOK6Y+Dkj2qRGuZa5wjkkNZEJtNaxI2vq7rlG9fw+NVZ496LrOM9UhUSgncDDBD/vHvT209sUjC6vAtQcyr5R9QlymhMJpOwzKgn4OPExG4OPc0zoCx/hyLxcV7UWFhY0Nz/HeC/zZ7DVtTVN/+I9jy+5oxDaRCzm8tO5sfJxbex/EFdUSdfdcED/6Lu+Tf/H9/w9fd3rX61nPedqFuWo+aWgujPUAw99Svc98EkW+9NaWzuj/ui0Dl3T1VOfvk/Pft7V+htv+CJ9+3d8nb7j779BX/21r9CLXnaTOr0hJ/B1bayvq7/VqhkWqBNZPKkz84tr5dUkRU2zyiHkY1o+/1aN+reqiOew0Ugjixpwwm+IMeXlvFQfXrFoJxbxlsWaNYjPWsk3hfhNY+LWfQdMbTLKNim5DaPEWEzQxAm/aRmz+IFdQt1uqNue0kz7MLdut2mZq/fl47+tTf+WXjwixTXURmtrsabJzCF85XmVkBI0902mEFvaZUuv+7q/pqBeV8XcHq1giE8/fET7b7hWuw7vVZytJb5TGNeYofRMZKWBzQpEFIospkVREw4gAirshTCBRTpAyYI9v3+/dh06qDmu7aveDItxR2Wno4IFvChLRRaDEKPIrGBBIUaZBYUQZRagjxGLEoVr1Z2u/ErdzEiThCfcxJOTNYlgDnk4EXgi6Ek4l3GBzQtx7KBQjlN2YjsVIsmaYpv+JAN0E4U28X2oVWSwRA3UDDYV2z5XM30lvr2I65aZqhRNJMsdwTuDI8kXP2ayiT+mFegUc/nYOPspvyUSgMfaXGmPKzsf9DmAoWMMigG4X7gfKTvQjiaSZTBa4u2CgItyeW1icHjE02HM7R5MdV2qR1/s9egfyERZNfC1DIAM8jW+C+VKOanR+z7wbl177dWUp21HaQym7ehYh2mUsuSYxic+qmkbCMgqX+KL+GUg/0X5iPtjZjID2MaoFyEnZzi/B9z3cjxctlLViPYFzCIF8ThigK5v6ci7P6wjv/Mu/c2Xf7EOzs2rG0uVyE3s2oOVKkbz0uqs0plKWgdNB5H4ipJJDi/H2z+Dmo7jmIn0aVhP0mW94b3YN6ROQeKTfFyGs8bKNCEAABAASURBVLqf4fpA8DDeYz8wwOpVyzxeB9+0JgsSk6ZpRuc3otZsTgdueJaY45lkMSpaeiay53wwS4bh9fnoqIVNsFN92xm5cpiuuSPBM1yA0bc80f+luM3NTTeXAmMxxsgBqqfZ+bmMWBTqc/RcYxHdgM9vtDAyWdGJraaYf+S5vXHcJx5io/7gvPbu7+olL79F3/Y/f53+r3/xj/T9//L/p+//V/80/zX8D/zQ/6l//cPfS/h79GP//nv0L/7l39e3fPtX67Vf9TI99wXX6+BhNq9pVZv9czp//oTW1s+r39+Szw8NY6ehOVNLfVIhMQYS5SZjjhyto9IntHL+TUobH1SvXCZ9AFr5fDTSSMPUcoOTMhrmWsdo1ORqMQXJZbfIJkn+jX9I2nA04iag0YiVvWWu8tprYmDz9qGEsQ6GVQpkGRQpMH9FbaqwVS10NjVYu03983+odvU9bMkfYJ5fVWRTkEUZWQCP7JIfUZkZDAPWxU2FmtNQWVdyvyIcatMi1yGHbtyvPdcuqh83NLC+RnT8NiSlEBWLWkVRKVhkiIDE5IHxzAr5It5bWNRuX8j37dPM4oK6c7PqzcyqM9Oj0FKFL+RViZxCogMZCEVUiIViWclCzPB4VdXqdLu5M0V4ZOhumM39HJGCGUR/8D2M50lwYUB0dkP/CeHSx5gI9wIUIAVCBqSpWiaN4xq7rIcTx9HP6p0Q3oSkPhgioWqiQirVWiXFrhIY0Ikb2kTYIHcfFr+YGqJoYJr4SeyhtNSr1Q2iBj7RaeLgk/FjY+ZkBqO3wSRxhze2qXfYIgYVDHYLpkudIQmz0wZMncjKYZEXjHnRklHSgpIJoiq9LzUaDgb5BNAwQH2g+kBpuU5vqEvLpHDfQ/forns+qRtvfIqqKioX7aoDGwvmbZTu0Nh3mwBd4hK6tBPI0x8DLmknXIxvbjwvxXo0w2mOlsnB/QDVzHiLUry0HMwvI2PZKC/mzlFho2rQ8H18pNve9Dva+sOP6dtf/td0TTWrDu2RsNMI2xQYMoDEgFeaVRrMabQ6k6/dNZqV8qIevUDKcQ0dlE0hSR4eJ1E8OhGGDuMTPtv8cF4cNuSAJysHPqpKHsqeyMK7LO60S0FWOTIzia4Hc6xGLOQpzGl5PerWB07r4Au/UJtWi9laBXX2PMlzemCSL+F/Xj7ecbIBvAaOnbXwuGMnbRKe9ENhBw/ShRibbpAxUpvkEC61rdbW1hnbhYz52SVGH6Odms+kM8znPUzbanl1RX5K39jckH+iIquUG7cg6Aj49A3GA9O6QkzIG6k/XNXm1jn8ZbVGOfUW68NQKSxrlM7ktLPnTqPDqs6fX+M7eJ+FeyDUopzIqblE16g2DdW0W/h9MTtSVgIlqKE1atszilu3afXMf+f7+G2aNa7Wh2ssmK1iY4pcgxvfxRN1Z3hpxJwzJDAiniQ1TUKGQ/hjJEpi8lWe8KleKAKURN2wI/E8BeMzLcqob4oDpdiqDZWGLNfDWGsYWqXQVwgD1eUKY/fjWr37NzQ4+TbNNMc0Y1v020bRWkWkI1lynwCiZUbADL9SDF0VcUvBT0RVXanmtFyxwNYsnkVRqYTm/6rPjTfdoF37lmRV0oifcaSzupCiqQ3ARGNQTixYU7rqLSxo94ED+V9zm12YzwtxWZfIK1SwipS+kBdRAYj8BiK1DhZkISAoZD/ECH+pAr1iUcqIoznp4yfh5T5jBC55cho09/H+DJ8rKLOj9MfSdwfLkwg+fhn0EInNlVGYYQCjA4iNWLJWDt6i7+nI/Xfr4TtvV+F/hSq4bCqXTGjhbVJ4W9EmZuO01js4MwAPHFJLwBfihivvlBo5pIS0MX9m2n7lIUCqc2wTJwEGQvBgq+GwzwBqtuELYmIEt0wGLf1vc7Cu33nbb+plL3uhdu2ek1EvVKTs5AIug3m/muifE9HZZZIhRz9XL8y9LcrDro1jSjQz+S+nmcbzAAwD1tz1UuoXSXyGk61s6J0/8YuaO7qmv/XX/4auuuqQYjRZbsx2nFEXbJjERNIysTZLGq4vaHimo3ZzRhrVMJGPMoJaGacB0Q9yweS/0gPrlcifAc0+A96LWT+bsnM70qPcpv0wo6NbpttPn9XzX/vlGnZ7VDUoWMy+8sbH9XMEchV0gRLfO57TLtbnsWPtYyf9KaaM63qlAtxyDk/Dtwk8+hmCnLLJfBxjof6gr1OnT6ms6KCYKKdbUGQe9wNWh5tS18tP6CvLy1rh+/ZwwILsjAr0uQJEiQZKEwiKh0W6+wlehrZaxnjy+QX4WG+INyysLaCh5M7LyvDIBGaSoZP7csdhx+eD2BQKm0Gxf1rL535H7fAuRRbIxNyYOPS07AATOkkIAG3D+GuZd4Dr0viCDqZ6ZB0SO+80khhPUhLFKkSNwfgVC3Rk0Y7QCtZJli152Dcwnubzrxkycn76EeHEuGxBEfuanzuj1eXf12D1Q1y//y4b+CPqslmp0DNiL5omlykCZoYX0LwCMzIOdSGyqBYFFafUGDC+RRKM3U4S9VUbTfuv2qdrbjyshX0zbPob9W2gUZk0Im+qagWu1Mu5Oc3t3quFvfs1u2ePIqfxyEm/ZCfXAXVdc4qqFMijECQZypgi5ZrHA+UqChvJ0KNEbll1Sa9l5nTL9lQelEFGBS0JX38mLneilNChBe7vQIvaDk9vSZ/AO2Wip16OHXk9z5PEZ19R25GVsJluuf4afcnLnqeZOFKgfNHJhf3NsG2wMT9079iO0WhEn2jGgy7XKRFOedH1gUC/xy7ky+1iCvyyLMoSLiGLhzzejo4Ef5tBrtyOvjFoGbxQ1cLsA2nqhxjZrW/oR37sB3TddYf01JuvU6eKKiITM7wUsf0wnqmTZLrYjXWg08Cfw7STc5iZzKY6uV4Xw3XI/ORzfocZebCTmXn0IhhFOMJFVMngD2ZuGbe0gjP5zn040MJAGt57VO/6L7+il+99iv7uV36d9nZnudK7MHloh6MIxmdQg7x8G8MtjbUdNVs9DZY7Gi33JE7sgiZOrUaJcufjx/2MC7rTbHJksly6h9x3ePhJIAvwWoMcfhJ5PhsWVwkEmQJzR2TueGRlVb/6/vdo6UXP0MNxRUdGJ3Sa35n2pFbDeW0VKxrENbVhU/5X0oE+HBiz3le2q6vLnVEPyzaz7URIhFFADoJ/Ss+0z7nPDJPHivsXinOdprhAfcwQ/ZeH5KS2TcqLJ3Zw+RmZZjILaqEXrAtrfB9/6MGH6KumkjHIKFGQKcLT4ZPpArew/ncuIyYA/5fWVtZXtb6xoeFoOLYOfAEgVVNn5jHLVcnlUpYze9iCycwhmS64sa5Sy5j1sKeY7eSQzIhbULCRKg1YDM9yff0+VcNPqKfzio2UmoLTt6mhzCFX5aO8eCeNRq0aZDfMP6Nho+GAhZ0F3u3lGIs2xUKqub3udCMH1ahut1SvVxAuQaF6Qq87QRV8dSeSHrnNKNWbKVRN6FUtFayhsWgUQ5PnsYqz+GK9pa3VX9DqiZ/XiQf/q4rmTvWKLVUxKESTLDJXGiBIvwwYLrApCIriZF6rRnJGXamua1VVRx4PFjCQtLqxIlHwgWsPsLDvlXWlYZTySYKFembXopb279Oug/s0t3eXipmOAru5Elk1C3pRVQoFGQwlJgj43lncDyFQmULjsim/rFWWHcVYyEgz9JBMytBfUOf6/QVVbYdaSUGid157aI+uWuxqz0yt1EJz+g77mo3r4wMseX7i3h+8zWIe1JN00hDH28UmBluSxx2ZeMkry7s0cVwAA01iPtGIb1B+2h+p1crWhk6dP6v3vP/9+uf/xz/ToUO79eovfgUDo4JviwE4pDwvMwu5pDRdMc11uIzxT5EwttSFAnwxcLjV2chrr3V06l0f152/9BZ90xe8Wl/18lerGysmH+o0sdWlOo9lMjsxkFsmg9ZahrUY5FFtv9TGSq3+yozS1pI0As0Mxihg4KEtjTGVZDmPLnPpMsqfG4GKtiAruq2WEyIqmTY2tvS+975PP/+WN+nqlz5N9w8e1b1r9+qhlbt01/lP6E7wiVMf1a3HPqTbT35Md6/cqfvX79PpdFzr9ao2y00NigHzWaMRK3vjjeIb2wyPeFnCrmMo25lNrdHn9Kfvpu0+9S8vcazf5fTHoqD3pE89FofoF8IZ/szMjLb4Ln333XfL/6K9KEqZkQJCiPLPoLOz81qYX8rh9fUN+R/I+YK+wfd0z+PNZsEUyOPtSG7JhCPFnwxeUB7/STIzcIHLLCiwRkwhK2QasSwuK7b3clv1Xhb1LZWjoMSi1TLXtdS/ZaJBmvpbQ/n/RtUX8pbr9qYxOU/yAYoks8CiayqroE6nYN6pNTvf1eLSjJZ2zeD3tLDY06Jjqad50mbnavgqPg1X6vVKdboVKFn4a+KOTg53uzW+hyt1OyWHkxYc097uUNftaRXa9+vUid9VWXA7UposlJLwLcrQy+iLFoYKDvpjKOqerKyUAkaITCBFrYJ4LEoyB2AKRch/ILDO97rOwpye8bzn6Ck336Tu/Ky6i7NaOLBPiwf2a373bvl38arbVc2uzVFUtQxZiZ1DykpExVDIO4VCEBG5C+wCna/sdFVwvWtmMjNPktvVAWE7bGZEyW80kgy+MQzGnVAi6QmQSH8stGTfBnz0AeXOQAaiWbzMQz6ZMlBQAxXkIGt+PBnyWEtnzdTP/kXRLFK6Ii5INSVhn3GpMAdCgWQ0oRI26muGlWTvbFep31enYffHIhpb0rmGSrSXsC2ZZJACbeWn4IIBHIPbnLoiJ+tCSbCgD7TUXrCP1xVDJNcDWS1pLsvhQpMHyJiLRLMUXGdkqNG55dO6/+jH9etv/Sn94m/8uD786XfoFV/yXL3udV/FgJlVZEMRY0EurxMeT4syPuklZGYgr8H4vgvPdNIbdG13wOkojn2SyPaYyPJg2JmXIrcfirkoryckXp6P4sQ6QRktNRsjcV1XcBqY32z0nv/0y9JtD+offMUb9Jyrr1fldm0aRcpzS7tV5NITdZ0KRKjTM9yuxAM8AVtHFYqcRQb9WuvLhQbrPSayBYVmVuan9CzDFLC/mUkg5yWoDBOkyxBM5IGdsnK5V/CppDICHkK8qMSmzO2Ww+apk9ykmxnlPDZIVKJg2BQwiLF5kUltG3WMifjH3/Y7el9/Ta/4pq9T5zCfGupGbT1UwwlnUKyrX6xpUK5pVG9oKy7rVP+Ijqw/oHvP3qG7Tt6m+87coeMbD2ktnVHDwj6yPos6+SnH9RWvkKFxG1It+SSKb+AzfeiC0+72hL7LNhuXYjb2L86fkOEQ/qVwOj1wRwbv6x4VBnQfjkk+Qk6gCC+mbUdyFzmAlczFC/7vflvQRz78EZ3hM4bP3QmbGHIs0eMsqmKen5tfYGzOq00pX7kvL5/nm/eaNvie3u9jV/o0WeTO8os3D1oqUbCjTd43gnzOSBOa+/I5x5xOuvtAlCvJN04SAAAQAElEQVTosp00Oh46FXZK/bX3qW64VRDpLOJig+byWwp0W+SbwLZV/s9bOZEnEjLQH2si2qhXwaLcVXemo5m5jnpz3ezPLnQ0M18Tr1jzSlCo7gIW74rTeqdXqeagW4KqrlSCiC2LsqNYVBr7tWJVK5SgMAU2lbJSg7Am62zo8N5We+dPati/nYPuWXXZFETqbJKwuoLxpu7BIcJFpyejADmKWioKUFJvDBeA5WqJUlX2ZtVZWNTsrl268RlP16tf8yV61vOfq7ldSyzsc4quOCfxuu6o5lTuDVwgL4SowMSbfcLjxTpq6vy6oyoreKChmBk6iDCNIOJT2DRD9j02RtLY1xV8T3siXCnfNi3RESZyL8hxm1yMCYuSLtAJXnimCRcof4LQVNiV/IvFpqzYhJbGvtcoELRmqAOczmdjK7bdcI5TErZPdBq57eW2VX6bBe2IUVfnh+Jy4c0DRGIwM3X7gIDOo3Em+OCRJbmHWeXO/USA6USelpgoT587qafwWef5L7xF3/Q/fp3+8T/5u/r7//Db9Po3/nXt3bdHIUxkMThTq/GEhDbCjWU5LXFqbzI1xOCESSrBSch5CXqxjw0YTF7Pi/N5XgfJ2w9Vy3K2CQScx7Hl1+nYpOLqrmTi6DRS/ch5vfsnfknPnTug13/ZV2jvwoK85wf4AkYy8ufHBThyZPqaEPAC+gX8zM/LzKBEmf8fl4Y113al1s+WatfnZMQNowcGv3PBmAWShSCtYA4nIdC9DA+nnO6WeDwoWzzlXGTAR16mEcyP8Z5iR3BKusT3aEInBUIB68zO6SgLw5s/+mH95kc/ohu/+NV69ld9hbR7Qf73BxbcGpRPnoBRIvl4hDGk2MoKFiomzSZuaEvLWkun9Mj5u3TnkY/pzqMf05GN+3ROJ9gAbKi1gSTy0B6mpETfRDK0JMTjG/hMn0SGJwtYL3vIy6OMSfk5DONOf8wwHhvQqUIOw7XtZxZ/ke5eljaumLPJzFTEqII5e4G+uZvD2m233qpPfOKTitCc1e0yYYY/MO93tbC4wAm0q5aFcnVtVf7fiq+tr8u/pzut4Wrb5wozy3IiZUhBrKUgZYxVcukXIBlPkNx3kD+HLcjMgPtQqGwzOqP1tXtUsDlribcId5mopOFwlE/jA3yned2dBzaFEFQUUVVdcDXe0dx8D3Q5jXcy5jh5z8z2qGcFT4VfqqoAi3UJKm6hHSULdMU6WFW1yqqjkvU1w8M7UXZJd1TIKVRUPRVcxfvfqBU2VBXXscxx+tsxzdQbqkvJuHnIp3LGsTEHZjBnh45fj8zMq+jOshvoKqFEg3EbC2qCASkVlYp6lgV7l+b37NPsnr2E57W4d6+e+qxn6LkvfIF279unmhN5LEuMUWzDjWNmMhujKIoclglnfHNt5R1mdXWN74OtAuUakJzBZGaiiTKIaQp9rp235KVQyr/c+5MomxcUXYpJPvf0F9G52hO9TExO6G9mCqBiYN2wZ0bN1ppKOgk3SapC4hTS0oGES9QbqwdgRAEPNMJU2AdlQo4PFuEjemouGC5+PJ9TyObeDlAGZcpGuuvuT+rue+/QqF1Xf2NTc92eumWlGQZA/h9BIMT7i/cTyfiJegTlHbUXLlqHAlwv18nMJJDwkj4DB78cvMjOW0+IbQYpB4VzPbwXEZSYSSq+xy30pRPvvVUf+Q//Ta9//iv1la94NfWrJdd7Ugfn9+Jz2bzMTGYXA4KzkQ9vUjn3ErOsscsxTiiBwV6kmtuXWpvnKw3PzyttzkltJaTRzpKPLyTwWKYZIVGWPODYDuSIp34GIA/PZ5DhMlYTtYqFjp5f1U/+xpv1qx/+sJqbr9Uzv+LLNHvtNdoKUfk/QWNCM3QNNPYURthpY4jUJLNEoFVishxqU2090LBe17JO6lEWgDtP3qp7Tn5Cp9aPaMvWNGTxH8ALVx49wqbCavqL4KjK46vhDDsBt0fxLn2SSOCZ0k38mItDjIpggRP6/n17deTRh/X2t79VR448rGBJrH9kYXfKZscnDWOu6LAWzM7NyW9nGzav/g/N+Pf3/lafYYDtyeFjo6WfEpTn8TFtRmszDlwVpz95WGa14BUYqT86r2GzLLOCNaaRl+N/9+PX/qNRQ1rDZ7qGIQc/dfDMVJF1y1TxrbvbKzmBM+/MOjqaneuoN1Pl03FdlyzOwNfFKWKlItbkHyN6fJq27Zek7wR5PM3zsW7GslCZ18cgUR2GrywM2JBQj9HDKtIjmu02KmND8ggkAK8z0s/Dwq4DmlnYo87somI9oxbhDQOnYXdiVaGCbybduSXt2n9Iew9erYXd+1nIl8CCik5HVpTqwHPt9dfr8DXXqNPrKUQKMPQxU6ClgwWZGcCX6ACWAYnKRVBIMq2cX+FNKNKgJgmGIM9zOUjU58J5h3I5idelYDNHY0u5b/HKvBPfw9ug53n33I5fiecKNIr8M3rcmOOi/NQX0ddt66hZQJ9+aE7POLyoU/fdqjve+3a96y2/oqrZkFIDxvlM/hOtIdEsmjozkxMa6tfSoZKIj7nUEkxyRyDTaVcIPMj1t8PTW1lomRwe1H/9rz+nZz/zJvHhVx12uRGZlUU2GvQBTrWMSgX6k5BnZoqRwTocMpCizEzuEhNEQp8QvLyklkV0WpKnPyEQY5r+nNskl/0EMDPlH74cEv2HnoE+jEGVLOTlWl/v+pn/prPv/Jj+/lf8DT3r2hvEUUHFYKTgesIrYQ9LiMjSZMjZiZ0EC9iFssxMZmO4fWKITAJjeHtXHm97atZ3a3B+l7TZpZhCxundsLGJn0mBsjAbMQlxExj+GMKZGe8n83gdJPMfecwIfYYQLtKWxjxz17GTuv6lr9Qzv+IrVd90g84zP/VDqRAqWYoA+UxsvMl18WNEHZqULyqZQGtRbQjiy5LaYsRVe1+DuKrzo+N6eOUe3XfmUzo5OKbNalODYqjW4FUUNZtIdKkOon+Kj/fnK0P0sfQkMeZ9LDWn8g27mFEnnilvIO6b6Pm5Wd104/UcvIb64z96p37/HW9TM9qEjTFYmZI1AOvEoLKq1GWNqNiMmwVtDYZaXlnlxLwu/+ebvTzhpr4oz8wUaA8PO92hiTMzmY0xIW3HzcZ036g5ZOtSWFNQpYbr/dFopBGLuM8FLf2pTW4LQ9exJLqX6vzHakVexOfmWMBnu5qZrdXtRRWFoRd51Kr1MUp5IRTQKsVYKxY1cxC+hzMq0oqLEGOhGOM2QojjdGghRsWC9CngNcqMRaNC59Vu3Sdr79NMZ6jZmahgrdyZpj8pzM7v1ez8HtXdeRV1V6EslUKUIoJpiNmlXdpz+JD2Hb5ai7v2qsspvjszq5pvCLGu4IsyFElB6s31dOCqg1ravaSKa3bKoTyTmaF0ACYi2zALuWIjjF2z2/Gdz9mzZ7W+vpbpMPKQR3/2LlGkAy8/Hp4iE3a8tul/Pqru0OTJBl1jV9YU6Zwdbek5hxf0+i96kV5ywz695vk3aMG2ZKQJR9+nFyfiyWPZD5ZE84mI3Pmgcyg5q08u4vswoJgEkyWTeQaLkpmzCU7QyuB84IF79GM//q/1+jd8tXbvnlOkPxXB6LQgSQGYQzsd5bAAFmUhH6S5/B3JHjfiZiYzI/TkHpPrh2zX0sZ53HsiZE5nyvlaoo6EtEaRq2F75LTe8oM/oZtYVL/j679BS4f3iRlOnVHKvIlK+qk65YHqeR2eRjIPJpSDoJyakIyBZCEobMOImyJj0iffaAEuaPkdlOMjWvx8R+1KT2pAqiTSWRHwguSDmfi43TVx2CMTSJ74k4TH8BL0KQg+2QfZ3m5Zl0keQ5/GCq1Rp96112qr0+W0HNXGIP8V7BqLZIRNU3chNKZcSZPkdWSqTKzkrfuK8rKwgNow1GaxrDPpiO499yndd/Iunds6o1EYkCY1lJco0WWMS/hL8E60rRJWMZmZfFMo07aL2Nv/gr3Lqfvmm2/U4tKCHnjwPv3H//jjXL1/DNYWXjLQXpYIsuhF2qxmHan4BFuwtrTI39za0srKCvP8OpuCBkbKZRz77Vpud/qAmSnQp80MUsrQDmdmMrMdlEmQsiWnDylpC8Hj/OP5oR3Lgcdob9HezutiKjYiju5MoVkW8FkW8w7fwIvCJOZBC+gZyR8AGZJFiU1kiB2FoqMChKJW3EalooRe1viEq0qR+kc2NpH5KhIOVamY6Z5WIWeMWEZ4izGKVmW5JRsdV3/1fqX+adVVoQJ7ohH1MYm+iJK+mO/RDIv57MIuFuo5lb6gVx1ZZ0a9Xfu16wCL+L4D6nHFUs9A682qIj2EQhaifOFP0eR1syDVLMpzC/Na3LWgqlOK0SELpNsYAX+KSKaAYQs2DobBEKNep9Jgc0PL584qQBNIaaTLHA3ug/5KaEnD5Mq+hx8DF+XNnaklT8tAHfuJzjiF5L1TuZuYLriJHS8QnkTIzGRml3D+2UWTLNcmUWQi7JECO+/pdfTlr3ixvvZVL9YrnnpYu9OGAlvYlMrsYxyeBDv5aTtReUwLTSzHJm7TchizaUSCr1EN8hNhh8EfvN6GjMhOOTKYw7Le9c5f10/+x+/Xl3/ly/TCFz2DjkpHYtC0CEreLkpoyoPJEEFg+kAgaAY/QS8jkQfS+CEbRdGPjG6YZFA97mDdlMPDkC88zuSxJCWvOxD6O/mJQA5yUjeENug84mbDmpFmmqQTf/hhvfff/YK+8XlfqL/9RV+h3aFS8pMCnX6E+v4PAiXaYCwDMY/xoBaSp4lJCfsI/dIEnmjUOGGohO5Od1oGr+RlpCgbzmiwNqvhcodr9w6fWVyJQiKvmORSLshcNEgAzbBtlgfX+HEmn8CvAIM2gWHoiyGZ2QVo7Fz2uFwvy4F85oemDVpF1rmFoPXOUNGGKtoGtGjbyps/mola0c7jfC4nyBRMvMe0XAld7AJt5XkLuKICP1NAVu4cXGemYsACvqbl/kk9cvJBHTvzkLa4tWpigp7UIL+FHy3U5rA+r52ZyczGNpBkGjszg4Z9LGLnqE7Z0803PlUHDx1Qhzn7D97xFv38z/xHnT52Vqx5KtuhOt7/6Z+B+b2ue+r1ZtTt9mTEB5yU19fXOamvaGNjQ/7X5Ln9RVs5aECPE5SZZXj4UpiN08ymfoSXdUeMLz4ltfR1yeQu+UueHgmZyKIYg3zR9nXL/+q826tVs24VZcjp3qG8fyURV61OvYtv6fvU6exSWfUUi0IxBMmZZLrgPDyh5zTCyBA8yRhXTgPJoiR01bxSOKA27BF7S6koZbFUgw23NpZValP16JzUP64K3fyTtpnRpVvyO6TQm9vNyXyX5pb2aHHPfi2xcO85cEh7DxwGB7Swa4+6LOAlC3iPxuiwK6soqAilIoWFEBW8MsHkA6AR0xitWWEQ37l1ux0VRYBHomxgOWBmMs8jUzATHoo18j9ameWEL7U6e+4MVyMDWSCduNP0GThvvETWK+HJiPF8PmPzTgAAEABJREFUUz4PZ0wJO/xM93J20D5fgm6jFuMnhawy3SPHZsJQL7lxn2YHZ5k0+2L61NA6GlkXdGiNSo3R2ciX0oXK+wCkB4h1g/ZEemIhIOKnTSNXweAeT8QDnb3/Qf3Q93+vfus9b9M3/J1v1ld+1WsVclsnGSIRQM6slryIceiSN3xepolfzuTphENQjNEjeffvPB4xXg68Kz42lWMXknPeRPyJAItXvKWeQ2EFazU7avWxX/otHX/HB/WPvur1+qJnv1Adxk+a1FPw+oSRs+bXpBDDz8jEy1477dEqISXxJo9z4rnOYwqR7boQhlNwGhOINXMabc7rzDHpvk8zUTQdcjvPEB+p3na5IPOmAEiERuJjP1nnlnSXg/cZPpSAduSd6GxmKsqO/G94FnbtypNbYoLzRdjY8BnlOeT1wt5y7CiT5HEMvZE6Dk/egZKCmHM0kpGeMUnz4gN1N4eRk81nWw50bOWRfEo/MzihrbipkV/N+6kNngCbYyLiL77nlURnnst1xe7mfRQ/WJDP8ZbHVJCZqSgK+UJ20403a98+5gkW6dVTx/UrP/vD+tAf/a4GfBvfGNKaRYeWCRKyQowqq0p+uncY8vyv3P2P5DY2NzX9wzjvu5cr9OQpxoItbr8S/RtN0VdjRxsntBHt7n2G4lXXbExYq2r/C/RuxUJZqizLSX3JHQP1rNB7tzrVdZrpPFXd+gbqv1sh9hRY28TGzue3hNzc87EPiUrkTSEqhSIDZjldzJuyCc0im8IOh59rKPvlasIhjaymV5LuY7QtFZBX16YQttQMT0o2UAd9QxmUjNYzZRdCPatqZlEzC7s0z2K++8BVXJVfq/2HrmaB36eqS3pnVj2u10sGlTesZPyCJAfe5EHsJIRHIbGQZue68t1OQcEWEie3odr8nz602DQJPYExmMgjJg0lNaOhysIUGZjnz5xSO+wrEE7sxk2CS59T550nITGDF23OxJXV2/ZRC8KY6UrpY1qC/4mBlD+358oFu1UvTimYMBeKAdfvcxqevF9djeRTfadp1D9zRvd/8pMqvZ0aJv7hllLTp11oW05NyZgcmeBiM9Bw9azuuv3DWmfFGG2c0+rKCd36kffqR//l9+uH/9O/1XXPvVn//J/9E730hS9Q7gvBsp+1gUAsB3e+aKKd0XHYxp5nNptGJrTH8BJsU9DByAqBvFP5ZpZpZvYYEiB7En3dO3BgOCQmC9saarEvLZ3p69e/70e0/+xI/9s3f7uedvgaRfpw6zZjLLjYwMvEDx8Pgf64Bg4Pf3YwQ6YCIgP91hBiMtuJQGqpmHqaKffp8J6b+Z7ekUY9iQ2btcGrBA9RVDG7kFeP62B+3HTUgSWPufGgyUPLs5hdXAYxyKYGviGbwLJTyz/JSSY5shwx5pTdpBmy3s6RiU/ylfKtA7KYlqZZEmVkoFfLAWUQNjWst3S+PakHz9ypMxuPMOmuSkyu0o6Mcpd4OfA+B0/CBp8dlO1DdrQY65OwuFE3R+sJDlLHj409f0P3MmFV8M4NzcxkhD1esTBHJvmbb3qq9uzdo4LN1Tx2+tC736n/+OM/rLvu+IQ211f5Pj5U/kdZuKFyDSKLel3VnNI78oUT02t9YzP/9+lbfI5qIORynZkyPeyQK/IYMAuSTNRWrlsZlujLS0pt4STo08dr30jWqGSBrDtBVR1Vc7tQVpViWSjEqMACbNQzUacQoqo4r05nSQ11WGYOW9s4ofXNU3wqWFW/P2BNo/1NMrNtEFMyX3AjQfRQKfMFOqNUUJRUoEpXsbhB5dwrZeE5UnsVKXMqbEZlMcOGo5YxnxqLuewsdTqnMgzQx4SqmroQMGrs9NSZXdLM/G7NLOzRDNfuMyzuvblFdWepxAyCq44UooIVCCjkFfSF3cymsrQjmGktE5eFlkILzcx21OMKo+B7ANrKTZqZZPzGIUEVg8LwHXVVaqbX1fFjR3WeU3pB3YPEYDVpO5dz6hKHdDqikHNJwpWjzjtFzkP+iT+WkfAmuJROfMxN+pWlf35SLSjSoNfs7un51+3WJ//oLXr/W35Fv/lTP6bf++Wf0r5yoGsWSvVG64pb51nY17V26lEdu/sO3frOt+u//+RP6Dd/4se18slP6PUve4lO33W73vE7v6J/9x9/UH/80Xfqpa95mb7n//7n+tZvfIOu3beXRaUVRgba0bLezmOqD2aHcGNLT6xOJNPxjZwe9n7XsOnw/44U9vx4Wg5MXs7nQbK5tw2bhAxZZjaJXdlzDWh+El1Kkp8sjHy7i67Ov++T+t3v/lF98zO/UN/0mq9mHM0o76LpwN5jjf5m5MzPdiDHPievsUiTmSNk/2LBrvPY5kGFgmY0WK+1capWy/W7iFsKEsuVzPmMsMPDnpfoZ/tQd7d/xmPIMKMsf4DbbYQOBZOtGYScx7StxXZAMn6utenJO9fDud1HNQ9mJGS1lNcirKH8Jg45ifc1LDa0rjM6tvyAjp19mIm8D2cjSzlbfnnQkSN/ri/XYoqJIh71IPXy0ZX7sccvwdQWkRXD4clmJj+VmxnrQMyo645uueVZHACv1eYgYQuk9pf1tt/4Bf3yT/8HneXEnhuLzz5ck0lwhFAohFqlX1X72oK8LRZyP6X79/Qtvqs3fKJq2cRp27nCj4/EIm3BVFeL6pT7UCRu5xZl8OC1LOBBXU63VV2o7hSqWGsitw0hRoU4gevo2cnUqtQmm/SVlWVtbK7L//esW1sDaFss5n0W+Ra5Brw4bEAeGWELUohKFmQWZYqK+IF4gCf76iiWuzWIBzj8vkxVfBbYrSLOgloGLyu+Quwj67wGw7Oskn2FQDmEqKTcBePEXNSVSl/Qe/MsuktMPIvqzS5SyRnFsqcYa8lQxAoZuxVTkBkQITO5845sHHMsCWq6CKLAAFvFrqfbrZFbKzjBmUkTjmS5qLFU8uc0qWAFX1pcYAe0rKNHH1V/a1NK0hDmQQgaeUYZP2XIHenynvh4QEii7OS+IXIKzw+IQiRwyTMVvU2G4Ko6fDLYpv+ZBVzTnfhsC6YiO7NiX6PNqyA974ZD+q5v/Tp945e9SP/if/0m/fwPf7f+zte9QuXKEfXaTd378Q/p5370X+s9b/1NHb39A7ppTvoHX/9l+pkf/D/1T77lq/TsAzO6fqnSDYfn9Z3f+W36+//4b+sLv/SlOrh/F1f4I0XaIRft/ScHpvXx1mmhuJ/UpkYjBrg3jGubvH1pPxh4MsWTlJg0Ert7P3WYuaxMhmf8TDiVs0OaxuW8Dmg57D4IMRBFjqdN4O0dUS0w2QR4hugWmlazG0N94Gd+TR/92f+u/+mLvkqvecFL1fNxQ/YmogfMVJMRJEG6BFB4ZIFaOQwf2BgXcugy59mcOK2L+x5/bDhHS/ltZjE+1IW0oDTYpc3zHU7pjHn/p2D9myMKGxgzws/CRk1y9PKXa+LYkeJFOaaknJxEtaaUbd+TzPwtGT8RTqBPuyfhCPPOT06XSZmGL5OZTeIaO497aOp7eAdSQuoE5CS/J+aQhEcqbTCubSKUF4vYKFSNNttVndw4oodW79FmuaKxy1zyDcg4/hfrneu7QyUzo5qWKWZjP0d4edRsTAvMtTFEGX0zMHeHGOULkS/sDAFuXxd0y9NfqGc+/yWyUKhIQ3W0odWjd+pnf/Rf6I/e8staP/eoAjd4aTgUw1MNm0Uruir5nl6xUStKrpaT5H/pvsb3dIeHL17QUezxHktqfZGrdqmcuV5b1lFKHRowKP+Y04qy5IBZqqyC6tr9SpGF3KhXhpnEM0UiT1KpxKa3qLrqdZfAHs3gz3Bj3en2cv5xJuEYr2ROPrNRxzbfDlSSlcA0Fo+PRrJAnLSipz7X9ta7XtXsM2TFDEkF/MU4nfKFPIUtjdplSY2spVrMnYmbUA+FEKWijIosmkVRsUPpqSy7qiao2TWVZa0iTisc5I1oMnwgyU8Z1NTlZeQ4LYxdRVkZ5gy0oJmp4DtDhRHdpy4KEWnQg4TUMTws+BtOWDSPZns0ymigRx9+QBvry2qpyTAmNTSc3CWTF+FB+eDME3qC1F4RrfyXJu9xVvpRzj59IXEaRGS6ACT6oHBAJDM5KdP5nXYlbAsicKX0S2mwPeFjZuK5CE+Y6YoM6E+dhDW2MalPUFDkhmXPTNDLn3ODnnXdXu2qRqq2VvXip16tg7OlXvWcW/Rf/s2/0k/+wPfqX/+f36l/8C1fqy995bO0NDuitA11Ql9f82Wv0r65SvNV0lyZVGskMeCNvmdlAZ9p+gtUKhjJE30S/UCEaQG0bNW0I/lVXEsMNTVuA0TQ5t5vjMwxRJmZLDiFNGdM+Dy5qxjZcv4x0cwyP8nZNzNFn7DAaISuwkEjUY5xruRBRQR2GFgz5zb1pu/+1+rdfVL//Jv/Z73ouc+jf7Yq0QGTiS6rNJGRtbIsSqirIJv8gkRMhp9hkl2AB4WzBA3fHw9ZIgQS9bwY0B/vIQ8lKbBoW1vJxCTSznNK76nhe7pGCxLf7cTkIeOTCu0gkWkblwh3vRxIyimwJngdOZ5fSV61HLz0ZV4b5dwe9HolAlssAIG+Qk55XNkFmU34EWhAmsZNZqapM7OL4pmOrbzvJCIOGAiZkqYg6k/iBXyqiclonYS9JCtaDesNPbJ5v+49/2kNUl9taJTCSGMb4T2J5+L2wlLodSntSYihKlfOu1PWVA6cWUXDZiEGySRNbGRmBC3HA+kmkztfuEmS6M9GnsAVe4ylSm535QtdOaOrr7tZX/DilykUhYK1qkarWgoruuMDb9WPsbn/1K0fkP+bFpvra/mQPhi1kgUVVamazygVflmW8iK3Bn2tsaivr62pz6l9xDzUGmo/FoInROyPX+/S/MEvYIG8jkPArFy/YKZohcpYiCevQ5GAhagIvH6BdVCB/EEyGrxlMQ5xTmU5j0qcoENXIeBbD79WLEr4AmlBksPnnUItYyaxGY5xjzrlNZy0DynYjCzCZkmBHGN+k6yQhUqKHa0pqunsZ96YJ14phag2lIy6Lu07A2+rYEMFfgJ5DrQWaY1CwQApmUzLsqRypUqUqwhXRYkClaqiyrSCeAyFHBZQxWGGcJOZQztcIDyFEabrpCQZPmqJicFQIBaSw8MWWimnjXlaTjo+aY9GWxoNtpj3hyo8j23o7rs/qmMPfErVcE0lC4LnS+iQK0Y5lETFkUMYoflJhK8ERm7mzUx/whdF/Akl/MXJbhjGN2VJOeRNl+Eauh29v9SF6fk3HNRrXv4cXb+n0q7YF+t17i9GPud1JMKzMzN6zau/RKcfOqIuA0TIH8M57ELQo5dh3JbTfuc79dS2cj12YprNKM/D5q/HgOe7KCldFMuRpqVHgZg7qcZSaWTP65vILQb7gD65yMbX/7vxP/i+f6+vvvY5+rtv+Fs6fPiwfBNAlx/nE84j1NstSuwC3SNPAlghc7mqdPccfqKXmclsjJ28Xodx3ErKgG8AABAASURBVPB8rLqfZP5LlTRaUn+dq7/1JbXDHmMEW2jAJAV7bj/8P6MnUU7jtqMeBC97zGybZmYys+34EwVc9gVbXM7tkszbjA3lOCzGgYeUnV8HRxa286vn9OjKQ9q0dbU+l30GOmRBf06vgJ55wcY3s23bOd2MeBjD1TPCPhagKMaoGFhSQlReG8pKLXboD4da2rtfL3/1l6ns7dLASg3aoMQqPFME/cZ//Vn9yA9+n44/ci/z+QBbDjRqvF/5/G/IKi6Ct42fzv0v393WOz+duU474W1p3DAlFeqnqHruaVz9v4GNP4ujOjJ+nCNUmlRQl6qqFGOpYIXMokIEFkS1RdXwPdxREZbUqffA15FEZvqDzPVlRDIfKDsjBX7KluuQSuq8pNqerrr7ctXl00lnU5HG+UTMBL9JFkyR/l2mEdRWweZVlDdz3FlgUa8nqNRYoeCKUT45ZIxDLz6xbgY2kogJkgJMhWKuWCQGSDFAIk/IMAsyECwqmMnMJn4gfAG6zCUlFmeH1EjmFcJHXeOKwMIQGmBHm9RXS6UGw02NhusaDdbV31zW2uoZrZw7qhW+UQ3Wj+qRez6s2977+zp77GFEkpdTWaLDJK+dJKPSZiZfJZzmk3/rO7smsSPcAc9HnszzJ/S9LAr8vHncOiEpnzIeT+kpz9SPMIeMpMoDXJ0FrkGNE7PwEydZU1KQyftJMuUyrt5/UF/6kldo6ww3KyyS3jHNTBccypBvpx2nFOdJ5EmpFULlsiPyzRMmMhJ506QNx2S0IG5mMhtjSjczD24jITfLpww66zb9QsDUwuNLmrgtKkdSvTnS3PmBfv97flTHf/vd+voXfKG+5q99uWbnZqnCCB1beSmMUyn3+VYkAHxkZXouD9LjPVkIDNQlTSAkm3mCsnMb58AlL9/4TOFJ0/yX+p7miNgwKNJeHYURp/P1nraWZzipzyi0iyr4jmc2nvyMucCCySzIHD7mPA5c1p8E3u45v4kZo9WATxiJSpoMEwKsK2DMRe5LRrPRA9J2TmU3iee2nYQzffKa2oHME8qVPTPLCdv8OSb5pjbbl1P6yea4Hjj9gKwOwhzoOWH6s/YwQe5bF5WL/kz+woZONuxlZlKGe5aDgXgIJskUCJu5T32Ia+IsmMxMCtAdbHZDpNcUQUWHxSdGVSzkL33Vl2vf4adK1awih8J2sKkuc32zcVI//5//rX71F/+Dzp64X2nEHN/fpI1HGjIeWkmG3KLwhd17pOQb4431LS0vr2ljY0vNKCnl+d6wM3pQtwCi3JVqYq1hwXX47i/S3mv/qVLvJWq6u9Rw0yx0KTichhBVFKAsFPBDpKyALNZBo4/LoVIGgqBbI1lfZltS4HOvDWSpBaZgwhwtGKL7UDEm1cU++scNUrtLo36DziN5/2HtJY8yhAvMDQVzp//nfIH6y/aoKJ9P3udR1k0IPqjYWVLR7QgtBHuW1YwoG0pLvw7NpoKZyQKwCahMiKhORWMsFGNUgGZGuoAFmbnv8LDDw2j1hE+CA4MwPJUN08jYxTpCbOVaerhBsdFoU/0tGo4d7/ryGS2fPaFzZ45q+cwRrZ19VMPVU1o+8Yg++K536p6771LDIo3V5M5LyaBH0+SQPDb1JmGi/9/z2VrA6JRGnzSNLIJCw1BkvyHemikJmEQTaDJ/8B1Numppr67dzU6ZBX8EpCDnb01KctBiZPJvji0Up0G+8GwT6C+ke44LiVcI0dGN/nuFFJnZGCSaGe8dD/kEKdmFEoiqYSQFNVqgv/VOLOs3/9WP6fpyTt/+N79Br3rZy1SM6NOjIYJQlHqMc6Ory4PqcVJy6Em/PAP5fSzi5Ww71c3JUKd2Jvi4T55QLuLwmgUoDlFtLM9EJTbaYoJsh3MarB5Qf3mvNFiQ5ev4JPP03AaT/FkBD+tP7FwUVpMvlF5EQf/C7JIT/8TSLxZghs6Oi8lXjE3tny5JHWmkZVvW2a3TeuTYQyw+Qxnz6iVsf+Gi1FzGL4Yon+cJyswkHuGbGXSTTepiJgVeZtBjUGSNMIsy2sdCUFnXqrpcB1e1egt79eJXfgkL+nUaMcD9MOCLVhqeV9Gu6PaPvkv//sf+X33wfX8kKSnwbtgoe5t7H/VFCsE8RYbTNzc2tHx+WcsrK/KTem4P89ZoZd45vE9yKm7BII60UUnl1S/Voaf/fXV3v1Gp+yypXlBR+doWFGJUnCAgIQJDD6FNCJF0k8W+mnBOVq3K/1U5hQ3JhoCxHvDM/EUVyM3Vekg9EZGKdXCC4Kc0EJuWQJyNstA3MY8omMxMCkktHEFDFRaYW+eU7FrF4kUqyxeqiHwqUE8DDrlDbj6qgrl2MNRwOMjlGAdS85M5kiQGbPZJMjPKCBQS8R3FxEdRG2PM64WSFWu64fH02M6QdymUadp2SYHvTT6BhNCqRfEB1+traytaXj6n1eWzWj1/VsPNTY22Buqvrmuwsqy4cU73fegduu2dvwZtgJ0qJX5NGDL2hxiGGJVNPjsoUJoBf9z3uMPjf/mRa0y/p+94/8FWl9f5Uh7nvZwLCowJWclvXLjxwNB0hhbLAzpqyjtW+HY8Bf0sDpOede1NuraaV3tmVRX9rSgLNZbU5F/LtZgD4bm96Gf4SRQ4keUUD3oZ7nvZiZJTbmdCKNaCNIHzmBlsSS4mEna4RIeIC2dMRmZjPs/vaFwueonh5v95UhoMtDAyHX33R/SOf/2TeuOzXqpvfu3X6Jpd++Q3EpHuxCiZ2JfyyCdkCHuIXbfrJPSiuPyYkSGHHu81rlPOi8I8iBjTLs3l3XwnDIWmcLqYQKbwuGMsY6rrOJZ1pV0ZlQpMUNbMa2t1RmtnOhpuMFm3fvvAtWMDf65Xm3Xyqub6Qv5MH9fA9XF4Xq9vwn5urv46Y7uNSiwKcsK4IGeTmVtE2TezbV8T53ImwYu9Ca8TzQyzkBf7mOFfhJBl5mKn5RJxfeFUkBQZBwWHELM1ne8/qmPrD3AK3JL3mcZaakFPgidNMLXRVDf3P1uIfn8RXLcWpTLoz9gsEc7yp/qTbGaiYmMIR4XMDFIA+DIF4gLjmHCEGCdOD/hG/40hysMxBFm0vFAWda2RGdfdQc9+4cv0zJe8XMtlqWUWooKDW9FuaS4N1F07r3f/ys/qv3zfP9aJOz6swJw/aoLWh0Gbo0L9tlAKpWLJlTh5I2ibVlsb69pYX80YscDlunm9gcSpGTtbUyi2QYO2kvVu0O4bv15zN36H4vwXS3ZYVizKyo6MU3yXflw16G5RkcU9FF5PqYiSbENNOqMQ2YSUyA5bsjAgnmTS2Eb4ZiazyLwaWfwN3YfqDx5g03GvLJxXYH0zrv8lk4Ik+kUwU8BvdF4pnlVUkM+5ySqp6Mo6u8CsbLCmzvqammGpKvEJb4N2pVHbNCRPy5CICkbQLMgyTGbAGwWfiD63zhC3E0QvecxMHa4Ter2OAh2jaTBIf0PrG2vyfzUosSCYShl+SI0SA2i4flonHr1Tb3/rL+iRB29XavukUw6GS8wM3tCXFDOOprH3V+Vtn7P6JuwLMFzKE3nyEDSx45ZKBkbRJkXI3jFjSqLraVQkrReNPvXIfXwuOaeHH3hARx99WFuba5xkBkx4dEolZPGgbJqAGA/tyXv8wENaLnBM0HY2+k+eWBiQRj+eJru/3Q/I7nGhleA3Q7ZDY5cQluF608cCgyaCgrreWM3rfT/5y3r4be/V33vdGzmNv1QzRSFj4RM1cBi+Q8ghAaFII38uH5k80MbPtNhx7LHehpomzxfIYObh7UqILj7GFbJ7mVNcITmTPH8O7Hy5eBLMQXlRgVHXlQ0XtXl2Tuce6TBn7palrqQB/qaMk4V53clrUAVFn4kbZxLZkSKQxPwq0ZbHjp9kYq1kLEyWZTpXDjzuq3WjOR6Dy2WZ+fsxGHaQQzBUoa0tyPuY5xrDiBunKslvFgfths6un9Sx80e1kdbUhhF1amm/J6ezPicOzWi7JxIF17iVjBAwM5kZ9Qky6mshyOsaoseDIqubGTwTeoxRgbQIb3CapOBh5m6nV52uqt6srr3hqXr5//Cl2qQtGk7N8nUHXh9XtSUNVs7oZ/7Dj+mXfvonuXU9p4Lv6NYOaW8mE5OSBYVYqKo7qtkoYEwN+gOtr67q/NkzWl1dyXMIwwzmVkYgsEZYSyH0JC9zZEvqLj5Tu6/+W0rdN2pUvUApLslUIG5eZiyaViiYKYYoA5G4Ge3XrpHeV1Em+RV6jMKPKooSvWIOK1B0bOXzXFMtqpp5rmK1Rw2bC+M0H30xN0kBxgwh09Gyti1ra3QOEcZiTroqDRvWvOGGWg5AxlpmqhU7h6gnN2WDVm3TyOcdo1s1qSafBSEdmMxFmfsOEddFzsyIXwmQn/Qzzf/4Gaq6kv8Lcnv27dHcwoK6vZ6qTkfJIkBnHlmjALCn1jbOamPtXv3h7/+Kbv/YezXqb4k2lKiol+QTmvtjuA7j0PZ7wrcdvySQSH8yuCTb503ULZJBPT8Tpb1L5Hxkcj+2iYHY5r7DplhtZRrSiU9zg3Lnsfv1/rs/pnvOPMwkt6nrbrpG586d0okjj6hkcIgG80GIKHkHFY2XHDlyQbELoTGH82egjLez/+FawxW+d3aPtyzCPqn73OZ53Rcaws5bCIE6bVyi/hjxQD5GlAJ1mqcy5X0n9dvf/W90eCXpH7zhm3TD4avFyGIiaNGyVVbajeCQkJ2AcAmMHw+1TDSOhC/nmPDrcd1jMxljeCzX348r5LLEnCO/Lk3y8kz+86EWqGHMk2NUmebUCwe0frLW8HxPNpqj6hW8zjmWY8TGoSf7tssYvZ0wu1o6x9Ezp2Uxysw0/sGO3om2SbRTmzdTkpnRHmkbcgeNBJmHL8UkTfgJSHBNfU0dBRE0M/EoBCPmDz6PgOUXViJtyAriff7o2Ue00j+rVIyEgTR26AevS5xiTP8cvhFsl4lzyhSXJEL2epkRQDczk9nFyAu1hUzP4UBY8FDfSLuEEBVjYD4OMvhiiDkei6iirGWh0lUHrtZXfNlXa3bXVeqzMI04fQ7oU4n8LSqVIemBT92qH/6//3d9/N1v50B8lsNBXw0n7yELV0Nbw6ZAOWVVSSaG30hbzPXrq2taPr+sYX9I25OEDeiyuuCC1NZS02WxvUG9Q1+rYv5ruD14hbba67QZF9SPpukfL1oqEV+SPeK7sCH+UEqNiiIoeL3N/Ug9o8xMRDU+gJSK5QF16mfCexAZPJyg5eOduSyZKcmkIJkZr4aZr9GQOStRR5NRTqumXVYzOspadkItG4pRtUup81StbPlCr7yYow5+0og8mA/BLhDJhjaGLyEs05SdmclIU/Y9vBOCvDN+IazP0JlZzuHfTRIDtCxLLe1a0lVXXaU9e/eyoHeVMGLC6KGAl4VcgWqAqk4El9UOzuqTH3+3fv+tb9LWOtcWzs/EDLcSvhKhKXJpKdMTtJQ0CU9pF3xDkEtUAAAQAElEQVRS4IZBTwTYPg8fo1qOK6mOxeTYmYa5NCYmGRkd8t7k7VIGDWPSZsd0/9pJvevOj+oj939S959+WP5/nirnokblQI31839rHtmF33Hbx1TSVr4Ayzt0LkAaT4JJwu75jSLuy9MzSPGGg4MkdDEF+pGZ5bBM2TmrhSBHzg8dtcfiKc/L9P7hQCLZ2JQwaXTYKS4who/8/of0/h/5eb3q4E36tq/+ei12ZuhvKd9CtF4+8LwOLxDxyFCWT6k5LFyrJEfDVWHOByMPKZ/dY0ZuykbskxAwZsn6eD6irm+6QmYzU7ajhO6WESRF4L61UmUzGqzOavPMgtLG7v8/e/8Bf0ly3fehv1PV3ff+4+SwYWYTdheLSHABIhAEQIggACZRpESJIqVHWqT9JFuSn2Walt+z5fyxbEkWLdoyKVNikggRAggikci7wAZgEzZhc97J6Z/Dvbe7631P3Xv/85/Zmd3ZgEBS/e9fV9WpU6dOnQqnq/rurNSbUV4w3di0Mo8JNzJlhnVky5Ma3SY5awY1jKgbQV03Ulno5q/foT2X7VcbTGYADhfrMl3/1vtPrGPYoWXdcJoDNpnBPwIJJw0BL5Od+k2ZDs84NPFnytdYjic8Poanh0XMuUkGGWtkQEdfn3rqa1D0dWThoJb6C0qhlcElnomCQ+ibcg3rOZdocs7qAucydBpCMjP5ZWZnxEMIOhtGW4NBB75WF+yc/ZNZDIViiCqYOxFajoeC8VRo1869+oEf/gntvezV2GdCcWpSy3y6GtBveG11cfPGqcbn/t1v69f+8f+kI5ziDQZYc1Dz3b1RUw/kvsHMVOAfKnbpMZTQG/X5/Do/N6eV5RW+Jw9wcg3T2mcbLUqRwcYLQMuYbaOWNam2eovClp9QwqkPytfh1Lep5gVDRl+mQrEtFRjx5h6Tz77yMS0M2Brz2hC66TZPW6aHRHnWjFQvqR0sSl6W8eaaJKOM8xIGjwKysHVHnXKHjPMvqU9bOZ1gPS21orY+TM1S23m11u0KLfa77OJbuckSunjYhBpdXTkEGsLNTGbPBdmS5Vvfqssb6BNT6DO7dYv2XXaZ9l9+hXbtcac+KewNWrRvxLhRydtSh8EzUUipP6djBx/Qpz/2O3r68ft5s1nFyEwmt6R3qjdbTP5sIjonN2oc5sSfuod9E1tkmM7lM4a1ViQd4vvON44/q1seu0d3H3xUJ+K6etOmOF3QZw2Wr9Uy+BKoqqTtWyd02aUX6eavfHnYT744A8PhiYHgC6iHRtwdIAH9njL0ApdRm5lpvBBp82WbE6fjPsl8qAz4xNPt17rxn/22Fj53u/7G9/+w3vve71e321EHhsIV2SiGEdCI0YeqHt/IyFQZUoG5Pg6zIcMZMoak/PTscyFnnn64bRpms5kpBurQi7u8is0lzM6mDHOHVEPzQB8FiK1aFrluuQUnvl3r89u1OjeltNaVDMDpzjzRPrdG8kEytITOf/mczNywsKx1J/XAU0/r1oce1CXXXKk+9WmkX5LBM7wNpxJDwO5SXjOoc5hz/mciq836eIzES7pdB4BO3DIjji4YSLzpqS4GWrM1HV88ynhPvLx6XaZcrdfnSQ9fcVDHS5BpZgoObOkSPO6h2ZhuijGAqCJGxRBym4f2j9rs0EOMct6iKBQicUJZVN1E9ZtC73j3D/At/a3uulVw6posSNZqgvVjKjaq0pqWThzUP/tH/7P+8N/+Li+Nc9KgEV5OLevCsIst11+w+w/o4n3v/yzsHA59keP3ldXVoVP3UxuXr5IxUspYqEzCZZZaDfvV67xbYfIvKE5+gD56jWrtkH+zNgUNkQhb5YuyUiRq4PRtZuJWPinWKicKR9VbvVH14BuKtio7zUrM5Rl7n4guEZ06imGnirCbsdFCW1CbjpOeUmHT0CYlXSYrrtfy2rR6taGjht4LfVxaw8Y2uAIOn2wtE66l1gyq9zBhpBSo0BxBKdgZEHx6BS8zFECemSlQr1nguKFVWXW1Z/duXfOqV+myfRdpCw6+ZLILnoSOIUaMVtBdUoemdtpV9eae1pc/9dt6+K4bNFhbUtNrMFClpi6yTClhSAaIuCzxcBBc4G1mMjsTF1LU7MwyZi8nHdDh/PA352iBQQYPdrLz4Pn0dqs4nsvTKqB7DFiSSbjETvv2o0/oxsOP6L65gzrGW2mfickLrvzosZ8GakKrlknLSFbizVPWKMTEoG11/Xe9Tnfd8TU9/dTjmuiU8n+IRTiqFvlRxgSXzAwwDglThs57JZMa+rhN1Nk0LAIN/Z0yvz9bYs5jZowdwAoR1Cr6L9VDofbhg/rif/t/6XXdHfq5n/oruubV16qsk/qDvupIaeQb/AItZUVdIi5C3z0kXki45Wh4tCBRYUoht8FtlxLcQJsuWLIUanhuiK6JPhQwB+kIUEWOsRgzkxkQQL5tgvNspJ0HeJ0K5lnZRu6Ec4LHkIqeRDIfNClKdGw7KJhTW+i/7eqz0MwdD1o9CYNtlequjF1QQH5QgBiBoVF8LuCRBRm7rQE78sh8P0GffeiWW3X9T/+kThWt/IdkSQ1/SW4bhMnMhLmzjeXKAdc9MW483wFH5jOzHDotyf8oSgcwOpBH2kgDz5eGETOT2XMRaH+kTQEYgEkKhlQRJWRM17HGoddaGizpxPJxNVZrqD11tSBzUyc66GVcNFkOc/uhlwhlxm0Il4Z9nQhboZnOe8Euynk+TaE5SRFaVFIAw7igJUUYgo+/cUidMZQqy0oFu/ES5x2ZQ5F1OTt0eMtOl0+l0+pMTMvKjl77hjfqz73/A8QrGXltiGp9PWBjVlaFKj7PbQ3revzWT+r/+e/+jh64+WYZR+41u/T19YGClUrM1YQthXwrogqO3wc4+0V250vAwx47+xqHjgVk8AVVzPEuO+9CEV8Q6inNd/Zreeq96k38lHrx/eqFazSIU6xb6IReYhNoKbhphnCaRXm9yUyyICPt8sWaJ81LephxeVSyHqB2S8odoqBW9H+q1LY46rRHk9U1LIkziDmg9bWH1ZWXP6w1//9edK5VmnizllYq9Vd7jKFlyreqebmtrVYdpDZ1kKrhZWayrFCQbQo918zzTCLUWZerdxbpFUuaDFnD4ZeIGoNjiu/nl15+la68+tXae+nlmprdoRQ7auhYi4UKduc+mCofEDQ5tn3dddtX9KXPfJTjl4MsxIsqq0YxIhDpp++W6DezNYj/U3S79cKoPQ2L0fG1Rd302P16ZuG4fOIEJpYxcSyYzMAo9CJjK0NmSCuDNVxtvaI3vOE6nTxxRJ/7wmc031+TqkIDJmK/kHrRS794eH1jnK+057sm/n5RNElHPnKDnv6NT+hH3/g9+jEWnK1bZ9VppA7OHL/irFlU8GGTY2JCtSDRHqR54xyjvM2Bk80skxIvGjnykh/IcVn0QQIvWcyooIsaRTcCWkObNpLEA4gScy6J+dnW9F2rMmIjXax68RLNPz2hwfKsgiZZpIIii404umSySlDNogx4XDL5lXi0vHCXnUk9NT+v/+k3/6Wu/5EPqpqY0eTklMyGfLCdvsckLwzVDAIwxh7J0Q1tFNsIRvwb6Vc0gnD6tUAPEQ5SXwf5xLRULyjhoCTyX9H6Xllhbq2A7ib+PBwhYNMhomIIrLU4wxCVaTFI8IUYVTKZI8688JD8SF5VdVTxgtapJuR5wQJrca2du/boL/6Vn9H09t3qYZaBFWpCRFZAnEPqVDix/qo+9K//iX7zX/xvmj9+UAV8y0urGvCdWX6ZZPwV1F/B3/Iy1+v1WPOXNXdqAZzSav41eF9inpiZ/DIjTKDeoqZ/uVS/GSkfVBN/XP3yneqVF+EsOxSZplyQrA84QxeLgfyiLCU8lghbBbW0zeSxBCVJ1MFT48uoP7GhqTWh2qaw435ZZy8lT3BycVRWLFF6Tqura4RXqCrfobXVizS/upTbm8vTPl93W8aSy068aKDduIpzhUNFDe4APHUurleaZma036RgEoNG5moCMw1Q2oqOduy9WBdddoX2XXm1duy5VJGBosjgYgB5Z8YQ1cGhdzDaZFHryDP36w8//M/1xBN3cFRxDKMsy1iJaRYdRT8lIzT9++v8FsBE8tOaDNjcdmOLHTx8WGu9dfX6PQYhtmWQGZlmlvvSzCgxRKBfzYZx39G2ajkp6cNXK7Vrev3rrtFrrrtGN910ox65+151+43S6joSk/IA9smAMskhk+tDFPnnvz1/M8aciUYMf6ORVOJItiwMdM//+lsK9z6tX+Db+Hve+BZ1GXOJ3QDKZR2M57j8RsgkMQW0icDbpuGFfI+EQF4MEu32Ot3xeqgXuAL8m5HZKZhwEokJ7aFIZ/oFPFwztJCHZiYzG5ZqkxI7GhdlZqfpw9znPjEmXJmedcAmBbuX2E6qY1tU1LNaOz6plUPs2E/tkNj9BHYiVheytmDCRaU2AFNLB671+sSVd0J3PfOM/pt/8Wt611/+KW3Zd6lQTSsrq0quXK7xzIcFk/we6W1GAl6eTpZ4Yi7KK19mJrORFbwsfSNoOZNHMvEUpLAJ9CtlDGh0UQWtHieMNgEZNELsE3gpjJwuJD7X9HHoc8snad+a2jCQL+ajkt8xgaF7cDs4XCvzx1kgz8xkwRSwW4huI9Jm2cEHC4QFDqiSb6qKkjU5FAqsx0VRKcRIXkedzoQ61aQsdGRxQj/4Qz+uq657o1LBbphx1CrKLMjliasqomanWj37+D363//hP9BnP/Vhtf1lDfoDrfOtHIMqaWj7GEJ+oTAzNYzpdY7bl5eWtbSwoOXFJb6t9+RzJ9IGL6EgSkLDQffYE6/aLq0Vr8aRf7/q+Oc1CO/SenGR+mGSsdiRUimhHw9uajUClzUG9ZqZzEZAHyNPIyQLSmlWg9iRdV6nOHml1MxrfeUR1fUJCRv1xMtrcQ0aXaSTiwMcubQ+2ILfaji6b9TU7CK4fQw2bYu8JJqBIs97W85lbObw2/LAKAm0DAhXubXIAl5oamaL9ly8T1dc9SpddsVVmt6yVaGsVICKQVRgvKowFeprsttjETmpL37ho7rhxk9reeWUBhy/+EJep5ZOSpKJi5BhQY8R/7N9J+xxBjabg7wWuLUChruGU5LJ9VZaZRhOs6B3q8xNt+k0LMdzxuhhZqOYB60s1TiVvqa6pd71lu9RubCqez53g1reridDIR+8vrg792m4jM04nXPemLOTaWZq2PmXhOGJY/ri//Iv9Pa9V+pn/sJPaPfFu+UzxP+TNGNM9IvEBGSsWKKkg2DjxhlC8h2BLyA+rhxjB5RD8s1MMQaF4DB9p11ZzwtVivZgFvrUZJQxtQrW0IeNSqvUCdOywaSWT5Y69Uxixz4ha6EZYV4QKTWypZkvcKZP3fwV/fbnPqO//J/+be284goZC7vnSfBmaNOVzoyPZI2Jvsj5y+KwTZQfseeAfgjUKYUhuw0DKVEL45BlVLQFBcjYpPwkeQAAEABJREFUyCR+vtt5jLICidMIIcrHRKtkA1nZaLF3Sov9BRxEI587glPfgZeNdDIzWR6nIYfDuCkEh4/foIIdeMT5xEA6go0wZocaPZ+1OMRSOU66YMPV6XTU7U6o8k2YlQrlhN7+fX9O3/3Wd7BbjUohStTjJvJx5ShEffTJZLmuW276A/2Tf/zf6v577nUW9XHq7thrPtF4Dxq8ZpRwOWY4vwEvhMuan5/T3NxJLS8t8BKwqratRbZiCJRgDFrQwCIeo+SkYI8GerOa8INq4/vUFG/SIOxTra0yIdvo5yCZWS4bZDIbQq77CJAyPXgdwNApMAeK8mrF8lU4aNNg/WnWvQOsbz01zRac+mU47x1a7kctD/oct/fknw9aBk7avAASN+C0MKxIckUCDbERlEOTmRiMpqThhf55fI9D5XznOT+GJV/O02TBxEPeyQljKxQqOLKZmJrWtu07dem+K3XFFddoy5btCjFipEJlp4QtqiiDGnZWFTI6gxU9dd/t+uRHPqQDB572KZuPhUVeO3LqiXAMX5wd7kT0Z+QaO3Bvrvf7GJ7eAESj853XIM4Uld79huv1Bj6BTESOytbWVOAkIwPNMF4CsHE7t2RmQ8gUMgILICCe2M3gtlWcXNQ7XnWd/qtf+JvqzC3r9j/4Yx264wFNrrXqNEH+/YhNjoqBqe21amopWVCN7NpE3ya1Sjq9m0/iM5PoXpWJWpn4gW9wO+uow5+6Sff97if0i+/7UX3gXe9WgYxUD5R4uQgUCFn/Vt7ePAHkF0bwwIE8VJcF5DKWipKxF4NE3LM3YK6jIcfQzePPxZjX4M1xQjOTmQOKOWyUNhLnv11D1/kMwO50gmFTaNu4f8ah550Nr8nGBUeZJic4WsladKpBI8t/ATtWmip3YO/dOnlIOnmwr8FilPieTq6SNYqdSvP0xT/5dx/Wo+xif/gX/4Y623doiR1Vao0+MEnYEplERrfXSX9qiJxlbksejIHkgMjwg0PEkqhVfrXYscEgQRVjtKMOx51FU6nDAhubIn/yDPSOMYJEaVi92AbMbBgfBcPE8Jm1wg4aGwoe34W3sc/ObkUnV47hJPpIb5Wycl5iWPY75onOGrUxB6Q9JJCN/jCLAmM9xih36DaKezoy/y1EWQzyeRCzA8eusdxIB3gi6arsKv9fx4jXbdCV17xe7/7BH1fBRq2mfCpMii11JQX+YpKa9VXm/5rqlcP6yId/Vb/zm7+iA089pND0VffWcIw9tU0rjJzhUzAE5m47wIEvaWlpDqd+ip06R9kr7NR7q0oD0TJxtcOQl82mnVK/3aq19kr67G04+PerDu9XY29G9OVgm1ra2RrF3CBeMvk4jYzZERTJjDKLw1ClTIViMaWy2K2a1Fo6oZV2UU2YlYU9auu96q1v1/J61Fpf6tc0g7FiLF6BwWiUEWk/SWt90UOTBiWo2agEGHCmMc5IwzK6z+LKVOybm3Le0AtlzpfzcCFDJHRMiGpZhBoiBd9jtmxzh36Frr3u9br8yldpcmZWLQMmkKeiw4CZURWnNB1abSv7Giwd1qc//iHdf98datmhJxaTFmH+5uNAtHxhG0Ibcar9M3Fj1tynmFob0FkXA8spzuvM09j5Gj557O3OaIrBG7GnMejyutZucBIZ9mMeYll4YO2LOPNCoY2aqibVX1rRvskZveP1b1TgCPaD7/g+/cc/8dPau570iX/+r3TbJz+n/tE5Feu1ZopK7fqAThJvs0xoOq+hUqYvYz4/RUT+9pqYEK5Tn88Bzdq6uidXdPuvf0gXPbuoX/rpn9MVF1+khjfhThFUpJZ1pB1pKBWN8tRUvhJPB8Ho9pS7FgtRPWTISw4bqXyhl4+nFrkO5xU8w3JyE25AXEYegcxM4nYYD7P8hGYSaZHWBV7jusbsZqYCfUtfcGNk0QzjrOeEmFRe49kZhtaJzMSi4kPCIeRKQQYiTrNTzmjr9CXs1ndp4XjSynHauzqtotihr9//uP7h7/yOLv7B79Ob/+JfkGa3qqFkyQLvvSfiQ4jLgN+jllgrZUhjtuQR6jfa5ZDHvRjwPEfFjjDWlcJS0MlH53TwvsPqHalVrXVVNh3lRTOJi0I8vX0Eo3tI86djRDwjGNrASQhx21jNYt3Xcn9eCytzrpJyWbKxhDN+x8DQzNDGCLUZ2FEZkkz5CqTLoqQfC9KWx0+MUUVVyHDwAYc8duhlVar0U9NOpYKX3YJyMRaqCDudrqanZpWso0suf7U+8ON/UbO7dmul35eKqBSQbYxVKzRRdlSloI6Yv8U8R+936Ld+/Vd0w+c+qbUlTlzXlzRYXVHDN/O2ruUOL7GxCIyTMhpp+mFpXidPHtfiwrxW2aX3VlbU8F1e/g+OtYwpPgUZDj0paKCu1tNurTVvwLG/k935u1WH79XA2KmnKzTQbtWaZsyWcn5Dt5AKxlCpkOVUUuoyTCcJp2W2Ra2mNKiTal5A2jChtrhU/eYqra9fovX+rNbWW633avJNidMpuUwJbXgY8LWkTXJb9weNnj14QphI8jxLet4rwfQCLM9b/pXPRCGEmhmGkfAbip1Jbdm+S5fsv0L7OXbftnOXApO24PtMKCpFBkXRDSqrRmVcZXE+qTu+8gnd8Mcf0/r8Kd6XhLH9DhgwkBjWQeTP5k3zEy0fg+hzbwYGt5KwFwNusol63c79unrXPk0WE9DFgLY8xhh/G+WzU2Mwiv6TTKJ8oHxB+ZXjC7pq9z69+frrGcx98pJiiNo+O62f/uAP6Vf+63+gH3/7uzR/38P62G/8pn7n//q/9Y2vfU2Lhw4rcsyf1nsKvM4WfFcqqaPirbWD7A51dGhMx8RbfKPu0pqe/vSX9dfe+E7k/iha1PR7TX0NgwDGrD3JseImeFrJR9x5J4ypZeHw74Wtlx+XpdT4Rsw4KuX267xXchnnzX35GYkXCz+OrjkN8TCdQ9+za3H9xxjmDW3lDi/Jc8KQzNPTLjNxnNmyeIW2q4m4R2l9h1aPTmnh4aDVta362b/zn2nna16lnhfPMjziQMh570TOZpDcuE+XDSN5DAPlsYrN637DsX9f//If/0t9+rc+rVs+dmsOP/W7n5GtdzhhLyVfRLM8ryNHXtQj28PowYxWLc6kTn0t4HCa1sc1Y4mXS9EHVPaiZL8I5uewopEcz8k4m4AJzUxmpuAIhMAMizpCUIhRBm3o0KMiaUdBWJY4s8wT5M47lIUitIjzrqpKVdXBuZdyp57L57wo/+wVWbPf+8Ef0euvf4tqi4JJhkyvyyRZkIJMFeuFv3SXWteNX/iEfv1X/zc9+8SD5K2zSVvJDrrmhcDh/5Z5w062ZX42ONF+b10LC6d06sQJLc4d08rCSfhXkNqnfC3zfmE++PhtTJysUEvYqhW7XMv2Zq3Ze/NuvZ/ezrh9rXrap4F2qElb6VLHFsJtSmkH2CPpUnC5ZK9WY1er4SVAdhH1vFaq34jz3qu5hUprPalXo7+PDQl9hD7KQyR4KklmgYdw/EnHT6zpM5+7RXRDpuncl0GmEE/GozxFdOPOE2Mj9a2LmJnMhvBazTsbpMDA6E7nX7jv3nsp39Kv4Zv6JZrkKD52Shm7rcjusYODn6kKzYRand4pHX3iLv3xx39bRw48jLieLCZZGMs3aJIRmPHQn70r9306X7uxSWKy4SylyK6m1Eya1P7Zi/Xq3VdqT7lV7epA3bLLYIsMalPCwfoESaPJ4pITD5/Qy3MLuvqiy/TaS65QPWihBmxvYsRzN+pEabaMevOrrtTf/dmf0a/+8t/Xf/XTP6s3TG3Vs1+6RZ/8lV/Tb/4v/0i/84/+qX7vV/65Pvkb/1pf/vDHdcenPqcHv3iz7vnMDXrgSzfp2Be+qsuemNdff9M7dPmeXWqXl1R4nzN5qY2J0wKBpASN2AXcAR5KG6EHpM6+sy1l2CLInE8ibhniSpts0rJDcEDOt9vNIyb+GItm5klPSaO4XsSVaFdLX9BAoQ32vbDCuQ10mNfuGJcyxkCALmS6rohXjtMmE3/kBcZKaEtOPSYUbJvK4jJ9947rtfP4lKaWOizOExK7Gjm/mfwyr1D0hxDghA0EYkN4XS0Pb9MYZqYIzO3s6wNocS6QVIWo22+6WVUND6c9zUKP04JlHXriiB689wnGwkzWI8t6Tr1Cd5Mh9zRMZ18m/s7i8V+zD9j9rfVXJGswPU4jy/e2eRv1Tb28ltw33kcje51dobc502A2IsEN5iDut0djCLTOU5KZASli04jDDYE82h1ikL/U+s67LIocj5lG/7O5KstKFbvsGEtZiBmdiQnFqlRgI2DVtN74lu/VO7///So6U4qUCTEqgiIUKhlLER2LdqCY1jRRrGt96bA+9Nv/XH/44d/SyuIRqeEIvb+uxMlrw6fWms9qiRfXPKRwloO1FS3Pn9Tc8SM6deywFk4c0driyezUVfdlvIQKvoSbTqGvBp/RQ9+VsENLdqWW9BZeI/6c+ukDGtj7ce7v1UDfi+N/yxDF9eoXbwLfrX75NtXxvezy36/1wfvUa97MyQMvBr2dWu7NqK4nFIxTyX4r/zQoV5K5E2T8KcOfCcdL93H612i11+rBR4/o1KIU9B14+WB6ITDTJLMM+lMtcUdjUSq76m7doR0XXaJXvepqHPpFmpnZqoqde7Cuok2oArN8c59iNEzaIm9lj+vjH/+XeviR2xTCuhgF4M/47Ya9YBMYXWJqRv1QtEF7O9v0+p1XaffsdrXrA3WKUoItL1kpETUAKUmFBa0uLuu1V12r1115NacmSQGehEMTA1qEjVr1Qssxl+9yfBFsNNEpdOXl+/QTP/Yj+vv/+X+mX/mH/4t+5f/7D/T3f+4/0l999/v1vVe8Wvv5PjVxalUrjzyj5umjap46pu/ddom+5/IrtIMFpbveKHBUZcgXsLy46jyXnYd+mpw50P005flj7oQc5+PyubA5z9NjbKZ73Mxrd3jqwuElHGeX2KDRHq/zbD2d5hiX2xwXdqRrc5Z3oZnJWKDMavHthMWnr0i0qDvacryr1z86o11zzM9UyVRIPBO7Wb2oy2Q2hBfz+ltDkxGcZiyGVVlqAqcxGKzJUCJWrZZW5+WnE88+fZj1u2DYRQoGL/IKIGuCbkltWuc0Yk6xbBUL5PuahTWU8QpU9U0QYcg05mgIUQ6ZKeJUYwikgySTBWBDBKdbgCcoxKACZ575Y6HgeSGSF1XSD45IvtOdr+p0FNlwhaKrNlS6aP9Vett73qepqS1SKFWyoy8o7ygNedQZNVDEroX1VMaB7r3rVv3Gr/8fuueur6nPN3bhlI1BmHxnjjNvgK8tLbv0tmnx2/QJu/TFE8c0f+yoFk8c12B9hTWoBi2g6layFBgTHKdTb2ulavxJz7ZrLV2m9fa7wDu1mr6f9A9oJf2AVtsPgA9qlfhSepsW7VotabdW1dXyoNLKIHB83+MlYIG1c1UN7UjJJNwcRScAABAASURBVHk9ALuSUDDsSJtFnplxRM9ayJr18GMHddc3ntTX7n7AdTQlCiQYvBCaKk9IXH/yxvNWwuiTkfYwpUSFScmcc1SC+DB2/mfmh+/ssFXK8ppN4fmlnM4ZqZOX3hbdXe44t6XRibe4cmJaW3bu1iUcuV/Bwr1r98Wamt6iAmdfMVgmupNyWKwwhKnibfnOz31EX/rY76m/sqyI9GBJwUP088GAccbVnCP0BgYMcxqGFLMoIWUII/7K3N4XKfdRi1rnQzpvZZ4zRotaYzhtXIjmj6OCBTvpeeHMXj7QIRUOfWs1pddc/ipdtmOvbK1WUSe3SJZlMJfYpct38mZuVde/6rW67tIrFDgC9fHmdTuPISukQBlTa4nx0oqEKCozUwxBiUkZcPgzLARX77lEb3vNG/TjP/CD+vm/+FP6u//BL+iX//bf1X/7y/+l/pv//Jf1X/6dv61rL79MveUVmbhCUp/zdyPltUAZ3jTEiDmIMgKUOYJFGZNLLF6bgSo6DSTBY+eCkMg88r7TpmucZnbJ4x4iRTRZPvcoJTK8dIYr5HwQSZvMLEsbBbCOtc7kcz7MbKNcZhhNLK/T4XV43R66NOdxB+to6AnX0fOMLkleVka9cJFWYxKh04lJjZR8kCkQ8T5DIutLaIIm664mlye0/0jUvhOlJtYn4GehruHLtnJe5HplHlCPB8bYMB8bhHSjS94Yn3HcNsq7aq5jhM8o2+/3tOd1+9XEqP4gaYGx4D/E6nQ7euKJJ6WmkNF3kkkZ4hrHxyGkC75pB/KoXgxwLa2fwjS8yUAzZJiZzM4NsvOdaAd3jr/Uh1HQzHJdRPM9lEtPItzjmcjDbMhnNgwDIeRc1syI0rkEHg1R0McwuWM2M2hBkUxPV6yzJc7Yd+sBmmF7FVG+E4+8VAcHzt7jHdbnophQwYu4wqS28tnt7R/4UXW27VALj/EiphgV/WXA1/pYKVqHvi/k/2fNKrbqr57U5/7ow/rIh35XR559mj6t1eLMG47djZ16y05dfIoLrB1ix666pzX/P3QeP67Fo0d16vAhLfFdvV5bpmyfMdvIGEiBMRyaUgbaplLbdhEzqUE7zQ59m3ppJ0fue3DQewh3aV07tQ5tPW3XSrNFq/D10pT6fE+vGRA162RDvMGcLadWSci2KJNfKYdu+zzWIRmUSNtXVmo9c+iUbrn9bgV8GuPf5OwJJgfB895jnvOF5yrsvOfDOflHg8oH1vlwrnKZZqOaMHqywJyMmt2+Q5ddeY2uuvoavqdfppmtW6WyUGJQdKZmVHWnGDSFOtBCW+vAo/fq07//61o89hRmG2iA4RpkJVK5jhf7SBQY46XKQMQ3495Q6xUSbi4QWeYI/kzqhEKX7dyra/bu13ToqBtKFSAfk7Er7h+b1/e++k26ZGKbwlqjwKCO2Mll+eQx0gxSsfoxmUwhBYlJ4EjOxxIeSLNc8naeyIfKGPKdfZSY5KK+BAhjUATd7VuVAuMjtYwRIUUXfqXzsXqG43z556Cjp8Y4K9tIO3wOaCyW0NMZG0QY820yM2IOgpdwe8lzYUNHdEWFjZoTMU8PqyJFPiSSLoVgdDvZzGkg918gh7UHZ97SsRaiTBEnbtp1IuiS46VmVyt1B6XM+XX2hZxMGoc5kR9mJjPL8fFjnDKUdbQQtu3eph/6iz+kzvaOtly8VWFL1HpY1Tvf81bGCOOINSSPK8aWl5EotAG9xIs2M6BXVhZ4ieghLSIngD8Zt5mJG5h4+C2mEaERGmEgDDLmfmTdDIQhQDNA2nfhIURFEGJUiEM4vSgKxaJUCTzewblXnJ5WHLF3uls0sWWn3vO+H9LFbA5SLGXOHwtF4iXOrOQFoKLMBGERgvJ/3sJR+TOPPax/9Wv/XJ//9Ce1xM67Xl1Wy9G7Bn0cciPDmRtOnnNupf5A/ZUVrc7Pafn4EZ04+JROHH5GiyeP8XKwpNSsi8KgljF2IwM7ADGuWsZJy1htOP5vGcsedyTSCXpqWaGAPA6vhL1AMMKESGh1K0SRNgiME21cLZxJsALCELW6nnTv/Y8yewq1SaLFG9wvKWKUyvUSPv/tnM/PcToXzWiSN+v8OM09jFHGFSFhlM21YRxZIaOzQ1Vq+669uvKaV+vKq6/l6P1SlZNT8kExMTnNEc60Kj++iVFq1rR28kl94iP/SvfefYtC6CG1lSxwky+X7tCfictbmoGJL6TBNuYbFeLUS2XftG/Lbl130RWabjvq8lYbVpK2him9/+3v1U4ma1Gbgq+ymFo+4HNo8stSYvLoNDb6gPykfBlhBv0/HDeZPHpkYcRhIn9i1zaliVJ9CnDSJV7kN0vciFPgm3rj/tBm+DxXRdlp0/bES0cidB5avKGfmVHeWzuU4a3zlPP5kbhP8sQ8SMMMJ5+BLPM8eWcwjhKbWcd6uAK++2ZVUV5VMlN+yOU7iMjMFFmEAqGJP/QiSnF4iXhLyjpqZj1q14Lp0pNBM71S0XfJqaBEEMwaXymPEdrdUp5bcCAVFmj+9EYDpzlCzncuqa0bVUWlq954hX7oZz+oN7z7dbr+vW/Sz/zNn9J3veO1qrWqfCqH7NBK7tRNL+fy1o0hNcjt4Tga+rVFr2yjs8Q7zeHkcejxbyfcBoa+dJdCwKJEzGwUJx3I9TQ8MQT5Ljxa2Oh3L+OO2sPgYwFEd8hFqaKsMiLxElpVljj2QmXZgd6VFV1V01v1Pe98j17zxjcr4MAVkA2vZTmRNbxSWZXysh0vZ0HdMmmqm/T1r92kD//ub+mJh+9Xb2VeveV5/PKaQjOgf+shcKC84kuDngari1rje/oi39LdoZ88ekALOPXe6hLf1NekmnJs/gJ9GBhvBnzkicvnQ9O28h/ztU2jlngCZGEZIzAZupmwGY4/2IQWF1r98adv1g1fvEPzc33Wuopcz0cyZRMvHSnV1NKoaZKWV/p8Fn6SOhjPjP+gb+JlZ8j2lOMM4iucoEU09bRQ6mPCy9+M6OxQdNSdmtVlV12ja17zel3Gt9mJ6VlZKFR1upqY6OaB0OnyTUR99dZO6bavfEpf+sTvanXpFGITaxJTzyQDPDW8coLouH4PSf4puY3mOF5sc7JVKOvH7Y7YS9rD7vsNF79Ku21Wr9qxX9/7hreq499IG6TTV6y9wsjyskMYg5q889y2ie7x06DijbHg8U2MSB8UpmoXDr1TKLCw4ldyPeN2upzNJV6ROEK9HgcqXJDIvIhjFA8dw0IIygLGIVR43G4ZJP12/uRt80Tmx7Qep9hmizCqnfoSgTBur97NPZTLk1tMksjLcSwKeZj1cUbPc5xVY8rGDygZ1OknbVuUtuHUra7ESi6/zB9uQC9PuCFTxh9leboem2GUcWicR2YIJqO+9bimLfum9YZ3vlavf8d16uwstGZLamMfrobFNClQF9w612UQHQQvfKOvYG7hDNikZnFusz2ogBvymTe03H/0IcqcmXehKerzOsdA5IWWfA6flx1D9K0zmHkFHhMkUyBtZsp/MHvabe2hGfkhyJ15gaMOxH1c+PgoihI6gO7xsqpIF6oIy4o4G61QdhXKCfqmq8uvfq3e+o53aXJyUh0+rRWUMzO5zA78Xfg7yOxWpTqVFNNAHd7YfR3/9Mc/qj8Gc8cOamX+OGv7vNxB9/lGPuivqhmsqakB8Xp9OTv91fkTfEs/qLmjB3XqyEEtz52Q/3hu+J811xrOO5M0dOverw4fny3OvmUXn57TiQa/YatIWKrbneVwIOjuex7Uk08dQqTTHWRjS1krYzCaSQNeEI4eP6W13gA7ub8SNcP3Ym6DmTmAAsrQWZfne8fFwMSiVoNrCBHTt+gy6jkTSRxFoFMKhXw3Prt9l6593RuzU7/k0ks1NdlVl0HR7XZVMBhidwIZNZ+3FnXs8a/rD//tv9KBpx9VYVjVb45LCODh3ogQx+ByntxxZHg8g7zvsPtMCyn3z7loelmXsRgCpEdQsPveVkzqzVdcp+suvlxaGyibzMeKQ4LLlE02Mp+47GxsyiPKZILBI5uRScMpNCQPn941A47V4q5ZpW1TapwwqpvKKTUUlyM8vBTBS79R3tdxl7MZFyQQvYZ8CMkR2oMDSCwQQy2RSDpn5Yfz8SbvZNLGmG89H7KHiXgD3Q9AXCei4yZ79AWBGKp14WAzNxkp60rdLpE0q5EaFp2mrlmk6hzf2KVsLjuKt5SvLbLBD/R/VNV0tHuxw3F7RyXHJ4buQZJD4zokmZle+HJ9AQPL5aTQqAXNCLUGasJAKTq9VmMs0Ag1+R9NJk5pUsrQi74obfSdl0Pfmp3WMJqQ5xBtPgsSeUPkiF7EZfA6CFKG1z2MnW7N2WkYz3EnlzOCxzPO4vNsX/eDBeUwmIyxZ54mDKQdlsOggpe8sixU+Ddz4iFGFTjkGAt24qXKosSR0++EJS8+7tQ7OOgCh175b5227Mj/b453vefPyYpKClGxU1FnlOtQBFOHF/aJMqgso8oisFsPitaojEkHnn1c/+7D/0b33nOnltmo1ezEx+jjzB31YJ0d+Lrq7NSXcOpzOPGjWjxxSPPHDmju+AEtnzrJi8AKfDW7b7dsZDWJai3IX06TtYRAnsfjfDd6dSaCfvTH36e//Xd/UW/8rteINxDKJtEoWYwKtCNgr7Lo+NTSMwcPCveuPJ8lBfCib6ME45LnmbfTfbE4dYo3Hd4Y0ERGo4YwGfEzS3wzU4ZwB4F8gcG4hI0ZR2hBtRVqYqX9V12t173h1dq3f7+2bd+hCd70Jh0TE5qamFSX7y+DQaO1U0/p8x//Ld1642fU+vFY4zKHnZRnoVcjDJ/RKtOykcY0D/Udd7mFMlDP1T0XXo7Shs0NAYGhZkDYh5dL8Wopw67GrsPTAb4g8TSg51yoR0kvPURmMuIs8HlknyfMZEr6Uua91TC5WmuUmORzNtBXjjymrx17Qi3O0Y/LjNB7NiHbf2zn9T5HmRdDQI7LGOPFFHVeinsghq2MP59f3pbcLh45jfDTodvEKGMKjPHAImc2TI/t5HbIgGxm8j9dwDUeGxjLK2GIJ8oKjCQY8RGIyS8zk9kQIXgPa5jWcy/D6MHRFrK2UhxMaHJ1Vq8+1NGepVJdjuCtNTmfROhAtl7wSqLQEOKyJN+Ve1FjTTKLtCcqtKUq68hg8YfnJx4tjiE5DVB0Q5THGVqU1QZN571cAj1nbnlTyzGpU4T85PIBTdNmjOkeOp8D9vPWcHaGy98AjUqu8PMhN+ZsKcM0K9pzcs0MlUACsAUNQ6+CpMxIg9NxyVwKDAxLBR4B2wcLCowNR4lDD06PRaa5g3daiX26HJtPdadwyhOKsaPOxHZt2b5fP/CDP54/ofpGrWQTFotSRQzqhFYdTlgjZWMZVVRBVbdQ2Yko0qptB7r55hv1hx/7iJ498LTWe2vqg8TReQa7aamVwScce+qtqlldUH/5OMfvh7SMQ1/AsS+eOKqVhXmkCHlIAAAQAElEQVT119Z5YcWpi1K0OwUPW28xFPp+Y74a6QAkMxsh0d4WHRuV3VZWJDK5yZdJikGtBWQVCC0Voc/Pn5KwWzLoJlEdjK/gbQh3h1ixuw3E0R8FXsEKXqYowzI+oIJa4dJldNgU33Kvfd2btPfSy7Rl605NT2/l+GZWZTmhbqerKQZIxZtdyxvanbfdqD/4d7+plaWDlG+Q1qJRkpIRujnHIPnv72yBxMBLmAcr5bRbrGFCt2MaYc54EQ+X5Xj+ImnUPy29DVhI+7HWetHoyZMH9eXH79bhyZ7u7x/TA4uH6MKGBb3lhbhVi8N3Z+6qOZ6/ngvMRVC2g4cXWETY7jRrGkYJzCfWMHXWk9GNgRMrSRSLVi11WdJ8o4nJGe9S8PKU8jQB7fbni8R56x/KoYos19s7pAyfZjaODMNNT9dnCEojPynJx0mnH7T7ZKHptQ4tKjDJSAb5ok89ZcaTe5O4c0SRK4zj5c6ROySZDNsFZndCZjKm9jBDREexlxmwLrIXUJbNLrHF6bS0I4ceHwNaQt+Uw6Ee3oIXU7vz53oolOOEL/XO5TFClke4WY6ZyYLJ1/wQA74nKhhpR3bOQU7PoP3BgmKEJyMIEkCGBdbdQgFCDOQHU1EU0EqV0VSxM/Uj9JKNmEKpAWE1u1Vvf/d7ddFlV3K+EpXKDlldGet3YicfKWcxQkNuWaisCpwmaXbuk1Ndvj0v6hOf+Ji++IXP6/CRwxpwkpTEH76hTUwgf8FnPBqnTEZeu95TvbqSd+or88e0cOKw5o8f0sLJw1ri2H6Nb+1+/G6cvvgP5Mz70IEcEQpZGRpf2bIkPGwIm+FYM6EFyRCEQTKSBfJoR0Aq8rwvhI3hUvDHS4VPvED9DkMIUXRMmuComiRvPi1pQKNaGuCQnNOhb9HlTRzXNwwTOiQMkGh+a1E1Ia9suu71b9Qb3nS9tu7crYmpGW3dulUT7ND9+H26U6ljfJ9ISzpy6D793u/+Uz386N0Yu087qSOVWL4Ytakdhf8+cAsY9jVFrO52AsTMTGbngF6hywdnXgR5U/Y3bTVSJa3ypv6NQ4/pthMPaYG/7kTSxW/Ypy+tPKqvLx/RapngbJWM7gQ8USiBM+/k47lNjG/HmXnnTSEmq+XheZk2ZYzs4/OmYQ55nY6hTqf5YJOZbULUcM0w2mLqsxg0LIINYctiwKdDVa2pSDZ07OijjeuFx66Z1zXsx3Exc7kgAHIFi4YPPefyNsQQsu3Okcl8cptazm/pu7JO2rpYasd8V7PrHUV0x+PmombGyAo5mbw/lGQsdJuBNOU8+kwXcAWjBZvg6Qydpo/FGBEHwQve3m7UU8Q59Tm5LIuKmREVrVJbYw9OHtSwhozQDOg/hq1ShC/QRiBqo9/keMEaz2Kg6FmUF5X04paEHkNodLmtR9GNwHndZmYm7kw3Q38STtcozE47FgohysdODIGsqLIoFWLUkM5YxWa+Sy9wxm6/Ch9TctxeTvCprJxQKqf0pre+U69+/XdrwFocqimloisrJlSUlcqyVEReSV0Fsis2my4rmGRB6pRRzzzzhD732T/Sbbd9VUtLi1pbX9OAU9ga4OEZd0mhaRXrRkb/NWtr6q+c0vryUS2eelanjj6tU8eewqk/w079qPyfiE3+q3nnbyUx/hpOZHw+O/DF0FCALL8NZTLMsIEjEgKhoEgTmjFO6IQAdu3coRZ9PCcxHpzL5SA0jSANCZ5kGiTocoyp5wnPYvFiPng9PLOEkXQQfBvvJFOLYYaIxKNWa6m7dYfeeP336LWveZ0mJ6bYpU+rYtJNdEqVoVE39jURVpQGJ/TJT31UX/rSF9Rb79NPmJI3epebvo3t+tNctXnjMG4OPT5CTjvdQb9mcoIKgqICk6ToRp1andP9Tz6oAwuHldiqplBrwE59Ka1qz2v36/OLT+hJ8W2sMjHykYRAYi4PUXJ4XEy2EJAcA7IDSerKGc/z8IngkMt8Hr5NWe6AWpx48PqAz6dhdpJr6GCWZpKZ6+AIakNk4arkvw1ZLQudKJKOT5hOzUTNTQfNg+Wu0XZj3HuZpOEK3crb6CCmvOCg8+l69fwXYpzBJXq4GWYmsyECtvNv6WaWWcyGoSfGdXnocFqLQrGptH0ZrHXVYbE2JdqJlpaGqifptBTly8s7YM3pb/sDW7oOdVPLUU5UOtU/pYO9Z/Tk6mN64NT9uv/EveA+fePE/Xr41EN6ZhUn0ZzSSrGsQdWTf8v3tntbabqL+7bBbTvGWAkzkztlozcySJsN50kI5DE2LQzTRtrMaUHuYEOM8rxI6GOk4AU0xqAQo4IZYzqqIF64Yy4KFX5iyhrdmZxVCUI1rWte9116w/Vv0zqfaprQkUKpgPMuy0IVKNiNF4UUOWntdEp1Oh11cOyBekoyzEwPPfSQPvWpT+nxxx/X4uICDr2vfr+fw9S0YmLImJfW9pXqNU7gF1WvL2iwdlLri0e1dPJZzR97mm/rB7XKUfhgdVWqW8pIPhYT4zkl5qkFER2CrOe/jewhzExlWem7r78+20SCnl/4ErMA8NQQCcc0RK4ZKtmbaDrnhTgZmjlyYylkCHQ6ImRtGsEbBZI0zg+SHDkNXa5cpjj1fDC98GUye2HIjUp9DQLbUCryxnfpFZfru9/6Fl2871JNTU+qqkpNdCsculTStgkwW6/o0Ttu0qd//7d16sizMso37BosmhLHtMLAQq5yjunbcw37cjzpzhd+e3R7gVoNm41gRpyxYbzO0iIxF9SExIIu1RyH1ezgWktKwbB9UE3eOi9fKzjrfkd6grfm+x9/UKfW5tTjMC5xZObOks0PO1dTXRXa813X6LOP3KVHFo5ITHobDBQYt24zicoBQ1wO0achBDlcNTOT2RDadOWyjJVxeWUxPLgNvheClzfqMYPTEYaFggzdAs44qoesWlDKrvrdrk5NF3p4m+mebUn3bQ+6b6vpvtmo+6dL3TfT0d0zE7pry6SehG+5E7NTH1irGrgDb7GxhoryTCO0Gv41ozR02uX6sTjAfjpNjLTy/EYrmaG7Tl9mRhGUhuRPM9vgMTOoymkzy2EiTIqaWC+162SpPfOVqibA1Cj3uUkwZnjUdXKgaNZDG5fnno1hpuucjCdwCk0bFXcNJS8lLg8zeKCWzgbDT8+BjL8ATC3jyY9xbdp019O3675Dd+kbh+/W4/MP6nDvaR0dHNCRwbM63H9Gh3rP6vG5R3XXwbvgu0/PLhxQHZusV0g20oZgdKO9xm3wuHdA/m2AEnWDNGI8X+Btd8Dv9tsMOgxbIhXDJMaHg9Ygt4UOKEMEyVSCjLF6ZiYzoCFgEMkRTCyV2V4Ro5UxqAhRBWGMkblFvKgUi1LBAd2KSLrgqLwkjJkeq46q7gSYlMVKl199jd76rveoqSbVdCbViR3miimgI2JV4MhLIu68y7JQxdpe4dAjcW+DwbeyvKSv3nqrbr7lZh048CzOvJfRW19Tj+/qg3qgll02H8kVsAfeXKm3pIRTb1bmtb5wTMsnD2iO43f/b9TXFuaU+j35UT2DFnOaJFNLXVjVo/K6ecjM86TTTyNuCsZ6IxGKz78dXXvZTr3qyl3qM2/XOf4PmB5xcOQnKe6hUCLcmZwfnnC+88NylXYGg6ccQ6LLGMIkuB1GOIanRfUGPHwekHVhN7KoQS8At58ZvKAB6wyuiZ3b9fo3X6/XX/8mbd2xXX70PtGdUVVMqFShibQMFnX8wP36yO/9c33j3lug1mr6tcyiEkaWXz6yvdke/3aACcjowaYocb74t0OvF6iT3tAYvjC5PRtrcMUDBvAAJ9SoF/rqxVp12eKUa/WZHi2lEvZvS9OyrbIQPqRHjj+l5dDTINRq+DNzyT69gxRLrfGm3fD9cut3XaXPP32fHl88plgVEotvxGaO5IvUSGcsSVaSh6K+58KLtmo4YnNkRpgTEYcIEefNOj8kJq7BSgl08GqSP2ibFIlF8gq1RUfznVJPs/t+eKLVI92BHuj09UDV1xOkn+5KBzhteDYEPQWeYDF7tIx6sJv06GTSiY7hyC3rQZXcSfIFCltqhET9aIHWnjcCKUHP8PgYZCPkjNsM+SO4LDMb5nv5cXxIkdkob5ROCvIpFFrTxErUloVCW3lD48Ahc7hekuU/D+X1O05HdPoyoptB0m9Iw/7NBZ1CaSR70nXMFFHHCOhoRqERzExmQM8Hxhr5LS+fBacj6+Wq6m5P6tQKoC36OOt1DSIOI65qPS5rrQDVik70T+rxw09qZbAmf4l1tXT2ZRA2DypaIGAZouYh9LwXkl3GJh5POhADlfwcIXS7OMbpjRA2dEnYwyslKg8dwWlEDHi8KKJiMAXogbGZQ+JFUSjGKINWlKXKqlJRVpkWYiReqNOpFAJlQRkr1uVKZdlR2elqz6X79K73vV/qTDFPSxn5MZZyue7EC5cRgyJzIaJDURbEh3ILpwMz6ejRI/rKTV/R1772Vc3Pz6k/6IG+1nHMfV72Gxx68o0Bpy0NtJpdeLO2rGZ9Wf21ea0unmKHfkSnjj6rU0cOcPw+p7q3qtZ39U2f7mkk1pi0YUcJ08hok7c9h2aQQALEhJ376+uaYV5/4H3vUNuuseGcEEVyWc/Pc5IuknIBg0YqV6KXfZmZzGwkB7koRAWkN8dJfhtv184HfhvEhApMrKA+o3jv/ks5vnmdprfu1MTMdnWnt6qYmJQ6rVKxrsCki+mUPvOx39AXPvUhDZbXlNjyhYKOorxc8LexXX86qmZhjS39UmthsKiD84d035Pf0B2P3q37nnlQjxx7Qsf6c1pJLIbYu6bRdWj18IFH9NTJZ7TCQrmmPi8C7ag7YPLJAeQUhuEg1VrdVmn3u96ojz1wq75++Ak1UfKJ4d3YDItAOH37JEyJcTAG4zoxZxr/b4iZ5K2HIPGy4HREeG2nBZwVcx6Hk1GJqhOT1eVDgWAp4HSjWivUi4VWO6Xmpjt6ajrqnolBxuNVo/kQtAZvj+O9lgXHF50B5RmRqpXUgJMsZA93Wz3ZlXosmMZJUqCaAJ/OhhNoIwrBcY7b+SG7nczDEQjOfbMWjIpos0wzkxmzEBtuLmgI9q5qLajoFZpdLDQ5KBRw8HALISMQjG4X4RjmQaTC5Asn8OZkQM43eVQhI+Flxn1AcuP2vI3Ey41sCEsKGJwmsxgnmbXK7UGZFFr6uab/fTS38k8TfZxGC7MfTLxcFV5u+YQAtxVB7sJhfKNhMvM44M67SguZFvA6FoLCKD/nBRvlQfc80u54C8Z4CFGR0NMlDr1krHo6xoBDx0HD7zv6kt17l2PzChTEd+7arfd94IcVZrdK3SlVbMQ61aQ6VVcVzttlD4H8opCXd9ljuJMPyK7Z9T7zzLN8Uv2SHnjwQbkT9/+0tYcz7w9q9dm8+Qt7yxxv6J8BR/J9dvADnPpgbYnj9zmO34/xXf2Q5o49K/9P2lbmj2nQW1aq+8znFLeKcAAAEABJREFUxDhmlLoBkZGN6UYFZpbtIiMxuhPx7kRXhm7vfMub9KZr9vEdHz8kIweYGdExRFwK0Byml3/55HC4JA9d7+egpUHAeV4pnJbjrQgkz4bTIctDk/mAU2DfEzBwUsByDz7wsJ589oh2XnKZ9lx2lbbuuVQlDj1Ozih2Sk10TaFZ0lberh+68yb929/+NR0++LSa2hR5G5RM//56GRbwhY3iA7U6tnxKjx15So8df1on6gUt2pqO1/N6auGQ7nn6Ad134EE9u3hQR9dP6PZHvq6jKyfF5zM1TBIzUx7PhDr7YlikkNS3WgtlrUu+77v0B4/ers8+cTe7o6QGR9bmbkzMtbyMMVi5GcQt4M70RD3tJucdGU8hxFxboF6awuRVhs66hvPC5Q/lJmQhVBo5H0OBAAynu87idoJvrg/PBH19JunhTqOTtGEFmUsxajkUWqfu7MBRznWs0X+AAjU8A9GGOmqFkX6oMB3rlurB72TX8zlgHgQFRjJCKH+uG9HkawPadJ1uG/VCdyleh5nRPG9zkpllOC8sND15AC0H+RF5o+r2S00ug5WOCvdqrWSuuF74ctmbMS5hHvHqsJWyLNfJiUN4vmOYeinPsFFoeAJALdTlDqBu3GFTufctndSutyqbSlNhWlOaVLkmPX3vo/r6V24TB1F5TRL9QYkNmd+qSO5jKs4hVjdzq5g8MPNwMwR9mJZf5o9NgD+PgWCZL3g6SiFYTpuZIrvmEIJiDAoWFRn3BWtqZIyHEOVOu5Odd0G5oAJnX+GsuxMT2TlPzW7ROz7wAZWz21SzEAR1VFqlbtlVBW+ZnXihghfbsorqdDuq+FRVEXaQW/kRPqcCifnfY+d977336rOf+5yefvppra2tyj+Z1Ly01zj8GsfeEG+Z/x4O+gP1eysarC+oXjulevU4Tv2wFucOaIHv6gsnDrFzn1eN4xefCQMnNoF6UgZG5pZfpmwPeYhtfPFIrIVlWWjrRKFf/ls/r63dqKAzLi/tEOU8ZJZQSC/p8vJecCijRdmWRrqiTv1mIdfGIGgB4/1FVZNodYtJAotlh0k10zfdc8OtuumzN6vqbNHui6/Qjj37tPuSy8EVmpm8RFWxVWWcUqfoKLByzpZBS/NP6vf/7f+jO+64VyvLqwyUKETrT9rl9msZQGN4+pvZBpc/rsvDs+vyRfAEx1Yn6yWtlgOtl331ir76xUB9HPB66HMceUoPnHiIo/X7tVivyKyQseAbws3HsjFCQAJ+ZN8StqFVa0mRSTQ5aNVJ1Lylo6t+5J364sIT+sjtX9LiYFWJ8csSrACvWIiTYCT0uNMpdfpm/Jksp4nKbBjPhE0PL74pOYoidxTzKnIU/UMbVaQSUqmVcnis/kjZ6IANtKzAjrtAlchLZNSgacXAk7H4JfJakGRqAf5Qbt+EYENmn8Xygaee0HQd4WKsQj/7DvBEFtYY4SFuZkMWDzahhepw2UQv7B4ZIRHWLIpeyOsx6vH4ZnhVJf05sV5pcnVSoQ5kB2wiWjaEzns9Vyuv03F2EVQ5m3TOtPN5ecc5GTYRkyJ6GhgS3abujPzfspjsTmiioD39QvV8qye//rRu+MhX9Ml/+Uf68ke+rD3FDv2//8rPa8/UFhW83HmL3RZDSd8Jz+fXxszoH8sON1hQDEEBx2QGfYQQI7QhIuPWx0AIURF6DFEFzisSD9FphYriNMqyUlmUCjEqFM5bquQYvuxWmuQT6bve94PaumsXL46SmSEzsEMvVOGoS+bSaQxpVYXTd2eOU3fHXhJSULEqNb+4oNvvvEO3cPR+cg4nzbpQt63GTn2AU/dx7GjZeQ/6K+zel9VjJ97HsQ9WTmiNz3hLpw5pgW/qCyePamXhlPyHcgk/yZIkMd9bTtYa0Ery9ck3G8baE0Z2g6xuZdq7tav/9G/9goITxggp8dY3BGXG5AsOfUAP0bKotLQ9AcvlQwhymAXZ+RAksnik80Pnvnxxcsiro7gbIyMTnOg4u2xmhOgTjHwzBeBTrmBRufOGG/XwHfdodmqHduy4REmluhMz2r59j/ZfcpX2XXSl9u7er23bd2liZkYT26bVFI1mJ0tVvaO65RP/pz750Q/r2KEj6q+tqcAG5krSUfoOvly9rOa3SMcXrM8Z6MdAmDg2JlATklrcV2uN2tAo4ZBTTBrEvnqhx650Va35/rNWslb+5+XMTIhSguLIdB/3TEYDJQulkbfODr3hG/T1f+7tOjxZ68O3fVE9juETR2sGP9OLF+SWcZ5khkwpjx2TKTiSeALyzOPA54ZGl8cz0CSHWaZkhgQgroKXSppJjJuJ0YJ1FqpjM6Xu2pF0PzvyZSMP75xkWEMsVsZLSUIHeYJ0oIZIIoDhbcjxmOvVsCsMg0ZPPfa4BuzOnX4uJKQk7JOwz1BfQXku5PqcS8AF0ow54qxeB8b16BlwPYyau4Oo2ZVJTQw6uEhvm9FrQ33OKHBGwmQ2AnRz0B4D3q7NpUMwjWHmnDrjMrORLI1Ck19mNkqLkF4xISfiPEqJ9aPl5anhBWTA7vvUsSU9+9hh3X/bg/rMR76gf/ebH9OH/sWHdfMf3ao01+qDb/2A/of/z/+of/zf/B/6qR/+q9o1u1vB/ywgG3FBhLYBfcsuo6YXAizcmGOoH/Y0IIqZ8SAvOZyWwTh1co6bEnGLURZDhgiTQQzD9JBeSCEquBMvKxXlpArfVMVSCcffsNNWp1CnU2pmeko7tm3VJHzT3UmVsVAFb0VYgDJWVFHILErRkBmRVQBCnH0sCwVCQ4+CsJV0/ORJfenGG3XbHXfo+InjWuuty08A63qghnXCnfmAnXrD+Ko93V9Xy+4+9deU+KZery2yMz/KsfvTmj9+gE0gMlYW2KmvKlHOl4QkY1wb9mCtYR3ztSz5xHUqYcvLfJrp601v2cfIQCm/zR8bSBIFtXGR1hgbxAuMJPnbxBhnFvJax9ick0icD2SNbudwp+PwuMPj/s3bG+zxhgHgcOM7RkU3giSvXzyTIsthqTWFekl33nqD7rj1K1pgJxg5ylhZW9HMDIMBZ96tJjUzNavdey/Vbo7c/X/g0p3ZomKCxWV6mje0gQL2m+xwfPnEzfrDf/PrOvzMQZ1aXJH/KCsxWPQn5EpD82RtE0+36WYapFf03izb63KMaYGJtmfnHnWtq9CYIju0wLg0H/UM7sQx1dAB+JIvNaQbNfKxMBzPraCSHk6MlryWfhoi5TGQF/QkRa+Yb8287mvnlfu07dor9NWnH9Jxjs0ajuT6TDbmKGUQuem2UdzMZGaj1PMEWfdz5bdq/UWFCeu5NFWrZdChyaAHplsdh+7fwwchqAVJ/FEdz9yEAqO5k3J70BxyPTPIBEZ1+u9BEovniUef0hXFjIxvfXqea1QMkUOJ52LNOVRFRc/JNjOZmcSt81zjrDSu7Dl8uQY2Hcr/Itxkr1SgryxAxybPYT8PwetxeDWObLTz8J6PbGYyCwrY32FGeqSGq0IKaweJYcd7oNYX1vWv/uFv69f/+9/Qh3/1D3T7J+7UkXtPaLddqh9+64/r7/71v6d/9F//7/rvf+l/1H/41/6m3n7927WFdWXQq5UaP3Whr1HGx2vyCoh/62+jynMBsjbTPf1cmDmPZGYZytcw7jbcDDPLto04dUeJE3V4PIR4Oo94RV7A4RZVpYpddYVDnwiFJpExOHVSn/vYv9Mzjz7EpmpZkbHSZadtQSqYy0UR2Wg5CkXqCmSYmYw883RZKMBTdnD41OOO3WJQCuLovtGTTz+lL95wgx5++GEtLS1xMtao4WSsaRrVdaMB39Rr0h5v6lrtCA27dv8xnH9XX144ofmTh3Ty+EGc+lGtL8+r6a8ytmvGkKNRSG2ex4m5nWRq0VOEpaRObOFLScxO7jQE7MRynEfO4wE7fOQReZE35cyLZKkeQSxxyD5hx/CFcQyhoF7wQoAhB518YLd0UAa0dgxoyTAAGNKGLdkQTW8kNwH1BbUq00Dddl0P3XmzvvL5P9YCHdMnb351Ts8ePMgxSZ+B0tXk5DQ79GlNTG/Vjt2XaO+lV+iifVdo267d8l+9z2zdQv6EAh0+gcNYm39Kf/jRX9MdX/uCFufpJJyEm31DjwuMfMvZcr99a2ul685ZodEPQVE7ZnZp9+QuTTQdhYEpsctpWvq18WJGhBvj+k4LMjtTAcZJUh53TiMCc5IZ/Dkm+fhAFL0lGeUDJwDFetLcM3N6w+verPf+2I/pLR98vx46ekhPHDuitoxiZInhp6EUbVwjsTIzBWBmMgm5I0iknSKJPJ11+ZxwuYkaZLUMrWrG8gIvhwc5LXi6SlrkaK+l4X681/iOGZ29nMFtxtOCDEimzZfzZFDGXxAmeo0e/dKtetdr38gLTIuOSRjsOchlUCqBzfLOHzeZ2TmzTfyN8szsnDznJxo6GkfNUmQxnFiNLg32BJ2AO5nkIPqCt1ef4VIS7A6CC7mzTbCj90OiL4bjaljSzFxiRrCoMhS6/ebb9IG3/aj+1//in+if/te/qv/uP/2f9Pf+g1/ST77vL+vtr32nrth9pbZNbNdEnFSRCsZOoZZFMXg/0qCWl5ZEmNDR6x7W9O170kQNYYRjiLhjnB6FGoUUMDsdD4FxGoZp+WX+OA2zIcHMQwf82MPLZcdL+RAZA9CqslJRsi6EUhVr+xZ23iceeVJf+L0PafXQIVVtX1MT8OIU/WW3G3HO9E0RosoYVDGnI2HMTtxcYxXIjiGoLMocL4tCZVnCW6qEFsk3M/kcvP8b39AN7NQff/xxtThyh68lnufO3cdJ3qHjzH3nngZ9pUEvo+4tan3lmFbnD2nx1EEtnHhWy3OH1F85yRLABrOt8U+tAjtVYxwY7TPGgjGJjYWraMlLkjL8QTwPSI9vhtOfg80MTHFPnpMHoo8+glyRh0QSBh3WPHx68TEyy+gxpm2EBj9oyfcfJTUseDWyHAN2YrWDhS7HMQDt1WZgB0pyu8DcXcgjaZTrsBO659Yv68ZPfUL1yrrW+qXi5HZNb92miy++BO4g0XFGBxadjrrszrvTW7Rlx17t2rtf+y67Srv27NWWbdu1dft2VfD4211RJZkWdc8dX+DY/Xd07OBTajl2saR8eeDwBE3bWJQ8/e8xtEC2DwO5TKWu2rNfl8zu5cWrI7qNiZTUjscY7ImB3TImktPcoNBE3NOZLqRx5yzvBODjgjmhhnjFZF1fXNJkP+rH3/EBXb33SgUxeadn9db3fr+ewpk/9vTTysdtvHlr05Vl0ttO8vgYXqXTXIdx3NOe7+HZQH1UZpSbI2nA0FvsBJ0sk/w/o+sjxMd8InSZLW0mOhLjUscYkdApjQFviz26VUf3ffoGveXiK/n2VqrP4oIhzz3+0ljOcL54ypBnHjkHmCZSfgz5Xb+aRczhcddZL+FK8hqDApO6YMGcWsfpMS68Fl7tkJgtQnhht5nJzDaYT8c2SNFMEBMAABAASURBVM8bCZR1mJmGfyJ0DFPGyIlWqFtO6K3Xf4/+6k/9rK66/GpNcrpXRXSnHQw5bG5wehnaZoTB5JfhpOguuoV2JVoJv9O/E2Aa/7k2HtcmikmkNuBJjS6POzaSw4SZUQJ4OIKzmI1onktchCFEFThWh8djjDhkXn5MYkHQlokp3f/Vr+kzv/9hTa6uayvzp2p6vCTV8tfwAvuWlOmUzGvkVEVB+ahOVapgJ+4IOHHzuuiDgr7ydcEduTtxr7cqCnnovEURiUetrCzrzrvu0k033aRDBw5qeXlZWWWJPmzlY9/nwIC5NuDIfcBpWINDF7o19Yr8x3LrfFNfXjikxZPPaO7oU/m7en9lUcJniI0gLk9iHJg7dMY+7/syXiaDsWpkiJFChWfcRsohf4zhfOOBhUySrAsweoSFB3msQjnt9M2AOLqR5eyOXC+R0zmjGLKJobN8oeUFRA7foQxY4DIo68577Lhrd+I48H47UJ+3sL7Hm4F6wHkayjnagP55BqEvMlrr0cKBHrj7Ln35C59Xf539eOTIfMsuTW/bo927LtOO7bvprBKNTMbbnDFBzTuTo/WqO6Xp2W2a2bJD23dexPH7Jdq+fZdmZrcoTnUVOPopGTzd2NOpQw/ojz76m3rgnq9qgaOVgVraFdSOejygEurJqOmVut2GF45NtZ7ulkx0nRw58TwPL/Z8OFdRl+vwPA83w2nKFjFZa5qwjvZvu0gXgdgWktss24+INbCmIbdJHvGsRD+7DTS6zMyzmNiSMUhNkrWVbFDoxJPHdOW2/Xrvd3+fZsKEtN7gPFgNWG61ZUrv/Yk/r/Uq6pa771QbA5JNbKAyGuQmKcvW5os68rzwzHF8c/6muOsyFpCosyXRi4UWyqBFa8XZHnVSgLoCeQIpQ5nubZWPbw2vREAp1fBgnZzF+6WO3n6nOgcO60e+520KeAxfrAwJuTxlzrhRyihvTnT9PbwAmBmlpMDC6AufL4a+8JqZzGwowcOzkXNc883IxKx/YBwUHD1Pc8xe1aUibGYNMhsJGyXa71CuIj/0il4+mBy5AuM5BK6YMcWTvChCEKHUnIC86sprJSb3oO2pDcx8R+yrZTVuQ03YKpmDxghgZ5qBbGXolboQ7eKfFxdQl48Tx2ZWTzs2007HjehpnI4l2pcUIGTwCA7GRNiMYPCY4igM5BXMi7Jg3oZCVpSarAptY8294ZOf0Nc+81ntm5zUXkm7cXbbOW3b0m80RTihoMlYsMMuVFalKtDpVOy2IyiGKAuFSB9GkwUphLBBL8mLvv4Tug6Fx0EIUX4d4CT3S1/6ku6//36dOH5CfZy279T9JTrhpzxe+w/lcNDu2Ps49ta/tePUa47XB3xPX18+peWFYzj1I5o/ephj+BOq4RvOciMIshSxXSSO/ZSdb0v9jkQ4vmG2EWBXhpehqxhkOuvyN+0kBuIYmcflIQPDifKJAe7ViVBcSYkFEBA/+/aSzFd2SpI78QGjugfWbaBV9fmyXfNsNEBgjdN2p97wYaoPBqCPQ1+ve1peW9bS6hJY0Hp/Res4+TWO0wehUWs+8Wu0mNfTD92rz37841pYXNdcXxp0JzWzc4v2X3WFrrzqNep2pyVvhytGTIYhY1CgM423sqozocmprZrZukt79uzXHr6n7714n3bwjXdyakadkoGiVhNxIK0e1Bc/9yF95gsf18NPPcrLRiuzUsEKGdoE+CzDK3p5cHVfCsa1YvJxNIeeduTEOR5elxLP5wG5Z5R0eQ4nGg+Pnw3I+fb80EqzxaQu2XWJ9szu1gROmO5kcLZYj0w46R1sKWBKRqkACI1+c6qD3lM+tqqTOipli1H10UY/+Mb36e2XvVmxFzWIUhMt94bL6XdLrUwWuu5db9PU5Zfohvu/riUmISf+GiDfax+3z9sgEh4SaBgnhm3QhomIFiQ9/wyIXGQJXRPHrS1jY52xNo/HWg4turTZeXkbfd653EQZr7sl4UiEKTsGT4l5ZPLdvfN3Bq1WH3tShz72cf3iB75fMxhviqkQWORy32l4JYKEKsJ2hnwj7XoyaeV1m0GByWnEyH3+22wT16a4U8+GGyvR0sT83jAUbUKNXImxK4lNpe6g1NR6paIxmXkjGhk2omMlHKeZ6ZtxmYZ/GoWGRQJwamDhKjBcJC9kBBX8Nf2kmk8DwmAhSJhVrl4g7e0VV2Js5AWf0MkGLTgToZllfqIv/fb+orS9AMh+wRsV83BBZOb1cEzLhDMehu5jiPgQ3vZgGtpCSSZhnhZ4nHCD5nSnJWE6eZnMi00i669h0IgzLdjl/t6v/zM9dedXdRFMe3hJvYT1fi8vU3tXWu2cqzV5fEXx1LLK9YGKVrwcBAV4I3CnXjDf8869iDjvQL7l/EDFjqII+SWgUxWEjL2S3vW6eTkoy1IF8Rjg6XT0+ONP6Atf/ILuvudu9dyh45d66+uMg0ZCN+9vP4JvGh8bEs3liB6lcPiJttTrS1pfwqmfPM739MM6fuwZzc8dUX9tRamps51QS5hBHiLhxd+JSbYZWYuzxCR6Nm3wpTNy84A9gzJMOBdzQQ7mJwtkUo+z1HUUX2fR7IE+8Z4bBSfeJ6+H8x54fHSMNyDfvyW6kx+wH6lz/iA79vm1BZ3CQPP9Za2rp2QDHb//Qf3B//OvtEYH93tJW7bu1M5du3TZVVfpqlddq9nZrQp0VJKhpJssyI1nzLagIbWIJW93k5qYmIV/B7vzS7Xvkiu1138gt20XtO3yfz2uiB3FWHHsVuqpR+7XLV/4pB78+t0cpyzSiUmJBSnxpk4vUVcC49vrHsf/5IcvvgVui1amVgHjBxbzSXbor957pfZN71GF1zUGjFmUhQLxQ3sZATfp4c2QRIJTogK7+hJMqqvFAyc1a5U++J4f0I6tWxXp7xjjsJA/KZIICWQWVE5O6HVve7Mu/a7rdMuRx3Q0rYsTr7w4+ALB0NAZl1cMkoNtvIfDlTDJZY55ne7w8kZOUlTrYEI0HOn7ER0i8nQLXigYY4akEx1OAy7DkecZc8SYHx12ArO9WvXhw3rkt/9Af+X7P6CLOHGKLgMe4fzwQZQ+83Y9zCzb3YwUEJeBF3MnmMfIbSf9om5rYW9pb1KLDoGXuKKNmsGZV/Wk1E6AAtEJsFjCLa/Qw1cIZiazIQKhw8w2pAeZImmnGP3h60NQC9WBMsxtf8kSFMPYPo5zSNrjYzhNf8YuMxO3Ao4wBJPPv2Ecq5IOMSiGoGEYZSFKMl5sk6aZ8gcfvVcf+tV/pvrgEe3EEe+e7Gr7ZEd+mYlT6hr0NVhhOzi/oMH8kjo4UUdkTgaYHGVZKVI+Up87Z08XeT0oFHMY0SGqKEp5fsXJq8PjJY49vxCUpby8w3fgjz36mD7/+c/lH8n5HK7xYw2fidrs0FvW/iHqQRIkNZwkpIxGDS8BA5z32sopLfIdfc4d+vFntTR/TL31RV4M1vN4D97QbyWMznAojBYhY/4x42prVVsS6zFIxDE+6QF5viuvCT3f0UB31KHF2Tfwthqoke+2a2tUszD1ebMZMIlq5Dq9D30d/rXU03K7rLnBoo6vzREu6V///u9qcX1FS+s9dSa3aYrd3v4rrtGrX/dGTW7ZosZYUHEexsDJsM0WM6iFxHFHYAdVFROqOlOa7G7Ju/Tde/bp4kuu4OXgIk1NbWOHP6PWggr0mrKBlg4+pq/80R/oPt4kDx86IMWO2qKbeRKDS/my/Px2PVjjfZ0fvl98E5UwX+vAuarwPNfDw8yCbSortCVO6qqdl+mK7fs1qylNpI4K+sodmaNlkmZ+hLK2iiQTh7Hnnpdj2tiv1D/W0/WXf5fed/1bNYPMLrITY0iE5uOV/jczBeA9kXjUhanuFrr8u1+rK9/xJj1w7ICeOHFEA0vUMa5RG1eQyWFmMgPOMoYrhXKurzZfXhHpzMbD8wlGFIJNt5kJwcoXstoxWBlaUPDpaAe7k/UnntRTv/WH+uvvfI+uv/IaJlnNwgFCqwbdR1VmMUORLpckAU9moagG+yE/ofeIrPHlaUdmdCJCzG0IPOlI6JPbggxPnwtmluuxYBL9uQGYkyX5f5qIFqo5TZjlu3l/ntRgUgkH39KI1tyZB7hfudsMXRBnNgy9jaiS54U78KgRHZ58e6Ya2AYKGijVq1rr8e0z9CUfX1DlbcvhWWWzLNd/CDOT2ZnIdVzgwxg4GRfI/81kMwuyjHF7PI31RvPMbEjfrIPZaRoxGeUDjrVw58nCcN/XvqJP/pvf1PTivC6mrZdxvL5FrdrlReZ7khmlKMPeUiVzf4Iu0MIqh6QnVK72VOG4C+DONxAWVSmPR8ZfiWPvlKU8n6SQJDOeJnrOVIZC5UgXd/Du2LvsystcplCBjonGLC4u6rbbbteXv3yjjh89onX/N945Nm/YhPqcaAeNGl64m15fiRf3sbNv2Yw2bU/tYE316pz6y8e0NHdAcyef0tyJA1qdP6n+6jK6UMm57takMVyRc/G8JJpPYOAyWwRkMMowuxw1ivdwxD12En5cTvOYDq0aFpvWgRNsgZgicjmgoWRDusnxpIb8BFqjNGjJ9zKJ48Q2Oq1Wrb5WmVyn1uf1vX/lA9p69T5Nsxufmt6ua65+ra697tWaZECIARBYiAIdakCRRQO9x7cRMcxoFmUgxUIKpUI1oRKnPj27nV36Jbroksu0+6JLNbNluyYnpnibbDRVSrNFI+sf09du/bRuuvELuv3OB7S4LF5IKtohtQzUhH2STKIeHn9qb9ZgbYw5O38zE33dAmGTqEJT1bQu371fl+3cz7FrobDWKnB0bknZYiYfZZQyL+WocbhRqyuMA3jf9ebv0/VXv4GyQZ1aikx2l+36yOuhXA6RQ1fI6f7ppx/xhWXQpfv3683veKt6pekbR57RGvxJZ15exjGmer5r4tigMX7TCBs08xjcXjFRo81+Z5B+vjvhMDLUCNV06M679fi//oR+7r3v05tfe53KJBXZNG6bpGx7BDqJwKeXWhyvLzat7yLQzelmaAGGNnHKWUDuWZTnJHM7n0MdEYxw1F5iEvYcYii4JS9BM+azL5jNqZ7+8f/wK3rgG0+xQCY5l9F2nfMKUL0CAg2t7+31vvFyDs/ZDKe1GDwxmow57pCv6sDMZGYb7JZrH5XAcxh1GPZnkqtp1zS3fFhr/UVZIZlcl0LGGqNzXkM5QsY5s78jiZt1btHQ0wTPuT1vTHQeTzvGNMnMFELIMMNWbnvWV4NGVh6b67ykfuT3f083fuZT2jUh7Y1Br2IDtqVN6nBCG+kDH2sKptzHhIWkTt2qAmW/1mBuUSvzC9mRxhBVFDhgkHfYrPmBurODL0qFGCXLt1xrsT4rJgVe7gt4C47gS/gKHHlVVqqqSi4vhCDXoypLHTt2TF+68QbdeuutOnHi+PB7Oj6vwefVdV91M1CfI/Y+jn7AN3Wff57X8j1dzaqa/rL666cWJNalAAAQAElEQVS0vnSc3fkhnTr1DHhWWEgbV24sivqk3iC+wpEWEzTAw5ZBWjPQBzSkjxOnGepzDDXA1Tq9piOaEVpCrMGdKJ2YGK0aFpfWUx6ClONQ4E3ISIQti1GijpbJ3VBHoi5BT6Tb0PK+3Grbvqv1vv/Xz+jd/8Ff0lt/5v26+M2vUtzSVV1IRufEig7EUikvIqIWQNyy+RgkAaPRWYpBZh53WsSZd1VNTGpiekbbdu7WRZdepov4jn7Rrh2a6k6oy8CY6XY020kMrBN68oGbdedNn9A37rklv7kxHhmw4jKJ2weP95G+CRfmk2PYOCrIlQ3DTdFzZZ9BGwqh3Iu4vU2OzUW8zs3ps+OYg/WdHsdIBaciE2FC+7dfquv2XadJjt/DQDJ36IwxOby/jP4RfZm6iscHet2W/frh73mvdnW3qVmrJfoz0X8JnkQcArdr0o5Cieyc46GZETeJ47CZndt03fe9Rd2rL9Edhzh2X5lXYHJ73oD6W6zkcGkaXa6NY5TMsgIyzZAJMRHULBZ+DLiDt/U9/VXNMrlTv4O0DhwVzrhkLSnRq5AssggMVPFdPw3WNd2yuLWFiieO6K5f/y11775Xv/RX/pJefdklqtApIj9IuV7MIyPu9+bQ6YmB0fo8InT9XS+HzLhHkGmou4SZeTgnClBPtv+m0IxsHgQ64/LKHLTO6WYms9NwmkuVoGl8tSp5eb7y0jfqsYeW9cTjA62tblPQdnpxkmPVoDaVSKwANuIp4HIyeCkQdSanGTlgLFneSGeCYPIIXNgAgcog7rYZjvlhPqoJlcHQssoyPK9Va+vqtYu8rJ9Q7QszjKYRn/xyvrPh9BcPmuTN2sCLl3BWCdcV2xDQNp0H6Rx0O4vmPA6nnwsB/hGwDRwSoRjbxhuQEU844Qrbr508qg/92q/q2AMP6nI2TnvXTRdv3aaZ6a4C/ZrY3RrOzHDQA8rk0WhSHaUBa3/Lp1rhMLW4os78msq5ZXVXBtoeu6whpcpY4ow72RmboVMwRZx8KBlHQRIwaGZGQgrEC+Z8iEaZAAoVZZFlVFWpGAsJ3hAjwyfp2QPP6rMcvd92+9c0Nz/HN/Weer1ensPuxGvmetvvq6n7quueEk7eIfRO9bqagTv1OTYlx7S0cMjV0RlXGqXG4SgpTzvG6RcTerkxWjqhZqQ1SPRwoFY1u+fGw4wkf/N2R8vwp9GNEo5X7oDHCwoLuCgPJ/lwIXMY5wkfFA0dPWXV4sobUMvlOAw5RnkI/iSPo1aMXezZquoijsFnTe2ESZP0VplUu8u3gRpDBvJ8hnh7aEYu77bwOesdZe7QA+XoWHpXsSwz/A1ty5ZZXXTJxbp43+Xad/mrNDmzVRYrTUx0NTvVUWl9zR97XF/+/Ef11Zu/pKefeJYOK9SyICehj1folX1TkJA6hGHPzXA7XTCQ8lLuYc2UpJk88+02HSMTRg83wxCUwpGK8RBrU4dj892TO/Tafddoa2eLCrbPiW9irRl9ZzK+rxbrQeVS0luvej3HzK/RZFsqtIHmBbUW6E9Tgp+HhldeAohSlwAVmwOKgSDJw0R/N7z07brqMu1/8+v18PxRPXXqqFBLCNeGFJgTyN1JeY8SCJFO8ugZCPRFYExPcRS3b63R5autttKOqpHw8/CaGq/bdaetlY+V+XVtWe1r7uv365Zf/x098rt/qL9wxWv1Cx/8IV20dUa+0BkaeR8Hag1IcVnn0sE8D3uYGa1PNMVb4lTgNKAxBA3+l3cnijsINm5PO0aEUdT7IaG0sUi+5c3v1Vve8iMMhX269dZDuveekzo1ZwrFNiVe7lp0S9aoDQ3pVi2qJuWWK4vLaeV4To8fLh9qUMtLU4PNHS0lkxCZQVGinh7C+9eRM4c5cj2T1x376tUrWl3j+A3ZZA/Z5BfldT54/gXCRVwg64WyDdtoqHs+SONhMAzhI2K0ZwjypU08iXiSZBpeHveYpzcBGYHxbYxvp/o43TI5occf+oZ+/7d+Q2F1UTs6pbaxzr5q76XavWen+ji7Po4v4Eit4EUueO8prwEt8hq63V+SfXOHp1SsW9kiO94TCyrWB5ri5bAbCpWUd/iv3H39dkfu63uEHqtCFkwBRNZ8h6FgGMU9HXHsBc6/BB2O3ac46a06lVyO81kIivA/8eQT+qM//rTuu/9erfJtvN9fl+/OExvP1sEJQ8OLiX9rH7AONKRbdvGJF8LU9vARq/J/JpZm6bwXusnhA9NxXsbnyfAu8rJjsG6qZRC7MYeOPKmlfKLTW+BhA6VlAWuVY3kBSaQT9MTiluDz/ATNwxZ6C731dI63zsHEbpHQ5PI5z18KcOSJMOUQPsr4FE6Ub+qB+ryp9XjrWeVIbLVZUS+tqfVFINaEyDPKYBRutDbs41AO/ZmI0cMeFTMfmMqqUkkndsD0zKxmd12qXXxH37vvKnW37JI4Jq4mZzU5Na0CjY1juAfu+oruuPkreuC+B+jgdbX8iavFebmuRP/03eY9cbpZiaiD4Nw3s4cibvGMmEJ26Htm9uh1l79Ge2b3qOQbaupTnNfxgnPxzmrUe1/7Nu3fcyllAmODPGI6A1JOavPlmjiGNCNwEOSb4SOhT7fb1dZLL9K173mbjldJTy2dpEeH7fLJ60jykoA7e3FG65BDG1fuY15S3Gn7fHHHu6MXdPncQDMPPaFth49rYu6UuqtLmlhbVXdxSeWRExp841E99oef043/9F9o4cu3689ddIX+h5/7G/qBN12vbneSl9xWPvZzlePa0jDi6gxjL/3pMiwbw4WOodxiQU/MN6fqRVxZJvzD0JBlI3O5pKQGu4fOrNYHE9q++1pdc917tLa2Q7fc+hSfrZ7W4SNrfKs2uVOXVUrMssRpjhQlYwwgMQGNrkRoIKGv68xypdAaztwoGVTAkGmEgXIGlKF8Qc7h5ofTEjUn1hKp0Qr91rIgm2lTSZ3jGpY8R8Z3Fol2nFbIdR6lnD7GGS0d8nj7M+cGj6dGCQ9gizEqYPBIf1jT11e++Fn98Sc+JvXXZPWatm+f1uyOGW27ZLvW1NcSp1JirY0TE2qpoCgriX62XL9JhG2bhAtgHHk6qV5bV39pRccOHNLcsROMDFNFuaIs5c63Ql5ZVao6HRxwzDR36gFnjjjuhI6mICmGAOIIQYU7ddpQlIUql5GBHNLiCmYasAO/z/8nLp/9jA6wY19dWVFdD+Q79MY/caGsO/SWFw//QZ3HEzSYJMaR4A3IOudtULFfXms8JPmSb/pDNQO5VqsGZ1irYa/raImlDbTwnAn0dBqd2I7gE8w7wsNEhyQWB4HkDtol5XhLRzU6nYcGlIfAnUYY8rS8+ThfLu/H8MhpkLParmqpt6DFdY4xBouqDY/AtxELUcL4ZkZgCht/w7RIS8ZtSvAoIyiWHRXdCRXVhDqTM9q6Y692Xrxf+666Vrsuvlydqa2awdFvnZnUNN/RZ8Kqnnn4a7r15k/ppps/p2eefVotbYhh2GWJuPJFXTn0x+a4p18ZeP87Xhlpr5wUb62JP7qXp8cUWKTLptT2zla9Zv+1unrXFdqWptVhI7StndJ7rn+ndrF7N94qGT7ZpmdqZCQRKAfRC7y9m31S5rAq1dmzQ1e843qtbp/Uk4sntcoxuZKhY5D5wpLh6SRGCmOyFSMz15b71vt3qOCQnpJKXuT2pUI/PL1Llz9zTGufvVEHPvQHeuw3/rXu+if/px74v/+l6q/cqnd1p/QPfvQv6x/81Z/Tj731ezRTtBJv8TXlvQIXPa7L0y+IJHn/j6HnuZwHhUWDuKklVzYMeUKjsNMILuQ2mMztloHtCOXAalSiodUC36HZGhSV1uj7fjOtvRe/Tte99gfU6V6lbzywrE99klOKmw7owDO16v4M6x+fKpCTQGBOeb9pdBlzOPBiWOC6jZdA43tbkTrs4CqlXlSlCZW8FATGmuvmqpiZzEynL487TlPGseRrIDtHX3uc5jp4+J0EM8vtMbvAUBfIdz552X0GKZhEYGYyM4UYPEkuYxjH/cmPfEgP3H07fTDQ6qlj2jk9odnpSpddtU82WWhhfVlholI1M6V1nJ2vuf06aZ0dd1l1ZfR1j+/svV7NWKQiGf7QZbe8GDCa1vpaPHFKxlyZ4MXcHbmXMTN13KGXpSocelEUOOlCnh8DOoKI7jEEFSFmlNFDeCK0kngBPI+yJeiUVf5PlquiVAmqWKi3uqZbbrpZX77hBh06eAi913nxW1WDQ0/Mw8Sa0NKeetBoQBvq3kAiLvQNeoUuo6IxXCRJtaY873xxajCsfxtf5y1iHQfax+m2ICllvpZCzufAyqQoi/aufIKHFE+PuWRCz3MKYTtC5iWeXO4ozIJ4eCnn85Ak96ZY5k0s7MNaWvHHG3Qd+nlnvtif0+LKnPq8FRodIwbAsLQ/zwXnAAwAnhKdbHSixUqBAVV0uipx7DNbt2sXO8RLLrtSl+6/XLNbZ7VlZkITVVC36KsqTujwodv09bs+r7vu/JoeeOAhra33JOrPYDHJIYuD/GKhV87TS7+8OWeXNggOAs8+F8h6+bcLfilSXLcR8pjDBr7QzoYpXb3zMr3tijfobZe9Xm+99k2qUqXWmexCh74LPlMpV/NcGHMFMs1M7XRHl1z/Whk7hmdOHNUyO4masZn5GHNiYjKEczI/oKUxIOBn5PB5BVnrjKPlqlVTrOoN+/boF7/nnfr/veX79ctvfZf+4U/8Jf3Pf/Wn9Us/+Rf0vje+Rpfs2SrO3lQM+so/9mlbdpStgk80xnce6QhNSsJceuUv7IZoqlBL3XnukT5XPd7m03TKjRKWFTNSYxCFZsBjbhuX2xBZq1e1Vi8zR9dV06YBc6HmJW5y+gpdddWf0/e85a+pKt+oB+8b6JMfvwfnfrPuvushHec0o+41LN5RgTKBzxRF3VEA63ONjj21oPtve1Sf/8TN+vRHb9SBR06pXZvI+QVjKbjDV1RynXgBkIKGMGhEuZPDeIw70qM5t5XvOL0vID3P7YWfJ/s7PCuhXwbt95Dkue9NzaRLs4X8lMdSrQUc9yc/+ntaOnVYqb+kg089qldddoleffWVetVVVyp2Cs2vrqrtlNq2e7eW+fbcwaEn6CscW+/Ys1shRq2v9uipoAmO6jvdjnzsjR2lNYnTF2lpbp4x22RnXeG8S0dVydxRFwWOt2AsVSpwvgUyx469xDk7b4QnFlEZ5Efng5b52I07j2Nz2usZpkt1eVk46f8Tlxu+pJtvuVlHjx7jpGlNQz2ZsawhCeftp7R1U2vQ7/OCOlDwdc2RMC+2VqCp0XiOABmKZCw83vBzgjyskvnE5bJcZmNS7VBL2Min2YAuakByhQhb8sZx53f4BG2zzBZpwHlHQJKaNFCLs21xYsPyucYsLQl+YnKY8UwAGjtukZcIU5YFPYctqrdqfdWB0/NIsTdvVfOsradBWNRyvajF1QX1Bj0JueJqcMHdcQAAEABJREFUMVjaDMprBHP7uTUJxch0DR0KQf6GGHHoVTWp6akZ7di+QxdfcrEu2X+pduzdpZnt29Sd3KKpapv2dreqszinJ+74ir56y9d055336OixOfUxbMvio7yAiAtDs6hIHupFXYm2myuHzT3uttgMXxwdjZJb8NxAhpfx8i9Uea4KNX2MODw9LpP1GCfQh46Rw+WeE+jk5U8jQRGTMrDgBnXZRW3rbNe+bRdz4jGhbqxk9DtCRffIAgGV5kWVl0xlMF5wQMpAMkom70PQPh/ga4GLjywMnTqpU5S69HXXavqt1+rxsKLjiaPB0tjlDRTbVtamDH8BSGjeemFJqJQh14cxaympaqRJZHZN6rLAFVYrThfasXOrts5OaWayK2sHmohBkUkeGL9NqFXHWo1XIL8SIyTR/JZEm8d+Qj4x0TRBPPM2kzFmzwAcBs51JyMHfgnDZphCiNRJOlkOzYLMTH55n47D3HR4RDnzcKgi2ZZhqB2gW0ZQi00a7NwMkubne6pZPGpeuFvs2rCjxlRqqbtBXp+5sm33q3Tlq39Qb3jTX9f+fT+upcXL9MBNR/TZ3/qKPvqrf6SPgI/+X4S/+Sl9/Pc/rzu//A2denpZuyYu1Q+9+yf1N3727+gD7/4JXbzrWokXAD/w6MSODIeu/GJNu1w3oagDtUlKRs9aAyWhcwt/0qlTxyVWmEQ/et9a8rLnA4LgvuAbdq93My647IjRmOUvDsmbOUIYSZESsSEScceQJvrERuPAfLwEk8z8Bsa4TAqkO51STz32kD79kX+j9cVjmjv+rB558D694bXX6m1v/x7t2rtHW3fsYLO1rlR0tH3vRVrEuU1sZd2cndHJlWVNk9+n9lNzc3IHWyCTStTjk2rN/GoYR3mDyVxcYWc8vW2LJrduUYkTrzodHP8ka3aV0wXOuQgFJzOFqliqCENEK2QKGYH2OMykEEEgB5qXLcvIi0DURoiT93qG6Mh/dBco2KFehOnJp5/UzXxuveeee3TkyBGtrKzyKbivgf8nbHWtoVNv1J5xzG46fbn1T6c2YptZNohExnQv5gOI9Uw1A7iPodY5TlpnwA4YHHWQakJfOCiWO4wHUe9kgFHHkxsi5k958Kccy9JhH6UwvE/axMR1eNzh5VtWhZa6m7pRBkcU4zwvPcxParOMUehvOjndUqbGWAPVGKjmxaF2/f2/Tx/Mc4xzSk3AeLQFm6PZcHC6dq7zmRhaxoLJLMgsyoBIR+/Eis6j07q8Jc5s2aJduy/S3ksu18X7r+Ab0C6V5BUMqAneCmOzpsMP3qIH7vqyvnb7LXr4mWfZiTTYw1CgoNoA0IJFQYKmPx3Xi22J0SPGGGOUYwXsQZ+a24TF3MMgFokM5YWHqL4pF1W7bB+PYqDM7tyhi666TAvNug4vz2kJJ9uLST4nfL74vKEzxaBUDlHK2+69SnRIy21JcrrlAkYVQ0jOGWF1BNpmgCR3giu5TYCR3nyjGrmbKS8v7to5xlLMtfWxz2JmZmPyc0Izk5mdSU8kHQTnuwPzqMEWzaBVSHDlNaQVTVXCXm5/t2/DnBswTXpgUAR1t0zrTW+5Xj/9kz+tv/nzf0t/7z/5Jf3Sf/Jf6Jf+9i/rv/hbf19/D/zHP/939TM/+f/SD733x3TdVa/XtqkdvCBGTZczuvbSN8vWplUvt+qgd8HKlscWOlhGwv6tvHdcGUMhR1VU6nG61ltdl++kIsplvVH9T+3t3TrGBTayKqJS3deNn/0jffXGL6rtr+jB+7/OZ5IndN2rX6UPfPD9wnSamJnWifl5hU5X09u2a6XfaGbHTk1smdXxhTlNbd+qcmZSh0+dVDU9rWpiUqJXFhcWNegP1OIbEj6kby1zMWmSF4CZbVtV8WLcYV3238B02cG7c3VUVaUS3Yrs1CPxQh6PRSFjjIvLQCDuMDN5mBGDIuVKeMuqxKmXcieed+TFMD5MlxrSCk1w1O878oceelBf+cpX9Nhjj2pxcUn+S3fX3516jVN3Pxd0nssVGuM8LBvkRMwN6+DlGKNIAyZVnyP1Pk51gHPFbGpZNlqezDIlaDy40xloMWzrfOQ3TMYGOQ20hnRN2BK68TeHLTuLNEJLnS11tvD5JEq5vpTryLJHnedlMuBvgMeHYauWOlvqbqlvWHfKDnxg61roHedb+iklFmLRUWZGMAaGONfNYiOZNi6ci5G2EBXLSkU1geOe4g1wq7Zs3609l+zXpfsv187de9WdII+On54otGOq1tzRR3Xf3Tfr/nu/qnvu/prmeNu0fNxXalCvo3ud27pR10bEiI1B9CXcRkc7XkLRCy4y1nAcXnDBTYxedlPyjKjnnY0zGDYSNHYj/mIjZ9aQGCOdqUlt3bNH+19/nU7xMnhosKpla9WPEq9kjPhhHWbjssP06afr05L0kIDxow2Ia1xuGLoYRxY8KmZm4gbjUCImM5NfiXHv4SsJs6HsM2WSgm5mG3VDOX3nJtpG2sdcBpSN0BtGAhGM+1b+Q6HAAuptaHkxT8xdn79jMCk0aHp8NltR06yqxFFczDHsntld2jt7kXbP7tEusHN6j7Z1dmoizKhoJ1SkDqcchcRJWOSFMDB3YxMUe9O6cvdrtLXaq/nDayqaCVWhVLQCJ24giCehSY1YfOllwv5q0oGnjmn7lovgn2SJKrxV4Jt7J9TIZv3mVnNO6UbFG4ADVXieeZuZzEwBR9mK/uyt6o8//lEdfPJRLZw4pIfu/bpWlha0k132Bz74Qa3Tf9NsgPxfA+0zFia3b9GptRVF1ss4OaUldq6TnHhOwPPM0aOa4WW6KaPm15h3a2uKOM+iqNTU1AVvDx2rmRlFnPjEtllt3bUDLQzJ6BWiYgHcEbO5KrwsoTv6Cucei0JFCCosKHgbQAQBWoZJQ0mE0A2+CIpYqAId5DkqZJbIKstCMYShsyftMpx/ZWlJd9x2p2784g06evio1td66F/Lx3jDmA86z+XGp3005jwMm8k2TPiAcYfu3wX7OMgBpX2HzjyQO/mWtIAfT4+R66C8h54nTOjOlKGvFoc8RFKLc02kE2HLouPxlnTLpE048nYUz6HHodXu1MlvQEvaeVvKN5neIBM47yidCBN8roMFNHIjjPRp1eDQexpoWSeXjvIGuEw6qYXP2+0QHTW0xIU8aTS36FQFOg+HHiemVE1v0dS2Xdqz52JdcfmV2n/Z5ZqYmlago2MVVJWtQv+kHr/7S/m/R7/55pv08MNPcmTUqCLfss5pQwEj5iDgPh0jcUF3bteI0+OOUfJFBV5ujBcq6E1wvBDfNy//tP1eeh1u6yGShlO5iUy3qQld+obrtNIxPT13XMucXOEbFBjTzp3M4BZOQM+97Lmk81KQk/OQK+bcOO4ihjCZmXjIr5ZHAue7PW+M8/E4fczjoacvBGaGGqdxdpmzZZ0eG+RQ9jDfF11/M8tOPeX53ub57TsW370Men21g74GK4uKa8t64759umJ6q7ptOXTYOO2QUdEXLM5NKeP7uXDgEv3mSIZqLNg49MCxeqVJ7d1yhS7e9hodeHxJTz35NN8211lgszaYfVgusGB3OxPq9Qa8gD+kQS8wt6+RrKJnXKZDz7m8ujGek/lSCFSDxV5KyZdchip1Ns4nzPlqNlvHjh/RR3//Q1pbOKVHvvF1PfHwNxSt0RZevn7xF36BT5ATmpyekhWBb+Prmtm+VQvrq5rYwgsY8+vo3ElFdtMlO+tTHLNfdNk+ddnB931tL6NSiHyqTRxXD9T3XS0+wXnXWP+37N6p73rL9RJOtECGH7OXbKZK1t+yqlTksJTTK3bNDs8vSvKqUqXnO4pSEecfQpAjhqAYQo6HYAqM1WBBRRFVbkKFjIJyEVpRFCqrSh1QOcqKcmIDd0qf//zndfsdt/O55pR67tTPduZ54DC8mAZqcXIJiCvlBYHIee9EKcYu+S2xAd/rWneCBn0M8nwgncYwlpyPehoMnQgTdXndbQ4TL9SOlvBsNOhYQ68J2+fA5TlqXiqGofOP+HyyZ0CjA1vqbXNI2uObAV8i7Y6+5ci9Va1eu6qV9UXcew0aJdpI85T48/DFw6QQVVRdxc6Eyu4kDnyLtm7fpYvYpV+y/3JNzW5R5IioLIO6YaCJtKLDj92tJ75xh2675Yu64647dGxugZcNHAeyTEExLzom847V5stIOOgz7EwCOyYPzsBzip2Re2EJl+pyckiRcUg0367FZmTiN+Exrvf5wm9CtVmkeaXE3A4tC1CYntBV3/V67bj2cp2IAy3xEXw9ijGcFFvhTAD8wctlpI0FEXLuq0S/GQmHcq7kw8/rGkOZ7hwOcY1DWFlMRL7rlDxOVgJ6GVc6q6zZSCC6orTMLCOzOc0VHiH5HBsB7YZU+CkgGRSHhiHBxp2Q88zxo2pZ6BINsH5S0QaOaE2NYVQKB45T48qKZtntXTdb6l3XXa7XXLxTMxZUME/MwVwxeB3iyrbPWlAn6bNvw7mYmQIOf9+eq/SW13+vJm2LvnH7Izr4+HEtHF3TYNE0WDItHevp4Xue0Gc+foNSb1Lf973vV4j+n01JvvkZ2s20+aIpm5Pf8rhrcy5ckCIU5Maa5+c+ne8x+FhnA/3/5IP36yaO1hs+RbkjX19Z0GS31Co76j//539c07Mz+bRSFlSnpC0ciS+vrqik/yc4/TrJ0bp1StVl1Mn1FU3jnAvoC+zaVUQZ9AB8R77OuGgDY6UstF4k7WE+vuV979F8b10Nfd/pdlVVlcZO1R14UZWKm+COvKwqjcOiJI4zL0AFYoxyZ+6wYAo2QiAMwkZJqKAYjXpiRlkVbNqKHI/wuYwCHQvojkg7fEP68MMP6TOf+ay+fs/dOnL0iBCnfPmAGqPFSC2NySFxp2emcz48F1grgYadRsIxt3RMkktJSHJoGJryopXId54WXlespTMbkGke4lyT1w1fynKQRbx1M1PGnW9yPqfB6zIavm1nOZ4PPYEsbxQ20Bt4mhw2vJ2NMHL4mT6WNQpbwsTbonjzYfQo8RZn6LDGN5w+37GZzUpZz0Qo0TtD6MIu+hbGlItFCypDqdK6KjtTmpzZqm079+hSvqFffe112r17j6anpjO6ValtVVK79LQOPHG77rvvq7rl9jv15OHDfEtv1aQgY/fgaBWlDCMcQ+ibNkDGxu0LicMJyR8jeNzhSSOyGU47G7DI5XjoeR46PD7GZhnj+DjvlQq9ztN9dLrNZ9Oer76xbs8XvlB50cuui5i9qVtp5vKLteO7rlW6dLv62yeVfMJisAjTuB46iI5Svsy874ZJWGRmQ+RcyaQzECTSTvWYYxhPPu0tMKsM8U4zmQGZxtc4hjq5D3OWEx1jplHoumRsyjMjkYG+o/mhnIZOzYk5lHKY5H8tc9KRmKsp01sJ1ly/kAHGjs9pJPPta8ZTJ46onJ2GKaqrUuVACjUasROPvTXt5QX4TRfv1Lsvv0jvvcQY9HAAABAASURBVOpiXbujUqU1yfWRESYZa5ehk0PEwzieQ/LRUiDA7uZTSJRrFTwc9DRbTuntr3mPfvQ9f0l7Jy/TY3ce0C2fuUs3fOyruufLj6g51dVPfeDn9RMf/BnNTOyQEOIOgxVI480AROLUYh4jJEgjEHxrb7fNOWCGcm6E5wM8ptGfx89CGOcRerwIUaVJt375S3rw9lvUO3ZATz5wlzRYUwcH1jB+fvCDP6Q3vvl6+QlvwxjxdZ3iWuLouSwrdauOTp04xciRjLm11PYVts4oTXc1z4tcyfF5MdHRKn21uLys/mAgp60hq1cG+T/29N3ve7f8xCzMTKrqTiDe6N+Q4d/LC3bK0VGWCszVhA0C6bLDeHJUlTqETrNIuRhVVqUKnG9wXuxAILIUiRckMj1IBgKIZJZloW6nUpd2VOPyRVABvahKRUKvs0ubeozx++67Xzd86UuMKJ3/8knjGA6r5/KNB5qHMsOBMEUxfOsQU9KkYXnKQuPJ4pHkfy1PRwPdw81ITCZKwo5kbgoN45kOJx3gMjI87qAbE7J8guT6icPp1IwNeS6JPOcdAxJVIM3pmbvlhSNLylrKV1Zifou6/IVlvbekdb570ivwti4CICM/ebyImyVVDi8SLCrGUsHBIO3wdjg7O6udu/boyiterUsuvVKdalJdUPLGWk0klXFFR57+uu7+6qd0w0036OsPfUPLvOish6i+FWpUoGNEfADeKViDtpJ43juRu9F/xP0+O+20C4HLopFyvFQZ+hN++TByeDPoBQULqujfcnpKq7HVCuPbd+j+o7hsLxjdVxjhhd6bx/S4jJd3jNPyvndA8HocRJX7RlwsMmI+mxmBiUeGmRG14TTQWZcxppxE6IHLHMPT5wMikSlgGTI95xrLySH5Hrpjdxw7eUJHl+a0fduUtnLCsWOm0iU7Z3Tt/l36viv36IfedLV+8Luv0puv3qnL9s7KF0r/YeuwEtpCh6QRhi1IqJDITjLomTYOoY7vRGQ4jpOMNcOwSrAJzUxt1xvf8Fb93F//D/XXf/Y/0t/8j/4e4d/Uj/7Qz+jqq75bBQu8mJs0g3JJvracrl8bFzly+WNsZPwJi2TTna0zY8/MLaBsg/WVJX3mUx/X0Wee1IGnHtMzTz3BEDWsGlVzynLp5Vfph3/kx4mb6iYRthqwwfIfgXWZP5OTkzp88DDfkNc1Mz2j1dVVCQNOT09rbX1NsVOKjyxa5GRmHefnP8jWTFdz/VXVnajLrrtG3/O2t2l9dV0t39D76z2t8119AG/Aw5qZ/KUx4pTdiUZ3pjhxd+6KpoBzL6pKnudhRbzA6Qb4Q4wqyC9BjEEhBJk5TGamGDzudE8naK0gyXn9+3mn6uDUO/JdfoG8IgaVVaGyUyiig9flsr3NQWdfST6+zoTOfcEqH2w+qdz11e7o6IKGHvQ3KM/3vJbi7uYSgzixs6WnJM+kU8kiSS5v5gm0vhOGJyErIUubkGnjPOeDP9NwVxrzEwrhTndZLTvxth0oESb4WsoImS47g7TTclw1fA1zrQbjsM40ITc5r39C8J08b3513ZPcAApKni9vlLfowmDmHegIdKKHlguamSzSWWVHBUfvVXdKk1NbtG37bl18yRW67jVvIr5Xk5OzOPaOprqFtpStqt6cnnrodt1z25f11Vtv0vz8InpJNU6iVa3GdcxAT79H9s+Vbjxs1KYNwkaEnLwh2SC8iIiXZVhsjKvnK5p5n4/hW5znXTzGy67abNTXgTAqhSg6UvXUlE40fS0wxgal08n3Sr1C+sqDDMvPcz5a+jON4HGHD0mjfAZ1b+SP5uI47aELNXfkHvkOBU2Rm6WlLbUFHeSIfefFe/WBN1+hH3nddn3w1bN675UTese+rl63a0oX8bI7GVYZtyu0yOdrK7eFt9cB8Tm35zvRw+ARKnWz57inN8GY+8bLsqkkVoBKako1g6ipiW3Mzxl1O7Mszl3hfxRDR0JvyzCZmf60X27HDbB+G94qxijHwYMH9JlPf1InDz+rpx79hpq1Re2YKBRZ+0J3Wlt37tVf+7lfVA8n3sfR1pRvOHXpc0Tu39frutHhw0fUYs+CMssra7ywdTQ7u1WrxCmiVdbrk0sLWmZXblNddXbwjT311Ux1NHXxbvUnop54+hk9++wBXiSeyT8umzs1r6XFJa3h1FvqzN3E3IoyFdRVxkJVUahTVupWVT6Orwg7fGcvO5U6nY78RcNDpxdFiV4VKHK7I07ZkCMEB+ZcIB4t8m4QIQVgCiGowE5VUVBHR11kdjrdHHarjjrUVxUFOpTydNA5LoO2GSTPeWee0UBv4XBn3sNZ9Om5Vkm+mCQM4ZOmZfFoz4i3ajOtIWxwOsO08w7BnGD01zjP2kP/oQJhk504/gbDJson6ksePwMt8kY80JumVU3ZAUcrLaG/ZQ3rbuU6tsgcIjHhGg3zmhxv4Pc3wEE9UO06ZN6a+ICjml4OvX6a/8rdGNbM6NCgYCUDhQ7EoU9MTGvLlm3avn2n3Klv234xnbhVFTuCaXbqMwyw2XpORx+9Xfd+9TO67aZP68jBx5Vot2H7QF+5kom+cXj82wNqp1/cbm5/D88Aunr626Pbt6ZWoxqHd0niCG1qzw7N7t+r1Uqa76+zODF+GQOw4YiU4XHn9/D58EK2cxlDHo+dX5KZycwYg8PQzOSXBUJuj78cmPizIMvwuCHOQfA8d5LJ1xv8pZ49dkRvf9c7ddGeXZrguLQTxHxIKnl5D63huJ3X1KB7C55H7MvMMspHNHMQT0ZczLQWNKBmTaolXqz1Eq4/qUXMbDR+6BgFhVCowAEl1tVHH3lEN93MsToO89izTyriYAM9G9h4VBNTuurVr9N/9Q/+O11y+eVKodB6ndRi17wrZy0W16lTp0QRudPs9/v5B5AVu2D/xu7r/Arf04+eOq4e63eXb+cNY/fk6hI78kLtVKWltqdnTx7X04ee1TMHD+ow356PHT8u/0dbFhcXtcyRfI9v6C7bfYjPGzNTxMmWRYlzLuXtKanT4XTficeSdlYlO2icLg7eeTzPXwKcr6BsUcQsxyzIgOeHGOVOPERCC4ohKISoSNrrq3hRqLJTR647dOIV9fgLQ9DoMsIxhLJmpo0/g420zoIZHA6ZGKnDnR/DNjnMnz6QAbuN5E5XDbX4NCTPF3Png05hOgkavZIyb6OWt6mEs3bH6g61bRM0L+vyBnC2ABoyWpcFXAe5PEc7QCyTBxlOa10e9Bx6HHi8hc91a3HSCVrKYUORITRKt+S14zg6tgyCwaCXHT4q+E3bkkS7zbCHhpeZyczEQ+NrQ1XYPY6ioyznC8gy2G1Io6yFqIK3sM7EhCanJzUN9l60S/v379PuvRepOzEp7+ipia5mcAyzRavVY0/rvju/pC/f8Dnd8/VHtbqWlLwfGcx+rNdii2HdRj2mpNMQcUfOyUxJruMwLW+izndlTsokoE3w9BhO35B1DkHMV/Q5R8Y5SJvrG8s/O/T6zlH0BUlZD1d0E6fLzvI2te3FpRGG0q0Lx87mYZsUmNhTe3dq6pJd6lWm+WZdvdBK9H2Ax5GN4uMBEQY2bvqSyYE0+C3JmK5idjgSzqPNoP8pkIySwIyQEv509kA8QDODkkRVCQmJpg0BlTjyner1eYjcRCgPmRMCbp9EaZfgZRxUO7zHNpPXFqWsqHMYtccRjKJDoEaWJPhPg2Imua7HDhzW9NX7dN0brmQernP8ynw3iqNfQhfhFFwnFJdaMhzU4kIxkxwaXbkuWNLZIB+SvAzRXOaMcua5Q5yme/ugIdRos9Nz6ELoazmgZ1ttClvyx7ShzghwXjCmP1/o+n0rMGyPNmxxrjS5slH/Jg+xU0tbDafUW6n1VZz4kw/cqbByQM8+fLOClhUDpXD0a+W0Xv2Wd+inf+E/1mqY1sMH5vXwwXnNUe7U4pqWV3scn/c1P7+kEIIsGOZqVDcDduQz+Z9AdTstc3y/vLigCP8kDnWJb+cL6yvqR1PNfFtho7jGS0VNV62x4Vnv95C7xm58Ras48WV25ot8k1+hXO0nAYOaehJ6DuuMyChiSRrHXVQqykoReFhxolpGaIGdeCjV5Rt8B1p0Pmgl5XI+oTv2iF3cXsGCQogKFhWhBdoXaV8Mgib5qUDhNAgxGjxBFb6hxKEHbbpyp5A24LcR4faoPDwvPAOuNBp0ypOJoTkOfZAC0Zmt07Qpb0TzvOR5oHWnSThMM6CRPb4Tk7TBsbqDb3DU7QgebyjXsgv33XcuS56Qk4EAp7Wknc/h9Xj5hk7NcTrWy56BLLPBpwPitfOCPo58iTc3f2NLtEEO6hiZgtj4dopjnPbQ27QZThvDeU1mI9BxFiLpoMhA9zfQKb6xzm6Z1c49u7X/sv26/KorNb11qzqT05rmOH6y7GrrZEehXtXjD9yhB2/7ku689QYdPnaMoyax6On0NV69ZNAcBBt3gppIbQbJF7jP4B4nzi7DWHGbue3Oh7OLnDON3cdVPF94zrLPQ3SznC/7+eq5sLyRnakk+2uOEBP28F+6+w59y769+ehvIfVw6EktE3ezLmYmM9tMIu41E5x1O5VqNIY2ig0j/jSIRjkjJOBO3jWSFyZlZjz9HhHGGU4aZ0EzkAvSJ5vIzpUx7uecyDKda4Sc9pxR2qPIcZEe3QxWD/mPjw7Nn9RVb3itqpJljDuhf86DmRbwrKE0OJ2UTzb8hcjcEOSc604QzwakfLtWOfKcBzWdlZmbkmlI4x7bRK2hjzJ0AZfBMwbRb8H98qrIutJ4M5PZEEQk42Ydm+SI+zg73y/f+HnNHT2oZx9/SEefeUzdmFSxCQk4pNSZ1HXXv00/+hN/WSon9I1HntQDjz2tZw6f0GPPHNGBY3M6tbCK021weiUvcUm9Xg8HvCYfsPPz83nILC0v6cTJE5keUcD/xyWrPRw138EHajVAJzyhQlnATwKHOR4aQ5/Q8FKwxlH7ohYWFrIc9xMDnH6gbSU78RACIqLGzrjAMZdlJYfTyqrC0XZUwBtjoYpddJdv/F2Oysui1Bie5wjBZGYKFgiHGNZRwFuo4OXBzBRDVIxB7sA7nYq4p6OCnufyBcYn4HAwwsjA5KbxbrYxGMwQMx85Hjq8DDlO4UW0JekpyjBBuaGP47nwkAfn23pmrioNaTjflNGoxZk2ONwhC+WQkkA7yk+UT3QUkpEwvod8Q9oojoAENtMSMtxRN/lFge4mbDOolxeIlrpb0l5/Sx09jl7m5k5pdWUVvVq0kCybkw7RK3DRaXLIJEILdBVhYFDEsqMOu/GJ6RnNcOS+a+8luvSKK4lv18TkjCYmptVlUHVLBkC7osNP3qr77vqC7rjtJj3Nd6Eeb5lIRaw/dda1mebxTRiP9rNKXEjS3PRjRuLc2WbPF47Zv92h6/jN0MHNGWQ4myFa+rdhwnZ3btMMDr2endCC1UOHbq4BmnB77GXBZY24x/QbAAAQAElEQVQhj4xmAnNgKHdI87jZKJ7ni1NeYbjcMcaivc4NjImnQ2c/tbasrddcoYs5nQrwuh2HHK4vgIZh5SCl8bU5PqZdaHjGGD6jkHeKA6IHrqCD5On75dR8Wsp3dAybeysJGFUtqjaSNczzWsY4fvTRh3TX3V/T0qlndfDph1Rz3N21qG7RVSo6EuFr3vRW/eWf/XkV7GKfePxxHTl8SIs46NW1dS2urOvYqSUdOj6vxbUenzkbHG4f9PLxuuEE3fwLON+jR45qbXVNDT5hhdPXuaVFrayvaxXH7//QTItWhkMMrKvuGD00c+01nAzkE8tre48yvjvvrffUDGgPTYvoXYZSZWSNRYZ/247MXd9wFay77uwLnHhZwZPDSjFGuZOvcPIdHLvnRcrksiGSX8jMxMNvDS/SOWJyHcuiUAwh11vxQlAhu0MdnbJUsBRk/udW0PAyDxiMaQwMMo7jlWkszOQN45mZR8pJIiI3x1t4HJ524znGcjZCuFNeRMiF3wu22XnWRBvlOGl3si3fweCClsAoDwfrTjbD80k32fGO8p1G+dZp1DMMa8oDp4GGMnXTp+Nr3vQGqvm+MvA3ONDn6MUxIN+/mzcMjIbvNWurq/JjmHUfMJwG0AyZmfzPbSBieomXme9xTDKO3AncfsmgWVQCVhQKRUdFZ0rd2W2a3r5b23bu1UWX7teuvRdrenaLOnxz6nYmNDvTUbc70MKpZ/TQ3Tj1r96IY78jfxMqYkEdVMCdgIxR6iuWx+WXRzbDaS8dWbQ35qWL+JaXdHWzbb4JNbvsoVhsTP+KMePfdv2fG43bt2j7qy6TbZ/WMsfFAzeeF/A5ohwRE3ETiF7gbWYyG0LmUhJzzUHc5UNzuiNH4fUazTwlmQ1DnePyHFc1q3iO/DNI1JXOgudnGUSGoT9JbLpr1qM1Kpi55nKFTqmShTDQSYG1zMNNrOeMPlfiOdleEtFlj4GKL0nGn7RCub0+JojQDYwPWkBcahWC1Ouv6PY7b9G999+phcXjOnnkcRz5SVXkT8ZSRaiUykm9nh35B3/sJ7TUa/XIo4/p0Ycf0im+Z6/y3bvXrzVgeXKnP1CpU8s9zS2tsHNe0iprcFJQzTq8xPH4yVMncfR9MahzeAraCZz5KT9JZeyYr5/ucHGonU5XHXbLHRysO8qAwjEEZfW9GUactvnvpWoceQyFfN303XOBA3XnXJaVihwv5A66rCp24ZU6WX5HFenoTpt6PXSU8Fd8865yXqFIXlFW8HYVcfohRIVgomqQgERKEZo7fz9uj2QO00EF8kNs43ANx7Da/E1bXDDzzGMyecT88eLBMnGOQi1ygTtakIAr4t/4cog+7QaajVg+AsH5Nhx11zUOmNDLJhy1o8XZtnw7GZBX44xrHHNNvIEvH5/TmYkFpHUnjlOuyW/gT6SFDsnlYIehzIbx4NonDXgpqDXgJaBRS5kVBkdvbVUD3tpaZDNyMPY5mvkKkrwPfLK0FtSGICtKRQZDxS7dHfi27bu0e89FuvjSy7R95y5VnUpiUFSTkxy/V2pXjunxu27Ug3ffpvu+fpf8ByiYQq1FWiy1OA2JSZBTz1U8mTTGc3NfeUpuL2LPFUJ+3nus5zh8XuYXyMzO6QV4Xk626zgu7/EmSIPCNOhGzVyyR3HrtPohqQb0AHfLuByBXttcdhwfh3TZOEo5ohjTzGRmJE7fXm/KDU05z7MzBw8zy7TT3GfFEumhACKv/J2bncUaT1OfeWpbeJHdtU2RsRu9btlwbMKR76wTMQ8J/v39TbQA4wPzZ/vjU9XSTWZBRt+scdx959du1ZEDT2ruxMEctoMlTU0UsjzeohS72ZF//w/+sBLxp545rEceeUwnT53QysoyDnldA9bolsWqpYKWHfEglezOa/X4RFXT/3UwzS3MaX7hVN6Q+WBfXV/Tybk5cErr/b4K1sPO5ITKTifHS9JlVcqdeFlVKnCwHg++tspkZgrIDayhLX5DJjHgQJTFKJlJ5FsMCjEq4JAjoTvmHC8LFVUJKpVVNcyH5nlWOH/M9Io8L2MBOdA9XcJXZHkm8zqM0IZVxmiKBbzwm5mCBRWUC888+3j+Zw5rGps4whbOrFUS+cJGEopmpfX8F3ZW4pFodELGECnTeHA3GVKLII97HjXB3+JIHQ1OpMWhNExWR4sDHaLJTtSPTGo6tXFnTpkEXzuKZxp5LbQGh+55Kdcl1Dceon6vu82yEm1NlM2OGFkCDc69HdQcpYAabUjXyOw3PfWR6b+iTLz9DTjiWeO4Z7CG40OG0QZLgQqoJ4mQuIjLQwe0F3mbmcxMPCQ6zWFmMsUhLEqkYyxUMgh9Jz4xNavZrdu1d+9FuuTSfdq9+yLNzLDgha787bfTDSo7PR1/6l7df9uNuv22r+qubzyqE0u0NSGPWzaQYXeMRDtM8jbktnk7jPTw9rGxGUPqK/PcLPe88fNUNeY/T/Y5yeMym8Mxo7fYMU5/M0LLY0byegJziLkrd6xNaDWYLKR923R0KulE1agukyJjtGD8GmOd0awWAc5Ph1GOJ4LGbREX2cNvxsRzL/J9nmi+c9Xw+8LKcNIQKYdSC08CHJcSTwhNrNQZxCGJKTtkc1aQkJ1SUgbzgsIyxu9mOC2Rl3nGvIROd5iZxvzRTAV1mgUNUH6dOTnPGlFefbG6zIWE7Boel+XtNAScDUgXdHuTHPIOeAE43/lwQZX9KWEyM9moLYkBUYOiKkS34LgP6I4vfkXp2IJWnz6s+sgRzQ5W1MVJWYiymWkNtm3Vde96r979Iz+p1N2qQ4eW2ZEfzv+52fLKAt/D19RjZx5Yg6PLVlIAyaL6Nq2VsFMrmuT7+Dzf0k9pwDfthrmxvLykY8eOI++w3KlXnQlNzczq/8/efz9ZkiT5neBXzZw8Hi9oclK8qjkGM8BgZwdY7N2eyN4/dyL3w4rc/bByJ7KCXchCQA9kMbS7mhbnLKuS8+D0cff7qL8XkZFVmVXZRXoai/bwrxtTU1NjqkYiIxvNlmr1utxgOhJkiTEib1AMQQY87PEO96dpRr42aMrjnCawkXLELFWFNFFSgbDzrPyJIn7fVNXqNdVYSOScAmS1XBGdbdjWgBH2RUWV5osM6L2M1PNjsN3vO3HEUowmn6coaOQ1kV1EyeOr4fr/+ef/D/3Vy3+h/QMMk6KCmURjseARAfmAhYO/xD/Ba07jCsDdR8HTgI1JnGAzRkz8idx4+y55iqEmGM9JOdIUY1wHYSbyGGNTuCIrUWUODHEBfUG85yuqtEnF1/2VYYemJL1wsJP28goM8QRj7UcoQwaB7+RH44HG7OT935Afuh43GQ00YcEz6Q/V29zViPubgI5zBSLuhbzNqBCvN4AD77f8el8cAd5m03JCiBj0jLvyJgOurWano/nFZZ0+c17nzl/Ev6K6D+JaXbUsV71RY8W7rc8+fkdvvfpTvffO67rLPVSvn0jjTJGtYaRdjcnzoF5TX2FTl+J/r19GmByHQh6222H499k1DJsxsErmiDHe9xulNrvSlYO72h7sSIxlsaiMTFLIVPBxlA/V+Is19PZwFG5IARPkiOiwfczo4MNY/CV0rhxLZDpOf0jyXbs+3kapyShozCJmm/ZoXDjJVVIbJRZcr5Hyh/d33QJTOzErlXFiZvSRoV8yjYd9ffD2G3r39V9pPNrR1Wsfq9fbVp5FjGiqJKvJ8oZi1tb3fvIP9Gf/5P+qaJlWVzegvayd7fVKPx0c7GGc+xJ9bqwaA3rdDTkR1etDUui+AzZXG9tbxBUyvlubW9ViYH19XWam3I/S80w5xjLHn+FmWYbOdFkyGQbVsJZlMFkMIpPcL/wWozIMcLPdVs4iICVvzBIJ+ugGF6OcZplSDHRKGR7nvB1pAn+Msxv0mKVspDJl0KTwSHEDaTYrI8FfoxyH+yPx7iZVGUEJht11giFjMFMIpohsTnPohnRhQb94+2/0P/+z/6fefucV7e0d0AGohWMrbPLKK/g4mEwhxkqVmJmkgnkPD29tB7yw2nLFUGIkCiDoJtBN8E8N64T8ExUoKqeR54PT9HUV5PymfM3Ms1cQuZy+hL4A7gqewu9pwu9xE/i6Upq4IT804iwAJvjdaLvBHlVGfDSTwcucli7nhfIMY8ofjLV5b10T//+MFRQB1ZgqlTKQwWG4Dpxv+JoZ9XQE3GMIkTDw8jVNTxhUkcEa/W+7tzvVL8Qtcex+4amntLSyIr9DTxl8CcqRRaKScler19/Vm7/893rtF3+p61euqj8ouVIweZeVaNLStbzRkshRUo487O43rNd3nb0S81ssxEpN+1jfzgM7GpVvCWBJE6tq9EIMN0KMpZEV2hiu6+P1T3VtcE/Xta1f3v5IN4otqZFIIUgGvWYPfvdNObrvAZg98OU7K2/miG6VUAzuMTN3oCvAlNZ5HdIeuSL2MPCgiMpnfB04T/SaGWVOcZjB52vJIsLhceMo9Zir9w621e9kqp1akgXqb6h2o/4OJ/wDvtMWoJkf6iszk3mJjAV3A5NuuH+gX/z1X2n1zhX19u7qyuW3VNouBrEQKktlSBXyttL6nH74x/9Qf/rn/1QKNa3e39Hlz65qfe2ehsMdJUFsngYVfOFasNmacL1Jb8vMoBmyax9oOBgoy1JN2I0PBkPdvn0L3NTOzpbSNKrVaqrBNaMjzzPleSo3gCGmimmGTAn8GGAWmAb4FRWTVAnpSZKp2Wyr05lTg81Qjl7N2BClSa7gc0/GPJEYqlOXdvD4EINigA+6Njow1MHD2MgEf5omSpE5ZwGQUFZkMRFCkFlQQnqe59QpgwaQP4mZInSJI0RF6IL4wfU8nrfCtfU1JZ22hvz823//v+tf/et/RmNcVymERDjeyk9QxucByqOwe3zijWlsPwovWEWhDqDmLcHhC7OiLKj8ROPKiI7kv0HucSWllKS5xiyhq0CcZ3UWE1psgkH2eN9ZTNwog4JO9LDDZXAUWCLnOSZtAvyofALtmDLdnRBXEHbakjJd7rEPFo+njKJCgYwu54SN0EShEDtWaXd9U3ubO7JxqTodW+e+2mhYoxFMPC4s8uP7Dl4vYQqjPC/ADJ93Kp2sYIpZrsAASJHNd+iO7uKiTpw8qVOnz6gz11WjkTOoTXk6Uj3sa7xzVVff/xu98fO/0LsfvK97O7vqmTQJkpigJQ5NypfIWbkE/vA+cQuUNKO3ImC8CfjuWwRpYFq09GEvpieuycyYQRPtHuzo0vpV3d25p51iV3aqoZ1zDf3t9g19sn1PRTRp+qp66Ct3Z457H8bhuIQ/rzT9CBYVxFNCcwiC1WvmFJV3+oFm6nnwNTOZAaKslExf7/F8h3AOJQOvHI61Pu6pP1dT89yKQi3zJJrPgCpUEX/4fOctcNQ39LV3Ml2tiAEKFnXj2g39/G9/pv7urm5d/USbq9eVJT3l2RAjNVGCcU3SukJS0/M/+In+/p/+EW5AFQAAEABJREFUudJ6R3sHE924cRdDvlEZZ7ETr9VSJTFSRKExm6wC3T3iZHR3d0fD0VCGrrMkKGMs5HmmEKPWN7Z05+4dDPmOYgyqYSxr7HbzmVvnqNuRE5dmmRKXm3wRN0lTTgwypfByv8e1Wi35f+TSaDZVY1eewydNoMMYZ+SvMDO8ISALcV5e6rwqnoky54exjpTj5Tlf5+98nC73/CnlVnkicieVXB6fw8/zJJSXRI9P5fk8LsYgM1PwdqjcoLBnNX16b0eb46D2mVO6uX5N//yf/0/66U//Q3UHoTSy8Qwq2CmUMiaOYzqBSkKlpn7BcFKwWhrtQjuZppSHqYStUOmAW8FxyQRj6ihRbM6hJN7JCz6lSkLQY8BL91fGdaLCw9AXdKwb9gn32gVpIs+Uh1M7yEsZJZhAW2Ck3V9CW8Cj8LiKz0Quw4R4z+WyePoEet+l+0rQj+AnKBSNChXsyu9evyMNS2W0W7O5pFqtKQtBrkArHpp+XZ4HMLxAvw1o2K98nR9E7gALUQqmhIERQZqj/Niht0B3fkmnz57R6TNn1Z7rMMhSZezQ86RQPR1yVb6m65+9rldf/s/66M03dO/2Pe1zPzmJE6bWiFoV4LA/3aXcR75G7HEQrF7yVFoeF05V1Df5UETV5riHbDx86PeiDv2H7qPiDtO+1EVk3i8l+dLEqmDnMAPjtQQMCt5pnJlNR0eQBpOeVnfv6vq9a1rb35Bx3E53ahgGiiebOjib6W/vv6u31j5SGXqSMf7KTKFMZGWEpwFNgfP5l1Sipl8nqkQRYUSp/LgQ8LpnBneMDzAzqI10B86xtySlJL08FvekXud2BOoUUIjOa3NwoG2u3ObOn1Rtfk4FY7xEDpf9SXk/EZ0L/W3giQr7OyLyBv6qor+Exptnmt009mse+qnPnfbH77+jS++9oeH6Da1yrN7nqDxlMOUhU4JeiokpwxjWW109/8N/qB/98X+jhKP2g4ORrly5ptXVdfU5Lhf96v95DSpV9Xomo6+HbLSGw5EGXHXu7+9qe3ebzfpEWZagfxNNuDodDEba4Hj94OBAOeU0mg3VK9RUb9SruCTL5XoxMq4SEGKs+IfoblBIQpWe1ciDIW+223IjnmFw3fAmGHLPG2OqtDLA1I2JmWBsnS6FPwx5I7yizIIMpGmuvOKRkQ8Z4OO0KTwSkGYZOjtTmmVKskReRoiJHJ4e3e8LAgflTdOjjLYRTzCTubt0+gXF1rJu7fR1ZWtXyeKcmkuZfv7Kf9K//Nf/X33CvWq/j8JQkCxVqQhQHjAo4TCdVFLCSqGWJyrGuyow1FMDW0iYZacpbSJH4UZUGDxc4RqdV+Iv6fjqyB1jO9FEBYZ4jFGd7pjHU6PrYe64J7glBrYkjw+u0ssAquAxGB7yH4ardMIl5RQY7kqGmTvmNMHjpmmer5AbdA+XyCLKCdyNh5Hp/vX72t04UJY01G7Na3n5Ap1A59CZFmgTauv18XKr/C7fDCTx0mBVsz+pS5Zjr5nJ7Dh0FBYPKXIkMVHiAybJlGc15ezS2+05ddpdrZw4obPnLurkydPqcHwUGdQ1H7yNXK16qcHGTb3x1/+ZXfrPdfXqNe32ekxar5Ho0mIGb2MKfMTrKSVSVEDW6RghrwH6u3Tgf0TWoyiGhM/po/CjPCWRR4Cfl0PU0UsUUhwFv5TfYXnlrK++4LrMgNrLy/mtgSTGYlgKjFBjcST5/18wouCxud+ILzUhpT/Z18bBfd3cvK7Ng3Ul0cTUUgItay+FMFJ9JVP2/QX9avt9/ebG69ovBnCmzydRoQgqmaNGDKx1+LjfzJCEGFy+1UuVZy4ylJWX/DOXsKdXqGKJwDWSzWzKC7+/ZoRBFWke83gcte/nSA6zeSl+KuR/Gnp9sK97kwMtnD+l+eUlxTzVJFSjSFO9IlzJzH4r6BGPEedgkMO0/FI43eMAm9/vNyD5l4G2fFQFaJGqTdz1PszQe3vslN9+4xVd//R99dAdGzc+lPU31c4ztWstdGVbWQryhlI2Ps++9CP96E/+XI3WnPb3x7p+7SaG/L72drc0YQc+wmD7Rqpgw0VhjPdAv4rrvz67drdDBSO7qOZEngft727ozq0bun3rpjbW1iqD2Gg1VG/W5Ua8zhF77rv3eq4Ug1qip0MSFVOMLf4E45gha5qlykhvtFpsdrrqcv3cnZ/H31GDnbnzSbNMaZorIU+MiSIIMSqgQy1EyUKVFoiP6N4EmALRQTEkmsYnhCP+KIMukDcmqSqetGeaZUoywlmmNMsBbp4pQqcQeCN+4rJMOfKmlSzEhajwwvkXdWblnGqNOW3tD/XO5TvaTDs694NntH9wS//hX/3P+tXP/w/dvXdd3tCqlFJCOzMg9OCxUqojVGqRHexA8jtmQcN7ODlKDGOBES3dsLr6cuOKvwC+Oz40or7jHmOw3WiPWRi4W7pGobgSHu6fTWdY44OPJ1fxlR9hoJ2+03Q/anfD7ZhgwCfw9V13QTlHQLYxYV9UFDD0OqUTKR2V2r6zgTFfVbuxoJA2tXz2guYX5hVjIjecZkZxpYqZfAR+p6+ZycwULcgYQAE3xrSSLceg1+oNBmVb7fa8unNLOnHiLEfv59XuLEFTUxJz5VmiEEdS3NeH7/xKb//iZX32zg0WMGKBZtO2Vjn9oX28vfWH58tbwOcLu2VTyohPMERRo1Cqh+keVig1okUHNtY2p1q3tm7p+sY1bQ7WVSRjfX7hQCcosaB0qaP6Dy7qrbCld+5+pP5oS2UYS9XQD5p5cA9fk9kMh1GHbpWHD31a+AL2MP63ceFNAb9Nji/QIgHiW7XzHuBbHR7o2t6GGieXNH/6lBKOSQvPBSGv+/6A32ELmBm9IpkYXejK69c+0Zuvv6z9rTvaYUe+dveaYpJwT91SDUMTQlCCgYpJg/iunn7hR/r+H/2RsizVQW+i6zduYlfuYMi3NR71NQHuup0ZDQdyXS1sAxtmCeNeorNzDHEzS1SL0sH2hu7cvKxb1y9rd3NDTYxegzFSw3VDl1duphxZ0jSTy+OI6GyzIIsgRBly5pV+bKnTndMcen0OQ15nIZBgUDNOOBOMZ4Y/9frEqECeiBtDlG+eUrd9GNbD+BBMMQaMfwrttAwzk1kg/kH+lPbK4J1maUUb4ZkQ5/HuVrzh63XI0kwe5zSHyMjrcLnCUytP6YWL39PTT7+o7soZjVD8H928o48/29fyie/p9JlFvf72X+hf/Ov/t95692cccdynkYcaT4aa0LgTN36g4Eg2VdB8vakJRx3jg75KjsEDxk2gxLiLjik4LqvyoDQmqLcx7piBMeGopChG8B2xDpjAm1TiS9Id8mFk1VRGn2FQ4FVWKGBfypWQGxf00SydOOQaczwz5q6lGMGPcOFA1gkYsxIcshIscItqxz/inhxQr9Jl564uGRbav7OmtaursmEiFZkWT5zTqfPPyVd/GR1s1HtarnhK8Lt5zXxwPAzJJGDmLj5cHwA5A7KWN1VnddzudOX/Jv3kqbM6efKcuvMnVK+3lbBabTSjkqSvenqg1U/f1S/+8t/qnbde1Z37q+rTJsZgNNmDNi6MtjeJNpjC8D/u9bRAors4/zW8jFmjbXzkDsZ9bQ1QQPs3dX3rsq7ev6xrq1d0dfWyrq5/pqsbn+nWzg3tcrqF/VdBU5U+7jV9zEy+SDP6YIiySE4sqPnCBX1c3NFfX/ml7o7WWACUihy3l9WitpDITzY5CODaFOQPMkVgDN6S+enz7DDfF1zmMGsPVSCPvsFjNpPhczyqmRMCdUh0a3dTN/vbaj5zRovPXZTadflJhpHHKL9UwOfA+cP7nbdAoF/cgGRpyi55oLffflNXP32H+/Fbuvbpmxjz66rnBUY8kZlV8qRZpoRTwby1oOd/8Kf6wU/+TCmngGPG0ubGpjbX19Xb39ewf6BRf1+D/g7hLbCt4aCnAl1tjGPDBtQx4q0sUStP1UxMg51N3b95VfdvXdPmvdtKJgO16pma7MBroN6oodNy5dCnyBxjQK9FkCrgjxhlj8/Q341GS61mR3PdRU4v5/G3ydviRKGpNKkrTWssQBrKanXl3J3XqEMOsjwjPic9q+C8KlBemmCcHfgTEPCHmFble7mOjHh3Pb2iJ5zRZlVckipS58jCI0kyyvH6NFSn/LovWLx8aKfpCeWnCvM09BmM03NPv6Snn/+eLlx4Sa10WVtbe7p0Y1Xj7Fm98MNnVW/v6C/++n/V3778L3Xn3scaDvvyP3NXoT+gM4bSuFSdxUAu08a9++of9DDKBepEPKglVxoYYNmEOLa8GPOpQSbshpuwjqFEczgK8kxYmRVuZIlzmtJ5waWEvuJB+gSDPPZ/WsZCo1rduZFmkTAhX7X48DA0Fa+KfowhmlSLh4Kwo0QOUZ78Pmgk7dzf0q1L1zTcGqgWGhxTn9HTz72k7sISHdtSpLHNrKqfkAfPN3hL8h4HwSd6TWbHEchlwCUKtFCUQqLI4Et8EPgqlGOuTmdBJ06c0cmTZzXPnXrO4EjTkh28VE9GaiR7rJY/05tv/Qe98dovdfXyFflfWPLTC2y4SsosjTJAQWkuOc43eg/5ufuNGD1hZi/nEE+Y5bcmKzg+H072tLF/Wze4576x8aHu7F7Svf3Lur97Wfd2P9Odvata691W33Y0jgMM+VicmdPGE8qjdc1b9wGCSiUmdVsttX5yRjcXB/rbT1/XrfV7mvjdo5OS88FrR2OkSqo+ztfhAVx4PqD/dnyl82Susvp7IoYTaNd2tjRIpJXnLmr5haeU+B/NYQj7mHM4o+Cf30McjiV3Zb+HAv6WIlm1aDKVGNQYgu7dvavXXnu1MsRb67d1++rHnMTuqJ5P1KhBHego6DLsQI0NRMZ99fnnX9Rz3/8jJbUOM8G0jiG/cf2WNnCn/zPZpvb2N7S7v6n9/R0Nhj2N2ThgxyvlkmLUOp2m2p26Ineeezvr7MY/02125BurdxU1Ul5LMNyJsjyVG8QMXRcx2EKWqi9wQ5oqIT7BDTEqYjBbnbZanY461W68q0YbI46xTDJoa7nSPFfAH5DB4CF0npHXwzFJFGZwfxITjCrIMlzyU0502hCqcA3dmxKXksfdBH8FwgmypsiT4s/SWX78CeUm8HDeCeGYpnKk1CNDvowrhIoXaaHGUUK71dWppQt6ZoVGP/NDPfvsH6m5eE63D4b69dVLurEx0pnz39eL33tJd259oL/8P/4X3aj+A/mhYlIqRDrQcmxgTeUo1WKnpbrW2c2+q30m5h674wH6oiiHMia3T/CSniowmofGupyFC4xv4fGgwMBOJiMWBCOO+IcacTw+xiCPp3HEj2eYaIIRLhhwE99hAKEUHCWrwBLeJau80mnIW2LcC3bmJQPGMNoiHavOvWrJrsaUcveYjIK2Vvd081MU7NZEQ6NO82d04akXteCGj05OOf+xoIeeknK/Cg9loD1UoYmJ4hEAABAASURBVCCaRqr87hJ84rfUYZmHWZzDdBCbrBLSxExgcNZAXQmTLW+01V5Y0tLKaZ1dOqsT8xfUrq2oni6qwXVClteVJZlKJthHr/9Ur/38L/XBu29qe3uL9pYKS1RWvDEt5mERpmSjLg7hHgokCCocRTzkcVkdxyMP6/Rl7nH6J/V7OYd40jzfjK7UgHvf3cGW9gabGhV7mti+xskewI0HGtuBJslQ4zBWGWg3H1eRtnSXXbRo5xKl4BDtmExoTxbPQ2hHjajaSye09XTQv7v5N3rl3ivamfQog/5wFsyB6oTsaGzCn/nFoNF03BeiByuYmYyygiLhYyDOKN+h3+YpRTGz8cn8LB3I4SyMTwCRzohen8GEE4tVbeal/E/Zds6eUopyLZEJNoytILMoQxZ8MjOFmZySc9Pf2VNSvOPvTIDvomDauWDsWUwl2vqD917TO6//ldLhNW3e+Ll2b32KrhypldeUx7qiww1Zo6V0YUnl/IrOff/P9Oz3/xvVWHTCjiP1UndvrWl7a0cHu/tgS/t72zro7ajX2610vA/cEh0cLVOj3qyO7RuNGgNprD3syZ07t7R2/652t9bo/TE0ueqk582mMnaueaOuBINoGEeLUY6AUQzUJSEcScuQ2f9lT7s9p/Zcl+vHjvyX2Dw+TRvK0H1JlirBaEbo0zyXw/nGJMHuJaoMOfxCpIwQJPgXYiYZVg6Ix4iLISqEIDObAXqLCoSPAE2ashCgrAi/BHkz/CnwcmKaKMkyFgW4lG9mmtKlyEV8nilkCJlluRq1hpa7yzrFUfu5s8/o2ed/iAF/Wgq53r10Q+98clM17lef//6P1Jlv65cv/1t9/P57mtDogcZLQZZ2lCc0TGNFT59/Xs28pvu3r6oY7mHo/ZcXJkzsAv0xId9YBUbUQS8xUVEwKP+ymBB0ugnpE5WaVC4MqrxTxV4QD1BIZYVD/5RHZdgx3gW8xuzSJxhvz+dugTIZY8gP72RKFg8lcW57wkiKA1Poix35jq5Q795eqXpzRfOLK/r+j36kCxefVrvVka+gzEymb+MpZ0zcPcQs6gkdr5/jUeSVkgmkuLwxVIMio2+87+scHbXYpXeXT2p++ZS6CydY4bYVkxoDuqYmA6iTSe0w0Pr1j/T2b15ml/4b3Vtd18GQvrFAX+joOZTe3aPIr/BU8kHjeR4CSv/zdfKwA/Jv/D5U1jfm9iUMaPdIu6cxUWKRBWNQYOQQrZKBVzDGy9k4Jpo4pgDsqtHMACuAt1FJYuEgo/tLXLeBqBWlKLH6+RNqfP+C3h/d19sbN3VzsKd9FsRFaSxUYVjCd9am3oaliKB8Ykk8fIljHk5DhnMcBL/GW5VFuYdZzZynKpliIfkvu+0mhW4WByqX2lp86qzmz5zAADTk1wp8ZEYehx79kProhN9xrLfecfyOi//WiitFi9JnqZUcod/V67/+qa5/9oEKrj4uv/+GDtbZEaNfXT/UsB8Zxi8FtXZHze6Csva8Lr74Ez39wg+rfmTdqa2tHjtqN8T3tbO7o93dLe0BN+Z9jtnHbNYqXcx4TTFoTXTT4twCtqmmESfBWxtrunP7hu6zG9/aXmdYFHIjX+1Oa5myWg5qSpEnxa6lWaYkz0GmkEQZczAhrsEGdnFpSfPcizdbLbXabfI5bSbP53oxSfFDmzvgkeFWqMrIlVJekqfKcNPcaVPFJFUIQWZBIQZFEAinaYq9SJUggxvnBDpH5SctcZAWMdJOk6QJ+aPSDP5eLulZnqGPM6XIkhCfZJki8XFGm5A3TBmkSmKmGo03313UyvIZnT19Uc889ZLOnX9GnaXzunJ/V3/963d0Z2ek08/+QC+8+KI+/uQt/ae/+Je6dfuyImd+IRoNnCjHqLeaJ/X8cy9qsZWzQ/9QPTp/wLH7kA4bY1wnlSFHnTBg3MBOML4T4qf+sZymZLCU0DmKQxfDW5KnJIwakFA8JYqwABMUVwWMdWWwR2NN8DufYjxRWZQq2LUXyFDChwjyl8hswqYrjKJs33T30l3d+PiWbBBVr3c1t3RGL3zvB7TFBbVZyaVprmix4lVWspTCqQDDb/AaeQ+B97d4zTyfkMFlmeIou6dZkCrEyg0MqAyD7oPDV6R5p63u8pIWTp7Q4okVNdttpVnGzjxRPUvVTE01G6q3dkvvv/Yr/eJv/kKffPAeq+p9TIKXp9lDWxogNG0TT5sCQmKRk8mK55GvJx1C8DGDfkb5oK2n/J40PC13xuRzzmFZ7n4u6VsMlspiTe1aW+2Mdi1TRRbB5utWxqSPRUc1NhmfZXVa5HUsvEPlaSV08gadVcZbBT1LuinhFCkpUilpqnHytP7kf/wftfKTF3W7PNDl7VWtDQ40IJ//bkpR8VD1mPspgiTCFUf44S0dfDz9GAzaCiT/Nq+Z0ZU2y2L4g/hyulNwImGVfJd7mzo41dbi955Vlx154EiyoFMmzNuqXXy+FiVN4HI5KziQ7r4HsAfe78BHyVVTufso9h5fATG+INqjMvydx7m0D4QoqvaVQkhkMUjo09uffaQP3/i5dlav6mD7rm5c/kjjXk+1mCt1Q4URqdFXTQxko9lWo7uo5sKKLjzzklZOn1fOItPbYm+vr+vXr+vevTva3FzT9uaqthib+71tdD27J3R9YFQERMrSRJ1WXQtzLfSPNDjY1Rr34nfYGK5jR3r7W0piqXojx2ZlqnEs7oY2SVJFkLiRQ64Qk1k4oz6pQuK0DXW6XXU6c3J5W62O8rymFJ2eZjn0iUKMSsifQF/Fp5lCiDLgrsPQ/yEkMlyzQFqihPISyq/S5XFRLkOFEBSc3t2I31EZcKeJipQZYpSB6GVTB3NaaNIsU+JxM1SLgyxFZkB5GfIluEEyCQQLJGaq1ZpqNbtawYBdOPesnn3me7rw7A+1eOY57auul9/4UK98cEWxe0rf/+Mf09g9vfnz/6hL7/1S/eEaprWngkEQlMg7+GS3oWbR0/3rn2p9bVW9wUBDjroLKOk3+VNNVjfmGF7PWzBxS1BgsItqgBXVJC48DkycFrjB9tWcYzTiGH44YAU30mg0xYS4Cf4xmGDAC+fvgIeX63CDMGEgRQWN9wqM+G3t3KamBXJnHXUZmC98/4d6/oXvqdudp1FTGW0lmcTU9vzuPgDRX/V6xQ/xVbRfI30q04OMLukUsy/yGwPFGByRgRJ9tQfq7Ra782UtnJga9IUFJiYr15TBkjHQG3mqPExUcL91+9P39Pov/lrvvfEK92erGrNwojnkzeJV8/Yove9AFS9/KN9ntnufAFA/AdWTkEwlehLK74LG65FYqvnmok50T6tbW1CK8TW23KWPRdrI3ZJxWLoxx4CWjH2miMpZmrenww34bKmEqKXMTKllGPRUWZHp7Mp5nTp5Tqefe1bnfviSes1MH3C3+dG9G9rt7atg3hz2R+l9UcKmel1K4GFQVsB4Qjz9eukP4FkgkchSAboq9TB83NWDxwzpyUi1NKCQS5v3dGuwq84zZ7Xy/WcVFzsaplED+JXQqoQRdKVDZDxiRfy04FkMYad9KG6W9G05FFGxd/fb4vl3ysfb0zEVwpvbfa5399l4ffzBu7r8wTuyvTVt3r6k+7c+UUlf5cFUS3L0ewuD2FKXHe7CwgLugmqc3q6ceUpnLj6nuYVlGbS7uwPdunlLd+/e0fr6Knfl97SxeVf7B5uVIQ8M6mCmIClPM3WaTbkhjzbW9sY9rd+9qXu3r6Fn7mnEKW+CIW9yrO5H6zX/Zbdarhz9lbAIyLIUw5jAyRRCVDAQU9LrmmOX3+HUoNOZV5MThAblZCxEEnRbvd5QLXejnimFR0ZcltYU2eTGmCqCBH2ZJFGV0Y6J4gweDuhTWVAMidI0xRvERwGagBxmUWaBKFxoDUR4RXi6G9xfGfKoKg5/iEExUl6ayMuIISoQ54iROOJd1nTmBp9UlEDBJlMgUyqvSK3WwKjPa4Vd+pmzz+opDPppjs7T5gLH7tf173/5a11f3df5C8/p7Im2Xn3lP+qvf/avdPPOB3TUFW1uXNFnH72pm5c/1N3rn+mt117Vyz/7mS5fviy/c+0P+qzMMQySfKIKQZjmKlFuHnYFQpIqP+PNXQK8njI17u7z+BLFVzLZSZTIbzOI+IIde4lW9AFaQFNQjqjpFEEq3YiPdO/aPV375IZGHKs30jk16wvU/ay+9/2/N/1Nf1acaZKRzfTF51FxX6SqYrwuKKVyhipONnV+B1+X1MxkZlVpFqPcoCcM3oTBXMd4zy0uanFpWYvcey3hdtptJkNNaVZXndObRhaUjPfYpV/Xh6/9Qq+8/Le6eeOm+qNCE9qz0qkSo6mU96mD6vpL7O/+LZ+gSHsSoifg82gS40jZlFimucaClrtn1KktctyeKvivrVet5DlN8n5xWQ4bUY94SDf5TxAn9AosDGpW08XFszo3d0KtMldUoqUTJ/UsC+5TP35Je/Wo929e1XuXP9EdFOqAxS2DX/LyZPLHv8fhcQ6Kq/ruCy7EVVzVeMxJAQO4BgLzz8jpNKxbKGWaYcT8XOeY9crGfY1PdHTmJy9p5anzMhTakHxjquX0XnbF2j3H4PyOBStvFQf7KvA7/lRlHy/TIxzH437v/IcClsxZesmCDGNhNPju1qbeevU3unvjsvY37+jah+9ouH1ftTBSI4sYvRx9UMc4LnH9eEJdruY6iyfVXjilhRPntXLqglLsB+qWo/SRbt+8q/v3WRBsbmqP+3Hfjff6eyrRzQwKRgiNE6JydtgLC/PqtBsquR51Q752/4ZW79/U1jpjBZuRM0bqHG3ns194y/MU45kge1CAhxn1YBy4XzwxRjUaTc2z2HD4wqMzN6ccIx6TRBGjmGF8M18MJKmyNINfqhCjzAxIIZhiDIoBQB9iVIiAsJnJcCPxZiZBG0KseCTw/yKiInmnSJRQ5iEO5UnglZA3xd6klTwZujdTgt+C53e5cYPnB8Q7XWXMS5mQDgQFBEsozBlmKPg2u/TTdNIzJ5/WD577kV564UdaWTmnW/c29Fe/+I3e+eyO0qXndfEHf6Ttg9v6z3/5v+k3v/6Xeuf1f6P7n/5MO6tXdOmzy/rg48t69dXX9K/+xb/CfVXrmxvaPThgdYZRp/wCVKeLJqbzhI6W0AUS8Tp8UBRitVZyJo7ZYBCW8qND31kXKAhHye6m4GSgKEYqqmP7UpNqt2OEC5gayi9R4JhztD/R+s1t3Xnrlrav7KrsJbKkIdU7Wjr7lP7oT/5MLzz/AwbtIo2Zy2ibYCYzkz9mESfAE+dJ3tJJ+Ryj9QGvSnHD51j8k3hLMh/HYR4zk1mQId/D8PjjCPKVaxJTJezQ09mAbjL4F7hTWuS43d0ljt/nMfDt7pyyZl05x1tpMlZS7Gm0dlufvfumfv7Tl/XG259qa2+oCQumqpb0RaAvpjJSdyLdL+Q+lPXL3AI6pz+E05pN5Xf/b4NCJeNu5Ay8AAAQAElEQVRqiiN+8DdkdTypTId5v9x9WDL0IxFWIQ255mpLOjF3VvP1RSVlRsMESaTTZ6J+Dqv6Lqgkc8nZo7ua1UDQxEnCgipTNqgpm9R0eu40OKl6bMhiJgl+wVSba2vlmQs6/6c/Vu3HT+tuS3rt5qd67/oV3d/dUh+jzmm/DFozE0U9gMQiBMifElloRZ+DHgRGGZ6P9ZvGsQQTMa2EaEpIS4qgiFXm1Rj+Ac8Bp2efsNO6q6E6P3haC3/vBeVnlzROo5KQKoMZrMitquxohjzwYXlipKkCc5m+Oxof9KHE4KJ9pq6+tce5+vR0HGfq4UNUwpJowHvyEB4m6vfk9ZoUiApQrEb7GVEu4yjmwrpVuvSzS5/ovdd/obBxWRuX39LGzU8Yoz3V0LkN+q+W19VkY9M5eUoLpxjDnOCmzZMaZ6eUzF/U8qmLqrfmJfp+eFCyILinOzfv6O7tO9pG52+s36t+0Q0TowyDGpJMovys3tTC0qLanQZ5B9pcu6v7d69rffWWtnfW2KONlecZyFXLcuVpqhydlaWZQoxHeswwcCVzRxaUprmaHKPPdbpqz3XV4WS1RTjLmTMZwE3hmWaZIkZ1ikRJTBRDEC+wGTycVOUEEsw8PiiiO6UgGSBeZjLkMeJDkkgeF02BRUjCDtpMkJhijIrIGmOiqdHOFWwWR74U2dMsV+JyVbxSxTSVG/RAnKc5EugS2sARXCmZmUyaAo8xMYyejiEohbCet9XtoIBWzujihef10os/0gXu0kvL9eo77+vV9z/UiJH9/FNP6emz55RLikysDXa5L7/6od7iWH6C0irGgXuSHf30b3+hf/8f/7Pe+/CS1nf2tT8ca8wkLRQ0YZCV5IedKhAuMNQlA/Bo8h7GebxQMqCYYYI7NlV3cRMLKuBbsvvxHeOoiDKuZ0ZrB9q6sqo7H1zX3Y9uaDAyJXlLCrnm5hb1zNPP6cc//iOdu/C06gyyCB+ag/YxfRtPWZQqZiipbInMqvBtcP8SHl+SlDBgUgZGBqrJwg682e1qnp35wvKyFhYXtMBxWrvZYjJlque5smgK2a5UrOrWlV/rvdf+jd555TfavDvR8CBlBKTUKkj0gWg9/Vf4HPZvaUVVe2NmZDHXXHNeK37k7gad4/FQJjLGmZ7gMZWMnzFHnoWaSUsn5k+y2z+hWtKQG8TC+Rg08GJ4KWaJmssLOvXDF/X0n/4xhv0nupeN9Zefvau/+fRdfYDS3NjZ1oSrkjgR9/kAcaMDBu66kTf4HYfHeVpSmNKJsagIyscGAmsjgByB+qYDY9G3r7fWbuv9gzW1v3dRz/7jP1H3qbNqcKcqGWNERw+iY8DlsfrD8x22wKzZcy419lZv65N3XtWtS+9ypH5Zn33yJsb3jmRj+S8oFugHqzWVNtqaWzmlueVTas4tKdY6UtZUnSPsxRPEYSxDMI3HE928eV23b93Q2v171S+6uVHe3duU0Aw+L4bDEX0c1Gw0tLTQZfxGHexuYviv6daNK1qv8u2ogFeWZsrTWoU0TZW6QcNNQAhBCQbQcDFl8sfDrVZbrXZLfpzu/mazqSzLKlpPT7OMnXhKXKoQooKFCgglow4BfjFGxUg8/gBiFfa4qCrscSF6kUpIM6NRCQVcs6lfFUP8vDGJ8IsyswpVmc6DvC6TmVUyOG/nl2aZPD6JSeXmGHivg7eBpzsieSP1DxKvw6Jk7lf1GN/ARAyWUuEGRm2O448lrSyd1rkzT+tHP/j7uvjUi0pbXb3+yWf62evv6uqtbXWWLihvndTd1Z7+0y8+0JX7YylfovtqNFqLzgC1tu7d2dDPX/61fvXrN/Xhx9e0urmvg2Hg1DDTWAn0psIcUunC4DczmRkRCMdo4BU2XpNxqdFgjFto0kcb9dFAPWm8O1axO9FkZ6xtduBrGPDr717Rlbcu6c6lWxqu99S0hhqxrXrS0aml85w8/Fg/+fHf1+lTZ5Ri2GJIKTNQIOXKZOb+IKNt9KQP4gjwTmUnX4nwJcIX7F4LFiXFpKQuppLKOgwXMsLEl59DAZsq3eV5AKd3lDN69x/CzOmijH5+FJzOB4YPHD92T2u5kpy+506q4/dM84usnE/o5MnTGPUl1fO6arVEeRaZhCPl5ZZ2732oj996WS//1V/o+tWr7PpKFEENUC8v4CtgpLuBOISHifov9p32QyH/mfrpN+87di0pC+FubV4rcye00FoSMwwjGJWgOQPpkskfM5NPeBwpiKdQpO/D0FRj2Xxq/pRWOicYvy1lVoMkQuMvxCYFMhYmFYzbvNnS4sWzOvn95/T8P/lTPfNn/0DF8rw+2VzVzz58V7/86H19cue27u7vaU+FDhiffcbSBGVTIE/BCZdjMh6jrMcaYfwHLMSHw4mGo1IjZJ+waB+NI3O51Op+Xx9trOvVjbt6t9xT8vw5Pf3n/1BLLz2nol1XkWdMC4SDt0vsbaTKj+yVq+lTQvOYBWEJhSfjfKdvVc53WsJ3w/xQj3yRe6FiMtJk2NP9a5/oY3bjWzc+0RY78TuX3pYG99XIJipjoTKNCoyduZXTOs21anflrJrzJxQaHcXGHP5lLZDWbHeVpcx1dNna/VUM+U3uyO9pZ3dNW9v31OvvKMZSY8oVPV9nIbfI8fcKY7CRmUYHO9q4e4u7+RvaXl9T72AfGYupEWPzUAMZxjt1ZCm8UhnjOsZExhgVY9VCRIaaOu05ddFbXXbjHdBotZSyE49ZrpCkSnBzNiweZzFViKGCmSmGpEKSZAr4zRKFSBtAI9KhwIkzBEXSYkxk0KbkibhSULCoSHwIkaBJuEaaeRwyuKsQiDfyBrlcMc0k6ByeHqBNkdWRzORMMNwxQB8jZFERNwbC3qhT6KHHxI+ZKhK+9KqC5aqzElvk2P306Yt60Xfoz39feXdJN7f6evn9G3r5nWt68/KGXn73tvbVUZEvKNa6SrMWyr+lRrOrJscwtUabuLqu37qtX7/ymv7257/UW++8oxu37mrL//0hq7bBBEOMHIUFFQjrbmmSJQEkmjBoRv2xJnt9Hdzb1M7V+9oG65dua/XD61pl533jTQbqL97WpV+9o3vvXtVkvV8pzrm0o/nGojp5V93WIguUi/qjP/oHevbZl9SdX1KCIWe8UZjRWIliiDKjcFn1w0fTdmOaG6iIifrcW6AAx9RjzJH/xIHxLg9pZ9lciRXEFSrIPY2c7uRmfpSq05BYvYzZadGEjscT/AavkRdQTwXaN6ZKGPx5s6Gs0WAV3lGr26ncrh+HzS8o414szZvK8oZaWaYMxbC3dknXr/5CP/3Zv9M7772nrb2xxl4tWFNA9XofFrSZGxn3V5H/p/p4vz2o0MN9ZNXQMU6L0pCr21zQqYXTmsfNQqZUUaHKWsrbp2DMOap2gq3RlsVgQnu3dOHkRflioBbrSqtFp1U5H3w8bPALijCI5A2E/N/8zp8+qZd+9AP9o//uH+tP/m//vS7+t3+s8dkFfdbf0k/Znf3/3vyVfnntY33Crv0OO6St3T31OCJ3HAz76uMfcIUyljRExlX819jdX+Io9fWrV/QfLn2g/+3SW3p1sKnsJ8/r6f/hz1hEPK/a0gLGgcU6eVw6IZeqFtGXPBUl6d4Aj4GIh+K7fL/7Er4L6Wk72rikjXHk8PsLYtXr9fT++x/o6kfvaPPWp/rkrd9o+84VzWHE6/kYnTdUXsu0eOKEzj31rE6df1rdpVOqc6oU04YUaqq359Vll17vzBM27sTHunrlui598gk7c3bl63e1s7euwXBfsokslEqSoFq9piWu7lroFmNxuLu1qvu30dlcwexsrWmELinLMbRR+cyIJ2mUI01TOUIwmTGiQYJB87gGJ6l+iji/sKg5rgU7c135jjzPcvJkIEVf5coIJ/CxEAQXmRn1jUowshFeMSb4PTyDx4WoCEKYluluJD7EUMWn5PX8zjdNM0WMbnIM0ekiPCre8Kf8SDgQ73KEQBr0aTbNexi2OI2Ph/SUn1BWBl1GXJqlSrNEYWoVSk1dHF4zo3Ik4fd4wzUazBQVMOhJUqeB5uV/bOSZp76nH7zwxzp16jmNY0Mf37qvD27d006SaZS3NAYTYM2OsvaiOt0VtdtL6nJEk9dbdFRdJZVY3djU+598ql+++rpeff0dffzpVd28varVjW1t7w+0vTfQfn/E6m7CSu9AG/c3tHb7vu58el1v/fRVvf6Xv9Ibf/0rvfOz1/TxK+9Vu+/bH11nR74uYVAWa3NayNtqZE3KbIM5mbXU7pzS2TPP6YUXfqizZ8/Lj2NikiogU/RGjEH+eAtJVUtMHYk5Uc7gftJK0VzQl46oAndMnj7HRHv9oQ7YyYwtamwBRR1kIRGbchYlhUp+YAaDghwFfDwGl3iDtYNEXpOZiQ+vfQEkHMVp9pjZzPd4x5BJDrGypp9LI0+IUsxYjNWUNZrKWN3W5+bUAovLK1pgErfo0xhrtGdLDV+ghYGG+1dRDh/onZ//lT7xX6S5d0d7GIChxpqEgroD6lXK60dVEasoCdEYleEraEjC7v+2QBG/0/eB3F6s8XHgVK/7QZkqtbo6tQWdXDijE10UJcfmxlG132m6EXfQVNIEeq6DNAhqZ109dfY5nWARkKcNpUlN8n6j2dytUELP+BN9GUBUUAJNQpMbSAkHxl/Wbql7+oTOff8FvfRn/1Av/l/+Gz33T/+RVv7eS9rpZPr4YF2/YMf2L974lf5fP31Z/9PPfqV//trb+t9ffUv/5u339R+5Kvt3732if/ar1/W/vPaO/tePPtZf9fZ16cSc9n/4gibf/57szBnV57tKUDpVP3uFzCRgYeoSkIRfj3iMih3C8z4Sj8j3W0ZRyhc4HxfpMdL9lqX87siNMTBFoF5IH4JCDBoNhrp346Y+eO0V3bvyie59+qHuX72kzAbKsolCMlGaNlWrd7XANdtJ7scXl86q0TjBPO8qxlwxqanZXmGBv4BbF13LLl+6fXNVV65ck/+luG2Mcq+3o/G4z6Z5xC57qJK53eZqaQn938qiNN7RzsYtduPXdR9DvrWxgXwD5J0oSaPyWgrvBHkSyo34UyUYPN/1mgWZGfImCjFVrcFY5iqwy0aj2W6Tt64kzaCJ8rEeY1QSk4qP+81M5JZZ0KEbQqjS3RWxRprThhBl+EtNH4POZRBx7nq6pzhNpIwkTZRiR2JIICGvKMNwLSjGoED+GIIidYnIHqGDUAG3kpF4ny8Wg0KMJAUFp3fepMUkKkTiWBi5W4VdgClcTMc0JJmmD3Hm8BBxFiSjQZJcDQz0qeVzeu7C9/TcxRdZaZ1UwvHrkELTTlPGjs2yumK9o+bCSZ0494zOnXteKyvn1eFosZa16Jy60jSjUpkK1M2e/5d4127pN6+8pZ9yDP+3L7+in/38Vb2Conjjzff1Fsf5H739kT57h13DK+/ofYz3/Q+vabK2r7Qn1Tjmy4tU9aSpVt5RC9IQGQAAEABJREFUt7WgeQxOuz6ner2tmDWV5i1F0haWz+vC09/X089+T6fPnFdWbyhlJRpprBCjAvWgsnLFLCaGKuVoqvzyJ/DxiRJVyv1T1/2FRQxXonFMNQhRu+zOtzDmW+ORttmt79OkAwvQRA0Z4P5LYyrhjZ/Fa3VnGArDvoOqL2xWVoAMvwFiVKVp9piOomcxv41jFbGp+kE2OZDdV4RJXlPKaraGUW925tRl5Xvq9Fnu0k+o1e7Sbt52LTVbDc3Vo/Kip53bn+r9X/21fvnyT3Xt+nUmdVEtXkpFlbRXIZoS+OttXIH6uwvBg0Qn+Dx+j8Muf1HVYyak9yutOgtVTlmFA9+EUZ+rXV/U6cWndXbpKS00l5TS91ETxsGk2lUnE+hGuRZqJ3Xx1IvqtpaVhAxe9rmmsipOcK5gD8KHvkDDBxYHLkMBncVEWa2u+lxb3fNndA7D/vyf/EQ//sf/SD/+H/6Jvv9//+90gp374Lmndefkab3Liczb0L+d1/VWVtNHhMfPvKTOP/ozzf3jP1f9z/9M6Q9/qPLcea0nda0PCg1HlEQ7mCEFL8VW4onHgzqKmIb00FMS+ipA8k1fL/rzmPE8jJ4Ff+8do63lqCT1tpugZw2D29eta5/pw7de0/qNy9q8+jFH2zeYjSMMuSlmjMlaTfXWSZ0886xOnjyn+YUlNdDhDTZEeVpXLcm0MDenLov5pJlrVPS1u7ujO5yq3rtzV/5PkHd3t6t78oODXfUHB2xY4I9ebdfr6sCrjT6ZDHa1fveK1u5e1cbaXe1sbWo0HkrBlGapavVcNfRxlqeKSVCSRBk62dBLIURFxm2IQTFJVW+01J6bRxd18DfV4r683miSx/OmSlJwSB+izEymoEhcRK4EHu4PpIkUM9Jn8HAFwoGyDRmCRcnpHMTFGOV5zYK83QO0Ed4V3xBlDj3gafAwaJ0PsbAyuRE3SWam6PyAQaPZYwZNmlR1CTHKgk0RcUGQL9MdswwPO0bQgYOplZV4pmEfJ2ZRdSb1yvKyLpx/Sk8/9QIG/ZTyrCUVGYOjpRpGc5l79uef+4F++IM/1vMv/Ejnzz2nExj0RXbpLRYE9bypLKkpi7nSiIuxzbhXD0mD4xlpe7evjfVd7a4xKLj/7t3Z0gZ33gfX15XujrWQtLRU72q+0cWAt1godNWGb9N3immdCqfKak2ltZYCCqikrFqzq4vPPo8hf0HLKKiUAZwwaIxB4/V0hSxN6zp1g4QRcpQWVJhVhngUEo2SVCMWJH06r08jH5C+C3UFGnwvBu0Rv8rR5PWdHd3mTvJu70Crw6H24DOER497/+FEKpWyeEjw0FkcxZqXWS0iKFPs5AmXoFCAFpkM0iM59cUH/qrSIfycW4q8sx0w3uo1M5k5giwAMwWL8kGZ+XEXk7BWb2K022p15phAHS0sLeF2mYCZ8qyuGm3daGbI19P9tSu69sF7evPnv9DHb3+gAackBXeqBTy9DQuTCij1uKcS8nGJv7/xNBvtqCOoeqhs5U4/JcFSfOhXK2r0fEvz9ZM6s3hBS61l1bmDzjGCydBULxo61Tqnp0+8CM0KOXKYYMiZkyXth+PDlrgvvl5OVczMY5r2q6pIL3+Gkr5gEZLTxx36dmXlhE6cPqUTT53XxR9+T2d//JKe+bM/0un/7p/o5D/977X053+u7p/+Q83/6T9Q8/svKjl3VpNuV70sk//qygT5h0XQna1d+SLWx62Qwapy9SWPkXYcBI9ehNTjcET0X7fHm2fWRtV1nY0ldscbd27pzd+8rMsfv6WttWsY9Q91sHtXWVYqyRkTSaI0b6nDffjymQvV/wzZmltWWu/IjWuaFvJde4u5vbTQRgcEJWGszc07us69+82bl7S2fl0HvW31+wegX8F/xyKGoE67peWFOdWzoYac+Oys39fO+oZ2Nre0j/EvuarJ8ky1ekM19HHGOEoxXhGd7AjwMDNGD8AfQlSSQA9tZ25Oc6DRbKrO0X2GrgoxUWABkGLIMxBiVIzEhSBDL8eI/NQ5SzP4JIrQRmhCQPda0KFr5v6gSHwCvbtmphDCEcxMRjiS32EWJRFnQQl8K6QJC6qUcKoYokIEIZAvKliQmSkiHx4F0iOwGOThCG30shPy4oYY5XEh4IYAiSnosY+Rcgi8vGZGJgFcOTAoPjktaq4zr7Nnn9aLz/9Q588+qyb3Ki3wzNMv6nsv/VgvYMyfvviCzpy5qNOnLuj0yfNa4f5lrj3PgoAOwNCmSU1+ZBtjTqUbMssUiWs2uvJfElpqLirvBQ1ubSndLdQqa+xiFtRqdtVogWZH3e6i2q05NepN5RjuNK0rAwxXJSFTwsJhfuW0fvz3/1QXWHy05xaVsSCJNJAZzXHMuOHFsJr8h1rLzHeUicY05Aj0s0QHeaqtNOpOOdbNYqir44EuDfY5ntzVpYMdfba3oxv9nlbLie5xN3QL/xXuFq+ykr2yva3re7u6OxhobTTSJuk7pbSPHP2QaEAZwxA1clD2hPhDFBj4gu5zlKWQU0ePGRIfQcL7aOjRjxn5PWnWt1JUsERJzJVlPtEAVyT1ZltzHGmtrHDqguKf54gry+oKMVOSBbU7UWmtL+vd161P3tGrP/8bvfqrX2iTCex/6EcYjvLwaJ3yTP4jmZn88a/D/X9H+FrFmllVB7MH7pSR4YQZ3I939hptHVkA162thdopXVh4Xs8svKSTtbM6WT+tpxef03OnXtByc0k5ptxou1lWOSfjW4GxcBjvrgenMIIGlZdv+IPMPgfGmcWgEt5lAYnLRFyWpFpYWVH7xLIGGXMgrcnShgrGwyikGoB95oIvWPsx1SRkCqGuxOoqQ03rXI/d2u1pzJiVTDRLBQYVrocfwNNFuUeQ6cseo3KOL6P5rymN5tBhk5XonMgxXzHu6eZnn+jtX/+8+uNdd69+oNVbnygp91TPRiqTvpRMVG+2tLJyVmfQ44unL6rOUXisdxXSlqIbokxqtTKMfYMyBppsX9fO9XfUu/exBhufavv+h9pev6qD3VXt7+9ozAlkvwdvFFS71VKrWVe9kUhuyNdusCu/Cf2G9rd3ZZxc1rJUtSRVg914nudKKTPEqIAxdJgFmSSzqMg4S9Icfm115xcrdLrzqjfbyvK6AvozhAiPHKQKMaK/EsUqPujQeJqZeCuoejxMOnnNcC3K+bjfbJrm/or02MfktEH+mJmcf6AsiTgLitHLjjKLquKINxCgiZQVSA8hyBGJ83izoDTJlHH6lVJXdxPaJ6HuWZopBVmW4+bKoaEkfePHCw0h03x3Wecw5C88/yP95Id/qn/wx/+tfvLjP5H/otzpU+fVaS2o2ZjXvK/8ls/o1MkLOuV/ZGDptObaGOVGl8HVVCNtKo91OrXDAFhUu7GobqujyNZ1/96m8mHQXK2lNnGNuY7qjnZLtWZDaZbKKxypdEwSxTQFuQLhVmdOp89e0Ivf/7FOnT0vDyd5phijzExWtUSJWyoQIGoWg7G0oAkRoxh0EKI2SLnLztqNsxvkW/sHut8baB1sOg4G2uCufwN3k/vy3Yk0osGHdMrmcKyNwUhrGPGbu/u62evpzniimxzDX+v3dRujfl+l1hBig/K2wE407QTmAXL1ie8TN0YeKSBv5DjWmBAIhSKeKrdSpU1UqiDy0a+FoEBdAq6ZPURkZqQZvE3Tx2QWlNBWKQOoVsvlq+d6vUE7tuV36CunTmtp5YTyvF7R5bVE7XamVm3Ifdym1u59qE8+/JVe+81f6ebNm/KJzjynccVjM+D8Hb1+GvNV+E5Ec+PljOkvWcGxelQzzmu5eRGj/n2M+A91au6U6jGlrcb0aenUX4C35aH8h4mH4eOumcnMDkm+6FYDaFpGyritj6Qau+xW1pAviH2glWGoMpAQJppwbl/K+QWFIiidRNyIrMgbUvUQ7M72gXYw6iVjyICOPZ7zWPAP3q/ZAoWMseGg6Y0eoW92uLf+4O03dPWjD3Swek+rVz/Blt5Uqp7ypFCWBeXozO7CvFa4G18+cYaTtrOK7MaV1hU5pbEYlKSR+Z6ongfFSU/D7VUN7nPStvqu+nff1uj+u7Ldq9rFwO9t35f/AluaZao1WuiAObXRzVETba2tam31mu7duqKNtXvqH+wz5AvV0gx5UuV+R06+FEMuHjOjVlME9FSIQZ6W5Zka9bq67MZb3I83GnXiyU/eGIICSNNUGXxjEhVsGhfQnQGdF+M0bGbyx0g3zX6IM8PvgN5s6p/SmTsK4UF+M5NBF0N4YEvwO00MAa5VFpmFymNm8jSvi7sRQx7DNG+IUdHDMUATBWfcoBgeIERoqFN0F9oEOxdI542CTMELeAgibgpjiDA85IBEZoY/AM38Bm0i37m1MdhnTj2rZ57+oS5eeIEd+AUtdJaVpy3JEgZPpkajyU5+ScsY8TOnLurMyYs6uXJOy4snNd9eUqc+r269q/m8q24+p27aUHdcqHf7rgIr/Pm8A01b3ol1BklWqyvBwCSsYiykFFOroEh8kqtGeSdPntLFp57Vs8++qNOnzqhBHiov2kMKmDzqVAivQlWn0icDcSVEI8s1CIl2UEqr7Lx9J30bg33PDfJwpF2OyPuKGljQEPoxA7Fg8A/hMWKL4zwK4n1BUas1pJioj9EtkLeHIt9mkbLFKnadOt7c39dnu7u6MRjqBouFGxj8W5RxG/+dUY/d/UD3cNc5NttiV+sLiyF1HijTxFJ6KpmZbyYzIfMQclC1h14zk1UxpVzRC1pBW7q8APEE+yrNoPR4Jzcz+eCJyJ4yUXKMec6Er9Xr6s7Na3FhidX9CbVai8qzpvK8oVqeqZ5H1dIRE/mS3nn753rj5Tf02fvXtLvOyn2U0OoR9oYUYQaTgslhuGYms4dBhuot6ZcCgR8HT38SVMy+hY+X9ThZDuN990tze5NLPvBcfq8HsNIw6Ilyq3NtNK9abCrQx34d4byNjnEadLUc7texx0pV/eb0h9FEqTBVmNDCjsPwcVekjTVRgaEurKdRLNVPc03o67TWZr7k4vZHBfEl82Y6T+BuVMLGSmyioLGCeRxjK0zEgNHWYKJVFqoTC4hUylR4UciJj/qK+nvdSh97lD85BLvLkhz+GnRWBh2HFEhyGO6jX89PVjnEWHocAlI5jAyHEH4RL8aew8xwTE/0eIHIqy/FE/L6igILGaI6JP9jWUPuqm9e/ZS78Td13+/G71/Sxu33FAdrarL4akRTip5Ka02M92mdOPWUVthwzS0sKzJnE/o7xkB/FkKVqZYH1TJjLDI2DjY02MJwr1/W3tpVFgc3tL9xVfvrl1Tu3VYY7TN+pTxN0emLWux20I6F9nd2tHrvru6v3tbO7paG/QMFxkG9lqteq1Vwox6RTdQmJlEWAHbDgPAHFrSZ06J3Ot2u2hjzJhu5HP2T5Tn2paYsryvBqKdZRhbyK8gsSjKZBQV0sbtmhn8aJx6Ckrl1NlUAABAASURBVOkLT8mc5CXe+QRcJ3I3yODrkIizaTiERGaEmR+KUoiEFSAxifFXDQuTIJL7Pc4wyBDKvI74vb6eL1LfYAHSAD2vmQIwi/J0izCiPiFJFfSlj49kAL037hRfzGBmMgsKVCKGlBVcU925Zc2h3LMsV3ABHTEoxqgszaCpqdPpYtBPYVzP68K5p/XU+ed0/szTWlk8rZMLp3Vq8YROcwy+QCet3riuHoOh02mpNddSrdlSjmHMkpzBliiGSDlUKFIehiakuTIM9vziss6ev6hnn3tRF59+ljv9ZdUxPiFIjBVgMkmBr5lJwIyQRRXUZwB6yL3Gfc7t8YFuDfcxpn3toHwG0MoS8kSV8ok0y+/Mg/ul0XhUwZUVXBXg3UDuAoXcx1D3MdT7KLndg752OZLawYiv7+1rrbevXWgcW+zUK4yG2hgNtAnWRn3dHvZ0nQlxe0w8xe3ToX7sWSpKyBMYKQ4rPaSHnukARdlORyniTagDhHwfIiQAFV9/Pd3dKYy65PRNSnv65HfD3unM0acntbJ8WgvzJ9RpL6rW6CinLxq1TK1aVBzu6jY79Evv/loffviebq5uqDcqZUYldPgc9x/Gfbfu8TZ5nP/bk4D60T9yzJgSg6F6OGB0XqlSNA4IR7AqX5VDx59DuQ/jDsPH3cO0h91SPoI9zlmPGf/DkKmX1LRZJrq7N9QWp0wTEp1SUFeo+oyYUjz+mWIqcwFVITFOsOW6xy5sl/lQmMtNtL7kcRLHl5D8rpJm4oqq/66K/K3K8Rb3DFmKLkJPHexs6uonH+j6Jx9qZ/WmVm98prU71zXhuN11Xp6lqrNjbnLFuXTyrM5eeF4rnJDOdZdU5zg88zmNDksw+r5779SCammplAVeyX34YOseRvwmu+zb2lpf1d7WJvfea7h3mdvbaiQTNTOpwQJgrpkq1wjdva5NjPja/Tva2t5RHz3ncmfIUstT1XAT9CzFMmZMCYKmxIVKr0cZYyiJCYY6V90NOaexnU5bzVZTNXRLhuHO0rTKF2JQxCBGeAQYhhAVY1BAJ5uZzKYIIeB3SFaluX+aJh4z4/vwazaNMzPyPgKaxlW84emyuN83QEZ5U7kSuWwxRuSK8nQzw40yM0kmMyCAW9FRlxiiPH+IUSE6QhV23s4j6Bs9Ru4Z3CEkCg8hKkm8YROFQBHEeXy0KEdiiRIURZ7U1cxbmkfhn1g8ozMnL+ri+ef17NPfw7A/owsYhPks0QGruYONTQZHrrxZl9H5liawjDIlivCSogqLOJTLyqzZ7mrl5Bk99czzevqZF7R04hRGpaUGAyGGoBgckfymgHwBXxBfi0zaqHFINEoy7RFex3D7jnyTibJv0iiYihigMyCRtaqnmcnMdPi4nTRGbP+gx7HTUBPuhURkliQqOFZfvb+qe/fvaWNjQ3sYcP/PDYYY7gH357t7BxqyYy9k1CtoDN8RGMC+h5z7YIe0NXb0t1kU3AJ3WRhsFaYeso8tVUGbCBi0Aga9PveYWRVjpE8rE/Tg8TTDwIAq3dMcJhluhaiM64OcBUqW5qrVm2rPzbPaX9Hi0gktzC+p1e6qzg6ghtFvoCja7NLT8Zquffyq3nnz53r3vdd09epn2t3bU6BfJixiCnBogFRKjipMfSu38Djz5sTz7bx0TcXvy9zHlTTNU6pgrLj/cXRfGu/1hMCdQ9D4mkKSebvPoAcPMUckQSYzO5aI38NmVbyZfalbosB9Ho2TuvaKum7uFvpkdUcf3r6vuyjhEaPKmN9mVUmUM5OUHTW9QVgyowxJ0zDpJk3o1y3G9ToG3XmUpIrH54cD70Ovx1Uglux8H/1WNKVm3PSVzyH9VxI+hoCifCg+JnUWXSKx44mlmuX7ug4DriwmHFnv6t7Na/rkvbd078ZVbd29oVsfvqH9tVtqoEcTdLLFXAknLPXOgpZPn9VJNlGdhRNK8qbM05NEIUppLJTbRK0skteUFn0N91a1t3FT2xyT767d1t7mmva3trWLbt7b3FTJ5iKM9zkj7GuuFTTflMJwm/LvaPvubW1yrH6wv6MJuk+MkRwD7Ei9XAVFCnYkbqjwk1vR/SAiV911S3uu2gR20CnNVgd901KGvk9BSDLJogL6L4mpAn6TEQ4SrsOMGAsKIcosyMwkWfWjr3icynWPkc9JzcwdmVkFD5iZO4TDtHxoDYQQFGdlJjFRgnxGOOAP7kJjZqr8Ado4A34z4h20g9cpOj2I1NPDATc6H32jxwV3fDkTp0AWVS5fY6DTjIqWKEtydsotNesd7lU4Xp9b0sryWS0zwE50u7L9Xe3cuqF2zDTHajJnpx/TRKIypUUVCiBRzBuqNefUXVzR2fNP63s/+LFe/N4PdebCU5qbX1beaFcdHxk4MQQFYBYQ3CocfeE5oawe7hbGdBUjeX/Q0x4TZkyZgZMHSlOQVSjFM80sCyaqphgjfuRighUYpbEbWQb7FtjZZnBjuCcotgGr0yE4OOA+kVOH/qCvwpUisg3Js7u7p8mEEowCzHkm8Ad03sQSFhxRIzrRf1FuD3nW4XmXXfs93G3CAwaM77DKMlbG0GCFtI95KYM800T3T30izoCO5y09xkgKICogj6+MG82mGu22Gq02Br2ruYUFLa2saHFxSe12R00Mfi2pqZZm0OQsrEwbdy7pg1f+Qh++84o+vXRJa2tr8jYrKXBCWxT0rgtvhN3S+mQqilIF/UHh8qfyuufvFCXiOapVxt+JJPSIvKt0/PFIx/G4R/qdyFSdBFjQTq/QjY2ePr67rY/v7+jW9r72xmONOf6WFbIZD2/7CvTPdHwxUNxzSFBRGrlMe4OxdvoDDQupZEw7Gb4ZpweOZz2OBylf0+fMvmbWz2cr4VXh8wkPhSGq6v1Q5HcSCPRVBPu7O7p7/aouf/SeNu/d0urNq9XxejbcUYOdccJcqmGwa82OWt1FrZw5XxnzeqerjFPOyCLb0CWl6D+uNlKbVEY8TwoZV3pFf1uDnfva2bilrfWb2lq7ox3uv/fckGPQAwY6s0JZGKqWDFQLPWmwqf116O/d0Nb92+rt7ahkDLnMuRvyPFOWpqp0cQxK3B+jAn5ZYD5NR4fr+1q9zqagU20OuvML6I8OOr2ljA1CmuUK6DpzHRljxScmqWQmQ5damLohRhm8g8dZkGR63PPIFCJd9xzmISgz04MfUgxUr3uMtACqCJl5GFB2CFEJ7R2QObg7k81c1hgkC9CHY64puNwOz0N+r5vHBQuKzoOu8+77cvhs1Td8vKBjLEyzHwxNVFSWZBj1utoY7Fa9pRYrrd7Wlu5++hn3PP3qF97qGP4IrQGFRDHFMDA4F5ZO6tSpp3TxqRf0/PM/0FNPPa+FhZNqdeaVYuRjminL6rRPQj1NMpP/VEPFxFNWYTNTQcOMY6oDJVofjrkPn2hYUQQFl7U0SjclpQiLfOIhIMwOhtt3397IKZ0zJv94hPpjR76xvqH1tXXujNe0iVH3X/6ajtaycnr9nvb3D9TjuH3CxCjIM+KevNc70AgeVpUUZBandZBRblUDSpYmTKR+LLXFHaX/Na51drD7IdMIlAqKyF1lMPKAWfYq6gsfquOK1kFh/k7BOHBjWsEZ0F68pJlK2k0MqIR2TllB11stNTDsbY7dV06c0ImVE5pnx96gXyN9Z2muLE3UqZVqFtu68eHr3O+9po/ee7dqo9EEOQMTuhKioI0KVd6ZsOblux9Z3fmm8DpNeTjDx8PpDuET+9A/zetf888Twdvuq/BljFxKTz/uHvo9/kngw+I4RLuOCtOtzR1dureu69s9bY6D+pYyxkwlP6pGnCQyHq+t35+XcopDOI2DfAg25Kx9/2AkhneVlxRKI8E9Dvc63P8IPCoJEVThEfQe5WnuHsLDDjmzY3h4bAm5ZqCCDHtVzzH6Knz0gehBjqPY78Lj402U5QocbaCShfvuBv106SNd/uAN7q+v6+71j3Tv1qcaDXaUZ4buizILqtUbmuPa8cTZc1o6eUo5ujNyqiZ0lcUA21L+uw5pLNHFgfkpThB7Gva2OCZf0+7GPe1trWqf++69vU3t7mxpz/9J2WSsiBHKYmDBHpTHkcJ4T4PdVW2zg19fv41u25K4YklMylg45LVMKcbbIhHASJgExg18Sua9geBAp+TojA56ZK7bVaPVUs3/6Vm9pjTLFNEhhvyCjWIgnCrEKINPIK9DFZ9IWqLIDj9E0i3IHgmTmdEWQJJ/K3icpo8R6/BQqHiYiAK4ksymLj5J+Ambmcym8DgzU0CuGIOcR0SmEKOMOAhxTaIOFk1TRJFB5j9m8ieY1yHKyGP4gw+OrwKalJeGZlR/Fe3xdC/wEF784YQxAiZ+mFV8ZWZCLCUIlCWpcnZeI1Z7n733AUdF9zXnR7QYiTytKyZ15fWO5tltr3B0fubsBZ2/+IzOnH26wokTZzXHPXsdg5LGXCmLhLxWU4wp5XgpJlEan6pOBYqpqATDcCDPEFn2mLTbbB/8n4hNaCiiZWSoyDxAHoY5MUUFQzN4utyY94cyjG+NeviRcolR7rPzPmCXvcMqdpd6bWPM9zlSnrBKhYGcuZmxC58wcQY62N1Xn3v0Een7HLcPOKYv0IBG2eZlM+jFyllVuaXMSnkdxsQPo9RDmG1k2OyP1RM7eCPS85bUkTzC8Otzz2G/ibZ3EkGvEiL63HfBvkt2Gjdg7i9ILGUqkdsn34QyihkCbZ0w0eqttppMwhZHY4vLJ7S0vHK0S0+ZhAmDNUuCAnLnw13tXH5fH736a7375ju6fO02Vw8DlUWoRBJyiN2FGZWj/8zcRT5kEGFVrr7W4/Vy9p556i/1eJdWLx1TGm8Pz+sQMpiZhKuveJzMzGT25XgsGyMFlA68hy5e+gT5iHf/41DRz2iojhxOW9KWByjnVY7D7/X2NHRlnzYV0hptIjHUQJA/VXYYVS4RtIjc7yBYvU6JbVBGAd2kprl6m0VwhM5ACSqy6mN8K5R4HvWSSHE6jkeRedwRjQeOwcey921VGe+0GTzuEKJPHoKoGXR83VfhiOVRQceEO0r8dj2IgNhI4fOAQOF/t+LTS/r47de0cfMK15Ef6f6V19XbvKpGNuTkK6jPRmaM/mzOL2p+5ZQqQ37qpFIMe6RvQ5JQVe8l4Uo587FZj8rTEkO+r/Fglx31BjvyuxhyNiLckW+weNjkJHFvb5e5WcrcCGGUIsY5yKo8e5t3tHbvptY37utg0FchKZhh7Guq13MMOvo4YWOCwTVcIz9ZVVqooBChqVVH6l1k73Jd1+Tkr4YRz7kjT9mNJ5Q3RaIUfwYisohyZEgCKJVgVAhRplBhGoffHoDmpG01Q4lbqnrMJIemj4kfk45FQYs2dAYS8SRq9jA26CqYelxQQD9G6hvCg3LdHyNh4sIMMQRF6pHQNxH6iD51JO5izxKQJqmSQxeahDYMs2J/5443xlR4o5ImE3WuGoRuH+wm1LBsAAAQAElEQVTp6qcf6eaNG/Lj8bnFk1o+dVb+25bnzj+t8xee1bkLT+vCRdzzT2mFVaYbim53noHSVA3jnbP6y7KMQZkrKqn4U4REwT6orOpIk0koF6kgfhwS9WnIXb8bLwqNiaM/yG8VjYmHz6yb5Y3H1ZIiBjAie0qyr5QPdnc16vWUQjvAKFc7cVw/Tu+zA68MNSvqCQbaFYghRQhRflfs9+WD0VAHGHA3+H4M3+v1CR+o4Ngeu1fJEshjckkKvgADXYq28yjSRsiyzWTf4pqg53Uhzg0+xAw+4ZRTF3qXAfIvfV2JQwrN9IvnodfbtIrwNgsm0Y5GeyYcg9V8Nd3qaI4FmN+ju2FfWFzE0HeUs+rOfFDmqSYaaH31uj566zd6D6P+2YdXtb0x1Nj/yAytXcKzwBUnJCWFOXD+Dl+XwPF3KMLxoo1+Bcejvsrv0vsYP9xVW5Fw6mRqslhsF4zhYpfm7mkchxrGAph8rhzy9eIcHg7+ARWvWWTkyDabjNTifOvMXF1nunOq0Y/GfDEvHPqv8R5lmcp+FPyCx4tweIK7h/Dwf0mgucTUAqYRV3CbGNVPPnhbt66w4bl3TXevfoy+vK4xJ3LNRls5J5IhZqqxoJ5bWuJY/ZxOnj2vZTZAKXMuSTOlGIfEIvqkpM9L+kVqpqYaq69yuKdRf0d7O6vaWL+j7a2NClubW9rmqtBPEMc0ZkgTBRYA0Q1pmmuELtze3tWdO/d078597ezsq2DORnRxrV5XllOu06LvQgioiSDDVaA3IoMG3VHiTbNMjVarOlpvUYcGhjz3HTm6PclSeXkWoywGhYgMyOFxwY2ao0qLMvwJ5bkbKMeMMni/atwgwkOvmcl/jkeaBXRoIV8gPhwPJfQyyYIphKhgAX9QQIbEZZoheBpxIUZVsqfTukzbNVEkHEmLgfQQZBGQN8SoOEOIEb7gt62Ujj2HeSv3WPxxr3dMlU7F3G/sDh1BFE5tQ4Ugd31yDzhm/uzDt/XRu2/LVyYv/ugnevYHP9HF576nM27An3lBp9mNL62c1gI7vTlWbQ2Oi3I6OaXTklnFKj8rG1GoG6sSj5lR2nHpvNwos0SuoAZB8rvxHYxfH9NSAtSj2Iro6IGfEYC0inbjio5T9LttzobdHbDr3uZIfZdd+GB/XyXGuZyMNeTYvDoyhwcjQCXlTNh9u3yBjioID6GdYOSFXe4fDJhMexrgDnsDDTDqntXMJRBymwJ+B7WoWjR4Y8s0hl+Po6v18VCblH0gaURm2MoVg5cp2qSslo74PB99I3nNID72er94GUacmcnM8B2+AS4BcckXEjGqqvTSgiwmKkHwUxWfjM2GWvNdLXLsvrh8Ug2O4Zvc19W5S0+zRO1WrvlmpmJ3TVffe03vvPpX+vC9V3Tv7k0d9IbVHx1xvm4sKKgqt6zkNYQJwF0H3u/8NeoZKnznRf0OCjD6P9D/RlntEPXc0ry+v9LVyWys+nhH6aRPe0/oZ4w546gsTEbbm+GC4P1NvKAoMOA+yCI8E4xL3QY6M5fpwkJTnaRUak5o8AsSZeoRj0FyiEckf60oI9ch8H6Hr5dC3Wihb6OQkglLE1esXIdsbqzpw/ff1J2bn2jj7mXduvo+O+frSig2WqrAPIzovkanrfmlszpx5mlwkfk2rzg73bSYyaAji9JQqp5aZcjTciQND3h3dLC5pt11dtbbG9rFmG+ur6OPtuUblJJ+NXRMOEJCfKmd3YE2tg9YAOwSnsgsUYosNd9c5ZlS19GUGwyNBSLpAZgSOYKlbMYYJ3MLml9Y1hz3+22uS+ssULK8qSSrKbrsFhRCVPC8FmSKEq4UNIWJSMXgYX1nD8P0C7zNzIuWGa4jmMRb0o+V50jGIK+DUYdgERJQuQF/gBRAa8Q5XQX4BQd193gjr1F39zu1qofCKvdb+LjQji+w+lwZyCSzIDNTZHXneW6wG//k/bdVDPv68U9+opd+8GOdPv+MTp57WqfYlXcXVtRdOqE5jl3qzTnltaZydn85gyXl6CHGRDEGBfgG70jKhH1VhnjMphFmdhQnGSpIGrCq3GcX0cfAFqgaHT0PusyIcyXjBjwppGQiRe7GsTYq93swGWrC3feG/41iMOSYvMDIV+zoTK8jRcOlrI7VxxyHD9k9+yQdcafkq+4hu/Yxx/MT6PuDIcfNe+qzUx9izIe4JXJ6hxpyw+joNXwOl7YIkv/2e58d+24xUo+FyZh0r6iR3+vgshyiks/TKziXylN9Hg5VUV/+oYLe9pEVZMLK0mJQ9AmN4a4122rNzaFkFnWCE5UF7vA63KXXWbVHGjVLhpprjtTKtrR+732989ZP9cZbr+jm3Xva2qEWMyPidSyPhD6U8ND9cvH+kPr4FvBxkdKuS426nj+1rBeW5vRUM9cyCr/JQjNjjBrjki6GSckINBa1gd2dEQ6E6RXSy4qgxHAXOrnQ0FMnWcTVpMyG0E6mdGQpARl/Z+9vVdzXluoblEKDeKs+AEIE1jwsyPfYJPgfW3rvvXe0tnpH925e1s3rH+tgf10JJyd17qFrlS6sqdtd0BJ6cvHkGXUwivVWRxlH68IQFhYl9KP3dUTUPAlq5FE5C61y3FN/b1MHW2vaWrunXQz6NkZ8a3NDuxytDzntc/1jZkIsYIoh0RAdt8314ObmgTY3exoMS8WYc1LaUI5MWZYpQQcECzIzhRhxZ37CZlN/zqasw9Wco93uqNVuYdxrSrMMpNQzVUCvZ2kGv7Tye9jMZAYEbwsKEdiUp0FflYtrBg3xqlzTEz8lfcC8KB2Vn5xflh3+UFCMqfohbGYe9QVEZI0h0l6R+iUKMaqSOQRN5bZZHpPZAwTSYwy0Q1IhaPYw/1xMgNBGJHBF7yvsKo2Phx0FVNQHoodfT3N4rKdP6ag+eX3gOOBOcokCcBCiHIE4Hqh/77KuvfEzrd++pReff07PPvM8dyaLara6ymotOrOhhIGRpLkinZmCrLo7yRQx5NRcJbzkDI2qgVJBDuGaRVUufskkYFUGjDm0AyiHGDqXmyTRblMIWn+JiPgz8mTQZeygUxYdjHJNNjZUsnoN3COlGPfJ3r4O1jc08p05O3KkobKFJijEyqCWwpiPNBoNNOROacDxe8EiYsJiYoqxChRnUY6ZGH319vc0hKdjzB18lBSRJyCPIfsDmCwYNTHJTBM6fI9rgx2UwZhYuoK2J43yxWNmkAHSPJdw5QJWcCJaw0r5btgMumMgow5hNk1zeRyE5Ai0eWQSx5SJl2ZyheILsGZrTvOsupf8F+MWF9Sea6uOAclrUVk6UT0Zq2MjDe/f0qev/Upv/uwvdOvyJ1rd3FRvsscpQ4+hiWxUqARyUSlR1WPV9/BTJRdS+RiI/tQsr5nJ7PHQEzxkh4e+Aibp24GXp696KMqb6BDHyeneShJPk/ug9fHV4W7y6aVl/eDkCT0739EZjEWnHCqb9JSUAyUsFAON6sYdW8+48jYuZb5r4ySpxvg9N9/Ws4tdLaYmbIagkBcx/fiIozB984dSdRzyPgVWFWYUO0VV1/LLy2O06wg+eGbkh3kr1/nCX+7q848XcIjPp315uKQzS/RTqeiHd2Ci8aivNebB5Q9e180PX9fuzY+0euU9bd2/rnIyUMqiOc+aiiFRwjxbWFjU8spJLS+fkv9LEj+m9ngLUQIlOkHIbfRfGk1ZIvpyDK+++vvb2t1YxZDfZTe+ri2/H+ckYJej9WFlyAsFGsC1auRUxUrTYDDR1lZPmxWG6g+Ers6VM15yNlkZMvlGK1iUUbaZefHypi0kFcgiC8oZb525Lhs19EGnoyYLf49Ls0w5ej6FT6SuCeEQowJ6LoSgaCAYrsFmhoqn6cgxwwvcNaJxxWNmMjN8Qp6ych/6uJCgZET46ygZ8yVxnsvMvw/lOAqYTdOcaykf60FCVtEOD+BxphCjYkzk7RMsyOsVzGQBWJDM87sTFehDsyh5mte/apdUQbPHhS3xu4vjMrtTuYdxVcThxw49X3Sp5ywfDfSF5GkpU9HEKr1EMRQabG/pGndAdz55TytLi7p48Sl1WaH5SrNebyrLalNgzFM6NpvBB6kjJolCjCBoWtkg40c0QgUZkpjMQuVKpumDy4AsaYoJaQX0BIVTJZsM10gVciIrRjFh55xwb2UY2DEGfMSAL1i5jtbX5P7A7rlJvohxLhjZJcptxO6b0SLfgfd7B3hLxRCgoj04Xi9RfMYgCXRQwa7cjHhasSRvSbpPpAMWCj1W5wOM+gR+RkMbHEz+BD7um8KohENUZAL2fNGAPKWm6bCG/vhbEjgE3ur1MH1o7jqqyAefGSvY65DtLGoaJMFoUx+cMUmV5pky+q/GnV0O2p2u5ueXOE5b0uLSSXUXV9Qkrs4Ovs4uopHlmssTNdjN3bv8vt599Wf69OMPUGxbLG4mKiam6qEdHkjncY4q5ehTykfc43FECJ2+FHqix8xk9ng4E5Kh0TeGnvQxCA+B19+HggQYNrOhQYCro7pMJ7keeQmD/qMzJ/XSUldn60FdG1f9EllwCaMgHrOIYUmV0+fzIeh57sdfZC4v0/ctFr8G8+P9IMJk+xZfg9fD8DIdksfriZ4SqkPgrV7PfRxT2T2mSv7c5/O5P5f8cPALIZfXYBFUciK3q7u3ruoKenHj1hXt3PlMu3c/02j7rhKNlKUR5ErSuhKM4eLyspZPnJQvkrsY9QxFn2epDL0iM3/l3kgBtURqZEG1wKJ41NMeu/Hdzfva9t9a397UDjptZ3uHk8EDDPYARYBQzkM8PucKqdefaG19X/dXt7W2uafe0DDKLaXo6zRPlbFSSJHRzDC2UZVuZmy4IBF9bYyZkCRqYbwXFpfUnV9QtzvPlVsHHply9IWf2iXQOH2WZnI3wCOGqBjCDAZvq/xmXk8gf8w/U1RekxkgZvrFw2vgUS81phemKSW+KaZhGM08X+5MeVAC5UoBYnuAysunSjMZ6UYHuc40IwxCpI7UP7CQie6GRCFGiTRB667RFs5Zv81TCcaHvqRq9C+Z3T/1EaheqjyNrEKP/WC80mKi2D/Q5Q8+0Ku/flV53tZLL3xfp0+dZmXWUg2FnqcMihnSJENhZPLf7DNz8e2IvZnJzMRHfCW+gc42M5mZPv94jGMa776psjfZNKqqYSHjDjB1YHATjGhgZ6z9XY0Z8JOtLQkjW+zuShh3zrxUHOwrwQDXaXCjjhN24+MKI43h4b8A58fmXkikDoH2FEbbUJ6pRQUSJhy/uxEX+UVb+i/H9dnh77MQ2N9l0nCkVXICEEhjXiIjTI78ogZGHO5MYQ4x5D0WFoUrVf22j5HBgfOIl5IpTxVUtbPhhCOIOhr1ipYoiQmTNGfCN5XljcptsxrvsgNcOnFa8+wmWgsnVGstKGs0ldRThTBWLR1q9ebH+vDVX+jyu5e1dmdfe/t9jWk3qj0dfrO6qnqs+k4/x/3TmD98H9cCHCbqWAAAEABJREFUzF2aiy8EpXxG+NhvMshO0RcvLS/oRyeW9PxiW6caiTopC1yMSrCJjBMgY34s1nP96Owp/fDUopbSoCac0sLgZfic47S7BM+Zj/iv+055ft3cv1f5SlWbG/bkMk7o9rfXdfmT9/Xem69yWnmNnfht3b91TePennIUexKMuRGV1nLVWw0tLC9r8cQpdZdX1OouKOPqKuGaK0ToTIoBmJSi1/JQqB6lOguxgjvy3s5GdbS+t7Wq3u5WZcj3d3ZZNB9oxFUfWaquInvlFky6A+I3/X5860A7vbGG9HHKxivNc+Z4pizLme9RZkEBmHlu+p95GkKUG/EMWj85WFpc1jwydzodNZpN8ucVEvR+TFKFGJW4myQKIcgcBl/42AxexiGsahvSzWRmUvWazEySyczckfEjfwibmfseCd+JHyY4VYDWDvMeJhxzj9N7tNO6bFUWI+YQRxESLIHJ6Yz6Bep1CLNA/8UpaIvg6cRBLTOrEPQVz6FQ7h6BnvXJ7h1axXmYgfgoVo+JnpKaFDi6ufPRR/rozTc1YkCc51785KmzGPIOK86MDozQmsy/M6HNTGaPBmSk8Z2l4yP8GNoZjYlmQFBe+WPeSCYZA73kmDugpBKMcez35Ufqxc62tLcjO9iT784jxj0lXQzuEmVWcvReEuZkkYWHKcBHbpRpJ5NpzPH8mN29H6t7x/nAcINesiMvMOJDjO7woC/flZMFO19wrFxoyIJiyMlAjzbz3yg92N6VMOixkAwj7bTOvwIThliJ8kr8BXdaPU4Mxhh1j9MTPQaVt427TEJCn3+9zRw6bMuq7QLBAOk0nynK5OEgs6gQU/nKvTpyZwde5zjN/2JfqzOvOe755tilN+eXlbZY4WMYmq1E9XSkuWykcuuO3n/9p3rztZd19eZNdgWbGtEGExZCZSVIkKqybOZ62P0E//B+ZQswVCoa722f4yVj12HlSG7UWwzUU82co/M5vbg8r2fnWzqNVWiWfbWKfZ3ICn1vpaOnF+tqxTGGY+jDUmMLsorzg0/VXQ+CX8/nAju+wP3rsfud56JRpu1giiEwcgvtb2/p9rVP9T5GfPXmNa7qtrVx92Zl0BOuOeqJqZYEpRjqvF5Tg3vlJU5Olk6eYjF8ojrdsjRXyGoK0CgEBQxADKYsSvVElSHPNGZhgMFm0bC7fk87YHv9PoZ8XQe7O+xL9itDjohV6wbyB0kT9FSvP9Tu/kgbu33tcsw+LKNi3mIBUWOBXlOGkY4xygLxFhUsqfwm/JH5n9aha8iP1RcWltRudzXH/G82WkpI92u5lMVAdAMOD4uJ3A8TSUEVPwvysCnIUfnNRIDXXZMZkKkahNCpgknEGflJlpmHVT1mVoXNTJVtQ6k8yq3WoWzYqkxHn7JqG9+wFaQ5PK+ZSbwOM5PZcSB7JYe703ghowF3Q9V2UZH6m0XZjDaEw7ggp4khUdC39Ph8YmFWtdl0cE4Z29Q5+vpRtqpiS7pVrDbv6JN33tDNK1d05uxZXbhwUX48lKaZQniUeAYvB47cncIsyIDIU9JYJdEOp/oqmEHMQD2kcyXmvR+oTYIRjqySI3fayf6OBMa7mxrtbKnw+/AeBh7jWmLoS+6+xxjyEUdWk9EBxnioDL61LFU9T5Xhpqw0vZwRxtxXvJGyUzrGZJpgcD2uxNh7+gGLhOpYHv4DFgcT5PGJVHLEP8HY+y+k+J9A9X+P7jxF+hFmStgVcWDklSxIBoMehm+gCYsCr6MPNMc07xN8De4OSI/3McEHL+neB6LeU9CKHkf9JPy4JSg8PUnkR4Npva16s6Oce/Rae14tjt477NTn5hbVQEHUOZ5v5IYSmqCEfKdwSZcv/1xvvopBv3xZm1ubmrBIqdqGSfRAmD/4vm4L+Nzx+TxmBzfGKI/jRBNOSAqO1aNN1IzSSgOj3m3ppfmGfrDU0I9PtvT3TnV0Pi+Ul/sah56GYahBUgBpbNPx83Vl+q7ylTD2+h6C4Hf3Mi9ZeesQVdnMi0LSQX9f99fu6uqnH+raJx9xd31f22u3tXr7ig6215TR7nV2CLUgpTEobTTUnJvT0okTWvDfPVlaUaPVkTCGhhHUDL4DjjEq5bg7J3/GaUoeC02G++zCN7S/dV+7YIdj9i3ux7c21+X/hemIu3rM09F0NvTLmPk1GBXa64+1xcnY/mDMJsMU86YS5mqS5YpZppgk5AsVDJ2saCIgQ2439Fmeqc0ufH5hXnPdrprtFjqgoZimSsib4QbyVYhRETifGKJCdL4mDwdz1xQCOPJ7OiCsJ3zM4AOekFyua8bonBJdOs3jPVjI6KM0M+pU54QhVWTslxpDMiFt2tsEHvNOZQgB2WcwCzKbxscYFQOIiSL+JPG2SulXyiEcXJk7WIZIvrs7hoLO8wFeuRTvouAcvXbke+Bx+s/TeWopUyGUeZWpUI1BUa6t6aO339J7lz5We6Grixjy06fPVb8BGULU4UNdZGYzBFxHnLnuh68MaZ1mGjazKrvZ1K0Cn/t4SqjSC03rj0v9aRRFjLgb8jqr0Ixj9FDtxncVOUKPbrhxC3cx9KIuwmBSPdgUBFF8k6HGGGEbD1Wj3CaDvJ5mylMaPwaNMOa+Ay8w4CmDNwnIzSqw4Nqh4Oi4gKfv3n3AkB2eKER2/dURPcftJekFRn2wf6Ax8UJe0QJTeI5SJYqjkA8iye/Y/b59jDwTZC6hLyGrQLnlF2CyYwPJzMNTyCgF+gLg9WAFQSN5jKrHyO+eyqV+ZTBVqCY2fuh9cic++bkbq3G8Vm/4JGhofn5ei91lLbNLbzVOMHhPSMm8LMnU4r69OdrT3uVf6bWX/5M+ePc93bl1u/qne6PhhKYoJLkcx6Fv5QnB9FUwCzKzr4T+C3rMpvUJigrmMKXM6A4G4txcS8+tdPXc0oJOcNybR2h9bBSBY+MEuBu+eW0r5QKf8hAmMca/EvJRri88FTtYyPGF1O8gwmWt2Pr4LJCqBB5RasRmYf3+HV3/7BOuk66rx3H37sZ1rd79QKPBTXXUUx6Yy7FU0UgVOJKeW35a5869pJWTz6jTWVG91pa53qzGX5QYq95Uhr6JGO+U/ImN0G1D5sqO9nfWtL15R5vrd9iN39cOC4a9/W0M+V71uz2uY2CBjGWFAXppb1hqox90f2+inUGpUciUUm6t3manXVeS5Aoxo2wuC0Ki0iIIiBJkFpRkuWq1GjvxtjosRJosPqZoKzK3HU5jISqGoEgeM5OZSfhFnIHSCAdHkOGaGTT4DcgkYBZlx6DZY2YyOwT0M/8suXJcH1YePsbwgUpwq2DE+Zgr5f0oeE34YLBtoKw20dx8wqKqVKsT1OmmqtULWRhAM4K2/ByINiPOMfXTYChYwgoK1CdQh0AdHYZr0hF9kkRJxMAj6PApDz2PdkvoD/FoCson4bFsyE+y3OxGVjOjg119+tF7eg9jLmJfeOEl+c68uzCnnCOaJE1kFmQVzLMeg8nMFEhzGK4FaIHwV3JqKg+OzKb0Zo9wZRLxBTvXEiOZsivOGLTZuFCdI+/c//gLO/BQ3YcfyH9V0zhOL8AEgzzCoE4wjL4SjTSsRZOLkSJ/mgQlKLVMpRwpkzkyMjzNpRtSXg/+YxYMSZLIERjECXzc70C6agCJRYYb8p29PUQYECzZ+ReacNzlu3RD1gQaozxVg6yQKJeqyQj7b8Pv727L60mEIFU1YCt6SB96vdSHIqqA921BkrvexlUkH6L4Tl8zk8UgbwSnOQ4xED3+EFM6q+gTX+SAJsfu7UZLnUabSTEvv0tfPHVGc+w8GnPzyrkHzFAIDY4X63micHBf7/7qP+qNV/5Wl69d1Tq7hQHtWnoFvaIVprJ9029w+b8pk/+C8huyBjowYBHsEKJvZyhp21KlIu2SM27TEBTZIViIxFa54SAx5Ct4To/Vt/Z8O9xK5ClmcD/e7/ClpKpB3MWgowv32SjcvHZFlz/8QGu3r2u0t66t+9d1l6P2CbqnViRSmsjQEZbWVe8uqrt8QgvcMy+wG+8yL+qNpmKaKbArj0kqC6ZoJrpEWYL+wZhnnK4k7BJH3Lkf7G5Uv/C2s3Ffeztb8t34zvam+v0DjdlQiPwKaBB0VoH+GKIn9tmN7+z1tLGzo73eSH20WsxbSmtNZbW6aujtLPWyyRiDjMINPgFXIM1S6HIMXVNdduSdakfeli/gQ4zV2HGaGBMlwHm5DowhKIaoEIG7wJyvBcowmZkeegia8Xko8vEBEz/Q2+NJoHiQaFUo8g00ECOG/kzSieqtieYWpKzeV2FbUtjCf6Dm3ER5YyQLfYmdu6rH+AbgLk71mswO8fm0iqD6GHU3M3m7mgXFGBQ8rK94XOEj7lRoOhQL8Fi/wcuBM31RBMzqyu9GJrBLTBlMGvZ0h4H65q9/rq2NVZ0+fYoV5lnNL84rZTAkGLOH+MDBzGTmkJBfR49NfWZWpcs8zCeYAjDDr8c/BQI6RcCA0x/KMeI1jo5q3Fune/tKtraVYECNSVWwCy7YBZcYcWH0y/FIBcff/pvqBQbZzGSUGcwUQmASRaXBuGtkMmHwU9rPmCiGkD7wYzQNRwMmUE/VLpc8McZpXgZzaoFdjUnswo38ExYcA47xPU9B2WzvJRYVBUf9Y+7DA8c+gTJ0/CF7qUJ9ThL2d3dh5TV2ghIpcJGV72NeMldU7gZo3HXHiJ2CkOQ8gGn2VP1uVct6KQ7pML9B5Eu6aboskp00MyUoI1dIWV5TjSPEervNROAIjhV8d3lZbZ/8+AM7+UD7OH0tDpRONnXl49f1q5//pa5e/kibG5sa049u0EvarhrDJcXKy3b3yYFYOsST5/o/H6W3XKAhzIz2+CI8zWF2mBamdLIHjeF94HgQ8819s7H2jRm5mODbFu9RclGMzEwT5uva/bv67OMP9NmH72rS29Hexj1040fa27ylHF1Zi0F5zFUmjrqa3SXNr5zhWP2kFpbm1Wg3lGJEfT5YiPAFCoroDmyMUmZhxlVJLSIJ138jdt4HW+vaw4j7Pfne1oZ2OVY/QMdVV3zMl4heSplfUx6l/BpvrzfWzsFYa1v7lSGfxFQp8zTjXj71eesLjRhVUi+EoDCTu0XJPGeOp1kdo91Ri3vxDqcKdb9WYwGQMJeNsgRNSFIlIDqICyFRoE4BvRhiUDDGFH7DDdAbrilIM1SqzzsQ+Jwn4TGvEQ+cTiUmbQqJOE0fs6nfzGRm4sNrFVxXu74v0atmYyVxiL4aq94qFJKeinIPrn2V1odiTzHpU29TvW0K0NKilFno84/ZlL+Zu6Eqi48qKMoqEE99DYgYKEVBMtoj6BGPN4TDk0r/zOCN9QBUhUBVMVzeGdVxxwhMUQpOrPImHCdt3b+lN1/5lbbW7unkyrKeeuqCTp06qe5cVxmd66sysyAze4BAuILH6UH8jEazx3AtmEIVT57KtS/Qm5kkBhqCm5kyBk+GiAmrz4zdbiGtY90AABAASURBVMZ9tTY2VGxuKmDU1RvIj9UnGHlzw43xNwa+kX+CYR1yXy4MLi0rb7sxE3UyGcvNVpTEVZUyysmpQxaMVWwm/ycXBXn6LBB8wgTSfSGTVoM5KIaoSJwoJziPNGGxk8j59mjHMTvQgoWFnxL4P1cb7B2o5KTA5Srh6/C8YxYM21tbmvgCxMcQ9eSFo2gBfcUzbSfvvuOELpZDfGYUqvxV2OQ/YiIfgRjRGrIgA2EG95uZAnXlI5/ckTHgyDl293vBRqetNsfu/ks+C4sos4UFVroNRRZ+aS1Xlkel6mv3/iW99rf/Wm+/9ZZu3bol/yMbBf3Dq1Imf/zrSq6CRzwBzExmBqUD5w/vV7fA76ypvKBDfLVYv0uK48O/8vv4B0Pm6A6728uXP9XH77+ruzevoFv2tHbnurbv39ZktKWoA+VJoTpjPM8Y47WO5rhyWjh5lt3fCXUXltVqtZUmmWTTOWXBXVPAdV2Sp0H+y25JwaaD+/HB7pb2Nte0u35X22APo76zuSo/sRuhS8boK/GYpnpxwoJ4xP24//XFzZ0Dre30tDcsWFjUleQNZS4XczVFRi/T55iD7HKZZKYQE/RckyP1LicJS1pk/rZaHdVq5MeYZ9WCIFeaZkpAhD6GqIgbcEMIOkIMiiFUYavSIkUEVK7pt388j4PsaIcSJVHiPoqPafojXPEYu+uQjJVmI4x4oSZGOnXjUY405nq1KMdwmgF/QbzCWOxP1O5G1ZuFApuQUgO4lcAA9RDWwgcKrrws2s9wD+FxZkFWgVib1t+qtghs/OSVAYbn8y/luNJDMn+PpZLgIRoAy0VmDwNeJ3RWDxBIh5iIyDpltLWmj995U9euXFKeZzrFrvz0mdOqU9OE1Z2zgPoRr6c4Zknwk8M/lTuLJ+wye5TDY909xPEwpEhEDImBU4O8GCjrbyvb21TkyMl2d2QcgxsDvQRuOIUhLzjSLn3gU/9AXl5V99vs0t24l8RPoBsDLyBSUKrASpvJRUfkMSpLovIsVY4xctoBi4EJPA9lD1TVeTs8TkWJwYJHmqlgd7/Lsf8BBn3CoqEAJRgg68AXISiLMCnlELT93r52t7eUMBEiZZsZEmn2UJB32iz0WIc8nuaymHsqDlZ9VX0P/aoe5+pZDuEklZ/UyuVjZoR8eEzdQwMfY1pN7ARFUcegN9qs6Ltz6mDEl9ihLy+vaHFpkdUuR3wcy2egUUtUt54m27f1wSt/o7d/9Te6xv3jPgsx/3vRXN9KlOfyM2WEutITPUwuutOFfCLyPxDNWsAHQDWu3PNlmNF/qePjw/ElRF4EvapHocpaEehxj48Lo6+tyv84qieLL+ExxXTYuL+Ad8GifIJO2GVhff2zS7r+yUcabK9qsn9f6/c+0/3bn+lgZ1WG8TUURwyJ0qymNK+ry3H6ytlzzIEldbqLajY6SpJcFhJKQy7mtsxkqNsYSyUcqWccreccsZfjnoa7m+rtrGvff9GN3f8ORn0LY76/t6Mhp33j8ZDeKmHEizMaTTj4K7XPjnx3b6ytnb72+xNZ1lZSa2HIMcbIlaKPYoIMXjBZ/S1lmAWTLFZ6vd2Zk2OuO68O/hrzNcsx4CxEUhDZvCRsVBLXTdTDgMzzT2EVb5MpAL6EI/CYCubtzIdUHUGPfB5QlaQ7cGbvg7Qq4hinaYrr9QLjHOJIWQ4aQ4z5WGltohDHtF9BRufp7gT/hHYoZxjTowPFpKd6c6x6a0yePnlGLjygDMaIHFXJZPf3WDvoIT9t4eGjtgq0jmsqBxmdz3EghSiCghCQF5LqdW85y1NF8DmM83jPU00MmBkJJTtCMVgOttd159MP9P5br2MTx5o/saxnnn9OKysrqmHUIgbOy3QeDtgee2Ekh2RGCaCsIBHBa1NIMgn4110AnZnJDOjB41XwZh9y7D/u7ykONpXu3VbcuglWFXsHKtnVHuCOGPBuGMVRdwncoBYYX7EDjjEomjTBmJfA78lTBnhkMEfKzGKmPKTKCecWqmP3WJQK5HG6JAkaDnrqYYgLFgpuyI26erq7kMkXCZmCclasCQl+3N6r7rdG3HGN5XL4icHEfykPRGSLKA4/et+5v6aCE4eFzoIyDKSQQSaZdw7lkBm/fQE69piRLof4AptCPGYmM3Of8KhEPjk8bgYzI+kBNHtKo3TSSpnMjNgApm4IUWlK27GCrzeaarITac11dYL7wpP+T3Ew6J1Ohx1KS+12u1oc+W/7didruv3hK3r15b/Qh++/r/WNLfUHIxZBBWLR7hxfertS0LHX8HvZD6MUlC6kiMc1M5l9FWD1udfsq/J8/fTPFfWtBH3+fSOgusqvRCma9CtxRCD7krqR5sygMfrqOOSPlWISHbGqSDV9yFnlMiId09iv/4UN5TjXKQ9GEPxLHezt6vqVz/Txe2/r3uVLKjHkg9WrWrvxjtbvfszOal/NelTCHA+R3W+9o7S1oObKaS2ygG37ghaDWMub8EvQOYkCcznEqMB8CyiOJDElYaJGZuibkSb9HQ3YnLju3cOIb67elu/Gd/14nc3KgFPBCQt+1wWBMSqayXfkAwz3Qb/U5s4YQ15oUuTKah3V6nPKKb9Wa+LWlSRoJeQ1CzIHshjz1uMbzTnNzS2qi8z+W+vNVgv9Ax92474Lz1ioJEmuGBIl8AgRHiFIwWSHMMICNKr3DSlyEIOrGWzqIY/M/QEn6PAxM8JT4PFXTupwGvOPA7oqETfI5DDag6DQUhI7ctlQMR0rb5TKayOVYV/DyY4mZV8Fhl4+5rEJ5REmKssppBE8BrLYV14vVWtKid/tclQ/pSklShVli8fwfx5OUcEOR9UDN+hzT2Xg+JQYm88lfSFYOh2oEnBLHwlV4PBTItZEfmej3p5Wb1zlCPRtHbCr9JXauYtP6cy5s5UyzlDaVS4XEl6V//BjkpkdQV/ymM3ooAkzP96jt8Q3KQo5RIMbDT3GKA73Wbmyeu3vbau/s8kE2GIiHGjEffQI4zjBSLsRN/KUHLFPON4ecV89YsdeMhnSJFHKwEv8N8RIZ1GsnIGeJMQzQDOQM1hzaHJkSJAh0sYJ8V73GCMr5KH6XpYbYcJmTEzonSYNURn+ekiYpAnjqtSY4/2CNh9TB9+hCzmMRZOoT2SBkhR9GYuEg3ubaic1ddtdlfD0fjMzfRuPIdPX4ROotyOGwGQGMcjwhxlM/Bj1tIjSispoyxpGvdZsqMmxe3dxQcssAk+cPKmlpSVW/J1qHNXSHFPNlJqMtHnvll7/5V/qnd/8Wqu3NrS729PI/8OQOKQdCkk+GnD+8P6hBb7FFgjor4hSj7gJ+iIwL3fZCV+99LE+fvft6t9zD/d3tIVhvXPzqva2d1XnyNp1SEiCSsZ65Bg6bbQ0f/K0lkC722V321GDOVAZcAUFdII5zBRMSqOhc4yj9aAaV5rlYK/aie9xlL4L/N+Q77MbP9jd1j46eIAhd/2ho6eQnyb20Wm7BwP5X3Tzo/X+mLKyhjJkSpDT9ZXLmqCjAvNVzFUhQ5Kmcn2XY6xbLDwWWGzP4c7NzalRb2HIswopuj6FT/T8MSghX8ANzPUAP+c7TYsywkblzKigpk/l5WNmFGvTyO/si57AgFscIOdQtcZEea2k3CFtNQB9FZykOEqMeYFePw7XtQVjoJzBF5TiFNg4ds9rppovChojxXSANhqqKIe4xaw2XjfHLIhTtcWsPcyCDHibxRAVSP/St2RAOkFJEeWhQLM4M5OZebLwyPgRjw+QIkyExaGAsWzc19bdW/rkzTd1m7vMOoPiqaee0XPPPc/KrUsHp0ImifxmcEFYVY/xdeAcvV5RR3kUc9xTzmTz1EP/YbrHeUO74RsyYMeTsfwwIBZDDTDiBUfs4m7JfxFlgEHf50qgv7elMcZxNDjQeAjGA5V0WklbmMERt8T4lnSiG3P/JbeEI+4IEpKT0pRQpywkyhVVo9Fz6pkiVIKsKTRZjLRBpog7YpEw5sjcFwyBNIO2Ug6UI8owFENKY/niIHqfYLQmyDTgZKHPgqnkBKHgyH7of6GO4/Xe2rr2bt7WKY63uq0mZSQS8jhfPeIxI+VLEch+HF+kD+R/FMwe0D4oOuA1auIIKqApgWKYlRMrVzL6KuP+rcWEaqEc2uzGu1pml+7osvpvsVhpNJvqcr/ebjXUYkU12byjT9/+lV795d/qKsfumzv76o8zFcFbT394/tAC32oLmAp0XonOHkvcn/Y5xr519bLee+M1Xb/8iYrejnZW7+jm5Q+1ce+mhCGofhmW8ShyxiRXk3HcWTyhE+efkv/WenthSc25rvKsiawmM1NEV4SAX5KRz41olgRx24SOmWh0sK3djfs6wIjv+x+CuX9H25S7vbGGId9Vgc4KIcjMKl4lM9D14QD9sbO/r63dA23tD9hLZrJaS5FtZMxqlZ7ysjyvKNcxNcIJvKLSrM6iY15LC8tamF/UHKhzapbVyctCJIFH4oY8QQNSfohRFqJCzCV0pFkUnilKkyqEaZjvd/UGMznEg1pGx1O2gBVSGCDfvpLaAegh5gFxfZVsG7zdSjIcwu3L5+G2oYorJVS4CnR54ffo1leS9Vgk9ZQ3Bor4S/WRgDKxFfLy9fBDVk1holiJ9jF5+0y/etQDjSiboQn9owgeEVflcQPnDUBFjRVNROh9jneufvCurnzwngLlnjx1Us8++wyGfE4+MMys4uYDpGpQL7iK+fY/XpKzLzCKI47QHSXGcNLb1QFHT8O9LZWDfYl7pgK3GPVUjvoa4e8d7Kn67/+Q12KkLkExBhq10MR3xPRUGqIy0iMt7UjwJ8Hku+s8SZSR7jv0TFIyMaV0RAqvlMGdZYnQAtxVMYmQaQjPMQqBAugEl9qdcsYro39K9bg3HzIBh77QoA5jZHR5y+FAY47t91ZXNRdTnePOrdmoKU1jJbee6PEyfWAdwsNPlPEriExmj0MgLZI/CEFlDBhva4u0TSQeN0Up5I2m/O6t0e6g6ObUXVrWCXYwy8sn1ay11chramZRTRup7N3Tpx//Sm++8St98NFV3bk31MGgUAlvyTR9vq26Tbn94ftfVwv46CkYS64DCxtzwrav/Z0t3b5+VR+884Y21+6wT9jW6p3r8r/mNmBnbhopS4Iy5mcSMtVrGadLddXajOcTpzW3dEINvxqrN5WkNYxASQlRSZIyL0wKwpXSLCjPEtUZ765vhxyt72ze1S7Y2bir9fu3tEH5+2xYXFcUnBzKn0pPo+rYPAzYpR+gL3Z397Tjhpy78nFIlbKjTphrkfnku+mUXXSSJJRr6B/0kZlimijNM0XQbLfVZifeZPPQ4gqszuI6yWpKslwhSaFNlUAfQlCET4hRzi/GRCFGRRBClFmQgQBdoIxDeJxk+vxjNovDnfk+T/JQuCTkMJvVg/Dxt6R2JTtooT9CMlBaGyjJDmRhH73Rk2wIWLDR1wJOewROSksH1rOlIaQmAAAQAElEQVQEtBK0wvESCzwFKn1ECWwMDV5xXzHtKasxHvKJzI/zq3xek0OQ7eg95IPrfWglcknhcEVx5FLE1O9ilPLByVcljCq/IdMxEC2PL4grYFoC0QiYOAUMUW9nTdcvfaQP33xNCQa02Wzp4oWn2VGtqFarKYQIi1C5wQJ+ozJhBvcDRq2RZob/CQCTR742iw3B5PBV6N7BjvbZ1Ro74rjfV+gPZaxaI41ZYkwn7HaNkwWP61eDfVeD4UhmQQpBZqEagCYejHlg2ZTgTVUidSE+UtUmY5WcABjHKM7baRzRjb5MEZlqecaO09vENOIIfcjpgWOMv4QvVZc/3hdJlikkmSbEF6SPMegTMGZXPsbAC9kjk7SZpbr41DnV5hsKeaLIZDFkoxed1WPgJTxA1f/I+Rji3yLaoA3g0HU/QeqvaUN5QD6eRHuYmQRKucQAvwIjy6hHWlfW7Cpy/FdH+XUWltRdXFbnxEnNLyyq7ffrjmZbrcTUKbe1eeU9vfvzv9KHr/xCt2/c1u5eTyNOZyb0W8GVR0kdHV/eNvrWHjOT2ZPBC3XZHO7/A2Yt4HPrOFSqmm8PxYkuta8GZF/npUTRkV6yJpzI+T9VXbt3V++//bo+/Yhrxd376u3f0draJfV2b6IHtpXnpXy+x5jIQqosbWhh7rSW5s9q6eQ5+Y7c/9vSWq2uJCSSAnRREQNo5kFKRZEnCXwyqZYW6K2BRv19bbMj39m6q52t29rauIO7pj6ndGP0gY91n89wkPEzGY01ZFOzz7H6+lah+9uZNg7qmoSmkkYHNJhjqVL0SIYhjzGqtIB2DPKxGGJQJD7BWLc7Xc0x9zrdrmrcj/sCwNNS8saYQpcpen0tKlSuKTCfVVVIcnlEPSufBfnDlKS8Y11HJDV/KE7kr7pbhkETX+dicHoYZlalVfnFQ3jqNxUlIMoJSk5ei6InP1pP85Hy2lgBYys7oNw+VAOVbFYFSvTvFLQqwpYOUiu+fAhW7VTFE5iwkJpgXwrXOWx0S+xBqYEwPEqzkfJGQTsNJRvIbALsGEr8JNk0Toafj5n5t6o7RYvWehjlLIijwgQQlsBh/JFLGtFHr8EtUsGkGGvE6vPutct667Vfy3/5I0szXTx/QefOnlWXDq/X6wohTmEBHs7sizBElcMkdyro6z0WGHwxKmWHmqZBvlLtuwFkUMsxnqiksdMEmsiAZYdcMtgD9UlNGnHcvru1ye55qEgjRowOr5IYZIwoooRXCf4IEs7KA5MOpjIGieCXEp+qkCOhgx0p1UmRrVHLMOiZEvyiHUsHtN75JQPADCFAQL48z1ECKUigp+VZPDl/35WzZVfGYmCp1VRncU5Zpy7LIzJSEH3k3y+H97CgdNdRQO4uzjd+qcMjeXwunnpWAntbzFBalB+RK1LnrKaMXUtaa6lWb6vGLqDJuFphh77AfXobf44xr/k9ey2qnow13Lmnz957Re++9kvdvvoZ95WbKlj4BFbSBX3xSLH+EPl73AI+Jr8KLr6PrS+D03x9BMaqMVd7XG999tFH+pRTyK37t9XfWwerWr97BUN+nwIGSlhcxiSRfExbojpjtLu4qEVOlRaXT1WL0dx/4xsDWQNJSBRDVIL+DMH1jCkwM1NY1HOp7r9ENdqlnE1tr93VDsbcDfo65W9vrGp/dxN1sK8BeqxAxhJ94hiOCvVHE+1xnL61O9LWQaHeJFWZdZQ0O8rYkadZxtF6CjJFdM60pU3+hCRVQnqa19XuLqiLIW+xI+/gb7bbyms1ucwWE4U0lcUoWVCIsapPCFHebg4zY6qbQiAdmAVJgHgdRzCJV8cfwmZWRePg2vFUwjqCZg+2W9NI9CbllECKrvCU0D/cFqiOYc3rE4VkBO2IFh+rRIeX6IqSDWsFb08g2vQQlc6GBmJVEA8NV6JfpihUYE8KNrcFfOR53XBzNZ3Ql7VGqSSlvGr372UXUwZeuanQcsemH1WPSQG7gpGRR+tRT0kVqniEcdf4PICRbwpsVrUyiJTLYlEJq8CdtXv66P23tbG+qkinL508paefelaL7KDq3JuHEBVCQAiD6+/opShjQJgZRjBVvV6jLQuM9ECTMY2MMR+z856w241RSnwAs4IyDGWk4bMgDdnJH+xsCYsugoommZlCJMQbiUgoI6GTjJ1foNMinYsZUqQ9U/g0GDA5jeaH5X5vnlbtVirS4Qx7ZTL5cX0iVe2qotR0VVeIokCQedtRZvCygtMxALgSKLkaMBYo1uspUn6tnrETyASZgsuEDN6dDtg//mVw+FAX9DInqz7ueQCPeggeeJD8sM/THA/HPjJk0PmL0DaDjEoegppYCHJlkaNMaii/Bkqx2WipvbSo5dOnNX/ihFqL86rNzSlnl15v1RTU07i/pqvvv6b3Xv25bnz2sbbX72mCojPnrT88f2iBJ2sBX2CPWfi7Uh4y39ZX7+qzjz5gTH2iXe6p97ZXtc3x9trdmxrsbSoNPncDw5hZbVEWMwxmQwvLKxU6C101fQHaqCtDX6YYwMCYjIz/mEQFxrs5mBdJEtTgWL2G8gjjAw33NrS3dUd7HK3vcq25df8ex+xbOtjdQ00N0B0TZrFrc1z02Ri90OOqaa830drWRFt7hfYJT+Cfoi8y5lOa5ewWM/RkphAjjULBmmqEgIFOSM/Q427AK0Pe7qrd4W7fTxNiKrNAHaOi1wP5YYA/UYhRZqbqxwLRJgIiSuY/eHhVQSYdYerTlz5O/6UEJKL50LMFcOoA/yD/SkYfJVmBIS+Rta/Sd+MaSuhNPrzT+pfoY4fkbTpF5Yenu46yMvKk4ZZV/pKSYOEvutUdsuO4FMDjbCxfPOSNiZJsIFlf4jqmKrVagQTC0FZ+vBVHwrhHxtyjH4XShQNeTrXKKDQ1/qWq6geYxEMQx9hSwCDusCL84M3Xde3TS4oM3CZHoafOXdDKyknleY1GIycdaUCPfYwUB8639tIs1KekFX2CNJk4C0yiJCbVgB9x3F5gyH1y+k67ztI3ZSAGDHDOyqkeS6WszoYHu+rt7aiAPgZTiMgZJMOJ+H1n7YbZSC9BwJinGO9GFtXMQzURW+yUG2z3a+TLyZjTotkMOfLUQopBjxh4+PrgQXFMWCT5IDKjIOrhjnywsGAoJiOVowMVgz1NWHAUGPUC4y6vT/9AI+7RC89PvsN+1Vc9FGBm1Muhmet+QL356mF8juYoL1RHfn3lY1CYmUIIMjOAS9sQowpGGIjHzJSgMGoYdTfoyjNl7ZbmT57Q8plTWjlzRm2O4WuNmrpzOW16oLzY1a1P39Vbr7ysSx++q3t3b+mAaxRX0FXb6PfvMfN2sN8/wf4rlMj1R8G8m2AUB1xr3bl9Qx++95ZuXbmk/u6G9rdWtYVx32GXXA4PVM9T+Ylcgi5M0lz1VlvdpSWdYGy6MV9h8dleXFDWaihjHGdpJr9LDozxEKJCjKL7mQFSir/OlRkvuraPId/WwdZ9cJcj9lvauHdLu1sb6u/vyzcmYr6bmQIQR8Ojca8a6zu7fa1t9LWxU6g/yRTyliJGPGFHnXr5aaoYEgV0kRRUWpD7M/R3nV17q9VRt7ugubl5ThNbarY7yvMGNLkixjwBwWUH4gmHcxm/mVGf8ACzOJlkZnLaQD6zIFG2ZFIFfe0H8/Qgr7cJOtU3Sa7nI7rdwkB5baQk25Pijsqwp5LFf4kxdZ0wzW80p6kgr8PjieAtK7gRPyzE06YoSMNwws3LqkBdqKbMjCygygQNxtwNeEjQUXWXZQDNkFTSeCWDF1kQpsQvN+ozYF4QQg498vFiHI9MPIws8dA4EfhR03C/x+r0si69/6Em7HLrHKefPntep8+c1RwrzyzLEMNmIO+Tvi70k9I+RDcNuJgUSsBUGW3uL4xQs9niaGueRirlvwgy5HjaJ+kYI+grlzxLlbCT9qPzGivils8ijOTe9mZ1F1UyqQXcdRHNTBHGKYgcjZcYc1YK1ZDMY1DK+MxYFPjCoJFKTQibxOcM3BRkGPGUgZwlCaviVIFJUMKnYJFUcHowBiWDKQSjOt65DBbSA+0vlIv/gZsxCmQ42Gcy9zUa9EBffZTOAINeQmv6hg8MjNJ/Oy7eA47H5SplZkeJZp/zE7aAQgFm0zQzIw8Nihvpp7yWc9zeUM6Re63V1NzKsuY5cj9x8qQ6nZZajVytZqZ2LtXDWBv3b+qtN17Re+++rRs3bmh3Z1dDrlsK2rLU78dTIsvvhyT/pUph34rg3g+OI2bM+QMW9J998rHeeeM1rd+5ocHOmrbXb2tr846GvS0FjGeeGIbcUCVBGbvZHIM5t7ikBU6OukvLas7Pq8Ydc8KO1tyApgn6JiVvrMa2oQu8XENbJ9GqhUENnlYMNTrY0z5l7m3f1w7341trt7TPYqJP/GQ0VGSRH5DTfGdoBUZogo7rq9cbamuvp+39oSxtKWt0VW/NqYEurHFaGeEfgymig0xCDquQpBk0TbUw3POcgM1TDzfidfJlLEKMuRljUEId0ixTwlF8YG4G4j1NPGZW6TSPk0yYJpkZCMDdYwgmXuBx+srH2+kQh8Q+jx16aB4ZQbd7BWWOFdK+0toB2FPMdjXRpopyX6UNYFMAf80/Lu7U/W2+lF3Jhd52d5rV+TmmoSnjsdyYK/QUkp78zj7JBsjoIE1O7whS5Vf1wF4cKsi7GcHLCocFmdfelb67Tk5+MxOvhzBWQc6O8SUjxuDGOONeaEvXr13S2+zKB4OhsljXwvyyLly4KP9rbzUGbMoAiSFUPLycBygY8IBCzEy8FaYf8dABlFoCRoM07eUvuEZ8ILOZkefB64a2ChEdY0JZhGifyWgCq4gBaMifgt2rr2jHw4lG/ZHGpJMFGlMSmExUtJOn5J9of3tbPVbAEyZNwaTx1iy4DzFaNaXAzCITqlSJgQgW4BGUKiiBPmWi11mJ1cqhco6+cvKnkgKTLguxKos5pUB8oH3pIJXwLtiBG/kTaB3Gjj0Av+KIKjlaH0lM5JJFhC+mBj0m7/6Benu7LD56GpHmMiKVCvhO+7yA2yFmnY78KoNMsYKvzEUdhGyiXlXY/cdh0JvJ7GGoepwvpVKf8gjTOCF3RcLHzPgScySbKjk91lEl8jHKksvBWKpkIRxRhlmeK2ec1TgCbOLOdzpc7SzpxIlzWlo5Xf2STo7ybLRqatVTFpw9ffjuWxy7v6krH1/R+r0t9Q6GKgpDquMlUugTvGYmsykOyctjdfl83KPSnOZ4/KH/Ua7Tflt4FP+vF/dtSfQVfBifPkaPo/R+OwY68SuYPFmy2YM+HXDSde/OTX34zuu68v6rKrdvqNy5jCG/pN0N/KM9BUxClkTlGMA0MibzZmUI57n6WWSB6b+w2Z5fUL3dwoDkMvRiZfxCImPOBdwQM5lFBRb/CRO8URurlh6oHO5qb31Na+zCN1ZvsSi9rM3V29rf2Wbs7mo8Hsp3gAnjLhaFqAHWnQAAEABJREFUCnbj/YMt7aCvtndGWt/qa/9gLIstWb0lX0hk7LjTJKXkqCQy55lXJtG0Bq+gmOSqNduqt+a5I19mcTxPfdryzZDPOTfOFhPoUuR1zPxeD0sUvB7AHkKQVeFEZu43SnzweijwcRiqwgEVulcPoVJV0B13Czr+OOQP7SEnkskXR8JYx7SnmO0pyfdI2obqAFnHEot9ocePxj/qsQQQyMxmiLhA5tEPISCskR+lLUflR7dXlJzUOq8KyDN1XTdO4FQAyleftuxVBj3mA1nSV+m/LMe48r41qKRAmUFerVDCxUFpRP72r5nJGafBNGEH6H+Y4IN33tCd2zeVsQptd+b0wnMv6sK5c2r76o0VW5J4x7oQv3153zRHSa3NTCly4HDc9P9n7z+bI0uSNU3wVbNDnIIGy8y6dUn39JIZWdkP+/v3w4qMrMhMT997qyozK1nwCCDAAXc492PzqLk7AgiSEVmVRe50nzjvMW6mpqamagRAjHV5daUJhq/utBHULqxq5L/yNZmO8ip2Sr+m0zk7tjmGfaYCoWtXLbU5jmq4Sx9dD+Q/wSp42WBkGyaPGMTAUqmmm3WERwyesWuGTaqKoApPQf4C41xxbF9h0CuOc8pmjqFfKNiCdhZMLMIY/YixL3ADdSTud9NiipFfqmB4Izv1QJvZLxPNQsoSY7TUEsM/mVxrwJ3d9ehaU04d/PRhTn8T7esXPsmZti5jZmvfL3ESmW+DYH49TjK7W2divBxaP2aW85hZjjEzeBUUQpS58gEhRmSvUtVy1Gp3u+qz69i791D7j77S/S9/o+39B2oRX5TkjYLPMx29+nf92//x/9XjH77Vq+dv2F0N4KFPKv1Nn9v9/5sS8t9x44hh7v2Chf7l5UX+c9R/5Fj9zfOftBhfaXh5ppPjN7ry/8uBuc8ElMUgK6JSLFW1+9rZe6j7Dx/pETK4u7eHMdzBEPZVo0siRrSIlWIsFCkX0RnBhFybAgagxJh3y6C2yypzfzG61JCj9eEZJwHHRxjyU202Fgs2DmYSrasx5hXEzxDjwTjpfJh0fLHQFX7/4zR1u6uqKlVzolWzCC7LUgU0R4tyPWc+nywoEtdlvrQ5VeizK3e97kftFTrQF85FWSlA+6qOQsHLgRijQozKLuEQ4k04Eh8s5Pmsz3jM7JO5fK5s8F5mWKFEHQ4lWUC3VlMVrWuFciDZCMxJaSQZ/4LEV3/2k6ghKdPlO3NABK+342kb1/1E59f9S3xzhThTVc8VWXQoQGOYSuZpXm4FY5yDGUR/BCTKEenQBh4OhCkrd4OUB73h2Hl0eaIfv/l3Hb14onZhaiMk//jb3+or7oV2d3bVYuAjA+4DSLG/2etMlffBgkIwLThuXxj9QFB3UPK93o7mHGm/NXpJDYbPDWAGx+++yqpjoI8VO7uZ/FhrMYXJ7JCFwXW4gY2UqxGPCqPtv+a25Og7YVALjH5FfKmGnfoCLFVg0AsMeoXRLjfA0Jceh4WuuNfx9LCcqGGh0bA78B80jG7I6UPRSFGiT4neSeZCA5L3ZTjS6Gqohf+FOQz5DFqXTHpRNlpY5ZduXN15jNAGeD/w5tSkXF6ffExmG3hmCroDP3xsHDnIx2yT733Xx84y7cFzypDIYL7CLySLirFSUdYZVaejFrvx3vaO9h481APuKP2uskdcqy5Ux6XC8kwXxz/pm3/7X/Xjt/9Nbzg2PT460hSe+fiLx2nbgOCf9Zrd7dOm3o3rlbvf3f8u4UrX8TfuvI+BL9L9rzOenp7quz9+q8fff6uTV8+0xKhOr850efZGS07wSuQtgKJuK5QtKbZUt7cx5I+Qu6+0e/8LbbEb77G4dMNYYMTNSpkKIQ7AFEy4jYw5H5HLVhW1022pU0iJ67MJ7V0cPUdWn3A//lznR4canF/pejBSw1wPISiEKMNYNuzmL5Hfi+slRnypo8tGg1mlhqP1kgVGiU6uOA4voSOXUaCRIPMTD0VCRZ4/3f6Ouls7mfYtdLn/0FuLe/MWOjMUBXMtynf2RVlJFqDfFOLKNbMcNluHtQ5LMmglJDO+t6FbYVEO6HMe6hAws5vcPn4OEYUmx6hOoXdCvyYqa3bhcahgExkbKDrPG0CkPEgA39uXSvQWXu+nsClrSpRMkhtP8Xg1xOH7wEsiWTO9/gN4YaKimrEJnVDHVAat3kUz8mmFYJnBEC8ieN1xGA16vkAcrwKRtoEn4Icrcu+S1ep8PNLhs9XfHZ5jZNpl0v39ff3Lv/wL9yt9lVUpz2xm+nt5ihgRwFo1QhlR9kW3p5oj2R6r5hohndMvv2NeuHHGKEsNXV5o5r/P7cdYGNqqNLHRRuGPwLWWpDGjeOfs4qcUWSikhSr4GTHoZFIzHkuzuQoMLWwS4g8aVezeS+7BCnbhFTv0bOhZlddMilY0eR0l5wa+EBDtLNhpL8bXHKsvFKkrQGOUPwFWW4ZYNCy5J1+wm5/PxtA0ATMw1xSDPmdh4UgYdaOoA2f1EnBdmrQSw1XkR77pI/GfjP68gpByq6ZNmXUsvDVoNJdS5FkOlERwBYVyMZRNQLFWjHOnt6Vs0O8/0IMvvtTDL77QPseeu9tbqmKhViGuIw7003f/f3bp/z89e/ZMb47eaDwayw16QxtL2krmPEnSRycjSX/jd0Pdxv0QOZu0jfuhPH/tuBUt8Nd5DP767dM2Y9wwtgk0zMsRc+3F8yf649e/05Mfv8v/4+NyOtTF6RudY8gb5lfAgBacRlpRyREx6L3tvWzA9x99qb37D9XZ2lXV6qEPW3L5tFBgWEpQKMQIkGR24cbCPRZLYWfVaQcFFvppPtbs+gIjfqBL7savTp/jvtT15ZmmXKP5r9RCrnwuu+6ao7euxgOdDYc6OL3S6XCpcdOW6m3F9pbKTl9Vp6W6rhSZI7KgYFHR6ShLGWh1O9re2UeHb2trh77s7avb66vVbqvkCstiJcUSf0el9506IvOopGwIUSFQ5w1MZiCA7AaZD677gXLIY0AO++xiLPD7fNNnPJTMtbzNSvmGejidSOjrGBcq6xkYqaxGsjAl61za7HST1xAkgew3/O++HrfBu2kfD7tcC10FNe9nejd+03YutJRsplBM4fNCRTUnvABIKP1acjK7XDZQvKYpOyTYGt6gZbaYlF3lx7IfBhlBCAgYmxm7xOPDZ/rj7/93dqgDxRDU6+7on//5f5L/qc1evw/TVoMqnkQbOO+/uU6i3cX51OvZPoSPlfO8d9KgMyJ0NUa8vbOjemdLhvCW/Z7aW31Mt+RH7RMM5sKNN/11viQm94Lj9SUIzJ6qiioZ+/lkLM87x9AumUibvJaNbFKNEBfOdF89s4MPGOAiSSX8qLweWlwZ9AXG2bGkXsPIBFVFZPcukMhPPDQYCsQXUQuMtRtyE4+ZzEzB4LdBAfnmnJr4GDldo+shNI40p0yChgW783zawG7d3SW0QYqMf9rApOyVNg6ugVXYJNGk3MWnTz/p01neyeFKld4Q62UdePO79nvjmYgg0Xcxtgl+h1goFi0VoMSgF1VbdaurDkbdd0j3Hz7EoD+S/x3prf6eqlCqYNWbFpd68+T3+vFf/1e9fvytXr96ocvrsabcxTYWlQAN6S1NeP9OXufIDeBLAu+SdpNOgqdn4P/bvegUJCjd4C1n01+RqJTbjxLju2Au+Ly/wlg+e/K9vv/2dzo+eKJmfK7F9SnH3ByrXxxrybF3UUYF5mgDrxsLihi2rZ1d3eNYfe/+PfV2d+W72U53C2PepfoytxFCoRgLZaNnJgtQEDyJeV6ZWrWpLpMadOx4eKbTkxe6OHvOcf4rFhIHGhE3n13DrAaDTzkW5UtODufQdIU+OrwMOroKOrlquEqMCmVHFXfkVaujAhpjWciiy3NA+0hOOwkSxr1k174F3SvsaWt7R14uRMpYoLGYyxZlJY+TOf1B3hezIDPCcgQJ12HmYZNyWB99EinJ83hW/P669zY87gYJ3wZ485uQqUZK6F9jExTjXLEaq6ivZcVAKVyTbZbTpU3hRJhoXtSyf8HtVt1P1Ide2tMtJKf/HdyJ87w5ncoS2LyZZg94WxsQaXOFgoVIu1FRLZTYsTcsUPLPa7FpC5usb4smqgernni0zCyDYZJp/bWEb6nIcfB4cKwfvv03vWJnbghTt7PF3dA/Y8gfoThbKutSLjSwCUbxpe60hm49Cf8NDPZ+ADSbFzefcqnqvTeXIZZqqTxpCa1L71FRqmIn3trelhvywA6uxQ7dj2Wdzsurc10NLsm/kLFqDgWVMOmkht3aQoGKayZFgcy6kZyy8/aj2fl8pmzUaTCGoDpGjAX8Q7gCQxEp52UKaGC+qsZtmanEyAYmpLEgMAbJ85WMlLfRKqJ8UeC79oihNu7EG4x6w6AqiFpNRjsx4kKfgUTagoXHjEXGxbkrhGN2miNF6owh0CrlGI85Bn3GicGC48KGRUezZDR4qZQMIp/XafISQVq7ll3zVONr+qwn0d4GbwuYzFbYxG3yrNwG+dkAkpy2dUZK4XOu4nNF4oNkBfkjdZYKkTGualUgFpWquq0uO4wtFO7evfvav/9IDx99oT12Hu0KmaVX7Was6xff6AmLVP85kK+/wagfHGnCBSTsye1JtHeLDv2NHyfFdYQD0m6oyfGE7rhGhANn895O38T9VVwIThDsEO4KWj3QSHIWw1XEX+prMgvoF8snV7PpRC9fPtMffvff0G//nn9S3Y349ekLXZ+91uT6TNg8ZKmSYiEPlHVLvnnZv/cAHfhI9+7fR7buya9zKpersk3WSi6PgTIWSplFwo4gpqNClNqtSt1WqQIFvpwMNLo60/GbF7rAmJ+dPMH/lGP1K82mY64JZzJ2livpl1yvjVisH19d6/V5S6fXbYVqV/2tffXZWHXYVXc5iazrWhHdZzSaMqClrBTKWjX6MP/u+DblMOI7u/tqsekpff6QJwL3+zVB4f1Yz9sYgiBGkinQLwtRZgaCiFnBgoRvBd19GGi3LBmUW8nDOgth3QbRK72QxETPMOJQq8pAYgwEeFNWCxX1VKEcyqJjQspMDaegCT26qSehmzdhyWsTj7vvgujbL3Qr57+bLxH3MXj+nDu5bw38oi7U46pL6/ISPDOTcWJTlHPGp1FRsUMPU8ViAZKCGRkcuv3kGkV0Bly6SXTmGAYiYMQjq53LsyM9/e53+p7jJ6VC7bqjbY6S/uEffsuxzA4NVjSEUpWX0t/Fk+BUgyH3o6gFBssVc4K+ZQqK0F+2uyo7PbUR/NiqNSf/gB3t8HogLxcxqDEYzG4IL8RHBeG6LHAl3wkvmGQTrh5mTKolBlcISUSIqxhVAFEnNcAPWkbyohI77kYsxFVHU+CYPbG6FmV9Zx8oXxLvbdR1pRItUjC+nr5cTNRgrI06A4PmtJmZzEyiXoe3lahjwQnD1dWFzk5PNGbRsWT3EaArhKDESYH3b8lufYFRX2Xk5mwAABAASURBVGLcGwwX2kLeVJDJ6zfzej8G/RWeRBsb4L31mkFXMJmtgEcOC1FSVMSQl2VLAeNeVLVqlFanu42s7umLr36jR7/5Sg/9SJQjxbpuZ+6dvjnU8x++1ZOv/xVZ/1pvXr5kZ3QBz6GBO7WGmhO8X4HA38kLdZn+TI4hBY4cePt5Lw9JHofzN33RZzftOz0OQf9N5F/AY2YK4mERPWKOPGc3/tN33+jgxWONrk50fXGkwfFrjc5P1HAdVjKPSwyfkKUmG65C3f4Wm5iHGPEH2tu/px2u7HzRWLnhRD9YDMpgvhllgruROGQ24I+4dRnVroqVHmChPqbti5Nn3Isf6MKP9Y+PWUiM5HO0Yf46b5qQtARzjgb8fzm7GC50OVjkH3itqkq+wGh12qqhwxcKZRFVhKgADRYKQZQC9EXytjid3GeBu8Uc6HT76nK/7zvyoqzlKMsK/VMqshAIsZCFoAAi/DAzBVuFzV0Pk+Z+y67JbAPJ6K+Z6XOeRDbH5+RF2mlnoeg72XquopopFBNZmCixQHKDLezY27qoXK4lPcY56nD/J/CZ2T5Ry88mJ4MuIAXyeYNLBU4Z6vZSdYs+lgvCoEEJORJuQtmn7Ca5K5S7OSiPvaGizUs6RmE2utLrpz/q63/9PzTDcDXcCfd6PX355W8Q5ntqswKsEACzgoK2Bs5HXyfW8dEMf3aC9yPAGPOB465hMZ1pjuGaTGa6Hk84Vl9IsVLhR7EIc58J2d3ZUUTQrzF+Q+7O/B49IQjGFYP32eh3YHVXBlMLQa8LjLpJxq66QTE4L5fsth1GnkAXGR4t4WHiXt7IE9k9RxZHBW5FvRWERgy5MOjGDj/SRkWbrSh18mQ32goqqSsxoWfeD/J5vWIcaV7ZMNMuVamMhSKRbvAbdt7Xg6HOT880GXFvxJiLRU2ELwV8cVescJYYckcza5TmSSGZLJnMFz0I1spvEmU28Ljg8qKfe0xmb/E2Z5LzyrGJM1vlC2vXzMOR8u8iyPN4OTNzJ8PjXNGY+GdBhvIqUUIVhrwsapRbRy1OYra2ttUBD7lHf/Doke6hzHbZpXdY0FWFqUHWT599p+e/+9/19N/+qw4fP9H58YWm04WW8I5pIp9HktEHAZign3+8n7dh5jS+hZc2M3f+YvDaHX+xBj5UMXIkZEjufiidOMtpAZ8D5y/8+rwwFvjjwZUOXz3XT9//gbvxP+r0zSt025XG7IyvTg41G16qDI0i4xyZU2VZKuK6rnPDvXfvnh5wwrO9u5eNYM2RdsmiMMZaMZA3FDKjNDrRw4GypiDzcIyq3dhWhQrNtUDmxhf+0+qvdHr0k45f/6STg5fQMtQcfZWQO6N8RJ4X0D7gKP6Eef3q6EpHZ1MNJ9RDfW7Ey7qSw+U+WCHRpvM/4ZOFnNZmE9PDcG9xz7+1fU9b/R31eruq6g76r1ZZtVX46QJuKGqKBYUI7Si0GPDfwBSy32Rm+pzHzHJeo5yZyeet2SYON5iksIbhfuDNMgUdJAfuxi1OoXsE3QOFeEH9V0zMCXNznudqyjJGZq+XRbmAKZLP4W2JZ+Pi/cBrPpa5TJCZvQOvJ1LKwGe+ZHWyzGxVF/0Oa79EnCoc9KQmCsVIVXuG/lrSz8Z7oY8+CaPgCipRSWNBDZUmcgewwHifvn6q7//wrzo9PlAZA8Lb14MHD1mZ3tc2R9a1C1BVimKU+Nu+3g+H07+hpGASOOYYw8HgWqPrCcZ8JmGMOxjw3h7CvLtC1W5pztH3pf+eJrgeDtWgwYPzJRvtJYIiOePdWIQQst8jE4Y+qUHpz8GCco0ajKzvipfUmTDmRh7DkAeMdkF9JRYxYtRF+pJJmjDqgfQS4usYlI/bi6gKwx7It2AFP+OObI5BT2nVS4OGGMhDf4oY5f5MD4sGv1MboLj8tMHdif+uPDtyM4yRyIVrZtC61JwdumPBoqdhIeCLh00bZP3wuyLhw2l/g1hjnHysQmBc4EmMhUoUsaOuahaeHXW7PW0ht74r+eLLr/Sl/x8C+yjlVqFeMVe9HGqIrD/94Sf9+N1PevzDM528udB0MleTTEk+R+Ddn9g/5+lt/InV/Icp5iKS+9skJXRNQm4/hF+9Q0aNDpwGl6FTgzEcXl3oxbPH+vHbr/XyyY8cpXMddXGuC05mhuzGxWlZdEMeTWY+3lJRVhxfb2uPY/WHD7/QA65rtrZ2tM3CsIXOiMw7c9lzuYtBwV1gZlJ+TUbY52fNrrhDmZr6m8mQ9t9gvF/o6NVLXZ6+1vnJa/nvkW8MeeaVpCnzczKdY7znOhmMdHY902BiCsWW2q22/LeIau6/awx7Uboh11pITbKooqhUs+DoQfMu8r7j9+RcM3b7fQx5C5qjSnRlCBF9U5K/yHEheH+iYgjyPnjY3RsY8WYyM4UAcA3XzOM8bQPThx4zy2XNbrmyu1l98IBZlFkBSA8LWZhqdT8+keKQuTkC6HZ0n9DF5jDl/GZ49B/hYcag60VPZNgbmyrEsWI5ZcGyUMgrUiaR6Nzb7njnTIlONha0AEslNmswCWYsJldaXr3WT9/8Xo+//16BdaQ4Yt/hfsXvHfe5J2q1OqpYxUXKmtMAAtDNs2pD2rgMLOmel5kth/vfBdMeShLUvkWiinchHqqjmpRBllVL3tdG0BwyilCoRsBd2BWCEkLReAoTq2x35PfmbU4buv0ttQgv2M1fXQ107gZ9NEQJLKBVGOklxn6mBGUCsE4Z0OE7/9n6uH2O0V1ivBuMt8jtMHedLuDjEVBsNTS0oaeiLjfwCaOeWAAY9UGl6iLIf2WlLqMcJQkNi5KGnX5CMdFpBZRk9L6yYo0yOT3ex0am2u/2el0WYUX+SdgJi5n5eCo32OLxvJZdIzcUsgto2K03tJGoV3RbjUG+sVsPwF0KkFvQLlyT+H4YWg+YQZuRyyS+jqRAINjKT8sKEggZRi4jbOZfPEp8GjXwzKskAC16C/J5TlPzNtIb8HjGPoZKMVYKKKsKnlTsQlyOd+/ta//BI331m3/Uwy+/0O4u418ldYprzQePdfjsf9PTH/9X5P+/6vnj5xrBP2c7rTBDUqYqMZ76mcfTb+PdrJu0d+M3Ye/5h7BJ9377nNvMIZjEeFHC6XL4OL4DL+PY1PGnu/CANlZ9uNss0Yin00HtedC8RXs7ZkRTgnACcHRVQE7/qr7bda/9ucynPklUKIZeMQQtkRkz03Q61dHRgX7yq5Tvfq9LjrRn7MSvz050dXykyeCStucSo2rISgq1ZFErQ74l/zmL+5zkuLuFEaz9RBIjWmLos4EzZDdgaEKknCnIvCqAHzqqKqrdqdTutZRYLCxmY470T/Xm4LFOjr7X2dF3uoCOKQvuPP8kGXXKTKgjTWZLXWG8D8/nGPOZxougqr2jqtOT6+G8o4Zus0qmqBCjIgt8i4XKslSnt1rEbmPE+34aubXDbq+tmvlQoBuLqsxlKvIGC9RhCrTNN/uV4zz+LbR+TKs4eU4zbZ48jvCTEeErQBr1iDxmhgPIbA4yeS2uG81zeiTxeCX8RjkchZhkcSYLY/muNcaRpIGE0XPjt2qTIDSRSRK1UTCJx/C8hyDZJ6DNQ3nq0w0op/XzqToCecmTKJugzYy61jBzP/XgyP2500kux3LD7gsX+lxUbsxJpEt6/yGWSdSQnlwR4kbDtxhxNHslvyP/4Y/fKGFganY2fYzdwwdfcN/4KP9p1LwKRFjMTEblDpxbr8fcxq0kaKW5WxFvvbeTNv533be5XUjWIfriyiDXSwEPeopTUBY1u7K+ev1tFfQlwdgGqhO0+8RsY8Q77NrcmJcItv+AyWQ60XB4Lf973kt20h63hBdGxUxZSnvbSQuM8Gw20WQy0uyWIS/yrrrCmEaFABW8Tg9ajoKNAvXUsVDNpCugQxjSOavvJTtjhoEhlyrqqCvPE7OflZkoDPxNeBs8CVpMxkQORUtF1VGPY7Qv/uGf5PA/ddplRV5VlZbQOp1MlWiLEgq0W8TVhC+LUjEE6qFa0ucsGmazmRo3BrRy86aVz8s7nZ8E2e/kYYCQPDloidR1hfhErJLpY8/tnJ5nk5NueMncn02ciHS/BVOIQSFEFUWVUbKLcZ7s7N3TPTfov/1nffnbf9LDL75CybVUFvB1fqWjlz/oxU9/0OsnP+jZj9/r4uxUWQb0pz1Z2TDuG/fnavG+ZhhcugXhf7dcjiKzuw5Pd9fhfof734XH/9mg3TxmPm4brCvNSXzoMmJ/47nlh88kbuRjXezPdBL1N1qwoHb5vbq84Fj9hb7/9g96+sM3ur58o8HZG12eHmh4carZ5JLxlioMmcUgDxj+utPJu/F9TiIdu/v30SE9td2Qo0MCc+U2jLBZVHC5AzFGleyU61ZfnS5lew9lxZYmi1onZ1d6+fKVDl6/0vHJkc6QqxEngUuMdu58iLA0qmEhPOUK7HI41/H5SBeDpOmiVKu7xSnpVqalLCuVVZ3hBlyULYiLBfnoQ4+TqB66e2d/n1OpXXVYALiuc70XqkIRHRPRQa73YgyZ/hhWbghRlvsUZOYwyDOZ++WuSfRV67A86B9J5n4+LhIeMPKIsIjPkHBsBeID4FWGkHlWzknIDDAWQBaWCgU71WIsc4SxZBNSZ3m8k2eVP0ZhU/5HZWb4gomId0Dc+5HSe3G69dwu8zZ6FWuUfB8i9i60egzHsXbc61C2xaKUAXjO14gzmyvoE48blcAKNrKTLNmOLUYDveKe/Mcff8xCFmNgh1hre3tH9+4/UJ87l8qFBWE1M8FNiQbfQj/zkJ+8q+/PZPsFSV7X7ewbRZkQBjdEHs40Mtgu+G64XXjz4KNLAsLqK9QKBd/2v4CEUfewoHMymeia1fKCYy4kJh+dJ5SEUdio1OCbgBv0BcffM9+dY/hF2wnDTwGSacQN4gbQsVFevquuaL8KUUwbMWYceS8ovqR2p0AsBgpVVaVWWaNwKrlcilTvV4Pr8J9UFelWdVX39vXgq3/Ro9/8s3buPVRvZ19dxk51lX/Qb8LufDqeqMl9oo0QVDDxI+MZglNBz6B1yQ59ycJixtH7AsNONyV4Ygo0D/DL/dk16Y5LFt3GZlri0n/YJwfkrzKR9+3rGby+TYz7jdodwhUPeShMbWs/jr0DgkkmUcLMFCJ9o68RPhUgFvCz1VV/d19bHKHuPfoHPfiH/6T7X/2TOv1dFVYocvVx8vJHvX78ex0+/V5Pv/sjR7Inyj80mCAd6OZZE7DSXiR6+CbxP4bH++P4Vahd9d+rexcMHfzJb/b+Ks1RictD43MP4ZpwJTUcXunpTz/op+++1jl345PhmQYXRzo/O9BgcMJcGzK3AvY7yJhYZiZjDrgh3/WdOIbcjWBvZ5tddZfddVcVx9URWYosgj2vDLmyoIBsOczwkxbLUlXWKdtqde7Lqh3Nm7YuhkmvDi/04vBYr4/P9ebkUsPxTItFknlZ6mH6abYWFSfeAAAQAElEQVSQuBXU+dVchyfXOrucab4s1UU2u92+auouaaMAEWMsL2emlRtUQGeHzYujz468t7WT6Xf9V5aVLJaKsVJRtVANLcVQiMIyi7gmM3hi7to6vHElM3sHkkw8fHiVA+6x7JM/5p+78PHyaIf7cypjl0/hVgH5jlvsvC2OZGGgEIdgrBD8JAUmudKkzEqQvKZPIUgCPk/NpM+FyPtXB3Q6rd45Y2eu9WNmMtsgZD9f+W6vyIZ8ruV4wG7kiZ5+/41evXqFQosqGfSa4xg/mtzhiKaLsQsMvAmlTyMp1298N8D7qRc65GAQ3CjdhpmRZJ+qIad7LjPL+flm1+tqMKh5UjOxs8tO03ej7kcK5MYrhCgX5sSghojirmpF+uk7tt7Ojir8vgvznexgMOCobiLvccPu1ne4Dca7wSAGeGApYYAbNtfAjT0CZqkhbilv19FAg7fv9LklC5QJ5InM3BIaCgv0KZG0ZGIvlKA9kU73oLOAnlodThBaGPZoyrSIVUETpDnhCfmrzg678f+sB1/+i9r9ffrTlWIlZr4C1yJWVNSbNOIaYcypgxtpM1NAEZjDqEwrBFyDrgaj7jyYoV0W80aQTbO2xiqvoOY2EuFExrdAcW/C8Iterr6buDuu53UkrR7aUpQ5bdAqzpUTfHEIPouaHGaWs5uZzDYIWp3C4NIfUUeMUSVjXVZtRRRZQOlV3e1swPt7D/UAY/7oy3/Uzs6uumUES3ZwL/Tk+9/pzbOnevztd3r+0zONubtcsshpGD8agQRbQRs3k/M3/0CNU/RpOjK71+OZ/Z8u8vEc3urHU3+9FCf0LcyYoQRnnCidnJzoO04WfwTHr57L/3rlJXfSb14/Zzc+gIQ5cmCq6qBQmIqqUM1Ots9V4r0HD5SNOZuXbU5vOv2+SnbkZatWKNEVsVQIERSyECQWAsJxRhcY1rqu1eYYvoVbtphzRdCABfSbs3P9+Oy5nr1+o5MLdtrcfV9N5mLzjSSbGuaBY86cGxB/NlhgyMcaTIJC1VcX49xu9VjUt1RWlQpoKXCN+sUO22EY6hbGvre7pw56zP+jF+9Ll915C/3heq2salXIf1V15G6Ipcwi/QHRUWS/mWRmMvpn5n6JCHk4hAJvlETCGuZe/GYmMwep2TV97GmYy65nV3NpCQ/Y/MAHmpQfqxfFUqGcgqGsBBFjHsaSzWRisPlahm4ew+e6yyHS7oDTDjkUSPkFyP2gJirHKzMDlLfPB6UlQTVl3f0wgkSet5BQtgA+6L3HiHF4IbyIUWBHHpq5zo4POI76vf749b8rNQtBJ4Ndye+LvvrqN9pG0H1lFxlwMxOvckPUoRto/Tij3btxN/7bYY/7NBKD69jkJCgP3wEDuwkLv/y+IdO0KWVEr2AIYlnWilUplYWWdKQRTGaAE/42k7rDLr0gfQEfrrk7v/ZfW8NQ+5G7/y33Jf4mYXRZCFFEDoiSC6WnibbdIAthTUDQFGjeqTFzTyImadWqVFhSgaEy6luyq19inBsyN+QyChoKp2TCljEqMvHMghQCtAfFTh8j9I969A//rN7OfYWijYKI3K0lzehTEytVrY7qsqWiiEosdvx35WecPOT2Q5CZiU+Gmcn/KT+WvwsM14xd+sx/qh6/j0FOyJ9Vnuz9lT+QIsEbCNL7z9t2zUxm9n4WYlax8NqCyARHg4w+x6qSo6xbqhnvTr+nrb1d7T/CqH/xSPcf3FOv4zxjLjRjHb74SS8ef89O71s94eTq6uJKcxY5KcVcr9bPamTTOvRhx1N/Djelfi6Tp5ExO3TS3Y+BbHffdzPeTf2FoXcrux3+hVV9dnbnss+ONZjvcxbY5+dnevniOXrsGz1/8pNmgzONr050cvhMg4tjBXSdOcKSuSAFjnBdvoqy1hYLuH0M+R678u29PfW5H3cD6GmxKOULQzH3FJGfGBElXHMIf5LXVVZR/ueD+92WWmXBYn6qwewc4/1KPz3/Vi8OftLh8bEuBzNN5yVXcwW7cGMjYPJ14YwF8xBDfno51puzoYZTExNcLRac7U5XVYU8Yowj8ziyKzfo0Bouy21keOf+PnpgW36qsEU/2hj3WFQqMPSOsqoUiwJ6nXaDdsB8IEIW6Bd+14Nm63SRbg7C+EOO9z57nMP9yo+ZvXXxG/nNTEpEb4A3v+jFBv3aoEcb9F4CQm/m3Th3xbFcyO+KCzfmxVgWhlKYSDaXtARUmAzXcvV48kusPNoh2r8L/YnPqh3d1Ke/+hM2LTopgd69RVIwA42kOfeBR3r2+Dv99OO3moyv4Odc7XatLVZ0Dx9+pZ1tFBu7cssDSbUhieJasdHrcCRJt7GJc9dBMm/CEjiatev+DbJEI9VZf1NVdj0MNmlyQ0dZL9+435F3vktaX6rJQpLkdTbkS4QdRGTyrIEb8MJlp8G/ZHvbsFpbEjdfJo0nMy1TUoHAF2VUpK/L5ZQj90Heoc9Z+c+4U887bgwbc1sFE8Ao48bcf+BmPp+rwWg23gjtmwPqDGFNhgKKSUa9AVIM4FXRNPCzoe0FE32mBX0SNBk8l4KMzDEEBSvoR0uh2FN76zfae/TP4J/U3donrlZShMtRi0XUskEJpUqx6Kjd66tktxBCEM0rLBppCi3c1XOGxxxZQoNIM9qICqGQWaStAgQleLWgzDwb9bl8p0530IVGOtBnPPRH8Nrhdb9FkJmtADPMVv73avSyCu9FbyLMVuXMcOFXcBeEEKl7VY4gfpOnlSjpEmVYsXDrsYhrswPrc6y6izHf+Yd/1Pajf1G//5A1X1SzONPV0R91+pojd06vvvv9H3TELmvCMSlDrUTfGuQ0OZLgCe1levHfenOSkfxzID/JooafBdlEs8p1EviQS/TN6/RlkLGh4F0k+Xy5yfw5HifSqOw2bqj5nAqU2/R2fw4pIacpwWPaov6E4DXMlwZjkFDsk+lU5xcXevr4J/3uv/1vOn7xvZaXhxod/ajx6VMtRueKzLtOp1bNDrtgbhvM9QX99vae7t/7Qg/vf4n7UDtbe9ra2iVfW56vCBg+RQXmnWU5yp2W3IEWgcCdWVknDPlCddWoKBZKy4FmV681eIKc/PBvumAxePTqqS5OR5qOurLmocrwhbRsaYnemcwXuhxN9Ob8WscXY43nUbHdV42BLpm3RVVj3CrqLpHHWuZzM5iiyzBGvoPR7rMg6bAI2bl3T/k3jtodhVjkRUCr1cluDJXM/zERzPChDywwP0Ih4UcscE1G3RkWZLRlCgq4ErrATCJ9hYB/hU3ZBp64SDBgYoBl0lswlsb4BTJ4FTBCFhqQyLRUsqlCOVZRDmXxElxLGktpTh0N/rev10spkUA5shDhNHiuhsj3QDpqLOfVL3ooSH26A/2ix8xk9rmIMt0CYwCH9YGnIQ4WcA5vTISZ35M/f6wfv/tGw7MTtaKprivVCMju7j3tcu+6vb2DcW8rovjMKwYSdTAoK5cqc9jjHB5+F96u4934nw97bY5Nrhu/T24iPezIdGQPHwSFpPWboAww+RNYLhesiGfYr4XLmRr6koILaCQOscFYTzHSSBMr4p5818aVlq7H1xoMLzSZXsuN+WIxw1gu1bCTpgpZbjNhRBfy+/Y59Sypp0F4k9OKa9lQZUpFARntFjHIFwwRKplOChJ1NvKd8Jy6G8oKqU+ReDJYEVV3etrZ+0pffPlfdO/ev6iudxR8klrwanXzYEzMSqmoVLS9Lz0Zkz8h0c1gqsXZtRanV1pwd7c8HypgmAqGKIYgH+sQowL0WUAIHRZy1b5Tn7NgcRrd7/3LCT/7MVIdOJ/5Gtkh5W6f1mXNTJZpsnUMDkMPG/F84CWbGfQbHpL9G/GXZcmpRamKHUsXY95BAW5xpLm3e1/7D1aoO205HxqMx8XZG528ea6DZz9yJfWdXj17It8ROj/cwKSPEkCjf8b7H6boeh7oL8QHH+LMC9pJaphrI73mKP27b//AWDxGhx1rdHGmwemhLjHw/seTmtQoMeBJjP96TpRVV/3+Pcb4C93nNGb//n31t7Yx5NvqML8qN56xYB4UcqNuG1lzgYySUZVRpxty1CWG3DcAE5kuNR/T9tljHbz8mlOcf9WLx1/r9OilZpcXWkyGMjZQ7bqgTKmyKjSZLnTObv3NxUTn1wtO1CrFuqOKu/EWqDHmJQvOonBaKik4AVEFOrqs2/Lrgd39e9rGmG9zgtrvb6kiPkBrwXyvvHxZ5b4Ios0M5xbIZ/SPSF6TP85nh1ZBebrD0xw5zT1/Dqjb8pjgkRTiXLEaq6yvpYLrkGLIuE1IaRAnA/Sb8ZOXuSFMSMFbpE08pf4v86ZVj2/1h5jc7cTALGUY8+l0qDevXujJtxwdfvuNbD5VyaBWCMn+7kPd2+P+aHtHPYQ7hIK6TMbXlfcKUiL8qfcmL5lX/iQzew+btNvupu7bce/7GwxzynDblzBWidmbXAZSYoHYYHgBxnHBndSc3eV0vsTwprwqTqyCGpAsko+pxkpZCHi+I2MSNfRyNBppfH2tOUfNbsAX1NFwh97kP/4CP5skoy2IwBgvMcYTzWcYTI7/Ejt0h1GP4ReLCu+XG5NCQRWTs4AfvmPOxtRph4b8p1cb53EgeynFrqrOnnbv/5PuP/xn7ex9obrdVYyFjH9UT76kBjoczid3l7TRxEpld0slRt3we90Lv/s9vZadXCtdXmvpP3WTTwQkQw5cGcQQFWOpwPhHiwrwyeGi1Cwa+riEj44GXgpig8I6X/S8tg5nd+WXAhl5odNpvAP4SAdk7ibJWUU2bfKYmczWoIrNu0l3dxMnkyxYhswk/Cs3KBFORnoMMlAwzmVVqd3psHDtaguFeO/eA/kPfn711T+wa3sAr2tFjvkmV0e6OH6mgxd/1A/f/DdOtR7r7PSck5s5dFKpV6z1k5WPRFcy1rF/x86afif4T6WSKv7Uoj9Xzsd2A5+D/vMsz58/50Txe714+qMuTw41ujrV5fFrza6vVGDwq7JUjJFhjwqhVN3qM7b7evTwt3r44Cvtu45j4dbtbctRsYMty1rBCplRxoLMTCGsXKNOY5dvHNXHslG7FdWuTVUxZ5AHGg1f6vzsR/TqH/Tiyf+BjPwbi7/vNR0eq6ZMXZnqStrZbqvXr/Ip3CX350enUwx6YnvVUVH3VbOobHHNU/lJQlWqrCpF+pKQ4QQ9BeGSK6I2J6b97R0M+Z522Hh5H0r0d6xqlUVLZQmKmj5EvX3omwr66HHMBcba+Yrw5ixmqwE0M8o5wl1XIf8z28R7nhVyBZ/5MfLRhPImJ8xkcaKixHiHMXNlwtyfQdISvkIgef3NZcQ3BeLXgBqtkTwt+82zvwOPe7+Mcn74gNvQJ0fCv4l/pxJoM9RfyMj5btPyq/jfbXFFyZ3YBBkJI54wKLPpSIeHr/TdN7/XD6xqS5PqsgK1+p0d3dt/oIcPHyH426oQDKOTDpl5LW/rTfbWv/ZlDnG1GwAAEABJREFUwcC/chM++I7jSjkH/oSP13UHn1GHmdNKxtx2g3AALDxBIsVgmJbQH2OputVSST+LsqKLgfikGUdfMwxWou8FEyphYKYcsS/YcS/Z4S+zu6TehRJnrY4G1+ObdZr7N7u2hra9YW8fnaBAvTEElbFQi4nqYxBhUsH4BOcy7bkxi6GtWGyr0+co8NF/5l73n9Te2pEVhRry69az4ZGI56UWrfpJW6Fqq2LXmapKC9qdQo/T50cSzXCqyeUQJehHWpTJRJoshhWdXt5MQaYYiAPC7+0tWCAt6O8GDXSTpPzA3+zmCFt5P/H9UC4zk5mtSmbHpXkVzJ3E67Q4NmGi3n9zWaJxvYv4cr1mpojSr5CBFjvxFka92+9rd29f99ih+9/hfvTwgXa2umoVS45KT3R+/Bwj/lqvXjzR48fsxA4PNBwO8+ImT3K45d1PQg59wH+WMP0dPE4CjIFe930MzuNP4dftqvMPahgjn3fj0TV8P9XjH3/QN1//Xm8OXmkyvGKB9Tob8gWnZ4E5VDI/iqLC0LYxuj21Wfj2+7t6wNXh/v5DbWPEe4RrDHiFYazrtkryG7IeQ8zyEEKQmcnnquEXj0ueG6BWO7L4K9CPphjmLGxPdXH+jBOCP+jw1R91fvKTxpcvtBgdy6ZXKtmRd+ukpmGeza80vL7QxWCg06uJRhyrp9hWqHqqoLPyPzCDTnK6CnSDQZPkYxOynvL4LpssvybYZje+hT7wHXmrRR8w5hULkrKq6E+pTDt9MPPygtYo876YyewzIH/MP2u437EO/qyTSL0NLxeIMwVOKotyoaKaq6xniuVMMow3SxrxZP3lH/x3Xq9uE/EB+jdJ77ve9vuxH4rxefuheI/7uTRP/zXhFCP9CkarDuGuGmhkrto5LpxeXunw6WM9+eFb7skHKqsSoOzrnnZ27mufYxvfncSyFIWozATfJN3hJGF/jY8PEI7cT651tpTbNq3KevoKKSXszV2sUrzsKp4Mm6g77qas3GgAqlplpU33v81MhIwgcDrWiR6bcrxkhtmEuJKjKFfkFRPI/VSrGbtvP6Yzixh7Jgl5kiT/1RfHjLs6N9T+1+MWGPcGy+s7hgU7djdsbigXnAa4Appj7Jbsep0EWpRlPjIekOacK5hcbSZfFS2nIecKiux2g0LZVW/nEUbln7R17ytFJvvSxIJjSS3wSvCMPjhf3Lgnp8ORf7ikUTKHUCXkrSstWpWu66ArJs24kKaR8uTXYKLp0bmaS464OEZPGHun1ywp0F6AVyEE6DMgBSI9juZFVkD99NF5gJh5NPmMygG+HMHHQ8phW383IXfNP1o9zu0NPOat333yDwTSqifqpjJ94slNGNmNjKYsGu4NQQEDUKIIXRZqxrvb62obZenzYX/vvh4wL3a3t7XV7coWU10dvNAl96FvfvqGY/ev9fzZY10wt+azRk1jcjlawj8nlcbyS1ArGO4H4JStiaJ7+jlkPlO5UfNtiDhHLtswBIAsn3wTBVYwrcZ0Vfa2X9BGNv0sPtnS52XwbjQhIuvSnKut6WSss+NDPUVvPfvxOw3ZjV9xhH3y+olGVydSM1OrLFRXpSwE8VHB7rbDwmyLnav/OdaHj77kVOu++hjAFjvgGgNYMdY5P20Zci2HUZ46gsfhd/5GM9XU3+mU6rFzblF3YQuIO9eEE4GLl890cfiCY/7Xmjo9s0tVugYjtTRRGVgs27Wuro91ynXA2eVYw2nSMlYqW11V0FJWtQpHUcpoVyAZrYOiLFXVLXUw5Fs7e1wLbLGgoBxxsawUYqG4pjfTHQLDRVlZ/hdCocQ/GCMRI+o0SQ75A8Pdb8SsECTyiMfD0uornuxLplwd5dwlRA7JixhCvkJD2JG0SRc6KZZLuQGP5TV0X8tsKkMnyetsqIOQAfc5bvxUbmZE2So14aWMOYjx2BUCodsgHzHysjJpjYTryGHqyO27q83DXFjnyfnSJv4v6xptZlpoBnH04AoiwQw/M3BydaHXGPIf/v3fdPrmtYpoighOLDoI+EPdf/Cl9vwPJWxtITgljIYhCIWMXjjkj/lnjY0/EMafGXHLpW0BM+L0+Q+tfTgzfciaRJ5jA+XQqgBxmc7krRJluJI378AnyeNMwhV9MxArJgqTySdLURRacBTvxtyNU2QSyCLK2TSZTeS/gz7FmC999w6ysWZXHmg3wHk3qG7o3aC7kfdwQrM3wFvN1LqGXGvjAB2xiPC7UmRCWiikUGnv3he6/+U/6uFv/0V9dhKpqF3clWwlYOLxXqbs+oep2jRqWDzMuRKYcpIwnYxYgFxrwjWKLwLUrtX0Wpq2Cg2LpDFHf6orFSlIl+Q9ONGSXXqiX4G6/PrAqBoSFUJQDID2AxFmxhefgWTyPnqfZ1wxLFnIuGHwHBBMDQYkM3eBl5EpSMDWCMSYzEz5gZ/uesgVQ5ZBj6DD9FQ4Hsows1U5y8EPfkyrf1rnxZH7NzD6ZiHKcAPjUbO4q1GsWyj+hw8e6YsvfqM9jma3+jva4oizU0jL80PNz17JjcqLJz/ph+/+qKPXh5pwNbNkkaf8GF+T5a9WLvyyj2CdAzGhBHn0AdwtC98YP7vB23KJ1hxS0AqG++E3Ef0WprQue9clE/H6Weijzy9JSGby3yKZIbuDwSXH18/10x+/0fMf/gi/X2t4/ErXp6+1HJ+rio06LFQrjJoxhmIMWyzGtnb35D8U5r+psOt34zs76LmtbARXxrwl139exuXbKOcQbUvGvwBMgX81OqLTbtFOoYIrF5uNNR+e6PjV9zp9+VSDw0ONz88146QgcY0Z00h1MSIvGyYbKi2v0B3HOjh8rtcHh7ocLOSL9YrFYd3tqGaBUFN/WVayiHBZEB6ZRbmR75Bv82eJdzDmvtD0HXnVYnEZS5VlqUg574efSih4eaMOBz2wIOdpIugQD16+krvkVjDDH8DKlYIyKCuPzen4EvBwhvsddhMyyt3Ay5hkeZcyg98LWZxK8VopsHmwEeVmoGGKA4nS0MvXaNch3BVM4s3gYzcI2Scz0h0B912Y/B9M0A2ISWtQQML/IdzNo7/oY1578k/AQhRwwf03SAoYwcmAHfmrZ/rph290dPBSVQxqVZUqFFbd6ughysrvCnu9nloo+JJVaMTYi7I3Vd3x2E0okSdDUOF+UjyM8xd5aSKT5W04vNk7DeVBXce43wfJXWBOIiwKIUprITEEv4AXjpIjt4g/YtSXGKUpO9U5hnjp5UCDkfPfwfYduBv7OelLduQNBt1gSYwB2pqsiJbkdXgZpzPD43wXiyvkbQkQbzUY8FjC++6ufvsv/0Vf/OO/qIcRt7KWQqSLJnk/7gC5hBm5XtwGOp0eN6jj8bWuhwO5IpyxCDH62Gq31e9tyRXdlHbHpbToVFKnVlmWWg7Gmr451/LiWnG6VGjkDayA1/tnwRSoK7gbI/4oMwOBfLyUWbAY8F/fWnIM33g/ZdIN9FmPjxPVyswAdd8uxTjcDv6c3xXXbXheL+4w87qNqBWcR+Z9cjD+Jcq14ui9ZhfXQ4Hee/SFdu/dY6F1jwXWlspW0IC72sHZGwzLoc4PnrFz/FpHL59z/DvQEtlIjDUCwZsATf0HfhEx+uD9+Dn8mR2kkYTMJBZDSwz51fmpDp4/1R//8O+Zr1enb3Rx+FJXp4cKy4m6dcF6NKqIyAgymZgrBQvz/s6u9jDg+/cfaHd/X51eXy0MYsUcqFio+Vy3UGTZCpSRBbkbQlAkbGbMuZTjfIFfVqUq5kiBUWpmFxpdPtXBi291xInM8cmBLtiNj64vNZsM4NFYJUfIsRjLwrUWy0tdjy44ij/V8dExMjOG3kp+j9+qOyqZ4z7/ijIqFgEGWoZZoJ5KbU7kelyT3bv/UNvIYa+/pR7zuPayRSWnL4RIW1FFWSrEqBDCCoYLzExmd0EE79s48QR4aLaOkxHzS18vEyi0guW2pRCXiuVYobwicAGuZDaBx3OwAA3wWemg+AdfI3YFM6O8I2RXMv2aj9nH6vP4DX7NFm/XhQ2xUvPQFuJ2OyFpiTIfnLzRwfPHevbjH7WYXKuMQZGVXFXW7Dj2wZ52dnfzMU5ZVjJzgqnnndqI4fU0B17ejTHBiyAzGEzIt/6Ahgce8Qls6nnPZXLL4fVisBI72wz3g1yta2x5O0HBIm3mWDmVZqYQAhOolBvqiqO1GqMdYiVZIYVSrgRCLBG4ShVHV0XVEtfmuuDoeXA9UrKgwMQJoWByLjT23RdGy2jfjZZvm2NjtJcUTVou55qijPyIsOF6IwGRN6HcE4uERH+WrL3m8LfBcFjV1/b93+qf/8v/S49+85/U2b6votWDrtp/Q3bNV915EvxI8KJhIZEXHuzGx+ORrq8HuuZObsAC7uTkTJfstqfTOXQVLNRaKLWOin5Ps3alMWgwWi0UYAv608mVRq+PlYZTBWeADyf92TDU6KHgp1lUAKYgs0LKbsRPGD+kaT5vtMCgz+HTnNMOjwu5jOeLuYyXewuieI2xtEQ9uARp2kBYAz/1S+7qkw/k6w4o5tU6bgoztoIumfFGxVCrLFoo7zor0hY7p5K79B736I9++4/a4i59+94uVx/b6nSRh+GFrt+80pjTrss3L/T4u9+zg/weg3PGHfsYHizU+Ng7A2SZnpu2/4fnDgfM4A98mozGOoOfT77/Rj9++3udcYR99PJJ/qtus9GlSmZFHaUymALjF2JUwcak3e3p3oOHGXsPHmibxVdna1u1/7428zrEQrEoFXFFWwpUAgJxZlEGgodDkLttym1RvsdOv6podTbS8PIVJwW/0/Hrr3WBIfe/Lnc9PNViPlCB0aorycJSQinM52NdXZ3r+M2xLk6vNRsn1VVX3d6OWhjpmoWiz72yrBXRPwH9EgpoZENRMye7/R1t7+5rZ2+PBUlX7W4Pt6+C9FBEeX9CKKVYrPzUIZl0B8qPmcnsLQL+DSxs4gN5HISJC+Qxww+y32vCz+u+NcLadYfZZlrXEXDxh5ksjqQ4UAqXUhgylydgLj7A34YPZfn+3JtkJDsCrsP9G3jYQdKdl3T0ibwsXr37ELfRBy5LZpEcQWZ3IWRiFRdlZjIP/xzMqOcjrydtcCtLcj9j2RRtTWNXmIeQFUbCWIi7pEt2Di+e/qDf//t/RRDPEbigGFbo9Xocr9/XHkdSXVauvkLMbfD5OVq8zbdwEhxvY976fJAcb2P+bJ835fiMipzhBZPDEVj5BiZAyWKlYoVe1LWMtFiVshDlbmBS+0QpUAwwSXMMr/8O+mg81YLtuYWCgQzcq89WBp1j7YSiXnKvt2wQTowrrFWAfw0Ge86ufUkdiTyGkmJw5AsAHyDsuhLtVVt7evCb/6zf/uf/p3a4Gw91T8KgJCuUbD2WlpQYTzfewl0hYeRZEqQlx+kjDTnic0M+5nh9xkJiMplC51QHBwc6BOPxRHMMtC9cCpRT7He0ZGeeQBVIjR8AABAASURBVAEP2hZVzRYcH19pzCJghkJN9EG0LNrPrj78mNlNwtuhSVrS3gKD7rxYwKuld9rrI7eZKf9zFxCVX59YGTn04Y+34VLl7odz/PLYBDVyOhi8FIMCPIl1qYL70cp36Bj19lafHd893f/NF/IfjtsivNPrqM2YjM/fsEN/rcuT13r55DG79B9R4kccu0/hA2PVMJYO+zlO/nK6/yOXgBVyrPqAj4H3P2702v8IzNe/0/Mfv5X/nvbZ0WtdX51JzLG6CqrqoLI0WUiKISjGqB5jce/RQ04Zv9T+w4faYUfeRb+VdaWKMQxlIXOQXzFQNijgd5h5XQ7GKEhFVWFwe2phzGsWu4beGLIJujg50uGzH3Tw8ludHv3EPf5rDS5PNJtfq0kziUVGZHddxJJdunR+PtHB6wtdnI4x9qaaU9COnxJgxOu6wrBXKspSsShkFiTjjUHdTk9+rO4/iOlXBL3tXVXtvloY84j+cr1goZTR7xCjiqICpaQgo54QojJiIE8g2mRmCmuYEQ7AQo43M33oSR+KzPPXUxybDAHPGjl6KQszuRG3YigrBrIwlmwmBhF4XtrMeRvC7nHg/UWvl3F8upDn8pYamv1Ybs/j0M/k2ZT1fI5N+HNdRBxtseLCh+hJFjVdmI6HM4w5AyQYnpZjDS7eIHg/6Pvv/k1nb94oLZKK0FJAEFoI1P17D7S/d1+9fk9VVRAvBRcAWzP7Myg0M5kZOemaK33Hmlw3PiugzDBm6WdgZrkevmJmrEF3KUPlyvEmWeCjjz/ehtkqjzFZXeAN4Y6xUMFEMBCZrBFDKvKFnBYVi0qRiRV8lVy2FOtORmNBI+6hr92gY5RlUWyG865ren2tNF8J6NINtx+tYgAD7UbnA343ZEYfzBcDsEiifKpweur2v9Deo3/R/le/VWt7X01RKxtxz0dbRkMJY+1o0pzj+5mahMGl3vlipqnvxkccqY+GKJQpC46FZuzCR9djTaB3PluSZ66joxMdHh5peD3RglVqpH+d7p7Kqq1ZEXXdilr0KwUWPO3BRPPjcwWMf8HiJJrdYjb+BOQg2tNCkDKiZPgVoNHoRyBInIcZxgWyt8CgZ9AvopQYS6/OYfD1fZjMTGENs1XYDDeYSBAZ3oPJ5I/Z2iXgPoOvKxDyRh3rvPK8AXqBQYscjFUIZZabsq5Vs1va2d6R/5GRnf37evTVP2iH49yq31YKC+bbCcb8UJenxzp8/lxPv/teb16+whANRde1aOBLbhOC/syXGQWf03tIjNlfAhLM+yTNiQVm81kgk4wxZGpouWg4QVxqcH6W/1/5p7//Vx389L3ykfrxa64tuBsvkkoMuMsoE1NNbClwglZiFLc5Vt/83vjW3q76GPaa8SqY6xXz2Vw+od3M5G2agsJ6nH04Mgg3FiTXE4xz1dmSzw+moQbDax0evdGzZ9/r1fMnOjk4Y6yvNZ1cSc1MZnMpcBccmF/LKfELTsSmOj+Z6OpizilVgPZaLY74S/RsCV1FUSvGUk4HRFE+gkKtdk8dZKzHjnyL09IeJwOd3rZaGPhQlGQt5GUL6IwWVIRCVawULaL8qcIMekzi3YyYmSkAfeTJ+ZxHgUIOSFlVltDky4wl45/nLFkSUM5PRq+XtgV8LGXkCjMpXgMMeRjQ6hCMZeguBFZUBQJxmzdTsAlktxF6ZAO77aeoJfkP+OLLee98nLg7uJOaA0xDpezjg4fq8FCbzx18PubJGXgL5nXmMPnIk4C/7t6Gx30IXvxOu57JkpqQ1rVGTbBBZ+rr6Xxb38+ighuOwApxNrrgKOiJvv/63/Ty2VMGPaiqKxVlraJoqd/b4Xh9n135rjocI/pPaDqCD5I39La7OfRzHzMjOd0CXl5IpRYGly/Bz369NsfHCpiZzFb4YJ51mtkqj9GnWBSKTADFoOTxxBVVKcOYuXF3tyBPIE8sSxVMuJodfItFD3ZIU3atU3aZS5OWMi3YZfpu1+/QZxj02Wwm3xHPZlOU05xmgiJt+U+5LxHihjFZ0u4ytFR09nX/0X/Rb377P+vBo39S1epricBSQCKPYKUhUYFpJARMuBsF3XCfOJ9P2I1f63o00GB4ibJAkVDI84w4aj85PdHp2Zn8V6bMjL6UGmGcRxj4yWQmyWS0520uY9SyLGTsQIp2rRhMiWuE0dGpZhdXSjMUFfQoP8bXgZNf998CbXlWs7dxZiazFRr6tOSkogELrFvDouQmv7drudLP+ng5z5gocxse9yEwb3I02eVQ/q58Wj9eZwbRifTkPIX2AK8KFGmJfNTIRR/lurVzTzvcyd7/4hE7wQfavr+vVr+t2XKmy/NDjS6PwQm79J/0+tkzXTAeM3ifEKas9NZt/vfqOG8b5tCMuTMeX+vE/8vSP36j77/5N528ea6LIxZBZ8eK7MY7VakKxDLKYqnAGBR1R+3ulu49eKRHX/6D9vbvaWtnR/6bCLUbcvK5oStiRKaDQtiAMHFmUWamgBsUZIoKVqhgkdCp++ya21om6RJD/vrwUE9fPNMBx+Wn50NdXI41ZtG89OszW8oX25JpsQic2CUWzyO9ObzSxcVMFtrZELfY5Vd1SzU62FHWrnuCFCJvobKqoZ/rG47U+xjzbb8f39pS1kGcCpVVJYPuAjcyX0P0coB+GW1nmMkfM1wHc4pOKcPDa5jZqoRJZvmjTz8wwxryJ2BAKwTcjEaxWCoUMzACA1kYkIhRtzHuUmI+8fmz30QNjlV9zU0ID699AETxbvQE3o+/FM/5yJFE4A6I9JfonMddwukdEHzv9Tw50stskPnR8DUtrNTUWrrg9O41m7FT7EkoEP7FeMhkeK3Hf/Q/YvCjjJ1QCFHRDVVRqssk2GNHfv/+I/kPVLTqtgoUlTfYoGlShpRQvsLvitChO4/JbAVp5ZqZbj8edNyO+5h/1aZTwDSnzVUYGjxqPV4GB422/P1oPesEskreOEhAgSmbJ0EhOS+YFBXHXj45ClcOIBaVsj+7NQqkpYIJWIKFpBGGbTRdaIy7pM5kgbiZrsdjjP2Uo7Q5mKnBUCUUFUXUpKVmhCf0Y1l2tPXwt/rNf/pf9NU//z+0tfsIEkst4bMbtgbDnQC9Jp4CmQ+NPC3hbxjHCbvxETvxEacC18Oh5gz6crkgz0JzFONsNtGI3XqDwSxZlLTYZXS4n+ugTEr6WDD+AV403mYwLWLQEqSqUOy0FDHqJfNudnSm+eWVFiwCkhtdbx8kRM/7JZluPwYvpCDBF5k7JqN+M1zJo2RmEnm8i96+G/Sl78oYX1ecydNk5Nm81Eec7sBI9HgWHZ43eZioP+F9W5K6qCet0bjrdVugt+TCDchMESs5D11OWr2+OijdPvey97/6Ug+++o12H7hB6SvGhS5PXuoKg3R1cqjnj3/Qsx++41j2Dcp+hNKfM17NGnB0NdQ+1TL+hK78Byxi8gXwhMWn/9rZkx9+p6c//l5vXv+ozd9Vj7ZUXZUKyCsfwVi5QSvrWn0M3R6nI/cffZl/MLHP7rzX35b/UFmMLMZjgWEuFAOwNRSRpMjIBpkBwlGeVvMtVVqlmsW2LaMW00aDywFXJcd69fpAbzjZPObe+wL7dD03TZuEAm7kO8RAXc2i0HhoOjtr9OZopourpAUncJUfj7PbLuu2XNdE5p9FkwyZo1yE1ohcdbpb2tnZ53h9V/3+jnr9bdWdHsa8q0gec/kra4pBN+UEPM6cN7k6I20N6caPR4iXgtkdWPC8QbLAG3A9vIJ4zExe1sxwHAk36fZDD7TCQiFMFeIIXMmKK6UwVLKRZK45G0mbsokyylh9TVqH9IueTbl33Q9VssnzobT34zz3+7G3YtAPBm66dCvpU950J4PR84ZqolLV1VVT63A01zmbtTFKMiw4+rngaOrFkx/yH4e5PD+VkRBZyRUo9zY7zV0E/wGGvMsdTBtlX1U1TTAsrrSBM96NB2omKxcj9cOvpzg81d0NPOx4N+xxP4+bdumi07EB1K0KepWwwN+MVezN15Odz0IIZS6kDsMb5ROpoK/OB+9zUVZqYdArjr9qDHbEiHueEmVRVbVK3ILJV1a1Aq6vxs8wcJcY0qWCjHQ2Whq7MZ9OtWDnLiZ5wpCn7EJ9ihhZk6otffWf/mf9l//3/0f/8H/7v2vLj2fZ+ZuMIklLxiiBbNBz3ynLjtwHwOOXGOcZx/0T2vIfEJpjxD1NjJe3O8Cwn56eQsuEPtXq9Xra3tmRHwtv426h/Fr00/uTvE0WBr4gWQTTPAZ251GBu8W621UrFCrHM004bp9Sr7fVJKQB+laMNogD1HMTxm/w22wVb2ba/BM+hznPgEiTDPJNfo++oG8LeOZTXjwpt4Xng6+tY93dYB31c45nvZVuiYADOuTAn8eMcVN+vICRYoRWMOZQYA4VdS0/zYnwq+y21eVo9x4GfffBA+3g393uaqsbNR6caHCGAb86wUA91+Pvv9arl880vLrSeDLJfXe+epMO0dpbKEsBXMddffUf9IG1tyj3cZcmGPHLy0sdvHqpH777g57/9E025MeHT6TFSJ12oaKMcpZYDAoxqqpa6iLX+/fu6x6nInvMof72dv6hsBq9VpUtlUUtX3SZFQohyizIXOaSu4Txe9gRFBWYn7SkUoXKRBkM9eRqrMujc50cHOn1i5c6Ymd+cXah8TRoqjZGvAamRURiEaTZdKnBxUSnxxMdHy10NSyV4o5avX0VdY9+QFdZyfWI6x4LQYKuYq1vWu2udrb35IuR7e1dbQPXza1WVzFWkoI8r/fNLMoygow6HNo8tvbg8q4DkhkhXmXw4SVW+cHPm5NymI+Zx+hOnJBCDAmRjKYl0mwF99tUFkZgAK7IMyT3BCyZ4+IJFAf47r5G0IHzi14vcxsUdqXvwHv3fSff3cT3Q4koB87H319Y58crgoeSn5BeN6WORkmHo6kGWmoZjavOy6P8k+u/+9f/qrOTY7VR4JFddwEqVnZbrF53WQHuYNB7vS25cMFpyYw3AJM//mWc5K6HM97rpEc4PNVdh/s/AyjsPNLvuneKeusA2hLYEJO9G0EmeRW/9ngiEWYmsxUikzqEoFiUKtmdF7gVBtr7XlSVanjkKKtSFeGy9Hz44VdRVplHZVXJjc4Vxm08mWJmDQTiUr4jm3EM70fqDUYyYfQS/cKBtQGhLvTwi/+if/yf/hftspOot5ikrULGgMUYco8TubyM4XqMOfO9DtBg7GbsyCcYgDmnAr6rDd6fEOWG3HfoZ6dnmrKgcIP9kKPHbQy4G/QuxrnDosHjIwrRTPLjzYZFQAOB2aAX9KOIUl2pYndeFYUqlN/09FIDdugL+pt8oULhhvI+ygk3E37rY2aZ506b2cpv5m7I8Wbud3g4SIyhww1Zgp4lbSzdqNNAQ7+TnBt3IX+MOkjzrwflxGTk0Cq48opsMiMn0O3HbgVoS/LWJI921mcQMjOZARY9BuQ8jEEgUGUdAAAQAElEQVQRWSmQiZJFYOnygzHZw8A8+uILPXz4ULvcd25ttTUdX+j0zQsNz17rmuP3V09+4trrmS78T8FO5jQbRO368INUQBvvaqpAo+dL/rmBhza4ify78TQQ71gwvo6GWTPnKuqCTcar54/1w7e/49Tiax28+FEDdFdVJhWVKUQJtiu4nMeY56UvSPd9N37/Icb8ETvZPXW6PdJq+Zw28jknJFOgsPMVn4w6vB4zYgx+g6CgiFuAEtmpMec1xtz850wuhxjzE52+OtTZ4ZEmV0OO+5Nc6c6DG+paySrGpNCSclejpd6cjnV4PBU3U4rVvnpbD1W1tjDgbUDtyEqMhQRtRudCjHhNfoy+7bKyuyNfmHT79IfFYiDvhubC9RE6KwRTpJxBs5nJw2am/Kwd4ZrxwWMO/O4KvxRkZhKuZLwmPpL7M7R6Eg48kbt4/SV3zuFuoI4A+YHFTIhzhXIkRe7Fw7VSmJB9Tt4EaI9FkuArGbKsa922p/4cqOQjr93EJ3wO0ZI+4zHyObR23f8u9Cs8TlOiDcGnDbwdyeDBWwTxWNCsqHTEgvBwNNPlYqG5reZ9OH71EzuAP+jo9Wt0cy0jc8RolAhEu+5ou7+r+/eYCNv7pLfzJAiMjMHkEIJuq04fNJqWP+463g7wqkE3QJ7urkNvM3j0h8EE97y3wcygaFphXWrDiyxXNJ5d0sglCF0BmuUZAxnoa+OZhB9jRDMy4nxVa8ZEwh/paywrOSrfWcGXyERxVEyiFjv1umqpLGtlZZ2Nfq2KuBZH0BXxSaY5hsd/yOyaVfzoeq7ZNGnKnegMg7uYz9Us5vRlSc6FQkGJ0JeaNlyu6GpQhJYymIoQgYhPIqjMPghPGPAFhns6GcmP1Icc+U2vR9S7VGqSGs6l/Q52QpuT0YSyUVtbO9oGPY6A3Zj02cXU9MnHNfOayrOLEc8u9SQanQP/i3BLjLpVhYpORf8r1Yug5cmlptyfL4fXeWHeCBKNz63XzGRmt2KUw2aGi0zRVwNaP8RKHl7DFJSSw9Qk3cCvHxJ5kgzKTYJOhxEOot481qKseCzDoxzyvDnG4/HwBnvrN1v5DV4LA2PwxNy9DbKYmcyAAK6gR2ZZqbaQiQ7Hp92qrV6rrS34fm9/X/lPhz74Qtvcf27t9Mg70+DitUYY89HZkY5fvuAu/Wk26C5DvoDJ45Fp0c3jQccmwv0JTniH3S/8m3LueniTV/Tj55HeZv1L+yA2wd+EQXdZful/Ctd/7ezr/6qDx79jwfhMi8lQdbQsdyEWsmAqykI1c7TFnfH27p722JE/+uLLbMh7/R127321qo4qDGUIhQJzKaIYC+ZzESvmVa0SNxiyQn1Bq3+MJD5TROZK7ihrhLrkiC26Iecc/ZqF1hCZv35zIg1HCiy63Mg3y7GaMJNBX1RPadTT6wvTs7OlDoelhtpW7D1Q1dlRWfdV1135sX+FDokskF0uDdoiclOyCOxvbWtvb1/73Pe7v8vmqkWZGpkqyRNjoYK+lZT3Ns37YVGW3aAQvF9Bom9et7tmJn+I9aDc9RhTlHmIPsuIdXiYWMPvSI3JIa/MxQPXyI9t0aqOQAnD38jybnwsP1JXvJJFDLlhyLlWFE+gveC5c91ehkgZH9q45Sb8HwIZP/xCkxykrsqhN6iD4Pqlb7SrG9g63sgVV4CHEKwP4r1y+pnHSLvbXqJ8Bv1OtLOBCIvWlSRBf8QpcBvVuraWONDRORuZOWMq5gvrJIVv/e+uf/+djMJZoBHusmyprkuEZjfvGvYQnk6nJzdQRSwVggGIgjYzk+nTT6Zpnc0n6tr76zveELW648CbX/c7cuDWx2xN/cbBDTEoYqhCCDJQMLE8riwrxZL+x5jdCsNXVRV8qVAq5QpVuQoTXzMBO+x0I/mHTPILluGXg2uNJ0vuzCU/+Xb/BM/Cd+j+AzJaKBrGfXSmwZtXGr45VBqMFGeNSgWVFlQx6JGB9UnjA7nEkM9ZEEzZjV8PrzUcDDRl173wVRvx7vpfo/NjSj/ij7FAKeyCffU5Tu/3++p0Opl+M5M/yIcSljK7MK7B71azUdIimuYcaS5apVK7UuTouESJVtQbrqcYdCYrrqZzDDqFvUJgZjIzfMqumd24+sBjtkkPN/nMNnGWS7ixShDpcD44coJ/3jbtoY/D8znWOcwst7cO/mLHjPLMETFWMuGYXJYK5KBEObvM1CjcTt3BwPS0xZHp/r2Huv/wC93nKHhvbwcZaOQ7z8H5Abv0N7o4ep3/o5DXL57p8vJcfoXifU3ed8ZkRT7c8HBqlID+Az4G3cZc4AhJl2cnevLDH/Xspx/0BGN+hFG/PH6jxWysVskcDZGeu64zFUWl2nmKIb93bx/dtcL2zo62MILdbk91Nnq1YigVkdWCuWyMkzHHHcEYLAbMxypYVLAgM+rGTwlVChytm8JSWnK8ec1R+uDkVMOME82Z24YhD9OFEgtrY15GBsbYaY4mpoOLmc6Op/RrylWaMNy1fMFfVlXWGa2yUl2V9KXI7Qb6V5Hmp2S7O3u6x7XMLsa8S3/a6JWirpT1EYuYQB98AVB6n9Z0e5wjhiB3Tfwz+Ve3H7MceTvqxm+BtJvQXY+nOe7G3g2ZmUJoZGEqN+QWL/GzK7eZZI0YPV5vw0EwLyrd/R9wDpiPlq18yUotra3zmenkeqYpi105v1gQGX6M+dcac6dbuqLJKORGvdPua3fnofZ276mH4FQlgkO6eeWKXnuGGTFr5IgsvNl364OSwRisjAP+rHBWrh+pueK5jVsFP9tLlXq3fuVICMJNa+Q4ar0Jux+IPiB1Sgh+wm/BFUWQx7k/ooQDSqBioVOxsyrLWpUrBwx2xe684ti0Qpk4n8qqJK2S79p7vS0MZZf7zqUG7JSHKIGxr+gXptFCGnFcMuK+ecr99hLjm1htRXbRi8EbDQ6e6PLFC40OTrW8mqggb90E1dzbtV3BQGdiIBeLGQuDiSaTMXfgYy0ZWJ/U3i1X+gOOAa/OB5qjZAortL21o3znxs7Qj9V9sWIWRLFM58pINLCqIW4JcDNty5w+Q4VOCtO0LrXg9EEctZfdFv1sqQdtdnSl5fEVyo3jtDmajyEwMycnw8xk9imEnPe9j0npFqQAnXaDBgXq9Dt8AZLYKSTyeD6DZ3L63F3HpcbLUic0bmRi4zbITJMa6gaNyyuuh7M/qcnpifRbgOAk6mSOGDw13KBSBt9NhUIoFUOF0m6rrmsVrqxZSG2hrHf9SPjhI3bqj7LibtWVpqNzXZ290PXla50dPdPBy8d6/fy5zs7ONRqNNGOx5qcukkkKMgu4kq1d/Y0f52WDTOe5uebbuyTBRsFMpeVcy9mEPl/p+OC5nmLIM777WofPftTk8ox9yVI9+FIxH8uiUpu55/OsKCt1+33tsvHw64tdFkVbXA/67rX2PMzVitMQK0slFuqRskI2nGcr1zJZAbmMjFdUATcjo1eoYrxajFuxNEXm7Hww1uT8UsPjc12zKx+fIetX1wrM4cACtlw0KhH7co7kzZKuB1MdHY91cWU6P5fq8p763XvMly10REs1i+KyLFSiNyLtBFDEWn433u5uadtPGTDk+3sPWHzvynVKxQlDWbQoU8vzxqKWQ1DsY5+hIH8smAL9kmn14JqZzDYI+Nfw8sIfSHNs8uCXYxN2N0kG9M4TPM2kwKrHIrvvOFKIQ8muJKET0oLxbhSYyIH2ggXiP/1aMH0Ksg/VQyRtSd6OkeE2CP5dvkZXHMpuskILjPmoqXU6nGvIYtH1D+pICZuQGlOYcCxbtyqVRaESQS8Q8jZ3prsI0Pb2trbYua0mS6EAM6l5xVAzffD5QLRPVtSdHB8s8ytG5jG7VV/CnwERyUH4c14v4/nMIv0OABceRXhUswut4ZErh7rVUoURd551ej11el35brxFvKPG2NetrgryRHhbsBBQaGnChB9OFrri3mPocAUxnjA5EqpEKC2O6IZnGh4d6vLgUFeHp5pfT1Qh/K1YqkbBlE6bjE3Mgt3+mI3wNI9hHyPdh5YWbbtxG1xeacpxfllV6m9vaWdnR75TWS3SSomxXELPgquAJYq3aRo5YJc2Tx5WItDHWjKSixC0RPmkDveBGPKIW8GXHRY5LfqzQNktOCVouO9slkxeVpA0Q1OmgMfNnahHtx8a8fHbwMxyftntTCu/mckMCFiQmeUEHzcX8gz64UY9GxJozxm0yrfyr76e5FiF3v96nRuabqeamcze9sTzESHPKyMnaVp56KrJDAhAr+BfyAq8VoSPzrsexmiHY/eHX34pPx6+f/+edra7Cs0UY36U79AvTw+4Enuh509+0MnxkSbjay0YsyWTOVF3Ek2Bv5vXCYKYPPecyeswUbzOOx87vOzGZ+OxBli718+e6Kdv/qBn33+tlz99q/OjFzKOrEvOElt1oRgM9gXxUYgxbzb8h9v8j784dvbuaXt3n7m4pQpDHmIkr8mc56FUYO6YBVkMEnFUqA3MTGamaEEBt2Aw41ISC/Alu+4Ju+/riysNLi85IWF+Xl1pNLjUnIX0ktOwBoPesGj2Y/blZEp/LnV0eK6j02uxplZR7qqstlXVfdDGX6EbKsUyyqAnRdqH3hL90elvyfviJ6NbnN50tvpqM69dl5S1lyupz91K0XUT5QL9Mac9UB9+D0P9Z75Gvg3wfuI1smYoyUfSzHDhKe3jlYW5/Djdd+QKGHNNqRFmJpFP8g/spbT+Co+t23B3BTkB+vt+zAwqAzwyLUKp82mjc+wGa0S5jkvoOKMLiXyhKqLKGFQiTGVZqQLddk87Wzvaxpi3UNAlSieShzESZSQUc3L45CTE2NCY3sJW/twYeVJOIeNnvnniQ6QTmkEd7xWFEDMa8gQnADetg3ihk4CnAzPLE9MnJ6ImUoDJ7H1IiGWuzxSYDGTBjRkxBPmkKcqSidgCtUp2V27cK9yWT0B2WW0MfYtdQMVuoKjaqjnlaHd2US57GPpttTDuc1btQ+7OL8Dgeskua8kJyUJLdt+FRdXjufIyHoWdDl9r/uqlRkfnajD6Jbax1QQ5SuaG/IfpWKn5KrlmvPz+2xXA3r17crfDAmNnb1ce3mGR1u501YZOCYO8bORG3I23eLy/ZiYzB+MIL1LCuJPW5HEkQqbGKBsRMo7Zm04th2r41C5VIC9LrhXm7FyW3Ck2yxmCB6HUwzKSd+VPKPDE2CbqTUZbtJFf2lYGIeL5fvy9STeKWK5k1UyizSSvf5l36w2nCs179ZhZLoezdi2XybJrZF8l5DjvuSM34vEk37yBzA4cM9Pmn/B7HjPqFXCXfAkI/rkhL5lzEZ65LPm4bHGMev/BQ3boD7nvvceCuscib67R1bEujp7r/PiZTg+f6RW71cODA11hJaYYmgULskyfQSFM8L7DXrjrFCT64O7HEEhgPBmI9EF4nSuQMb+JxlZtrOr2cE649TGDGH9xab0KQQAAEABJREFUzdxDHawIG7B0MDYLTn1mU3auJ0d69eRHPfvu27wTP371OC9gNLtWFZPqupDzKTD/FAsZBqxCV3W297V774H27j/SNieJ3d4W8t1TwWLWYqFkUQrAgsxMYe2amQioCatxkceTL8pUJOaXlfkHOwNzsoG/89FEI66w/E8fX1xe6BJDPhhesZAeaQ79S4x5mi/UgBl5/edWTpmzlxfcDy+jitimD31VVVdl0VYoKlksZbQrM+aUKUFLxWlXp9/X1vau+qC3he7o9tRqU65qqWBRHotSMRaK0BsoWyBLRj2BcIxBIXg/TSSJr/ho9RAi0gxXkeiY5cLHzsfS5zjDv5o7FGCI+a5ew4FCvj6PHMxj4a4SqCvJrAELWZhIhgG3gaSBksa4DfDXa1nBQ/8DiUmxQmLe+oAk+JpBNAxVsqAxfv+Bt5ElLYHzzWSrnAxg8EF3QSiZICUC0mYlu4MAbYNer4/wVSjnKDJSjOJUkihI6wRWXx/8DGJoTw68WSBcKTpxHv5cJCa5t3GDDxQ04mxFUW7P25eZNsCHly+vp+HIofVz269cTjgm/+cVmqQYY4aZqUBxFK5w4VNxC3m3jSGvMeQVbhtD2en0MOBd1a2eup1t7Wzd4y70N9zjfaW9nQfqEl+o0nJu2YhPJknX1wt2WUth9+SnULPLa005vpv6T52zOx+/OdD10bFGx2daXg7UQnG3mUstFgWRo72ao/naovpMejfcWxhvP2q8/+UX+od//id9+dvf6h4GoseYujJwZepHtEuMuZxB9Hf12sq59W1YWDUI2WZcA55AmQV5ZrSZOGZvQMKQpxY969YKvsA4vVDDLiaNp7LFXEY95vUAb9fHlypEdXfgFDg87aPwDA4yMDxyZBm1gN+oLynRnsOl1NvK/SCOREq9+64rIzrJy+Px1ysG1OYhim58BCkCG+QgxEsEec3cXQdx8ksU1WqDXMbzhaCAbBmyFapSFYvAFlc2fnKyze5yj7v0ew8eaW9vT6264r54oNHVG05pTnV1+lovMH4vnj7WxdmZ/FcQE8aRKSrv81sQzG/K3z/94+Udmxrghc9V8H5b6zzeb++0uw6iN2Mh9MhyPtPVxXn+S2l+L/6Cnbj/XfVD7sevL49Vcd/aRqbKqlCIpQwdFYpKJTzq7+yujfjD7Hq422ex3Okpli34WspCoQh/Q4j4V7LhBtwMYhxh5Ro0BmgjlyKD4yiZX27I/X58wjH6kNOmS/h8Ab2XVxfM2Suutkaa+9UAxnyGO8egj/0/LeI07OL8SgPKLeYNxrulNsbYF/gltBV1TX8qifmDR+Z0YqT9j8V0en2uCx5o//5DbXH94kftXq4oa7IWikWJWypG/CHSnbAGvTBHkFmgbpMEiMsu/uzF3YSz60MKePXeQ/Gc/b0EjyARXvFVrpdjdcWxFIeycJUhu2aYJ2ChW7OKObMKeZsOr+3/mviMXsEAZpIymBPZJaTVRKYCU2NRMzg4I36mBtvqCyOTmZEuNTihRNALjJb/YFvJDqHb6cvvU3cRoj7HPG2MU4nxyrLh8pGL0np2P/xJVOzwdhy3c0ErA6sbQJu/d3A7/8f8rhAcm3Qzyx2zEOQgsEn6uGskAcvwj+RlzfDL4eGo6IqWegsmkSPGQrEgHt6VpBWuXJigdd1RxU68w26h19tTzw15/552tu5rp3dP+9ndV6foqhVaCstCzdSEDtCQe5BrdumzSaPpNQqOHcDV4IrN+Zn818jOT040zAb9jcb4l+wKanYLbXYNW8ugrSaog/KJ3FEndjoxMsHLqIIrFD+67W9vqaxK+bi4UfMfmGsw5Mkj5A8ihJFlZDzwDiyHM79dcYMGo7Gg/AJeLZGP0G3LEbn/q2izgl9pNNbibIBBHzDHZ9w3MqF9N65GtAZytfnjLTjWbM9xog5lZbsK0tTKw9fMZOYIuEC+qyRBq7hAWQMuqQ30ZtoJuJvDxK0IMAqtYF4W6AbisRUsSCCRlow4YITN8Auu4Sb3OmQyT5OXMYk05US8MpmZJFOCPuF3NxaFHG7YI/Owwlh12GFuce+7za5zm7vgnd1d7TGOsZnmH4obnL7R4OxAhy9+0vPH3+kU+RhdXXK6M5cPpffVob/ks+qKcjsJPiT/uOtglOEzPSXAi18km3mhpOl0pGMWqr4g+ZF78ac/fqPnT77Vm8OnapbXqsugul7zJUQZ8y6FUqGq2YHvYezus0C+p10WOv2tHdUYy0iaxVIWihUoY/DZEdyNgXhgButN+BT5RsKUUIGOLInhRF+JRbIb8hkGeXh2qauzc3Ch4cWlJhjsfLTO5J3Pxpr5H+7gynJ0jQFn135+fqYBR/JMEblu9SsvR8nYlhjyiC4xaBP9SkCEO+hb34n70frOHnqit80CoKOqbimWtWQFbkWRUiX5Y4An0G226ouFoADM1mHcd8NUopvH8GXwIa/kruTODfTuYyRF7ExBQiGzIC9qGPIQJ5B4BS6Uov9vZ0OGe0o+mMr3Q69PC0TiQ0mURWbk0gO8EXJ5658Fk8wsQ/8hHltTuXEJwhwzkynACJOfZE049ZnOp2p8nknwyCTyCCdUGKICobIUVBctbbMj3+WoqsfqsK5qBYvyB3a688uQGzHJXa0eprfuwIl6F6usP/tdFVmJgVdvZjRj4iN/8NHThNARciWCc+clg5mR3RFWriyXyYrJM6+C0BskhNZ5UcRKISDEMaooKkVQMEFrJly77qnb3lG/s6ed3r4e7H+p/Z2H2m7vqlv21LK2ekU/+7u4260d9ao+yjexq1pg1Bst2KWPLie6RBFcDYYYeccABYJyePVaVy9favDipS6ePNf160MVKJo9FXpYtrWXStXcVyd29UsMacNuOFmCRmiFXp/YSVLD7tT5Z2Yyo29idEnwOJLvvGSRwyOdL8nLgoaTgAULBw4GtAyFAicTBUf3EbeCH92qxemBafrmLGN+PtRyzAqd+/MmG3SvcQUz6MBrDuiAZGU/HzPDbwrufgxa9UEIv0QFwIwyKDYvJ/yJpStkY3RWfXV/Q5zHGzwgt4SydOSwxyH7G78IO94PQ585KG6Ssj/IoMkok138EomZPuXHbBVO5MnRISq4gkaeAoq7KFuqWEi3+j31d7e1++C+du/v697+rva3eqo4zpwMMC4nBxoNjnV+9FIvfvyjjpCPc3aPk9FICblvQG7Q2195fsWvycxyfVk2ECB3m9QoOWjbXeHXOm3B+M9mMw1YdLw5eKWXT3+Q/7/jh09/0vHhC10PT2RhorI2lSVy5bIFb0p0UYFM+ZXRvfv3MeLwYw/s76vX76uFIS+LFvT43ASUCcDMiDOFgAsk3E0cbiQcobNgIVw2UgXiIqnhmmt6NZLvxq9OzzXghGxwdqHx1YBT/7HmzK/5Ne71SLPRNXN3rAlG/YoF+CUYTa69KfW6Xd1zw9xhzKDf++HjLGjL4w4NbuB7W1vq93a07ycx7Mi7bsgpU7NBKGJN9koGL2IsVMRSQqbMooyFh5nJHyOkG+DbxK9drR8zct4GZYiRGV+HcB3uZzJahmRmChYU5O4qj5BDi3NZHEkRQx45Vg9DJRuBmXI6ZYxSCRnQ+jFjHiohFqv5uo6+6xizOSNI1CF/jIjPBXQqQ3/fD/3hzTS+dU1Gny0FORKus2/JXHJk2QmkeR4FkVvBJ4wbpZrVYp8jqv29e9pCsDxsZrmBEBhAhM8DxoRwuP9jYOwhQB+EfoXHbEWXi8G71a1S3o39+bCZycwk3gaOvRU6IiSPlvPAnA8RXjjwWwUzXeGwSzcmWFF21K631Gntaqu9r63WHrvwvjplX268K7W5Vu7kcLvoqkf8dndX3VZfoYkY9QbjPdMV9+KjyUzj2ZT7uLHG46Emg0tdHL/WGcePF8+eavD8ua6ePdfo4FDhaqg2u/TuZKHWYKrm6ELj1yeaXwwVMLjei+D00kczn0SrSSLGciUUxOVM+uhj5hlMZpbzNE2Tf3d+wXH/UpSvKtFxxU5bEX8bedpCebWXpvHRmZrhWAuO293AeA3JhYSanNceB9sJvft6To/buO5fwwffsQ6+dTwvWKcZ/c59p69m0ElDvDm7t+39WHLKkMe92SgXytOnnOmTH5NZkK0RaEP2yUJ3MngZM5MZgN4Yo0JVKtalanboLYx6f2tHe75D32VHigHb3+5rm6uNwI7w+vxIQ3boV+zU/VfXDl881+XJqabjsZIvupZSw0An2Z12/yKBJPl4CndTv9GuQ9AwxgCeHx9zmvBcLx//pNdPfuKe/HsdsRtfzoeqW1EV8wo2SPCDj0JRgzIb7f37fvzsuC//AUHXVa12mzKlCuZiURSKIShEgBuzG6kqZATinN/icRF0RDfgbKGNudJMF+y6JxjtoQZcEV2yI7/kuPwK/zWGfIzxdr7OWCy5Efe/6zAZj+TG+2J4obPxpQYY9QAdLe6+e1x71a2ahQnj6Xoi94nGZQqhUFm38inD1vaOthjb1c+09NTmuqViHsUYyRdUULYsC0WMuXjMgkIgjXT3O3RTNxnWrxmcB8H7vcY66R3HBwzwvpOwDnqCw4PGx2RhoRDHsjiUFWsjromS5qQjBxggKWT/r/OxX6GaTR9+har+ClWYve3zSm952AF/ad/11gYhhlIluwG/o9vlGG8bpdFud1WVtUI0Mf7yJ8n4F6mBwWGQzFeEwONTY+LkVPLWfgbJ0/SnPwYxDnkHA23yJqpz4Kxe2iAa5ZUghxTCBFZpn/wa3UjK3aGSJFOwyFeS0W8zBBUv/gQUg8p2DTqqq75aRV9V2FJpfZWhh59whJcRZcPOud3qkq+T0er01Wp11COuD7+7+BfsCK7ZjV9ghAfDmSbjheYYmin3cdPxgHvSSw1P3ujs2TOdP36sEQZ9wk5s/PS50vNj7V7O1D+fqDoeavnmQgvqWbAbXjRzWLCUr65MjQzeoVfl8FU3A6dAL12xmZnMCN2ByR+S3AGEeRt8/nfkF9Q5C0lLeJG6LflPuC868KWutKtSvesldJ9ohHGZcXTJYl6JxUBK0EQdVAUJibiUXaJWrxOIrAlaZFGGvAUQ8QcoVkNJxpeWc/+SnCKtH08Dns9h+MMKnsuNm7uJ+ER6QymnJrnfyaA198vbppyZycwkZNBhtuKRbsImM6MWBw6vy7uZyYJAAu4Ck6hS0SzD6I9DuORiXIiPUTFWiijwqtVWG6PuhiHfo7Nz23/wpfa4Cttm99aBl8vhpa4vjnRx8kpHr5/l30k/fv2Kne61ZrO5/BTFx1e/9EkMSZPy2KSN6zzPaHK8yGOyVc2MqcsYqwgKLhE58pBhioEbsWO9PD3Rm5fPdIAhf/Pkj3rz6t80uHqmIixUlhGjhd4p2kqxVoNeCtlQV+py5XAPQ36fvu/5hmNnRx1OD4uqpFxLVdVWWbXku9YQ4J1JgXYDdNmKMnxS5JvjzHJs9mPIxUJ4wUJ4fH6t4fmFzihnb1wAABAASURBVI9PdcaCyI/LLzk2H42G7L7h5WTIrvxKU3bmE47VJ/63HWYjnQ/PdHp1pqvFWItaiu1KXcamxdjFUMjMZMiKWVTwxUk+edlS3/8DHvrjfdpD/7oebrU7ciMfYymLhUoWxgWLgxgrmQV5/8xMK9k1EZHhaSuYzCz3z2zl5kAeMwaLgMum8nxpZMxdC5LLZLCEu4bIy5gTxTiSTjgYY8pYWRgrRIx4GJIwkAnYSGZTGfWmRsjGClTB/MSvoMbnLO1zj0KdiRjLEI9ZkFmUQL56wLUcJx6jArup0+uHnByntEp7z6XU3Zf+yNHcjf7cUOZfo0TjG3xu0VU+5tGtsl4HHVglyWS5r86DQJyHHXh5k0xwHs6axEDlLkMPSfQouUN0CEyGSttbu/K78v7WtuqqUlGWcgEKpAdvhMryayYz04eezaDfSbsV+HCpWxnc+5G6Pek2zKjNsY5MdOw21tGfdEx2J4+ZyWwFPML3FvDB+WHuKsK8SjG2VEUMNyisJ6W2rHHUUlOqIH2FGuPdVlXVqjl66/b77DR68h9qaqGE8qSn3qvBSIPBRKPRUpNpQhEnFHGj2XSm2WTKkd5I19zdHb94ocOnz3SMMT87ONCZ/z3owzdacJxdcNQer8aKp0OV52OO4icqOTas5o0qpKAAkfFnDsvofUbuc1iHcD7wmpkMGs1Mog6TadE06MGlpgF/Xcj/iEzRo/8Y8lCXCshRRZn52ZWW5wMFThACOyCmZW4hZeGGGDly1Kc/nhWY58Rl6N2XYZZj8bsLSCeQa195TWYmPkA38V7HCkw4reJx3nvNjKIm8YrH6NsKJrMViH7nXbX8NvJu2OxtOYOPZiYqQ7aiYkCGikp1jeyAGgPR2d5Tn3vinQf3tPdgX73tnsrCNGXBd315zK7ySFenBzp4/lQHL55pyi5yuVhowcJQf6UnrZiJ4kuaTqe6vDxn9/2CXfgP+Trg5eOv9QJcYygL+lwjKyUGyyxCIXITKlX017G9t6svvvpKDx491N7+nnroqDYLYLOgGAv0VCkLQWZ2B+GdsJlR9wdeaPVfIxtyPXHCXLo4YMH8Bhy90YC77xknY0sW1PP5WFMM92R2zanZKJ+aDTHul8MrXXFXPm2m8p8ZqVnUVqBmRx5YWJiZYoxyf4VurZgbfU4/9+/d41j9vnYx5rt7D1icbKnyayr0QVmUiiGqLCvFXDZQ3ugfLvWF6G4gbFo9G3cVevdrRjrgfTcphz2eHHLkCD7uNzOZeTsOycJcHAVKxbkUz2XxUmYDKYwkzZg4yDavmREfiDPicHiJ5rt6iZVjFbr7RbXcjfhoyGv4OXy04H+ABO/XXTJv88/9GcjuZq4hE6V63S3tsMrf2tpRmx1iUVRMkEIxFDLzAblb6e1QNuC3I/4kP4Qz+AL45O5t5DghExCOk9/cgexbfzztFryMmX9FVStXN49p8w/PTeymTjPLcfkbTBaj3iqLoBCiCmOSYbiLZVfFvKO46Cg0bYVlC0Irqq3JVypYqcp3DUzKqqxVc6xWgTar7067x8l0l/RabfJUJTuSpuBYfYExX6AEk+ZTCT2sJcelc4zg9XCkERiDS+7xzlA8J68O5DjlDn2AEpocniieXbNDH6g8vFB9dKXW+Uh+FN9rgtrQX5rJ7wrdoEdmj0nQajL7MEIIt9KEX6wSoQ9jPobAKe4MXglFZSgx35kIBW11oRZyVI0WajgtWJ5cagbtS/I3wHmeskGX0PwSy/iEiU23xpKUO+9GiD3S84r8Zhu6BW0bv7vKD8nZXX1s5dBvvYPbzUIKJJE3RclWMOFu4HEymTlvVpAIA330MVICMJmtQCC/Zoa7glFnYJyiyx7+iKGrXNGz06s7XfW4R+/vbWvn4Z52H+5j3LfU69V51zjguH1ydarr82OdHb7Uyyc/anhxzjXOTFMWhL7DpiHeVVuJTvtYONz/HuRcvgXyr/I451fxVLZ+jU3XkoTEUCbk+FqnJ4c6fv1cB89+zAb8+eM/6PTNU6XFSGWIqjFw3l/Rz8TOzeBrjSH3ne29e/f14OEX2sPw9TDiNUa8ZrceYlTBwjiyy5UZbxBfGXWEtayKeAYw0+Ku06z1Y0Zu4MGUGk7AZrq+HrAbf6PzNwe6PjlBTi+V5iMtwXQ6xJBfs8AeaTwdaYJhHy3GGmLYh/NrTdNCsV2qZkfeYpxa7KZDjArMiUAfjT7FWKpwHcBp3Jb/bBJ36Xv797XF4qzT7avF2FYYch/rENG/Jfkx6iuDXsgsyMzER/nJ/uy7+ZBKst3A+72B5Vzrr5clbGY5r2S8a0gimk/CTYKBuOxmzQ35SG7AFc6lcKnGrsGUsV5mKZGR3Y3CyiPLNK/oNjOZmfi8hVaPGfEr7ztf4v10zufpOyn/1w+u+y5cOmvMO2eTs8J1k8/XBtn18U2khRrhcUPe5xjLj3gKhKdicsUsiMGrWAPnI6+PneMjyZ8V7eQ6BOFOsPs30OaB4I03u2/DOfjRj1d0O9GJ9TjHJh6ZbajPcvt8jYQM/8AHJ0qR1AKjV4FacVkrTGsWpGBeyRalgsqcJ4ZSZVGrwkgXRaUWxrvCiDvaLJhq98P7Nsqp02Jnz317XfVUV13GptQ1R+yTaaMFd87YSow5zcyWmnCXPp1MNOGYb8r94/hyqCuOBC+5hzw7PNDl6wMNX73R9NWR0sGZwmtweKZ0dK7E3Z+48wvzhVooizZjXSAZQVLANQfUawOTVl483n+H1o/7Q9CCKTxtlpqy61uSlDA6AWMeuM+NrUq+Oy+RpW34Ei+uNTu9yKcLi/lcLowuhLCePqcMqhBVrpADH/qQl0wNguzlPYeT47jt34Q9TrkjeuehXzn+rZvgQYIgqoYeyMCvnCdzScnc9fwr13KaSbddb3gTpT/h8fKb+mgvMFYWoiLjVSI3BfOz7LTV5t68v7eDMb+n7Xs7HNl2tbPdU+BaZXB2rOODZ9ydH2LQX+n54x90hoyMGP9JNugQSF8zdfTRDbxD+O/AM7wbtwl7xrU/V0WVgnZXNNPZTFeXlzo4eKXXLx/r2U/f6Kfv/p2Tgh8Y/zNVcakWd+NVVTJHKgX6KZkC8lNhCHucXO1y+nDv/n3tYPTckOc5hMFzPjjKknLIlmhTonF3cXTrWZPnlOZYp/M2ciSfOZNsPB3rml329eWZJlcXGPMrTa4vNbq+YFFywSJ7oPFkoNH0WpfjC3CpK8KTNFXRoR/sxkMRVEN/gSEOMSoER1CMBf1sqYue3aM/e/m3E1iEsYGq6rYKFialu2WtWFSZDz7uDtGvYF6PUZ95UJLpgw95b6fc7r/7P1iGSC/jQOIJSVSj7LeEn5kdJlIcKt+Ph6FkIyWbKnE/7nKTnKmKkox/q+9d3ybkaXexCum9JxHjwPkTX/sTy/29FGNhTBdWPGAxpUZGWAryOdYk9CAwyHVDH7a2d7Szs5vRYqK0XFkwoWJYDQz5bl7GVbkgMbddgr/auyL2V6uOij5MaaIzDvhCngRznGVJFgwoI+AXMAs4bqRL5LtUWoJ5qWYS1Uw5Wp5HpUVA+Zv8ifAuBMrEQgUKp2SiFkzSem3Qa3jczrzm6LTqqI0xb7f7TPaOWq2tHA5M6DE78fF0wa4habFoOG5faombwT3ffLbIO60xRn1weaEL7iPPT47zzuLq4LWuMewzdu7p9YnSm9OVQT8+l/y4+2qiepbUZddZs1svG9PKoAdJJp+bSXT3FvDK6KKZ4TqIMWmxXMpPDXAk+p5apaxdSSi3hEGP8KHFRK8mSzVcAzSXIzXXExn9CzIq8XYSoqqMTbsNKQ4P4+XFx7hJuMDwQwrxb1+zdX2e5W30L/N55zNdXpfRkrJ8eJUOeRu3cat2L+F50k26J3rsBh7+CLwM8ub1J7I7ZHAIngZ4aCBg0GPlyr6UG4BWt6vezrZ22bnuYiBWxm9HMSYWfle6PDvAoL/U2dFLPfnpBx0fHmk4uCZtpgaN4Ishp/cjFL0X7Xm9zEqRaMUbvh7GIb+xk210TRuHBy918PKpnj3+Ts+efKfT45dKywlGPCLrhcqqUunzA1mP6JwAKuZGp9fTNvfHvhvfxfD5kXSL3XjB4jfEUiEWeV6ZTDcPXt4cY3zfYp3DJOdnpp+ojYtXZqaiKlW3W9BTMKdGunYjjmEfs1ufcpQ+Zxc+W465UiJtPtRgdqWr+UCTNMOQVyo7lUIZVFJPKKJk6AMpy3PBmLlu7TJWbsT3uCro9rfV7vRVs4uvQMkCIBQ1xQoQFRhzi14PlfBaCNB5G0bYPGUNnM983y3lYSqT8JiZzEySyZ2Qf+VsrBCvlHfkNqBPE5IX6DvxBBBlqZDQJRmKyoXNdPfx8Fsk+dxyUDT7V+5qoIyYFe7W8bkh+9yMf4V8iTYcuumTrX3KD2kY5cQOwuFccOYm8c8aNYyBrIGrSxXoh4jPy3tR888aYR8FsLOzgxFpqe0TpizkgiMFmdk621vHY27jbcqf44NoOuM1pLXr/l8D3oUN6JKwWJIl+WNm7mS4N1jA72kO5WyBQsHgCfffaRE1G5tm1wFEpWmptMCYs3Bt2J0mBsPridHypI7wMjKx3ZBXpSuKFnzuqmbiVigmn8g1q/GK3XuL3XqXo7Zut8ck7ykWtZYY2DE78dFoyhFfkw3mgnvvbNj92H2x5E59pgk7Cv8BncHwUmeXpzq9ONDp6QudHT/X1euXmr880hIsnr9R8/JE8dVpPn4vjwZqD2bqsxDp0kc3uAVHWkFG303CFY/7hGBlAWN8EvCwMa1dZQXC/lPTBk1LGLAo4Q3KTb2Wmm4lQ8mFGNWOpSJ3+YuXx/k+v7ieYtAXkhsVGnFl29DOBt7OW6xiRTpNaAXDXQEys3+Vn1xO02oYPekXwczIb/J/wu915r5vrgVIlfEhTQEPcNqJkYgzI47X/SsE4oHny3QlqrtLXA5tyni+DXIc/ZHxL8jMFEKhItaqYlt10QVt9fs72uXItr+7ry12tDv39tWB/7PJGcb8uS6OXujq7I2OX73U8es3GPkLDYdDFohzaGlktGdm+uRzQz/jsfFTqGEl5z9oNxmMdMER9QmLyTcY8uePv9XLn77XkGN/YxdXuiwwJ4QsKBQyFJMwAhGj3kX+fRf+4NEjPXj4iPvx+xxBY/QwgjVGPmLsQ4zyH3KTXPJMogYzk5nhvY1A2EEcfSMDYfxaPZvx8hiz1Xxt9zvq7vQVWgVGe6rRfKSJ35Ezv8aTEffilzofnut0fKFrduNNJdX9ltrdtnwxUFaVSvoho91MX5DP/Vanxz3/ju598aW29/fV7e+oz5VBm/gSPRC9XxYZZKjxshlR5v/MJMDrzi0Y/rcQj5nx/YzX821AdjOTucvXaDsAoiRbyGwkuzHkV8y+MVggM4m0IPN/ZuQFWj2IRU7P82YVxdfT3we1KNFeoo7sUp82SORP+swnkO82KJvr8Tj3k/y3eulD5gWu6OdvFelPAAAQAElEQVQdEOdpaAR4hgjcDqNffcOZMOSypQpLQuRUNKbgyHUlUQp9LQX/obcuBqTT6bBaLhHGQpEJE3wCkO2v+a6E4C/doiE8sA7GbFrKMkN/zWEBphUwLarEsJUY8GKO0Z6YuOJTMwogsiOP0jJmJsqfLDNJIZpiEeChwctSviovMOpFnug1k75W5TsAjqJ9Rd7huLTFyryuarUw7G2O3VugJi7EQnMM3XA602A8RbEsCZvm0LVYQs+y0Xyx1IwjQj/WnMwmHAOONRgMdckR59nZGUb9REfcWZ4cH+qS+/Th4aHGh280e3OkBUp3eXLG8fulCo5f29TXQzY6jdSSqYAx/ms7gUVKxJCZ/DGZAbxmpgAfgyjEYmbJTjtBbwgh970qS9X0O9SVDAMfkasqFFoOxjJOByK78zCZS9RNDaK5O9BHHwhE0ClIDi+Jw+vyg/MXeb2Vd3G3ISO4BnyRIRBhHdbGJUv2u6ubyasct8ljeq8dI426LAZZiDKLivCxRD4clZ/6lG31ejvZkLe3t7W1ix93e3dPZVVp6L+Tfnqgq5MDHb16pjevnuvi9Jgj5GstkB8fN1cqxtiJJ2Uq8HzshUioUgb+tJxrdHWmk4PnOuZY/fXTb/Xshz/Q1mPNx5eKtsz6xaBf0C6LSsZCWFEN/pIFbrvXh+5dFiX72tnbVbvbUVGWWZYiC4BIfwsMn4VwQ5WZycxuwp/yJLK+C6+vLkt1OC3r9HsKnChdQ+/VfKJBNuIDnV6e6+zqUpeEJ81CDfO8Jl/NyVMBbWVZyGkTtDX0MTmtPp/7O+ps7WrvwRfqc9rgfWz1+vI5XhaVjLx0AF4Iv4GQIcbbYUYcaMRD3WakZxgRkpndQH/uw1yW2Jm4EQ9zWZzIiiv5D7wlu1byH3Dz9PfaQQBIfS/6kxF2K8dt/63o/6687/MxiZG3xmeJSnjfSnOVaYFuTtmgmyxz3mU6+P1NnyOf2le+KFszyYyPbkMffXz8Nzk/mukzE1yZZGAQsvuZ5X5ZNsMAMyG89xRMGCrvg2tWd6MKBXYKBcdGxq5bU9NytNR8uNBiuNTiesmOXAoLU2B15GWcXWaEUbbiMTO+kpkpoHzE5AtM7oi/cJTtPJnbrZ6quqN2u6cWO/MKo1fXtdr4a+JLFIxRdoGRHXHHPIEvczOxkc5oZNhBU4IOklDKTd6pTzH+4/FEw+G1Lq4udHZ+ogvuS89fvtTVi1caPX+pyYuXmr96rcXBoXR0rAbDHs/PVV9fq4dRbnOcXzdSIYfRkgkzAgT/hJ6x7BrCZqFBoOacHoxpc6gJBhrbrlisFLHYpRtH70URWCRJXei1N1daHl1IGHSIFscQ+iWPmcnsLbxswppv4OFfBVlOAm3Re4tUydKFuAQky7xXChIyI+eOux4mTRvX/Q7CCTeJOoC8DpAaiieHSZ7ucWto/Zit0gx5MOgIoVCIFahVlADZKUGHXaz/OeYdjPgjdrjbW1vq9pAx+D+7PtP50VNdnj7nHv25Tg5f65gF3vnZOUMwW7cEHe7L9CT58fmGp+56ksPM6VFO99+7Hl6c6eL4tY5e/KSDp9/o8PHXunrzTHE+Vhu94j+jka9xDF7Jy5q8DyV6xzcS+3sPdO/eA+3vP5D/QFiJ/FcYV0835o4sysKq7IYOM68nKJAWzF3qJC4AT1Huw2qMEjKXCGv92Nq/JOOSahtkM7HgVF0qVQVma6HL8VAngwudgiuM+PViqjkFI3nanGK22ACV7KyLqmbBUSvGUhbKLPcVC/L+9p52du9zBfKQHfk9Tk/21e3vqdPZVoEhjzEqhkIhMI5WKtC/O7AgMwiEZo/Hya+Z5Xgzy+HbH+fN7TEzM/KmjBCSaAJ+2S1ESUFkkIWlLE6kOACXujHiNoaVCzHa8vqpRg5YQdzHXqPKKPO6gRn+9xBkHke6kPcM3X2MYADu4vzC908r9Qsb+dWym5nM7G59iSDK3TDkFYa8yyKrFxYKLDazAoZvIUPszLkv76EAKlbvBStMs0BGo4bNe9u/ifvLuEmrf3+Z2j9UK31DwUq4wEDg/jgsCzWzIK7IOE5faHw11YQj4QV3vkKmWSgpkg9y5Y85z5glZqYiRplRE3Fm5skKEXHEbzHijyow6GVZqcWuvI1CaLELd4XWQoGVHK/XKLg2isx36RXKIoWoKbvX0XKhCVZyhr/JNRtflBUD7pOMgBrSfKeVjzwnE/l/k3k9HHDEeq7h2YUGb040wIAPMOyO8atXGr9+renRG82Oj7Tg3r25OFcYj1QsZxjfpBLaC5qKtBMRHHqoIFMMQdGApBltHb051Cvq81OBCQsKQ54KFiQV/YlVqUi/C/K3IL7kuL1hdz6/QnFM50oc0276QHV/4ptQNn9i0Z8rRr/zWLv7iXzeh002qHkvt5nJbIX3Ej8RYeblgrLhClEhg3AMKtcLpxI+d3o9DOI298572n/wUA8ePND9vW312wULvgHXL890ef5a58evMOav5Kc252enmkwnXOXMsgwxzML+aeUm/E1GQoMnIXOgYZE5HY11dXrKTv+Znv74R+7lv9bzJ3+k7heqUTqdKqqqCkWX/RAVQ5DLgRGOZaHt7R3t3bsP7oH72t7ZkctLhT5yFPQrUCaESH+DzJwHK4gnECYS393XbJXHbO2GlXs7V+5bUF4Yz+PKTRh1w1i7YR8tZrqcXOuKBck0JCXi635XbXbvFXO3QLad3wWLDTNTiBEUqtmR7+7s6f7DL7TPdcEOi5R2d0ut/pY6/nMz9K1gLkTmRwkPCvpYel0O4ksQvS76bWa6efCbWe6uGS4JZrgbEP7ga7divdPaRAQSHDjZOLCgC5yaxYFSPFUKl0qagmY9rwIlN2Up87Pv5+T7nDw0kkS7+u/6CfS+Rja3iqSdTqEqoETz33QQvDF0Auj3tvLkKRAoMxNvHjhXSmIYJQpJMq0ej78DouF1zmlmMjPKI/i3l8HkISWn4f3om/PIcrp/bVMxbg6TkpILltMEPMOHQL5NfmXKqMDjEGTPruxaXl1GMjqjIkbdlhEj3mg+ajDipum1aTxotJwk2dyyAQ+UDdAYKEdPFSTqMRZJwWMJ4bcgSmSIWJErRNJBYKKGGBXhd1lVanHkXmPMS3ZX+Zgdg16XLbVY7btSqDyNfImJPWbwxou5Zhi+BUZ7SQtwg6/oZhALuAxXuA15Fxx9zmbTlUG/HmrIMeGA48IrjlcvMdyXbw50dXigMfebixevpRcHMu5Ty8NjtY7O1D69UncwUXvSqN0ElfQl95tPg/JrWNUkjHbinnR2cKbx0wONXr7R6OxCS04SlpIWGJCAELriMpgdKVtCqEOnGPJDdufnQ9n1WGG24GqokZFOUcFqd0ASTevtY3hXcDFL/iFGZDLzeK0fyq197piZzD4fkundJ1DeYeZpK3jzTkMeC6JWYff4mJiciowsF4EqHcR7FqBgMgOkeGbD9RwZxIc1zDyFocbJvMkZyEy9LlcFMlOUlcqqRK46HLv3MOpbGXvcoe9g0Pe4E67LpLPTl3pzwC795LWukIVTduj+V+PGnOYsZ3PlY3eqznTjSiY5aMtVwoIF2IiF2AW7+zcvHuvVTz/mu/HXL55oPLpCp6BwMFQrwxQUQ/CuyY24xUIFi9XtfQz4/fu6x2LD78q3dnZUu7Fj8VfSlxBLBfIGXIuR5umwrZDWtCSDLt7k0IY3t3hLOknyee9w2jMonzw/UI5g9GKSFVKoC0U/Pu+2VPY7KrgTL7u12lsd1Z0Wfavy/A0xStSfgilUlcyNMddnfY7Vd+8/0A792+JovcfpSM1OvmRsfJwMXlikHw78XoeCKbvUJx6T/xNfZd4ZvgiUH8tfkdds7V/FEGUZytxOxAJnjmjPT41k66SEj7lmzLkwUwhTmU3ASExG3GswppaFXLZNpvy4Y9QFvAbl+ByJz2TEZ3h7MsnxDo269axy+Jc6c5m7biIuUae7ZnDgFkSaZFKGPvCkddwmz213nfSzzu38+KHDBA03cFr12U+mZqUcGANC+Pl+sLzLqmOTSOscrTeqkdV+sVS/bBTR8QyOBF0JHoSaiRNDoeBCRQQpevfxirxiB6MLIeRIa+DkN2fC5+67aUTnqt39GRhlM27yfKgij2vI4e6HQTWkb17Ps/GvXE83CLLGpCVxwDg29934Ypww5At24g3GHEHGiAtDFgWPEB7ngTkT8LhrFDczhQwf3Bwjg5/J2zBPCyqKAgUQM0KBQIBIXFlVKN62apRbXbXUYjwcddVWhb90EF+ChPKYIQDj+Ux+7D7CsE/pwAJa/Lgw0ZajYcHjSG7w2cn7Tn2KUR9PxroeDTS8BoNLDThWv2Infskd+vgAI4whH7861AS3eX2s4vWZysNz1adDdS+n6kyX6sH6roI69M3v2NuDqRryLV4ca4sriAdFR/1YqY5F7muin84nFxpnt7srDiWVHOcvTy+Vf7p+OFXkeL6YN9SurHx18yR8Dpz8rmoQNOjWQ/fl2ETBqizrm/Cv4b7f8iZmVfsNlXh4XVLkY5LW2czWHrm7KnP767EOZ4Dzzf2OnMc9a9xUI1rxAAgxqixrUCkbde6hu92euuwku72u9jCcWzvb2t7uq10HzcbnumR3PuAufXj6Rmcs7obIxHw81gJ5EYpD1G/Q6hCdmPoPZCI/Z0cHev0UA/74Oz39/vfyX327Oj9VsCWyXDH2pSwUkB0kozQoykIlRrqo63wvfo9Tg+29PTm6/b5WC9daFXmy7FdVLuvl8fCu6sph6lu5TuEatnKFS+b8ut/M3JH4rnwm4ReP+1al4KOHOYIq25V621vccW+ru7Ol7u62eqALH+tWLZ/LBYY7MH+NeV5AZ0G8/x393fv3dP+LL+jfvVxHCyO+gZfz/A4Urt66jLRBiUOSmckkYAr5667y4/HZw8f9DrwfeekTuuH9xEStSbKZLIzAlSxeysKVFIbEjyU/gkS3aC0DRKxfU8qljfD7MNIyjC/yInfJ+aHXiPwgecTffhMBh5RLSB909Ynn3bKfyJ6T3y1DmP7oNnK+z/0keHcXIuZnS686nrMFMtbIZycstVVINXPN8vis6AoxRjlCCMhXgE67wcpAGVV85usNO7yI43Yxj78d/pDf8zg+lParxRl6cgUhbM08acHOc4YhmnEv7u583GiB4fKFj+cRNFEi8wU2Zdc+Qo+Zyf95spmJgCwGKVjmc1YCa0UQYlTMO/RaLYx5i11Jdt0Pagy4G/YWd+gV4VhWWlJmhIG+mE10Pp/qAsM+ZKfux+8LrNeSXS2vsONqCDuW7jLoC8rNWACMORK/5m58OBxqcHGFUb9AqXPnyd355fGJLnGH7M7nBydKB6cq2XW3MeoddtK9y7F2RjPtjZfaHS1VvblUcXShrWmjR50t7bW62irbYuEomy9lebedJBgBu52VMngR4Ek0RHE0yX+1Ll1eK1zPZFMWUNzXJ3LegOK+pgm34gAAEABJREFUO9Cf+NCMfi18nAQjCWRamXvuMhCwXsndZhUnkScTExRCIbMoKQC7C5iV5HFE33otxxkxYF2PmfupAzeweHLjUiJjBfJSYWi6nZ46GPVOt88x9q52OALexVj1WoWW7KLPXj/DkL/U4PRIF1y3DDi5mY+ulTDogXEoaC3Qh+V0qmtOdk7fsKt/+ZMOn3+vF4+/0dGrJyx+L1hEhGzIQ6RP9KsxL20SrhGu6zbpbdrf5W78HnfIW+pvb6sNbSUGPNOLoXf6Q6QOmXQLZiazt9Cth9gcWrkm+bvOq9sPcTmYhB5Yga+SxwOj3RoD3GfR0wWdrb5a6x/EE/2IsVDBnDUUgRF2msu6pTY83r//UA++/EJb+7tq97sqOVWrQFlVzPOokMuYzAx/VK7D40CwVbyZafNkLx+PMTOZJ+SPe1agGyvPz32toeySHMvsmi3EMZgsYsjjpVScKwXHJXxg3MXJDBWnZJRx4PCaBck8vIE+/VCPtM7v9TluwuIhLcfh/bt6oevvgJ5MBTzMLvQU8H+rMG1FqR0SnAQkGj5Ghxy8Zsb37usxliSHPvWQzxWuw8xk9hYE5IrZDcvPVWMkOlB7+H6NF6JyNRuXAIJjCvTJtMTQLDguXHCsPh8uNbmaaYa7nEjGTj14vjVEOeWHsu5mppi8vyso+z1JuRP5I+UJIMmMd4VY+OQuFSIIpSJuWVaqUQp+p+bGu8Z4e7j2Y3f8FTsu9wcUg//u9qQ0XbEDv+Te8gpjng26/2rYIqlhm04S99DQhBL2e/Ql+W7QLDVjEXCNwh5wnz64vJT/PerB2bmGp2e6PjnX4PhMg6MTjQ6ONHt1pMXLI47gjxVeHymC8s2pWuyqtzC+2xb1EKV8f3dH97Z31GMRUihqOZ5qfDHQ9XCU23M+WTBlpRaDSpRYLxSan55rxrH+kjv0RJnFbKYlqxFfhHiZD0G/8DFb8d7sz3M/3qyRtEJC3D4MY4ElllWmJJACbqDcBqvycllLQp5IWr9mJjNbh0jMviALUYL/siDBcykohkoF8lJWpUqMZIXrxqaFwen2trS9taP73OM+YFe802ursKUuTg70+vlPujx+rdPDFxj31xj3Y804wZkOrzT034w4ONTJwUudvH6qg2ffsRv/g04On2g5H6jk6D64cjHJ/F+mx2kKMitUIRO1L/Q4dt6j7e29e9ra2ZXTVJTlit6iUsRYGmUZfjXIrvPRa1xBH39MMssfXPHg53sjO/g3r5nJCDhweN0H3yr4xlzrQePOw/v5JKO/t6POVk81C+0KXtb0o4S3VekGvK9Of5t+7JH3gfY5Wt/a3WdHvq1Wr0uZtioWMCFGmXkbwo0KoZApKBh+C4ohyBy2yiMeM/cb+XJAZvgdMiJWr0vBTf9glIdXKe9+E6UcjVBsUkDBxaEUr8ClFIaI3EjJ78fZwSRXHvInIIQGcAWyXOJSmzL0GQ/lPa+XddfhfofX6eHPqOWvl8Xp3fTxr9fqz7XkFDEIclYVjNL/yd5/f0mSJPmd4FdUjTgJlqSquocAh4d7u/vu9n64+/9/w93bB2AxMz2Y6emu7q7qIkkjgzt3M9P7iJp7hEdkRLLKqp7Bwsq+JqqiokyUiBLPqDGMg2ji6lxF6JTMIQUzk5nJHzPLbrOeOk+Wv5/8ScR00I3kFG9+3RY6suetj0vuxnD/rpAX6i52wz0uyJX0iiYmRvwkY96JMHbtKqlhR97MoezE1/NG3TLR16NCG4DE3ET10yZhQ58BNxT9yIHPk/Pj486SegozmIIjkk4APpihht9wR2jBEV0EgZ2U84qyYuAPVLOSH4Ca3Xg93FPFJFIyIVRMMrVPJvgLwg2sy6BpWmvarDTbYMVA9HIkYSwcXkCK3Knj0KzTumu0bgALgHXbaLleaDaf9kfvl+eaYNgvmbjPz97o9OxY56cnujx9o8mbY61fHatlx96A9sWx0vGZSlr1aDzWGBRVqUAnY3bX+mqixQW4BBzbrtcNJUhK6MVcJkqCVuhl6Hd5lzO1F1fq5uzUuYd3g+6rkWRJrLz0b+1hbqXP0WV2Cp6wUC16b9G/04ZFlS9wqSFadFlvMyKYw2Rm6AyYh8HjdVnIRt5dynLBggzdCn26XhN9LMRSRVUpVgMVdaV6NNSAXeYQQ7O/t6+D/X0dcXx8yLH7oKIvXbzRqx8w6K+f6QycvHyGUX+hs1fPdfLyR73+8Vt243/St1//Vj9897WuLlnYxVaDOioyqYhFgVmgHEHMLPJ+2FGmgjKUdY2R29ch9+Kj/T2M4F4uS8SQx6JSgAbGgEU6hpnMemjzmNnG1RMzyzK9b/eLhnhd+YlGcOyGPuT2fqmqUBxUqrgjP2Sh8+Vf/1q/+pu/0ZOvvtQ+C9XR/oHGewfaA4ePH8nxhKsL/3fxT7j3H3PaMUS3A+LXw4Eqjt4DVwtepxCiInULISigE4dZXwcz6D0Fgy0qiSpNH/ckoqUczxj/wSJ+kzGhWeD0q5jK4kQhTqWAYTd26vQoYpFN2AHOn+M19X1jQyniz5HL/3Bp+lzo/aei/+yX0n7VqY5rifbDpMlbTv6gV+3CAxgLPiY8+P0gspFJhrnH5DurPFmRkA+qDF9tAyRyfp6PJT0wXxNAJ9MOjJZ3qJNuA1nSZTlPmTEaGLWU6KRMMAk3dl1it51W0prj4fVlq+YK91WSH62nVZB1hSxBUYsZJSQvbZByHTrS3kDkFyQzU7gDyZSjSdfUDGEF+cCCrRCiYiwUYlSBUXfDHt0YVrVKDHe1gRt2R8WuvWJSrotag3KkQTFUWVTqyHverjXHSEwxEpcco8+4i161UqeoBDoKk0CXEjzJj+PXGBI3Jm7Yl7hnzVJT7tQnHL1P2InNMOozdulXb95odn6i2cWpzq/A5SnuC3XTuQzDK47s/c/DCgPcXs3z/6lteXyu7mwCpoqTFce1rVoMWUfFuxi0KoIS9W+CyVGHoD2uOIo3V1pfXHLUvlL0H2E1VIK263UvdJ9o3h49L5HiL/uamcwehpfGrA93Nw0g178D9bt3Uw/6EQJeD28XWVAGesEhE34Q4BttKNwtbZjMlCzijQrQEAoZ+jN0aRaER0kmCR2bSYRH+k1R0V/oW/VwnA3SaH9fY3bGvgs9eHyIkd3TwbhUu7jKv0x//eP3On/1Mhty/7Owpy//pOPnX+vln3+r4xd/ZiE8UWlSEU1G3tqgM1NHn+4sKGDICgz5gDwPHz/REQZyH4N3yCmO9+miKFVgxIsKijtQd6NOUqD8BqQQgswsuy0pL7CxSe+kKNg7i1A84zlHvfdjPtaBRJk9jxgU0VHphnhvrP0njzHkX+mrv/6bbNS/wrA//dVf6Qnw+/4vvvqV3Ij7r/EP0eWYXbrXtfI0qE+MUYF0gwWFgNuB3/MLtGlQoHwG4FA3r98WXvbUwZRXgz5P5+n7icnTFI/3HUdvpJO2NJhEytQKalJgDlRg4guXEkfqCudKdslcsFRiiU8OMhOwHgo9hWnhxh1IOMALtNF9MPg3IK0ATLeeDr/PA7tME/+Z5/Nu7Mb5fG4jqbuA9Rd4vS3fRkd3dlCglvk8mSK6qlk8H2DI9+JCpRZK1imYmcxM/mw7klMlOHQgUspOfO9/75Egb+3iLRHP517mNmCXbt0eoS+zux6CkXGg9wR6j2HIA8roFkktx+oNBr3l3rdld24Nnch34yRkMr4f/iZ0RxbaRfIk4Fswmd0GDEUf1IRFBnsBQlEoVpUitABlValm5z3g7q6C+irfJz/3D+qRslFnt+6/eB8gayFoyfHY1P8mN0bZ/9iFY4phX2MMqT7lC+rEpJAhvmK+SGoJXyO3YkGwaFeaL2ea51++n+vq6lKXkwtdTM51PjnDiF9qwbH5gnv2xfmF5uy6G7/z5i61YyHQLmZasQtfYuAX0NVywZF/kqFObwszU547qXuizFbQOaPJzJHYlc8l7s4Tedh0ocgRfsSexySZeKAB8m/updyucCe57NRXoIPp/Sbzth8fc4R5uJmpA96fruMqayJLb3kGzyzI0KsZPmiOg46dWgwq3GC6kQF+jTPg/nx8cMSO84mOnnzBUfGRDh4daO9orIiVPjl5pWfff6MX/kv1P/9B34NX3K1fnr9RgXGoPb2ykllBLYKkgDuID1MGJcNZVhU78DHpHukIw7jH/bMb8z1OArxPlzmNQpE+b0YEopGYzOwa2jxmJpjqH8PZo/fffD0JCqAeTuDw3ki87Uoyz1Yij0CfrDhF6E8xhujjUAcsQp5+9Wv9+q/+Vl/5/73tr/6Gu/G/1pe/xrBzT753eKQBJ2Y18Qagot4BnUeLKgKIUTGDumYaZcHILgDTQ8/DIQ/F2PITjo60obaUxbmsuJSVILKDCXMprCXaUfkJfA1sXiPexvk22ZHbDXxXlF25jdv75S427L8A8frs4i9QhA/Ksi9jkvFf0KAIOiqkx6HRmOuRUmtG4HsSMsIdkIdfBIwsXMBpXl0wPBLoB1VfBA9zmV24TJb3SWyD3s9Uh//G7QPTQYzkKeSPO27B8/C+aPQU64Iy/I+/rANGPGnNnbjDjbpWUmQ3HlyO8nucm8QCzh6JtBLZXYMQM5M2MGMyuBWOR5sni/HBa2ZEMXfJUL1ZUIilClbxgYm3YKcdcTtKJgU33v7v0Gt26b6jqjDkJUa8AiW7rUE9Vu07LvyKlVaUc0HyM0kTjPsVxnnJ6j6Rl6hjwpKmblvWDUXWS+v3kx336uv1WkuM83w+y798n3Jnenl+runllfyfIi05Pl9Pplrg96P0jOlUawy4YzWbaXFFODv3xnfXmx25LMgsKoAYCoVAQWOQDIo7MomWnVScz1ScTCR29uFqqbhoFNokS8qPE2Jkf+Y5I4fc/zHL0jnQzMjupyEn9JM+RuwNaK9tn/Jj9wz0ldDDli+5bJAUZAacOqiLAKPER5l8F5dIz+UchqzwJ2hCXui9LGt5XyqqWkVRqxqMNRiNNeKK5BCDte+7S3bOw70h4Z3mV290wi789fNvuRv/UYvJuaJ18majyaCFzNM3k2AwMpUoqUJUJK/haF8Hh491cPSY04BD7e1j9OAF+qqFUkU5UFlUiiHKPN4OUk7Iuda3NWEGHnpd3ucK4cjUBYlgpGzG970IREUuFAquG8o24JqrHuxR7kc6ePRYe9RjnxOGwydPdHD0lDodqUamqEYqGYc1CKEixwJ1lDILsmuYl0jCz0dS7zeoweuBz24g3No+1IsC8qJld8M3c1mJ721s+KKtmPFYtM+JhxFPV1CfHVYy0vDxY/QR3fsYXJDDoeSg7IZ9/W74HnbN+zkc23x+jrTvpOn9zuvpuBP0l/Lm2nu5KIAp0rdMNeU7YNw8jVFPQqsx161B73g8EW0SeYcYTYkkr8vQ1ZzQaSAe14HTgx048+sD7ha6RAdThq4zTbp53O0QrC3Feec1gsxLRGWtiyxAS1Cow8qtrtZaT0bKQCUAABAASURBVBvclHJFRC4agsspkK/B2L677i3PKYlvysZY2BSTtJyd+TgI8InVpa9xnZxRMslC4GMKDOJIg5TsTEqOG0MMKqCOClpj0GuO1wcY6wEGfchxpdMav6PCoPtfkfNJpPQJGvkmBM3UaYYxn3I/7rv1OcfvS47hG4rXiUmLUiT5Q3m8/oBi5zbzo7wOa9Jy9O7/Rn3Bbns2vdLF+Zn8R3JTjsFn3G0vMdhz3E5XuFcY+WZKzouVWo7HO/JLbpg8YSMfIOprsVCITN4OM9xBZoRT9zIUqped4ulMdsp9HvfotlgrscigiHLkQpLmtu/oAx6S/wCpX0DEK7CFjAwBfro+E67Uoa8Oj19JJCjNICXErl/kPd62Qng9GHVktWxlzWWAmRETQM1MZqYilirLStGR+12lkj7mfevgEUbq0ZHGh3s6PBxpPIqybqGC66qSPlUEqYqmCALGm+Qkg0mfMotkTx4ham9vT4+fPNWTp4Bd/yMM4cHhEYuGPRVFSZyogFyIUWb0RyphRlwggEsOoRuHu31cCzk9+PSB/t0iixpfwEuaehueH2UwQswp8LJFylmyIKkZd4PRSDWLnppFzwAMOYJ3f8l49IV1zemZ00jf3qbh1P2ROoYQZKRrZgpOhV85RwkeH0mmdz27dXL3jazJk9iFzEP5oD8jL0HbtlHL4r5zMB/kDkNChrDpnoc4Hk+Evw1tHmJmuY33ZyPk87OlfTdhz8txl/+X9dNUuTmM9nCbVdGu/uPhRwzKJxxdHmgphqQI7qE7jyeQA4XBIsz9W+BVDjO99fjk4mxHDvRI2aGHouQAF3Nkz4OSvYR2HiNDz8sh4gWMeOyobssqeY0hX5r8z7C2HLH7nTkLVlEl9Y8Ro4dw9QFv5yF/NiOmD/Uv4N0OjG2a5rLASM+gN68LCy7IaW1pyJNcgQEPIeIuFJlo3V9hoMuqUgUGTBojJpUBx+81E7CHFfAr3AMmnbKqFKtSDQVZuDHn+PxivdTFeiE37EusA+sXbsnYlXspKM71JImbaNoakZ52apgE8rE5x+iTy0u5MZ9wnz7FkM8w4LOrK7lRX13NtAbtYilmDXG+Tg4mfwxXor5GbzMzaTO5KfSTufDLghDDcJgKjtftHGMOOhYIDScFCUPn7Sxv601Zc9nFs/F7+R0GaxfOg/ULvZ5zn5Xh3KLnPPDdlt8VQP28vNhydbh5ieQJoR8PxwmD1x0bQJIDbiJDh6BCp+YQgdrGN0WMTkVfq8pKBSirSiWLQTda44MDHWLQD48Otc9x+Mh/zFUXhIMyKhK3oN0ibSkjXWC0nyMWJcfNQ3bjR3rCDvYJBv0QI+7GLtKfHaI8Hi8Qxw2bto+Z5C9weoNr5eTw/HEZPfx48C5ccptKImAXHpaxKZc25QiRulLmoiwVQYF+/GqgZuz54qf0cVmXKqpSXhePlkTinpg3WsLhgAi+bYEgr64hf1zQ4e77YbAdkA98XToiW0mpUuKKsfF/hgt8wejwftbDZEja5qtbVDy2A5y/6Ot5a1Mi29Ct/36qD37sHklvhy3uCX6LdV8abwnBcLl3wDslUve9uTRMdqlvLETyWZsqxuB+VeiQJj4qFsKrrCA98OSEtp/cSfE4Rd7MZGYSr7YPwT7hMhOJ/K+DtjspF3Vcl2sbD+r1cSjHylJ6+/EMOtg9TB3SibygGCsjAUuFQlPKMOTtMmg5WXMM3KqlI3u+idiIqSOLRGznZbibMHq/pA5XD7MkBbxGCMCVxeHC4Is+DHi9nZpthJxs3R7JkXlJzracimRMbM4IISrGgNPkE1/hPyBiss2Gm114vpdjMhmxUxj4j3Sqmkm2R4XbMShr1VWlEAu1pDvBGF80K12CGTv1BTpqKEO/S++Ln6tK+RNhXiTflbsRdwgj2rHL9r/otl4tNZ9PNJtcaclx+mo2z/frC47kl7hb/2d+86XScqXgu2nSNCMzKddJ5nWLeKBMlu5X6P2JsiZ6YypMUaZy2cp8cXAxUcMOveNu3vzfn5Om69nLJR5zq7fh5Zxwe3O5zJa6G1FIcvKzwnIhJKdmBu2hu48XxcsOEmXmpXz0CDpmRzts0aLHlnrnyZf0hI56oEMBCxIw9GceZpb9ZJypKTA2gqSen9xvgX4W8w7dF4EDFon1kH4DLcFwzM7cj5QfPdUeu+rx5vi9oA96Oxlt5ukk8nKI9AL9bby/r8f+T84w4AeHj9ihH8gNeTWooTVFCIh6vqW8f+cimcnM5I/Zhspk5nAlObyfJhlCsDPFee/by5jMbuCCyUgDEKBdJOS2kEXCAkDQTF5PR4ylChYqJWOrKCvKXqpgbIYQFeIGuCNXRRF/DFHRiO8Q1GFBBsRjBm8DGQwfdBnufgDIy/FA8H1sM6PtC6JVKsJYoRsqtaUSV4tKnIh06IS+hhQOE4IyUU4gXD2CdO1GJrv1Mz6eh+e5hfvJLhl1cQTow0DyA9+AnIE7r7Ms6cOqmYWlrC9P7x2g/HoXSOVdbz9HYM4pW2LC7oBo35p+eFgHPa7WuRTvSuPjwtCBZ/q+SC6zhYjzPvmPDTeU1nHP2qw5bp4uuANu1DAhJp84SWw3y2RJiAPn0rvlFKF3vMTQtvzX9B3ybwVtsjAzbw+ZC+AOIWgXPoEU7A4qdgFDjPiAHfhwONKI3fmYCXfIMV/Nfd2AY/eiLDHiNag0yIa9UkFDpxi0CImd+VoTduqzjjtxjPqazrAmXzfqogR9PRjTWBV3uxoShnzdrtW0LbYzseFutF6ttOB+fMqOeYYRX8wx6OzaF2A+n6rF4Dfsztt1w8TRoadOZtTQgbFJ1wgyJj8vnxsIISLK2iFn6CGiI5suZWczFf533C84wp+vJNowl41wEtf28ehbt1MzOP5CzXA48xdA1t0n5uNxeyhXzavoRtyP3R3bdvDkDYVZ4EvdzMxZ0pbq7cfEf9b3LzPc6DjEqCIbqSob9opFoJ/y1N7PRgfcCz9hd/5YewdH2ts/0GhvL8vTohJpJdJ0Gt2Q0x8fY/gPj47yH4MZseAsy6o/USI9w8CF6PkVKpA38SSwec1MZj1w+LsJ+XkJWea8ttRzM+rm1GHWl8nsNhV+7ejfdt0eBszuxOkTpG2ZQa7H2Y4SPPwzgawpnilQrmAlOh+BQxV2oNQN1DZRTAPqGOMOepw+59P3Y6/nT0vViM4Uzfd/vq4B1yuzqnqbZYqMqwHz6EFpCvoMj6n/DyKj8+wimOVVaiAQm0JH+ukNrHc8lmuZ5LvJFYanWa+VsFiMnbdiGRz7wLFkZjJjMoR6nW7Da0divJ6cK/waGJ/koACdU2DIBSAzWcBlpkDacorxDo5QylSoKgcqylrVYKQBRnyIMR+O9uTGfJ8j0RF3eFU9Ul2PVRaDjKocqq4AcSqO31Os1FgU19GarlpN1wA6bxotuA/1v1irFKWO1ToVoKhK/CfgZXdduhFvkG8pf4txX3CXPuUu3TFnp76YTTWbAnboDTtzN+jG3bmxqJI/XmnqZ2Yy6twGyycH8ondFx0c4SYzCfCV95WC4/aCu/P6ZKbB1UodC7N286M6l6Gocj3nPCiXu+WPB0LNNo6N2+zGD2vzwku0gWPD+VTi+WfdecE+NZEcjzIJJLCluFNn8kVqpu53WfQoZIz2NQUZVJmWEv1H+A0jaiHKvI/JlOA530EyCkwGgT4XWRAOWRgOh3vyPra3d4BBf4RBP9J4bz/D/874aHygSF8L9KsK+X127o+ePEHuUIcHR9pD1nfxBWFFNVIIlWIoVSBfQE2h311B+7J62Uw3D70PRfb6/MnKvEn2A1xmXg6TmZfp/VCIyrgjH9y/qZ9k8scM3ed6iX67gQd8TpCHGfqF9smaTBF9M4cUR6qLJyp1IOPkkps4WUuZGM9+EqTPpOptu+X5jvqyXsj1FSVR1olRHnzkZ+Cd+RKONDFN/9Yfr0GgEvfBw1wXPu85EHvrzXpFWT4nuzugS+tMNWPqgPEb3orxMzG8sNdJ08DX7l0HDUdZdzmf4E5qOVpu1is1/hfe2H62dFj5rHU3Nc/vLm/H71G22GF/kNPsVo2v43iWW2yZZr1sCDRPDCqZVIuqVHTgLtlpF7grjisH/oc/3Kiz8xmO99g1HWiEQa+ZOEt2QCW7obKqVBOnZEdfcWzqlJkUg560YgRP0Y3/u/IZi505R+MzdtP+P3FZUQz6BgONEm5GoHcw4U1tp4aj+qZZqmV3v25XnHgsNMeo+07daQbH8PP5ldb+z9JYSFnXSjktyXXZRpMbcrkBL6ICNFTUFRpBGaMik1GBcNVJhR/bn12pA2kyVwPcoPvk0yoJsR66/ZhRGVhmJjPD9fO/3q19kP20nLys96FPlaZA/x1Gvc00sYihglIwOcwMEmD1FIckkzL4Et7rjEk8SAos4BTkO/QqtwNGl35Tco1T0t+G9LX9wyMdPXqiQ47OjzDc+4+O5Ng7ONQRd+MeNmbnnuELTHbwA/pppB9aEWW0qadf+IRDfkZZzPgC/Rt+zPo6mPX0raps+GZ3wg3JLXD+XK/RvmYmY2Ehq8imUogj1eWBijBSYvHesODuWsaodywk8mvKYyq73/GhF6oLHbIMVANiPAq/U+YZuTv1fFGOh5Iiu4eCNnwvnGPj/R+UvF8PXvFex+YTMzo3dFzD3ouFmAJM+T+UbYZrB8KN3NsvfDO75nvyPom9EzTwdYSduNc8HDkd5N6VjvoZE4OjG2j3oVy0u9uQZk3Hop+aGRW9A5nMHNpQd5t7gOQTnnaePltKiIN3W4wNJZ+NLCnI/D/KEJw63yNAzQgBsNXDoNbnRUskwpICvKDI8WfFZBgx5gEjV5SVosMnWjfQHLEPwGhr0PfGGrALrzDoBTt5R10ONADDqs7GvSgqdRbE+oZdeqs552xTBp3fq085Tl/gX2McUBnFoxy4U0fdkEl0HL9LX2HQ/U/BdnJjslbL0X3TLrVez7VegeVcS47efae+XEy15si9Q0aehg9sryN1FY9ZX38zU4ilApO9oslABJRAkZJosVLH3blh0AuO3llBKDEJmet1F5S3w4/q5Q8pyYzvLly/joTeM1zy84BsNvl9nvTuTYUye4fxOvrOx09KGq6QaCbE3TDLg0VBNhSeockALMIPBLlOoGhX6MIIt1AoFrVyf8MAR9qioj/V+SRoX4P9Q+1juA8ef4Fhf6ynT7/Ul199pcdPn7J7P2JReaQRO/mK66BIH4303xiDAvm6EY+kZ55XBrlSAdPmPxRnhnsXHrbxa0OJshlv1BEPTS0Py6BPJeTugwgz69PXBzxmvazZ2zRrzaiXCKMMeU69Qz0LWMowyrqBl0Ok6XyXcRAEy34SPB0SkIOUnCjrQSahfzNKTdsbiCpkKkGRC9b5aRuL+hZ0bIJ8Uk3yEm7RCUGwpVs+1GDnFzdxkjq1zCP+9yX8n7euOEVr2QSI3Axkiqglk0SZ+Bp+SH6Nr49pY56aBwBmAAAQAElEQVS4BunC/jf39nWRq7OHHniov+vAd+NOXcqp+7fwK8dIZ/dWc1rRnk4jeorwmZpV064bjXoSIJfghroX3+0XJq9y2+jOQ8Gy7h+iG/Ecf+PeJYnJ2LHLe8tN2l5Z51+nA8/9DueZd2AfwDAg+cgWZy5yDr/lcY4zNnAv8CRvo/dtv4mK3mATF5LDUXLH7Nqx4k1Qkuvz3jiyjMtu/DhJDQ8D3cuuTflF4QuMucN8gsUdfZLEqPsu3CdO/3XtkJ35mMl2hGEfMPm6QS8x6FUxUA0dsCjwP2YxYBFQY+x9wm7IY0mWc3rC3FqO2zstfSBS3jUdxP9KXKLUfR0ZzsgmFN8xYBuO5juMcwZxGoy1G/jVasF9OsbcDTo79tVspiVH70vu11uO3pMPbNInKZkZ1QORLhijDAgYk34oggTfqRUmHw3JfwB3PlU8myhOuEtnxy7u5QPH+BTLRZQfw0hnBx+i8t15YRBuMnggQT7zS/KfOcXd5ChzLnvPo5k49EjyBUxDX3P4gqvz/gd6Kf+6TojrhQMpY2PkraedoIoKoVBRlAoRdyzk1ztD+pX3L787P2SH/ujJUz3CiD/+4mk25o+ePM6/gB/t7amgrxl9KwFvQ+9rkb7bl6L/mpnMAF6jj0Pefu2Gde1MzvPPDghMDvHhdfIWPNpnwN3kg9dhF+ThMrk87gA7JWWM9wJmJrMeOGQ9+9Mo6RD9Jq4n5j5ogiYFgvHkr/cDxrJ3HPxeoI4x1DCWmvlCPkY7xjISxOwk5gZ39xBPuoVAOgYSfa9jkd9x4tcuFvkPR80n0/x3KRb+/2XwtEnXSHVroLZj1kjRAcmvu3fR501ZvLBZ4t/IB1Vt6+El3nW7fxeI5trlfkOAy/ofyyrYVRVUPbApNU6ZxYLLqXHiGbgqdRi6d4MeaedA3J/+UpqUi9OrHm/23Uu98R3kmsNxu3ByCu+nvm5wrtNAK7x0IYHeZdm1+yXMwA5fmycrlzCnzvLyelndfQsesAOvihvxzhcneLxukLyruDc+ifmYNDOZ9ZCMl+bBH5lcK3Y7AUPnbp8gix2D7ga8n3AP8l3nYDBWza7K49wY9YGqCsAvOZIP7NYbJuxs0DHQC47O52DWrTDsa63Yea/h+7F7R6G9fb2KXqyOY481A7djJZ+vNHx1v15pTWdbY8hX86maxZxBPVML7Rjga4xx4khfGHRDL3kwq39cv12gvm7ES+pMufpj+KAOQxAw7AVxAkfsdjqRTq8UrhaKs6XMO7Urt08qf1GZF7NHLjT9EprcwDnNUnzIUllKm8cZjo33Ywlpoyoy+9iIHyu/LaPTzQRNEi0LJe9z16A8KddvK+eygSI63L0DlObt4MY1xKjeoBfyPhcw0L5L93v0bT/b57jdf7E+5njdeSX90UKQmVESXqjFQhYji43bKjGZC8jMZL0Lahl4+zf1xL87Tvf+q4CXyWGUxgH58HcTwYnjwyNuJD1ShgkVwjTw0Esp/c1I6ryPMA6cJsZi62OXMZu4FktQH7dulMXYFz3lbqrbnJwGAgPGRMwDHYv1hsX7ioX7CkO+uprK/waF/6Gp/u9SzNSxUw8KMv5zo070/qVs1rvu/XqY99T7ynNvhL8Ekzrco67bJdnK7FIkfNyJ+c91EzHexapTuWhUg2q6VjFZKF6Ci4XC5VzhYp79JWHVbK04bxRXUiCtD3sNMQfk7pu8Fmmjap9Y34HrXcNGhmgYOb68d9P9FL8nkzu4lxUYHcf9XlEzk+6D7vBFXUjIi4gzv+5OfLyumbp7C+q/y/MIIU9s7iJtJ8iQKq7kuV0Dhsysh3rqcWUBXyCYJraoECKsAKIiRr1gl15WlYqyzhgMRtyd72uPHfqQe0435iUGu8oYqixB1aNi9z5gt1Wzkwrs1tdB8t35LK016RZgpSlH50t24GsGfoPlbSi/d7rkXcZMHYO4YVXvk0LHkXcL8u8UWDW2rCIbDLvvyleszJMfk3PcvmYH0IKEbGJSMTN5mnJKGfyX7f7P6TquFdyId9RTGAOve0W+1RrdXc1kGPP05oIOPZfl9DoZmsovDjNDugedC7Un8cGZMvjgF3EM6Obxwjhuc2/C3+MyD6dPbIk7t3De/ejL5uW7P/wBbgqUcgPqa+a5o0/Kn7ZgAeRzciKLBE9WSBY3IC59NBnxoNF17W5SNQuKGOLeoJeKZaWirlXSV2r6znC8r/5HcvssGkf0rZo+WKlCrgQ9LRVjIcn4L0h8HYE8HJCeQ9ly6JYhNJFoJwEoXmdkct+H6PexP4Hn5ezxIZGTUSzHhwh/dhlDd44+YTPLDrOeZs/mk+cl1yXjzY+9G3bI69WSTd6S67CFfEwu/cerF/7nmk+1ml5qObtkYb6U77qpJSn1WvbUmQrkhjh0sFkMdIx1H9Or6VxzrsJmXIXNz6+0wO2Ynl5ocnKhy5Nzzc4nauYrGWXJaZFEfkmUV47s3/lkOc/escP/1+fMJX1vsbZSu9T16TvwiuuyetpoCAaXK8VXbFqenSl9f6L0wxt1oP3ujdbfvgav1H5/LD0/VzyeKp7PmfPemz0CdBLbdB+ncG6/KJqhR7t7C+Oh8+BBZteNl9c2gOTX/dnx0MeTeChsy/dENqCooqjKNUNLeaduys+GZPf7Pp6O431y94Xf5GPyNMyc3uBe9VBPIzEz/0r9hGfEN/FR8AnXDVsMMtyBidIny4JJuChLueHOBh1Dvs9uacyE6/4SY19VTLQ+GSNXYChLDLxPzBWT82A0UD0aqo0YdIz3DEzalaYY9hk79eVmh95SaEeCavMkDH3yAc1O3XfoDp8sGlbqLSt+36n7n4VdzOZqWbnnIzh26SsMfV4EeHzS2k6Mfgog6pfYoSfK6dTKqBCjIigVVLFq1dVcYtJoMej+o7jODTrlcD1lkKa/aWsMsocPOub787w7aed8Pe93IMtQkl0RvJ/40kd28s9NhN/T7vh4XrvoMyEO+gwWURlwdygJcr4Tk+s89y/vYxuUFX2NfpQp7srd16gw6CWGvVRZlIohKlggfct026cpmj7bs6lfP998eqpeazPLZf3UVLxejk+Nf188T+8uspzxvVVeZ8Dbvj6oNm5v+zzeGKdNs9RyNcOYL8BSC3bkc4z52cmxjp//oPNXz7W8ONUKg96sMeg5DdLe6jkvECkRBrljp71mkb5kwb7CeK8up1pdzrR0yinakoX3DMN+dXKmy9enOn/5Ru5eEiYMly+qE0f5u3NKzu7Oh9wkiqD8uO8dIMhFHVn8Z/74AiSDfDzP7KYMeO+8ORSeycwRxMhgYWRyQ14uWtUXSxUnU61/ONbi2xda/fmlln9+pea71xhyDPqPp0rPTqUX52pxNxj2+TcvNPvmudZ/fk16JP+u14yMdwVMssBHPBQ65Qm5xdMxhyR127vUW7SD39F2XV59bSt8TYntKW6R6DAOElTmkQ8JyOF+xHkzE0q6dAgjIP/CD47XKnDXWmAILDij45PI24GTN4Htm3JH7WWcZ30kd2Z4uLwwWW43JsHuBVmGcM+OohAgeZn46taDbCDgPpj1Mc2gKMdYjNDayh0eXsSAWwiKgXvNWKoomTyrgSqOzf1OvB4ONMAwD7lD32PXvbc3Zrc+4t5zwA5qoKqqVBQVE22hQVlpjIGvOcauqiDDWK6jNOWY/apdaIIxn1iLv+HInWN3a9Sg55YydZSNasjRsvWj1ZUw4B0GvGXl7wZ9zR1a3qmzC1jMGeBMGi27dud18PwoLzG5JFLpchpZw5JMZqaAUQ8YdFFfo96KFI6yxhAUyUdXK6WzmZqTS4lJI7Fg8Dt0o+94P8nQ5qGghtN1Dvmo18xyecx6eh2ZNHMe2/xo+9wHELCHQBxUR0Vx7Mgjnl+Pn3w87SAH8EGc8YO2cKQ7QH0SKyHzCRwQjCyRxE4d0rqOYXZMwB4XArd/zYLc4LpuYjAFdJ0UicFRPLoOGGSzQoKnUMjod94u+fgdAx9L+qEbbtwh0o+QDxZJE4i0gZnJSFuEyylIgCJ7sXtQZ6SUYUZ+/evldVdP0Zt7dmCw6JLE22F+gNPMZGYUhzJayG5tnoDfsfFeE7JiaZsytkzUncvvlMTkiDK0ZT5038J1GHmbmUReUtB9SPAT4T0kz8PRKdH1ALSlXUV+8gCnEl8j/5DzNh9jzMWmTlKjlhO3FoPe5t+6NFpxlLtaNuzEV5r6/1jp9LWmZ8cY5At26RMtGbs+phOLZaPjmKfDWPd/rTJD3rG4nGjBGMyGnOP19RU7f3aWjf/5bNzzi6ny7vz4RKfPX+vs9Yn8Lr3jZM/bj4Kh0y7D3btwnXvVnKIBgtz1MAyJbZo4f543Zx+wJ7sw/A54uQVusjbaUMaYYmx0MaqDRsYRU6oGa6k4nanDOC8xzgsM+fIliylOM1acZLToVbSR5rTfolPA6DuKVVLmT1dqz6aav3hDb7nJ80GXGYVk8JkD932CiU6VGJD3hX0qzz4qIpVDPlC+EE0lhrysCkUMFWzePhyHEv/1HcN9d+FySWaWcTf0fX7UkCdSpy5LMjkdsz4916Hz78JgmPkXx53XQlAwEKJinjSjAvUrcJdMptmQY9BrMKhHHIFy5D7a02gLjHuFIa/rSlVRqAyl6qJWXYJ6MxlXhVIw+W54XUjzgCHHoE/pcZOu0YKhtmIgt5bk/9Kvo6hpp5zu7pg4/J+65B06htt35w2Gd8Wu3H8Qs2JXnhjALcfufvTesrL3SUJuEFEYSZMiCYcgKiwx+bvhUDQJQ56ocwcsRhXklTjaSxy5dxh04y5J3C0ZE5PfO5EQ7eClctdH4ydFSNQlUae34HzQd79E+bpbeLhPvrs43m3MbNPPArSHZNp9ep8JURB3UMg2hjrSLwILvo426BTV0e+2aZgZziTjvxiDorcD7RJBwB+QDcgYcc2QcgSoAzeRP/ubdY1OeX9a2iaZWYbueQiR188MF7hH5BdlpU/IzXWUEmMcKKNQ6oBKJSB4c3bZr58/1+nLH3V5/FLzq3PuutmhuyEn067t1DC2F4zlydWVJheXcjrFoM/yn3eesCiYaMa9+WQykY/7BQZ+cnGlk+MzvXr+SsfPXusc94Lx2v957fAJtXlPFMr6HomfL/hO3luv/yq9bCWHX0MmrhyaV2fssk+0+v615s+PtTq9VDtjtvV5Ep3nuMbM4PASe98DibHWibaE+rxpnHQED3eYGUE93P9BsB0pjw92ONdOF8vIJbtm/ySH0fFMgTKHXFPvpMLfif9YVBCsyHFtwe4uRJM/nn0S3+QgGjS5wpxu4ZPwxp2NDH5zced5IvfAU3f0QQh7HmA70eAkM7Fy66Gdx8xkZuIjf8wM5x3IJPgJiMYLIeJ1FAqxVsQoR4x6AcpBLb8vHwyH+Y98jLgbHzv2DjQcH2jM8XtdDxRCQZpRUqk1+mq0ltV4a1MYMbgHhZZF0hX8rUGfcQQ/Y0XPWlBNkDqK+w+PiwAAEABJREFUhVrk9ZQ/VD1hZDt25x1ya47pfBcuBn+3XLLSn8qP2g0j3jEZpPlCiWM6Y4KQt4OnYXRQgRCVHLSfsRDpaMu2NLUlO8ZI5goqmqTgv2w/mSgdXyn6D0TyBNGIQskoj3goJini4A3w3I/zwXcb70GBBwJyPPpLbm8+3teugaJcT9cgDTOT2fsgZN4NQvXQQ7boAn3K1IGUgQ4ts5X7FMY3GX3BQb8o6E9FOZJY9CVjsoefzOMEGeHC7wgxymijDAWKYJKZTP6YzMwd74DdkrnWTeqjmN0O77l3vsiQiL93Au7z9umZ3dCbPDctlRV2E9esl5Xd8P5turwCkUZn3CfAuA8M+BAGVKdSsEqGn5s1DPhML777FoP7QvOLEy2nF1otJnmX3rE4X4N285uZyQSDjtGeclTvfxVywZXXarnWar3SkrG95k59tWy1XrVaYKQmFzOdvjgl/Zc6eX6q6flMa8Kto/8k+hht721CQSnXv87XNbnFQyX0ucCSMQdZFvFviX+wTio5rQicKtqbS61+fKP18xN1J1eyOXMwRtzaJP9NQkTe02B6ZnpMGakzOfppJsl1lVxOUSHntP14jhs3OmWgo1J47t6wHySIPRjmAfaeRDx4C5d/L8jwRn7jIZLzOnUS2zPmIlV1UKxMFjdVTSgATbgSqB3KIBKv+zOU9PA9I4L3vWRqzod2pL2FsxywlcPd8y4YDXWf4JYHDUyqAuaIUaHAoBelAoY8QIuyUlnXqjHmNcfu4/09jPg+x+97GmDUBxjzESiZsDuZVhjRNcdwbWxl6Kka1yrHA9mokjDqTRU0VauZNbpip+7/W9UJR+hLjHbruoJ2TYsqk+hT6LNTyzGc35t3ecCv1K4X8mN1N+hLBv+Ko7vtX4lrMfJ+ny46cEqdEv/JTB1I7Pg6b7cqSpwcdPh9dy4Me2SHXmJIauKF6YI79Esljqb8155ptlTHJEJDUh5SRG/eBrdVD8c7pWMb4G6Hl4HgLfuTqaexhad5C5JEwT4DUJXMDASFYNcw3N7vLQQ5BL1BlNCfI8FPuB3CWFusFMsBfWiscjCCVck4fs9p0B6eZgqB+MCATHIKAjAz8cofXHK4+32gpbKG6EzvE83h3t9IXA5Xsz7i8TI5+jyJzbvJ/K1UXM7h+ZhZDjdz6sjeX+RjZjK7wQdnSt2SiKcgs4JotKdqFXGkshxnWhRjxUBbh6GiSmk918mLH3Ty/Hudvn6hq/MzrVYLrrobxYJ0oqlkTBpKa9xwc422BGsW8g1Ys4B394pxuMZArZ1i0NccGU85RTt5/kYvvn+hc8bscrYi7Y5mDz0oYf8mCHzdhfMJuuf1kOt+cU/452Jtp4mb9AynQ/LvDVxD7pOC757dYPuv0V+c5bvx5s25Ok4YjbkyMJcG7IdvOByeh3lqVMrnRpTDlOY9Vv3jFXW4DG2L9nr+9uthxKWJiGo9sqwLEJDIzNELONPhghuKsN0DD30L1qdPsm8FOeMh/kNhfeU9Fo1vnSwmBfpuycQf6YAyFOvBOQEcvO68BXg5HajzKaIc7s5wPjpAq8pgcaCsjBwqsujhXpcF5Loj4QH3YCcTbwOXcJbJcPYw3BaCMnxSdbdTEDDqsSzlKKtaxWCgkmP3YjDUgPvz0d5Y/udgHcPRCPdQYrLPhpzB4r8kL+pK1Yh4g0oliMNKAXTs0qcsFSeh1RTk+3Tu3vxPwfqv3Bs6YsOigKqSklBLkh/HtXTOhiP6NXd0DQZ97YOdHfmClfxqMWe1vlTDEbz/kMYhDDORlczEC6XqlLEDxg49VkxC1NWKQgYVE0ogLLKzNyYEnU1Y4V7ILqcSd+iJEwAjLPdXkvI3eeMqydtEUOf11HnKfJNkfEzWB4kn9dhE95AMuNdvcnFwzXinY5NgLsPW/c4I7wjcyTQXHP99FF15m2dsw3MtgpT9UEVJTg1WUFmUqjjJqaqBCvpXCFEGnOKg9K5J09vPhufE8bbAJ3G2msq6JoWtH+fne728wMzk//GRwwyfwz3qH4PcBaz3vrvl3rrvUk/E+1ufvuVcDeZdwLr1JlqlYyQ6XE/XgZRdFhVCSVqMbQx3We6rrA5h7ymWBz0w7BUy6+mVXn//R50/+1pXb57p6vJc89mV1t1SsRD9IWjAnBGC1LQr+V+FbFjIuxH36zX/1y5rDP2acegGveEkrVt37MQ7juGXHM8vdXG50GTaaDFPWq9NXUft2KGLEubBhwLMWmVQL0Ll0EMPgVs9PiTysXyKoF3k+LsMd+eypVw2ioBI/01uH0DEkMcFO29OJtLxOYb8tVoMuXGKEcwUYpCZyXTz+Kay6zpSTjdMfFkvUOc6ciB5hOzYfDxgC0/V+Dg82Pl9sqnf7RC5L6gR7PCkrI9BD7IdkC8yb7+eZoZRvB3sSpKMbmEn0OO613AQnbwFkgxDLmB0ggQVApRaWTkYDIou9+fyq3/MLNeLD4UhFKEcDp8E5elnSfhbmWuaA6Re1OT/eQOZhFuk59hJE+/29TLl+sFAgm//mhE7I5BGkHCbBVlgMo09AgZOZgqMphCjAjvXAoNXctReYNBjXav0iRiDPj7Y14hdes2OvUCGZJSyflp16KhglV1hwDPqSjWoHBjzEgMfwKo0zTDqc5aNU47cfYc+51xuyc59idH2+/RcF4reofPOd/zsttfIrglfs6PPRhxD7gZ9PZ+za1+rZbC74U0Y9sQu3+jAW/0FC4rAQKTQRVEqxEIpBKWqUMexu8XAsVQnY0duZ1N26FcKrP7DlLs+dgMBg24swCi2aGX1DQJR4kM8OZICvoCEmeE2XEKUVtltc1jm8KgO3P7mervD4QJO3wXiJtLdYlfUzGTWY5f/LjfixOklclkMNwghoK/YA52FDcwCArzI8M31DcID3zVhZvh6RPRdVpXKaqAKOC3pX0VRSxbRokmka8Hkj5mJF5h7M8zslj8zP+VjNInjU+J+YBzTzX/ycgu/U8fGfZ0U7Wh3cB32Lodt6vEO6tEJvm4b87x3scmXBnDRW/B5xYGIRLkzJIgpYKhjqKG0Z7mn4eix6uFjlYMjVdA4eKQijFUVQ7WLqU6f/0mvfvhj3qFfcOx+cXnKTnqusgg6OBjr6GifK72hEorwcd4yflvGHN1bbox8Ud/6gn/dEq8VTg1Gj/To6d/o4NFfKbKIWC5Ny0XSepUINyCmV69xkjG/9OiYyuHRwU39kyB4lSnun+P1vO5C1zn2OffzSp97osQOQT1eyQIm+A/VTrmq4I588eKNxGliiZ4COkvMvx2TU2L8ZNBeHr+T2N908nbEiT6SE2iXIeZWuZJRgJOwnUxuUQq6TcBjJ/cDd98Q5zoy9yd/vJjXcA18QIqJSguFKT/W18sTwZ8wJB2V7egI/tfMOmrrIKiPgdy2zs57CF4Ux0PhH8I3M5nd4L44FGer2hycjO4CsoePyfI3WNDNhGwqikJuzIzJtN+dFwyOUkVVbVCrwrhXGPbReKx6NFSM6Aoj3LUL0lwRP6kYEGcI2H2VLBJKaE0alYO4ZV2pqEv5XfkidJoD1ui6SKt8/L5A3w36zuUmVdet67tF/z6YG4x5Q54NBn3N7rzBkC/9D0zMZkwYLAe4XxNGndGcfxkv0gpm2qIIUWb4Y1SkfIHTFsUgOWWRoSAZccS9nM6u1L25kM6nCldzxdlaBUbdWB0zbno9M4jQsBxoQw48P+nNbUgzOf34hIj48ZF2YpjMDJWEm/5Bn7AMwoJJbyHI20um6yeXHTkjwDyANAU1I91YovtaRckunYm+LIcqigHJFpKMl/R0+zEzmdlt5mfyUcRcfqefmqTJ+qgb0nvu+aIYP+FJ4j/mEhd33CP5s7Fcjdf4iFwosZLx9XYNUQHEolSgPUNRK1ac1I0PVY0OVYwOoEeM9ceK5ZFCdaR5U+rV6zd6/t2f9Obljzo/PZYb9SVH8dWw0P6jfe1h0IcHI1mQGnbnPhQ7FtAOnwsyKHMXCpXk8+TX/05f/NW/03ifRUS1pxhH7Nil+bxll96Jk3p17NKTN24i0dxO92jc60W6WYxgmgnfL//m/Ml2N3/ssyJ1KHxHzly0PrvU5M2p5leTjaRL3yApsa1IfJmVqAtC97zIU2ckCMPNd/veb8wTCe7AJ+XckeFtI2Y/jeWN5LkTQ9m9FfjZqSm4BnMj09i4O5YyXoZcFsrmnar1ox0m8QYkjn0toADq4fowqOh1OQ7uXSr8vpsT6Thc3qM+qGPdfsxMZqbgk6luP2Z9mBmUAXY79LYPEdlWxrZh7gik7zDFEOX5BOQSsBgVy1K+g6owxDW7c/8rcSW0qgqFmOg0K6q4JO1WdV1owP16jWyIQQpBxi4/xKhQIl+YSoxmibvE6LeFNCtaXZaNzsJK57bUxFb5L8e1pOx63PYJp27M23atDmOeHO7mHq1bLrWeTjHmC3UY8zRfSnR8/5Vn4vgpsboXj6eXSMgsSBZ5vUwFZQwKIWZjEp1KKmivwKq35SireXmicHKleD5RhFew8zd2/gE5egFfsQAwEIBp+9y4tpyPoSbL4iazXZCH7SDsuDNfWT6E3Tjvd8foOnA5PfgYIRmUByf5BCdQA0F8s9/1HHDlfg+XIcCcYfSTQNtFpS6i61IxVIqxVlHUqquhBtyrl7HymFKI6ixIwMz08GPaBuPKYp5/2ozHzOATEDJD4rOA6lCpBDrycZiZwqasZn0+2n2QdfkM+mCe96DqRJ9JMv3rf3zsdIl2VFDyuoZCoSikgjYLpaxggV+NVWPQS8foSOPDv1W99ysN9/8KsaeKVmjGrvzZt3/gyP2VFtMLTeZgNVXHfDI+2tPhk0faOzwgvai26+gzaYMOf1Kir+4/eaq/+Y//i778239PHk9UkLd1pQrzRSG7+7bMRp3r+X6nzpSQEmVNJYoOwN/EZxd4f8HX2zzbAi/CnXw9zP/d+KCRBvNGJdcI9vpSyx9fa/b8leJipVFZy8wUMrxOwNtnt6/hprEk2kuBcMYVESSRQxIP1N24+pd5QB6wRc9V5m3dTj0c6h3aB4CDpkHMAxwE/hLvfVnd4W29HcroMAb5eKeltJ2HuAJuCorI23W9Cb7l8rpvcSvgjsfMZAHAN9tQGiOGoBh6BPi7QPS9r5mnBaCBhg2kZWZy6ijc+JqnH+X+gEyEV5ZVnnCreqSqKhUwzFg8tbZWYnddcR9e+/E6Rt6M+AzykoVA5WA37nFqjHxVVcSvWCCUKuB3VdS8kC5iqwut5ffocz9Oz5Nk4piszbrt8NNRGMxt5rnf2yVx5JZB504Y2bReq/E7ddCulmzQF2qbRv7jOm85+rq6QJImHj4hKFC/GAuFGGUg4I7QSkHlkmUFd+jr12fS5Uwd0KKRbfL1MulTHzoOPeqjYpuZzHawiW225YUcLpnue8xMIbwNM5PZwwiEbY2VPuNjpGUyub7LsqJf1CrQvf5HfuiIN+2O52eqqxmaBejl64IAABAASURBVHJ8zjxIz8xymxVFKR/nxngXbmFUQ72vavhIFcfu5eiJ6vGXGoy+1Gj/Kw0JG3r7Mjaff/MnHb/4QecXxzqbnOqSo3irSu0/eawD4AY9FG7QkzrGSsvgtVjo8PET/e1//L/r1//h/6Y93KGslCyyKKLvp4BBr+hDNYvGivFv6g26MO4JHmOfdDy9jjnFkXxFpZ/5ua+Zd3jupFi5EMY3dlLF1DfkuqC4XKp5carVs2Ol00sV/m/EsUOJ8if00m1AtJsX3o3nXS7P7XZ4SIEV2wbeecwMYkyHJn880+zyTBzOfAe2lfMK7mIbZcvraIguV6qjoYhFJWl5OQyv55nh7i1IxHkQJeK2YsK+RqJjSEnUp3MpR0DUKfykPBma2TU1M5mZPM93Ie8QiZ+8/lAykT/upO1EIqQZIKQlZep6FXolQE6T5yPlqF68LTwNM0Okh5n18RXQEMDvMskk5fRMMs+1Qy7JTxoYD1I0RQZUZNBsDXlkkMaiksGLGGdZ0KpbadrOtAwrFfulhodj7R0dqGJn7vK9wZB6aiqLAvQDv6prVYOBXLZA3oa1mjJoTnmmajQBMwz7AtCN1WLcE+2UOIKnwZQXVpyQNPj9uL1drdSyQ/c/+drMF9ndctTeYtizoSe84zTFW7lBc64zM5OhBxNPB3BYDIog+EIlOs8UDbALX59fafn6VB2GvWWH3nK033EiIPINJBhQ7HV/S5K7yUr+kDQ6tgzXPaJUI+Vg7wr03N6fPUmBSA7I+1/KZ2ZvyTlrq/td6vz7hKmCHMkF0EvaSdKdibJ1tIEXOihSxrj5bn1BwQJ17LHNw9NJ8L1WibQTiSWoT8wpMcYcgrqMh+HuFLbRP4Cix9SL4coOM5ORnpnhN5mRPi6y0gbaRIGr3FbeXg594GPWp+viXm+nZCS42fkhn6xTk7z9OyJ0uBPpCv073L+L3TAPzyBHot56zUxmdsPD6fOIpyVU63W/BmHa5LelSa6vgI4QtijnJxP+bZJ40K/7XNZiVMCgGictIdQqbaRhPNC4fqxycIQhf6LR+AvtOdygY+QH5Z7SquO4/YV+/P5bnb55rcnkQpdTRj/zwOBorP2nR3r0xRNF5pxOhWK9pyccqf/7/+X/qS/+9t9pwHwT6kK+mTBrZaGTUTQvaUpBIZQ4S+aDgt25iSGr+cIYsobOCbIkEU/u65KMU4CQxEktbL3/8ehb+fdSknP5W9jwXLc45QouQqCmkjFn+f8zoj29UD4ZPO6v+yKbi9gm+WmweQT5Y/ihKeU0zOuu2PNgK0jmMGgGMaFpwzSog1CZmYvrgx6vjAvmfMnb3Q/Bg3exK3cfn/LpLnIcF86OT/gQ1wedMjVZrrh9QkJ9FE/L4Vp/KBUzk9ltyCQzA1vq7tsgRHcfin2Xde0nNun595olGPLJKcaoAgPsNLI6jkWQ+ymC1u1S89VMk/VEXWU6+PKpHn/1lfz/gHVwdKjR3p4qDHZesTNReByDevyK3XhNmB/HD7h3HwyHGmLQC3bsLUZ0hoG+aBa6II+J1ppj2OcstPyvxuVJjwHXclKyxlCvuRBrMNIrDPeaXfmK3fhiNmUFvlDHYPBder40wxiL3bkPuG3/0+bxssnwAGMgCYaX1Y/yUnSmKQ8w8mwx4t3xpQRt8y/dObtbNgy8ljstCWlvVn3wwyBI3rE+OIJkZreh/jHb8pXD+er+ZyvXU4TlwCcHn1yi9/YbF3wndOu5nZ71YZn0IYmFgrfjkh2bt28v8Hm/ntMWnzfln5aalymrkmTcvQXeW++Wf5feEtrxmJnMemzZSUzkeNKHwu7v0kY6Pl4cwh2YI4qiVAwFKFXEgapirLI+UjU40HD8SOPxE/AFxv0LeIca7z1inBrH7ec6efFSF8evtZxeajWfyjA+Rxy3H7JD/+LXv9ZXf/23+t/+X/9v/a//+/9Hv/rb/8jR/ZE65hS3WGZeAvEkStLKecoPAdk0RqWu0Gppms8Shr1T17JYwegxBOUQMfULPF6iLbbZ+ZzkvJikghO/wDVh6X/34vWFFvlY/Y3WJ+fyP2RlLDq2AzR5wTNIibibiuC5+3rglrdxZ6WZzHpsQ50G/7wTtgmF8sqx4XwU8VWM46MivUfYlfmQSFYYgclLTMZmXnLDZ3BN7nXguXkTzruA5a/xMfX/4cyv+Td/dgdOzzDbUlexuxmMPfFYd+CZ3mZtRZ3eDsHnzAz/SGYmE49/3I1xCyEqumEvo6yQmm6p5XqmRTvXmnvr4cGeHn31pY6+eKr9oyMG6CEDd6zBcKyiqlWwqg4xKidMuhZMgYVBWZUqy0J1VahCpuaIPtal2pIBxwr7gnwu01pTjPkMY74ALRN+R09OTt2oY6DX3Js3XaP8z9Yw4P6juPUM88+uucPAJ+7MxQDRikGO0ffBkI26to/JzPAAXkUGuXBQTmXIfUwJlo+90sVE3ZtLJYy6nU4ULuayKUadO3rriJeldf9D8yQGo4NqZBnve47s+ZDPNotrasrFJ65Ts94PgfP2e5dviGReduB54DXv+0ByQX3i43EdHp1ljLcjaFvaj7ZbrZZqaKOWRRpsBsNW1uU/Dn1M+0ml/bgc35ZOsGhympq63vkS9DO+RtpG3Xvg4bUNIO95zUxm1ku5scDV18OoBXwL0g4sROSDQiwUYwndoBioqEYqB/uqhgfMC49UY9D92L0efam6fqLR6AtV7OTXGK/z1xy3v3ym+eWplldTJcb43qND/frf/63+w//2/9B//F//dz351b9TtXckFTVlwEjL+E/5sfzlkwtr8HtIEWalrq1Z6BfZoM9mjdqG+mDkhVFHYPPmyBv3/cRgb4HzJ785LbIt2HGH6Uql/9GqN1fyPwKzenOhbjZT8g2JDwrawzhJ8Dkw9yr8KYNi+PgkHVxvvc52bANynnicCk31UH5C/r7jYzmC+OIyB27TRz1emC3uj7gN3dL7pXa5XoQtdvm33Uh4kpReCjKzDSRcMjP5Y3T15Ap3ehco3GUcvbRyPDPLNEAVDKaUcJvhlkM3D97kgOPFSaT5PiDeL1Q9AvHufV3I894N9PwtSMDMFAjv0lKz5aVmiwtwpXJY6TG7cj8KO3j8mGP2Q+0dPNL+0SONDw81GI8ZxAOV/it4EKooi5YRMOiBBUJkRV9j2Ou6Us1xexiWagZB89jpKq00sQa65Eh/rRWduKPOjpTdnVoWFB3H8BkYdrUtx3drJQx5M1+oYZXbLBb4l2rhtW7kMRgdCwFlnSS0bJL1MPFfoN6SDBIx7pFyermdXUjcm0/VsWq2lxcyjHq4nMt/dNeRrqeZNmVE9Po1XAY/MUEJ6rAkctNneDx1yayn+lkeTxt4B/xJ6ZMG8XsVJG6lOvkJy2x6pYuzU52enujq8lL+Zz5dj4h+9GsyCV3wQvWXe/pK0tTpXnjBPrWOHvcuzIxqOwSVZLx3efqwx4zIiPZV2JQfv0g0+MBgMHQgASFrCgq4YywUi1KxrECtUA4UMehFvadieJiNecU9+sDv0fe+0gi6z7F77Bj3jNfzNy90/ON3mnG8vLyaaLVeqByPuMZjJ17WisM9WTnK6QYWCyGWshAl+exLmZO7HbjhSYFvVDDKE0a9QV+bFvNWs1nLdBFom0g/ZFxTWZ9bHPKBnKG3njxuGbt9gDs+HGiSVPtvzoPEfF4ILPLDqpH/JcqEIV9yR77m9C+xGfE+0rCZcXSp9ZmPNDrK3aeTv5SdF571xbr7dbYj892xA5xmfHKYFDb0ncR2Qt29xQ77pztRTrZeTjepeWWpJbpzpW+YP4l4yT2BLXU3wJt1kikfVE6mBHxAvkQ0Iw4IgFcOIm/eXIs+RcR+8py6SdWJl87hGZoZxJydYWby/zqOsxsG1nI10WR2oWU718HjQx09faLx/oFGB/sag9HBnkb7exqCwd5Y5WCwMehQ3G7YIztyRr7ckLs7FkXenVcY/MIN+qBUV2HQfVeOQZ9prRkLCf+36OtNp/bydiycWjp3i0yLbMNOvmlW3JEt1WC0W47dV/M5Bn0uP4Jv2Pm1wOkaY95Sp44RwLDIdRV1zXqFmtGlQ5A5zBQw6CqiEgiSitlKkZ25HZ+zU7+QrmasoOfqSD+5wUYmkTakbzPc7jdngC3F+ZPej0nH7H5pL1c/PiSX6NF/txzXi+s8C+jzPFvdtyzIprNLvWRX9uzZdzo/P9WMu9PVakGxcq4flaGZfc5iflTeW+GPL/U25sfS9J4In6MkRh4OyH2v6xu4kQ8xKvgYYUyH0o36QLEcK/o/G6v3FTlyL9mdl+PHKsePVED3hk+1P3ykAXJrjNebly918vyF5ldXWrArnYIlO9MlO9cmBYVyqKIaAygGPsRKsijR6t5Pdf0kGcU2H8sKCqFQRDalglu3yP150nTaasUOvfNFgDG+ieBppDxqJaKDAAz0ft16Er4PBDYpbeA2iqxk+I15LPh1Hbvyjiu81esztRdTNVwlkri8PB3CWyRtFi5QJSQc7sa5Je68H9SDtMx26J1I4f6IPdcggQwDkdxQoVZ3yWnuAOYhLoXgJ70kznrFFdQbz20izsedEiuvlCcGn7gceSLZ8N2dWBkhpF243BYUWGbbH1i4MgMJ81JsM1MIOLR9PN+trLsd27Db1MxI166ZZrjza/BDBolTOy9/Jxmvy0gyw6MPe1zyLu7G9E6TqMcteB50uMRR9mq9ZMc00ayZarA30OHTxxruH6gcMbDqIQN1rAGr6AH+0d6eDh8dgUcajvdUcU9eVD64exg7c69XjFGRgV+yM6+qSlVVqMBwxnzkHjRlovdft/sfl7lsF3mXvgyN1rZWMlaplKsFHYa5ZVAs2Z0vmyVXAQutKW/D3b7vzN24Nxzl+o7cf4iYkEttI9YGtDmayZWHGit1SPJ6J5O3nOvDAr2Vcoowi0EletJiqe5ippajMP8fHej8Sh2r6W66ENtNJe9TngC0azt5X0KV+Qc22nlIMvM8bIctM5ORzy0YvDsIyDh24+66zfo4u7xbbsrneRvjoafIU3dtkGS3xH+qx/WANtQmqaENFouZLi8u9PrVC51wbzplR9bRPmyjyJk+T++nkcj2rhvWzrudS5xlZnK/eKhW1j3Oz/IapfK0t7hOlIy8bg4yvGa/y2FGajsIuK/TDSYqQTMY0L3o5zz0QsPZBiEQDQi9dSx2E+Mibcr2rrI8GLbpB6Le7myVSDnJ3Z0JSvlCVGdBPlZEHcQTKH8sC5XVgDE9UuAOPVbMF4N91aND5opHGow4xTv4tfb2/1bD0V9rNPwb5oAjXV281vHLH3Ty8kddnr7SxcUrTSYnms2v2K1zrRWCiliSrqc9UIiVkiJZR0nhmvZu/BigxJwRiqSiqGmeivkhkF4i3VbTWScO7tRSoUT8lKhToo7A0F+PhLoT6e++7v8wkBoRb2SNtAvyiVwBDk9nsudnWj57o45NQlw0CgyQ2ElFF1QIeykPAAAQAElEQVSx2AgpEN8yjHhyUFYBd2YQmql5u+DZvEGGFN9N25iZzDagncxwb2jQpz5et0+N+1Y8T8yxDXC3TxvQ/t0GfCQlMjs/w4gIA+KNkldYd1Khf8noNGGjlDvB7/QGM90gyELv187jpdjx5rb0htvlfao7p2N2Hd3M+vIEBqjEXXmj2XKiM+6zWnXyo/XDx4/yLrxwI40R7gdupXo46IFh9x26oxoPVY0G7NRruaGOZakQo0IRFRnwBYayhFeVxK9q5TRrJgj0OWe3PWfXPQGXzUJu2JfwV6BlgdVyzN4StqUrDMFqvcq78RYD3uJ26nfoLSM2cScrUVcGky/kGNnaPgbfjC9QCEIJWc8dfvM2geeTrVFmsSDxtNKEXfnZlZrjC8XzmQK79DBbKKx9scBoJB8jA7vbgPB+ztfMc73Jwey2/ybk/S4vuvcRp++X/hAJQ+0dE+pKb46P9erVcybscybaoKoqZOhZZhIvMyj0w3L2sZnjiMlMHxYH0f/5vk8DHxFuZgqMFVlQMHdHueEti4r2rVVyTD5gl77HsfsYWu4dqNg/VHVwpGp8qMHwQDaQLq5e6s3rP+rs+Pe6PPlal2ff6OriR82nb9SwAPSxmzyPslLlm4miVGfe7to8jF/vDLnjErDlxkKxqOl/JWvugjW5sUN3o56YMwJH75Gew7znUZhffM7vQX/Kgxia02Jsu/8jQc9XYE4o2k5xtla8WqrhWmH25kQr/62AXxWSd0ImZ7P57GazYd1D8gig/Lt6uC1mRuK3Wbd8rrVbjHd6SMuC6RqG+xreAd4NM3sgeec7bgebmXJeZrcD8LmCsAne5PjefrPRzg3KosANeWiV3I9oAjSnHMppG5034rT3IiBvdiMXRFxgdDyT3KW7j/N7nsnMstPMstvMKalk6u4NKKRlyfs/ZqatbsxE+QOIIOR0fVCu2T1NGTxXiyvN2pWq/YEO2ZX7vXjJ0XlRYqBjyQApVVZDDQZ7Go0ONBzuqa5HrLjHGu/ty3fo9WiUB15JnKKqiFMpBPLCsMeyJD6oKxWDSgFqfuTuP4pjMTULra64Q7/sVprRBktLakDHynnNwGjZhTRgjTH3Hd+aY6o1x97r+Uodd+eJnXTy43d4nYMdfWIhIG9BHzjsUH033TEjuNc1ZmZZDzLR7lKIUeYwo+xMCgqKTSebsBs/uVLiLr08mytezKXJXB1H/Qn9iTzMQVktQ9c2iironY+3IXinzCbQzGTWw1lmvdtsS9H1tXvLMxfN8bLj3o/LBEKcQj7h7bqOCTTlfBI6WKCby8sLnZy80fGrV4ok/+TxY+3v72vASU5ZFOpzSx+UW0eaiYbzfFpOapy6X/qw+B+UyUcIeXkcFCnX28tyFx+R3MOi3p6b0OBjyf0b7Ppd5G7+92nGZVx3Lm9mMtuAvi5ZX5cOrWaYlPlBZlEGBBKQIRuAuUhQwNgGjGgsh4rlSAXH6oPRkQqO3qu9I9Ucuw8Pv9Dg6ImGB0+ZR8ZKnK6dvPhWr5/9s05f/1ZvXv5WF2/+rKuLYy0XjC/6lGSKRcFcM2ChMFTEWJsKiXKZosy8bA53w+eYPQaX3VNZ7FGfMSdEQ63WpWazoPk8ar0qORiqlDoMO/2K2sqfJIPsAu+73qTb43zjL9Fdterkv1pPbAKa16dKnOoZG42OeaLrjwyVmM88b28Tp+Jx91tg7uroaBldR7x0g504XnICeHfCiYuIzExGewX3/FIgy3dkZe8I+9QgbwE34o2SreWrNGyuJM/Lq84qjo6DlHYfM5NZj13+tduuXfc6UDd8vjQSjv4lk74he+/Hfj1LM7sul10n4C6H+rAQZMAH9Xq11twn3smVQhX15KsvtXd0KN+Bl1WlkrtuN+qlT8BVjUGulf/J2WiMEd/rcbCv8f6+Rnt7GmHQ68GAgVQxoAuVGPGCwRgxkrEoVZBmURO2Neh1qcTR+4JOvsCIc5uUd+cr3EmJmxFHxxFZJy9vx0S+ZjefgUFvKPuae7dmTgoY8265UgPW7NpdvmWwuk6zAcCt+x5DN8DMFOjwrhszU/STBacciQVW2e3ppfKd19lEa3bsLYuIljIkBozJ9Ms+d/O76/+Y0vyUuExDmz6c9czOY4VOfDK+ODvT2SkTGe345Zdfyo35eDzOfaSkX3xMCV3W078L5/9lwaD9BQvwdv1/ev6eguN2NUxmdotlMgV4IQTGScQdZLhlhFhUjBWoGTdDBTfq1Z6q+hAc+JE7cwpH7+MvNdz7K9xfaDTgKq8caHZ1rJfP3Jh/reMX38iP3mcsBNeMZx9bSeTL3FHVA1WDPUX6jueb52nT5tk6omSFymKoivyH9ZHGgyfaG32lQfVUqdnTcjrIWC9rtU2ljiNuN5SiHrp+SM8zcFzzbjuQ0F3EJBU+X8zX6s6ZzU4u1XBdZyuO1jHyxlhIjsR3A6zv7YQf8pH2bvvvink5SHaXhZsIfHffQLbIEUDmOWOoR86A7cJOHO52uNvhbkeWdccGu4XKbnLYBN0iZgG/Y5uCu93AulocTCZIeF5vI2Ei7ofnmeuChHylxK4waY0PsGLq29DzJHF/vaFBAgqm5EGgp+SM24PMNg5Ynj4+J5tCpuzm21NkzHUJ9SxcqPen6xVfz5f6ZA36MAiUSddwlynwn8ELMjNJxn/uDqxY11o1c+6ULrRYzXX0+EhPnj7BKI8ZNDWGt1TBkXNZldmAV3Wtsq5UVhUDhYE1HGqA8R4ORhpi3PdGexr5ZM0R/MCP4xl8ZYU8gy9ybB3dOMagyMAs6loFRj8CsWBoCV+yjV2wm55xf75gB77GSLaU1g1ygxH3NnN0uBtWuQ1GveGY3Q33aoExX7AY446K8zV1HIO3DoxLH1euXvSetY8Hr0GyTqAJbP1QI18zviEo0N6BhUBYNvL/HeHixbHa1+fS2TT/U5NqslQkb287rsBI6OGXKl63bXYjamZ9G3kZ1D9eT0eWge+UWaePiwg9MLupED7qQj/im927HzPqAER9RC491Z2HDLRFH+R5P4Re4vbX8PqoTIyddjnnuHSicwy549Hhkb784st+wTcaqqAf9IUnEhOp8iAKeHbRpwgzV9Grty2PURczvjtwuffB7HYcs7f9JE1+9BEy3OZ3H31fXrvhJEWatA6ObVq5/ZRk3rCGtFP8SOFJPSgfApL1eiE6wQhnfZECNGUoP2aE0caGfIZ2ZR5we8xEfvRvJ7YTXx4fyNPN8HKQxyZ9bWgMERGT0xgLFZF5oxjQzgOV7NArDHpZHmmAUR3UvWHd2/9Ko9FTjPqRagzvYjLRyas/683zf9T5i//G0fu3On9zTD9asZBPzMue90ixqFXUQxlzSvB+xCbBikIhlrJYCAcypSpkxhzr7x881qNHX+nxo7/Wo6O/1aPD/8Bc9Te0xyOO4IeaTMV0QTyL8JSfhC5QNG70ktsE5+4L28Auy8UMhvON0zxxFdecX6nx34iwuJWniYJ5qYunnojiiTjt5HmmTYiHOowEt/DaBxJ3SkvSSpLTLVxebIBEGts4LiF/PB2k3RnIVRn4SE+7gHXr9eLdYuAhLb6330SCu8B7W2DHZ5uC5ELi7v2GxBY4d98N28vyLqBB6oUiUULyY3ZbqUlL1LFi3oR/XShSIU3Gjche2wdu7yQsK6X33XxdwEE627p6nt6gZIxcDoRu3jveDfedJGeNxJYqF7D39fpyjmWuu/p86QIc16zWC3blV7qYnGK8Sx0c7WOch3KDnaL14k4sMChLlVXFQIkKDJ5YFqqqWj5o8m68HqgeDDUcjrTPsfvh4WF2V/Ar4tUgMvgsBMUQ8oAvMegRQx4x/IGdekeeS4zBdLXQxA1C12jJIOhQ2HZn3WU/beOGnuN3P3Zfc1zXcsLQ5D/7upYPpoRRd54b9ERd+3q7ggGveJzkNvX2oZ7uhy2hOOebwWTxQYEVgqnEP2ilwN15enmu4tWlijcTDPpcxWzFPXp7bzfQncfwvwuJ+iLy8OsFdbjEllIH9z4Mz/G+UOd7Io77wt/PMyMN3uRtwwJrtZhqcnHBrvxEB/t7+urLL3TIac+IRV7FwtCCp+n5Ecmd2tLs2Xy2PKcu67gTdG+8jcwDxIjzLni0hC7fB5f7cHjZPUXvhU7x8/pc4BxGI6XKDJLcpYbfQyG83i2uQ90Br3+3nl5epHYDvfvxRLMEaWT3A2nA9jGRaDzz9Dc0QEOIihhSM1PcuHuDXisWG4Ne7asq9jUcHIFDjfyX7odfau/gS9xfalgfyU/Xzl5/q+ff/me9evYPOnv9jV69+EGXF5daLFo1m1+mW1GprEeK1UAFG4miHqsajFWyax+woRhzRz/eP9L+/iMdHWLMj77Q/t4TjUZP5IuIvb1fK5aP1XRDXUyTLiaNOMijOdC1V1K0iuvCcDggu6+zttjysx8VGnNNWq4x4jOtuSNfL5ZqfVwg2Lf89kseG97Wlemucd24DZqBPCVkjklyv8v7BiJT+izBmzeXZuPeEGfhZBqTNm79Mo/ntsVNjq7fhNcBefBNTPSOhwU2ITkLP/tolNiZt+zMW4x5y71t6/8kCnRqJIy9MPE9lB8zk1mPzMgf/FDbAU7JC7wt/IbhXnduqbsdCYbD3R8Po0y6hu55KDLh1KpZaL6Y6Gp6lnfno72R9g4PVGFYsbQSrZ4AwjKnIGDA3QAXRakILDKIWSHHssaQDzQg7gCDPsCg19AhO/d6Y8zLqpIbdT9eDTEqxEgaBYOy6oFRN9LvyGfNWZD/0v2cxcYsrWmVLg+Ill22d2bXT0KpHTv0dUc4d/1u0P1Ybj3jrg2jLox78p25g3get0envDAgbsr9hPZ3PXkbQTdEXm/XgULIujALYkypgo5SVHk5l7hDTxyjrc8nSuzObbpSsWiQ8zSvU9L7HrsjcNd/J/izeLd5mLnL8enJenuw+lWHnpeckPiv11+9fKmuafRXv/41hpwJnL5Q0U/M9SnPz/GhebqsY1e+9/v3Q7Eb+/O57+b++VK+LyXXdQ+mlXvmityc90V8B2+bnnK76Pox87q5F0p3NsIzK38kC5GPZRjjNsSQ3SFGhViCQt7mVVVjrMcauNGt3PDuqRpg3EeHGu0/1d7BrzG0XxK+r3bd6vLqXC9/+I1ev/i7fJf+6vm3ujw/1WR2zgniQm0KsmKgst4Hezmt0tMDo71H8r8+NxofajTe13A4ViwqylpIoVAKUYHy1Bj9NtSaLU1vTpdgrslkzYIBvVLP5PMLRth1g9OZuvdBLzmcwEB7GBuMjvlnwR15w+5cTStfHyQjRUNIfYSkDhdu4jj3Y+FzFwnwehrb2Lizc0uz59bHd/dMUMrQA4+Xc4uHk3og8h12MNMWhmLlT68RlErq71FAylX0r0d8GwGWARLji1Ix5Ck06mxFR1loub6i01xqvpxgE+bw1sxV5EtZzExmD4CEzW7CSFyJlZq8vBgOp945HH3eIi3lrqQboAAAEABJREFUh7aGRZmR9fAtyPhevofniB/9IY9uSd2uNPf/o9H0nM5tGh+NVYwGUlXIylKMRFkMPQIUBAaCG/ESQ+0DtK6Gqlkhl/VQJavkCn81GKse7nOUdcBgOtDe3oFc3sMdNYNriLGvMO5u2CMr+hLEulQxrKW6UMcd+ipKU9plyrH7gsVUQ5t27No7jLDyIOtQTZL7G4yIG/MVO/o16LhHZymfd8qRwSSMSmKX77LJ49ImHe2RoMo0KfNd91t9Go7Ah9cbyTKFxxvxDClzwaBdvTnTGjQn52ox7Ml/+c5dn/Rug25mJGu5n5v1brO3qX6mx3J7hpy6mecbcnky42M/6M0N+QpDPrm61AnHo5PJlR77n+xkR763N1ZRlKQfpOtxbO/JxcdbL0LxiCtgO5ACAWZB9gAE/xZk+tyPkeRtmMx6vDMvI9QB+dfx7hbG3YFibbH1+1K6b0KUryT4Fn0IbcA4guVNbGYqGCMxlqrKgUoMaFUPVTBfBOaJEsNb7x2pGj1mnvgVJzi/Zvf8hfYPjohnWsyO9fzHv9PJ699w3P573L/Tm5NnuuAufeH30V0lFWPV4yONDp9qn9334aMvNeZYfTBiU1KPFWOtZKU6i2qZuzrQ0u9bJtsmmFoVHLFXXDMGnZ21Or1Y62q2VOMGmdozNVAv6pTE/ADj5u1d8KmuayH/gt2NudpGHbtxLVcyduiRaSAIwYxObtRJjfjOw4/rU97EmNtFl/19Sjh7xz3fcA/vLZYXbYu3An9pxkcVZCOM4UjswlsttGzdmF/0Bn1xidGbab1qaKeORkWezuArG6NDmHlzbiu4CRN0y9rQtzmbgJ+deM5bUH668LqZaTE/1/nla03mZxrs1Ro82lMxqlVw3F1gzGNZKBaFQgwyEGKE9ggMiFCVDMxKRVUxUCtVdaUClHWtYjBQ5bv00UjDvREDdJ8Bi9t3Z8hXyAyQqaEVfs+r8Dwx6KEq1ETTspDm6HlKm8ww6CvctIA6jHmiDh38DMI6373n3fmcdlrIfxTXYVCTn51h6AOjkvUAbSfid2J80UIJ/w3uNoNrzOVkxrxFG9PWiXI1pWldJrX+SxdOEIzFwoqd+fpiojWGfIlBn11eac1gJgPdfRJJedoUwLtQDs7+7PrlP2YUiPdjct5OIn0cL33HBLjS5eRC/uv1U+7K6yrqKcb84GBfVVUruP7eNcv0ie18Pd0tdth3nAlFOrZsd2/hvKxv6udUUOf9peFleX/N/pKl9NJ573d6Tzmc7SDI+wJk8/YKNhRtZpnnc4dikCNBLRaK1QiMmTfGGgwOwWMNx19ofIBRPniEYT5SVYzUsKl69uPf69mz/6zj49/p2cvv9Oz59zo7Z27GoLdtVJcqJavUYbgFLFZKoZRCpc4It6CO8iSjOPTBTomTyEYr5vPFqtPC/2LcMuqMo/az07nOLqa68j9GleeZRPqbihKdqP69AWnmdAkw5gIxLyWumdrVPM9BvslwNZjZ9Vi/idy7PPUOp1PIW6/zr2FvBYus5WXYxT1S1yxaonffSgtPB9BTH7jz3bK31INyozOYkxIK6pjn0m1s+B07J5f/KTAzmYF3JuIqcgGvXkQpkfJ06ti1rttLjNwxxz2vdcUENZlONJtdarGcYSyWGPVGyXd1XlZLMjoJGZKYgaTccpkvZbd3J4J4yedOvdGJNo/JFDYgeo5qUk89WX3MQwR02sfYuK2T/1Oq5WKmyeUZx0rnSvDGj1jJcp8ZMa6RweB5Bi+JBSmAGJQ2dQz4LQYZA8VilINtl4zVd6gHitmgu6GvVWWDPWKwjjDm+xr4rpxdfVlWKstSZVGoZsfWu0u5ca+JU1SV/BfuTR00D50uuPa40kpza7Xk0H2F8W4w4i1ItEHHjj0x+Fp24OvFXKvZTC275oZBKagb9s5/hIJh75BzJFbfhpGXw9sAJEADZZWZWaZbXvYGhivwft9CG1DJdLhKqk4mql9dafB6quGLK5WvJyquljImDZGut4AnaDhyynzyAHQmyG7n4f4l3s77Lxnl+lEmnO99XdbjOXUIXRr6d73P5hN2TWc6fvOaTclCj5485rhzzIRdSSFK9JdgJn8sBXYyAc31/l7nXogOVbUbuHuLfsx43F3ARZYv+vV5w+HlchCTUceX8u3G+SXcZiazt8GQknz8GHXPiMjdhsQ8hGCiQ7hGcnlxeJ12QfLEtVvIsu/57KbRuw0dOno99jwyzOk4dR3uhNH5fch0fHhz3C55uEcwBdpZ1C05DRhV3a6rhwUMbVENFcuxxO66YE6o/Yeze/SZ8a81Hv219vxX79VT9s6VLo+/0/mLf9TVD/+ixZsf9OrHb/T8hx90zmnYBOO7ZOHeYEh9PLbot5Xhkxp02FKFloKuuHZbssBeMCfMuIqbQ+c+T7SiDmwg2kJXs1YnZzOdnnpfnmrJzrplnmipn3icJNKitupMakEnfAzqwDwq5iFxAugGPTE3URQlcyFAOfJc4/FJyPXcbai7MzxsAw/rCN+lLkMx8mtmpE3ZA2lnzs2HIBn8a5jJrEe4Ebtxedncd02NhIHzPgWU+1OifYY4QcYAMjodNUBBnToMRtPNsQNXOr845njnBdQN+4mmHE27UV9hHBqOVLYKRlfyHyU49XRuoLcej+N4KwCGq3AXsPLrPG2VnTkf8iECHU0Zvv7rtFrPNZle6Ip6LNulDp4+0h535TUDqsTIBu+BMgULijHK/Zni9p06AbIYFGKUIRs27gKjHGOpsqrkxrioK8W6VsHReYmBrnynzvH6gLsqP2YfEFYh67tyR4V8XVYaUo4RC4uKO3T/86rrImjGQLloF/K/5z6lbeZppd6grxkfjRJGJTGQOgZQ267l/3e1xRzJ5VzL2URu1Nv5QtudOsmJiJJ3ug2SU73/CejSaAxH2Bkw0Qchg79jckkYdr9Lz8fu5zMZ9+nFulPJxOEb+m070jpKpJVB1u6H/Kt/XVcOL6hT/yHldHql07NTOR1zrP748SMWb0P6SVAIQWYm8whgS3HuvEyKtIHZbqhrpOd7PjvC107nO7YMkqBpPU7P8RR6F82NI+t6Nwt4v9zbZ9yXwSdj99+GmfV62tJfrnB3cnLNOW7Yrtus68y2XqEEGyU2M1z9a2Yy28DbPhSyGBWKQpFFfCxKFeVAEYMeilqKtYp6rGrIpgLUwyN26o80Hj/WaLCvMhSaXDzTxdl/0/Hrv9M5u/TjF7/Xj99+rWfffa+Xz1/r7GRK32vYEQcZK22mBPl6FRuuOQvqKeP/4mqis/NzXV6c6+ryXMs5Y5PZPkSKUFSMxYL5vaMfL3VyutA5i/HVOmnNJqC9syjMKqC63pYyyYDUyoDyBLOVkG5cuvU43+M7iPh2GJwcBt2+7nds/U7dn9PC41R3E9PNw5SldwTrsz/eYa6xqwrX2BafIddccdIzM5mZ+PgLlbxBWoxG0000Wxzr9PxHGvkZu49X2Rj6Cm/Jrm9Nb2nWjXzFpvwk0iCt7FZ2m5lMN4+ZycxuGD5KMAbe+xLuXWjXjy5uwm6i37gSzg28Q2F4PL6RhtNmvdLV1bnO2JVfLSbyo+Lh4Z6G+2P5Ltp3yD7xBnq3G2qTMRFHmQWFwCChJ8QYFUOU4Q4xShZlDDYfrJHBGvJArVSWdZ8mu3VfeRf1UAUG2vOpMNgVhj3D3dVARVH0CwEGu5ejrCqJu/MmSOvoR+6tLjlKn2CwFxjuFaPVV9wdAy2BloWVo+nWHPmuteD0Yc5gXXJ/vmIV3oCOlXlgpR0Y5Q7h9rip6ZRwd/Bv9JtQmetS+TGTjP/yF4+Z+0ydlw90rg9JBWnFy5nS8YXC6ZWqy3n+sVwxWahctSpoZ18QkLr65AxqMrsBHl78Mv20x+M7wjuTcQnHO4U2gWaWS2X4E/ryHx3OuB+/PD/Tm1cvhRr0q6++5P6TPkVbhhBEFKR52ZGbgq4fZiHDbzL5Y3ZD3dnDZPZ+eHwHoht5972N9DbrZ+OY3S23ctn4iJAed2Tkj/O21N0fCI/y6bAPjOpyG1CuHClTk5nhBd6uFvAzcKGijR2GO8RSPkcYc0dRVKqZF0rGfwgDVfWBBoMD1fUhJ3lH2t/n2B2MRiwMubZpVs81u/wjxvyfdHr8jzp++Vu9+OG3+uHbf9H3f/par5690MmbM11errSYJ4z7mrl6zpw3Zd6+Yv4+4278PBv0q6srrZkPGcGiWAoxKFIexbGmfux+0egNBv0Mgz5bNpr7P4Vl3vEdee5DzKl5DDMnu7numI/E3JSAskFHyudfwg2t4ON75yXA+VvcCX3L+y65HLZJ762IMAiSmeWW0O3nbd+m3H1AThnnLsX79puzgG1kJPHN0M7jPJhyUBYnGfrUhzLxErv/emJm5AJCCJI5TPJZKTRKNlfTXeni6oVev/lez198o+Pj53SMN/If+eT/UQDHPCvfqTdtNgB9Iys/ZpKj/+jeJzHBuxEhsoTb4aVzKH/Uk427T+SWp2flr/Md7kmyPqYSE68fK12xgzrn6uCKXevgcF+jI1a+7JprDK3X38yoepDZtuDu7hHghRgVQQFiLOQG3NCbBfgbQx6ZxAuMcVnVqtiVl9lwD1VyZ+67dKdu4OvRWDXhAwx6zU7dDXpRlSrrStVoCAZSWYiFttZBmjFILtl5zxg4a0mNr5YTuvGBhdt/pd5i2NPGvaSOCwx6Q/t0LLo6VuftYkFEVtAeB10nP4eDyv13QBa3XqpPZuhFDgoETTDdkCdYAV1H8h4tWxUXMwz6pXRypcjuPEzJN/+6tSFWn0y6lboyn2QylT/ucfqT8GGJuJTjXVmZGWUDVNZAxwJowbXG1cUFk+sbKpX0xdMnenR0qLqqlPsIfaNP0zKxnUo7p/e7KwdL5JGhdz8me1hgJ2jH+bD8zxRilHELeb1kOSf/bpEZOx8X8zAhu6V64LEsc/N9QOwD2YacA5Jfdzuy5/aHthe4DsXdC2w5Tm/DmFdDKBSZM4y5whFiVGARX1UjleVIMQzkhrzOBn1fw+Fhb9D3nmgPdx1rNYsrzSc/6PL0n3V58k+6OPE/NvMvev79b/XNH/67vv3Tb/XnP3+tH37gKP75D3r1+rleHb/g+udY59y1X02mWrDAbzgOp0gSHTCGoKIoFYtaRbWnWB5yrz7girXT8elUZ1dzzZg/FszxHeNb3oeZK3zO8Pg+3ycMvZiXjJ2+kaa3o3gM4a0m8H7219OW+PLqPY+LhPtkPKBHrgpFzjWkfh3uu9iV2aZm8go73EiYuf9tuBBcCF9kZMR3QN56nb+LXYG+eJSPstAQHTAzed7yRGlZc9DBROOKWhv3tclWCo5izV3gJUb8lX549gd99/3vMezf6ez0NSvBc82nM/nEtlwt1XB323nj0qhcDspIz4xm3ZZNvcOgPXIJJPzaPAZ1QD7i9UpuxN3JIKOaTLLinn+t+WIq/zXo6dUFBjLp8VdPNeKIvQsGVbwAABAASURBVMB4WqTCHpVMzYySAKjrx8zkx+5moachKjAIAzTGgoHQI8SgGCOTOH6McIFhjlUlTz/WtSqMthvyGkNdj0b44WHgfSHhYW7YK5f3xQDxS19kjIdSVagJlg36gpXvlN33kkGzNuoFTfQ4r6543N0wqFp26g2GfY3xXnI31i2IwYDsOApvMe6+uDHiObKCPIEtSOftF0nCyTKLZ4pe0haUz+OYmfwovWwoyeVUy5dv1B6fKWDQzf8E7GypxEkOHVEKyg/JyrJr+7Frv8HaBd633ptwI94N7gp6Plt4WNp2Dmh2Q1FJrt/7aGIBtGZym04nevnyObudUz16dKSvvvxSI9q38P5BfzDz8ohy6d7H9dcHGMSQ24C+JnzKj/F1QDZvygXceCCG7F0IXo/tl9rnOnrs+6FPfvrc5XlSZ4FkqHIDffBDBJnMjBiOnphu/wf3rXcr8VbAuxio5Haw4e37uqsKz53Xw51FRN6+GdzhPOq7cW6IzOwagf4QQrz2izZODAKzQlU9UlEOFQKL+GpfdXUAxhpi2PfdmHOHPh78WhXhXTNTs3yl9fI7LWbfaH75jSZn3+js9R/0w3f/XX/6w9/p22//SS9ffctx+XNdXJ2o/5dJS3UY8eRzM0gYZqPYZkaZJIsl8xcGvRxRlj2O10uO3RNz/lyX7NAXy04rwL5IRuMGr2SGf7R5kkhNBIuDqMzznpYdZiJQ2wefdlk5DkynLoNTDv843cLDMi9HNjkJgibxVf/g7h2S598yTwpdB/lEBbaZeAwzg21yUWXBDjcwot6FJ0fiHb0jAQRFdCc9SMZkvXvna2aZawYFHmR243b/NUwys1vQ9iFvz9fhLLx5LvWPKUggGfsqYGakAc+kAHGYdeLqVjG4YV9rueBI8c03rP5+R6f5F+if9OrVj9ytH9NxLuS73/lyqXU26lIiTYf1iZG+MkheDjPD73C+U0AhUaM+6aG8DEeRigJpr9ZLXVye6+ryFHqqplvq4PGRBnsjlXWpUEbKmGTmMUwiPh6ZKF3mKT9mQWZRgjqMgRnw+3FZKOCHoBALRRBCIeF3t0/sRVmprGsVLByKutaACX8wHkPHqjHo1caIl4RXhFfQuqo1xOgPuYM1/G00rcCcQXjFfb8b9hW79ZaB2dEHO9H36F8to23NoG2od+J4rMWQ5x/FrVachK3lP4Zr3I3R1/YhnveHjC3vmqLNZN6QUmcyH6XQLJskOPLHzOQ/illTxhRDNuq+I0/H59Krs4z2zYU6du0d/SNRDymRXpIwjp6Gg2RkRqoAh25Bbz/eT3oQh3LaDkg+RyCH7NxSZyavM/k67SGZdC984grImp9kkEjHCcmUReGb1y90enKsASc7T5480t54pBhMBf3BPCVkLYOPOlHRGwSc5jCZBRmQTNrA8PeA42z1T1/Wvq17jmRm1yAlbWEGn6xzGTx76rwb/z63PuEhm+v8ceg+mJn88bI4/VCY+I+4ZjsU3t34Zpvwe8K29TTrZTxu5uVe4T6H8bmNRD/fhYujTro+X3Tp0kTi9TEi+KKVU49NoBkO2jJZVIhRZvg9hgUVsVCI8JlLKo7ci2qoiMEuyz2M+b4qjr2HHL+Px0813nus0fhIdVGLfZaWkzdaX76QTV9xbPdK3eSZllfPNb96ppPjb5iT/6Q3nKbOpsdary7VradSywkZcwOzPX1E8vrwzW/alCtYlJejYiHRachCwHR6vtbFVSsO9zDo1M/7ksdCB/gknzOpNV1fxmo+gY6GNvEfNEg5P8t+vrbBxk9wLgpazdT9ZkacHmYb+Q0VVJsnyBTwO0z94227Tagl/zVoON4MffDOlxxdeAsP2br93vEt5AoTyQV3ECxQiCCDmpnM7iDgd+zwd6J/kjMlpvwNrhMwXeeNQ4omy4iKsVSMdDgMk3lZ6EUW10o25S79RG9OftR33/1ef/jjf9efv/taz5//KP+nOZcXV7rieGYC5hyvrjAerhdS1vZ5WyPbkLepvc26h3OTopnH6LARjebziS4vKeubV/Jf51dVoSdPH2l/f08VBjPGSLVNXr8+UesJ32AmC5tww32NcB0noJtIGgWIISqir8hkngdqCCqKYoNSJQOxwnBX7L7dYA/YffufhM3YGPU+vNaAsg2Q9R/FDQkL7PTdSK4YKH53foFB7/8deqtm08dcA0lJruuWY+A1u8cGg77EeC64R1/TDg08p2t26ol4uvvcx9uR2Y1j8N3QMVbU4XEo4PAXXbluGnbis4tLzU4v1HCPrvOJisulislK9bpT1Yi5IGV42kmf86Egcjycpoc6HpbYhhiadd2umdQm7MZf69XrH1m0LvOu/ODgQCVtVNLewcIm0kO1+bAcN4n8T/JLaoAmSyzcHPdlu9tyKc+lCSPuke6T7nlmxrAAzAfR5wnmCIOa9xXmimxIQ1RRDTJCrFWWY+anscpiyGJxrPH4UcZoeMBh3VAcL2o55wh8fkF/PNFiyVVPc8LJ15nWixNdnT/Tyatv9eblNxzLP9difqL1+orT8IU65gSj7KbtY3mUBC8nZTTzOWtIPmMM/kiLRdAZY/aCMTtjd74EHPxtInv9cZqDD/G7GFjYJ+aExJiB/zO8ZpZ1asGEU3cf5zvP/1es5TpyetwqeKNmMMkl4DtsnyxvwfnsiDz8YXjS74cXIoMSmlHQXFiou4Gn4OEyd90PL0MO8T5Go6VrwPCOSnkTkJDapBnoVBFkQ1NWCjHKaBijk3lewUx4QacQUUykUxiT9PJYr1gJfvvdb/S7P/xX/Z5jnj/7MTx3NicndKqrK81nczrEkqP6JR2qkd83bvP3argxCGQSPQ9gZjK7Qc4bv8tcI0ke7xriYYVozqALte2KfC91dflGlxdvdHbGCjYtdfBoT3sY8rKqVJSFApXy9Om1suB5koP1VMLtMHRhgQx2XsONXIKamSIDUxxhJLA9hg/R40UVsVSJAa99182ALQdD/ANQq8Y/YFW+3alXuAv0X9AWBXGy0WfHV7OTN8rchagmSnOO3C+o45R+t8q789ZrTTVadf4f4X6P7sa8bdecqCy0mE05oluoXa/ku/N2uWZSQJH0CQMCTrdto7ceg9PDUkD/7oYl0gCoQTBpOwjt4G0RXacsIDquYto35+penCq8PFf5ZqJ8/L5Yi+6klv7ImydGH2O3yxAkbfPSBz4uD7yB3hMXqfdIoFbGUK/Hqc5OX+n0zQv61qkePzrQk0dHGnrbFjXpRPl84bp0eD1uw1xT6uv6gVX5RDGa4BNj/rzRtvo2M5l9Hvy8Je5TN4jr1CnOe15Ccn/bBnm/dViup3MtFLJQ4o8gKDCei6JUsKAYgsqyZr4YEDZQwQ69rPYVi7FiOcaoH7A7f6zh8Eij0b58jmg4dp/PjzHsr7Sev1K7fC21J7LuAvepppevuFt/pouzF7jfaMXmJjEeU9N6p1auD8M3aFtGdwXKU6koRxlJtWbLpLPJQn6HfrloNGXuaFrSYK5JzD85ITYabSF1oMXdqA8naT30dAwEsu+DcW/HjPN34WOoF7r5Os/Hmke74eIyKaBLXNidlY7Pp/rT8ZWCM26D1Qaxc0KUwmkembeFss/MZLaFhEtmfIE+9CGPDxV9n5xZn7fZhjLRhhhpsFIRGjFIFUeGJYh1JWFQDOPkq0hlKlkEhRSqThGUg1axnmvVvdHr0z/o2+//Xr/7+r/oX77+P/XNt79jt/5Mx2/e6OzsnB3yRHNWk75Tb+hMLceWSaZkDinp/sf5RtAuemkP2QIB0vLT4wV3xdPpVBcXZ+ygjnV88lzz5aWqsenwyb4G+0MVdUm9CwXyNjPxegK3YOb8Hh5g1rshyAcZHcbMPCjD0wrwYixUVKVCjIplIYtBgQHrvGowyAa8qgdyXRf+h2qGtQp0XrMD9zv1AcfwVV3nuEVRqKoqeVjpd+h1IT9y7/+wTKcJBn3OPfqKgdVicHwAdfiFWyijI3zdLFhELTVfcKKy+WdrDcfwazfqwOjPkUUBK1fUij7x5wq99SEst5LTO4GbWYHRoeTuYH29qTsaUGQXHuYrDPhU7fGFOt+lMzm004USu3dPzeM63YWZ7Xo/wu1l3MVHRL0W7XABFonKk1aj2fxSp6ev9eLlj0yulf7qr36lw8P93EZ0CnmOXmIHka9f5yeY17gO+XkcZKUtfp4cflqq3kW8fD8tlV8wNgXO/TP3BW/NT8nbZGaKzAuBceHzhwJzA+7Iwt3dFqOsqqVQgkoRg1pWe3LkH8cNDzUaP+IKDh5zRDI3mHPG9xkG/bUW05dqZsfS+pyrrpkMY98sLzTnWP7y/FgX5284oTzTYjmVzwEdc4Q2493MFCxQxij5Yl2FimKogoVEslqTRdLp1Sob9SkGfb5s1XAC2NLrvV/LJLa/ClXISMFDGD+EE/JBr32Q1DuEcvtIDde8C+4FLrEFz7AF//j6jRfNmxBQYTfcPagr7QkLPXj2jkAOPSwrpHfDlJllyMRrGYLnML37IWfy4EtmnrdLJ3ZQH6Efj3KNrHR8Tl3NogAhBkWMRsDwFHSqsipV1pUi1DDotDAxqDNVoo3lfosmKxIyUqyFfFJVtVo1Fzo5/07fP/tn/fPv/rP+8Z//s77+w2+5W/9Or7ljPDl5rXOM7NUVhn2xwsAstWKl2GCMOiObYDIQQsDD63UFXnfDG9CDg9LgI3/EXNR10q6TVhwfLzhWvuRO84yOe3J6THmO1RaNDr98JP8jMV6voq7JJ2ZIAXUGVGE9DPpOILsTnoiVEfr0Ug4LKjDgIRSK0BiDQoyKIcr5VVWr3MINvO/WoRUG3eHGu8Zf0B6RdinrSn5/XnGH3lZRa/S/KKRZaDXtVlporSUr4TVGx4161zX0m0ZOGwz6CoPeYLiX85mWs5laOnmHnvKP46AJ/SPMm5TQt588Oc1A565/5SfxvYttaxBE3b3+yXBvXgtBBaB7KM4b6WKq5etzrbhDF1cxzBIKq0b+5x99LJqCZD0Mt6FfM77w7A5EeA+T5NDmSfi2EO6HobeeBKeT17lDjx2nHE231GIx0fn5Cf2YCbPp9MXTL7W/f6i6HqiINAaxbr9GvwKUXSAJ922Bz+JLm/Z5J/0sOfWJmJnMdiCTNv4go0WMrx5G0l/kead+tjqkxbaFs+zo6NyAxa5YIHsazk64nX4IUI3MSI2+K7TjcYzxkAHfmBvM57w816JBNk6BcZ/oUylWCtVYZb2nWI/YAOyxsD/QAKM+HO3LF/1EpWhLDPqVFrMzraZnakBiAxPauVIz03o1of+eazJ9o/PL17rg6nEyudRq4fHW6thcJQwzCcl7qZlRTMMdVcahqrivYCPNuXu+mHTs0FsWBY2m805MuWI4qDGiMC+FwhRLPOzOmU3QKF+8aZNmIlVfLIgnwAtQguGazExBAGrW+81McujmSTivQdsZHr/yC62xgBEnkUkXk7W+fTXRf/rtd/ogdZLxAAAQAElEQVRPv/+BdBGiNDSov+4hlS3DnRmWv/3H3T1M/X/Ozy4vkOEDvITifs+bKOg1mGQTeE+Uh4Nz/jQVNCsWKmB0rEhHijHK3UVVqawBu8WAIbGIegnPNCBDJzOXzTBFaMRg+U6zHpQqq6RkV5ounuvFq9/qd3/4L/rnf/nPHMH/vfIR/Is/6zXHlCdnb+SGfTK91JQj4Jkbms0v4tesrFo3MELvrgPqnfKA8jYgfQZTx/FOw/3PcjEn/oSd/zknAKc6PTvW6+Nnevbye71880zLbqHB0Z5Gjw9VjgaK7G5DjPIyS+hD/tAitgE8f517Fy5ym2dyncmgQDIF9Ok8C+SBrkIMMni547o7AzkWUL5T36IejhioQ+WdOffpvkvPcLdjMNDoYE+DvZHaMmhVCATNGTQzNVpYo4Ye3QE/9mox7i3G3fXUsltfsxtvVguO2mbKP4pbLpS4R3ej7r9879ghd20jLDpjmgkMHQvdbzUkue61edy9xYYFSYbUHcBGK6ZCQRSVQlOqyVzLk0u1Zxy3X85llwuVrPZLTmuMtrYcIxAVlyn77Pp749f1Y7gcEF53ebkzpZiZXvNFSj304JOouht0yoru5hxPnrI4fPXylXwh+uTxF3r69CsN6hHtTUOYl/W+xPpSJHLsgX7uE/sJPEpKy7z7+zlzNeqyC5n7JJNukHA/AP1reCgbSuvVcte9Uz6vkxhDibGwix2RD3B6KoZuDFmT5b4CdV/WnSkwP1ikD/E6LZl7Y1VLscqI9LOiHquE1oN91YMD+b9LH3CHXhQDBQvyBXnDGF+x6GzZeXeridrVldyYtxj0rptqvb7E0F1oOjmjH5/p4uIU95UWnJiuWdQ3Ph9wLZeYTwwLSclkKlTEgepqXwVH/ssm6mLasENvdDlNumLHvmyjmlSo40TBsB+qTCrRHAPe5yPfqPVqhk+K2jzucydZXXOddx9c7hrMS9ntiRLTCU2kFZuCC078nr8+0zfPTvSbr7/Tv3z/UmesNJgWE23eI0fOn21W2bP53PCMxDMCXwcNBosX/+a7ifQ2yaWCvaU4KYAcuyxn3wuE7FYAvpy/yaxH2FALvZ+eIItREYMcMTARA+QrPjcyBQakoGMFGiiWpWJVqoBaiAoR0AlDhBIn0PHqeqABR8eDYdRwnBSKqZbNKz1/9c8cvf8X/eM//R/6l9/9vb7587/o+YtvdMwR+OkZx/AXJ3QsOtfluS6uLllBXmGgp6wmF3Kj7jvFltWjHw2v2cmvMfpLdpez2YROeaHz8xOdnLzUG+6GXrz6Nv8Tuu+f/0HHF680OBrr6MsvNDw8VDUay+tgrH5RlVAKr0GVH5P/504Tzgxz5wbi6f0msx6S0yA5RaeCL6gxOB2uU9+5xaLMOrMYM43o2t0Fus3H7pwWuM4rdum1H7W7Aee+fECZB8Mhq/JBxmhvXwN26F1VKB+3M2Cm1sn/nvuKYzcWp3L4AGrdr1aJ47SmWeWjtTVG3Aev79DdnQcwu/aGwSzkjIFiXfL1wA6ScidkYlOG+2E99GYdBFRhkr9APB4rQANtqelcDffodnKlknutcDFT5A69ZIcQWLh5FLP8JcaW4vyg13NydO+XdjHqfD1ZU3cfb6KeHQvGlsltOrnSm+NjvXr9UjV9/Msvf6WqGtLMUSGETR5GVa13bwiM3u9f51GflJmWv87+vxJuLfY2FUclWRdOewcBtgHkLd42bEu3Mk4/BOmOULYkMJ3eCbrxEk5/MKC+c9wEfYTLjEID8z7DHGpmMgP43SAHeAG3zwtVVSuWlSyWoFbJ7rzkyL1gp15jzGt254PBofzfpJcchQerFBTVssGZcx20nF9pvZxg4GZq13P4C3Xs1LtmrmY11Xx2qdn0XP4X4a4uz+Rz6Wo115oFf8P86ukkLCSlo4wxoygGirHWam0Y8k4nVy2GPYn1uBYd/DBUYsGRsBkdBn0VGjXo1dFiTX1O8j6QKXpzrSaZ/L0F95jzd3CXh98syKg104UWzCknk5l+PLvQ75+90N///o/6w7NnmjN+I1eZIeVBngQBPb3Jw2S2hXBL4dpvuvufPuC5zo8OQ26bPHH1BaAfpYdTIcgItZxzdsis9+WvuwFMXkNAUCDJQlTAuAQMTgRlUWkwGKl2I8KO0Q2MYbALwnJnM8tlMzN5naPHxx1jVMVuvixK1XWBQY/c8UjDPSbVcKWLq2fcq/93dur/RX//m/8fhv0f9O2fv9aPP/5Zr149Y7J8ruPjF3rDcfzp6Rt22SfglB33mU7PwcW5zh3ufnOM7Gu9ZoJ9/fqZXr7+jrT+SV//8Tf67sff0cFOVIwjRnzM8foRBvBAMQ+QmnoH7T5mlnmm0FP3y3kmQeX+DdxvZrCApBAsw8wk9TDzdExmphAKFQzKCpTAYlBA10VZqkDPEVisVNRDRQz61rjX1YCBOtIQ494b+4GclgP4GPSCO/SmjlpyrDVjoEw5Ep7Tq1f0nbUPIGjfnzp1GCVGsjoGuq/efbAuOAlxrPPAbQhj4OFOvjunvyXSStDOjZtEe9OG0A99qXquv1mvBzNTAJF+WpJmve4UMODdy1OlF6cy7tETR/CGQQ8YdHKUP6Zel3zdtYEUTJ/lSaTi9aSq1BEfujKfxEDDTmV6eaWz0xMdv37lknr8+LH29/c1Ho9VVhW8bUGM+gb8/vZuvvD4Um8zqIL8K9wyl/u/DnwSR7v0Surs9d8QQxHB/cDdt+C8d4G4JMPXnHwwbktvSwVl3DyUiMfxYMdDMu/im5nMTLIgKeIu5G4zwx0UQiELEfRUPkewcIxlrWg14Yz/al9lva8Co17Vh8zRh8wPRxoPHmtQHSpYLX+aZolxvtBkcp7pejWTG/SEUU/NTG7UUzvPRn05O9ccoz6dnmk6vcDIT1gEzNUsV/KruY75wOcCSilHCIUUB1qlgSYzy8Z8siw0WVda2Eircqh1XWgROi25opqzUVhhUDta3n9Pg5blfYHE5G6nMpPDbEvxSsJ3jYCH99pvZvK5qaF809lcx2fnenZ5qX/89lv9/R+/0ffnl1rFQqmM8v8bpWtdH/KYmczsQ0Q/SCZ1GHDQ1/Y9UdBIlmc26icl4r4nigebeXmNcgdtV4VFjIoFcENTlaowHL4r9IlrNBqphO+IyIUQ6GSmItOAu0cRiUcHLIsB8rUqJrwBx++jccnigCna5mzK3ujZiz9i1P9O/+ff/Sd27P+VO/Z/yD+a++77P+nHZ98R/oN+fA6efa9nz7/X84wfcP+Q3T8++1bf//Andvm/09d/+u/6+g//oG+//a3OLl4q1kmDg6GGj/Y0fkpnPzpSTfkrjKWX38tuRt1lrgoK1ZO8FX1A6ahZG6lrYtTdLMiApxljUMg8yzTGyEo2ZrcFKP6cv7lcVPQBy8KnLAvcEX1VPdBZSVndsJescr3cVV2phjcAFRiyay9YcXZV1MoNOrvwmR8JY9TXGCLvCy118V+FbvtHi5FsuMJYMcDWnHD4DxLnGPU1RqtlUHQexg6948hd3v8w6CbJkdBXwpXwOPSJTyCdgvoXrA2qJsnvzNdvLtVwh57YobeXE6XFSsaRe0AmXOeDrLvvnU09zOECDgpJWZWhvn09+D4QnF/GD+pC1sePC0r+Y0r/u+uvX3HPeHGpg4MDjtefZjqoB/K2znFvfTzvW4x/c548H9iN5n9qBT6kv9zbrJuMc/+lPzrNbQTf3d7Ht+i8z28DCb/vddn7+PfxkqdHn0jAw51QhLzgc14GDC+Hh38IzEzm80OGyftPhpkEsjuHMT9YUAxRdTlQwVwabYB/pBqDXrsxr0YaYNgHgz3V7NSHwwMNBmPFWCoEU8cp28pP4bjCnM8utMBQLzl+X6+najHoDTv0dTtT0820Wl5hxC/YqbtBP9OEq8/FYgp/qRVzg88VPj+4DsyignkeA6Uw0rKtNF0XmneVZqnSmvK2zE+NbzTUsGNfsWteKRt0EvBduXh8hOV+QdXx3vuamSwEBYNagiYZ/uTSfPz3UecY7decmn33ww/6uz/8QV8/+1FXvnhgQRGHlLMKSoG4ucEogO7pJGamiLK945OVMuBp8+S4G/d9JIeT9n10K5/Idxt+zduJQ8+iaIm8laF3PGnT8fpyRiSppAXJIckVFjfGusC41DTImJ35gCNfxx4T2XDPO84wG+giBkUHR9YFiBiUgF8B/tZIbQxVWRV0tErjvVr7B7X29gvtHQQNRmst1qd6/vKP+v0f/0H/9e//v/pvv/k/9M+//28Y6N/oa3hf/+k3+sO3/6g/+V84+h76/W/0u2//Xr/903/T7775B/0R/rPnv9f55XOqsiDNUsXeUOXBWIdfPdX+k0fyY+miKhUpTxEKdGaSAjqzzVe4kwiQmcl1YcFwI0N9cCgDHoHawjujw/1mJslk5iCeRdwOgx0yAnlHUJaVChZNgbQdMeur6stX1YQRDi3rKi+o/ISkZmFVEW9QsUgBTsf+IxgWKWKx1GDU51i/aVpr6QZdHf+l/M++uus+07Eq79SwQ1+tF1pzx+a/+vQdesOuvOOoqmtbrf1IHhmP53+IpqXviIo6cSoevHz7lxrK0ftuf81MZsAHVJQCOgz4M5QUQZgvtDo5U3N8pnQyUTqdKsxWipSHKin/OA45cZ3gbbTNwcxE4vKny5OvuxzwtYWuXVvOLqVlFGAw/ZF057kwEXZMZCvNJxNdnp/Lj9jHXHt8+fQLHe7v0f/LPlHdfjr0LM8N5Xhv0uYxM5mZZHAduayJ4ftzQJ/0mAw9hAxtHp/bHGYeatdhZvg3CE4D/gdAJAkZh5nhBZJc764KlMCLXtCd8wi6fvPclzvdNSvL+lzmHLSnDl26+y7MTP5f4IuQHDf5dRInMI6cxzYyZXBeRu4JXi5EMzE4PbbiW0rwxmkIhx4bjjx/aptsM9/iNzP/EtTzPMxikAX07/MCiDEqEifGQmU9VCwHClbDG6mq91VVY5Ubgz7EiA+Ge6qHY+aLsUKoctotY9mvzxb+T4S5wpxfXWC0r7TEqHdprq6bq+1mGPQp/f0SY36uGffpjgmyE/+hMvfpfqW5Wq4x7Gvmho5ylGw6Rto/+AL8eyX7lS5XR7poD3TR7GmiA83KA03iSpfthRbc3XfsnhOL9M51rPuftGE7NXQhMwVJARpl1J3ZgvhzTg0uJlM2bpd6cXyqr797rt/++Qf9SNm7UaVyv9Zwr1BVm0Zlq73mRJ6OPugxpByQz/HmDkah5bV6IMGcnYcD79y7eFc8oRTlx1MAKMpQnAVTgBZVhRJqFVUpNyB7GHA35r4T3DvY1xjsPzqE7qligovIhbpUgFpZyMooc8NeBjpgkVGUZU6vqisNRjWKrkCBkY3aO8S9H0irU6xWmi5f6eXxN/rzs9/qTz/8k/7w59/o99/8nX73J/DHv9fv/vh3+sM3v6ER/6STyx80b84U6kajg0r1/kBhVCoOKx18acE5sgAAEABJREFU8VhP/+pX2j861GA8oE6UoYgys9uQZHrP4wIg3REzM5lZ5ppZ1l9AhzHEa7f7w47fB2eRjXfJgCgx3IVCjIqgRE+xiCrQk+u1qCoVVakSDDDmfjpSVZXqutaoqjUEY457vR1SVagpg5YYzenODt3/CpL/jffWpAw6hxvspmkYnKtrgz5nsOUdetOqAx7eIuOyHTt0h0hDP/FBTfL+5mn5v44wM5UoNs4ata8vJP936Bh0Y7ceJkvFVaPQ+uT7roxJ4IFgL/L7cBOVdBh3PglOMeST6UTPWOkn6v/kyRP5n20dssCNMdxE+SgX6aP/j4ryFxA2M5nZz5Lzp6S6nQ8z3ZQquzeGvmUX6v5N0DVJd3VN295lXQvfcSQWCQl5bzEPwtkvJHAk8s3A/S7j5PEc2zTMTL44ClAzyzo2Cwqh708hhjwPFD4/xJj5gTCfF2rGelnWiqFSMOYzjHldjVSBATvzerCverCnQT1mThmoCLVITanptFosNMWg+/34ZHKRj95X3Ju3aakurZS6Jbv1udariRbs0mf5Pv0yH7tPri6gV5pxgjcnnSWG1MfHgPLUJfkUlKeotVwnzZZJVwtx5F6rrR+rfPyV0v6hZtiDC/KYtiut2EB06I31rjJ0z2M9z8zkuuvQ97qVFnyuWPifUpcXXLP++cUz/f77b/Td8XNdcJVQbU4x67pUPSjYQJYa1pUqNgFBH/wYkg7IX/D1Ejg+qAgImpnMTDKqCiwUCqAsagwNhqSsVLHqG+0daTDe12j/QPtHR9o/BEePNMaoD/b3VbJ7L9ywo8xQlTKHG04QvWOWpcqqyqhQbs1OcoSBHY0qDYZRo72IcQ8a7UftHZSqR51CtZIVcylOlcIMuJueUqxUEj7YCxoje/BoqIPH+6q5QzbSLaGHX3yhL3/91zo8esyd/Zi6lPIJOJrJHzOT/+fuh4GESYjKtv/hMcN3F6HnaeeBs/EFYktmJpQrY5AqRBkIsVDktKBHATv2/lCpLHyg1JmWFW4GT6Q9BuzEK4x5VY/kqKEDduhxMGQAlVph0OdcTE/Yoc+ZkFYMnHVGp1Zd/s9py7F63qGvVgzEpRaLmXyH3i6X8v85S7taM7hXalndO9husLFMkCSSy6BCynCr7JDhV/4aou7zSc8HYw/yxzAmJl9RNh+qHaXyCAXycdnkX7i3r8+l4wu1JxfqJjMJg84WQoxJmc8A4kHeAGuXzAueiGdI0Me8Xhf5x8Gk4b8Z8B355OpSr1680BXH60eHB/oCY94b8ogOyMHl81SDe+fNBsDDQCK89yPAeoSZU46eR6jL3MF1WagbsT749ao7PjjCvxZB6unteG9xthUyHFu4Th1bvXmbbd2ZaqNCEs5+6HXiJk8m9xV4fTvQMHmX7hTAv/1u42/pTiiJmZEmLDOow93gofd2KoYYo4A+bYoyUTILChZlIapgvAfmCDNTWZaM94FiWSvECgxVVcx7oCrHuEeqyj3u0A9UY+jLYqiSOSSGIi/OfaG+whAu2NHOLq80ubzQCgPdcUKX2qWkNXpbqmvnjPsJc8Flxnx2rhnH7lMM6IIFf8O8wNBVZB4rmdu97XyML+crTS6W8n+6trQDreqv1B39tfTkV2qxGVfski+01JITwCVzTsO8stUF1Veijg5ZoCxRBjWL6joTewsWCg2bt4lecaz+8vRcf+bq61+++0HPLi40NSlhg0KIitFUYHcKylbXNcZ8oCEbzECq73m9OI73iP2lgqmk7mK3LDmMjzmoLtQsylgNRoxMiKVCUakajDTa+/+z9+fdlSRJlid2RdWWtwDwJZaMzKxeq6unhxx2HU7zzAz/4iF5+P0/QLObrC0rMyJ8w/rwFrP5XTWzhwfgwR0e4ZFLTxvsmoiKiq6moqKqBrifcjx+plOc+OmLlzp79Qq8xpG+QvZaS2TL01PNlws17Uw1zscdarR1zQBrCpqR97ffOd987dDn81onJ41OTwE77JcvZ+yC5nr5aqYXBS201RnyFy/nevFyobMXC52eLbQ8pTzyqWa15hyBvnj9lV5//bW+Ai/OXupkeSLval0PRfgu4PVrAOTIHchCw49IV6CQbz24wsKQIqJAIRkRoYiQ0tC34gqFFA4bA+/+Dgagp5LIWbnBWBmMuWoKX7s/GZhNWSxVms3nanHq7XyhlqO1lnADEvE7FlKbJum2km5w3SuwVo/L7NRhhR3WtyshnkxiG1bLGwx6DezMb68vtb290W690oZvbrvNWna+O5x/T/qevA77rYx+muFmicus+N7tHcGWb++eRO6wYaJYg1sWCduSb0d+/k3XHiNMXhSRZvv+Qts374sz38H3KyYbTgnUlR6ilMO7lFiKH7jDuGfyNCL6KHlsmayu2ZW/ffODfvzxe52dLvXV61daLOaqPClQx95OwlmTzuQQFk2gaWPUJJnoKD5GUAlw2MfH1B7JSppH0j+awMVP+NxCne5YmuGNqLyXkAqVLxJ4HELoYj8tpMd4LzwJEAvfgfKuoCjKGYQfOrxIX+KhRekw7uN8EG1ASq7m/e4Myx5iKsHUcaY9KQ1Bg3khlBTQMkekpGRgG54XgjkiF7TKuSVupqY5uUNr/lRte6Z2tlRdz1RVrWrmkWB89zjQDba0ur7WNYvVKxz69eV73a4uMa2VInYKnLq8Y+f4fcPx+Gr1Xjc3F7phXrjm+7tP61BWh4c1f0t+Nzj529WWrm/UzF5J7TfaNr/Sev6VNqevtT07U/dqoZu6Y4Gw0jllX2Jj/p2UNfNLAZ/1tpzAddSgg27LicIW/Y3OL2/05sOF/vDug/7p+zf6zzjx//K73+k9i4KeE8uMz0nMfzlnVXWlqqlVM19mFkNN02rRVvQqGWsPuKDbY6I9jKGPXmiUIdLznAaW6UcTPSfSGR/qUS+LjHviCEXcQXEYO/AWpUgKIHSVMnelwKEkgw6yQ7EDmXOsuzh7ITt044zd78vXr/Xq1Wu9wMG/ePFSZ7y8xWKpOWjp1LppVJFPXTcMvFamdV2rbiq1OOHZvNFs1miBUz49mesEnJ0sykR6Cl3ysjyZLpbzMqnOOQWwg27IOzsf0tqR24l/86vv9M033+rli5csDk41x+FVuaJZSSkF1G3upDCG3ooIHV7lXfG+JpljJ0hw3CYFGq6IUERQRlKk+yBCctmjPMErNOhNNCVl+jlR14TBJvhM/0z9n92HtLfBsaemVj1r1dAPddvIsqaE58r0ZUe6DY5nxXZ3nVT+/txH7NizOhzyDgdvbDmO3+LMt9tbHOxK282KHfqVbm8uy6p9y5HYlpX0jm/oPQa2YzJQmfioNA2gB0svmXaEI0Jkrw7dDTv81dW1Vhj6Dd/dVqsb3bI42Gw28hH+QHeyLXTk6b9HVRb91ysw8C074h3Gu333XhtW4/0NDp1jtiBvzJDS6D9pT++4kA6k4upHQB7fJdL1Dtrf6YqJ7sP5O/3jP/6dgsntt7/9NQvDV4wjJsZcIUO3tPpxVocSt2uC6JSehZNKulLgXrW0BdFE9xGfYA5bab6oOx+YfRj+OXco5Fu+YMmm1NRB24LpYXwJ8/B4KjB/ANh7N1nuk0957+kYOYXvJfyZgdiXSkYBuF0O5O5+JLiL+ilc6Q/KcrYTpnwQlxrF+JQpNqNDMA84HKaSTAeQKkKpyko54cxr5apR5Br7X+LA7cRPmE9PmUvPCm341l55fmxadOvRLtfY9w12ea2bK5w0n5Kury8IXzFMNxIL/Qho3DIGrrXzTn1D/O25VqNT37DQX91cs2O/4gh+pevLFXkHZS40P3mpan4qzU5027zQ7Qwsz3TL6dYGXDUzXWDD51dXnHp9KMf/l8wTV8wTPsIfHPyGeehW18jOL6705v0H/f7tG/0dJ2X/37//e33/4b2YDVThF/q6UmJOrNpWNXNhxTxZN42qhjmygTIPNsyHKULu1ydApHyFwoSmF/LowStlspoMe6KP1D4hmIx9T9Efyh0YSlGpyF6oZ19UD90xYSQpMndNh8zooKGTandWA89x7ozd4GL5Qqcnr3C4r/XyxSu9wqF/9dXX+vrbb/U1x9xff/M1O+Rv9ArHesJufn56pno+VyafitVUhfOpQW5r1TjjGt6om4bB2TIgFwNYEMwWDNLlqdr5iSpWnKlulRpWpfCLkxc6YUHx+ttf6Ztf/0bffPcdzvw76vVCC04U6lwrp6zBoYur9JQiNAJGgodaKKZcqxjwviOixEeMVCOdwlDrGU72EKhrDwk2pOR+Dg1UXEE9axY9AANsmkZVDRiUHqBV2yjTRxV9588aNXTGbrGFNm3LwmlBf83lsPt4cOahaxzSCgNd44i3XY8b7xipHXQ3oN9qw6rYBrrB2dp5+xubHXmHI9+y+jV26PQcj3esmKPMWPQTOfVGwBud1OFwt3xXu8VAz3HE796+1QfoFUbpVfwWZ25HvibfW3+DAzt23VEGYa9MPnUKVaz8t6zGd28/qAfdu0vp6lbBUXza9krUwfUIOjsiFBFKGhAxhDVd6FDNKbSnTivKxdfKm34vOt6/f6s//OF3Wq9v9N2337BIfaElk0btCYF6OXFEmHwc5CsyDvrM1Hb/MIFzOYaHeg/DJQ1tcv33QOlQTvD5NwmDvhvukErde3XUv9TbZTmSHGOksOUm6lHXWlYiecQBYIuu4yc8lDn8OYhwCUOKiAe8g5bx3hguOsSQQqU1VtNPuJzuEM5iatdhWeYdZ1hflBrBaAVi1DrcU8/eYYP6KpDmJMEHc4XzTdBcZebHRsF3aPOZ+S1yhTNfaDE/I+5US+blGQ51cXLGvLDUjPl6xqZmyVza2PlJnL6ttWanvcZh3vr4HdzgoLvdhtidFOs9+v4KZ32p3eZKaxz61cU7vfnx9/rdP/6jfv/Pf9D5hys2aK08H+U6KXKnrb+Rb5I+bBt90EIXfEO/fv2drn7zW22+/U5v1p3+8CO29sNbvT+/1OXVDfRCb1nEvwHfv3mj37/5Uf/0wx/0d7//nf7LP/yD/vH73+uKDUbX1hLzY0cfJPM5U2ZScl+kUIA+JIGaObRuGiUdvdytE1Ao1tTBWAb5yN3r7ucjaj85yjUooBHOxCQiFHEARxyFdegQDxiQ7ACrSlVTq8ZZ1G2j3M5U40Rr03auFmeyOFlqiaM+PXvJcfsIdukvceKvceyvoXboL7/+Rmc4fDv1drlUw8CqcO4NqFggVOTp/CdU5F/xPThDE3GpbZXtnD0ocd5nlPGKQfHVd7/R18CO/Ntf/1qv+LY5YwffoF9R/0RbTP2CI4KWlx6CTnenSJZNYdFfhnXvqD5xuZycx/6DTnyi/MgMJdMY4lPOymnkC83UIQmhospK1LvCodeNnfkhalW8B6NhAVQR39J/duAtfTQb+YYdeyZ+12Td1qEVpxC3BrvDLRN0V8ah5AHf4dI7vq9v2J3fsjO/Xd+UXfqanfTGzhznOzjgtdURZc0AABAASURBVHbwPYuCHUfhzPTy0He3DHN/zyp+ixNc64ad+AXf2D7wPev8/LzsyDucWkdaO3LH+2iurMKZRLYcbe9w3kmh7L4Bjf9CAv3u4lJ26PLfob+/Ulzj0KlHEFecjn761dP2CNLTkB0nFBeX7/XmDZPT+Vu9ODvRC3YSMy+geB85JXErEvrPvD2qCvygrLtkFnQETSHH7o9EHVP/k8roQ4+lqQ6u+idaN6nKusZe8DMZLz7u8LmZ0ZDPTfJA3zkYD8RHg263+y1SKDG4jIhQBGFsIEVSIPf8UYBNJOYHO/G2aZVyVlUzP1SNclWrYR6dsfGpmTcX7IYXixd8Hn3JSecAy2aed6tGjGatV2u+nV/oGme6Yqe8wqHaLm85Vdt68S6OzgPnHrdSrOTffL9dX+ri4r0+vP1B79/+qPfv3sjzg+21Ya7pmWM2pPentevrNacAPfEzLZrv2Nj9e7V/9ddKv/1r5X/9Nzo/+0b/9d21/vM//F7/v3/4Z/2OhcHvfv/P+qfv/6B/+OF7/dd//if9l3/6e/AP+p7TsnWWxEluanHmbaXUNgpsM9EnnjODvhJwv5bxh11HkqqmViLp/yHuSFEGEM9hhqfpKbJSqpRBxUDJHjQggYqBlNtWGeeaWfVVds7+Xv7ipRY42hO+MZ7iuE+/eqUzdugvceov/A3726/11Xff6tWvvtHJVy918hogP/3qtU7QPSHd4pXzeKn5SwbiqxdaEjZOfIT/9Wt99etf6Zvf/EZf//a3eg3/6rtv9NV3v9LXv2Y3Tplz6mEH5/qKumcGriIfvMeQFPiBvsARPTtWU8cMdOAi7mhElD5Kpsl8IgzMA6f7GCKcZoD1IkhLveIACVkScoVSrpVzo5r652nA1rwPBmbNO3D7ar8H4EVRjSNvWOg0vIsKmthN7hj06zrrJoduKumWRcsWZ07LS9s7tqMFTKlbsOE43Q789vZat6urgg38ZnODQd7izG85It/gx7fFce84LrMjl2ckYH6LU/bRun9x7JoJwsbdNDU7hFZNU9Eykc+WI7sbXbN7v8bxr9mlb9mdexKOCNpNL6Sklsmq3vSKDzfqfzyX3pyrw6H31xtOADraYJNVWVSEHl8RCWGILAsI7G/XdcBOO9p9hSP/8P4HJqfvlZgEvuF06YzPSbPZQnXdKlKWM3Ed9ZHL8UZH5qYT6DRNmGTWOQbHh8tgXPLKzP15o1d5B/rE5bcxobTvE/ruB6uYTpBCEaHEu03QiCEcEYwHKuLboO8QqOdHXCU9skJ5N4jIRyCUlMtPUujnXAyb0g8T/VRerv+ApBQZHJSPPYXbyLjraZuwB5ka8Ik5oWIeSJk5AT7lrArasAloceZtc6qT5SudgpNT5lk2XHNOUxfzF5rPlmpyo8yPOOW6xQZvWDTfsAC/ubzQDd/Hb1nM93zuUrflFGxHuzZgrd36Cgd9rqvLd/qAvayuPzBPXMibAC/eP7x/L//HWm9/eKfV5UaVlvrm9b/RV6/+Rmcv/kanv/o/aflX/2e9+Hf/s07/w39S++/+J72pl/pH6vB3H97q71hM/2fvxP/wB/3/f/xB3/MZYJPpH04gEz5HzHfBAjs1jYI5MmGbyf1Q1aIDkFXQutBEfJA2ctAGXrpfvsbL/GR8o0hlwKBnupdNTJFPASn40Z/pFRGMFzotZ2hWBLUdkRg8GbmdiqEKnaZWArltVLWtajq4Zkc4w5l4973gu/lEzZ/glF9yDP96PA7/liPxr7/7tb7+7jt9/etf6yuc8Vc4569HOoSJ+82v9au/+m3Bt7+Fgm9+S7rffEc68N2v9PpX33LU/lLVolWmTq5LZlB7cEcK3b8ehu/HlhAqETwIRAwU9qN3RNBnCZgOSJRtRAzhiIGmlJRSBqYDIhyXFMTlXO3jHI5w3ICqrlQ1NQ6mAdAGCrw7d7v9DmpOJkyrxUwdK9h1i0OvpGuO3G9YbW+8S2aSK5MOrfKY7nHyHZPddrfVmmNywyv0G4x6zUp7jcPdeAfNrrhjZ97bkbM77nHe5u2o7JA36DnNil19xTs4Yxx4h3tycqqWcRIRlCgFPz320ZHHhvxMd9TLMqGTc8Y2s2YYZL3BaZ9fq2N3bvj4vWNH7918x4LEEzbzt/rQsy+KoJhea04jVreXumByevP2DyxWbvX69UvwSkvGck0bqsz7cIJn5/5lFD+jOV+mQDqx9P+Xye2jubic5+BRJowZp3skHwUeC56LrVPAmC6Lddo2qjwiRc/5lhhywBYK+0d4TO84IhiPoTTSSCHJkBJ8SuPcgMM276iUMzbCfIAz81xXVTXhVrN2oRkOe9aeaOHd+YIN0vyllosTzecnHMefED8v84fHtm339uZWN5fXOOkr+eSs/NY5du+Fbo9DF/NG399q16/4LHeJ877CdrDJbq3d7lbnfJ5688MPevPDj/rw7oNWfBKrqplevfwWR/5XnA58R72+1unsV1qe/Fqvfv3v9e1f/63+6v/6v+iv/tf/Tf2vf6V/5vv8319w9H71Xue7lTZ1UjpdqDJOFkrzVokTR38nF/NgamupSupw1v4F2hj7KNxf9E2hyDyXJDy1jJ6X2+twNITHC0BqMbNIT+/2HhCHIA0a5UlGP+umCBkUU/LpeRoOB48InhOI813iqQ8VpRmE4HnqECKN4bz7kVeQGj4CJmX06YqgY5nUipP0agjek7VRM0nXHPO2YOBb1aykmrJbnGt2stSCI8uld9svz7Q4O8X5vtIZO+kXBk7+5Vff6uXX33IU87Ve8a3yNbv31zjp17/6FbJv9fqbXxV6yvf3xcuXpH9JPmdanJ5pzqTreuRUKeWsiKScgV8qTYEoKUACpsYgoUvG7uFNOUCTA12Nl9/pyEruD+B4yBBUCUlQcQ1yZBFSkcGPpYp69ZZBFSFRsT54NcB8MPAS9U6mIIj3yjLlrER/p5TJMqmqGrm9AyrVDeGmVUuft3yWmM3mGOxSLf1fs8DyP2m4xjCua+kq97rkO/kK7FIn/xOLjOZSHXoAw+y0xanesiq3M99g0P6uVsD37Q2OvhyL26njyO2EA/twHj2Oded8Cc8WC52+ONUZznzOoiLnJJb26n3c7FUE9cjUKTeVaCrvoGMTsJXz8GtwP4WScspqcq3M4kGXN+rfXMhH7t37S21XtyVNR7k9OYvL/QnZ3+7a0IOfXkhEx/flk8LF+Ru9ffe9Li8/MPkt9DWfhhbUv6pqpciStf2nd87c0HCRTclDpcIsOGg3AiJ7BW30K44Iwr6h1oMlSoREj8jRD2Fhj57R0S6PwQkEfatU40FC6/t9UpNSJbJ43k3Ckr9gnpdirzW1xQK3ySiFu62g5HuEHuo7jXGYrvAoTe8V9t5d8qW+ZF3kJTwGnGaCx1wBuh6j4h31BWjQXCeBMCodNkp2jx6hkKb+1nA53T2gImy2QAT8kg7Qw/ck6HkM4O2WukzU5VuBUQTRvryk4CdhCxHwzAdiXEYyX8nU80MQnxmzmfnB80DDqVLTLmSnPp8zV4ITjt+XLKyXJzh1jtxbz90sBlIOHPSK07JLXbNLv+XUbMVu+XZ1XeQ7PkP1Pd/RdUtPrugvKOEdTnfN0btt59yf1d6f65ZPYZn6nbQnOlu+0KxZqq7myjj3qp5pNjtRffJK7de/1uzX/4Ne//X/on/9t/8vffVv/mel09+ooW7t6Yma06V6Nos7IBx5Zn5L8BX1bah3hibmhpRqRQz9EPRJSvD0U0ohgUjJO/Ohk+la7qGjeQ8aMIRpWQkXygPp/glT4oYXN8QMw+ALP0Pi3kMHl8fEQxxEa0oUEYoYAKMQF2GN6IUE3gOqYnXY0JF1XatpGjXQFmfSGDVhaA2t61Y1fNPONOfod7FcalkG0qlOOMJ8wZH8GY75BQ76hY/RX73W2auv9AKcvYbi6F8iewXv35g377gXL3DmOHHnN7PDKmU18sBs4SsGe+ZlUmPXekRADY00JLg7aLwsH9kHxDGG6IfQ8CP4gr1uwA2YoiIClRjk1IuAjIhQGWgMNvdpZrWZcdqZ+keEUs5yfHZ/048t/ZjLQA1V1m1qaK26qnkHjaqGPmDAW2+G7hJjtVOyQy//0xrftK5zp+u00zXfyW/5vuV/VMYOQFwRnu56FupGpw0O2857jdO8HX9Rxn+rumX3vSPO6NhV7+BZBajKifdda8ER/8vXL/UKLE+WNDWI3mjHUXrHQiFSKKeslvr6m3RNWxCpZxfl3X3HBAcrKbiTUs6qaGNihx526G8v1bNL3+HQ++uVYrOTikOXTU6HV5DHQzi+pwz/XoCPFC+vzst3wBmr/l9zYvSK8VgzjlJKVlWx98IFzwmw3P0ePWXfhRA/uN23d6JAdcipp4aHEGGVi7mfPAu7f7gUB3oeJZ5MCiXshEVeUpmz8NNwngUkMf10ikFjasMQkosfQD6O21eD8HGeiNK5I/VLP0SJ073L9euRmw4RpB2Yu6dFBWjxnnsw9H4RondIhzFTJM63AJWHN/2Mech4GHUs3IsEB3CYrBlLD2vSk3zCVBfSuiCIoBEhzwMR2EJkJWynqrNylZVyglaggTetyzyQqkY1jrNlcd8287K4Xy5P2CGf6fTkTMvlKcfwJ9ClWs8t2GLT1CyOd1ph6zd8R7+5vOIIfaXb25VWOPXt9hYnvuFV8i1dHLvnLWa30tXVO+znHd/f35ffTt/cbpiPWi04HWiqRhHBvFBRP9oXLDUJ73JWwqkvX/5KJ1/9Vl//i/+gv/2//3/0P/6n/4fOvvs32lYLHPlSeX6izOakmrXyPGZf0jLHNTjztm2oe6OmmY0wT7uZL+u6RtZoTroZG5qkY9fwRoiJguE1MGhoIoJ7t6VU/57szy7gBrhSQ3MkU0kRAxMaf0o4JMKGB1fKWdlIlaqU5SMbT7pN3TKQWjqzVcXLPETNJNnycuasGlsG2qxdagY/Q2a0rCQLeGFtO1OLTgudFTpHd66WF+l8/MISE64RkeQf1yOVuj7V86EveTm3CY/zvR/jag0IRRhJPBWuO/2XQcpZbk+GRoRySopIEnxKGaNolHJFMFTVleq6pq/rwrc2SPp3Rt+Vv+On3xajQ28Y0D6eWldJN5kjdz7GXrGLXjPRdeG+6mUn2jOOO0zWfOcjd47Lp986X11fY9Q3umXFvmaHbideHDtH5Tt26WSjlonhjIXWCxZpXri5zjvi7aR9hN9hPxFBO2rQqMLwqqqW9SJCg+6uTCrdbhycOZRyYnylwXFz5L5jh574hi7/ljsOXTj0nnJE/fXRq5fr6V/aueD74Pv37/Xhw3ttOYn4+qtv9IqFZEMbcunjTE7WhvSgpIzxqaNUf7HX0K7SfUEjQNBCA6I9dPyK4+KPSOlQ7lLeSD32DlHiHuaArnUeip8Mo380n6MJ3IrPSnA0l+cKXZph/alUh/fAHqJ0vMdhVkSSUigCMBd4HkjQbOQaW2qVTUFTN4S7MGOGAAAQAElEQVRr5oZWMzY8nnM9r87LpuqUE7MXOPZTLRcnfFc/1Yw5u0mVWmwxsOVb78y9Q8ehb7CvzWot23q33VCFTknbAbHTbrtiTrhgV38u7+TFnFJXWXMWEzV1ySmVuWXLcf3O8CaCxbcU+Iiaupzp9NXXevmrf6V/+7f/m/7tf/p/avmbf6+ufaloFqqY+xP1Eu0P4DanyApqEIRDUkE5PXNZhCmzqms1zIEn7PSTnrxKUmJNIX+ht2tvHKt+jzBiiI0IOguEBDsiVH4QBB0qdywoHZ0Tg6gGLZP7TC0d6tVTywrKqKt2jMM547xnhyiOfSE771lx8KSHtjio1k4ch1Uz8CpebkpZOWclXlxKvNxI2l9ugLcsir1oYBw2htBPeTp1RCji58B1TeSRqMKACNqgIMw95i1oVVWqaG/QRhtwg6EO7Q3lulJualX0ixdNNY6obhqV/qLf3IdzHLq//zaLmYLjqk1TaUWRK7ZP1+yUNxgW62VcOIaJofVwHbQjbrfb8G1sxXf0a76lXfIt7EJrVukbsNvcYrdb2Yn26JOd6pw141011DcnCuEWV8eOq/NRuZ05E1JVVaXuFXpui+FX1jHzeqGwWW+ZJHbq0ZfoE9KkHOJwQel2J+HQ44cLBU7dO/SOCUdMQj1t0Xi5PiM7kt45qaddtzdXurw8Z0fxQVdMWK85JXrNKVBL/+VcKSIrIkACpob5JARPQ3+aq6dYA/KT7iBVRNA0oBFT2HSUofboDiQG5M/udr2Mj1bM84TxUaUvFXnwlqhYRHnI49yIGMIaadiGGIvy3JYYkw4bhAN59lh12HHYlO0p24ECb3aqKqtuGs35bDRjHmjYLc/nS5z4KTv0V+AF/IlOFqc6cVyFLvnUEer4xLbCNlajU7+2g2dBv1ndKLqNahx6ZoeeE7t0rZkHvCNPalvmK9cJW+y3nWz3PuXzYr4s6jmh65kLehbfRk2Zixev1b76lRbf/bW++pv/pP/wv/6/9du/+Y+qly+lXMvOPFKllLJS0A8yKgV8ysjoh8ziIYEa59960cIp8OmLF5z0vlS6//qC4ATYv8D7YBiV2jtcxrCZIhkfNNPyh+Ix9gFBGUkoJAZAKOi4LPEsHe+O5gVkd3ZuVFUtO6x6AIOmYjIf0Cjz0hoGXl03OPtGFTSP2PPo55Jn0kQjkiKigAdlB/jzviNCyQ4quR2p8PKFPHKS2xGOS5m4VNpaT22n/XXbKKAij1xX9FUtO/Vc16qbRpn4ZtYWvmERNFssNGeFWi/myhwnd03W9Odqt+zANzhjv2+/9w6HWsCRWFlJ77bablZa3+LQVxe6vj7X7epKa4x6y452t11rBz10pM7H+Wm8djjQDuPucM6JNtVNrYa6VtS9hkaEHL9Zb7ThGH/N0b4N3zL/q3VRhVI5WkyqOVWoON5PHy618z/5+u5cW44Fd/tfisPZ6+HVy6Oi104b2nJ1fYEzf1f4Ez4F+N9I8Aq+YkxGJEWEomTRl6foE7HIGTCKPoOU/iBD0yEZgYH5i3i63kfx51b76XV9tF7u+0M8VmaY4mAF+oLy+h+rfb6krDCHpfOxxK6++9l27QFoHnNRyqGU0h45Z/hBlnOtVGXlyrRWxqYy49h21TStKuTmZ2yq5vOZZnZ2bJp8andy8kKLxYkW7N5Plifs0k+KU1/UM2UqsOUE7vb6hl33FQt5gDP3yVyPPav8zo0duRf03rFvtWBuWTDvNNRny+e3W072/MuzBeRlusGZb9nh+w2IXXyZE3Do9eJMzdk3mn31V3rx63+rf/k//F/01//jf9SLr7+TqplopFLOSomaMe+lnGhbpYb5bs781i7nfL491YuvXuvV11/p5Vdf6RW8P88m7a+AewhEf6Z38BIieI4Q1Ag64CHchODRs3PyytAd6wEVESq6ATVImyIxxo4hk31SKEkjUmQZYZqqgVciPhQpDSC/KEAWoczLEVdyfJCn0xWeiT4wLCZx/3d2qIw3QpHXmIfk8CH00atoUm5EKGJAGmnEEI64o87MfWSYNyLG+DTSKXyPTnU8Ru/SJecBSr7QAEpZRkd+XSImJfU5KUDGYCIGvmptxKCplZpKDlcM8rptZDTQFmNesmJtMeRUVdrmpBv69BondY1R3WKcW9ARVngS26nzL7l0t9qxQ+/BZr1ih36FQ7/AwC90e32lLd/Uegx3g0OfHLDHkBRkE1IX2GwoeKc1E4uNr4KmVElKSm4Ts+eOVfyOHfnmZs2R3oY4qY8gOXVJ8Fna1RLZKHNcV7Mbb3//Ts1//V6Lv3+r5vcfNLteK5NXR3vEFffQacck4h35Fd/J1+w8QqGvXn8lf9t33YK6CJn219ASFRmVkBFSoebv0PdR5KYuvlD0ehBU2tCev0tn2R2CPL7sHRFKkT6KYKxFhCJCHt9GxBCWgnHQF7g37iGkTpJlEHkeKRSJ83gKRFvti2AqgwpSEWrSAxaODpf3QAU/StEf8rirzhDuRVRBB+O2GXdaz+WoDwtjGSXJ+O59LCz4QkMePgaNQMtpQhEBrzuKfvJYEvpGMB9AAyqulLOqXKtigZxxkA2ncw0noik1qgj7FLTImAua4tRxgCdnWp6+UItDnC2WanHs9azFSbbyZ0umAu1YZK9ZLK+xuenv0S2Lbq1gI5CYRxZsFIbFQqWUqR+77xWf5MpnOqdlgb7jc1ixc+LWzBld8TvMOLwg/+5OW3U6aUOnZyc6/fW/0tm//Vt9/e//bzr99l+pmr9SrhbKDXVz3Vl8tCenapZnmkGXfN47e/mSnfgrnXHSdnL2QsuTF1osz+g1Oue/iTtoBWB4yCBUKGO8UIcPYZ19HOkcF+KHgRVxR4VsgMoVcRhXRAePkEo8g1eCjTswgXpCj0jKueKFZWXTnBUFSSkn5TQg4AsiKSL0l3hFRKl7SllGRFJMyElub3J7s+WTLnJkESGBlLNyUylylpDXOOxixE2tbGPGwSdkidWyad00atmlzzG6BoPNbaUdO96b3Mt/tnbNsdkao9yBDgPt2cX2TNWmDvub15rjtVt2tjc313w/9079Cud+rTVOfsOx+4aVuJ16j7Ey/8kTU0QwkVSlbJffUo+cMnHcKG3YZW8w7M16La/aO0ZlZheeWKxkt4E2ypNDJXXUtWPBEdSRbJWZDLYcA65+eKPd2/dav/ugHROOJ3KRdwCRn9HTnvX6Wpc48qurC0SdXr/G+F+clbpl+jGRqRFUTbSdmQrO1mDAlnuILeyTjwMdWNvUpGqe9U2p1ST7S6du059NG56sDC/iuZX0uAH9iOcm+7Sex9EIe8l9gsCkByjhCBmHxbGHFEkWgSAANFwRIf/IFPsI5gollOFTzkoZEG6wt4Y5IcFXVVN25k0zV4NDr8GMBf5y+UL+s7UW59+yU29Z8NvxzwnXzCUerBt21tccu99w3H51if2zS99witaxSw9spcFO5ywCKuzWf82xY65Ys9C/vryQf9HU8Df1NXPFDnvv2KHb7nsy71l8+ci9Y96pqPdsPsMRn+r05Vf6+tf/Ur/96/9J3/yLv9bs5TdqT15rySex05ev9JKF+Otvvtbrb78FX+sr//sQr1/r9NULHPpLFgVnOsO+09BlTz0dbcRTCl9U7lIM2v2T8z0c485rwlMZWj/EjwfLCIJ36sgEIgYdR/QHg9/pHV+Q0BGwrqZ+S4pISpEVpimTRUiM4ohQEJrumELIJ5lFEcSQNsY8QuQJJMtDX/yiPBkPMnZbqbarvkfRsy5tl6sCHIwIRRyDitx5ydeoY1YKCUSEbJTus5QqRSTlnJQwVFFO1daq66agwggbnHmDMdtojcyKtsJ4vaKtMFrNZlo3WddZOPReNzi8DZNMaYt4FRpqY4PrWD13GG7Hty47bhvlerWSj91WOPcdO13OrdWz+93i1MXumayoVqiuGjXNrCDlSophR9FhxNvRqNc2cMLhyaCtlGa1RN2iQR+Za1LqwBizo+6pz4aJYX1xITvz6999r8S39P7qRh07CeuUaRN9H/Ovqd8lE8uK7+U7Pg3MFzO9YPU+Y0LL7GZcJylJCm7DvAFvmX7a5XobPy31HyGVm+f2QSPKQ4JGwDOm3CURgSg0XXfcJPnzpK6n8dm1o700WAkaEYrPzuCpBM5pBIOiZ2zayiIsG9KUMmGDUg1hjKiqJ+wxXdJgPwI9iJQH7cgKwhJj1tRyZNarODavm1YJWYUtznDWTbPQfHbCFLAsGBz6qRZ8U18wN9jJt9hs2zRqfZImXDYL7xXOfI2N3YDCY/s9NpwjqWHOCWq6Yw7YbVfa7VZa3V5ofXulLYv9Wz7N3bJb32KfO/Lq/ImPEz0x70R0bh7r8F4Je6yo7wn2efb6V3r9V/9Ov/53/5Hv6H+rs1/9S81x8nO+h89OT3Hcr3T26hVH7C9VFiLUfzY/1QxaM9+lqnGP6IkrRvlEx+AvSXoyNyBf6i61/1SeVgIRoQgjjRSeigQY7jvOYWfLGJQsNsS1p4F4ysc0yYMs4o5GoGMolEyBgPmE49rDaYqctOYZrAGNCP0Sl3M1npN3pJChCIk6RwxtjYh98ohQxATHh9LYhoRc44WGbb7opkQohvbmSTcTTiNwlgEGZ95qzi68xWGV4zNWvBm+5kitPT1RWi7kv+Xc1lkrdrsrVtgrnPDGTpuJJijfDlkwfp9+rzscrh3wanWt29ubghUGeotRr1mJb3GaHcZtg+3ZOeecVVWV0li/ILMe7IhzPmsMe7vdlfiqqVW3jSoWJRmY2rmXsoPKcHsy602ZNHrqWXEKIE8s3/+o9Y9vdfv+ojjzjkWH0DE69C6vLnVxcS6fKtRMOq+YAJa033xOmXGWFEEhgKei/FAQVAX6b/RyS8emhUpLIQMjXyVk5h4sHd4Fb4OxYv6eggP0ZcnQ/AP0vBunmfAg+l5w0qGkvZwi9/zHmDJ+P6awj6NGZOqyPGYG6Knq6/ByGlIfip7g3WsD3BZjUowIRQAFY9FUd5cNAPkkcLpIjNeCjO0M9uVUibEckRQg5ayUjYSjbeWFveOrXGuOQ5/h7Fow0ZMlznyx1JwF/wLUTaMqV5qx455jlzNQ5YRzxknziW11daWr8ws+u11rwy7d38k77LHDSe92tzjwa07trnRz80Gr1QU6K22YH9Y49R2L9x16W+Ad+hZ77Vmgux+NRDuqutWMo/Llq2919t2/wKn/W337r/9Gr9mtv/jmO5199bX8H34tTk41p+7tkrpT/5ZNSt20MqqqVpJC2kMHl7vS6A5kH2d5RzqEGMh3+Hjaz451tY8kOipG6JYUdTMAkSYU+RMPVEsrhmiHRu5I4kk0URcQfgDTCbrXSUgd5lXA8UwyFc+CMsDFFWC4e4xx4H6B510xn5W5kxWUB0k/QYfooG/Noe/2mjVKEIZbOPWUczHWYAXuwR8YQBRZknkft1dtqwZjrKFlkM9bZY7eq+Vc7elCmXDUWTvyQqmlKAAAEABJREFUu8WZF8ROG1bLO/cnZXmk+w331Mq7Y+90dxifv4etcOI37HavMW7jBsduw96xOt+Ch+9keG297GDtxHcYc2lWlZXaekSjhGOPnIjqKZXSqUvPRGEH7rROZ9qzuPAvv63evNPFP/+gNZOLFxSioIjEar9nUtkwoVwX5Crp9OxULYuazEQl2ldsERoGJWpiTB0GwxvpNVAVWtKp1yNqDzJi0EeHu6ii7SjIZ98RVLCkmmgJUBdTyw5h2YCegg9RpKOqyZhBEZun60gxBA+fRdeCsS0lDM9d9E0dXUBdHR/OMJAYkKkesKSZQvdSOupe3KQ19HOJ5kEabhTvi10OZcuwlsOPlIgY730We4aIiYf91L1XheEuJd1PQwVKh0JLxKR1R4cxIk0asj6hGDHF9LTJiAiJOEEjAjIC506AO4GQFApkKWfZlqq6UQ0SsooFdoMNtDhzozh3HPwJjnGJY5wvTmTaolPhENumZUFQF2Tsao1TvmaXbptfYfu3LO69wN/tNuqw6Z5jdolv6qDn2/qGT1zWWfuXZ9c3LAiuce632rEz33rxj3PfMF90LPK51WHvpsq1qnah9uRMi5c4769+oxMwf/Gt2uUrVZwwpKqBGq1c15QrGRVtrFi4pwh3SNKxq/cKAtwfRQ81/bI6BZYbIegdyrc45MfSo7qPtoqhz7hcak8mE6akiGRM4Yn2dNoEZj6q1Bc960aEIjzUBnNy/EPdfdgZoksCGRFD2oj71HHiCvevwlxBKRWZgHkjlPgJtEwT/ZKEvxmAVMSqUI0X9exHFhIRingaqDz7JpeP5hWBxgGmjCMGOYn1EK7qIYoRdyGNQl7NkAQB2Wh/oeKISFmGB26hhDNOsWpqZQZySlmOqxnQtVfVTaNDh17jyGc49Yo45aRthG447rrSViucOWYp/6Z7MSzq4Pp0vICOsb/DmW8wRH8Lu7o4Z9d7oSt2v3bsdvB26NP38DJGqLPHZGkD5WQMLoDrm5tKFcfq1bxRmteqqJflTrfD0Huwvd1ou95ydLdhdb/SLat7/9Ox10witzcrbdidX/LtfHtxpd3qVswGBR27/jUnBq5rSsG3uKVOOJWYcUqRUirVYWDRne50QUOhNAKeukaEEBWYtU2jINEnhvvEv8BjDHpEBSC+6JsStOgQiD55R4QiBgzK5gdu/wyhcx8aL/fhIaiKZH0eYYx5R4R8RUCBe8PYy2A8F4VnWA+EEZYRVbLtePodh/O1MHiAKOEgwE2mU30I7e9JdkfpWcpweFIiyBTUF1jWsZAjYEUHC2IsKwj5ffSM554x2zOeBRXhexgytTa11z0g/OQ91Y9mUZW+4HEi18ZwTNGE6alpX6hLLf1Y+raEkFs/FHSoR2MgUSQNIMRNBhJjWlyJONtMYPOKUM5ZVVUpPMbRieS5olLGMdc49LB+ymqbGTvxObvvBXRZ6AkO/eT0TMvFmU5PX4IX5fh91szVVjPStEqk3XCq5uP2i/NzXV580PmHt9B3OOlr7fyPzPQbdZz09f1Wgna7G202V7q9vdbt6NA9V9xiw2t29nbmW+y1Y36ZXov7N6h/XbdqF6c64bv56Ve/1fzsWzWLV2rmZ8xpJ2pm1I0decPio2laVXUzgPbSa/rv13/vgZ/cAxGhiON4MtM4HhNxGAFP2AMcooxR5ZyUMd5ISSllJYy4amqlulLkJO/QGwb4rG3VNI1m46Cv2lY1Ts3HUxUOtG+yNjUOPfW6Yne+YvJbY1VbjKtjmjOmGjJtadihb7Xme9gGx37Lan3ara/Yoa8Jb1hx21A776pJ3Iv6Q1NKqqjjjCP/Bc7VmJ0s1SzmsnNnDtOWFb6d+e52rR3OXHxn2/m33VdrbXDgPgW44aj/hm9yPuZfsSu/ARt2DFvid0wQroP/h7Zb9OqmYmI6Le3POSuYJCKG+uhTV4+CAflLvYO+jyjPL9ME+sPjwBOu4UwDWaEux6BMh4/BaSYci59kdzpj5kRYBnnmHegZkCdu5+w8D/GE6iOx0+DFH8mfI4h4XC9LjI+ljwh6NoqKbcm2H5FUeTGP/Xt8p5QJV6pyxfxQKdnmiKuqWjW2l4g36rpVixM0/ItvPnY/WZ7JO/MF35/t1JeET3Cmc47fm7pRk8kDG8q88I1P5s7f6fr8rS7e/agrnPoae9uwqO5Z9Pcsxntsud+tce4bbTer4tCLjn/vhcW25wvPH54rtpsdep3KxYuJssjplamvnXTdLlUvXoCXqmanqpqlKtoQxAd1SjkrZ9pNO3NVKZWMvtTDM5PxE/NzZYyfmPwnJ/Mg3YMO7ZjYp3DnCb4Acx7lTxYUUkQUJKihz7gYL3ttr0CNiCG/iIdUlGOE/mhXCvUHEPwxBPKCR3UO6nyIdBA2b+B8AijRrADczoc8UZYRKSkY0ClVygzkuq45Fmtk462aRl61tu1cDavxGSvZBiSMOOPQm5MT5cVMu6YuvxS3yoFD73WDQ7cz37EL8rvveNcdsq7fMX91BR3fpNcct6/8C2Ycufm4zTv2FTv1tVfdq5XWGPYOI6Wi3Jn+Skp1pZpFRHMyV3uGE2d3nprk3MsCYb2+lb+9767X6q9vtfZv0X640A24Ov/ALuC9zs/f6/LqQp4YrtkdrD68Z5d+pa3rwze9S+JXTDZZSWcnp+w+Wo4aa+og2SSZK+i6OIKEzBjiUtQySvvpg/4AEYNOxGOqX/B6btYRQd2Htmi8yjgsY2cUHCHuH4XE2q5gUomJOaBBR1pv6hf3Uz/OGeYHMF6E4pguIhTxFEaln0riIKEbYuhQeBD/M1jnGMHT+FQ+pQ68B+V77yOC9KSNiFJD9+UExOWOCNIQH0kaEby/lJKCeUEyDaWUlXImOAJ5Ij6QZ+YD/wJchSOucqumaYstZPSbuoFv1dTYYnMi/5vupyevdbJ8qUV7qsXsRHOc+ZKd8AkOdI4DnXPEvahnqqnH5fs3evv97/ThzR/0/s33unr7Vhvs3gvqYK4IPtz17M53xm7FuvxGG47e1+zSNzj+brsutu7Fv0/01swVG9Az7wR+JikUYVTK9VwN9WiWL5TnS6V2jmymqq7luS7j2D3fiXYpspKeuHp6ecITKojvBiwBcVYyQD/t6khmQI7eLm3CUYWfKyRzbnLBcWOMfhJ49u205fQ4np3kJyqWkn5i2i+XzLX4crk9zilFyAiFfCUbNEg5FUNOVVaYx1mmtlZuACvUzGCvm0Z12w7AideLGQ51hnHM1J4slHGuPenWVWhdqcC/4b6jqB1utgcCNrAYjy57jLXnSG2z9d+hX+rm+lordsY3ONSb6xtW4beyY96wU95itH056pSCOu9yqMt5AOFeSf2uR3+jW6e9uNSt/ySGHffNh0tW/5e6urjAkZ+DDxztf6CsS603N9qAm8tzbVlQXOHYr68+IFtJ1HNx0urs7EQ1fRARikiKMA0duzzvHkK0ecAx7T+9LCKUSpuSRD/ugVzTFRranGD0Za/HOfbMFC5jsAb35dE6WeVLgzlaY+kla4eNQ1mJ8MP162BMIQ9vpwviC57QeZjmiXB5LXRUlLw0vIvD96Oh1u6rhyDqo3dEyD9WikhKFDYh4DM2lnOlVOViA1WucHwV/Ey5ahQO4wQHRzjD0QMc9Xx+otOzF+zSAQ50uTjRAge6nM81ny1w+q3mzCnBUfr7t3/Qmx9x6OzOP7x7oxU2u2PXvQEd38MDhx79Wj3f0L1LX7NDt82arnDqZVfOKZzniR1H+DtO4ryY71g4u10F4fGdaUfLHLaUnXo1WypR15xnChYlmTamFEpJSrw/iO5dPUJj7G7iGKwUwq0BDrPyZBUBx7DxE20ip9Uq7Khr+YBJEORYcDheEPilEvX4dhzSQ3WCz75D409AgRO6xnd1JUSF92FWSF1BzxFIP1V7bIRTixwBFaKrdOwiSr3LOoKIoR4Rj6mQHe58zSsowVuBQ6AX4QjinnFHhCK+PBJ5krEOEUE5GmH+EAn5YTicNBSRFHuEGJkAZ4du6cckqfAQ8jAf0GLEOSsYzRknXuHA6qZWxknbsddto2rWqOG4fYZRNhxt16DFOBfLZZFHW+u27nUdW92krW611RqHvYV2dt52bh7rGHFfwNslvONIbWUnzm74Gqd6g2O/MUW2YgV+Oxrrlt18x6TGEFOH88bOlbe94nbHznqlzeWN1ueXWtmBfzjX5fv3Wl28183lB93gpFerK62YAFZ8e9tQrw0TxLbbaM239I7vdZvVOQ7+WkE9W9p9ujxRVVVK/Gh/lQ5URFIgD6giGKMe1p368gMvQEV7gIiABYEq6UjjPI8h+kAX4At6J3kGUCl3RJD/MeioHKmm4iJCz7mmOlE9dbRtgtvpttvI+66nB/t93oPtRamDy+jZfRc90judZQVk7jCkpC2yz3yQpbMGlE+g5HdI9VDud7ZDH7rX4xWMfKkqjb3LBz23jngSPagdNQ9AGXcRDt+FzEUMfRHxFBV9ZRykZczEA4hwbzAOrfkIQTskBTTxiAj4+0DAbZn2V5CfFNIejFnmhoQtRKrkRX+NA/SO3c6+qofdbdW0fIsG7eDUF+zMTxZnWuLQF8Whn2iJE21xonXVaMHc0WTmDBbe777/vX784Xd6xy79giP3m+sL3WKvW+wysFNh7F13q65b8SntRuv1FbjWms9laxz/1nMEn+jWYMtnOjv0nm/pHms9c4y4gsGeopIdeN2cylAzF5OcOvdjhCJCPEoPaLomJ87QkXl3tOMKz4Q0dHOR8HBsGTGISwr18qDpy3iZxo0pykVniCBEUoqXQWh/9wiMRxHIreS4PSx4Dpx2wqRP+YU1HeF69jw6OtG0L5T20SoqX9QPHw+znOLG7OQ27OtqZcmiAh25wjFxNGJfgynviIk7ov8Li1zFCS5q4idqmZtyFCXy8DGlOqQH8UWM03Fm5gsNBc47jchVVjIw3GKgNlJw59BbNbNWLbvz1o4c2oAWBz9fLFRDhUNfs0O/Zmd7jcO+wQhvcZxbwt2IYQz06vnG3mELPfItu+8Vxlt25jh1O/NrjsIv2TVf+x9tgd5eX8qOd8239S078NX5uVbvznXz7oOufnyry+9/BG90+cOPevfj93rDqv/dux90cfmu4PLyvS68+yb/rX+DNtM/ICXpiqP1HacEW77l99R5welD09RMHh2mRl0Zz3KfebiYGkwARRZjiwpFF+poOA1wvIXiMg2iP4J9GaM65HD8H/JEDXcM5NgznigNsRTEAqWRiiuoLzKXQ+jRXaqH1HQCQRLxtGAkZg2Cup8XUvpz6Bt4K4DeMuaKDkpQjomgMg6YTLzDT8KpjAcKk+iQFt6PCYdzlGVTmLwcNKjVVG9TYu7u/VxSFO/LS9yBCLY06SmKfmluUQpeE1Dc0+5RcEkfAwn2t1PvAzAOG7DcoYgBMAolpch7SEmeHzJzg+eLgFbsrrPnB5x8xeK3hq+bRi2neHN24s1IBFAAABAASURBVHMct7+nL33UjjNfFpyyO1+Wo/m6ajUrjp/PdHxa+/HHP+j3//z3+v4P/6jzD2/K6dmGhXeHrYq5JECPY+/4jr4rf8bGAh5b9m+7b1n0bznF2/GZbWPnjkP3v0NRfkGO9B3f38XYElevrD41SjW7c47+o5qpz5V22POONncgoXf0dmffRTjEMAjTO+l/K9zQKtrHoC9tsmBCETz9iCNRx2RH1O6JXNw9gTMxEDJedYgyA5V38SgV2r/QPdblXkUOKzXyEVY8jgjkvkcc1tRRJczgdBlDGEWF9nygAUrYjxEZw0w5K0DV1KrbBrQqRmtjJWyHPsOJz3Dgs/lCLd/RG+hsuVSFkxfH7rd16Dp17NKBduU33bc47o6+3k1A3mGgE7Y49FuM95bd8+3tFcYMcOJX5+90g7O9ga7Yba8Lfavbt8jf/KjrH3/Q9ZsfdAl/9fZHduTILt7pGud9dX2uS3DFSv8arPnmtmUyWOG0Nxj5mjL92/RXLBwuWBz0fJ9rW9pd0wcewwyL4lt6OssQlK6zrGdyKCLCg/SOIRkBP3tSBCAYAw3YfgSk3A7biTnfIviTPoYa9lRmj7JFLdbyrJo5B+Njyo43evr5Di5jCJkb0rt3HLJ8kPj5pwP1YQw/v3z0aePz9e803T8FfhSxmQHBqCrwuDIIF5UnH0UbLdNRKSSSCiLxDAMBN8EYkJIiYQ/MJ4HTS3nkCVfMCVVVy/NGhtZ1qwYHXTemrab5Yckp19J/KmbHznfrBWHPGxXplSiGDUAwH3jh/vbt93r74+/1DnrFyVpx1hyv25H3nKQZMsWOe5z6hrni9uZC65tLbZg7drZtnPpus9aOo/fOf9GCc99xbL/jdK+8jQh1qVbUiz1UtUXWReUq6QtddKJnCeOjOZZqqRhcGSwMdhsgPFx5EkkOd3oIfas8BjHxB/cx2RT9sbi9DiW7DuiWepmnMKRUhSfhSfUhtX3Q8r34kN8LzZQIHrwQBycEA7HwMTSvBOEDpsD6B5hkESEZ+uNcEZQ3FmVuD+QRQVUGwEgpZCAuwYlKoYiQFIq4j0GWhLRAxCcMzwhoxBgDta5CknkQEUqUmaA5M6hH595gnFXdyGhYeRfgxO3QW1bhFY4949AzR2eJY3iW31rVCYfe6yZL1xjqCmx5yVvK2zIOdhy932HLLnij7faG7+cXuvTRODvxG5zsjXfTOPBrjt8ucdbn3/9BH37/z3r3+3/U29//k97/4Xfgn/Xhe2Rvfq/3TAKX7weHfn7xlt34e/I715rVe1eMuZNPyDpJdqAry6lLSlLTVGqbhj4gQDyDVigPhDDVLjw5aOcAsv1Nn0k0TsPVY7+GLAeOiQiCQR6DLWAmKuinMHRI/kd52kZd0ETNG1SHelEXmM6LFmjRgdIhqLjWkCN3IOM183z6nnSKHnk6bwhZky83HVT4SV4o2RWK4lMUlcc3+XGT3xhVAiP/UVJq+VGN45FOdzzmWdJ7yRPjJStkaoQi7gOpYxXSHqX/dP9yfELTiCDVQT6Ct3ZEqPwQLzgf4wve1IiUCTIvQHOulXGInhN85F45nBvV9UwtDt3OumbemDFPLOanOlmeaelfKMWRm9qhz5kzWk70Wn/Ca5LEJ7lrPol9+PCjPmDDduiX2P6KuWDDQr/DIfcswnt26HbkO+aL3fZaKz6R3Vx/0M3NuW5vL3HqN2wGrrVerbTxjp1PebvyybfDbnfMRNIu2KFHq6jn6qsZmEvUva8aJWrymfezR9XRfPcD2mY3DXD48iIJm+51CPfE9RimHgJ5KcA6I0r4waOkn3QfxB0Ge/K4s5whJiIG5gs8g0FWsosHmZVweShSKGLAA627YNyxf8ncp0ZRBA09QEQo8Fx27uXIDH4IIw8jKeVE/wF3TPA2kTdNgzOvVVW1ajt0jtwbdujNci4fu/s7+kTTolVih75psq6j0w279Bsc5i2fjzYAP6eu5Ct1/PjZo9cLQ8NQN5vrYphXGOgVjv0aY76+ONclDv383RvZYb/n+5rx1g78zff6wJH6JSv5KyaDK+/GOZ6/vrnQiry2/ZqcO0rq5PHpsdwxTneM5572Vyxc3L6mpo20L4LKue0HeCwZIt3/bs8QOva0xjG5hrpQj+OxX07qGjzET83d1TU+lb446lHpkB9Fn01+Sh7Tu6ajud0D9DmjwM8BD6rhF3kIPYgn+NQ4YCgR+yXuGGwvsL8QPA8ZesZlvQFBmkOIsI5cQ69IEeHHHhGhBCIGmrAThwvFXnLOzAWVcso48FreZVcs/nOR16qbmVocedsyP4zOfcHO/GR5qsX8RAs2AMuTpZbLpeZsAObMF+2M/HKvG+z94sM7bPo9Tv2drrD92+sr7dihd3bmHJt3zBPGbrfSdnej9eYKB35BWsAu/ZZF+oqduunaO3U79N1OW5y6F+KdQn3YoVeKPC/o00zCsacyGXlCAtNACUlEkAzGt63AR1Zk2ONUe4eLPPx8gF4p6R78W+4d+fcHI9uTkvMx2GrICAasIXQnOBzqqUsvOf2IHt2eidZUo34JI8MC9PDqqX8pi4iIIL+AE6rkQJscKPEUQ6QihviI2PPWOQZXKZHOdIqPGNJFDNS21sUQWxxS4HwAmYvRp0JFfUZEChVEEH2HiJDzMRRSRPw0jPmTuT6FqR4RgWooeMF7BOED6OCiS3hz4tW6j3v6Gqc0voeOMUQIZ9XL1LCT6kjfkV+vJHJWgo9I6lOWPIhNQSgr8RM9T4NwEC/qllmletWdMd7ISU3TqrJTh9ZNU/jaRriYa2aDZGdefrEFJ1/x3VmsuG8r6YZxdUPtLjkeu8EIN6zAXU+FFBHy0fuWeMs66I7j9zWr7luM0X8mdo1DP8dRG+9ZqX+4eKP3l2/14/vv9SM78bfswD/gxC+8k3caDNm/8brhGN3G21GOe0fk3alndd5rG0hSqGqbYSKqa7mNgS61Qou+ol9EmFtCUn7HggC3EorkII9HwUckZElZURARigg5nSjXuh02ZTjNPaBFYh0iUpT0e0peEaPsIVU4h6M4LKdzPVC1TM5jLGOyOVMGmYIxRffcy69HNsSJOe0xgvFoWMe6hvMz9hmFaGKi6ASTNLwXMZ6t4VEuyh4gX8yTros6ApQfkOl2/p/CpEsJEmOwl/+7216mBcxX03zWuzJyCVHqQ3ElmR5cEUEbAH2XJr7QjD7tKnno8UX5rsMdhvbeUySfiKEOOsjHooikiKwAEjy2GsB8zws1BDVSiQ8F4QmWu4n3INqKrpgH+kioDBBhi8lAcueHFEGZzAnh8uFlnaAkqGUpVwocec7Y0SgvR+44cjv2plnI/8a7nfnZ2Quc+QlOfQGdq8UG/f18ifNfgIYF9YYd9SWncj/8wEKdT2oX797r8vxCm5treYce2JK0lfqNeo7cOxy6Hbv/9ty/e7O6vi678jWOfM139PV6pQ16W3b3282OOaDzUFWvrPDRep4pVXMpsRHRH/n61EB+Or5Tj5F0wDrqGdwjLDM8zCbQWlTQwVh78JxmRoTErfGKOAiMsp9KIkKJwRJAhxfyEqSoiFDEgCL7P/gjJQxx7A9PQJGGvomAEufusc6A0ECTvGOtcXJVUxeHl6usummU66ogQRNxNbt0O/MZTry1Uwcz4J17blvtctKKyewa47vBUV9hVCtW2Ju+0xZ5x4zfhUecytUz6Aocz3fsFQbpf7nNzvqSVfsHvqV/OP+g88tLXbBivzQwcv9jL4b/X+QtR+pe6PTk0TO+vcDZMjHtCFu+hUZTaX66VM2CpGprBX3hWljfY911oCpMGCqX4wrzhR6ljGfa1Bcq8pPZxKc06MvSL5/SI979ZcD+Se7pPfp9m3clet676Z8T7tcl9nNXxGC3UuiXviJCEQNcVsTARwxUCvmKCCXsJI00p6yME48IaCpxOVWqqopwljcAdT1Tg1NvGmgzx4Gfcux+ihOf4eDnmnPcPmtawkZD/Exz5pQqkvyPSr15w+L9wwdO5s517r9UAavrG5w6Vl3GY4djhrfNM6/YcXtXfrO61Or2Sg4X2Knz/Xyz2WoD7Wx7LHikJFFWSlnewCR94uop1BOD6ceA5+QezKXD4R7iqXQerBOKDpX0RCFX1Ks304P6BbwrHNTJYxtCmcxZMEP6Tj1l90Q6X8TqeXwMZCk7WVMjePkRPEEJY9XM2Ugd+uURFGFAxtshYwz+QiQiFPE0pmJLX7qPjWN9iyJdJgP28+9Sh6RIh3UhHEM4jTTIOVKSUoiKD5BgCSOzw7Zh1jjuCsceVa2qbpQxvoRjn1C1rWobIKvslmO0xr/NClpW2gn5pq21qkJXudN17LSi3Tcce7Gu1pZW7qjC1sCpe8x1u05bVt92ymuc/y0r69Ut39RXV7rGeV8B/52pjXK9WWvLMdotq+4NR3Bb8u1sA1O/UtYOQ98h28F7EbFxOU1WxpH3TSVmHkVOlNmxgt9qa33y2W47xr7U7XphDiJLdUEYPDAr3b8SQQPyM+4yTij0o5T+e04REUkRMUKCoz09E2EP7aAdOT1jxKFyrD4dHTRhiCe/h7JSAuVBtb/I8AHP6ykS5yProtLz/iZEUPtD0BqrPQTJyIfy3Ie8e8fD0t5B1hEoeVJPl2WQ4CN3UB12sGTstI/QSS7G8pJXmX/TR/Ijyu3A1iJCEUaCGhk6QoHi49v9ZCSiJhzTdF1KO+nDYOAm6hVP5UkdRFwEGoCmEgyQpQSIE1dAI7JSqgoiKkWqFRnAZ/gMXzNXVHWLQwfMBS3fyeccr/uX4rxTPz3BuZ+91MK/JDdfauaj+WamhnRtVXO8vtY5O/OL9+91hVO/urjQ9dVl+XclutuNEraZaVdPx/fMFeJUr9vcaMspnX8pbg1d395qs95o7T9j29yqg9+ZbnfYNi9taKQikpIiVCCoHl/WNR7H3Je404uEQVbokcdhPoe8VRmiJgd4qHEQVVhSUJbLfQwUiGPkwzzvjghFhMStg+tB8CBmYP3pYMLDtIPG859PlsUgfn4uDzTJNCIUcR8IdIhSBIYpEPERXR1c7uOD4MQ++ebGfK0XEXL5JgMNE4WGyzQiFGFopGFm4HHkEYQFoBGhVGQe0qEIQFsQKrPaLnEpK8EHyDj4ZDS1aoy08Y4cWn45DgffwFfs2NXW2uI0V7nnG3qvlTqtwS1Oc0v7d8yyBTjwHQ55x468w0HvOJrf4aS3PjIv2GiD87YjX+PgNxik9XvSMY0OQzUKR+7iOK2H9kXu8Y17IcwzMSHXWV2VVP6Bm+iLE9+wYjd2OHKqJVEv5gnSqODJd4Lm/duaxn3pn0+ITvqClaGH7+XmsPv7p6Kj8wvo/30e5icQv5dP/MM4wn7xREOGd+F6yfJ7tf2MwJANCZ7qPxQYSygMpZg3LHgCmFiJeSrHEvkzHtRIklvt1g+h4fmMTKlUhB9Ob/1gToAWGXzG+eWsqqqZIpgXmBty9s68Rtak6pOQAAAQAElEQVQoI8/MDVUDXzfyfNB4lw7mi6VOcOBnxZGfyHOGZcvlCbvzheZto5q5pamqsli/5ETunG/p5x/easUx+u3qml33WltstsORizkgxKcUH713OHMc+maNDpuANbhd3WqDE197h87csdvekvZWO883tncMvVN46hZEOniUl+lO86BUuRwqzE96ePCWhIxO52SUQsrDoY5ovzCNEvMjiC7poSXW1Bg1i6xUPhSRFIDMiB3TP4PrxtUtqgoS70E5LrsAOUGrDEDJTtwJ7AgL0BGCiPDzERA4+h5CGsRkTvfQHCQls0A+AEYqj5Cgw3Pk7gIWPEKg7/sQzl7jFYEGEOgVSEO9+QMIvoDYQqewqSt9gNJX9Kf71OqHcO4lbAZwK8pPkQ4ceUYJDk8hFTJxWWLADrcDoAcCpf6mQE4zIiJUYaiBI0wYcVVXyoQrDK5qahktjrstDr0txmkDdXjv0DHM2xxacUxzjcO2M9/g0HcY4w5j7HCZnXreH4AP+kDQvmBHjGMd9zSwydKuvQaM+7Ojf3fAu3J/p+9YpNxS5pbyNywYhgXCWlsbNiX1wGkMshBBnAJZO0BnhfwjngN07ypKSOIRytxOtGOIHG7Czn+PQfrx55hBlBo8oUq+QdSEoQEI6Af3SQnDl3IRH7s73sEhnM59c4hj6X6KjOoOVdlXuHQ7MmK4YSbBPeqoKc684ba5jkM9sEf3E+9Nh7BsD6d6iCH18Dyo1CA4eB6mOxBrkk9pR2rxodoneFd5X81R120zSkc4P2OMM3HQKDzFRsmgaA+1mt47SoHSQyDijpLKzyghEU6SgH0Ec4JAYEt26D7dipQVzBFFHkkpZ9WeH5gncq5Vs+OetezAObmbzXDinOTNvSPnFK8F/g34uSnH7/7luJa0DfNNh436l+Ou+JZ++f4d39DPyw59Pe66Oxb/5W/KmSsC9Dh1O+w1znuF47/lVG+7utGOz3ZrHP3t+kYbNggbNgc+2dt4l87kkVxxI8RP0FbfdFYZ+Htq4adxPw2va0zvlCWOV1Go5XueSc7hAwgjHEBKXphfI7mppHU6Y9JHJcLNABpA9KA76TyTkqj87oQnLYOsnRViSicPGKoCj7R3p0NFn8WEJJkXV0TA34GACD0G7duXBe9ihNaAIcMhXVKUdhLzIO8INJ6AQlx+DOjRQyBBD/mIsAi5pJDuQcMVEYq4j/JOqPQxOqQ6fIbIgNttgdfjy9KIQIe4GGAyCAiLEPEmpf6FDxU+EV/CvCbUhKEmwkG/JYw056SMgTZNw1EYxomDLivolpU0htceOPSWnXlZjXO8VuPkK8Idq/VV6sSaWDc49BUOdY0zv2UXvsGxdh4T5WX26uEFeo9lQjIFg5x6Tjf17Inv0R30iWAciD7tCsRxvmRHvkbP3/A36N5gyCsmg2u+wRkbjuG2rPS9gt9Rpx1pd5RXjtlLfuQ7rJkZ4wE0gDwDaH9NyoHkISRLxGXqphY6haHTHRGKeAIa5JPuMRoIS/5UZ0+ZsFTQqaeNoo39vbqT6ODuHX8A9+dD2U8JuwinMzWoomhSQeE1XNZxmNpSVWrqulBfuP2TCG4kxMHIGNhBNvDOr/QIzDHqUo4Bdd+905g5gn3nOv1hvMPAaQ/BOz3Ueoqfksj6ExIjjaqQK6+xBzS39MTjXKzjPJxUpIkgLbruy6JNxwRIRBoi3ogISNj0BQekJBUq4hJzQQBFRmiElELB/FAcOvODeVHXQOb5omZuSLmSUXNqt1ieas4ufG5n7n9U5vRMp6cvNIef4cibtinf0f39fLFoNWtrBfOD/+Eo/x8KH9691fu3b/Qeen15oS07b7HL7rHXnjkl0S4xvnsc9trO/PpS65VxrS0OfYOT37BD33K6t2WhUOydI3tXWcGPbx1cccD/Euz9/HtFeKYZS3KkB9kYPE56qehA9UtcIf+k4Gk8UUTPAHMNBvjpdpg+keAj4hjjJjoGfyYJUf07kFtEaBL08KW20En2kPYJQwJ6eHnQPZSNYUoYuQOCsBQziiKCoh5jiL6To8Q9hVV4HgpxjXnYSI0IpCCINWQeZBx5hfPOGGXGYItDZ8VdI6ubBufeqMJo7dBn02+5zxeycRotK+4Kx96xq/e/Fmenernb6IpV9C1j178QZ+zgD38pjhre3TGy6GgCjllgMGSV0dTTrx3oMe4NRr3GwNfouJwVrn2FI1+v17rFqG9XK21x6nbmG2QbjNtxO3bpPsLryNF5TRicBaOWl849VGjPOEig2JX5/47n9gC9Rk/7/d1BvG/LD/Poy3t1/48oqQ41/pT8UFuqTSUGHubuJiLcqDvJL8q5BsZUyCE/yZ6m1DREbf0IRQxQSII3IgIyIKWshPMucwg0IsnOXMiD+aJqGtisRDjlzHzR4ryXwHPEUi079CXf0O3oT05ONGcD4DnDG4KWBcCcOaXh89gGW724eK+LD290/v5HdunvdX19zrH7Tdl59+zShe0mFq2B3Sc2Ct1mpdXNpVbXF/IR/Q4nvsGZOy/b/ZqF/IaFfFK56KaDQSYyMjhRLH/OoYO4R4PxM+NShAxBI4aOjAg5bLmhnnA/Vk1PXdYZ8ZQK8ufUF7X9HRFUxRhEnteMIXTsGceEny1zGc7JfT7xn53Jz0jQ884/BTuEHueyx5F3X1bLDCe34Wh1iGMaK1F+N2YiYuzz+5SBoj3Q6TEyrEkoc0eBx0tEIFO5IqLIh0BSLyMIhmyoOVVK5GOnXrWDA/cRfN00akGDg58vFuXb1wyDnOHQbZSm3qHn5UIb0t34l+Jip4turWtW0Kt+qzUOekvDO+pAJSQFZYYingZdqJ6+74Ad8M6/QIcxbzHqtcEJgB35CsNe8V1tRfia72hXVxcq4Hvc1eWVVjc3usWZr/m2tt1s5fTOr+N97dgVDPxOO9J7Jd+zUOgpvKPc6X2oXNjdJ22vKD568GqLLCIKlUIRR5DuZHrG1VHXQ/BS6dd0D+T4jJxoKW12u780NOZ7nz6u0qNy3f9j2rs23q/nlEsErRyRRhphWVKkkLj15OVI9FBKEfTdQ0z9GYoISQkE4Cbs/CMI+04hhz1ujW6sf897GnBXf1L/zJuyIkoeCVq4aaAV6YOHdQoGOaxKmiGoiNijiMpYT8iMrMT8UOVaGaSolaJSyPKsqp4p141yVSvlSpEq5oyl5rMz2YnboS+KQ3+hk7MXWnoHj5P3L8YNmPEtvVJmYb65vdbV+Vudn7/RBxz7h3dv5H+TYrO6UcdiPdgkJOxd2L2w2R4HvmXxvrm5ZJd+xQ59xXf0tdYsDnbMEzuO2vEdH+sZ/UVdHYPJYCh9kXpHSBFRoJ977Qf8n6a/7ciMwJHRoJ/UmvjMVP3Y5s9M9kn1iFCgFZF4SgMfijhAuuMV6BCXMhOWkbKC+AqDrJtWVVsrs+O2c69x1HXTaIbTni8xVDt0jthnBnzNUXy1nGnXVFpn6QYHfs3q+RKHXv50zYYKOtpOsS5a+Hcdu4b+6Vg3M2LRL2Gcr+kOj7VlPK8N+HWSNmCNY77GgK+vmQyurnDogKO6a/hbjtxt3Gsmgy0rdTv0Dn2Sl+1ib8dRcFemIygaH/TzxmVEyH16rJ1PykKKiAKNV0SojFOo/kKv0s90J2/1cb8in95HoZ9oY0R8QuOPGR3yz1Si33dBTJI/JxqKSAqQmPNySkopg6SIKBWNCAXzgMdbIj6npJyzBh5qHlSc3hUZfI0jrwr8y3KDTs0GwH++Np8tNGfxv/BmwPRkiVM/LViwM/fufLGYqeWEj7NO3bIov7BD//CjznHo/qZ+c3WpFd/Ib1mc+0g9mFtCG4XWUnfLgn3Fwv1Kjl/j+Dccu69x8ltsPnmL7pU6ow7lvkw8ETTyEyi9wSOMXkO6Z1AKkVH+yzYSJ8opncl6hYgHNxneG/EkGDWC3XtiVZWgwQRlJNSNgDrMLElRBIh/zHcSE2UifyOTNe9SpSFMxv2IjniKUETcQSEpKSJDA6QHCIrr7qEnH5TK7cnaKIF7D+qKcxAgB0roFcNMW+oqJnrRltK+HhFxZeJAdkinLCOSckpK0ElmGhGKAAlALXMLgv64Qy/LJlhOiaUVrvsEp30KQcQ9UGchCD8c5/IP4bqAHpmMntJBMDYiMqKkgEq8sZQhhE3dPsvhe/hSc4fJKyIURUaPDi9SkSslVtV9kHPOqqpGXm1XGO3g0FtVTSsfkdUYZdmZ20Bx8LPFEvlcDbxmjTZUo/xLcayir3zsjlO/wQBvWU2v+Q7mHbH7Slydwcvzb6Fv6UnTHTI77o6wYfmGsbcmvAK3STLWdZL/7j0ybSePFUZ8e7PS6vJaawx/dXONod/Kx2124lucuHfhHbv8HfXpODnoWeX3vOOe/AWGsF9KT0lIPJ4I9n2o75EBGGr4+A6FfMsX74ok5qSJp2+5B9mDJ0XI+qZTlMeoEWOmJZ68ukCDMeyw8+bFqUe+B9G+I4LodA8RoYgBUmi6praZTrKfSkse2J/t0ujhXVLQd0EDDcusZ3T0/yF6wip23ZVTUM9fmcpk6puMXjIfEUifuonri7aCvjkKVGLCoQ52EgWkD4PSSnik1iWdFHJ6BRxMBIyGKxBG8CzpnQc89XbbRX9McNhIJCsIKSIUEsNsGG89/dYB0z08CGgfaooIkHjPGZoRlZxKOFHvRB0SVErq0C0wD6SgoGBOTfRpRpKQZMSmwOlII8abcihFAiGlzA2Q54wTrxt5fvAu3XNHpEp11eCk55rxOa4B/lclT9gMnMyXWjJnLMBw4jfXAmc+mzfyt/SeecIO/PzDe719+wN4wxH8exz2Jbvua+z5hlP3W/rHswSzA7ZsB37Lzn69xuZvr1gUXJUFQFrh1dfrNQk81ejzL17aw0SB4BAEf4HbJdzPljFAo5GZgfi21pMoem7AQzilZaZfBi5qGpzPz/GwDuaN56d2u/faHqQgGL572cjESOXsJ0yyiT4ln+KP0M9v710mLu4uNHFjTWmHaEcPTCOSxhiCoXAYnQjzkqBCZhrFILNyrkRsiQscemK1nXDm2WBnbqeeoW3ZkS/UzFlRzzFEnLiNcgbfwie+s++Y8Mr3bBZh/sdlrnHql7u1TG9xoJigfPxeQCc7bNM0tupK3GaUb5jtbo2k8qdwN8zuPgGwI+8zNc5EAPftLTv08q9G4cy37MQ3hHfQ4sxx4p0dOguKLd/Rt9Spw2k4XY8D6RmQBrPbYDOUr3JFeX7uIyIUEc9O1qMZ4oc0EUFovM0SDuJGyV8Miamm9G3pzkL7n9wS5xfh55Txz6DOhnH18cpY6XgZx2KCzAzI8URfXBrPyHHUod8iQhEHUJA+hAjqO/xQ+AdhBFyBLFHCztI4X1R24D69Y36omSsyqFnwV03D9/NGdd2q4mi+Rq+xzLv1tpV/B2fO3DFnvpi1M3buOHzojLgFu/UlcRVleBd+eXGu9zj08/dvdeH/pIlPad6Bb8ZvaS5FlAAAEABJREFU4l6YC+ffY9s7Ng278idqN8Xp+0/Y0tUF23pPBnxv6/le12Pw00qqWPk4IG34R+FRO+oUfcLH9DxpiMtxkC9w9xT3EB0yY5AT+GQ5rrpY9vcF1LIHGtK7rhOezihK1GAnoYingFqMgHzsdpmON+3LxHvXpr6/q5trar2ngCZdQIOsQDoCcEgnHuodBEKiRj0HDOI8FiYUUXk80LNsxNS8OxryzxjtXi3lUINJtKfWi+B5BEImHGZvWuBkd/UIB4s8UL1DiqzwqhpjEekDGpEUgY7DOUkhJeQ23IyDt9FmDLHCUGsMLbP7rjkaa0DNitrOfYETn2GIMxz9HD5jmHa2G/JcMRCucdDXsZNxYwcPv0JmR234F9puea+32NqaXllDVxjpNbt74wp6RborHPkK+BfudhV1zUlBGSHePO9ny9Gad+c3HLnfcuTmX4a7ZcfuX4Tblm/nGxbpO3W2a4M0PeX27Jb6wvMmCu3UPZKNcZTFS3OBd7DsCMob4UEXuFuPaDwWBZrGXcwYikESEWhItBwaijBclaF+rtv9tgzyQWa9ATxRPYz7eTy1UEGpT1DZ4TSDQrjJm/fqm4ij95CCKPqL55/B7RodqUaP3DgSRQeooDzQ0+depCk7buiRpJYaU1QZV/RXBNJDoIB47HfeNNGIFDGOGtsM+gFNQApFPAS6YWQldtopQwOYN42kjLNOOPHEPJGy4/LowHHknjNqTvhMcea15w/CLXNDy059xglf2QC0OHPmjRaH3hDf1DUOHqff1Mo0cM2O+7L8gty74tDt4G/4hOYjddu7+DaOQavDmW/5jm6nbrpe3yh9GP/u7fLyUmsmgp6JZTAEuof7YwNSvtDhvlMjwF3CE7VawRd8MAd9mdymjPaVxRAnfoqjJIsgR2/eQZGbhj79U5Sf/XDJxrMT3CkeSTaJCi0PUWNhAWMA1rdD0ziYKNbiqKOIY1ILjTGu5DM6jVF0R6w3AalZzyGGK+j6FOoI4kWgsOXh0B2IkvywwSpJ8IERF0RSRChSUspZfQTRUfjixDGwummUMLIK510v50o49AoD9O7cDr2Bt0Of49BbVtzt6Ykyuv6HXOzQb3HAN7lX+VfjUqcrjriv2Kn7z9lucerera+Qrdg5X2+3umLXfMUO+tJAfoXONbjJ0qZJ6ppKqpNUJQV1FlUW144d946d+IrFuL+Z+5+EvbFTZ2Huo7idfxGO+N4r+YKtevLtcOgdZfeF9rzWO6DAWCBzdzjosQHIPTGxx2/qxX087jOk/bFMAqFR8oEv1FWl7tTu2NOxE9yOksSNKczPfLgKhrOBcpeiPAdQncI76mOwbkn3MaU/edwzanj0hX284n4NPQPZSfunVB1hjPGuyTGU6AfjVNNYKZRUI+018VIR6f4VEciBsLVISmUzkPc0CAvYseeqVq4aduUzefGf2bWnXKlC5k1BjUP3t3Q788XyRMuTM/m43fzJgrAdPM4+Mzc1dVaLnVc55L8rf/vme71788Peoa9w6P4HZ7Y48J6Fv2GHbvQcvW83duYfWAFcfNA1W/orPr5vmSCmkRiSDD3jog8kPwwdu0KBOMJPmD/p3VO6AfFdrMqfGZB5dFlWwGobipTnH/n+AoU6i4f4I7fiQXGP3/3D+jnsRKYTHHZKw7wREYoACgfBRGF9PwoGmiE5jYEBpZyUc1aAhCFGBY9RpaZR1dqhV6qhLbvyBmdtxz1jt154VtvLkxPNgY/bZ2enqnHuXZO1qUOrzDF5JV3GVufdWpf9RqvY6RZnugK3zPgrduC3YMVR/A2yG+g14XK0Xktb8lFbKc1qZQw9k7edek/dxWUHtbHDxnmvV7cct41gUb5h1+7jdjt823SP497i0Les7M2XvuXRexLcUxjyfdZNVz5L75lKLtmY1B/yXalnv194THp/MnpYwWdXope7LXj34n2L0xd57jmW3vISz7xk/pFOjwTsdZ7SQ+25N9nJ898h7qUdaq+xFXdUn3G59UM+pTindNB0xIPgKP35ZGrWXU6hiMeQHssiJQ0gDvsL4LnDDjyYRyoceM1Re42DrzmOb2psFlpBPZd4HvFp3uKEb+jMGZ47FnxT9/++dkp4zgahqSocei2mIYbHVrc3V7rEP19e4KPP8dGXF7rCT/sfjenw0x2bgI4d+m508Okahffv3uo9H+Cvr690RXjHZJAwfrGLMmiGnkIEjQPuAH3kCuIi/JTcEZ+FGNLpeddHtBjwNiJ5GN2p9bSzADFzhsRbj8iKSBIvzUCkLlRgfkp91M6myJ9Be/FDZYbJ9jiPypMl0BS5ng8xJaApMpgd1XMaY/nDsjyBHoP1PC4OYb0d9TUtZZPhQ1oKdH/yPh/GTWGS0d1REBGKGPhkqhBvRQmq8UKs4D3d0ZB1I4a0EVAMUb5CY58woSBHUYEBKZFrvkOubIgYVd0o51o+KvMufIZTb3HYduotTn22WLDaPtUJxrg8PdPyxZladvLRttqSr39x7ZKdtnElO/WNztmhn2OI5xjhBSvqK5z3inr5eP6KiXlFXXfehc8qNfNWNY68bl2frESenvzDg47dP91Nq+g5mA078A0OfL1eaYtz99+be2cu3q0/n3Ucs0vBsTtjCTNg3aB+HBx+n4a4iOV5/KYkGe43jf1nPiIIhpIGGhF6zuWyOuYZozdVN/z0xIzoxhOEnrDbEtiqPw3RfBlTOY62zlMoelSenAv7cx/OZ18WdeqowBTu3BZgnakc15lRRw91oAdTjBQRI+jBRNgIaJGnEqfDy+/fb6LQw4ify1OoHsJ5WpYkjxcHTUEUa8RuIpEqEW/QyoO+mPpkoMShKUaKYkoXErIIU5XLHDkhLcFPPiJCEaEEQuNlJlEetFOvjjo5JiKKbkRI3HrGlcgnaGMPJNdsTBRSRCgzd6SR2nnnXKlusV2gKsmyYQMwyJp2Jm8Kyo59caLF/BQsyzxTYeP+tr7g810i/+vrS52Xb+g/6vraDv2DrnDudvReqG+YR4pTX2+VTpiI1hj/u7fvdI73v2I7f+EjdyaHnk7QMy/KVaJBxsMkjovwU4o0UP0pLxuBMdXBPBPpFPyT0Z6SJ8D+Me+p2Iky0/9RimdO0CE0Do9SD/gSd6QmKUIRQYwB+YzbyZwqpayUkiInwSizJK4KMMaq5visKb/cUsE3GGbr1TPH6g0OvcaxGw20RVa+n9u5n55q+tYu8upwzN6pX+G0/Q/MlCN3HPv1Idix+99+964+zRtlTgEaTgSMummoB/VpaiWO4FzXVGVlJpC6Rp4rBW3fYMOrW3bm2O2axfgWx77xL8h49Y7n7u0UcezMuNpB3b/mbeOe5zzZlnfuAPn9KW/XzZjq4DHgCdky11dmpsi/SPqgAWX+scx4okF7nYfxTjPhYdznhj2SHqeJOC5/rPl8id9pGbgkce27kUJ+8dtlG6JdEQG5j5RCh4hIioIQTk62QUMR3HcoadBL2QuVrDJvNDOlnAsqduneGNRNo7ppNON0r2lanPisYD4fHHpdt2qqmvhW87ZWx6L/mlPzyw9vdMMp+u3FuVaXH9i5X8o78816wyIdZ352dqYlk5AN+/37D/rw4RynbnzgG/q6VFZcEUE7nkbQARPSA91JbqrPudzjxoM0ZeLBossgYPLxqusYBr0HiR10noZ5EJEUkRURIxye+CcouiQtd/AkdUkrAhGhiE+DZI/uqR09q/2PgeYz9zK10f5HmRwKiO89eT8BMuHVD/m4v/Y4zOMZvOca75TiGbrPUXE+zrNgTLCvG21yP92FmeqR9d4NQUuc+w9+TEp3ebSovBce3C7B4aSUBogx0CnJQyPhKKumVgbJwGlWrKj9vdzfzltWzu3yRO0CLE/VgvniVIvTl1qenmrGDr3B6Sd21z0G6d328C290w3f0a/5pj7htqHMOWUtZ8ro1yDhzEu51COqLOWsLkIBpcLQxGRRIY7h/XGEXn6b3b/5eruSd+k7HPuOb/LuF+/MPQ5U+oX+Yjx05g33Eyj9BrX+BI+PftTpiRNXCUOP3R4DBrU6Fv182ZhBBLbYSzlCw7ySpBDN6ApcpwEdVT0yjqnzED/GuS1fEmP+Uq+IKEjU2SCk4xcxvXzIotBzLxJQxnFt52Icj/2p0ohQBGNPpiCBIksK2niXb8AakGfeIbtvYAMv7cIGlEh9l485SyYQ+eQdEYoAYx2t6PduGnEnj4A3sPmIUEL/EEE4IinuYUxjfeQq9bROVkSoXKST4xIykHJWylkZB17XrXLCVoH5tp2r9b/t7rljtlTTLnDcCy2ZU06WZ5qzOfBxfY6kuqrUYv/Jn+k4Yr/88FYX73/U1fk73YBbTtK3HMdv19dKSyakEz7ML5mMdhzFvX//vjjzy8srPr5faMXEIC5X2cMJ9o94u1RAwX4xE8q7/0VqQVkP8n0seaBAMBT7pwqvv5iLuWioK8zUv6YiPET86Z5Drw7lu04FH3n5rrJ1hrozaIak5RkH7yWKRAqMJSIUAVKyQHbsAR8RyjjwumlUYZABZOOcNaoXrWqO2Wt26j52n2F8s/lCLbCzb1kcL05P5CP32clCFU66PoWCsKMmnB/CeqA+mav2QgC+oiwvJjIG7dYM9UpUIyvlLIkpkUb3OOaIkI/dbK8bnPjaTp3v6ea3k0NHz/1j2HG7n0w75Ka9nZzzc2EargN2EOyfxHA76PxI5uwc/FkY8hkc78OMXNxQluNVypvC1p34J+lHxo7T/7ERLtCNMn0ExxqPIgYBUREh7iH8JZ4h8os9NF4RAWdAvtDt3Aze4hfK8SdkU9p1mC7kn0niaOMuHEJBniPKYo3IiBjCnjNAicM2bbOJ+SNFVoX9GrbfTFxd1zjvGU57ocVyqeWJcYozP9EpGwFvsE3nzCtOl3MijyyS8gntRpfnb/XhzQ96/+Z7juDf6Mb/zCsOPc2Xpzo5e0EmZ1oslqx2e11cXOqcrfw5W/rzDx90c3MzHM1haZiRPnnRQB0gFJ9MUuysT7xbVmhdqDdcXgHpvV1i4HOzpusBqiRyeI+i28vGPBV4yKvUg7we0FLWYXnOl0zJzoXcgxeSUw6JfIyAurniwQ1BAhPxeVTxqIYiCyUeRFGPoVLmDT24IgJ9oChpkgQn0g0IiEHz9jI6i3vMF1LaB0WVnUN/Hwid3oB9+nbHfRR3SZ3XIe5i7rjyDvsxDHXWVHoUHBLePUFUSnShNLakL4X44aYzvoaeUU+fqUCF0GANWkM4p6S6blQBr7JTyqo5GmvamZpyHN5qxg585uN2MIOfs8KeYUvFoUOXfMqan56o4OxEs7MFWALzJ1qcLbVEvoTOSe9v5YkJIJgMjD6SgnooQpEHPiJEVVxd2jq2lMW4Hbqdt+mOI/aB38oL9eK00XF/FB4nTmKVi04des8hOLJERGfBCxCIEkUE1OOkpLUcUfkmDM9dxKg86+7JdMKQgMwor9xk5rq6LMMZU+E/ek4AABAASURBVJNBzQoFriJSdMeIOzJmVdTgrYImwc993mU5cRHB6wAKCZ6HHl6uu+tsULyJQhk4DfNcZCmShOQQpZ4kcHovsgyC1FtSUQ8pPIZpO4LQ8KPSkSiM86g+QaOkTaSeEDq8IkLcdyJXQnEX3nOOMCxw/FPoSd0VWFO94KUUpv1IzQfyx9B0UakI4g8wRbnPjCl8SDm7Kf6NYqH0HQylyvZlaHwXATUcp+kdWSbK1NBXMkWmyS4jKcEHsAOPIEza4tQx1Mz84TkkYdMZVFVd5pW2nanlE96MjcGMY3c7cGPBHHLiOQG6YOMw46SuqSrVmXxp1IZN9tX5uT68faMLdutX+OqUEgr1jFXBqc5OX2jJ1t+NLs6cb+h26O/evdPN9bU6f3ejA8jro3eEdAgR1ievjyv1ZNKTxx1skAicbMQUh7S8qXvhIhwVC+/Hw7BlwNakMTX8NFGZWhxEFVCnAL7FIzReZn4CIkjETVZjRmKytkDlmrhDGkGIu6Q5pCUFD+pKZ0wMdLqJoG0lBFvaRWCfxSizfEJp8yRH9+g9xX+MlgyH1FOeh3SI0b5JB+oaLmc+cNNzLzFjjIm6USHILczTXz18P1KL+hIhIVJhYbhVgHHa+GqMycaYMULbTNXUMmoc+oyd+Jzd9Bw6w6Ev7bjhF8sTnbFQtmEuWYGf4NRPTpY6hZ7u6cm4Ml8Wo26cL0ZbVSwgmkYpZwVIOStVuVTS9Q8qyj3UEYa78CpXr2635ah9o62P39mZ77BdH7V3fae+7MA7dbz/ftQf6OFIsaQXKgjhzUDcrS5riBDjUw+uUcnkQcznBCdXReGPkx3mPfGmD/AgSD5IuN2GzwIpH93uhBEjOapS+qn0HQVzS2iXlwc1b3gAGuIq1HH0PZW8ew494XBJgqqmfKxe4IcjngvrP8A+T+SFJy9YntwwpX6wH7utcxT3E5GbovyIZ1/Aw4Hj0HDFQD7/2Q9JBuIRNkBKRLC4cuFhPiTTMB0QAUUvrOO2jWEh64EIB2kSGGhWts0STrlSyoSZO+qmVWXAV9hzg723TYNjr9QUWg/zAKdyTdtoZkeOo19y6rdgp24dnLYoTh12fcMx+8Xbt7q5uCi1KIV6olqenursxQt26CfydXnJDh3vf0kCH7/f3KxY4e+YBDpH/5HgDmcgYxBecRlTwQFjQIbbAWMIyawxBp8kfrmHsOJh2LxlTyFcUgyxESMzBI8/neETCPIyHiYMC8g7Ai7SoGVKOCIUEWhMgH14H5bHJOHbKqU/zfw5YqozdXM996DyntQKGBdEl7vEOw4ZN/MoGcAUPeRF6WMPdx/bhAQi0cfAhjMgq+J4rGpq5bpSypkdeqOaVXWFQ68xtHLkjhNv4L0rn7HLXuDET0/PtBiNcTlnFw4Ws4UWrMQX6M6aRpkyk5FDmbxzlaBGhmaVnXokSVHu8rC+Ud790FYarZ4dt3fk/pM0fzPfbXfaYfh26Ducu3flTu/+Mm+YNwpPevPkqPuXJcA3kPsWWnQL757GVkmEmOfn32RTMij0QXLLSlm8y0IRDCU6CZzDB3D97uNBhj8n6AYa5GFyH9SFOhL1xM07fCJmL7bD8LseBQFfUN61FEFoBCFJoZ97kZ0i4igUPzf3B+l5T35rBe48R0/U/C+IoDERPEcQlBERuncRjggFdhcRSra1lBRQpFJwRyjCQB4gZaWcFaapwnarEs65UmWwUK+ZR+qauQN4h15h/w3ziGVN0xan7t26McORz5knCmUO8S/hVk2tnBOg3G6rW/z09bu3SnLlKNxKMyaWsxcv9fLlS53g2FPO8n/oYKd+eXWpDx/ea7W60Y6juo4Vvn7xK54sISnufgL+AUTYiSPC5AG8QDDKUMLe+0dAQCSjy4MOwD3IYww6e2MMPofsJyLn+wD7ch9mRDvuioGLpNJGWI0XKkU0BoesxkmllAlPS5HzfFjulOjPiJY6P6jnIDt4NW4TOseqTStpKzGfeHnuwgjGw8DIp5OBwQqUpFByUcKAyo65alXVrXLVFGeeMM4Ko8vA38tbjtYbMMeJz6CLk1Ps6YxF8qnmhGsMtmJBUNVJFU67qnOhGUdeYexD2LKsxOo9KFcKUQHCFeVWsqxzuxMxEWKFLTtx2RGzC+/ZfadIiqBdYx8Nfdejwq4cHTk9KHLSFUfusERUP6Ib6RQ+pOg9yBtlhPd1yO7ZN9WlzhpA5wfQZ170xmem+Hz10mfuKzC1eaL7OPrmaM521MbRyEPh0BI/Ex1jhPiBjzikiT4nTJwK9LOuCPICh5lExGHwE7xf2oTjqh6VVJouY3yVj6YldFz5C0mDPg8b94M+CsLGk8WQTuhovKzr7jC1KCIkbG04qh/4ST2QR8pEV0q5VqhWTpUiZwl5ypWyd+nMJy3O2vPFbHmixfxESz6BLxcnWhCeswGY2amzU7dzb+38yaP13KGt1tfvxShIymSYUmar36hll3H64pTJ51T+A3flpOvVta5w5t6hn5+/1w0f28sK/xd36PcHROlTDZf5CYOE5311BI/vSWVKa/pY65mS8AA8AOFnpvxpakEB9+BsQhEDHPoYpknmYzq/VFwfUhcq8Dv4pcp5nC+OZRQ+WW5gBuhkbCClpGSKoUw0UijjVBP9nKC5qVTVtaqmVgZ108i79aqFgoajdh+/txje7HSplkVy610638AWHMHbrizzL8s12FtNmoo8nD5hnIkyCupKOefh/SbqAF/h7FPOEmGjnJHlkHmPZfex/96/tDUkGeIqtCuTp522j9zLeCBKKHObIx4OB+U4yy0kaPJF4Doe4tmZUi0qx837pEKu3yGmuj47vz8LxdIoanJAw7xU+ogY8QJ7g/c3yB63X7/QFRGKGPC8InqV7y5uwyFEnQto14N3p/FCPHJ3hNzk8W2Yv4u54yzvotMEl3QXO3JWMsZgQCNiaJvtKCwYYLXSz5Yh8m37jwj0EwiLjiIilMr8kaCVAj4CWWTlXCtSVsrE5awMn6EpJeVcyfNHMJd4U9ByameHPse5zznpW4AlJ3wLNgL+nj5jXpm3jeY+imeOqJtQ4NCTxmtqhCJw6nX5jndytsShz5WQeUd+fX0l/w36OUfvNzfX7NA36iaHTgbeDRj6KZdfPi9cBX59hl8N4GX14DDbvSGzA6ESMlzPQ0TEYRJeuPTwRd1TeGZgyoMmlxQTLYFnPCKFjBRR+vaQRhAHtL8Czt9zBkjQGNtBTKmL6TGg517ssJSdenmS34NwByKCVx6k/mXuUj+y/9w++im1iaCgRwktYwzRB9OYOVSJSAr6NKWqdGpElsinl/cOA4SsD/LB8AKknIvxVTa+ulGFY69ZWddtqwYD9J+wtTjwhpW0T7zmJyeasbqu27ms4zijalsl0gcOWjhk562UKF/ypOgiRXVEXMpJmV18qqhHsQVqiELkjK5lILm+Do58T5Owj9LuidIPzrsXI4N8+n6H6TASkBfbNXW6gn5wnoyTkgdx4uqLzaMA/9y7p0rGU/o2/4ewbk+ZBa4DKLeLHlHS0BQqSmMRWp+2OpzcPwcQvPP8FCIC1TuQMdmNfeH8D0FZrt+UZ0QoRSogBz15lYpTXxrU8y4mdPRtTxxZkIfAkJfceSOCFdshHBdOQNnciohnIqF3iCGd6xwRJs8Hdfa4cl9NidwvHlOmdCBRtJe+K7zgR1hE5JRslB5KhqiIoL4D6BgpSW62+zsi9nER8EQmZZ4A+00gUI4g7gCCP0Rgf4HulNZ8hNMkRUmfFXtqfsIQLyUNkAI+yMsQ7y5Ip4SNmuYKNTvxVpEqpdyoyrUy8OlfXTVqmT/qdqayI+fUz458wY59PluqxaEbs3lbvrG3TSOXPPSthqt0cYTqptGCLf7pyZnmJwv1qS879Gv/rRvwL8h98W/oQenGUBWeDkPGm9DIDS+6hGMvklnjTnKcczpjijVvTOHnUOsXUCDvye9KDj8n7c/SYTCI91PyMB3LL+EnHlO9bFTGE2q/mLiUP9Zz6qufWljJ62OJPxIX4oc+i4Ae8Ik+jQgMqlJOWcXwU1JMCPQzYe+YcZ4JeYZmnHDd1MVWKjv0ttF+R44zn4FicKysF6en8r8QN2enXmOAjY3RxoqdJfKJnEThKpT8TSNTJ/jscosj99+aS8zl8oQ/9WUfTBC0odAQcVJEKIGIKDxEEl4vgJ7uRY+PCUKvaA6zLel//u38DvHcHKc69dTJE9Y+TN3MW7yHM3Uhpn+2GCtY5jvz91FC4crzbgV4geX9EuH2HsJaXwalwMdZUeZj4VMSK09Ap7TPi0XDb28EKlMbPM7QvHcTLZo9QINGT/UKCA8SnuTfM6b7QkmFjqNNJjj8HESQAvQFpIBGqQT8ozuKJCIUEYX3IyJKOCIpIiwqNLDjdICIkOeQhG37dC+YT1KulatGKVcK86DFmddNo9pzC5jh1BfMJzPD8wtzSGvKJiLtWAl6NWi6Y5VpU+9EJVJWw85hzo7i7OyFTk5OlSJxxL5S+YZ+caH9Dn27Lat7jdfdSxoFx0hPGcaxuL3MOvvAPSYiFAEETIGO4V6qIRAQA1LuiCDpfSDQIULHL4ZPiZhoCXziERp/jpQbESV1FJ3ClkcEEuBy4JB5h46Rw0234wrGCa7nO6jfhSe/CQ4fw5THL0Vdr4/l7Tp11NuY+GL2yBw2prieMWt0fPftGbM9OqV9RwqgyxThHguJ+x40Xo5nbEMUKRRxAIVEmIckG2hSVdWywRVgJ8WRN7Uycsc17LbbpmX1vABL1TY4js4aduaL5ZkWfAub+RvYaIQNBlqMOGWKClGMfLldNpHwJJAzvqov8RG8d+rZm6LYhyc1KZChAMMdg46I0/5ywBgEQ7f1BOhpAjzpxvIsZSEiY8IwpS6FFtGgV8KkH6l1mLJZMpDGOSBH0XcBBT37di0LyP7Zif6Iim5rgdtp0NZ9eM9/uQqVvMnXHTkSswNcPvD9pUqcyiuUjE2fl7ffmjUn+rEXaJ2EsimE2+UUO4fHtEv7YOVx7JwMPbh6R+7xIPJe0OUMGJ5DZEQoIobA9CScgCx+8J09IsQNTAFpItyOyTYQ0Gd+2oFHoAMk06SIkH1pwt5TZOVccxreKEFTqgrNOPQEPKc0OPSmmatl/jBv5z1fnDCPnGjO8fuc4/fZcqE0dZ47sCuTZC8pJBAU1jLRLEeHbmr5zfXo0C8vVXbo/qW44tCdVrRoBOTp22U8HeucjEONwxTmP4bDdJ/kp4xQNAuh9boHfcnLhRjkafIQiFUK1+MrSkQQAcYOMjEQMvh7FlYD/G4LiCjx5UHgT3y7GkfBLLWvL7ztoYThO9CX8Ym7wMrtxKd4xxk9Ok82je7iPug9QtwWBA/sy8+S3HxheJgf4pMi4MI0wSfJPDZig8t1LTvylLNSVcvhzI67bmYsiucyLcZoJz8aZVOcvI10Rnwj61ekqWzE5JNHpJwoymXjoAPzAhRebsHbmYsGkJNIAAAQAElEQVTL+lXOyolFQYqSBrEiQjwkQSdl+fJbIL9C+jJ2LIUZhciKgOBIB64kQAL1DQj4dexRGIRDDlYw5Brcgz5ysdkquh9R+UWiXNNDTG05LMztKkDRw67wVnQY6vDQV4epns/zpoZTa5KYn94J2SPx8wClAlOY6GffT6exfR2CJj07Vz37rZWW6fAqZR60xzU8jH/MOw9jijnkJ9lAI4KaDRgk4zOge4QiBiiQDw8zI1wjI4SawlIe3HB+Og62xARPgGKEaVIwZ6SUlHIa7TQpBcBmc87yHFDzHTwzB6RcK6UKWS0fveeqUc380TCntGy0W+aPOTv0OY58AU2UIcPFD4iRBPJcMmvIYIFD92+4L9mhRwqtVre64rj9kh36Bd/Qr29uyt+1+hfjpuYcvBPGddxHKeVQhoCJpjdkOepk1I/YDybChZ8oyR7ejjoc/A4b99JZ8BAHGU1RexGd1ANXTTzCCHP3oedcB5lP7CEdsmDipgyVMg8Kou9FcLB0Uk0dBLUzM5zeKoWi4nZ7YjwMmzfGaLOfhPOe8DHlKc+JWncqv/A8pnw+StF71k3by/u2sgs1neD+GzpMinSAUBA2FFHkEQE76AwGlhQpA2iEEkYYgQ7vwPwh7ISzjRCnnjHKZKdcN6oINxyPteMvujUsjpuyI5+raRqMs4G2BTW6NubkozfSO4+UsxSJV8h4CKCQgMdibzlwOOUkH8HNOW6zoeeUlfgJ4g2RVr6cXH5MsBC43wzYY7e17+QHIbPGXeRx7qm8LTcepLJoQolyoDBHHi4flKNWeoqZg+fgTq3tpIblDn8S03gaqdM6t0NMeVBs6c0pbJ2JP06H3NSTsrDQksMdDYcdZ1oy6QtXbIg69ciOImjhEyDJo3uyPVIRN+Y4knsyTcKBuo3GUCmSUibPJ+7DSFI5i1HT7CMcqJvdw4pjuoHYFuCKvDwIcBd2iDNrIB1uZ5ZgTafKF7uwIBS2FYWEjKd8wZoMIDO6v/CDfK9VZEOfhZMD0xCMpFBEKDFvRCQFthmRoeZDshyklJRGWnsuyUmZuSClrETYc0nd1PJ8UuYRHHqDby5oG6WhAr0iBBKIAUQh5TUiy5W8Mljy/fz07Ewnpyfy5LFarXR9daWri0tdfPhQ+PVmIzt0+XLLATeheACC5X4g76mRIcuLgqKDZ/B78JVJ2xkeYlArT5IOGRAy7zQTprQPw5OcJHf3lP+dRKVKdFREKAIo6KURDgM9uCLQewCGNP3KM6jqIUjrukGIJyKSRFrBCtoDwXccZBqklg3ckC/XGeo8vMJli45Kj04/UOJI7iwKkKpHYBD1WXcpYyzvMGGnntrdwXpTvOtpoDKJ6Pp+j0k4pZnoJH9IHV9ARGkLD4cJljtoZUHpN/flIbJU+neQ9dYlXPR5qyXOtHROyFcEFGPrC02kAClJhCPZRkbUjWpW0Q2GVmN8ddNoxjdyO9thNe1fLD1Vi6yxk68bzXHwc47LKnQju25ZPfXpXQdRLrwKnyhvQI9sqEuoopzMiUBbt8pRlfJzrpSMqlYwISgnaJKc34i+Z+LrJQcj9OiyKCIUMcAKsCZ7OLmxFxxhAll599D97UQ9D+D39hDTWCryw0GzzwCGypBDiSUbaL8ffyVdEaJRKPo/5SbtlNdE99mUhu1DZSzfhR5zU/qBFrPkQSa8B4EYIQ3vKai67bhQ6kEB6CMceeez7yeKI0ZPgeijt/N4LqayTO+Xwziizr2gMRQTMTGEaYDfTKk/QaEnrv4BRJqIMR2RJJNDE1Af3i/t5x6y46Su6KGvSdt5YKs6wLTYs1qPnhFKcHeQ05Ext3y5XxQdbE+/9lDfrg30TmkfF+G4AT28IQetbsD3CCzv4WHl/FFVmUqob2CnysFCv8ZkK2XsN7O4t417vmjHuWIGbdkcGOZTRChSSCVX3bsisiISslCigJqdw8nJiU5Pz7TkrD5R+i07dP8N+gU79PIN/fq67NC3u50+dU19Mem544wSJtJ8AV1VZJ94WHd4u2L80/nkcSzJ8dYe0/zzlrm9Pl6e0FNdyyC/yO28J/zcAqZ8Pkb9Lh/HC/HwbnkO1aDhXrxYdxB8mWeIH2zD4zwl20Io51yQGPspJ6VCc7Eh8xVGV3bobaOMg22aRnXdqMJ2vJquvZrGgdux24aWHI/5iKy1HF0bpePqplbKzjcpcpKox4Q+mDCnsQ2fci5lNKR3+UbdNEwGgHIdTq5nJJmKdum/X0/2QMfnnEPsx9mTKf4yI2wvxk+tvdMWHJ2f6bVpjGKfT5cRT0c9O8Z5THg6UUQoIlAwIM+83QzD6s+ZZyKCctI9JGS2vcfI2GRW2D5BTkkpJ+WUlIB9bplz2KFX2HIGdduwO29lpz79Ipz/9jx14SM8EFJXENBU4MobvYLXlRSs8uuq1Qk79Bdn/odlzqQIrThin/5k7cM5O/Trq71D7zVc5aWPPWJZ3ztPjRMz6zwMqMitbqbQQAGYB159SQ4nqVDdu5ys59H5cS/mjxSg7PKyWSnuKXWZ2j7RfW0e/GKF5WRBX0sRcQ8aL+fBSkVGKeNI/tYxxiSFRISSxjz1066IMT30p+XweamYDsbxQa/QztIxpmM2Zt3O3mPnY0A/GOf3kO7aEjHwlIKmRFCJR6RBHhJhjCuyuRHwhPtIMiJVpMtK0JxqmaYMrWaqcKwZvmbX3OK0jQZatwu1/lOT5akWyzPN5kvVfA+rQMN39bpp5RV5RChF0nRF5FImJqRcjt9aOe+aFXxiArBTr6dFRa4UESo/JY+Ysik0Isg7SrwFEfDoBZBCvtwvtqneHY5gorCffduG9/js1J9O4Loan9Z8rOHx1jGOHOM2Pge2Q+OorucB+uxo3Cfk6tgNgn6sj+sUEQreS4TpgARvRIRVPgsRoYj4rDSHyu6vAtrifuuhEvM6VTfbU/eeNnQEevpCj16My56gn3FNeZh+JBvm295GM6r0PbV/COo7yO2THsS7DWNak0hDeRGhiE8hKUgU5QlT7sQTCfacEvMJIRGPRDnXCuaSQF7VjarM5iDVytVcKc+Uc1tk/n7e8O28als5t9LHj/pZd1dPAV0waUGVk+qm0fL0VD5yX7JTt2x1e6srduXlP2n5cF7+5Tj/j00+cu/1+OrlzgIHUe5EB3tqdCyN4+Q6iOtAwWyBXwxpif3Zt/PrAp85oof+7Eyfk4HLMZ6h+0y1fU5fqg3um5IXg9n0EPvCvgDD6yxvs4wHAh4fA3Y4eU5+elA0Pr+wYBwFY/oOTEIxvG+3b8oxFEo4yAk5JYZ7UsoDcs5KyArgFehn4pLlWYHM374zNhN1Vm5q1W2jmt15zRGZ4X9QpuWka356ovlyoTnfva3TNC26rXLdCstVwnFnVuhTnnVDPqBqa2XyDOIq8h8cPDIcufVzzvJFF5oURESh+wfBiLQP/lLM4Vg57Odfqrz/1vL1a4sIRdzhy7bRb8X4dK6DLd7Xta1K2NI42Ep45PXoilEy0TF4SIhyCRMOo47zJDge8QwppXiliW/S4bzi+hvPyOGjKuWdSanQUISRRgqPnQZzR6RBZrvNLModtl1XTaOca9V1oyLHviNlNYQb4spvszMzlrq7voewqzVsgOIy7amAKKyqa834xnf64gVO/aXqptEah36DQ/efrvl/W/M/BTs49K3K9wo6qqOjekB2UkhC1kNZzFEHnqzmYFRAnOMJjDeKIzcRup/q9wWTzLTIYZ6iRO3viFDEABhNiBhkEaGffbmRI0K8LDAYAy1FXvpd1NZlGYkyJzis8ULR6Wgw99BuhydEBNUPibRkqwmdBl1TepnQmN8zyJSHKZkryNuU2sp0D3FFEAyYu3uq20T9L5CZN53g8EPc5TBxlOgxMQW/JKXKETHUHdoDAuqD9+NyxrBlEkL5Mg26OiuwiT54rxgYAYUNE1mir1KqlLGXummUME7D4QaH3uDQbaS1/zUn+AW79Dkw9U7dR2nWqZtW1Yi6qWXjrZtGDSvyGlTk7zxt5DV8ylmplO06diMvBcEofdhraJlHhMeGQ6ZAAyxBSSRRBE/DAsAw3I8/GFRJg3D/Dp1HCTuqV0e4jDsXS3rfE7tPU/Qf5POUjPzQLM8hL4fM/bJw190DxdEzZZqynOBn3lH6NuKOul9oNm1TmSlLv4VUxuIRWgosieC8ezTGMOqaQOxH7/vvgfLIo9TjgAp+gtu7R8mZyCmBS2UnHEpSPAByFRBFkql+E9V0ISB6KA5+En+MBnoRQenpMSwfoZFGBNkNpXgElT6gxD3v9qDxc24XMYCyBobiYwT1pH9ihBTl9ruW7dd2nCtkSSllVSzYM+GqquErZXijaWZK4hqaYiZ4g3fYy4nyXcJEd1TIhXkCmbOj8H/O4l26J5Xbzbrsyg8dun8pbrvDoU+dZBrkRl6l0xwGFM4TOU/zA1zyBBJM7ERRLy/goNMRyX3yMRQdDZdzNUoIxm0raYvgSz7IvGQ8UfJ2RSY4SFQpH963o0wL3MZRYGIU+RMPxx9DqcITaY6J7+Xh+lkJKsaBCkUAPaw3kv09vZ+j1Mdahtu2TwHjQiH7u4wXC8HEm5axstd6PkN9D+uuw0BpFwrcGvnQ3Y+47kJJEYRAylmRCGN0ARKGFqMspUo2wBYHXuGEc00Yp9u0jbw7r9oWxzxTM2Nnjk3NFuzST061nMDC2f9Zy5xv7LPFXHMwK3rLwtdtzYK6lnf+XiyknJRdfqjUT9DE5GB7M01JDy76dXoHpsaBBsmdxYEEfYesZ5g3LJ7g8Ph+LLI9u3zzxhD2syh+/OEEI0xKtmYMpyy0PBz6xTD1w0Sngh6GJ/lPoqUZ9BT9ypOm+jn101TSHbUZ+H90NKaFlfkBKgsNPeOiOJJTlhlKHUp0ZQ5A3JBvX8bDvha9hnLKQoIAt8oV6N1HEfOICejueWTTjbjUggwm0fOpMywJzUy4S27JXYiS3Ill6QTPXQqmrXc6P4ejtIixNqbGYX5BAKCjQ2iQJYzVn9kKZV6p7NDZFFRVU+YUzysGZ+ckcKKnZmKKKW1DrdB9OBRkXJPhgonm7OxMZy/OmJBa2XmXI3f/HfqHD/Jufdih+1iUDMo95VYCroH8CH3iKskOtGC5nfQTCT8/2l0y4dmpp8pMdEro8MTv6VFhsSF/ZzLsAE0NN70khSljrwSe/3BbDrWfKP1Q5UmeKsidbmqU3YNK1cuEAPsL3i5xwlhM0JonQIxc10NEhNIBIjgaRPF+HyEQF3E8FTGEI0KRQmkEEdyJ/JIyDjTnLGMyPjvXyEmpIKuqq3JUVjeNMoZZN7WaplXDt6+mnanme7kdtuEjdzvxBY67AFtb8G19xlF8i27Lbr5uW83mczXQmgWC86swdnGllKlbyHWVovyklBSRdP8KKYC4TA3Y6Z5623SSfS6dxrDHNIPE9zBnThk584dwnGWmn8bP1gjFmIfpfUSJizH+PnEVjfvS0R4QmSNQPgAAAuRJREFUOu4YBg0U7t041Hvhg4CLf4iDaH2kjvrU5Xx/TvqSvzM5hhJZ3vfAPf859dvzUzylGYqIx5EPZVYp6NHvpcJLe1oYDZfj4EyOgaj9TU57XpQZEZABMDIC2yyOO2y3CRHxlhU7Tso5K6WsnCpVzDW286qqZSRyYDyFPv9ymtCUsR36i5cvZKfuCcVH7v6zNe/Qh1+KG37L3d/QdeyiYRJ5FqqPXFTZeocaTmMcyv4UfKl+KOLjuKtawBqQg3ua7PZH0OxcPfNZbpif4PBTOMjyaJ0QHqo8iy9ljSZpfp+IVazDxl72CzMRU9+FPvYj9CLQOIRCIjwhImCPQ1wRwVN3OhrC2l+Eg7HJaiCgEaG0N8LA+JKKoRZZUoUDzximjdCwYx4c+UwtTr3m2Ky1U8dZ+7fbFzjv8tvvOPXlyYmWHMUv2b0vwBIH3zYsBppGLQ7d5TpvO/XEgiMiFBHUJ5Qz9YDXweVgBDoCE4VXAdODAO93GnMEH9/MVF5gBjEG5PFNHh4fxuDY7bTAJGdcEbr3dCbWN/2lEbQ3IkoxJk+hKPAo9fJO1Jja8IDu+wz5Md55HIN1j8kfyiY9qlPuqc4l8JkPt/znpHdxU/qH1HGuu+tr/k+D/509s9ltGIZhMCmr3ql7/8fdRy/NNmy7pIcARYwQtB3Jf4EkC8kOi6nDku1/Uds7pP6Q0V5sxigAI6hf0FbW99/qEBpaQK822OZNnsca0y7kBrY7sN3eOT6jBgG9J4E8uKmi+ixqDAZsxeEkmL/f75o4lkeGvgI6GfrXP/TvGfqzs7+mPr5x31jqwd5xVU4/AduySwYPY8yi6A7Jtqq4SZN5D+xj1eFBu8nMu4aa7HnQl8tv0x+O3Uyy6zeCeALzJEgvJkhPbGrSnovnsrHoNPJ9a0Un4+XGHplRWZ/lsqRAyjrs0hkl/uyMea85rxM4egL2Uc1jerZl/0Rhv5/Zemnn+I3Nfyyb79YHAAAA//+a8lQHAAAABklEQVQDAPkdWjlGoz+2AAAAAElFTkSuQmCC"/>
          <p:cNvPicPr/>
          <p:nvPr/>
        </p:nvPicPr>
        <p:blipFill>
          <a:blip r:embed="rId3"/>
          <a:stretch/>
        </p:blipFill>
        <p:spPr>
          <a:xfrm>
            <a:off x="1334880" y="2976840"/>
            <a:ext cx="4562640" cy="5431320"/>
          </a:xfrm>
          <a:prstGeom prst="rect">
            <a:avLst/>
          </a:prstGeom>
          <a:ln w="0">
            <a:noFill/>
          </a:ln>
        </p:spPr>
      </p:pic>
      <p:pic>
        <p:nvPicPr>
          <p:cNvPr id="71" name="Image 3" descr="data:image/png;base64,iVBORw0KGgoAAAANSUhEUgAAAfMAAAJSCAYAAADXpyydAAAQAElEQVR4Aez9aZAlWXodiJ3v+ttij8jIPSuzKquqa+m9ATQaDZAEQRIEwEUUQUokpRmTNOSMJDOZSRoz6a/+ymSmX2NjGpM0MpuRZjg0EiCItRvdDaD36uraK2vLzKrMrNzX2F+8zf3qnOvPX/iLeC/eiy0zMis8/Pjdvvttd/XrEZlutbbkA1aX/erqSh+wLKNbH/ar16FbJP+FDqrVRT8IQR/Wr662aRl28qpLrL+8Diu5dLvOOjmd+uQl+SvVBb+yMh+gdBdIk9FvCHvaW6XfVgmFKwz3FtVqan++vbK8LMyXZfENZbUVX6tVfe0xxiptCPYxXG9HpyzXr9fTKB3qk0bx7aDeWPU9UV/1tXW+rTMv0DJcX7Yv0vVlX9sGNE5CPdpbl231rF/JBzVfY35AnX1uKP6ka9dZax/xEtq8yUdyu5Abn0Fe4KE60kFhu27IHy6e70drPAfX7dTL9c3Q9uwvtY5/1vis2bmWtxV58nvGv28oufRbbdtYa5c13eRXoa33tnn36nsD5A3dn8i7Z5urX2R6U9ZQupNuAy/ZL2S8KK/Dqxd9m24DnwH5HZ55/mnc4bNyeRoqMNBt4I85GKH0AQ48cOCBAw8ceODAA4+rBxy8IQAM98qKwFf8hZAY8rFV+v5svfcQkFvQ+1MflAzjAXo0+FR+DXE6V+EwdXeLxthvzcKzLV0apAi5LCPJbok74NPlAWNKYLDje+d8zAy8CYW21h/aY5/BtrQktw08t8VoQCUzSiLyZGlPfpSTluXV2WF8GF7D0Ayrxm7x2i4f1SO0xg6r8g7oHEBhAehxqRMRRvQoHT4rk6Fw+Fop5TB1BuvnfcKFh+AQD3zJ1sxgZiGZPvLxNGe4p+RnGK7G9qkkJ2F1QXFGH+HtOUMKwa2PWh3Jz6PtF4O1Y49JoPGW4WGonMlSuOvysgYZwHioCa8/L7N2G2ehxHXIs4hCFewAYiHsgMWWqkqWsKVK64nFoI2ttnFol7Zv17PtpFPeZpvRsSzw6lTqHRmGJtSUzBDp86C8PiXd2YP4kDroNCw/0me36glZeruh2izDJjy4mPcrzRkphfohVBftOqxLbmmyz+p2JmE6MstjFDKsw1AFUsLzkcUZHeoOzAB1QgE8pAgsmK+wA6XbIE33LSLlZKHiuw3xbkO2UxUQypEk7d4V5tErL1++a3Hq0cUrU6or8wlPyOZe6Ge2aHuVhbZVYR69CHchL5Nl2aYwk7kZbzU2kZH2CvPjUjICOxIqLoRyZZKPOnEH+TzF19dhOqsrPkKbDGFuUkI8FeahekozzOoouV1IhLDd+lutJ1nCVusFetqM9QgFmzwkLI+MVHmKk5/8mIM28+l80y4TWaddVU8ImXwoLjAabsXzUGaWVrzNMyePs7QKkK4DaF9ZnSxktvpFRw+m8zyyuPyTj5MMnTo5XtCltMJNdFJxQEYbElt/ZDptOj4lYw25xTzLbMsVsxDN8vuFJAq0bM7s7TeESgt0PW0PDc63OFJvcksdnvyzETxhdKrxm7ZBeeLjoTVXSBvSg7nrwORQt5EqhZF/AGW1WjEU92QtncEyMGcN0tHQudq2d9K7HJEOAeCkG2QBZhYg2z19zSOHkDZL881MRcyW/2kI9uYytH8kLyfC03mbQgMoR/84RTe1a5Dd68q77A5tq7YSukr2KCE5whbYc0yC8B2wm5FFmmYc7G/sp55QKqDnZGQsWgepQb4Q2K+UJBEDCpBvBKa6x70ysvHIUHU9w059lod65MHosHfWxr3ojbyFXmW7lefBH08wlCxh67xlc4Z8beXl0/m40eXroOLgV+bTdiVJxEB8UiQ+ZhbjeV9ndfIhayFLKy5+WToLld+JS2bI4IP80YbkCFmapcjq5MN8vuJo1+8KVZDlK06ZeR6KK1uhIJ2V7uLB+h19QiH9QT7t6PYC8gwy+tUmf+mTg3p+P2qEgdMZjNjHlwzfXD3jQh0AOkGkGixtKDk0ehGqIR+an7iod3SQ3UTbpE72QeQx9gDbMz+I1a8ClL8XZomv+lSGPZCh8bEbbAMf6btFZqonH+b9ukUWjzd51rYKd9+SsJd/qHOQ+oCwC7aEfrELfPaMhexUu2XoL4iLOe/O22d/wp2XqLWFnXPaHoeNsrX3zfNqtVowM7Ti1j4e9mqvvNaPNm5mwWdmaQh7uPqoDb02ZWwxM4PZGjplLH+4Wu1EmrGywOCh3JKlPpVhK0JVV9hKnX60kt+vbHB+6ANs53xoZl39wcwGMyKFmYV6GS9m7em9Xg6lB/kKd0+wkZV8rJDRoe/BdczEk4sO7/5sRSNe/SnSkmFoUsrNn5InbE41XKl02g4v1RO2UzfTTHXFI0OWvzEUxYZcz6Nbn3AqbGMDwbYypNTWK/r2AN16ze4apjdzRx14ZyUGC1HJUCQqRCgUCohc1C5R7iPBgdADDxx44CF7QPOA8JDF7po46R7mbc6ZvZiG8j5lveiHzTMzmKV/PTBsnQO63feA81q4u6DtlVGSwIC35zew/vD8NosAQHX6Ab0vkpsZzATPcA3SjZxZT0cMnuHmt5l4ZHDktYZQk98XjKcQZgYWArTLdATH0BPMDdlZsZkx7QNgJA+351NgoJs8kWGNSCXroDrDoLuamcGMoN5Bjoq75BkgtsrPwczSegyzbLM0L0urnudjd6C/FCDUl+hL30aqHBWknyk+1QnpwPeU3dElF1G+kMvaGCU/fQYylqgNFSqdh/LMDGZrIPm627M8Rb7uhni7ltkaL7M03i7qGZilNGZp2JNImWpTGGMCg05caSKUKz+Htg826JrPz5F3R8kzyOjORcjLynJh+BaNcJkZzAQwFBQ3NrXBOv3UAKZ6opct+b4QytfqG3kKWJcP8jczmOXBXBP4gC6FbYT6ytsIz/5KA1jgkfkz9Ku8LxXH8JeBP9KN4fpaLIGZdbI9F1mP9KeTOWxEeuUhPuJHpCw43mhWFgcktwd6+kcVBdA96+swr9+d6dMpFw+hnaH+1FdeRrNe3mbpdp1OIFlClrFZ3VxZX53avEJ5jj7zZcjPZGWh6mTI8oYNMxnr6dv5PeQ5thCp1wSG7sROwFtdIkVIkKZnqOptAZlhPUPS9bhNtMaCXmB21skZHXxnPMRzA1Q9IzBoHJkZwBu6ZJtCIXRERlSWgZ5gTo87I1DYozifFfjSj/3CPG1XXLwzqKAdDw3ajit7qxA91Qmm7TTMM5EvM7Rtlas7vs7LVXw9Ml3W53el20SBPwsU5nVQXK5h0aa3aDKoTl9symV3CkN7ihUVUjwPZW9A2wd9dWZ58MuGihz2bRldjUK6vMx8nEWb3+QXeLXDfN318Z6MqGs+P19nM775Or3iXXx6EbTzKN5rQae/PDekdBA6Yrv8i9255KYcJzNmUIcgKpc/XDStKL0zBP07lcmbcR/GpCJM5/2SxVm08RbvXG5GqzCXvTGqegT9uVbG9FqiT2wdjeQMgz7cOtnD8BBNp0I+MoROefJOXPWETsbwEekihE6Yq6Y8IZeVRbmYZ9G10LNHBYTG36Yya+z2b4x9uls52trV+bpL90Uq35CZ/lm4LxQ8UGJHHsi3744YbaWyOlCGrdTL0e6weo7To4lK/0cjGZ35WjoI2ItLjPmGvhesD3jusQfStkOno6Dn5cwMZmsIVFzTwrm5wpChfV4u0c7b84ALK1UDtdsFUbYLPLbLQr4Ttls/X2/NDpNn6CCFeYqHH9/Utt1Xh/1i95k+JI7SXdhM3DAL+iAem/HPl0lWHvmyLcTVB4UtVNmcVPZl2Jxy89KMh8JNKI1lZnoCZmmIvb4oxsygHz54K2bblmpmMEuxkQnzw+cK21i0n3PUbhl2omfGQ+FO+Dzsuvmxqfgm8nu+mbM/sFN4Yq2mwdYSG2KeOZuBxbt1U0w4LtoyP1bs1MnHO5l7GKG8zdy3h5L3nrVsIwYJGoJkEIu18l1ltsZ2r2NhIpHuRIjvRCB57KT6fq4bfCP7MuxE2YwHw8C3By/lP+LxaZvOrz10/ixkqV14SqxXyRQ7MZrtn/EKfHfCa3/WXbeYezijopsaGwhE1EbOSZmzeoYk3+JtZjAq1IHxmIhH/1rMhb7spL/+fjAPEXfSSjwEDJKnnVb4RRA2g8JhB3SHbwL0i4c2wB5ebPcgm2FOilmuzSziGExt87RVnyLVbvqEY0Y6IqQ9czJQb7O0LMcWyLcpelzynXzYBetF2J1HvdBVJ9V3Q153ra2lgp/YVrRtaxXXURt93eG1riwkae8GW5gXyh6DR8c22rkTdQf6qc18nTwzg5m1Cxls8CX7BrN39aa4zvyWn+sYV5/3iNlrYiDTtVfYS88sD9LZBbuCnLx92KdXZiMt35GGw/aDHQnZYeW8jpndG8LhxoPrpYra21hi7FBmDsafNTpjNA8mB97DKTOQDQk47XOB2AY/OYj1H80tfYX10uXH9XmPY1oL1cPU+2HL2y3b1AcE8WOoPikouWU8rj4YxlD6Jj+Ry0cByh+mfp5GfsrqMQx8lJenYX5eXr5ot+OZKIWb8R5UvlndJ6ZMThDaBmVtpwWwnTV8kG9z8sx4Dc9g31O6rjcjdmgtlsbF20xPLuQMmdwfhhioih6WhsguyyL7OHwcdNyu+x62bTuX16vfZ9ZvUpaRbDOU3sI2q3dV2y0+XUz3SUK2CQ9LHckS9l5ep29pruVpFINuoVxnOjQq7y79jKXUJsJumL1bfHZDl73h4brYZp1HC7gKZL+g+D6CcSnfR+oMoYoNQfM4k+yufdpQCv09siZv0MQnPkJ/XizhBLphUmV2uDcrCwSP6rHmg0elwYHcrXsg66+hv7Fv9eybytdczHAzCR1emxEdlLU98OSPFwcdWXSQNzgfb/uj5yLaiy6jz8L+NKEzq9PmkVXrFWqjkQd1yqpmA6RXtU3zMn4iCt9QqW8Wkj86QPdFsk6R4t2l/BzATPHJ8hXPg8Vd9ZXOaPOh8jMoP/BgJBieFawPWT7UHZiQsh12+gLTWZylPe9MDxWSHCFNPbJQ+YNA8i4fBD6spJBB5xbPDiFzVS4oL5Qxr9ctGiFXFvpcLi0WAVmedMriuxKKoZAxUzyPLL8d9guCnVk9EWXxLFTeI0anz8jpbWR5WQjl99JzvR1Zuh0G+9fVy3jmwy6Sdt3QwPm4iLK04kKWzkLl7TI6rOkD6SxfhIWbaYVKKz9AsrMK60KSQ/4QRNYPgY6F7XBD32fR/rszWzPNsnQ7HGRzVi3QteuEvCyeD0PB3jxCG9Lxm4VBcl6fXvFANPDhsnVsLRQz1cvCLO4YyecxGW7lqWwziCYQb3zQ1myHmYUbidZyDI7Dcg1gCuQBNpwPYII3tnBZmycYQvzyIE/xRo/LSNcFObGLzpgiOjwYZx20YQzXA+sus24KViGFfhHQGDpCoTHbdQGsx8IBNx21rqOp2nr0ZmLMFhxD3QqVzkP5m8PQ/ZOn3tAf9ZuJ6AAAEABJREFUOn7kPolxtXfaNsYM+YRTladNbSaq345C8QwgiRnr8KZ43haQ0SrFjCwZwk7dkNrig7pCCEwt6BrSyhO2wk70guooXA/lP1LQuWA7IOEzBQ2mRmm+4ioN/iQFC9buzJYt+WmNr3ivIWNLf4tfxjsLVdyJb0Ijul2EUReBAbmmuvucrxSXDaF78mGckwRkurZDrzAw2djvkbuCn73v9H9IZK58X0Zlm9C2D4rnsRWls3qqk8XzofL3DHL2IFB4Xp9+cZINujUDD6I5KP8MeUCD/1GbKx2EYfQQXYZe9P3KlJ/Rc6qDkKUVasI1M0WfVBzY9Zh7QH1YeMzNOFB/lzzw2C/mZgbTb9wz3JJPwg6I5utPOLZUcTvExkoCg128NZAD9B/i5Hbf6/O2IrJXXTODmQG80evaRR+aGcxS9BIV8nLyzFJaMwtFXQ9mmVng15XPhBbv8J9StH3H1Zy3dtEs3Ks79DnbHe45H+wOw33EZTf9NIxZD1veMDoNoDGz0K/NbADl3hWHuWLdvNORpv4ZsAP9drNdpEtHuSczwtXsSTBsjyfhJ8FFG2ygz3TEviH/M5JB8zuWZvEs7BTsckT+zv4kRvFdZr8v2W1HKfmm46f8nxRth9lBnV3zwEG77Jor94LRLizmmgE14DaDaHZJ/fwgV5zvU9qcmvNIwZ0g7w3Swi6P5mqHJqAX0YZagGQQ4X9Q6sigLHZs3/4HHfI7VAxx5ekVX6tCvnkZjPvwPW3tH46QHqI3M5itQXzyMFsrM8vF6YLUT+iqb9am4Tc6CPIR4eU3PNzLzLp082zjvG2Km3XTSEPl58Fqyh4KqidChR2QgdlGOaLbEth/Qj8ivy3VexyJ2WcgZH0oC5WXAdbbMvPYsp8ynpuGfeRhj67Mjqzde4USvanOHKgDxp6ZwWwNYrknyOxZ13/NMtkOhohw8Am/4Queo5bAw7p6+Xh93jC6ZLaur9uVZj8dhtfA9nXAgDYeRkxGQ25ZdLvhMIYNQ7NN+XI+huFv2xTQp1oXu2Hk9+GTz+7imRXskPcGnhk/hUImpx2up+9B0qZ8rAMzg1k39t6gvDMZV98V9l7wYyKBPulomovLR0KnbENkn2XkdN9nmu1cHdmWYT03W59xkH6IHtiFxfwhattP1Lb70OCK2VtaP9GPPF8mCL0U6ZcfaPsVMp93IGk/Oj7QGG7n7ctgnd77UscupeRQoSvzILHBA/IR8Vgt6BuMeAIy2AbhxSkLe5ikMShAD6EHzUHWnnigezHfpI32RPojZaqOJnS7YL1KWsiUl4WK7xeYGYdMG4qvR7u0v762oYgs0lqKtEtlu9BO7svAzDboPVBRI0UeTO7tLWF7K+HJ4b4PffXkOHfPLLF0FMLCLyVrbrU9k3XAuNsD8nYnRxM2v3R00sNFhm0s7RSG4/hwqDJ9srCXVA+znH2+F80u5u3i95Nta7UfdNiW8ltrHDPD+p9tiX1CKoWx/zC/cfb0m/XMPcg88MCBBwZ7IF3MOQ/qz3QCeTuepUOoPA50DfhA0/XQACQbTY7OYH0BlmFLl+RJvsKsYkgnUsiAoX7BgLqJLmPQFeqX9jz1ShF++abHLzqYGczIp9cv8wTe1sV1UMLMYGa9ycSP6PwiiX6ZZB3MLNTXxku+EdYzU15AOBbLlZJ38BuMmUSWzkLm6g51+7a5KB4ejLqa8ZlDr7ZKf7Evbcs0Dph11zNL0+hxmbXLrF3o2cUyH3T1C/WbhJ5d+8VE6ZP5rF17Lej4VoyJLJ2Fa5Q7jq3XodNHqG0/5qqTlSnehU3qZXV6hQb+yJ8M15ezBGbh2V2kjaR8AmM+oXgXmMeSfX936cx5o2e6ry37w7x8f+/0AelMezQPCh27lL9e7XSMcAStL9ibdEcX6tcvPozkrA/24xHye9k7DPO9paHlawK81wTFGWwt6zMfM9ufDfeZb5hH7YAnrFv4bNPyqP16IP/AAwce2JYH0sVcExNhfPs02Boj7lLMIqYNZimY2KXbtslH9YRtVn9MqplZ6nOddLTj2YSbhZ0N83ZsYttCaNfNeGahss3aOrRDlSk/wJDq1y4DL5XrTZDRh3IHee1FKJzYtOMPRfh2hMjfwnbq7mWdXFvupZihectHwtAVDgi37IGdVAhvp+nSsRM2B3V31wMDWoSjfFN5eot/yMcpQR/pJYTEY/CQn/LYa5XzshTvIc+Yn0cPkm1lke226u2kEmU+zE3ETlTdj3UNNlitvegrg6UeUAzywG61S56P4n3lDtFX+tY9KNhLD3QWc+OANr2Z5yDB2SSpUEi/gWy+gHe9MfFtCZxsoZ22ACPb9WBWzztHp7pCqN+TeNuZmb5G3mZ85pCVpWbIA2sw66Y1S9OZIh7yE43X4MgjI1gXevCHgoJMxQlyhJkBuhmaGUI56bDhoizWwWaysjLRdWEDs0eXkem4WUiHmL7bMQRhiqt/CExDCHHs0sUGEM8MwdXMCzIYhvxdEvUI2JjRBt7dooORCP1pt/vKZm2bleHg6uuBjo/abaT2UR4rcBbpzBEhrjLm97xVRwg0OV4dYnWKPDoFm0fE0zxC3+kXx5BXv/r5/CFZPclkncUcYTLKN5riSNduBp22VjxDlzPVEdoFiuagKDbwBy/JyMBkz5vlD2vCpKieKihTi6cMyUP5vUA+WnA5ohA6c3AeclfGJJelKLNVTwhVmFa2YMF/im2CrD1C5RxdJ195YioonofyhHzeI4hL16C/dNkEXX3CqGgOKhOYu2u3+OWhzUNoE8rN8ndN2KNhZMGe9bLzbdAuUxsJ7eSWg1A3z7dXfMtcPzsVNvgvZ7rKOFdpDhE6QylH0h3NfK/cLK5QaSLr2/mQ2YNv8RgA6TqIUaAZwCcYOYjRk1+eW8y5bqsTbMkxeSc/+c4a2kK5ZQNxLlMdVNhAszFDO+uNucPkZPIUZsjXW5cnfYRh21/V2+y6dLR2JgPlhwmF8YP7SfKAGp8I/eVJsutxtIXt0FFbcaGT0YloHIbx2Hd8q16GTrXHI3KgZfBAupizDUNjazFP2OQKCfDtwwb+ApxxFyA2DAPLYR9bpc/4qp7kZen9EdJrfBHnk36TL+mUnGLSWchl9YiaGcxSiIegsaeQnDtlZilNDxbtLGMoMBjiFn+RZb9EpngAWZjZmlxnITt7qJ4gHZVnZtCP4srP+IU4/aL83YbkmfGZw27LOOAnD5geB9h3Htg4F3IowMwCMnU1f4Rxqrk+RLKSfGhMiJ9CRnveKhON0JPgIPMReWDIFmEPeEQKPkyx2aKjcCdyd1p/J7J3UtdMA3UnHLrrmlnXhNJdepA68MCBBx6WBzgSH5aoJ1XOvrfLQX9mAKOiAgPe6WLEvZxvAtYi9Itc+hv0FGhf1n5rD0mu9+FNjG/2IZ1/8K3M+5hvrjHMrA20Q6Ud41EHQSfqZeFkQOWG7GJ1RqmH/iZePBEDliD9R0J8d2g+lKl8U2DjJR8IG0vWclSeQZtdM2NAmSRJn9Q7fGtShuKOL+w5MFt3xkNhpmdmT5aGfpmOdiptZvRVD4T/uUh+VJmDKW0OnUv11xKMGQGYGYy0CP5mlwjtxfZnW0onAX0uM4OZbSg1W8szs540GyopI/iLOrP90YZnntc/nMNwLY/6+dTLqraboLZBXzPG2ujF3ywtz8rMutNZfr9Qfh2EfnX75Zt168BUagusU2WDTPbarNDMYJbBwUK/MISr3R5ZG0DtEQq2+FC9wIvjRe2aQ+DZLtsi1/1DrnE2EDvou5n/2DrB6OAvh067hHFsMFsDzDNNOIJxZPoFBnoYHwID3RlPxbvgmUpSZDx6haRIb/LMeG0IWZYS9X9mtm6om7NXZf05fGZK6BHZOoRTRQY1ZIjsg8cQugxrVtua/CTXztphIAUyDMNqCJuGYbNdGqm63bo96pkZJxDbWPKIzdyo0EHOo/FAj76BXnmPRrsnSarJr/YkWfSE2rIDs5wZW1h3O1SbC2YGs43Iy0oXP24IYWk2AzODWX+khDt7mhkoBPkr1SV9W8vH8zSD4oa1n0G0vcoldy/3O+IfQCG0tJcK7TxjoxDtVL9AL7aem2xBNEb7FfaDys0sFGfys9DMYGahbJhHsIMKqL4wTJ39SCPdt2uLmQWfmfUP94XNejuC7ViVjp+ydme4Y6afZQZbaZehm0+EwmfZsY+n7eHN3NoDVWEGKM+wdjFuzBM6mXrDEkKGhSdJsCmwd1fnmL+j01ZlyQaC91Zrrqe34IT1uVJMWJ8/RJrVuuxjetNa4ShtABGL0/mUx51pZFOWXYWsG9JZGBJ8GDHEnU3s3Jdw4zFEhX1M8iTZ0tfNYeHoWzqwQJseEclXCkO7h8jBY0ce2GG7dMvm4BU/obvgIPUYeMBpcAkbdeUsrZvfTaHG9WzojUQbc1gHm2Fjje3nrFdJaWFYjpldWZjVUzqLZ6H45pHl58JswjIToQrajsgW1ixUUT9Idi+IXnwFxXuhw78tt9MQGbH0yiGLtosz/dvJDYH6SYcmq6twA+XWMwJvbigU9qy9Xo7SQk/irWVKprC1Wjnq7eqheoOQE7MhmrX3ZuGGSgcZe++BQY3Kco3xYRTZrG23UhZkUW54yegXBqJtPTR+hC1XHmTDlhk+oRWG8FNnMV/fEJxX4dnhBHQ6gF7k14Mdg2tHqN8OFe8H7NJl1MmMTyJjadZOW5azSUjbQB59EcrRuYy0eTBJ/3Bp82sIa2enBp2hDDVCJ29QxEjQD44iU5Coz92W2acUsikH0y/KkCuyS9UZNzOYpWAy3KE9QQLeyjBjOVIovVWYsS6R1aMXU39SRpCV8ysp25LSEwSVZ3lZ/e2G4iXZqp+Fig+LTA8zG7ZKSkdyM4PZ5kiJ+z3VGAOwpf7XT87O82llYGJmIXyiH7kxhn7xYRwQ2m5A+2LYcgrsp0s+n2RbvcMYyo1XpYfiMYx9gWYobk8uUfDBgHa2hLP5PnPBk6mOp1kCA910fPhtUsX3BPwQrt9+D8jJ3amsXWS1QZWMdxZuINjDjExmFu6hqAPWBx54Ij2wV2Nnr/g+gY0QfgHOzDZ9Q9BOS0i8/iRszbtma/XIgG9WKu+DsIPk51Hu4PavH22PVBNfYY/Yb2DrmJNhM7nGZtOfskWkH3yb2RoRu4H6RIa1gu3FzIy6pNgeh+3VMluTaWbbYmJmHd3NbDge8h8/YWW/B9EvHI7Z40FlZl1+MrPHQ/EDLQd6wJyFth1IOCRBmFc0PtprjtJDVv3MkmnG/wwav5nJtlnhQdmBBw48sAse0CeNgwl6Fxw5kIXmM0JH6QNp9xeB+gf3vPtLqX2sjTOzsKMyS0Ppmg00z2NaAQwFfrEEwvl9wjpycwZmgxd5sAA9gfQyszSyG0910EHoJyfYkeofOk04MUjTqmJmMH2FaPNPSzzPF1IwAjPS5ABD7lKCUP0sV/E8svxthkFvKiKNUhaU11YilNEm3hw1jlAAABAASURBVCxay2cid6dWgTzMDGbDAbbGwsxgZp0MA3+YNttuCBjbJo/Q55inMM3Hrl5mqa67ynQPmam9A9h8oX3Vp2CU2AOhjEW528xglgMsV7rDaLud1Fb9IN3Z5YYWZGYw68b6ymZr5VmZWZoHy3IGhEPoPoDD7haHtpPyazDOSRkQDOOsvEk/8KRp0Q8tvrYFduC1a3amellOpywOyg3oCMXGK5SRB0P14zzAPDMH48/Gik9QztBtYTR6czhSbLy9sviQd8FQPJRFdKKKBEWY2b6Njt8MbbJdCox8BoEkm91Bf9onG/N0YktbkEdGloXYeFmgX8tHSBvXyjaydCfEzi/pk3HhAICQpbNQeUKW7grFQOjK3DRhQf9NSbZfaKy6HpB+bYQyxUn3Wb1lfgCdEdq1HSq+Hg/dR0ExSt0kDPMKSYa9aV7oclnYr57K82VKC/m8fnHNBfl+1jfej8Ee5W9oTxrExRlySK+yfB5pvOxqI40n4IQ0BEgy6M5kUQ7Wo1OGzS/Rqa7CPJTXweYsHv/STcZK6Ie0MO+bPvGuxVxvc6zWvtVpADOG4KUgD2bttzvs+PNKSd98+jMTl+GEGv0zY/NnyFA2LfJ4DE3XXLNhvA5pR1bXTE4YstKTRKa5X/bI/DyUl0ELOE9UozhGeX4FhXuLsOoq13FVzpARH4RPggc6i3kYINwxK5RhGidm6imAmW0A9tklvTME1Qww/uAhX2aUmkMq3hgIDHb97sEwLOKSl6EHzUHWY+sBY7/O47EzxAAzg36wjcs5B8cj2CRJ+N6ihWkbTB6zKtnc1glpuRk9KARP2jqLPBwX89rtu7j87R9g6adv473vfh/JapV08pnA6MH9xHigs5ivWaRGJsLODjBb30nQfZG0O2PzVNYZN6f6LJbSkdmfrCn8LLog9Dn64bNoe9tmva0K7eRB0MMDYQ7JLWY9SLaWtR/7nXTSPJBhKxaxrnyEOMH1Dz6CGysjmhlFfXkJ8fIKOWVjLGF8726tHGbGNaQtw3gwQADhAemoo/+ENob3DxxcO/HAusVcjZxhja2ZwUxwMEQ5MM0dMrZwaaIKyJ0CdKqzUTEIHeLuiBn1o2adXJqhztJJ79sIFQ02MxxWx0DPgZiF3IFv8Bsnu2HZDUO3nsaM/iayfPk6YDtyOfkE/fvWNc4CrhuZ4CcolP+CC9gVFBd6maf8PHrR7Ele1t82C/U/WA2A8Z3RzGC2EehxbfizPTqJNWGOTyMYwnpUHJSV2UF+PUl72dGTcBcz++hkZjAzasrZsz13Zn4JfqAPspBEHCukY2TVx2g2GliYm8PkoRmMz87sorLdrLQgC8p17MMRUeA0FTHTU5embyEuAEnEzFYTLokB/ekZyyybw1R5OzDyHITt8N3rOvQNevWzrjwbSgvOkGt0Zu1KxlaQc9eK+sTa9H1Ke2aLtdCz8LOcKacIbR9kHZMdvZ3zGQhkv/AZMLWPidki3af4IDvzwDamnqzqxlB9TthY8uhypI/Q1qAzH7TTAwLPuTymj1785V/A7aSG6mgJX/xbf4OLacSaLOAT3FSFYJceFvjw0wd1bUUxGoI1gFoVH37vr4CrN1GYW0BleRkli+FcjIibjWJMO7PFK/A4eGzHA53F3CxtCjOFhmxS6RtykVGZhJpZ2DWaDQ5hrCEw2O3bzGBmu832gN9D84DaTnhoAvedIDMb2IfNUhqzNNx3RhwotOseMEvbmkHoH0xpBk7RflNnIsg107TOOdwKiMbG8c1/+Pfw4q/9Cup8e69z4fQw0gkMdvVOyFloIWlUYXENlaSJc9//PuzWHdz4+Wu4/MpP8CkX9gs//hEc384TGhRH2mDsqiKfSWZq9TXD1b5CJ8dDRzlZJ0G704RF3HeI1iKqOwDG5hbWKh3EDjxw4IHgAQvPg8eBBzbxQK6TaA7OI1fLwjyrX4FzaHKxrBciJC6CWQR4I2X31M+MXbm9JSiihTG+eVcaq7j71luoXb6EE5MjODEzgTHfwCF+v689uIebFy5Cx/AJv+3vivDPOBMHHam3YaZGBswUZkB6hQ6gvDTZ8ymaQehZsZ05qK7K26RDB6ozCNjELhUJeYFKC/m8fLxfWdvPHZ8jG4m5yut1zRV1ohlN0FvC+kDZnUrbj3BLx32cdN2Eh2QJm5BsXpSvrHgOsnfzylsq3dfEHbPp7/X9ZX36oRvSUY6S+8VZ9ChuuisMp7zsfN563ymdpw3x9TaFzL17SIf12CBtizrJZvIwzg3WDhGO0x0Xccepx0IuH/3vNo/+BL1L0moexmP1i3/1fbzyb/8d3vnWtzCDJmqr83w2UKmUUZqdwtkzZ3D9nffhVlaRxE0y9MQOblXvBwxh8w5E75eqji1MXda8YCbDAeNRjcGQXgpTmBnMLM3ueipvMMws1DdLwy4WMCYHgSRD34N4peVmBjPrydWQ/jBIyw2MWgDaVzipaMdZwNuyVCc0DlqJyEO+D3XlftaCZ3Mo3IAOm3ZE/I1UrgNowctBpRnalbYVaCFH0I/aZiczWQY5Sn8hk6WQ2Vu7M71pDYQsnYX4bFzyXYABWT+h19EfLHqYd9Yem4UPU5+cLPVT9UMhy1ZcGOw/OlwL3nq7MkZ7EZoGVS9kwrp18gmtIHJDLyMMG23ZmYcKDelPNktYyPTQXERunXrKFjr1KaQTz8Z8j1B1uuABvpjjwmuv4+YPXsFhvnEfrhRRdgkKDiiUy4hGxpDUEpR8CacmZnHjyiW0jIu5KlIuNrk214mfFdh+vgfAvIBNeD8JRS5vROasfN5W4+Kx1Tr7jp6dMkwOYGTfKbe7Cg1jp9pU2F3Jw3MzC9MQW+Nxao/h7XuUlMO0/6PU70D24+QBh5Ir4cM33sLho4dQ4fF+kd/pm80GGo0mnCtgYvwQiuUxxIUiTvDt/MHtu1zYZWMM8Gg+7AbwaC6NhUcjeXekuoxNmKw1V7ahtJCVbxaKrgNNuZ5uITars+/L1vlBvzsQbAz/k09qn5lxl5si2GOA8QfDXgYYO/tWqmAXL9nD5tImfcMuPRNjVM6MTyLL27Ow3w7aKFFQmzB6cO+OB4Zp/92RdMBlpx5QW3WBA9fMYLaGXjLM1srN0ngvut3J82iu1lCqx2g1m6jwG30EB8dwdGwUY2NjKBQLiAoFFCZGEXPuK3INTxZWaM3uaLBdLvKtlFAYoMR2mT2iei4vNxjBRVjhdmzhEhcWhjzPxzUuHwiPq/7D6i0bhWHpHwUdp6BHIfaxkLlTJdX2wk75HNR/9B5Y2wsblREYINID4LG+F8DjaAK7eZEveEzOtRlJvYFio4VSIUJtcQktpiO+oZeKRSyvLEOipaf+bC7m6lO0CDcvf4r0YgYLPYmka0KeGTzjKc3ePXd1HEjfDvzeKR04q62N2ybs/DIjs3CHx84Z7gMOZgYz62hiZiFtthZq85JCH7MEpRiqc4fdkBoxg5FXDuy0ILh3gsIAUjzUm+qYWbBrM7lmg2k2q7/TsjDI5MYejOTxYdCj6qPJUt8YhKCZ8TkIJNnhbWYD23+HInZc3SzV0awdggsSB476RQb06R9BeBhnqsOhRrrw/VkhAZaB/NIQD+/K5Ep2PwSaVCWztu1ZyDrr+z2toxme36ATtOAR+yicuMHHTCVILP3tdtGlXLfzDE5jRYZZPyZ3ZsDYJtcvXUazWkPExXy5uoLVWjXoUCBt1Kiieu868/gmHjdRKDlUKgWUuNhDS5E3RFEJvX67ndKw15eZ7VwE7aQjds5naA7SWYA8uFbLzGCWAraWP0zM2hXMbBjyx5cmb556mNCxRok2skbNQtGwsyJD8BeZKZ3FQwiYMR97fxlsa0K2SL415v2pNWGr1KyPAm2Xo1+oyvsK/RTN8qms+sUgkGxHdx93buT5iHOkZx5SJ3NVFipvEOTP0OfJTHFB6RAOqrwH5ZK7GQaJzGwPoUch4YsEYjRdg4t5Hc7XUWw1aGFMTkkYHkwwvsO7M6cFwW1mabxUKmJ0ahwNl6DIo/TJqSkszs/DCg4f37iCP//x9/DhJ++jWPSotVawXF9ErVFL1SKLRmOVZQ4RNx6Om5EUjrbwrT1Qse2wTy/5JXiZhoQw05NplQlZ1m6F4e2f7Wtx92Le8VXmryzsIdhTWU2yCjvFpLfApJPz5EXYLh2jjDGBwa7c4iWImcJBEN0TiNCvuMt/Ak3bfyat72P7T8Pd04i2muYnI8sMjD62d2ZDCD0tSxAlDYzGNbi71+GvfoyoOodCeDMXEfjS6EmHXb58h9/o5DgqXMwv372JapnZIyX4osN8s4rbzWUsjzqc//QjLNYeYLE5j6VkCQ3+REnEBTtBsZBgcfEOmvVVpj1cAljsEVFr45zA8xXsySX35LHrQtZ8tFus5YvUJzG9k6wt5mayZE2MmZHA1jJysWyyzcKsyFhDcTPGCMWfFGS2avOSxWklLebTaKWgYIt2m2UVkfLiE7yM4SCQ7Im7g2+5UZRh8rXCzzSM1gsMdvu2Hn1st2Vshd9e0ma2SkYWV6j0/oZnK3EkcCELYyMLOUakfwecR5pc+YpxA9Vz5/DO//Df4fJ3/xhvfvc/wDdW4Fmuyd8h2QNzjTzF3VAeG0OTb+F3eLx+zzfRmKqgWnG49OAm3rp4DsXJMqxi+LPvfxtVrGLFUbdSgkIcocg311ZjCT975S/QasyhtnIf929fRYlv8eApgwXdk+APCtzV28h1PXYmwHZWfUBtcbegM7c5PMEwfjty+TpmLG4jn98rTkqYhWev4sc+TwMnb4QZbRVg+ew9iZvrLYNDOnx/2hOh+4mpbyuThe3kZy3QBByzzyXcc3sCD6Hv4Um+OKw0toR9bSb1VFNr8Yr4Vi0Y/ECVm5zQjUfWb//ge3j5xVM4/vwhlP0yzr35KgqcU1xCHslANlsmCHMleUvtcmUEvlLCyLEZvPvpRdxMqrgaL+Pn59/D5KFpzPLYfbm1DF8G6rSt5YDx6Ul4HhObtfCTH/05Dk0UsbxwCz/5wbfws598B++9+WMu9DXScAakEFqxZR2fjAo0Xh0jQBbRE/q3SXwB4HG7U0MIyF1ZOh8qLojMzGBminZCJbJyxbtBoRQmgZuiu9IOUkPIA2n6SMjsyEIz2sq7DzkQHMpeydAnHHZEPk9xbqjDQpzxzHh10lSHXTVk68/gQiT3CHSkUZbiQyNn54Y6LDOzDW24gY7KK4/kEt8Fs+76XYWbJMSvF1TFzBR06RUyejwM/CG92SYhaXpU3ZC1QZ9eBm+otcUMb139RX0jg+eCLUA0nTgHqkSoWrCDEaWFYcaUtTuN6B9TaDx0gf1xW6bQFT7hKOPCs636W6xESemYBwW362Z9rJ3cEHhziHmoHDMM3SBQsFew2c0MZm3AQknnwbmn6ApYvHYVR2YrWHVVzFfrXChHUb10lcftdYB2B/lJ9xzVc87qMF4foVzKQg7mkdpJ/surVVyo3sPhzz28HkYQAAAQAElEQVSDZLyCn/NI/WprAasTEUpHprDka6gcGsHo9AQ+unQFt+82cOLECwD1/d5f/Gu0Vu7gyGgJVy9cxi9+7Rfx8sufw737txA3a+hcEri+73cKN0aCzewzex4m9EPwLUPJ66RTf3ulld8LuT6y0QLlGB96Cy/A+Cbe5KYtTmps0mU0W3O4cOEtzhgk2e5tJgHdteWw7pxNUuwEm5Q+0qL1dhgHjxmfxJ4pNsAf0knYM/kHjB+dBzhBWThGlArGgZmgmNRR9lUUecTo0AQ4gXnS4eB6oj3gOdckWtBRQswFOrYCewZfFgZYXU6KWK3Wwi+URTziLiWraN5Zwfipk9B/ZqK3YP052AA2Wy7m2hTqJFytYuLqnVuo+RbGpiZwf36Ob+QzmD1yBHESo95ooMTv6PVWAw8eLODo0ZMoFAyv/OwvcfHCe3wDb+DiR+9jhsfzo/y+fvTYbPj79FqN/T9IeRwe1lYyC9vJHQWetVswaxA1eFuFKzRw9fpH+P4P/gTXb1zknEGS3brNjIJsMDvqpUVpPQZXfEgUMkFoi9MOux0NgZkFO5UfwN4cbAENCxTDP8ws3dVmPBT24mMIMs0YwcH1xHnAG7ROC4zCN1dRaM1j5c5FNBZvIvIcvGjQ7AQqZ+SR3KG/g0/1U0Fx4pEos4+Fblc1x8WwxOPmqFWD44LsYUj4lj4Mv5jv9IWpGdyba6KwyI3A7Qbml2J84Rt/DYkrsJVsGDZbp+GcJD2FyZkZPPfCC5hbWoI+ERUrZb5936bsBKOjFb5JJiiVSgDtunfvPr721a+xLMbrb/wEI6OGhaW7KBQTLK/eoh2fAoUYjaSFpdUaa7CWT8FK2NeX37mvxSED2C8MLUSFJixaQbPxAG+8/pf48MNXMDEJTE+X4cwMZtbTL2bWt6xnhS1khsWPCioMDcNG2kL1PSWl1RA6QvrppnwhI8zHs7whQx+cAHT8sa5elz7ryg6ST4YHHBdHoynG3lcqRVi+eQnJ6h00V+6iVZ+H09t5u5+QbM/uzeYhbTYEz7EL6aI+L+yZNp8dxpxu6dEEhcYiRppzKDMsxqvcyLX6O0GNEZBwqo8xfvYsnvubfw+f1MewfPhpfPkf/C6cjYKrOSIe84q0P7NBJWroHMQsADAzeG46Ehh+6RvfxJVr17kQF3DiqVMYGRtBoaTNRFp3ZXmZ8xzw8uc/j0OHD+Htt18HXB2T06MYnRxBYSSiLcu4cfsizl94F6v6zfZiCdklLhSTJfdpaFvXK/gyWNepKy5cpCGHFQoR5uav4e13foIf/eRbGB3zOH1mln4rIopacJ1avSLilEHliivsgoQPAitohsjAJEJrSHzGNAuxO1cmq184tJScbZmzsxBZ2dDMugllchsW/LFW7DmxBwQZbMt2uEaxS7ENtmQ25cNdkkU2wSbaxugmd1t2pluvcNPann2f2CufbSJ7J0WJJkTq7DmV1RtLqDfuoTwClPmmsrp4l4O1yV4i32RSjJFBEAnr9PJhlkcS3UbuoBTwm5znxJzmgbmaqI0hEJGVeiNVhcIOjAUCc4e6RbsZhmLyOBO1/bXOB845fPreG3jlD/5/OPeXf8RPyfOwxAXfd1kb6pEH+0vWBkrVrYiTX/k6fvmf/8d46R/+ExROPQ2UuJizUFUcwy4+QyVUSSCxmGSA8towwMxgUYTTTz2LI8dOY3FxCfos1GjU0Wo1oSN4jf+RyjQMBXzly99gWMKFjz/E1MwIavUaGnGMxZUlzC3MMb2IRmuJi/kSiqUKgiQDWIkmM5Kf2/E4X8GyjgG0jCYaATiX8DSjipXqbZ5e/CUX8h9hZfUezp49ybKYpxgGZwl9M2gxR3oZ2ZqFZ5qRe4Ypk7t0jwTIGnl9CF3GRwZ1TsIIOOYLKmN0V27xGgb9hZkZzAxdNtFl7EXoIG8nc7d6G9Z+GIUZ04T4qNMLEpmFyt9deLJrI2/L+jipduOWHRn686M+mXwZ3xe9OXjRk4XkhCg3DiGvN/m+ym05Q8zXJ8/j9Ng1EBc5CXJo+LgFtFYQN6pIwj8M0lY7P5n1iwdSOkTO6Af5O9Cx/3mHQuKJOr/Xr6IY13ncq/pgbeNiThrG0nEBpKHKM2DwFeRl9H3CQDOY1eNL0dtu/YtpV86/jxeOjmM6XsDyjU+RcIEWdcfW4Bvl5KFSh6IWfvaFemRocH6tJYZVfr/2mlcM278kU1Dbr0NgTd5mxv5pcG4Ev/Hrv404NjTrTcAcarU67t/jCVOzxS4zint3lzE7fQZJHGG1pgV7hVtY6tqMUWd/X1yucTPbQjOpozJWJsbpB6SXpzCsR1r0eD5pC20yjr0UoI80a9X4ueE2Pvjox3jr7W+h3ryM6dkyDh0aJwF4OdJF8PSznOPMDGbGgo23maVltrFsr3Nkyk5kaDLfKY+dyN9SXfrXYFuq8lkgDm3IxfizYGvHRs7PZhEKhbEAz505iIiLfK22yMmyFU4dOvS7FOFcwvlAwoGCn8ON1/8E7/35/xsPPn4FUavKCSOG53zgjYs63wT4pGTS83lw744HEh8j4iJca6zgQWMZ97jIjY4X4dwiBfTytfLWYPAQ0rZhlc7tgdBmG0swxLVGQj6UkXLZGJfsdL0v4tmnX8Jv/91/jFajzL5TxuJCFTPTh1CrruDWzevMd6hU+LZtMbh3RJXfxD2KqNYTVBsxGrGnpDLm5lp4/vmv8Dv7CNVg5+PzybuN7RbBwmKueAKzJs5f/Dl++OM/xJ17F3Hi5BSm+RnCGbhJos/am3rvPYw/IBwe0WVGFdZBqki5DPrtyCyusmER6oCdgYaGOMNh6w5Dl/E0a9tAR5ql8WHqr6dhTZjx2QPraR/rtKFjJ4a5PImI8GdJbEP5nTmb3gYL5WZpGBKPyUMam06qkgLnyxInPO66fRPmYi7sHs1mlSE4+Xns9hUmYTJN+H60+Ol7aN47j+eOl3D707eRNB8gIkGLK3mDJwap9FRbVjm4d80DHoUi8M3f/mcoHf4FPPWl30Jy9AVYa5S9Wv7uJ0jTuIMZF4QAFwjNDGZ5OKZdKNvew1hN9ddD+SxiQHGMODQbDi+/8Ev4x//of4Gjh5/D7VsLaNRaqDdqGBkp4Z/87r+AYzcHEhw5chzLS6uo1hq4ev028yvUs4hrn85jeuIsTp54GS2eMBgXOwigIEp5nG9Z0IEGVBJzXNfRaC3gvQ9/hh/+5A9w+/ZFPHf2BDdGT8Fz8S6wbcvqIDEXe0H1iFK5jDKhVtmXPjE2mJApp4lcyNIDQxoJYSDhAcG+9YBRswyMPvm3OqyH46CFL/JN5hhifkd0xkmeeT5uwPs6NLD3whfGAeOshdryPRSiFlqcOHyB+vgqzDlwLYf+tEla9pfvsaVx2p/RZ67E4OB8hNLsUcz+4i9j7OWvolYex3LRwLUM+/XiPpttDni+Yoe2VwfxBabLOH36JfzGb/wO38In0Gg0cWhmCj6OMXvoCBevJiLa9qu/+tcxOjqOpcUVjE9ModnyuH3nPsqVafz1X/t79MoY30bFNKILMmhi0PIlZHlRWDVItI9v6euop6OOsqkF7tboixqucBP93e/9GywtX8TkVAOnnprmIl2i3xK+tRfpT+702D84HbAOwhU5jksu9JcvXWbfYUuEBghF3Q/lC5DMdpHSeRjVMnMwuhwa7b3AUgx5mZEj0Y88k92vvJNvgJl1gO1ebXvoJgQk7LTyB/OVBgwIwNAXpzsMwtDMBhFS10zWBtK2DcEOxpEH29My5PxoZrTWsJ1LtYw9MQ96k6yoZCdfSVLmdcnFpatAqnBntikMGfkH2ZjZYH0pm6MFeb3SOJm1yxgb+pYu69Gzcsa7HRqJFPWIQ1NEU2fgG3w753gvcBBHPkHkWuD45eCPIZ0HAh6DL9JQsHR2XMDHnvo8PrkHfHLxLsqjp1EvHeME2+RkEVOcxnrQlE3HMGsbpPF82/SVqzqi3wyBpi+HR14gX/VHQq9zouCTTqKuqX/pPKT9Smn6C+vBtkYEWIntXAbIosCJuqQI294zDFCcjuadzkmMZPNiGqKdj9xFmR19ctnDRtUegugVCooLjHtC0RQ+lWQOjWYT16/fxEhlDM4iOP6Mj02hMqL0GPtVAYcOn+Db+bO4e/c+ZmZmiOP4R//gP8U//cf/KZwrIU44ANj/E/omQQEWRWiSb6QzZ/pQv2vScqnkILgd7RvQ7WYGs+HQi4/ZcHXN8nSy3ugBKsvPHsZTsCReRrX6Kd5+99u4eOlnOHX6EI4dP4JKZRStRoJWvYmEb+HcJ1FfF+Igh8hF0GVmuHvvHucDz1zl7AjG2oNAki3eZuK5VintpH4tY0DMYAMohi0WH0KdVRDffBjiw/Jq08mMQWiT7kqQyerFTPoLsqsLIqbdIU/xXUDGriukclxIQnMrP4hRxGDmYARgQAbpKiB3kUUu1YlaqNNJ9o5QNsIMQCZGkjyy/BCybCs32YVqWbi+bl5uRijaQMcIHRK7CorFaTT5HdH4tlLgUVx1aUFrQtsy0mV1+4aB4cCHxlfCGaPaTFA8/Cy+/g/+Jc7+yu/i6a/8Bnw0CuccJwst5nRQOOrMWDItbUKbKJ7mi58POqXpDU/Rb4YNFfZZxmauD3a3CawdZnlykSBzetgfpmT61/gqHrGqYz3nGWHY6aeq20HGrJPRJmO++Oey04KujCET5KU2FnXgmUszzyuP8FRT7Z52UCZoe7lSwdTUDH7jb/5tlAoVVErjxCiMmxSf0DraGrPfNdi/z5x5jgtYhG/+yt/C6TMvoVCaCIuU0XZHdhEFOC6Asa+hMEod+F254lsY5biILMFqscWTo0QatcFg3b0rSYreGh9VMHrQw4xjiBtyo+4NLuRXrnyIH/7wz7lhWcFZHqlPT42Fkwsfe5SKFbRaMTdmPoiLeaLBaQGFYkSPpHkLi4u4dfMmjh07yvEZyAY8jOUCgw238oUNBTvIEL8MZKNJoRdY1PtWXZVkoeKfZcgPgzCkfzRYhSHJd4dMuu8Op4FcZJswkPAhEHgYSiNHUK82kCQNRJy4WtVlmN5IdtknZsajdcf3noQTi0dh6igw+zTi0iSMCznMYJywBcC4LhA4uHbdA/TxlnmqTh5bZrDNClyIIbn9qrOLOFfEiy9+Cb/xG7+NE8fOoOBG2Hcc4lYLXj9coKurK/xWvIqx0cP4F//8f43pqZMsiaBuBl5azI2nVbAGCn4VlcYybp97E+9/79t484/+A17/d7+HlYsfo8zPUMbPROCCCS7uIBdWf8Q3nUBD9ARtSLgRiVwNq7X7OH/+bSws3MVzz56lb44jaSVYmJ9Di6cO+iTBQQ/HcSeYlxkeYewrSojn3Nwcjh47xoW/BMe8gbcFZfi0HsiV9WbkmZ0HkwNuSkm5ZvKYCu3ChkcbmnAzrGcX6quu6q0v/KylDfSCDQQGXJmvQ8jGCKHaYkC9x6U4s0ff/Wgeu5kPeJj6H31ipAAAEABJREFUG4UJDNKbfbg8dQyr1VWA37CNE1WRO3bpmhLs1tM47xFJAh3pFrlpcHETpcix31CGhi8DhBTpoEuhwHg7YKxzmxmprZP+7EQ6znqIJsvP67Fz8WGdDqtIZlMmI+PtGIlgPD4HDGYpwMuMcYaex+Ngr4Iv4Ytf/EXcvjWHmMfGCwsLcOYgqvsP7mB0rIQXPvcVLvazcBiHsyLQLuf7O9T3S76K+5+8h7/8b/8/uPztb2Pk+jUsX3gfR/im++Ff/DnmX/05Co0afFjIEa5gQ4g9xIdl/pJMWsikwcPQhBbyB/PX8NNXvsvj9fs4fmwWU5PjzI9QKlWIMqorq7h35y7Lq1zgYyBRXQQazzEqlEtlXLlyBRHH6MhIhT6N4bDnlwfUITJg65cZkIGWIQWD/XJTv/2iykPRg006jBzPDiwMQ0vSNtkjcOaQ9rQVfGiB1EqKZUwdPoKW12CNkXDX3mzwOxoHNXbx8hxgiRUQWzHAh4nUI52EugWFodzO8mwurzhDBU8q1I+Fze2jJ+SczYkei1Ja0h6SMfQ/mqULpA/9ISyuSOOhf7DvGPsL0KMTePByfNv0OHL4JONFFAoF3Lh5ldSeSLjAX8fk+ATfUF/kUlGBuRJgEcBS8HLs+4XGKn783/5/8f6f/hHOcuH/3OFpzIxG+IVf+xqOvHgKX/qFF1H75DzuX7+uGvCJdBGYfJh3aH/fQ2LMNbmOjy68i3fPvcrPCEdw6qnDADforRZP3niEHtHmkdIIysUSfXUYlXIFEX0VOQczepqLetjIMz7HN3jH/MOHyQOAi9xwi7kYBKgBycjMAnMzCmBeKFv/lqbdUQAlbfHO+FEKzKmypzyEuDEjALq8Hg8FmU4KzawjM6RhMEvRKdhhxGyNn2RkyNiapeVmvUPRhTrtDhDibKN+oeg3g5kBuhmaMYLNL018QVZOPsLMzwbl8ZwGm2CIyDaC51NpD8DMAkJ96sxUSJsx1kZWxorY0SWdOAyMeoB6GQcUmFa8EzIfw1yhvycw8zB+5OsNsMygHwy4YvKo8Xtg4eQZ3KsVsdo01JrcrXNyiyL6zciFGMBmY7Hs6QL5BD8nwZ1e9vPA3XNh9y4COGkY/SN7HG2LCIVKC6CeSdt2R33MDE/SFfparh8r3W2fB4L9DNHroj+6/K0xwLxepPk89c0N9VR3HfJ1dinu2caGhNw8Yr75xlGTfbaJ1Tt3cOejC2jev4dibQXc+oEfedlvREtyxnTLOnYL9qSE4EY08vwGXsLE9CwSi3Ht5kdccFfptiY+evcDHp9PYGZ6Ai5aoRzyYn9EsB1IVubw7f/q/4a5D1/F8ZECfG2JRU20RoHRp09j7PjLKE2Mo8mj+1Z9heI9JNWxvnnAq23AS6HAUgpGb7ACtnlJGFSf4CLtQLvRQpysolpbwPsfvo2r1z7B6aePoRgZ4maL38S5MaetvBGq0lv1ehPl8gj94ALA8WRmcBqHCokb12/g0Owh1m8xP0IUFVgTe33RsFTLVJCcKaSpoZ7mDAFG8uAwhoEneXfSyntyYWZsU+sY6IP9neT+jLB59qdij4dWxrcLZxVE0WFMTD6PljuJ0emnUSm4rr6wa9awvTSBCx2eYUHJ9TtGlZWVa/iFSZt1ladA5YLSTxRk3ECDuBANpNn/BI7zi9pVC2GFp0AjtRps/j6u/PxnWPzwA1x95ae4/Bd/ifnLF7iILsNzwTcuXsZ67CJgEIw0LZzMT3wCiwo4fPwEqvUlHgtzIfdN3L5xhXuBJmYPHSW9wbQkkZYrPdCu+51v/zHrxjySPoYxHimX+cZ67eo1LMwtIl5eBVdFFLnpPXriFK6++jYqqw2OGVkA7TPJk6wexq1OH/qIpxUJ5bZgVsfS0m289voPoX+i+ZmzT0G/L9CtjioJae7Kygr0G+xmxvr0At/aE6KsvyXngn79xg0cmp1FxI22I6LIobq8TJlp/U2fni2j3WhPZDtW0mzKZAuFXXLa/M1kmCYxBxjCFfRql6tOyHxCHrJHkDlmbYNDQg+Cba/ygD6+NzOYGYl35zbwh/zM1sJ+nEkBMz6JfjT7Ld8s1desHcI2qmh0fIaNpbuaY2F4RmzdEYxOncTU8c9hbOYkokIZzMTeXLJZ6MVd+YaYgSCKiD5qVmuIiYiTGW9uOgCFKn8iQHvNDGa2z8xhXwwLXkK9BKUZ3YVbXVyLeYv8m/fncP7b38PFP/0W4htXcfbUDJ596RQmD5fxgN+sX/+D34ct81u4a8KQ04Hu8mJEaJ4C/TfLRagVr/CoPcH8wh18evUiiuUCPv/5L0E0GWL9ewq+xm/H13Dpkw+xXJvH1NQUKpUKPuW34vHJSUyOjMGx361+/B4+fPPHWE0auH/nPpq1Jpp86015yS94aJeHwcz4Nt5Co7WE23c+wbn3fsZj81EcPjSBUiEKi7CZg1lKa+DFOJ9IuHEqFIqKggTQFUURFI/jFu7du8e3cX17d6jX6mjW67h7+y6Wl6thtsDQl0fH4RvqsKyTl0WYlzqUkSxvR2EwG8af9DYoxBN4yW95s8wMZpbP6oqHjc26gdRFcJDYkgeMvkwB5L0uP3MUtG+lUmAPLsmVDpoQW84hiUpcSEvULOIU68Nbx5rYhFGNM9VidLu3VmGhV33me3qDAQROBmjUGzj39tu4ffUGfUJfUDwPFKhfLwYHebvtAbobbJIU2K0rtDIiT35cSD78+RtY5tvgzFgRxw+N4/rl87h5/RP4qIFnTh/F2WMzeOv730WlWWOfTGCsJ73YG8hATw8XRTAX8Y3yCFpxE+PjZbz33uv45NIHMEswwoVZi5jmPdUolRzAt9qPL73HhbGKpeoiJqcmcf3WLfY9Q6FYACngWjWcf+OHWF2+jxoX8+b0GGxiFCV+dwYv9VOqw9je3UEGjVYICeMLJtdsXKGfLl/5ACdPTmNinPry9IKHzGExd/SFNDKTpxRLEfMNvMXPBRH95Tjm6RwoHBsb44K9jNu3b+PYsWNQrRW+jT+4/wBHjxzBSZ54yB8pl02fqtqPQNoTNIajmUSMB4uUUpxZEq1oAHkFq5XfByTpLlGGoFyGwQFpaOKt7O3AWElgMPBu05m1I7kKPrM3fPjIFexB1NbbaxQS/NoOGYRbeSHyaB6ZT/LSNVCV7lVmsstUOiREm0e+Wpafz9tG3Niugqp6trsWKU/ecm2wQe2dgbSQDYOQVkZ6kdmm9GBpAnBpVLUgnzme01jMr5UFvr2U6ndRXL2JUrIEMJ3we6Tn5MhK7bufjHaxAo3dDEoPBHnKEebgXITR8Ql4zl7GuNygRWDIiWWgpIEEmd6bhQOZbE5g9LnujfDorFzILssiDBXPwORO7jabdkBVPAGYMYeLB5/Q5XVErYigzC54pPq2QzVWHm1ag358eJYa7G3zKxgxoFpbRnm0CJ4To8639WbcwFx1HuOTZVSSJq6//z7rOGjBgvogEcYJc+PY8205wczMLHUokEUTt29dZt4Kjh0/jkJUwWq1RW0igPQaVolvcMF/Da6YYGxqGnNxHVfv3eanpkmURnlaNVYhj0u4dPMSJg5N4/b8PZz6wotosS/GfIsFr0T+IT8ODqaym8aEPIaeeUI+zaxhbw0D8Y49dY9ixKgjQhPvvv0a7t2/iaeeOoZyOaJdMQrUyyjH4ODMIbIopBCeKiEnvpm3qHuxVIR+a50VkdAZS0tL+Pjjj3HyxAmsrlRxg5urykgFZ88+g5HKSOAw1JgzAGZ6Uhi5q4E8BQjK6SA/oDxCNsnaocEHy8VHYHmf28CftjwwHhDqKiaVWQ7HEsZJZ8Y0gR6XdBQ2FBlY3wIwxBUo+8igS2ibDB6C0ZAkZtZFKZ9nGWYs083QaEGWr1C2CorvNqSDeA8D+aSXfNXtVyZbBNEIvepneaJbj/VlWXp7obGaoO7roV/wSly+jT3bPCGN8hgH4+qjfaA5NoDkss0zRB/arnxKsFwbe04X+k9XHCe2u5dexafnfoj7V97C3Svn0Fq5S2WrSLigs9ravV5Ojh80ZhGUIb1CBpvcIjfyc+Rh4JNvECfPnMGJZ55GixORASjQFY5g9CHc0nkATOU7U8WCvbkneXL4YQ0sY8I4SZtlcYbyEWxnwlnbyCMg8AacAYyCTQG3XMPFt87h9o2bbH/6X4sGCw25H0vpmY0Moe1pRxaSBMYf3U4PEpZ5GrTAt+Hxcgn379/D0soyRrl4YLWJxsoqHH+Mnfn00cN446c/xty9+/Bc2MF+6sFOIP4IagFcvMqVUYyNzvIb7yoX73kUihG++tWvs45DqTAKswJtivgdPsatW9dw4cK7mJ6dRJUblrevfoJljkE3MYax2WmsJDW8ffF9jJ3hZmD6MD745AJeeOllcA8BwMO3ZZucZOv6gPII3waJWcUgqjA+Q4xsNrm9WSj1FBgVWoyvolis4/1zr+ImNxinTh7lt++Y+QZH2xNuaMTWvMH0y3lwABhv9xlQuI7ZDVSF9jLgTTu8x+XLlzE1OYVyqUQZRZx95mxIJ6Qz1isWCoEbK2zhZkUJHaYG1aBW4TkMeX8ayhQX2hRojA7QrUSIK/IZw3q7QwfMHPQZ88VemOvZwXz496UjmLU4ULjjTlrQxGUSSF+nfZJPxpW1NwjSkD4pQatkPI97H/0lXP0yDj01i9EjxznIC5i7dh6thducGFsk3Ltbk4fmAPU5cEIbGR2Fc5yYGM/K9k76/uEs+4WHqZGnMK4FfAJZn7jyytuI5qpo8ftxwoZptWLs5BJfLWtcilGtr6LG3VnNNzE+No7V1Tp05BsWkfk6sFDDhCthlIvM5557Gm+++QM4Lmw6Oufkn1NDHMG3TIcXX/ga7ty6j6WFeb6dFjE9xUWPhpkrAOxD4FUslHDlymWceeY06q06ajx+vl9bQeXoDKqRx8d3b+EHb74GjI9i/NhxXLq/hCPPvYCx8UmOUcD4A16hPzIMN2XQPe2SkLOjhyenmIupT2IYj/tdfR4/+u4fkucSPv/yWbSaq4ibTc4dDp6LN0jv2XhJ4qGTg1ariYQbYO8RLpmexAnMHMxoAaGCS5cuIYocTzCO8ah9JdRRWmVkjAIXcvVDFzKGfJilAsxscA2SGPgjxQZTD6TwdED6ZtOePNsOGFTRTDqwI2UeYwUz5lE3OUBgVv/7MSgxoz1tPAbqgq6HWaqz/N8FjjaztMwsDfEILvYYfv+LwJMz+Op9xHPXUFiZRzEs6Alguk0BTK9J2PvLKCJiP46pT6V+HoemjsFzcY8KDmNcUA/PTGDu5mW46jz1ikmdv1XbMUNgsEu32i6KeIxIvRTfJbb7mo3szMDuyvm0PSdlWmviDpDPs8y9C2/du4OZw7M4zRMS53anfaV5QlZ+pISxU0dwa/4BFxFOumznarWK44cP49a166gtL3HBr6LGDe+Vu5dx4+b7ePvtn3BMsP8Z/UIH6WnskSCSxHD61Is8Gp7Cs3QJmlEAABAASURBVM8+i1OnzsLbKBHpPZ6+RLha/G6s78EVngjADAn7eGFqDDc4Bn92/hx+9sG7GDnGTQAX72VXxIU79/Hrv/M/RhwV4WHkITDI3cZ820a7mLFmHuSjm1sTtGJax2PxMvch77/+A1RsEcXiKlyhwdChwlOMZqMJn3DO4BqWLt5J6suUCcgBaX9CCCPKUtrMcOfOnfCPx0xNTePBgwcYHx/H6MgoCi7iJgEoMgz03Oy4nK17GLU95P2ksPYAj2s6wMH1yDxgHF5si8jPYeX2K/j0g9/D/OU/xp1zf4Dl+ZucdFiuneUjUDDit7nG/bso2yQafHtx/Hbuufv3HPiFkTFMTVSQ3PsExikC1BRdF/tYyOPE0pW/vQS90F3RyLcDyeoufqxT7BOdsSkbhzVGU1++ruopj6GCDEwOdQf6tmvbAb76j34Tx776EsAja8eWF00Xs6BvRt1V0jfBlgw9pcXn6Zc+h0vXr+Lu3bu4dPkSPvroA0SlCM88fwbf//mP8cbH7+Gd6x9jLl7C7OERvP/+m2B3BLRwIq8N48aN58QsDh8+jrm5RUxOTqd0oUImFdB/lXr12qcoj46hyYXQVUqoxlwkx0soz0zixOfOwibGsUx+56/fxjd+/TdhI+M83Heh55NpD9sov0fu8Fn0IX3pba3nO55IwMd47Uffxf1PL2CqksC7Kuq1BSTNBlqNOuYezAV1tECHSBDoEUwO8fTh+VIg3uYSmIvxYO4BPuZb+bPPP4fxyQlMzcxgZGQEehPvVKZJ4utptUvZDP80M/LJI2KaQEQ9yc6vwSyCBTiYpXU2lURHdQ2YXNr4rUTYtP76QkNHrhkTSK9gPCdjz0YQ+skM+WmVPXx6wBKCIbZ/mVmXrWZr6e1z3aOaNDVtA79RZ1jYnap8vXTlrcd6mq60eYQ2zPWjodIcGOCVJEu4/unbeGrqEI6MHsbk9DRWP30V5WQeMScYkvC2tX7P1J7fcRMP7l5DaXIULR6vRdyZa4uuSTdhnx7lK0K9tcrj0CX6MaE69AGfVJLPLM5o5pO2rczZ8m1sK86l0LgMMNvAQ5PMltos4zBs2+XmG/SNb9QrEzMwNPpMvsr5ySzlZ6aQkFw1gkKhzTTYzXoNHsEiqcM160CzBjP2cfJ1bK8C+5EX/56g7DavLFCOh3GJdcwykA1KPGqu88TIczEAeQewFBlPxXMIenlx4fzMedvaCG3F5TAh94R8PJkXOH/PPPcF1DkGyrMzmD12BHcX7+L7536K+aNF3J8CLizcxEqyyu/VL6HVcnhw/w4XsCVQO/ZBcqUsMCWJgvHt+eTTZzE2M4UJLswWGUCZRn0dQ4cWiuzbo9ycjo+OI4rKXBw95pcXMTExgdIo30xHJlFtjuDB0hj++t/6J/j8F36Ji9wIHDuko+68IQ+FOLmbZ8oz0r6DD+BhZgHUMujKVEgrbJNC4yrQ0w7FE/mIbWd80y7bPD56/zu4fu01HD5aQqM6h8WrF3H/ygdYXb6B6spd1OvL5M1afHtOWEcQb/FUKMjfCovFAn3YQMTEe+fexjPPnKFdBdpi3KtF5JPq7GAhjxlocU4oFR3TOLj2hwc81RAYhDvhU2mB0YM7eEADQAiJPXvI5x6+VUXJahxYTYCbyaRo8M1FDthFTgOioQLe+Hh4N+dXmL7RRZTrHMDJCK5AfcBx3eIjYVy69ek/gYHKsQdXni/jksUJUO0l7IHAh8ySNtG7dPJQcmNO+oW4hcaV6/joz76Hm3/xE5RaCd/Ymmw2th/vnXQfaQPy6CjTFQ+l7aJ8vJ01IMgWF89vuL5QxPNf/ipuLS5h9NAMTj73LO6sLOD3vv0fcHdlDgmPmK1gaDRqmJ6ewQxpkiRVhiOmI0ndwczQ4sZj6tARRMUyVqpa6JqACju+9VzMyzh67BQ+ufwpqrUqpo/MYHxsGssrLSwsNLG4QpqRGfz9f/iP8cLnvgizIsAF22A5XmBeDozq7nijE2FuPs5k180yz8U7YXt69mdHFHhCVsAqrnzwGm5/+gGOHBoFjHaQZoQLcqUQ8Xt5HfPz97kBGYcuVmPgYWbcoEQBXZ9FzKPCzxqO4XvvvoVj/HRydPYQdPLmKN+RgWMYxj83PcXIAXwhbdSrHPvx1hZzGbIeaF/r85VuFz26wNNWdhBPmKmRU1WkW5Znxvw0+5E9gz5sqHwIqcVGHUYp2RLq0k7RmxnMDOANXVmo+LCQ7zKdyFcyGAxbeyCdmcFMQ12cu2GWlm1gYgh1zBjB3l8R3wjGx2axvFRFq9WgwAZKpQJ32g1ELmL64d8yXW2dtNtGoeA5yPVdLqFK/IwHF95QmMjfoT+xYXezIfP8N/ClLDaVmYV26yJ9zBM0KdjUCWE5i9J4seCweu8ubpw7h6PjI3wzX8H5N99FAQ4J20v/8E57zcvV3UKUYujhISpwfFFekiTwfDMcogJbkmOT/I0Kqtv89b/9m3hQj7HQ8nATfB3nt1vjIn/8+FEkXJznFx+ERRrOMKo350KBk6/kEkFuEtJgvxUmJvVPkXqsrCwh4kaAhVRL1ghAwkXqEDcFh48eRlQuY4KbhHJlFqXyIfxv/nf/Z/wv/+X/Hv/od/8Fjhw7CnZ11jWJhhkIg6HXpVwLZcZigcHgWw4QsSUwxiP6pMi34eXbF/HOT76DUzMjmBopQiSVkVGUKxWUqXMhivhmXoXjoit7MkHSEYEanStSJk3X/5h25dInuHPzJo4fmUWrtoIi5YbNgzYQ9HWRoa+twhhv1WtYXVnmycBVcGnv8AsRL2eHWO+HyoV8aZZms7GdqFG+8FHHpY5APWydA0PSWPCob+rnOciC6xnnSNqaRqwj33fqySahzcWCoe3EFgK1qxD4UsYWqm5OaoDeSASIbx6b1LRt2rEJyz5FxnyidBiHTnwN1WoJjeUakqUHWFlc4BtI69H1c+cwOjaGRG947DMgPN/U0/7jlQyfABzpTP4KTqY54ZajQ+ShPeyhSXoYgmRNHpSpSZhB9y0aIOKCdOeTj/HU9BR8OUFhpoiVhSW4hNSsF3P21YLO1J7fGsd5DBKYdRszx8W2gMLYBP7p/+pf4e1Ln+JBK0aNi/X80jKWl5f5+WkShWKB33jn+EZdRIGLfMFF4CCBDwu5h2QzA8ZJTvFCqQLuL1DjW7feRAFD/vKo4eady3wrX0UrLmBy6hT+7m/9E/zP/6P/LYrlw2j5EcS+CE/9QF+aqX4GclKUQfetTELGbWEosAagBxvO4KHFHFxkX/3+H+H54xNwq/OI4gYmOC61kDvaLkSuiBZ9FTHNajATE0OiMUvjE/omYRye/uEJiN60a9WVwOflF1+giCWsLs0Tc0gaq/BEkW/+xheL5uoKLl88jxufXoFPYjzz9JnuxVxOxoDLzNpKZYT0iinuoYDFTPgcGN2Pt1QcSq+hCYfi1p9I3utfumkJq1rwfpvqYancFpcG7JDsoB4+TQ54SkVPnT07TGKA4Bl61WOoYDiEGsORbpGqHlc4Ab+MUy/+NdRa47h5fREjUycxMXOYnNpKcqfOxMO76a/pmVkknCQkWlqkIf2gSYEBOHlE5uhdEAmgmSSA0Yd+S8OHLvQRC6TP+TblIgOXG7QWF9FaXsG16zdw8vQpuELEJuF4oZbq8wy2dGueDrXV1luoaewNa+S2Fu0RC32K/AMVj6+bPsLY0eP4n/4n/wlu8tv1rYV5RFy0R8fHkeojkxI0wu8EFOEc+x/rO/ZXwYJsoyRDHMcwK7CeoVnniZecQP5eyxFJPBes7//wW0i4oGutGxmZxS/+4m/gqTMvwbsxeKuEhTxGBE8ArNQB2hfzeHeyFSd1WkjFQjpN5Z/Br1mGaDIoj36IyNB8HT/9wbdwaKKAEzMVWGMZcX0Vq/rN/pUV2kX+pJOd+mdlC9z4ZGyyUOxICGjO5KYv4dt2nW/bH7z3HmZ5IjExMYrRSgkc6FhemMNVvq1/9MF7uHThPG7fuIY5nvhMjIzg0MwMTh47gVKhJO8hXJ4TQYhs8jCTKimBmcHMQkJHD+bANHjJkBS+rahns7Bg8E1nsbVgbCABUq+dp3zBzGBmAG9s4fK0T1AVM4NJ4Yy3MvvBaAsHJjodoR9hd76ZZKwB1l2ulJnBqIcZuwhDwODZsQO4unlCeRhwkQtYFWYGXbLTaxRQdaUFMwvlZlsPVX8QvE9IIoEM5a9e6PjQSOuYihC7AuKogCRy8M6Cjp4l3MLTF4z5brBielsqx7NvafD3BH3g6cNhQQXYzOzIsFRGFKMeedQPPYfpX/6f4exv/58w8cV/DF85gqitK90JtHXBDi9Pu/16ez31ySHhIW1x+hiaS3VYrYGE/UVizSfBX4l5TExNoBhFtAXBEnIIIXZ6ZXbmQ+q8xpaScrpCcUo2M5itYY2eKq6zt2M/m9cP03bt+nme24ob+27eriwe7DOyFBjIpi6081kU7lCvCfD7ab3RwOzpM7hbbaC2EOOpL30Ns198Hk3nObM5vuE5GHlldoLxbmg+YK+gjWhf8g+9xhTbW30/Vxbyg/yE5bSHz/SmHEo0s9AOqYyUt8rFU4D6UlsHYyg41ok4N3nOyS1XwsTxE5giHBeP8mgFK1yAHszPo8a+2IhreLB4CzdvPkCxWAaNgwEwMyLVgSlwnWdfNR5Fj/D79wI3AHWmOf4TQN/Tl6pzuH7zOk/EGjh9+nP4n/yz/xgTk5MoRGMA+38ctwAjuOgnNDOm3hm8d3QDASNNCpIgwOhL+ofkaRokpf+C7YyHW2ny9URCWsE78iGSRpkmOVy+9FPMz72HKR6n379zHXGrhiLL9WejRZNswVBvNDExPomEb93pfEwtyJ/GggMX8DQYTfJssHVa4ai86CJMT0+ixuPzKj9B6G/xayvVsGgfP3oMM9OHMDUxjRNcwA/PHsbU+AQ8N/bNVfEIFqQPCewyLM3uepoZzKwrr5NgttGoTvog8tA8YLCHJquXIM9MDhV2UN7qsEz3vdmJHRp8a1nFCL89jTWA0YZDuZVNcCV4z10pu3hfHg+hwDoyODgtQ5abhR2ihxJp0WsNG+cU4PjGx+M3H3Fiom6STpXk+sQ7OIuYk7YKOOmDVMw4uPt5wMtX/Qq3kE/fgwuf99ygcvGrnDmLs3//d3Dq7/wmZl/4EhK2S4KEDH0YsVxfGN/a7Tl+/Fb1NcoQGGz59sYFx6WwMv5H/+CfcjF5BitLMVmNYmU5wfvnPsHNGwuorTo0Gi24iDZ6sI6HlguBCcbJSwlzGB0ZR7nIsc7F2eQILp5e/4Tr+29gZuYQTp08i7//936XdFNoNj3UhUUGXrJfCJlM79lNsZIrlEsx34g/xs9/+l0cnZ3AwoO7GBsfw+joOH2xghY3b45tQ08Fder1Oipc8B13LwlPIxIeq4tPKGy3X7bm3rtzG++8/SZOnjiGB/ce0I+rGOOnjaNHjuGpp57CoUOHwp+ljVFWpTxCviOo/xLdAAAQAElEQVTc3BQRuSKK3FiVSiW4wLj9MC7EZtZObT0ws7SxxCePLJ/h1rk+4hrsyAgD1IZSRB1sqxBjMwdHmBnMTFmPFaSxwRDuAfobJzqsVlBIlrB4/Seo3fwJ6rfe5Lena9zhriAy7tQtZr/nhIBHcHXa3MHMekD5BPs4G61TvpmmG/oErduMvldZUAuUW5jAxOkv4MH8EnyzDnMxTJOICNiHYKzNkHNjiOqXrXxYQJjf82YF9XGhZ/nuZPq2zfLF7nAcnotkS658EfMbo2pGOr1gRHmaW7OJlVkbb/k2+MexTGDQ7+YGK0qKqCRlOG5QS2NTKExMA1wILYm4/rB+4IdwmRnMjBtYaklFpGcA/WWWlgVCPpqtJpb4nTqUs809j2jTuFYdEvS5zaxdYkFWOzE4CDaLTPwddSxQ/1H8R//iP8PRI8/h8if3uIhV8PzzX8PtW1VcuzYHx2/L77z1Q5S4+MFUVw/HaERAPViWQW/bKzyafnD/NgrGN0vi/v3ruHPnBhr1Jn7ha98gb25W6UvzZTIyAuzrBHpf9CB15DPnRzOD2Rpgvev2y034wiHEzftcyP8QR6Yd0Fji0foK7t29E6o5zgVmlr5wh7Z1uH9vDoVCEc5IT5lazBP2PR8WdQ+XUE++VdeWVvDGz1/HUydPYXFpEeNT4zxqP4QKF+jIIi7a3PAkIK8SZbkUbBdjmXP0D22N2JdVwsLP2q2OmYFe2tR827R06EKJG0hsMEsxkHQzAqOwPDajfQRlZk1E7i6unP8OHlz/KRp3P8T8tddx7ZMfYWXuQ8DNAdEywqjFI712Vbgm3Z0wNFY2ToMc1cDRlzBz6lk0Vzh56jsl1I8TRFEBiwvLiHnsqQGeLlyeNR/9Lfs//fQKqqsrSNt2N/XykG8E5C+Ng3xaEygnv1arBf2HFubkVU6qXBjXyJRnVFEAQ69HCvk/AGuXcX0jsoygAzejCREb38OJ2Hk0CjFiLnRkmJFuOSwVOaFTnWazueW6O69AwdCSUeDb4AT+5b/8P+Bf/cv/HP/sn/9nxL/C//E//7/g6We+gKPHj+Kji+dQr1fZJqC5jqEcZO0QAOe5yckZOg5YXpxjMsby8gO8+eariAoJXnrpixgfn4VzXMS1+adcD3rWQhU8vMsoGXCRw/vvvYrFB5d5tO0wOVrC8WMzaHFztbAwz3KDNEu4WOtYnQmeUNT41l5Bi5sBr/5FJITKPPugulHBFXDlyqeYnZ3mm7fjcfo437qLtBSIogijY6M8lWiSVxNTk1PcIJVQ0Dd4loE+hAHaJDAIeoo3zKwvAsFmj7AToaM5nwRd22l0QnR2S2bdcsRWhgVwQvI5kCN1YhNyQOoYRvBIfxio6hbhSU+QH3sYUmDt6uhrVLiNtdKhYmZGnfsDtsYm2MxGDeE6g8wMZrZGPEwssyvwop0hHKYizSVt6tm1p5kFHcy6w14czThgBXWpXn5UXrtilDSxcOF1WHUeJ08d5ze4WUyfOYriZAl371xGc+4yCmhC7d+usjEQv0Egh40Vt5tjrDgIJNnkNlP9XLuwvbzerNp9Xvaqj4vMzGBm3dxY1Uhr/J4XF8YwfeoloN7iBmgO8C04B3kfxiO9VuMuB3kLchFg7OqGtUvxHFKiteK+sVwd8kRPoM/lYWY4evQIv5WWOB8kUE/rQ7ylbCOnDJ4TUEKf6ltnC3U0W1V4W4WPlxERtbnrWLrxMd760bfwgz/5H/Dha99H9cF1+q2BRlJDi/6NqSeQ2epYH7x8Ci7MEJjqdbMJ4DSmWRhzAU+4eHvSG9taHMGQRcPfos9Btk3xm2qxqAnfqKUkDmbnqVNK5el72ZKmhn5Khzaxp7c8R+joyBS+/OVfwtmzL3GRmcLU9En8zu/8MywtVdnGDh++/zpP2hKabOyfEWsz5A36V3uoiYnJsFCtrqwiaRneeed1JL6OcmkEzz77Mt9Ix1inQHJHMApWpup8kh+UCkD+op2ytQPQ3nVgMl9jQ9yTqw+5njEjWmgu38LHH76KUydnsFpdwb3791CtLvNzwAwX4RFoQdVYlmL6pbdWK4E2jAnHqufY9OxXIIxIkhbpYzTjBk8yPsUSNzPj4xUU+WkiimJEbRpQsrOI/Efh+Ia/qg06290RLEJMWxMhIWduUh2GuWwzIhWmIF92FNGmaUhiG3IueGUho923qgQve+a3obz1aBeRaOu3OqSwXk4Xp/UCuwq3nxBb1rbgD0Z4yxc+6KIEodv4EBhs/c6cozCrzbhsFrKsXiHJgipZ2IumnWfWS0HlDQPAkgZW713GLL+Z+aSERlREs1RGNDqGKe5EV25dRlJfRdAH/a7hZPWrveV8LXiDMCxTtoUmdxmYcPHxhOKha2Rm9eXFBmJ9LjHwhUmMjh9GvVZDi8ftnouYFpIy385bdS7mTBuZCuAE3GG53o5OwYDI+nq90n1YeE5QoJ2lchGRy6Yd2hIaWWGfikNkq3ZC+2LTNOiQcCKKuaHxnDQji9Favo9VbhJ/9p3fw8++8/u49dFrGI/n8LkjFYzW7+Gnf/rv8N4rf8lToksocAPg6DdQ38T4JDx9mKrhGbTBNoDAHJnglM1IzDyerEOuMT1CXaN2QIHpkMcQQ11i2g0NPc0bTj5UQhiGF9l4TviqOwz5YBo6xuRrLk+0xwffR3yTnMYv/OKvhOrnz59DdXUOxs9AJGGe0S9URFXp3xLHfIF9tdGoQrR3791CHBu+/IVfQak4iSRx8PSfZ02BtZligjdZdNzPZOcWXSehiDLWQ/l9ETjDm0JQXsKNYA3f/da/RtKgLewbjvPV1OxhLK1WEdOnIK2HMQ7q7+G98U26ETYqXm/qhNFecGEHF3ZSIooMzVYNn1z6ALOHJ+BcC8WS40ZhGZ791swh4ht4AsDY1mYF8vdoeeZwJ+SZR0mUl5BPCy0e1ztscqnhBfhNiHoVyQ95rKMRz4CMMWkN/LEU68hD0vhUHWR1mN7ZvRWjJH1n0oatbfIDMSz9cHSyVRiOejMqtYGwGc2gsoQTbHOkicg1EHER4koE41FU1GqgaOyYq8uoLT2gF3ZH50H6PJRyy0mRWQKzzPIFzBhwew7yBBEnsgSJRUhGD6PG8R3Tfz5OoEXFvEe9WkUStwDy997CqPHQ6NmaPFbZ5Vta5Fga00Iua6vRhP5o8jt1i/D0Cb2DQhyjEgOtu/fx6p/9MT74yV9i0tXx4tNHMFZmDb4BxtUF+JUH+NIzx1GpzuG97/853vretxEv3IVr1emsmH7zAF2miZMZWLuYz1I2BIs9kTAao8W3rRZPnrQMCeBkH8aLZ022gxGM9b4ph4zQQYhg8BV4k0whg763+A/LsxcT1Q+gIFvzCFOQWeyRaLRW8fLnvwznRrg4FXDpyocwV4fjmA8sRciI2Og33uvNBiojCV79+Z+i3qjhi1/8Jo+vX+CCVoCXrkZK3op2+59McndGojCXvcWoJ30K8THqalw8Fxbv4C5fPsYnyliprsJFRZRHJjAxPYPEcZHlFhD8HBAnEZrsc4CDFlf9DX293t5oc4FO2C8ShuCi3qKfXn/9FRw/Poslfl6ojBRRLEaoN1uo1dn3zCGm/Jj2t2i8Z6gFvMnv7QK4oFsUAaRrsa83Gk30XcyzDhhCDHeZGcwIrIPyCHERvwxsLWUF6hDp8zAzgEjrYZcu8kSGzVjKRcPQpTxSHT02hO1BrXwzg1kbsLQinyrLwOQO7jWeO2DSVTXTi5ax2dThu4q3lEjUCacmsbK0AKvNodW4A99a4DHoKqy5gqKvobb4gJ7ZmZwtKbXbxEbdhTZfozVmFlLyZcJJQqEyzNJ8xTcF+ZEr/R9x4HoOdqA49RQa3LWrXSIOcNUvcNcO30TkkPZD1ki857pihCgePsxoo25OPnTFripgZGhmiLkYlPh5pnbvBq6/+yr+6L/+L/G93//vcerIOI4QlRGHSqWAcoGO4eanWPQYHY0Qt5aY18BLp4+hVFvAj/7o9/Dpu2+hwomTsysX6c3VTdgu4HF6a3kJn/78DVz6yatYuXOPlWLEXMS82hpJaAtmbri9Z+sRwQ7Z0gFCHZVnlcxIlUOab6QTUj55+rScTwPMjMC2LtbEenQYGWBmhIfjbtKSMr7ypa+j1ljGO+/+jAv8IuCaAH2QOtMYN4xURtDi4nXzxmVuPJfw9V/8Jp4+8yISzpVkh0DFDi/3CqwUbuWHSO6h8gDWMjOYrUH+WI9c1e6omHC8iL7GY23PN/Gf//yvcPh4hfYsYnFxEYVSCVUuuFYsoTI2CVccR2FkEi0rkiYOC7p+gW9qagYVnj7ErRZtasGzP2mDbYhx4fx7qHIzubB4DxOTIyiVI7hChGKpguWVKla5yVlaXUWNb9wt2iIkLqJmKfSmbhZBC7qLuKGgn1y3JT1SJOqRu2mWHCFsSpQvNMDMOkB2rZNNiqzkEYTrlHnYGlC8fCo8bNFd8qgHe1RX1lYTnp1+6gh333GRR1eL7Og3gWSOi3mdaELdtRSEeA1/xtRNbatiHi69JZQn5zBoTwiMDbzNcna1q/et5DlhaxlnHUfPJObQKE9gavZoONbTrr7FRaFUKnDiiBEVCunc2Zfh41Gw5iHFhG69jb4o8U3b1ebxyrd/Hz/59r/B/Vvv4Zf/+kv48jdeAHja42KPCtirak20qjWMciKur9Y4cS4jKjp6NeExeBNHR0p4fmYa8xfO440//3MkDxZQaHo4v06ud+yXzGO7O7QQLy/iOhfySW6oZjjZ33jrHFy1Tv8n2K1rt8Y+tQ4qeVowqMsFwqEf5EZ/gG+qZ8++jPHJKdpfx/mP3uLGsw650Og3CPR4kwu550bn+vUb4Rv500+/DHMOKKyAu3oMe2X2DEvfn476Z4UcRxW248ULH+Dix+8gKjRQYD9ZWNQv5jqUuBGJyiOw8ihKYxM0qYgC0y1wTHIhrjXqKHD8rfITGMgLCXnTVtl7584dXPn0Ml566QUUiyXSsW6hjCRxjJewzLf/peVqWNCr5NPyCVrm4SP2dAfIj4Jxt+7oL8EMlIyNl5dwZRtg7JzY5iU+Kdih1cgCBx4IczROaYFpz90K1MiEIYIAqce0p+aC0mZG37AuNrtYLr7r0alijAkMdJN/kE2pSnaDulO/7rz+KTODmW0gMLOQb2adMjPr5JkpzqL1OvdIpz5l4/p1SOgbQflU24e4IdhGP5J7uFkr+DDPJxTkH3Rhr3IzCzrnSbvihlBuZn1D50Zx6PAvwU0+j5XWOHy1ANdoIfIrPGZfReQcHI+kChVOvEkNHrSLoCHYV5d5IGsf8GLco0HfNgk1AMuZjaA7eDHNOhpT9A68SAiobQjPfuhDm5G0122enAifFnJco+QTTHLS1NFczLfNJtMuirE8f5/8E44gIwAzSUxDb1yIDOzVGnUJwwT5tt5ynC2E7GqHnlw9x3QH3rdLKBgCk8qi3RCY7HWnlAk0XTjy8LQmMOR9mwAAEABJREFU4WZwteXR4PGij+v4yV/9Gaqfvokf/fv/Cjc+ehUnD42hwO+UzflF1O894LrQlLHgixHfBBMegbb4Nh4jikqcTEdRXWlgnrS12ipiLvwo1HBo1qHYuIYf/If/Eh+9+R3W4wLDtyQXR9xwloGgB2h5jCJ1uP7eu7SqhgIn4tbCMsoznOBLRZhFMPp7UxvNYGbkuf42GCIKYXsl1gk94559RTxDOanMWM4QfS4zg1mKmItCo0BCfpZZZX+N6KuSAyKXwPhN1xEJv+F6AurTbSgO86zYfRuM3jBEtNNxIQfDxJfw177xz1C2Mi58+BrfVlfhWZc3PKnBNtciVC4W8PyzZ3H61DOIolGWeXgeV6vc0H3JZJrOnrWWb1RHWMvZGDMzmHWji4r2gTBmildEnkUmzJbx5rt/gqmZAm3Td+0xVEZSRPpHcfgWDb5517nZazRolSsxOUr9DE36NEkSnji2oNmryQW+2WjQthgffvgBZqa5YWQ/OXLsFMrlKfbJAswX4VwBh46cgo8KmOcpQKPVYp80tMjVOyoVOTR9gjr7Ykw9hRblJNSdTcjnLt/ZZNCLrZnBzHoV9c+j0mxlYIvVMPS1Z4yH1mAgIX2wmV8H1t9HBKYR2Sxh+sw3EE9/BTfuFHDjVhOrrSJa3J0Wy2VOtktYXriO0SLAqSxor8EcIvvlIYW8JltO7t7BjIOXk2OCZjvukbYZ0jB04rzyxoTAYEs3pwf2B7HTUBodPwSuayjx+NgjhhakEr+/eX0z1xvBOt7tqutyd5AUw21VH2x7TJImJ7FmRMtcDFgdQB1Fa6LCxWbEGnhw7SL+6Pf+DZJmDaPlApJWE0UXhX8HPTK2D/ub92wD1vSg78hTk5+xrMWJ2FmJvivj408u4RNiZGwUpVLEI/givvjy85i7fBE//9M/RHPuDifcVbT4DTji8avjpBpz0tYvQS1zM3C4PB6E1MtFnP7Kl5GU2C/Ye6F+Qtk7vdWXdsqDrqANQImLT+IMoy2HaGUBd37+Kj751ndw/cc/BeYeoMSNoSGm6jHAfk2XAeBzM1tCGf0rOkSYnjga/rws4Yrz8Uf8ds4lKZCEcoOZI0u2iIH+LoU+7KGLGWlEiQ46WSzuZO5RxPPb9vvvvwa9mU+Mj2O1yj5VGOHmrwxjv/HUPSZWanW+QbfQ4OKqk7EC3+Yjtr/jJqXJhVg66z9PqfPIXP9c6+VLlzA9PUVMY2pqChY2PwWGRURRBYWIfbE4gkpllDSHUOCbe6TPku1x7Pi2b4UInG7orxj6Xu64wIvG9fKFmcFsDbCUSp0pQ5rT+2lmMLM+hczOFWX80sEm01ne5zZYKDFLw5DYyUM9S1jHw8y4i08CpN+64h0lxW89hmJIk432CwPpg002kOxREXhOgp7fdOORw5h9/lfx7Nf+Po4++03U3CxW4xKMC5HZKhauf4Soschv6E0Yu4an/TJNlmV4VDasyaUmGlnM4NKN5ZVFPLh/F3Uej5kZzHqDBbzTMlZNb0OaB0Yw6NLQNU62BitNoVmnd+IG4GvcSrRQKBhiLmopF0NgycknjWDd5ZnOwOhe32pEYYAcaZTQf1rQY57URFzIS34FpeY8blx4C7/33/w/8MM//T3MlGJ85Ysv4cUXX0SNx5pXr16FmaHFybTGb5sR33LMDAsLi1jl23cSJkaDoz9WedSu41DJOnL4KKJCAUtLS4iiiBNqhZN3Ec+fPI6np0p45Tt/iPde+wEK8RLf/Gs8LWixvATPCfjQ0VOoLbXQLFbw7C/8IpLyGDem9HsfO9VXPCe9AIQU+l1m5MNCszRktOs2s2AvbC1bfNdSazFPWkfCCvvsKN8u73zwCd74k29h6cYNTFfKKPM78ft/8UN+XliE0xufeTjqyQDwOQFrLLtjpDEzHquDiPHlr34TlpRw/ZMLqK/OI+bGIAG9zVtBRNrVlRUY20K+Z3VmUw5vRqAgE6B4gOpmme0w5Lfj2w885bEtuEFrxTWcv/gGvvylr2J05BDMFRHHCcd1g6cMMW3zaNEvizyJqdNPLerfomBvhgbpGvyEUCgUyY++4Kba6MA5bpI+/OB9lLjQm4u4WRxDgW1gFgGs75hnrsBoBNUdGRnFxPgEXwQAbYhIxM9pdZ4SNbEwv4Bz77+PBb69s4Xg2McdtnipkwgJDVC4xeobyT2obHgwsrF4z3K8kXUGRtfd1WoV165fCwN7V+xcx39bPPuru467CNdl7WmS7aeRFzBYkH5hqFFIkLgGmq4AHHoWlRNfwuzpL2GxDjSSBopRA2PJCu5/eoHH7y1Y4G3gmGj3E98OB8vbW4oEsBakDPcoGKmM89hsBI6fCpTHAt7Ulc/8bflEO260sh0dIjDSyCvGgR5hevowqkvzQFJHzJ+Ib44tTSLSQ6TBf6wS7o36BMcG5waC7T1UP8NADlJKkC7CxgoqFbuKK6HMBbjUrOPdv/pzvPG9P8bNC+9ituwxzgX+C2dPYnZyFCM80fn617+OMhelc++dg/6lNC3o8/Pz0Hh2kcMiF+rFpWUUSyVoodebdYvHGsL0oRmcOHkSKxz7t/lds0SaBo9HV7kITY4Ynj8xg8adq3jtz/4Qi9cvo2gxtHlowuH0C59HqziOk1/4MmxkApHeeMMcs9GukEOTNQcIoWmYDvk7eJhZV+3AuysHXJgBk1N5bHvj3Hlcfu9DnD7zPJ77wlcxOnsU47NHcIJHvzfev4gCFzBSs2sYDLxUT2B0szuTm7DvHT/9PKYnj6K1uoTrn57nAtiiuTSWt9FvjjonXDzLPLIOawrA8iCNMknElHIEiRZIsvHOSDeWDJej+qTkUg4XGd499wZWVu9Ab8/OjfCEYRrLfLvWL6Zdu30bd+7fwyo37A2ug03q2HLUuVjknGZYrTdYt4bxiUkUuDk04xjl5KA+eebpM1Cfm2CZFuAi60SFIjkA2rgm1CFhX/f0jfrkijYL9Wborwk3D9p8Xv30KtelRXz5y1/G7OHDMPrZKGfIxZyK6jaDWQrKDItwQiURVJE3+oHUoWOzLlKAYQD5hTCksXuX5G2GTSSpM05MTODo0aN0Ih1NJ/pg4yaVtl2U81m/nrrejq3IEvte9MbMPJjc+i3mhPTOMISfEsrVsanevs2aqLsK38ongNIRHDr+AgcNuJgbKpwsffU+4qW7XNBjRCjC8XuaUYYhCerabvebwHULj2B3C5zxOB4cKuUJjI9No1goMw0oX+ND/cdzrHj2Jezosg21jYvdDCfhRr0GRxmO/aVAquAhc0GFtBbbKvjO02ueFL4dMrqj2yMIIW/ZugakF/VBHmkuVEffURUaPHUHYUwKHlp0Ir6RO06ic59ewg//6Pfw6vf+CLZ8F08fncYLZ45jcjRCY3UZxvo1vnVrOvncCy/wrWcUH104TxkWJs85Lug69nQ8okxIu7JaheKTPOoslkqYmpnG+OQEtBE4euwoGjzVmFuYh0VkUQTml+9Rr2pY0Kd4+vGz738LH775ChftVfbNFur8znz4S5+HnxhHzE1DxHZ2HryM2OTOFatvBFC/DTVEl8cGgjTDTERpvNfTqFfExSKur+Lm62/h9IlZjJ88BsdFYXz2MCaPH8XM0yfx4OYd1GtNwBfYj+mEwCwYFGKDHqL0DnyTBb7wlV+kRTEufPQOVpbuI+LiLS2DqowUogLHzSg8F0YKBOBIr1jgwnQWMtrvDuMwo+sX9qmsvhlkRoiiEmr1Ffzkle9gbLyERnOVb+Qc32zTMS7A3kWYnp0Fv1Lg7twcwxhNym45oMWwpg00+5jn4l7leJxbXIDYqy9awWF8mgt8sUQTjSe/Honag/QRF2PQIeYKgAFox83RF0yv8oTpxo2buHH9Bo4fP45nzz6LIt/wPcc7SXlaoC0lBl8iNlgXoaOQNEsKxeCzA/Z6dAG6WJ9W+TYMjtXXAKbAy3s1BCM7uikr8BsU9heSsGOV+c2rUq7ATHz6026lxCzlZZaG6rIB7Ag9+dBfgGjzwJYu+TQPI7/12BLDQMx2ks5CSA//cLSpqBU9GQOSCr/PJSjyu1oSj2J08mVOqM9jfq6BFieTyWgV1VvvI6ovoBxF7FZFWPtNGJxoQF5SwYYXv7uUlC8dxNRZAXHL4Li4Qv07tDH9BIKDTm0QouzjvLHlK5PlXVdVz3zjcV0zodTEhQUxoq9i+pRqwMxg7RoKU3jmCWCIHVweUAPIMPS4qBuChFTqWty3azCfNM576g046lxkvBwx3qrCeKRdf3AZNz55C2++9hc4+/xhzB4po8XFdXn+LkZGxlAoj3DSbaHISVE+jhh+6StfCW8uP3v1Z5jjojwzeyiEzbgFfRMfGRlFiYt4ZaSCysgIShzn4JxmrCtURkdw+col3L9/H8vVZcQWw0oJ6vEcZo4W8Eu/8ByWrn2EH//Bv2b/vAQrJmgdG0eV3/VFWy/EYXJfsxfdlwFmBv2gfUl3QY5R6BVpl4luPdpFGwIz25CXZWgxLyTA4nvncQJNjI/EmL/1Me5efBvzdy6junCTK/ACmvwMVudnCmN/AtuHTUIW5Ms4I0Pd7BmAK2P2xBkcffopFLlx//CVv8JIoYWI/vTizw4ak7DBzVNEvY3jJGH/5n4Dsl9+GEoYqZFB/bEX+jIylrDDIWJ7FPD+h29g4lAt5NWaVXieIMb0R5ULKld7LFZX0GI/KbKPWKEA41hD5OizhPA8fQDf2puojI2iyFOiT69fx1Xi7LPPYkV/ScFv8J7cE+ob4GmpSQeNa2MuYGYEF3I6Qp8h3n3nbYxWKnixvVFtxU0etzco1sHYb/mAwxYuMwlIoWrOHDJ4KhS0kJYq3ALM1niqGk0jq20wUuVNEHTcpHyzImq4WfEulMleYRdYPXQWnB06MmmDMS108npEOGCzXM0PaRdmTqGCQ8+/jFo0hiqPjBt+iYPpPu7fextJ6wbMLZMoJgDVMeyTK2fPRo3oE2W2A0V3E8axpzEjr3hukiw2WFTkW9BteL5Fem5+PLI2Yaj4birQ4ZXxVjjIWMc9QAHg99QEJdSjCDWuMr7cwq3bn+D1n3wPP/r2H+DV7/wJFh/c5BF6Eb/6q7+KW7fmcPnSNTSTJvTnP9dv3USLb3qjnDgdJzUz2k44Zzj51FP4W3/nb8MzfYtHo7OHZ6FjyhI36Y5vScrXRKwJ1SIL/CJOztLeIhcmYsdJO+bGXr+J3OKCA/mO/l5ZmMPTJ47ixOwUfv7jv8L5c69jlL7WaZJLWiQjV/OULW7dvmAusJaFh3kFsbTn0oULiPhZosUFSv1HOmh+1AZQKBQdtCGENxWBgw3buuh7F5XxxS/+Mh7M17Cysop33nmFpyXLYBdFFEUoFMooRCX2ByMoJZMpXwuaSwQW7dUt29UozXgFb7/zKqamZxHxzXe1sRJ+D2Z5ZZmbOi7iPkFhlPqWS9CmLypGcFFENxli9ouE5aDNCePaOIL96O1338QUXxwAABAASURBVMWxEydpCe2LCihzI+kYqo+SLH07Jw/nXPg9D+nizNFXi7h44UMszs/hG1//JX7+OAqjA/S7MCoXndrTW0TZJTiWbbgDEaV0Qu4OsvgGYmVQghQxZxCU1QsZjywUjZkp6EbQEJyI2O2lB5SRkpgZzAzgjSGvTB65rfEk382qmxnM1rAZ7VbLzNb4mrEJbKsc9hs9bdiBSpzzoIUZ9EXLSkA0juMvfA1u9DCaZiiWWkiaN3D39luwwgN2jBY7bgRn4LXWN5jYn7f0JEwKM0yVZG9kH1TfTNM0q51mSZbVP9TmoQ1PnnoDME7Snm+entNGUipidf4K669yoMdIuOA5uoqkzNuLW5wdGWdQmsmet8oEh5gLX9Kqw+pVRI0FLH38Pl7/03+LlTvn+dZdxXOfP46mW0G57HDi6An8xq//Ju7cmeck9wnGxsbDeL506RLqXJTKXJxG+PZS4IIccXJk1wl/tqfv6Id4NHqdx5TTh2Zx7/6D8IbkzdFTPhypGyfShP4TH9U/zGPnz7/8eRw7fgyn+B19fGwMpUIBEZk6zkcups6NVTx15BBefPoUbl18D+/++Luoz93kCUOLb/Kgz326OLV94FkvtLdvZ6wLzAxmti53e0kz682LfTChrxJ+1y1P89NWzMWpyE2VxLAjraxUMT+3AEPEo+8y4OPgY61RAUH3rI2x6SVbhSQpsi2P4xvf+DtYXq7i8qfv4NNPz8Fci/7xKEZlaIMlWmObCIDhYV6en0nMJfj40rtctO8icgVoTSvx9EaaVNivjBtA4+bOcSGWrgnHa+RK3IiUwWGHhJvoZtNDJw0J9S/ytOf6jVsosa5Oeorsn2Ojo1ykqygUSnBWgMEFOHOIImOfibl4L+Da1cs4/8E5TI1X8Lmzp8Huj4i9dYTjusi+6mO2C/urNpqJj3D9+jw54eFdZnLLRnlmBjPrFMhRQidjFyIaSBxLvENv3AWOjy+L3fbt7njC2DaOk2CEqi/Cxo7yOPMlNFtjqFVjFDiTrCzexN37n8BpVWIHBnfr6TfX3dHgceSifq2F2jcaiLP/SYtjqUV/FZqLSOrL0CRlbo+t40KQl2BMB0Djmm2rIE/AuFf7RWzbZAUPzr+Jc3/27/H+z7+H06cmEVfvwi/cQeP2VTirY3ysFDiVSxX8+q//Bg4fPYY33noTjpPr1MwMLly8yLfuVU6IERehCjQRm6VGNxp1nDlzGp///Of5Zn8bs1yo7927z4VlGfpHPURbLBahzUCBobV1NTOYGWJOnA0ugI1GjW9ODdRq9GncgEMdaK2ghCa+9MJZrNy7iXdf/SmW7t6CeLoC5dNGmKe1yIKwOOJhX215WoCcOfaLJnSCHlSjetrItHjsXSpW6Mc6nj7zNG2N27VIAGvHtxaopuem0/ME5qmnnucb7wyqq/fw7rmf4dNLHwKW8BNJk2M/glEvkBbGWgK6r+1p0M2jX8q5iEUxPrl8DsdOTKFQLIFKwTmHCj/FxNz0lPk5Z2rmEKq1GouoDcv0T6uurK5ymfUB7PbkAy7KCeeuGB999BFOnnqKfcijyAXcw8ChyYXfkwdQZH8rlcpBTq1axaWPP8bVK5cxMTaCX/uVb+Dw9BSW5h+g2aiSaQsR+2O5WIJjqDZrtmKeeCxj5tApuCA599BEnyGXvXk0WGBU0/UGBbOgi0cmQyYJKjQjjxyUF+BBw0W1BmaEomEeZuQrBQx88oHP3hU85/kkZH3w/1acqEp5BJ+yvc3BEYBjIxkp8mByiNuTF8jDWNW4UDvPDt8soTV2AuPPvIiFxCMqekxFCVp3rmP1wTUUKh7cBENvV+weEIYQ9chIzAxm1pEvfc2sKw8GmBn0gwGXp8VqQwZcoG7h9k0uIKpLaKBHLsJEyeHetUuIOM3QhRC9kLE2o6Q8KDkrGz60drurhuIOxgk54mZLYO8A2LbeDC3E1CSG5+LXaK4g8iuw+U/xyVs/wPUPf46ZSgtnn5rFiWOHoH9IpByV8Oarr+PS2+fgWzWobzSaLVgU4ZlnzuJXfvXXcJvH57V6DTPTM+FvxC+cvwDZXyoUw9u6THKMIypgdHwcL770IsYYHjl+HO998D4nyRaa3AS1uGBHfEMd5XE9WMnMAIbSP+ZEHlFmhZPu0uICChbTl3UudjUuRCsolQ2louNR6NdxdGYKH779Gi699VOU4yU4zwVfb320HIEnubZDDHMZewrhWV8AvUcHIw/PPIEBBl2J3rQrER5wg/Tg3l04VtDvKxg7iEUOVb6ZL9xfxMwXngecwViOtr6KC9BqRHgkFNkP1Jt1qTqflML+UCqP4tf/9t/lRmIMnt98X3/rFazyWDsmkVk5sDXuMJznRon8zRv9Zygkhogwo3RH8MaGS5ltsB56YUOdtYyEr9P37t/iEfvrXIhj1PhtG+zHRkSuxNPBCjd/q3yrrrNfJai1PBIUCEODfafFPiKLzYxv5h6jY+M4d+49nkiMY3pqGoe4CQCoH8dCAsBox0hlBAk3UC323/Psix9+8CGeOnkCv/KNr+PEkcMw8i25Qmhqz/ZJYkB6Gn3pXBGVCv2YjLAfjuJzn/s86GX0vqRZ75J1ucb0YJgMIeWGe1g5ostjA6PBGX11GFz18aeg7zz4oCVZyOj2b7LSvkBIOPBS1kZ+RDaQmBr2Zi12xgQu4WBZnAPqLRSKoyiNn8Tk7HNYrQJlCpuOWli99zFxEWXHQc+dPVLhw4p65HSedvRSwvqNkV7EubyTJ09Bx3cgX2cG51yA3jKby3OI+BZpLMOgywYR9CtvV1S70wZjaAwdoZABb4e43kSJfcUv3cfdj97Eez/40/B34q42j7PPnMTE1BgnzQjmgDInupMnz+Dzn/8Slu4/wPvvnmP/MIyMVjjZJqHFp6dnuDi/hAIX6hYnvkMzs5xoG7h86TInuBZGR0cAM0644Hf1BAl9UKqUEXHRnpqawje/+av8fvsO7pO//onN5eVl6NiSVQBQc0b4ROQiFAucVAHqAMStBmIuig36tcFFyUcG8NtprdXENI+un3/6JPzyHbz147/gxvM2CtaE5wYg4TEuXQOyxnCXJ9k62Lo0mOatYJhxIFuaHDOHqGPMo/YCdS/y7c5xsdAvnN57MIdnv/ELaIwUAGdU1aiDwEDKB1l80Jfqb6lMpoMCXkQpmBVUJQdmAE6UDqWRCfzOb/1z3Lyu3+doYHysghLfTh0JjH0jCuC4ZgjWTdgGSRaaeKD3FXQjAWnRF+h7qX3Ovf8GyuUIMzMzof9Y0ClCzIWe3YvzUYUbP7AfRdA/tzq3sIw7Dx6gwePuBECLZ+1NLs6NZgOHjxxBi349ffo0oqiIqFAC2LE9dVM/rPPt/sG9e3ibp0vvvPkGxnn8/stf/zrH8Qi4b0SlVELBRdSnzL5XRIub2FWdALCdksQQOfLzBdy5u4AXX/wanCuALkbvS37xLJKTGAy8RbsJUbaAmInxOsIBdddR706yhxq7w3iXuMgnw/p+GJF5e8V7mDoDaNSmCXu5dov9FqgBLEKxcWJwHLwR393QrOHOjas8WrqPIneihdYUd7VfQFQ6xUEToeTqKGMFizc+gFWvcnFYhVnbOAU7AdYu2SOs5ezPmHT09B3nXbh2fwku4ARipQnEtRWAKIggZ4JocsldiGYcPRIuFjHfwltEzLdSzwWvwMVvqlDEvY8/wg/+3X+H83/5x0hufoKXnzuNQ1wAW5ykHN/crMgFGAafJFwePKanp/H0mbOocSL78Y9/hHt370DHnhEXV0+7NWk+88zTWFxa5LEmF9OZaR6dr+LChQswcyiQDrx0JBlx0S+VyhAKxVJ4U/+7v/1bPPatQv9QTIsTcY2TrGd/FMwMZoZCFCEiYk7WUeS4z2zi3vw8+yMwMjENK5QB8m5wca+MljBSMZw+eQTHadcn77+Dax+f52S8Cm/BI9QGEP8Q2epj/dhV2shEQHgw0f+OaIfsfP655+H5NpnQ78bFqtCMscq38q/++l9D4eljZBCFN0JGNrn7yJNOXbU8PBJwDWKP4GJ59Ax+67d+F3P35jBSdGiuLMMlTRR4YuNrq/xyMc838RjUIHBpcFfQYJ9KGIaMXX9QO1/jW/nPcOToNPRvEhSLRUpxhEHzW50b0SgqoUWfmSugXBpFgQt0hYtwnSc7q3y7bnLxXuXnmAL7+eXLVzA9fSigWCzD2Bc9x2ez0cLy0gp+8pNX8LOf/Qx0DI6fOIGjR48iZv8rcxEvsX5E+iJDocQ+WyiWkCQteEKhc0WsLDcwNjaNSW4+Stz8SlsqvHabGcxSACo2FgoMBtzqoP0gpbPqZhZkZGmF+XpK7zbMUplm7RC22yK2x6/TQaWPkLHZmu+zWv1Co72Cys1MwY5h5AnyMnY8M9sxPw+DYwc+fOxYGATeF+GjCnx5ElNPfR7N8mGsNpY5udYxXqrj7sXX0KguQDtdM2PtnQHtq9MX2WmzeLtoVwKzVM+dMBMH1TfjZIMElXIJEfXlaOeTk5MVgMokRosRVhfvc+JuwYy1CNUj0RCTdaAc8mEdOk/mLRejaQ2+wdZR4LFpwnZ65bv/Hq99/49xaraCL37uKSzcvYrz597g/q0Kx8mqHhtioxXsT845TpYF6uxQrlRw6sRTmJycxCeXLnGhPo8iJ9uoUECd38PLIyP4whe+yCPvJhqNRviHPiYnp/Da66/xDWoZ5XIZVAlkRnBcUYbj4qvJlWsZvv6NX+apwCQuX74MvaE/mJtDhW/wmavgPQqRQ+QcXBTRJo/Dx05iZHIWxkkdhQoSGEXEnOxXAddCiUfvs7MTOHPqGE8Wboej9/rSPIpc0J15OPLaSt8yM5hJhqc6OVAqSyDwgUFXixsrssHk9DTMWMsZqlyIbly7jlOfexa1iRKMvjEfkZUR2Z3FPTOyeBYyq+vemM91DCkcN10FnHrqC6hw83aInzw8TwgiNHGXn4Q+4CeKq+ffwydvvI0Wj/vL3AE4LqA0Gl7nzNzAge3RJU4JiRQU3xJoDzcK+gsKWBUVnkjUGzVyMNRqdfavRphftAlqcrFt8A05pj4NnsKUuPAmLQ8dyVeXVzE3N4+FhSUUadc1fvY68/RZ9hUqxbZucqG/z7f4d3jCpI3m008/TR88hRM8VtdC7szYHkCpqEU7QRx7JOychUKJfb3MDeIIRnQqhQY8X3qWl1dw88YDvPTSlwFzoEphtUbXRdu60k9kgkayAZGhp43raZjuSbdZpqfjVc/DQoxpy9FLPqcBsCyXu8dRT/7SQ2FCvRIEP2B7V2qOeG2vvmoltD9mh2xZEXFUxtj0UfjiKFpWQjNqolasozU+hamnXkZcmUKVgwoc/CW+ul+/chH6ry/NZR4O3BBskn8DtqlfqMZH4LHRT7I9AziUSEG5pKc9nK/ZrIb0ysI0tSvPLp1iGN98jZOc5KYaRGjRJ5MTY7h/6ypKBergibZwxQJE3M7bXuCyvQnXAAAQAElEQVRDHzLErC4POPZotoW1AH6Xha/ik/Pv4t/8N/8vFFq38Mu/+CyOnj6EwuwkTnDxKBUNFz76EHpbHKlM0ovUSkaQKxlwnnKY4JvH+MQEjp88iWOc/JaWllnnI4D2uVIRTdoelYt47vnnockQZpiencHJU6e4+H+CCx9fDIu1KxSQv7SYNvhWVSeefe45fPkrX8EDTrhXrlzBxYsXOJk22ZJCzNDTLs9FuowjR0+hODJFi0tooQDvIpYZEraJfqmvxZJ60kCDPihUCjh54jAOT43g0w/O4c6VyyiJjouBsT3MIqrkiL25nc/4enjzoGu4YJVQW15in2Eei+/yaL309HGUz5xCJRpBKY5ASoDfiwHDxsu3s5J2uC6wrLw735OXR4SmFqnSJEZKI9zokT83YAvsoxfeewcnDx/C6SNHMbLSwMUfvYrq5RsYaXhUuGjq9M7oW8h/REI5dGEQ4vkUGGzhlv0tiN97H7yOkdEiP9PUwpt4o9lCxP5iXIhhbJ/QTsb2r8CbhbImTyUbjSb7CaAN4MLCIo6dOB7euJ9+5hlE/JyzsrqCy2zzd8+9C/Wrp58+gyM8gtefVY5zc3r69JnQZ8fGx5Bd9Ah5JmFMKK9YLHJjKxRg3Cgqb35uCWfPvoRxbihb3OBo1nMqSEEWofEcXR6lMIPZ3kKyNajyUN6egB1ADQd2gv782SUCHcP+REOVeHg0ooSdo8Gjo0V4q6FebsIjgWcDIHTMmLwSMJNwa2Dubt9mbEuKsFRYYM9kSIVEv0fwB3XsEYZ+Lib96g7I91yAggLyh45kfRMapDF1TSxmEftiUuF33yKscByjJ38TxdIsXLOOiZFJzDauIrn9FhJfR53tGoc6nv71a5IpQ3IGoVPBwH5PaCYkT/S4SMJcyqFPJMm88WjQkLSqiPwqqAasVYHMSuIygLSGmcFMwNYvoyTKg8DaZuJjlFfH3N3zKBVWoDc+Cgh+A5VwhyfomwdI5q5y4oyYnzaWcawbdcYuXEYeBU7QWsabTZ6c8O0vuXMd73z79/FH//V/gfuX3sZXvnASTz1zFiiOwEcluBIXxeMn8fwLL6LAo9ZLFz4K/7FOMfKc7rlAgtxoX2IOxgl1dHICldERlEYq4W2m6CK8//a74Wg4oQIlvn0XOHk+ffYZHrPXsLSywrfnIzjDSTWOY2gyrfENtFAqsn8BUbEIbyBvQ5MTso5WdWT/N/7G38TskcNAZLj74A5aPFWIuSirP7qRcRQmZrAaToxGMcaJdJzpQontDEdmEcE3Wy7wCWkajQQJgCJPTcZHyzh2aAIPbl7Fh++8CdBHzgymenyi52Vr8wHbC4LoFebRoy5rIuu+WgQ9bfDGsUV7UK3h0s/egn4xq8r4valDOPWNv4GaFdGgU1qBN22RrMBb3BTxeuTgNuoX6jI/R5WPGllY1OLMl8CsgIIrgocYmLtyCZ/jQjfeMjx4/TzGii2cOTuDxVsf4/IrP8DdN98M/7+8bEHwKhmRsZ5UmbGt3qzJcZRwzmk2q7hy9QLfbltohH95iXONc/z0sgyvucNZ6CsJRURRBOOPo50tHpkn/Bzk2D/jVoKRkVHcuX0Xy9UVrFSreO+99/D22+9A/6zwyNgozvBz0NT0JJ46cxozM9MoFIr8PLTEPubZZxuoc1Op/mk8GYkKBbgoCvINoERChsbGTzbGcXAETz//dTRaZWiOkZ4On8mLDQmhbTwbNZ0gc3mhXM2X0bBMdCG/nTcgMDbBFBv89ps/xLf/+/8C9bvXUGgYa5EvJ1qIlxooDJqH1xRBpGQTtIpaUiXZJjCPqYd7h96YUI+kWy4nIA4jmBQmPCJE5VlMHfslrMYzWFp9gOKUobn8CeJbb/ONoslFP6JbZVUCdXAxVAqyTVDGlqDaQruSeBBcxpFwMo7NoRVRS2vBN+6gfv9d3L78XSzeew2RX4b5AuAa9GqOR5vVzoKE1VMsz93A0oO7qHCxMU4CoJ+Mejnq2eAbRoUTyY2rH9M3NVBT6uIY0j9GK4xsdnSLQUSeEWKX8Bi5iks//TZe/4s/xeHpKfzaN38FL73wAk7w00llbILtNwIfFRFz4WBrocgN2dnnPseJrQD9Jvr1q9dhfAsyx3akf6VaQhGeE+okJ8AKF/Mmv12XeAxe5gL+ycWLuHf7Dhxpi6US3/pinDr9FLRw3+dxeYGL99PPnuXb9FFcvXYtTJ6FQoSI0CTsyTth3YT+WlhaQo2bxC988ct4lt+UtUjHcNSV9Dw6LY9OAYUxVMYPYXRymhNqBfQiWJ38OPlyYXIR9WZoLkKxVEGF3zIr/Ewwwk8Bo+MVnHnmKdI38d67b/DzwgqKkYeRCwS2FwR6U3bvBJ6VEwM8wShlgIhRcYaFK1dRJEGBPljh8fAXvvJVOB7vFooVePYdhKtdMcTbD2Ml6Zehnb21wFOPFqskYROlvzvXZifiydF4qYSb1G18fAILS4ukaXHRm8DUxBgW7t9lPdblXGHU0lMHT308qQTZKijOrKFv54C792/yJOY8xsfGUSiU+HZexzI3g7VmA01uBLUw1/gtXL+A1mDe8vIyFI9ZZmaIeYRe5ObwKE8UXn/tdTQaDZznyc7d+/e4Wf0c+94RfO6F5zHLUwdQ53qjBrWLdK1zU7dYJT9+LlpZraJBnmoLRAX2nxJA/i3mSZY2DHPzDVy6chvPv/wlxOxrGhdoXzSlHWsHHN5hEtREyE0J4+2CIYJQF1t7iq2ZUec1KO/Rw6iCwGBbt4dqNzihvPrdP8ALR4D3f/CHiPj90tgRW60GuYqCg7/zfUrpDCzeg9uTp9o20VE1G1gDgFmP9GbzQwAy23uHyk3oK18+gemTX+VOlpM3B8boqOciegH+5psoWQue39Zko+fA93xjBPukmZE7YZSieA+gfZkoLU14OszzkSHN5ZPlvMUarcArwer8Ldy6+AaKtbt8A3sXi/Pn4IwDl/wS0pAVK+7u7Wnj8r2rGOOihcIo4kIRME4CAMLgpu7jPKJuNZa42bgPLfAJF67YxdBkSLJt3LJkDS14nookiO/cwc///b/Fxbf+Cl946WlosY04KTVj0roCHBe34ugEyhOHAkrjMyhxYRybORYmp+NPnYV+Q/jylU95mgBOZlz4qStNoI6GhG1ZroxievYwSqOjKJTKmB6fxsr9BZx76x0k/HAomZQWfpt4fHwcOs5UvZlDszhz5pnwXfPWzdsw/ujtpxAVw+QNtg8iB30/rvMIvMi3rMPHT3MhH4EVJlDksborjSEqjcPxExAfSLwhpm1JYnBRARZFXJIdvDnAKW5o8o2twQ2VtwgRJ/zSaAmnnj6FY0dn8N47P8fVyx8Bnn1E/ZZviQBP6jg/QIAsAcAFwDMuGPhj3VC+QBKsvxIDBNCJEfXVKe31cx9hghu8sYlJ1BZXMMn+YWZIkiRXXbIFZSkUFN856CF4B0xOTaPBt1F9Irly/Squfvwx9I/ZuJEyj48n6Ns4tE2JfXuVC93qCt9i6UvZkmrh6Q1sAIa6jFSGAjc0c3N3efTNPsXNof5MsVwqBV9E7A9x4tmUUXCtTn+q1VWo37Q4f+pEB/TpykoVJ06cxN179zE+PoGTJ5/Cc88+x/72NHSdOvUUSsUSRrixK5G3Z1t4FjS5Ka3xVGiV3+aX+CZf5YvftVu3w4KesD3YEyirCHMRomKJYQmLyw7PvPBVlPjZ0XMDhIID2LfMHBhD90UpQRgFAqnBGPZiXWwVw/LeVbph7RLdNgUbhxeByLgjm+Sb2mVM+rt47bv/mkcwcyiVCwA7AjxDRBQiWQKjwe8K9wbmHGrslPPcaCQUKTX3RtKwXKlEh1TxXhABOxeVrfPt082cxuHZr6Gx4viWEXMRX8WDa29h/trP4ZMmPBc5LeQerAO6Wv1ZbIf1rQViUhuxcZiQZbiNT35JgUuA1mod06PTGItGUKG81aX7EoyEb+YACUi7+7fHeDGBxnUSVbixiKgvQcUcbVBbF1yEMl/FksYcPCchD4eEZalnsPWLbaAFJgAJIuNGZuE2/p//9/8rrr7/FkZ4jDpSKWKCi6n+BKdWq/EtLOZpChCVx1Dg23hUmYAjuEpyCFRQmZjG8afOYHr2KLg+4sqnV3FLb9yugIgLpZoxoU+jQgEjY2MY53f0US5CkjHGBb7Cye7dd9/m4tDAGMsd+zh4HTl8JKSLLB/lBuCpU6dhnPg++PADVFdWYfRNqUS/8e3Hm6FQKkKTaALGqd/E9HFYaRx1biKbXIF0quCpU4vlMeHJCwEGYxiALB4BZlKd/ZE9keVN+ismJidHcPrUYVz++AO+Fb6PAn0WEcYyUw2PcGnDxZpQVkDIXfcQrbCOQFmJAQnl+ph1+Aa5cP5jTDCzzJONBvtCo9pAqVAK+mkzRKr2rdpCOzkgEKWnrDUyJYS1nCxm+P+z9x/AmiVZfh/2P5n33u/73ve8KV/V1dV+bI+fAWYx67ALw4VILEUCCoEAAVAiRQeKUgRFiRSDIRPBEElRVJAMBAVK5HKx2l3sYmctd3zPdE+bae/Le/O8/+y9qd+5773qV93VFrMLI953z01/8uTJk+eczHz1aufHd7DXr19Xybz6TjwjHIUud8CyIhOsU4Vj7uC72osXLypn/iXT3uOxHXE0xNH2sj9Y6ERT8+rVS4oxcnw9kMuNBVOe52rh0PmO2Mygo5L/iwfXK0MckBK6RP4QuXEjD+k6c+asjt9zjw5yCjV34KBmZmY0OjaqDJojTqPjEnNkZnWet+v5jh9jvt3rq4sT2WFO5nEKLMulEFUaBOJweHhjflFj6L37H/6MUizkslSZD8IrmdBSOxHtnwnPkj9esRYlT7wL7NXZCZ3Yu8O7NH+f7ORc2qvjdO3BXt6HCX2MDnttPL4f9vK1v5O9OKHXvV1nf+RuY98pr0ZHlKHYRhsIZ29JzcEVPf0Hv6whR6OZT4SDhkwEwIqLjDeAzmEHw3t9qagPB4yiXrj+F7OuXLmqcs8br9F46V3683G/H9yl2YfKcvwfoEFSpcqGKhUV5x5QPnpSWxt9Uj1Nz7W1deNFrV1+Tlm5Bk9ZnPBnZ1T1AMWKvxP0Lo9Xdznwxg5On4Pn1bDTzogXlUAb1J46rPmtqKsLpQZpQpNT99B7Jr+rNIma2veQw1tn7oX7Su8avd2/l3qjpAqnZenWVRzETeXNUSU44bITd+mPlklAs8i0vnRFRQx0WbFEfbcRqG93gN71cYQAhpsGtE9KrtDoPys7euLv/5LWb13QV778Ba0uruu1Z1/UGAb0wPQ0iiuqx0nUYLOHM2HoqEJqtJSKpoYYlpKZcohFofsfeljjk9Nysbx586bm2e2XKMyYZYooNzPGDcQirxVli3v0ERTm+OQ4u/FZvfLKy9rYXNcU/VbsquYXFmW0C4Bsp+093F0eP36iPgq9yU5oBONfUjeJcuoli6rgY7KgrNFQ068HoNVpdEejKf0NIAAAEABJREFUol7lc0HdSjy7eInJo/5JJCyAj3DnNdhGmoIEhBjVaBY4PCPaXF3Ri88+q+7mljJJPn8BRLxK6AfvykOEjFIa873jNVIOqj8k7nwNJySGXPmw0stPPcOuvC3n5xbOTCnHx1w6UXWznXSNytHRf92vh3X5vo/n1SA5reKpaOP0Eq3fREHayyPkrfMFjz/x6Be1jjPhfw/Anb4GMtrII7RF1fMFbT7uCr3o8+wkZsiBhQAOk/9Qhbi/xmcPiL7v6+OUBlyrnDt/Vv4/7g1xdrxZyQmPG9k+u2ajl0B/q6trHK13OS1InBb0ZRaQUXQRdR984EE9/8ILOn78uCYnp3Ao0eWUj4y01UTOKwjP8gyZ8j6DXNYynIWiaNTxPs7BxtamOhj2+cVFDcC5jXE3ZMSCSSFqY2uobtnSpz73VSk2VTGnqgfvOB2koNuc9mFIZqb6hzCxUB2UEu97AGTKoZ5YEL891Ed7Ev16y72wpmuHOhHowz9GE+D2mInXiN4ZmpnMAFhkgGTSbdDbnncf8yBjESGA/gtCbqib1Ybuqa7pqd/6O9qa91+6WJNZj/vVAVDKd3hhd9xv6+QdSWZEaXeO9sLbC+/tc7CXdlLB9OhnPqNPfurTyiwwc2TeMUYq3PHuH/u7xXcbgCpB/weFnVa7OH1edjLq791wMGB4VGEs++oWpcZPfVpbZZvsIQtzW9NjDbW3X9fN17/DHfqKrOqpxJBIcAteeXgHOF/q3t76UBN8nt6ly6PajTuN+8DqOC1YdPnsQZ364s9q9pGf0OGHvqrG6EFVGD+rGrJ68dWIdj6gM3Duh52C9/nW/YW6UmI8fe7aenj0kzOzGJ6WAv0YpcFll1MfkyuRTE0Uy/bassruJnI22K23Y2ASdDiIUHd9khjADqiqa3kfkT5Eehln4sKT39a9cxNanl/QiaMP6PnvP6OXf/C4OALSDIa2gVPb6JVcP9xSwgnwf5NdYbVcOYNdDkLB91CgRziWfAAFOdoe1eLSks5xL+7Hnwm5MiomLL0BRaOAxy2NTIyqNT7KGFuamJ7S6vq6Njm2nJqZ0wZ3wjduzqP8pBCjIkq1Sx8tcH/2c5/DoDbpY1mDYUm4opg1lRcFSpaR0d+wGsoNSl401GSnFmKuIcp2WCXtHH1G+GI1T8STzKgf6CuXWZCZkbvzJiydsc6MsPJ5Qi8cPXZYn/3kIxqNTb345I907dxZ5mcoq/rwaSAJ2eJLM3B55C18nnIw7fwQePI2WB1LsmTKoWXhzQs6jLGpiiD/DeguxmPu5HEp85pJVNwH5EG7904JVECJkSJbgQ9AsW6DjGzPp16QEDAl5ncn3MljyOQZhTtwzyPwf/yAlheXGavU50QtNjJlMSNd1X1WidCSnO9SUIKYBO+NMRlxc2weUmAAPZGz8777lwZe6I0JE1uDWf+lR+KDwZBvUJ8jb78LdwNf4cEFCziluXrsopeWV7hT73DkvVXv1l955RX53/Kf5LRoyM7aQpTDCDLWbLZol7FKkiLjypCj9uiYZFFbne6u3C3r2tXr8usfdwympmbgAfITcO1wJLa2e1w/SZ/+0l/Q0AquFyvtMkdiHfi6cHC26x/lx4n8R5m+96PNjeWxBz6h1b6UcRw4ZJcx6KNQdUUvPvXLunX2h/KdXapGmaiG+iysfiw1DJVcibwf/g9dvivAlS8IFmS9Oj40kn8YDZzwQMcOBLtvhbN06P5PqDNsut5QaaWqVltxsKIrr35P6i0og6e71T90YGYys3dph1KgvxSG9Auw6ItiFINyWFlzQn20lysYd+RQ8e+CYycbNbkT+QBfr+t6y3cMjUah8emjqmIbZ6aCB/AnoAQMUCFTQ7KGssaoYjT1ti4oL6Mkx0LwEV8fT4ZhLLn3u3D+vIY4FM1WwVHjab3+5itaXV/Syy88q+9/8xs6h7KbzKIaB0fVGG+ou7Wh7tKyWqWUx6Do/N2Vx5BFxSxTe3RU999/v/zIcgZH5Y033qz/mId4XIkneO08EMbVikJ5q6UGO+zjJ09qam5OFjMlFPDDDz+iEuP7MjT4TiuLUTl0G3gqFOHRY8c4hh+V76gGg1KXLl2p60fqwTyWB4pT8AqjQhO589FowE9oLFHcEfqNdWQo3RrM4HNUIC3ikvfk3NLO4+N0KAfy3+/gtF3zV0/jZN3UyaMjWrxxWs/+8Juk19RAboOGCpgCJXAAO0je/+t6s4JBAwyqDbu6iqNw+fmXNDU2JoumotlQz+mfGsewp/dHqHevk9g5m0plOGlN5KEByIaqWBeJ0Mfg6ZL0gKuE2mng2iIgmw/c90mtrvYUOaW4tnxLA+6sWDbwPamux9g3NtZ14cJ5mZEliUByeqwiXspYg0Y/5qHn10CVd32ZT+o4j/yPDV2+dFGR+fY5K5AlN9j9Pgqb9rCQXXu3nnd3IvzonWwVrLsNnMZZZG2R3fQkhrxHmyFOYbCgMfjs8lGi7ytH4sNBJkp44/f//kt0Q/jvf/N/a2tLBziWf+C++1XkBfJZ1Ot4iGPBBl2XryzrPnRcm2uipJ3R+zdAiIPHiYp+TWbm8ZqBPsA9MLPbZXWFu37SXXPfL3Ovj73w3eqb2e2ivboeMhe38z98xHE6vEdLXzguVe9R5YMUBZTA4VMfV9dGEMuIUBQqO5tqY7BHy3Vdfu47ev3x35dtziv2N2XVUK6EpP3TdPeeTPzUiuSt0AXuDnBBentzxhZCplQZa4J+fgzjfHsXHy29jx6n6Q6g7DZSaNYO9DwcO6Iwekyby6sy+DpMfY22I0ftq7p5/hkNt2/CKcnM9KEfeCWn424NzWW/oqRUhUKrUNJVlWlYcQxmowpxRJG2fhcYqHq33mu14nNEeSKsQSTAerfXy0U9hwpjZLBh6sApLa8PawWjKA0xZKV2DbmaoGlIsaGx6bYWr5+WBqsqIciHRuEdr5nVfDLbF7qM7UvH3figj5JDQXW6HVUo8k2OiVfY/WdZ0H0PnNTyyi35FcCbzz2j1374hMr+hhot4y4yKsulq9cuqdvbQnkFhRgYEtxgbBUw9LExjkOHjzKuER07ekI3rs9rcYHTFouC1UoWZMpklivmLRUjY7KsqebIhPJmWzFj3DDEf/GtPTKq1159XesbW4o4AAG6g8V6BzY6OqoYo07iCPgOy4/eE8zxcrl8AR43iwohg94CpduAXsPwSyZo5+v0VBa008aUyKvgFeamju845yYXm2ZMKrdXdPHNF7S2eFl52pb6azo009R4K+m5p76r1fkratA+DSvVRwVJ9LnDI770c/fXZcRlo0oV9Ye6+ezTSkvXdXh6nDR5JvnJRsRw3fsnviBluQSt2v9gKKmkt0C7D42RaTns5vjcd5jHmJsMJ6W/vKjqwmWtPPWcVrlu0Y2byjHILRuKxcggSloGwqbuOf4JrW9VGp2d1KX5q7qxuqCbKwta2eAUCcPX7Q6gOerWrXm6rNChA9pWUFsxs5UycBrr/ZmnH9fpN14B5xAAP+uRCHXvfGveJLgHVAjRKlccm5usB5zREhlOLnfwfBlnc2trm3lLzHEllxc3xG7819fWtLm5qUOHDumll1/RoSNHWfOphgHGexR5arVayAlyiVy5wfb6a6urcpwVfWx3tsFpGhufwGE9rAbXOJe59jRGZWZKphrftWvLmp6+V9Ozx8kLjDvp3Z7wbgUfKL+e8A9U8x2VYCeTVH9lBuXvqPFPRkZiQeWTBxXbM9rkjipn4czNzGiLe9VmZ0SHuU/fuPSknvvm31G5dFZFr6u8n+GZmeyOeTMYEgEPCUThnRU88x9z8DFVUi1XhHr/ZxCDunlbE3MnlfB0K/XVSBsawqrmxJhC55aWzj3PcRaL/P3RvbOG83iPnjtCaK1rVxgWx10hx5FZyVE4DrFOG4p+Z8Yq3U25kFm/CeVSRz7Ax6viPlCT5QsZrfYsBmxKPY4G/Q+YDAPyo1wiVIAmwhSlgp1z6pfaWj+joQVopT1YPvRLn26YArwP7B6vX7+K4qnoLmpqZqruJ29kGh9rq7+9pYXrV3Tz3Bk99fu/r/Es6gZKuzEzony6pavXr+k699aVDwo94HwoUXZDFPkeXdOsF8syHTx2VMtrq7p+40atO2LM5HS8xdkI74PcgCYLSjKZmfwXlh56+GGdPHVKFy9fYh1uKRbwB/pBpHJITYsSGnSUI9AZdltXr13TjVs3mdtKIUalYAIZVYLIkUJQ0WwqA0+iDwodFTiSEkbChyOeBMj8I1kybHLiBKXL7cOmtlaX1KTbQ4xvgp1cs8HpEv3MTE9qbmZSr7/8oq6xI40YGVoq3c1AuUxCkWqgb0l1n/RFA2WcNsxz5TFaROXthiyPCtA7wHhFdE8X/VSSptmHfm2nIwXG0Gzl2oJfq99/Vm/+7jd1+rEfaAvjpBsLWnj+FT37e3+otTMX1OZEJdTMSeK2Q8dOPIzsFMpaDa3hEGyW21ofbOqxpx7ThSvn2O/3NT7ZUmUDNRpjzAfzBkPNqUVOTJWuX7uqxCZou7MlIpQ6YQ5IRs0fr7wfKGPcASQLC7d0D1cNI+x6++ys/Zc1u+jg9fU1+T26n8RkyKxf85QY6kYDHlrQCFcuKysryvJcTY7S8yxTQCbCPl56/U6no2WO5ZeXl5G7zZqIHtvtECPH7B3GkxTAjxbhCL8jN/rkqGTB+nVRt5f0hS//DO1aPjTCd3/Duxe9WwmMqMWlercKMNTuBNj79srmebaT6wvYYSf11tfMZLYDb+X+McdcYh3qMe+N/e2h3TleX0i7ZFrIpdDSzIGjLOIB42HaKJ/ieGtrc1EJwT00W2i0ua7nn/y6bpx5QnnvmlLo065UhZAmvLVKuRITTKboTKqFdI8OfbCHfuUg21ff4w77sj5SdI+W9wvvhny3jXl4t3LPg0an3cGTu9AYwo1hQ8OxU5p+4Ge0PV8qL0bkiztaXxNTTTW0hCL5jrS9oThMsK6SqiTXKQ67qN4WJNJ7QPQd715ZgJsRCFICqOcKhk5UWaqhpFS3QXc8VudLZqYP9FAvAaIrpyCWQZsr1xSRlwKlImQkALKgJFNd10wlXCitzYmFtLV2UY3BLRXDDRVlT24s0G0qq6gKOasssnMXAP2+gweP9oB7eNWPqUKZ5uBuV6oV0ig7kgwllZRQhD01UXidblej7FJWFhd0+bXX9Pf/G5zWhXkU/WVlKLpTJ+9DqQ+4295RdBW4mRpVySQfQ2CgwOTMtEYwtPfce68KFOrNmxhanLccZQrhSlWS6FeJEDDojWbkqVa47iBMT0/L7ySv4UB4e6NOyDP12U0m4snr02ez0dbBw4clmHz5yjV4YjK3WDHTjpMQSAfKJaO+g7cnUxL5BiXwJpGqXyKu3xJMZijMRan1lSX1e1tqYFArN6zBZG4Q2KFV4BydGNfRE0d1a+Gq3nzjBfU7ayqyStGS4LyMMQodkAgr8Ir+DB6QpDwA9MI0eFsAABAASURBVGxSsdbRoJUpZIVCxGjmDUXmqDfo4nhNq5m3nGIqv8ubQLIfdjDXlY18S1JOvw0cydOPP66r597Uow/dr/sPH9HIsNIgDaQs6L7jJ3TmlVd1/fnXFekxWanKOgojQVMHZrW2xfw3oi4vXpO1o/ocx5+5clZXbl3G8Ryye19XA4M7ZM4T/Yo+EU0tc+Lw2uvf0tj4tpaXbiphcCsgiwEaXZogUA4kec1MZibxJvjmxnxjc03u3ORstEJE9jkqP8z8u2w5Lpdz/6uDbri3t7d1/MRx5cjNMkb6CPUclyPMaJsXhSqcr1u3bmmNY3ivPxj05c5pCBE531AFPb5G+sx7b9hXyAMnayvy3/cYpqSS9buwuKbpqUf0la/8gqoyKLpsBB+T3vV579J3a+YzCDMQ2Xep4YX74e7VDC443L30H5VcF4RdqMdN/O1hTarx3Q8keX3xDxG+mUMnuKOK3IMV6nEX4veLG1srTOsQZbYhsw1NT5Sav/acfvit/07LZzHq1apkQ4npDwieL17R4nbocUo/+LtH316LvbSHe3kfMXw7T+6Wfi/UXr8eD/y9Xa8i5mkHonI6HTy+A5GigBHtq6XGzAPKioPa3BqqkTeUxVAryJGxHIWzpNWLz2DMuwBcrGjPvPB9jzftlnn4dtgtqmnKSDiIlCMuJVQ2vaiE3ArlkShJ5P5YXnD6jpR1L3SK1lGAETnxnpMyZSiDRJ8KpuR1CUvyk5pqjo5onaNM2+Zax40BfI8aqmk9tVCumTqKqatAnqmEXMfqQNSRUUKMNyjxFcq16vUwtKMaIqM7VYLcSArldgBl1x4f5x57RiPtlgYcLz7zve9r4fwlFSjN3va67mNn1ObOtMMuPmGUXMm6snNcNQQpMtAmTkFrDFyzcxqbmGSHjsJcXVfljHBiIJMhyWgU4beT5+BFjk/wpD0+quMnTnDcvqkLFy9CfqWY5ShzH6vJ6yQLyrkTnTt4UDPcZfov021udyXyZVFeTld1v0lSoL2FQFMjtQseUGjmEbL3XmgtUPgFDkmJQcrZlSWITgaFXheDi/ehWDTUgl+n7rtHszNtnX7zJc3fuCxVPUXqGzrBlOQg5zvxAL4IlGwAKhyU9nZfF3/4Ix1+4H4N6S/lGBr6RxxkWMIMI5J6Qwl+7ZH3ztDp3w9v1TB69/5jCLrwzHNaOH1WVtInpzDrXLd0mc9mq8Gp2ZS2tjd1ZGxKqzfndebFl5DRoUIYSMjtKejrIUcuzNcwyC9yXN61gUI7qsyTBhBctMcxcsOaVDhVz3E56On0Gy/q4IER9fsrCtYHKnbwhbbp28zkhlh3eQx+V8h3t7etQ4cOqtVsierQFOo2S+ykE+0c3CGdxpnMs4zj/lvyu2v/l0Az5PldeZ7ntDXxUYkjscox/DqGfHlpqcY1MtJWk1MX8ZhZbdCZhnoGN1kPJfN3ABra4xPqMB8rq1uqUq5jxx/W6NgccW8IJd6I6Lu9QdS5XQg9t+MfOLIfwQdu9M6KH6nvd6L5RybHFwiwo8yl2eMPqIyTqgYJpZcUWMRzB+Z048Z1GYvPhl35XeZ4q6up8Z4uvvAN7tK/rrR6UU1tsoA7yEoXAegxxArYfZ39+8H5uB92q70z8Er7cz3tsD/vjyK+R+wHwO3ksOjeURO+yoGCSqbEj7EghlZo9NgjWl8fKIsjlDRkCeBkxI1YuX1DnYU3FdVj0esjPnv0e7iHIhABdul1ReEAAaqgy1BGFTQmFqMDlUWyDupP3Y7YXghqr+dA7t1flIKPfHvjljpb64wn1CjNgqBEAleijkgrkANUIZO1JriDm9W10y/JuvPS1jX151/VxrnHtXH6u+rfeE7V+gVlJTsllJ0MRHrnA4kKRp8o4cWlBfUHA45DJ+RybThRKdAnyi9vjyi2miomxtSenlKj3WZuMr2A8v/RE09o2FnXxTOvq2SX2szE+ugzZzuzKnkvDvQPHT6egOJstMcw5tM6es+98j8ys9XpS4aRparzLAsRsvfRTdScHkJ8BZyKUT3w4EPynf6bp0+rLCs1m03aBAXaivlKcu5GtemrNTLKPJqWV9bqukn+UG7GepTcYIQYZcaY6cNpkEx7oZFvoswBOovYVHt8ivKA/WpIjLNCNgS+FIMs5oo4CFkEJz2Mtpt64NRxLXGHfvnC6fovx1kq5Q5+qNuJWjUaGQOMzFsTo/r1//y/0PKlixiEMQ2ZC8ctGfQmnJihXn3lFSXkMzkOH5SD3uep6zBI8CTAY+Je++UnntbH7zmlFmMtOaZOAaM60dTirRsq+x3lIWnl0mUdmp3SlVfe5Eh+QY3AnOF8jCATm+x4Z2cP6sb8vLrs5jOO7YOfWuRBb168oOVuT1mR7xAHzQbN165cVKezrBgzDfo95flQZdXR5Uvn9OILLzC2IOHYCjq176lpJl2loc6fO0uMauBLAI2QjxG5bG9xZ76+viE/Ft/c3MJB6Mh/r2J7u0ObpFmcSm/j+CJz5XLgsMV9erfTVYasrmPU/eh+dXVVl3Aeu4wjZ27zItfM9IzGOW1KXD3EkDMvQecvXNfW5lBf/NLXFDhNSSC3wDjo8f1eZCFBf6rrGYM247sLTqhDXXjXj0m0uWvR+2SavdWPGfGPiOd9uvmHWGz0bfLjJDfoNjqrkdl7tMLxScZkVkoaY8fiE3v98nWNNUfVxnPONVCettilE1s6oyd/+7/WlRe/KTQuC3ZTFnpixQrx067sEe7MYeVCDh/Nwfjugtelwb7XiO8B0frdS3tYZ3z0z444McJ9KDzPoLOGffkfKeo0wlvGWVkGBhND1RAlGWbv4+hyUpsbAwVrKcOoR2sqA9rc567cfFYbN19GEcJHWt75GknAaSX21kue9uCt3L2YUfZ2CHWe+EoxkILAei2B20M4ob3HqLUfPL+uwwTvhZ5Xg0kWAKHoifd6y5LLDMrBajzMtrcj1yta8HpAyFShHMocORud0FTW16Unf1PnH/sldm+/ps3zP1C5+Iq6C6/qxrmndePCy8rLjoyjwEBfqrWKIxW9AIyDr+gNXm+ooH/fleSNQjm7QMN45O2WIvGMMLBDC4RVNOpmOjw7o5sXL+rFp36oE4fmVPW32LVvqcXdrh87J2Q5MQ5XjogM/Zjq8ViUYq4mu7yMNXPs3vu0hTFZXF4TdkGRtWVm8sdJroFE5bgAXoGaHNPRo8d0//0P6MzZsxyJbtRtvdzrxpjJ16aHwSIO0LQOzB3QAKdlyIlCiQKWGwo6qOeSht5tRrsYghKdGBNV4iiEEGXEPQwhh6dBedbCaIxjjHoagsuCySFIdcjXWavK+6LPgMN/7OAcVyqLeuX5Z7SycBOZpjanfCZ/EmcpNMGYN7j7HV69onF250fvPaYsi8oVFI36Yt2U1Gf+RnG0nE6i0Ft/dwr4vvV6/lsp0X4Pksc5Fas2trRxfV5ho6eG86PEqKKtRmbGVXB0fvPCOamzqRgGunn5nA6PTOjJb+I4YiArnMFZjtkdV59j+aPH79E6u/jYzLXNVcAwmi7euq5D95yQ74QDvA3w1n8/5ip36sF66uAI9LiyUdrWy688pZdffV6f/8LnlaqggIMv+bj11mOSmamCTv/lTVLq4wxkGF8D/9rqav1Pzra3kH8FTU1OQXumTqeno0eO6TrXNHPIwhDaHZJU8xi0CuB1ve74Njc2tIlhv3z5krI806c+9Smd4prI/1rcxNg4OKNEY9+1D/pJKytbmpo4qK9+9WdU5GM4JgmokGsqwVcp0BMvSb7veHdL35H/x5pRCxQT9Mfa6R9TZwGh9nkoMTRH731Yg34pT/t8uCAcPXpCWWxj5DsoM5MNgwomLa+63JmM6d4Tc1q79Jwe+7X/XE889jtKgzWOQQeAZI5I/oANZcLrvQGVkidE/m3YrefBe4K3ec8K71loNDdqENQ9E4VOMSLAMz0jmH/fAm/0VupDxIw+3sJVhVz9bFxzh+7Xws0VlFehHWOfY7yDIruDxvS4Vq7+UPOXX5JVfbmHz0c1KEryJWHaSesjPSb/EV/fYVbsFM7L5xpiPVP/YI8z0YE+UKRjo201R1pKlalCGdbagY7MKAe8L6/t4pAsgx9NZbGhiVamEzOFTh4a1cl7j2qGO83W4XvUmDmgSe6W4/aCll79vvKtGwq7R7uOx1EmrKbjk8sfYMyn72x95+RHx24Mi2aDHeG42tz9ljSqUJKjExPyExLPQ0Llvwh64fSbevL739PFs+d069pVrS6xY8uj3KBLlRiYaK5ggTBIzHGyXGXIVFpUyZwdRMFajPLfVB9g3LT7mBltjJQDgXZCH4fT7zDCrvtTn3y0/je+16/fkB/luwMRYlSj0VBRFGqNjDB/rFupdsB9Lr0fN+w760y1wnV8njYzBQx4DEEZTk2/15d3HUiLx6moqDPC7hxbrz5Gxemvi1kLXm5KtQia85qjW995pmqgE8cP6vDBWf3oiR/o1ed+pLzVgDeVjHaJ4/fAbrPDPf8Tf++3dPL+e2Szo/SY1KykgrkKpARuloLaEU1TZNrtiJBKlMn5Ln+YJYjhldf30HP3Q0Vm4Ii6ww52G4eq3+0ok8GPSlkr19Qccw5dCWN+8uGT8usg63Z18tghna//t7y+EgM/fOQ4xmxNBw4cwrAOVcDzrWFH6911DZjlL3z5K4KpkgUlS1xVbuvajQvEB6ogoj06qu5gUz944nv68pe+BAURvkSJmHYfl0sHnyfPcies5H7bd95DeOxOwRD58XiTMbW41nFjvLGxqS40HzlyRL7T9vZj42Py9o7HzOTyUCAvXXbePWCNo/b5hQVNTU3L/57Hww89rKJoSMis9+fxRqOpCY7WE/Myf2uR+AH94j/zl9UoRhlTlFGXBvSjOx6XsXdkUiMAH/I1KdHMwVtCyO205zl4/h2QJCb0bpA4LgKhHJxIBxL16/FdqNN/bB/I3evXlaTD3Zh3mx6jwbuML2N9WP1LQ6aZw0e1ppb6CEyITBZCLDNNzczo9JmzCMqGSi8bamfhdbdUVNuam8z04NGmGpe/r6f/7n+q6uLL6px5Vd3FRXbxppYrDha9KQgnXy7siQWQWNiq+audZ4/OerFC2F3Dnaof9FulCk/1el29XvCwwkWC9SXXAIE+BnioA44oi0HFbo8lwMKp4NdtoPUONUZtBxGS6YhqeTIS73x9ON6ng9cwJeUyZXNf0fTYQW2sQFfoaMiOoKKSG4RGbGh05oiqhR9pyC69kQ1RMD2lsCk+dGJyxci0EJKU7eQ7HYAvvB0gOzEWB+c1UPPa+U1e3dIGGlYLGuqGuigzX8CmCEaHoES9u4F4zExmRuyt19mxk0oyaBE7Q5etIcwOeUvBUBaoUmWsT5qmugFxQpKKw6RWP1M1DOrAh8HYtDqtSQ1Gp1S2J6TmqLI4yu54VFOTMxi2phYvPq35V39L3bVzyFqPfoc7JPA1jDgckO9CakOFDCYiwXm4AAAQAElEQVRocTAL7Eo21Eexlewuh4NSA3aMOcfZAaXH1kP9lDQzPafzZ8/rR08/o6XFJd26fl2X2clV3IdGyo3djxEWjCnLcpjOeCwqhUxGugk+PxU4hjPihngdWeugeCPrCxKVtFNf8CXBM18flRcEOGImM1PIovy33WdmZrXJ0arvwJaWV7W0uiJX9iXyKp5UVUo0HhsdVwMj70bflbjgLwQpEVJFVaIy/ZZY6iBTCxpFx86jQP4wMw3gT2hPyk/sYrPNXWlXvUGf8ZUyDIzRp9WyRDolsNCxrwryxkZyfeGzn9Clc6/qW7/7a+qv3uJaZEPZwkVtvvC0nvudr2uWK40RHNcmvBJj7WUYQEuCJDkfm9D/0jM/0qDH7pN82OBEiygbBfOli8OEjAZGQGFwgIpg4lvV9RiuBtFUjTc19/EHdG7xurbLnnoba+KoQ92VZQ3ZZTegdzN1dfbSGbVnWlronVd3uKzlS+f1+o+e1rWrC3rwgS9rcnpWQ8Y6PoE8SqybpCs3rqkKURPshJXlEvRU8Gerc1mb29dloamllVXdXFjhiH5BX/zcz2l68jhDjvASWU1DIZI1uF70ufE58r/wtrGxrqtXLsuN9pDTj+Gwqo/U+9xb95HXVcr7yO46Jwir6+gH+l5eW62vZ7Y5Rhe87Wx3Wdt9dPcm47hRO3293kAHDx7WAw/sXOXIggbMf4FzkBe5pqYYH6SV9NHrSStL2zpy8CH9xV/4GyyLCQ3LwDyZBH4GIjPikhLEu/xJJtgkjycfXAoUBvHVP/QnpUrJqfuHTsl7EbDD0Peqcbcyc4lPYnIqjUwfqBfvdmdbzIe/SvyMjLX14Mce0gK7EmwOE5MUjKmhywrB7XME5JUfeuABPXjigObf+L5e//Z/q9/9L/8dvfaD39D6xqIqFFJMPRZhXwlpLWk/ZAczNJQ3BoRu9EfxmJmOHD1So2aY8uFWTjfkV9DeXd3QhZdf19rFa7r68hvKtgfKq7r6B/iA6APU8ipG5847U6Uq9TXz4Ge1tNbBcMEP7uDkxpaKEcXgHnTrwJSuX3xCq2cfQ3lVylJTsqHqeo5MICQlH5CHHwC8qkOt6eTtc+VxTkcPfVpNFHbP57HOvzsys/cfryskBMTFQbBYfWQpb46o0R5X1hiTZQ0lDJ92ce2tK6fGezXx44ufRN8dxyyTkBWZQZk5arnsRfKb7PhH2D36rufWmee0cu0lSdvUq+TLNaBszAzZLhVjpow27rAUGGvn8+hIW0GmCkXGpNQG0OmJHDmOo9AK7tJjo0A5jmJ8ZvTyCy/q7OkzWl1c1vzV68A1jYBzgJHro2zdeKqmNZNZVGAuEzv1mDeVLNMkd5AjGNo+/WECZdQxM/kPhO+8e4xwHlCumsJQ45rwkwN2ZDnHrQmd1MUp6KC0fScegkngSgzcweu0ueuNIWgAbTVDtPNQRTWtO0nRsuZN5ZbU4B0Q63FVMpywxugMu8qE49NXZM1kGKCIvAbCHYC/SqztChioSh3FoqfPfP4BHeNk5ZVv/4Fe/I3fUPf0Wb3yre/pCOM4dPiAmpMTMoP/0FFBlI+jg5Mk+NYsmppl11igGxJ8GFquoRU1lCoYTi4rG1LKWVEOESwmq7+qw0SikrQNn37i539WFxduaA3Dmjp95b1S/cVV5ZxEtrNCbcZbbm/r6vUrysZzXbt1QZ989EFdu3JBE+2W5uYO6Gd/5ud18/otDOEhbWBAl5fWMJSVvvzlr6nRaNV9mgX03bq+9e1vaHZuBvqCuAnS9tZQI80ZffGLfxKKopg+Qn+dQgeqJk9LBg434L4TP3XqPmUxV14U9RwZ8xmR5VazqQ3uu4c4k74bP4qOu3r1qjbZpYtxLywsankZZwVj739y2H97fXx8XKPcgc/NzSnLczqSXE4c5A/9u+x4tGQOPT7EuZ6Zul//7F/8F32G5cftyWXTO/GKAM347r0mppK6noYQD3Yh7IYfLfDZ3NfpR0Li9Bgfh10EPkgHR21mMrPdkj/i4KOidz7cDcBXWZRT7xMyjC0deuBRDVmwntlBufsic0XVbo+qgSLps3vx2TIELoZMZkwR4MLZ2e4o2ACh7ev++yb0+c+c0sqVF/Xs7/3XOvej35dZT63evEarDWlrVTbsKTDticYJCdgDyPqxvSYXLh8di8WENw8Qek5G71fOXtCBsUlNt8bUDizicxcVUbZ7BFAVDLor6KM+GOVq4pDm/K9LLa8rYAwSPNhD50agyE1Th6bYCb6s+de+Let3UZJ43+Y7lXK3KryvYyazHZAvtGQ7g63L9n128yuyKupXvhu0pmI2phgbMvih93scNXP1btWMPsxpQNlb6KlMGyowihU7lKFlSvSz028ERaRP8rw+7cSkJHAH5CnEqIydTkRxFRlyRnnpWtFoxmu0NBRb0RhRE+N8ZG5UKzde1+K1Fxl7T142QJF5vRZH6rHGl6mFA9Dg+LDBkWKeu1FIyunH81IFP6HF033mZARj30b5jbTaitA0QfzsG2/qOXbptzgqvnnxss6+/rq2OLLsbG3Jd8lZkUE39FI/CXxAMpQ3YFlLk7OHONo9rC12Ry5mDEuVQbLEjqcCnAnwxUxmJgUTESXwdXFuROhKeRpDN+gPtLqyogWOS904R3hFZfkDFpZpkjsuGeMrK4y0Z8ppAqeMcRd8gwbswAy8NVDHSx1HjoEaGZtW0ZrW2MQB9bbhK8YjMg+R++KwD7iDU2A927DLLrynbNBREyf14ERbDzxyStvcF3/7sW9pcmZCeauh5uSY+pDi870HEYd/BB4bhmaAHPRYE1vXbirgcOdrmxrl5KbdHajo9lXAv8ZWRy3mOFKv4kTAHUnIVwXxZT0Iw7kIarVGNH3qpL70Cz+v58+f1vXVJW1ub2l1aZmTji1tsbYW11bUqQbqqK8Xz76qG9cvqDfcUNnb0Mb8vIoi19T0nOYOHmIKYm1IZyYPaW250skTH1OMhcyiDLhx7TpH8qvqcOqzsrYuZoEd7bT+/J/9n8lYAwP4R4R8yeffINoBdqgmmzTD18rqspZXFpmfoWLI5bqXEalkzH3mfnOzo6s4lb3ukLJSW/BjGofRy9qjo5rmOurW/C1N4DTdd999ardHlLGWxOP34M1mUzEGbXOf7ycBSUkhBLksFdiCG9cXdfzIffq5n/kF9TolkhMUmaNUURMCE4CQMQgIlmRWU0/E39243np8fG+lPnTsnQg/NAoamPyHyNveu+e+rdI7kj7w/fCOCh8iYx8el4b3bGmUvh2E4EfyVU9iD4/3+EOPypWgL/4cBZij8BwaRa6DeHRvvP6G3BsUE9rhyC8gjaHmj/ENGvLtIDA9jmwmDs7o5MlDmm4nLV74kc4/9XX94Ff/Sz33e/+9Wt15ta2jjHsnw3lILEhkSTXUFN3ts2+8dyt+lzynzIu8dUUEkqFSisQDGrUBrT3uBSsUZ5/QBdooez+gyp2vN7gz5x2pijplNA1QvOMnPsGC7Wi4uSY/Kk2+OFgy3iivCrUwOnNHJvG2L2j5/PdVpXUp9GTRR7LDqsqCkpn09vl/e1rUp57XdajgQEVehdF1SOzGxPgT+WTf9TWjHyV+dlqC8S71DAwOpQzn7eb8JWUojSHcHqSgCmWWQqYE3QKcljqU1bhq7BienV0iWdBUwhfnTSBej9OrBsnnqcgwnAociw41Nhq1duVHWrhxGR2Tap6irVBAmSY51m3gVDQw/Dmy3IAmV/IlcpznBXUrFOJAruwcvH8LQXnRUKCPJk7ABDvKExyXY7X1xiuvahMjvs0Orcfpw60b19XDKLgTMESGYgwKzLEBKeaqISsIC0V2neNTs6yVqGFl8MJBDMhoE+kvl/OEj3w+kgWiJsGjJCEHSSEEHTp8CEPVkv/hD/+nSKscu2dZlMxkCjtgQTn9FnlDIKv54qHDEKPgfI20qbTzWB1YvcaNPrKirZC1NdKe1sjIhLY2Ouqxg+1vb2iwvaY+0Ntak0Nna5WyDakcyFjTRic+d1Uz0yNf/qw+/We+pmvDTV3vIO8Nxk659+/XFA3mwOckbxRyWqoY9OkvfUHnX3xJj/9/f00v/v3f0vXvfFfnvvFNvfxbv6XVN17l9O8busQxeDbcVrC+/MRLyHM9BnhQCR4kcnCCStbMx376y/rYz3xZP8RYn751TWtsVlZwQF5HXm5AU78VZeMtNafbQkz1yhsvaWp8RFfPnYMr4OJ04OTJ+3Tr5i0dP3pUB2YP61/5X/wbao9Mq6q8V4egZEkB+lvITCLrytWbeuihz2DQZ5QUFUIQk7MD0u2oETMziVplNUQmB1rj2Lw9OoLIJbkcrnO0/ioOpP9S5NAdqxj08MMP6eKF85qdnUHco0ryb928qYuXLuqeE/dofGwcOWnK5bwoCrmMdDpb2tzc0PLyUl1/iCyUw4q+/TVdvrimL37up/XpT32+doBDlMzJdvIYX0Jf+1qFvfLHx+ngcWMcHr4daP72rH1pkMqBwTsDPjqA0ym5C9SEmUkO+gd5fNiA07sHHwkdOPbGu4fHw/243j4OQf/+8r2417tdBl6LaoxNqWMNDdzI+Y4mL9RA+UTKmkVDx48d19L8EouXRb3JIvL2NR6fKmMhZhpaoX4oNEAgpYHaY03dc3RCReeq2sMVhc0r+tav/20994e/oltv/FDZ1g010paC9TUMldCvYu0pVhWedamK8fFlmZbyhZKYi0S/SXuPx94PRItdoKrbrsQY544c0qV5jt+qnpZ72+yG5zRAGdNlXV/v9zhrd8G8hdHgPSBRNgymxKIuw6gOP/CoXufo1v90ZsUCCWwpXC8kYUTUVIiFZg9MaLhxVpef+QNpY5ETjVIRbVMvKHiW2E0kVfLu6zXgxIvHO9sPZN35VjLqOtTtoOrO8v2phCGo6gxjDDsRGFlHdj572Z4K0LO9dImdDac1GEOGJd2u4LICeNqRAcGCQggqy7567Or6zHaFHBkgBRk7r0iecUWRrETGAProo7iqKqhojGmMI/fZiTGtXP6Rqq3r2JRtrWHgLl+9XM/pBrtnZ0eEnhCjXDnmGPeY5dpmd7KyuqotZHqLEybPLzAsIYb6DnF8clI56wF/REdQ5EWrqedfelHXrt+QC+w4u7/r3K0vXrwo62+pHHaVoNnnsgpBtQMTMpUQUKaomLfUGp2ALpM7FDLGH8mHNgumZG/BDuNMtx+PApH6k1wH+LFphfFchf5F7vXFtIQQZRZp4hBkxLMsl1mA3FT3WaVKRr0AXVT0ZjV4/rDmK4hwpKQAf9sanzrAOBrsWEttYQzKYV+J3blwyCNzkedRRjgY9JRMAP3GILDgKPU1OjelL/3Zn9JWQ3r53Jvq07ZRiXWeFBlLMJM7QiU4WmNjaoyP6uTx4/rCJz6uT9x3UhNFVKPqaqqda/H6RY7GKy2w037s7/2qNi6fV9HZVMkO2/sOzngJualUccry4vPP6vS5MdZ2qgAAEABJREFU07r/c5/WZ/7sT+v751/V05fe1PmNBa3YQEuMYb67oZfPvqlU5GrS9/XFm+rFgVY6K4ohRxc19elPfl55nmtmalrDXl8HDxyQG0d3/rT7TM1MymITHuXa2Aj6i7/4V/TIxx5VxKkSvNypZnWw862j9cfk6ywpBFOv39Hk1AQnL4vaht8NHNAhynGcnXaLXfYYPHrkkYeZzxJe9uv2DWTU5db/LfktnI5tHC8zk1nAoLegNVO73dbBQwc4aRhTVjCXOGYdTl2qMmpluYshX9ZX/+Sf04P3P6oQGjKplmW5vCTV6b0vSTm/9W6PN94tC7vhXQNolAMzpn8gkD/e690gyJiAGujMzOvowz/GsB1EuNf6dnpf3l7Ze4XezqHG5W0ddhvUnHUa98Nu2TsCe4ttlEWrELhMrQOnVDKJAUNehqjKgoZ4bkMW+NjYKHdnPV04e06ZRVEoESJ+MuoGIEtSjhKITH4RTe1mVJFVKK9cR48exLDP6lMPHFa7WtabT/6Ovv+b/5Uuv/ANpc3LSp2F+rgulEkRPAULq+JuzlX3EHxVyFDpkW6DxMzIH+fF+4HXAwI4Ha+Hgu6Jgwd0z8cfVjnW0oEHUBiHDijFsIeZFu/9wkHq7nyJ8O7E7/o1zw2S5QqcgoSUq33oAY0fvV/WXZePz3cpMFUJTCk1lFuLxSoVYw0dSCu68Mw3VK3dUH+bXXoqmb8hNUuJb1JFkFQ/yQjuBKPoNtQ9GK1iDYE5DlBltHq3t8ZPu7r8dkWQ1nmEvI7fywNzlfeWNDM2SWkGSGYlTkhS5McA0afAY8GImkIIjKBSdHlBzlSMSrElM9pjrCqM5LC/iQHcUokCHmpIaLKskMFPVU3lzVkdaq7o4o9+Q9n2ZQ02b6LMt8GbaDdUoo9Y5OqDbwBEFPM2O2u/n29goMuqEsSg+EYk+BFilAGKQTnHw2NTk7inlUIj1yc/+1ltoCy/+53v6vyZs2pDxbPf+abWrl5UBZ1luc24mRszeXtZ4GUs1BuwCwqssaI1pqoKGiLvIj+lpNLvrombGVmod4IkyafUQ6L163UT9PqaHB+fQBGvcNKzqmsc8/b7QwXWYjToB8RYjDCGTCFGyaQKhN4tI5bjJUkeMd4sZnJZTDjkPu9D8kJzVBMHjqgxMo6hGSqDl4Gj6Qqj08FR6nJ/X0GPI0sVDTyOY1xIalE39Xrqsxv+1BfZpU619TwGdoU76Iqru4qj/iF1EwvTMuQA+ox5Cjn8ahUatHJ1kYvWoVnNnDqm2eOHNH5wWocPzenU5JTOPf6kTn/3MX3jl39FZSgVmNvKSlmoJNbJGy+9ot/85V/VH37r27q2varDjz6s7XbQE68+r/PzVzW/saIlHL9r7Gg3cOis0VA20lS3GCqfbTECKVquyenDOn78Xm1vbGudY/Ae61bwIFhQMJOZaWxiTHkxoc2NQn/+z/9VHT74gKoygAOeECRAALVVA9k+l1TYfZNSqnTlymUdZbORFRnGvKNNnMyZuVlNzUzXDuUksniEu/JXX3tFc9zPxwhSMBR5oYmJCWS4pS2uEzY3cXLg7RAdHkNUg7GZmQxeNzmNGB8f1/ZWX4899owuX1rVT/3kP6N7731AxnjL0nD8THKCoVMIiTEAM5P/8NFutiiSGbmm3dDkP9p9dqjbTfyTE/jwd0djxB12kx88oJ3eDh+89bvVNMs0tLbml7cIs1pZDqk8hMYymjIU3ol770WwttRhEW6yoxmigOTCjJLYP3kukO7lJy8HhwHtkRG5cDW5f5/h6PMzn/mY7j05qZXrL+nbf/f/qed/829r69KLqjiO6yIKm71Kq4vzmscTD3mugaJkpgBOx6cP+XgbZNhFU+hQDYuogvu7A/eeUOR+r8Piz9stuWDqwzwgNtl7t2C6vEasMuiXShas8jEdPv5xLa2g+G2onvXUGAwUyp7EnaOZKVqhvDGmkt3AwcmBLj3/W+qvn8V8DalbcFXRklVRST5TSe/3GBWYTu0Hve+A9/AmQRIYdt89JLvJOkiqcfu/kV3lrpOpElmqHx8zit5p8Lwkq8vq7lHi/k9+LB9RzDDkgTFR0Q1EiTKquGusBtsqB5tiy0/LCpQJPpky6royzVFkUxOzuncqauP0d3QeZ/EY97TtUcdnCiHI7wdDRLUwkETvidDbBQtqNJqKGLISg7qLXRV1LJjyopDvzic5zhxHdje2NvSzP/ez+upXv6oNjtz/zv/rv0b5HtEIxmf51lV1MRBpdx7rNWASXUkiggR6H1nM1WRXn+cN+jElkyiqwxLGlW6UCD2fkcqBGvVrZhLguGdnZtj9PaI8i9re3tTi4gJ3rX0Zws6QqeYtE6EpwKssyzAYSSUOukPSuzwUGP2bTCFrKBQjKtpjtfMxQE7XVtc55u+qos7O7jTUeCvmq2RHXFGnYgwhBGXQFiOYrNKDD96nr/7kT2iB3fRLb76pLnXpqh6fzwk2RBU8r5AJxagIf4pWW+PTs4rc5WfojypGtcZGNYZxOzZ3QMVmV9PMUUJGUuqqzHoahgGO20An7r1PX/zqT6nN9UZlUWPM3wE2FsdOHuWkoSvsEzptW2PtcXXBM88Jh59y3MK4NxqFhuzcZSax4//Exx/V0sKyxjn+vnXjioTOkEk7xCfdnL8Jrk197ad+ilO1ufqf9tHMm+5WItj3+vztS8q76fU6OnfujG7e4nSA65vIfG3iMG1tbavBGC9dvqSjx47o+z/4PvNJa/q3IFVlqeWVZWXw5tSpUzp6+KjGMdYDrhrW19dUMJad/kxINH7ICE7gtpaW1vXTP/Vn9Ff/hb+pI0eOMRRkEbT1nJhIk6CFf98OdR0yPSRQvfh3W2jfA3n7UrtRM5PZW7Cb/ccWmO307UzZgw/euVHVgeAf6HUczp498PS7IfSyvXr7w7vUD7k+9RmOwspCXWanLEx9hHXAYlSjoWEWNcwzPfDJT+r60qK2Uc59+FFF8LJIAqEZgsDiHrryZVGTkk9wAIf/8ocLnCvUBoa9h+ZqTh/QiQcf0Rf+xJc1Ozeps8//rl79/t/VcO28hni+ed7U6Wcfk3qbimVX+WBdLYxepA992CfBC1+5QAIqVkCtNFAciQVThahtnBSGfhuzkdiD25m7EZ//Okqd2/E64+6fUAVlKSpThdIzlWqrPXu/lrpBsddTNdzAhgNVh3LS8C8GjAjz0mZnmI1N68CRw7r++mPavvw0emRDET4zRWAcsoQgRO/2GAXME98P9RpmzZu+R6O9Xr2a9+Bhl53E5OSUMpwwkWlmqg0zyt2Vv0+fJa9p0O28SHL+J655KuFQKdKjKYagPEYZIzSO4Y3jWWM3GHF2AkjMO/cQ/GL++iP3qJy+V9nsYT3ymS+xOxEKbgUFlymAy8z7VB0vUX459I1hFMyCAjJg9LXGXXjBkaVlUU5iQj4i+UyKtlCqOfUc16/8yq/omaefkeOZmppUlUru0ld1cGJMg80VbS7dVInBqjh69rZuRL2d6scUarx5zaMCJZ1luYyfxHgcHK8bQ49r70lBZrFOOS4zWoTA8mzonpMnNMYR8cVLZ3X+whktLN6SIRyhNuomMymGqCwr1Gq15BnbOOTueA0x7EnOTL3j8fySbXyibWiO69CpjymbOKTRg/eomJiTxYYiOL2hz22JM+Q0mwWGnWQUhCBleVCeRwXGnSHPn/jqF3XkwVP6zuPf19Vr11xMKAtQEWQWZSGoNuxZUGgW6KKkIcjKKKnIZI1CAWjPTat5/IAOHD+oc7/+27r5+A804K57FNEdb43qY5/8rI7f/3GNTh/RUQz73OEZTR+c1NQswK42MJ+ukzLCHP1mZlrDQfPfAu9z/ZZlA1VVX2W/1JFD92qIcRyFf+e4IhNjhb1SlQDT1vqmmo2Gpqan1MNJcXmqZQi6Bd4A8DIA1bzxiMvwHoRgyFOFgV1SnufyNRMU1MgbOI3rWltZ1cnjJzghHWhzY4tj81HCDW0hs74Tn5qa0AMP3q/D7OoNXGamJrLs8tXhFGp7uyulTBurQ83f3GJMDf3Tf+Ev6Stf+kk1ijF0UISkIKdVRsDHAI+Jx4zU24Ds933B+L51/scKP0YOJKRu7ugpHb/vEc2vrtYLR0UuY7eRGpmGmWmQSaOzU3i+UZu9rkJBPka9BLQ7yU5ShvJzrzanPdKjLt7mNsc+wkBVgAuvi03O0o0ayEJPB07M6NSnHtbcTKELP/xNPftr/6nK809JC29o/crravRW9L1f/39r+9bFepF7P7fB19Iu7Oa9Z2CUoucwiKqP9CMLP9DewSjz12n08McFjtdhB5+xmJtKI3M6+ehnVd6cV7Pa0iAMOXLvUcZOG3oSxr9UQwotxXxUhlI9OjmqG2d/qNWrP5BpXcKIuMJ1vK5EE3OREo09YxcMIyDmdzf5YwtKYxyhFITp9kPXqeJDWYhBIUSZg5nM7Ha1tyLkQV8SwmWFUmhKKHOhjBIgC6QdShlHv5Ub9HIgN+ZU1t4TLFMEVdlsK41Na4CB6i/Ny2lpoGBdYTtsbOAwwR/nUYbBdqPpirPkKFKQHUPQ8vKKAmGEbt+F9nDyZIwV3sYY2fGM6dOf/pQi7d94400dOHBQfRyyN197VW+88qIa1M1wXDbXltVnF5+Q+URezAsZu38fm4WgGCL9RFADMpmPlwE5ba7IIZPUzms7Qf016opCr+fgcR/HUe70P8E9c5YF3bx5XWdOv0HNSiTpy+RjMvoUUOBAtNttmZncmFc4N3typH2PmdWppKCOCnh7WNXkCbWPPayxg6fUGJ1SCJmTIOef02NmNV4z22m7S2tdyZIqq9TliPrkQ6f083/uz2gFPj311A/lpxw5PDULqoIU0C/BdQh5vsNNTHDIM2XQnhcNuTHPOFFpEp9stHSEK4fe+Ut69b/7e7r5jceUFtc0deigTsKTn/jpP635lTVdw8mZX72heU4w+v1KIeRqjbTUaBQ1H7Y5mh5rj8p/R2hlaUHf+84fqio7ihjUojmu0YlpVSq1xtF8F52WSPm4faCbm2s6ee9Jzc7OelK7w6/jtz8JNsGP2+l9EZfVGJ2XSQXjbjVbtRwP+gOtra1yVTGQz/ELLzyvA3NzWl1ZIa9f032MuT91yn9zve0dqEL+iMhQas1mps2tTdhf0WZdiwsdfeFzX9O//L/8t3T0yL04IG2qRigBUiB8r9copA71TNT3dZsIrZKcF3vMILX3UnsverfQEe7B3co/YB6CpbpzOPwBmpgZE7QDe9VdePfiZibxav+TyHDwPA/fDp7/gWAXj7ffX9/TDu/o2Cv5uN4OznQv2wXaJtpWFlVlDXWVKx8fU4ViqbJM/l95DtAGJYuoJN2FjBMPPqCrN29oDcUYYpDfd1VMZEKxOwQWnYAeu6mq11f/Gkp1aUUJz3Dh+jX5L9C0WIRBBQq6QDHnoinxEsGSTp6c06OPHldv+xzGvaFbb35bK+QZsncAABAASURBVOe+odWbP9JLz/62Bquv6+al59npDsElDVnpieEk5tJ3B7fnJBnTuwuMkSq3X3KJ86WOUWakRNzBPCRPQNoFz78Nev/HUezBXu1UR0yG8EerNKTCyPSDKBnGsLCgNos2Mj2+1isluU2sSuNIzIT+UIHCaoxNaebgQa3cfE1vfP9vK6w/p8yGMq9MB0mRliwfeJIDBe3d8Bm5dffv9jEa74IROuxUJZ+Fm21jmM58W91zv6988TXlTJjTOLCBUhgoROYidGXWViNvKs9m8DNcSWQ7aBhCvTwIoY56UpABQXKa4UWyXBUQGadlhRRypQiEqMrrmNe1endUYSDF3WiqkaJMKK8oD4R5bKkYGdXM8QMaJczzXG6U6ahWfoucLOVFoTwvNMCIlTDc5cZ3qiGLshDUQVZzjIQfh7sxbzQaGhsbkytY/CcNMQTHDh/TyRMnwdnTT37tJ5WGUedev6rnnnlJVy5f1jTXNoFdXXcLRdzdYgaSAmvIGI9BZzLVfYUQZNBuCvLHDblkMjO5kS4Zq9eJtPX8eqppnGqQqMjLOiQ9PT3HffJR1tGIxLy99upr7NzW5E19nSZL0FHRRoqMdWRkBD7k8vEnRyyToMOcHkDgNDMZ9GaSAkY4U9JgCA6uRRpjE0ogHwz7ChE5MIcgMxMqRIn6iTt0h5KTpFThlKWh/N+kdzqrMu6mv/Slz2hqckRPP/O41taXa7pAwBuY90oVbcAoSKd/Ux4yGTyTRSVgACniKH441tbkw/fr1KOfkG319Nzv/oFWz55THqParYP6F/7yv64//6f+su6bflSHp+9DTsfVHj2opFnm9j6MXMVcZlzHYPQWlzU51oJ38/r1X/3v9P3vf1u3bq7r53/ur6kcNuEZBn1lnnhfcIU1OtD1a1d0PwY1wKtgBv1G2c67w/XEeJJg6R1QKdX5Fkyr3MefP38e56KpZY78e92ubly/rmtXr+vEiXsw6hsaabflOs5lcxT5PnnPCU1OTqjCge1ub8vbDJmPIU4vRIBdnBoM9PpLyzo4/XH99b/2r+rzn/0JDXqZsjDKmJ3G4J8ar+M28cMYBOynVzW2JKN24MsMkNXHoeiRQ5SR1BHKVIMU9F7PHvb3qvNBy1xCHD5o/Q9dz2jhQFC/Ht8PdeYH/Hi7u1V9t3yvm/jsB5K3X2+3CwhSQuitGOUuKSHk4+qz+IYpKWS5BizIbQSkQ14qoiZmprTKXUwJLhdGn8a0O9EBXKXXw5AnlGLV6bEQTQMEs+IeqLu5XgteCFFiMQbLXPzlRkcIQ4mSjkXS1NSI7j11QkfmxlRuL+ozn3lI/Y2bqlbO6vHf/2VdeOl7yvvzuAQdRZRmQEkIGny0chnR7tjqUHd59soFfYD8cbNHPu1T3Y74O0KvJ+l9grSvvFaioIKbYAuK8DVDzEdGZzVx8kGdfvFNrS4tSShUNoBKhM7XCn5UbnBYqMlAEHJl3LVOsEOfbPV08YU/1MbZp2W9dfg3YBxDei1VhaEGKNchkIgbeFzMwUD5u71OMeCVHHarNQcruv7y9xU6t1SkVS1efF4L159TVdJnNKVUKPULhX5U6qzA+i1ZYAkzr+hhykFkJl5Rex8YNO+AYXjMvE1QQllX7NKrUDCOvAbFQvKx4yj4yY840SmrbQlHRkqSTJWJJ8h/SuR1nZ2TG2GPV6R9Z+7Gy6tvc2TueW0Uo4PvzpqtpjIMf1EUhJl8RxRipoq56HAk7W3KYV8R+faufLc0OTmugwcP6Jd++Zf01Z/50/rcn/o5Ld2AX2+c0bOPf09huKXU29Ta8gJKdkvBEpSazEx8nBTCIAsA46+g05VpjFGBPAcqqMPa8btPd0oQHXjKaoOuOl4JFgTANMSyFUVLJ+45BfpM3W6fu9xbXDkwJ/KKDqr7rQ04CLIsY0xRFYLnfYON12gfaiAh4xOBQJ1QtxbYyEU3xMaIGvARctTpsNaNdtS1ul4SxEqMq0SOh1w7VMMe894nr6eSXW+XU6mPffYRfeLzn9TLb7zMqcI1ZbRP1VCJNi7/FfJvnEwlxufH246vIj0YlDLmaEA3OTSEkRG1ZmdUjbc0dXBGZ3/0rNZeO6Os6mkI74+delAzY4c0xroLsa1ux/Qn/sTP6a//jb+lf+/f+4/1r/5r/74mJu7R4cMPamFhm/JSBw7M6Ma1iyrQSQcOHVaLPiroXl6+qu3tNadU65vLynFA/T9l6aL3VHNMtx/Ik8PtjLtEvNzgnc+xz3VAzjbZMC2hFw7iwPsvGna7HfnvSYyOjkHnpI5w9eYyXcKfzY1NaMzBXCrERDzjjn9dK4t9ZXFKf+V//jf1cz/3FzTSmlSq4DBrTgpSMto4OAVEdwN5Fsm3XgrQzfWas74G5aZ6/TUtr1zX9ZuXlVTKbH8jr5+8h7dQ/Nhi4P7IuPZo9NBhFxFLajcGTxiOv7cz9kdqhu3P+KhxOndceyDSHxXVvna+iP2PDnzskc8zhJa2N3tqFA2EAoXQ66k/GCi6omuPKEPpnTh1isUsJvGGFIKGaO2KBesLb8h9UbnV0fatJW3O42mHXIaCGZuY0vTkpG5cvqCIEjbHYJKZf+AfisUXJwQgbDuTFSygWHO5wE6Oj+uBe4/r7EtPaTxsafnai3r6sV+RNq+rYT1l3KU6Tm+ZHKfe/tCP3gLWdp3y/vbX9Br70zv49ud8sPh+PC4nO7DT1suM8fbRQoce+oTGudMLxY7hEFqRIip6C/gCgc5bnyMnuCiaCllLjdaYZsdGtHHxRd14/nc1uPqsss1LalZrKlhskcp1GxaZ6kVYgvPDv4P1m+qvXVWWVUrsyOdmWtpafFnl1iI8NxyITBHlUKAc1q++qu3uBve3be1NQT0W/zjc7t7b7SaSEWHm6nEnlZxcKDakDCAMjNUicpe3FFBwiXmWOkppW2XVoW0F7ODwr485x8hMT80oxqiKXeQQZWdm6nCfv3OvK/X7bniMXcVQPZfxfr8OB+6IUneIPIcY4H5Sq9Vi/Jlc0YYgWahIi/57kgY6fOSA/ttf+v9ogEP5C7/4i9ra2tbWrUU99d3vqre5qrFGrMMhytjASCN5kOqxk0LInO4A8gzazQJ0lYohoohzIFOeF1pf25D/IqmXW4AQmu68VgcJPDFmKrJCx0/cq3vve0Bd7nsvXrqs+ljYDSnrbqd23aT++DjNDNGD/7tr2cxk5hAUYyBeV61DUvA/qYLOAF1Zo62iOaFWG0MBDYnBVbvzSUXeSkaeVCmVfaAnQ5bKqqvuYEvb5ZYOnjygz3z5UZ2/dEbnzp1WxYmE0aU7tt60wrDDcFXDpKp0PJVcP7Rwbhuc5hToqxiiGiNtlaMtjWCEZzDwF594Uml9Xk1Oj2KU/M+ZZqGpPBvV17728/rKl38SXucqWjOanD6hv/Y3/g39xX/ub+inf+4vYqRNV9gVHz08pVdf/QE0b+v+++7R6uq8rnD9t7W1zrgqrWDQpiam1eYovsDhVHLKHbT7eHwPdrPeFriMRghscmrpc+3ysI28DpHLE8eP4+Tc5MSlqZIroYRT5f88bmpqqr439z8g5P9L4NmzZ+V/GW5rq6ulxU11t0w/97O/qH/pb/ybOnbsOPOQlKpAz/tpSaQdCPa/9Rj2Z3jcFIK3lxLC5k7utWvXcCIHzElZ54k5Vq1zhhJrdae27vIYne7BXYrfO+vd0b53OzFhPvid0DxlpvqBHB+Ug4jXee/58UoO71npfQq97z14n6ofuBh8VWSi2uoPCvn/9iTGGUJUlheKQN4oVDHuSsxRkOYOHdCN+Vva5D7G/15wVVVycIU3ZOdz481zqta21W5PqGeZtvGiiyLXxsqShrRJHMHRhQROB7OgQX+oDe6tfJdgKG6LQSFEoRegI9coi/P+++7VJz7+oO7lOH5q0vTkd76utDGvHKVqTEKSiUB3PuQJor1sFzynFqV9FT39jrZecV+dd0S9HPC+sWyqQTtPjW8nyjdpp4wFtdtJyApZY1Ltw0c1v7gI3c5dQakx7oASjTIWj8uX87be4UsqmqPKxmbUnJjRieNHNZ2ta/nsE3rjib+v+dNPqFw8q7hyQ43+Ooa2Rwt2OUa/AIkP8Zry8SlgXP3hNgu2A+VDjVlPtrmlDP/AwgBa15VWz6tcvq6pmWPI0FBOr1mQmali4Tu81bG9FSVmMr47b1JQCuwcQiGxQw9ZSw5GuqwNTRfluymxMzeMgUERFSVXPkCBMUzI4jY7c7pWhhPq/5oiJ4wxk8vTCveN6+sb6qMou72ufLc1xFjUNCNvA+JDFGYJnoIjdqe9gRPrIEPOMdpJQ3U6m+AX4+vr1D0H9eLT39bTLzypn/qz/xSO6zH1UKqPffN/0MUzr6qdm9a4x9/aXIWPzh/mA77wQr7JzBQs7AA01PmEMctUNJoaHR3X+Ph4razX19eV+Vho47Ih7eASj6eRNOjKNTY5rdkDR7QBHZcvXtDFc2eUOF2AwxiFoTdDAUv0rkhfJrJYbL6LJiozuFsTIuKBQu+HAL4McZCGGFU5HXlLwuGKzJUxBguh5u1gMFTpx73cTZgqhd1QxCuMeqU+zUvlDVOXE4zA7verP/sn1Rgv9OQzT3KisK2c8SfmQjyJ+a0JZlfueSW79x474UajAcYk79fnt83ONaKzxsfGNDve1qvf/46ufPu7eu33vqlf+7u/qlZrQn/pn/+r+tgjj+IfRFnWQOaiEGdV0D4w0/2PfFq/+Jf+JmUjevP1l5TKFX3zD34dPsEDdNfa2g0leNnvburll5/SGFcOASfBBJ/kj/mnBjOTkW/OG4/fBQpOhMQzxannFvpxHfns4fwdOniIHfaSjh89pjEfF/RNjI2ry2mRO6HebgN5aKCfg0nPP/+Czp+9pS989qf0t/7Nf5eroIfE4MBMYZLoWu//UFd7cGdtXwvO+yEbvJnZaX3yk59UE2c3xMDUwJtEJ3DSWB+BTdseN+7EYl7p7XBnlT/qFKTe0YWZD/iOrLsnnPY9uHuNf3i5sDTsTtzI+CTCXbCwEGuExszkSrDFZFGNhVmKLPlOPW82dPjoEZ05c0bjCFfySaTSkCPBm5evaGZsjDvvWSnkarAjz0fGtL6xpWaI2lxdFXItFz4FsYBMrBJNTk8pxkj/fY5xSmhxjhuqCrCoXiUNCBuT41Ij19j0hOamW/rOH/ymFq5cwLgMMV5JnDLVdBo01SCTboPe/fmA1fYjYMjQJ7AnlFWS9ydyHJXe8TAe5MCNckWFygefcnWzoGQVOLQDMCYEGCPJw5BFIkZKzEGlkt1rbM9o0JjSto0oTRzRoVMP68jhOTWHi7r1+rd05sm/o0sv/BrH3zdkNlCSQZv46kM928WMDnzsK1rvSX5XurbVl1UjOFbT4EkKtq3NzTf15su/p6nRllrNIxi3IDNTDFH0WoPqx2o6EvFaL1PHjBpAFjNF5l7CeQOSRSXLUQu5hAxVYBGQyBGtvn1IAAAQAElEQVTG1I2Bh0KNO7ghpIGqXWPUwZgPcSBzjHtrpF2f7kxMTCjDOLgSrDBIHnq/zuORkRF4WwpS4Lkx1oG6yPIoctwaGxXWUxVGZeg7d4xSDp7JyQnFGICkZlFpZixo/epFPfbN7+r4xz6jR7/0ZRXM3fNPPa3nnn5S0xNtSO6yk5unr4Gc7iT/ISqTWZABTmNeNGQhUKoahhhGzz8wN0flpOvXr0nGizx5jQQfUl1Tu4+phBcTUyjcT31aDFcddnrXrlxSr7Ohtv9yK+uDKrv1JTOTIXtmJh+rwFeyQ3bF7fxySPCgxNnxuJcng0bLZKEhZQD88PnN8wK+BIFOCScswTP5A70VxrDX34IHfflJS6QsD5X6vU2tceIze2JGD3zifr3w8nN69bWXZfRpEOphRhigW+SVPqgQ6NuU4awxAHkRUyEmUMNoGpmb1Aj1Bueu6uIPnlFLmX76T/+8ipFROBaVQlQVBJTAENgJcXU0MXVUv/iLf0mTE5N6+YXnWd99XTj7pqanxrW9sarAOOY5Yq7Sdv2Lb36tMSyZBfOB7gNnCElK+L799cKkCho3Nta1srxSxzc3N5Qhu2PjYxpw2ullQ5yHo8cOqsFJD2zXdmeLsqGKoqW11S2ts0i/+Pmv6X/zt/7PevSTf0plP4cfgTrIWrpbv2/Pe3vaB+JAvlV8fE2s6tqNs7p64w11+wta37xJ/s66MeTFwecnsE6t6gvWUr73GlTUiAj38t4vrDUFaNI+8Da307sEet4HgISE1IAgeehNzHZwmBkyZJ71TnC6He4o+RDjuKPdH03CKXcWB4TaOX/vfQ9pdHxSxiJRMF5DtbJYkJ4YAgs0KmfhbG9vyxXdVmdb8wvz6nE/10W41jmWWrt5S82pMW01gha5J+siB/6HX0JeqASH7+ajeJyv3jm4ZZH1V7LrHNE69z++u0q3+W2qlQaKMRVRBbsk1qnaWaG5I+N68JEjunz6WW2cf13Z4k3111dEC5WrqyoklShgvsQqFINq0F0en5k92CuuyfPMvYz9IYUViqjEC00cf2Ucm2fIXmBBUwQNqkEuAwBF2o8qyeXT1L1yRXPc9Q1ReuIJ8CPBG6KSmQye1byQSaKNz0jKFOmkKIIazVwD2jYxOqFoamxmTodO3qOxuKpzT/4hx+E9ReiMKMBQ4w2qafF+zKQ6Ad7b6yPIzGqoQkvV5EM68Kl/Vvno51jAY8pOfE39qYPqgjN0V3Xm+e9p+lhbnYmmymhy5SiDVHCISIDmwPwaIOTMzPGTS7m5jAFSkt/5VhUNGZuUSzGrf8Eq+fgxGMnbV9A+hHMwshoOJRRqkOjBajZX7BgEXc1mU1mELxjBIUbd++90uijIWO9w3XgXRaEQQ63sXJ5Bg2wXMjPFGBWQN4uZLESNtEfVxCmIyFweaGdB9ZEofZQcZfe7A1XDwElUocmxgb7zjf9G586c1Ze//DO6//6HdO711/WN3/ktRU4TWnkfB+gmc7alZIxBqe5TCqoM/skU6Df5vJBnFiSTQozKi0Kjo22NtFs6f/5sfZ/u02aBOvCxMqkSD7IRiYNawSLHy4+oiIW2MBjLC7e04X81rarkRqRy5DQRlTP4keeRNeM0bgislFYS8lXHCWu5i0Z+VHRehFyl003bEp51+wOJ8gyocAYqduc+VxXr0NdJyVqxlJQ5vczhEGNVAkL597trUuroyIkD+sqf+qLyzPSDb31H3aVljZhquipoSDgUAZqzLIiumXuDFp8rKsGLNvM1wiYjcIo1NntUdmBKs4+c0ue/+Dk5bc4nNaIGeYnMVkohKSBzITUVylHFMgfnNoZzVH/hF/+mHn30F3T6zSta31plHoIScri2fBO9t6xmYchUWxG9KAvQfyck+JpUkl/JnZo7YSfPDXYHXRqgveTEw69TJnEWaSofYNFoqCw5lUpLWlq9rNZIVMkV0upKRzevberh+/+E/vV/+f+iv/5X/n1NTdwjSyMyXJdUFfCwLYMuM9POkwgAqwgdiBPbeaFdXm8PPNdHMNTm1gq6/ir6xjR3YEw35y+q21tTM5tUYM0G9EtMJdO4rbOvvKBnHv8GPPX2dwXveA/2E3DXyn/kmWY+4A/SjdO8S683cSY6fJCmf4x1fMoOHj6siklxY+Kk7nVvTHAWoigULr8aeUG80gMPPsgd13ltcCxUIYRrq2sqEOoQIwqnrdm5g2pyr5WhXCenZnXo8HFdvzHPhA93BJsOXGfV3IGf7ij4TmrTf3nO6AJIEQFzYPELYd8BCtiCWzZQeyzp8PGWbi68pLPnfqALZ57kmrjSyy99Q6tLZ9RwV71WmhW9ORD8mN4YAoslly/E1994XQu3brmukOAhK0p3PvTNvPsu3Mdb4aysrS1rbX1RaCKJ8YtnNyAmsowP44f3VCcdQRtErizkUsjqMMOIh6yhyP1hXoxoJGuqyclFf/EV2eIl2pi6saE+eLx/Q+XXgFLVuzxOozsAhrWomjNqHv+MDn/xF5TP3FNPwWja0Nkf/oHGrKsW1yk5ilOpkAy6oNBlSO/yuKyhxurftxhW8IXOTAmlwJBqgQhiYPQTCBhzDKSjErQkyiuOWJWG2Jg+PfUUOH0wIItSA4Pnys8VpO++8yLX0JV/CPJ0E1nM2Fn3/N6c1om+xeOy579k5MfvJUZGZnCpUqS9OeJg8jwHn96tzY66GHGnaXNzW/5QQw5HDhzQyo0L+sEPvqc/8XN/Tl/7yZ/SBuknv/0NlZwaZFTubK7jwPQYdSIl0R3grY08REg7j5cyZDns5EgtTsuOHz8uvzLwPxYjmiUnStQ2wEMyya6/MeZ64OGP6TB3pzdvLejChUsK1AkYxro3KppZze8AnzLW8A6PuvDc8VUK4GUWZDAsWpD/q5SMujSVUZbglre1GBhXX0OMd8XcJixnInSe+jwk+hXtEwPKc2QS4z/E6XK8Bfgqjpc31xYUslIPfOYRfeInv6gzS9f04pnXtckc9yKGERyZJO8fNPQMv4yROFCWkqApSCEojrQU5tA995xU9/K8nvj1rytynVcw/yPMcwMeROqrfqz+QrKGGPg+49qi3ue+8iX9uf/JX9SNhU1dvbXJhmdOZ86+orLc4D77uhrNlixGJduhoUbygT47HRdFLncofV47HKEfOnRQS0tLauO4TU1OMd8NjeBMqhyB79O6dXNNF8/fxDmr9C/+tf+V/vJf/ms6dPAocyUfMj3v4K0ztBsnFy7x3Z8medfX61SUAFZqc3NVt+Zvqiic64m5HUJHoQ5XAoZjE6u2BttDLd48iyP73+u1V76l8XZPAQx/BK/9A+E0M4TjLXBkCYnZD553d/Ah2d2LyHUcbkAdPO5A9h/bazIl300Gky+2df9ffxibE+C0BBYEVTyJoERFdg2+62khwJPjE/J/HuH/pGKNu5vpmWkEcFSuGAfcgZd45Sm5QEjJpLzVkN+Ll+yuVE+1oRyCzCIVXFAyjbTHWCSJY7eBGtwXRhZJoE+rDVdUsAAtVoMRNxZdq4m3eLDFIutr8cYrWr71mlr5ip754e+o172phcWL+CAoXBYnHe30ibzuYJE81Hs8Xu7wjirwKbHTaI2NafrgAa2trcn/v2yhvAJY396GLuWwg8fUbDY0MTEug/cMTHuPwaygKLOgyNhlBv1SlaLkxpLj+RQaxBsqVeyAEcaGsuaYlI+y6xjVocMHdeGFJ5TW8ai1Kas2JPXlBh1sxN/lxWiaQm1cPSzB28tGtWWjakFPa7iiGy89pmr1uk6geKrUUAgjkkGTx5XJfKAVqjsl6E7olaoG8Ri4IULykK+/wQLDBAK5NGZaJehIyF+iHmgolzJL4B4oVT2MeQfY0rDcpG6HWgNVGBGXPXR0LUdlv5KhnSvmqdFwOkONp8AhNTMNqe8G3KEoGnIDNETJB8q8Ta/T5Y6yV+MKjN3paOKgisgaa2Wb4+tR7jM9XeI0JKDPXe4YzutIHOrX/rP/UL2lq5zf5Erdrn7wzW9p9eZNjdEXnavEkElJMhEEwGTMv3mSPirnYRVVlUYXJoNPwaKyLNfBgwe9lm7duqFer6uMtQLZdZ5ZJTfAdRq0vn4mpw/p5H0P1qcR1y5fUJ8j9wijg4x+k4K3RHYrHPMsy9SEX2U5VL/nfB5Aw0DRqFdhUIFIM/GEEHHiC0WchkaeK6dtrwfP4HlFvVQmGXNAV6I5vZkitCb6Sj4+H78E70slTleMnfrWxgqnFx2NH5rUiUcf0mYj6dlnnlZ3eZ2aSSoy9aCtdBysgAoHz1UN3YEn1bzKoMOQn7zVVNEodOjArBq3VvXt/+K/0eUnnpYx98PBtoRjKFXQlRT4BvgeQVRYVCS9jeM2d+C4/sq/8K9pavY+XV9YUU8beu3NZ9mVj2mkOc64InQ5QxwC8Z3XaoyUMREWTHeABRkQYpD/5bdA3B2UEKKOHDmiTU4pG+iICF+HA+NEpdL1q+taW670C3/+L+t//7/7j/TxR76iYS8yXilBs+AFxEhW7UDNW/i1l/awztO7PFbnJ/hRpr56/Q1tbq1y6tRQjCaj1JizHBpXF5fRs5nWVt/U13/7v9Ibrz2lB04e1hc+fb8a2mbkVP7xv07Cjx/rjw0jvH5P/v7YOnonooTgOly9elU3b95QG0/W/xCG1zQzlBgLlzq+MAhkLnAsEk87V+dm5jjGe0D+25TNkREmn0XPZIu2vI5G7qh0WKSyKFeETXYWOwWimmOxOgzgbhRNSaZVFKWHIUYCk1iUZoEwygLGAuMlDIc4SpIyxRjUbhf61Mfv0cLNZzXZjpqZNC0snMbrXdJLrzwrIaCSqX5sJ3Tl8r689/mpG73z4+3RU5o6MAOapMuXL9eVqlrJ1NG7fgLjKXBuIrx0fpvTtUuTnNEO5IUQFUMuuWFDyUuRfqJCKCSHWChZVElZskxD+NcpJjSMkwoT92livKlzT/+2hteeVcs4JkzbcIGFDu67Erabmepyw6AnRZRd4Bg056gvbF/T1We/rcHiZc1OTSi2xpXlI/SfiZrQ6aERJoaRtP/xVAJvDbtjhWyJeIAfZrSTPyZDFYQ6TZyyEDNlGLC88LEnSQOVHFsPhtsYpw2Vw02gi33s130X7ND9F6TWcLDc4ApcLRxQN+gRXBZMFXM0QC7d+fT8QJ0RdkAep4Oa/grjTEQGDQ3f1ecFhrOnyLyNj4+zO+/WeNwRzhyvQS9WpexuKOcueHJyUq+9/IJm2pk+84mPK9LnC089hdN5Q264KgzXAIBoSEwyBZlFmaJEXDDI12ctDuSIEn936psc/0i7XcudOyS+hnTHwzzQZyKvi4M9Pjmthx56WFMc4169dEEbnKYlym0HKbUcM23kLQTPne9R65widbbW5E5UwCC405RY586zYJI7AEN22S6nRd7UyMioChwWYyxUk8E/PvK67oAH2+G/aFt36h/oEEbZqoEyNgLdlUV1Vxc13ir06Oc/v6siCwAAEABJREFUo5Mff0inL5/X66+/oc7mFp1CJ7z2pjKP74J3SGYMQQ3mZGwYVNCfzYzq2EP36v6Tx7V0/rx+9f/6H6s6fUV4VNSuANqb6jmKa1vq3ljU9rUFVcubGmlMKBRT+sV//q/r+P0PaGuwripsq8EYU+VzZbR3HAR3ee2Ogd5ZIUDnhQvn0Z0dNZuFttjxzszMqIUu3uDUc3N9G/16WefP3tDXvvrn9H/6D/8TffVP/GkVcRLaW1IqgCDngVjdb4HPITTBG32oB2pN8t9puHL1gvB6ZAFHi2N0A1cMpor5WZi/pG9/5+/oW9/8JR2YCeJ2FZnvSf1+ze9QE0SDOtwVKNUP2GuG7IYIue4GdZ26wb4PA9qXuqPd/vx3iTPF2g/vUu3O7D3a9nL30nvhXv7dwt0h7i+qFzRU7M/7ccSdHEOYhii17377OyieV8UkwEWrwfutWBwlXnYMQTkKNQtROYskR6H5PI2Pj+rYkaM6fe6cMgTQ8M5lJpNY0LncKzZvw46mh2+wyQ7FxcwVlEGAUdOh7gflOTU1TUvVSjOBJxmCRU7yOHWFgjBAyuGIQ0ZplIVMAYV96NCsRkYnUVhjWr15Rs1ySaef+57mz7+iRuoq2FAulDRCYB05IAfPeSckipzevRLnidNO5/4CSQF+HDp6TCtrq+qwS6IT8qu9JgzAYNU+oKQy0+jcKZS6KeK0WIiSBWmXFu8jedzI1w5YyKWYyywDCKMbc2McdKEg/+MrKWspiyz0kUPKJ2Z0eHZMN177oU5/9zeVVi4rtz6LsVSI9GWSO1sJakW8rCp2RJWSedlAkWP0rOyoKLeATV199QkNli5o9kBbo+wMB3FCZvSFQwUmyZUr4DwSTx0ykEqmBCOTqvrHw2RJyes4mGQOMkYh1fNDoclIBFmISllDYmwhNmXGuFNSieIvcTLKsqfBoFv3v7G5QT7Kh53K5ta6trY35L9E1OfIlArKC3gnfyqVvrtjJ769taV1TpdiCPAuymXb5DQnZZnXN3AmBWQ7ks45NfLfGxnndOr6tetK7GaLIleQlOBhgK7A6Ay6R9ojGrALvnH1mj79sY8rL5Oe/s5j6q+saXt1RRr2eXu0GzBO0atJckx7QJJcAbBQ/iSPgz8E0yhO9FHW362bt7S2uiqxXquylOAPH6onalaMw8hKhLnGuFM+dPiItjhyHqB8zQxeUM/b0N5x+NwxlThLfdoY63FT6yvzGvQ3oY66KHSDx0ZfCR4ynYqMVzieWdZUs9UGRpThWFXQS2E9LDPoqKkKMovECGUK9B28w9qgl8oxHrG3rc7KAk7Tqh74xAN69Ce+JBtv6aVXX9EmO8OsO8T4Jg3hQ2VJoFHNIxNyJh5TiBH6MwXmpzk3ofGjc5o7ckD3njiql558Qjcff0Y5Tk3BaUKxvqXFp1/UxhtntXHuFZ154rGduQmZYj4CtPXVr/4ZbW8hj9Dp/x681+3TrY+wkiBB9WN8HQj23ttlnuGJVLdLyMqN61d17Jj/AmmlB+6/X1euXEFmtzUYmtY3+hobPaB/+3/9f9A//Rf+ebVHJuX8zTJ4xzF43Sk8FdhUh3rrqdN7dHgI8L5V4e2xRAZzyw5/aXleIUjeTXKHHufUyF9ZWdQ3v/H7Kgp4n6/qyMERnTw8y268q9VbVzXsbCmx1oJqbuwgBOu+1yn4ILCvyV2jb8dx10p3Zu6RsxfeWfouqb1+KN6TLu3leUj+7mtmMtsHIg74u1tlJ/D+d2I/1q+Z6fixY/riF76gTz7yMQnFVA2GShjwAO2RpRtYoMyljIUeoMMhhsBkB1Us6JMn7+XYq6x/MWqde5+KMpqxoCqURKkWx+fDKsjwZPNGIdEna1dGJXLlj5l5AM6oCZTkVVeSrA9eVRQlagswywhyWcyUAovKwICSFY6G8gaOxogCu4M8Boz3tjbnX9OffPS4Lrz+fS1c+JEunH1KeRhKwyR/Ur0gdiTP0x8IaJrgjWqQymGlJkr1c1/8Ih52HxaWgtTbSI3EHuwUqB5569AprS6uKo852UGinoPJH75m8Jc4Si+LhWJWKFDXeWAhU8CwUEo/FfgMiMrgT86xd2NkVLE9rWx0RnOzc5oqTG8+9S0NFy5yPLbNoptXltaJd1GI6yoqYLiqJmCb1zXcvq5ed0FEFMtKBr+KOFQMA6VGVImyVj6pEKYwEk57KbHYIYaQb0qEDh54CJBnAtdtIM8AAYSB0Aitrie44XiNXGnIuAZcMRhqI4stRfjgBckNABDg1QCn1GFxCQPQ2da161cU88Bx6KiCSW6kvX7CUHRxumIWleWZLATFGJnHoYIF+jXvXP54usRgReRNlMRGQxEDZTFqhF3x3OwB+NRTZxtZw5HIyPe6ZuCgn0A4Mjquq1evcBT5qh48dUrW7el7f/D7GKoldddXVA16NSROQIzFFYLJnA5APKAQhElEkoOsjgfBZ9Zko2jqwNyB+mjW711jCEo4FWJt+lgThifhuAh6aFJzf3xyRrPIhTsxq6urcr5VzLPgveCn80ko8UhXkKNmI8ewbWtl6SbOybqs7DMp0N3vqIKXRltfByX9VsnkEOBta3RUOadxSdAErrJKKnFoEtdGuf879WJEkbmMjItiRsaX/gWVKQ1UcfqysTbP6cC8Rqfb+uSXP6OHP/tJnT1/VpfOnlXZ6bO5HtRrrqINXoHoykWD8xupHxkxc9Jg/gy+5KNtNSfHNHZ4WrPHZjU4e0G//Z/833XxD/8Hvfmbf08//JVf1fzrb+rCi08ra1Y6/In7VdHWaUwpaKQ1rYPTD8CapI31NQ0YvyH3jBja6at+je8eEK1LPO1xh0ROIlKBY0VvvPGyQKiMfjbWN2G/IastZGZR95x4SP/B//E/0ic//nmMO03ErNM04WgjSGIiwGVABILMiCM35iCPO3j+DtCAvky6XWYy2wHVT9IAeex00A0jhWJMarVYIzbUmTOv6bHHvqkDB6c0PjGiqYm2huj74faW/Hqkgexq2GXOek5lja3+JITKoU784/pBqD8y6UzYR277YRoykSFEPNWTOnjgoEYwGOoNZBzLBQx6ZOE5uDGPleQig75FIIjTztu6Ijh2772aZ6exhSCkiGib1OC+qsniyTC2m9wvzs7NKbGgwq6g1WTW46SyjJ8IXlOeF0InsMvtqUIOjPqphihZLguZ5IASEPRWgfrQkvzotbeBYtyW7yA63VXqYawaHU3PSRcuP6OXfvR1dVeu4flLQnkqdCRL+ihT5aTTVAllDxJe0zhHmF1OH9wAyPSOZ68f9yHy8bacrwlFKMaZqiQzk/+IrxNljKsoGiyqTGYmr6fdJxGa+KL8PDTxE4LMDMWQq8FJhRpjsvFDmjp6n6bbLZ3+we/o5qu/J1t9Xktnv6nrL/+2Hv/N/4euPf1bGl56SmuvfltXn/y6Lr76hFaWrygIFVlxAlKNaGruiMZnD8r5XSpTgjYfj0PldNQAUfWb+CZYW8nAEZ1GjAOaV0O/hx324Fu/xh9oFzA0RmiJZtAvWpl2nkS8jnmGlwGR+Y/0Hy2CIyqzoCY7Zv8XE/7PJhcXF3Xu7Dmtc9S+wa57wO6xQqhCCKAyZCxXAE+fO24PCww03dOT1eAyGsHvO9cuCqtkLfSHAwxRSTUoom2jaGhsfExtjHqgbobR8Ptix+dgZvTFlNGiOdJAGfd0+s3XdereE8z7UE985xu6eu5Nba0sadDdRGbZ1SDDhuIMKEZz4agx8EkAlFW1jEiOus5CbrwHBz+eHQ4HXJnd0hanDV5X/sBUc9itm+Qct1pGJicnVdJmZXkR0fKxOVSsu4GG0OIGVRjVxAlIeyRXjiO8vHBV3Y1FjDhrjZ16xd1zxemI1004EE6LdyuZhqwNN+qWZ+rjEA5KgTdg/qKyfESNkXHljRGFvCmLrG1oY4gaIg8ltSrubq23peWbV9j5XYNvfR04elD3f/5TGkDPj577kYYrm4ohyMwYA2sZBCVzTUz+uHzWIQwz5CQvCk1i0AfIYDEa9LmTJzTNHPdWb+ngyTlF7qpnDpzUp/6pX9AG9KMCvXmNu8gLdtHHobLQww8/IJ8rIdtpr5O65gf5QAxycf7CaZWcfg2hZXx0HHntqMjbKoox/bv/zn+gf+Nf/9/iQEwopSjRR20Tmcu6hzp0PHXqLh+jTSCfkG/9gkPytIPu8phK5EE2YH4qZHZbr73+on7nd38DB+o1TUy1kPmmBoOO8hihrSWWtxIbmjzLoRN6kkvYLmon+O2wW/SPWeAMc7g72WYmMyAAHgJvH7enzd4q38Pk+Q576Y8eVhICPjE1pQvnLrBuS2UsusCqs+5A6gDchyWOtNKgQhGTpiwweRHByLNCESV68OgRtWemdXVhXvjsKPygAQtywMR2WeAFhmTF78JZGSXtM4uyyiSWhZnBh3AbKu6hXDDW1jYkvOEQCwWOVg06kxkyHaWQyzw/b0gxZ9kHDc2kPFfEibh0/YaKRotkIcNyTkwWeJQN3Xe4qVd+9IdStQrOAUqr1JCFDyEf8Q0KMdI21YorVYk+c7lSL1EEFNz5Jk/ysUpddnMxy1gLSRYDdEp8qeDfyMKQYsgUWSQxow9we6bT605O5XRbULM5UhuyYCYDgxyIVxggN0rKmuqp0MEjR/TJU3Mq5l/S+it/IF1+XMXNH+mh5rzG51/W5sUX1WIHNnfPIzp28iGNtccZ01AV81eyuzOUb680VbEpsaMqDdotqQKS7nyM5A5Uopa215d04/K5+r+3/c4f/q42Fm7ojRd+pM7aigo3XI6fI0chM4hM3TpV8iTxndfl3ftJjNmAGDIFwGRK8ObxJx7HD+2jaAYcr2/XR9BDdsEjrRF12Kn7/2rlxtnMNDY6pgKlXnBSNMKpiuOWAvginZnHlAWfg1T/YicJZchWguf+i3ExZGog976bGuf+vAmucU6UYgjwywlHDiL0mc8lYFKzVajFbufypfM6efyQ7j12SGdfe0mvvfAM/FnUIseU3e66fDfkkEVTlkfSUQYeKcIQq2VLzqRk2nngCnPgVZrNpsbH21q4dUP+b8srjsML6PD6PkZv5m3MaMtbYGQPHz6oEZyNbmdTa9yPh9qJGKjEgPd7e05GX8PBljLra6Qoubde0Ob6TaXhFkp9AL+6MuqLOTScNl9zCbmJ8JAFC68bsqwhhVyDKmh0Ylax2ZZyjEEGYMxTLJClUPOvYu2kGgYqWL+tWKq3saTFa5e0tjivI8eP6ujH7tfxTz6ol157WWe45ksMbIjT5r8/4PPk45VMe0/F3Hk8yzJ4mtWO9+j0tAzGXb9yTV30XPvgrMKJgzr0xT+psjGjZmoqOmLx8Ree+1+TW1hcVzDW8NaaCGToKcf9bmDBZGa3i0sc+ESby5fO6dOffkDTbALKoanfNX3s4c/p3/pb/w7hozI1Eb0GYZDLmhETNNSgD/HQlxy8/fs0y/Kg1kjQ+Qtv6Ewm5kEAABAASURBVDvf/QOt4uRsbbJOC2l6ekzJNTxzMiyHarVHJeYYtS5ZVEXE123Q/gfG7U/+/1vczGS2A6xgySVGKIk6/AdhDm0dx21IctlYXlnW6sqKNlZWVXHnUXGH1AxBrogrdpoVR2kleeuUDxD6VJkcehxthhg1AMmDj3xclhc6e+G8WK+iiqBYEUWXY1hrZejdm8QregYYHQmaKxkiAEQUTIOjuU2Ob1z+KiVZjDSKSgiMoZwMJyLQV0l9fA+Fosnia9dQtcb0qS9+VWPTR5UX02rkEyyEpnLq33f4qCZaXZ1743vKM7xPaykEAy/otfMkgzJgJ/U+X3PqAK/vQPWIcOd5LlcqQ5yeOjtRwMsI67EPs6TNm4uanJuVZQEaxBhNFYq07j+g1BQ1TBVKtawVHJzSnjJOYEniG0zOOyiQ4HbytJL8r5n1UeQNdnntvFKO4Ul4/KE5pslDD+jAPZ/S3PFPaOLggxo//DE17/2UZh/+gorpI7LWuGIGz2xcrFfwdqSwgbLrAwlaC2WhkJmPBiosSQ6SDBoc5EQBHq9Q8hdOv0qVgU6eOKb77jmm0UamE0cO6NK501q4eZ12JY138Hgb4Z4ljEFi/KqfJDOTGJ+Z1Tn+cQoC6eXl5dpgf/rRT+gzn/2Ujp88qnV25MPaoZGyLKrb3ZbPS4mR2OS+uD/o14ZxiAGQbJfHjtuBHObAFf/21rZiiJSXinmm8alJ5UUu3wVH8DIwTpE6zHevxt9nffS4i/bdcQhRGW28jsPE1JimZyd04eJZnI1Cp7i7HWyv6rWXn1PA5VpfW9Dy4jUNOGESuyOLUqCPkOVSzJQR5vC9dJrdOCXxVLvgPCxVFJnuu+8UYSH/1yZ+UhRoQyUxTL317MzdADkZHR/VSLvFWsm0ePMaRnpbIXUZcxeyB0rsHP0u1K8Eyv6WNOyohyHb2ljWoL+thBEvOXofgqusoSSvUokAuRGq5TYWyjDg7fFJ+QZgiHyUjDpZxtgaUmBnx4ArJ9DHRSNj/h385CZqoMhpwfb8LS1fvaG5Y4d17FOP6KEvf1Yb3Z5+9NwLSrQpkK2MNQVWx6QaFTG6k5CVnYygxKZBzXGN3XNKhz/1WR2675OaGD2g5x7niP3wEQ1jS+utoD5zIG/kMg6yyckZHTp0gh3qqJZWbshCUDDmRx/wYZdtZsxxVz/84WNqjUQFcCwvbehf/Vf+bf21v/ovaWp8Dt4FEDoYoYPHHTxOVv1CUB1+xI/V3L6jcYimm7eu6ZVXXmCMI5rCgH/+i59Ws5VxnTGgrmubUi7jPdaQ/ynkvFmoz1wjgargVaDW7deCycxup1OVYD6E897O/GOIuHC8Hcysps18RwHIGfJuwMA+OpkMtsZLCBKnw9HVIekP9dZ4mDgXyH0NfaG4Qdzu5ZqfX2Vh9pHbkkVTabi5pZzjp4J7kJyFLY7TJtpNRcafWBkOeWjKuMvM8a7NGrr/vodRqj1dxdNlkyWfaCkohqjK55DFGWOUj6EinlDaMFMpBBn5lmV12GyN4Fyscae0hVKhTCazTKJeJaO9QWeUKtMtFncMUUXZUgEtqDxoytREcRQcmdG9QhYUYlQnSxpHma6v3dLlN56nTVdZlckC5SwyvjIDt0OwOm5m2nt2YszHLj+JSZ4JmJnM2wCRvrK8oRJjoj61hozUpCE/RW9V649/XeXVFzU+PcMCMVUpqWJyKzOVgOon8DWlqpKcmb7jATyXAcpDo3Mz6lATFKqoS29y/ibKtitTt4zkJylrqmrOKbUOqcwmNWTuBtA6bFTqFdvqak1D6yjEgTLGlxtN6C+iqGPZU3uwpCY7xcwa8AxO1cY2ie69d8IhZA2Zr1TTFhhPQAEPO7ewS6tCXUthXCPTx7XS2dDE3JTmDjys5188R37QkH5K+hN9C26UKqXUU4UhCQ4oCyrSl2SKCijQCjkUvH78+R8pzI7q8Mfv063umlImTc5MUcfUw+G0EBVDhsEdasic9LhKKpmTRPutDjKA86UgwS5ZRGmlpLJK8nnJG0XtGHSo5ycu25yoJGTXItRkO7wP8NFPQrY2NhVDqEE8/h9ltEfaKOy2cuRhgHPXaI1o9uBBvfLqqzrvO0qc5c7Vm3rut35fw4uXZWuL2ly7rq3tJaa9J8FHQRMI6DAycgC6hzjdadiXuWwwFx46JOLuqEwz/umpafm/NnGHJJhRN4GvUgVvQSGGKYYiA2tC/sfaE5qdntXSjWsabG0oD9RHpkp4WLoD4ZW9kaQmawuU2t7Y0LDbh31et4TmUhUOk/MuVUkl8aBMZpH+ieGclP0uO/mhynoMw5oGunGqFHBYFEwV4/CuEh/vJ1pSDAO12x12sOd17tUn1eW0YPqB+/TwJz6tkbExff+Hj2t7a1OtLDjX5DQMaNdlHGX0vKQKmgL8HLCL3A7SYHJM5ey0Wvcc1ejhAzpw6IBi7GsUZ6o9SMg649LOkyCkn0z3nHxE66vrWlu7wni3GW8lp9Nhp+ad3ySDnlCDpQAfkh5/4vfpp6Ox0VGtrGzU/ynKJz/xRfV7JpfPxLwm1gMUg8yAsAsE4BN0eCBfL/uB2a1lxqs50J8H7wp12xJdva0hjve3vvWHeva5ZxjjcbVaDfUHXbnjOs4JVMUkdbrUHRTMVeTUakxrzL//zpDP2RD58BMOp/Rd+3MmObxrhX/SCpg75GZ3VIkwISw7ArMzUZWEkOpDPzu49uNISMSR4yf003/651A6I6Toi2PPtaVFXT1/Wj28z80bF7Vw/nWF7pbGWcR+rNgoGvJ7yiZhI2uokTc1MT6pY0eP6+KFS7px7brKwZDjuYHEYPw4s8kxYMUiVf3QjxKil1QiBEPyhwhLIk8h4BWO4xh0JQsyfohIHiLESUEinrHbHtCH/xOvSF6grfniT1IwQxgLJYQ17fRCXBQkHTk8o6WFi1q5eUGh6okqyusigzWBGCHfu737SxJzkPTWz159M2OhmrKs5OpiqB67lqJcVbt3WVp9RQsLr+jAvQfUD5GxRxZMpRJL4uNKjBfiJQ9rSKp8YXO0lYTiY4FD5I480PdOXXKo47wNMUrwTzwJHg3hhy/CRLq0nEVYqLJCZchVASV1XIF6eaIUywtW+rFKPr7KSlXkL87PIx+jKmJLhrVM4BUlkreswA7s8sPzzOnkGPb0k78v664oL9fVu/W6ptMtbd16k3vXBU0fnNHHP/cVvfDSK0rQbzU+x1MxBEJPgychjzv90U39Gl8AuTnH9dCGn+Iw7FjkGp8c1+WrlzUxMa72WFtuTCpozTASRaPBvGQyMxk8yosCxdnX0vIKc8CYkb8SMAvwPGmIIcrBOdpuaxSlOzExgTFpQ2uSzORPiZMRMFADp5GsDg5woL0b0B4nWoNeXyFE5fTtbdy5SDIdO3GPzIJeeP5FVRjKALLXX35JV86fxYfpaHt1GR6ti0UkMc4gq3/6OCNKQSEyl0mqoJcvrZ1fZNQ889DUbDU1NzenS5cvanlpQXmRScxrlUp5m2RJCUOXTDJoHJSVQsg0N3NQw36pzlYH4zKAh0Y/RigVWVMZvOz3h9QZkl+p1+1IyEEIJrNUx2lRhyU8rOBRIwbldF9hHNI+KAc9hthXxAD7/ECRnC7naQgReiI4gxy/IYfi3j7PkzJOMtbmOdVhs3HkxCF94jOf0n0PP6RnXnheV27eUmDeaCjHR2M5BsnkchTBOzo+phx95NeAPXRPFakBgQcPHdbGhSvICX1wtRiRHR+TmaT6EzQ+cVA3bsyrwOPd5HTCnOd6/6dmDWMwG+q1V5/Xxz/2CU2OH9SnP/V5febTn9dwUMoUpV1qifDu8JPI7mu74Y8hQI7kkw9NKHf97h/8Xd2cPyf/X9q2WVO9fk8DHDnflOVZjr5H9jnRGMKXotGSr7up2RmFLJNvwLK8IRJvUW9mMrs76J/gZ0/o3gp3BmvmvNA7eaIfx+OCEpSzMzl3/iKLtVRCsIUAVyiQtZUl3bh0QcvXr0os2FuXLqrL3XeFAkl4uLVwOgqZoiGECMYMnv3xYye0vrmJMqxUCwQ7iIxdHU00ZHei3cebVvTlSY87hJizgDONj09hzDG0LDzBA8kgy4FFR9zT4mlxJO///MhQSsLwGJDYESaMAw0QwAa14Wo9Lm+bFOJQs3MtnTn7tFaXzipjX7o8f0Yh0Z/TAyG+6EF/x0u2HN7KBC9McOVzO48KBh+Mwfr9Y8ySRrOuyvnX9OTf+8/02uO/zlF3WzYxBpWRZrmME4UqRVUYScPgJigSVMvHDQTIDiiACsdjiPes2qhXEsumqkw+NBLKWFQ13dAgnw/KBS2SKRGvLCiBvwRSbCrlLcXGOEoklxSZ/77M+jgga8owvmVngZ3JusrOvIapUHN0WqXhDFBX4DIDb/LOpIp4CVQBVNAX1NG1i69pe+Ga7j00qY1bp3X6qd/Q+uUnNJlva+naOfX7tzQ1M0bYq3d4FYYqIXc+b6CSgcqVSKQv7eaL7hJ9OkRk46WXX9E9994r3zmMj43L/3MKN0I9roU62x0F2kZ44XMSwOhOqMtvn/KS/hoYWd95VjDR830XQjV4yXxUFWujIJ4pYrDdMA1RbiX5TltyYizJQpC3jzGqPdqWH/u/9vrrKMKh+tR3vK4QAwYjMkfe5xADPsZup42T8NxLL2pxfUXt8VGdPXNGz/7wh2owxu7GmjpAxKHJkOcYM7VGJ9QYGZdxbG2slbJiDkT/iTlgDKnmU4lMQTs0TyBn9xw/zi5yTf6XCpPTDm6vVwPpCtzJBxSjEjizYlwjI9MSLm4Xo05nygpkBYedpjJ4OsIJg5mp43+1kcwOyj/Rf+XAUbvPV8m6F06O0kADNgKlH8mTNxx0kLkt+ZH9cLCtQQ/o92hSwtFKCXwCt+jHLJMwOgxPJWOrvAwI4C03F7R+4yxOx5LGp8d1gl36Q5/7nC4sLuj0hQu1TIqBFchrBo+Sj3UXfC6LRiFfM4F5MTNVjHh0ZERnnnxOqdNTluc7ZFiS1T9Bgp6DB0/KOKGKIWpp6QbxUu98kpgEQfxuAAbwJNbF668/owkczYmxOU4fk/65f/avKsZGPW6GRhvbBYL6BVcdftTPnficv1XNh5IxD7TVWdHXf+dXiK/r0OEJhbhT369o1tc3FEIGbZLzvscV0janSRX6bXllTQF52eZkhoMOZXmhJBNc0rs/O7jfvfyfhJK0OwgP92A3qw4QNvik21BH9CGfPUbuha6ODOYbR54HdROPtiorlSia2blZvHrybixq0E+amjqgVnOUXoN8ITCzTDCEIn2+SFxAmEmEMtNxdvp9vMwzZ85SLVF/qBBMQzz0GLM6T/7QvB4WnxACdYKyWODxNpU3mijCocwMtNDLohSLWtqNE9K1RtujWkWohCgmlF6FIskQxnI4UEV/fAShLKjkLWpIqa+sGGjuYOR64UfcIFzXUz/8+1pbuUS9fl1fPHWX9E/0Q7z6XJ2HAAAQAElEQVQ79IUQGU8m5V31rr2qZ37vv9XxAznGawQ+tqGjIcOoUkEBwxrY8UbCGBr0RTv6NRlxcQTW0/rGitbXl+BhT+601PymjhSUWFiJ1eRzF2JURAmFmCnGHAyx5l+SVFnAGGcqVagMTSlvq2hOUt5AKfdV1Yp2W7G3oGr5tKrFN3X+2T/U/IVnFbKGBlxJ1E4AeMkAowGOmYCeKuipyKpQ3v7LUa+9+BRHykc12jRVW9el3g0U94IslhopIk7iS7LN6/rkIw/oDYxfDAEiwVWPp6rH5YZWTLQ5fsKEQt+D1dVVXbt+TR0czeWVFS0tLmlrYwu/s6sGOwfRJoPWIac33r7H3aob4wiPxOOGO4dP4xjVVrMlo/8AVCg6P/EpioZK1kLJ7rLmMf17eQxBZgZZSVtb29rm6B10cgPtO/Oi0eCOvst8rWsV59f7M+c9eALrwPtpUMfxHjl6VCdP3avljVWV0TQ7O6ve5rZ++N3vqkfeyvw1HKqujGuIxNq0UKgCssaY5PJSjGiZI98uCrWCvgTtzh8jbhCV6DMvMh06fAh6K127ekUVBtdxJefzHqiS2B0n+GX5iDIM+vjELE7SpG4tLHMnmhQx6D7bFW18LbdaI5qaQn6YE3ked6hDlL1PYoxSgubSd+GcTI00c2y678I7yFkX6CjhnJoNVRSmYBU7/G1ICGrCGxM/Jv/K4J13wZCgMiCvUmStN7n+CzicSzcvc7pyQ+Mcl08cPaKHPv95KS/02OOPCw8A/plCJZmgDP44n8xIAUVRKMty7c1rHnPkdKjVc1eUGE+qe6Nh/dJGgVOaWR04cER9rgu6vXXalrJUV3jrU2ck+twH5PX6q3rssT/QiRNHdO7MFf25n/+fog8mqZfJzPE7Cg8DEQ8J7ng9z+GOzPdJeP09ECNiVDC0goc32cT88q/8bcm6ihlz0O+oQj7EEyyr19KQU5gB64AsWQiqaDs+Ds0BmoFaz1A3JYMXmZxy/WP1QLjeDz7MgJzXStqRCkKPyx8vcPD4LnjxbvQdwduq1uV7dNaJnY/VeQVCDust6uChYzImxJVXhcD3+wO1J6c1fei4uuwcuxyvdEpTl92M2F1XGModhZG002ViIk3eNpjpgQceUJfdj/+ykVmQG5chbS3s1JFMKSWxOomF2xAojxx35SywPgJUupIgpKaC7dXb6dEU1Gq1VUKv/4KTK+eh36/CuwrDNMDb97yE8EGSEorNQGTeKbvxZmug9siWbl59jsVpunLhBZRET5Fyg7bKG0FZqkG3n0TMgaCeLoOXRh3VoedKCboT/OqtXdLrj31dsyNBcaSl5tRBFs04fG9QMSqFKIVcAQUdMbAxNmTm4zTKwQMtVSpheVmPsyYJ2iLaMjBvJpO8vjEqHJkKHscQlLEDtBgUsqgQd8BCgMSoyoJEf0Z/iZ12ozkmsxxjVCkxr+quarhyRdn2da1dekmtfKgpTlwChqNCRkS/O+Pf+Wrfg5pQ4C5Z7M631paUGiPsCjHg1Yaqcpt7zg5jGcqN5/bqdXUX3tD4aIZB3KwVh2RieEAiRsqMXdwQh2YghIt8AfTic6qkhhtcjNzW5haGfFtPPvEkBrjS5OSkIjLkhjaLGSdEffVRzv7P0WiGASkUQ9Amd8M7Cj2r0yYeCKhDKrrB9aNGlyOXMwdBkxk1kuRGucdOJc9zDNuU3Anw+/WRkXbdxzbH7u5sxN058PZmJt/1tTi+b3EUPnvwgO5/6CHNs6NcuDWv6fEJNahz+pUX1N9c0YXXX9bW0k25QY8+d6Lv0FDWGFfMWprmWLyDMS/hA9zxUnhdKqGUE3xy2kloZKSpOZz09fU1uUIWD91Qn4EwVpK8VstHKEaVFW0J2Tx4+Ii22IH7PzG1CN8weCkZ8jKklc8BDkZK8p1cn2PzTmeL+dygvKeEwRiS19/eVIVhNwy4yp5U9RUw5IHzqYSsuAOY5UHuqEqVnJ858xcCeRL9SBYiH+QXimM05ZF8dvu9bZyN7roWVubVnp5WxMF/6GMf09d++qf0xpnTOn3urPwJDJNXlmdqjY0q+toIQSHYLkSFGHTi5D0698wLkFIpBMlMEsArY9xSg6PoI8jrttwhEWOAEt0BSdTV7lMRMh/Mz3Mv/FAHj0zJQHzq3o/p/vs+qWCFZGCvgYa62+P5+4E6Tsvbgex3vvvbmUw+qFLb3WX94bd+TRNTGetji/Ux0CqOoZnVQ4nwQha0zr14H3vgshtjVAhRG1tbyNIcxaaCNWjk49KoaI44dv2xPgnh2w9369zMZGZ3KyLP8z8IUPUDvCaTz37dnSXi2veYzGwnzeSlGnaS+79mpvqHcH++yK2BdvIH9OJYV2WbLqOC5XrltTMoo1mUebW7cEwRz/sU9zr3f/JRVVmhkTGURwwSR1yuIPoYzIqFZ5bAoRryPEq8RSPTQw/t/IcsfY7qRjke7HF/2EHxlSgYbJ3k9ADmINv5gTZD0HPu5gt257cWFtXHQIkx7dYgCg3iSd5v0DQLeGV1SSXKeoDC6HY2UKpdlewIhnjPJcok0n6N3RudInyFMoTPlFRg1BpxUScOH9D8lXMcKS+zbx2wXCt2sJV3okTbZLTcgzqXD68pyPyHCj4OKsufoMRRaV+L3/+6DkyYTn3s0xoZPaaQTWiYN9Uvcg0bhUogZblkWb1IjNANsSzsKtxKIQSNtic0No6iypr0lsHiqGBBImUeAjUd4gkmseAch8wki1DjdYOS8x7nJ4gfjs4FJHhQYHRzjHsogwapqdSYYnEntfNco+P3yZptpYx8A4fPOSCwOg89x5IUAPF4cOPaNY0ztomRDjuu1R0yUOCxs6qiu8F4xjUxcVS3uD/f3ripsbGCU5KryGMCAriCDFwwQWamSL/en9Ov3b4DnQ5x0Hw37Fctqkw3rt3UCLRG5HXIOEfHxiQQDTjujvA2hKxunodcO0fFkstv5Q4j9dfXVhHvoQJtLCVCwygNgVJiHsiQxQBZCfkqSUackXFVOG7r65tqt0eBthoouInJKU1yz55A5lcxIca6bciicngTSRfsDJ02P/Z3p6OsSk7IbugQBn681dAbLz2njfmrunnhRV0//7KKCE3QJZc3K5TFphr5iOZmD2plZRU6h7Xj02UduDE35jtQP0KDmTFWqcXVlP+2/YD1ovohPwlHVvC9kkyqx2oNjY3OaJpTuanJWakKOGIRCIw9wQPGD94YmSujGL1QQX8JL4echsQQ5bgqDHrJOjTKUzmg4oA5hs7uFvGhKt/BIxtixYWQ4KkUJMUQFOGRWZARD8xdiDnTDA0W1akI85aajb56W/OK3KP3eltqtUe0wWlNgq6vfO1rKmandOb8BZzCUj3oGoJ7wHgNnGYmXsBUkV+Sl+dR3u+Tv/37qriqgVgZZWamAKSB6eDBk3K5W7h1VZucmJlA6GDICeDpug15Hg+EZdXVxcuv6fDRA3r51fP67Od/Agdd4lBNyfHSS2KsIq76AUMC6vgufnnoGZ7/buDl+8HbOHhe8A9j3dIv/cr/TSFK7jgJvH7SkHM6Y8hLYh4HGHBfI3nRkOvrEmfEr5Aa6OUuJzBbvS5uWMKVqZQ3m8qAbXRtqHv4Hz93cmCP/3fm/nhSKELhGRvTWjFJX/nKT7GD2lajKBD6Qd2HmSlgdJrtFoZkTGvc623hYaO55JPti7ZkcSAHSgiAeMwMWQzyMt8dHThwgLvpM5SoFpo8z27X3WtHE9HK5cmz6gUTgsl/6WhpaUlu3CoUbQiZgiF91NYuRPL8mHRrc0NmFbT3NEBxDBGqIcqqRIGIMYqyERyEhIHvI4T9fsJYNVF8hVKZ0bbU1FjUYPOKbp59SlfefFqhXOfuuCfz9vpgj49F9Sgq7vNexoO9pT5Nq1ioaLSVZQ0ZzlPAgGYYxxgLBRSUmalkHmAO5YaSzhQCKgAZKFlJSUEZToAx/mCZKvL8pINi7TxJVvebVAf1x3aK9n8prvugtpcaocC9BwEnr8JIlPRToUiS79pZpJ72OkZ9Y64TRkIuQ44bnIHQk0boCn1leVmzkzMaYES7vQ4crKAreWv1OLHxsTUaDZmZFtl1+hGfh0I9CKVOZRk/TqsHVAPz/jepwNHwHbnjyvMCsUxauDGvw0eOKsvy2qj2UDou323uQgUSXvgaMXooXYks865qmhLjmsD4elszq2n3nX2B4W22mtRVXddle4BsDctdHMxTk2N6N+QVctpHCVbw35VhzJCtRDOA1jJ+EmW+e/f+Cnjg8uv0OV+bpM2Crl+/4dU1MdrWhbOndeGNszLuls++8pS2V+eRzS6Gt8fMVYrUz5Cjk/fcp+1Ovz76z+GNI2BI9JZgYyXbiQlya96lKtVjdDq871CpnlKPC4OU4IFCrghvRycnNcpJ3UZnqN7QpKyhAET4LJ4YojL69PHXogFlokc6Zl5KD+RPQsYTPBrCoyFGv9frQkMfmgLyP5TzzudswLwNkB0zk48lh4aqMuoknJERGfIpxhNAGlhPkfjqrevanL+iIacZYzOTKkZHNL+5qlMP3q/xIwf0xtVLMuYSalj3A5n/gN/MJCAR4K8QNeS1xDna0T1622Nmmpw4yOYhQFvG9c583Ua0112eBG0Jk/fEE99Ap41pZWlTn/v8l3WEK4Ga4bQxM1kwYn/U7xCHZpU78l/T+PiYWr62kePM5ZSu69AYP7KRoLuBPDr/zQInLz1tbGzKqCv0+BZ6toTkLdbzItdJG2zUKhxVnxNQvcvrXE5ehZbvUuWPMtvMZLYD+/vxRbAHFRK8F99f54PHEwKfENZSrpz8eI+cD978A9U0qeaj8zJJoSNh0Cvc1Lkjp9gpzTBHeb3TNTziEKOoRBuTLHCfd0DbWx2dx8uFWOpmKtk1D/G2DfE3Jl88wby+4XEm3XPvPepjWP0/c1leZdfDgozgrXlFXWqqAocvclCIE2WJOuUwyRWdBZOFAP8DtXdeM/IU6jwzQyBbSniSPff0a0NQyj387c1NCdyGYFYoB9BAyxZOySKLuUT5TGly+iH1+kGD7qYmW33dOP+ENm8+p7PPf0OXX3tS2QAngbn1nhMfBwJeU83Lt8mmyeQkGPScfu53wZ8r40hvCx73+hVrN6NdpoDBDK6EYiYz2oCRAlVo3+Q4GXf0MniVoSTdKRkwBq9aVRVVjXaBcRtA0tvA/0S/Xs/nRQoUoOaoXuH+VyhSGinzxUh/AYZ4H8GiKsp9DgqUs3G8allLXeg9fN8nVIVIH/TD4Ot5Sx6pZNBh8FaeruOVGIACRG6ub2iEHVIfmiuvA5iZVtfW5N79AEUdWfgFyrUqu8riQDdvXFRVdZR8l+bH/bQRuL0PAij2FVFRZ6iScYKulpHN7e3agD3/7PN68IEHVWIoGuwmYsh25UlaX9uQ88VpG4Lb2/dRQmPttmII4Cwx6F3CYQ2ClxVjckWWoKMOGXaFLIRg6tNHBT89v+Tayev7QtayzgAAEABJREFU8fUQPs7MHdCBg4cU80xt5r4/HKikT6fe+TegrafNTDBLrjD9F0dHRkaZnoihbcjp9ysqP8L3o/Fed1uvvfSsyu6Sbl55TWuL59lJb6jRwKGwgZxGVYUOH7xHzVahzvYWfdIvu97KeSWB2xRldGmKFuRzHUhXGFWXF1+jQ+I+JvnjTKdeslyWNTUyNl3/DkTenNAmzrCf1CgWEnXyIleBnGYxyuXLyEvwDWbK/MekCnzOdx//EANi1HEeerpiU+DxRP978Ui5Kda89rohBsUsk19lyAz9UzCWzNWFTJVssKWt+UsK/VVlOF+NyXGNzc1oBSdo9uRxPfzFz+mFN1/TFrv2QPsu13Bm4IHuGKMQBGUezzM1Ob1YXV1FffSRi46G6Difux0YqGiOIsvb0NLX8tIt5dFonsnM9oGUUGgBmdneXNOV669x4nJYi/Nb+vxnv1z/SwG94zFywi54nOiP6a18PsKAo/Xf0I1bZ5HwhIxU8nEi2pqemcHAjyuEoAqZSegUlgBxKctyrqS2lbGuEPHa5R4EHPH1dW2i3zdx2DvwqIOch/em9/0G5aTsh/fG9uMuTbDF3w+Pd5dmcwzO2BLhGMj/yhSnTQhI9uFRfqAWSYbFcYhMS4ZSHXRKHZg7rC0MoB8fuXCbGRNrMjP5Ai8Q9KNHj2pmZlqvvf4qHuayxMArJtBBvqCS406ikfzxX5z4+Cc+rus3uR9lwo2xgo4iFh/ev5mHphiD/JhxD9xjHKLwN7iv6bL4vNxshxbJ5E9COIcD59kQR2ScY9qb7FZQ9AhXpG6zyBDCKLGYUhrQxKEHxX1Ncgc8d+g+tUaPcGwYtbmxpJHmQNNjPU2Obqudb+rk7IiuvPocvSXaqA59XoyYp1Q/Vn/rGowNkmRZQwkFvrV8Rr3BmiYPzqmBom6PjtMSxahMKQEoKqUAbhPrRmaELKIaYf3ZwS2Cgp1fonyIsnNDOHSe01kMQQZ4dYP3IGa8UONx5iPtgfNAzAv55gi9wS44XoeKlVtykjGCgVvhyDg0RjU6exQMQXRF7QoAh+O5DfvzwExxhQM1ZPxZHtVDYfr89THqHt+jfw2j7nM9RIkvLd9SlhmKBaPEkayQSTm9KEKn38k1o2siBogxuFJtt0YUQ9AKSrc9Nsb8L+jeEyfVwMAMuNLpAm5INzBs169f1xNPPVkbhhqTSTGLYPN+h2qNtOR9OF4xtgH0NtiVjJA/wl1zxbyYmRepghltePTSSy/qzdOnUXC5WCjwScryjPJKLYzBJmupZL7yLGNdDyEb5tB5BZ8lU0Z+zo7TQ4Yk3923GFNRFFrHGepj9JvsnHo4HVkwbbPjvHQWY7RyTSu3Lur6lTe1snyNrkvljVwVpypDYIr16ddU29xzJ+cjc1pi1N2w+HF/lZIM41UyJvEYkKDJeXDh4nktLc1DK05CkBKFib4rIQMWlLVG1Z6a1djknAZVptIyBY5dQ1bUcxGoE6nP8JT4qeCVy6URd1DdZ6U6j7JI/Sxk6iMHznOXhwpa6Jbx7OjEPM85cYMeSc6rHB7n5MWYMYdAzNGVUSOFaTQr1VlfgC5op88WJxutiTGtD3uqGpm++rM/o0vXr2qFK7eQZczZTh/JcYMzLwrFIlebOf/c5x7V6TOvK8sl11OittNlGbUt09jYTD3P/d6mEjwmlx6181Cx5jXjdZqf/dHT1E3aWNvUT/zEzxEfh/ZIXVp5XWI7L+kay25oHu6UfNRvAr+3LVmXZ868qvnFizpwYFw5A9vGETYzZTEoxlj37OHISFsjnGYhKsjugGmrtLqyKhihGh/rzmWoyzrf6HTk/46/BE8VIpKivcd7fjvslb099IECPuA9eHuVO9LU1Q4Y9fdDYqJuAyNIwB1N75Iwczol48dffeBnhwYkmhZJiQXX54ji4lMvqnN1QedffUONolELMxVuv2ZWx81MZjtQZ/BJ0AsmRseXOFnv+ToFgaOfwCHwKnc+v/V3/3O9+PS3FZgk71smmRkQJaYnhkx+f+KLbWxkVJ98+GNavHVLb7yCcNy4qYTSGqIA+xyb+a5DrohRzC4kLbzkzzz6qM6eOa2r165IJsY8UIWC8bolXnpVJrJNgT4dGnlR777yPIosBC1o56ExEVdIQ4TTvfRBr2JX0Ko96AROQxkUCFWRFaqgq2Kn53Mt6Aksrso9yO5QWT6BktiSqjU1mqVc2Qy6JXh6CPuolq6/rJtXOda8+aZyuo2VycHSW7S4YDtUoVTCMZFFnIOBNlcuaC62NDYyi5ESHv6Au/+hrGjK8oaE4ggYnWS+gIJE7y4P5lH5HEIWyk5VDk9GlGejKPtRRRZciBXVhwJrjbdihxgUHINoCm8TZXe+CRkLweT4nd5E7ZLIEEhmCjGTmbGj29bG6pIKFNr43EH1LVeyoLS3PnxeVdIPNIAzIWuJ0OfD69A5PK/qf4Pqfz2rRzkb/PqX06yblHOOmcWEYrisYepoMzXYJWzKlHP32SR0yir5fNGtZFLFWqWZKugXmZkVGsma6mGs/J9eNbg+yWIug19TXGU0s0K9TlcdjgG3UeJnOF6999Mf08rmOorslnrdjqOlP+YB/N1uT+7AJmj1f84W4UULRdZFSXVZl+44lThPVIUP0IN89XE0H/3s55CTg3r5lVd0+coVNZFzr+8K0g2wp/2Xh8ST5xnfndeVe6NRcDo0ZA3AtUrISIkM5/L5dWgwJkFlvz9UYlzePkhaXpjXC08/qZsXz2iEe/GNxRta45rCedoYKRQYe79saXzikMbHp7W1vkX7Afi7qpi3ihFYDLAxgE2UVaIbIGFgmjpy+JAWFxd07eplVayTQF3Ei5bQiIyV8L+CP+MY9ObolPrIZ8l8GP1WyWpUO5/E2KoaSniX4JlLkRHGKikDXIxDEkTwIV/kMdV1unI5q0roRk+whnPkkZqqqFc6Qd5XCHK5817NrB4LX/W2NlVtLij3NckYxnH0pqan1cHJX9ve0J/86Z/U8qCjKzeuKwux7q+kr4BzJ3A67xuthjaXFnXtsWe09NpZ9HEmX6mOf2d8QSfueVD+T/MG/Y6GAMTIyxIfuAqnaRMaOGZLOn/xeR05clA3biwSnlKfRVExBq8rf8w/yT+At96DRPrdX29m9GfgMq/GGqmIDNGpPpaS+asxVEkhburxH/4+m7EJyYIq8prImetQMuB1qRiQCzO5vBU4Nka9Bs6a/xKnbyIa5G1vbauRF8pjJsuCusxPF2esVya5fIBBbz0Qpv3wVsm+GCTaLohwr8Tz6vS+vL0yD728BhIMWnvgbVjMcqDow75WI/qArer+nb7/H3n/HeRZluX3Yd9773vvZ9NXZZavru6qam+me7rH7wzWzGJ3Z42W4GJBcAGCJBgkRUgkg4L4j0Ki+AdDETKhYFASJQZJCAQBLBa7ANa78dM9076rusv7qnSVPn+ZP/veu/qcl1U9NTPdM7PYXRBBvfqdfO6ac48/5/4yKzIdgIBaKWaXfYcaBDpy9IiGCKGBtfqOUd29uwfO8T7O1tjgXpMPPzlWe5/kzJ9IY/WhDs2OKSVaTRBqx3oMxNkgTVP6RBnqCTgmLtHJhx/WyRMnMBhbOkuWsoJzN0OZ0h9JkVCQEihgdnuspcmpCV2/fkWrGKR+r6s8H1YwYv9xQBY1wHBa+9IEUcJ0SCY8NiZiomjRrym5OQ/GBXOw8whgUKMxRg/JuVLBSalHkVxQH6O+ixHvbG9J9Df8HePbswGly87abYW4K6dCJWvKKVVGZfKJIxNaRPCjrp/5mtKiV2X9Zny8yabsMDoKutg12DA3oyjGIfvlF1QbJWo3Z+Q9CKnUiHmpTqo0x5OkctCRH3S295xiyVilSs4FilYCUlDJnv6IjiyZsbycL+WstEowJlcqTZOKTo4hDJv35eHevWPR7h4OGUYxQyEdRoxRWLUTOsiYQSFJlMI7VwyhZ0191tnDmRQmn9XgJSOWcuBnwEK5j3vAHJE12vM0BNZaar3b0/r2QDv9UjlZ3HDklKYNMaM6a7d0d/GqWuOT8r6hC+evKwk1ecdEjF9WfI7QA/BS4enF2Rw7lyoJGgPrTmuJJicmlELTkw+dkANfK9NWKoEhu07w+PEf/awefupxHT/5sPpkuc1WQ0MM+5Dg04GN977KPgr4E+BJZ6eDXOYyZ+yYMzJYYE0ewXJgJMNRjjYFZfQxnax+c6Ovm7duaWx8XJbRzFCy3Ldvn2w/3Icg74OsK8SqPjavPbBAzKBWY+3gEctSgfamYw2qMdZvNBwpQV4a9aYyn+nIgcO69M5ZvfrlL6m3vqotHPqt65co23aEkMonTTiRqdWeVKM1Tt+M4CxjesM+yLkE1sFH1uGMmNDbcBHnBJoePnRQkesr7NWbnlRNkAUTR+e8nPeKLqg5MaUGAUPhMuGb4LFUsjprI8dc0C0a0DHKiU5iWORHoOmU8M7j6D28SOA3KqfEBwXA+hW8c7TJyf6C96ynpRL6FHkho5fRSry3ocV8JfPwYfxC85ffVdnbJkQsJfjaqGeampqSryXa2O3o+U9/QgUy+/Y7byuB3iXj2pxykk8S+DammhPJ1aJuv/y64sqGjA7EobZCWbsZq2Tu9hVJILq7mzxCVmWHY6mAvErWdebdb2lmf1Mb67t64fnPwIsxOZ/KOSageQT2PlyBEwuQ0GsIpu8Ebj/oA28kxqK7LwbYqq4afiDPFmFp+pCDV+zr/MVvgVdXQ6plw0GhNM1ke+AnsOFplmFnCtGS9WCDIOQeaR1yNWJrbEMz+2aogE5ovNVmZZJHFuggx7mU0wg738eOe/3Aw32fFpF3Bpzsc58gdv2ngMhqKjCMP2ycB9CqCPH92n7AGMbPEJzqZAJPf+4TGjt+UK3ZGWH35JLwAT3+7B7lLkWggxpjk+pi0dNa497gLIqPDDk5OedUVMKu6locA7IeE4qslunYsWM6+cgj6uMcb9+8oevXruJEu8rJXnIYbEy2zGff/v1V/6u8Fxwf4sRzFFaYgMA9ZND75IP2zKwUxdpB+czBFyhlYe1REPHeg5c5srQydA2MgMdIRIaOKpjXIRI5gpshtI45oisqHRkj0txeuaOk3NZwe1EJPcqYKjJOiUUpQcSnocrcJtl3y9TVbRQh8UPwZwwskuH2IHhTKHCKZAOJH6m/ZIa9pTRLGR2CsbAcGloU7BB+h5OWnB48QFcRj21GyvBnODnnFCBOgizYWmUHL3Icbo7iFsCIDG0EP+zVfdgbuRpR3jsMulcO/YY4hiF8sYCBwWUQmcPAM4/de3AVA5TOV3QsMaal0Rwa7jEo8jpq77rcO1c0yXmeC/JpbvYQBmBXvUGid87f1GaRarX06qd18JB2cJhbOKH+5iI8K/TyN17WgQM4EYYrWZ9sLsZkQFUATjbjAEN+Y2FJX/3WW3rlzTe13d1ha2hXy7cXNNEe0y78HoBvJGMY0f/0E08oJTGG7gcAABAASURBVPt47fXXdeTYUQlaGA2MniW0zpGTEIIKaGOQpCnGPSF7H8ALNBqjFnyQc05OkkdOuZRjHM/NqKJl1MFDhzB2+3X16lXZmHXK7IHAwJxy8F7OuXsgztCBoKJkbHHYujqU5AcYQue8AjLvfZCjn+HZplRs7+o483xUaods++QjJ5Vkqc68+bq6m6sa4Uzmb13WsLuBPOdKA7yT0/j0nEbK1B3Y/KlcdIKUrK2sgOlFM/vcO8dKVg4dOkAgO60rVy5raXlJe8deX89NhEclY9n2UYMMvfQ1HLpXDKkiuIO8QkjkQ5A4yycysIC5AEN2x6B5hPcimM4rsITG3RvbO1c5F+OJ914FfOqSEdYJeoL3VeXFg7WrgE60ZzKcJ8sjaM+ows1fvaBhZ6Mau8RueATTAi2XBHXZejl5+rTu3LmtXa5tjpJhxDilkyyLn2S74pFnHtO0S/S7/4//VgOSLXsfrY2Pak9MawteRORod5dkwTO3jQGYDEcNcHCbOvPOqwR4yGbH6cnHX+RtDYBWzBNd5Pr+hwfV5YPPeGBtDLj87o+1tDH2enplxa7Wr7yh9772Gzrz5V9TQpWikaQ6d+EVnXn3dbVaLRVUNnzwMpucZZmMlx6a2tpsfOe87N54YOcSu7W1uaU0zZDtQs65PTniuampc866yehi+ECG6v5Dfthr62DwIU3+HB7bIr8bvnsaJ/7dW4xsJcD9Pt/d9nvvHY8c3RBWrnwTQ8dSUTMZIXn0Z/L5oEGi8xr5TCNXk8uaOnLitEoUbogidDCQlkUWKKyjnYEpFVxXjlIMcRwjHHHEWJa0D94pSxIdwaA9/PBDatSySknOEPVeu3pNa+tr9CvIWib00MOPqI/BfZfSpBk9G8MhEQ6FEJQo84igcFVGpYwZQuBG2qOU5AWAk80ZnMTUQi2U8qyOsIl+EWEdUjotMQCmAytLy3LOgX5RjR0IXCZTqbNwnn5dFZTWnW/J4+QDxsIxaGBwg35vV2PZUK9/+Z+ot7MKjRjDjRjHfQf4yL2c5HKFfFtrl8/I+kfWZsoAWnIojCmEc46+vAFPcXDLT1lvOee4cPQNFag6oobQu082WlCxyQEGkAhOonKWPAJy6BQVmSg4z7UqcI7x9i7l710ziYz/op1zvK/O9LGzD7xzNAlyCgpe4kJ2ROQhwnNXKTFzKYqJ94B3joqEgcnIM08/T6l2XVdvrOvRZz+p926va3GY6pVLi7q83NX8ek9Xby7oG994RUs454997ON6/PEnFG0cJvNM6pzh4ZVISnC2eWegOzfXNfvQi3r6R39Fjz7/cTUnp9RstHHmi6pjdAcEHUUWdP7aFRx7XznyuXJ3RT4EifHMgHnvFOxeksmg8WecjDpB3mx+OzveFQQFXm5v35+SewkOGYbRHIr3vjKGG+sbarHtNOjjMrOaHiaoTZGhgMMwOhjfvPOMJgLigopHE5KVBIoNJTi+Ark33bLrgNNrNFoKPlHCPIaDY37DKSPIGBE4TE5OYowLjdDDepZqst3Q2TdeZf3X1EAuNwki785fV0mAlxCcu1pL49OH5VOcSS/XaJArH4zgWVnhUSH2wA/n3Pt3hrdlbVtbW5SHF6ts2PPewfeIXEdkoUTuQ62psak5pY0JKbX1eWQNgAbOJ8p4n2R1dCeTkoZ2yFTWuqWGybhur3Zk5VmfJNW6HOsNgDcskLN4D4z29twSBMe7EfpQXYMPt2AkeegXAJPPvN/R9sqC7ly/qAEOvd/ZUoTW3vvqG+V9gqm0lqrZamphcVFJVoMeyLOk0klpLVPg/dTcDNW1pvZNTcs3ahIzRWTUnHWTDDWDxmanBv0d3pWyd66MKqBLdANdufqmDhycUL871NOPf0pJMskQgbaOVdp8BtxWW3eOdwBvePIn+DAG/SP9Fi+8qfWL39SJ9kj7ixUtX3yTLb95vfzNP5R8Xq3RaGD0NF1oEHRG+GjPbEKWRpVqqCFVK9MN05MSHoyNjavJPrpYV/DGq5LkbQjPSlV9jQ/3wNtAHw6RV/eBSz6RWSNE4/LP5OOck/P3wHF+ECDSDz/JfTzvn3/4ntbS0y0pRIQlpZydPfxzgMiaSqUqFeRCogNHHlZnd6ApjGOX8uhOp6tY+r2ZjdYwPHJndC/KUsZAy8ob9bqM4dVznKdn3Bn2px5/9LSeeurJKmv3IWhlZUULCwuyXzWzDH1ze1vLq3cl5xCIQhEj7Ko5YmVgB5Tcgw9E0F31uuACDkYLTmT8OcbCKcEA0J0hXCV8znkNUFITxBLFrRF1Tk6M036kiPGzrGZEZpOTnSY4wbWFS9pem1eTNdTqY2xtRI0w4HvzRFUHN1kt14kDY7p1/YKclbhVVK8e/OEQ8r37Arx431mnhLW5tzboFe0l+FUn+6GIPy5YdynnnNy9Z5GzRdroJryJ2jsX0NgpsiZblyBCRS8XKzqIsUroF3lufGE4mlQjMRpvuYzoinNOzt2D6o39sHu4xvO9vnv31RsnBe8VeBfhjWeOJI4UoJ2gQW7zsqaSswUWe1BWE9ZxSv/Kv/orunxjUUtrfZX1KS3sRo3GDujsYkc3O1I6fVTD0FIH5/LTX/hC5TQjazCQXPURhxnGnFLu6++e0+TsPmYbwM8tvfLqy9A60TgZeaSc2Ka6tT3o4VTqUhZUBKec8e4sziN783rn7FnV4bVYD6RjZHHpKtnpdDoKwUus05xrmqaqZTV5ntl1Cf1GONOS8ezaO49TaFdZ65tUCEr65ewb3pc9x3sfgrwPTMLH5pSTrc1FJwddndkb5+Wdkx0Z8ur93vW9R6ILa0yVgI+976MXdl0SCG5srKvL9lEtcbp15aIunnlT+c6WBpsbWl24ow46NlKiobzGKDEnWYNAOlfwmcxhyQ7WY7KBpNlU9qQCwzPNMgx2X8eOHpXR4PLlyyqRZcNtD0vIReuCnnkMak/t1+TMISXZmJyDdj6RBzefepIGgYdTaDSVNMf05Euf1MHHntUJAr3XLt7S+ZuLvBuT/WKA0dGLGe7hZvywPducYMquDd80JKzDIwdIH/ItjhA8gUMGj2s44LrGmg31tja0eOOqtrfXWUuPPkGeBdhvW9y4cU01HLRVieiuWK3NSbwP2JaQJrKKSevorPKZlkym7tOtdFEhJRmixNBgnu3tTXQ9l+QBKYX3Rd7VBZzr5BRr9jWql0+rz7YfLJfzTuKj7zo+4NF3tfjwW+dKjTp3lfZW1L97Q25nTf3tm/qt3/67mt4/qZQKlQUxxmujpa27VquBNxx0DnRcZStNhgP4Gw262N4783cquloLm33Pxo5w+rZeyTmvBw/vXJCrwMt5ujn3wPtScgVgZ2Me16i0OCJKBs8ls3rfDby3jwmmnSUbk/ExR/p+B0SRwb05nHNybg/e72bvHwDnIm0MrEXkhwGnD/q8j+feS8PPwO7Q80rRCqfqbM8fhHsoyc723M7OOeZ21v2Hgkj7aDQwPOgx7G5q8shxbbDxFZKamuw/14joBxinEgeS4+BSBNcUyXuvaiaIbhGozR+CV4yFnHOyctguZXFz+G0i13oj06FDh/X4k0/q9KOPau7gAa2srslKqmfOnKUUuyaGUllEDftDuWKkAqPZJ6AIjnHBAcmAHVGQuAIayzrZvQU/do4Yt4T5hxg7IRMFkfvGxqrWV1dRL6e7d9c07JWV4R6ZUaBNVkvlGCBLvMKwp4w+jvlsnSXjmVCbMA8x1LMTdS2++WXabaoHDTyTPgjOO3nnlECcSAbtcSatdlNGP6ORiw76BN1bgErKgFGllNuaMbfIUrSG9kyFZIDMl+VQBXtyJfeBwR1vHHwLsSFfNuXY43cYUicnuajIOAI/pmMO7o24sgNaCnCeGy/H2TnrE+S4ludaDmNayuhToos+JIq0hhQqCJLK7rZ22Z7Y3VyS3BAomMMxrZcwhJAJtrAmqhNDaDk+PaN/9z/4W7py47ZC2lavZ+ONETTVtLE91MLdbvXlt4y94YS5vBinAqfopGjXPmHliZZWtjW/sKnxiVkFX1d395Z2KG1mIdMEshqHBcHASBsbW9ogC2tNjEmsyYyvya7xcmpyUjV4HglIEDdFMsT+Rlfb61t6/d2zurt0U002Su27AgNkJMKLAG1q4FADPycw9AGWYcQYOEtqev75j2pu7qCGGHWfpCoYeJ3xusivp1/gmeCXA5KQEmziXnGSQ3QKEVSS1piF9XqnHQynfQPeHKb2CCBjp2CCBaI5nq5Wb7IGnBROQQpwzJNtMyakm79xRRfefk1C/1ps9+wuXtFg6aJqoSeXOgz6rMYmZ9Xp5vA5aojs5QS5DC+bQ4YQEFmb5KvqgenwgPL/5Pi4mjiDGzjGSJvgPXNLruoM/i5RTBsSfJ6YOaxae1qlz1TiFHIGL6Fj9EEFMtdDR29fu6lQOMac1F/82X9TramnCPx2lLuWatgfRVfhFAkgK7xiqZFVBNGtAhuRU3Fx8EQ43RJMnAuSnOxZINsU1YB09iGlodQ29KiFuprKVJCkpASPD7HlNzs9pkNH5rS+sabAQgrsjk3LMBLrM2c925yU1ndUL3nkHOstgVg1yeDFzMw+dXd2tbmxUcm+tzZACn8uvP06zwqVeUMH555SwM44+BLRD5OtvVGcVI2m6rA7DxIV8MTuhexUwP0HfaC+MvbEa2TTCLXCuNfd3V3VTzyvjbKrobYlbIfAq1ZPZV9SHpHQ1I1ODJgj676in6eJV+2egx8NcyVJBh+8GvUWAV1Ga6mE/wVGwckrSoBh4KorW5fn6sM/zrp8+Gux+O/z9od+5ZxjMd8LP/QAf+KG7oN72GODD377p38KOY38CQoSgFqaKGtNaGL6ANF8TwElbLfblFUaVZZsyiecQggwD6Nt5RfnHE4GA4pi7r0Lijj+EsGopVmlHAnjeh+gqaHsMGR9TWPgn3/+ea1vbmr/7BzGHMeAOSvpG1FSYeQcipoFp1oSZLhVf5WLeSM4CIiKKrk3p2v78YaP907Oe3tdzeft3qm6HscQ9Xb68gqSwJv1G14hBGUYVjMYI5xVBIfEeyU+yAev6mAM6xb9SDNTqc6++sdqJjmj6DsggpM4PGMLeeQj00EeVbhGWhuIs0RrM1JxJGysILJG/Z4KAgoDLuRx9g4nTupB84ITAK8c+DjHD8ZxrMi5IAeIaz1wGK0M7JGdDZxz0gPgnJdz7n3gJYqcAXU5CcdkQYUwXpzZox9SbehvLmtj+aa6W8tUj/pKWEPJWqogwnqxcOtLJ7gadfLkKf3SL/2S5ucXNcQ43JlfIrDaIFPa0dLSikra//iP/QSOeMh1hH97oHtHhN91nP3tW/N65unnZFUax8iDQUdj7ZbqaUagMcJADZXhbE6dPKn5O/NaJWA0ud1EzsbHx7SLcSvg7whD3tsZsPWzqRNUjj7ziz+nf/Vv/g39x//+v68d9vBvUJZsJl3lw10yuT6syWUZuclYzn6rSyxEAAAQAElEQVR9gUON5bdxLLk+fvw4utKUR3bMQB44cKC6z6lUlciprSFWvPNKQqjGS9NUaZbKOYfBTKt5chxrDo5DDK3hukdHcTh4UpONNcBg11gnGChH13xiY/hq/QkysHj7lm5eOac71y5Ioy6Z2ZoWblzSoLspkyurVI2Nt6HjgP6lAvhEaGzARBX97YyIVril0LdFKXoETmPYhEkqd1evXavm8zR0NHTw0MlJCHyMQblP5XHISWtSMdRUgJfzAfoElcw1PtHW1taKblw/j9OvaYjeP/bMs9p/5CF95ZVX1RuxOgd90lo1Az8k6MQEsiNCSwu2EQN5njvH3LxwzlVzKKRKbH4qAIee/JiOf+Sz2j97UJfeeV2L0GXx+iVZCX5rdRl+OG1ubbKegepss3kxFp/o4Qs8KupBa9DR1TM551S4KDsi516vq6mpGeXIheGUpoFXdOZnVF83r1+W/Q90/V7UqZOPQ6koH+hPkG76QbN7H57du/qeE7T9nmff9cBiL/vNkTKReq2D2kgeVnbwWc1Tmbl465rGpycI3gpZdcO6NnDiZjubjSZrkmrYQMu2c+RVcnJuD6zNFmPcvn2bNeayI6OtnU0eTC8qzJ09uQdc+3uXP9yJDvcbOueqye/f/7Bn5/b6Obd3tn4RQdsDIdT2xNmPHw5o6pyrcHFu7/xDdTRm3YcfqsOfvpEpoEchAobYzmYUCl/TvrljWlxaU7PVFnZJcrnqzZrSLNH2zjbGeKAEBx1NixBNzzpD4mURrStjJZ/Bu0pBjNElwlFLkDBJJe/TrFbR1QyeZenjExOVwbxw8TyOY6Ay76ukTBpxbG40UMCZRZz7NlGv/dEXJEolim/zRQyZMHxxNGJ/cCQGUKUnGE8vpyxJZb+H3G61iP4bSpKkwi9BQZ1zAh2CkbJ63iUjEkdikb6ti0AiBF8ZuuA9hm9bedxVvTHU4tXX1V28yoJYL/Og09W4dK8+Jj8OA5kyP69Zbym7dozjGFPMXYCjQ9YMf4fTjvlAcdRTOexWULD/lgOxgAYaCQoLjHHwGAPukC55xvHewSfAeTnHU6fqqHDiKjJPAZ0MJwMzpPZMzO3kaHHvE2WPZI+cT+RDugcuyIuDcSy4SDFCE/VE45nXxsIN5Z0V1ZQr8NxBNzGAA8ThwM15rxIenTjxkP6j//A/1C/8wi+QxXS1j/3HR0+e1pOPP6nxsTHNEdQ5Zz2d9bwHnPhEGAW6bM+sav/+KQLCXRzzJgHBPPMmCvK6evmqHj5xQp4xxsbaBKTbGlLlsf8gYm1lVdvs+XZ3u5q/fUcnHj6pn/nZX9RP/OQL8uUl3b3+Ra1df0Xzl7+s4zNB18+8rbuXKSuWQcJxlxhqo6FzTt4QgZ4++IpgJlPB+2rl4wSMrXaL4LCmDpmaccpBvwQ5KO5lMSOqPgOcYkDO7FeaPLQOBKx9sk1jgGcsyVV6ZvcVz+hr89u1TW9BwMACT24mJiepVEyqQdY01hpTo1GnslDT7auXtHj9iq6dP0suOtQuAdjtq+fV31kn8NnVGNWy2ZkZJcxlwVEOTiXzjNC1El5/e77I2qJCCLJv6du8ATrU0lTnzp3TEDyChxaCHID9LBG+kjZKa8qa42qO7ZfP2liMIBdSOZdwLU1OjWmXAOPWdRx63WlUDnSQoOjoI4/rn/zuH+uf/s7va5BHJUkmb3OAVwk/cvS9gCdGn5zqD9Mp+CAGZlxXBYW7/ZG2B1Gj4UCuOY09ayn2NjTamNdbX/sD/cb/+N/o0tnX1N1cVS1NUcOisgVDowPyVkBbVEIxePl2QwXZ7Pj4pDz42JcqxWHr9KynxV5yr9dTJAEZUTkwXArs3vmLbyhNwadb6sihE8rSTM57OfrK7D1XTtw7J+ecJMCeG+hPdkTGGflUfWTp+DOf0elP/qKOfOQzOnvnOll6m3U48CvlnEcfIzo0RJ/W1Gq10CUCvv4Auc0woQXv+nLOVZBl0J7r48cfol+p9fV1GV2azVZ1b3JiMu2hf8SfeOZfXVsDmx8WfxvN2jp+PAjcfv+PdbwHzs7fp7UR1OBDm3xI/wfxsesP7f8/7QtDzZNNeRUQvpS8KViiuYPHYVKiYAoUwNGXMFUwvak0TXT9+jUtLy/JfjcxwLj7RsiycQ/TDZLgFbgWWUa/u6uIYthzOcbjh0Ogcoza1NSkWgjFvn37tbyyrIWF2zKFGPZ2FEcIFJlgAn5CSSIOwZy6MDbVtSk249NBNp9DjUUbVEMRo5SBa0S4Iu2cnJJ7jnwNYfTeK4SgkvdDshwra1rgYWDrGTGHnXdx8COUMqLc9o34gmKVC1013Lbe++YXbTGgQxDB+qqbB35srNzVgDV4Ah1BiwCtnAdLcDScg/PQHczoW2CQImv1rNXWm+AcvX2RrCCwwbkXjCOCGofTd6iSQy6tt/dBzjt5wD0IrjKpCjzz3isyRwkdIuuNXBuIwzkayslONq49N6mG4zaLHBh652WHo69n/gSn3dlakyPImGxm2tlYkPIeLQsCmghY6+8G5ogii27r05/+tD732c9qZnJaWZLIvhfx4kc/Co6lDFcfaOuiDKf7o4SQqICnu7vbZBYdrvu8Gml9g6yKMfrdvtYxII8/9qgaZE8BlGdncSAMMqQ83MdQ9XsDnP9d/fhP/AQ4fIqq6UXdvHNWo3xHE2OZ3Ghd63fOqF5s6uNPntKlN94ko+0oZfwEWTHagKS889UasySVyZTJR+A9CFX3FgxubG7qzbff1pe+/GX1cXaQ3LpWNLV1eB/Qn4Ya7O8XOKUcGbOx7Ln1b/HcAoPIoLZVISdltYx159rjY5SDt2mWyXQyp7xvAaq9M+PaxKFPsYfb396EN31dv3pB7TRQhs11/fI5LS/cVEnQXMvQ99lZxkhlzkvISsEWgY1julGCuIGt3Z5FZGB6Zhqa5azFbEJLtodujoyukisVgbKCaBqpkiw9JC21x/YpZSukVFBk/SGkkheBSEvnzp+RVVksY+2jey984lP6xV/+1+VrY/r//r1/yPtLxPDMSRAl9Kfb2daAjLiWMoYi+AzBv5BtDVmQPISmzfEpHT71tC6884YaodDm5Vf1+3///6P5S++oGbs6dXBKKzcvam7/jIKPyrEl1RpNT9D3GKNQM5VOSut1NRotrd1Z1J233lW9WqzpmKNNUJuK5hAZMx0d9HflIqQA3j3/usYn2wqhoYcfflxi3c55SU4yYIJqHpsLUHV8+111az94FK39d4C9+DZUcxZ15MxjPTKFsUn91te/pG301Tfr6mHnPHjXsOuJTxTp6pGhgnUbDhak9amwBmS5Rond2hoYTcw+7kefnPfqsnXQ2d7R6tq67LlzTqYTJgMDgqybN29qZ3dHtkp96MHCdQ8MEbEwVwHd7j3Xhx7W4x7YqnXv+n77928dT+7BvRNTqALZcb8h52oce/ZdcB+X++fvev3tW8a4j4eNdR++3eDP+crmvz+FQwCNjonGZ45oZH+ZjL20CE4lzDKDQwsFBHH//lnxCKd+gzLZloJ3RHY76pNJe65N2RxKF+SU0DBHiArurb9F/iaznucNFESldOTIEcqd6zKHfu7iRa2sraKUuRxzG4CYkC85RFSVU88ljEr1DvRN2Bxnu3cmuMGT1eBg6VGi+AY2v63hwNwB3V2+SzYxlHPWS3uBgHcY11ql0H0ibOe9nPcyIRdz8VqeHzZWnQh9bqal7tot9deXNMQQRwxWQQWjoih8T+hTw8E1mSMJOApbADj6MuI0ColAxmjDEuVwUg5CeAyK9xCELJzShDzOsgKcuHD05tBLnpU4VKZQBcLgQNCS+aIB640EaHZdYBTF+xSDZ+A9a3KAnBxniVkNH9o42RH5YbB3J3C3Ox6SjUqeC1CUY5wuFYS04VHsLfV6GFKqCo65aSKb+z7YveNHBfxIkkS7Ox298MLzspK34dXZ7mgfGaIDD88EzogCPVQBne9/QMaCrY3NNZXQwOEwOlt9ZakZMEhqGRjPWq2GSmg2OTFBVjbSCFoX0ObOnVv6uZ/6i/rC5z+rteWL6o8WdfzhJ/T4M59XMnVc62RkkxjlabKsyTGnYwdnNESmQVsjZDiHz+YoxIMIzbv2Lnh56CHn+PgK5Lw6nR0MfFtJkuq1199QjnMJrN35oHGy98B5yHxmNAujG+NBOPAuVDBPDgRkxsZOcNgj7leoLgwxlg45lJNSjPI4a9yh2lAZYe+VppkyysQ1nHl7Ylw1aLF0d1n2q2UXzp5Rd3WFbZGBit11yu4X1YGWgjb7Dx5SnaB6c4tAifsSgB1S9QPCc2Ufk39EBsfcrgKRDNwc814kQ+9TOcvo5wFX8c5kGfl0ducVKZnXm+NK2S6R455FpLWGGpTt5+bmdOf2TaXGfzLZSOAxSZDxl375r7K3P9Lrb7yjd9+lCoDDDNXaGROZ297aEDOoRBkgZxUKD9DF448+rsl9+5RoID/c0pf/yd/Vt37z7ykbbWminandCMw1Ugf9vQt9HPSH3EqDl8OZB2gcnANDqSyZAWhSlq7J6/yrb2hzYUEeOY3Ma0ttNyY07OXYx4jM7KhE5i5ffE0hG2K1Su2fO6wWwYUnwWAocFZ1MLKM1ibXOdXGaINVb+/RnPEjWFRg+ESvUHqJs9nl0tkwkR+Aiwq0N9vTrHmc7U1du3kOGWgphqCuVX4Yi8bIZUIS1dQEVZ0dKkgeHqZZig3vi2mwt0Em49bWcNtheyrHhmds7YwhVzZvl2AKIlBZ6VZQQreLFy5U2DvnBJb6Pofj3R44mhqIs+Sk7wB97+FYbDWNnb/92hDeAwfyjlH8A2D33wbrVbU1glfj2ZPvAogpRvhe0PceNkYF3/vqX8STCJ7lPaWya+cSqBmUzhzS+OETWr+7oNIkj3YR2hUYFIeQt1pNTWN8H374BM58U1evXNbC/B0EoacBBo4momO1/zsiK4qM4WNUiTCYo7R3RmW7N1KmSapHH3tMq+sbevzpZ3T+5g0VCIN4njNvj1J7kzktwx8ikJFxPO+DY5QIpRjfxvJcjijPN2op2XIuE0LvA0+FMWUk2qZpDUdvwYDjuZdnHAFZlmhE8OLgR1bLKoNamAGWU0QxQV61pKZYBoEOBrOm8VqhxTf+WA3vlJLNBG0qVQ+D0ZVWrunc7/+q9mGs8kGJ0+vJHEICDWsYb4ejHaEgRa+jst9VMeqpKIGiD67c57vSaEeO5x7H5MxAAiVRdEl/qAllIDMELFVUP0v7aW3KUoLezjlOURbIsAx5FJZHrFny9iDa+4JxSnnWLQ7HM+c8z6IctKucl40FjQMa7DCPytpqzRzQJhlIZMtk/9xjcmRZjjYsojKGAo/IKAwpFyWnCiUex+r+8KHDmsWAize1LNPZs2dFC+7i3tlLoCFHR+cMTwNpFgN/+dIVgZIWFhfU3w3qbO3iOFtKgpcFMAPwSoLTvukpdaFxxPA1GjVKz05f+LFPapktyJSliQAAEABJREFUks72OU00HtGRA8+pzOvq7gzlXarG5IzG9x/Q1mBLKxt99XsF/B5W8lRCVwNzqGKukJjMIEvwX0Zb6FWD32moEeAMFEKisfY4/Cy1vrkFNQLkKcUwMjnkAdelEtoVlYzFijaNeqPat93FSYvDbE5grkazoUarJR+CYJMCjiH4gFHmmfeyzErQytoWtN9FD/oZayJ4GB+boIKyqfWFO0rYuik25zWd9NTfXtXS/C10/W4VFNn3Vyz4sWqGrdVkTfDSeCPHT8YvCD4z+D41Namx8TFtbG5ostHS/NlzGq2vKSujEhjkAae9NbEMRUPaJbIMt0ng0B+MFJI6eJcy/Lah0c3LF+VTEWjtKkfWR4jyserXZTOCojP6jX/8T1Vtt6GrHsc/wKF3sDllyJTV9+vA4UerPfcdiLxNwHLuG7+uGxffUn/pmgReNSoeSSPViKDfNYJCK0X3hlqjKlgznopmBEwlempyy60i/Qbwx2MXxmcmNbt/v7JhjsMeKnUpDjxVqzalVE2C3qj1lQXOfb115jd16Oi01ja39cjJJ5g+CCGDIsLWlDK9dBDVOScRhPJTipEPi74/Oe95iWZ72WGPE/TQHuc8KqGB461ByZpKP+BVobLY1I2rb2tuelJ1CNonmzY29tl2Mr4OCXzXyKxb8GGMLa46iVXwXpOTkwrIowWTAwLYAVWlHDuYkalnrD+ChKPdCBoNgYREoTXW1tb2ls68845OsM21s7OjOjIMerT+8/wYNVi83oc/zWQQ/U/T/f2+RiIb6z68/+LP7CJWIvTBw0V53noZaRyCOyQLnD19ShtFgsB6pWUqIXAF0uaSIA8Dg50xKmaUH3/8cR04MKsRpeKbN25qcX5Bln0lzgsZlWN0+9LFDhFgHaGRHYxVnVj6CIdvQmV/u/02QUGbbOPcjWvqMF7hvUYYj4Jsk+GUWD+y8xIQ45pgRhTXHjvaFDjDPs6xxOHxWgl4pmmmGtlKydqsjwUj3V6P6Vk543etlI5gCkUKPsgzUQBSMA/g18TZOPbpSixLLTRU9HM5nPf0WEPz51/T0td+TZd//f+qm//o/6Zzv/Zf6Oo//s/16n/1H2tyMK/04H4JR9eoNzEaI6L2Luc+qI0Uc5z+YFtxsIFD31AcdqB3Ryp60G1Auy4oDUF5JEfWL4gZkdsSPM3As4B7H5DkuYOBBuK6AtpXZ2azT9UYjY6Aq9oUPCol7kXfYLbGO55Jjn+yA747j3wYKCiy/ujHNDZzXPsOPa3ZQ48pI9MpHZ0Z08MDZ5OBo3W/D5F7A+dc9SjB2Xzuc5+V/ZpiYOLFxSWCQejBGCBUfWyYvQtw5CYCjzxyUu+RoW1iIDfIBCcnJtXt7qiDQ2m3GoyxqzRN5JmnhfMrMMrbGJqd7Z5+9qf/otZXL2tj7bqaBCSNsKzVO29q7dYVzaQTmmsdgA99bayu4nRrurl0S7VWpj25EedStgaTl5xxbSEeutjZwDmnAlnd2YHHnBUdfaRaWmOdS9U754NGBHLWfq/vHj2cczi5puzZFnv7Rv4E2bUSvWOOAL3sPCL9HGJkHQ0MxBnSYjzrMrmwd0IcEgyyybw5zlZrTC2cuQ8BvdylCsb6CIivo6uBSk+/s4kDWtbmxqqCdwRB0+CcytZoelQiH/EeyAZ3xgnHlVMd5/jU009ri+2PgS80T7DQowSe0N6Lg7NwMlU/bkvwFXNkGPsZnGLkPhJsCdg3Pa2lpduKW5tqQ48hga71/cVf+lf0V/7av6Gt7kB317f0ta+/rNWVDYkM3MWUUTP1MU5D31SStlTH+Wyee1c3v/k1vfrVbxDwdZXhjAYEB7pHU5MRFkBfp7FWu2oTmHMLOYLJlPB78KuQBz9nreBbTBPVJ8fU7XZ058Jl7eIMLUsusQU568yR/eGgq0F/S2+++WW1Wy2VZV0nTz6j5tj03nQhKskSbOWoghLbxULgfUMB/ti17h8ucmUgsDDKRZW+VC8UyqF1YL4MPqaM4ZVLBq5kHqdNZOjVV7+l6alpWSUoDYnaOO4U220y0mg0WWbcWyPytUvQm0M3O1u5fIiclchwF9s4jz1vwmdBH8G7EXS0IL9WrzNGqVX0ZXVlRadOn6Yi1dF+KiINqhgejP6Ffpxz4PhtiJAioh174EDWfRsfLp1zVfu9h//C0d2b9of8aWuRE8LX1RCHef/++3WPCIYJ9YFjD2vHtYX/kv21phJhKNn7RWdk3+TMGdehGB4BzykPNTGcc/v26+HjD+kAGVcfITh/7jwZ+7x6OPE+Bi5BaIIPlcEqERTDw8ZwPgHNRBMT0yqhf65CXY10Z31ZBZGnZ94SoTXZ9igNEoihGVLeHilHsIYYN7rJyvnOvszHaCqjnHM0LYEcPpYoi+eZrwxft2tGHyPAHpFzznyZrE+OUx8SjY4AmzNFwRzKKsMXYd/BiRSDXLtbZM3gmGYrev03/ytt3fyKyqXzKq+8puHSWe070tT4kX2abE8rEExE+crJGG0jgUZR9qWio6TYku+vyXdX5HZXpZ01ue6GhtsrlbOPtCs1kNx9ZZW8Yx3RS0AC1NKUrMqMWtT9wyHDjlvHAwNOFQ34wVp5gSFwlKo9uDggsu4IjSMcYGCa2/gO28e4zCcgJjxmsNJ7OFRTdC35YEbB2tLTeGOADKk6F4q0rID59D6UBC0jPXL8uGbJng+g/DY0TcHNA05O98/iWqBUVvDQsWNkcWO6dOlS9QdM6pT9Ak7z6uUrCt5XTigN9GXmAO8OzB3QNTL5hVvX1UhKjXbWNZZJftDR5uIZbdw5o+HqLY2VQ3nK/+vz8xp2ezilriYOTilrZKAdCawKcC7Vx6GADU5xR5ZZZRnvobXJYILDLVn7rVu3Va9BFzBPkkxtHGmRQx8CQkdWlRHcWSYekVHQVLPRqpyNc1KN8vj45Hgl2/b7wAm8FeOUtF1aWsZY7iiy3hKwDNrIHNCfAhmdmpymEjAhUAC3EhzqSkOinHl3KPs3wMk5r/n5Rd26My/7I0rLd25ojJKsZ0vIjfrqbKxVdG5h7GtpyjgF85m8RPgSZYPvyVUU6MIlIXuJTj3+qDzBVB4je/KX1dvYQr7R0WHP0AciS410BwqnCB3qBLhp1lBIa0CqBEdx4vBhnX/zdY221tnjl5JQKkdOW1Mz+l/+x/+pjj7ymIbKtHR3UyXJRhpaiqOgfRNzZMxTWrl9Ta/+/u/p9d/+TW3C96OzB9QikA848wPHjzFgIqNryj2oyoLs4FNtUhV49tln5VhcH5yN3jkOLeaFAnLkkK2R6I6dO4hMzV+4olvnL6nE9mS1VNlEW0kzg14DKn8dff2Vf6KDBw5o0Mv06KkX5V0TzXKsP5fxLbU1Iy/mZwQv81HB6E7O7wE3ex/woZc8vYWCRFdwPVSdRCddWNX6K2/p1ldeVvfSdbXQ4URREFevvvYtWRUnyhFcDFXNh9w5etu6TV43NtZlh2dtLQKPBrJXx0F7cMgJVgdsaTgFtlOvQwPsAHiCnbzjp3eydrdv39GNGzd06tQp2XdWtqBjltVVIHNe/xIeRnADo9O/hOh9KEqQHL5G2Z9htMz4h13DMgxaW95QffqwtmHqEGXHSsohtLGG2c0SoYsSTE1R+OA9QlqgXAWC05eTZBn7o0Rqs/tnMLrzsj8Ws3z3rhaWFmV/LWttbU32rUhzmN4Hegjh8Hr62WdkwcKulc8wLptbm6oh9L6MSmDAgDI60opcR0Vwi2Q5JVBQNspxwDk18DQLFQ426JB3XRy2fTGjtAcIoQnu5uYmQc6uzCDXUWwzygGlTZnLOafEBQUEcpvoewcHnlOeclhJbIuwjmpmqXLK4DMHMs3tDzr29HHNsN5Jth7Gjp9W7dBTyscOq5cGRQ+Av0OLkuDFrSLVjxEOpbu1pP7GonLKnYONZdn+XuzjzDtrBGC7KglOCoKlGMEevBwrc8EpulKR8XKCmZw1ljhkW55ztHC+emfvubDHku6frF+hKICx9852nTNXTvMco13KOeawLpwd/OUBd6ViOlKZDFWEQhZolS7y3KCQ9XDgZPyxuSM4m1E0oBHvVYHsoF2SBD300EPcRU2MTzB35D348zPyvgTsHKE7LyXOAeL9zE/9lO7cvIFTWsLUSHP7ZtTd7WhqckIBHjp51TBcI4zR+Pi4fvzzP67Pf/7T2lpbVNl1GsvG4O2GRtub0H1Dxc6Klm+e0dr8JZz8SM1GW7durerFT3xCtUZNdhQYddCR4WFZSp3MY4TxNPlxzlXzWhazu9PTTmdX29sdBZysWItzrpK1mzduyfr6EHC0NTnnMPwjxCmnLfLG8zTNNE5lytZp37z33vO+0A4Bsf06p81/8/p1bbB/3iPoGKEDGQFFu922V0qQ33Z7TAl6aSVSM9pmlIMPct5j1DNwaGmXTMx04OrlSzp/9m1Njze1ubakbmdDq8t3Kz1OU2vv0ZFRte5q/bLL0n7K8bP6RJ4hUacff0yW/RbgdPniRa0t3VWJQ9whSzQxcTgDQzJyLjAgOU49y2pqEDjYbzNMwKsCWfbDrq6+97ZyMmBPwByR9d6w1IEjx9Wnz7vnr+rr33hDv/XP/lAT7SlNT+xTK2mQLb+qL/2zv6/1OzfVTBuUuhNlZO+FlcQj9sKBMfrfhlZpkioQ6BiNWmSsly9fRZ9z6JOqtKAWWctZR59tvZw1lMgyU6sMXtb/of0HtHV3RSVJUk578dyy5lVkrN/flvwWFEl05NBpqczklUjRS0Y1cIEVch6NcTyWAUR0BVcG4GrtHC8ZRSp5XiLrhZwbqY6du/vq67r12qvKsJOzE03dvH5eK8t3CH6cSsa/fuO6mgRXVoHsIifOOUgf4WWhDHnZpAJhMmXO22gwIjgoilKBdeR5IXtmXxQ2GRnadgiyOWKdJk+Sk2cBly5dpn2Q/Yqx/VaDc05Hjh6VHc456A8ilQI/eGZBtjz9SQ7oYFGWwR4x9jozLIuya1ucgap7G9+AqezlPYicDTi9/2FghFEG9szOD4I9+1CwsR6EBxsyLkSSwYPjfdi1tdO3D8M99/azhGGRgksU+lIR/cRDJzSBsfTOhOnbfb77yujuGNcr6pWv/bFyykUpkehO0VNZ42ktkSNTEeDqqexPvpZkWz44hFVCNtUgsktgvGW3OftaaeJ1+vRJPf7EYzpGZGx7bCFNlON87pAFvUf2fpEsy/63qbs4eytB7j8wi6sp1aNcvk70eIvIr0TYRjhlJJV5vFJwrAEOJ17SLuL4uztbKmiT1VKV7HHBWZnQBZxGACchYEZ9U8ZVjOEQJR2gjAYlymuy4R1jI6j2zXXbb3V02NneVg/jV9Le1mgZbOKDymEBHqlq4y0ymq5Sn2hiahJjPK4WZSmLUPPgVMNYRZx5JHvKcb5DcC4IOiJOuqAst7m6rO7muuqsemfhtjavXRYbtWSDuVR62T9jpkOdHfPCWVbOO3IUB5SMU2ya2FEAABAASURBVDJu5CnTSDK5duLWyAVUbySVyLr1wziXoz2njZFy8DACJdn/AOPgoHUvDmg/UAOauVGqfADvfaY0c0p8KVjIaCOmyGlXSIxjsmAQoeWeUxdzFBXYexrTLnIvjiijw8GDByvDkaRB/d6AJuBub1mIjRNhSrR7zpwwtCOc9rjsvzidmt6vjeVFTbNvO418T09M8Z610rfAgAcXCBhXcQAj3SYzH25vaLLmtb48r5X1VfVWuspxNL3tBa3cvaAYd1QjU7xybV4Z2XSStTSCx4aHOcngfcWT2zdva0hwZ+OPMHQ5Tt3WWyPbGiAj9itpGdlJq9mGE/Afh3XwwEH20buMnynAwwIcvTy0DLLDZND62tnK9DmGNUlSedoaDazNiCzQyGBfQL2OTjhGv0u2HhmrQZZrbUsaFNA/uEQy20Eb6+9sAMCjC+bo58nOv/b1b+gOGXoGM8+fP6ODB2cwwAWyN9St61dx+JvwOarRSJQjYwUyVqK3DAytoDNzcWEzVDwd4vhOnHhIY1Njml9a0PydO6KjNinDdne2cZZ9peihp4cwTrZTVlKxQEBV4ECG6ESzWdexY0coCdcJLDpk3YVS1jKCrjsESD/xYz+pibEZPfvUR0kKOvrb/5v/rdbuzuuPfucf6O2X/1BTY16T000lY3WlOLm33n4Lp9aUoEnG3E100aOndQvGCBwgsHawUY3xcQ3gqeGR0C7nXZYGOQfRWHOGHKTgKOScMFYbO5uapqqU2Xg0StPMGkq+r87OvA4eOibnmzp65KSytK4ROuVUQidXjelciRxIWZZYuKLc7tE/B/S5Lp1nPG8aryRKmeHPs5ob6O75VxV6GzpI5ag5nsqVAyU4+A0C3Aiu12+fU2d3XSEkzGWzltplK8pwiOCQpvRh5APIpMmi4R6jI+DsEYTuanMDe9cbwrpSI+RwDN1q2DrBw37Nc2N9Xe+8/bbsi8sP4VuuXLnKeg8rY+ukBx6WOLF4edHhO4AlvX9v1z80MJCj8X3gsvqAtPTAQ7uvQKrm4fTtD2N870NeP9D//bHuP7MzTT7sY97hPrzfxvr8SeH9znsXzlWYJMoV3C5QynvIGaOc4x2w1/AH/HTS3KH9+uQnP6Z9lO1W15eUIKeldyoAOxvEgLBVglhoiKIPEdYC5x0IKIb9nkzoPUKZs4dtxs7TPq1lauLkJsigDh46KNsjf/rpZ3T48BGetxH4kWwPdW1tVZPjY0Sb1zTAgNmf2NyhTFgnUAghqMThCIfoceANVxCVR7aZtxXIdoteF4M71AinXmIAIsLoxD/oAGoYK6lWqzHuQAWRpglykiSgWyqiqCOEsaBfYK1WwqUnmVqjIpqRMMtMEYRzGyliiMpeqen9s/r93/5Dvf7NV6q5S4ySRj2uB0gPI4BzZH4zKCUGMed9Oewrcm0DexeU+lQQQE1ko6TcW0BPe+6I5l00/Kyl40eUjeMoPToN5FB+h4JGlN3m4K0c/6pr5rR7VqZobVSoQPEL9klLs6Q8ZTDGLOWZN4JPM/Hqra+ps7aiy5cu6K03z2p5ZUc3Fjb02plLunL+rm5fX9NoUCoJQuEHFR0L+hqUhgcg5naAnQ0cc+2BDDvmU9Vv//59KsiAWshFH2dQwi8z3Hv4S9a3Ai6RuKpfZ3tTY2PjOnb0uKbHxjTRbioF7xGy4hjd+aDW+DgVIWQXR2V4dnp9bewO9OZbb6tgm2RnvavO4rp2Ceo6qwsa7G7hHNbVz1O99d41vfDSx0AwKIfHkbltXQNkKgfXiPO0YNC+oDZEXjxz0kTOeYK4NvLSolLQ0xbOp0aJNwmpbF05zuDds2f17tl3tbS4ZF0AOMPzLKspJKm8R74Z34fw/jVEgHpRDYxljrHuQ+u5I4d05eZ1PfHs07L/ZOYOFa/VDaoM9OXDuJJ3Hgj0qysJiTz2wDknAWaIf/zzP6lLbE9sUhqdterG9hYVJ+ZFj9LEgeMdLS8vaIssznDos/7KIaAnxtoCXIxPjCjjtYPvDkz3z87qCA55ZeWuXvvWtzR/6yaVhGVtIVeb6LaX0MNIH1Vg/C3Rxci4ICyXJXJppoTs+tVvvaXNNfCCvwGZfejQIWFwtHhnQfvZc6+lXr/6D/575PJ1zUw0FdhLHpB8JM1E9iW3yzeuVZVJEUhjjlRSbSuQsSE6HiVNTE6qDz1eePElNWqNCh97HnhWwOvgvQLtAkQNjOHpG1njkIB2AjtmtPTOVkQjnvd6O1wU6IfX0aOPqUZwGNE9VcAr02dODrvlNZLyvuo+lxvuarC5ql0CnzrjpYCTp1eqwtWUu0yRdfWuXNTGrStqj9fQ/l22QXe0yn618w0deuRJ5dDwi1/6Pe2bnZLZ5Ay5sgSqTTWihF/Bezn+7ezs6NChwxLXkbUZPw166In16SPXPNYK+IxZpQj5KXlgMn/xwkU989TTlVzZdUYQmySJRgRAHex0l0pAkqZgr3/5jsgqDb4Hs+i+59Gf6oGNZ/B9BokIjOFi5webYYurX0vYWJ3X8vxVFYNdmQA/2OaHuXbOwcB1Wba8b/+EJifbqhFZVnNCB/gph6ERzDPn7mowrZ4pZEE5+47dXkf9/g6M7SEmhZBAfNRApqwGSUpbjNaQzHmAQoUQND0zg0M/rBMnHtYcjvEoCjtHIPHck0/pwoXzsv8BC7HXDtHi1jZjk4nnGN8OEfkOZa0u5emlm1eqv+YUEca811PJ2bEPFZlDw1wisq4UkXlzwLIbE7w6xjYFJxPoEqNqMMSp9OlvXwTpdLZZhzDQTaWs2TuHgc9RFDAqpUgf5wLBSAvDMCF7b06twLAlnufsRRnNcjMitI0YCE9WnKCmHnA+Ua09oRTDNQJPcxg9ApI2/TwKJJmMOaGjcvzwKKQnaBIBjY0jDJx4VhlW5vTeybIzwSuwk5gj4vijtVMO7n2cp4HxpgRfmpCVR0ruKdZugUrJV3/vd7RDKffI7GE9+pGP6/gTz+vZz/yEPvX5n9cjj35c9dYBXTp/XYOtHSWsy2GgosktCy3BMQLG6whehoc9szMz8UFyeR5jVPBeKbJgwd4+9s0XFxblMGIJMhFZi/WJGNCCOUoz9kY7+i0uLmtxeVWj/q4efuQEGd9ItscbvKdLFANrGxpuERR99IUX5Bmr1pjQl147q45raHMnarA2pPDpK50Z9aMYSnfmO/qdL72qQw8/qYRSexpSBfDJmTsBz5L1bWxsqsCg7+zsYkTBAVmy+8j6A7y8fXtegX7W3pxvEz6mGLaCMYL3unXzlu6Qsb711lu6RJkygq6clCRJBZ42gfXzqFqL0UnyNHFUqvpyyATkVoeA+cDRI3rmxRd0gu2dazjMG7duaQiNbMi9MRz0TYBUJuPeBznnZc6nRmDgmOsAlZHf+93f05nX32Kr4aZ6bH+lOJojh+Y0SUZ25u13NUR3ttgDN76Y7pSsP8JDB/JQHLlkRq6d7HAy2T9x4oQ+/ZlPURlZq75QaA59BE/isK/1lSUy7j60z6Gvk63OO8c4qtZcgmcRMm31cr3wsU/r5Ze/qc3VJZVsS+1srOjI7IzOvvO63nvvLX30xac11k7Y171E50J2BKK3ATo8hgM7dPiQpienFEJQBG/nHPwrwDFWOjvCPuTQbBu70mZ7orIH8MIHj66MZOtEoXC7JrelPDalpP2ABMYCe3nwDkEMqt1OV5tbXaVJU151jbVmFLkSP4VuGW7iPmKsHTp39fxZnXn1q7r2zsu6c+51rS8saP7SVfnNjkIpOdqW/CyQLSUOmq1rgb3wZurBJ9eAqt4NthRW0e3HPvujiuMHtEGlyaqcJk/mXPv3qg0mf94HGQypJFkJfYDDdsiAoEngnemcJTpdnHGW1aBZorXVNdaTqkT2L1y4oPn5O/rUpz+tdQJH+xXfY8eOqwWdzZ4PsV+SgxSFtra25fUv4eGck3PuAzD7oGcf0OyHeWQMk41n8MEdTLE/CO63LoqoHhnh5NQBJUSEBUy+/+6HOTvnYIDT5MRBpTi5s+e/qjRLYE6qEvxKhNJ5L49hS2o1IkanEYJZIKgOASvIEnv9Du5jiAHoqkuUmqAYzUYdIfIyJbP+ZZSSNFOj2Vbg7H1C5oDhDIm84YDS7SOzamSp5g7O6tbSvGis89dvq4OgRTLyvLshx551f2tVa4u31KGCsL26iBPvaUBGZM5cOP8SGO32ZE49UhIdkl0MGKPO+rrdvgyPXrerIc47OF9xwIxdCF4pRrhp5ThK8VZmt3ZdjLgpwRBFyLJMdgQf9Nijj5KVtRQ860S5A5BmmUJIlWPocvb8+szX7+6SBXYUbe8fA++SmlpTM2q0xiRofPfusurMWW81FbxneIilCF4ABlRE8iNoLPjsMCjOnjFOxMBErh1z2VnwxSBiNASYs44EWyxLdjaDFGGEtfWI3BB8tskMbrz5lk4fPajFM2e0cvWadihHRwxwwf4l1lS1mZqOnT6mubl9un7xss69fUYjDCeDqsRpmsEswcvms1Kit3IIeNl7h5MXMlkC4lmA102qLbVaWvF9E4eB8MjAgZtDDoRMO0C0jwQlAqZn9mmMYG9j6U5V3jNj3KjXKmc3ok+A7pcpOR7H0TeRvctnzmv1zhpOdENXFre0zrZB6afUU02bo6Dlba+vvXZTl273dPzJj+rR515SH6PtHISBAwXXCXx08tVWwBJ7wQXzrK9tsOZI+byvrc1tldB+hKEcEbTJZMk5leDtvJMZfnMuU5OTmpma1uz+2erLobdxwCZPnjYlfBSH9yZDiUyGDGrIahNd8T7REgFPMSqpms0o4f782fN67+x7si9lmQwuLMxTFdit9thzMiWBk3Nehq/k5bgW4HyQna0yZlnWubfe0Wtf+qpuXbyglcU72lxf0b6Jab3wkY/plZdf1QbGexNI6DeiAiKqA46xPTyN8DPaOqOYLprYse5SBXLw0z/zU0rQo872tv7pr/8jXXjvLJlo1MLta0qxFx7ZdMg3HcWy5bEXSdbSSKka4zNKG+P61Gc+p4VbV/XP/tHf16/+D/+tJtuZjh2Z1WOnH2LCgebIQp9++kndvn1LaRJkNieA5zjVm6mJSZ146CEcfrui5zS6FkuHoy4IAnMc4gheHCDhyJVgfySwQY6dc9VYJTQsYqkReFrQOSTzXJ5fkCOBWaXyUMklbSSv7k5XkxOzjBs4z7G3PiNFrwePkrXmBIBDApu3XvmK7A/XTGQ9thVyHULvjj/8iDbZfkT86VuwJ76rrLss3b2sa69+BdmpUYlqUA7f1O07d3XosY/o6Z/9GXXZ6mv4GnZ3oIg93t7d5iyqQ9vVGu2mZFCDq5TFa9jvQX8AriO1CDjr6I9zjv5DJWmibZxxn22vTme3ku8//uMvanJySk+Rkb/8jW/wrKeMMWzdRrcBNtJo7l1Qg5K83X/nymVH5AcAgroP4p6n3/O5/97OH9bmezr9OT8wXN6HD8H7zwAdoex4AAAQAElEQVQF/IDKRJo79IySxoxGENXK4R88dKn3aWm46duHjRPqXs9+9CXlZVs+cyqJ1KMDd5gdYLQ4DzBYoZZJlL+UBoUMSL1C6ihh9zSklNvAIfksVYZzGlAWL+hjMznnGMID1Z18de+UoIgTlHTMAA9xECnPjxFZN9t1rWxu6lOf+1HNL87LqVCwv45mgEEQme70eFuTYy3tbG2qR9mwh0Pfxtj2Oec4c0925zBAIhJnSZoYG5N9Mc4zZ58sx3uPXhZU74cYFa+QJNiXKB8SmeCb4/Y+YKAKDXD8Bc4zOF/1sQh4Zt8UmcK71XtbVQiejDDyvmQcp+C9AusxcBjB3u4OuG6jFEMVpVdkrAynNs76a42WNsHbQ3Mn6E57YUyKvIfR2VUx6qrAqQvHZmt3wvThNL0TRmpIj1xSKWf9gQi9orXFKCXByYNLAs9yjFBOll9Qeq+hzBvrGwoo+AzVmAPtloqbb0pXv6TVV/6+1r75q1r71j/W2lt/oO7Ce5o9Oq2pxx+W9k9qDcNfzcecAk8b0+Y2fgps9ua3rKmUHWmaKkMuBG4GZiRM7oaUd3McgFiH9dsD61fQjL5GCgzt6updyugt7YPnI/DvwPMR2xLBxsSRXyU7PvrwCa1vruvG1Sv6+S/8jH7sY5/RR5/4iL75+hn98evv6JsXrupr793Q1969o1fOL6m+/3F9/Mf+kh556nmVPlNOABExflmaqE5AYPwvmVscBXK0cndF21RtIKmW765qm7JljoP3yEuDLQOjMeiyFKcdHIA50/b4mCJMSs0IOlEqHdONmzf3lsm4FqiPqmBgJOec9uiUVdfmoLIk0TQGdZegp7fV0cK1G/rq7/+h7JvjHhkJ9Dly6Ijst0g2KY1v40A7nY4s2GF4xmEq2tk8zoEAYNeHqIS99NEXNUlm+vq3XtG5d9/WtcsXqu+JHD54QD//819Qnyzw+rXLWmfdQypfCCB6W6ogAClZt8R4xkToJiMKtHLOo26FrJxfa7Zksn3h7Xd0h9J3DVuxubVB/xGQV86/hN7LbO8Mi6Annv6IZmbn2OvtUylc0ytf/QPVSVcLKo6d7TUtLN7UJsFn8FK71dChwwc1Dn0L5h0SbHhk/Nq1qzowu08t+BfByUH7zbVNlKRUCroW0DoFJT5FPxNZn5L1GK1T+B5CkCNIUZmjo7m6BLR3yIRZuJ7/5Md5zPrtuwAmt5R2ltjq2EfpfzQsdfDAcaqT+p7DySP7ieZvXtXcdEsqu9rdXdHd9Xn1QqHGzIRCLRHxGjZupLC7qOGVr2v91d9WnfX26wNULFfmm3rucz+tydPPalAkgohSOtTZd9/U0aNH1Go2lKFnacY77R3b2BSDDWRjDPuX1TJwybB5A3R4HR4PZLzcRZaNr41GQ1NTU1pdXdeTTzyJJktf+epXNTYxrqmZae1gw65C48vVVs2m1rEf9muVCwSct2/fZqV78+79dJEzUJ25/MCPvUfRHfCB7/8nemj4GHzY9Cb40Uv3Qe7DWr7/3DlHK+De+f0XXDjIkDCmGW3vgxJImQK8+vbH8Kng24+++6p00qhoEBU/qidf+BndXl6TyzqK7OtEZo/WwMZFWfBBSjBenucmBCEExeAU6qnG2E9yCFPJfi92luytwO8U8hWOUdgU2VhMVwlJ5IFDmetJqowxS1MgDHUi6bGDR7Vy46aG3NeSoDPnz2g99tQj0yxw5K12Xc1mpgRl9YxWbO0qBafN1RUNyKT7CF1JMBFx5A1ol4F/vdZQjuJuYey6RMloiMT8IXhmNAjmmlTEQmLcWlZT4hidPinrrOE0BmSzCe1jHpVinIRRu3blukJiuCRi+07D/kgRHmfQIjByCt1qrM8bHdHYSIBT4EBHEMmMkH1rNxufBZdxnLbRq5THGUM8aLijYritzA3lcOylfWuWDL3EuUcCG0gvZ3SMpZyP8gRhCefERajB5Hy8CwRNNXnW5BwPxJqIAvHrsi/EbLF3N8p3deLJWWXNUrvbi+p1FzB5HSUY6gHGdmP9rtIa1YTaPu0QOF3G8OfDHussJOjlGTh4ryqDw7gGHyBtqZxJSnAzg2lGlw4qeT+zfxpDsCozMkPamIMWwYezdTNeda64ESvDssI+noP3h2ZnZHTpUu1o4ohKn2qR7BEB0hp4OvoeO3RQVsVo1YOePHVSX/jsT+jE4VNqHTytiUc+pkc/8ZP63M/+gj75Y59WDEOtrq0TjA4xhJkiuKXwKsOwD5GfIWXEJM3I8sYqvMfa47pO2bzbHWh1dVMbZDO1ehMng8OABog6zmyk2bk5NQlsA864RiViMBooeqcUmUgZ+40339AGhtDYYXoQnJe3/vDS9MpFyUtItmQGttloyt5PYmg9Btn00EriRsshcjQ21q7wS5jPsi7vvRxjMpxsTQxVfTw/A7Js730WtP+hw3ryxY9g2FfZ576hl7/6RV176w2VyMQTT57W8cOHyZBvaoU1L2KwLahNmcPLKZJtRnRDBGOR4DDGAfyOStKGnE/10sc/qX6/0OG5w3rl66/IgozNzqa6VNciznCw3ddux2ti7glNH3lSIRvTe69/Q3/0q/9Pzb/9h3rm0ZOqkw2P0PepuSn5JKrLlt74xJiKvFSJbO7bN6d9M/vUIDANwRlWGlJBc6wz4pQTKNjKmqr5jG2VnmpZXQnZbLG8qRIddJ6W9JP3knOVLtl3VzpLN/TqP/mHWr15SWG6obknHlFIa2o367p28YxirY+dvKR+d5MsuAftnWZnTssp0fcc2N+AXp59+2VNjCfq9DbVHN9H+2NavXFdKbSoYct8d11htK7lc1/X4lt/pPr2Vcr2fY0nuZaXF3Xgo59SOnsEDUlYQ13RhA2cXn/7iyqhfY8KZGRyzzrMtphzzklA7DpNM5XIdrfbreRzm6CPpnLOVc9DCJDA6wqBsDnzj3/847p244YuXLyox594QjP79isflWyP7pfJIMIo235apSR/k+D0zu07PPLyNuh3gLt/V96/EFQG7N7Q1QOHPbsP3/3ugWb/Qi8Njw/C6f2F/ZlhY0p/f1S7/vCBDSeDey0QMBlwa/3gpfo4zgMPf0QTM59U3snkMOfOw2xJpWBUSOUR+hECYgYIPeHj5JJUtVZLHoGJzvPM097JhyDnvJxEbyfvg4TwRFqYgYkY+QJnaEKW4gxrGKkaDrORpXIYicePH9Wlt1/T5JH96rD3e4OS+wjjOiIKD4wdI8NJGI9UKTi4JFQRZOKdPOMOKXGLcQY4blNQM9JWCjKjYgpvDr1HxmFCb2CCLzkUvqYQEoR3pJyMDHS5zlUnu4o2qaAHc48wYscfeUhf/8bLun3rjixzj6zJ8976xDLKjHDqUxXgLYKVlAAg4yWjK3K/ThAyCg2Nzx2C7jMKSV05zj4yr+d9ioMLlLzzXXOsQwxoj6p7RwXOvMCpC0PnjY9AxJHl8GZEpmfrMVwM3YLAwxSxYExhCgzsneNlHa8wXN/W9tKSbrx3TkOUvKBqMcJolqMOxou1OhxzZ0PJzjLZxz6NXIpR7WmAE4k2LxAwiOaQk8RWX7LCUrBBsJsBCpXMXYJbCV+wHhjgGZlByeD5Nga+ZB00hHJ7ehPBrWD9Ixz9Ks56bnZWW+y7Tk5PVtsjtn++M8h1+fo12ZxW9WjBn2PsBwdmH0GzEuefE3yNt5uanJjS8RMP68jxE6q32hUVtsiwdnq7ympBO9B3t98ls99QAQ+H0HBre6sauwSPOg7ZnCr2EGeRkzmu06enM+++p1WCiG3Gciw4h3fOm5xLrXZbcpzH2qqR8dRqNTVw8FPTM7L7l195pSpteuflnJOnvzhMPzgJEqjkxxK8yeo1KYRqWyFDPxKCguWVFdk+vslwht4YPY1uaZrJKcg5L0ghMbYT/+x8D6IEDWK1Vue99rMFsEYJ+dZNSrtX39Pl11/XYHlVx48c0VMf/YiKVl3zOJQrV6+qgIeOgSM8iwSUkUCz8EONwkAl4+POqywzxXH+a3/1VzSg7f65A7Jv0jtwWltc1jZbFH56n4489zGy8dO6euFNSur/NSX5r+OYh2TcqaYmx1Vn3esEj+MTk3oMp/Lzv/ALsu9aWBBqPHUuIIsDDQna5VguvLOAe0CVT0KWIMGQLTq7TtJEw4KF+6YiumklZY/NMJ9IV5kdNCiQnfPnzlX6mPO+SWXEpzUJXrQn67p95lu6+Y0/0s13vinYqsmpcV4V2r9vViUBxH3+7Y0ZSWZK3bp6Xtvri+oPdpQ1Milxcom0u7OhzfUFxvEKO5d09p/8d9qlrVUcm1QYxhvYjh24deSkYmu/RgQikYWCijwDbGyuIbNr0GuMhcEVe+FU0WObrDwh8BoRdJntypCRPg5/Gx03G2521Oyg6Zg9t8z66JGjOn36tC5euqir8HpjcxMZP6vX3nhDZ957V6988xUtsM9fjcG43ju2FtrAmJxz8vqf5QFFZfCDFmdt9phgili15pFzTs59OFTtHvjhnHvg7p/jEkcQUYT+MOrkyZd08dwCDqOUg1kmH0LinfgXPYY5ihcYulQuJLzylOeFopQqUJISixdCUPAIKOeENqEKBILMcBVE1SOMZYmjjYpytEuyVCFJZccABxucNEkp7dFjh3T+wnuqo1Abu31tbe0ozTI55yrF8SGAR8DRZqqh+OII3qvGeCXOdhthNAfSY8/c5uxQ/rQIVg58iczTkAos5Rw/GStLM8pVbTOFygkaSrQ/9Ynsd3TX1taU1Ghv8xtwvY9y5Uc/9pLefuMtnMxQhZccFiEFh+CDUgwI9kAO09mjlOVZswevhGhcBChJa0z7j5+W6hP0TaS0QUuPw+gr7+4oEkmHPk58p6P++rJG2yvM01Ek8MKqKkJrptPeETmVihUvsVowzt5Hzj4E3tn7PXBm6MBl/e6autAkgKHIdBqhJjGfKG2uL9/Q9tp17Z9paR7FvvTOKxpuLuuZp55Vg+Cts7srMwIl4xvPjZ8jHLyDpwFwyJPnjMAosuYSxxxxjJHn9l+Y5jj306dOyf5ns+C9xHOHMXScrU/w9Abdq9evV7xNoef0gVnN49yW17a0tdMn+23J/jTpWOZ1gow8sCYqs2pifFNkpIVMjMjUCuYuoZXAxwz91WvX9NWvf03vsJ97/solbRK8vHvxvDap6PRpe/3mDRmetTRVDZkwGT5CKXNnt6tt9hS3oVmOHJtcDZATy8J36Xv37t1KVjpUf0Ym4+iDkTZ4Lw/YmqMixruhI2S933r1VRXQoY/MG0s8OAdntIgEdSNlyHHOmiJ4l9AmAZ8xK5cif3ZvOBpurdaYjhGoXL1+Q1bGX8Yx75rMs5ZK/globR2Nel2GB8IgVLoCux4j8Dh44IAajLuwcFtDyuHXz9k38BdUG5/UgZOn9bEXP6E6dL1y6VKFc51ALEeOzYH3EfyRa8hR/UpqNdbXAve6ZqhQfPbzPyZfS2S6+I0vfZkyunRzruwlCwAAEABJREFUbaBsrK3hxh299s/+e535yj9VOtpQO4voX0qgOFDIUplN2ILWKRn6088+XQXrDjpmzB1CohAC5HXM11QJrYeDkdYpERc4mkqMkJ/uaFd9qnoOHGIK3R96VDW8cIvAKiK7op+H7gaC1vWspoOHjsiPj+scGedDjz6pZnsKutVUUoE8QQB//bU39RprmZ6ewJGxDmQgQde9dxU+RlMD2yu3ROL8e69qZrpBBbSvmAV0veT1gHEzHOdZ5cWuNi+/q33jiR5+8pRqE9Pyrq3t3aCOpnX0o39BO45+9Iq2MEUlJAZLBFjmWC0xMXmw+XfQy+Go0IAEYsD5zvyi2mPjVBCGWl1ZA1bV2d7hfqROZ1dLBFcX4an9ptHJ06f0+3/wBwRIPX3k+Y/oFPdPPv2UnnvuWdlf/XzppZe4fk52fuKJx3Xs2HFNTk1rcnKSgGJcHvz+Z/ZxrOdB4Lb6oJImPNW1/fh2mxJDY4Lpvf8OYbBWf94QQSMyb5LU1CMb2e3M65FTj2mIkQl+T1nMYTgaBu9VwyDsYNQWFhd1l+ygQLAiyuBQLDPsBWu0dSRJKuc8byXHv8BYCYYxoITcVsbSjOuIbKYCFNDeWbsmypYkTgXZ535KjEu3F7X/4Uf17sULlFPXlGMoI/PIRndCHwuZoRRHC0dj85tBtTYlyuqY2/oUzGW6kCQZBqClCYQwSRIFcLJ2FsVub21pSARbogiRLMT6pKxlhKIXdPa1VBHFFV66j7Ec0uYYyp+THWDTFOFlxPBG2o4GQyk6ZbQtyHT7u5sqiM572+uK9M1aY8omiLhDZv5LhbycC7KbwW5HOyurunPpitZu31JvbUm91QWcOU6e8YMZDuYw58my+WC5oIWHFx6629mJf9X93plGPKGdAJ63ZqZ0lHLmNiXzHmNZdO6gbUpFgDRdG6vX1F+7oSOHjuk6OHzlj39H1869I/vd0vnFJZVOGI2BzOHYnEYvi/hLMvEKL8aU0QMaVTTh2u5rWaqHT5zAoPQJ0LYqh7lHt1IROhvt8opXsZrLxt+/f5+6BDFb25uEQTX20Cc11m4oITt8+rFTsu9FBJZFNRb6lUZJjVjLBgHdOHw+hPO0b/4OoPsjj57SF37+5/TZz31WL7z4go4eO6rDwAUc+1mc2NT0FBQqlcC32dn9ZIlT0M1zn8h5T5AGv5Arq7xE5NAyd8/zyYlJbaFDFjCWrDWHDpX8pCl9UsaAKrRvIN9plmlyYkILC/OUXydgeSGjYfBeCe0DMumR28cfQxeRrSEwgYPJ6GcwzrW1KcHDvly3ubGpI2RWS8t3tbi0jNPsspWxLiut9ggK7Qtt5uRSZDmwLpvLGUbOKUkTtdm2ODA7pyUCkvnlWyo11ML8Ha3d3ZCGDvzrlXEfH5+QfSGw3xtB54zgJlfWnNW+Qyc1PrNf9WZTYszAmJudLa2wjfHQQw/p4YdO6M61G9pcW9YnX3xKL//Tf6Tf/7v/b63efEdHJptqyStli66WttHNCegfVGPvO6vVuRaxZqk+GXe73ZIdzjmZjIfgZTwwUfM+yACS6P6RNhLVxmvKxppyWV37Dx1XzwJ5aFz1gx8l8mm0GfUGigRpEZ199+o1vfSjP676zBxBxH4NB6VifUwpuv7U85/Q2kpHadLQDkHcBHwMSUC0871pIyeQsIDnxtXL6qzdUTncQU/6MptRQN0SuU3SSPzQ0w3200dJXXMnHpOaUxoq1cZuVCfO6vAnflqqTSu6Eb0GDLz3cZyWFu+ogX0cIRuSgxcd9HHEmCDgvMQzW2tJoG70Cdi6gmvHO5Ob23fuaHFxQS+9+BJ6uK0//MM/1BNPPqHDVGRMRvdTXjcatwj2mvDVbH8IgTkblfOemJjUHDLz9NNP6zD65d+vbwgEYqwYo+owdKuLb/9wtPn2HVfW5gGw1wa69wyGy0D37u38wKXdfifQuZqDs+HzgcC0H/RBAD6wefXcVa+sGyu0E2BzlJxLdSn39ShvlkbxqqW9uw80+RN97vez8w/qaG0An0guUQ1GLcxfUmsilcCjwLAKETLw0NHTLiNynZicVH18TGso61tnzmgbY2FinNOmBOSDzLnb0guMWglf5ZyC90pR8sA8zIpwF5XBHeI4c5TII2wBaDRqTDnU8YMHFLc6OoYBWblzS62pg7q9uEr200FOhpTzhsqJiodAl33UPXwj7yLTOdm/Pby97GgjkFuU7cbGJpSwjg5BSQFe8k4e3Dw9hih6l+ddsiULWswIijYueI1wMAVKauuyAGgEfeaOHdGVa9d16fwF5fCvxDDYXnFBMDTEmZjSeMZ20LHAaZbDrna21tWhfJz3+hLtSgIZR0YtxhZjeOgVcTqbPafTH/9ZHTz9EvuaGyowjI79Vyy/Ct6zUrgUJX7yg2WwYsPV2Z0DbcAuvxtYgPUaOenkC8/qMrS1IMXT9zaZ8BJGvGCe3k5HKwuXVQ+F5qanNcGe4frdBTLituxXVXLoce26ZYM35LyUpPDdOZZQVrCnSszEenQPIuszdA/MzSq4oG32nQtotve+hAQFlyUQdfXGDTXak1rd7GqSvdEr4HZ3aU1PPvmYnnj8Ed28ekHPcM20Ksj+bWznnLzAQdLa1qZGiHaDku17VHhmyex/5C98Vi997EUdI9PexfFurN2t5Mkhky2M8re+9S1KpjMasWce4UmdrDAhsKzVUk1MTRjqEos1nL0PCiGR6USbjNl55mWdBXQp7YzhjOBibWo4kgRH6p3H5DmeOs2wprfeepv5d2Vjmfz64CsdydCTJPGU65s6ffqkLBNKs1RZlskcssmVBRFtM7QEsEOqItPTM9q/f79sH9PourvTlX0jPSJXaZKAe5TJiuOnc9VPnjmZTCe8N2P99NPPavnuoq7hhAT+E41xrc+vamNzEZp0ocG06o0pdXalja2homtiL2YU0jrXvnIoCziIM2fPaHX1rg4QhM0REBm9d8xefOsr+q2//99o6cIZ9oj7mpielHcJGfWWyjwoxZmPj+8TZoMsvc19XRaUWYAfeWgyJzk5dIoffEJVVuYReNV1kmzSaJijmzntE/hXY6ulhu6XzDM1d5hs+JIKAmJVB1qETJo+DQjid3d2SVLW9Et/42/qsec/pgHbVMJWNKBtNPygx4D9422y2ymy0gFBzfjYLHgQVCDwJWNG9Ms7p0FvS6989Xc0UQ86MjtNIN5ln73L2iKt+NA+qye6dee6xo8+rDybYG9fWtgodLd+QEde+in1mvukmBC05vKE+/QS7AT/nCrVrcqxjggaY4xk2jsy/AOBhcmSIIrJic1WssYWclKjWrWxuaFrtkWVpvr4Jz7J9fVKZqz6NIFttz+O02jU1R5vy+Qio13KmBGaGd0ctLeqXMG8rVYT3Ss0hvx7MJVBxNhF2bTcVh8YBkGcc9Xd+z8gwPvXIKv7AAHjPXDyPH0A3APXvHEfBk6qprM5Pgz0YYfDABmwingPqqb2jAuWxlNbKu3sCraz3yigVstUljnPMWQVHTBm9870/BN8mORBvN/vycJk8P6DvQtrC81tbmN2sz2hazdXdOHSWQVfolwDGDWq2gYfFIgYRxheE6bWvhk9+szTeukTH9ca2c81Mre1zraUJuriXM1Jlk4yQbOMlsWxRltzVAiBWVXdh5CyUqcUhYnwD1apR4nZ4eACme0MAti7u6SnMKRbA6eiOYlDn1dZDBQwfDkOc8h8g0EfpQdfnKMzBGOsxvchKCCIZgSPk31Ze/uLXTu7PXmEFHslx6T1ekOVoZVTEjIFn1T9UoQ/IhSNeksJGX3J2CWdBkTxSUo7hDnBWDQaLfbHJKOjc07eiyUXytlblA/av+8IIweZoQ/QhbKDPEFcgTPJ2fuK7O0lOKRAe4/iBfDW+EGFx35UndmnVZs6rHxroB6VgxhzmfMyGCE3FjyUGC6WLOdscMdZrAc8nJezFyhixMAVwF7bqBT89x89piKkGOddtcbasm+t5qxxfb2j5aUt3SZzvH3lLUUMwPbqlrqUMu/g7Ds4+jt35rVGgHF7/jaVnCEGptT7B2NAAG55xnoijrFE+Q1G7EtmWUrJb0WbG9vwzWQM2WVdVTtw9d7pEuX9URG024u6eOWGrpy/pk98/DN66vQBXT//BgHGuFq1VIN7gbD9tkLOHDlr7OOM71IuHpvbpz96+Ss6duIY2cMBdTZX1d1c0fbyHcV+R4MODh8j3qUUHbJM+zDQI4LTDPoPCWj6/R14OFAJX/btm5HHwdZNVnxQmmSsD3lJUg2RQwtG640mRnCcjK2rArqXyAonpdA6CYky+th1lFOfwPHw4aNVqbOAf1mWVrTos38/AP8ADsbOgJwnzItEKUcvCujj5JGBCF6lrNQaJb399ju6TnA1Pj5Oxn9HVjKetJKtR5YZyyMLsdLfuMcacBBgrALNag0Bup84dFTrC8vsZV/U4s0bKuDX1UtvapOtHl5r7uBxPfLkC3r8hY/p6ImHVYy6unn5vBZvXdfd5Xl1tjc0NTmm/TOTlOa91paX1cTGeS/lw56+9Y2va4I94RE4lTiqzZ0BdkJVoBDSTAlgepJy9i5hvF3VcS4BPQ70cazdu1DRN8pphM7bFwqtGnfQMsQkkfEi8UE5xB9BW+OD6W9kzC5bEJUBEgfvHTcGJeMM0Wsx9szxkxomdfxoqr6PyscaSmieYWuG22s6eKCtZjuRo834+CGVjOMzbJmLtIJT6OWNa2fVyHY02WzLEeA5EpZht6/AmqICfcQaciU1p1sLi/A+17mrdzR56iWd+vxf0e7YflkAYiM66ORikF2j0CqQx/WNFZ048RBZ9Ra7Y0MZ3ey9OfRlaG7f5UmQzQGZu9kwH4ISZNy+UOqh0XPPPadqqwcBmCRYr9XqIB6Rpy21qICMYw9aTXtWyuQiQscB21Yb6+tQ3cl7DzhwKRQYG/bq/y8O1EfGier8XStOIXgdQjpI9F2v/rlvLVIz+EEDOBo4EIuukO3n/MVf+Fe02Ul5kks84wK8A5BI4OcdLIOJcg7hScmc2nrq2Wd1iNJMh+x4fmlRwvBEoJBgdClzHgaGT4ng0JU3UTZGE2dYq9WUpTWZcAxx4CYwI4xjh+Agp7Q6Nt7S/J0lPfnRx7VO6X2nyJQXdQzxQB90lAjd/ec2ZpqmCs5rnFLiJs6njzIHn6rEsKGn8iBkUfkIA2rX3rtKODMEv0aQYZl6TiZse5tDDHDOfpTxrAbOZjBmZmdl/9d1TUFJLVOKoiTBywen6EQ87bTR6Wl9u6t6awy61Sm3jyDvAMDos2c7wpl4Sm9CSb0ZBHDavHNexcp7GttP9kINP7ak3W6HJkNFHF+B8y/Aq3LQOLAoaCoZWeX4J8ZwzsnWk2OoDEraFVW/XMRrMmP0c7/4V/Tu9UV1cerp5JTSVltJ1oQnDRxG0NLCmnZ2htpY6+jChcuqYVhHjLOLE7XzGHty8/a7sjiZWDluMDfENCEAABAASURBVOFc0gZEkZ1SzvgOfhZYFOCyD+MxwsgE6GS/4hLtPbjq3hgb29vqEqAlWSGvnlaWN/TZT3xOwe/o0jtvaxLePPEIjgTjKubyzsv2hAfc9+Gjyd8QOr598Zye+MjTaow3tL2xpKK7oVsX3tHNC2+zk7BGxhN18dx51kpwsbaqkydPyvgdkSGnEhJGMsSammR2U1NTqvQUPG0NJQY8S9Oqr3MOYwxPvServVY5RpNDKCGTZ+ecarVaBSZXY2TUY2NjGgfsz2M6qeoffJAHuK30xs6SU4JMTZI19Qk8Bsigc452TmmayY5NKk7Xr13TQw89JPtjTJBE9tfeOtvIC2tZYb/U8LG2Bs45OefsUm1wyaBnZD3Gn6ze1kMPP6K787d0YLqlG+df0xtfe00LBApdtoh2d1fFFrmK1EPXtmpwyFkARIB9+qFDOn3iiPKdbb3zrW/qa1/7Cpn+MkHfmiao5m1sbOlp7MUAPtlanXca53mapUqgZcApDAgejFYjZNs5L3un+wc4O+fkvUcWAnagICjqywKaJoF/m7Ea2BTnHLTO5EMigZ/ILCYnpuTTRDvQxLYmLLiKyJ3urdvRsktm3mGf3p47HyTGMR5GlMUfaGqn3NVG3tHssVnFUKpMsSv7yLrR8iLQkipWZCOohBZvv/2qDs7NiMfy0WtqbFzrbJ1lSSYpwN+ohABlkkTlGlWM+dsLeuSjn9K+pz6iiN2jUfVx1U/UCDyZgbuIrOT65jdf0dmzJF7IRkGwINmaaxW9kyTV+voasttSVsuQwSHbL0uyL/c9+9xzBLaH9Tu/+7uaoBo1iVwnjLFBtXBIhcdoawGjVYuH8GmAzPWoVIpjfW1NpQkX14a7tXXOqQv/Pc/+jD4s0xb7QQDDTFAN/owm+z7DGOnvgVlyWjrnIDNw78yj7/g4BNqARt/x/J/3xtb5PtjaAezoBw7nsP8OmgkBzBHE+tQhPfzEX9C1a6vq9woUxvAeypmjgYkeAY8IooACAQ1pU91eLrlMJx45pXGM9PzdZV2/c1s7g54SBCnNMvQlVkJgBqUge2JAedYdWXSSJkobddXIeBLGp6EiBsicMCJcXaPjGm1v6vHHntb8Vq4/fv28Nroj7e7uqkP5zpy/7V+NEMbeoEtZel0RZx3AM6cUJsYrCBCGlLYT8I6U9oveUPalLw/6g05X3a0ddch811fXyCAwzJFVMvHExHhljLoItJUuIYO8SyqohUymjCsbGDjLmqi0OA85vFegbwHtNxl75FLVKR+62phc2lDqnZJ8oLK3ox0i7FFvm7k3NcSQ5QXOGuNwtO313j/8f+nyb/xDdc5fVi1mGP9xOSZwcszvFTyAXHnujZdG39IUm/USSbHssgIfaOcljyDcB6NxTr/61Jx++pf/pt69s6LrBDuRUudwGBTzTPVsXGnSUj4K6iEP8/N3dfnqDSUp7+o1jY21cPQd9lGXKlzMGRtEHHnEMcM8ga6wZjJeGkQImBDsxWIkogUc9bIgh6yPM1mE7rdu3lHia4rwrLO2pJ/87KfkRztavHFZdXnNjk8qLaWU63KQa7w5phHBQS2rq5bW2ZssdH15SdOHDmgTeThP2fjtd8+yJ7xMGXUFme3LDNfG5mblCNbINqw8bWVqw6VNtcXomfig4BKWsUfHU6dO2RKYI1O72VKSpIzV05C5I7gXrNscitPekee5LBDYZB67TjCa9i5NU6VZpumZGU2xR2+G0zOX8cmBgI3laAgpZGfnPM6pplm2J1rttnwAL0ByXCdkwjOSC0rhyzQ6uM0WwqFDh5DbVVXf3UAOC3Cx+S3YdM7JDpvHDHEGLm2CXRMbH4Ja6OOjJ47qwpvfkHbXdOGN17VJ+fzO1fOav/6O5q++qyStYSP66pOtDcm4jx+e0wBnf/m9t9lGuqssONieS8hzs5Fp/+w+2fwHDx5VljXUJUsd9IfKkdcpcK7XanLOsc66BjjylPtJytubBPWbbMfcJSDxPqFvDYDPvLe1JPBgjK24A4cOK8FRjrGNNmTMwuwvBPTykpzGcPRdEg6HXWgiu+Lwwct4Bsk1jbM1PppM9Aj4Pbg49Ks0vkK7wDpyqmjfeudlqe0Ukqjh1q5avoYulwq0iUVf3o907vxb6ve3qFh15Ty0Bpco8Lg/VkjQpx74pvLM4f1QRz72Yxp/+HHF1GvkM4l+3jk5twdRJbpcIItR61T00ixAw251n7MmA066fWue7auOtgiIC+RxNCypgm0CW3rppU9oceGu3nrzbdkf1HEOawDTZ6g6CfQsKelbMGx4Ys9GVOJMr7ahv/3fFZPQMGBDutgtkx3D3exsilzTXf/yHGbkieD+9AhFhgDMGnD15/rBeeh9YM4HJ4MhD95+32twLTGyuRJ99FNf0Nz+pzTWPiSfOClsK4bNqnsIQc45wMuHVNvsy+1SmpqY2aesNaZ9Bw7p5ONPsI82oWvXb+q98+erSDE3w834MRYSeJnRds7hb0qFkMmyXXveqGXK0qA0CSh1TVlW431QHWOwe3NeHfbMTz/9gjaSut66c4dMta9dstp8NFQTg7S7u4PIC6M3p5XVFcqO17W1sa5+p6OcrN+jRJ3OroZEkt31DXWJRreJNrc498kES0phe0ZFGhF0DIlMQ5JogFNJMRoZc5TgX6A1BmaMZjEiTQyBo28PPIbDvTUardATIuK7mpk7pCMPn1bhU4msN7iC7HxHmyt31VlbweB2cZwBh9RHybtE0j35eqGxxkDZ3Qs6eKytaF9IaYwrrWji4UEph2I5FznbdalIea9EgU2Jc/C3NYy4pzV0TZWwFu/tjj7ITaR/D8M3feQR/aW//jdV1Jo6f+2GnKupWRvXLiXQlZUtnTnznm5dv6022wk5Ru3ytcvVbxpMz0yy7zmlLWhqBlDw11E1sHPkWtAK9OSj5OAMHEfCwBXc5mZnNENW09ntyIGTBWLR0Qq4TdnRytl3bszr5EMnNN4aYsCuYXD3yf5SWSOkGM9YOXThqEx+DJxzskziMiX6I8ePqomD6uz2de3OgmqT+7TSzbVZJLK/BLc9FHwtaNPSEo7qOPvoJTj3MWZGpwQ53NzaZAlRzUaDaQrkNdcYAcwEGc0I2SgJWBwrq9frFW2t39jYGH2Egx/KsvIcI2/PTZYEfhGaiMNzbbxqt9p6i71z61S1RcfSNFGNOav2tCvAK0eYQppWJdAG75zzKnlm8x8kaJmcHNe7754hG/4aOI5plopRnXYbtgYn2fccBuBstDa8Rsi04L/Jz5Ag0uasN2qy74PALtlW29LNq7p1/l2dPHpUd65dJZi6Jl/s6Nald3X77AU1kpqm2co49PgJnT9/Rl//4h9pgXL7e++8qde++Q1trq4qRZf7/V6FT4MKRx/nb+voQ+dVgqjWWFuWHfYNN/B0zsl5JwvKx8baKtE1+5Li0WPHZDo1wsmYfNu1gXNO8wsLctDNzLfBxNSkxBhGU+ec7N2hg4fQrV3tEvzvYg/6bGeU0DXBeSaJVxK8jh87oieefFyee+cc3WPF1wKcN946qytf/KpuXbmoA0fmFJC7xm6uFEG6e+6KRtimYLrmC924flEHD+5XYOwSuycneYlTRIYKtrV2ZHSITirBs/RBo2bQTqhr4NsqfCne7IGzay6NKYzFCFrdWKOi0tTcgTnZNsPKykoVlNq5Vq9VstdsNCv56FBpMDqfoJJ19r1zunj5smYPHqj01raCjO4DbGNW2ZWkCnoCtEywdzUCpna7pZOnTuqRRx5hTQc1Nzenw9i8JE2wVyNFZNDk3zvn5Ny3AZQVEfYHwZ79MODc3jj3+zq3dy+n98csEV4zYJF3th+Rl4kKiJSTeTqMVLSbSAeb0M7fDfYccG6vjSlTNZ8ZKhdlj51znAHa3f84x/2DIAdSPwTcH+A7zpE7g3tM5u7Bj7Ox7QHz2emHAtaZuAQ6OZU+6LlP/BW9dW5Bw4jBoJCmsiXnXIVzjQw6w+jLZaq3xzUzd0BZraVGcxJDM60sa+nwwWN69pnn2Dfbh2Bf1Ztvvq47C7cRuC2EbyhT1uC9spAIsjGuZA45oFBerhIScc6yVC3KZ61WQ3NkMEs3rmqikeiRU49oW15rKHp9fEo5jrRP5mzZhRmKgKAZntubm7JvqXZW1tlv7qhNRrC6fFdbGJEuEf8a2dsOJcoSg+ulymhbJlXDODtwKcpSdZRiRCaf1upqgIsZPZoyZ66C+XfI9p94+imlSaL99TGpDLxD0jD0u5QVe3mQZ58xkjGYY9lgP6vwY0Ttddmvv0VKarUg7W7e1Qh8a+DSxFBk7JE1WffU3JjCJHSd2Kfm2JSiC4o+UYmeFOVIMA1K2SnK5DFgiLhTktBOJbiMoHGfdwMVOHufBlgHTpy77NV/49VX9U9/8x/ry6++odrBkzr+4o/om3fu6vfevaClobTv9El9/n/x0/rlv/Kz+lv/5i/pb/7cz+nHn3lWuxiQP/yd39NoVMqz9pu3bsroGKvALQeFQjzArw8rEPolewddSpz5saOHBQt1i6CsRP5sXbxCPqSooBG6OL1/nw4fPiT73fLm+KyEnA3p5LK6PIamcJFzquFES+uUPdddqW0ylmOPntIM2d75d97VznpHM/sPqF849UZRg9xph2rSFoHK+PQ+2dbO0p15fez55wlgasim1w7B3gjettsTcs5VkON8BgSO5gS8V/UsOC/P+8A5xQBaqT9LEhYQWepICc87lHV3dnZk+5gJbdI0leTkfZBzTibjzjnZN78dz6LzSjCsBetP06ySsZRqQ45cGEQJQ96q+pVGMHhswcYnPvEJnTp5Wt5JJr8TlG97lEg9yOZkumboC9r30JM0TeSDY35x9pWMbG5uyCde9WZDSZYyjtdEu606tD5+5Lja9Za+9dWv69wrb2r5vbNav/aqVq6/pre/9Dv68t/7Vc1fuKIp9utzHMPB2Tk14E+apOhFWulQypq6zG37sZFFPHzylMyRNwm4cpyUyW4C7eo4I3PiNdZ+5PA+gZIG6FjifYWT2VvnvIl95bTa7bZMF3zgGYsvWVfGGGkN2rFeJ6citNQ69Kji9g54ZRpr4+igyYggpkAmDXpUF2yOWWTszltnlOLoNeqqc/26rv7OH1GBWlVjqqkJbMOIzD0mDeW1MamBLGaZurvbclQLk7xPFnxN/f66hgQefXxLoE+Ulx0WIHZ2d2RrHsJTsa5aLcUW9JRhx+rIaQ276022AYc2CB6jxEJM5Bjm7bff1G1kFhFl3h7P4SHBWb1W1/59c6rXGxXYd1p2keWf/cIXdOPGTa2RtNiXBJvNtmyg8ckJWVC1ZgkPslKDZg3GSOGDgXcOWo1VVagaa/Q+yIOvd1ItTanM9CQ5eJTeW50+4IDZH/D0+zxi9A9565hM9wnCOVb3UkIG0Ygbau7cUKtPWUi78hgE2XuMS3W26+8AvX+YUMVqvMjwgOMVxDeiv99VjAn9AAAQAElEQVSF97zkxXd/qsY8/EFnmnzQp5rHXjDv+3PYNc8Y0oGAAXfiUh92WA9bqrXFDipwY2vy9bY+9pkv6I135hHIFjOkgq/yzst7roEUx1irN5XVGpJLeJ/SLkjy1ZLrMHtmalIvfvQFTU9PkqEv6e2z7+j67ZuaX13WPKWi5e01LW+uq49UJoynkKoAh6LEGOJIS0bjVpHJo8t15NA+3bl6TiePHVK70da7125pYXWLPl67ZGA9lL6O8zWnW5BxJsFrm70jh9I0wbmR1uQZy8WIQWxqanJSQuETnpnxCCHI8c/okmGMmmO2dskzjoGVZiO4eQQ6KspxdiHoK1/7mu7cvoND3pJzqB+GwMqXl67d1BMvfkKjsTHlBALNAwe1HZ06hZfL2sK36uD+WXU7G5Tstthr7GhjcbECi/zlExUolm9MKIMnPqurhNaSqwxYgVN0GEIHrbD68qwrYpxEmX406qnkOg3gb8wFJx+c5J0G0PvCzdv64iuv6okXXtJnfuIn9fEf/YIOP/6imhi9J3/kp3X8+c/q4OOP6dhTGMHMa2yiKV8OZV/Ue/LUw/rLv/Dzevqxx/R7v/WbunXjBqXF87p565aCZ0KjjUoMLk4dXMTcqnAcqRwNVFIFaTdrOLh5pTiOgRnWAufP2pbursJPp1sL89ru7eosJXJH0OjGpzVqjmsrSbUwzLVIgLWEc34bur9Fmx3mu7GyjExc0atvvakzb72jOBhpuj2JYy21RtC2hWHzWSY7b1FV+uIff4mS8KZ+9FOflqdUnninDHyMvgaOtZiDgaxK4POIraMa/S2rNcfqnIMTUgH+BfjbO3NKZgghAU4yr8rsZisy+llG3CfLK5G5ELzscM4phEQ5/cVoA5xhiYw579XDwJoOmLNK0gzcMnmeW9s0y5SiY2IiB2TgffDQQb3w0eeV1VPZf1pUIGAjZKSA/lGSZXG2DluTZ17rG5nXe8dYgcBsqAEOTsHDl0w9SuHGNgsWzMgfnjuo8++8p1tkd3/wW7+mP/rdf6brl94TrlGD3S7DOdXSWuUA7i6vyDmvAN367PP7EJShUwk4N9stgpc13SVzr9YnqdFqYmtGrCSqXstUr2daWV3QtWtXCPRHyHIJFFSYjAZOhrNzTgUIWt86WX9kHZFn0XsZOEYT96PSsa6odYL3lDZjjQZ4emVZopB6la7UANk2Ok2Nt3Xly3+sC7/6DxQvnlPv5kWdPjmrQ0fmtNpZ18y+fVTMxnTnzqKOPnyKAHtc45OTatGvIEhcZ5ux39+WqnJUooEr0OGgwnlJTgX8KA0v8AgEVfYlVtRcm2urysA7AddQelrCMQcg17L24nBCToa6cOm8Zkmigk+hWa5aVlOapNDJ9E3IXEv2F9rG2X54/oUX9KWvfIVRIms4qg22EhOCnZIn2zsdhSTIw2/PuUYQYJWtAfwaDofMVahBsNLHro7QD5BCp6NqtXo13xh2DaxkAYO3iz8TYJE2UQX3B7z/zAjBNTyFvmaCmRZlSouOls7+sV77jf9S7/zj/1o3XvuigrdIo2QEOvDzwz6mnDaXsx/f0Sh+x92eY/+uZ9/Z4oe8szHuw4NdvvOZ4RUxBFULx0/A3cfxO5vyko8DqveOnwZ7YlMmI+0/dFqf+dy/pjffmde1mwsakZk4B+1k7ezsuQpyLkg8L6FzgWEQQiIVGlDGGvR3yXx66mMEQ+IR+nHNo1AXML6Xbl7TzaUFrSNQS6sbWlzb1CbZ0jB6xSRTiXCViePayTKwkr2odjNospHqW5TzTh89pgaG+ur8kjyOblBEdTGEI3DokAmZ4SiJjHOEcpf9ow77Prdv3pLtA/WJrFdXVrVJRGrvs5ColqawK1ZG20ngPaKS0FGBJS8qmrpKSWxcI6VjzXZOs0wpxmeLfcqSuXMNFMsBax5oc1Rq6qHjchjXkiAjJUN85GM/ojlKVhnGa3xiSj2yhf5WR6OdXeUYzx32rW9TJt6AHkqbCq0JtaZmldRaKqG14ZLjjI3XHgQcBhsqySHTHsceCVw8xrsYDXg2VFCuEoNn7Qvw67Et8rt/8EfKGevkE0/JtkfG9x1Qc2q/xmYO6PCJUzp26gkdf/RJvX35mi7cWlDHtg6UsK6gmDiCgZEimcCLVCT+nV/5q6phdObJsL/28it6573zGIESKBTBp8B4FeBm1yXnMh8qkr1kPqqOIbVsYJ6yuku8cuh848YtjY1P6gjZ4NHjJzV3+IQu3VjSH3zlm/rSN9/Qmxeu6fLSqm6ScS/3RlrdHVSB1PLSsuw7ESdPnNATjz6u5558RkdnD+na+UtapsyeY6Du3L6tM2fP6iZzrCzd1XOPP63PfOyT2j8xqZocxjTIczbDZTLgMbgFtM6RI4goFoR8+Gqv0nuvPs42BJN/p4SgKwmJPHKB+FSfAnpbALi7uytzYuacLTO28xC5tEbGmxwa2TiO+WxcCxSsn5yTPS+gYw0DHJHFvXcjjeiTIXsG1ifFMSTB4+xS2e+nP/zwCWh4VOPj49XcSZZqnmzOqgQ2Tgq+wXvWE+TQ3TQJivDHAo4SebF5bevESdqhLD023q4qVx6cbB6jk/0nMo88clI15NvwTdNUph91ZN3WXMMhO+cqh8BJfYI4e79/bk72x3k2GdfWxhTVuzpOVjS0YKlPad7W0CIIHscp2djOeXnWKNqUyEqA3jvQ1mhSsgZ7bmDBD4ygbcAODeyN9vpH5DZXyhgp8pYgf0mWSFmQq3OueQ19rscfOabdK5f01b/zdzS8c52gZkVbONvL16+qRYXQ5p2ZmNYRth8kpzTLZHyoJzVdPHehuo5GuCRh3EzvXrykTQLJkjmj54VB8LJr432XvfybBMQFPLXxDGHeSnYBoOZc730KeLRCInSfDsEH9XC29iXAzc1NMvVdAqBrOs62xIsvvqjf/u3fkn1B1ejuoVuSpohyCc61iiaTk5NqUR0pkHOTy5oFXNA1R7/b2CjTBbu+D9bOEhXjkdG0QQBQkjj5PfT+bH46iFoBCDtXXYmTHLM4J/HBmZcquYoYwDjY1I03v6JTB5s69ciUBivXdOvCG/K00A84TBmgcdXKxq0ufsCPBxnyA5p++zUZVSUUNon7sBGql/RBJVF2Y3YEOeecnHMSHwPD2UA/4LBZyhBUhiZ7Q0/q537x39b07COUjlYUMSpiMAdRDYSr8C6R5DTE2ef5gCitQ8a1qMWlO9rAWa6TGR+cm9Xx48d1EsV/6vHHdQJHPImS3iULvXrlugqoPiqDbrHvtLC2hUIlcgiV/SpJsIgbhcuppIxGuyhjV03wmL9yRS9+4lPawqCvbfclHJ/5nBwlbzZbGLVENZSsibANydDsm5jR8ERI6zz3EgHKkGh2pBIH2GPft8BojwgILBI1o+ZdUBJSeZ+wz9VVF4fQ530JfX0SMJRjvA8KtOtRQkyzFEdnOA5QqBt6+Lnn1UfZHOWzSLQdk5ZiNqkhY6Yoig9BIxQxxeknBCO7lP/XFpd1GKc/jkNLmmNqTe5XmdY1Yg6Bh5xndluJWE2UTF6hR4khKHCUpKEqyK4Sngcg8ixnzSXKCgOVk0VOT06QpSyqu72hO2xdLN66wf2CdjZXwaejZt1reqatU8+9qN2Y6t1L1/XNb76lkNSU+1A5Xcd4Doc0Bh1+/qf+op5+6kmtbHb0KvvrX/zyV5GHoYqyrAxHiQEyQ1Xi3CC2XBzh0AfaN0XWDD72d6BLVjJivGtXr8vKgxfOX9bZt8/qjW+9qnOcU/hq/4lOwphTOIuThw+rIBCcoYS5Ob+s6ayth+cO6/DUfp06dFynjpzQU488po8/94KSUdTO3XXVc6/HCA4+/tRH9MnnPqqHDh0hIy817HSVQt8Uio5w0CYfIXg5B3WZ1+hm9DMHmIZEkbUbvwvWlSM7NFO71ZbzTjWcbsE6I7poDnuIvJjh884pgnvJO+NHnwx9AFjbNsY0YdySuZxzqrOmBEcQkI80zSqja2MMcIaljcG83nl578HRZhcOKlE9q2mcbKmOfJeM1Ww2NIXz2Uc2KY4+MnrtylX421Ad/bK12Jq8nAS+zs70K1mTfQehS4DZwwmZ8x7Qd5Wsc4xqVZal6hAgT01Na4ItoBal7j5bNoGAwsAjE6cePa19+2YqeYvIoWP+559/Xm3wW8ExjhFk9NEn++2BDHzNMRjNnLOWktHlwIEDGhsb5zoyToncqwpiArTpgFuXoDzHkUyypVK99U7OIDjZUox+u+Ad0DcEkSBsF90YKtJnCJ9zdGNI9SqnuYceqiVK2w2VE3XNnTqugPN9B/n74m/+jt54+Zu6s7yILnrKy4NKXiZxhNEMdEQPgQhvd0gaDIch+thFD3eBJbYwLty4Kcc6S/AzXEv4OEL2o3MEO8yJDvsQBCP2PsiYtSl4Hm3lDi4BJgddeJKmQRvY1hASZfA9sMYR2fPd5bvQbExPPfmUfu/3fk+2d25/wW0CerNMjSNrQ+jeRE6N5ybHwXvZ3z0Yp80OdB0gszWy7z7JRQSPLE2VGG4M4KGtybHJXsm7gjXYOw/mf44fCPzA6NUdDtEhWB6CivKHGW4fMjlo2J5tqVhbrhz+A92+z2WUY3Hf2eB7Hrz/OvKqgvef7F1Uz8ArAgI3Z4xDMIzQDgdWqnqy19je3bv64JOTg+GS0z/PYcok5o6xxkyuwiatz2CgDqiWNmS/w/jtcV01S+SBCZ0JmEXTzjlNY0BMEeeIwPdjSOzXeqYnJijjR7VCqgNjk3p49qA+Rmb0+LGHUK6Rzp97T+fPX9Cufcuc943xSS1Qct3q9LS101PhvWrsIdeyRMcPzCn0h1QMbuhnfuEXtUbJdGUbZzvIySJ2tGnfSMfwJYnDECaawIDMgsf4WFsZSmvfzDSD1CRQaAH3FcT+x6u9jJ39QxhjLMkxbOakrY2t0xyUGRozvlaO8qx/HEMeKf06aFcQKOKXtUi14aEnHlMfpU7AKxmJErWXV6qcsXMMXkwDdI7yZpwh5Ob6hizCbjDeLgFI6ZMq0CmgdOGkFAVL0xqJRMY4ToaTKZMoEUaqAeVoqIKAqiTzNZBd826Pp5JzjsBDeur0w3r75a9oIikUd1a1tnBZ81ff1e3L7+rGxbPaZRuk6HW1SbkwknUdPH5M75Fd/I+/9htaQ8EdwYVQGicHHiLDTvTY6Uf16c98TmNTc7I/HPLOmbMyZd+TIswXhk7QRqzVYcgG7BvO7puGX52q9NcjEnvtrbMan9mvW7dvabDbwSFP68c/cVp/7Rc/q1/4C8/rV372R/SFTz6rz7/4hF46eUA//6mP6KVHjurRmYNau7akrF/K7/RV4pxLMnY2BDXTGtMnnn1en372BT137KSOj+/T/lpL/fUt9bd3RcShEcbNMnfhyHyUbK87TRINCYKcczK+m2MeEWwY70sMrMlEg0DRDG0J36s2OGculdC3QZZpcm/P7X/Y6uM8BL0MqvbQGq1qIgAAEABJREFUg6lkxxYZ1Te/9U3ZHHb/IBTITzUvNEvTTDXkN0lTOefkg4e1YMCkprsOu2bPAvN73jt0JmDsxWHBrOmnGe+/9z/8XV28eFGRMR3vTM7F2k1+6YZMSjZvztz7TG/Gx2Tjm8O1v95nxj1CA8njiJpKa6mMVnLS5OSkTK8MT1uPxyFmOLGULN3K/EzH+4aefPJJHHuboH+xohdL0AD6hRDINHu8G5P1t/mNnpEGBp41WTBkQYaNaxUxHzxl9KENXYH3AfxLOQd+9RY4ttRD3goqhYcP7tca8t1nC6eAvwV6y+Ik2maNljK2dFr79ys9NKdjn3xJH/u5n9Vnf+qnq8Azxx43xtskK3dRrYGCl1JfYtdGQA41cgmNdd5pWI60ubMlZan2HzlMMB41grKbO9tUIQYaoqumvzn2xbEmAzgpk5cCHTFa2XsGfODjtMs6dhijhS00OhvNTLZqWSbLzI8cOaJPfOLj+o3f+HV1qHwcJCDaIei1dhPY4ImJMY2zBg+ObQIzGU7IXwgJY/coz69jgzoVBBa4s7MjA7PvA2TYZLFEVmCHvPMENkMtLJjf5Ikx6D6Iwzknx0TROgDC8Cl65vw+IEfPvY9zTg6NjLiiiMBF5qjeOIntCHmIXfJ81Dio6cc+rXfP39HC5QXdPHtDEwdO0SZUzT/whyslwMZ3oPNtYHDZwfmDcOUVbxh7D4fonCKYlAxgAlKGXGXsqOjfleutKUGoU6x3bVDKFw1kLWEEPjaIi1zc/4DE/bVHJ++CHGNypchiDVTh4+TuvdOHHEZvB70NvBldBNcHQa2gGJtq12bl5dTrbisnInN2R4MUw5IRGU5QMm6jCI16E+Ws4UTrqmV1rlMFn6gYFEpdICjIFDAiDefVggqHx2s6vX9Gn/rIs3r+mafUSDNdvnRZFy5e1d3ldZ07d1m9naHW13c0v7CqTQxwh8i0hpPp3rit5aV5HX7+KV3v7ejNcxe1tbKlIY7c9jdLSs2RtZjgeu9R+AG4j7TDvpGLqr5YAwra7exoe2tTO9sdjYhuBwQUXZxWvz9k33KoLtkz5MXuFypRNEGHnGzbsi5BM8tggoK6K5uq8+8t9vJPfPSjCilP2WIwmgYmgu1CApQ1x5TgZIpapoI2A4xKh4jeouPTVC6KBMJjkJ1zsnmlKOd5Ru+c6kGOUxF9atw7jILrdVS4RUW3Q4xK1EC24Vi3KLc7lbTyQFRB2wT8p8j8PvPSi3rrlVd048YVrW+taWn7roa1qDvbKzp7+5Juri2qt7Wj61dv6trKXR188RlNslf+6utvsdf+it66cU3XOptaoSLTAacxAqanHj2hF55+VNMHD8GL83r97bfl4X0kE4oYtwg+Qq4Mt5R1T5F1jXCk7fY+tnMWdHZ+oBUWvLa1rv/w3/gl/dQLT+los6UxHF9gjeXOhjI3UDHcoqKyDVl2VIy21cwS9spvaRfDMwRGZGxDgpFWoy5hLAv4GJE/M5wxOPWKgSxrus1++zbVBDN0A/p0NjZpXyjB/pixjVDNY+RGhj8y7wUdY6mJiXFlGOnAWE3mSEKQw86MtdrgM6SVE8KiYX9UXSfQwErcXeawrMecVJ91m1MynCYwsjZGwTqZsvo4xxj3wIegEp3JmbsAIjJnjQy/knmrZzSPtPchSJxd8ArIjOfa6P/E409oHHrPzu7ToQMHtW9yiqDFVQ4UyVBpdCLLcjY+UCA/kxh+A4ZQF4cwxbpzZKhBVjfB9ZFjRxVSZLgQpdqmnPcsu4Tkufbv38e7RJb5JrWgtQ1kbGVJ9j/lHZg7ICufj5CdcdY+RH6cD7Ivmtp/wdmmrB4FraH9qUcfla2lVGTsnLELcNnBDu2qVkt5Vsj2sRsE5UYHA6MpwiEpUUgaOnDgsDTclV89B+96you7imVfqYNGRN5U1qv1V/rsHDaqrpR1jVN5CLWa2tDq5q3rmjs4V1Vgati1mayhs7/zm1p996taeucPpeVrbJld1vLqNfmUqU02xlva6Q3kGGMbOzBE/h38KSqeRRnvuKzW4MAlh/85D/AGFZ0elIcc+UuztPqNhb0vxyHH2MFGLcOO7Wr+zm0dOnhABw/O6dd/7dd05MghHZjdz1pHrHlcFsysr61oCM3TNFGJDJmdmxib1L7pfdjAjrY3tpGZBJqlunN7QYuLK9rg2V2qWpvoCeZUq3e3tbqyrTNvX9T163fV7SaamnrYuMWi/4V9HOLg5DBuAUNZRKenPvszeuKn/i0lpz6rxz//11Q/+qwKhT8XjDwKkqKQiWmggSsQta7G4pLW/vgf6uJ/93/S1V/9P2vp5X+gpDsv5wuVSaokdsEo/6Fxcs59R9u9YOb+s/vn72jy/k0lXOBojs7AMqsdlPhLX/6S3nr9NQKLgbKiq7i7qp2NFYSIa9YVULrgA7T10NijR0DFXpsPiDxCSEvGLon2U9ZlxkOVYR/hNFZU9rY1hYM+uG9Sp088pCNzc3K0LyhTXbpwXivLa2o3JhXQlARFm6BU7ILTlcsXdfqRUzp4+Ih2MUjLOKBR4cElUbPWlHOOyaUcJ21ZyW6XbAxcuiiC3W9tbvI+ikcq6G8KbYa1icOrZRllqobGMTiGe5plSk0RUKwhDrUW0mrcqZkZzaI8eT3Tbfa6+5SmH2bfeZegAJ1B4iCABw8CQSIZBYxBqLflyBraM/s0QBabOK2UddVxDvaFsECQtId6AU1zOSRziEHo46zqISjFKTvuA+dhyJWwLKIVFWTi0YyG22OrI5jDxELLkVQMIXlf5aCr559+QrMzk1qjdFpnrqCoHrz2EMLnEf5uahw8bZ7Xv/GytlfWWXvQ/qMHNYVR60DPt86e1xvvnNOZMxd0ib3s1cUN7Rub0aMvvKCZ40f1lXfe0rcunJPYUigZX8iKw0kInEfQvwE9Z6jiCNpcv3lbWwRUi9dv6Zd/4WcxtCN1dzdZt6oDtFQNYRdAQsDTJ2gzfphD7eM4dygRbhGoDZAZ6+jsB70dsPdxOIyRjJdZDd5SHu6w5g40tWDK/qjHxuoqct2r+B6YY0jQZHPZ2AG6m0Os4cwistknU7HfEXfgY/JgWVMGLVs4lgz5SWhfp+1+Mr2VlVUymEVFaJAzprU3pzNC5pAO2R97ee+991ii3RmAMeN6hMAgeGSaa8O9wOiXjLMHUZ53hpuNF+mTo2P03nvOO+ecpiYndYitCXFtWfE6WzqrrHVxfl4WxJYELCXjWjbowCLBRpaM1Wg0ZPPZ3+63Zza+OYTpqWllVIoGOPeklqrZbqtO24T1WxvdO6KNxbOTJ0/qoYceUvBeRrdVSu22lia02tjYkI1tczGl7Hek7d7WbcME7EuWYQvBqRICHtaQHetvvB2jclAgUynzGB2MHpKT4d/v5Wq3J+Tw2PMEbz322CP0qaVBOTqcBa+APjvWXlB2L6hmoSyIZKka201ZXRrlO7q1vKQGuA4I7Euy+Vl4OjXZ1iZ2sN/d1NVLZ3T7+kWt3L2jzc6mClhov7K5u4u+gWSfsW17wfC0NRjuI3hvtDQ71Ot3ZfxztDUaVOuHVvdpafdWWbFty6nJcZXoUY0gISKHWyQCh+HtoUMH9corL2tubpbqKDYJZ95ADmfYhrBfLTtAlm687BPcJkmGWo5pxFq8Q7ag1zhldpPLAlmYmZrV1sZAays9rd3t6sa1VV06v0BFoq6Hjz+tv/rL/67++r/+v9av/Gv/K/3iz/+b8vq+B6tigu/b5Ae+hKII07ebMSaPCpgnFjD0LbUe+ogOffQn1TjylMq0ResfgNa3B/sTXUXWEuASRQMUOirEobLRhi79o/9KHSLGQ48e1eHHnlEko/7WH/5DxZ3bygO9XJ+exYfPhSOQAa2skbt3tus/CTi319M5d6+bnb0m2RP75X/9b+jAyee0PXRySSoT+pW7SwreY+AzmcBFmYgCeC/HtQeP4AJMtjspeE8kXVOKQu5FllItTckkcwUcUCuUmm7XNN3M1E6kJvePPnJMz1Kqfuapx/XCs88gXGtk7ZeqMuxmZ1v7D+zXgekZzV+7pkdOn1T74EHthkQLa9vyoUGFq8k5VRlLlSi7947IdKQBhj/xqRoYI9tfzNkjsj1zsYhxMsx2q8WeYkNNnC1dMTSpNlEYloZj9koyaMCLAqNgitDAmCx2tshWr+plDPLTH/+0yqTF2mtyMUjQwpTX6ORDUOl4ltZVH5tSc3JGgXKt90Fbm1u6eu26zCjVG3XZ4eHHiJDYIGI4PRluv7OJQ95RxnVBcGIl6w4K113fhKZegTnMaNicIXjwYGFkXR4DkKiUyNwjY37kmSc1Br0vnX9Hq0ur6qztaJcKyGi3x3ZIjbL7Vd28cEkPk8nVWGu+0yGoWtSI/dGJ6QmdOHVC2/2O3rpwRl9785v61ntv6g9e/qK+8bUvYehTPXT6Mf3GH35Rb52/JMiFk+xql/L5kHKnwKULzSbIFrc2t3X0oaO6eeOiHO+PkhFmyuEfgoCxckYIIDLIiIzWdKji2W5XwflqTCtpr7NNUSeAq0Hb4Ez2bO2ecWqqY9QcbUuYWFBVcbzfT/bYwyGbA8uhT4/MObcsUY7ApqsWfEm9Zw7HGInM4dv7Ls7f5DiBziNkJ3AWfUb03RuL3Arn4OhrX06SIhkOun7popbZ0yxYk4cvNrftY5tzt6AiQx9sbSO2WCJt0pAwKrjgQArGs2eeMc2wm9wlvLfriF0xR+icU8m1c67SNQtYxHUFkgxny8oH7CObIzt75gx8KTWgEjgEaKIsSZXIq7O5Wb3b4tyFJ/aF1jZBWfBC/3N5J20ir7Y+W7/92lmBbGXmYHi3ur4qyK21tTWCsq48HfbjAPvMkxHgGO416LtLULdFAFZik0vW3GKOFBx6VFZSglujZ4Tv3nvVmw01CXptja1WW7Wsps2tjsbI5CUQc455POAUKzpEKO/R35pWVu7Ag23KyKvagX/iTSSZGBLYFkVPRdGXNFLEFkW2rIR9jmTvOc+v37qqlZ1NjU1NyaPPc5P7tI8Af2KiRVVgHCefUpnIVG94lbQ3m9LrjVRLsD8+leHWaLRw1iVZ7arefOst5dijgnUZPUps/tzcIWVpjbZS8F5GnxQ6GJ/FwXLQu0Jn3jkjk51tAl/D3+Smga04SFb+1ptvVdWXA7NzcvSZmJjkHDUiuB30e6wtqpE1FXNHsN6VK1ON+hG9jNpa7+nmtQXuva5enldne6TjRx/TJz/24/o3/vrf0n/yH/0f9Lf/k/+j/r1/52/rJ3/iL+n0yefVbs4pFg2VeWrUZ8bv+zGUDL5voz/BS8aC4c55+sBwORUuATJxqRoMDCokGM2PP+OPE5XzCgQOKcZx/p3X2VtZ19Fjk0obIxW1ocbn2pqbSnXztd8kK9/FoXuVtP/+yLCu79/g/bclTaP48f6T+xdR1WNexepCHHs0ak7u18e+8CuKE0c1zCaUNKd04PAx1SxSRSGBkxwAABAASURBVDlNcQTN9s6qDobR+2gjiZEH0d5wRqpUYDy7ZFI5gpb5Us3EqYElq3EdUChPJDtWS9SqpRpHWAvKQ0cOHdCLL3xEj54+xT7rmt547x0t3b6tc5Rzz50/pwMnTmiJ/fUV9tnvLKwgrEExemVJUD1LlaZABq9RyC2MgBlIrJ/aOO9ZDHuaJJqanNTE+IQtp4JBZawT7eA4ttmDMkNQsp6MzK6PkfUhqNZu6/ryoo48cUo/85f/imoT0/AskfOJIgQvCNOtvJjD8yjH8yD5VI2xCfVwLHUyhz4BhjmcRx56WBlGzn7/0/5wRh9jM4IWOQ40YihaNcYleyjJygv2xnudDa1SCh8OAwq5rpJ2Oc7a6GtBkykyKUj1vBjsoqwdFZQcB7tbEv0/+eJzmhyr68716xpAt87ahl7+8lf127/+63Ks/S//7M/pr/+lf1U/9+M/pp/45Mf1U5/5lAaUS6++/bo68zf1F154Vj/32U/q448/rCNsmRydaOgIhnZrfolgI9Fjp5/T7//el9guOSfnAqiMNMCAl6OhQiw1RTZwCx7evHNLJwneDow3FPo7VRXIWyXD5ArHXxC4lFQcWshcLU0ps/Yw5pkOHJhTAn9HjOe9x7GzRpxqDliGQXeZQXS8M2eRJqnSLFN6z1GYIzKH6HGMaZZKtFtYXJTx3bZfcioQIzI4m9fkp4SHKXJiFStzgA14ZTLRI0BJ0gAuifroRAEPpFKW7UyTGT333LOyv+A2oJpg7SMyZOPYmIb3gD49nKzhY+8Md3seoVEPQ2z4O+ckOVlGlqYJS4vVdaPRqNadpqmC9xUOjnbW39Ym5ioIBlrIeRNnOT4xTvY2p6PH0OGsVvHEgooR/M7Rsz782cbB4n9V4nRWV1a0RhYfglfJOEbripb0FbS3P3fabLcU0IUCXgWetdCJEtxHVCEcA1n2PSAQE1hX/GAte2dpCvrkea4Mvhi+TXicppk2NjfQhZoC9BZjlGWUvR/Cj0h/XmhicpJnqZwPKlmnqsNWL/jQrd6NRoVu376ip598Rh955jlNT4xVsudoXyJXBU47At6NlISCEYaQDMAOxTjSZbaiEhKNMkRtb1F9Gsc+YL8iAaejgtpsJTjzFBvDnFQYh8hiPooasrXj5BlLlRyUBCzbbOkZTWwdPgQZPyJtxscnVZalYFsFzjk553T/CN6roP+Zs2eq84jseZ2AyehpmfjXv/5V2RbKfip99r2bOjbT5MJoafatwX2HBEjQcHW5o43Vnm7dWK7g8IFH9Pkf/wX9tb/67+o/+Pf+tv6z//3/Rf/p3/7P9W//W39Ln//8z+vQwYepbuyDP2NyvgYHUxXYVRAUqFfg9f7huPog4PH3/UTefgDYI97sfWzcvasHf9rTPYhyoAepiEiHNImAfez8XRDp8YPAun4IlBgnKsC8dbIy9vy1K2pM75NHcBMUP3FEiHFH0zMN3b3xnvKyq0A53jm6vI8KNw/iAPa8/aE+1g1xYbWuClz85lXFtatK8q4cyiDexGo8BFDAvakGXO8kbS2sljp3fgV8pxWI8HzwChiQavKoqqeti2EQ4KgSwakUzDEQH57wrFSJkhcovcNx17JUGYbJYag7KMo2JbceGWBB5phhFAocWbvVQBnaatRrEoM3mzU9jkN/5rFHdQgnPEeUfPvceW2vbuiFj31K67sDbRXSxcVlbeHsUvY2AnO1GgijI1rOMnCQujtdItBtFHRThnyj0dDInAAGy/GgwpNrezbA0JkCRgyAGSU7C+M9gqeN8TEdP/2oDj7yGMZnXNEnylFMaxNZa6RPwf0Qg2WGKEcRIzSVS5TWMIJZXVmtpgP7Z9XgvI3ShczeZRhrzk5KWXeJkRj0djAaQQnBjzn4IcGQax3U8R/9WbUnZti321ZkDY45WIxGZO4lzl8EqrEYaIRD77L3vLOzXjn1BuN89qWP6ud/4kd0ZKpWwc/96Cf1n/x7f0N/4y//nB45PEVJf1euv6VkhDzitE4emtMU/Q5PtDRcW1ITQ/j4kVl99ORRPXf8oD737HP6/IsvCcJqIjiMwRF9871rukMAldaaasZEInjRINc0mbkZtwH8X7t7VycYO8NIFqxriBOLyEmJAxWGzEFDoSe73R2qGBvyDvnzXkMCmHF40CaI6GAsdwm8+t0BmVBRGb6SfiX0yJJUdqSczfEJHocQZGVIc+TbZGyr62u6euWKLp6/oNs3b8mcWY5DqtfqauMII87NzrP7Z5jfKYcnXfBxEm1LdjqGypBpGy9Bfq00anOZcZ2zsidGtUAOBlQEbG57Zwa3wfhbONDOdkd1ZEAmM7QLBBklMlgAJkc5TiRDfhPWgEjIZNSeWxl8c2tTHnqYs0+SpLq28RPaF8jhAEdt703W6s2mJtAb5xyGui1HvxwnaTTe3d7S4vxtRWgvh9bSd//srGweCzoiE3v0PqXaUUNnzK4lWcIYDnqPlLJ+a5OkmSxzb7XHeJfguFqKZhPgh/HpRz77Wb315ttqMoYFLAljZtBB3ilAu+l9M1WfkvlK6JFDjxw+Li2vqEGwYO1qrKNNNS0Ek4Ugw1G0l2MMZRqb2Kdao6bthQWlzvOqVAkNI4FsUnTl8l0c+1BeQ/Rhh/4DlehJbn+nAdvjsL/nLr6n2gT8H2tqjaB9vFmXoE1p21b3HL6Q2QwcDh2YlZXyxTHEZkhOHtqOgaPxxzmnU6dOEWgMVLCeBD6ak28329yXjIshhT5iDUZDvX+Usmqoc141gqgRQWafcvkTTz6hO+yXT09PqV5PND5Z1759E7LqS9d+Q4csfH21o6X5Ta0s7GiifUA/8vEf1y//0l/Xf/a/+y/0X/7f/xtK5X9TP/4XvqAnHnueZOYAAfYBJaGtskhVFB6aJGARAK7lqjM/JGRD2D9BI++ck3MGXg5yfgdUz51+4GEDVgsv+VkqouxGBOecHAt3zs4fDOKdaGPn6J1KiG4OTzbmB4Ec6PwwQLMP+HgG9/CqYhTC6epNDUnX2bagdVBSBlVG248UQ6YeT11OBxTAhJQre/JdwO0P/WEEV0LpXDde/yO983t/R5e+8Wu6dfarqvkhaHl5cBQtImstOVfgnIZ5oc987mdUax7VtVvbCqHBWycTSCF8Dhx9lAL9LOI1pTU+iL6mmLySObSI0R5hHJ2LShKvwhQCY9Fjz8j2se87u4JsFoaqVqvRpmCKkvaBjCrBeA8UnHQM5zfeamiWku8nn3hKq9du6c3X3tRDONbbGMbb5gxwuNs7W1rDSHd3BuruRhVyjJWp2WyplmWyfU0mUPBeNr+RMwTPo1IBo2LGyRQOlvHKydHOjOowMBbvPbC62dFmt1SW1FVLaqqlqbIsUVZLFMAhSRMlSSLnVDmAEYazcviEkPKpOmT5KzizDuX8NsZtiOG10ph9kc9BL4/ie+jcI2vqUYIckeH1yc4jtMtmZqRRRx37K1TwweHMvTk/eDai/c7WpkrGSKC5jzlkzeUJbhxZRTnsKiWLPDxZ08eeOq7Pvfi4XnjsqMaSgUY7y3LFtly5A/QUyGIC+mXjTUD3SYzbvulxNWo8zQlEcfaRwKHodjTBmn/6M5/QJLLs4fmur+nr75zV+vZAdVdDzr0s4Oji4M3IDTCOI8rLc/tmFMiGxHpH0KDf21WJM49AyTMPAW3NRssUeuasyyoXHQJAK+kOGWNrY4usaEgssS2TqT6Os0SeWvDbwUH7RJiZwDfLmnMc5TiObRZnOz0zLfvjKyW0XmA/GSyFNdOAMdqtlqanJrkvGb+PvIhzr+JrmmWVLBXgubOzreL/x95/QNl2nfed4H/vfcKNdStXvXo5IRAZIAmQAMGcJVFZomXZlm2p7W57ejxrevWs6bG7x7N6zUy3JbdD29OWrGDLCm0lShRFUhRJECRBgESOL+dUOdx8T5jfdx9AgSQgUiNZ7eXp++6uc+45+3z7y2nfqkfAcNgajMNxd9WiGhwic8PRYJsNDPhsePSpyEvWm6RL0e60mT9QZs6aaj2H5umpaXiQoztOEXq1Q4fIYAQSkSEBw2hsk4gcP3Z8TK/BDtAWM9d7ryiOCLDJeNhzpSQfvFqTLcakxvDgh9lUxpqNWlV7di/J7MJ7d512Km/DcxO7MhgV5hTogrhvLqPkPMOW5WAP547r1WoN/U/kfaQm3acQorFNlehopVLV4sKCWnSnNtgeiQhqfXS6QJ+dc7Lfo4+TRKWdk0CZrQiYzvsxf+rNhjLm2jMDeOVYOEfnxdFa1E7CR6Qa0hnrkgDvXLqii+fPaZtqvwLczvaaOptXlHU3FEhGy5e7VSU0lOh5TpKWUVCsra1obWtNVRLXaiVRCj4NjrCPFQqV6K3pZ44eBu5NQo/J2YMHE8by6JJQN0g0Nzc2tbm5SVu+hnpn427KkHUG6Gy1UucJL8EbhyyMR+JoMKRSOXidOnVM5lNSEp7t7bbe8pb7x8nQroVdqvF8o96kjb9CcL+i4y+c1ovPn1KXdvn73/sR/cN/8D/on//ML+hv/LW/px/+oR/XA295J7q8qNjXpCISLkCOjmUUUgXk5V2QY5QKKuUYHtQ4lgw+y3lxyijGA8yvo/q/zU8nsPgLXToUnoAteeeUJ7FuffCdaqM4XQRaSiiVFOF0zp29rLl9t2B8GJpaKG3M3T+Pd4kYMkUo4PbJr+rwviUd2D2p0fIz6px7Sh5hpmRytlIJjqWTbMQoVQMHm6VBb/7wd2v/jW/So489rbOnTktkIsQIFAHYpYDP4FnnHHR6RThcG6Wu3zQnkpHxJmkipqDUIw0ISlaRDDBmM4Qco3Qoi+SoUiqqVesCE9l8FhofHYsG73CSDVkLvVJJdeORQypoS1t7dGnvAS1vdbXaLTXwFZUETBDCPnJtYQhbVHC2pjkyW88yfquMzCmag2VBFRhWTkA0wwJ7nFuFDkFL1q40B9pjj7WErgImbRKEPfiMn4VfJY6mVDGmb4hTGOGUrTrywSlKIjnm2nNWYUxMz2rf0UNqsSe3iWPbXF5Vh4CUEUAKnLUHnocnOedkRAKErSrDS8hlcOmrevGPflHNCoYFohZILMAVyLmJ00txlCUBa0TwKAgaIXgFgJhZGl9tjHHnnpMz0seDaYq8l7dPwLVbfNS+fXt18NBBeNGQB06AFgcPhON0zkPbSMJBZlSs995yq+6/7SaVOyvqbQ30wqnz2vYAC4E54At/LciaDEY45WazDt9zBnOKkmOGIxspN/4RIEsoN3RqVLhVZG58bjRqatPNMJ2yim9ldU1PP/20zlNZO7A3+B7ES/gIVJXuOo18HMu0RtCx/euUADXCKReSNukQpVSWFsBG8M2O28h4BA5V1i5JUJI0VooeV6lQr1D5nTl7VlsEuxxe9wjQGThnzIc9OOF4bAsxAbZPwLR5Q46m74abA78+begXnn9Bx48fVyAYG82dTkdxHKlCgueDV5okwEoIEp1x4hlhX57/+5xjAAAQAElEQVRnB9hOlTkJ9wfAMVrFy7G4JT0R6xrdCclxnCQEyxwdCPLct06AH/PEyfFMCd4x67vxJ8n+k5SY5Mx5p23oW11fV5zGqCIBiUBVyCsCxyHJV8L1At23JKkHTsbLDBlv03FwzHPOq+T+5OSk7HXkyBHZtkadZMF41ucZs8GE6tN55jqpZGI5PjqZnAJrueDVRy4RtJju5AizZIRgwUcK4B+TMHhw7rN2jjzm2Ve2vf0dkvs0iaHfK8c2rVPV71KgkHwVJKOOhNepGN+/tnxNi0u7FLzX6rVl7aKASMHN+H0dM5B7+V3At2azqZHZKbor8KmiK5Lh3aNRNqJqnh0fM+Ym4G56lrENUMXHOeY552RwxwfO7NxGzj7+r/zaL+noDQfUJTmZoBP1wvMvgleCTLp6+skX9PyzZ0naJ3XfGz+g//Lv/t/0j//R/6L/9r/5h3rLXXermXg5n6n0kfISujMsCeHYauNl/oQf13mvP5YDD33DNZ71jD/hbbdt8OSfMOvb3+J5kIcKsAHe18+5/u0f/nObYasVKLIQmAl5RG0Stfbp9tt+TM8/uamTT53TBpnj8888r65b0JG3fq9igmvsYzkXMYKcwF9/1heY8A5xRR4FrfhCjVBoiIKbApfOy319sCbnwvg8St9gbjxsiyJOd7/hJq1fXdb502eUdftyJCFBAAY9g+sxIsdHCyID7hcE/QKjTtNUFngLAkfJXGF8gbFFxlqwf9ykfVarVWVOXRiUOZWSoOQBZsrfoi0bgVPwXlZdxpFTJTX+FKpxfnBxFuVeU5s27u4jb9CzZ1fYR8+12u6TNAwxtIFGQ7SYVu80QXTXwpIaGJL3TsEH2qQDbW9vK6O6NedgQ7yMphFGZ384Zsi9ickpgnKisc1C9/zi4vWMG0duVUVm1QQGa85/hJO7noQYh1k7ADDGoIKTgx8eg3e1VAV8SJD3YLsrz35bbJ2aMijvDTSkwu63OxJrFwQ9OybeqxpXNV/drdl4STVfUxrH8vAqt3kgZxVDAS52TTiXMT3cF8M5p/E1ZAFGnJagWcpkZs+XPG+JkveO6Y4pNrwmWhOamZlSznMFsEtGQeWQk5g6Wm4Foyx6coMtxaMt7ap6feSBt6uz1te1zZGeZn888xrz26oVq0gvXbooY6YFgh6Od4RTzwisqIBcKQY/eHdwzJvs36ZRpNh5lQTL2dlpRXFE16VLW3egbrun9lZ7/Ednzp46qw7bKRY8jfYoxJKcHLIeoZNliUwQiZMf4zNNl2PNkikCdyOt8mxbViWb7k7gqE33jD+T7JvGhgP8tuMM1XMax2MYlhBch1sqjhKlwGnvdBWQrw9B1WpVgWcj5g/YToA4eYhsUb2b/q8tr+ga+/bBidZ+VTllU0IwjQhQBUkE6JNQNgyeBiQEppvWzja7saqzRhALHt6UpQpk6Dh3yLDEHZvMfPB0kCJlVkQguziOlAC/ih5WLFCRRNo3vy0B9fasc8zNVIOOOrgv0nJfpBrM0fUQeboGGboj2dwoBNmrQoJToB+4Dq5HWlhY1Pz8AsltThKSa3JykmOmE6dO6TxtYtI6laxTo/vR4l4MTs45lQYDOgwmH2WyMN2MXKQV5FShIs2gkdXluGanYx+GnPvQdvDQIarpoDrV7GF81iIdB+viXL58Ed71NaSd3t7ZBPxIUVSCX0859hpYzDMsKaySEB85dFShdJpDPyxp8d7xDAppCvryyJDTnj1LatMlWmc/O4WGEXaYErSNN9d5ko8Tvkt0fYw/QwL/9PScVBg86AXqK2+7Yt+ez0havvzlh7W6eomuxLY2t5Z14OAexfjwbBR0nr3vd7zt/ePq+2f+h3+pn/zrf0fvpFCco8vUQj5bJ5/Rtee+oLPPPayR8NUmFHiKysnxzzPG55Bj519fH/qdsxlufMmNaR6ffssP/y1X/hO+kKvUCIpHVCUlnHMkFUVZVbn3iN72l/8zxfvvVLdxWK0jD+re7/tbKtNdinFUNQJCZAb8Z+INUho/b8oSaYTS147cp61+oWJQqNOLlM7sV+lG6qTuul6N59sPpxIDLcnsyuWLeup3/q0uP/MppepqbnJalShWSdXYI9igH/IO4yZoWzA0YzeFRVdUctMUukMb0a475nkXKxs5DQlO5hAjnFWcJEJ/cBC5bP4QZxXh+ILhgBIaHOfceA5ADUFZglAS8Ps9WsLsd1WTSJeuXVM/D1o6REA/doHtWT8OviMy71qtJqnEmAcE7yHZfo+POF7WruKsOlRDK6sr0OLGjjdi/Qw5GG0pzq7AYzjnSEoqMkQynEaBog8xOr3qxZTxp4L7ng9GQwhewQfZc6V3GkDTDk51jdbsIB9ph0SiNH7IC06MA7ntwRl/R+yRRTzbo6U6gt/WNo9rsXwzKEzGcnGEM8qhrFCccN17ZbR982ykHhWUc04+BJb28pw75+SY4xzzkFnCMyYb8XJO6iKrdaowo1d8xpdJHn1wTGCVkg0LwQsbpgMjHJMlD56gLrov4yPbJ4H2eyPk+tB7PqiXjp/RMh2NPvwckRydv3BRPgQV6Pj07JQmqMxFZcQFFcwxR1bgEEt5VvQkWjskEy1VCRZjnNCrIW3KASOKE/b8pmRVYQU57j9wQB3obtOFqdfqhrScc7J/Jc/1SRiG4Dy+wY8B5+Y87Vd89u3bR0LZpI0+5I4InnWLuSoILuML/LA1mjh6048+AbAA5uTkpCYmWtwtr6sn65nuVElQrSpO4lgj9KRCEmeytmp/AB6Gj0cWtjdfJai+9NJLPF/KngXYOHFCSe2Ug8Eu5Zwby9nWNp1tsDcdw4M0Ta7rWGnTmcvBOS/Te4f8+Cjn7afk3CsDuYK/0WJfVjMexuBqdmmJguHf7uyoShfDxq5du+gQxDzvGdEYJ4OlV706ne7YRlgCvhkeJXNtnUIpdmS03XDDUe3du1dXSF5abHUY/oZDhj5aZ8J4ak8aWNCTx0fMLy4Ar9DAeI5t2T2xSOntzMk5J7NVEchSeGl/e8DoyUM5fm5ublYmzAxfIBUyvgfm2nlOUjpCd0tJPXzPysoqlXBPOyR3NibBESDcFfIpGOV42AXDtUnCNz01NQ7om3SLMnQ4wi5j5DJNcO1Z1wQZGHxLSiw5veeee5SRGBkezoG/N10HPkAjZCkX9Ou//qta2jOPHvR08OCSdtrr6KbXbbfeo5/9V7+of/D3/x86cuhGJVGsnC2vrNhhzmUtH39C7uoxpavH1T7/lIrhihw0A/rP9Q3reeMhTJHHA3N9ZQXnStmQK/T6o9S3fzFnDOM608froBXfciQzKhkyjXi98e0Xe9WMUmOmleCPoyqNgeNzUwCuMdO+OFIQ0EJzUbe+4/t15F0/psP3f6+GqtAazjUIqYbREJeZjxXm1Tjz+MvvUt/MH0fC8Oqhr79QFOO3k/bSerlW26PPLdfkb3i3aotH5QgUAWfF4/LwyIOvDUHJAJ5cW70m57qan6spH3R0cO8eNdJUq7QYRzsdmybAc3QK3ivIyTMM7wBs7xyfJFPwDEdOjFFCZWnOrEmbrSDwZBiS8w6FzMYwoG5MuxMvAkfGQzZGBECDw1VsKyN2DNTbZm+4t6PJpNDhKafN449QQU5r6cY36DG2BK7gjFzsFdJYVmEPqMwGONaCrkI+HrnMeZnhRxiF7W8OMOgcvEIUKWCUtsdlaw7Aw8bIjlSQ9j8PFeBn9BfwrSAg5RrJ40ASHJd9c9/jeGiCkAh5xcYLiMqZKxxJXK2jIU4hiTHavWoREAadnvo4xAK9DElV1pIvJFnA2SLIDmljZyQvGfTmOLkyRHI+jINgMB7CI3OIUobj66lHha+xVAIqE6g0vHwR5Kn+PYiXdEZgtsyV2D53DMwoeBXQX7Ju6ZxKPjtmFMwlPo9/RxcPw5xcMj2HRocjdkWhAkeW46QyHGSrUagyOq033b5Xjz19QVfKaZ3Kg7525bJG1UhXLp9XrRKrgB7H1oHpWQJv0ixSQcJXwts+jjAHlxpVliUnkRMOra9ry1fRgZLAkSojIYqiSLt2LWmC/ctmYwK6+2rCT3Ok1jUpgTsajkhWuqCeE1xHCiHIOa8hsrTnrbVardfGMPuDAfpCtc/+fQZdgreF2Qf8CPDcewuUVdVJEs3hI0h5gVwhuB1knx0ynJ2a0USjpZmpWWitovuRGvX6+A92OJsE7zIq9TqBf4IOlX2HIgK+OX3PWhk4W9XtAxLwwGZEtnYlVSWJqBqnoT/TCJ7nwIrgg/dhzBvDM0kqiNdpiM5LpSL0DrAa+1nWd1zr9dE57tfrTdTSK3ivGnvEto/eaNS1traqk6dOapvqMwQQ4DnTWeedAjws4G3O+mmlMl6nzjNWvBR4sQL9GCEfwy3FbyTo+p133ilLgIYkUgF4PXhsNmg4DekGWsdCwPTAj5nfJpG1PxJTwv8B+lAjSUvRBw+fvA/SeKAzkoZhUnF9Thury5qfnwa/ERRmzHGa37UgH1+3lwRcYZcydKwsoAm5ZdBwmg5SOVFVgwBuNCUhRn4N5WM6hlDORNaxd8G1PrIr6Kq95YZblND9q6E/toVYFFCP3pr9Omjowt8+9HbpHi00pqGfjgVdz17Rxr6A6SOV0CfoNtv7+X/9c0riRMaLGrYSQ+P26lB/48d/Uv+nv/tfaX52Cbtx0BfLYcvUZEqWzyk/85Ki7pqK0sk3duumO/Dz0Zyu23Kh0v3xwAnAl3J8TVBm/Lf1giv1yrBY8MejfPkRYJdeXkA1nPUX8mKxv5B1vnER9wqRRqgN+zwexdiIHIwoFCnzqYa+yrGiEtbAZlywU24tSxj6jVBf/ek7p8uxvgnDoSSj0uueB96vd3/vX9bem+5SF+UrWNeNQRf8LBnX30FOKYrcmFlSqE8o7+8oLftSf1v9jWtauXBCLSp64iEPODn3qgE1YjgvGS+SOFWt2uA8qDQlQ3HtfoE1RSip7SGJlxmAGbi1XJnIFaGUpWxeo1GXDZtjo4bzS5MIx1jR/NyUpppVTTdS7V+c1pNf/YparUndeOsdGrqgwNyYbL0zHMjMMQO3nFGUpSzwDXGYliREOKYK8+zPRfapiKsY/IBn7HqIgiyI5xhpmyr+GlW849ra2pocTkfjl/GvlHPSkAoiB0ZGMC0YOVXkeBA4PM9VMPoQJ4pwytML8+qTCOxQFZtTq+PUU66nVJpxWlEURUrpINSrKUGur4zKN8MxFDifQg5WmZOOx3wSdJXIuiC4VkgocvbJHPW+Zzhk7YtSFjBtxDYXGADQiCQgAzcLmB2c9s7ODu29gZz3rABUAnlJoHbMD6VwIFzjvGQYHgKuUIYhcEbI1YdAAtJWK810dPeMBjjkL3z5a+qrok4uWSJTQS8qwY9bnCV6UShSgU2U2EQJviurm3RRRrI2tIfH3jnwHCmOY9l3GMqypPKsgz4I8XZgmkCzDY9e2e/gnjhxUnJeaaU6Ds4LtFyXmSdajwAAEABJREFU9u3VqXPnNKD67xu+HG0+4CCjkIBTI0gHYOR0oGwdOccbXksy/QvQF8eJuMoVIZ9UsHOMS2Z8Ys0cGayvb6Cjdarb6hhvq8xN3w2GjTRN1KSyMx0zGa+x92/fBbB7wfuxftq348VKI+Rj14V8bbGU4AhaY7003RQfMgJI8EG2LWR4dK2bA7+C95LJyKGb6LTJWkYwsCL00Z61IGzXx3AlGU5me947DQlGGbLeofL03qtWbyhBNx10Btaza555A5IglpDsB8OHILMhu284ZuBnX6jbs3uPdtCxqelpCcaZzRl9Ni+Hf4aTzbUEwhIVw8lo39zc1Cxtb9MBQa9YY6yjnJd8qNdbcsb3a5dUrwRsZRs6PKSWClGsCl0GgbOYa6MsPMs7hYDuobfPvvicaq2mUnxGB52NvFfwQSF4HrsOx/TBhniZmw7YxlJrWkOKm3GnCj4tLy/Lfo3V+JcBt0EHxZKy1UtXdYhtvtUXPqft01+S37mMX83k2YO6nmQX+uxnPqbHHv0kwXpZe3e3FLNIOQz67//BT+ut996vBL8MVnLQ4QReLmA5pbqXTylav6ikGKqdx5o6fI9aB26Tz8WrZPz5vv0rTBiDdfxkDbtmg09/prfBeGUYINNVO/6FD2eEaezwrp/p+uvlD3awgRZdvw4P0OfxucOpvTLGF/6sP1wpW8uGx5HmWaxs5HGKhLNSlo99ywrOkEEBNSpVnT2gmx78IQ2mbtGapnV1kKgTT2vPzW/W8ctb6lNtj4qCJwp8Rc7IxqMsORYjlcDJcPIp+1x1FNoHqT/ssP4IPDJ575UQqJxz6hDM+gSqgFOwagFASmPLPN14jgUng9ejjWpfThrhiK0VGAUPIfkYlrVLD+1e0PEXntWNN9yo/Udu1DrB1P7i2gi4DudZREEujhQBW3Anx2FnOIA4SZRzTAkIQxxeh6Bt/yf0ECea4WCyUaEcWp3zmmS/VDgqqxoMRoFTLFC4AIEWaLubW2pVqip6ffKfHRXgWgDD4Nt6gt6IYB1IHjLvtAntuTSuKPtUHxWedd6DY6Q4SeSY4xkOR6HuQH7IbPAWL8QoBKAcWVhgdaZDCqqmTXV3hrp6dUPbRND17UxZkZJdByUuqKRLYcHYSRqRbFhbf4gzjnF6U61JWVvY7ts8W9fBGwSnnERiRLIyBE9BM9yHvkx2NBl55zVgjvHMgvVMNegD99+pMydO6eyZy4pDQzRjNOiP1GAtnzuqy0iDvKJu2dCzp69pdXsgI3FyakomXwsyUQjKeDDyHvZ5eedk7fRatc71XCHESknAqvC1Cl/n2ee1P99qAX19a0ttcJ5f2q20OaH73v42bQ97pmKyBHJEQmdyN77bMSPAWwDL8xzY2dgxm0520Qk7OufGOmlJhQXjAW1zB92SA95oPOxeSsA1nbHAYLrSIFGrkKj1el31wceCUkoVbM8nSSxTZaM1Q1+2wTl4P95L75rOs0af0e31xs8abn3kZbhn4D9AHoazDUtEkyRVSsA1nfDopfnGIWs6lMU5J7sWwf/UqncCfYMAbfwzvfc+UhQlyComEa8TWArFJJUROBpuHqWJ+FxiDzk2zsdxUpLRtZpk24ElgO+RXdAAHFNoLspCjgcLnjlw8ICOnzwx3kseoVfOR4J1CsjY+GXPR+A2gayMj3bdcKqDo7XmPTYcuB9Do/NhLMdc0vRkU6POli6cekmpz1X1hTJkGEHLEB4N0XPQkGe9wJC8hL0E75k30gX28q0z0mRd04V9u/fKukJpHCuAO5PlnJibYQojBWgJ2PU03ZYZRskagQmNWn2ccJp9FNA3YJtp/fI17Zmd10ScyLMluHP8eR175FM6+cwfKYk2FVPKrV87rz/4vX+n3QtBb7zjgCYqXod2H9R//ff+Gy3N71KOzQ7wKQ6j93JyjgHdnJA0jVQKX9IrVF08JD97QFmZiksyvPnx5/r2r0AzFGzYZ1OyVw8wsst/6jGGgVKOj2XJ8zY4fNv368+7fscB4ZXB6Wu+beYrgwnGZAZn3/J2zsk5Z3JmlNcHRBveuCjU6+ts+pZnx0Jxr3H5NS8ZPq/cAGaZYJSxvLMR5ByAmGLrvjLr+tHJ/pUEhIwEwE8e0uwd3619b/tR7bv/+3TXd/113fDuH9OBt3y3njt2QtiCwtiwcxXsY+dkhiXj4vlTBIk+6wVFIZUHaqe7rR5VvlU+zh5EXmOHR8ZeklqkOGFrVcVxILB1wRfFxBFYULFA40AwZ6451Yg1vfNckcwpJkkic2iT7CnXU6+HH/6CJjCe2T37tI2j26RKGYhVgpfHOBu0ZBOcnRm7VTIDHGUG7D5HW2dANVIhOATvqUwGMgeSk4WnBIuJyZbkLbjgQjDyAn0zp2aB34NRINCuXLpE0OQDDs7BF9GW86xdQjOnEjRGBKLqxIQa01OanJmm+9CQ0WWZYBcHnuGISrzPiISiR/u9s7mt4caOsu2OPI7EwTPn+AneBU7FgpBIniKf6NTxs7p84ZpaEzOaXjiorLZPZ1dLugBNRekU+Mc4qKACfJIk0tzsjJZ2LSqFjyWwjecG0454LoL/UDl8dDjvnPbikPasg27b3zYHnxudkBvhaH0IiuBPQcBshEz7pyo4o3l98eHHcPrTKopYvU6myWoTmLm8r6na2q2PferL+sLjL+nJF0/RFt2jNTogA9YqjD5GjkzG8idBm2hN6vSZc1rf2GKfvK8QxWN9KeBXAf4Dgsjefft04uQpXb5yFf7OqAyRzly4oB1kPElHJKAHBbLa2t4BhyDvjB9SzjXvPcd8PExfjS7nnDBY9GFIQO0pg+cjAm+Gw3bOE8SH3Buhu31oxIKAYfLzISgwTNcTAuIkAc9gWoC3wB5zzaNHFoR3trdUALeaJjK+9gn8Mc9m6ECfoGCyCdBRIeGz5NDwibhvNhDDA1vDeG98MpwnaBlHXC+Qs9mQh4Y6wSZFzkZvBq282Sfuj+3Iea8kqcr7iPVzNQig9ny1WlNGkhtFRudAk/C/Vq/L7gmYFgQ3NjbR4aZ8dJ1eeQf/Mk1Q7Xr2SBJoqjWqGiHLBgFzeWWNoNeU89hk8IrsOR8EqoD08Higar2mhKSoQNfiOJElHA56I86jCL8SIqzaI9sATnWtXjmnjeXL6mysaWtthXtOAV9RwW4NVr1RVwW7TxjOSWKULHjmzFmCXyGBcx8611fXtXdpDx2m3jiZy0z3SPJybNkzx3B16JnHHiJ07sj+fdqkIh+hmyOS2YLr5o8CPtaRaA932jrAVtB0s6mpxm4tze3TnrlJLZ9/Usef/IQ6myf1z/7Jf8c9r7e+8Q6KgG0dWjqkv/UTf4euI0nKcH1cgTtwjX2QB3EPdR4fkPlEo9qCnl8plM8e1e6b34QbiDRkqyd3scRc/f/wKp1kg5/f8rT/liv/EVxwgtvgcf1nAdk4FxjEJe4YykbRy0fuXr9+nbzrz/CT1rhscPM68Zy8ztvu23id269zmTXAxpz860z4NpcNf0b58niZjtd6qORe7jAoBcUoZILylnxWZUpFdV5FZU550tLCoZt06PANeviLX9L58xcVfDQGV7pSRBotLMwqCl4BY/OoXrfdHbeIzJGlFsRQ6rRWVcCAM4w74HA88wc4WjNaF4LWNzc0wrEFzq2SCdxvWoWPMXkPVI7mpATOMY7ZxkQcdMuBfYrA/bmnntJNN71BOyPp2PkL2mZPLuBQ+hhbjyplgCMusegco7RAnNlawK01arKqsMucjP3fkuhrsOvNpiYnpzTEqM0hDTBw2QsYAofu2NnmatRS1WqJktjTYk1QjQyFyeR8KTPykvb3aFgoorKo4KzqjO2tTeAOlOUjtdkbj5NI5jgMJy/JjLi9sa3e5o668CUnyJV0PwpGCa0lNGRUBiOc/ogM/sUXjunggf26cuGcTp86p5vf+F7tv/M9ujxq6cmTyyrTlkKlIaO/NLzYtzY4MY4vN5kDUwwH7SWfRbAW/BmSZESs1cI5jqgSB3QVRji/kns2X8rHTifG6TjsqIDHFWXsnd+hDklIyd3CRep1M/hT1cTknBQ19Jsf+5QGZaz3fOi7OUb6ylefVUR3AT9IN2eoAcHZ1hmiH+12TxnwK7W6pqZnNT07pxW2PKzFH5B/Ds5dgmACf6vgeeLECRKDNfiZK61UZEHw2LHjevq5Z2l0DBQTLEwfTFfN2Zv+DdAR8Uq5t/Hyf+1bEFB4K4q8rMJ26Lr9nfdt2s8lNzokjJnxSSX49qmW+kJFlSSB+QnPBYJdA00BMO8u8w1+miYyfXbOsa/f0bWrV5WjY6bzCXqdoWeT6F6jUVfM5zZbIWK9JImhJVNO0jdAV80+AMtaFZkcDX4PnTTYch76S2XMtZa3PZMjx/WNDfkQ1EdvbPgQKURhfM1xzAhUE1OTSutVRfB2iN4ZDgXPmq4ZL432Eprtc4gjQ4Hl3PhY8nwNOy+RSWk6VmZaXV/VnXfdrd/8rd/Riy+dUITOxQnPuUIhePjjBTgV0Bi4FwEzimNFaSLHZ2GjpXes4eWcUxjfq8vJK2adCJu9yFaKtbtLCS2UjK44SVgrlrNnnYMfBSpbyEPn88de0vT8nGYZ1p2oOK9ZS4QUFDiHXGUkbQV655yT41oCXqYDJTb4lrvvlENHq2lKotqV577JL8Mmly9c0gcefKeOkBwIe4imGsqrsZJ6RTcfvUHnzxzTP/qf/mtl5bre8qa7tHV1XXXf0Lvvf6/66zskJZe1vXZaXdrocdmRip48DPL8tJ2CUUg0dfSNuvPDf0ULt96vLG6qAGGbk7ugglHChz/Nu3Asw7DnSo44INkYf2Zdr296Oefk3PXxTbf+1B+dA45ncPzTPWwke0GvMCVtXjupZNiWhwKnIJUe1EtaKuLcGOOVsw63YZKd50wZSG6k0jmNX9x3Lw/PNRvj66/6cX2u54qXszUYfHiN93X2Mek17r18yZ599YAS2SgNHw/eDBVcyhmlnHPjodd4mVHaZQs8pXfs6acqXSo0XnKJypzP/UzD7qqmDyzqwfe+S0Mc2LHjp3AgTcWhLgk37oRbdzKDZDmq9IGCj1BYeBZVVeIcRji5HAO2+94HORdJcmNHGHAwqWXP3qvEqIcYhd2LMCC7Jx6yysCDo2Q0eaU4hAZ71fWdnu7ZtVe1jbZOPPaclm6+RzM33abH2UPNfRgb8Q4t0z4wA87BaPbBqQ5OBc7Aea9p9uas0hhhfEVZ4CCrSpIUg4aP8hoRZXbv3jP+zG1JQQl0DXB2O/3LiqsZXYgO/ChxzH05RFDAkYLA6KieK66iECU8FlQCa0hg3KYqq9CdGJF0DLOecirbYtBD90pVfawp9gQbtYaiEMHPrpiggvWK0UhOfCSgpnEscyBpWmWeVPQ7Ct0tXXz6K5pYukG77vuIyr32BcGrWuuVKqnCBL39bEDilCvyQTGDQkoBXmSDropRX0P41Vtbl2v3NdrqSL0hzhDjySAAABAASURBVCvjHvpvpR0yysGjwKE58A4EjTKPkEwiD63NUnrfg2/XGo58Y3NNA4LV4t6DeurCun7+Y5+Rr0/p7rtvJxGKdITtkeW1tp56dlnTdBW68GsEk+PUg2ouH6cEhG1NT8+rUmsqiivIVCRDw/Fe7Nr6mmpUjU2c8c0kc5Y87WztyP7ISpHlsurp3W9/59iRD7NCKbwqXdCA3v4QnYiBH6JYQ9qyXYLhSar7VSq1AZ2JPkFzaHTiLNvtDrR5Bfi1TsAfkGiY/tRw0gVBK0li6Bf6K0UEDM7Gum26ZdVhkwAtJOe9VwbMEpjOOVrrV3X8xZewsZ6a1ZounT8vx70Ksq2YjhMca9VENbpWde6ncaIIHBywgveyQB34HBzn6BaPcs2pKIJCiBXQJUtWetjK1avL2rtvv4hRaGfQOnxqQ8cIeTJRA/Aa+lLDisPP5cJM5PgRgpfhm5GIW+CAEdp/6MCY7947CX9jXYUuyV9ZFviNTAW6PyLw2R75fipZ2yL54sOPaIuO0/LyNWxpJOe8ZENeCXIVx5IxJEFtTU6r5F4GQRkIO2hJQiIQU5ouyPuGtq9dVjzsqFab0MzskraQ0QiZG9yCZzKeHeW5+uhpyWez7VWS47V+WwU8zV2pHF0/QkfLkUQF54kFDI7Ow0/0pQCG904uAtfYQddIKQnEzfMTKtAfU8Y4BBLWvuy3F7pbW7pxaZdSbNHnHfU74JgMFNci5fDxyRdf1LVsR3e98Rb125taqNX0ve95tzTYUKxN1TRSjN51L31JLz76yzr33B/K97fRpVxbaYSPHoF7RdVarBiUSoGTT+Sc5J04Oo6c6Dt7FfAg84VyfDPMHT9UuFy5z1QAJnexWGZ8/T+qH4UCiOWqjDa1/NQfKbr6VV058XGVnYsKVCZyOfgO5Hyf0VHBsQgdVYuOHBWHEVaWkQLKXzCzZPxJb7v/ncx7bRh/2ifhfOlfBvXKyn8yDJ6ArutzChT45Ye/fnDOYVBOHFRkfcUo9E1veIPm5ue1vrqsTVqj/U5bOeuOfCQXxeyHb2s07APD4ErOe5Xwix+yVxTH8nGkHvtBNaqPQqzB/ZRMvI5iD82oUHpzDD2qGTPs9k5HO7RH0zTVCIeTm1MxEhOhhCNAD3Rw75KEYa9fO6sZ9l99XNWpsxeVyyvDoB0wTXFLJwJZRru2q+C9LChZdh6iSIVK+ShoBHyBlznwIQF+ZW1VVv2VOCq9/LJ5wXv1ttvKML4ahpYTJIf9ro6/dFxXr9D2K5iMQwvg6uFRBI8HVJH2xachQXBE8Azcz7Y2NFxf0WhzRb31qxp0NhSiUg5nXiNIyQdBpCKOnjW980pw6kOcSbfTpcLryb7MliZeFZdptML6J76qhbmG7nzgHbr1LQ/qpQtXVESVsYy8giokTwE4zpwV/PEEXNftK8PZDlbWdeGF49q4ek07VMEdEo+A0TvjEE7a/npdl4qxQzux2+EZ9sLlm9rpx9rslDp4+IhuOHpEE/W6clqRNfbzPv/Fh/TQQ18Yd0/s/2Vut9tU0NAMfy2gD9iu+dXf+H1dWe5qWKS6fHULnpeK4lTDQaEOwXUbPbh6bVkXLl8a//5yHx7OLcwppQK3tvUMSVmF86mpKRltXZx7mZfws6ejR46qhAbBv36/p9L+OdjqHJL26ENPx4+fpvN0mc+xLl2+gvAcejrUJjxJ4VdOImO6Zx2AELycc+qTmPUYVrVWCBCCRwL2gCDpWCuOY+DwtrmsO0S/kyRRgc47LlfR6YLErAQ2cRR4XXWo/nOuZQQmphCs6sr47LyT44IH7gg4HpivXBsQsCKCSvDoADyo1a0T42X6PgE/Gs2GBiTihnuEnfIokERbfELyIlgM5dD9xmRLAVsIwPIhMKdUwO4dczSmTSQLuebnF5RWLUllDsDsvs3rdHZUMm88SBDr9aosaf3ghz6sKEr00oljMhmZLEqQc7Y4VDnn+ClTc/Xp/sg72SikMTQOwJWcj1RtTCghsVleXtGePXvVbE2rN8i0jY+w7oIFIcEHH7ziEFSB3wn+xfh+7MwpuTTimabqlVQRicPc4pySJFKvu0NCg/93krPhxatkOIGqUCpFaaQcXd29axddsFNKgd3BBlNgDbCJJZK2hGDvHXD8UDKdk6Cr1G997He0ij3dfuCIBviNEhne/8B94JHQZSiU93YUlX3GSNVKotm1DV367V9RfvohJcUFpZlTVAT5oioiulTGDC/HP8nL459ssNx3/A4QFlPyRzDN4poRWpQ18K0pIubVyjUgfxO4siyZcH18062/sI/lKyuVubrtLYgfcaWrbndDbhzIMxQnyFOdxji5tLOuiQ73umT/zJnAoKpZImfM5Mmvw+P8td5GM0TL2T/Hz1cNFtJ4vNaDf07XnPvGNZ1z3yFkm+eEfMejh2Nio0eeYOUwksW9h/T0c8f1G//+Yzp54rTiJEgEkbzAEQ/b8nQuHG025wrILwjAuRKclvdh7AiC9zgRcxpB1VpFSRIrwoFYgB9iXG3a9CVKhgjknAOel70ChplQMTvn5JDhMBopCwOFOFej4jXXSHXq+acU+1KT07M6RjDf2OnhOJ0yHKMFPsmpRHD2B03QfSU4NguSGY5uoomT4LNVZYZL8JF6VpW6oB0CSWkPqJBeHjEOJ1gQJKgOtjc1xEC3t1Z4pqc/+syXZPmhNKQSK7TDvbYFF2BMTl7/feX2xqYGq1saLK/LdwbaoSLc2tzUNhVOmwBb1psK9UnFlSYwPIkHK1MtCBhJlPA5Y196El54VeBLqwlPwakSw5fN03ruK59QMdpWY25Ww6Sqp186RZVSKviKyqwEZqYc3DOcSk5QLRkjAvQO+5s9qrbYeZaCWTCsY7iDU4B/ngFTlY8K+BpUuIZWt6WdQaL6xB59/ouP6LOf/SM6hANVRqXqhWSJjP2JSgsCSVJRi8prgKwTKuWpmTkt7d6nyZk9evK5s/r4px5RP69rev4A+lFXEgX1uwN1SAAL9CKjAq2S+Dn0CNSQRykHrs4HlXxapauwsbkFrUP0rZTjXgPZmm6ZHkTwzq7luajwc/S3iqwc++3L6rDONjqzsrKlHToTW1vt8Zwula3hO0KPMmRuQTohUAd00hYd0qq3fW6vQh4H3mzUVMPBl3kG7BEygglMDMEpjiNkAKIoeAJtNmfl8mVZkpREkYYkLkNoJWrIKsPcEGX6OJngmQw/ZPZSQnwaxSpJWKxqL03huGaVf3OiRaAxpxw0Qk5nzlxQg25PUqnLhVgZCVil1kRXh3IuyMEjMW697bYxfnmWA5dUGB475xSCl7dzL5Xo39zcDLhlirB9xzWmXP9sgR86YYEs4bBvdo/QMTv+2F/6MT391HME3W3kAp9CxFoVYMfy2JqPUoljvdHgfs4oFOCHd8i1FPALjdD/pFqVQpAlMHv37JFzXpVKVbPoeUJwLeGB4VolAfPgYnwt4GEB785fuaQhvqPb66jNtkMCz2ZJYLa21lXQYZENEtYAQQbDRgk8wEhOvECED7uXdqvz8u+nb9KpuXL1srAq3XvTDUoJ9p3tNckN4VWmDfb0f+7nflab6OW+hV2aJL40faIPvuc9Mvk71vQZcrAiaNCR5/mSMqR5cFK3vutmbW29pP61F9Qouqrk+DtwRs0kQwicQFXOudcdevnlOL4yOH35XcoSAONT4YLsfjRqqzG6rM0Xf19nv/TLQrwvz/2P6OBhUAFqw2hC++55jzqNQ/L1G1Wf3q3ctM+BLJhnBQa8cVJnHvk1nfj0P9Mzf/RzOvn5f6krj/yS1DmtgrYoM7/tewyy1JhBes2XLfiaN/7cLpoi2viTANr9V8ar56EfKscolgookUfphCMo47o++P0/ru/+4Z9Qn6yu391UrB1lBA5H8EoSJx9yjajmK6k5Lq/IBww3knMwWE4ZzqJHW3OIoZshOq5bgLXPA6pv2KZSTiFOlJKFOx/UpQKqNxvywcsxfCVWVI8VQqGoHKoRO92wZ0nrGNbU9JxmFvfrLBWpc0GBIBeCFPGjUqkowdCdpIz1m1Qxa+sbOO+O5JyMZscPJ6gh0FUIHBNUyM6MWlKOMWU41CH4J8yr4VAzHHBUlKrEQUkSa2Fxl7YIKEXeUxy8UiqDmIAbVWoKHF0piYB66dRZXTx2Tl+mBWmBpD45o9bCkiZ2Lak6OSUXJYqjiqKQKMeRZfBtCE72TesAT6ppTebYr165pjpOsNJoacuCZNTXypnH9djnf0tZ3pdw4ms7fQKTV8Q/c7A580pg2sgJOra/GsA9oipwcQR6her1Glxw8vClvbOjDm1JDx8qBOQQBQ2R/9PPnVMRGrq80tVXnzyuLar122+/Q/t37dZMraEPvfPduuP2OwngLVnQCyFoXCESDI2WjKp0DppvvPlO3XL7W7S45yhB/bR+/9MPa5OkogDHGD1oUwEtr1xTgbO1PztbElRGBFbnvDLkYc59anpazjmC1EDrOOsB8h3ArxG0DqlebRTGQ855XIGAYu31Qm6cGMVRQy+9eFrd7lDr6wQdMtpmc4rPfe2Q6GxtbwO7jzwiWXUtXmM5VKoqCRZJgr4yms2mJgkSKUlsHf0BJXAcqZJWFNAH7z0wvEwXjbfGh431dRKkDJ0cjgPhDhV6qVKt1oSsI2UdBfGyZxw0Sw6cdoCbyTkneznnFAiARnOMnhkeUYjBuUcwpzon6QghkvG8R0fJAlwV+6rV6tqkA1OfaOqVV4mc7dw5B3yvgNwMV8PFdMWOA2BY8pCjP3Nzc3LQJTFf4uf1UWIXlojY87Yt0qXjtrq6qjiJgemVgGeELkTYURjjliOLpq7zzclexcswzA4SElMBfQUYbWDt0B10cVCt0ZAPQfIOPR+pzXVOJeRiurGyvKrLdNkK5ljyGwNjbnJS9XqKfQZVG4kSfIoPXn5Mh2R45y8nAohCzmn8Mrnu37/XQKsogxrNumZJ4PYg85huG6TQCelrp9fWb/zmb6ssBb2RluBRBcX70DvfqSQ4YOXyyun2ZnIUSwVbAOWgrQGt+B52a98NOX/ynD73ex+ni/yInDaY35bGVX9OklgyNB76Tl4lkxiOg/kgh/+y8yyMqMNjAnuutHdGZ776G8q2Tqs5EViPya/3NiWxIQH19Sa9+joL6tuNV8//lnNbp4QRBXdKkI7kanNavOE+zR64Ry6dGIPnpjzON0DEs3/4C8o2XtJEY6DFmUjTjUzqndWpx35L2jqmCsHKAkpkKZJxAyl7VnA2OHeOs5eHwf3mwS05B05OLx9fOeeC7GVHxphuOFUyQN/49ppDTLDHXjVs3isf7dzGK59fOZqz+OPrwEDRvg4KJJ2L5cOkimGQ9zWqxlxFtaURFdXuwwd140336qnHz+j08bMattfl1FVIpIJnSYDpgPRVZW7wsSJfVZo0MRAv7EsDHG2HKtScSIcWpE8ilVifjSHaPwQXnwKMhCDzUtpsqI/TyIMumcy4AAAQAElEQVRXSbAp4oTWcVBM8GnQzpubamppusX204a6ON75A4e0FWI9e/6MRnQKBEIDqs8MZ14loFuFZRVIo16XOZoRAaEwfsPnAgRBRZ4fS7uXCGyZMqr0LB/JBScua0Qwr3ivIFEl9JUR5KcnJhUnsQYu0+cf+6pGeQ1HPOBaUEJFEeH0U8ZUa4qksFCXCqxB0N4Lrkv7D8rFVfQzVp+Kdsi+rlXOABHASSJKRUk6Ntw+QezC9kBrBLZbHrhPJ1fXtJ5LeSWow77g1dPHNV+VOpdO6sq5k7rl1js0KCJtbo/U6wwxWi9LZMwZ9wjQBfBy6LckoYJDb83PqENHJkcZLHkpcGiWsIx62+rTBs3YbnLxtJ45eVVboaZLVLOepOiue+/VW972gPbAs3vuuENvedObdMedtyqO03G7uDU1qYSAZg7SEoX5hQWq4Y422GtMkMne/Qc0v7RPR2+5W0JXuvC8ScKWgdv62vZ4X3Ie3KIQaaLZUhfcc2TlvNMIue7avUdLu/dqkw6HfQ+iA3/7o0IFvKmmDSVJTVFU0SodkSE8HtCeHRDot+mc9PojpZWGoriiNlX5c88fQ3alrtE5uXp1jYqyQ/DsIuuRyD8UfKSd7Q66XMqHIKH9nhGhn0OCnPETVVHEjymSQe+cLECPjH/ooX2OoyALWjEV7Q44t0kAhySGdq8P7ipKRVGMzWTQULC2tW+dTF8jnnXu+nnwQc75cZD2nJfwZAgOQ2izgGQtaBc8cHJkEWGH8Zh3CTaUIVuLNpVqRQu7FqF5JCF3GyYns5kcW3TeyXmvwpjJZz7yGLzlc8nn3bSeI+47nrXPDih2no2TqYFWVq5qgS26DOb5EINHIg9OYmJAnlEUyfP8YDAg2avITLGEDsPD7FGlFEJgROpevaDOyhUN4eUCOhQnk+DGauBha48IjL1uW+1x8tUbP/PVYy9qGz2q0bWYnpjS2uVruuHwIXgRlOJjShXKKVhsO64ATka3LgQPjaXMBmwUyKMEEcSlN7F1s3x1WXJB1UJqIOdKLdWOVdmOZzZX9clPflltlyhLvO65+Ygm6Vx++P4HVHOeCr5QwbZcgS7YEL5NJPieVvqoTNUuGhqku1RduFGLB47qia99SZ/62K/oi5//HV04/agG7Wu4tI5ClEka8HhP3hdgl6MHGcfSWCsIeHmI+/76NehAkArej28PRuhVGDJvXevXnlfdrWky7dDe35AH+p/P2yQ6Xt4B708a3H69N4wde0DuOwQG+pwF+BZr5CoIyuBCB1d9tqOrL35ZB1uF9iwtKmnNKanUFWoTqk9Na7YV9MTnfk07F5+CyJKR4xhRwtJ/HUvAXH8bWBvXP33jz1dft/NXj/FMLpSMMVQPcq+cj29+64/yWy/ZFVM8G3b+muPl52yODZOsrfTKXOcjxekUvGri3GMpbjEaGnmnzOVaWDyk7/6uH1OrsUsf+/WP6dnHn1WvjWLkXmlIFFyhKPayQO2TWDGVaVyZUOG8uhhiH4NZZc/Yfje4jGP1yGoD7ckOCr6DQbYxjIEKZXFQwfOuVlUH59MH7yHcdwS/XIHctoBThWaaNd20b7/OHDuuTSqb6QMHtEqgurq5KRcFJWmiNfatAusnUQQE0cLtyjlnpDM4SspYPyM4WMC3CsYcTZd93jaVgDm3yDt1CUABPDKcT44hjoqMgFKqIGk4guEOMZTzFzapZrsa4kRy6PC2Jg7p6pUrevxrX9OQLkRcTbVr3x5FSSK7P6R62t7YkqCzBHbW6cmCLUgqw3F6cK9QSZ1Z3VHZmlA/Ddp/x5168swZtcshxu3Vgfb1lWW1N9fhxQuamprU7n2HdXl9BzkWKglwPTodBY7V2sPlKEePNQ4WWztbahJ8JiYn5UOQrVti/BWCcEIyUfhEm33pD7/wpF48u6KpA4d16Nbbdfjmm+RSLx9HBMVUcfAaEFB6I/AvpBHJm8Gq1qty3DPHmEOjfQejRkLVbm/jgArNzM2rQqBe2L1f97zxPv3QD35EK2sr6uP4LAGehGbrEjgfcFo5z7jxMJhRnKhLkiVeOe1n218/cfK0rl5b09z8bpx2U91+oXZ3pIuXrurixcvabvc0gB9TUzPQ67Vr927tWtqjG264mYprUr3eSGlSVUaH4KUXT2idPfReL4O2TDnO17YAunQNQIK5PboPA3n0I0bWDjx66EynvaPI+bEbir1Xs1pVNU0UnCPYc515EddnW5PapEvUg4aLFy7IYHquG69Skp02OpihSyP0swtcHkPfCg2xJetcISZ7RHEUK0FW9qFNohLApYU8jf9DgmuEPQ1I1lBJDQYjbdEyTrA7WyOOY3jdh5auMpJXW8NBT06CbQGt5AjayrBNw9/kHKEngTFCnwXQkmFSEQiAPsnTsk6dOkmQrurKlVXJxZKgm5s+BPkQFKIgW7tCUlGwBsaoAn13Dkj2WU7OeZ6Tdi5fUNlZ19RkkyVyOfy4Q96OIFzCHwwYmYVxwjKkULAq/cXzZxU3GiSEOxL63qH9jemoGEDnqC9WUQQOgQFqiuCD8c15W/f6GC/OjwA+e1pN9ZD7yvKy9hEbdk9NyIdMQ2ywj6585Wsv6srmSFlItUgS01lf1gNvvgsaw/h7Ng6dqwg++KB1cDx59YqeO3NOjzz7vH7zs1/Sp58+qU89f1qPXFnRNSc1qPrTSsTqHb3w7Jf0yT/4FX3y07+urzz6KfT7hHa2LmnYXdawt0Kl38ZnbCsbbkpFG9o68lEP/7GDRDrwdUd5vo3ebCDrde1sLmv16ks6/swXtH3lrLLOjtaWL2ln9aKxgjX/rG8c5Z8VxKufL2EIVL360tfPnQVjRhSXunj5hCo42OCrUl6XopoaU/M4mCnFtZaOHNqta8c+p/7yKdM3JVmkUBjwr4N73RMzBBv6Om1fP3ndZ/5MNwy8jW8HxOagoOUfIzY+KzEkb45g900q0zk1WrtQRgyooFqAX6UfKncDHTp8o2676QHtrAVdPrep9lZPnqzaE9gcAd2cfFn1KlDG5sysonpNQ5KsqF5R0qwr1FKq7aA2GeI6ral2PtQ2DmqZzLpNUO2D3waVyjJOZ+C8zPRGLihU6yrALwteI+Uqsr52zU/plsMHtHz6lOo4tRJj2sCBr9JmHhHYqziLDIP3GJGAawE7SRJtbqPo0FviETOc0gin18FhnsepuuDVGfbkIpyv9+rT/j1z/ATqVI6dt7HXeNcnEHtgNOgW3HT0iB59+msawKetTg/n2FMMzdU4lsGvVWvat3evIhwZrNcmtPV7XQXvoGME/3KNMPIi5xyYUZzI8I/iSC8ee0lLS0tyXNsh4CeNug7feJNEspRNtbRC4Dx56Zoclej62rKOv/SsFvfuVhdcztM+zrhvVX8SRUoZZLRKgVUlYDebE7KquUriBHvQ8XI8ECdJ1ZyW8YWf+sLXVNYm9NGf+OtjGqztanMtKEfQV6vVNEGF3wAv47e8w2n0ZbwtcLoWnGx+H9wD9F9vHTta2+vqE2SqPF+fmMAOazp0cI9+6qf+qu5/8E7V6kHT05OqIcPggwZUsQWIWZDx3uOgCpnMQhRTBbdJpHq6cP6yXjxxRhtU2+fgySZdBBelJAhbiuEPqsBzTgm0Ly3tUg26Gzh9oWdbBG7POqgEAa/NvQlZh2BlZV09EoIuXQ7nggqSIg+NBUldRoKaA7RgOATrGZFzKklcSvSvRJ8toDuApkmsKHi6DE1UqNQG+6rbbA9YVb0wv6CC4BTgjyWTzjlZK7tKIpDSvucBOXC0Y4L+1ut1To2ryAvFTgjmpjNxksjmO+fkvZddX2OdBlsBGTiZLQge+hCpT5IQOJo8jAemo3YuORlNBl3ALsFrCO976GsGzQVwDLbZTAEvbDjnmFrKEq8JZGm/KdCn03L58rIGvUJRlCoEoz+W0QhY0CDrY61mY0KwTc55Ofhagp+tzbJcdzp/9qT275pTb2ddzz/1VS1fuTC2lwAeDr5Hckq8yWWkyAWtrqzKEg3H/aXZWXU31zSJzwn4mfb6qgYkvzl71hn+Jzd7i71SfJOD96a7AZ0O8EXOyf5BmBYWp1UQuAc7O9o12dQiI6I1HoYdfeGxJ/Xo1UJ5I9Vthw7ryOyS3vq2dyibmVHWoCCJE63TeXuC5PDnf+u39a8//nH9r59/SJ95/mm9gL32WPtiv6NL7KGvaaDl/o4uri7rpbOndOLcGa23tzTIt0gsz+qZ5x7WM88+pCee+LR+73d+UZ/71K/r6cf/UGdPPaqV5Rd0/vzjOnX6MT3/0sOML7AV9ik99IXf1Kf/8Ff1ux//BX3xSx/T1QvPw5PLGsKLpx/+ohpxU/XmIlszs/J63VfJnVcGp6/3Lh13DIwdOf2LeuMEMrI2U0wTqqXScXVCPfq8mUvl0wbZ5YRmQq6N535bgQxdbiQRsPRNL+ecnGOgjM5hzNwv0dDro0ApC6782d7fjpPOsT7j9VZxzo1v2cE5J/snxFdyNv7GqeO2C0rnblI6dUiKpsC7oiRuiA/Kiz5G0pWn7frgu79L3/ujf1O3vfEdOnNpW195/LhW13raamda72a62hmpHyVy9VjLW+uoaCFXSRVqFY18qR2MqTk3q7m9ezRNu69CBdYjGRiCwxaOY3Wnq6GLlDQmFdWbGsDXTZxJmUbKI6etwY5Kn4FLXzO1WEsYxNrlizpy8606vzXU2dU2VfhAIXg55zQg8GYEtRZBZ3p6Zlyxj3C2HVq3A6qVAfcmp6Y1MzOtEAXlsVPmC/Uwsh5V+QGCaZ2kJE1j1VhrhCPYIeCbfPPeQAf27NXc7n367COPK6rUVYfOWBlV8wZ8wZmw5ogM3n53Osa4PXzP+SzoTZKEVm9b4kOEI7FjgfP3IcD/Uiod+K4rJfBmwY15d5lK4/iVy1rB8Q1xho+/dBK+xnLw9sSJ57TR2VJ9YVGPPP+S4kpFMc6p1+7IO9PNEhrhbZoqZj0fbB3JnLXtM0cEgW34//ixFf3GH3xFi0dv13t/4Ic14FkLpIH59pxjXpUkBQRVgEeKfAtkeD0YBUke+IlyHP6I0aTlucmWiKCzQQCdtOqR8x6JWwG9rdYkuuaVVgvd//a79d73P6jnn39GV43Oa9fk4IP9psMGATDDUc/MzqiFzOwLdbfQLRjQZm5OTksh0dPQnftEgwLs+OxDRdvs73fRraRSRZfhq3cKcaRas6Em+rfNvuuI6rDKFkKUpOjCgra3Oupj9+2dIZVZprWVbQ1p0QfwTuKgGjQHV6KHhQqSwoDN24gBP2JbqU+VPqQrkkRecFlC5yywC3oHdKO6tIevUaU1CbYe/noPTiHIdOLSpYt65umn1UZHr/NUcg75sQZnYqoCP5zzdBtGYkl4nWvP7r1cj1kqH9fMMYlLgwBrsFNkbvPnqR7Fc6aDzgVF2GpAR/Jx8iV5H+ScQ/+kIs/AJ5IlVZ5VHPTaMFkXyN2CL2rHxIKkbkIHAvGhEQAAEABJREFUDx7SieOndOIYgWh5W2+4+Q5JEbgxBRlCunLgFNDRJfGVnAAjcc85Zx+VIJchiVIBPqdpmU/VE8XFQPOTDU1h7yMCcknyWzdeAcdsNOLZJIr04kvH1MLOG5VYKTY42FrTfXfdpkmKtpyAOcQ28h7+AxuGTAk5uiSS4yhsv1SpHD0uLJsQaPE5Sb3SUGq6WVFg3Zr3GiLLk+ev6PkzVzWM6rrh6AHddfMNuvOW2xSnE7qMD/r0H35RP/0vf07/9Nf/V/3KI1/Suf5QQ/MPdIMGJOP9OJXH6TmSxRo82j01p4laQzO7FzW1MKcmW4kzi3Na2rukvfv36ODh/YqTUs6PNLerpTIaaKtzjQT2CT30xT/Qcy9+VV994iGdOfMcgf0FEpuzJLzLmp5NNTEZqVYr1YicKlGspDah1q6D8LqqGsWMSL68XuPlnOS488pAXnq91/82153KYYzi34wTy5QVHSlsK0dRc5Bmi005AnNxDSOsateA4HDlSyp8VwVzXhfn8lV3vJNz0vVA+eobr5rzHZ6i58AxWGL97+whlpYNW9met6ecsys27NMfD5tTcC93GF1oqjaxJE/G5hUrcqmikGpA8MrZZ8qgq+uHGlSc6gSwD3z0P9Ot932PuttBctPgOaWb7nxAU4t79fmHPq/jVM2FpChNVcrOpIAROueUpIla0xPavW+3Dhw8oJm5Oe3HGcwuzKtC8LxKW+va6rpCQhLgpC0c4wAY1VZTaaOi4DNNYGiHds3Ikymvra9rYm5ByziJS1evAb+qBIcbY6TVSiL7NTvzHGvAXKPFubKxrjVa/wMc8YBKZYvMe8h56QqVLqfCynTyhZe0h8Boxu2cU5qkSqusHQLccfIkAu3NTd148xu01R3qKvuuAwL8xvIVXcUhly5okSrQJzGYCwdp3Ja89wS7WCnVYVRNNCwyXA8ccsxRKeecco63sR+9yd54j1adT6va7nUIrLleOH+GYP2MRtA3D882SaI6JEn9rKcXqOavEPQubezoAu1l+/OVsRcBMZeAaRVURuuUpfgkmTxak1OcO1nAG9JSfvHUiloLh3TwplvpVGSK4ng8z+iPcbaGv5xXiT644BWniSygNyYaOI6W7JXjpQ12hYSiwIt75tv1AVW6wWi8XM2X3BviXCeadRxxTSEa6Lbbb9IP//APEZSGunbtyvhouNvzQ5yPBbkaVf0ESYJ9brVm0NMEnjlFBOwhgXlIZUw8UBW4ttUjeJ6zVgGQAQme4bGDzG3ERp8P6vf7miIpYJo6JBpl6fTkU8/o9Jnz2tjc1Its65w7f54Ea1UWrBN0y7GWSDAqSaoBbXNr98ZcryQxwb9LUkcSMOjTrh5phL5YYulKaZpkZIcujVXgoITMPQMZEOQtsdzHlszK8lVV0F3nxb0SGRn2OboTod/p+Bjgv90/f/7cWL9K5gpaA3JqTU0qRw4ID/0r2XboaP+hg6rB+4xAXXBvCE4j9N7zTIReO44sJkhXRCJitNilEByXS1kgt4DOmWRQzV5Ujs9PHD/GM5HiiFCaifMEunP5gK5AtENfQhQpgjc97Nl0wwPcOacCpmfY4Sp77hLzAbmNTeeDHp2cNV0jYR/BmwGJ0sbqiraoLjO2ZGh/kVCVcjxz+dIV5dATs06PqjbDXg7tXlLOFhAGoIBcOnThcoKxc16mu565dnTeEwvgr3PMi2T0l5JG+VBJyHRoaU4Fa8fgv7wz0m987knVZpf0wK2HdPv+vZqaaun05Sv6rd//tP7Fv/4lPXLxtMLslCbwa6afrca0ammLZH9KB/Yf1kRrSkt7dmvvvn2amQc269ZaTfnEK8YnlOCVwZNSQWXhVGZOwVUV0jrFjld1ekqN+VnNAmPXgf2aXVwk4B/Rwvyi5mbnx/o1R9cnJ5lemJnXRFynm7pMdX9C2cSc3vrRn9BObVrrg1Ru153yevVrLCzI5/jqy2VZggyDWyp55NVD7tVT/2znr4b7eucvr1Dkqfbf+k5d3Y7HrfNsa1XR1kWl7cuKdi5Km+dUdC5I1bbyhaDt5afUe+GzittX5DKqHNouASXOMIYRbHAwPZSFHNfQLJUoeeFKPntGYFUvvS5Or80D5CcbJU//ad4OLfQvP1T4gioz09Dnyp3hEFQQhmyUZQRYw40j52UZy1qGhYYo80AuastXMpWuMlakAgOwitUqxCF73sOiR+WwoqX9s7rz3e/RIbLww0du03BtqH/xP/wz2ReTFmYXtDS/Z9zUqKU1FRiGd8Ak0+71tlXS6soIQnESlKTgAeKTGMXk1JRuvPlmHTp8mEBRpbXutE07fouKZhQC+/AjOR/B6lwpPD+CA94+c1bzc1PqRpGuJC2duLKsNoGj4H6ftcTak9WGoijV+lZbjdasIjJlm/PM88+rDx4jgkoEn2KV2ly7iMNgiyXfxiGBM3qMuBWHhOSlK6xcFZtL4O+SIb/htlv1lWdPa32YaJO2rORUn5zUxPSMdu3ZIx4fD0sMqvW6avUGU0ohLlVqGBR05ZFX6Z2ccxJ6VbDHt4dpx47hJHMvdQaaiBPtWVxQqzkp+9OnE2xnXNnY1OaOE8WghoNML7z4IjKP9dDXzsAryegSfCioOoL38gSvLPXqxdKQffkwtVc7fkEb5ZK+drqvw0eO6K33v0VPPfG0vvrIV1UQ4BPWNdxzCMkIYDnMKGyg9zmj2qirSVVUh7Z6s6GMYFGp19SaZD+aYIYBaJOAaF2RLkGvT6UcRZGmpidVglcljbWI86klUyYq1WtVPfjgA7L/z/o8AbSHI63XaiTgvfEIPiKG5vAqUoUKdEinLSWQR3ael8rg4QhcU56p1idw1CWBLZf3Xg06HQlJYpoksmA6CY4JCYndE/wPUVCr1dIawWSVxGiAfW+2e+zTD3Tt6gr8yCWulcOhRujNkC5Ot7NN4I00ynqyzxaYkjhW5AN6nqsGPQV2EzySBa8eVbecoD3jmaECVZPjHmir2WxqQMJx8eLFcXcneK8I/WC6hgTekueDD/A45/lC9toBXgQNI+434L9tYVzg+QAODprsmZzntujSlB4dYDjnVBoSPuIoWUU8on1tlwxmjHyYMl7DnrdrJTK381eGmFC6Unb8pX/zb8Z/Y+At9z+gNkGzIEkNsZfzkphj/gxVAu9yrAseHECJR4MkpwJbyrBTk4UGa9JoW1euXmVL9Jo66EuW9dGNvgpoXF9dJXnqqoJelujj82yTjapV+FyXfd8iIxnbPTMHjGws+yp6HiWpEusowcsSOiBMJkfcjgLrx8jddDLAW1ca0p4pXgv4pEYalCPD5VDRL3ziDzWxsKibj94kB1Ef//3P6Z/+3K/qtx76si6hhzNcTwnewud1wG2FjsAI2nbwQ/1RV91+W1MzkwroX4uOYHOypRIk+uOiqYRfpVICesyaJZV4b7it7e66fFqo2ky4n8t40d7e0JAEB6agc22Fcsg+Pckj2xJVV2giKZXQVb186qyuXNjW/kN36wMf+gHdcftb5MO82skR7cy8WY2DD8qo1Te/nHNyDoQYkh2Z4Rj/m72/dWEfp9LUPh18+0d1KV/UajvVpdNnde3MGe1cuarVM+d09fQ5JUox0ClVYKzKNV186hO6/LXfU+fCE2KiwnBHIR/Q5sw1iMqxAylhi3NezjmV8OCV8a1YvP6V8lW3Xn1ul83527Dz8WANqeD0+rDgNUIxbOQOBSRIi+F5yDHs+PVRePmvD0CM73PN5qsipyqQI8lF6LwTU0X4YXBJ4phznxGCiuCVo8gWtP/Of/F39N0f+T6CVFNfffxpnTh5XhcvrSlNp5QkLUZTSVTDUIBdgCOoF7Y2cBw4m0MS/JtoTWp6bl5Hb3qDpsk427Q513ba4ypYcUV9ss7SO022GjpIe+rapXO69fZbtVPmJGo9XdvuKBvjiTxKTzXFZ3Dc3t7R9k5nXH1tAS9JU6UY+trKitq01nub29q4ckXNWoWAMQJPqMbr9HBQ5uA3qOq3cPI7W5sqqSZs73x+bobseE7PnzqlPKnKs8/vQ6Tx7+97rxDBQxxIQaBx6Ei705XzYVyVexySp1pxOBMHHx00FXDXvqV7hArtwtPPC4+k6kQDJ7ilakhFY4JW2oZ22j1NwZseLaWtra6uXLqqkjXufuObdfrqqjpcj+CVk8MJwmgSN5UJ0GtKqjO62q9qM9mlX/jdh/Spx15SOrtfTfb81qDR/igMkUu/+9u/rWtXrrG3PxSKMOaH4VfAkxxIFiQcNNqw68bPRqOpCPqdcwSmgQpoF3MTo5NrJQmADQo+pXGkjC2PjbVNHPRAxucRiUyAF7t379IDD7xVFy6c19NPPwmcDP2JNSLxukKben1tTZAG5FJDq8riWJcuX2bNIUEyG/N/QNDdbrc1QFaGs+mXd152PaBzhptzTildhCzPNUcrepGOSqM1oYNHDmpyZgp1q6rabKk+QQdKQUbr+ItqwJQXznVAsG+rgi5NTU2O8SmgsbCABh1D8LV1YvAz/hjO+/buZX4F+hPF4CHmx/An5xmr9N74pnsI7HVllvQykjRWAq+6JDYZ3ZUSPTeYQg6WfNRIXCLgW+fiqv0FNuApOFniFeIwDtbGg5F1LbAdY1zM/CgKiuIIP1cdV+0p3ScbGc8b3iNoLEhEbJRYvMlNyiVXMgo5xwEe/ORP/g05X+oy2yNTU1NclApwLB1awdyCZ18ZbSpz5yM5/okXKq/gg7wLqqM7y2epIHttkuyh5nft1o20sLftuzU7W2ObrKTxmMc9tuCiONWpSxdUm2qNaS3Q/367r9tvuYOCo4cPKIHrGVICn5MokvFM+AKzFQCNsWB1ec6c4eM5g7yNq2tK0JVt8E2wi08++oiG1aCb7n6Djp09rudOvqQB9yepjBvTs7q2tqHzF6/q4sVrWl7b5vO2FFV1AVvcop1t2z8d/Njy2roErSura3RvusrR3V5nR30CfaWeIotYsAcuZ9hwV0kjVZdEYEDATyIpJlmO0IEEucSjgYZsKWzTxdq4clEFiaWjGDn/wotsuznd8cCH9b6P/IhuvP0e+aSpXl7VMJrW3lveqpvue4+yeAK69Se/nHGFKe5lBnH6TW/H51cGp39Bb9QQJlUUL96mm9/+47rp7X9VB9/5U1q8/69q7r4f0+Jb/4qWOJZzb9a19pTa7VKhXNfMRK6p6kD95Rd1lUp9cOkxpd0zhPzBdWa4IZT20ZMS/ShRXRsFivNnIwyd+jqAAsO1UXI06N4DHmMxI7KRUfUWqK+4VuZ9gjW42a9s+QKaM7mQK2JjryyG6nW3tLl2VaEc4CQyxW6giCreWoERLXYRaGMCTZTi/FHYGMOHMOVkxiE4aC3lHUeGQCQKAfsYKq7UNDm9oLvefL/e88Hv1Q23vlFRZUpr2xmt96u0fzfU6TiccgulnVStOsl5TSoiBZ/IuViJBSAfqQKssgw4Ba+5xd1qTs7RO/C6uLiqOboAABAASURBVAoM2s+OaoyHNT07rclqTddodYV6RWcwqmsEup1+phK4yrwiHJb9ak2fdmqEA4sJ4IWcUp6rUkV2cJKdQU+bBPWXaK/u3r1bA5xomRfyIQjkZK8oilXB4TUa4FwWBM9cg96mDrCvdYEWoCamlMdVCZ44HJQdPc9cj2de5mzKl5OXIR2PLviUzjM/kicARiFWzKgTXLii+Tho68olBXnFOAaNuBqq6rRH2tzssk92QZcI4i8dO6mzJKIqy3GFskIQO37pGp0IqgHmRq6CPtizE3LJnOrzNypLdumTDz+tS5tD7Tp8o47edotqJA0JMm9T6s/Pz2nf3n36zB9+Bgd1SaURUYqXk/OOo8Z8tXO7XMAPc/4VcH+l4q3BW9PXYDzkiZI5EXR6OVkwqlRS9qd76rBFYteGdFS2SKpGVPTNel0Nnr/nnru1uLCgF194gf3kJ0lkVkgAsnEHaHtzi22UNcTjx8NB/1UCfU5gzpGdQw6zc7Oq0g3po7sbW5uyYb/BEKIILJwMt5rpQbVKsMhkwbHO2tPTMwSXuobAGaFHq5ttXbyyqqts12xsbqpDpWt4euk6b5hnXxqLAnKmynWwKMPxDqElRgcyrhVUa9YROHf+rEZ0nAruC5wFXwr2i4fogz2XJtgd141fxifja5LGSpFNDgxuqeRHwbBtgxG0pWmqGnhH2OrU9BS05LI1S2DnyK7ebCKvmOuOYyIfAn5KyKEUU8bHEUFOcMW2BTy8gwTl4J0Bv0CnUqptg2fD/IH3YbyGfbHQdGaFROLGG4/K7gfgg56cc7J/JXjLA53Pds+uFfAM54T/QRbodb3W0Ob507r16CEdZBvJgntAXyJkVUCD4/lojEOOXDJ14Nk2+9k7FtSgZkTQ3DO3SzNTM3TGphST5OQeHHH8pYtk3YF+Hz9O9W50FeiJ6a5zYGMnspdXSfXy4gsn4VOKvaT62Kc+pQ7yuuPOW9G3y2y3XMT+rujq1bOyQmL94gUVphMkk6ONTa2dv6DO8qo2Ll/VOkXiNt2EC6dO68r5i+rRHdxkKzEupFCUGnX7GpEw2P+NkNHtyUhmnTEFelJ8cJpEyGCoHbYGty5e0iW20y69+Lx61y7LkwRMBqe5SqyjC7NaIBlIttdUkih8+MH3au/u/fKRk/D3aJQqIZFcRSNGj+S+gK+wVN/ZCzhClHrN1/jma975D3WRxE0ZDCyoWkZlS3n1Rg3n7lS++EaOd0u73yy/915F+96sXbd+SNW5W7W6k2t1fRk97Glhpir79bXuxhmdeuqPtH7iESXtC0qzTZV5D7TRCN6m6OPBlW98v3LzG6++7idY9MoTZVlqPGwyF4colwl9ZPtCtFni2Am5SsOO4tGGNi4+pUc++yu6dOpRlOW8TrzwsM6d/IqWrzyrP/rUr+hf/+z/U//4Z/6v+vmf+3/p4x//Rf3RZ3+DioVqxw8JOkMlcTx2DjFOosDoMjNoDHKA8QjrdxDoMQKPhcU4mRRn6JMUNUylqK7phX06cvNdevu7PqwPf/cP6yPf/+M6ePQuLe6+QceOn9fnH/qKup2RRoMSZS1pFXdUSapqERBjHysw+uxDF5kjwFWU1pqqt2aoUqcwYmmd1rN9+90cWYvAvk0Qr05OqsLe+7n1TV1e2UbzUgXFqnDf4G1u7ch7xwga4rh6BI+MamWFKi8Pjr2l88q7A+ZXNKAqEa8Mh5Hh0MRzQ3gw4tyco6A/515MkpSTNC3s36cXzl1St3SK4lSOoDyk6twm4HTaZOCs5wvu4VxKOzLHKluDVRSC5zK2ChvmmCvDed51y1FtUZmefuYFdbZ6ury8oavXtkR8IAjmOn/ustrwYZLthha0b1HBXLh0SUs33KznTp9XnyCUM0qSszIP2m4XurQ+1LHLHZ04s6ztja7uu+8+3XjTEVnmX69VSbCqrF+Mg1WVzwcPHNDjTzyhi8B18MA5KYSgCEdQIXDH6EkIXgkByD5bsLLqbI49w8WFRVlgN/71cFhDHGkwAOiv7eEvX1smqI1Yq01Sckn2a0AW7J1zCt6PW+4z01M6dOiQ7rn7TuRZ6jjO7OqVq+hKgkicLJhNNJtjfZ2YmACvmEC/oTbB1gJch9b+gOrHA89kN0eS0qK9abQYfXa9S5VnR5tvdImXXeuCcwfHfwGn/PxLp0iVI12iYhtmhSxQ27ftLXFIokjGA9OVnCStLArZvQ5dAfv1JgscBrcouY7wKthLe2dboCR7JoKfSZzIgjhLj6vMkrkFvkrYva0xRB8MhnNOvBlOds3wtmG66ZwDXkaVd12HHcAMB6Nza3sLUE4hSsZHVE728j4IYOhfycGecApcY3mh4vBYMpkZDQW678ULnCQH/h5YpU1TajS1d3SQvfkBSYnBcM5mO9mrhBbD1zkn771Gxqdc2D6YmD2EivoEtvXzp0QBjD7F8sGTZORy6F0cB/ByrMV6ZaaSiv/q+pq2eh11qVQr7Dvn/SH+eZoksKGoVlHSmlRZb2qUNHQW2/n3v/dJbXVH6EhFOT7Nhl71Mn4XBIkcG36Wbu3kwpIGWalKWtWbbrtT5VZHa2zrTeNr7731qP7Lv/mX9JM/+l36ie95t/4vf+1H9Lc+8n79/Z/8cf3Dv/M39X/40e/T3//bf0P/1U/8ZX3f29+qNx45oElfaO3cSZ188nGdefYZusCn1N/cUI6ejQjkna1NdZDTNv6oiz8bbe4QvE9q9ew5gvc1bV+6rMPY1dvvuVt3HT2sm/Ys6a4jh3XbgQPaTTdpCTvYPbugBfj1td/8ZXVOPa3N5VM69bB1lh9S/8pZVSnm6PzjpwM8DPKCkV8fr2LGN546MfsbL33Dp/LlT3b8duPlqX/aAyjoVaN0DuQzJQQ/X0pD14AMLzt3KKhD4TioiKsqG7s0deODWrzzexVPHdHaVp+gvqkeTn4Shu5fmJLbfEnnnvy4Vk8/Kc8+Tyi7wCoYsGi8MCxQKfsph9K+wjeujK99/R5zuDfepnj1tfH5eDLQyvEwI0ed5ZDIM888pn/zC/9CJ196Qnl3WeXOVZ1/7sv69G/8rE48/gfaOPeIHv3UL+krn/4FnX3m0zr+5Cf12d/9WV088SXtmXeamym0s3NWx089ps99/rf1j//JP9AXHv5dLa+e1qkzL+of/Hf/rX7uX/+8fuZn/rF+/dd+TZdx6Nf/ZndXmRkjzDJD4wCS0EwALhSBdaqCln1RxJAZazR08r5CK/xNOnTT7frID/6o/vKP/3Xdc9s9mq429fjDX9bDn/q0jlEVn3j6RV04flar565qtD1QTDDKBwV7QxnO1Ks2OaMW7eWI/c9h5MkySzVR4r1Lu7XGfvkB9tszgsyJq8tqk2H3shJnFCQC2rCXEbQG7Ou1lZGVW5ZuVbkFgRGB+cr5S7rx4GFNTbTGiUygKuiTUAyhNcTx+JkRDi3HEZR5iS45Dcmk+ziUQ4dv0FkcfR7XFUOTBZA+gWCbtpo52pVrK3ru6We1xt6rd0EJe7c1KpHS+bFDzEkqRgSdEU4751iwT9jZXtVdRw/qNow2217XJz72u/rypx7W6edOoGOR7rrrTbrjzrvVwmnVSKbm5+fH+727lvbp6VPntL7Tl/OpHPqcRQ2tdjJ96fFn9E/+Pz+rDknAG++6R7FzevqJr2r56iVdvHheFhyd99A1kjngQKCaJEg+++yz+uLDD8toCjj7lMQtJdELIcgCcJWEyUag81GiEAU8KghqjUZTVu2mBPvRaKjNzU1t47BGg6G6BLtt+7yxITum7HvbnBFJ0/LKMu3rrqxKruGYW5MTeutb7tOb771bne6aNjaXNQJeHCWq1WqKqNjSNNGuXUtcz7VCNSReeZGTnKWamGhqdnZWhu8W1X+foBqg7XqARc8S5MtcDAv9lVJos+QkAW9xpcoaazjXi5fXtNXp4+QLWvkDWTAWrtGRhTlJBXqVoSOcEgRSRS+v4b1XAn6w225pE5q9ncGjMb84OufG+HnvxrwfwQeTxyu6YUcnJ9Mf8RqiK4ZnhAxKnh9Ak903GkfDDGREYO8piWP1B5kaTXyWDxqha4ImQPGzlK1vw3Mvs3vAy4wOOgeOGQF8eI9tPoM2Sy5Mtp75fqy/OV2MmpZ2L+mee+6BEyDnJO+hsOTcBgfTHYPrOLf1xjigKyNgevxGhCMO2UAJdp0DxQWeZzjngBXJXlzhkINVoQt043rYrWN+MbaZTHv371cWxVqnM/cS3amzGx198pEntYwPudoZqrWwW7V6SyX+QDDAuSCPnTtoSdBpuKFzBM0OPNjsDvUcifRtN92hRlxRj87dj3zww/roBz6kW+kWelrc2eoFuZ0rGq2f0+56qaWq04wb6fYDSzo829Jt+5f07jfdoR94z4P6WwT4v/vjP6Kf+ugP6se+97v07nvfrCO7dimQhKxTda9SuecUHG1815Bgvlit601Hb9a7sPMPvPktev+DD+qOm27UXKOhGjin8C5jC9BGCv5VdDWkDR3duyR/5Zge/Z1/rby9rKCeNsHz7PFn8KnrdARGY9a70smPz2DnHx85A3DJzVeGOJdMbKhDCYsYevmFbHR9IGX3HYyXn/tTHVja6Rv/Gea5jzQIqTKUxPuBDI8xXPArTYE4uqzQgIq37yJl9f2av+svaeGOH1SZLmpnY01Xzz6n4c6Kpggi+3bNqJKtaO3kQ1o58yUyn4HizMMwL1NYg2nj+hoORjHGH/jxMu1OL/8DGeccN6RxcgEP0W/5UoY6gwDic0VRQfa+o+lpad/ein73N/9n/e4v/7/1iX/3D3Xs0d9Qy2+rRvY6iyM1/CZrseyLHE0c3mQt0X5w9mVfGTQ26gmOrqobbtyv3Xun9OjXPqlf+ff/TP/mV/4pSu41GuYoQyRzGJ/59Kf18z//8/qlX/xFKvuf1adoP21TDSZpRQnOvFZtyLtYaVrDqXklVKeW4ZtjN6eWSypxLMMk1uT0nEwB5wlq33XvvfrJ7/t+/dA736WDE9M6PLGg/tkVPf3JL2jtxFk9/Puf1lcffkRX2X8ShjqKIw3TWPHUpNqu1E6RaQKHv5fK/sq5czpw9Kiu0Cb/4vkzukz7fIc99DSuqQl+fSo1CNMQpxVQ/hpJQXNiQuu0xXIqg90z8yp6I+XQXRCwnfMEtkwjglPpPQ6xJY/hDDDAHD0J0BghsyHB6dAbbtOzZy6q7xOtU41nJAHNelONyUmJORlw2wSEAXNj+FUi3yFOtwcsc3QqRQCoKOA5S/bE6gSJOG9rtp7pjt0V/Z9/6P36qfd+WHct7qFiv6Anv/oVPfm1R7S5vqItMvxava56vaF6ESmamdXZK2sKOKj1otDXLq7rjne+Qx/4ge/SLXffoD/4o8/oj77wqEZlok6vUICOOE6UI7A97OnecOMN2ke34Y7bbtf73vs+2dZDDZxPHDtGq3FV9VpNMQ7FyynAj5igFUIYn78SIEd0PgaMyHl1O22leDqTAAAQAElEQVSqoRHiC7I/ELPDHqjRGUGrVakjAnPGcMDrUSnnBBILVufOnlEUeVnbPQpec7MNfeT7HtDkZKoTbC/UKxPKsxFJSEcFerC+voo+t9Rky2CD1mSdVn0UB9m3vju0JUNwEnbeBZ/VtRV1cIa1RgO5TqhCQuSjoJigyyTl4OOB2WrWNTU5iS0U4FJXGWpqI8sC+e2QkFglOhqMVCOJtGBewu+cAGXnCUlBEkeyRD0Gj4Rzg7vMPqcrSzn+eRveg3+hkiAa+wgUS411EB3zWGAap0I0coWT8do5p/X1dRl9Ad4n6LLZWAUcWq0pOR+UoVsOQuz6/MxeZFNXYWuGIIdMTN9K7kOGHLwtSGZsjLsLzCv53KNqHPS7Aj3JroGfoE9FqYxkw/NcBo8saWqSMBXYSRQnyrlfMmTAWUPyGqLnURxjSzmJTSznpAjZuiBNk0B3SV59CCp8pB7rmK9gRw1ZTmoCf3HuwuVxgpdTiQ+RW4qdVZBvDdtfrNQVWG9m3249evq0fv/RZ3VxJ9PTdKjue8+7dRk/de+736XLq+u6uryJ3kcE7RWdu7BMx2tTl7j24smzevSpp/Srv/nvNbWwV8t09xqNWbXpIH7moS+o7wqdPX9eV85d0c6Vba1f3FLGtmFK8l6damlm36Iy9LkyMamBEvVFguhT5bmTJ/GqYdMtbHqhUdciPufwrgU9cNdd+u63vUN/44Pfpx9/z4f03W9+QD/yjvfpQ299kET+Rh1e2KU5/Fa1kApoLvp9dAA9dF4xvPTIuYSRmYiz6EGRVtRYmNPM4gRFa0fNqVlN3Pt27X7H+7X/3vuVNxsCHUXwypcOqej/T14or9D2kirJtZbUuPXDmr3zezUxfUiDTaft1a56VG4xfaGpltN0WNGlFz6t0LuodNRVhPU59n3JApBEVWWRwjg0l58yNrJvoVePIkFQMUoZKTKHnHuO10fAiIOGeuaJz+irj/6WHvrcv9VjX/6Y+lvndWh3S5U40/z8NI6syZjQgDZ8nhM+ETRyVr1WVw0H3MRxWRWaIvQemXxIYvVxuPaFoiGVZJ39Q6sOZ2amtbC4qNa0HRcIzgWBJtWhAwdlf2JxemZGL730kn7mp39av0hw/1f/y/+if/bP/7n+7b/9ZQyuM3aSMYG6gM4CBErx0w0V2Kf37JGWvTYJ0aZqjVjT81NKq7EG/Y52z7c0Ucl1dDrWD7zjLr3rjoP66Pvu1RsPLGibNvazX3hET372i7r8whmNNjJNVueAHmnE9kB1JtFkPSXIBO3avUc7/Z6Ec9vB8Q7J+Ovsd3fXdlSnbeYjLw9vRjikF198UceomlcuXlYL+lMgBgJ5hkP2eDHj45mzZ7WxtYlhd2TP9OFdewcaBrkSnFcxyrV/z0ENkee59S1tDguNQqJKa1IFAaIAziYOZWJyWhbIfYjkGKV4oWfmhL3z6mGw5ii7VK/tzU2VOOREXgn6sHu6qUO7enrvmxf0t3/gzfrJD9yuH7n/Rr1pb1OLqXTy2efBpaEBuO1Z2KOTF67q2KVNrXUK3f/OB9jvXdPG+oY++K4P6O/9H39SjWap06dfkjnsayvriqAjjmKuN0gUp2Wt8pR9bQsGb3zjG+VDQK+GJFVX9bWvfQ3ENdYpx5mDZz54hRBUmrO3a87x8+U3hG5tbmnTaILeAt5aZb4DT0w3kzjWiOpq+epVqHV0jHbGsA8ePKCpqUlw81R/FVWrqYJP9ODb36L3f+ABdXqrWl5eVxJPyNb2IVN/uAGuhRKCsgVaG5aMTE5NydavErQ7nY5AQx65GL8KAldOIDJeNJtNyYGwDdNbJtppRoIXodNbdDzOEwTa7YE21rbUafdlOmGwt6BxXGkCNyNhNN3xwY8dbxSC7FVj/W3mWbD/Yw6V4FNqCA8sMDpnd8oxTdyQwbLnM/hmiV9C8DZ+Oee5XfDcUIU5aNYYP8pCllz0sYFarappuhLl+IaT/bNCg0cVoZsxQcCO4o6N0m5w7pxT8A7bzzTER9h6KcmJ+Q6jV9wf44ENdXsd3XjDUY1IrDzPGHwbBbpgx5Jjt9O9Tgeytmue5733iqNYrdlJrV+9oiSJ0PmCgiioltRVFl5X1rb10ImX1CcQbcKf7c0OyWFfoVmTvfbuWdJmv62yEuuPvvRFEoEMfX9Qew7s191Uv7v270P3VzVLFXylvaPHzp3SL/7B7+vRM+e04iJtkxCe2OypcfAW7bv7bXrXD/81veX+d+j+t71DH/ne79fdb75Xb3vv9+hdH/mr2n3HA1q84606+MB7tPT292junvu0VVS0zvZVXNZVjaroYjIecZzI+BW8Rz8yaCkMXXgqRd7hCwuNY0SRw7ehmMa8gYTOeaF/XIf5Co5LKOAU+jvengCMc0HOhgI3vZzz42PDNUhGJ9Tavahd+MzLJ4+RCM8RH5rIuiLDKTA1AJ+DbPDgn/x2zsm5bxwmwG8efzKU7/yuc9+4Fp/0LWvBn+8cos00lgYNQk0jJVxIFDf2afKW79fMvX9Fxfw9OO8WgX1bnqw/oRqcrPW1tfKsBuunUdw1KXQlglhBpSGMLSdImIKbweZkaiXDlyMy8r5EOyS4vlzRHg9lm4rLHV08/ZSeevyTeuKxj+uhz/6aNldfkEZX1aplmqiU2jc/J0cbrbvTVU5beXu7rXq9Ke+jsUM0J2fDOYeDnteuxV2qYJQVlC0jW66EWI16XRZQDDcL+CnOQkg6YOhxgG5gOZTHeFqv1+Wck31B6u6779YMgX2T1mWEUW5x/Pt//7/VP/rpn9G/+/XfkDPlrjUVJ7FqkZQOOio3VjWkmixHnEN/goNOCBrVJGDEHdpWy2qUbQ1WzqrYvqJWGOimXZP67jffpY+++0H98Dveqtmir0tfe0qPffyzOvPU88rYI42d10ScaoMqe3JqUrXpKT3+wovqYhQZefL0ZE1t9s7SUNGIILy5sTNuG9fpYGQ4mttvuFENaAgEZo9jDx4GQCenBJeORly/dOWKTpw6ox0q75XlNQLhQFvbO6rWG+r1R5pd2qvjV67JT85qq/QMKU9SreFEulQw9dkpRThzDz9NJtiUqtU6Rl+Bp15FVqi7s6MSuQxZY2CVPHimpRNRSktTMzo8R5KVed3YmtVduxb09hsPwpN79Y5bjqhYvqTSjZQisx5bHXe98wNq7dqvqwSPPp2CRq2hFLqmJyr6CHt9B/Yv6vSp44pChL4WalNp2rf2+1QAJfoaRZEsIJVFobc98IAOsj/Xg1fi8xc+93mt0XoM8D3DyQ7obFgyYh2JjErEnutASxvZiIDYp8oz2Qygaweema75KMhexoskjmTrnj9/QbtwvHNzM+NAPtmauF71EihMbydbLVWSoIMH5/Xe992juekJnT1xRpskKgWyXqVF3ycp2kEX4yRRnwq7RzCyroP9PwH2q1jXmBOxnnPwFQQMxyrJXh05rq6ujYPXzg52HSJ0N1WIEqVJRSoDWwI99bqFLl9a0+ZmX8GnomiTw78YbpEPiuGbcw6eZnRNtsYJkiy5x1EPLcCy1pUrl0m8esr47OBhYfwOAd0cSvCrgt7UKjXVqjX0IgNLyXnHrVK2RgmtgfkJ84zXOT6mQC4GK3jDIQbPji6xjnh5rkXYh3WZRviqjMTAxpBg7L0f4xwTaAM024jRUQvimSUl6P4ImW6jR57r1UpDThFJRKHgE61R8VaxY2eMgMYcowE9ldDER3nnZb7DSfBkxDN+TIMHikpJaawN7MbW6o9K5b6qHQL5ExcuKKPSPLO2qcN3v0nHse3LJFF9aP7DL39eIfLas2eP2tDzlne/U3e+5c1a2LdHA+UE90jVyQldwdd81w9+v6oEw0O33aY3v+c9uu+979fbPvw9uuFN92nmwGHdQiWcYlcTe/br9vvu1z66e7e/8R7t2n9Ac3v26XbmTczuUn1ul4Z08/K5WXWqsR568ms6BY7tnY5KEu8RxBo5PnhodLIEzGRlNGbWZpDnWqxkzOcgBK04DkrQZx+cAqOgq+qRv/mzBFk459DHDF5n3I/VpwuUw9cS3nnWMX8cwYeizDHLvgb9bZm7wFx05A1vRHdqkmzggEtOgW3rcgY29vM/qQGFZomvSRPqhxEGGBWYVqqCojTUJ5ubPnqXZm5+h+oH3qWt8pDWtysaAqNMu+rFm+r0z+H0T7G/dk1Ee/g3ZK8zZwZvGOqckyfQ73TOa3PrjIYE6FNnv6qL55/UFz737/Urv/yP9W/+zT/Sl778mzp39iEtX3tGNx5Z1Ki3pTQEVaOKKiQaoaxqz8JhEgKvAS1cj2Hal4sAf92AMCTnnJxjPe5NTEzInM7upSU58KgksUZU8iOcXkApcow8x4BTAmy3P1AXZ9OgWplg2DeBCwcp8CvDgGzPeXNrXQ7jyfOB5hZm9a73vVtvp6VlCvVP/ud/qSeoeiOcyIVTJ3X22DPKqDrDqCvPMyAwVv+cnwZj0N5Q0d3AgZYaFkNFaSTvS436m3K9yxosH1MtW2EvqqHvf9td+on3vUd30BLbOr6sx//wMW1eWVc1xPIhKKSp4saETl+6pn7eVZ3MPesOdPnCFcl5ZXku74M21tcV4MOb7r5LsXOCBbQJM+TX41gwL5Pt4QYcdJyk6lL5bmxuyoLCFsFqfWtTK+tr6o4Gas3NkTxIAx8rnZ5VZXZe9pfUknpDi3v3a4rPcVqRC0E+BLooTUUYc4l+Gf1B5RgX2CsWVo8KMmVdj2ccDbpcGmqQ92hx9lQgL09yGHC0VbZM7tk7qTsXEm0SqDpbVqnUtcre4dDFOnPuoqylHLmgfNRXHGVqd9b0bvbyfuAHv1dfe/yrunDxnBZ2zatCN8MhUZNNaYh4KU0T9HOg+blZ7dm7G/2ZUBxHeuihz+vs2TPo3UAZemOBvAvOFgj7vS5dmrZWV5dZu6MKdAs5Z7RJM3C3wLOEDlaqFck5TRCkb7n1DTp4+ICWlhbVbNblWLtETyanmjp89JBaky3VSCZb0xPMr2pyOtE7332P3vbgG0nMerp6ZUPe1ZSwd2gwB6zTR14WvPTyK0EvFkkWVtlX3yap6KPjJfLvkqTsIM8Se7fqOopi7LfN6iVSEbYk6OiSfDVIlifVbo80OTHLuhnVeRd2lePg6eDZEHuSkwIyrtEKti+iGb0OHJIk4bkJXb14URvgYLLvUgwwFWdcELyrLMYbnAp01BJkg9eDn4ZbFAWSyx3mlhoRiMf6i46IBb1zsmd4Gqc/0PTMtBbosE3OTpPUZFKIoKVUd0gSwoLBBj5hgN+wcx+CPJ/H58Aa0K0bkNiJl+O6fXdA3imChiRNFDAW5w2sU61RE0yQc47l4Rn484Zv188DePdZN05i7CqX6ZatZUnL+vYm7euLqtRq6GxHD7/wjD7z7JNKDu1Rd6qmHgHsGknWqeUVVQ7uVUkX8gd/7C/pAx98n6bQhfd/9weVTNS0AR/7+KUcGRSMAQl0hjylUAAAEABJREFUir5MkATXm5NKaVlvUfQs7NqtKE6Q4Y6ycRKUgU+hEl9jf6fDnjX8bBTYZpEPldGhHWBneVRqq7+l9toltaql4nSg9nBNvdEO8t9RSUIlCC8ZZhPiZTaVYleCWVwe88g5+MS9AD+9SlhXyHFuz5lOlAT1nGInJzHy+IgIfxynCRZUUsln+IBMI0uiSVSH6NsA/9AL4DG4psHapjau9pVnTWSRMCJWslU45ax8eSA6zv6jeb+MluP46gHJf4z26yHLMzARLjIVxlr0sfHKdM4NpIf73BXJkExOkpPDeKylOnATcs0DWjj6ds0dfod8uk/5MEj9NdWGO4rbq/r8x39Zj3/lt/XkU7+tj3/8n+orX/glfeYT/7N+53/9H/Wbv/GP9Ru/+S/0m7/1L/QLv/A/6rd/m73oT/+KLl99TnGyo0odgZTrZPYx+jEE9kjZuAofaNDLlIObT4KSZkX25Y9S0uXLlzCySBPNFsIsuOJkBmiKkqOYzjmcUV0TtNz3LO1S35zv5iaKMdA21UyRjRTgSxJHKHysAWu0XU6C4jSMnHaYn1aqqlRT9XodlHyo2blpOV+gZAPtdDtjB6haohbB/bd/73f10z/zP+kilczSwmE5N9AIoxCGVjBKFDaAV4DZzkk+xNru9FWtNZU6HAbbDRnZeMTcWhJJOGjP/CQeKA6besOBlt5/70360Xe9SXubVT3/8GMqaHvNsvee1uFBpalTl7Z0mQq3MT+j9taOmklNlbQiqz6y9bZKKo4WziiLCvXs1/ww6hT6Nre2VcLCPs6uMdHSNMF6cfduze9a1PzSLjmMLE4SJRhq4Bg4zi7ukdKadnJpE2d8bXtNXZzeRWCdvnRRPVqCVjmOoKOEDqeRIgKhp7IdEkz6VK6jUSbngyoY8PraqhzBfIKgMBp2ob+vQOIU0dGJSB9zEqMuDtfXJrT/ptv1/vd9UB963wdkfwHq5/7Vz+vxrz2lKToFiFQwXxnOIfgY+TfpyFR022036z//2z+F8+/qc5//rHzkFKVBZJ4SkoxiJ1BBXCMZvrvoBtSqqUqc5p2336YzZ07rS196WJsb6yRGq2OdsEDeZ6+132vz3ABdbavXbWuBLtLM9LT27d+nxd271Bn2VKvXNb+woDrBu9maoOI+oAjHPyQ5ynCiEA/OQzogG8yb0969e9VqTWpyugX+dQ1Gmzp606y+h730N917SMtrZ6gUN5XRveh2M3mfElSTMT+bJKQd9DdHLtu0+M0JOqfxq0fnwJyvC16z4FMj6RV4bJJ8joMEfBnEXhvbHYL6AJuc5DhUhzb7YFBq2C/gT8koZHotHEbkI8UEyF63p3Ewt8WQZYa8Eue1fOGSnn/2OV2jei5RtBzbM3RsBPAo8WMRuhNFQTZG6EyeZ+rz/Ba22iIBskBhsGPzSQT3brfL3AhxlwSvirqDnuQ9wTxXtTGrgzffqyxvIBfHKOSdZzjl8MQzr4Jtl+hIu9NG/yqqVio878QkhTiCV04+BEVxLOPZ2uqWVpY7mkB2+XUHKbG6vFRAk7yTg3cKTpeuXiboDRRVE505f5b962uK0XFh+6sEy6+cvaSvXbkoLU1q5ob9ai3N6+raNb2VpLOLD7rp3rs1rKdaYdusMj2ppJYqwJ+SSmuIH0kqiWokBMF5FcNclaSiEjmM6CoMByNcR6Y4TmXnxqfS8HSGZ6YRMC0RE9fsOu5fBfcMb6M7BrbHLpipPj5iAl2axw/soDcXqM7TJFWKD4B4jflQAgl+4D4V4FWIExVyDIMOYO9kyYJ98pyLuQhBLs/AecjDmQpkYvdDFMsFr5hgXqVTU02r0JGM+T+g2BqZjLHHDD0cdUdaaRe653v+mgaVhuRYS5Ljn+RZ09Z1MtoQkf7jeaEEpghQDk5wTy8Px8ev3+P8td5fv88zdv7KHJOijTHxdtEB9fow5XQ44AKGyxijgLuLNQpVudYutfbcqcn5N8iHafV2Mn358w9ra/mynnr8c3ru+c/Rlnxe5089omuXnlRn6wRG/LyGo3VNTaGElUJLiy2cRODatpqTqRoTMQZpn3OV4GTDOwy1DOCEKAIjEi59pH421L79+8nGZ7RGALCquUCRmSgh0NKGJFM0z3nkHcqeqIKCDFHIaq2CQo9sKsMxU0pqVeXMu7S5pl6QQqOKUxjhIPrgiMIxa4bs3wy5NTmpgsUGOOEt2rVRo679Rw/oBz76Q5qam9dnv/Cofv9TX1CPYKWMB2mnefaWPYEy7+6ovbmOGEsNcSRbbBVkBLQ+++tc0HRzitygqh5BPmcroZrUNSqHKuM+NrClrHtFrbinm/bP669+//u1ff60nvj8I1pfacu3moom53UemHmroY21DdWTqrapykBYYVRqodlCjXINXY4sCxWuUI4jmpqaVrM5wVyCUgGfCbpz8/ME9VlNzEyN+VNrNhSZk4NPpfOy6nuLwLxNq/zLTzyhazjdeHJKk7QD//ChhzFAcMaxOBxvTuJTEvQKkqIegXxtdUWbG5sYaiqHAyhx4kMcfH8woMrtysG2Ahw88nPOgaNX7is6f21HW8OKnjpxTS+9+BJ6tqw33nG7br3xqI6z1fDZP/yMTp44pS6GX6VLgI+Q9xE6VVJVd1XFub7zXe/QTW+4Sb/6679Ca/aCemT6zpdKSKBygohUKIo8VeGWCmzgrW99sybh7RvfdBdBdlZPPPGYrlzhuc42zrJLYrgB/Fxz87Podwu9bKnWqKnKmF2c1+KeXZonMdi1b4/scx0+JjjMEEckjDtjXQxJYNVcQ3RbyKTkU4Antn84OTWlhYVd2n9wCbgldlPq6A3z+uhH36PhaI2k9rS6bG9kbKm0t3vg3ZFzDrq9jI+T6GsgKFWrVQ2pbCwwbRPgIxxnTAAbIn8PLo71tglsbXiwSXW8gyx6yKSH/LoEiU5vpIyWsLWHhW2aj/AhyDmnAgdtwcRGkRv/ovF1h52kHtpYt9/tkQStMTdHFn0q/a4sMA/oKBheGWuJ+c4Z1iVn5ZiGBklQBTwN/xg8bd2AP6gSzOy6OLeWeimnKokgD4FeTYqRxfTecRKSjXLlJBelRKAbIre+RtAXvCeQFFyVIvTQ8bkHPnbF5koePKQ4SRRCRTvbAyX4kQJYhqthaXDjFN/ItRw9GiG7G269Ses7m/rEpz+prz39hJ479oK2ejv6xB98TE+eek5rdOP23HGrpvbvVmWqSdIx0AIJuCperha0i+tKIoU0UoHPLkkQSjwwzJMlOhkBTSpk3/9pEPASHxQ7D7YOWgqm5dwuwB0quOS8SaKQ2XqOT++RCJXIzMEzVwZ+8pjK8T/TQRs58AEoH2JdvramA4eP6oG3vl2R/YMfBT7XZGajROY8TIwuNOK6iyLJBdnzDp6OIZcl93Pl2HVhholtwXyV8M2wc8wvBb+dVIKvC4Ejn+XGyZbN8eAccT8Bt7XOQDN3vk3ad6tchUTM5RLXxfzrw56VoQVUffsXrBpPMmTHJ9/8g4XHsL/5+n+Iz9/RWmDsGOP1X/2AnY8v8sPu2+D0G96lMloi9l98djHmrLFHlcU3qrp4g9b7UmdUkLVOjpWqhmFMTDTVnJiQtRgXFxZVjZNxdZxhRJFzKOVIxuU2AdGqiAIl2MEpWRB2ONMM4Yt5QqguRLLhUZIIYzJhT83MqobDtqDgHKI2lBn2GP4JhS6UoThckuf+rsUF3XTTjWTX13CIdTmqzTJyKjCUzrCvpFmTA/4IRRtkuSzAOOcVvNf09JRKAOfcCyGohYPctj1SHInhfY39qpME1hb7n/e89S26TEv7d373c1QWGGcWyQ9RU/aaBgSyjZVr+Gtww2kWVOE+SM4Gcskx0ozg7uBFEiKVtJdyhgePCEfWaDTGQaKWlJppZvqBD9yr2/cs6vxzx5Wxvx41K0rhywXWMafcJUlw8vIsMMQhz+MwIEeAg/fcgQexOQ3oDiCyjxa58TOwtoO2KEkINpls3TjBhDxygwcdkqIpgtdlaJmnHX3kDW/Q1OI+1WjzNadn4GmqdZQixlEEHKkjkXHdoQY4kR1ahG3kbE6gy+fIAlslVY3qK8FB5/JsPZRK2TrIfKw8JCQek3r0mQta2+beMNY9d75ZzUZNj37li7py9bxGVO1334lRI/hjL72kFxmSk72gXgGZ1WpV9KWqWXhw9xvv1ke+j7b7E4/r+Inj8MMrg64Mx1Ji/jvsI49I1qrVVD441eFrJQmanmpodnYCfiRa31jRCq31Cu3zSarwialJ7dm/VxPTkxJ61ZiaUKVZVQZOURLLRV4N9janWL82UVdCR6c+0RjPjQkG1vqcofOzuLSoiLUKHFOgQg7gHiOjGuu0JiYUI5c51ltE1z76o+/RzTfM6uypZ7R69ZIaBOx+u6f2Tlve++sByjntoA99qtw+rfYOidXW1qbsOwMDrkXMM70eofNV+D9EVjnnA3Szi+Nvw4cRrOwQkK+tbePY17W60Yb2LXX7I5UuKENffQjywUvC4rCV4LwCsizhqeBBq9mUVVcFMNM00QA/0CF5iEkq0iRVjM9IGA47MBhRCHTWamP9G6G7Q5KKeq2unMBRMAznNt0HS97FOkO2YlLux0kiH1g5RPiflpyPWJ4ggl3lwBjjQ1Ao8Q1Gv8DVoSsZMAuwtyRQ8KTgmg8BapyGPOvQg1q9guybwOQJ71R6yUWBdv5AHhlXSdSEnK+wBfQbH/strWyuanHvLv3uJ39P/+oXf1ZnL5zQ/e+4VzfddlguSD3kkaapelScy8tXkdMGutxXxFqVNFYaJ9CbjYd4OcYIOQxJODL8RxI79EHqoq/bFAkZfkzwu0B2Vg0bL20IXRr7QugGhDrwreDcwzePlFQ6qJVKnh0hl4LEysGXkjl9tiC6JHe79+7TBTosQxJ0LgOmxMeW4DtERkOWzRileEyBBMB4aOcGw6ESdiNDr2wU6EvOAC18IaDAwznPR3gqBuelDyqQg5BBlYQuRjeE7lh3r2ivqKxOaOmOt6tbxoLlcq4QTxowxvUzyDLSgM6lb/sGW3PyAlk72nAOxrwyAM+nbwvmO51g8L95OMcKNl5Zy70eNLth47XuQ4ARwQCUbCBajt843z758dSgkUvVI1t1E4u64c63augqEgLwTqpa9YvhFEh9jf2yrfUNxdxLooDCbuupp5+korisKIqVo0A5Qo4JVubc1zc2uIaSYGweg0yTytjQx4IBdYMJYlxLtLS0G4XSuKJ0LnBeIu9CpjA5yUWBgRu/PEpRrVTZd5rWoUOHuT/CQTflcSqooWo44ArJx+ziotJqTQMCb58xJJAKuIFgVyooSapqNltqtaYICguK0wocky5du6ot2qsD5ewdFzp62+06cNf9+thnv6TPfPERmcH3MdhtnKg5UmvNVmup5ti7bVH5RpVYZnx9guTatWWtXrkqTxD0VOdJiGWGZfv/KevVkopmWk1NgXuj6Oodd+zVu+7ao2+Q+GUAABAASURBVDPPP6UhrdK9ew8oaUziaDOdOnUGrCNldAa22V+eZq1cmUrMxnsnOYb3yCHSuJOAbJ3zZMJVCROIcCYO+uOQCH+MXKQOxr0GHUqCPIF4C0OX8XZhnyoTLc3RVt514LBOnl2WBoXy3kBFH87AywH7tTnOqElSYm1COalMIoVaVTFVVYG8k0ZT3mSgSFG1qdJX9dmvPKW73vY+ffj7f1i3s+c/O9fSUbohP/wjH6F9fqMWF6bVmqhrcrLJmNSF8xf1LG3dLtWgVXZ14PkQFLFWpVZTA1kvLi3pRz76l9Qkifjil78ET4ROpfCNVjHENpkzMzujJEmA2dI0sBsE4N1LcwpstcwTePfRCq8Bb4FEcZq5k4yFPUtKm82xbtk+ZgxtDT43kZmNOnhOTLc0yfPT89OaW5ynAzKjGfZ7640a68UKAceGXQwssOLABKOMZy3g7AHvPbQ9a2msyUast957q/7qj3+EGZs6dfxp5SMSU+xqhYBiFfhobIelrqFXfYJ3hl01mxOK4ljLV68pI1DV6w0FnnHIvEuS6n1QTPLgkK8nQRgAPWe+0pq2kWm7nxOoOhqgn/brjynylwty6JJ98a2PTpQkR0gXmyxw8oW2sWvDPQGOjSpwPTrohE6R0I+g1Ry/Bdw4RKzoVENuVkXucL9Pt8VwTwl+zjl57xW8l+SxD88xUmlOwnl0ho/MMRqteBDXnXPj+Z41DS973uGfbD3Zai6oUqkrhUbnY5m9h4De8+w4gUAe8wszzAzqE/C4jBVJCuCBLT765OP6HNswv/hr/049ip4q8p5dWlA37+vIrUd1+A2HdePtN8ilQE55LHF0t6YF+srhVYDmEQE6w052trdVIpcmNuHAxPyjs4msbrKKmGu+pIJ8YgI6kxVCgd9qsz2yonWSCJgiWCEPa0owHQJ7hOyNhwn4euflnJPkFHwke2XMsY6YJVcBPnlXjoP1kSNH9Tu//TGSgK7SpIpMS7CyJ5AttsIFwXwuOHlgOQWganwth8e4FfkQFOKEEXPPg971tcUnluFxZhlTKQAcz8t5yQd5cLVfsbZbkeMO+jxcGYpcWmVelfCrQ7a5nHNy4MyispezHy8P//Lxfz+8zAEH06PCKaWbkeJgInVh3raIl7rtrrfow9/zgzilXTp95jytUrLLqKJ6paaJel11gjvS43pX+/bt1V133kUVP6Hnn39Ox44d07Xla+N7aVpRCF4XL16gTdsTS6qNQ+4SDPoo+XCUK0PxLUAPyR4T2iuHDh/W9s6OLlw4P1Ywa8MVnOWMEQaYlyV4+vFIcMyLCwta2rVEi3ZVXJVH2zPoGZHNeh+U4CxCHOPwW6pU61IUycWJIpxPozXJ51hRkioF1vnz57VFe7lPpmx77D0qCGtNZjjajP3b3dD5HHv7v/vQ55VHQQMcbRQcxjuSOaiQBmX8c5GXVXBmzDFGXNK+Pn/spBKy1ybBO2X97k5HI/gwwpHEXI9HiaaThupa04ceOKjvf9uD2jh9WuefP6533vug7rnnXvi6qm3a7B4h9XHSLarHgmcF5XJBjmG2WGJwDaoa75xqBB/jb4cKbgA98l7Be9UJwEMCcbVRk/0O5yp7x4fpdFxdW1OC4+/1nVxcV4S8Z3fv1SNfe1pbm9vjP+24s7Km9ur6uGI0x5XCvxCiMY9dHPFcYETwvqKEwBBwqB7d2ehkev7kJR2llb5waEkD12ebZUvrG5flw1DTM001mlXNzExqZeWqDqBbljDOz8zShn9xrF/iFaIgCwIJMgvey0NnwLmMcAy3vOEW3XH7HTJZFuhLQYVmnYjJyUnW8KpPNCQvgnxX3ju1WhOyP59qAXx+15z27t+jmGRsxF5mwby0XlWLLRnr7AT0wBKHWrMhu+6hNSSxUvhlw/gWU/1bIufhhwVbC1qmTxkt9xH7mwOcVUBnrg+vBN2MfNCepT2aQ8cWZ2e1e6GhD77/Ht133w26cvk8NnhC9WZdHrq3trYVx6mCj9VGB4z/xgeDY3vrOYl0nWDearVUwZ7iOFGH4Nlj3ThN5Bk9bG6VPfQd9s3z0mODkdJKS6M8UlYEOfARrxA8CfPUGI7n3NayUcF2NgnmVZNtiOScU4b9eudx4oXiKCIeFONq3XuYCCzr3tiXGbepOpmuNEllFSIP8CaYmF3b847J8lras1eVam0cfDLkOsJXxNhOjyTAGwA5jQ8ofE63YcC2jz1Z8sPWTNANXAZ4ZcxzsnP3Mi5RFMvkUkVuVnwE8C2901MvPKdOPtSXn/qavvDYI3rs2ae05/BBOku5JudnNWCtDmst7FnURmdTvawnj62bj4qTaHzeftnORgRSVpX5yUoSC/AEqxx5J/AmN3TAC96AsPG0hqwiJlnilIODDxJoKmefu2b+lnlO/INofo75V2LnFsyNl2bjznEHHibwNifQF/jAFvpdEvyTKJIlWFXzB0666ZZbtAudW9/YHPOmxI9YcuDBIQbf8UA3jZeyF3BB4WVZSXY9CkExcwJ24IHvghc3GM6eeNVwcs7Dg8A1dAQ8OZElGjubWxrsPaoH/ubfVp461V1bg41rauOPCmym8MxXgI3AAAHe8kbsNw8D+HrDOR5mvHL/j5/lSgnS324w7XXff8KzJQF2PFBuW3Ms9VcDeuVZu2bpjX22c9oSsmHn3zSce5kWu//KQMA5ZAxxEFlI5FRVnNflMjPEWHv23K73vOcn9Vf+2n+v0i1ou1OoTzAYjLpyIR/vV84TSD0CNGWcnp7UG1CQ/QcOyH43+SyB8QoVbobCuRDhKHJ1COTOgQsC2kSIFnR7KN0ARcq5NsDJ9AnEe2hvXl5ZVhvDtUo7D04j0r2RSuVZwU8vgyk0viCwLc4uqhlX1F7fVOS8RlTh3kcYQiG7P9GaVEIVNMAo8rQiX2tIBPk8DlSS8dhIPcp4+fJFdcmiJ1D4EYHO2JuaQwG/dmdLjqB0+9u/R49eGOmf/dKndO7YsmouaJR1VU61lAfg8ZADp41rK9q4fE2VKNGI9ngE1h0ShS32l9s4ws31VdXrFfieKR/sILo2e389OgV7SJrm9eAdR/Tht79NZ188pmOMhZuOaPLAbg2pxgbsozfBpdmoK8LwCvArTG/KgOSdsDghFh1ozaprfDbH4hz8IHkyx4jjHXG0ron91bFBPtAmrfLJqWn1qaiykVOlEo0djwvGn6EO33JYKxub6pCEpPC4yEY4ypHGyRU6lNRqEjyMTJfQyYHtyeaFUjySfRHwscefU7ywpJvf937NHDyqBPyjOJE56YmJCQL51NjZFeiD/dWzN7/xTUpDpIW5OW2T3N14001Kkd2zJIxV1kpwWCV4CB2Qj5QkCbxr8jEQoKd0mD3BDfi8uLiLBKElx5wQkA8BfkQiiZhUm2iqNT2riCBRJ/glyD2PvJJ6XdWJCejBLqJUE7TBp+fnFLG+BUgfe6ynUG7/gIepyjknC+LdXockZ5sKua8sHzIGioBpuDtJVtmM4J05pRC8AvdG9sVKksCZ2ZYq1Qid7WlyItXCQqzv+p7b2Fvv6vyFk9ogmZIj+cqDtujMeBdrempeZhNOTqnhl1aVIcPgAzxJtXtxt2anZlQSDAvs69rKitrYcdKcVIgr8tA3IJsbZkHHjp8lQehrCH+GzHE4dsM3xJEi9CyKgxx22Ketm1JFOh9YO5cF8lL2r0BnmAt/oFSe550DM0YNmZlexnGiZqOpqakpWUfBfIcPQXbP/MEI+ze5LiC3QkApC+3QJSuMyd6r2qwrhAj37lk7g1cEa+4V7Nka/wvWKnwEN52GwPI2NyQK6KjBN1vxLhBQC0XgaQGsSnflM196SMfPn9EnH/qsfuv3f08HbjyqlEo6JZmLodVgdQc9GX5RHI9pNh7F2DfKAB6lUnSyWW/K4Ees26Vz1SWRqhKog+ADIyBz74Ni5pbwp8Mc+z7M5CT6bwTDx+BhB7IajjJVK3XFyKg0XnAtM/+H8hZFMU6WGo2mHHBMp4wWS6RiHyHvTCWJXQ/eOXho/LGj4TjZmtQNJO7Lmxs6ffasKrlkv2XCT5WsIXBwzimCP4LnECTnvBx8K1m7BJlSTmKOQ3YeG1eIdX14YwcQuM2Zk72ciZdhTzk51hNwCnllHC88+bA2vvJ7cldflOusazLf1OqXPy5HslSwpsOvJZmU4k9yH3jKYP7v4+scKB0iGw+nEqFIjn8eRjFKLylIPtHufUf1Qz/6d3TDjW+lpV6Mnb0ZpvcR530Uqj8+moAnCJgtnOKhQ4d08OBBzeGIL9k3oWk3r1LxtVHcAc7aWrsbVBgbVJldgmYPo8tRyIwxVCk7Hjh6WI8/9aQcRoivUYYTyblXvDwcShQRPATuHoU7fPCwJmsNgnFb9o3vDENIcBylkyyhCEmsFIcSUZ3HNRx1kkjcrzQaijC2BOPatXtJ586dVQ2HmEJfJU7HgWRAhljFiRQobReFOnTLbZrYd5O+fHpVRXOXqvWW7Nes8C4CTXWMrq0dTTYmlLBuXEk1xIFHaaIewbiHMzTjMwdh19q9juxXS7pU+jnOvTU7qxBFuunmI3r3u9+ir375czp78rjuouLMCMLXrl0bf7t2hMM1B52NDVCwwqu0crJwoGLcklo4g4oZRFHIjLwOrf1eX11wyJGF4cGTCvDTjvVaE0clRdBvLdGV1TVMUvIp8sYplPB7i4TH6HHg6uC9ySSlIk3gqXc4EkUqOCqqa2V7qC898aIm5/dqu5tpbn6J6ne/PHK1tc0Bl/JiBUZQHCdK01RREutjv/9xXSWpW6ANbfvmMfxrsy//2c9/XiUKZ8N7eyZWCl1pkqjCMY5jWZCoI9sOdDrvgS1FwB4Q1AY4uRi+REkN2iJVGpMqfawIuSc875jnkHVA/j4kaJzknOOHVHKwXyEqxT9wsCBj9FvQcyRVSYhkeATkF8eREuiIoyBDYYQeRcFpSOdna2tjXJmW8NQ5Pw4une4OKuk1TxU4OTmh+alJVeHx2+9/s+6582aNhttqd1awtx3oL9Sns5Ph3FP4NeDchgUY0BrjUOG6JW22lTZLopaT5OYE+jRK5fk38pCUxtrELvvwpd8ncO701CH5NLw8tFZrVaMUfmbwL1YEX4bo4PT0jLgte5UsaMFFXOlDW4ZeBfjgnEOXsjFtJqdSUmyyQRevXr0q010uwY+BHfAlA/XoVA3Zxw3B+O5kAUrAlQv8dArByzknJylwHEFPSQWa40esa1EAW1y3o3MOfAPPBI4xuOTwTXII4/KVS4orsRrw+DMPP6RTly6oSkJ+4doVBfRsnUDXQH+sm2U6ZzZmMEfY8SZJOUzBnmK2s7BdeOdRjFF/CE3leD2b61knjiIq4r4SEqEYhno5OefUJsiPhjmdl8ta2rWL5A8+YccxfLPnxKvEjqXIlgJvw71ADvmYTxcvXVIVf9ZjC8T4GAPfdA0VlD1gfCrgi9DwgoQzR2ZxFGsAn7r44xG6xTOZAAAQAElEQVQ2cPS2W7U+7OkauujgW0CXnM1FfiwvEJW9TG52HI/xByfD0YZzXtdfToZuDm0ldMpJzrnx0PjlJHikQgrAcIwaHZ56q6G7bnyDHJ24S1/4hE79wa/qK7/+r9TBVhI6J0zj6VJ5yDSMBorLjl5ZkRv/ibyNMXKvQQzckrHg1eM1pn3zJYPH8MD0sMvZQBhyGHAyqfvu/5De874f1dPPXKYtOhS35bzDeaZqNRuapJJxkqppRXWqWctG7Qs+1j60LLxGEL22vKyTJ09RZVyQCX6bltSwxIGQ8RYo4yhIWfDKMIBKa0KL+/brIhXugErXxhBlK52XKWxGUC1BwjJgu2BOfGlpt+w/tCgI5BPNCaU4s+AjgahcFBRVEsVk2wUOMsfQRhL7hKyPwzcFrNfr8t4pjiKlSUVdOgl9AuYOyt8Gx032cnoYSId26dyRI5q56S791hef1YW1IUoWY5AjthO66hFwTAS1Rm3sGOaXFpU5oZBOk3MzqraaYhF1adkpCVyXrJ2fNGtKJxpyaaySwBRSr7ff/ya9+fYbdfnUSypxdLfdertS8Dxy6y0YR6kq9MQEDB/C2IkEz5ExAPe1tRVdvXBRAX4IBzmCzsR5su9MBQmUnFMNWAlrea5vUsVbUOwR7B18sKDdx1lWcBptrj3y5JMqYjfG1/5s5Zj/8NVkPYYBP6tpKodcktqULqx29Ny5Nd3/oR/Ugx/4iA4cvmn8ZbangTMEbgBnCwSmqfgxRSGBhlhJkiqtVDWza0GPsnd5jq2NB9/1TnnorDUaOnLDDfrEpz4t1EKBgBmQl3Ne8oF3UK1Rl12X86hGOXacgh5L6kY4rTitKk7r8K4FzKaSWktlVGGkKkIqRYkUEpUuMAyGRLzih64HF0NY9qOQM6+EDuf5SDmOMIKXhrsFvQIES2wqh7gCvSngufE5gmeWEDexmzryK4FlfOgSVAvmGuQG2yT79+zXDQcOaZo5Rw4s6Ed/8P3av7+lS5dPo5vrMkd+mq2Yjj0HXZa49EkW7QtyGdW1jSSO5aTxr8O1mi3t3btftVoDdcA5sm4b5+5INjfpgu1gj2sra+oBL8fIjK+WbKXYjQGxIF3FAdeqNZlt5wSxgnXM3kRwKKDPkmijt4QngFeKLOMQ7HGtr6/Je6/p6SnJOYqDtkKIFUWJLl66DI8d5zG0DQhY6Ci846JNlQ9eJsPIIxN4JOgtGTF+w/gwDp7Iwol5jsHRZOA4NzCe50KICIaFEnDa2WlrAbv89Oc/oydor++lnX5ta00ttlQOHj4k20qwwF2WpboEzJy1cngSAcPu9eCz0emhR7xyAqDptF0L3itJE1DMVeFYjvEtFdBB3mDmODc6u6qy/eTBzbFOgU8L3o+DXQDvwHXTF+ccbCgljt57bZNMmwwG4GAyyeC7k4PXFdn1HDgav9As7pWsX6KbwTv5EBTD85z1siTo5rfdp8989RE998xz4wo9dl7G1xx9/WM4+vrLOSeWEqxAvOBln7kwTmopJApGWXquMF6+56CYySoKaGBd57gCHT4E+JTK1yqKklz1tKdGZaDWbFOH771PIwTnykKFH2ioTMaLpLMqr//kXjD1tWiyyyj1uES042vNec1r4we5w5E30pAN2E/gDcrLRLv33q6f/Kn/u4qypTX2NJC7zMOF4GXKPKA6SHC4Mc61g7HkBBFzWGbgZhQzMzOKkwRHMqJlu64TZ07p+WMvqU2w7NIKzhByDqwRUHOAzy8t6TIJgN2XD/I4ppI5WVlqBOwB2abh53nGOSdrVb3twbdfd97MCT6SD0HOexzfQCFEijCuobXkuDbi4T5GWJSOhqk0iZNZIICYc4xYiwdVgMuQOR0Mx9r+XVqnjZkpuTRoes8ebYcJfeLLL2l7WGEbYTD+s6EDgq594ap0Xg44jqp1ka2D1tysYoJnlURlcn5eRRS0De1DwwNnEXCqKW29Anpizms8F/mh3v8OWs7FUI9+4WG1qfoX9+3RvbTgX3jpBXxogUFU5OGPoANQ2qZy2NrcJF8IGoF3jzZ1Anz79n2/01YliSR4cPLUSfjSv/4sdFoQqDWaukY1fIHMv4+jJh7R2ZBmwXcAT2uthgz/tNEg4KaK4aO4XuAwgkcPCA4evp+6eE2Xt0e67z3fo6Wjd2mgWDMLu7SHhKssSj366FdkTimOY9Z3VGdDOWSVphWZs00JYP/F3/sv9dP//J/qb/3d/1x3vPFufeC7vktvuI22M4narbffroe+8AW9dOyYTE8d9Jec2LAg1AC/KdrjDbpFNWAl6J1dr9cbqkGjixL5pKoKsCoTk0roongCPAoi+QhWojfgE+H407QqAducuiVqpuvihauEj6YhhZxzSkl6XOBZ73neAyeogO8Z1VyPQFlJY2iL5B0P4yxHJIjdzo4CU3OSgcCJBYMB1a0FBjPfSpxojopxYaahyQmn9733Xr31rTepWkO2JINl4ZQhyx7PDLChEtAW3K6xxbVsHRwSyzo6Z87W8C3l5FjHFjU7skpqG31do1KM6EpY8F6z7RT00pK6DLl66PHBK6CvI2xuBK7HXnxRwi5sWySn4i+NTuAUBJIEnsXIteDZAfpnNHnnFOBNFILsNywsAfQhyAG7QB8ee+yrcs4pB458UIckWs6P+ee8I4nKFSGzNIlJmodSmcl0eUCgDU4CjGL8jmOuSo1heTt3TMUuHGsnlerY99j3B9p0wx7+8hd1/NwpLWFP68ihAp8i4E/jp4xnFhgDuBTgVEe2RpN4RfCiweckTmR0p2kqG6Zffrymk/k7kwOrKwpBJcE0g6YSnhTIfh3/ad2Jpd1Lskdygi5Pjf3oEBuy8ySOZHAwLyNpfJ7zvH2vp45Ox0mCPiVjWgc8Y9/H6KJn/UFH5v8DeObjJKuQ4SH38lFewceKW01lzaoC/gjGUzCcZj+6AIch/CZ84utKvfIMTAULj65aAluicwWfAczbgUMYD+8ijQc0S0y24YwaMICQAl5aPBgnIegSl2Q4RxppslHR+k5Xe26/T8muPcqAZU+WfiQfOuqvndIzn/89g8iafyHv60RrTOjrnf8HRGS8pGP5l8frLYWC69XjNeYZKFMAM/ACFha+rsM3vEk//KP/hRrNfTB4QgMM2eYMcSxDHIpVFyaoarVK5r2j1ZVVTTQbOky2awGuNTmhJspj3xbeS+UdY/gv4pAvX12WfTEuB48c1HMUwKr22cUFXaIlJz4nOPoSh1JwXmABJUdzNs55+YDB8JwlDzlOxioUbqOjQEQDM5RohGLnKmXtbYPPHYl7jVZLCY6s3mxqfnGX7MtvUZIoimOeL2TqnKN1Nr/g+SRN5PEgMRXLroOH1dx7gz7x2DENixqZ9oTmCFpLBw+psbCgnKzT0aps0UpzVIwZz0ZNeDA7p9bconxaU31qRlPzi6oQUMyh2lojAoBj5YR1qpH0Ex/9UU3RdnI4UtvGOHLLG7T/jrfo9OVlJVEqD3Id9lR77c7YsVRIBlrweWn3gtZXrmmAs/Y4kx3OM85FK3VEYiCcg8lLcspwxCOi9w5V+E63ryr4pNUG/CrUoq06Mzsv+5UrwbMUmozXcWQGW2pUYHAkCb08omW5qpvuulcf/am/pfriknwMfjg++85EzD7tkcNHZPvizz3/PF2ai6ob/3FOAd64GGIRnHVS+jjAtFFTxFoVdGjI5z0H9uvRrz4GZ6S77r5bAbl/jrb7mF/2nHeyV8kP7wMyjDSg6uwTnIYkmwE9LhEo8UMlzxbwd8TcwgW5ECvAS05kw+FMYvCOk0Qp/Kyj0yUPm25ZoEIVVPA5xxFHcTTWoaQKvhb8gRVFwPNhnHiOcLbm1KPgldHZKXCUfTo925vr6rOvaWwM3CvR0wLknA8K6J/xes+e3Tp0cJ/m5ybpqPT09gfvJajfr9mZCrLOSERLOkyZ1jbZa6T67RFUnffwqKQV31OdBNGqYUtsqgQh5yOZjtl2Q2FOHXzjSkMTMzMSdGyaDlWqStJUKp0KcIqiRDG22iY5wBQ4T7SD/vTbXQVJHpwjAmYUAjjmMn4HH/TKQL1QtVx79+5VyYcRNloaIJ7dBG+DZckkt6BlqIM3HObYl+lxcFJ/e0Vu1FYliXk+I6APNBp0VVgCgw6DpBzzeMshE1MDO5fhzxq5nHYI/F1432Y76+LqVc3sntch1hliU8F7BXyL4WD+o93egf5ELni2Pea1ub2FKAwi4Q07uV6YGC4A53KAbzG4+RBgYawcXzPHdpnhXxD4cnQkh+Yd+wIgBJ29cEYTrQb8KRlS4FpJkIfbGg37ilCICHycc8qhr0AGxq5zF85rlu3LPjIeMAq7CApmw91+h8Joh0Dc54rQjSqyb3BMFEGfBO7wxo455+tsdVrhcNub79Z6v62zl86r395W7EqBhApa3Z6kyaNhBXxzHJ3Lgc3TXHfYo4DnnZedOnmZDoQQJPjtPEd0wp64jmehAr82Ik7kw46KQVslhUaVSr4YOl2+1lU0eUitI29SHlJ5l8vl24qKLZXbZ/TMZ39Fh2dief2FvGCCMeLbjf+guBipjhVePfj46jcKLpj9jUPf+GKOs8FVN57LCRZSBKdKY0kf/OB/rvNnOzp+/Kx22luKEFwcYlkmnlHRGRYFCj1LEJiYaAqdpDXX1ATt+BoOxTLzBGe1iyB3AAe9tbmpJ598SpahX7p8VaULCjjSmbmF8RfvLl6+onUqzhDF4+tCSUyPI+YQf4T2o2oljjLXUdqw9ms6Q4JXjuF5U2TGOvtgKysrECJlZlwAKPg0wJhHaOOINr5l5y6O2Lvry673cML2pZeB0QROcRShvznVkNRGKbNiqNr/l7z/DLYsy/L7sP/a+5jrnn/53kvvK7O8r672ZnpMjwcwA2BmOLDEgAQBQgYgpQhRDDIUwZBCUogRQgRJCR8IiiJDBAkKlpjp6Z72pqq6TJbLSu/z5fPu+nOOfutkVnd1T/dYQAKpm3ff4/Zee+3l19r33Zyb1a1Rom+9flNTM4fUHRTqypSSzTaXFmqn3kKxQ6ejZHJK2fSsAk6yNT2v6X2H1JiYqVvGPTGHB0JJSFDiUiFEpbGhVp7q5z/3GV0+/6ZuX7+qK1eu6djHfk692FFvt6+sipTnohJE3ek7Oz+rnEAiyzMqFTu6/N55vffG67pN4LQHfScGpc4uHNR8B3yg4QTHqalZbW7tgP9IXi1Yx1hvYbwNQ94nil6+u6IRxwaG3o31AGPaIwvwH8KI3LtOifbz376oI49/XA8986LWMFxZC3qNdxk3UJ/S/3hUKoGHh48c0dPPPktM0dPXv/1t5Ri2RZxWhlPHGioB74nZGRXIXMxzVTEq59lYlU6wxeHysIHMePB1+vRpXbl6VQ2cvgdtikFiHOKrwHmDIOjalau6evGyNlc3lcdMWdaoW8wyGfiUdC7LSgG+GZ9RUQCRy3LfnQAVjRFGNrjMINdj9jtBhd50ISgVNQAAEABJREFU452Cb5LmSvKG0qypNgGbRdYO3GhBGTTs4vh2oWkJDUsMe4kjyhJTEgwjN2bWCniV8izXBHqSALNNQFYmQRaS+stuj559VAf2L+rsI0f0F/7yT+vFjx3XysodbUNrY3S3N1TCegIw8zwhg8/VwplH9LYLL0FfFTjt7SHfLtMRnR0wd8zY6ik14FnaaCn4fQL1PYI6qumKwByjaHmTYAW9NTPdoTS+cndZa2yF+fdExgRLAAcLqYk8hBhU4oRCCBoxl/8oVIvsN2N9MSSwKcppuLa2pnkCxT22gZzWjWZGVlYQjJRiGgz6QOPNq7p7mW0e/7IgujtirzcyGAgKOJQSnlQcI+tmOiUc/bshZkFf+OJXZWmuu2TD2zjyL1FW3qsGOvHIGe3BUzHJHgHuzsZWvUXoeHcJ/na4507IYpQ5UDNNdCbgZVp/STCEqCzP5UGRB5ql1ctRoG8XeQl+XVXydXUJnrsu/zizLnYjyU1BY3RiVyJjTmJQgEeyCpgpKFWKSVBCq9dlkTmH6uPAh8Aw+o+xWRF7VLBuvy6hWIiFxLGEV8QG0J9LmUoCigpcjPOYxvqLb222PkFeSZ5rtxmVLs4pCVFkaArQ05DTHkHMiLWMCfD9uuJeApzSec15LAz+SImlrCdqzLgxwYf5tMyFnxYH3iVLG0njnojMgL+tlZvXdevSst66sqoL24ku9Trqtw9qdXVHOzduafv2eW3ffEXL73xZ3UuvakFdtjN3mEf/f/RCOISg//FXDEvgBvL1XVAVZwWwWxNt/cW//Fd18OBDlEhTbWzsKMZE5gaRToZR6OC82u02+l2pwHj5lz78C1xTGKhOp625+TmUvqGAAE2Tnc3jFNvtTh0QvPzSq3rppZfkkeyx48dro++/BLaDwgNehqYYSlYZOMZA9jius42Ky6npKc3MTNdwpjCKaZrI55sAn1uUj8eU6CvwFOtgOTV+rrSuFAWC6MZ/bWMDmR4pI2P3e+5g/TefCwQ4MLc7+ApFa5Ix9lCuI6dP6vp2Xy+/d11jMp2I4xGOIkX5Y7ujIs1VYSSjX7MfmrQnlLcmlHHM2tMynIsHL0MsZ2VRgbGJG8S0oQwnlTVMx4/v16//yp/S7UsXtHNnWXsby3rs6Rd0Y6OrEQ5/YnJWVkX2JjcwnoUmoXO706yzmyM4z+PHjmE098npMcCR7GHcb92+qQ74uKM1M/X6Q03Bhz7PPZDpUibdwlGUKHCGQe+RRTpvvQ3LgUIr19ag0he+9o6GdkCPfuqnFabm9cZrr+sW2wCvfOE34cMORpJ1pJnSJMFAJQohqM28Tz35pA4vHtBrX/2m3n79DU3iwNOZSRWNVJZAB/qVqmQGbhhBx/vRJx7XZ37is+ydn9YWAV4FE/1PIn0fs4SvYwxZgSBUFhiZyHBMp86c1eT0jC5dvaItsoF2e0LBEkZKgc9gktG7zuoAWJ8TCI4w6j3WPybrKag+RXonjHNjWWC4ArzK4FWWZkpxUkmeK7DGCK067FEPkLUNnESdRaEDFTBVmnw8fk45lZkkyTDUGDrwHSJfOU68QRWgAJ8yyLtzxlrAK8syTcPXff7dC/q88KFn9Zf+4uf0+GMH1etuSRjXTmtSFiq1COamqYR5md+dQAJeHow5zbYJKmCp7i2vwo8MeRmjY2NZ2tJOf6RV9Hljs6v1jT3tdscEeCV4RCUEKiFljSHRHiXRN18/p++89LI219c1BvchzqaLXHn1wp1HiEERPvrcbfjtdAA1aG0KrNdMSpJUTz/9FLI5X+t7HzrfXbsnRalADkuct2fkGU4oBVZFAF3glCPPR549Bk5EX3TXaR9iAt5b6G+pf/ZbX9TE7IKu37mnr2FP/slv/XPd21zT48zXZ2x/2FcC3OmpaeVpqg0CCw/gPBgRyJkhd8jA5uamtnFsu9gfn6OBXfN5StagEOT3vL/L1i6VjQrm7mzvqoDf7YlpdQjgWwTyEfm4fe8OfM9FHIfuNZGFMbj2WUHpoJCFAdn1UCXO2sxqOpU47KsErLOzswTnDreo7zs/K6m2YSFIFv2q5ES8DNiiwTtktcRO9cH/zXNv6hQBcAM7FWKqZt7RY48/pfNXr+n//l/91/rNL3xJr7/5jt595wKDI8FSop31LXxwT7ur2xogF3ev3dZ7b76rG5ev6/VXXlWBbEd4E5MEGyQVrL9k7SUBYRpMSShJNoZqhr5if03X3rusuPiYHvq1f19nfv1/q0d/6W/oI7/4F9lO+7japdTau6tW97Zmqw3NjNeUjDbUmWxoOO4qsLL/6b9xvPcXWaimqH7g5c+9yX7gwQcvefZ79KkEpWkuXK32lP7ML/9FjXoNddqz6iLEGQqRIFWJmfzcpypQsrKqlKaZPHMqKmd2JXcm8JyMY04tHN5gMNLlS1dU0GEGo55lDb3zznm9/da72sIgpjFTrzdQH4dTVuCJEo8QGB9XMsbMZGYAr3SSMvce+/YmU8crAW4gUaQEYbt27RoLNvZq+vKxFbB8vAtghdmcoey9vr5JlDkG51yd9oRSxiUIq6/Do/Y93+/EGIgswsj8tjFiS489q6+8e1nV5AzS2FRsNySi37LVVjI5rRLlMa4Np+5OPGl2ZBhHI5urMOgF68tw9n5eoWRKc41xFkNwGhQDVTjPx88c13NnT+qtr/2O1m5eVT4xp5NPf1JX7vXJphOMQJ9of08WVBuMJvMdofIxxEDeWb6jQACSga/vew4wZG7Uc+ZpETj4+kIW1R8MJebNcDR5o83sAUONQcC4BBRzjwxzB2fQr1Ld2h7rK69d0L4Tj2nq+MP68Cc/oeMENjm0HpHVzbQ6+gp7/e+wxzox0VbeyBSAHb2FAHdMh8jIHzr9sO7dW9c3v/Ey9xIyoClV4woxDhi9KH9l4JlAp5CkNU4taLW4/6DG8L6Doez2+jJkokSo3JFQaFHhsmxpfTxw9ATBz3O6t7qhC+9dkkGkqozQtVIIJpeNqhJz8kFaU1B1UIHxqUYKvo3A+iuMakQWpmdm5PIZzBSZUxYUYlQAP4sZ91I14PMkeHmlZGX5nnbduOPcjX6T03Oa3rdfaXtSKXIws29RUzOzOnjoMEHYNLg4XqXMTGkKLHhmZhj9IfpRqAEt9s0t6ADbMweW2vqpn/iw/tpf/RUdOjCBrtxVxhxZwrpxsJHzEVWqEedtnNAA/npwuke2KF5erRpijBPkc3dUqQdNbixvaLtbUHUbqawyxdjEKUSCvbEqaJrRd3p6iiCtpZx5zhG8bW1sqiorhRCAWmmMfHk1o9/HAHPLnTJA5I5+DC4lDBpTqSnQYddpHxfQsSRLmRM4FhRlSjlWZJYFMuwBNQRANoaAKlTBsBK+FDh8M6O3dPnKVb35zns6d/6S/unnv6zFQyf0m1/6lpJOS1ML89p38KDurK5qE/tQAlsxUQGMqalpHTx0SFmWyXnWJtg2i/Jsc3NrU+vrG7p1505dLeqQJOxRtasCc6aJFIP8OwhyHEyaJLAesTaXr9HYCIj62kZvuvChQLyOHjysmc6kfD19goUh971V0K/ZbNXB1RB7yPJUAXNAZSPJck1NT2uWJCiGRDGmkpjMOwmzxxoKqowV9tnEJDwCPQWDltB/zBz+s8lnH3pYacgFSZUoU7SUGDDTi5/5cX3iF35RzRMndIf+XyRp+Mevf0f/4JVv67/40hf1//jK7+i//fY39Hd/+zf1j959S9/YXNE3717TKtn2HiVzK0sctjFfVAAnKALskSqqKUYbd7fZ7lvX+StXNPvkL2rxw7+uQWtWaeMA8+9T6OzXuDOt9NBRNQ+fVDJ/RMPGPo1bC2pN7NNk0tAOwWfQ/8Rf8MvZWq/S97irmpmlRJZeSRqH6Hc4+xf0riApxrzVmtfP/uyf0VtvnkdJB6owgg2UsdUgE0MpBpRjXEBd6RyPusHoAYLVxwFuEPFexbl6xuz7qD/1Uz+pM2fOyPeFj+OQz559WA+fPauZ6ek6U3/7rbepAmzg1HsqMQJuCCqE1lAmQ3LNTGYmzwJiktRRbqiNixR5fhhlLTHIm8y7t9fFmQ/khHH8BmShDi+GIDd2m+wpJcBosBanWuB+xDD2UL7dblcl8Hqjoao0qkEGVHRm1Tl4TO/cuK3WzLQsS2QopjVaHJtqTk0r5TqilGWIjKfJiDaJsnECKcFL4CiemTcmfZ9ejmQIpQJO5cVnnlCTPdd77LvdvLumxZOP6tDpx3Tp2g05jhPs/ed5phyH2m631CFQmpiYVIYDcOddZwyV5PuXd+7c0tUrl7XLfrs7aKbUHutzmiI9yoCRge+IikGEFmOM/nhc1HS7cHlNL59b1oc/87P68V/8Be07uk+vvv41nXvj20qQgan5pTorOnT0uNbYy33p5ZfgB/SC/05z88loPk9zfkbPfOTFuiT58pe/rv7atnwdCXP6msxMZqYI/WNMlGUZ68nqPmeRj8985jP1c5epMQYxQsckzWRpquABEzyo8qaabCXsO3hIA5zJ+XfPa4AMpBYUZZC4kgWOZrJKcjmRKkVEPfA8WFCMaT2vIFATXnpwUTKfGWNEb2TLQXAqX6bjMElFYGFxv/xvp9s4gYnJaYYHtTuTdWvgYNvcSwi8Inh6RSYB55RgKqEyU4LdgLJ+ZC0J85sC/qxUAR9cNvfNLbF/PqvFhbb+0l/+WT373Cmtsp20s7MJn3roZV+OZwYfh5TUxVoMGGmSqkmgu0s52eW9Yg073QFZeKUrt5Z1e21LheWKSVt7XeYrUjXySQLGgoWahmTwEV6MRmPgJ3WVZIBeFDieIY7O77teeRDh2XqjkWui01ECD8VriA0YI08BvXLdcxlZWFhQCky/F92xE3xGmGE4qiH6OSKIrkgOxBoctsC5VFXLg8l06eIlvf7q67qGDn6b40/8zM/plTff0uzikrb7PeygaYN94V2qPOvbmwo4YgsBCFILXZmfm9M0/EqzTF22V3wdLFYL7FP7Vlxl2FKcVhe71kLPegQRA6770KCLPcuplkzMTMHXlk4eO6ODSwfVIFCuFNSjz7A0TeHoa/sI/dvQv9Fo1AHbCJl0mcsJ7mNNI+N+Jj+/jAN02rBE1S/WXR/5cDnjAJoVMlfVp/4YVOX9XW4z5iqRl8cfewz6E7xgOwUu0RLFkKnDVt8MgXFzZp8WDx/VabZzXnjxY1o4eFTz+w/pQ5/4tB5/7kU99sJH9NjzH9ZTz76oj7/4CU23p3Tr5k1scaHKnBM0eGVmPrUMXhXsjw/2NtVHHs/f3dbJz/3r2n/6eXQsig4qA37DsAtWKlSJYpnJLJPAa4DdcbqtDyY0mHpB5b6PKegP+XJB8fbDhvn9D7bv9TEI+v2tJrRLgDcZ//7QqHwP/IMzM+B8t0nBpFBDDqi9n1dcjRVsICOzgJ4qq8Boo/3B32YmM/vuAF+zMFaminvGswxha+vQoeP62Mc+ydpVM7XAoVd0iSiljych9YEAABAASURBVAkhyp2kD3MF38KRrlOW88jTI+Bjx45TJnxCRygFNzFoBvQSJVmYn8cp44w6HZ0+/ZA+/OKH5c744sULeuONN/Qex3sr91hbhdEacpSMuQyCuFKcPfOQ/D8BSZIEXKMC+GQYyQP7D+ri5cvqANed1QgC9VHEMSHzEEPUpx05doyy2o7cyLjBGdMnoPQlfQqar8ONeMFCx76wPFWv2tPhh8/orWs3OQ8yDHERElUYUeFclOS8m1JMVVlUJZMf6Sg33kmaixuQGIVgPmEkEpUydxYK9bNgpmae6sd+7BNaPv+2Lp1/WXc2b2nxkUd14OEXtLFtRPWFkgpaoBSDfoHxBUZINYPRxwaprILMDMPc0NOnzur8K69riANPUOxOq60G5Vlh5PqU5Xx9FbA22HYYQaOKte+xV37pdle3u039yr/1v9LCiUc1LExtHP/DJ0/o0P4FAq5V9UddUfVXTExHjx5SAbxvfP1r2tvdUYutgyElOJYng0aleMVEzz3/vPYd2K83z7+rixcu0K8l51+GcU3TTJE+3vxe5DrNUgm+WIhKnH6GDmAIkzRVjpFsdTrKcZYZ63InGcBxklLl4aNH5Vsxb7/+um6SyRnGzZ3QgDWWLLgEpsuLoInIYixtSbEhA7a3yiCKGXNmSsFjjMwUGOsE4yN4N+KaFSlnvgzjvG/pgDpUfDpsQcSspZA2tLm1q6IMCklToyJAr6qurowxZElrQm0Mq9F3DBFL8PB+zc6U0kZbSdaQ48FUzN9Ruzkhr3A0qRR97qc/pb/wl/+kjh3frw1Kyn0cbI0PRA7Qp93q4MSb2re4TxUM6ExN6iolXP/VPK+WbVJ1SYE3vXBI272KjDPXeBw1Ghn9U2SniYOaBneTB8Rm3C9N169e18X3LiiwcJfZCjsQIFMJXZZv31HC3Cl8SmNQp9XU5GRHCedCzpvwanN9sw7SWzi/9kRHgWcpuovgMz9aRj//z0hKFo0ZgsyVXD5JgOUxype/9HV1qSakaVvv3rylC1trOnfrirbLnpa3V9TDge8QuAwIIqZnphWBvcOWi1+n6GiIicauazHWzwSPQxJZ91ibBLuNvKmjx05A75yAZ8DcppEMGvU1gLZ9nGUVuUeA4vv1nfaMmp22KFiqM/2wDhx9TqsEqbMElG0CtZhFxMuU5Vnd2m1fc6LKpBSZMfAQtAUlQUboERVjArkqrmn0KzkrnRgPGihD/QdvnpuZg7hvxwiwmszlQWA5rtTb61MZYAWWKsXuJnlbZUwJeFLtoJsJetNme6BJpXFyeo61TKjVntDBA0e0f2G/2llTQ6pvH/nwRzRNpcr5VJLuV8iUn1fwq+htq+yuKd3a0N54Tmd+7N9QY/EJ9bMJjaBVAX4tK5WPNjTeu65gK9B1Q+UI2tiUJuYf0fyxj2nu7Cc19dhHdfjDn1PQ/9dexkwfaM4ZfeC6PqfLv+B3PQNzBZibYow0WJV279DuqdxdVhMh8D5/4Gl/aOcK7L2Jo8+UCPlFAUp95KMf09zsAhnBhnwvzQXQHWFAIUsu7t5dpmS3K1fOAC6Li4ta2r9fM9PTaiC4KcY3xqgQTEmIRK+Tily3yH6yLFOCUjWJej2bfObZZ+vMPUEZz507py984QuU1q5oZXWtVlhjnJfMW/T3kp5nBb6cECJwEqVpVhvZ9c0NpQj3ACEfFWMohwgiXAX4bpGVewbexckNUX5fSwVd3em7YZxEqHdQcKdEk4i+ClKSm4okaJw29aVvvaahUh4H1hQVWV8AXwtRUrjfLCjEqBzjVcE7n1e8rOIDRTCMYcKpG8TAc1OUmY+V5uandfzQgq5fOKf33nlN63tbOvXCx7Tv7Au6t97XLntc25urcqfTgIZdFHdqak4WcoygNMTp+BdzEozQPHu7165cI9MayJV8dW1dpRmlwT32lymNQZ+oUt5vczvoy69c1Fbs6OM/+wtKyPin5hc1QhCG3QFbLgPl0PfwoQPqTLR0584N9kE3mW9QZ49zONLvvPodvfbaa2qDV5qk8DtREhOZSW0cy4mHTuskgZjz68tf+hLjd5RAP8lkFhVC4NTq5qTiRIHx2QPHmWa5RJ9Kpgr6hixTwr0AjEKYGmQsazcpWU7p6OHDCpV08e13hcVTyvPRGENNFSTJc8Y1gZUp4nATHGsEVgRnn68CvkDaDHzgj+8XG0GBcDbFeKwCmiRJphSjl7YmlXemaZNqQu82mdDk9LywmeqPmQKZyZsTaranlNNC3pE71MWDR7WfYHlmbpFOubpkwwbMEhlKoLPLlYVEIabKGi3kYlFNsr3jxw/pl//0L+rnfu4nVVLNuX3rBgHWOrTcVpolqjD+Y2Tet7Pm5uYYN8d2F86nkWOw25qlhN8blshwRAZ66jHvAGTHOIEMZ9nv84xrX/uQwGVE6b5kzSOixbfgrSFf/Z097WxtCQNBqXVMYlEpgS85NPT5xcuPY4K8AE8aOPROp8PKTJ3OBLZlLH9WgucIGSwpIXuWLnD3/pVMFlIZgdE/+c0v6LW3L2pjb6DV7a4ijrEXpR14OWCPvbIxnK009NI1Mv/+FlyFrosnDXQwy3JVFejCN7dZaZaqiQ3JsU/T2Cm3WW0cXAhRY/i8Stm9KCpwSFQilwX4sCSV8H+XgNXMdPvuXTUoJb/40Z/U0ROPoAeFMnBOgGHIpsUgb4HrJE3gY6xxcDyMe24T7i4va/+BA7XDL4CdJIkyaJimqcxMwYARVL98bm9j+nlfbyW43rh+Xav3VuQl/QI+9ahIOS2czmbGWMOJVsqgQwPaTVCdyNDPKZx0G16EmCrGTGmaMZ/JA3L/89J9JFxHjhyWhQAuQY58ie3ipKaDcd5le+GV9+7JZk6pOXNUYzWwk4kK+AP1pMG21i+/qutv/I7Ov/RbuK3LqkIqpW2VySTJ0LyKdEqjtKEBeASw/dHvikeVL4gj7wrmcvjjvR2ctw9C8Xk+eP0v4pw5HPUicMI7+AXO55Uv/kN9+R/8PS2/87JGm9dl7F85gf/AU/4BcK2QOBcad4bREn3yEz+uHOKrzHTn9jLGY6OO/nzODkpqZpqnXOXGYwZh8XuTGDYXzojgulAG+vh17eAR2hZ7hR61u0I1OW+jTCbD2MzpwKGDevyJx8n6jsoz9G9Txj3/3nsI2q7MjIh6VCvjzva2sGgeaCuGIId3+uQp1d94xwgVKK+cbo5o5R9SoN+xY8dqp5Nh1L0E5q3PvqwLrOMZQ6i/JzCBQ0sQ8g5GtJLp9GNPa3m3ULfKZRYUY6L311ZCMxd20JMxVUShvZWUphwut2SBJxgsp2+FMrjwmhmPKxUoJsBkZjrD/nk27uvuxfd049J5reLQ9z/1vHrJtPrKUEyTfxFqOBpp/4GDYpBCiBj0PcqmPXl5tdvdk1RpTB//T3RyjPkAmvh3EfZY69bmNgagjxEcaIsA4e2rXT3+qV/Wr/6Nv6m5Q0v1t6532XscMsYNh1cxBmRATqv5+Tk99tijmp2d1uVLF5VlqaampvTQ6dN16ferX/ua3Fil8DlUjoapyz5us9nSvvkFTSEbHQzJ66+/IS+Jm6QYAsswzgTW3jg3k7GuCJw0yxSgN2ST22nITV/GQFMzTr1xPlaJs2xo6eABzc7NkqHs6U2CjPVlAmC2MEasoSTLSNJUSZJLGBerW6IQEhn/KiYYww+fL8JHwbMR+7oFzsfPK659LzriDPLOlGKzowxHbQQFSaOtDpl6ggOWJUrJ+nKyo4xjRtamkNUGzZKmYtZUm9LsBFnSDs5qOCxUIK8GHhmwfX5Z1BAH2mCOyYlZAutFtalGnDx1VH/pX//X9NjjZ3Tv3m3dvnMTvegpRlMLfUpiUJZGtciUI+e7ZKrOz10M8CrVM8VU9bYL6zULBOR7zFPJv+XewNHN+l+rwKem457mZGo9rRK4u0MvqHKMcBrbbLGUyFeUYQ+6iiHIKxkVTDIzVTDJg/ZdHGBnYkIluhAjDhOn4wFCiRMX90qcfhKlQCZXwZs+Jfetna5ee/M9feft9zR7+JgGOOTlbo/qziG98OyHdICKSMHYNPM1djSJrhqylqaZRjh2l78SPgZwAj01WdMkWyHuvCcnp2od8Xsut3Nz83Lb5Dr4fvOxCTIiBqfAZEkKweq2vnFP/j2O4ycekuPw1a99SadPnq5lvA9tmtA8zVL6BsUY6iOkUMmHVxwsRPWx5dvYrzb2M2GeEpkK9I3IutOtAvcE/jFEFZNXPPe5CmTQnbq3jY11bF+lhYV9zGFKk7Re5wwBSoxR/nKf57qb5Tmy0NE0gX+z0cHeVHI8IjpVtxDBr9T169cUkaEnHn9cZkFmzkfJ6n+qceFDBbzY3hjow3/yL+vI08+pHHf1vRdjuFi78oY2rp3TgU7U4XauO2x/VY4W6wRcred081M/KNSfP/LDHwO4AomaKpIZaNH0Q15m95+Z3T/+kC7iyf1Gnw8+r4D/fvvg/T/qOSirNLG35c2YU+ruEH1T3nj82D6M/Jv1dVWN/0BTvI/bB48/eqDVjwoyyAFReqsxqycf/zDR+BA8opKQK29gjGLULBnZ7MysChynC92QaN6VyjmVhkQVRtEwUAF6edTqgmAsLgDJW5YkamK4CiLOLMfQMdBgdoryTiGUz5KtP0+JtkCgv/Wtb+m1V1/V7t6e5jE2q0SkBYYhhqDIOMGDFniV4HJveaWOsl1JR+x/D2k70G/MPGmWIdgt3fJvwDN+Y3NT7qjSLJOZ1QqRcT5i7U3KnlmaqYFDL2ND+exB/fY3X1OC4ogXU6IElTyrr1A4btVv47OiAbB+HsCxZG7Hw+nk4/x55SeOe90kuml2pqNPPPu0tm5c1fryTV28+I5GGLkXf+GXdHWAwWW1QgnNTCEGDchuCuaO4Olf4Glj7Js4D2wjyl5i7O/V0FsETCsr69rDcfiX0t59+4Ju3lpRZ+mQPvQzf1I/9st/TklzTocPncRB52TlI0haKoCUN8nkhsGNUMV8Rw4fYovkQwQFXbYuNpXEQKnuoNoTHX39m9/Qjdu3uZfUGYsHcW4gI05kbnafjhw6poMHD6mLUXjz7bdVgmGaphJrQlxqQlQWVECfkhsWYk3HEjkoy6qWtwJjXnFeIWMMlwVTSfOfCB4BMTZSHT99XEdPHKZM/K42KAm3ikq9zS3193aVpFGB/hYCYxPmNAfDPCXrruSyUrJOHks86bPXuse4ECNjM3AzFQqqInKTNqSEljbhVVTMWspw7KXxnD5j5h0jl76+BJkaV8wVUhWWKMXxHz5yTH6/3x9Klqrbo4rAmAw9iEkqd/QNHPrS0kHK2FNaWJrX1HSLytkz+iu/8ecoE+/X1WuXwH2oQR/HTJBfQZ8YTBFPaeDhOrSxtakeNI8xqIdD8b8kKcXLImsWPC/k2ezubo/1S2maK4mJnM4t9LT+k7V79yQc8DqZZZfSfYUOJRApjdAFuHKecc+DB06RD9betJYBAAAQAElEQVQCn0YEK0kKLOgwhJZeWi8IkiI4ljipPrZtbe2O1siM9/ZG+n/9/X9UZ20JNuY7ly9p8ughZRMTGlKNSkOUmclpukOgMjc7D65ZjfsMFQnJFENSJx5ra2sEK7t1oFkiPwOc/R7BSIE+pmlWB6IJcunOcA674vqT4/yCBTXR+wb8aRAMNNimmpufFUOUJg3t23dIkfXsEmw3CKCmZ6aUZxmyOYIHffVYowcmPo/ryxg5LaCD/xXE3eV7mmZdIYkUOArFJEFiK/g8JKDqqk/Q6bSrVMlxdlnXd2WxVJKY7t6+qSxLBPk0SXCcJYmM9TXAoWRtYwKtMXZvBJ8BrgbBoyg1tpoTmqSCNINjn2JrYGpqhjXleoPg2tf/wvMvQD3JzCSQcNzNTEkMXDN3NMXujsbbPcVGwlbIHmsY3e8viVEMq6gYXNfSwqTG/Z4SpdrZ2JNXE2IICjQzkxlNNI5A1+96VTUC1e+6/z+2G76CyqAfDHWO5WQ2peXaZLNmghLooeNPUdL4oSRgqYw21PS7jWvufvBdAddpdf+eceVnTOgHuF9iDOpTiH3mzKNKMFj+t+L+RZ9pBKBB+cyNdIoQBfoYU9zPxCoEeiwzo4UaBGfAZ0aEuXBBQ9n9WMIr7xC8Lyfezxk+MTkh36/p9vvyL9KtkU2cOHVaR44c1c0bN8lCd+Tf1u1TLu+xd8hQ3iXK0CezfUiXUX539D2e94mWhwj0kEBDJhR7RwtLi7py9UqtKBUK0O501CQQcAPuWcQsSh3o26JsazGoQvjKiLKgCLdXt7XX21MFziOyXP92tysPS5O457yqn2G0Vu+t6dsvv6YvfuWbbBdsq0V2VjBfBV8KlHM0HiL4BbSNDIVf0H3MvYWpCX0ch37+9VeUjna0fPVtNQ4v6rGf/nnd2C5VWIoiZ2RLt1GSVc1OkyGGTKrAUalGg7GmMXyzVEquEm3vYFhCiChkom0y7kuXLsl5V9H3T/zFf1Mv/ORntTXsqbc90nB3JP+yUpuyXKUobyAnf+VZUt/p7aHMo36N+4kTx3SI8vsyxj0mUTlyMQk+t+/eqX9jwI1RikMqIdAYox0xgHNUco4fP66TVFIWFhfkPzRz18fjEEzGOlQ383NO/V0pQB1TUUkFsECM+bnwE57cH2ASPBhzz3kWMcDpRFuPPfWk1u/e08XX3tRwe08DjLmXFN2h52RSAadlMWNoVDR4AViDT0IHDD5VBM3NZqqIIbtxky0GdDDEVHuUn7HRCkmuvDUh3wMvMJgxBVYKH3g4Lt/Hu1QMAcwkR18WdP9lSghkJ6YmdeTECWXNXDvI9A6Bwy5H7xNjxHGVwr/LZbLNuiYmG3Vmfvjokj7xqRf1l/7Sr2p7e1V3CAAHGNAxOjY5OQ3VgkKMOOqRfHsqz/M6u2+0W8pppRnbAiP10BPRe7c7Yh4jSBzL6Zy4fgeTgXuOo7h7666W79zTMsG0/5TrkEy6JMse9HbVgEYTk03FBJg4k42NTc3MzOL7S+YvFGPgvK8RslMUAwnaxtJUDStw21MPfd/ZG+p3vvgtTU0s6YmPfVh3dzZ1hC2a1sy0LE9lWVCP8bKK9W6qhEAblP1HblfgWYlNaeOEHW8zUwc5HoPLgPU5/E224Vz2/HqO6s2YwKQEjwy6pGlOsDStFrwMIQE/sTXQUQsYKcFMRoWrtIK1r6uEHjs48p2dNeVZKjF/ie66XO11d8m+uzj0XezNhvqDrqrKVND8C3XrGxvqoJ/OixiiLJj8FThPobcZ9IcWLiyVP+DEgoBR1Tbu2pVLOnn8mBYJXNrg5fK8y7p6VEH6VOWGtDEBXUGgX9JCVTm5ZAoKIVUSG8ryluovYxL4r29sax9bMIvz+9SAxoIe9zFiTkmwSCU4gD5XUjLeUw7/rr70T7Vz9z0lSajvS0GRuWRBBbTcpeY+Tid1/vq6Dp58XGmayIMLA5MHA+qziov3IUg+SxUcB1Wc328V596Nnj/yzXNDHH5Iq8iG7jeWUd2H5c7Pmxno0BysX3sz+949v/9D2w+ZR7/rXiVjDYH1uKAbgFwIYnNSZ3/sz6n99J/VaY6D1oQKSMzjD7wrqYbHUd97GSQz45Pmdx3fuul+v4r7FYzwK8OA9ffWZdU9RYeFoAWE9ad/5hd06sTD6lGq26MMFoEpaBRh3GSro9nJGU202pqkNNfh2MSoe5ToUXsM91lVR5ggUCD43tyRcllj4cFBgQMMINGjLHuP7Nr/5GKME/afivQv4dy4cV0zU9Paz9786ZMn6uj0BhnJysqyhIWMMahJFD1CgHsItP8K1IDo1IUxwWD6XCW8DOATUZoeEbCfj1B2CybHwZvDMQvqYfRTjLJFFNuiFvct6NipY/qHX/oCEelYCJiaI1xiZRrBizHL7FHRGLKi9dWBzr98W89+5s/pk7/67+vdK5kuvnJDFbTe0a667PslwHY+eDBgtQJVSkKiPhnLDOWpo/lYX/3H/0+9d+ucrp9/RYf379fiYx/RJUqcvVGvzgDyEDXRaWpvd5tqzZ7WV1fVdyczrihjX1QFvHsrZCeU070s6g51hj2x7eUNPbrvsNbevaibr3xb02lP6exIu+W6dnfW1aGEPDnte2EL4Bo1LioV0Cllne2Ma2jnOA+Yy/l94sRxrW+sYSRSHTlyRM89+5wiyvvqG6+pT1+n4wj+jmmwSlnakAeF8zPzOnP6tHw74Nwb51TxPAkR21hA3koGX8xMZgbsTAmGIwbJHa3KUnRSLaawI3KJrZWYoECOq8qUNzqKGKwTjz2ibH5aHty4bIwJ8LahmctIRBZkoZ4jmMnnZ5k1HIcvjdmSgD5ZohMnT2qTEum1G9dYQ1TGvYBsMEp1s1SVUlkAVzJ08czx8C90gSLrGuu+3JtcLgsJ6JJ/D8BY9wSB8gyl30AANED2VeNVKc+jxmy/+GIbOJVGI2OeQgcPLuiZpx+D5ov6tV/7ZZ04cUSXMfabm5vI7x5Zfg+aJUpiREZ2CfQGsmjK8lxZu6OStVcu38zd7kzoHsHq1u5YZZlobW1bW1tdldAxSxNNUKKuqgm9+8494ERom6MHA8XUzzNtk/lvIAP9fpeAoakb12+oR3CwurIh/9Z4jq6MtnYVcPbsVmlcjfTV3/kdvfL17+jW7TVtd8fa2B7olTff1f4Tp+tvqi8dWsLODVVCpQS5S/NUCfMVBFgDdDtBHroEoh0SAA8M2xMdpVmK0xsqI/gwM6VpSjAxkuuaB/hDHHuXQKkqkS+eB2jMQ7kdcP1vY0Oaea7JzqSCRUkZjnhSVfuAutmsRu2WXj3/NX3+y/+tpmfb0DbIQsEamZNstdRIY9/WIXgdV8ixCZz3IR/T8GOsHewKoqptqgpjgq6iKFUiyxU2IMQIvAR0KrkMl8ixt7Hbi1jpHsHa1taa9ra32P7oy//b5BFrCdjUwFxdng33NjTY3dIe/BgQFHZrJz/QYFABuwWuOfh0dINq5frurt584w2lzL84MaEWgmrgY5WgewXdaRUNKtTyalKXYHLqYEPzrUp7V19T//Y7ysEzS5uK9JNN6NDZT2grHqPvGR15/nM6+PSHJehsrK+AEhUyVTFHDTMEBf2uFzPRASn/XU/+6Dcc4B999B91pBPTmyCnlw7HIWqSEuXcwgFVGIoKwtQEcEvm7fsW7Ti7uDyY3bj+gT4GQb096PHgwBjry6wrQ1n8ppkErTU5M62PffLT2mS/1YVvhBCWGN73o74Ac+omw/DkaqAMHmUmFmCU0RAIhJtLBZMqBK8goi9xfiOc1y7CWWD071y/rnPf+Y7OnztXR57HvJz7/HP61Mc/otNEowUK7BlBnqc6cGBJZ4jae2Seb+A0VldXUKIRhu2wvBzsJbYBijvAcL9/9IynQGkaKKxnF36co+Tl0XyTKDdhsX1KkVur69phresYojCOSqtMNpJOH35ExXgeg7muwhINk7GcBvkgKOlWmg4ttctMd6/e1eGzD6vEmO0jo//pP/Nrap15TuffWVPeB9a4J7MxShVVQusKnEySKYGTphLleAIHNN1qapOS2uV33tJ1jPRzLzyrpeOntEYGMz2zTwsEGBkKkmEgG3kiNw6+N7y7tV3/mtcEChrxfh0Md49KwhyO3P8cxv8/+hc/9IIalKNfe+nr+sbvfF79jRWV7H8Vcaxu2Zc6KUp5TNP7D6lXmnYpA/c9k8EIOp1iNEEu8C0x7JnOPHxWk+yftzptrZMplGirb8N8/etf15UrVxRjVMUiB2QwbohHyEOaZ0rTTGeh1TyZxjp7gXsYIO9bQhPxMiYJtBHOzeUxhsBdlyGXqQJajVVBL8MIYQEVLdTNmMygZ6PZUULZ+8iJk3r86ae1urom/7+7vdRbyx34RKtUgW/FmMoShTRXnWnDkQp4lgQ5HkMCGv+lu3mymGtXr9ZwHBmGg5CUs5Y2AW2OI8mBkdLG0KsYl3Rj8cAXsm8YfAPnoIoZ6qGqQhAxkyapqBw6fFQRGE6DMYZWgfFWAAM8GVNVqp3PgAwsROkUWwrPP/+Unn3uCTL1DysQ2Wxtb8rM5PI/RF+bZKw5cn/nzm3tEuz2/DsRMiV5Dv8a8rW1cOi9/ojqQE8pQdAA4w7jBED5Eh4687BOEny1Jye5LrWxtaGEioz/NOoYXS5omzgRd4qT9Nm//6Ay4M+gY+5wIjzNWEVBUvDmK99Rd2tPBXztrQ7ZAhnr1Tff0bGnHlU510AukGdsRMUYqWQd4OQOndbrd8E5g2amDDqJdRbQaQ4Z8nVOTk/V6/G1hxh4bHVLcewbm5vyfiNoskVWn2Ypy4voQl7bLsfX8W9QrRth45wnpUwuB3UD/1t3b+OUd7V4YL9GONICJhTg0IdIdcabNZUyvtHqqDUxDY0bjDfdvrusCfibgHOIsQ50C/SgBHfHv3LGGhPw9vP32xhZ6VIF2SIAaDRaWl5Z1crqhkqSvgrc/J3ChyxPFdNAMN4CQsm25I42CbD22F7rtOaxy1NKkwloRsXq7CMScOemOzpz/IicL1ZJ3vTgVQG4Yl3VA5y4VDYxrVtsFVx87x0dfeiE3nrpK7p94Q1V2GYoLcRY7YWjOv3sp3TsiY9q+shZDZOWxpaqiimcjDSmRqYLWqlE4cF83zv4hHWrP7jPEUTM/KgHylpx//d/m5nMvIUHR/vu+JrAug/HzPt8r/3+kP9oPXw2VzbJFAyc5M30R3mZfW+cmQGRxrFSocHIBWSvvlfP4PeDauLvW1jU0898SOtrG9plvyyBawYCFYLo54G+VoHpqFDFnnM5GjOwFFbHcxVlKNII42MIbxIMxzNSl5LUTUrBN65d1blXv6PttRUtTk/rJz/1KT3zyMM6vDCv4wcWlYdKLZzVIvtWRw8dwgAM9fp3XtVL3/q2Fmbn9LEPvyj/s7crly/KDYr/72IBHo3cmVN29NKjK/GA8tUepeYmlYMBwcMI4+x0HdDPzz1iB2O5wIAGMwAAEABJREFUAdtk77BtDV1/+4ouvP6eNu/s6L03r+DUp9hv3tObF25rfRg0Zi15RpS6s6qtzWVtri9r7e625g8c0fqN27r95pvKidiPPvOiHn7yM7rwziq2OVeBoXRZAk2VKJUr9QjH4kFOH5xFAPbY2dO6/c47IszWjavndfPOVT310U9rT03tEmkPoPMOmWKaJkTeA2VJAn/WNIUhncGx7uDUxxiYJkbFkBt36NvcG7LeGzevYYxXtLQwo+17t/T1f/ZPtH71ogZrVDoGu9pmPbdXbpGZV2pMzitpT4nYRG6wChyUwerA2nkrhbeIgjw7QlGoFrR07OhRTYHD0zjQTYz+uXNvaERgFeS6VKogMCgwqIiNKta/j/K7l2W9suABWgzRQdJbCkySponMAvdMPkYgUGHoK+RPSChQ6/tGj6D7n5zCyqiUvWqDNmUIOvnQQ1q+e083Ll/RGFnobW2qy9aB871MM1UxUxkyBcYkGE4lmSxJpRhUms8kTUxN6ihbBVvQ3gOVXQKQwPOAQc2RrQQ4AtfAfFmWK8sbChZhdaUSZ17gAErwNjOFYIoxSOiOGXOAyBAdWlraT4l3QpVF7XX7PGYsdGLJnBv9TaagGKKcZn2M/Wc+/VF97KPP6pOfeFGVhtraXtc2gXILR+6Bq5lpzNw+/wZObW1jS9vI+QheDuBpggNqTUxpWJiGyI057N5QZWlqIUNjeOZ/uXD79m1wkEII8i2vIXwdY8ydFx5Ie1BXKeBUJuU/ojI1MaEK3Js4zuH2rr71m1/Q5TfeRqx3dI/tqK2dgW7cXpX/POvMwXmVOYGLVQ+ca4ZjdhxKiRWbRcWQaIzs7EB/l+kS2GVZ4pAbWlxaUpP1zszMSNA0sIYOQYrreE5g4f28euQJR4WX6vcGahC4NOB1Bs9zWrs9IV9TmyC40Wypgm7Geryv90nTTO70c+hVJblaE7NqTaEjjQmFbFJ5ax9tQXl7URanBOfk1QSDXocOHlDDZQJ5bCAX/t2cPM2Uch1DkL+G0Nn7yky+6qoKunHrjhYIjhYPH9Y0Qfzc0gG5fJYxKuQpujnQiIAPSunKzevadJkO8Ii5pmenlObwlIpeWQ3Rw56uXzyPDryrk4cW1E5FiZygGJr7/IiDfO4K2fQjFxxMJgDmHR06dgrepLr6yjfUKXc0WWwpQz89AI4aa1AFDWJT/TJSvZHKmKsKKXSIkgVahDVRoUjVrBKHqu97GVPdb+/f9qv75987u3/9+34aPbxx+KHverU/9Mm/1JtmIFU3puGUzz/623wRtBqOQdyxuv01hIfMHAFRTXTu+wzmx6DnnntBjz7ymFbYM4soSQPlCPQrMBCBflVZuY2tmePgU+DUjhtlH+A8I8KxSZn44vl39dpr39E3v/UNra+vqknZ8NnHHtfHX3hBLz7zNA56Goc31mSzoQIjlYVSU+2GWlmiCqMBGD388Bktsf/97ltv6bc//3nKf+/IlfTs2TP60Isf0h7CvLm5juAOyMZWKfl1lSYp9/fUJEMJIdRfkqkwAq7gYxz7ACdXH3GSGQp+YGZJf/Ov/HX9+3/7f6Nf+1N/Vj/xiR/Xn/5Tv6I/8Sd/Tc995HO6eneo6/dGUrZPoYURmTqqte2giZkFcJ9UCyEeY0zvvPeusiTqwJmn1Fl6VLfuDKF3Kqebz+3HEQZ8QNk6oV9ggSUGapr1P3fmlF77+lfIzC/ojbde1x5Vgmc+9uNa3enXyrFOADQeFkpwqPsP7tfM7DTGvasD+xcJLjZUkVpU8KiH0YrwLIUGKQ5qAgO7RUn95vXL4Gk6yh7i3XNva+P8BfXJ3qy3o2YSMFpNlDFT1p7RgaMnVVCRKJxmVSXBb6F3nIFLVRvY953GvoV9miYw26WUt4SBnacq8CpVl7W1NQXWJ0b4Givg8FZAxvz+7OyMsizTED7bA9jiZcZVoHGU36/nZmYG8+aOgEvjuVmQmdVN/uJc3EsbudpTk3qBqsRkpwNNLxF43dbK3VsPcG8pwnejBTJsLKACxtqgGR5EliRcRzksPup9f3cet3Fu1ykru6NkUkkGaSpWWDEsUcI4C6b6BbLO78q9Mrd8/QVVBVaCTPinQYvAueRByATOtdVqa5uyqO/7eg9V9AlBMUaZBZkZ/Uttba3r2LFD+tSnP6Y/9ad+XkeOHlSPMrQxd0Jfl/mIfDlPHAeXvSHZ58bennLkYQRuA4KN9tS0UhyV/wXEJgHP1s6e5mbn5byb6LS1tLikJCQ4pYbu3L6Ljo3rgMODig2qKy7DMZqWl+9oiyqNkJeCDNy3el7+6je0cfOeKio9YK0RW0Lv3IT+OOCzTz7Omk3tPCrPE/RjrF6vBz1MnkUPBiNNEqhmWV7jE2Kkf0rfXC102szAZSint9PGHf7y3bvA6BI03EOu8trh+/0GQZfLWo+KleqXKUWHfGya3IeZIYe5O1wcuvPA6SVZDWdMsJPmyAtZ+KA0lSFXozOrxsS8cm+deQUce6Fcm9gAr4bEkGhqclo+h5nJ4IvznzOZ8Ulz/oaYQJeRQoySTH2qKCU8b7TbOMcCuA3mi+hirI8DZGmHvfktKi637t1VNtFWa3pSzakJNSY72kDPL19+G5g7Ghe7Wlu/qUAVbmf1rhamp3DkBXZiJMln98/7sivm9mYGbuLF4zJpqzM9p8MHDyrVSOPtZY1Wr8tL+rJQwwrgYyWdOVY0wxkYsM30AGKQYZdyDRS71xTE4uqmH/VyhO4/+97Z/evvfjKfvH33xg+cgIQv7X77gWd/2Mv38f2hR4A5Ht44/d1vqPCADPUz7+etvnjwUePq5w/6/uA8/qhuPvB+c7o4kZGp+0usUgXLJIu0D8DR/ZdH5l6iMp7v7O5pjCGIAVbAOHiGzpa1UXGa3qRk/tUvf0Vvv/mWrl64qMuvvqGLL7+qPfZ1fY/mDKXEDz/+pE7tP6BjC0tamJxUDs7NNKqRBoyFJLL4BgLdznOKMaJV6lFq8i99BB63cHZLiwvycvvS/iV969vf0he/+EXduHFDz7Jv+9hjTyCklU6x13n06BEFcHVH3qOUXn8rfmVFnpEDShVrGGNwxkT8A56n/bGeefgxHZieR2C7KigJtog4Z1Dg4UZf5W7Qx577STWSg9raaePAz2rh8LMK+SEdPXlWInOewRAbhrq/vKr+jVUp7ejhj3xG18ny9/YKlQi0Ex4bKoPubkwGBD1j1m3cNDL1hYmGJrNEl/yb3zj7l3CIU4eP6MxHP65379zVBGW7yak5NTD4AyL6haUFTaDMGXQscIgjqiFerUizVEOCqhDgLbC3MdAVoZuv+/b1m7ry3iU1MSJjjPctgq3VC+e1/PY5jdh/O3LwiKZmFjWyXOnkjMq0rQE4jtgiEOUzs8SXgewYayrEYijx7cnLxPP75nWX8mKbvcaHH364/pO2K5cvCxTkElZh6P3CcREvl7EAn0IwOd7+LFhQBO/IMZgx7r78Gv3FGrz5/QJ5LMCrpDE5/UQzmvfnHFnC7gpgOn3mIXnJfIARHPT2tElQOaJ8W1DaTZq5YquphMwspA1ZSBVjQwKHulkAWFAPfrhTePyJJ+SZoDv0VYKVykwW6MPMIcb752aMoXE/1vcMNalYHg0ZKQmIK4hSoUjcqe87LfzaZXYf2VhBP3eYY19fjQPw6rfJuHZn06f6lBKEPfLoQ/ozf+ZP6C/8+V+lAratTRz9vZW70BS5Y54uThKRl9NjzJy7BM1FlGIj0zb02KE61Acn/7WuNcrRG1TkCuTH95STENXvDtjDXauPL7/0ii5duKzbZI8RGep0Wpqbn5LIAhuNXPupMgg+f/m3v1B/GTHDDRTA9rmHCvrOtStaeuyMmnNTmpqeUMk8WRqVQKcgwxkP+AxyHu9QFXSZWcWOZASlxpNOuyODrg7TZRzC1g6zQ8A2S4nf+7RwyP68Td+Jicnadg3Rd++ziy1z2jl8hxNiVI7NMWjqfTLO2wQx0zOz6kxM8Kwhd7hpxjFJyEWDhoVpRCZaWqYqphIBQRkSDVn3gLXeQQc67OnLdF9HXCRhQAUvjHve/FkIpgT+OR/9y79jxq9vbCBfszKLdSDha5AFeFmqPxywrbUpD7rWNrc0SaVygjUrTRSyVCn8TLOoTqdBIrNJ0LWuouppuLmqkwcOqA1/XE8lkJCcdPVHVSGf3rhv3hxfnpastgLHBnS8t7al5a2hmksPKcubjPaelQIBoVUjEruCkSXHUnzUrbIKKJV8a2u0dVfX3/gtBZ5IdL3fVL/MAFY3iQNIMbACC95m95/pwau+XSP74MaPOjB5jciD5058bw8u64Nfe6svfuSH8eSHt8rxqJujDM4sl87fe/PMWLKZj6cPz79vPsdRH3x5vx/W3oftjBICPVBR9oA8wimlmmjMwYhJoqscYAEaBo734dTzVUEHMex/4k/+sjbYU65ksoAzryq5ITXwlDsohPQo5aCPfuQj9d8gH2Fv6bGlQ3oKB/7I8WN69OQpndy3X/M4hxklmlFUU6a0kiIZaRorNXFgPnsjzVRhxCKan5lpl2w7i0Fesh3jrCLnKYLbyDO50RjhjF0J/vk//+f6Dvty7VZbvW5Xu2Q2HyIjO055tGQONxRNsoE9spIeBnCTjMJL0JMEFaxIJ8iuD+C4/M+alq9e09bdFYm9p+Hqjmx7oHSnVHmvp0dOPK6FhRO6dm1Vb3znvK5evCVDqUMZoG+hNMvUCk2tvntTve2eWtOzOvHw43r7/BWh4zIzDLdUjI3IeYjNK1TgUNB4lTjiPdb75NmHdIBxF7/zurYoib91+bwOPv2kZnCOtylb7rFX6WpTG3k4lqZRQaUa0OUemYnT6N7KPYx6V2NgJ9zfNz+vPGur3Z7SHGtNYw5OF/XOxQtK4elwbVUFZfbbb7+pS+fOqYlBa0xOaZy2FToLKrOGSmhfYVTMEhkzmvxVylB2A0ZpLm/SqVMnH2ROlfynfLvw46Vvf1t9siJ3DIY8+1ijv+NqQQpm4q0KY1YhT+agkbMK3on+kYfeEA7oXSjBAGesCwLK6CfWL+QxiH8+mHsG4EqmEtzGjN+3f78eYr9+AP/3drZ048qleqtnjFO3YDJ4Z2SoSdaRxaa4AchUCqnSvKGETM7X79njfoLSE+zLL9+7p5s3b7JlNVSSpRqDb0FjWoUYgQGfnfGsEUTBOyhJIuus6q0SD+ZKK1XVz011sGkGnEoLZMT7CF5HxZjrggateWYWFNzQpy2lSa4u1ZAhDvn40f06e+qw/uZf/9f16CPHyG6XtY3BH+DERmSWhiMaIjt7OO4NssfltXs4pLFCnqgC1xxn2MB5FcC/cOmSfJ2ua863GFJtbu4oS3MtzC9qEjna3NjVaADuJaqyt60Kg97IMm1tbuorX/odaLtef3GrR1a+sd3VNhWwqzjlT//Cz6qLzk+yrTY9N6e80aA8j21ClyXTFM43WlCOLSjYvivYorp88fxgknMAABAASURBVJKa8MbhD6iouT3Is1xCVoZc9wlW3GaFEJSkKc4mV4/tionOpArWPmTuMbDMTA3m87UNCCIK5K0guBHzpcyXw+e9XldO8xT4XWR2i62q/cgOqCmkiTIcYoQOpUE3M4kHAdqWnK5tbSrmGcHtLrbzgMZUAL3qJF4VczmOZnTk/b6jG7PuLMvUgfYbG5saMibNUkFQ+TpdvocE/ctU0C5dukjmPtABMuVFL71TKejxDHGXBz67BOcGPjG4jkpjaCOShFe//g2dPnJEriYl9rcICJzjwcCK/iW6w6kQeJ+WO5WiFYhsVwP049bqnsadw3r6Z39D+amPqygr+vJmHJ+q/J/xyW0kgiu/64173DfmW7u3rIwtPWbW73o5Ybz9rgf/Am6YQZIPtH8BIP9/AMKgZlBVZvePKjDwW9pYv4GTvCOjJJcigZFSrhsHsV5vFQyqausSucxkSnGOfZSiQpkzJTFRoG/giS/KeeDnDQQwRagjz4ajgSqUpEXGIzdmOBULUoohG+OUhYEKGBajD5JBUFHRSoGtjFLcCIPrGXOn2ZQLsmHwJPoA2+dMUVgvu/sXvJpk7Pvm98mY4DpZ+mUywbs4NXfwlzBKDz/8iD760Y/qKMK8vb1dZ/Lu1LtE6Pcwxi7gJ44d1xYR8R7OMsqErVGfjL271yXC7WpjbV3Lt+/oLtl9j7U9fuYR7Z+c1XkcboIjN2gWMLDBErnDSsB3/fZ11lPqqQ9/WrfZV+91UY5g0KWQ4MUQY5JgHEroUzoSPEuSRP5FuCdPH1N3GT7duq6V69fIgm7rsec/rHR+Sfe6O2xXrJNZp2piBFqtBpH8lA4sLuou2XuGsXLDNYkzdjq12i151pcmTRm89D3aqakZuUNKY8YWyGu6Cd3GZLrjrRGBzFWde+m3mfey5qYWtP/4WeVTB5Q2puBAQdwxRMn1A68K2FJtTFlDbZw6bfUwjLPsZ3bIUr75zW9qBfpFnnvnqkLRaQakwNrNbxoXvLnN5/e/zcx7gIMoAa/KjbrTy+GFEBV47iO8V6CnmXF5f46S8yFXY3j00KNPanZuQZvrG9pZXdMAh7cHfwtkskS2q6ylpNFRhF6ylPmijHFmCRAkC6GeO89zPfzII2ogo14d8uyxxGAHntNLIyonjmOFjPt63m+OVQimBF1w/PXgVZWVmsByZxNDlJnJ4S2R6eY4livs+48eOCQzVgg+MaZyHidBKtgq2Tfd0MGljj78wsP67I89izzcQXbuqqL/NvK+vLqCpFXo1BAH2leMUQ2C3DWc+w6OKzJPqz2hLg7m0vWrunnnlq6zJ3uTrYW11Q2qQFNqdybAc0Ix5Fpd2cSJ7IFDQ2O2jkoCme+8/Iq66JH/glwojSBEun53XedvLWu9GGrx0EH1mWvMHD22g0JIlDHvCCc2hcz6fcdrSBDizWkwSdDtZf8If5zuU9PTtUxXTlToZ+ZUlTxg36Wa52NikmiafkiAvGLQJlhx2M4fh1+gdwyt3yPm8vn9IidwNQX1sUHe32ktrpMkVQj3+WLmR6xVpfpVkp3uEFSFGOD7WF3kvontCyEwBuY8wNM7V5x/r5U1jwvkxu/tYW/8C4QFslCDLqX33j2vm9iAyckJHcOGtSm/dwle+mTp21RRMCUq0d0R9qRPshJlMjNhaJQjGJdefV0ffeFD8vtyoAY+NGNNdKQbFOJ+JcbU41Trd3C57W3L/z+Ne91Uz//sX9fUsY/o/su8N81UYvsqWlkxJRNwuN/lwadxLOm5cOCwegRmzM6dD7x94T/YPvD4R5z+wDS1w/oRXf9VuA2BDIKbmQzl1x/hZcZYk8xMbhDcUOR5W8KoD4iqSxxRWbhQGmzgyHxCAIWCVW7IKMXPkMn9a//aX0SB3Tj3a+ZHCwrADEAKkDXGqBiCshiUyGQ8d9a6Q+YWAo7hoGPTy0AIWIVDH+EshQEQUXOCf0tKEWCMNaAk7H/TzUTKMJi+/5qnGQJWMYcAW9ROYohTnZme1IBMY6LT0sLivPazdzyDAhsVgwzFH7P/9C4l63/+m78pL8G5Uz/pf+MLvImJDoZoRx4Np75eDyJQiADdI/jnaa5iXNYt5dwdX+/Oqu69eVGvf+PbCknUZ3/uZ7RDZFww1h16tERpTNRITd01z9qHipPzOnnmGd25taaRr9dGGLhtJYnRgkI0maQQAusL6u1sULkY6MOPHle1flfLl97TxYsXtQMuT3z601o8fbqGs7Oyrh0CkF2yzDxJ1MIob21uwkdTEjPwrjCymeYXFnSb4CZJ05pnKXj3wdnx9Xb00DGMQanvsC3SW11W9OgeI7F6+aJWr1zUvTtXdfj4I2rOHNcom9bAovyvLkpwLqFVQSWlwhEG3ETgXjAx96jm134yy4V9czqwtKBnnnlKt27d0DvvvA1eKT0fvMuKvpKPjQYUHIJ/KTCBHiGYqtrQlRoTEPoIMynLUl248J78N/53qMJwS0ZfmfGOCvDA+5bALnAoUIL7uRQyJXlLC1ScHnrkCVnMtbWyqe69LQ3XeyoxNmOZmmR03s9ipor1lrQqBMnAx8Q9IbYjDFmpQwcP6RGc+nBU6cbN2xohC0mS0SmwzkwxpBKrqyqpgE7eIjqQsYaMYKwCxwBs/wazoUdjZDeCl9CkYKkYorzR1mOPPUlgOdC1q7c0GIAlY3pUPRpkkzEEssE9DZDfEU7yiaef1kc+/gn9H//j/4s+9ws/r0s45BXkpDU1Dc4mLzW3O+4QK237llJzQlVl4JzxPFVralKjMGb3aKSs09bkzLTSPFOOg8qzpkJIlKVNxnahg+ncufMEWFsEwVFpiNojmx2DSwUvtze76g1y3d4Y6uyLL7BlM1KIQQGcy6pSk+Cz1nF03YOfMY7JLCjGRDlrq8ALEagDkM3NTfk4D7I9MDR47jbN6VjgnN2hTeD4uzg1M8OJNxRjVJIkCiGq2WzLYTn+Hkj4eQm9JaNfojTN1CFYybJcUqib4+OZv+AfRJKAa2YKFpQC1ysxnhF7xcdx6OFoU2jl53V/+OtHoz/D5PDqAB58x/BqDI1GnO8R4DjvWl5dBMbrb5zTW2+9q2nK/adPn5HzOctTJWnCGkqZmXJoZ2YyBWzCSCnPEhD1sncVRmoEqYNML7H9FSzK6pZI4FKaH4IsBoWExtG4783xG1NR2bm5rpMv/LIe/Zl/W7vJDHnXSD/4AozEB2+O9ad+8FXRYdRZ0oHP/gaY/uDTP8w1WZK8sUjV7fcfbGYy+16T/f5j/tXrUUmUSmQDYUaQJ1OeTarV3q/W5FF1Zg+jqLOqMPIVa3XFur9Ok8F0WSqFBMcT1GxMampyjij/DoZ/JHgOUypFwkLPrlOryKwLBbRjQFQ6IOu3aArcnyBzNu5XZOJZlijDmURJ/b1dDXHo495QY/Yj0xBAt1KF9XIHvYXiurEKJk1NTzEC7oVKRVVqTIQ/pCztUWqz0VSSpMpYRwCG75kfPnxIWZay1nZt4PIs05e//GV5dniAvaNnnn9eJx46o4nJKW2trqsgoHCjylRISEWTInh2iObNDNrhDlBQoSyNdlOtNNe1t87rxNySCDeFdvEoFV0lmZoYodHejtaW72mc5HrquQ/r3t01sqGB+pSahuOuvK9XCEpo48q/gQHcgw5wTcPeruZamV44c1Kbt27qjddf19tXrmiGCsLhRx/WsaPHyZzvqLe1qzxJoV9f00Ts01PTuso2QRe6ileaZsrYE17f3oA+iTxb8Mi/ixNYpeTp/2HONplMk0DgyOGD2ly7rAuvvaFic6QEXO5de1XX3v6a3n39DaWThzT9yIdw6BhEjI8H0+IVYFASQ41DQYDl9yt4VGKkChxw5Nns3CzyM6mncDIZfHrttddwSIOarlVV1UeXvwLel8hJkgS5Q3fj7vRgGpl/0MxMOYb/4YfPyr/UdPP6TfkXsSrmQ3hwpkONyFpGOBPRN8Hg+jFwNPhmZN4jJLfNvvTBhx6S5U0qL1vaXl5TsYcsIo9ukA3+J5RUEzeYSc7MGEGQCUgHYAFpdfNgJk1SHT9xXP4FuV0ytCGZXguaOv1DCIo4lBCiOEV+C3Acy8usCI5ynyMmmiYIdVyZQiEGoTyER6KfyRjoMnKMOR557NH63sbGllJkvzBTY2JKh06e0dGzT+jA8cc0vfSQHnnqk1o4ekA/+0s/o//wP/oPNPIf/7h2RbsEvyAEjVgr2bBk6rQn2BqZ0BaO3X/TPW00FNHbEj4IXEKS1kEhbAWnSm10IEsa6GGiy1fuamt7iGx1FHhaItvjUY91JdpFxzfXt7XNnntrZk6txTn5dy9MvMDbj87/IXi4Ho84jgj0J8lCh+h3miXyytM8AeEY2XCn779TsNfdU5plPGsrACfNMk0TcLi++pfgIrz2vqMa3qguXft5jBFb1mDto1rmhpSh/b7jkCGXeZ7JzOrm/JvG7riNCdAAToA0fKmM4/13iaMeImd9D4555HJ7C309zLajcS3oIScaR6t9UMnAQiX33I6VyH6J/lc0rzxkyIL/J1JvkYB0KLs//Oijak9MqOB5iKYSGQ/YXMQB/ehz32EZe+Ndpqngw5Y2twnyu1vao1LT291SSeXJA+NKLlmq6WUgZ2bydcUYOSbc56iAZjAPAdU771xUmP249p35MVnaVJUVKhLoxjockjcPCPyo3/NlqizK+CdVzPCDnY0b7zdO/W1mMjOJdwWxKghYNwhmgDAL8qOcGd7Ey4/eOP3gu9L3/zNGmvH5gfbB/n+cc6DKzBc8kBFNOcMqcL6PAZAdv9+v0e13vw3aWQ3bzHiMGBSGQJSsruR+pows3RB8bsunqIVLFZSjD0M8G6lgb1FFHTtxRlnWrg1fhIOGoc6AmuOw0Q5VKEbCyHYzUxMHElAAf1QVpZJgMl8TTkAcjetWu6WSUmRvd0cjDEyFUrgxcKVido1wDHSrsfHsK3WYKQaVtYwZVxLVeinMaRWQbv+C3ARGZocMpD/oqXTln53RATLTGZzyk2cflfUKffEffV6vfvtV9TAwTQz7qWMntX9hiQxopDSmSpNMiI9KMmFjfcGCIk0ytXICBwSzgTOZnpzW8p1lAphKr33nVfqjWIwZoQhdjHmetrR59bYq1tE6fEyDxqz2dkuNB4UCeIwHiWKYZH0dDUaZknxSY0WMaFMBpR5liRRLnT44oxn1Ucpt3bm6ooOHj6tYmNHkw6f0zXNvsGd7W4XTFcMyPz2jNTL2gmi8ztKqsVoTbS2zh75vYZ/c6XZx9JMY/3YLXlJq9h+SuHzxMsHGMsHNtPYdnNdrb76iCxfPs7ag6STX7q3zevdr/73GV18nSz8rWzymLYLEUbqnmJZqIEOdpjv5UjXxjIMzn9XV8owR8gzGM5EjR4/qxPHjOv/uuwrwMmGseHn3IOOfkBXG10woNMaoOwzR18zkrxH8H1FyPkTQdvbsQ7pz7bquvXtB3a0dJSFR4F9h/WpIAAAQAElEQVTkWLckVZLmUkxkkWNI5fudA2gk+L109JhOnD2DwR9ShbhDZWhXJcZ5SMDj+hDzhpKsSVfoQKk6TVMFE81YXVBlpqIyjeD9PuToKAHX7l5Xt9nygBpyJ2xGH+TV4SVZrpA1NGZMTKIAwJKMYCtXguyZBcWYcJ4qxlQZff2+N7OoNG/pyNET2r//EFnkFBWpA1o6eFhJsyUjeGtMdJQ1UxVhrNl9UzpweFFL++f0v/xb/zN9+CMvUjq/rW3WlrcncKxBAdqsbG5rZWNHIe9oWCVa2zaVmtT0zBIOW7pDULqOrLQ6HSXo4DY6u0UFqUUAeRsdGAwI8Fns3du3NCSQL9C93jDRm5dua9RJtf/kQS0eXaqXaiHIeZ5lWX30QNIkxSSpdT7LUyVpIt9C8/I4pNP01JQSaLW+vgadx/QbKYbIXEOuR3J9bLc7yvNcC1SDvNQ+Aa4eDLqzHRCYup0YYWN8/gisJEZom8uvYUJtFwtslffzJl71OrBNaZZKITDXWK5XY/StwKn2WesIOxiCyRMXIed7bOXNz8zIkAeX6Wgm0/3X+3D9yh7cDfB6d7cr/2XFW7dua3JyRk8//YL8+0rO8yTNVKqSK0XFnCxbZYVTJbEZYmtc1kZU/PYfOKilxSUqJdCEZGc8HsjxWzp19P54BWYM8pfPbXb/3K8d92B7KsebKnbWNLxzRdeozPWmFjUcialNydgUcBQVelk5RF+cN/Cgg2T6oa/KcadVdYcULH6gm/Hg/fYDj+on9T2chrwBSHWr7/JhDxoHessbiqUPviouPti4/Jf2xuCWg1Xt3Hxd61dfximuKVhxH2XHwfH7fduPwu79tXJkW8H0PgOBD00KhNL36Sxw37vQ0EmeOAvqySWkpwqJQpJraemQzr3xjnp7PZUY0wHlIKG4QqBLIuoAvZMY1GxjWFAWz678l8rG9A3AMTO5ciUoR07kH2NQ4F5iQWME0mesgrmoqE9UPQCm34sY0AxFLaHD6hq0wqi6oBvXKc9aOKZGoyn/W9q7ZJxd5uvRNolK79y5o/fOv63NjRX2/jc1NzetEXi/xV7S8q072lrbVFAUi1aC4c8xniGEWmlHlOkz4IcQmUl1HzSJ/tCLO95/FsVtY9R8HiFHBNEqWY9Zou7qpsZExwHcn/vYZ3T5xoqKZFLKp1SgxAMUI8Vxj10GUIwGcMZAjwQNESfitDh2GGM93dbK1Yu6femCBttdJTjOuWNH9JHP/Bgl9GXdYy/aZX1+bg7HmimAv6ArGKvVaenu6j3dXb6rbbLGLMlUFZgFDNcJthwmJyb17jvvyn8+d40qRR9HtrR/QW5AX6P0fuHcO2oTjWeDbd1++3XdungOIz+nhQNPSfGgCv/7+7E7tUQJhkeCY/Svj44ADbF4gE6JuGCIkY3DlKe9PDmCz0HGP8lRDny4wfDxZqaEvhVELZHVuoPoy33x8uCgIJM/+cgZjRPpnXPntHH7rqJFOW9iSGQGdOjh/Kg4r2TyozlPvSWJMuh+/MxDapFN37tzW+v37smQ64KgcAQ9YgxyeDkytsrecUHgJGAZzY++PvGqrxV16PBRzczOyX8ZbX0D+WINzmeBV0CPYtZCjByvCC6Oj3FtnAeFGOW64V/E6uGEPCt2XEsFDHUlh1ExxySBW4acXLl6jSysr4g88RQYlUr/VxXaIbDd3t7U8ePH9NCZU/q1X/81/a1/99/RBEHuef8pZOZaYUtlmxJvJBjYxdmt73S1hox1hyWZ9QDHWapBADE1M8X8I1mI8vVbMCmaBIwJStvGfAlOMs0aUtrUu1euaoWgYeLggq7cu6aQSyU0bTKPwQ93rOIVzJSiYxVEnJmdlTvhEqc4JAj2Y5cMs9vd1b75ebm9cgd9v/Wp7vQ1ifxmWcb5QH0SCoeTwNMQoa2qen9+fn5OAn4XfHy/3syUe/UBfJvwtMF5Rd8ejnuPEv0u9sXn8Kx5a3tLG9gRPw6o+LgjH4Of97cYWIEUgikJQWM8X4HNGvT26gSlhJ4gLbeL3oze3jgIboOTtHx3We8S2LoNWdi3gAy25bauTbDl8I11BPAUPI3YiIQpjXOnpbAfDs+/sFpQXRwT5KZ5VgcdeZKqy1paUxNi6cxnMmOwzKfnk2MF1Pd1qxQ+eSjDod+6fklLR5/Q/hOnZGkiBxAq47kxs2iVSnCpoJn8Zf7xo5v3YyrABDkGP7rnH+hJDYqe98E6w7n4wJvnvD9w4/tOvf8Ptu/r8Me4MKKtnY3b6m9cV7V3VxsrN4S1/SNBhN6q2+8a/QFqW8HTscQxkmIPR10xoYSAy5lt9KXxlsR5Tf6gUlFnH39aP/4zP6/1jV3tUo5cwYms41zdacMpVQiGmckFqoGzzrJcZiYTMyB4YxxsmmXyclKa54qudCiBmck4liay00p+HCGBw0rssVUagvKQSNcj0a3tHZXjSjxWoD9vXbt2VVeuXMN4dTEMTZQn0Wh3pP1Eli888rxefPQjeubMc3qSvev90wc03hqp2il1mf3vdtYBTpQQ5goHV6AQMQTumUqMdhJTpSiGtzzLFUJURMDBQL5GsyD/+dfVlVVggLAqjXAwniE2yqAdou00pJolEHrl7ct66+am3ri1rVWM5Q6R9RgeEPIqcGx32mrgUGKSYSPT2oEIeCcOLWlxItXq1fO6fv49PXrmYc3O79Px06d07NQpeUTvf5ubQs8DS/uhTymndQLewXHF6PYxLF5NaGQ59mUsA647yuNHj+mZp59RxVq91LdDub+ETxW4nTp+Ul3o/c2vfFVrZGCRIGDz7jVdf/ucGuNchxYfVtrar17Z1KBMVVpUCVzniTc/92y0hPfeKo6+HsG8DmttNnJEfawSI183jGRBYFiVI8WA0AALROkOJMZWyFdJH7/tT30Og1djgof9J45o4fhhXb9zS1cuXJBXbfyZmQMy4CUy/omXme6f+YkEztIY2Etswfg2zBbZ1cbamoRhThwfaBehYRun1Z6aUW8wlstixToEpHqeEHFyosF/AtMJtnCOkKVv4iwvXrqsbrevEfSLOPKUYMwz473+CO2XKvBwmXc4AZ7RDZyCzr93Ua+9fk49nETkfppl8n6IqirmbeCITp0+Lf8i542bN7lXKaAU3gCpClp5MOI/KLNvYV6nz57Whz78ov69//A/0JMvPK8rZNIrOKsKGelDXw8uR4zvwo8qi/UX4QYgkzabSvJcjqfv71YWVLD2LuVu/1Oq2flZxcRkaaoq6ej2yp4u3rijn/jFn9XV9WX1wpjy/q76VIUG/X4tfwl9a/kMQe7MS+jvgb4HVNOUt5vYjxHO068XlxbVIkGY8JIzQZ2ZyQM5X7eX8v08xki1rasCO5Ei46rgBedTU1NyHtwmqB8SOEI2BcZnaaYezn0Ij8W1mSEjAZ1LlGWp/OUyNKaiwiO6MCdzO88rdMUDC4fj/Qr6RGgyAN4MOEbmDqwHIZHQpRL++TPXqSgDsYItt778C6tXCXpOnTqtQ4eOEMhMqU1ikiaZfA0JOLpj95bERGnFWJz2gIDL50iZswD/eYKgAl4PkVODnjW+4OB/PtjuTIAi4+R6wKnP74cfaJUynLUI4NZkjZae+/E/q9bktEIAYwdY9weOn3sDTuWNW/WjP+DH+1h8X3czk9n32vc99Avjw5v8w+BtpZoRCOH9o77/mh6M+KFvRn5/X2D80I5/hJuonyZwOtnEolLaxPQCUCLtj/aufBhL9j05571ffrdx3zlmoVSghOt7Tz0iX1WQmPKawXCzupPMjMZ9Oe1ceaMsaegU5eqcUtA75y+r05msS1sBASoRJm8udCX0ceUMMSjPMEAIdukKwNGFrs44GJNhzL2PITCVpD7K2yUT2iHzH4PT1Zt3yCo3dOPuXd1cXkbQujp08AgKW9TfPr9z+47uUM50o5anDe2bXVRDueazaf3ch39cf+VnflV//jO/rH/zF39DP/fCT+vXf+JX9Jd//s/p//Dv/O/0v/63/pY+9cInNDMxI5XSGEc+xoi5QrgCuzjcv1fUCp6iWDkGzdcGSdQkm6v8hI7uRBPWsAyekTXXWQeGIwNm986K8DWa3LdfT37kx/TJX/x1Pfyxn9Gl1ZEu3tnR2uZAdFWWZBqh9C6bkEKywDtgYECvv6vTB2e1c/eKXv/GN3T1wiXtW1xUj2zoqeefkxu58+fP69aNm5Txh+x/tqDPFg5toAID1J6YqCsNoKoSw5OAoxtJEy945dWFUydOKYlRvpYeEb3/BKqB/+LcPi3R3vPfEDh/QXHImN1tXX79q9pcuab5Y2c0uXhUA+hexhQjD75MVEFUp1WBkxgy54hFDsmcSmicMH+WJgomRTNVyE7dwHWMDJQcjWlKgqIxxooONaUdXs0b4JsxDtx5K2PewPXMoSWdff4Zlazj7XfP6+69FbCQzCIGGgOZxHqN3teCyaySaIHzJEnl+jJFdeMoFQun2x324wcEM+ZZIoZSFtTuTGlqdl7+BSovPQ8J/nycQpDjh5jTLQI3qIlhfujMI3XpdH19SwaeLXSm2Z7UJDCWDhxSikMujLXI5DAiclaFKO/3woc+pAX4/NJLL+u9Cxfr5w0ca4Ee5TisQL/AvB6ALNHvIkFMQfABOIVoSmNUZG07rOHO8h112bLokGEfIlP/N/7m39B/+L//j+Q/OnL+2jXd4PneeKhRkHoEU3u+rjzVAAKPJXmVzHEbIKOetXJLZ86cVWeiA88rTVChimS4V+9s6L3rK0pak5pYmteLP/FpfeqnflwPP/4oAU1XJTJVQSSXB98O6zyQzRhCzZshctLIGzIz/OBYTdabEKQ2gN1G5w6zH+1O1u+1oO9F6NKj0hZZawZNxgShnm2XzOGZ+AqVus3NzZr/Yi0+1phriJy5k3Sd7jN+xLr8fuCZmclh9KhYSKZgocZFiIvrp6/f+3vw6//16xjZ8L+OWSOgn6ZS0IiJMkuU0L+kutJlG2NnfVOYXSUh1l/mO09Q7vg9/eQzmp6exYlP1MeMtQf6lEWlJLrM0tJUEZhDYN25ho4TGC4yJgXXaYIVWKwsyxS49mCphAYb6+vyV6vdcbT9VMKmCmGFDKqQoRLd9PVwS4V5F9OgO9b+o2cU9x2tecXya7j+1PuZBRlN8gE0v6k/+Ct8sGslKPTBGz/i3MxkRpN9oMcHzz9wu+7zvWf1An3FH+zyL+m8slRlNqepo8+rdfAp5VOHUY7vW/IffOaasAaFoBLLcUrVt7hTYtZKyrmu7EOMU6/+LxQLGfPH0KiPks/LWPr5pCb+PaChK8eQKLNPe+ypZ9Qg87hy9YYCghdjuD8DzoXRMoQqoICVmXZwDBW0LDDichwQohEGekgrOWeK2gj633RukhFdxYBeuX5Lm5T68kZbngkkSVSf0pXvY66yf5cjuO1OR4uLB/T0E8/p9MlTmsU4JmrrxOwh/fpP/qI+8/CzGl5Z1p2Xzmn9ZTJudwAAEABJREFU/EUN/JvGONsRZa1dsuVIwPALn/1xTWMs+ju7CHelAkMTYpQHHF6yG6GkQzKJGk8IMsIpjTFy7vCN6zRNZBYkLvwLN67kbhgMJdklw80sari+rT7KXJGJL8wd0sLSKZ15+uP6+T/91/Tkh35G33jlslbWx1rfHpKBlWR9Q5XAC0mQ09DXOt1pKS2H+uizj6i7uam15dsENtuaO7xfAyosH/vkxzUzN6sLGPN1MkqnjRsir5iM4FcFgt966RXWiKHGEIQQFFlnDFHOmwxjMcC4pUkqX3OPPV/PyAccN1bX6oDs6KFD2lxb1zf/h89rh5J9FXu6fO01XXj9a2pNNHTw2AmlzUmNLZFXVTyYFFLBUhSQA58rMqd4DQjYnE7FA6ftfbxV0M3Mz6QRdPbnenDtRwMewx98OnRWRne/74Yyx1hlBIiHH39Y/gtj125chyYXtbK6wvbOQP5DOTmylEQfVEl++C58LkPQGFmt4OkBMqVDh48RIN3S3tamKHWoB+3GyIDTaXpmWu5c3CBv4yzflxHxArJKnAmnsmA6dOSwTlJFSXA2PeQpMP8Ig4tIqD01SZVlXglOvQxRBYMS+NHutOWyz2UdrM0SZJw//66uXr0qr2p4SXjD/5qBrZOJyQm5s3uIrQLHZQt8gyGXPpgWkSUDj26/iz5uM1fU/kP7derMSf0n/9l/ol/9136FbZhVXb12VXdWluFfqZBnGkMg37LaRldGo1JblJtZkHbJsDe3d+l/Tb5+KVARWdFVdHOzP9ZN9td3kNfXLrytjf6O9h85JHfauzvbdenXHXQO/ClsyBjnPUXFI89zKms7cke0TbWgRBcLaJS4zMCTNhWrmekZtsnmdOjgQXk5fODBITLzta9/XfcI9ts4Lr9nZtqFLgF65syTAzuGoBS6ujMv3e5Icsfn/V3vY5LI56u4XzFfTKL2qDxkjL/rv7SGzYkxKADHbZzDGBIAjGiOa2DOLrbO1+MVCAOOAceKUnlINNWa0BrBpf+w1psExgsLi3ro9Bn5lorDMjOZmZxvMSbME+tr8TIzhL2SByUjbNIWfLh7+7YqbGhdAUAjzEy+BgYpZ70pMFaWVxQ56gMvX1uJ3vlaC2TZr038C0geMMyaWl/vaej78n6/4pkTJRixAO0DsH7UqfHgR7XvSqVPDN61AarPGfT++4PXZgypHjSHKj78mqN5A2mo8/5QjsYliJb3Gzfqt8P0Zg/GmFl9/1/MBxQyUkIcILOqKmGg5ar8Ojx45ov9A0wGvVUqqqrxQ9RAs6CxHNUNRlXmTqJPH5imUgURfJ5OqZUeJyucJRKdZCaTO9qIApnTEBjclIMNfLggS0EZgvn4sy9o8eAxKWba3Nmpo/4Rpsh/mCIgQN7fDV+IQdt7u1rfWCeLvq1lFGOVPdxL7P96e/X1V/Ud2tvn39Hy2rIISLXXz5i2oYlGR/uYaxElffzIMXUs0/75BU1hBPz3yHP254aUPPs7PQUW/Jd+/Tf0kVNPaHKvVNjsKlDGbKOMGZlGp5mr2W4oNhP53lMTozPXq/Sph57Qzr1VeSnMM0dhHBJwTqMp5ejXAyJ3z+JSnHcLXNKYydcmDHZIIrgKw95Uq9XQ1vqa2ih+hZEaMK+hfCuvntO5//ofa99KoY1z1xTGps78YR04/rT2P/qi3toc6c17u9oaRw1iQxtkULtFH+eOg98baMCWRqJEOTJy7NA+vf7qN7W7s6H1nXX18WKReR997BHN49Dv8y+RKpGljzFYA9Wlxo0t3SSqP/fGOZWUgQvw8+g8wmc3oD5uwJ7hxvqmmnlTMUT1cboxMblzGJAVLFKqPXx4Sa9+7Su6/sqrWgBOyn7oO6/8lnY27mr+4CnNLpxRb5SoP95FypA3PoPLjlXANEVoaiBXkAVuskWzvrYiIfP+JZwYrDa4xnHkRhJj46oQQpCPCZK8nwHLXHccLo4qplEePKQ4SzN6YqxbnQk998KLGgxGuksAd/36Na1gACNVgGaa3ocD3BKYhSqw5ERBaZrJnU3JjO5gDx87icyu1TAC/O66rGPkxTztiQ5Z97Qk08rKPRVUEuIDXArkyGU5Ya6I3FgManc6CshVl73sATD2cDhjHJYsam7fvCYpLyfIq9E/Mq5Flrcfx3UaJ71vcZ+eeeZpTVBu3sZZZ3kun+P6jRuIaAXcoCxLtbCwoDmytntUrHapoFToZISeMQZBKvS+B68Ibqj2TE202Iue1l/9jb+kf/tv/lWChrb6/S7omAaUqFeoJrCjpRHnMWQKIdEAeRbr9WBkhzWM4OMIeq/sDHX17lD+w0bdMNaTH3tWWTtVA/2YnOyI6eWl/ox1jfy7KDEF71IFwWbD+Ybjy9NMI+BnScYMUhKj/C805ufm5V/umoB+7qT2ze/TI2cfVooD9n1md4qvsx3hf8LpgcDG5nodZLg+ZhmwTGqiI93erlRzutTYHRrNnb7M1EdOxHxe9SjAJc1TzczOcL+vJE0kYAg5ifRxvfHkI0szZQ/W4TZiiP502h16lchdV0P0x9cTQ0RfuxpDx63dno5RBZudnVMErsGbJmXtAIFijHIaZ9AjJtAHvHxal/kh+tpDJ2YXFzQ1M6lGlioLAduwB9wxc4KiRQlEG75m1nAMm2n4PVMUoDBXpXwNDpMTGf/E/IZg5FWqMpaKk0Eb164o7a3IykA1IaXCkCjIaZDILEgAMzMFmpkBknviKNWfppLjD2/eU3+oF3DNTGY02R9qqHd2B+7Nz//H0LBtko1pQ1ohv47OCGckrYIGpUaoNc9RNO8QEIRWO1PWjEqbGQwRQlFyNElOch9lnN9/B07TGJSGSMdSd27e1Ze/+ZIuUAq/gTPcIUpWTDAwkqC7K/0AYfbzJlH1FGW4ufl5FRjom7fIdohiVymBtTttuRGbmnHhTsmMSj353HP60DPPa6FF9oOTnqmi5jAmx3DkCRmCULx21lZamWYx2sO9kf7cn/nzOuL7xTwfsa8UQdhUgQtN/qpqY2dmKjHKHCSOzTTTPTL1dbIK34eqcFDG/TRJlT1oCevy6LvEaAUGmhnLMgdaH11W/Icc0jRVRCFLDHSeptru7irNMkUUcby7J4ebhajuvXWM1kielT32+JNK85a+9O3X9Y++9Ya++PY1vXxjXdfHqXrZhIZZRzsh1xb8HOdNSpsPaarZ0YU33lVGMDLCOLSmJrR0YL/8PzxJmd8NsmdMq2TVfYxjSBLdxLjfJVKf7EzWgdUe+PTJsAbwbUBW3shzlazbMx5hCMS5y1FNQpMynIx/i7nX6+rA/v3aIPv64uc/r12qKcX2SFfefkU3zn9LTZz/0hwBYrqkctQAVCnZADAjCSXnQwl0dfrOIBNNMtK7XjGBRhHcnZZ0ltPS+1VcmPgHzX2smQGzAr2q7uPcHSNTdPO3vBIRA3IID2IIevKpJ3Xi+HH5f6976+4dvfUWlRoCiCwGVWT/AHOw323B50L+necV8tXAOD/8xFNkq5Vu37qhJKHHA8IY8BuUf6fJGL0ycxf47kwC9zPkyo9lVTGFY8kUJqCXcuOcAifESAa5J88Wd+GHFICf0ke8KjWaDbUoLS8sLMoX57825zRKEsbtbeEcZ3Xq1HExnQRtSwIVr2Ywow4cPFBnry4Hfi/Sw6iOFcOehmTLW5srWr13C2fa09xMW7/wc5/T3/27/6k+8+lPkCFvyb9omuFUpqZmuHaHUWEfxtC30A4yV0KbspLc+Y1xUknW0h6ZYhdZOnHmuBYOLqjRbiqGyHx9lTjO6elpcA0q0SPQkeuSbxE5zyM65s+djm4TkiTRNrJldGw1m/V4P2bok5nJQtDJU6dqeH5vkW2G9967UI/xDP4gQZDDdjj+vI0NajZbbEEBi/m7VJ3cofvcI+QnSZN6fUzHu9KQtTSY1+V+kspBjEERuo+QU5cxx91lJMJDM5PbO3HcovqQpNgBWkYC0Wg1defesjZ3d7SN7jyOPM7v26fAeouiVJpkSlhrsMC8qnEYE+A4jVilZFJgrc7H/fA0RyYOHjosp5HB8wI8RwT/0v2Xw/KzZfT98Ucfk89hZjUM8UIc+ZTMTP4y8c8C2ysdDcOULG1rdibT8kv/TGG8rSLpay+TBiFFjlOGRNof/R3MfML7jbllZjU0Z8T7rb7xQz+8r7cf+vCH3jSzeg6z+0dXjvfn8aMPev/o53+sZpIFq1uFdnhzxdUf+mWq3KGrUiiknIi5Mbyj0dqXNbjzNQ1vnVOru6EU450ooFCFtnZuqqx2ie42tdfdljFnkjQQKKkkpa9QWNHXLPIkyBQVEUILUc+/8BH9yT/7a7p8c1mrZMY3l9f03uVrGmFE/ScGXehbKE+a3RdW9F6BsV4u3H/ggBb3L8kzDr+eX9h3PzOZmVGz09ZHP/oRnXnsUd3bWFOFwOcKqvb6mkCgFidnlYFbn1JTRAkHlLM/+vTHdOTIWUXmXiTD8Yg4hqDSsyMMmPOqpiv0jRbkEb9xdCOXJYnaOMmSAKBH6XC419W42yc2KhRlzCxepcbAcac3Zk5uyMxkAZr7Bc2VqFZAM6LygSJKPoERcINUYfwC8CPGQAQLYgsh49zxevSxx7S0/6A+81M/LXWmtVkEXVhe1zfefE//+T/9vP6rL3xVv/PWJb1yY0XXe4WKzpSe+dindO3miu7eXtfi/AFKjCu14XanladZ/dcGWFl5GxH47DK/47rBPtphjNw+aBQiSGMMBsMe4+9qjJHy/43OnSgipDYZYAbvzKx+1mjkiqx3h5LyHhmlG0oPzl55+WVt37wp29nUKtWW8698W+PdrmYmFoExr4Jqw2hYgYq3QiXZa0VLooFAqTxL5BWFDSo3d+/cpv9Q7uzoLQtSYE7vX4zHjC0ZI/iXyHEcw29YTJ+oBD46PyVjXJD/K+k+Qn4mpib1xNNPUvLd1TpZ7a0bN7XMtktAHtIkykzAqxQ4MQWuDfAmg4dVCOox94EjR7WIEb1Flh+SVEyqMfcdL6yc3MgeOXZMvlW0S8ZqMSjD0TsOrkd1Yz4AM5dk/Mug7wyBgJhzY2NTbrADjEnSnG4Buo9lweSw8laupQNLZGVTimlUnqfQdKA0DzgSZHY8wOGNgFTpPmkLHaW833K+wec0SAFiNTnJoxTLgapxT7tbK/D/uiYnUi3sm9bf/tv/c/31v/HXFAHSxAEOh2MNWWfA2W3u7OkeAfgQWWngpAzaLO4/oDHYdrErGZUyx+3Z555Wo5HJ11egN5vo6nA4gkwVeGc8a2hIkOnjY/S1ZJqjqpTiAJ0GewQ2vqWxsG9BISRKkkwxSZhFyqHZCAdWQtgRMGZmZ+VB4QG3KYtLVFXaOn36IeUEpw5L0Lli3T5fZK4BY/zc75lZPbZDwDQCP9cBZ47zoEeg69deOq8wXtvIfZbmKpAnd+YNsmm/7zZGvEqCFcc/Zd4IjiW8HqLrmyQtnuhUBMNHHjqtMks1BHlSQ0oAABAASURBVIb3E7h5izFVxDaypFqmRgSZ78Ou4VB9bLY6mpnbpwmCK+fHABoUrMtxbxIQsxRFl2VgejJx4+p1Od2G6IgUWJY3zuiYpZkEfi6/Q+CUPpkS7jWUtWY0c3BR69dfV//yFzXefFtJuSEr+6rgZVVzAVgO01vtI/Tdl8OqSnq934Bd0d7v4CPfPwdV++75H/wEbiDQqhH5g4/6bk8f/t2L3+/EO3+w/X79/0U+h1RksSkMi9rVyvVXVPbX1YhDZaFPCfimqnFPSUiVI5ij0RaR7D2Nxl0oMxbEhUSBQ6QF3X85vU1mJj5UGfeN5wnKv3QQ/zPDnu+WQtpQybMBDC8lBQRrzHmKEoYQ1MSwedTtpSvf45NM5sqF4HoAMMRgjBHyLG9oE6cTp9r62M/9hGyiqUPHj2oaRz/CYDQwMvtnpjWDMckQ5hGO6qPPfFja2FXBXtsMWWrJfc90tre21GeM49GnSuBKkjBnSQZTmZRkKWhYncVUjBl6X5R6b2eXrGUFWpQY1CH79T0yGAwl60vSFCVJZGbydcUsUZpliiEocM8VukQrR6y9keVksOva29jU9MSEmpT6KqLuweYmDne3Vj4+tLyyom6/pwYGe3ZhSsdOHdb8/nntO3Za/ca02gdOqNuY0LcvXdd/8ztf1j9kj7DHnK+9c1nnL16ThUpbrL0BjU+cOolRHytI8v3+ixcvKeN+m62JLiV7j/pdiXdwyL71McQwJ6xhEyc34rygBLoFfv7ffa7DB1+L89CNmhvIug+GK88yeaa0RCC2fueC3vzWK+qUmQKO7PxbL2H07ygnmOtM7VeSzsqqhqw0BZTcmye3sED+8jmmp6coWU9q5d49bTK/yXhUYdxGOK2iPq/keiX1oZXzNMQol6EQE9XNAqMCfXn7cFqKE7JgqmjPvfCC5pcW5V+cXKaidP7NN7W9vqqULJmBNXQzk1mULKjiWIYo/+3yAv5WyPTigf3ynzf16lKP7RfPql3eCmhSYbQOHToEzmNdunxZO5Tk72Os3/V6fy0R3DNo2caheFXE4TmcEMGBUX7uMIKZQmRtvCuVGhIQ+bwQVcKdirqbiZ5sWVQPWkFAn7H+PEtlfo997DG0K0Z9pbFERkYyKnbi/t7uugb9TWD19KlPfkL/2X/2f9OhQ0fZ4x6qYFuIzlpZ29AqjrmHjKysb2ptc1v+d+Z9AsZNgur9B/drCOzt3S0VzBeo0ogZnDZmBp1Trays0lbkPHdZdP4U6H2aZjjgTDFGgoAcHvdlFuUvp6Nx4vrpslHS38dbsHpMhe7mONEleMspsCtgZLRUsE0pOttHt93hOp39uoJWoCRvPl5Wosep/DsNvmWSEwR51aGEp8Y8BU5xk7V78/l3sREetDncEbbLAe2ReRv8vEZw2+0NdA2H+p3XXtMMWyRHThyXkJ+KCSvgef8EvJIkqfH0Y5r6esGMOQu2QbMsxTbc07m330Jul5SixynZvgFnjLwNmHeErfG1O93SJMXO5trC3jRx8H6dcM/nEnMGxvncrv9cCgkXxCIYHEjdLbWAmTcnlLKNsZ/KyrVz/2+9/N/9HW2/9XW1tYfMjOleQjndb+BZwRerG2fQsKJ5D1ahiud1R57ztP4MfH7f2zt+340HFz7YmeztwXTAAox5o5PPyuEP/Pb+NDM+fs9BwGemes56Lq79+HuO4WEF3Lr5Oc3n8cap/L4fP9B8fT9q7XU3xlgV4B3G/d4VNdOuspDKFNVuubGchnEj0DQl3KvYl62EshKlC2MgjIQE7rT7n/rey4IEblXdgkpQDxiKn//FP6GPfvzj90vlvsdEpCdeAUV0xUpjqsi5yVSghFVlOIG2XFGGxZi91TF7rAP5n3MBGoExvf7aN/X3/6v/QvtmD+rp5z+tvSojWjyi9sykKoS8AXIpytIZB/3Ysx9ThZMqyai3bt/VHUr4zn/fw2qSKeTMXwYT01IiHOPoCjDhuqpkrum0ianJmi5jhNlbgpI1KbF1e3uq+CdawTM/RgxqwroZzBoqRfoOqM+7Ao/JYvo9N0JBxppHOMdDSwc02eloBN4Rxa0wsH3Kh13K1MP+UApRM7NzGlKedEOeJLmCNRRCC5qY5paWFMElJTI/evqMDtNOP/a4Tpw9o9hK9fpbb+g6JbWMLOryjWs4xJYef+Ks9i/Na0T5zXHouiFLTVtmukXJb3n5rrYpBw4IpDzCH4CnBxIaDTTu7ylLonICkZWVNfVwWBnnZqY9AoB5svp5yoQerKxvbihCC6dfjkP6+le/okvnz6kTh9q4fkE3Lr2potpTe19bZXNGvSKDhIVi7XzgAY7dzBRjZL1BCfPOzc0RQI1qRxjgTQz0xmgVyA7dJZmyvKlmsy03Tk7TGBMFbyFgbArmwJwQsBmGBfDcK1UAQxZ0EvodP3VGewR3azjyt869Ds7vyNz5oLNGE69KQQJmFRKVwPXzAK8jbT/bDG7Qr167VgcejidDVLrAI1eeUe6Hb6sEab1ul0em+31M91/IHifGpWePA/iU+trJMsX4LQKriMzGEFTU66Az63ac+shYk730FH6PKsmzswrcDV2qaAi4Svhacl4fOa9w/GPkrkIG/XsRXpoNyHRQKeOZMT5aqfEQg01ZL2HpLYLl/8W/+7f12PPP6/bGlu4sb2prtysLDa1SWVpe31YVMvXAZ4tMOqf/GqX7Uw+doOq2j+B0R0kaIVtw5OW8dSeak6GO4cUAmcxxwGb3n0dkYGFhCfmdgrdNMuZZ+fOUpCNJEpz7QB54ljgvD1pd3ioEIoaoNEvlVbA9bECbbRH/foeD9TljDPK+U1NTmpqaluMQQ1CWJRogA6urK9qhBO62tQ4SsV9ZnirQx3Xe8dtjfX0CGE8Q1tHbTbL0tY0NeYa+h767U+2iQ10C9SF2YoPA5jp6NohBT33oBc0S8Fbw06AEB5cszioZN0LkwyquS+Y0WqWyGGpne0Mvv/ytertjjvExzcB9ThOdw1pYPKmpuYNK844sZuCBvFcCninFeeckRJ/8+CcVLUL31B/AbQ7gY6yrMhNKIv8MPDESmGq0R6A9UGqpkmxCE/OHdfjoIT1y8oBuvfkV3Xr5Hyrdekf59hUqozvYYewcchMqbFhFMFAf0T0gf/fNBBWtRKbFGv1PoYMT+oON+WVm323vD/Y+JQrlRx8MWXhU0nS/r/zFqh2An/6IZvYAtjjS6vf79zj6MDPzw/cayPqcTqTv3fSzHzWfj7/fKlbszRSYKkgcxdn9BsSqkq/pB5s+8CI5YxRzoZSlRiJBVwmOIeQqy4iiQuiRVBJhRgQoVGMZyl0hfCUGo3JnbszDsVLJfPebAVX+ApbMcYtQLwg9UsFHmudSjFpeW1UXo1SatI3R71GmMsaCOivhLES5InoU6/cUTLWTMdOYG4ULBj0TzoMIQgg0XsE5nD39hAbjCd1a39PUvjlNse/WRMEZrIkq12Ro69o77+r2hfdUoXBL7Ku3iEoL4MQs1RijFvOMuSvWVKlgvcY6DKEuqlIVa3YJWVhaUEbkW7B2Q+hTFNqVfHNrQ4EMgyFyAznCKAoy5MwRcWD+JaD3bl6XMce3X3lFF69c1Zg9xFbWrOdLoM212ze1M8AQRqnEYWK31ZDUp2w56A60/8ABhRCU5Tn4ZGQHYmxT05Rg0U1tUgrdI3JeuXdXCXT0jHiMwh8/fVgz+/dpg6BgEyOkPOre2l3WOtSRQwe0uG+B9ZbaIHiIrUzvsDe9RfYwIHBIoQ2rV8LxrXfe0Tvn35PTo9XpUO7dw68P1Gk2tHznDg69qwjSDQx2njktfaQYm2mLMuKgTDQxN62lQ/Pg3dcb3/qmSA/UX7+ti++9oo2925pkKyEjSx8qx5VHpCzU8wn+u9H19ft5hF4zOLU0TVWMC9XODFo531zeAgQJMarinmQyCxyCjGMFLC/RFziwokQH4KUfXQboKdgtHunA4WN68ROf1PyBg6pCxJjv6qtf+h3tba0pAbvgshikwDPDkYSYyJsZ81amIcbPvzewhPO5ffu2PKN2hEwmfxU4q0kc7gJBj+9devDk9wMyL+TS9dhtRQV+ogXwFgCM8wZOpk32tbG+RkUIuoMDj1RZ0BB6iOvp2XkM+n41KPUO4P0Ih1q5XCPrFa1EFioWGq1CVEuwqmiiWR1I5wRDJhdGqUKHjTWVyKyP7VJNGFQ95VO55g7u07/57/xNffJzn9OduxtSzFXR8taU9oYl1QEpZLl2cWgJmeytu7d08NgB9vkbanWaStKoBPly59vpTMizYt/L9v3tVcr1fj2GVs5rM5OZaQqH67x2mvrRnVPGHBG++x51lmU49r5ijIrwxvezE859HY28pTF06CLj7pgLaOGwAawkppJMCWOG0GeM7YvR5BWhEvs34p7393OXxxHO2Z24KmnVv3vCGkc4602yc25peXlZnpWHGAm6K+2QXAyKSkmeawv7d5dto0OnT6qJvXKemRmzC/niaEBADkbM6fPFINZjoFfK/6+Fd95+Q5cuvad92Lv5hXklrDmkuTqdg6x5Xmm+T1MzB9WZ3Kf2xLQsZAqWyPjn2xMF5X23HVewRUnKus2ALRXQxhvsVsU9b1YFyuimki5VMBy6sQWT40HaKrN5lcjKgf2T6i+/rTf/2d/Va//w72jn7S+o2b8rG23IPBGEfmI95usn2MJhSyzRwEc0Mz8rtb21Kpaq3/flHcx8kDdgAdyVpkKD77cK+MzAJ0+9+7+k5nM8AO1M8/bg8l/6oTJVVqiwUil7q9sDDCLEdNM7GvVUDrYVcALD/q6Wb7wLEytF6OSBgIHc91D1NdxvkFT1Gf3Qe1Xm7AhATSQEyNspMp3t3a5efeMcPraPIJTa3NuRB1aR/hVjE5TIzOTK6wIV06TuGzOEDaWq4JOFKKP/GEXKG5XWiQL/h9/8b/Tssx9C2Cd0d21L0/sW1WhPaB8l/hOnz8r3sgbdXZUoRn+vqx5l3nanrcZEW2u9HfVAswD2mFYhaD53pVIR51SCVwVOFYvft7hAGbzpMimJHvTd3t3W1etXuCpUIbAlylBiUIcEDQ7HM4Cr16/pmeee1cOPP658elo/9vM/r6vsyW77T4tigNLpjsZpgCaFOhOdOiBIs0QlwU4eIsogLZKN3rhyCWeyob3tNUUb0woZTiVPU9Y2lpi3h+O8cumSvvaVr+rSxfd0l/3bBuVZQ9HvkSlNYuTbk1M44hHl0a4WFxZ17OgxXQJ2Dwe+51l23pDTOUQIE4JEO3HypDZ2evpvf/Nr6seOkryjsffHubl87LqBJ5NK0ww+JPKyJ0RSA8OVwDsvfxq09CAjo88klY7X64z3gvLStHLtllZvXdXikeOa3v+YhjarsZl4VMtIAa0rxpv4x33nf4p8pGkqp3UCTFnwp/J+lU9uJtEq7lf1kWsZ+EUVGPESfkmlGCA+3j9wNPgZlDYm9egzL+r5j39aKdnc1uY3dh8NAAAQAElEQVS6vvnVL5Olv61QjZWxrsD4KCk4nyzWRzFX5DpBnicnJvQYfE9ioh4OpJ6zEnOUKllTh8DooTMPyfvW/+sZQUBgvDd6yfhXr4e1V/Qf4ywqsItJxFHnBBk7GkB3C0E+R4tgaoHKiG9F9JH5PE+0tP+AFBJ1+wOJsUJmmIJzX/v9VkGLCvl3R1dQ4RhjdEe00hKGNmQhlSxVszMNXSY0yIPSyYaaUxnzbyNDS6IrAfsGjqqnIc4ixcE2ods8AePUzGz9AzcHDi3p4JEDOLeh5sFzYrKjEXvU/pcEPn/JGtuMaVFVCAHqcp1lmd5/VRiYLM3qgGNyckJuK9xhOg3cYZesw+9ljHE6edC0ubUlM9Oothk5ARD2Bzom0DDAQzMTS5fLWORexPlG+JUjuw2C9x0qVCEYMByLin4VOlophug3lCSp/PsMbiv86A59gP7njN0iSN7Y3JT/LbtvlS2wZ//Kq69qcnZOTz39rLKsCYwAV4yjFPhnMj6DYgxKU3QQGev1u7pOVe21117VRfR6kcTi4YfP1DRsUJXLG035XwwN4e0IGoyopgTwarQmlBHAOI7BYg25hL/+TfmKqytXr2qE3RA0KMXMFhShQUB2q5DKm2Csy0EVU5Uhagx2BbCqkPA8o6VqEjAsHTyi2X2zmp+otPb6b+qVv/8f65v/7D+XkPtQ5lLZwJcEsvaCmSqJVfNx/xy8s2j68hd+E+h+9/doZiYzq3uEEGQBBrqC1M3PAV2f+yR1t9/zo3rQ9/2jiX/2/e33BPCHfGh2H/b78/3gcDOrb5mZY1Kff9+HOatKjFDkNoIdpKQzo+m5oyq3V1VsbZIo7Un5HA5lSQPKo6ltKVMBAyA+xA5IvCFY5kfWDyDmuv/plyXKX5UGISWD2VKUKaXlmple0q/82b+gz3z2p3R7bU33tjfUJfIdWKU+xxFZghsRb8ECAAADjwICOSIjKCQVJkWELM1SddxBUbrO8kybu3f0T3/r74H3nKqkSZY31LnzVzW/eJxy3mHNL8woSWOdHRUo9B4ls8F4oM78FHvOB3Xxzg2V0TCOjdrAVjhkA+sxxwaZJ1PLzNTD0fl+/hSOaAicHaLrU0TWR44cJGAgArUS/KIixiDItEupzUv6C+wvpSh2Cd4Lp06oc+aknvnpH9fF61c1JFrfI8hwwzbCAPicISRk3mTp/bHyKkj9kRYnZjQHjDkqAMKBrlx4V5fI8r/43/0jXX35HRUrexot76qxZ/rQqad0YvqgZqsJDW7u6N0vn9NbX35dq1dWNNhBDqyp/YuHNTs1j0Pv68DBw1paWtIafKmqgixjtTZuYu45jE6fdUfod+bh03ruhY/oGy+9rvNXb2mcNLRLBW2AYXT+dwmU3Mk6T0KM8nsxCRjelhKuIaG2NzdrA9yCfx5EYBn1zkvf0fbV29q8fkk7924rYx89NDtyOlglVRifEiNeArCqSmeHInJg6LHLTYKMSNAJmvuxQgYL+lcGDpbIMEIxbcivue1TKkkyWlLjyAwKZhwqDP5YA3gbkkhW1dcIGUgbbT3y5LN6+sWPqgiJVsi4Xqe8uU6W2UikNJgCc/tnDKky5nKcCvQhxqgYgnKci6/l4vkLZGx3JfpX9XpYIOeeiXr15caNGzjHQd0/WgCu5AgbfDF0D2LgSMaqcHIphn52dloMr2VbqpRYlFhkB6e+TWZ75eKF2onvP3SETHhKu92+upSES2jq4MboVkX/+60QgFUC25t3sZBK0K9Kc8VmW9aYUJyc0ZmTD2uXzPLym6/q1ruv6eBMS81OA0e+Bz4BfHY1PzeDI8nVRcZTHGOEZ88S1BYEUgF9q1iT3+t0OuoSYLvD6rOF4+dj7MHCwkK9d25mCr4uBSVpJuddA+c1P7cArkL3trVHorDCXrs70tzngu4hxDrTF3Tu9XtqoD8dAgXny4igycw0hr8DgtIQg94fl8GrNvIZLIEXI+hd1cch+/4jgpQuQfbd5Xu6cPGS7t1bVZ8gaTwqtbfXUwXPNsjM15HzPnOMkYFeb1gH1dNU0fzb9IsEV2fOnFUCXUfojrE2b86LMY7VWGeMUSV436VS5t9NeQVd36Bsf4AK3aOPPiqnTavVVpqmrKupsjQCu66ukiRskmBMYKMsmAw4CevxYwwRWY1U09rISarf+Z2vsPUwXY+vygCZoir6FBYQjaCQZPCPvllLMWtwnePII1XSILyCypBI9GkhD0mjraTR0eziMU0efkhz2LjDh1o63L+qy1+j/D7aVgKNBWwjEK6PIUgmXpWilVq7dwv7RJWTO3+gt5nJjCb7Xn+Ipvfb9+7+Ec/+FR1WQTiE5D52FUInjUOuxtwptU79tDqnflLzpz8ra59WiLPa21xTng7vUwmlc/q4cLkBug/jBz6xSbzrm2ZBZu/TN3AvYCRhWGzp7MNP6uRDZ/Tqube11e/XDn2ju0OkPtYe+88jL6nh9MysNqSNdkueNfs3TAVIc9gIQZIkZJfNWskGo00M1oa+/vI/1bl339FvfvkrunDpmuYX9j/IEBqaITPIgOuK6NnNkGxmj73KrNPSp3/8s9oia11BMSuiWiHKBc6eabRBCV31qyCbK3SHcnin05S5oqRR7jRaeaYRGXEspSGKXZacMGaIkfB95/1kv5LpDvujOUrWSyvlDx3R1P4lXXvvkrZv3KX6nbBH21PSyFEoyWk5pmyXx0QpsrmD8YhkCMnWuvpXLusUmctHjh/WX//Tn9Nf++VP65c+9Yh+/aeeqdunHtunX/rEw/qlTz6i3/jFj+nf+/M/rz/11Ek9Npfp7tVz2uzeVoh9jBfOixJYSVD0yOOPaXFpUYbzvXzlCpnGNrQdOtsVIEQHw+G4LM229ZHnn9YW5f8vv/y2bPIARnwG3g21zN7iClspbqC8vOtGUfWrlDnvWBQHeXMaeVsgWDgwv6i7F67pKlnHvSvndPPyq1q7e0U58wZFaGEqKwMXPw9c10DvE4lTlwVvjmc9j09gQSFYbewYWPPOn4sOCQYwiVGRZkZn8Aq1bhicl0pkwIz7zBQ4r3AsZRV04tFn9ehHf0pDHEAXWT3/7tt6543XNdjbFvtRssA6mdPhOj4xTVRFUzCgm1HVaempp59Sh3Jyt9sFrRK8yvrouLXg6bFjx7TFfuqtW7dUuGFnbAUe4mUyPnmDL5/128wwxg15gCme75AJjtnKyuHpnRuXdfm9d/VVqjRvvX1eU9PzOnL4OIHwlLp7fQ0HYzloB+d6XZUVELwVNdXTxFSVQwLLPnSJylpTmoJXZqkGzPPuS6/ovW9+Uytvva4jUy0dImDY3NpVn5J+m8rXBOt0uengGEcErGcfeVjNdkMpEZAHr1mWy3VxgupFjE6jUNPGrycnJ+s1bW5uYjtGEuvUd18VsjnAkd7TJknH7OzMd3nptLIQaiftX8i8b0+y+nkfezMgYK6qErswqh1sha62ke0eAeuYIM6nKOCvN7/2vj63mdVjvLQ/AM4QON62ocMKej1gb32X4N4dbpKkarc6ynCiPqfjNzc3X/+J4T6qFE899ZSTXVVVyV+uB46Xf5cmgPsqQdjKyr36PxpyRz7AVp04eUKnT5+WB30NMvH3x5mZfEzBOhxeia1eWNwnZyzsRMebMv5FAgcPHrzleUPez3F7+pmnNcTm0kWAYlzgmEiG7IZUFcfRuBIkUYEOlhZw5CY/ljyr6FOQsBWcj8F9nCSyzqxGzQNqHXxUSw8/otHmed279DVgbGqIkRxFsDN992WVhKjp4jtvchwrmBlI0ALtwfn7vSuI9rsbTyv6KjDOW+RI41oyqW76fV+/Gy6YEWXodzXufxdauL8aDERFRFWVXP5QHBHNB/ffH2pmMrP3L7/vaGb1M7PvHb/XgUnkTTJJgblJY4m0Eg1gdB+nscvzqp1pWN1RGu9pyJ5XYXSucSjlRBejuZTB1MA84lgyTvTj7YeaguKeMaCE9b5yRsuNQIxtPfXkR/Qbf+WvKw1NbW7usN89Vo9o3TPUIcZzbKbtWJEFRaVppiZGboSi+bdDh+ORNlBwL1n1h7uSC1DhQhcUG5UChiKbaOvMQ2c1HpQagM241VA2gyHaN6sx+6RjYLihDCzkLpnQbaLfRz/3KTXYw9xeI8PG0F5765taW35Lnek29JFiqHDYN3X34jldZr/q4KH9Cs1MO/1dgp6gL33+t3Tj2lWV4L+DUvsvQxkS+tDZ06qCSWjW66+/rgMnj2vbadNp6MlPfVSXb9/S1r0VIenKmg2oVaA0hdIslf9ITcgTDckE2oX0ySef0i98+qP6c7/4Of34i8/oiaNLeur4Ic2mUpt5x5S6A0YzYY1ZGKlBC+U2uG/q6Sf267PPntBnDu9T9Z1XdfvCZe2SrUzOTTLnWGWUDh46qoX987qyu6EijXU5cmtjUx1KdeNhoQYZ5/rqsopRV88+/ZieePiULrz5mtY29whEKu3s9imv93T79r3acLkRb5MNVViCPE+pbHSRqYGSGGSCV+G+Yy4wJksHlhSt0Dc/T0D21d9Sd+2mLrz9lioyxzxrQp5SIYKkBcn8SNP988pMBesX8IQhDciMwzRjFnjs2VfgmZkphogcV2RbY3nGb1XgHsY+pEqTpkLMlDdbcrmH5HCKORSlytTvD3VgcU6f/qmf0b4DRzQkG+vB69e//U31ML7taEwfVOZRQ1oB/wP3QpQMMGamPoZ5bn6uNuTr6xsyM3ApVeK4K1oO3w/s3y/j381bN+X7ow2cQuDaWIvLUeVrfb/JXyX0AVsMSaORCmB699wb8r34Y0eOqMD53EPOrBI4F+yhTmlufoklRYKwLrQrBXhwKlThFIzMyVsoBtiJkYrhDs5/T7NzR9RqL9W6+uV/8N+rhQMztuREcHT+6g0dP3oMWBXZf1cxBA0orw6Q3R5ta2dN80cyqSF0sJDxPGJznAfdvd3aOQf0xOXezORLbeFkFxf3697yipo4sARHUYLfiGzWne3q2orGyM4Och+ToNnZafnAEbbCYSXgNSaTLpChLGuokTc1NT2ljCCiQh/HwBnxfJeKUrDI0Er+XYddsvwhWbjLTYEjM9XUlzs/3xrzDHwMrwKMdSft10PKGNev30DGCcjTBD3YYU1D9JgAmkD8nXff1fT0pLySd+3a9bqacBV74V9k9C/YXb16WVdor7/+hq5S+l5mTKvV0pNPPqkzZ85Q5ZiHzGm93oL1eCWgKCoV4DcGl85ERw36tyekve6GhqxNliIuiSw0JcsULFEEZ1//RfT/aexJmmYqzWisn2cKCX3TulX09zFCbgz5DyHUOKRZIktKVdaX0I0KZ543Z7EhUyrTKUX0tYm+eyA8Ate5mUyXXv2y8t4GVd6xBknUEDuSj3uK4z3kYVvDwabOvfJNDfvbCkD9I7yNMd441G8//2Crb/5L+vB53gft597ev/79j3/oHoCHJzCAkc6YMqCoQeakw6AVSDfT/QAAEABJREFUMBGboXLnmt575bdVjHYVXNksCLap4lP+QsvMAMZIv/TmAY0f68YjM5M7ctVjmNUqro3HzFclimpqfvagHn/iWb3y6jldu31XXQyjoXAFc47BpRD9Oe5hCPxLZh5hb21vaRfFr8BmjPPHKitivEXfIQo8GA3I5oeqorTopW3GV72RtD1Qg/O81dCxM6fUwNn7eP8p0jbjx5TDb719QceffkQ3796Rl896gx0t372o3t6aZqdnlBCEjNd2VW5s6taF91CYLTWnWxqGAiecaeXecp0BDdj/c8Vyoz09Pa1pgoghDnZrdU3NRkuHjxzDqDQ0IHvJDi/q5/6NP6/bGKUhJbk9yv/uhFKMkBubCG9872vM+IJsq6JaMELYVfQ16u9oop0rDawew+QOs0nE3cJ5WsU9Wp6lzJUKHcSARWXQ5aHD+/XZF57V7vJ19daW1XHFhE9dqgAldDzONsDOoFAPfGKI8mzDs8Q9SrNuJKcxhg43xVEdOrigF55/Blr0tL62hTG6qdt37mlre1cj1rfGmrfJXHLKngE8cwQsIBuePWas0Q1z4XwMhhMooE+uOQze7saarl96T/29LQKkK9pYX1MX2uRpogpjbhKY6vteXjVKklQRgz8ieMiYa4yhr3BwRu9gQWacmZAeb4ahM9FVSdpUZakspsox+BYg1APoThNvlQxxqyTkv18EHT/zmF782KfUmZpVd6erS2++ozuXryhQxk5xBCkGNtLXeeGgzExuDB3PAQ7d/+55dnZWN2/eIPPtgUchgHNkNoh14OABzZJxbpB53sKpuyPxNcT4PdwY8N13xVxOT1Olc6+/phts4bRwgMtsCZxF5h956LTuUlXygKCGFYPm52flWV7fs0zk1mF4UDSA90OuSxyUB7yWtjSJ80/zVBff+o4uvvJ1lcifsS/rcyTI3RYO9X61wbTBHvUAmd17oKsROWwRFJ9+7JTaU22k7b5FMbOaJhnPHY8h8w6gjXil8DpAhwR+biFD/h2ANHX+5MhyJkNm2u0WmXxb82S9LbYVKtbepmTvPDL45XKXMn4ML8Y47SE2gi4y46lFLXjFDJb6PaaU08/lq6C/08jlfYwMue25Cx19PY6T9y2gDSR3lqkzMSF3vHPz89pm7Y08V4hBXpm4dfMWOnGHKsOUPNv2//DJnfedO3eowGzqXSqJd+7c1pAqXodqxkH47t+hOH3qFCXwyVr/nAaOh/PHzBRYO4uQ4/c+vSyEehkjbMQelc4ttjEdZum2oUzoniqwZqNtY+98S23/wYOSBfjBMkySGe8ow0JbSCT6iufOmwZ2JYP+Jn9Viuh/jEbfoEDfPlWemDYkxty/W8khg5Zinqrd6Ov8l/+ebn7h7+jO5/+vuvKF/1Tv/uO/o5f//v+J9n/W1//x39PW5orMSsbpj/OyP87gP9ZYM2MBv3/7Y03y/mC7f2J68A+nbjThSBuUZ1raU3/1ovbPNpXFrO7lIyo+3AgExMU4FwbSmxumWsC4V3LPhS6JCcylF29uA6PCCIqjyYzmgsJOvJRrcf9RPfXsh3XtxrK+8fJrepOS86Ubt3WX7LgoTUiMLEa1JyY1t2+fDMnoUg7zklIgurMYiFQLuqWqzBRjola7qS4ZgRvzHYQ2LYPWr93SJtliK0PYKiG5lVz5MwwG1lMzjLH1Td2+dEk//st/QlPsIY9HUdobafXGFSLHrlpkwRs7QxTI5JnVysptHT15WNOLM1rZWNVnfvIzWji8pB0MWE7kP8ZJeeluRIQ8hrbLN25pH2tImk21kyYJSqI+NJs+ckAf+6nP6tKli5pi32lA+bq7ua0KhyCshStsAp5jDNFg0GO9I3AYyo22K7+ZQe9QR8wJNInQy8fFEOTZDFOLp9o3f0AzU3MStZiFpWl98omH1L99Vf3Vewp4NM+QYoiaxpkuLExjeFbrzCLBwbXIVBuNptw5pyj03NysEjKhPE8wOG25At6+c0uHDh3jfktvvXlenjgyWY2r08HtTwK/8jSt5eEqpfyE+QItOs50DjHKOM7NzBDBl7p6+aJ22Va4evG8DHquEGjJ/1KA88KP0EdurHyUBQlaqJLcgCU4GAsJhor7Ichlhq6ywBzekBVzGU9yDUa4ActkMVcEPzkSwHbZ9nEF5+JVsSjerMmQiURpZ1onH31SjzzzgjwbufDuBb31yssqcT4l+6btysg8cFzIQAGN3VGaGfiVGj5wWu5QBmzNuCMUE1fIRMH6KpCdnprWPNsQ3rdHtchLuH2qKc5fVkVv8QK+4+eNQGeMQ1xnq+Ms2ZzvrR48cBCSDcjwN9giuqFvfuvrunX7hsYEhBXUmZ6aVAen6N89GAOjVNAOAcmt5VX1sAuWtjS/7xCyM6XvfPO3df71r6nDuBH4541MSZJpCwfmc/bQuz7z95HdEc48yRKqfIXuwcP6v6BFGPeGPTmrAjwZEjDEGJUBI8HpJpxHHvo912U9eB07dkyrq+uK8GyMoy2gZQWu09MEUgT7Dsf1rCRTdf5HZJbH8r7GPA67gq5OU0G1EBIy5135/01QSUqSlE94ShZZwTPHzcAjWIJ5KOt+XfbDt6hADaGJjy/oO3a+wifXiboBZ4UANkP2pqen9fY77xDYbstL60tUGBYXl+oAYprkYJrnp3DYzz//vB5//HGdPXtWS0v7NTc3pxz7UVWVUmhSwtNNKpGNRkNmJsdNvCruN9iS8/shINMWFENQzr2MYCJJM8U0UYhR/jxYZJQphkTvvv2uPv6xTyhCT7MgfxY49yauuaEKWMZ6So6FhIsooOdYPq/gv+PntBsXJfIshkW5zXOcxcufQxpAgVOzrUXsZB631Qlbmih3NNMcad9EoaWpSodmo9bZVtvAjroeBP2xXsZobxx+5NtR/2D7kR3/FXzgeP9wtEymBtwKGze1/N63tbe7IkMIXCCy7L4ARRicwFQDRODDm6E1zrC6IVgBODzmXalCcTjR/Vs+9/uNwQqSosqKo6X65Kd/Qn/9b/4tPfvCRzEiI2WtSd0gu9smuwsIc5o7DkEu1DmOMEOoI/hFjG7k+QjrWlmUK9DU9DR7VU1mqOpId0Sm3uvvqUnUvkIkfJvS0p2LV5Q7YmQVLEkxMe3tbCmvRhJBhO9RPfXZH9P04TNqdw6pGYOuXHwNv76pj//6r+rYi89r38kjKsOYoGFT+48dUHt2UmefeESf+skf052Vu1pdX9F+9sO3tjZrAc8JFro46KefeYalRw12etA8qNrY0y1wmiJDGmHY2mmmESU+I6v1/fIR0TrUVIvyWU1zyBjMamfoShVR1DzPlGaJEmixS/ZaQg8YoBi8Xyk3ODFkCjgrwUcfXBRdHZtu6kOnj+nSa69rmzJ/AwOyAb4FBvfw4SO6SfDRYt+vYs4RgYTPtW9hn+5CR3cqWZZh6MYajfs69dBxzge6evWaDh08qvWNbS3fu1cbI1dwx6fCADtuBccp+LS4sKCXXvqWzCT/cPzFy8DRAxevMMxMdvTKS9/U9SsX9fWv/I76u1vapIrR7+4qYX0+xvEKMcoYV2GILSTQo6GS85DmqpjA27iquCcZfYc4hJJ1KaZcZ/JjpDRoSaYC2S2lelypSu6AXfZ8DTUABsaQKqV/Rf+egiYPHNJTn/iEDmGc33r3LX3pi7+lf/Bf/pf6yj/7TTV5XuuOGSaQBh6OK5eq4BXLkH+zf4QT9Cycx8xuGpMRFjQ31kcolY9xjl6Z8qzKy8ojritkuHTHTyvpWxUjRav0BM7hFnvu3u84jnCa/eeKuWZmJvTww6eBPdAaVZk+ujFmT7zVbiDrLQ3RF/eH03MHdPz0o7rs3+WYmFELffvm5/+J1m6/pxS539oaaHZmWinGfojcDsjsvR0k05smEKt8ESxsD3hre9va6O0q7zS1sr6uO3dv1/p448b1es97j4qPr6lNSd1lOUeuSmTE5SSgoA0ck8MzM73K9pCZqUXwEWMCnSSXAedRTqDudC1wLo5TrzeQB0k9Kk6uF1sEHN3unvb29rS5sUHJfKAtdLJPIDVC33yc9ynhb8K6siyXtyTJtLqyBs0qhZACc0S23EMUjD33e0JEVGL/+mxlOJ45eJQQ0Wnva/B1OQ8Pw0PXKy+ZP/XUk3KeTkxMyHU7xZYl6G+AZiN0zdfjY82sfu6w/b4v2OcqwdHn6oN77fxCUDAasu2k9/Gu52K8cd/MJN5Os421dXkbIm9OG1bFM8aGKKOv6Of6Is7N4TlseGLgxyQsFz1ivWNkzuXT1+pzMoyhhr6UolN9pBtDolqNaaoUM5qZX1R7Zkmd2WOaP3RcTQKXNnagoBp2mQqV2xcBLOj3fLnm/n7tRwH4UeO+v3/lK6hvef/65F+JD/8b6bqBjWPmjVMI/uAM4zXeXdbtt76ufLyNUk+qiA1VMFNmvE3i7cLDoR7n55xw22GU0L9UiIZBH2mMQXFhut9HD17Vg+P7hwomc25BISQ4hEovfvij+pVf/XUdOHRMd8gKltmD9PJ6RIh8dJ9MIGNP2VuCcCUoQKSlKDtAakMpBSUWKek0ZC4RGLA0i4rtVE0can9nV5kLCwqTovQrZIdX3zinDAM49IyBY7G6qXOvvqIP/dKf0eHnP65mZ0LTGmn59Vd0e+u2Hv0spdWD+9Xo5Lp65T1193Z0hH3xIo1KWrnml+Z0684N5ssVmXsPx9Nnb3EDRzSJMywltfOWkqHUvbqsdHeodrOp/ZTX3En2yMxzaGIo7JAqRCNEpTjzBn0q7jU5RjLwNMvILnbkBmqAIdkhINkDlzEZq7GOCooMMaZSpTbGzw1kyZrdQHqQE0Z9HZye0J/47Cc0JAAZrN3T5OwcgU1PS0uHNU4zBTKvRjMDUgFfhwIVBeZe39pg7m0y1KF2drfVajf1Ez/5WZ2iRH/p8iUtsM40DYwbIxsVij1mfKEkTeCLyZCVzuSEnn32GX2L/WZft5Amzzo7nY4aBGxpTOuMaGHfQm2XVu4QJN2FXgZcnHGfNUdwscRlKMgCR2TFaAHcVSMbWL3EQ1pUZTQl8KWhkDYVklwBhx/oX5qRbcMdk0CFvpK4J1USK6nQE04evKt6XfWTEFSwrj2eL506qZ/+07+kk48/LK8uXHrrbf3zf/pPVKITObQsFYBkMoy2wzZge3O+tuFRBk+Xl+/iHAq1CEArZNVbyXGR4HBioiMRbDm8bcqofZzkcLCnEtkt2X8cw9OqHKnFXO7Ev/H1r+u3f/u3lUPPBapCDe4P6XPgwGLNIwvCqfVx4kP65LWcDMcjbVCBmphb1Gc/99NaJyP+Z//dfy3rrmrfRE5wOFJEfjP0boBOjslQL1+8KhYGaqX8y6AFctplL3dnWGgbZzoCp9X1e/Iv9kX4tbm9qRCjJnFmezjXYKZgEuSQy2eJF3B5dbrkZJp+b3FpQQG5WVtdpV+lMXiW6Lc/80DI6Rlj0IDAokklyfUEiNikMQeDnvRKewcAABAASURBVK16jOuGy9gUVY8YM7VbEzjnXfo5zdtax9mNKMmDAnxQjfMuOK4SiHjV7ebtW/Lv2NwDjwrI7hAL9KpH5WSLiswTTzyuza3Nek/ct0kee+yRWi/+P9T9d7zl533fiX2e59dOvf3OnXanFwwGvQMEQVDspGh1y7IkW7bXResSb/XGSTZ/JHkl+SPJa9M2u6+VFdvSaiVREiV2EiRBggDRgZnBDKb329u55fRfyft7ZgBCbJIsa3fzm/PcX3vKt7fn3Dvbtk3I6G987pv9QWbMETvnBmt75CiOI6576FUHnclYP5fhlCQxz8m4WI/uoGrEkgoDkmcWCBScTVb8bUL2CfbMYafAxgA5/mXwao2K0QRbkGfZwz9//rxsvlvEZz7kTHIaHJzyQXMK0DMfeIlP4XIVyLrZEus+WNsW56VzXp5mZ1srJ2HLHdWNHPjzCD0OFLIH6lygzHv1A+7LVfUypwbJ2+j4MHRbF8voxxy22p+nff8UP2zMO33eeXf7ntuiMCWXCqhgTSDzI9vtYX+Vp8JJgALhpNQX6g2+VAagyhVBzIDFs16TSO0VlUcjlcp1lYG5ikGUDwU6TEB/DEhR3GKiPXQoK5LGu1yDawfeCJZHMgaMYGBBY3p57+Sck7fGM69MXhh5FFzM2Sf7DINwMF2EgMdJJPvvKLc2iKAbm7p2/aY6lO0KhMKFkcK4pBZR92azw/OMcczN8xy4252eXOZUihMtksGVvVOMMGfAryRQPF6VHykpB3Hf6euF//5PdPqzX5NjXB+H3yY7ryC4teVNnX3uOe167AHFZAxpB0XvZZp58xV1GVfB0KkcKQqczr7wmhou09iu3VQWmjp+z11apazYy3qKcPhNsoECxdLUiLKxinrQSkUhB7wQRylz2B/G2Xffca2TJVl2XBh9ee4p7flGW/2VhjLKe4219cGX0sSR4SAyHLd9e94MG8ygPBcp53kBjVPeZUTPLQx+SvYc+FxJFCiKItVqI+qFsRR6jYR9ffjYTmXXz5BRtxQp0AIG/AZl2JcvnZWHJzUyuxSZaZGFhSXG41RWyW4ynOquHbvZ176uDs71qaee0LHje3TPPftUrYYDvgse9MlU+mSO5XKJYLFiaGOsUqAsdOddx7WKoVxbW1XgA/WQh76VLwupVKryLNbI0IiOHDii2as39fWvfl2z7EPa2m1om5GdmpEMwStADnwQSjYPazoXAkOoIIoVl+qKkhHlYU0+HqbV5aNEon8BjLlLVfi+Cjl5HygMnAJXQLNQnmc58OdFyjPJ8dzoX+BQIkZEZJKe9cwJhcjL1MEDeuJDH1JQStg/XtVXv/xFysRLiEwAndpQUoxyckHEXMxe2JxSCD/MAXQ6rUGQlNMzt57OqUC/xsdGNDJUVYrzLuCvVSi6BHDKugoIOAPDAXowDZlQVX/t05+GF3frS5//gi5fuozzHFaZSlcQBLIAISZ4KAHvIvx+9fU3VfhQPoxldGmhM6uba2wzXZYnUAAANZbXVE+8dg4DFevYPLMzc8hkBm5D6lDyHgU+uUJb3VCbPa82enPnsaPas3u7ILPqOFpzfMuLy9idBvCUgbWmEryIWDvwkeIoVgwvg8APHHABLAU6s4OAxrLnRqOhFBmJGRPST05apBK0jr0Ioak5WA8uAbzN4I1R23jTh2YmL+bMJa/NjbaKwishMIEDyF6qGNth4621mi21sA212oi2TW2nixv0tUCrTFCdlMpKwKdPlrtCeT0xehI4nT93Tm+fOYMOVADNEeRkKqCXBak5fIzjUAW2b3xiVCZLgs8F2pChryn667wUUDHss/9t8MY483I5QRIyiZ/WvKcTcuGcQ6Y6zFcQBKTQy/powF9bI/BeURhqcDjJKgIPPvSQRkaGVatWNZgH2jrnZLBZPyfHKs4uFYbBYM4Ue5Yj/8zMu4z1MjkfyDk3mN+5UB7DighyLuSwDQU6kaaJ+kVXRZxLcaQ0SJVHTfWxO5nPFbpYEX3SDu8DKQi8wGyw9l/dD8fU1jjd+hSc3mlc/s/wg/9WnDqFWYh+xTAgYS+yUIGy9bO21mff1saF5+QReBO0DCrmNMnxzzPGM0bvNq64ZrxuNbu/1cQJZiCUXHCTMzaHKQXzCIFx8jDdeadb7wvJ5RICzGPOdl/I+0C7duzQf/Gf/wt98IMf0ZFDdyrwJb3+2ltamF9VY7Wpzc0ujiAEjnDwKzCbRM0dMgSP0IUoUw9nYPgtb67q0o2rwspJ4DsAhKhQRSgrjWrHNj3x639LH/hn/0DVffsVEaGbsHXtTw5GmbQyo7Nf+pz2fPDDKk3uVa0cawrjfPXUtzS5b4e6tR0Ko2Ft37FLJ9nvDyplmZEqkZ3vmd6lC2ffVml8iGVzrSwt6zilzzDEUDoPPE7iNDQ5pgDlTyVKUOM6eOQw5c8VjEoXp5xjsHpqrq2oT/DSJngxAxOYISZAYYg8c4VY7gwDYOcYZ93ptgeOwIyA0cL22bsYfzMM6LWaBEnWOu0e6xD8MFEdpb7r0CEFC7PaYN8qqZV1fM9BtgN6euXkaS0SzacuUEZrU5Ls0FqMX8IJWKRfKlU0PzunkydeZ3xDDfqvrTXUprIQYkgKDFeUxGqyp5pizDKMB4Qh20gHOBwkozeHfvkyjiMIoWuMgeqSTdVlNFshmMkZMMRe4/DwqE68eVJvnzqtDtF8utXWGoY0QCYT1igQqFwe+gYSBiYIysxRkWfegj7OZEG3jqJwyFGOETPjlPO2UB+D2sfwGpwOWjuIZrT1wa2+mQWh9HTIb0E/Z9lhUcjbM+ZztAI5C8dH9Ilf/kXtPnhQs9dndOI7z2ue4Gi8EikK6A08uQdqaCrGgp6cu7VGFMfQJrOnt5ob9FCboDBCzqZ27hRkZB+8qQ5VH8vC8BiIeSFnOgg8BR0KYLNy+Kdx6tbvu999UR1KswVrFgrVTYUuee3es1933HkvQWhLKbCXy05zVy7r5We/oYW5m1prrCiKwoHxT6JbvAEkLSws6ipbK8P14YG8tjY3tW/3Ttboq0lAsgX/S7WS7nvwLg0NlTU6XIUXgXIMvYMFOTA653gWaZgsXUDvoY04nHPgmNMyHGws2DCAYXrPLgL8q8C0OpAvq0qtrq4hK2UFyFqXgNPTmeHM4nFwfcZFcu7WfOYwzal3oUMKHL1un34GDaf3fApouEbQEINvSiC3TtbdI6M2QEpUyjJoG0IT59xAj5566inZl9ZeeeVl3U1A//FPfGwwW4DcmE62kf0ceUnR1Rx9uCWLjum8fOBljLY1xVHk8BGQYua3LYIugfL6xvqgD6+tq3LgQ3hlNOxRjbDvVXjv4GeG872FU+ADOe8G/W1upiRALsk7pxbbG3ceO6bcAiWTGXoVNjnNzgZDDt4ZVYri9lrOzuBt9MjgXQB8CfLonFOOsy8IKvPelnqtVXVb6/LqQvemHPMHhR/4Hiw3kicqpI4s3amL7c4Nf+xYx2SGBjWA4q/yM8DwL7aAEeFHtXdm+lHvv//5O/3/vGdjnDOYIWWA8IR5V3HelvOZsq0ZNa+9oqJxFRb2NTw8pCg2hXmHjM5GmaywnJNyJ28CBgMdzLdm33IVh+O1rWPwIhkq6GPXBWta88BAAIahEcylDQYwcPAp5L0bNMeKACPvQkVhoj3TB3Tw4B368Ic+pXvvfhgn1MdoN1X0Qx3af4euXLpONL6KEDkVCEoUJeBQQnyk8tCQFIc6f/2KUoAzmAbzS0qBr4tSWmY5dWCfdj9wl8KxusZ3bVcVA7yFUK5SGs/DTL65rptff1HjOPs2NAqqI0og0WsvfVv333+fGs2uwjjSjtEJXZm5yfqRljFwx8g2ZymXpjjgiKh/ZXlJAAluHhQLyJkLgirEaY7umpL9MRkzfFPbp3Tq9FuU9taV4lQc0bmNi4IAPDOFQShTMEDgnClACbz30I95TdGcBmuEjmfc276zyzHbjDdemGMPMS7joyOykq2NTYAvDCLtI4i6f9eI2rNXVSLj7AN7XgTasfcQQdG8rs4s4Exy1XCmGQ6rREZXrQ9pZa2hACPqw0AdnE1SLmkYpzsyNjrAtUX5UVx1MEgBcIT060P/LgYoxVDI8RZy2F5iRpByBefgwKnLXCyjiYkJTbOHn2FY2ih+DaM/vXOXGkureuGZZ9UArqiQttgTbRPYpQSm2Ggy6rKiqKQoTuRcCBk953ea49rxjIFySAUwFFxb4845h4MJJc585JHRwHsF3FiXHIMGSrJzBp+kTF45Dd6CS448WvCTQKuH3vcBfeDDn9D5i5f11ptv6OXvfJsgaU2hBQWMtfEFOmXNIas+cLKqirVOu6k+walYrACGGHyyzKmXOo1OblcduWtTNWqSPXbJVFPmK4DN5vTMFXiphHzGBHlHDhzUPcfvGnyxcXllTda/R7UndYGyINHI9p06es/92n/4qArmuUpgtnbtspIg175904Nv3OfoTkRAekuWelQbVtRg37kLjAGLZWSofVoYSR2CDMRCIyMVqjGh0qwlp55a8MhkYHR0bMBb4y+EVpcMvsgKCVuTIwdplslkM4qiAS8SAmnnmAFnvZf95y44p5SN4wQeh+h9LxWizjo5Dq0A3g4VvDZjY/hn/HecAxxvXybvGfN3cOiVapXnoQIfytOCIFLgI9nc1mbZ3tmyCpkLVCpVCSzKsn5WBdzc2JSV1A8cOKAp9n5ff+017dm9WzWcvaDV2MgQMpap22lzLhgHQ+Cl4eecGzwzmur2EaAfDiql0N90JC8KGf72B29srdWVFWXogdlU2KsQAscEsBE8dsgn3RntWboY9Ls1T1dZ1pdHrhBg2ZbHa6++rH17pyVsNJ1lUOUQzzmDKZdznKGPcilk3nfWI35FNgqZDSrAL4NfJvkp8OckQVlq9nldQbauSpIpwN9YC8nMA6qOYZEqwLY49Liw7Rdaj/sX2dYcmRgDlEy10eEBPEz5V/lxTG6N0/9MP2b8Bg34UAvlMCX1EiqgJN+U1i9p6e1vqz1/TqUw1dhYTWOjNXhqvenn6Exvvedwt+9NUAp+DBqMz00Q6Ae/EU/k4vY7cbZmwmbN+ts9Xa0Tp1tr5QjD4B1PBh83+CnnnJwCCZZ6FzEm1Mc+9pP6u3/3H+if/JN/rr/5S3+LKLyuaqXO3mAVh76iNSLzVUq1129Q7iX6XWb/OKiUKDwWukiGURiEBoxyOaUqOgjdjRm1z51Xc+Gm7H+D6iGMY1OT2nv4oOJ6RZurG2qSUUsbunn9korxaTXrkyqP71EdR3PltW/ryD13aml1RQnw1sZHZAb3OkZ7eGxM2/bvUTa/piAM1MWwlTEaJvweGheQ2fiSYqAjnGJ5mMwGvLsYKivfdXB8Xl6Ovu2tlrYaDYwg/AN+7wOZolt03MEY2bXRMYcnAzSZxzGvUbnNPLWhOvuAK8pxoAVezsGfFuXDTQxRBh5h4KFlifkbqgV93YXz7FyfVYtUd2M6AAAQAElEQVSMdxWHXh+ZUFIZVos0zsrvXRywx6CbIx8eHlO1WpOckKUx2Ex5lblHRke1c+dujF95YJBzeG2tAzziMAPFSc45BeAjjiZG/p577sHwZPril75IJgdNGMerQb8J9nyrtSol+RXZHuY4NB4dGta5197Ui899R02ywhyjlWIcUvCUKQI0LODNO00C0EHT4HDOyTkn76G2NYypt3uaOAanwQ9u3vMx2ho+t+ieAXN6myd9CT449ot95uRhdD93mjp0RD/xMz+vBaoiC8jUV7/weV1+6w2J7CUAXggnOwYgO8kMpfHVeTdwij2cpa1nTaIDzflQwzjzvfsPyfBrUGLuIT8pDi7F4NsX4NoEAwX64OhhpeGEKtD2HTsHGW1na0shVjqpjysoDasyNKEOZbnrM7P6nd/+TY2ynTIcBirFgWpsqyRxSYiOPHRy0NT41aKsHgYhKBe0HD1qahTeB95Djy5y39bU1JhSqoAZBj0mEi6XygoYUx+ua9v27YoItkK8/zA60CaT99Db5MOw7INPnyClD42MJrZ2Cm9bBIhxksj+7/YS89lzgy3nh0eeWsxjf+uhh3zbWl30JIUmGUFCxrlULg/wyJEvCygtaEgICsIwlHPQHOebsq79EZeYzDyJY54HktxgnOHeJ2gxORgeqmtkZETfffFFjY2PqT5UUxVnniSxquh8D94ZXwyWLk4MVkBHGynZdW52lNvCbnhkuNuaXA4+9gW5ifEJleFdAq0Mfh94JcCUQIMI+Dz07hEcO+cGY+yHzZvhkI1+XexPwTpBEOhNAsoG9sT+OmWP5yYb1gwYo731yaBxGEVMUyDb2eDMD/hItaiQEuBIWN+emTOml3Ky8oLtvJxt26y7qYKzY6vO4cSLfkc5FcO8xxmeZNiBFLvWa3X0+a98RTlz7dgzragUK6qW0Vqb+Uc0524ZRn0P1x/SE4oq57mdOQ0+NuCdNnjAj3fu33vmMR/nnJz7XuPRn/lx7nv9nfvR13/WRIUc/KANcACPIiL6zxT35rS5clZLN99Qc/Wyhiu5quVQLgpxdk65C2geUbLmVDjEatDywZKucGTVBdc8R1kKa+J60GAuWUkh+jrrI4MCI2bngutbrUCQcqLNjGwkR8DgvLyTkEEBNP245so5J+duNxnPhBDHKsg2zOmYsq+vN7Rjakq/+qu/oqeefL+SMFYUJKpXhzU6NKahSl27Jrbrvrvu1b2PPKRnX3he7S2cd7+rAiGrWLTYWtS186/pytnXtTV7Uzlzzt+8ocWbcziRSR28/1FNHb5XLq5q4eZFdRvz2nXgkKrbJjS6c4dGRqpqLV6Way7qwF336Tr7+rlPNLlzj1hEZ069qAcfultX564p8iK6DrSDbNIbboLGXkppmXfwoFCE8pdrNZUrVZnSb+GYHPRlMm0CW46SrK7OKYwdGXVdMcIfophO9IC2nnkDz4ScTYFTDNYtZyB1MYg9lGdpfkErVA1Wl5e1SqXAYcjsd2IX5+e1vLRI1WNZGY56sl7Rw3fs08ceOQ5dNhjTULlc1/DoOMpW0g1oFESxzJj6KFC5WlGpXMGYGyw08Jsjm7l27boalNtz1hHPECMyppwtgKbEfY7TE/Ca0SjEAfxNjPDExKQefvhRfeGLX5Q5fx8EMiNr+JhxnN6zFx4RXOBIIoxZdWxUZlxfo7x55e2zKmMwJ0Lkkf1Gh/EWDjWnwlBwlhyyzE8WdDQoZlIm77wC7+V57x04FEg0NHSD+3c4ocEByBo0zy39DHHrN8hWWM/kGx850AEvxoK/p+v07ml98MMf09tnLw3+CIr9Gtu3vvqMepRvC5xNDwdSIOdRGKqE4bbKSYGuMANbSxvqYXgLZCJDj4S+OedkhreH0xkZncThjmiLAMwy3z59a9WSFhfnNT8/qz4yYPQLqZoojrSdLDwMYs1dmyNTK2lkbIdytnLOPP+c3n7hG6r5jDVXZH9n2wdeDvqUCI5T8IviRA5anX77nDo4kEqtJsd75xxyksjzrj5ERuokk8OHHnpABYFyt7Mlo7CHHiVwRBiUE2isr68NziNksSb7hmNeZEqSiC6ZzIl5hKeUlNWC52urDa1RDeiRiXfBq0eQurC0NMjE7RvkYl0PE1PotG7VGmTfqnFywQBe+02GIPDKeG+BXz44p4MtLS9ghp7mxHvMbb87j5jIOSfHu4A54jBWjQC2y7w2x7Fjd+irX/0SQcukxsdHVa1V0NNADJHhkcFDK9EXyIrzDn3synsvxz9x2PN3Wg5tnHODYCsMwoHcWz+ze13k2ujJNBI677wNzmVZv9mLdeyEzeN44ZyNknLkKcPmGp49gooOJezNrU29//1PaueO7bI1bL4C+jLb4JMCrwsc9MkUeBZhLaNRTpCovJCjl3NOoMJ1Cig9ZL0vR+VX6ZbS7gZtCzPYVMF6EXwqkG+rCs5TEXrz7E1dW4m04Cr6wktvqIKtro9PKnWBChcqiktiVf2YYwAC7+3M6cd+iu97a2OsvfPYrt/bbj13zp7duv6f4qdDwQOlEDaTEV8+VeCaunHuu+o3Z6R0A+HIFUahch/QG4bBxHxARA8hUSMsHD+5znXrfBuTAUkGP3gweDM4C0fOLDA1o+U8y2jF7Wu7v91cxnx9ZKGPkOBUUSCDgFXpa/0LqbjdmIGHErBYy1H4nKjPOWAPjcbpwDma0du3d4/+7q/9mn7hZ39OP/nRT+pnPvlT+pmPfkqfeOIDKrVzddc29dOf+rSGyjWtz8+oiQM++fzndPPtlzW5d1Lb2aP2PlTHnFtrU0m3RcZ0QhkR5OTRgzrywQ+qtH2v1ja6eumZr2ticlgb3TWFBEMT9UTL515VHHR1533H1LxxXtu3VXT8vmm1m9e0unRR+47t1fXL12VZ8C0FDuR16ygCrzBJKPuDOvwwB1kjyt/AuDcwWPZfsxbQN+21VeQdnOgFjU8Oid4Kw1BhEMgjcz0UpUmWbQFLF2NnGWprcwuF6iti3ph1hqpVKjGxLBpvkzl3GZNhBCN4n6JsW5stnEWG3Dgl5UTtzSWNBm3t3zGm2bkFjY1NqMDRe4x5pVzV5mZT03v3yjF3Bt8KGFat1XEoQxjwDPhiYZfUJIMyAxSZ848S9Yn4U5o5lgTc4zhSnzk9GWCNLHtsYpwtn2Fg6et9TzypM2fOyLZDPOvIOdk4BGmwzjAZ4Cbzb0Afy4RC3s9fvao3v/1trVy9SLUklSNTBylIVgzoZj+5eM/H5Eka/LSXAG3XA7lkPmG8zMAWnDNktjBcuc4xkinZYp8sw/pbP90+7N6hXSwqm9ghxzHGMeRmhErGr/ytv6sa1Y6LV27o0pXr+sbXv64G5VPP2l32VZsbW+pSfuzjKKMgUBU6lcny5mdntLayLCNF4L1s3pT1B4sUjiywTlY8MdjH7iK/KQFgQqaztbWh119/FUe/iR8P5Rkr+lfIyPceOK7xsW1Uftb09c//iV7++pcUttd1/NABZZREW+BYyCsIwgHNzXFuIGvGs+XlVc0THHZwMkynDJr0gKdLIOFYo9XqQQLGcl1KQuSVa8f64BlYU6GcgKlMgBHHsYbYxrJEQl4DGC2zTHheIB9hGChElp0cVbmqklJFNYIIe76wuKAVq44lJfCLsS8pLVO5VIYmNeQxB7ZCXejpgCWDf0EUKsVplQlCzRGmwGEt51mKXlg2u7CwBBwBsr4pG5cQxGQ4tB7lfeO3BcLmyF9/43UdOLgf2eyoTwDZhIejY8PAGCtGvkPWiqNIzvkBXIaDyZRVG+xsMpXflquM9e3aeGRnHqtPBcB0vABu698jyEgNXuDsQesCupss5NC0C2yDObjOccJCDgvO1nL6Ga3tb+PPzNwY0D5lbnHYegYfw5SzTsHC1nLOsEPibPfeeOCcLMg03olAoei3lLNPHhKwRVRfSr6vhH3VQD11samN1WVdXejpKg68m+zXwQd/Rnd+8G/rRqfQXIu+w+Pqme7BY/uuytrGugZrCsD+8h/3I6aw59Z+xOv/CR87FEMY/oI8z76BWy0JZt0kA3tLE2N1VRCmBGEvyFCyDBxygIVBsnE4yYEScXa0HCXOzYHCWefoq1sNm8RVQcsJGKxlchi4ACEJ6R8UfZ6nTNmD933OKWcaMBW8GzSYj1cA1K4KBH8wHmFzNNEcwmcOyntbswBIydnCsqOQvTeQ7JkD9hwYA/rGsD9kzy3p5WpcuKEXP/c1JZ1cDxy+Q3u375LLC9VipxBHvHD5DZ09/aom9hzQjnseVXXnXsUYm6K5rue/8idKV67q6qvPaH3tqjYh5OQjH9ad7/9JNW7c1Lee+ZK2TY6oUos1xBZFnq7r2qmvamikpYjqx8LV7+rKjVdVqbe1MHuSfaOcwKMsc+Yh9AdkQ4RTIQ8iCUbaHnBJRJpoHUNerw+jwD11iGoLl9Kvr401DNbKjHbt3vauQXBQI6A59q28tX6u1toG1Zd1tSi5Fih9m3ObLCbFeYdmkCs1xUS+bfb6Nwh0eu1U66tbam/1yUz8oCoQoFRmENaIomvsic8sLMgyg1HKoFbWrpbLONuenn32W4DuMap1xTgcH3g5lL1cqWiTSoj3XpZNmZiZ8enjGBL6GRxmoMIwUgmDW4YuHkNnRqqHwbVxO6l+9MgktrOPb4b64oWLMoNv72z/0JqcY/9+SAlZbCmKVULGU5xJY31VZ8+d0RsvUpHZXBtUpyKTKwMEyufIqwbXgM+5QO4K5Kjgmic2rWwdazl9MwynGfkCGRr0cZLBGxJQWX9z6il6UDCHmMv2qu25WKtgXXN0LvRy0DUsJYqpZPzMX/9F3fPII5rBOTeg1Z989o919q0zsm+kVZg3kVdoPGXOEvcVHMlOStIm8zNUkMyIB/QpcHQm2waXNXMehw4eZOkc571FJrsly3j379+n3/7tf6szr78hy5RiaDU2tV0TBGTLM5f0zJ/8vm5cPqfp6V1UYEZVQi7rOEvnvDLW6BHwhUGkccq9CfR+7dXXBryrENg1t5oSvBBHrVLl0mnvnj3avn0SniV6880TMqcZR7FiH6ocJSpzTgk8VxcX1aEa08IBdsh0c9Yy2hrtgwAMkaEYh15KSszrFZv8QA/jScB5J9WuOGI+5Oi6/SlV5vBBoBxe2hZTIQ2uYQW0aMn68koO2lkgZmsuLa2oMCbx1Jy4yaAFu5tksAnr2dp9nJ6V3QV/G42GTsOrDxLonzt7Vj3kdGxsjMChitxvynunreamusBiFSPjS4mApdVsUpFZ1AbB+rXr1wbVJAuATNfyLJPZMnEYKcvomIpCGVUCe1+wrt2bjNl6RpMQeTKbXqFvHMUK0W+bp4+TN1gLk1eajbM5TAeNzjZ+ZXlF61TNgsDJbKmMQKxndHcOKYNwzvGOZ7Z2jh4AIN0K8ZQzgAKTw+6LYDpvs2VDKT2kpJ5TYWosNrSwuKHzcxuq7LlLh9//N3XfR/6x7nj/r2ny/D1iNgAAEABJREFUzp9QHlX14ksva9u2bfLw0YJADyylapnEYQTu6C97OCbwNDtz+oGPPbf2Ay9+5APnnJz74e1HDvoLvnD0tzJUhkB2MR6p61BSf1Mzb31FSW9WJXNikUeQy7SKnALjL62AhRlnGg43J6vPXU9hZAwreJ7LDucCOefl7AbjYo7XEzh4GBng+L1lP+yNFGQC4uwotxS0nChtcOaZncUze+eJ4ALKeAGOKiBjdzYH8ynr6Va0x7oIkXODFSXOzjlODiZzLnTrfBumgkwvAK6YqHnh3GXNvfiW3nfHfdq9a1rtOFA+VFEdwzK5c6fOvHVWw8mwjtz3iCo7dsvhrPzImKpcj0xM6drVa2qtLqmUN5Uuzipq96CKV2X3dn34b3xKi2+f0Utf/rJWKLuvh03tvG+fRidDLV/8tqKRSCdPfpMyW65Ob1W1pInCXNDxB49qmLJ8D4NVgNetBo6STCG9Lwa4JbX6wEH6MGKf/4o2NhvKio4KtgUuXzytPXu2y0dOcSlhjZrKGNUUxb349gXNXaXy0s21ubSm5sq6GvOLWro+N/i2dwz/zJl3yNDiMCSwkSzzW2801dzqKUsDnLOgPS2TlpdW1e321cWQ7N++W/vHptQlm3e1srJKpCz0SkqxqhjuF154QZMoZCanLgapTAUgwbAODY9Ag576PIM14rXsbMYywUBGcazz5y+oybzVWhU5dDJjk8LLAjk2o7J7elpcqrHW0BBl29NnTst5LzN0Ht6bgbJ+YRCon6byLFJnrjiCHwuLWqPE/OZL39GFM2/g0Hu8p4+TjP4ZwJjRs3F2nxfIO88K2THoJJvfng8cDHMLw2h9RSc723tnXdG5HGcuDF5GwGIzvNOsn83RwrD3rA+0q42MyCWRHnz8Uf3UL/yc1lpbOnD0sK5cvKSv/ckXtHRjRgG0D+kfGkzg5pg7wElMjI+rhpOdZ2vEMuA4DGXy43lna1rAZGuOsiVizrhOMNqE7wVl65//2b+uCxeu6TN/8Dky+HFsgfT2iRd0/vXn2Irb0PLsNWhUQB+nHmuKuwRZG2PNer1OcNlFLnoQ0MkqLmEYqU8APTw8OoDJaLmFA7T1cwy9ObI2Duz61asEo+syFd9Y40z2uLm0rGX25iNoGkFEB/AhuKQEoC328kvIiPeep4K3/cHaKTDFyE2LqkWSlBSY80KNNqgUVKt1maxYdasH7TyBR0wfpodzNo9HvmyujHOqLuvUqrUBjw3ewAes0aF1ZfPnyMM4eJuc5BlOFdtiwaZjkUW2qx5/9FF951vPyWR59+5dsuze5Mk7L3Ouq6trrNFlbac4jlSHZw4eGU45tJlnGypD1h09TI4sWLbxIbJrsFhfOwtZ8/SxeTkhYsBPYLW1vqEO+80pwau9K8BZyIrRDaOhgqAoGNC1YEwKnn3g6VDBWFaXJMr+1GsV2QgICGA4QzMVEKtgjsF6thg0KJA7JuAOQIA74CpALhyccci9wweEZiHTNqZ/U621ZV06c10Xzra07cDH9egv/G+V3P3LyqeOqlcdVdd7pdmaPvel31CALiTYsD50iEkwpFDzs6s6f+4aK7DAD34AgmxzYMHsbNT5wU5/0Sf/Tv0LI86PXf89sH7fCrxBF3LlUBF5evetYz7PvB5CJ/QI0znNXntenfaMduzYpVJpVDl9bEDuPKeAO6+CeaRCjrE5zjiDwX3KJe32JgK9pQzHm2MACsagL3TlJ33huATDnTXo6ZhdlnUzPu+3lZvj5t7BYEeZxREciEBB3FtzvCvok3Y21G81cSpb6neb6nea+PIuXXvK2dvOgEmZweeAEoFkrcIVwC95hHTQ5OVyJw9cnoy/s9HQm0R7xx5/WBlGPcPIuyJUBzxasRSNb9e+O9+nbrFb248/IWcRbZgrJGru1qcUjk7r07/0a7rroce1a+9hxTgl19+U1q9q9vxLCtTV0fuOaGiygsJ6zc9cVafV0OhkXSMT0HrMac/hAyoPb1MJ4zJ7/Ywaq+fUc/PgkLL3vY4qgA+kdCiOOApwEDN7F+rGxQsqJYEySuo7dm2DJm3lRL2d9obazS0dPLgP4xHLjNRqY1Xzc3Oam53T4uyC5m7MDX5Vax4DuUV2vjSzqCbnFd4tz8zJnrXIoJZxcC0qEJVypCKNVWRVqaiSUaRaXttSr59zTQaDcpXislbJMM7PXFMBzbGqilNpDMNuhvXUW6cURRFYSFNT2xQEfnBtPxJoW6rUtImzbmJ8rdlza4UKpTi9Q4cP6fqNG3r1tddw/F1wS+Sco8stPucEAvvIHPft36cz586qWq/pytWrg7K76GbzOOdUxVAOjwwrpf+G/a9ycahajeoAe7Fri3NauHFZJ157UfM3r7P10JF3ucygWua1gfNJzWABk83J4tDj1vpCrug4eGTvbD27sbM1u/7BxhvmAyxZK9APy3w8RoyFbRUVwJ6iP10M8aEjh/Xzv/jX9dqbb6KrJYKmtn73t39HX/7CF8iUrwycegwcBTJcqJAZ/GECm1HwnZ25SSVnTTEBaxR7oaqyRTNxOKeRkRGV2eeu1+vwKeG6pqc/8XOavuNBff4Ln9fctTO6ef5ltZauaRvB5l3Hjgx42CBzRPUU4cjFpM47BVHA6rkinM2pU2/hvIyOkXpkrJJTGIYaHWU9dKmP/ubQwNr4xJjaZODLy8uqEOjZ/0B4/vRp9KaphZkZzV+/rhDbZTxpImvlSsKcnQGeJmMZPI2QMYOhRQZv9yEOyLJu418ObWztTfTj4oULstK3BTr2/wmkOImebQEAeZqmOLSMoLUPtF6rbGu0sTlrayvcu8E3/OOkghz2tdVqwfpChekozDI6Bqzp6Hn16lW978n3aXZ2VkPDdVXBKSbwCG/DaIFpE7tmwWdMNaVDGTwmAKnVa9AuVpzEsgBgeg+JBhlsn2A8x/EW4GHX1gayIsk5N+CH52zPrI/hGyWRSugXgqo+layUloNfj4Dx7dNvaYYSehA62XvnnIx2oIEkFqpWKkqpJNh+uQUrPbZjiqIva7JOtBy8M+bLCCZNB3Nk1e5z+GQ2OB/MlDN/Lodc5uCYUkW8duWyrl2/qcViSI/9g/+TSsc+oLQ8hNVsMSJXUXhh3PTHf/BvdQm5s789EHgvm9v4VS1P6Jd/6Z/p7/2d/1T0ZP53PygkSstq7z75wQvHo+9vPPpzfpxzA4I7d+tsxP7+9s5Ug+dCQGDa4HpwzkAwo0sufT+sdi9jh4cQATYllytyhZ61GAL9JfYwA/aSw7yhrHtVmysntLF4RaNJosmhCcUBjCsi3Gis1EXyQags8OoQTXXIEjuUIBszV9SaIZs995ZWZre0udpjb/m6NubeVtFdYd0eUKc4zJ4CxgU5OKAkhcvU6q2rl62jeA01N2bVWrkurS8qZY+Eh+pgsFP15F1fHqcU47RLaVu+s4oSn5AQktnL1zR75Q01lk7j3BdZI1MlCHAam3KUbbxSOYKUgpZzXSA8gwZVxGH+PeBcsNbLzz2vew/cqbRSleKavGKVs1DDvVCVjkNRnY7+xMf10X/xL7XrgQ/IV3cpSMYVR8OqlUcU1Uc0dPiItsYm1RsnK6xNqNXqqh6igM1VffW3/zu98uXfUb56VcuX35Q2rmmVkv3yhStavXBJ67MXpcqI5gkq7I/GbN+2X4sXLmvt+kvavbMGjzZVZCgOBgpWKkcGUpciAz3lG8tavnZRe3ZNabO1oVZnS2327/uUx+dWFjR512FN3PO4oqk7FVUmdO7Em+wnv6kTV66qiRwUKCG6p7STqdPsUfnqkQ1tsGYGb9oofQaeVTXWW2pSbVhd32SNXI2NtpZx+rmL4HOkTjtXFCTyLiSwqGpHvaTdw7F6OB65gOdSBg7bKfkeO3ZM9j86zc/PaXZuRqMjIzJlTyqJ+mlPVcrJQ+yDL6+uMj7jGXKE8lpZNpfUxpjtP3BAo+x9vwDv2mRxZkCLQnL0y6BTSsZhmeGDjzwsywYt28shnl0HOBChDynGELHUMGtNTk4h5wETOE1OjoNDpJtXzmvl+lktnX1N5174ujqUtoeHqwRl4zJYrQLSR49yAkIzbjlyXiCbBfPCHJZwnAqZUY6jGKMcyQOfc46zNcl5A7pQCQeYQ5/UfkWHqopDXoMgUGzPDUi6eeAP5RRCzwzelUtl/YN/9OuqUiE6y754G086z37tV7/2VT379a9qbWlBBcFXCj2iwKMXKVWfkkaGh7W8vATtb8LvdWVpS0JPAFjd3NEi+FFTEg7JBRPac88ntXvvIY2X2lQrTuqt11+je6jxiR3wpy/nvOhIcFRXpTykGts9o2PjMkfW63fhX08t7IZ9ubHT7iMrNiaQ96HWyLg3NtaV48SFUq6z1VGgo53OivbtnVJnq6Pm6oZ2TmzT4WMHNDYxrEP792gI57+Oo99srClHh4eG6oPssW0OFXzjEBwk+TBQib6W0S7Rv4XDtGw2iiLVqjUF3iv0ES1QBafcbna0hayHPlaLuSyYsJL6OnLfRv7juKTJbTuUwgvHHN1erj68aBN4OueQzY66ZMABvNskuDGn+dZbb+mBB+7X9WvX0Kee9u8/gGPsy0rW1WpVoyOjqlFds2+eh0EkIchD9SFFYawelS6PrNp8KqQ2AY45yRWCirm5OdZry95l2NYM3SlwpoJ+EUFUEHo5ro2eDjqEIXND41IYyiOjm+jX6tKSVtiy2LN7WnsJFBx4pSRYGTKds2478eqZLDLu6slTOrhrpzot+IWNTQnIcvTbFS3sfEsl9rzLPlMEHCHwIFjqQcOc8ezSKsf2q0jpm0qsMXf2Db312qsq7X9C9/yd/7Oe+nv/pUK2HfK4AglKirO6ImibFCu6fPFbyOt5jY3vxu7M6yrB/Px8U9XKQf3UT/197dhxVLunj8vrRx4Fb97buB18HD/f27j9q/y8A8KPXOOdDoXxW6KfQRcgFBHoRZyL3hYMXFPolhRpXmn7ihqrb2tu/iQZ9bySwKkUVOgdM0ekXKEyBYK3ckRhvdV5dcnq2uyVxiP7VD/8fm1/5Bd05AO/pj33/7T20vY99PNqZhWygnXWsmyyBSQ9dLTLuSPlW4pw5PH6itavXtfCzRWlyW71x+5Rw02yV7ykzvwVlTdmFG4ty7XWlLVXga+hmcUbWl5nnuiYKkP36Sjr7b/nZxSM3K+17pAalI5arRUFlOx9ikPHKAYmOGDiwd+BlTNkOAOQCoQTBNVptDG2Ve2645gCsvEwDxSlXhHnBEqVgpLKCJfLPUIYquShD84kw3GWXE8lV6gWYxRGptSuTqkXTsjFQ+zveb3+lc9r9dJp3ffoYX3oJ38KWvYJnGa1k/Ly0Og4BvWirlw+Mfjmd5UA6cjEhKYnd2mjm1KGP65LJ99CoZ2W5mfFYBX8cxj2ADwMn3ISaZF90H6zrSSKyAw21aHK0SWCnkVBry3P6woKf+LMWa1jdKp7D+qepz+uD33iZ/qq+rgAABAASURBVFWL6hL8Hd++UyPbphRV68qCUDum9yrHoPTB1xw2lU3dmFnSaqOjZjtQuxsrYN06+/6pctZsK4gSOR8qKVUxPpm6wO+9V7WcaAGHjY/BwPWBPsewd7V7906ZsUgxPJVyRZYt9TEKQ2SOMRlIBwOWpgWOYVibGy2tr6+zRihhXBzmSc6pRbY1MTmpBx9+SC++/LIW2J8vcKQdnoPY4GNGLwgCHbnjqA6SzZcrFZkzN2Nuzx0w5gOonAIMZwUaxKUKxtmcTaERHMQmMn/tykVtkImdO/0mzuyEIipG1VKo8dEh9dtNgp6GlDIGNUTUVPCjgE/WDAbDMyViyrJMdjjncGReYRjCX/Cifxtn57BEBTikGMMMx54P+jsJOJ1kYosMatAC5xVHkWIC8Ecff1xPfuADWqXMXJ+YVJfS7pVr1/VHf/AHev2Z51RTqMgHSotMfVoYedXqFQn+rZlet9cBv6k+la88KJThCBy0Wi+PqnrgqDb761TClnX5/BltA+fWZkstZM5KzsarUqWqRQKdnBkt+IiAyfQLEGFVoR4OfRH+zM8vQBsHr5agca4bN25qA4dnsuK8U71eYd4t9ZDf/Qf26vHHHtPxY3eqlJSVQt8iyNXutnD8fXlgz6HTxkaDLZdNVcg4LWCLgD1BhnzggObWx/SBAWojG91uVwll9D6ZbQHv+zikMmNNxoxv9nxzcxOb01EURbRwwKcSZV2DM4dXS5T6A+RqZWVVDt7ME0CBKLNBUd7bygnBW5/Mc55M/CMf+gndYK+7RRVgZHR4AK858SrBxNra2mCtPgGA0EfYzzxusKbBg0gxtRsgYvcV+GIZucHZQmYMbstODTbnHH0FjeEhspNbcAm/HTPmyJPnvEEZ3wHjFutePPu2Cvrcd/fdGq7XZO+tr1WECmyM0TyH7iXkZWNpXjsnRlX2ORWRvgKcvc+6clmP+66KXlPtrVX12g2etQYtZM16OVYSAj574kXRkzXHmhkZedlnOvDEp7X/8U9ovZ9IpRHeGw5gTbIix7xuXS+++iV99Ruf0fj2mkTlYGW1Q+A4pQcffEof+/hPK4zKyp1B78GBtX74h0khAOT54a//1FP3p+7+vd7Y1NZ+3KQQPycbKTCQMYSIiw0V/Rm1N89odellrcy9ormbr1FWPYnTPK/m5rICsoJJssl6ZQgaBaCZygSgRzYsiC8Ytra6jpFwqk7eqR2HHtfuY0+quv2okpF9ahcj6geTCoIhOV9XEU1qeOKw1ldbSjdW5bswVh1lMN1jEIL+mhpEg2vNSJXxYzp0zwe1Y9992r7nbu0+8rAOPfZxVfc+pIXNRPM3VtS4Nqe5K4tq9oZU2vagRg89raMPf0TByHapPql4dJ92HH5UR+7/qPYdeYp+ZV28elm9DkEA5XgRPQZoR1A4mOwQdJpoCKRlUx081Wc/+1U9+NgHFU1MKkyq6uBIrPXxQF2iS1P2jCzbkVG0F1elxoaqCPDGzEV1V68o27qhIFtTJeijEBWV6lUy9aqCUqxZysxf+MJnEdRN7Tq4R8cf/4B23/GQGo2uXLurnVPDqo+VoE+o82+8ore/86J2ju/W9r0HVC4Na8f+Q7p0+TLGb145/DVRDIpCIVF1gVHawpjMXr6mEJw2yW5KOM+5hVnNUxK/vDSrLZTmjnvuJit4ENxGdGkh03NnFvXmlQVN7Z5g7WH5ckkphimqDclaF0rFtWGlQaL1Vko1JtASmUqj2dfC8rpcWFHuA/b+GxoeGVF9aEgORarV66pinOK4JHOanj579uzVeqNBFSbHQPdlv9PfbrWRl1D2Poc3fWQ2Ycz4+ARGrqUwjAaZlA9v9fE+HDin9U2CUa5tXJZhrBjbIhvyGNP3PfkkNMz0rW9/SzY+YGwQBpJ30I2+0CspJSphtO13zJ1zWsWYZehKENxaJx9khl5m2NPbfGf4wJEkOPjZuVlduXBGa3NXdOKFb2h17qpCdGS4VlK9EmtpYUa9bltiHifheAuucxXAWfDMGjcKoUsBPLf60A9YfBDIjj4BjeHTx7BnGGNHoJhhTJ0xng6DMZwDxoSMiXAY5nAM10988pP6+7/+T/XHX/qabi6uKYd/W82uTr/yhp794lfZZ55TrVKV4WwwlXFoOXO3CABygvWCaxVe7b5Tsx8prG7TxPRRFVjiG9dP6itf/AwOv69DBw8ogGaSk/Goi1OM4kj2hSRzUB66R8AV+hB69GSBWkqfbrcHTbzGRydUKpWRlaoskEtw/GEcK+ffgC7IdxmZvPfuu6B9JAvOhoaG5YNAoE0WO0yZekhxHDFfMWh9ysTNrU1h5xUY06BXiAx4BmwQLKyzT2xw2FrWjBc+ABb2ti3rjlnf/iJhG3vQg/ajY+PAWFEYxJyNZjnbA1vch6qxNVMCvmN33KkeeLUIamyOdfbfN9iqyeG3BRUWvDSQ/Y9+9MPqUA1YRH5qyF+TQKGH7nahufETUBVFscSFZdo96NQHhq2tloLAkqlc3oO7HAFwRhDUV499ewsCusxjFagm82cEi865wRhP3xwZy5DjzGScuYVj7ZGANNlCMifeWFnScYLco4cOqQwPIucJJTRoXpK5xsACAeCsRk4by7OaHCop70JntvM8ldKiu6Wcrby0uSFZskiFx96nnYaKjIQqa8KTVIkvFGC/PC2wDApYMgK20OVa7xTSgM4lYDdL5pSjV0XRlI+aeuvtl/Tsc19mqyUyLPT2uStKSAD/g//gX+j9T39Sw2PbmdELEy+Bv8Guv9zhGP5O4/Lf0wc0bwEpN/j346b1MCOOQ8VdjPmlFzV/+VUtXTupxuJF5b1Vhb6tes1rZKSkWj1REgcwzkkYxgDWRTDMUybJ8ibLNLVGpliUhjQ8dUDb9t2naPigetF29QIceJ5gs7xuARcCWy6H48gwBpO779b8SqSNBRhMySynDNyYP6eb1y7p/KU5lScPa9c9T2n04H3KyxPq+8RAGJzz6jaFE0d06OFPaXj6QW1pUmP7HtC2g49qbPoBRUN71HGh+kFOFpkrHazslbpEaTTGnt77Nb7nQa2ukskiSKRNchgpj4JZc4KioIxsKQwcZZtFPfLkh4BptzoKVd++TeVtY9JQVe1Q6rpCbZRrCwe+cn1ON09f0IVX39C5V1/Ckc/o2ukXNHvpu+xZP6PZV7+o7o0TCOSqyqNl+fqodt//gD78i7+kyV37VVRq6gSJKqPbdejwXQRXK9pa3sRgTuv4Yx/TwXvuk/3Rja987qsaiYZ1aM9hdVGyUcpOtseNjYMvTo4LTwtxgvPXrqsNbEkUsd81qx07trMX2tDl65d1nS2LuY01ffO5Z3XtyiWNDQ3p6B136Wd/7Z/KbTusDYKvoe07NL/WQKF6OPWyUgzgOqXErW6uIiwp9TipRlPrrT6ltkBxdVjlOg58eBRHPqY+GaDH0CRkTg3g2MKw5cAGW5RB8127dsl5p5vsvXuMu/XtUzZrNNYHxtEMfE4GKwY45wfyVCpVMG6RSqXSoIXA1AdX+5U2m/uW4YOTsNLeBUEg56Rt7L1PTk7qi1/8gjbI5Adzej+YywNDYXDB/yiOlTD38PCwzBhnGD2bwOY2p2P3SZwowdlF0LWEAa7WapTi68oJDi+fPsG2yFXNXDyjC2TqzbVlBcj+OHvRnWZTbfb6C3AKHHDJ8U/yAOidbp25GMACPAXGzYxuFIUDXL336pEpOmgBejJYLAAYNN06HCfD2zOnXTvn5BjXJjg8wFaPOXRHJWmzk2tobEpJua7Ll6/qy5/9vN566VUFvUxjBGsxBnR4aITgpTr4Fcj2Rk8dKi+V2i7t2nu/xgjeqy7WuZee04nnv6mCgHxqaooMORWgK4ZGMbQcHRtVhJwa/cuUjCu0AJ5VKxXFUYxD7ypDTjbg+djoqCw4LpcrzJOrVqvLeGt4Gk82cbxHcC4x9JicnFCbEm1GUGPlbufgOTLVx4E6H8iCBucddihXg8BseXFBtWpF5hDbZOBNeGFtfR3HAsCDtXBsXRyhrdchEDT5W6LMDEkp0a+ph2xuIcPrG5vaIHjc3GiqudVWEIQqIQdBGABzTSPDI7IAwf62vMFjPGuSdSNe0ClXiEyasz1+55161f4zIBzn/r17NIaMBN4riSPgTtHVdcmJuRro74w6nY5sP7/VaspkwYNnjwAvw1HnJivgb+coitC9FLwbaoJnFEYSE6U4bzmvgHGB9zJ4YtbqkgX321vaxCaskWEf2jutu4/fqYmJcUFC+JkxOpcvxJhCJr85ASjIqBqHalKVqpcikogeiUtHBdueIhN3VEEd1ZwMRx4gHyHJn8PJZ9118qhVpb0NZfR1OO/AOebPacVtGyaVSjWdf/EZ9ZZuKGHxFgnJIPgg2SrU1pe/8hm98OK3ZH9nQ0q0utLTg/d/SP/wH/+XKtV2KlUJRx4QBjpDVXZ4ZtegDR4V+t4BpUFT7zZx2DNOP/CxcdZ+4MXtBxCJ+e0nFOOZ9b3dBlPevuaNfQpbEwIUvMuJYDJKxkIoHQ8GjedB0VWcb0LkdfzWnJbmTpMxvELGMKdS1NJIvaRdk9Maq+/jfoxpQ2UQNrMvqdGclT0492HMVnMdQdrQLGXRm3OLKuJhhcN7VZnYzx5aSbkL5RCQwdrAIOArEJycljon+yMmqfWByA996Jc1tuchnbu2qbcvLOLctzQ6fbfu+eDfVLztOEFBXR15tXNR9nPM7ZUxT874onDq5THO/F4dfOInNXrgPgXlEUE6gg+ox1qF66uAJq6I5Ags7GU/KtR0Fe088rR6lMHtS2YmZEWvhUPvSsoNYppkOOQYiSEc3F043BTliMo1stBMnlJfdfu46ju3KRytDxz6CtnLeTLkBIWuDw9jICsoU6FON1eH8n7aW9fZV76pb3/2N3Tpra+ou3lFcRLonp/4qIYOHVdQGpIrD2sRw3Hh7GktLa8pqk/o0tVZza2uaBMeTByc1n0feFJ9ovJvfvbLmp9f0i721hrsCbbWUIxuT7kLVIgDo7QyM0vAtER0fUzjZBJlHNQunGdtbEi1qRFFwFkdGVEDh/7iC9/Ss1/5PX3m3/xfdO3a23r6kz+rp3/m72tVFfWSmhbXtsi0N4G5TJk+JzvLtNRYl+KS2mmhFg4gLg9pFOcgYNjE2CVxolKprCBI1Or01Wz3MYAtsuhUuTNqFxjIFZxpIMHbJC7TvwL8BcZrXQ2ypQ6ZBRxVURhWTkPAHGGYoijBESQKuI4JFMIgUhjGynCSHkdRAtcAg6nCKeDejJgZvjvYKvnIRz86+NWVOcq69ixnbucCQAgkAZg4eMairBENjGEKPb1z4sPjQiWcTX1omLkj+SBg7XDQd6Re1wiOfZnS6clXXtHCjatamrmu5bmbZL4zGK9M23buVJfgo4cRdixlzZveyK40mN/WEihjn+0BmuCU4BhL0JMhgzULcO2RvRhsyu2psyGyaQxO55mPT46CLY5vAAAQAElEQVSBN/rZs+ZWU08++X79k3/6z3Xq9Hl96ZlvaWmzpQ48TLuZ3nzxVT37pa9o+eYceAyplFRwTuOa2nVYPh5XqTahHdP7kW0c5PyiLr78HZ3DkY9RZarGJY2OjsqBi5xTGx1L0SH71Sor/dr3ExL4Yi0MA7W7bZkTyQhOvJxWllcHst01ngOzObwYGep0ujj2FLnrIiuRLAgw3VxYWITfmXKywwzHArmgnZRDF5ZXDL0CnKz137Fzh5xjFRfo+vUbsvK3yag59oxgzdZs4fTq8K+CDltwVgLWENnZtWu3xqkKbaHj9lfhrAJj+9FikRzC29pdtgniJB7IyjJ71Tdnbsoy/hj4bR/eHL859TiO1IEuC3Pzsj9K1dra0Ab6u2d6t7bhOHOzvVT1mmzNtAg4CuSwR3BhuBksbcrmq1TbDJZGo6GlpcVBNWsBWV6EHkuLS7L+q9gDG9snUQmgtcmIPTf96BOQOG+ybvQQweWWZm9CE4KdqclJ3U9J3exjDl0LBDBFTr1HwFwGyrkKaG3VoJS5U4KDyIc6eeKU7I8qlXxP6m0OsvOi35bDeRcEstacMsn8Cc5dZO5Zfwv+b6jfbyljf1z0teCATsgxGEP7qD6ufaPSdz73b/T1P/jXaq3MQuMGfmhFX/rSH+vsubMaG59UENS0tpbr0Uc/ob/26V9VEVSU+Ug5PC/gkwYHczKztwXebSjI4N3gh928t9FVdj94+Z4ftyZ6zwM55/5UG7yDgIaQEdGaHOOsCWICyC0YBj0lnJU4cghaFH2FYa4AgoQQJkzb6rGn3Fo8q/WrL2rx/De0Ofu8fOesggoGiAg1iwtlcY/dvZ7yLFSgUJGcImAoKJ30Oi1ZxNtY31Rjo4PCRxoa26+JHfdq+sAHtHv6IcVuCOWJFCShcp9KDoYZvBBRNMd8DoHMnYOVEVFXjALG6lanFBx8Sgc+/s906OP/XMc+9b9W9dDH1S/tUBHWmaci7yqMjhWwT+0zp4A9Wld4CShzzh5mBWQGERFZkAVKcNyhvLIwE7dKXQDVcA55VblLyCJRfPDNKNG0yI4CL/b5NpAhWralnMBHHA4BLlyhiMzrJpnt1tqqYu9VUKHoo1g5ZfY2ipY6KarXtO3QPh159AEdf/pxdYYSlQ/s1tDR4xo7+qgOPfzTOvzAL2j7vo9qz0Mf0b57jmtr/rKe/73/Wqef/UPFBGC7p/dB54bWCZBCgpQDh48rxlEkEyM6/v6HVUoKXTj1WRzzBY2OVPX0xz4iTxT8zS99VYuU0O+846AiymPdtXXlMjoXSlH0xavXNGnzJCVZgBGhHH2MRVr22vv4Pdqxd6/MWR7av58tlRV1GjMqt2Z0+pu/r9/7zf+bWllXxz74SY0duUeqDKlHeXVpaY1Aqhi0EmX3OhlIjTUqvC8lFRRqnS2bFZUIflxRYFATxeWqMpcoLNcpz2Zq4Rg3W1R3kIkCwzA2Oqzr127Kw88UwzrIcCJkpNdn+2BRi+ztx2aYfagUQyRwLDDYZqgKrh2GaWhoTB0qBvY76E3K9G0cQK1awwnkwi8I1oFrn9ZTpVrXRz72MZ0587bOnzsvj8HPJRXMZY1LrqWMgQkGfYiArtPpkCVtyLNWihHrEDiZkShVqoO+AlcLlmKCizal68nxKe2Y2Kb5azf0xosvaubSRcX0HB8ZV1BONLFrSstk7J0OdEDebE1BDztn8Mg5x/qFQJPHHv3M1WdNL69SqWzdgMVjBDMJOK05kMgLByiFur02RrKrNsa/jazm9DHahYHU2VofOI5Dhw+rgOavn3hLs8sNeYKQTZzv4tKqvvblr+nZr35dgt71+qTiyb2auvNuRcNVnTz5Hc1eeUFf+Nf/O73xwhe1Z9d2BYVUQs5SCB1EserwdAua9XAEfbJGC8ICFk/YygAhZKknsy0bVEhSgtPlxWVdu3pd87PzWmObLUB3gyBQHf2axMFk0MgjUznrQGpVBjQo1KAknOIsEmjaIwhoETivrTfUZm3HHBn4ZKwfx5F24JRNtrr0c84NYPDodQ28zfHa8x7BUZwkBGYhtGsrZ90e+n6dvXvvAy2z7x8yV6VWVRiFsnXDOBCcYk2cV4BRYG5bx8aGwLxEkGL3cRSrSUBgMD/22MNsaRq+M7rvruMqx9AMXCcmJlTFNjvvVKqU0Z9oEBS0kekh9MxgHSZ7T4DReJrBV4PbfsUyA9cVAv/Vxqpa3dYgUE6Q3xyC5ejZFiX+Ap1y8KjPdsHMjes6c+qE1pYXdPexo7rzyFENo9NRFLF2BfnpK0PWHTRIoUuBX5BSIRRyA0vjJOeVZU6HjhzXPQeOKEgbyjrL8uaDlEmMcdaNlvIsJ1AJENTQFcpw4lJXqZXesTVZ1laBbc7yvhBjJZWaXGVUwVBdV04/p7mT39Tixdfkwy393u//hs6eP6Xt2w4SjPTAdUu/9vf+I9374AflSAocyZx3PeDMZOuL9QBGTgUapD/HUfw5+vwFuxQwgvW/bxQLAaxTDyUqcGKByhjBoLui7tYZrS5+R6s3v6a1y18hCz+JkK0jFLECRSATQt8Q3Gj5rVbgzjMtqtcl0m2uyfY3NilLsQ0sxTs0NvG4dk5/Qrv2/oSC6h2qjh1XZfwwbKgqQ2GA5nvw/amb7z3+UVclhM2avS9AdICv3dxu7vbZTu+8H5zBJHWhuq6sjk/UR/hz3wXHtmq9QpVuXUmvQgWiL7kOM8PUXApxnpG2tHPnPu3aOa0uJZ48b2MsaZSEChRfHDkLG/9HamW9feIVhWkP6jEv2UcJgxQTcZfLFRzgptx6R3g3jVBiPPzgfQrGRxWM1BWM1hSM1eVHRxSN7daBe5/CsX9M++/5qCYn7tTqlfM68cz/Sxe//W8VLHQ0vu0I2wX3SbVd8vVdavdKmrswI08Je5jIc3NmTTfeOKsupcXHfuZjmjy6R69+5RuD7YkoyoChrSTN5NsdnTtxUo5yY8LeXZGE8KnQngP71Whuamp6FwGP1+TOMZXqJZ5tyCS8HJVUU6xhNCnCSD7z2/9aZ1/4Nk5/p+75+E8o3LNDTfgdkrmE0MDHoex/2mphOAU/hNYM1Ydk/GQKGQ27GJEVypFX5xZ05uoNzTeaamx1tdlEAdcaspJhfaimVUrwZogDnGGOxU6SWGEYwp8ejv66Ll26hNHIlGO8nHMs5+WBJcGo2XphGJNBDiPnJV29enXQt0HlwIwzzJe1AOcQ4rhNxlIy4w99+MNq4Ez6ZuBsTn3vcM7Je8+4Qil0HCJjS+C5ZULdbm8AW0pQEjJngiG2OT1jKpSQ6xjERTIk70JNjI6rgCffff55XcGh592OZs9fVGN2TkPQURjKHlldhtzl0MrwM9j6yFvOswJ8c3Q75TplHntneJQZa30NRnufZ5kMBgAenAPwdM7JOacEWhbQtCDgz8iW0n5Tfcqb/6t/+Z/p5//6z2h6315dJZN8/pVXCdR3aQt6LOFQX335FT3zlWdw/m1VhuvM29doHGr17Dl95d/89oDPtXpNthcewisrfxqtBvDhbDcoidYJhG5lhJlScMnA0XDNgFfKmRN5xcZdIKiKmMOcmeQGjr5JwG3Zqc2Z06dJYNKHVjl0bw2ueziC9FaDn9anh9Mxx5xBq5z5jR+TOMgKumq8Clgjhl+LZKHr8L4HrhbYGy378NnWLoDTzFgVXppj84EnsMq0Y8cOBdD14IGDA9xtfKPRUJ+1bZw4vA+478khO05eVm5fXl6W9dtgL9wy+kcfeZQ3nuDlmvaQkQ8h/9VKSUMEFaPDQ6pUEo2NjSBjwaDt2L5d4+zdJ8h6jAyavL8DXwFf6zg7294oV8qMG9PIyAhBUF3lcqwo9CrFoUIcaI8y+uz1qzrBFuDZU29K0PLOIwd0eN9uqrabKuPEhys1fIMf4FeGh845wQ71ofnK8tKgEmBf/usTpJm8OV7GUYU1x3Xy1Ftahx6hRNKW88aghMsED0IBB3f8KJB5h3ENvVOBXDvue+iFcPTCPiMU9JZy59UhK7t0dUXbdh/SE08/rdy39fuf+f9oefWydu2aJMBe0MjolH75V/4Bfgq7xpjcF6xfgAeNmbxy6M0z4HI0T/vRn4IuZIoCfP0ZR8HkBYJp3d4527U155jHGjcFCN5qjLD+BQ/f/TjwhWT9WAFE7a1f0sq157R88evqzL2ppLuqJEhwDtPatmO3yrWynMtVLdUV9CASpTZtrimgFasLai9c1/LMFdmeYy+YwPHcre2HP6SdZM4jU8cU1CeUYRB6LlIPIU3DnHJzS6l6yoHzFlieNQLxQ4PDUIFZ7j1NPPtT78A1x1BZs+cmmCAm62fjxOGc5+etTwEd3mkazJVDzXjAqMRvaWvhhC6//oeaOf0n6sy/pRI0S3D2Lg/k8CwBPApw3itXTmqY8k0YVpjGYfh7tK4KIvwcYyPW8bSA+6OH96mxOKeN2ZsA0VcYhihIogoZWRhEOOVtsozElHh1dVVtHJtlE0MY/xIGtwD/NtFtj/VzX1Xmx1UdOag7n/qkHv2pX9Udd/8kQni/VtMqEXhX5WRE3pWkoqRjdz+oo489oWT7DrnxCYWT27X92BEtLC3gZF/V/vEdOnDfnTp3+Qx4dNkbX1JARL529bJSDGkFo5UQ5ach4gz/RrZPanmzodrEiNpFR8lIrP3HDugkpSpfqhEJD8krVIyijcbSzopTd+6avv2Fz+klsstgeEQTRw4rqtWVo/hpEKg8hPHBgefgOcf2i5VWjSsew1PQZxP5fPXMW7q8tKKzc+u6ubaJ3CRSRp6aepxvrDZZuv1OtGUwFbYy0n6uHHpNTe3Q3r37FfgSWfRF2nnVa9DHR4pw+uVKRUHgVcbolMoVlSs11eojSpKqzr59AXo2eR8NAoIMg5KUEoVJpA4GX4yzjPGBBx8ki4X38FuDo5CVMB3XJmsZ8hmDR5HnzJtodGxsAHOKE7BWYEytX5mgqcT8lsFH9DeDb3uVXeTB4Nu794DOnD2j3/sfflPZ2pK6i/NaX55nrXXlZOJ9Ss4FDi7HiRes5Zk3hKvWYIecc8h6gWjmBBc4QBeoDM4heIQB0DImgh/KER3GikeoqqLIS0zgfCFYpCDIFRL4ZfB/s72qT/30R/XBjz2ln/nFn1GBjPzen3xe/TBSlXL5Js70zInTeuG576hMpeOVr35FX/6939H69WvaPzGpifExaFJWl8y1FJdUQy6szF4mQA+YYwhelJG/kHlzCTwz+FrIOTdoXSoGHiAr9JnevUehj9XaatHRDfqZY14nIBseHpZl9lEYq7BKAbqXdlNdICgKwNkCnBRHXEEerAK1DX0ZwqGVShWy3Kpi+NFCxrK0ryXobnRqUMUKfcianmAgU6lSlg+8wjCQByaIDQy5LAiwYCUjONg+tR0ZK8P/RJJTAp6rK2uU7W9qni2HFP7Z2DCMVErKKiGXdQK7enUIFjh1CbIPHTwoqyp8+1vfDWX1zgAAEABJREFU0vT0NPwJWSfTzh3btWP7NmbNNTo8opz1QuDokJHn8DbFmZpcVOF5gUwmccLYaCAPJq+2/26ldpM/c7St1hayOqIMbVucvaHrb5/R0vUrZM4tHT+yT/ceO6Tjh/ZQhe3iyBskQX35zCsB9nKSyANJEPATXuWsZzJegZ5JUoJmgbpk9hk6FUUJ8Oc6ceKE9kzvkcHogdtgNv4xjfrQPXCe2KFLFt283cchi4Z7LptbENzWyQmM0l5vEDytrK7r9//wS5rcdacee/8nFNbL+uyXf0+dFvAGBXN1dHDvcf21n/xljY2wdhaARzCAXbcP55yc+9PN3373I07uhz537oc//6GdQcYQ+oF3GJli8O5Pv7GZ47CnhfkXtTT/HAZ4SZUkVIADycswOZQcjHSuL3HuYzA2NproelX9ZKe6JZAfukMauUt+7H5N4rx33/khTey+R1F5Si4cUhGUcD7MBR4FZFJOUJCX5PMI4fTyMMjgYIF/h0/BmFxyt5tun93t5+/ev/Oc84AOds7BLZenT0RZppRt6vrJZ/XWc/+DhtM5VdobunT6y9pYflG9zgx9u0JiBobg7Mm3dOnMq7p5fZZy3rpAAWO+ocD35RBOhwMvzKEDV0HUGMH5owj9xdMnEGKmYTZxmAGx8lYLurYiB52kCvQq1ttauXJTy5SNi82Owm6uEEMT0S+giZJi3kYQ+6F6QQUDOK5Dh+6mxHWf6ox3bG2MlROdf+0VXT19RpsL6zyvKelFunzmkr77/IsyxS0Qevs94CCOtHvfdiLVebXXV7V25TLZ/EUNV2oKeddBkTrKVODQZzBk6+1NjUyNq0cEvLrV0AhVhHseeEirzUyr3ULdxCkFnwKDH5cyHdkzpTvHJ9Q8f0MvPfuSypM7VMPQd+FFDvFaOKsGgUOLyHp4ZJSsJEV5UzLuLXVw5BBWfWS4nSGFJa+EEuECe35Nqg0+KiGZheo8u3rtmuxXpeYXluSDEHYVg+ysVq2rRrAQhZFyjMrc/PxgfmEw5AOlxrPb/eXcYMzktm0ax9l0KKdadpdgdM3B9qBZD15kGMfC6dbB2fZ0neOCJ32c9KmTJ/XNZ58Flz5w5LRCoCvvHcY+HDR7sLy0NCjVhmE4MD5BGKhar8pD6xT6Tkzg7NhL9oHDAXc1zb5tuRTo9/71b+ramTOaqNe0trKAI7ghpmCJroT8pVSIgsFagaFEY31gcw4YaTkBdB88CujqvAcuD6w9tdlnLRjvGevp5xz9GSf0ZNCQaedgBPLgfA7tumpsrOrBxx7Qtl1T+omPfkQ/9fN/XS+++qYu3ZjV9t17SJYyPfuFL+j/+i//N1p4+20t2BclJ4ZVG6+rC88jALdsMS6V5ME/R38LL2Xoziil9s3mlgxGk8UojhRGwQCfQckXPAoCjx6VjiUqGTkOTHKq1SpapzLUI+iyeYxnjbUGmX2GA2M84yLkwYJHq+yYo+vSN0XWmzgxqwgsLli5fkmbGxtaWV2TwbFKCbqLo7CA2xxgEAQDhwvICoNQFjSUzFmBk8Hsved9SYMAhUBh3b7DQVCzBN9tzey2825RKTNaWOCWI1vicJA+QA7a6PPI6BBbRXPas2da+/bt0x9/9rM6eOCAKmTjHfTHvidjzvDC+fNCCKBdphj8xFwFa8zPzipgwhJOtl6vEKCUgStWkkTANqJxgqopAnX7M8WNxqrm5meQWewOxmv7jkkdJwF44qEH9OBdx7RvxzYNwYcOtsL1O9qG7lUi5LfbVnN9SzeuX1fOmsYXkyEPHjmlcnsWhKGc88qBJYpi4K8Q3FTAbVGPPPKIHnnsMRndCtlRyOYwO2m8StGrFNobPixAh1xMPWiGpwfxnCC+TTm4SbK5io34zvPf1fSBO3Tk7seU1Cf1/Cvf1cj4sBqrW9o3fRQhq+tDT/8C1elRbHeVlsghfDYvF6xx61OwSiFbwangEeLJz8GHrmYJ3tsGz2//4LVzTs65wQPn3LvX9oA7yendo1DONUuYRPHcOSeHEMk53WpeTl7i5/farave2jVlzQXVK0Zk5kEgnY/o6Wip0rSNo9pSC0b1yFCr2+/QxIHHtf3AI5ra95CGdhxTdfKwKuMHFJan1MuqGN5YCksqmCeDMEAmQxUPzrnPwpmcs/kDuQFc4nC0H/OxeYpM3hcyBUIX3+3snJNz32vvvuDCue89d86u7eHtxkkqlCX8LDa1MHNee/fsUh7QL+5q/66abr75VeVkOrmTHHQOXaijxx7Q/R/8Gzr4ob+hZN8xLSxsaWt5Qx6gHIZFOPICJaK7nEMAXKGJyVGtrS7Sb01pL1N3vSnfSlV0M6XA1a+UlWOYu2RnASW9EINeY2+72FrU/LnX1fXgDqwpZSTLiDthpoA1mtdX9O0vP6fzF6/qO99+Tn/0mc/oC3/4ef3Wb/6Rzl3c0Jtn1nXiQl+vnero+mxJ91Cev+PIg8rTUCdPndNz33lZr7/+FgQoa3h0Qs9/54taWzwn57uq7tym8vCwEkqFNTKmDop0hT2yDANTGxlSAb4+8Go22xiEbdpop9okU86jYfVcII8MOgxy0W+pBLz3Ht+jo3tH9I0v/66uLM5T9tojHycKaH1wMYdZYa3RoSGVfCwH0VfYBy35QIcwIAcmStpTTwhKutpYa6iHQ+lADwsCGE7/VIeOHtFuonvLqDzytwGdm2SHO3fswGiUtby8grNug58f7H33Mf5l9sW3Wm3FGDoPzDHwCIEtEdTGGGZz3Cust8U8ck6b7FmusoXknJMZmTiOZY5RHE5OQRjqiSee0FNPPaUzp09rvdEY9BNHgXz0CRDMsNUoiY4QvJgxdlg8c1QZMh4EgYLAyzO/9w4HMaQIBxZD962NNVUwwEeO7NfLr77AvvTnNT5cRfb6Ov/2KeXoqVMqj/DlOOWc+XgJOoUKW/92Mzi5xJkSUmF4c5xYpZwoZN0+Ti3jPktTFUZYHL4Hr74FVsyrd2eyGQoZjOZwjrNvu3fffi0sruqppz+iC5dv6My5C6rUasjHCJ0zhXGg/UexFfWS+qFT4b0mt29XVIpVhveQnRUKgYBalHRrw7UBjH1goTdQ2KtCGbB4l8u2izxPl+CrfUFsCMeSQJ8QWkVRKOecUmTQnKfkFPlQoQUMzFcpV/S+J98vg3loZAQYx2RBWQIscRLJ+HLj+g2ZA4/iUK1WRwUAjo6Ma+fOXTjEmjbZ/nHOINPgPkZ2nHPKC3BAP0JkQRzOOW0jOIyRlQIZ6LS7ZIddbTQ2eetVr9cZX2WNlhrIixibw7+NDeScSlkfp8kUuvuuuwjGXwDWEY2Oj8KJQqPIkMBtmQx/YWlZGWub0y4IXHNsTRJGqpERYzqVRKH66LHxuIrNsXNq9o3WJZBzyM42nN2HHnxEH3noUT111316aN9BHZic1PbxEcXQvISDjwnkhqoJGXlT3WZTAXSpQ89KKYM3WzjFvuqlRFuNNbJp6AYsYRQzO5BCf4RG1aE6cp0wvqs9U7s1NTGt02++oqQoqbPVkw8CxcwhDk+LglA1ZDQI+kr7m+p3tpT2WrQ2bzvyrqNe5DQHn9byUH/wtedktvTBD31Q0XCirz33rG7MrurylVmVK7GWFlb1oQ9+TAHw+CR8V+cw/5A/k4OFTl6Ctrnxg4a0Q/Nw8FTfOxyX723c3v44Bt++1Hsv9Z7je31YEeYNVmYZ0ZzjrTUGczX4KX7+6SaOgr3tNZWdVApKioKE/WAnR8mrt7GlNplPq+fYc6hpaPyodu9/QOXRPeoHdcxoiZageLFyF0m0ogg4BypcoBx0CxgM/hAGqIpCxcCwpPTJxJ30Q2HSDz3SDKPTXdbSzNtaWbghB42LHxjvGPtnNc+oW01cCThtT7bwTg7DFeaFhBJlRVsZwhKgSEXaFQ/pyTt+BsmQ8soOtcMJBZN36NhDP6k42qas3eftLXYLxJ1lfM4pdVI8UlNppKybl8+rR+To4hJV8Kp8UlWQ1BSgbEWprOq2SZUnJ1Sd2qa4VtJXv/Db+s5Xf0OzV5/X6s1z6q/PKs7WFaVrGO4N9rpvqja2Td1KTcn4mB794NN66pM/qY/9wq/op//WP9ZH//qv64lP/l09/BO/pkP3flKnLjX03ZfOaXmprQP779L+PXcq0pDePnmTiHpNo0NjCjGw9ZFxJRiYsFKWwzB6CN7FgL566oQmd+3QpatXlFEhSFHSxsq6QhdriDGnzl7WZhapiKoCMYyalxkluY6ioK0j08O6c9eYLhG9n7a/fY5h6Uka37YN2jmJ+dqbLfyPx1B31MGBloNIeymXH9u7V/fun5bvdTQyVFMNmpoz39hqq98vVI4jzS0saI3sJymVMHJjGMkhNSiz9slC6wQkAQZB3qlDJmdO2prgkfcBS+eyd3GSqOBZGMUaHhnRyNi4qjgky8YWyaimp6dlBkBy8oEHP8ZJcs7xQ0qSGCMVMZXTow8/oi7OewG4LOMKnJeTV+ADnvcGmUkQBAOH45nL5rUWhoHsuZXd19cbCrzX7t07tWP7lNIOsqlUdxy/g0BqXZ/9zO+rQ2WjFDhdv3wZvvQUAUvB/naPDD3N+pIKyb3TJIBARAsV0Nv47XjvaVIuc+gpvC5wgkJvhU70oLnBb80GO/C4dTY4Q8ZE6lACPnrkDj39gae1D6f+D//hP9KpU6d18cpVJdW6rs/PqNXvKCjFEjLlwoDnFXn41iaA6NC6rJsDgwu8xtGFMWTaeDc82G8vlAOTOfIOjieHp6F3SuJE9utdGbhkBNJG/5QgL04ijYwMyzJg6VY/cURxqB5Bzy28sEUuGPA3ZB75QKVyncx+WBGBXBm4oziWOXbLuGvVmuK4hP6sIFt1AvkFLeFADUar4qD2rMAHUhvpjJeCrjmwVauVgbOeHJ+QlcsDH6qxti4LCCwz3yKbTAkuu1Qrms1NQQLBdg0NVWUVmp/44Af1ja9/neBilQBvGJnvIT/lQbXBBRFwVzTG3AHOu89WQhk4U2x5wdq7CGYnqIb1yeIjJ5WjQBtUGUTQ5rF3nipQ4qUE2u/G/uzfsVNDyH8MPKVCKjHGxo4T3PeBL+23JcYJhDMy5h4l85xzl22XtL+l1aUZhXiIkXqVJboyOS7ggelVAP3L0CKMIigj+knTY6O6+sZLWr9xVsVmQ1tUQrY2N5HPQh5ZzuB7HxnMaCGJTYE/aKHnrfWWVlda6qqiG2s9tVyiyf2H9MyLr2CXH9djP/ERbWC///BLf6RzV86rRXCzja2OiYk6+repK1fO6NXXvqpXXvgTvfHGV3Xu/Au6cfOkVtcuw6s5aLyiothUGKBTYSqvHmpkZ3j84z9QjA7FAEUu7FPYj9vt1uvbN++ceMjn1hDrTONz6/6dPj949vQx3Y4rI5RLY220Mq1vpdqkVNrrxyqCMZVGD2lk94Oa2PukktHjSp1FgqHARrIFmIMP13xMcjl9/8dAe2979/07D9998OMuChO6OroAABAASURBVIiZa3Pluvqbc2pvrcjZeEgLoIAS/LlaUXj6WXtvf0wY2bFzFYXJCJFmn7J2V77bJ5Nu4Kz3qjQ2Io+hlGxRh7j7AQnKRYDR3qHy9vu089DD2my05ZwJn/Us6FPIjizwykqh7n3iPs3cPKO5m1dUnhhWl+wkxwmHpSqKG8nxL8sLZSifUHQfVTQ6vVuHHziqWr2PEckJBNa1ePmSzr3yiq5fvaaHP/ITiibGtffee3XP+5/SzjvvlIZHFE9MKhqfJFKtSvGoduy/Wzv23q3jD3xAv/A3/oHuvef92rfnHt159DHt2X5ME9Xd6mwGevC+D0KHbYrKo9A8lEfp5R28z/X157+tBgHOWmtTjY11rS4vq4WzjcKQfdsWtCjJvqS21O7J10YJeOrqJ2XlGMPMSwHEyOg/Ua7p7rvvVVgq6fLsrC7MzSigLFpg3FPkKEM41zFmlo3t3bNPURipUqmqjjMuMWZqalL7DuzDSGeq1YdVHxpWA4ddYMjnlxZFpU0WUDbbLcaV5ZyjTLqqFLrafvXc3Dxl9r5yJzlw6+JsPTzqka15HyhgvYTAyq5tTBcjdfnyFZ0n+HjjzTf1/He/q8nJbeC8qZWVFeXwDLDl+CdYbmXBnAdhGGIIqMpgYEdGRoCxoWarKdHJOcHnDIPShrxucN1h/7dNuTUzI0mfYCBzxQAHKzcXzFkplzWOUY4wtC3mmpqc0jSZ7bef+bpmrlzVEHDbHw7JMdJYQubGmhBE98m8cuhTYHwL5uGjzPCVFDgvgYPsHX1yglrnnERzzgFJgVHrc2tzFZwdzYufDOFZLtZBj5hjlQz5vnvu0sMP3KfRalV33nFM1+cW9NyLL8vjXOgqx3q2PgvgqIblg0BJuaSkUlIUR4P1UuAPkIccmMbIQHs47j7PAEesNAho+gQ1XUrW5mh7BGdpmsucZpZlA5oNU+HpESAMkQGuNxoyvMx5buE0TU+NvPa/q2UA4+BVn7U6OK8IfWxstrWwzJggUlo4nH8q7zw6GCkIvHbs2K46we6tL3KlMnmxClAODay9w3vJESRCP2htW1tteBzDO5PBBjAZz0Pwj+OYeQOc9AhtWD2CXKsIlEuJFgkEj91xlKBhQdcIgo/ecYdMngxv+/Uz+82LKEqUkBmbLtj6PegS+lACtzEy9yrJQgAeEfAE0CfieSwphtoBsCV2zbPJ+pBG0bU1Su0ZDj6IvELwNfjWCRjn2aLqoS8GdwpPcpxsRuvzzJzv2uoC8tTT/Ow1XcV5bm1tyN6Z3PsgUESg7HygMDI+C2gcPEv1zOf+UK9+/t9qR9WpFnQ1Ui8P6BFGoXLgyoE5z1rIYUv2HYDFuWXNzSyh/7v09qVlfe4bb+nQI5+Wq2/Tl7/5TY1sm9Qo1YSvPvNNffZzn1UXnZrauUO7pndpioC4Cx9mZq7oxMkXtLJ2Sd3+rLaalzW/cFJn3v62Xnj+c/rSl39bX6Z9/eu/r5MnvqXLF1+nknJdaW9JXj/2sNeOHrSCE59bSnf7hntnqCPNznH1fe2dvu89M+SHfvA3ZD6FQuaLRnZrdN89Gpk+rvG992ls38Ma2f+ERva9T+H4XerG09r0Q2oFsXo+grCoEiAVCH4BkU1Y7MyjH7rWn/3Q0cUaJz42F6cf+DgXqFQZUkgWu237Tpa1Ff/s5gMUsd+V/SoHJGPeQnZ+b6ujyLmr6dijn9JGsENvX9vU5Wtr+MBp7Xzs02pENfVZ38kx/lZjFgV2n0aUwKsqj+3CiYTyzss5J36KDjiMgobAQvQi6mvHoSGtzp/RGy8+w+uOUqLMLsrgPCMYF3ivAKH3gaRwSE/+1N/XvZ/++xqFJ7X9d2jX/e/THU98TOXaNPSYAM4b2rP/4MDgpMzYz0LlKqkISkoVyfmSlAdqNZpE4ptqrXfU7TiVkkmUqKp+J9be3cc0UhqT/QGZyJQeh1DCEPZRIDopxqjOzi/o5ROva4R9UZVjOWBMMEB9jE4A/TIcRmNzQ5so9QWc5QXK45eWVtWv1tXCOG4Ay1pXWt/MlGWxsm6qkbEJHbjrTpW3jeu1Kxd0ZXNFc71NXePcDKX62JjqtWEVuWdMPvhi4C3j2Uepe1olercy6DqOPAKecfpbZlfFIHnk1XiEbVVChuVcQPZVl8dRl8Fxa7OJr8vl/S15ds7LGIa/V8+cAp6+lFQUBCFrZUoxeFuU10sYo8ZqgwzpG8BW0xiOtUEp0XsnT99C8DqXMvqLw+TZOck5J/sSlBnaDLraugEwF+iR3fcxjOYAhE4VvA88cOX5YF0zpN4HzCFFGLcyAY3BUYoT5ezhV3CS9x2/W7PXruu7zz2vHgFTi33eJi0OQwWe9ZGKHEeVM2dBM+MojhAY8qyvPO/jQLoYqj7yAgK8s0/BD8BXCWcrOcDLlQGf0SOzeeiQQ+QA+MYJHg8dOqQShrqWhBofLutXfvkXtZe93S0yoiAuYywXBziYs+ob7JWKDL8Q2hlMtVoVulaVIFs5WXpKi5HHlDUKaOM9yOQZMhlS6fEyfdtsbAyCKsv+YmjRx+mb0wyBwwLjDH6WoNkaWyV15LpCkFHCYe2cmoI2AVgFA4cbhLFyx31YVm10SorKaiKnfBQjC07IIRlvAg+q0KPOPMMjI1pcXoImkG1QiaMP55xm+BXwd7O5pWWy4AIZMMdmvyPe73ZISpoKoL/hVEYmx9GHDk64S4ujiAkLXbt6VcPAbLx+8bsvas+evfBKA3htHCSR6UTBRblcHlzbH3+ygHJtdRV+SXEYAjnT9fpKWC+QyMC9RspVVYNIwwTc+7CpR6imBNA57XRsAfQjw084BT6gMYfzAzw6nRZZKw0528TB259SXlpYpJLbUpIU2lxf4izo2qMCsUW4kCPHGTBnEpAM6JxLzgXIQqxKdVjDE1M6MlXVUCWhh5Ppj4dexv8UG5PCw35/U/1eUznX7WaqsxdnleG8F7uFfH1Mm32v5197TV2CkOrwEO/PK66UdODgQWAQGfdNXb92Q5cuXmPrq6dadYTK1pbeeP1VPf/Cd/Tyyy/p7TOnNT93c7COWdLIZSoo5S/PXdXlC2/oxe9+Gd3/DDDqxx1oxY97/ed45wonWVMhR4nDuZRzfntkztNicG1dUu9k+5odV1GRbFdQ3ydV95JB7pRKU8p9XUHKJeUM75pKw5bSoMdzYwjTWJZrJ9pf6HMLhB8+BIE0ofzBl55HiZKxQxqbvk8K6yoQOidwg9j6MS3HSHkv+YCFXS5shr6/f0TUlqqsbOSwjjz9q3rw5/6Fjv3sv9T2h35arWRSUd5UNPj9cadbx61zz3n5vKu86EjlSC2MiHNO3gdyLJo7rww6W+8YehWUPfce34EAN9Q4/5pe/Ox/rxsX38ARN+FTSitkR4GRTDECOaXjgGCh3E9Uo2LSwlGuUdJbmaH80+mrEibaOTqp0fKwiq2uso0elYuOMvabCqosAESVoa8S+EUIZInSI+Gn5q7NIsSpSvGwhuuTKK1TjoLe98AxuVImR3TsEwkTpxBYlnHOX/v6V9RorcuCj6hW0mavPXCuhXMDBXnmmWd0/eZ1PfUTH9AIZbqbC0s6j3P5k288qz/4+rf05Zff0quXFnVhsavldqxl9lWXyOxvzC0qGR7RyN5dmrzrgNbLuaoHd6k1UtL5G9d0fW5Wm60tZBfKFELJ+kow9PbAfl2oWq0pDGLkQSph9Dudgr3kV5Vi8M2YdynLWatheJMkoW+oogBfjG2B505xugV8alKJuXjlml55/QR4zJO5CwMkeeYeGhpVuVyTOePAe9aJFQVe3/n2dzBWXU1SBWkQUKw3GjLnEsUEvdDNHAlQKwwjxcBsaw2RJYZhiOPsCdIpimMFYSBz5ib71iIMuTV7ljOPPZMhzGQFNODDlcHmlZQS4EzVItCwPdkSOH7ty1/W5XPnZQ59kcqHkKUoidGWXBmOW8hpgUP2cvLSreaQVZxrRmBpa4qFnHOcCqX0TQk2uJW9y7hOcbLmNDPG910EvZ2sfFnGiV+9dE5f/8rn9PapVzQ6Utbf+tu/qnK1LtuiMCdutKjCj0q5KnO6AjI5sHJMxrolcKjcdvLG0xCljaBZQMuBxUrSOTjk8M6GbLFn24N/DGUCIR8JOhYp430IbW09c+Lr6+vggwzB9xyajMCLHDkI4E/GM3Ok7XaqFt7bJyWVhkd1EeP/8quvawad65L9Gy8Mh1UcpcFRZw4bl0I3j2ykwGd8ti0Z62vvjKbDOJchc8o4XON/nYBzZnZmQE/HOEFc62+y3aRyYHPbOCen++67T7/7e7+r6elpMtHaoORfpypgMhJ4r/HxceSpqwUC7g6OOI4T5eDjnNNQvTbQ0ygKVUDjLu8DgroY+1lm7NTQsLaPjKrsAxUEEQEU9KzZo59l4IZrF2fah5YVeOac08bGpq5eu6wTBPfmAIVdHR4ZYq2qAoKFSrUM/UOlVIMcdjdKIsWlWD4IgLOnNrzqdjizt50Q4O3eu1/3PPKk+uhq30fqhRURM6nHVkqfllEN7LPdmVJlybKO+ml7EJi/8fZVrZUqmsN21Scr+tJXfnvwty6OHzvOVltDGQIxMzev119/Q1fYforRq3vvvU+PPvyU3vf4x/RLv/jr+mf/9L/QP/pH/4l+9Vf/sX7uZ/+ePvaxX9Jjj31cR488pG3je7CPU8zZlX2ZbmVpQVm/ydpeXhj0QYNY0Oz7PggzQg2t5JwbvHPOvXs9ePDuD/pCQCPioA2ewyxbgjE5yHZXLmhj/mX1Nmd42hswEhvGedB58MPu7cIRp+VZRXlRlnxMGMBTL1FFVgHD4yxRuVtWnJZ4GPPy1sfGF3K61RjgAumHNlC/3Y8FmIO+A1qIa8mM1urqMjeSGQtrg5t3fxSsgdlgjAe+IEjkbJ133//4ixCFHkJ5TJO/f25ToA5l3cK15dImXbzC8gRGdlSpH1c54z6rykEj57wcTQJnkC8USmTCAQZha21JmxsNHGMmhxDRUwHwGpuwdCpwLh6YXVbT8Xvu0cE792m01tfNN76kl774ryjhvKjFWfbEW6tKMczdxU1tLFzV4vVTOv3yd/TKd7+l1599Rt999htEkc/pxLm3NLlruwIEtEW5McII+W6msJfjwHMFnVy+Bd8xdAWViQXKz3Psz5XHd2hsao8mJnfiCEpKs7YajUWEtK/qyAjoBHJxqAGaGfBduKxrly7pzbfekI8c64UyZRRKOLfR1tsXrur1EycVJYkOkJVtGwl1cGhLDxwY06N3HdeTDzyspx9/v+45fpcmdu7SVpjo8npTBca6BbzNxpbWbrD+5qbqtVhH7rtL/dGqgn27NPLYPTq5taQL68uaIfvpNuERtM+hbw/D09pqKXChqpWahkfG5AC6VIq0uLikBoY7xlEWGK0wDNXCODFMt5x/qCb7bR2MZq/VVdov6b/5b/5Ef/z5r2l+qaFvfvM5/dbvfEZ/9KVv6volccJjAAAQAElEQVTsltgKloPXZbIz76ENfB0bmVDsIzLhF3CkrcG8HYy9lSJzHLCckyeQa8Ibh/yZ4yvQbzsT62NoMmjfRy5y5N8ce6Hm1qZ4oDiMZFUA770MB3MOhTT4IlkQherhyPpZioOsqo/ziHHoCU7CztvZgpgmyzr1xhtauHZT60srZOw3Va4RAI9UKRc3KVFvKev1lGOgRUVFpl3MY2dAlgNOGbGgnWddxw9rBr+jrznaldUlxJpSS5xofOqAJqbvx8i3dfH0m3rlG3+kdP26oqCrKMp1+crbet+Tj2hrs63F+SUV6ILhZHwJWNDKpm22F5IoUhB4YOxSSm0qxyHFZI3yAc8j6BIPdKvTbskCNCvdBvRfJHDMgVU0CzQCnIZzjjGMg159gtkuNCt4toXMqHAaHhohIyyr1e6ytdgi6Ja66HGBbdmE4YsrawSRTRWhV0AgtEVA2SeAMQfVIdMumNP7gjW8HDBcYcvL9GKNKkEBTpkKNZHRPo7TI6POOY2gXxPbtg0c2ggVHcCQnQeBJwHgGjK7ydw91smRIdvaeezxx/XCi99FXnINERBEyIbRbXlpibUDaByqFMVqIssleFGv1AnSyzj9ukLmTHCi5lCb7GNbEzo9XIQaJZCqI8slOWXYiK3lVS3h+MzZ5wQ6axtrWkCPVtYaWkSGltg+Mb1q44DbONdpbM/efTtlXxgeJrDo42g7lK69YolKoJcH5kwaeJO+nM/Vy3qwKMfOpgRaToGvaWSY5LGT6eYrX8SGxApcJo/zTyplOWjcWV9ly3ND5TbZPjYtQE6TUqA0CBRWh5C5deaRGiuLLNVTOSbIfu5Zvf7Ka3rz9VNamFvFGbe0E52wvxZ47cZ1bd+xXbundw1kII6HVUpGNTK8A5u4T5PbDunQwUd08OCjet8Tn9ZDD35YP/9zf1+f+uTf5P4TBE57NT+zDnb6qzuc6yr3qdRf08yZZ5U2LiloLWrp2lkFENGZcn7f8g6m3XrkOPnbza655OOcXTs5pM4XfnC2a16JR3a63dzt84862ft32nv7OBX8M+UzATWD9d63P3h9ew5HT2sIogZk9XT9d23A4BgOHFzZBY25wFc09PXW/WAtLt9FnN4YjwJjGMUhJeyG6uWyTNmtOZcjmIUi5zFCXmGQA2lGJp/K+DS1a0KH79ire+8+rKkRrxunv63n2Z95/ku/rRe+8m/1/Fd/S1/74r/Rl7/2x3rt3DnNb/ZUro/r3nse1LFjdyN0O1UASw+jbBF8QekJqOGRaJlEFaBAGXIMZxvjhG2gv+TDUPXhYVkGYXS3ku0wSlFLhoCvrCCoKVRVRdejKCvaaG7ot373v2evaB3DUdIGtfLzb13T5lJPyzcbjEn0wP0P6R4ClK3mps6cOKV6HsqvbqiE066h/BmGYP3mDc1euqDW2opmiOqXCd5aZPd9ZLNG9rC61NSZN69p/sYy9ApohapjNR267051I+ni4qxW8o6yJKSMlsmMczZASrKToEWCMRtnf3V9oyXLeloYF4dhNYNmuG5h8IpCyqjWJJVYY+x7nzhxQV/64pe1f/+I7r//7oGib9u+Qz3oZr929+2Xntfnvk7VAeO+uNVWwRqpC3CihQ4fvVNJpS77m+QXCXqcc1pf35B9c7pEcCOOwHucUgaMucTaOTpn/IqiUCG86FuWi6Nx9M1Z05xct9tVhWAnwrmJOfMBgmLudW6dEubOkb0eZdOCdxlOzxMwxDzvIA87du2U/cWzl19+UTPXr6lN1WDl5qwi1umur7DVsiSnPnD11R6USjcFgDxzgwYoGggLF4UR7J3GPR3UIXPdvv0OgqAJ7Zw6pqFqVVurc7py9oy++ZUvKSAYMCM/OlTVpUvnNTY2pD3TUzjojqZ37xmUxA33CCcEeVgaeYU4TeTH8DcagTbPcznn5OmUA4PxUBwFdOp128oJRlZWVmVlZnP8gwY94jgmCEoG47s4VKNlFXqOT4wrimOCkEKW+YY4hOHhIYz4NtncDXhXoPODgC8KyMBqGiJztbFG6w4B4RaBdkoFw3hjc5epBpXRe8tejW8Gf4YDHwRtBFyAPZjbsvrVlRXmq6sDTD2c34Bv4GZzmxxk4GVnm+8yAfTDDz8MDpnOnj2r6ek9A1rAGHCLCWZ6BIF9KkZlhcjJCDodRbEc82U4PCvxmz4Y3ULetwgq17bWtb7ZUIhOBMhh6KUUOAro2CUD7hAkLbAnbjisrK1qg22zU6dO6saNm7py5ao6yOUUWxPGwxB5Gx0d0tT2SW1ubSghiI6hbZcAvYt8FOhjj/7dTlOWVWdUBl3ehXupYvTYhyVNTR9WJQ41/8azmnnxGzpKdY4MCPuYKyrHzFlSDOxmgx3z1TqRyr1AkU/UTNG/e+/U1etvaXyyos3Wmi5cPK8Tb1zR3M2uRod365FHH9e999+lBx66H3s5qcOHD6vRWNU3v/Ul/f4f/aZ+89/+V/raM5/RVnsGsjrsZoDYd8D7JnTcUDdrQtsYe+HRx23au/cePfzQx/Q3fvE/FKQDl/d8TFH+Iu09Q3/g0rkCZsMchLyztQrDpCZZWoUSoVwgOXEUtL/8p7g12WAi55yccxKfd3DRDzmcc3LO/cAbJ4eyOoR8SHY45+z0P1pzsMWcnbU8L2RHgWGx859uBpcHWgfTafbSpTK698jICowA+iH7e+65ehLv8qKrnLJQRqXEzjlbFinXfUo13d4WJq9HthXq4L7teuDYHj39+J26/9guPfrAIe3bN6kDh/fp3kce0c/98t/TT/7Mr+j4XY+qVBrWwsyyHr7/ETnMprzx1mPQmijVJsJYkA2F9EtQ+kjOOfUx+laWGx4e0cD4YNjM+OcqZIpbxRhvGxnW5sqS6kmsLko8T4n7W99+Tv/1b/0rtaNCkzu3M7aqNg6tubql5SuzOkCWj9jh2DKZMdu3f49ylGxlvqkDO/aqBkGGwXI7in54akLTQzUd2T6pBw4f0HDo1CaaXp+f0UWy/hn2sZpLHbVXO2oub2qVbGuLQGDXgQM6+tADmrzzkGah3So0dTWidgyHB/ckSjAWvYHSl0olWaASxk4bOO4EI5th2MxYppzb7FOawaxBhwVw/cM//iNK6tf0qY9/QA/cM62p0bpKLte+Xdv0yL3HlYS5bixe0/W5Gzp15qysCrGwvKVOFmhuZV2nzl9Shm5h2ylxLuvEm6fUaXfV7fR19eoNaJtLyFeGsy24yqCHBSBBEA4MlQ8CZfDAYOS1Qpy7d16WqZqTtpJyCu9gKnTN5OhkTsgMtN20Wk3mSRTgeHo46jAKVSaj6VCJqQxD62NHNU+Z/ZXnv6PrZ87o9PMvqNdY0dLsdfWQwWXoj3jg2DbVIfApcCZYtcHH4DS4cpyjna2FBm9RqE/JLiyN6OChu1SOS7p29oQa18/pm5//Qx3Zt1vjY6OKCSzqOMKEc4XmJCovNS0uLsrmsXuPUzGcHTQI8Sw56/dwOlZ1KciSTbYciNp1FEZKCXzMiUeBV4ts0ubpQeskKivwvIfOzgWQy0H7VN77gUM2mpkj6hmjnLTWaGiDUnGE6tifgJ2bW1COsxgfG1e5XJHo45zDgJc1OjpCYLRNOfDcxKkts83lgbvIC6U46y0y6aGRUdnfOOgO7IA0OztHWXZNdh+Egbpk2kaHAP6uEnzY1kJCEGClegsABP7raw3Zr9mtsfU0NzOr3bt26+jhI/ri575IVrmLLk72vZUmgXkHmXAePAE0B44qlamh+jD0STVPdm0BgcFX8D5OcIgEoGYD0h72ynsF3uyY4HlHpv8dghSzYRCBZ23dIAC8cPacXvjOC2pTDbNgZvu27bJmQcNQvYZDDWVymkSRKuhdmXUC5wd08i6QrZ9Db/tPTZqNZYK9ebbyNkksu/LIUAU6D1cTXT7xop7/4u9qcjRRo91XPxpRVBmVC8tyUVVBqabNTqp27pT6UFFtQh1X12vnL6rtM129elX22yvLa03O0qNPfFx/5+/9x/rbf/efa9/BuzW/uK7F5TWtEpyYf9q5c7uklMCkoR07hnX2/Ov6zX/1/9Abb3yFIPwtBW5DSZhhUzZ19copff3rfwQvZ8Grrw7Vz8BXuC7JM8sPfGyBguzu3QZjrVPB+da7wm5pdr7dTMp58t5PUUQ4mUBxdVSTRBAtN6zyvgc1tOcu9XzCbA7WMh5C6i99uB+YwTH7Dzz88zxw7+1UyDsv5/7Uw/d2+Pd/bUuhyKasTk4Q6lb7vpUK3hU8s+bo5DD6cn3JZSoYv/vgMVXJ0vr9Nj3teUpE18VottRuE+XZFzeK3uBZmnYZ06N1mKmvwmF4IikpxYpLEcK3qNWe056jD2rP/ru1utzWxbPXtTizqsbqpk6fOK2JsW0SOXQQxHIIeVyqKEoSWiR58UwKAi4kucDJocABxthzvomB72IYLYOwHqHPlQR9vfzdr+nZZ/6Qcv9Zfe7zv6s//sKfaJ2th11UEFJwXVyaQbnX9LEPPakD28ZVwZh5JzUpQaZk2DlyvGN6r05duKp1ytcbGM0+mYBlhPXAa6JS0ngc6TB76geHh/XEwcN6dP8BHSdDPoaSDeOgL5x8W2dev6DrF+Yx2H2tYbQ3cXljB/bozg88rmK4opuU3Vvsr5khC8C9Uq6iaB0yvlXonapcrWuJsmGHDMizbhgEA56mZEzmpDYptZ5++5yKoNBP/+yHtbV5XTFVrQoBRkIFpbO5RoLQ1THWfP/DD1A4zHGAS7p68YZOnTxPpnRFV28uaGG1oZuUjZeWG0ZkKYg0i2OYZ++yy57gFfbg8xxpQT4yHE2OM3fOyRxYSjaEoKiEIQzCSAGGXghXTtBRFAV0bskyP7u352b0bQ4bK44kTnCOdZUxiiUcgzm7LWhl87KcBM/DKNT2Hds0XKvq7Ik31FqcZ9vmmjzGbGx8GLk0g3VZ9p+AlAgCVnEottebGV+RkzzP1SPTN5rlwJQBW4SM1ka2aWLbmOQamrt+Qqdefk7ffeaPdXh6EufuFUJzc+YOundxFHv2wDsCixD6rmFUO2RsLbJAT78cZ+RsLWhjNs+eFVxbVhcEASRyOJy++gQoDvnqgGNG4AIZkY/WwHllVKWq1Zq8w5kAc4egLUGWbI2VlWUC3U1ZJm2O2daYnNrGfUjJf05dDPQ3vv4NNaheVCtVZZShE/QogHZ9eFSr1WVBWC7hlPs4gZ7mFxa0sLSoDbaGejgsCwwmt00RqCzJ8IlxbCUCyRgY5sl0jQZ9HHrKfBUC5z1798hwGxsb0zLZuvF3fX1dOXiVokhrwPz4Y4+jg1/QyOioarUaAVcLWSlrnSDE+Jswvw9DzTB/Bznv46hL5ZIsWO3Dv3K1YtNqwAcfKqQV8LALbVIqUxub6+DSRGcWNTc/q9Nn3tL5C+e0uDCv9dU13XnHHQQThxXBowK4U+AvjP7wLYPeBjskQe/aisKAMv+WOgRiHsaEPlABDwsLzug/m80iGAAAEABJREFUSyVuY3URh76o9saSMhdpanxEF17/jp79wmfIrEeUjtTUxFH70YMKwm2SqymujSoZnlRUg07Yk6VSoecuXdHvPPMtpeWa2uhUpoRkoqw9e+7Tf/yf/B/06b/2N8jGH9WRYw/qoUc+riee+KkBDZhQjbU1VaH/vn378ZWeAHxBI/UR7d45rVeR4c/+4b/V//P//n/U//df/Vd6hoz9K8/8phaWT+orX/sdnTnzooIoZZpCzjt5JFODJg5nrRCz0qTBc3um7z/oM2DL7bOz8/f3EcTzkhkOX9Xorjs1uQ8jNLRfPVdVSiQtFrDpMS26ddg8f/E2YBKM0ntheufaYLP2zv2fdba+gFAgZHxuTQlwDlg5/Tt/mPJHrGzYf6+pcKzpBsw2pXEYFTmevbfJ7gfdpMFzzEEBU1GIsGjBvg1FakrqSTzPeW5fNDHB9+CHnCuJvUIMma3s5QfT0FkFpc5CXaXsWwtYWs1Mp87NqVEM66EnPqlafRfTxsrXe8rX2kpQAo/DiMNEJQIHxxgb51yoCvtWlSEMjyu0zt7ramNNHRyeTPCiQA6ldLyzzCf0oTpkvWY84lCyb5++dfF17T0woQvnX9Xv/O5/q6vXTytMMvX6m5TFL6jbXFMJWN9H2Xui5JU3V/ShJx7SCPhWkwCF9kSzPVXIyoJtE3qb7CKLYyUYyAijXPQzjaFIHmPSXl5UCYMesE9apaJRA686faYnhqlMHFUd/Hw718vfekFXb5evc+DvYhymjxzW8I4prRAQnZ65prfnbmqODPUKGZ8ptw9ZE+fewsCtY2wb9h/8NDYV+EgM1wal1O9+93k99NDD+umf+indvHlJ7daGigzuEJA4HF2PkmCW9xQq1zaqGB967DE99chD2jY0pHIA7QgGOmSELcqJfXRumfk7VCQCAipXrmiz3dPq6rpWKc2/+sqrWsdQe4+ByyXvvezoksVlBBdhGGqYeQMHTc048Swl0OrTHB3t2s4JtIzo28e5RsCQJOBZSmS6k+NkrTRr83RwnkHgVbzzD6THxka0c/s2nXvrlGyvdR3H9fyz39D4UJXnU3r11dc0ObVz0FqtNk5yS54qkqd6lLab6oNbXsRkPn1kcqcmpvbA67ZepFx59uVvSWT7e3dNaGpyBIgzxcAVxiVlhdQli/QgsHvXTlXKsaand2NQa+rC/w6G3hxAnISDyly9PiT7spuTkzlfw62PDBfolTGva/2Bp4V8e+bukKW2gddK3+Y0bYsjjmJFBEct6BBDs4DFh9CNOIoGeJlBD3wg773KSUJzmpyYkO1luyRSFxnw0DmgRYzZQrZKOEbYrIIxVYLQnPEOPQyjBHylzY0NTYyPq0mW3qJ/jn20QMA5R5ViTH1okOIQjTcdKiAJgZida+iDPTdnHdC3zv0q1ZJHH3mYrZvLZIrLMli6yEJCwLZl1SZgXqQ6UDivLnP2B8FLVwlBYQnZizkvEGjM4ZRvzMzgqBdk3+K3snsZmLvI7slTJ3Ti5Ot6+9wpzcxdV6fb1OjosA4dOqj77rlbB/bt0Z5duzQ5Pop9y9Vpbw1at9NSGx4E0NTmGx0ZU6/bR743eN5WQWBmMm3BX4bcWRDU7XVlfDC700XPulsN9XqZtlbmdeKFZ/TgvUf15Ec+ogMPv08777hPwzv2qTaxW+XRHXKVERVJTUPbd+tbr53UiYVlvXjthob2HNDIxHblaSQX7tAv/PX/UP/o1/+X2ja1TyZ3Hr6pCKnWjerxxz6hp576sJKorFHgdXBsvbEBbjsUBxVovKqlxWX4NEpwXEI2pbGJgKDpmiYmExVuizmbevXE1/Wd578k7zMVyjCrMMw5J+esifN7mng2aOIoBld0kzUxHKoOnvPjBz+F9Uj5kUsodqEQN1FR3JVKRSETFN02/JITHf+dWoFxe7chsAVtMJcDAJrBam0AK/fvnlXI+lp795m9NyiAjw/vuRnAZue/fAMiVh1Ad/tsBs5xfatpsJbRwikMIkpUGU/8DzZDaNA8Q5zMIWZE7/OzN9SevahO44K0dVk3X/uK8t4agluC0fQ1pBBuIdQyOg2uHe9C5ggkOZnSFwQBXYzAymxD596e1dG7P6TDD35KJYKwLs6ghQB79oBLOMNyGABroDYGzCylEzgVrIVxkXdSECDDXkm1DBzRIGPeYJ8sRyYaOPdFSnBbZF+xvGpkD4599X66pRdf+ba2EJaoGujBh+7SP/knv6Z/+Ou/rMcevwsndpc+/uj9+uSTj+oXP/4hjQeFNnCiO8aHNBQXemzPLq1fv6IywYrh2sLwDO/fqxNXLmsVg71K0LDVzwkoNSBDEnhVYmCMgd6DPcYoDWKZAnoyioDxh8jwdk8Mad+2bZo5d1lvPP+SNsi0Y/DskglVKYeOHtqjfU8+JE1P6Oz6ohZxPlvQusn4DeizRWa8hpEdGh1TGJW0yfbA9es39cpLL+nRh+/TOCX1gr7bJ3ej6CPKUqOjFMeRKrXKgM5xGKpNQOBwKNtHKvrIUw/piYfu1HAt0sL8jN5887TWmz01e9DEggfWaAKfL5WVkr04F7B2rLfeekvLlE/DMIJEhcxRS24gizkO3MMPVEvNzaYC53njlDGP/WGRwt4jfwmOyXOOoxhnFaqHg7g1TyHvvfpkdTm0LFcqMqexRRBjpU/vnXKqSDm0PkTZdm19S+fPXcQ2pJTHz2qDjGkaw7222tDw2IQmcOqrZDAbq8uDkmgSB1qDh1PTR3THPe9XfWifVueW2Ro5q/OvvKWVC1e1o5IoJ6jroxcxDjsmy0/BrgfslVpV3U6T6sc6jh38vNcY69RqNWDuQoseTralJo7KnF4UJarVhshCKwoCDx+ciLTQzy5yv4UMpTiQrnrwd3FxSU32/IMgVOAD2VGC9gH3oQ/hQY+5aoNxXYIAT4cy2asFSOZE7VcMA6g9PDykDN2yL8ImVI822AMOWLuHfHgfqFyuYr6hM460TQbs47Iq9WH0q03QtqYSgdXmRkNRFGqVykMURQrQxRydN8dWLpeBJZNVNmzt9UZDSwuLCpGvG8jkOrT3ADc3N6Od26c0vXu3vs0WV4yOhmGstbV1tZGvFHo2CEbtemZuTkvLK2TsbUrJS5qhtL+BvNt6m1QvtgiU++jT+QsXdfHiRV2+eFlrVJHGqkPaz9bVPffdo4ceeVDHjh/VwcP7dfjIQQXA0Nzc0NzNG7p6+bKGsCMjQzW1CJ6WlxbUIxCP41gpNOh1M2Q1IggbJhgdUbVSRQ4DdXHugy/JoftzVDC6wFz4EGnw2kSXmptb2J5IZSi6neB91zROGb3wQV0JWy0+TJXVQmUEUPHIuHxtWF8mqL+5tKWF9Vx3PfCYKrWaZq7PaXR4j372F/6JDh99TB301yPrJiuiipCnqQpssLm9e+95Sj/9135Z640OctjT7p0HZV94C6O6UoL4Pn2vYMN6bImWyqFydRnb19Z6Ck6JytVYw6NeM3NnCI4uKqO/R5Z+4OOcEx85ALE2cHagLqb8051xTwMHmPOYa35+/6dgnAH//c89z1mFxwaC4/yX+EAgJzeY4Ba8g8u/3A/mBMS/3Bx/xaON4jn0N/oWGMY1SmFb165r5eI5LV49o9Fqrsj3JJxrgDFR7qBSYWZ6wFITLAPR8cQ7e+foG0p5GWWN2JuN9cgnfknjCFqdafqNtgr2itaWl7S8vqo8cgq8w3CUGJNpc3UFg99H6HJlOOseGUWXUmSfzC3HsHsMewQMOUbAgoWcCLmCsRFOoOhs4qQWydKu6mvf+BON7KjoAx/9gKb2TOnAoWm1m8tEtV198Ml79fGnH9Kj7OE/cPc+jY5GcmFXq405ve/JB+WCvvYe3qnpUiSLuMFIOUpekJJNTG1Xg7XnMA6LKHEHAvYIanwSyeMgRLhZrYaAs6kO+7cbOMyZjXWpVlHPBRqf2qF9hw/p0fc/qUN33qm55QW98OpLWt/aUoSRK1XKCqg4bNs5peP33qld+3drtdPQ9aVZOeApWOMG2UkRBmp225S/Z1RKAn3ykx/R1LZR9u36KOsaup8rLqGwOJ0Ao2IOslary/sAB5UpgmY+MMxSDNWGKkmqu+7Yo/27d6heqevM2cs6y/74HKXJDUqgndUNtVca9M20jkPtkiEGyMPJk6d08dIlpfAmh19xFMuOHNk352sGxe7XMch2b0bZZMauLQNdYa/V3kdRBM8LLgsCg/z2teSckzn4DplfBYc2MTameQx84D0vpa4ZOPpMHzikMiXKkydPqrXRUGNpXtcvnaM6s6YeRiqojmj/3Y8o2X5Y3dq00vqUJg/sx6jGCiuFllau6uUXvqbXX3yWPdQRRRi6rBQoxYgH4OR8INNlC1J6yFyC8e/1O9CjqZ27t2sep3D9xgxwOw1hlIeHhxQyJgo89M4HgUgPWAPujW4hDq9CtlnFCTvkp0tmmKa9Qd8+Ac/wyLCsTxl5KJcrVFpuqs/4QUYIPAkO2JxpmfElnG6BXmxQKbEMc5wq0l4qBkbfmCAi8KFSxoZRBJ8yVatVgpchbRBs26+KxtDV4aQbyHQDXkdxCbp7+tVUrVQ1zXbCMmVzCxRSCwTAQRw5axpMcRwNeFah2lMmaDC4DZ4eVZoUB1nl+QefflonTpzAgVTVR05WCay66LSNt3EFxK1WK0oIENaBYwPHffPGDa2trurEqZN66ZWXZfv3J6nCdIFheu8eHbvjmI4du0OHDh1WrT7EDFKSlG/TsAsOUojsx9CgWq5qfHRc66y7QgWgBP+SKMSG5diFLWxOD/qmjPHa2Giy7jo6ksDzgKCpx3UJOcwG9PMu1NZWR2FUkQ9K8i5WFFTQjyVdP39eAQFv7AIJh+/koNStD2ZLpXpN19gO/I3f+i2tgOP7nv6AtpORr9yc0yqO/OOf/Dn9yq//x5rYNilBZw+MVu35LkHQjctXeRQCE/bXB8rSmoZHDunv/N1/qU//5D/Url0Pw6uH9aEP/ZIeefTTqtb2C3Rx1puaX2yq108Ul4agVRWA+gSMDcn1FURbOn3um/rt3/l/y+v7Dufc9z2RnHNynub84FoOmCC/KXaOMNvZmt570MfR0dkYufe++fd67ZjbsYZN6oBxcHY8pdm1tYJoVObx7Oad5iTrb03fdzjn5NxtXOV4a43TX+Tz/ev9ucd6elrj9Gd93C0DWsCDAJhHJ8ZV2f+Ahg89rPKOo5rbTBUQRXqMj+Gf5Qg8czoxjozRGV0QWosYzdDlSKzLStpcK3BAqR7+5C8pHtmBovQoYW9o4colLSPM9VpdI5Pj2r5/j8amplC0UZXCWMsLS8wu5UWmnLUK4Bo0FLiH8+yjACHPKjiSMM1UY0zCfYyjXbp5Wa+9+DVdvPyGKmNOxx89qngs0sSuUfV6G8xfqE7wQAKqSpgrZK+/FPKsEml0uKKPfuRp7du3S0kpxLFu6vH7j+g6pbsyIh6xXgA/I4xnWgq0FUpL7d0UVsUAABAASURBVA1lkVcRh2oTkW9iMBu5NNNsq2HBz+iEShhCd2Ba3bERrUKzExcu6PzZS7px8Zqun7sk1821sbSmTYzoAg6oR5m9XCspd6lcJG3fPan9R/eqNlZRFuTy5USnLt7UKyff0NXZa6oNJ3qSTH5svILhjRXHgczPZWSTKRlMEDjuHc9jrTcasmcVjGuCMwgwFjlONwq96uA1Xi/riQfu1hMP3qPD+6ZV4KDfPnNWly5eJfLHGBAwbW1tMVdJQRDjuESmWdLMzZs6gRP1QaA+Y/r0cwoUYEQLZN/OJYxpFJtxND3wGMdYaZoqA0Zz1DmylGHkneM9nwK4zFmkfejAfeADOefkndeOnTvIHltkVD3FcSzv3WCunTw/dPCAzp0+pavnzyjMOjr12nd17q03hLXGiA0rrIyqtmO/pg4cUzmpKSO7vvn2CZ147iuavfCGpqeqmpioK6qWtE751UeRSjhUC0p84DU5OTlYs1IuqxTFyM2Q9kGr/YcOaH5pSUtLK8DpZfoSQlcLemR6DOzOewGsBipTSFEQSchwH0ceSMqgWxcHuL6+AW6pWmTnqysNQRr0J8fJbCnEOVlQYLyMohAeFDIHz/Ry/Et4H0CPqckJ+L2uHHnMKP/20VHDwb5o1iAYK+gboDvbqFh0qY41Cc4cMl4qVVWtDiuBNt5FquDMQ+C0TLqHY+7Tt0FGvUlwZusanyJoFEa3YDHeCH2UClUJJlvo7N04XPuPUmYpj99x9Kimd+/Rnj37tH//AY0SnLUJ1BpskVy5ek1nz53V5StXwL+nMUr8k2wVPPTgQ3rf+94/2ELauWOndm6nAbfRwuYaG59QGZlOwTFDhmJkwjlPcFeR0byEbItjdGRUI/U6DhzsC+gfAjOOt93sqMH20eL8As6+MVg7QnbXKVubvMs5eXjnnGcbJoP/ZWWpQ2fbBJYrunzpJtXHy/rM73xGzz3zTd179E7sUoJ9YRxjZQc8aYLnV772Vf03v/HfKQSm+x99UCkJ1CXkc/+Offrbv/pPdeDow7JfIwzDUCTXSmF+nMTavmM720avqoP9k5MK5vVJVXF9ggBhl3bsvV8PPPpJPfrkT5IA3KNH3/dx/eIv/UP9p//5/16f+PgvqlrZoY21XCtLXbW2CpXCIZXjYa2vtGBXKPuC4TGSC2+w/qjmnJNz7ke9/p/d88I0DahMSK1x+Z7PXwaPf5ex/2ONQTiEdGMwd+7ZqwRFi7bt0sSOaWWUW5MskOOdGd8ChXHKGUAbUCZXgePNKEeK50XhcJxOMzfW9PhH/5rawzWJsvfqzHktrV1WRraaBAHGIlGpVpX9Dup1MrsFFGl4eFgh7zIEmFl16wAuFFQYusSHisTq3T5Tpgrl1cO5zF2/rnOnz2jm+mUd2j9Fj7buuh9jPVbWyNQQpaq2chy3B86A6WKMVEJEHXIu4PcQcBw9fED79u2U96lIVNTfWtTYZFl3bNtOAHJdDuVqspaPI20RZLQIAiIyiU0UNAsC9Zh7nYDjaivXsq9rIxnXWljVuWszunTqnC6/+Za2rs6qN7Os0kZPnRuLciubKrX7GgkTApwFNSlnz83Oa4FSZZvsTwQerX5b1ZGq7rz3uKYP7tPE9gntnh7TwsqCCp/pU5/6sJzrq9vZEixSqRQroVXBaXh4aOBc6YDzjOBTIcc/o6s5SnOixjuH4+11C/XaKZl9qv27hnT3oXE9dMcdmhoaG3wZ6dS1Czo/c11Z5skyU3W6KQ6mUMa+s3MB2Utbr77yiiy79Bi+DDm55Yj9YG0zsD0yMTP879Urg8eeW/bfpYRZxkkmSYLBjBXF8eDcvG3AxBHiNDZwJCMjI7LrdbJRM+C2Zg4vA4iw/8A+bTRWdebkm6p4qbk4o8unXlFndV7VOFASh7KAsOYKrVy+pFPss7uFOW2rR9CorbjkNTIxJk/wEQGPOViDzeBqUebdQg56BG4GVweYP/DBp3WdgObK1etkQ0OD8myF4KXAk65SgVql2uWBy4xygKz4IJBzTuasW+xF95CbcqmkOo5G6KGt08a5FtKgn30hbdu2SZxTmfJzS0EQsg56JTsKee9lY6zF0M7OJYT45o15jPSCUnQnCINBAGTw+yBgFQ3mjsGxVqtp0bLVAa5dGd+qZO82r9F0BidcqZR1mRJ1SgC2RUbfhA5ttn3sPkszOf6Jw4ItW6sEHPaf8dyJg9iG833zzZOyjNyy63PnzrGV86beeONNMscGTntM+/ft0113HdeDDz44qBrYr4Tu3rUbmgzJYDCZqQ/Vcf6jWlpcRN47cs7JBwGOvKqRsQkNIe8dSub2ZcSCgCIFroDgplqta4R9ZQtEhoeGFHhPYLSuWrWmbWx5WfBpODQJwjtsc3SovFlLcfQpwcsGwQ8rMS5Uu93VzMy8lpYaunT5JhWsc+htS1cvXdeTj75P/+Qf/CO25iLZX5vLkfcAGLvw8uQbb+k3/9vf1FvgfvT+e5THTi+89pJaVHeevPegnvrAp1QeO6ZeVlLkdfvIlWNPvQu0b+9effjDH1YQwTvktggyqprYwZBz4HD8gbp5oX5BEAUd7Nv5VfAbHZnQ4YN36td+5R/qb/78r2nb0LSSYELTO+/W+8z5P/Rx3X/8w3rq0Z/Tw/d9CIs6EA0TvVutYMJb0DiUoxi0W/f8BBBCIxnzrYnhjiaeDBrA6z3NOS/3fU0/8nC8eadx+d4Pj51zcu4Hm3UDSjt9r70HBoPHAcPg5bvPB3c/+oeTnLMfks1dIFwFdHmn6fuPd+dlzDvX1uc917zR95rj2po4f69BbNmKwrFy8WM+t3jlgAkuaQCqF6zxCtkrTdOAKWL11tsYkRoKnmGoM5mBMocuxgmc9O45wyUUMkW+iaM69MjTKiFIw2lHEYavxZ5m1sllEX65UmVuqd/CcNBylKZBuXV69y698ebrysnuHM7A4cRDSvIZZa/expb67L2m7HN6+meMu3T2rE68+gr7YJe0a3dduyarWmJfbN+BvZravUPVoWFZidVgdPAvB9ZbWBfKKGkWZK952laKwwzw8p32pprNhhbZNw7aVRUYq4fvO6R5stNoE3jzCOUraLnaTNQplzWLoTyzsqE35po6t1Goi3HYwlksUD6/gLGqbHV1IKmrCrwjyPkkRnHHyJCmx0Z1dGqndviyDpRHtb+2TVs3lnA4Ta3MLusSWbvtORYoaE7VIcBoJYnX2GhdpZLXk+97VB/58FN6+6TRqwuKGYFSH/4VCukbR/HAEdZqdZlimwNKMcSbOMI1aB0FocwJ9jBcVg7t4VA8QpDDqwJ6VIJcO8dD/cSjx/RLn35a1byn2cvXdeHCFTU22prFmC2ttbTe7KtFECCHrPRz+HdKHTNiON0OWabk5DGetlZSKhEA9DGkG+q0OwMZMDHtYkA9tKGnMnjrnJMYZ6YCxFRKStxB8Nxw7HEfq88aKcY6xFj3gd3RQ8yRITcpAcbOXXtUx4ifprS7sTSn0tZ1vfKV39WXfv831FyeJU7K1eX5m9/8ptRrq+37mtg1qUq9oh5yZy2Iy0pwyjav84GsWaZkcG2Hz5VyiRLtpobqNf2n/9l/zpbHvF584SVdYj93ZmZu8O3tFHqWyxXVcCIm+x54gzBQwHwl6GGybzpo9NiiOrNIIGc8z7JU1WpVdcZtoxow4I/3qhGkGT2NeGEUYOxzaNEnY+wrhz6Bc6qSpY4h+7W8oqsnbihwgcqlqiJkwoIpm7sN/Y1WXYIRDyyjlKCXFld16vRpbVEpSIDNOacAWbLfwbaKxBZB1SrVnVq9jk1z8shQikzZt+uJAnHWffbA24rDUPump1VBPx564EG9+OJ31SAAGB4d431HdQL8u+65U0ePHWaLa1jDw3Uc+uhAXpMk1m721nNsSwn6ZvCi22krQZ5C8K9Cy2H0x0rv3gXglEjA6BmXRZE8QUQYlXleQs62tLKyxrbbsoy2oQ9YI5FnnmHoY0FOgX5VwNXLAtIOQUJvQCviMGxBWym6t4UdsD8y00Peut2+AEk3CcqvXp3X8WN3aRg5OzS9W488uEfN9ctKW8sKsVNus6vl5RX9zh/9oT7/4ndUsI8+uncfwcCMbl65qDt2T+mxY9PaDz0uvfaijE+16rhEYC3keWD6kefm1owWFk+rlV6TjzclpTJ6O0XwIaShGwT2LpDCKJHLvRzjAmTom1/8ohqzC0oYUlase47cr53bjmiomNTbL10h2J3QjqkDCqgkFllHXkz3vcZafG45LS5+1MfdeuEAWgOoHQ/+vI2uP/Lzzhw/pMM7r77/fLtrodv/BkYfAhlsf6pZx/cOtvsf06zr4LXNlQ9m58fgyQ//YQPe26zX7XujEbe37+S4v9XE9Xua7LD17PxjmivAzNrtPtzzQMg2ghBqDOfWvnpKW80VBUR4YRDL+1DewW6MhmgFEl9wNoNbkK122R/eXNzQ2Pa9Gtt1QCSrQiOUkr2Wk4pMyCIMc4BRcc4JfyHUTzH3FZ6PUXKbm7mpP/jt/0E3Tp9XH4exeumaWrOLWrsxq1WEcu7aDZ1767S+/PkvqOj0dfexYzqwf5/a3XV187aaRLp7Kd9FcUlm1F0RyCHlpoBhHCsD3h5wpmkXh7KpTmtLGXvyrkhRplyhckXw3xUhe68bIsTW+++/W8/+8Z9oqjapLtsO1fKYnKspKw0pqw9rLZc2WePK/KJOvvKqLrzxugr2/vdieLdHkaYxVrtGRzScxEpgYCUOVYoCcC9Ulte26pDStaaE498C5z7VEGcBFY6y02hTJeiosbjE9lZXS5TW7zi0Vz/x5OO6/847MHKBFuZmpQIYcAZdHGiOIocYVOecShi3KpnXEE6hgLnGPzPAW5Q/MwxxgdE0Z9ghe8jAWxwZwVQZWlVjqRoZjKkeO36X7j98RKvzc3rppZd1hT2+GyvrWsKxb7VzyoGBOjjzHmufOPmWGmTMlmWbw7D5AzJDMb9zjmCkJIPD6da/gUNDrpxz1kU2pqBvgJFOcdR9qhQ5himHdymwReAWQ1dAhcd9Ge49nHufwKqJEfXIauEC1qlo2/iY5q9d1cUzp1V2qWpBgXG7qref/5a++nu/pwI6jFaqsvJt4GM5h0QGkUZwbqOUeSsEQxFrDbEnW8LoW2YbxZHegcXoXCZAQwT0v/iP/pNB5jZ7c1bmnFfZZ7ZqzjoBlDllo6/BaXA755gj1xKZe8pWQg+n2geHEJwt4y/gleFfJsOO4aGtnSHERss+AYLxy9Z2TFbHuYZhpGjQwkGW7pGHPVO7tTbX0BJbVzZnHCUKoZ01j0Nr4mCtxG2BnrAnbbLO4eERJaWEuULZ+gF8M4dvFZBh9vEbOHPjbRwngliyeYxXfWSp2+tQQOtpBQe2iJx87KMf0yxbatdvzmgPmTdLKIpjjbOVl5Ri3Zq7I5u/xJqABC+LgTPvkWFvQrcUvht+Jscmrx0cewCNjhw+NKAfJkiFvAp4UqDAAAAQAElEQVRwLw2PqYtTclFJ65ttJeUawc8QMJoNcARddfWQkTCMB1m5BbpdcE6g76jp5/DIu/IXhSWFYSL7S3oZvOjixK1C0m73VEMW9uzZo/vuuV/LcxuavzqnQwSC6cYKFcMmrjZVI+/pamNF/9W/+g1dnJvT6O6dmt/c0JUL5zQZBfrFj39Ex3ZMqY7dDEEiyloqeltyYONwuioSSYEi+m6sz6i7dkml7jyB/jk5DCto0he86OORJSigAt3oY2s9QcfK7Ixee+5bumPPtOw3ahx4v/jcd7Uwu6Q7jh7Xtn379chTH9Chw8fQi0gZ4zaWF6Eky/7/5acAamucBGn0zmHPaCak7zz6S58h+F96jr+yCUCWuQtoUDiv3PW0dv5lzbz9be07tFNBpS6PEQh8IO+kAgcg2sDAomxCuHisjD210ycuaWL6qFI2fCyL7pL59VGEMIxk+2+ec46hzihfuUISilJw76GPKeynPv5xffSpp7Vw8Ype+fqz2rg5r9lzF3Xj7fO6cOq0rl24pDZ7irumpjREBrK5sa5Wa5MSYlOXyajj8SH5SqLCh+KHMrI0YUUi1u3j6AzuDqXNFMPp0ow90676rRbnDsrUI/DgGsPaI1vrsJfWWl3Tkd1jOkq5/luf+QMNgdcoe01ZL2DasoKkTsDT1uLsDaXrK5pmnScOHNQdZFMRe64VlytAyeoYjFCFksDjgENVklhlWmyOAUOYoJSTlLTHKkPqb7SUNrtqrm6ojIPBrMhBw82lRX34/U/oH/3arxBw9MgCVvX+9z2hXbt26cxbZ3AgXcVRLOecNjEcBet573AwLZlj3b9/n4bZyggCjAB9WuzJpqxtAU6NwKOOUxgdHVXgA3Utc+Odg0UJONWA/747D+ujTz+m2GVaWFrQIlnP7MKaVje6clFVPqqoB71b0PnNU6d0A0Oe4twrBIOwWPmA11IJBxUgTynOqYezFovkGLSCtQxmToOPOW6TmTLZWB+H55DNBDh68M7+MEkAHhak2H0TnjpveG+CtZNzgcx5Gr71Wo1MalVvn76okMy/t7qs0y98RyFz5qwfeK+A4CnI4VDmMaAlmbxas/V9FCnECRXQbIOAyeDJbB4MZGR4YJANnxECgCZZ3M4du7R7eo/mwT/wnsxnSiMjozI5z8BTHI7WJYBqMl+OHFp1pAvdrFWQ6zrBVwbtoihUwtqetUPWMpxT+JIa7ejfwghn6GCI041oRp8SNIII2sn+8iyO1P48cBjGCsJIxot11nTA5YNQzgeanNwmqwKUyYRt7U0qYIZHQoDtjY7AYdsGJe6XKMercFQDegN5S6FD4EMZLhaUOBhdYBv24uwqOOhXX3lZ26a2q5BTCv8tsDSeiMNgjZB/CxQCeBmgGzY2SWJK5sMKeWfBk+HuvFNAn53gVCHjt4B1Did5jS02c+a9XCqopFTHtmm93VfmY6UpcBJgFtJA/tvdjoIwHDh0k7uEgMR+Pz4j+15bWx/QwPBfb2xpiy2vDrarB4/7tAx6N7dayunbIWDsE1RsMebGxRndf+xe2lGFyE+rnWkevXpt9qb+68//sYZxmuM7d2merYo+FbEH9+3Sp9/3kMZCpyo4lQg842pFyptaWbgkH6QqAicPvZzjMbQX9Kwr1BZJzcbiMnj15aCFjNbQNAc2uw6gcol5z558lQrlVU3Vq8q3Ntkqbeni2fOa3reP7cf7NUYwVZ0cVW1sWBskICvXZxXnnkTkddbVnz6cc3LuVvvTb7hDEGSNyx/4GHDf136gz498YCx7b/uRHd99YYajYD17ALR6p9n9O83ef68Jmtka77z9s8/OvTPrrfOfPeK9Pdx7b/7S10Z2ayD6nrkMn1tt8NNliv2s5s5+Sy5f19j4pHrd23BYOIhgmfCYQSlw4nZdYKCQPxxOrnaeKEwmRPV64NzpzlpOYRirg/EJzDBGIULreS45BBqislYh7z0tUIxReuC+e7V3erdmbtxAyBdViWOVAq8air57xw7VSiWt49Rt327b1JiSSkm2D/XIB9+nPAmUAptBHXgv55xC1gngdQfhTnHWGyhWhlI6jFGYSb6XyTL9DtsBfQxyijMvMASp7Y+uzerp+/fpE4/cIVId9mDnVCXzL0cVzV2b06U339ZUlGgXxmdHEqmE0ZisV3DcosrRx/HmokJOCzRJ9WGz0SAAacoMRB9n0txqqoShrTNnp7GpkXJN+7bvUh/j0W6sa5V99JyA4+/88t/Q+x66Txvslw9XEk2MDClNe1Qm9uujH/mIrl+7JvuS0ebWBgsXGJ5UrXYTJ5orhOYBBmCY/bQIg7a6tqIc5vRwjAm0HcKRp1xvWTaE8YrggYd2EfyyNkwpsFBH5VKuD77/Id198P/H3n/HWXrd933455zzlNvv9JntvWCxi94Bgh0kKFGUKIkqlmVbspXELS6K47jJjvJL8nISv1xjy45lK7ZldZGSSLGAYAGI3rG9787O7vS5U25/yu997mJBEAIkqiX+I8/eM0875dvbuTO7W5dPXtbctSVdwBi8+OpxLa5sqNlN1cU5JRih1ynZnrt4SX3uhZmA/J7VA7yrtaoijH0u+A5cHo4Uo3RD18RhjB30jaJQETD2yUiddfJwFTDo3uh72PyXg2IcWBfj6795HXHt5/PvfN8S2fXk1Db12bJ56elncORP6dq5syqQUW8+uFeF0SFZ6OO/2GWMU6lcBSoj6wLWLciFkWIcrHdGMYFFmflSkDHWKdN1m1DCcE6TDVUrNW3fuUNtjL0PqLYgq5Y5E2jKpOAPxoz1ePrqSGitrIza8Ndn0F0yxX43kbOBYpxnxNoRsuEdfqVSkTFGAfe+lG6MUb1WV4egwCHfURyqUCyog/yxkELg93NPjU2xlZT55YGrIxsEmsbJy1r56xb9U2QhDEMZeNFGP5qU2lvogXeYXfTWf/s8w3F4mLyMrSKXazTvwCWDM+8qBtY1KjIVnNMj7O9+5fHH1aCPtVYbODh/HiZY9IFDSN/JyQlNTozj7McIPlcJogLVhpBptr+8gzeMS5Ejb5cccHnZ9eNLBIO7du7UJmjr9/EvXbmi1IaUocU+ckmmWFVtbJJKUa4NdNzzrZckSpCvLgGcsYE20DmPTxQWlBCASk4e3wRZLRQKghwyximGB30Sjx72oQcPcxkZnrvcyTDnTXt26P0E1AVXkIKiNnj+xCtH9euPf1Xx+KRW1juauXRV1UT6sY89qnv3b1eYrStQTy5y6hupR6uUDInKy7CkR3WhJ2ObMkplFWLrJtTsVLXWLqtQmlQQFNSHZxl217eB3lC16rTW9Olf+o8aLsWqFwKtzl5Ve6WhxdkFReAxBr3yKFAAn4uZ0drFq1o5O60AveixlVlyEevp/+0jfwMAf77R3nj0bZ2g5jv2uzHXu53fcdAf4UO/7o3p3np949m3f/ZOHDOCQmfKjZE3JoOGyIh7KUecEwVZRxde+7SULGjzrl2yQZVyeER/O1jMC09OJpDihHKU2w/NKVEL55m0ehrbe5MiV8KRsw4gGxnGGXnjXcAAG4xO0e8FDtVlEaxGk8iRLnRVaoCQ9zGO+fiZE3rlxOsa3zKh/TfvYy+zqDqKPjo+qtW1FYl+5coQhreolbVFXZ2f1oPvf0h9l6rv4QEwO2hWxhjgT8EwYViuKgYP66YWa+dJX86IYCITXkcJ+7d+f395cZFSXFVltgf6zVUl69cU9mjpilaXLqFiXZ0/dkrnXz6uAxOTqpI57yCbGi0XWaurLnSsDJcV4sUT9qLW1xsy3vRjJYo4EW84vNFskb2nJiMwWda1mWmZNFeHzLy5sq7x6rA2CDq2jI3ph7//e7Ud41eGZqRFcmADWioWixomwq4NVfXhj3wIY1jV+fNnFQRWGQq+ThZmjegXyzkry804BnTL5s3sgKwrYr6QNj8/r0ajgUFrKcXoRVGsGKfoW8Q5pCwaliKqHnDK9FSAxh9/8D5NkHF6w3tx+rKOUTW5MD2LYU/J7KGrDbRBKffkyVM4qzbw5NAmlZe1Lg7DOaciTtI6h5Npq91uY1ivv/dy5vFzwIzvk8+YIhx6Y7WB4V+TL8saKJpgfL0cV3Gwfq252TkZYzB6GFYc5CzbE8uNNZUIVsYnplQAF58lrYLrGKXP2rYpZfWihAH09z0MZAtHvMHYCD6lyKQBPmMdGV1PRRxVBg1dFCpCjvrwU8DYo8Q8OjykialJ7dy1Rz5jblLZaRNg+NJwD+Nr3uCZMeY6DTpNxBBZYT0eKAgCxdDdWQsNu7xLFLB2r9dVrV6Ffpl6OFaPr6dPCxj9GE+bArCEYQRPmxo4d1kljAsZf+nc9KDcnYOLaFEYQE8cAsFREDrJSAnVhbAQqoU8trstrREQrjbX5J+FOIYoCuX7TkyMwacWfJS88/cO0jvGIg52ZWVFVej8yCOP6IuPfUkXL19SDZos8tx/0bWPPK6xreFhrlQr6mNDMpg7VB8afKGvBL0zZM8HCGEU4YibCljXBk5eBquUt/2aNfTMP68z9+HbbtOJM2d0DfldIpBYXF3XOo53dmlVazjyK9dmdfb8RflfJev54BzHPcfWhnfMHWTQw2AggDEGsTTQvcde+/pAvqxBLrFpGwM+9lUa/FZPJEFbZU496P/oow/AlzXoF+oo24A/+2uf0Wm2oIYJJtobHa3PLuqDd9+rH/rwI5rMJNdtKreJ8lDqYau6kL9nUhnbZ/0Oc2OnuDZBU5bnzobo935tO/wR7bv/k9py8B4miRDXghgkfwTwWPDvi5//Ld19+80SazTmrqHHiYbYBozDUJvRdy83I2w7xWEoM9+QLs9rxIRU/wLVoe0IfLB+wrc3Y4yMocnJ0CS65TTu5Nub1/rm4fu/rX3z5btdQSGUBEq8W4ff+Tw3dLdAAWwwTFwhUwMB9WcNDm+0chmrNxuD9GZjCm6+rY9B+b+lmXcYbHLJgMtbmzjevOf6D/sxiWQRJvB1Qa6uUqJCp5TsNEpWFcwd09Ff+udqvHZa23fdRJQbqWPWlcQtxnlCAAAEynFKnOTtmD+L+5R2enlB2/cd4HYFxe8rxDBFNlSIkYniIgZpWCUyspyINK8VVdm7VSOH96qwa0rFrWMa3TylnEm//tWvqkXW/eAdd2qU/gHGMi5GGpkcU2moouJwRRWCgVGc3OjkqM5fYh9qW0FRoUdM0RfkBsNcxjjgdrKA3WdfvInzXsOwrDeW5YxoFoPX1wp7mz2ym4xIu8+eWJ/sqM1e8NzMvJrrHagUq5uGsrasyYmt8pH8k19/Wieff111o0EkXCg6hbEhinaqeuPDegV4Z1HciOd14PaAFDBY1gWK44I2mk3K0qkKBABtymyFSqShoRqBUJ8qQY/yfKoPPvQApe0Hde7467py7rQsgZT/u+Hy+oODUWBUqBShfqYiDun+B+7V/Q/cJ/+fM8yQKcYY6AKGvkfWLSN50fPZfBiF8t809kFZgQz2mwAAEABJREFUmyylRZm6SBAVAHshiuQwEGWyUP/Fp2qloiiKB8+KxbIq9NsFv2pDLT24q64//cGHdGTrVvm/B3763IzOnJrTzJU19VOn+cWGrl1b1KXzMzp/9rLWqDZEBeYPMZQ4uB74OJyYwYF1gLHLM+XiyJEFKSNgdPDfBxjeefngIkfoWmSNHhnLuAS+Cdx2+t8bZ95rc7OKya4cOBhnkYtY8wsLygKrOplhG8P38CMf1GqjoWGqIEP1MRkqFjXka5hgsUMGJutUANc2QVpIABAwX8Ja5fqQwmJRCkK5MKZbiMzl8n+EZ/u2TXrvBx7W3NqyduzbpYP33qkFMlMP3+L8nOgoZ3JATbS2vqT+ckP++xkWbD3OffCw1g2+uBe4kG2YolYJXvpUX3ygs76+qjBy8MFQEi6qDswtHEoMfCkZrF/HO3t/FnQbGQk1takE3S/p0oXLZHN95WRk1gaqVGpci2eJ6hj8Ijh1oL+Hrlob0hqZtJxVgCz4CkIBnlcrVQ3XhxXYEByMPI1BB7TSQZCRkvXecuSIrrFffvbieW3bvVNdAoYaWzubpjYp9OsSDFno6L+UWR8a0gj8yAigLErr+ernswhpguPPrVGboLGHdPcJusWR+r7IqJfnDsGKh2H/gQNUGqYHa+UukC+3N12ohgUbnJSNq/BhQy1q8W22AkvgkZuA4CyRlysPj4PuWWYVhkVapDUqVH5LYW5ugcCnquWVNV2bWxRkVoq97EP3Q/sJ2vprWivl+tWXn9YvfuVxZfCkjF3aaG1oOMr1gw/epPv2jaoUbshEPaU2lvKSYuxJuWNU7aTwoSsXBtq3a68sQULUj6V+hcDeKgf/vsNOEVCpUFaigiSepzTcRZ5nSgnAnvji53T7gT3qUHFrXZpWaSNRJSoReHU1NjLKvDmVzYBEYZ0EYUn+D231CKZSbyKjgMAqHcxr+fl7f/J36mLe6eEf7JmXAoznNx3iOy74xtzvtq5/7tsb3X7H6Xeb83d0/sM/8Pj84WcZzODJEyBAQVKRQzFMO1SonlxvBsafljv/jF779X+uyeiqbrnzToWV4YHgZZSNjFAQBCgjCMqNlTccSKSE0uU5NKH5P+bSY6+pffmi2uzDdOfm1cKArmAwV1Ya6mIokD/1EL7VdlOzRMerGLpus60ercFe3IvPPa/nnn1WB/bu1eFDNzF9LuOtHMpcqqAAZIYprtVnGFEplHeAX3/6K6oMF7Rz11b1MXrGpIzJZD1s0uBsjEFxuxicDllLU43GCvcdssEmuPRlrZHPYv2XrVIMeRFHW4jigaPvkln5bMGlPRXztsL2siZdolvGa3ro4Bbdu2+3NmFMN1EyHsNplnAgo6NDKuOgi8VQ9WoJRwj9qFwMMg8ySf8/qzUwzC32pbv9RD5jqJF5VTEEpXJREjChth/8wIP6xHd9RJNjdT384B1abyzqzMmT8lk0rMAAhAQDiTo4QP8N4Spz+PFbtm7Rxx59VCMjdTUIXLrdtjoYvg7ZY4ZMFcsFFTAOUWR14MBejYzW5ZyRd+jOOXkDF0WhYvDqwzfPYwNUklWHTCXLcq23GiqXCjJxrna/oVtv3a8f/5Ef0j23HoFb/cEXu86fvaReJwNGozkqDb3Mste+pOmZq2oRPAVxJIOh6sK3gGwh5t5nlb5EfWPNzBtv6+TLt4KzffhTKpWALcJQtZUmiW4cSwRlPmuL41jHjh9XEcdRJYtrQ5/MILG0OtscKxjqBgHMWTLH148eVRHelQtFZpciYBgaGdLw6KhW/fcOGGOgSULGaK2Vdx4GeDDByu31Of1zh+O4OnNBtVpJcakATxM9+NB79QwybTwOeAEL3ZwxEo7Kb2fklJNBQBk03qCCEkWRBuIOJB7vMA6VsG6f91145/liBu9S9KmL3DocTQn0jZy1A3r4cRlr+e9D+OpSaByVpMbAeXf7uVLuW/CwRdY4f3VBr734us6fOq/lmUXF7PnGJmaLLMX5FKlS9eFfD5xj+f3yiECpje6GUahr/m+nU0nxuuHxX6ACMoYT6+MgPvOZz2gU+o2Oj8vB14SALY5j1ZHvrVu3Dd55OP04H6SEOLIcGnXRNe+ku2TMviXgPkwmOcJcY2Pjcs6Cs5EPDiKCq4g5/XaAxblv375NhWKMs00UE5gUqP4VcNpxraoSPA9LFbJng86DEzLTxBn7NbyceViMMdCoIg/H+vqGulRAxFEslVWrDUHniiL25Lv9VNcWl6jqbWi0WkH2pf/r539RX3/tedW3TSkkeO5vLGvvcFU/8IH3a6g6ok6zK2uczEBeDCyOJFfgbJUbg9POqShWtYj8tK+dls3Rf4TL4dgNztyPyIHF9xX8N0zkfxO4gFyG2I+nH/ui9mya0MbCrBbYlgziSOvoV5cq46apzfI4dpF3189INKLBX8wrMjaIHGDEEoFPG5pHlbKs3uXAxg8m8pN9axfzrbc37hjg+7613Xj1x3HOxT/WHMwNgQRh9TbQPCyD92/5wah3westnf4LvExtpn6Q4poj5c5o4Wu/oef/+d/Qic/9CyL3pynlHFRlfI/aKErbhMpQbKMYkgSyXhhp4s6hfA4lFYenj4+WU2U6dPthXbzwqhq9JiWkRMZlioII25VplmxpfnlJl69d1QbGqVarq16uaI1o97VnX9SJl1/TKNnCXUduFRqJ02iJpeRcAK0zCV55I+8V0DmrciXWyy9/XZWq1ZHDByWsdRg48YphcAjDaWii9RDsFsKcYlRSnGqKo+yTnfUwPC4MVCRbDoJAQgYs2UMYRjK5UWCcMsZ3cYSZMpUxEhZDEJGtTVJpCLwxa64q6Lc17B13MVIhClVEmbwzL8Sxn1IpWXqAsU/TNkaeCF1OG+tdHO26VlZW1SNjiKKqvFNvtta1ecu4/vJf+Ql958c/KIm5RwsYwli33XFEW7dv1anTpwb/daPPHgLgD+GFISAJo0CO7LNWLeOgh/Xwe9+je++7V0vLixj6FhTMZIyIwvvQr6wwCmUh2BBVjuGhIWiYY6Sa8n+NbANHFjBXTvAlmsl5TUYShfHAkcTgFoSBKqMVhdWAZ2sYpbbuvePmQQCynyxhfmFJx06c09kLV7W00tb80rqWwfsKpcdjp87o4uXL8sY4hq4GZ9THMBVx1Bk62UFG/D6uc55W6wqQI792LqMCjjfC8eX0y4DNl2VzHJjfl06ZY3JyUtsw7lfYS+3Ae/8FL9+/TyAQwmd/vYmA545771HIeqGBDjg6kxrFGOxCsSzvLAoY8jC+bnQ7jI1Y16+fEJAJ+Ugwjhb5tMwpCBvT10ITL1ceNmMDlckM/V8xE3JTL5VUpL8jOzSdvoyzMsisr06sb2xIGPCMbZbcWHhT0Np6E751GNpXhmPzgYuxRhGBpr+XYUiGugAPEo/DYX5oGTDvMNnw6NCIAmO1srCmYlDS0vSSeotdzZ6+qvUrBGA7Duuv/9m/ov/5b/y0vu+RT+quA3dq8cK8Lh+/KDVz9ltbMn3mRz5XlleApasq+JShS4fMvUt1JGdt/3fxa5WK9hGEHyU4EsccZe8eDmJ0bBQbECoKQxUJdos43BAaOWSrR5AVQDsDjJ6mKTxMkbEYHhho4atAJXgRMjaIIwVxrCIOx8tKGIUKeF4oFQfzeudcBPcuc9o3aBSgo1345PekmyQwazhwWIzM9WSdEz9IALAGXsdx0mvYCBuE8nzP5ZTAixBar+Hcl6noyRj0tSG/LfATf+kvKC1X9au/+VVlpqIptnBiHK82VvWeW47ok+97v8aiSCMEhpVqiaWsDLjGxaqCQk2ZKypxhcHZqCyjSBFbc8ef/byWr56UtZZnRtZIxhgZScYYeX3wspX2+9qYmdEXfvE/awqatqmGFLFL4/CmRXBc2zyh3bt3qwuPQpBO2CrorW4o6OUqcr9BIhWEkYyvksWhpqdnVCdgsnrXI3+HNx6sd3jsHwGsMWYAtL/9Y29vAc+w2PXmf3LjP29572/fbP65b28++INfmD+iebBr8kzOlClVLp8Fv33qHNpmoGe1odUTX9Ti9Mu6+che7Sa7HN+6Q/HENmWT29VByJIgVo7AycQyCmVMwKyw2lhZ6xQg9M4rBKjnvMlZtxJa7RwuqYIQRzjN2UvndeL4CQUukI/It+7Yrm1792jrzh3y5dtjL7+qM0ePa3JoWN6JBxisVfaI8XusYZVgALtkJD569/htYPA2Ntbls4BXX3qe7CnUPfccQcBZnbE5xiBByFN/TaTvg4wbAYBX8jbKHGMQvEHy2V2VqN2gNN6JgAbzOPmoH/8wMJ49nDiIq02Uvo5SrKy2tdFCzfOy1rl2GOIggiYESO3ehro4decMzrJHZN9laA7uTn7PdI1M3MAZYzJVCWJyDEUURAqh47rPFJc3tLy4okqlpP/hf/hJbaaM3WyvKC5alcuhYiL+YinWFvZ5H37fe1Uk63z+xRe0sDAvh2F0zioMAwleyEiwGnyspqYmdQ9OywGr75ubXFEcqksgEvLMN8OYIbKmwN8zTx1HUIBOa2ur6uIM+ziyPuVSP7en1yhluyAIFBdiVYdrqg6VNTJa0yjnIiBY9XXopr360Ac+pDKG6zyl92m2LK7NL2thaY2SZROnvq6r83M6iVP3f+XMGAP8IcY1AXjJ87CLM0gwwo61Qgy3X7OMsbLGUkVoQasyOAbycGfwu0gQWqD56wgj7L8g5cvQ6+zT+gw9Yo51aO2N8fzionYe3K+xiQldZk/1yvlLevmll4kjM1nk1QWhvIzU60MKopB13CCwyxDEMvzzAYJfy8u2/GGsrHPooKCm5J+nOLpDN9+swDotzM2pSfaNUKvJFlLIGO/MfGuzxRGGgQwjfUbtm3dOfeTYr1HwQQJv/bnJ1kwfGY9xVHFUUASfAsZ6RxaCn2++1N6h6pOx/sTouOLQaObyFTVOzWisX9CD+27Xf/29f0p/57/5ST1yx8Mazkr64O0P6Ue/4wf0T//hP9V7H/yAZqfn1W60tTSzJI+zMVYbODXQV5GgplapEvi1tAQdm+jlzYdu1iuvvMKWyjXt379fw0NDiqMIPcrgTzCgX7FYIiBoy+twB7nqol/rzY0Br9vA6/UwgO49npfoG4N3DB9D8EoIxDXwbBYq5VDPSHwcNA/DSMaYQfWmhZ6m2AGHLKeSQhx8QBCRI0PeqW+Q/ReYu1ypwIpEnsYepwyHzsToalddnGINvsfIkm/+VcJe+4VzF2VZ65Of+pQ++8Tj+vTXHlehNqpyMKJKGmgPCcp3PfigDhIo2ryv3HgIMmCTDHD6ljvsqA2V2Ug2LnkAlbuaSiZXKbZURLpqL51Tm8AigOYDWwi6xjrsS3/wfRGm0ipVui9++ld0aMdWKoaJqtCiIskAewy+Y1s2YZFzpa2Omo01dddbBHQRJfYVMZEKLhzAlEGXJjSxzD+ErbD63Q6AlIDmzT5vveahAYobjdu3f/JvGfvGWwoJKOIAABAASURBVD/nm41nTMFPPv7ijfa2ZXj5lo9/ycx0pfKnFAx8y7nXYF66Dq45+8/17tKNZ/6s3+Pwk+VOysLrzV8PnjF4cNZgKfmD+0xWKcyD9e+Ese/1tpZzf6NxCXD+LgN+Ai9yTxTJz2dSlLGFO24rai2runJRrUtP6+RTv6g9R7bKjE2qW5pSEo2qZ8rqulhC0GSA2yB4viF8OWcPW5YbGX+PBhhrZK2VMaLlCl2Ogc915fzr+vJvfVonjh7THXffqwqKEaFAFoGpoUQZ2dPXv/IVLeKI3vPQg5oYHlFKRO2ynmx/QxHz5pT8gjBWEAUqFAJduHZec40ljWzbpG37NuM8Qt1+5361O6tKku7AIPQxXn2yHl8qhwzCMlMmbMuX7gBXGZFMGIAfOFx32FLk1wigVSZ5J+GNpx3gZJk3lQGWBEPS6Sbq0gx0CDCifq4eStCnhI3KKChGissFtbot+vXU7bSZz6iC063VKnLWAmOmPDHySlqKCxoF71q1Ki8IKRzbCm7WZHrh+WeVkM2LgMjPY4DX2UAhcPqMJMaJHjh4QPfcc7dOnDqh4yeOKwOhzCMJvHSnpJgIdGUwalu3b9MjH31kkNV3CY5yJCzCItgsV2CNUhymb6MjQ/LzZ8yV0zzdvNH1zsOfffPlbucC7du3X8VyWTkZlHMhc7AeGUEhcsoIaspUKqS2PvTBB/S+99wHH7o6ffqsrs4uqdFO1ckjpbZMliSdPzetFYIZy7ziSH2gE0VAaZRw7fmaIdwWXPoEeDl4Rhj5BH77LZEuwZYP4srAk+EA2wRtPjstYoxHKdNevTJN8LWGjBp53hbjWOfPn1OXMnd5qKZR6F7fMqEqfS9SplxYWhSd5YJQAc0Yh9MsKPAwAYdfzztVGwSqYsBjeGmMUZZl0IMOngGcZKT77rufKsp5zV69Ju/4EioO66sNtTYwsMhOD7nvsufpXVQKbj3kd73ZkgsjNSmHb7S6yG/K+kXmZkJZxMXJ2UB9+npYjLED2XDWSTIEfxWcUhsZSuS4r6N7t+0+qL/33/6kfvjRT+gnf/zP6/233qv21SWtTc9q5dJVrVNyL0RlbSoP6a/9+H+tn/sn/1L/+O//r7pp0y71Zhtau7Kggg0RyUwNtqlKOIzZq1e1urqqB8Cxi1ydOXuWAKsCvH1NTk2pC66Ci5MTk3LOyiFrhvuMbQaPa0KQWCmW1cRx9elbgC9RGMpa8HNWXu4MY3Lo6XmtN86IphJoZYyf0/d1stbKy02JYK8/kIdUgUNnmK9CNcEQ8LRYI1WuMAqhZ6Q+cu9l3MtWkmbKeNf03+KnXZm5Aimvz2k9zbvCwXZ1/uIl/dT/9r/oiRefVYRdGqkVtW+8rA/fdkgfu/deTRDohZKMMdiCjsSc/JBgnTFGFpgMcpNzLRfKYEsARgArGxY1Av1Xr15BPk+KzvA6YAYrfyQE1Bm2buXqtL70K7+ofVun1FldlEWOQ2vVppITmkCTVAk8Peevzcn/rYMc+1Vnu6nZWNfGcgP9hDboRhY6YbS1QjA5umu7vC+0XrneqXkAPMxAxGVOu/G5fm2MAUf7LY0b+WYM72hgghBjfvLrY8ThH3+zXe9nDPO8pUlG73oY5qIZg2hxzlxfuW/c85Ex5ptN9GFtj58x15+/67xvvjBcGdAGJi8INA2aGTwXc+ot94b7nJYx/yCo0LdxmFwscL2JI/dwGi4QH04ZRtbfWLKkOF+TbZ7X+Sd/Xi//yj9W4+xT2n8EY4wjCYtDlFqGlVKGk4sUmkhBHihAKETLMBpe6Px17mGGxjlrZXmuFKX0mZ4xLMjzrukrGivrysxxzc1e1KOPflTWw4kwJRgsQ8SdkSU9/pu/oVipbj98kP2kVfUpLc9duaDl+RlZtdRsLqEoTq1eS9Pzszq/OKvtdx7R+z713dr/4O166qUva8euirK8pdx01et3hIQoHxjTTN6gJ2QvmVd4YDXQ1tpYxVJNzsWKo5LisKCQlqeG/gIXYSBytXAEzjmMUlX12pBqGIIRKgdbJ6fkS+WliNnIxEuUtnoY3d5GSwlOPcWJGBdggHrMiwICS4Ly9cC5XCqpiPHz2VIhLKocFVVCmfw6yyvLsqHRd3/yUf3Nv/1X9aM/+kO6dOmcvvh5ym2Ly5To4TOBYBAUmDvDSPcEOhjKrmpk0/6bwylbBl987EsDY+QwFMYZqJvJ88ZGjrOU8/bh9z6sm8gUFxcXoDNPoE+bzKgPjHmeqI9BHsK5RXGoDN5GQTA4Z8wf88xaIx/sBBjGHoa4WCipWhmi0jCssdFJcCzK87tGAGOYb2qqpjBsYlzKuuuOWxVYq3NkN2cvzmhhoaPzF5YpJafq9q2mr8whN7MyJpBzoXqUdv11v59rkYpFF37yUjYAHxlJVmEQqYfhNoJ30H/wJTfkMnDB4Hkf4+3oe2DwpcxM3rAl9PMB5eLcvLwDcODi6mWVKUsWR+oah8/tdhc4L2h9bUNMpwheFTHSFbLRarU+yNjF+r757z34PoAgoQcOmvn1fcUlwjmVKpUBzXLoGRqrPhlpk+pSFzkLnFMcR4oIEhqNBjD35VyE/HcHjrzbS+FbpGJlWK12guNsytqY7Jb37Hk78LSsGYahWmSk3rFHOIcM77S0vKwGsuXx/6m/+bf0j/7eT2snGeMQspiQqb3+9HOaO39RGeNCZLWPQ104c1rpEnBcnVeFtSvdVH/5R/6M/s1P/x/6nvd+RLMXrsgrSsS6bSoEOeMmxifIwof15FPfoFI2rOGREZUrZbUJUjyt2+Dbh3c+aC1Aj4TrPu8yAjGPvxnop5X/Yl2BoMgaq9HhYfmqTJd+ffr5bQt/7lCp8bglPEtwvv5ssU99SuQFZNFah0yE6HEK7g15Z+a/lHn27Dlk66pknFKY5aCXsUZxMZI/+3l76Kp1TkEUyvMtjCJkc13+S6ptsttN45u0e/d+quhryogm9lJlPLJnp27ePalH7tunzTVD9ttQEFh5PG80ay1BRqo+GXOfZECMDZyRc/55JgGHDXN1wT1xMePL6hLEvfrKk9C6J+VW3s5naU+lyCljW+/X/v2/1d1UN8sm01CpKINMd9DhyvCQ/PcU+qtNXT11Dhs8q2KtrMFvZBgjT3PHfBH6lSOnvkoQyGkJG1DfuVUGurCaftfDGCPx0e/j8M7Tt9/HkN93V5enipJ1FfvzinuL7FkkEO/6NH7tQUOdrj/59n/mjMlsRubRlbEbg5aZ3oCoyO6bE+UQ0jMryPqKcUxh3pEFpjc7/D4uctb03Q0LOOYLtaZitqFCd11zrz6hl377n2uocFF7D+/W0MSY4tKY+inOLawAn0G4nMIokjcMEQ7d5qGsCeVsKBknIZQWAQjCGGHOlWHgM2DNUGjfL8DIiLW9MD/w0N36/h/4mJ7+2m/psV/9Oc2deVkLZ1/TsWe+rK/91i9rOOjLUSW4fOIVrVw7p/NnX9H01bPq2q6yYiBbTzXfOau1/pLqe3fqvX/2v9Le931M6eZJPfPc13TAf/u9FgBXXyKjzbIuCtzlOlMOTJ6JHYxIt9OTMYHyzMkBnzMFGcII47cOUJwcwc5lcRypup2+ujiGLgbDl/W9AQpdIG+0Ohi8HGMMFZRjDCTwZx1jWJIZQ5TAN58RFotFbWCsg8ApxlAPlJaxtVpVk2QoI2R/PYKbBuXeBAc7QXT9w3/yB3Xn3Ye10rimzVtH9QM/8D06fORmff7zX9DjX/4qyzlFEUprPAQG2udAwGMA6FHl2Llrl+699z6dPHlSZ8mOAuB2GCZeC/DoeL1/CDx72FL5ru/+hLpk/glyYp2T77vRwnEhs9aT1Rp5fDyu3uBex6kpv0dvDO+QA3F4Axq6SDEOJHChHIODIFSJwMXRL+K6GBcVh071SqT77rpNH3zoflXpe/zFo5on25tjX315rUGW3NP0zDWy9wtk6evqYfjW11oSCNTrw+qDZ5rg3KC/x8Yyvyd/Ai29MwzAo1qpaImyr6e9f5ZlmQJ4Y4whOKto8AzD14PPEf0hgkL4nyInMTQbZfugSoDk99wnJicINs7TLihh7S4Bm5gnjEKFETjjmPx2hEUvsiznlVEQBIp5HsWRPE15Ch491QgCfBVnA563MZw+yIiCSAnOstdJ1FrvSVlAGbujubklXb58Vddml3WVdursZZ05P6Nr8w2C2wwn35dxsUrlmlhWQwSag6CqWpWHJU0S5LirAjD2Cbj+1J/8Ub3/vQ+rTxnb4EhX5xfYXruidfa0x6kqWGgk5NMhUT0CjCW2AwyyndEXzdEY9AhI2f7E9/+g7r7lNs1duiLDmBZ9vfN94IEH9Nprr2oTmbjnVRenUgWWFoFuyrzi8DzipJxxngdet/z2ib+OqTINsa3jx3XR2RLBhpe9ItWEAkFUCn/9ux64dOGbxzHDISbwMUEevK5evXpNM+wfX7hwgcBvkUBxQW10tsxc1XJZO3fs1M6du6hMbVcQxoPAx8A3a51gnLzD9vcddN8hB0XGFdDjlDU24FeGoPWxS7uwRffcclgfvf0Ofej2O3X7of26ac92WXgpeJIZM+BBQpCcgat1zC/xzGmgH75fLhlkOAoCeR2xhnvfrJUrFZSXIrXxFYgMgXyDly1ZNZX3G1qeOacv/eov6/133KGQNYrAn3W7OHOsGLY6R9bnqCpNHz+l9twyehfJxKFGkWXDQl42vVyEjCuCp4V+XvaL2Jbx8UklHmb9bgcGU74JiH+3foN3OQx/o4GwNyaDx9/yA2p8y/0733jgB81YGd9k3pzbGCMHoTeuHdfpL/57nf31f6Pjv/qvtHTqyxAuEXItv7ZnSI7GAJF+P0fGejlrGPXUXLmixsIlorM+pnsw9TenQihtv6fe/FmtnHhS7Suvq5C2RLX6m32+ratcxtByyaVSASUqZA0lGzM6+oWfVffSU5oagbGlIdm4JleoKywPKw9iZdZJwGs5e4GzNpBvzkYIYIF5Y1ooawJ5YxUETjYwykyqVntdvoTDqjIEAM5FGLpQne4K5UejXbvrKhebunzpJZ0584wW508rijdUHUoVFlvA0FXC/eZbp/Tg979Phz/+kMLDO6XNo9pyyyGNPHCn9n74ERXq29Xz2xVE6uePv6ZNmygvJYEai201llqau9ogms0wWKly7GJKVhci3JYKA4UJZWR3/j4ARqSboCpWHwcfl+saGZlQIS6pj1FNMK7tZlc+M2tijObYBihStutgCC9dvqwevDLGDByLNy4VjFa5XFK1WlGxWJI3RN7xFTFQRTL3mHMUhvLNIM9ekdoo3wZViqGpcW0kXf2pn/gxHTxyk8LYanSsDu021O5uaNu2Kf3gD35KtXpFn/nMp/Xaq68qxriFUQCtjQKMQb1WUxWtj6gwTE1t0i23HFGLKsc3nnpCS0sLlFtLCuknJ+geItOpjKRiuaiHP/phDW+alOJAhVpFoxPj8FSaB+ceGXqkipNxAAAQAElEQVTMHn2Gs3dWamO4M/SgREnUZ9cBsuINrTfG3sl2MbIZhsAbWO9we2R1hj6+PyJO5lbW2GhJQ2WneiA9cPNBvf+e27XRWNClC5d04gzt3BWCmY5yhbpA5n7u/DSOq6uFefZsM6M4LOKkUvQoG+Du1/bG1rGOPw9gimKN4ZDncEggO+jngzMPW4STHRsdHTjmjFW6GPsGwUNndV1dMvAEvvtvtHu6Vuo1latVHbzpkMrQ99TpM5qevsL6faVJxhx9+Tn93CH8ddgSY6zSNKNPbyAf+ENluZHD+XuHy43ElsHFs+eVExxcnblKcNTSymJTKyvoQlBRyLZDu5nqJ3/y7+of/aN/oX/8T39G/+fP/Dv9xF/6q1TSbleHKtI0pdNVqkFd5jDo5BoBT4dgZGmpIX8+iSHvtXqe5frkJ75bB/cfkAO2BMMNizQ2NoYc9wfnHDp4OmE6ZLIcu2Mk+nXWmjK9RD32WRevXNM8Dtyff+JH/4xsP1OGnvTaPd13zz26Mn1R12avqlgqysujxzVj3jJO1DttI6MAx+HtaQ9Hf+H8WWxCUcW4AE8jWStZp4H++Oy7QPDXbLYHdPSO2jvppaUVLS2v6DjB6iuvvsK20gldo8S/srIi/32IkZEhbd2yha2ffdq7b5927NjJfEWVSxWFYQE5CFWFn845hfCjDw+7/VQ5uhyhoyUqCbX6kHJgbSIXq8jD0nJDGffbd+zQlu1btWvXFu3dtVkfe/97kN07dXD7Zk3WquDGnIWiIoIri7M2xsLqTB53Lx991pGMjHVy1spao+tHzr2RQWYscpFhH3J07sXzpzS9Nqukt6wXXnocu/mCjh97Wl/74q/p3/+L/003bZ1Uhf622VdGdabd2JCwXRa+tFY3tEJFJoYXO3ZSNaAK52Xe60ebrYMk6SkFqxT73XeSKRZ0dWVJN5E4ePmQLP/0hzhMJiTpeoOc+h1HzhPam/245skf5uMddEJkc/HVF1QgGy5NjGrfoX26+vJTCDTw3Jh8sBQ/IPSNR9/O2WLBiklTiy89pvOf/bdafOJXdPrxX1KctMm8vzmDA6fu0mV949f+rTrnntOJx35ZS5dOKjff7DO4AoTB+V1+5GhjzlzWGAWwI7CZGjOndPaL/1ylSlPhzt2qbL+d7GSfTLRJmSsqpU9mE4mzcUayBluTI4hGyh0r0XCGxgQyxg5g8nDlrGEMNDIJfTuIRl+G90aRctGPJ4ZoZKPb0OimsvbhqG+6c6duefAm3fG+wzp0337tuW2HDt57UAfu3qeb79irrWSjvd6aFlfmVRoZ1tjhO5VOHdTQxCEZVeSNWJE1T3z2t3V4M3s7eVnLC0bttUhXL7dx5j09//RZzVxZUgJf89wqReANcCUYJ2OcEoQ9wynkUCg3EbgG6mCQVr0xx8F22b/0rUN24JvfC/RZr3daOZh1ceh9yra+pWS13kcGAW8oJ2cET/V6XQWief8/kZWKJRlj1GBvcX1jVQl7WjkysbGxoZS+PaoaUaWov/o3f1L7Dx3S8NiIusjL2kZDEftwYRwqA1+vF3fedYcefu97dPz4Uf3GZz6DsjYwUKEsxqFNcJMwX1wqKGX+iGzstttuI4jajaNY05UrMyqi2DHOW4EV7KFhauGPw3DcfMetuvn2W6FvXwk4bsNwTUxMkCluKGM/sQgcEc4+4myRD4cx9AGFXytHJxJo7ZxVHMfya1tr5Z/5d1aGf1JxEICE0L+tPtsmZYIWtRvaMhnro4/cr0Ps/a8uZ3r5+Us6Rxn3xImLckGRgCbR0sqqGvDn9KkzQKfBGg4YPC/8FxuNzRWEFn+Uy4WeZogudN+5c6fa8HFlpQGdgIRnAeN8H7814Zsz0lUyuaKzOKeeOjjIPtkfgj+Au0KWH2Pop6amdPttt8nLwckTJ+X/IlobWfDO3O+5eqNtjGGMkcNpRTgLHxCIZ5BIGcba/4U6/+Wxy+cv6PirRzUzfRX+tJQik1hXrS+vq9dOcboF7dyxTzu37iEALCmKy6qPjuvwrbfrz/1Xf0H/8H//p/rzf+knwTXQ7Pw8Q/MB39coebcIwPpkklEcabXR0J/+039GH/7Ah9TBMSXA20HGEwBK4eMk5fawVpGQgZx7Y4ysb5KKBEQmy9Ve31CXgLbNeGWZuhtNDRH0Hty1B7HMtH3rVvkS+6XpaU1MTVLlSzWO7GTIoZcBH9Q6aC4j9Qk8ojDGQfcJDDuDe8/QDbbcOujgMo4zRU+Xl5blg+ac9X1bZT/eVwDOXzinhaV5VaoVHTx4ULv37pH/Gwl7du+W/2Mo9foQchAOeO1lzztoiyx6PQYtAtwWcpmrR4ASEyyEyGsCX7oEnRlrZVlP66srgIqhBX7DVbU6xLiOnn/ueV0+d1YPoif7t23Szh1T2NQQHNpyHgnsTLvdlwsKkg0kv6CfBlo78PfN08Pj42FLWXcgN9gSj3MOzzLomytTj+C5g11tZW3NLl/QSy89qWNHn9W5U6/o9Re+oXuOHFTZSAlOO2KeLkGPwAkhUNrqqkXQ4ysRBwmUS5vGtL7S0DLBXws6+zXiQqQYe5ANFZWNlJUOF7T77iMylZKcDWVk+acbByvlFo16S7vx6lvOYPuGsfqWx99yQx8QZDKe+mtO384nvw4DPNGgMRS6yjdjrIzlvf8Y3MTImPrsh9R7bSWL8yqNTCrnuSe6J/63s9w79WF6WULzK+dOaaxa1NRIVavz15RhIN/a38DEZGlWY4UefUIiVqdCVATWQPmArJkySs8921Y7B0abKDUp/OspY35nU/a3O4ryJiX1rgquo/7iazr+2L/SyrHPyf/PYbX6GPMSdRL194JISZQqQcgS5s/gVZbnSnEICeWsFCeDbLN2AOUd/XIl7A+nLlPKejnGx9EhSgNFlKVLRO5DGMAg7aoTZsqtpQWyYSjjImB3inA0AKkk76LwHRmlytj/6ZJB9sjsNyjvrgMLCynqt+V6RlE8otLwhIbJpIoYnCDqqnnuNeWdVbLXSbUxfNY4pcB9+GPfo0f/+k/rO/78P9DMSqbVlbY6rVT9rlGXfkkvV54YaGqhmZMUgl8ka8oKg4rarUxdMpscjLveIJJ9h0GoKnvlmzdvkS/1RvQrlYa0vNSU/wtjMFcuzDUxMQw8Qypg9NvtNnjl6kKPnFUgqwqUnw3GlQulZDMsoZnFOW0+vE9/6W//de3Yv0s5tA0Zv2nHdsU4kIWVZWiVStZKzuKMS1QRUt17331k3ocpuz8m71R6rBO4mJUMeITymVChXGWs1Zat23XHXXeT1dd1+vR55ZRwsZUy8D0MAnBnbs4G5z+6ZZNuu+8eFckyUuRxO2OH6lWtLCyq1++CT1uraw1ZYAlwVL6PbyF4eaPpHWShWJDH12ebHq4UJ+8NmJXleQ59CiqVSxjeKbifqDo+BP0C+NLWcE265fCYtm4tamG2SVZ+VVdm5jVHRj5DVtjAcMkEunD+kjY22vAqUQfcFyknttHbcCAfgRwVIxgrYyT/O+ylclnjlBfnFxe01FhmTI93ZtDPV5fqZGqXz51T1mnDnkiFYkQAgJ5xn0CsDCNtrfNTyhtCn6HdfvvtKlGpWWRrYAUH1MV25GmmHhlnbyA3gYykFGIkGJ8cehposGnzNtFNF85c1sos+/Enl3Xq/Kpuff/H9YHv+5N6/yd+UJWRbeonkX7w+39kEIgmDPC/BbHRaqJDRQXQ2EHzw7ce0d/5B/+jDhAEzs0vQk8piCIZGwwCPR80fOr7P6XJsQk1MO5dgpTVa7MS+6gGB9IloGyvrRJcoY9katZKobNyDlyB2xg0FP5lOJnAOvlAzQc2PpPus9Vw55Fb1SNzf+j+B3Tq9Cn295uIdT6gURc6eMfdanbk7Yo4VhurBNkzOKWjOnvmjCxzzs7Oyf9Xv01g61POj6NYRQLhIAiQ4xJjU1qf6yJ6WFEJ2RkeHlZ9qK6BfWZe4vIB3hUcfG6kAk7KhYEE/EHg5LdLlsncPRxDjGtib3Ko5ftFOPN1HGGnkwz6F9E/S4ArQtoe8Kxh1zrgIN7ftG2H/vT3fY+IinjdlMVGhjKKXCBjrIgnCcoEl7mWk8Q75g/CYEBTB12NJC8Lll4OWXaMM/TLvU3FhuUEWk34sk7F7rWTx1UaGtHk1F5tpQK5CdxPf/053Tm1W1vDqkL23nOCD6ZUFEaq1ghk4H9mhRwmOnvslL786c/picce1zPPPq2jx17Xc88/qytzMzo9fU4XFy+rsbqkkAC9NjIuF9WgSqzMRUqAi2n0hzhyxvrGiY8xuXzjhwZNHDyDHFzkbzRO7/oxb7zxZ9/euJW/9u36fc797jvfr+LeBzWTjatZ26+9D38PhfEAQcqvd/pD/ExNqL23PaSr7UAzTaf7P/wJBVHxzRlzQEmd09D+I6od/IDmowPadu/3qDS5i+pAqgAmGwyCyJIDbHsFxleSVZVb0yqvnVS8+KJWX/8tnfrCz+j05/+lLn71X+v8F/+Zzj77n1UrbGh0oiJLqTeiBGSNUc6CXgFyAgCfxQ8AyfNBlI0XkmF+YXxsniByXcSShgN2eZ/7Pu97dGup21pVv7kqtbuK/LxZR3nSUoAx8zwyCITAXQgts0v08c8HDZw9b/0jILr+iODAkbka21GjaVUb36VCYVT10ijKwPDeir70s/9EX/r1X6AkPqoOTtEoGIxtsZ8Vky3k3I+MjWvL5p0421U5UwRWRzRugb0gyx65szGghPJ9NXDoXGehvPExwFwolGUxiMPDo5ytWu0VLSxc0+y1RXU6RmkwrtluQRsqKyBjKpVC+iUYoRCDFw1aFEcqxAX1UM6EUp7E+lQ3GKz1bqYZjNdHfuiH9ef/+l/T0PgojjdRZryJybh2msDob929Ty3G+hYUK4rKFQ2z1x5R4s7h4SMf+ahnk7721Sd08eIlHPaQijgugyzlxqhYqasyNIqCBqrUR7SDIGGGUujpE6/rDM4rLNeVhQWUN1QOvj2Mdn1kRHdQMnVhLH+/c+dujfLMVyranaZKpQI8KSrPc22QBXrDG0YRzieRdVbGGPmSYhlYnQsG154GTQwmYqwU5+DHFDG4vkpgowDnBs44l2LkVCsHOnJoh269ZbesTcDtKbLXOQz+gq5dW1CTEvji0jp7ydd0kRL8Bk6dRQk0euoidwFOIEV2U68v1sjfywgZSMF/p4rsgbYoM3pnkyMBvgWh0zqVkyYy5PsaK45cfQKFJtsKDZyQ31t31skYpJX5g8BpcnJSe/buRRZHkK9EjZUV9ro3dOnSZTnn4E2Oo+wPaGUJCDpktl/+8pfBoaUNyqJxVJU3oH/2L/xV3XTPA6ps3aGxfQd138e+U9/xJ/6EivVhZAEIobU8PiaTr0D45oC5XC3Dj4r+xI/8qH7wh35IcwsLukh23IPGPvseprJ13733KoI/yqTIBgpyKaF8nMCPAvxpEAQY5jfGyF1HXDlrBc4NPjd56wAAEABJREFU5Nc7cAdNB/YCOkIAWWuxAdLeHTt15y23KTRO/m9HVGs1ArBLWoeOfnvDl3nn5mfVIbjtdTtssdQIekc1TvVp397dmuBcQZ7K3jaFTsNEcwUCMu/Ytm7ZpGIhkrBFDudqDQhgj8rIjc/SfVDV6XSQrx5bMg3lwDZHhcIYoyAMBzCKZzJWPgAY/I57FOLkenLOKgNH76xT5Vqj0pDRL0AXcgPfGJhz7+U0ckZrVALed//d+o4PvVe99WU0uQv+ie8l8dMwxtL82fDW5EZGerPlN+gLTYMglDFm0Jy19IaWrGVoOXNsQKecfr/+md/Q2MQU8lrTItsmAbw69tprQim1e9N2GWxIjwDS0yGAdj7D/8YzT+s//eIv6Etf+4rWSZK233xA++66VXvvvk0Pfe93astthzW2f49qVE8S5MD/6q/ptnT1zAkd/cbXdPG1F5QsX5NtLauoDrDpdzsML2lMxMU7fN7ygm56o71xeof+3+YjP8Fbuw7uWYsPvORj1Hdlbb/j/Tr0wR/QprseUa8wznN7fZTv75sHCEZcf/jt/fRLJCbS6N7bdd8nfkxHHv1hBaM7lNqQ+W/MkStFUZsu1o57P6ZNtz2q0tbbsPuxbNLQxmWIPP2sspkX1GIvf+nV39Tl539d06/9tq6d+Zrmz34DJpzQ5nJTO4cSbSq2tKWead/WCY1gEGIiLuciFjNggABZzjSBC/KkwIhm5IAoQHksJR6DMBiUJ/cO2v+KGK3cW1WxOUubUbwxLde4qHzxnLqzF+Qojae9DYKPRDlKJqwH08o3cRhz44obTxQE3Au5j/q9QIqePFKAM++hbFN771I0tAnHUZZNebu4oqd+6ee1cuqoDuzZrTCI5GzAKKOA60p1RP/5X/1rfeE//Jx+6+f+ta5duKg+jre9kSrtOwQzxi4ECl1J1npnFGLg7aBJAca1jZFta329jQPOlJPBLi+tyUG3dmdNKyuLZOPLOsd+7nMvnNG5ax2dudzUCqXfEplShEJFkVMYWhxWX62NdWDL5XFLCFJYVKKKce7CghbZ4/++//ov6873f1irOPU0zVTyTthYyYW0WCYuqzo6qV0HDqs+tkndzGmD/X6HUy8TZFQqNWDPtXlqi26/7S4ynlk9+cQT4LHBuk7GRgriohQWZCKMfm0MZz+mODJUINbp19QqBr2Mk8+gjjfYLogUEoBUhoZ02z13qVRnDWu1l/L3nn171MNZ9nEUyRvNZ0gxhriNcwzBv4dD7pGRWWvkDWGG9/aO1T+PMKSFOIa2PTXJPLyziSm7GwxXuVJRFIZy1mpsmKyrUlS9It12yz7ddcchLS8uafrSVc3PLg8c+NpGF7q3CbBWNTu7BD59aC51KdOKwzBPjiz7s3XQwhjucrVxKvV6nRJtdRB8dIE3N5AoDCh1r8oHX76yYhlvPBUZ6+9T8Oh2e8jGOv087VpqYUg7ZKeOPjXm3LZtK5lRTa+++ip7/xfk93Ed6xKpyH+xKCPgPf36MS1dnVMEjRfX17ABVhXw3XFgvxrNjopDY9p9y23afOSwKju2qU3AsEyG1mf9gOucilkHWnepGoVhgG7E8DNWoVjSPffer5/8yb+hNjCtrq2pSyDy/d/3KWQkUyGKFeKQfSDlv8XsM+AcHhahf5vyealQVAAeA31ECT2PcZ0DfnveeRn2tIRBCuGTv/Z6u2fXbu3ft1fPPv0Mzg36w/s++jvDHvY6+DlnVChECtAJ/xcIk6RLgNSCV76qgn4Y+NZv8aypjCTg6OsvQrvTunL5vFaWFzRz+YLWVpcxJX1Z7EmOXbLQ1POmAy97BMpdbI2/9oFDSjA6gJez50tCZu3haCw3wKU/0EWPi8fB61xCvw58HcdphtCoTam9R1qb2FAG3elCi4hMfWrThLZt36ThkQo8LgrxUE4woLccxiBj6HlO0ObX8M0YC/u9LUEamctaJ99Sqj05ff3w3P+QkTWBYLPmCCw+86XH0L0R7di+B9pkajQaasKnBkHlpi2bB3NUqbyNk7Rk4PD4Vx/Xr3/m08hkSx/+8If1J//Uj+que+/R1u3bNTQ2qi0E8S4q6PBDD+i+Rz+qnUdu0b7Dt6o6NM4W5bI6zGvWG7KNeV1+/Tm99MSX9Oxjn5PV73oY3t5oXP5BPl77dGMOf/69JzH0N4afNxr3OcS90YynIszpEa70FKmb0JdpLX0YQu/r91zwMbzh47ngG5e/+8coM444J1K7MKaOrSlxBWXM9NZxhrXgtfo2V88GGJ9ICXu3jdmjuvDir2rl5Ke1euZz0rWvK157XZV8VpFZZ5auLJFrsRRhiIHNSQbDmQdFyTsuU4IpBVogJBDhSpUgTF6gvPBnXA+kiJKRoYlmUUiXdWXS9uA/Fek2rurauZO6TNnn6oXL8l+sefbpF3Th3GX5bOnS9IwunrugBkrcayxI3TV1+x1gy2QN8Pgmcf/NlpPd5NA8I3jIwJ2PssxonWy7OHFA1U1bFTgG+vL7sdf0f/3dn1J6dUF33HxEcRADZiahONZYHEEkB01v3bVXNZS7RhUhhnFTE9tUIPsJbUkmi2WhhVFByqJBy1KnPLOycgqCSHGhgvGpDt7NXVvR8aNnND/XUDEeUoethNyQjezdrjtu26U7btqkIwfHNDUxKguS1jlZ1qQLczmVKBWWvJOPIrkglDFGJ89d0kPf8X362//4X2jvHffDh6JOnjilF158XmvsZQ2N4HApq1Wqw6Dm1CeTNzjikamtGtu8Q7WRKVlgTINY9eExMsJxgoCaiqWKDqOg3rk+9qUvU04/LW+o40JJuQmVh7E6uUW2Yh04fJvufeA9quBAe+2mLPyOgN3RImC1LlBuLXGH06bduzSBQTA8L5RLOnjTQW3fvk1LlLXXgdcbzg6laO/A/XUPeU1wOHEcKYwCGWtUKZcJIuryRsd/s7/vHSiGzN97oxoGgaR88CWsseERVXBMVZqTQf762rZlVHfddRNl1oLOnL6gmZk59lKvElRN47gSLS6uaol95mVaF9npUnq0xigKI/ngIUO3vZwbY+UCpw4OwDszT6tajWCF9xZ8+zg3B+61akU1tlXq/tvd1qiLcywWi3LQJyXo6vdTGeaSDE4pHRjQNfZz22S71WpVQ/W6HnroIc1MX9EL7LFacK3gKE68gpM/c1YYF+Sc0Tj02ZVlLa+tS7wPskBp10CJUHG1rjL785tuPqghMtRZHFsOTl7WY3hRhj4BdMslBcCl3KjD9tD4+JT+p5/+/+nypWlt37Zdd9x+pyIXKUL+HDAbBnh992d/b5kToZXXvR5OzQdrBlq4IJA/G2MU+Pk5d8gYu9AujCIZZ+Xnibh20OzSpYvye9yzc3NUcUa1nUBkx87t2rx1k3bt2qHJyVFNoidJ0lapFNICbdkyph3bJrVl85i2kXSMjVZ1/72369BNu3XzzXt1+NA+7duH/I0OaWHums6dPSP/O/l54h07eFs3gKFP0JJRvfLO0/PZN3+d8DyOYniUyCNYLpU0gBcZsIw10MPLnv/+wwB/+NrtZ7IE0VlQ1DKVk4tUgj78ie9RAb383Nef1PPHTmoFeRBj/Rq+5Qz2Zy8bkJeljDBrCoNYXgattQoIvDzvrHGiOw46UZphv3T9yLmOgOvihfP65S98QQEB9uSWXWqzRdjZ6EnYxcvI0ySl9jCO9MUvflFXrlzR4499Wf/pP/5HrRM4fehDH9BHP/pR6Dyhxbl5qgnL6jY2ZAh8g3amMjYPEVdXTt0oliUQ2HH7Xdpz050aGt6MnBRUYJ1JdHA7gekm5M9eB+/dfg7Q5aU/c3rHj3njqZExhusbjcvfzwcBf/fu37r+9RVy5TLKhDED4evPMp5wxUdc6S2HZ6JvDHrL0995aejgHbV/kzFvSpN/xkr+nX/ulcsM5jdE6xkt5bGVTTrsezyp8VEnF6XKQicSTV24tqSV9UyyQ6oObVdYmsBQ17S0nqrBHlYXxcMSKiPbJy5RivD5NSyGS0T6aq0rb29gPFpKuU8xwhnllpwz6c3gWXdjjb39qzrx4lO6fO6sNjA043vuU2XfB7T70b+kB/70/6pbfvCntO+7/jvd86N/S3sf/G7ltqKFC6fYy5mX8Vmch8NL7wA3UHrzkw+ucpPLs8mXRMEGeI3i0ohGh/dSzlrV1z79K/qX/91f02/+zD/X4QN7VUXINxodEQ2JzsqZ14AbwamsDbR5ZFybajVNYFC3bdmmWm1EzhZ4F8so4hzJO3DfcrYs8szK4OQM0ASMD4MCmWOutdWWZq7MDzK/8zjg1obFMdTlnJEL+qpGLe0ezjQWcR1b9btdFBSlU64QHsVRODhHUaQAwxgXyzpzcVo7Dh3RvY98RA5nUaX8vXl0m6bYi/eZxemTJ3Xi+DHW76pEFF2My6pUh+SzaxMWFZdrqo1MaHR8CyXzcdVGx7Rl5y6Vh4ekwMlnb1uY675779W1mWmdOnFUwsgVIl+FMJDLQDarRhe5Kg3p8OEjSimTT7PXWXjD2HhWGcP7IGS9soq1mkrDdRVYI8JRjUxMaGJqXLv3bFOCbKYEfAJnaw1Ory3vzBzX3qBWK2VZCZo5jFqgOjyp12vyQYQxwhF3BgHMOlm6DyzjAsaE5rPrPLVoYaRSXFQc5hqqOd1x20165EMfpMqSgN9VXSPDPT99Te3UqIUTX15Zo/Q+o1UMWIvS+wZOsoP8+aAhwwl3CfKMDEFBGXK5Qabm14zjWNY6goIlXb06g2FcR0YScKloeGgYeMty1qpAhlYpVxTCzzxLKZ/3mKML+rniOJIB7z4yXyVISskI77rrTt12yy1kmZf14nPP6Rx7xGvsT89cvaLpmRkVK1WlwLP/5kPy+llUqKzZR2+EhbAyxqqNfoxhWA1yFLO+MvSF4DsGZgNMvsF42Zwx4JCD5wQ68JEPfkj33XsfjiNXQnCV9RMqZlLAnL75/saYwXtfGg+RV2aWAzcDHg55CpAJY+gj5nZOjvu4WFDOe2OM/PuUef0fOzLGqIas7NyxQ+MT44o9vFGoOoFREBiVS563kTZNTWhoqIJTdcqp/A3Xq4oCqYAOGZNqfW1Z3uEnvaacS1WvFbV92ybdQqXivnvu1ibm7mKvVtkSWV5cJntflbOBrLHwI1GA3PoAsc3WCIzRGhWKBHr5a2etPJ+NDGcrB04e78jTUsBQKKoEvOQHev34ST313It6/yPfoYvzy+oX6zJDUzp6bVlfeuF1ffbxb+ixJ5/WN156Va+fvaDj6PblpRU1CCDmCHIXyK5nG2u6OLug88jppblFzSw1tEgVboE9+EUqYktcrxKANfGw7TxVW5lmqP5VxqdIaDItI8fnL0xrHVkeGRnVGeTH/yGexuqafADyFbZrpqcv6+Mf/049/J73EBBtUxd5j8KIgLiiYlRUsYSso0O5CZRa6ER1zxonBZFSgpsEO1Qa367a5E5t3XWQffJI6+2+UAyVYb4AABAASURBVCeVa8OycFu+GS6NgXRvad7BIF4STiZXihlIuUYSJRnj+7KQzGC8sPI5kYI/a3BYfloZYwaNm+vn3L7R/23nQYdMfq03m/xaNJPL0N0MBJM1jeEND4BZg+P6Pb24Yz3Uy0AE8+Z7/f4OI7EUypQxUypzYzRwXIct54mRgehOsZxfy/ZVAKSqrevqSqRGso33B1Xa/VFte9+Pa8t7/4yqd36/zIGPKb75+1S67U9qx3v+rEa230vmsqysnykGtUA4v05DWltUOndF2dVzWn71GS28/Ixcc0GmtYTzXVPcXVPQXFZvflrLF8/rPFFonhV18Lt/Wgc/+Q+056N/UW7Pe1TccYdscbOSwoSaQV2tyqQaqimfOqzhQw/KhHV1VxOVevlgf84bGIOXMJJ8yz3vwTuzKbYpg+7ejEie1YW4oLlnjurX//7f0sn//MsKLszojv03684HHlR9ZEhRuaJyfYxsqKcNyk6LC4s6f/a8Xnn5VbU7PWWs0MfopHIKw6IkxNFYBVwbF6pHmTpFXoCMqkeuPDWSlzPg62OYDA4+Dktk1TVt2YKQV4c0M7OGk7jCXmhbZbLMAGc9PDaskfERDY8OKYJHIyhFH2ehPJOzVh2cJFZJ1k8PTKeAsTS5R5/4wT+jiydP6fTzLxAoXVFeaWn/nbfpljvu0WWMwvylC3rlmad04pXX1F5tqhB4WQjkApRRuTo4i16CkRseRQG3KI3LqoyOanTLuMY3T2iDrME6p9tuvW1gUI+99opmzl9QBSNXcNDBSSYEZfp4mmxhjzaKSzjHWQISqGYCUDDwJaejlcPQFUaHNLR9q2LWrLAH65m6/9B2Pfz+uzEerUGWnqYJWGYKvRNgnYz7dqtJVl6ShSuhc4pjFpbUoUS8urEmGzj5EmYAv6I4UoP9Zm94LfxKic78/uk4ActIdUJZryB2fODfhvbv26HbDh1Qn6rCJQzms6+d0gm2PtaJcldXuroyvUBJsoshX9cqGXOWZTiPCJzMIHttt7qqDQ2pD4wrqw0Z47R502Zt3rpN58+fJ5btqAsdfUk+A44QfHyzRuBnVSNIKRZiBeBkJTK/HgFYRznzOXg0RMBiOYfYlGIUaoyA4BtPPonMttTDcDfYT+4RZPkyfcL9KBlSSCaYskBQdGoSaBfDWBUMsQvgO3PsPrAf+WupwPMUh0FX2ZDVgS3rpwpcoCgMBw67i9PYgY4cuukm+X1UI6M2VQMIgP1x8MMOmgP+JbYvCjhoP9YHKQJma62MM8qyBCxyGe7Fgj6TLFer8lU00OaR9acBnDcfullxEA6CiiYOtERQlvZ63GcqMJeSHjDmmiIQ9LQZrlUVBYEaOK8IuUjTjgCfuXvISYC+CthbyGJX/X6boC6Wp+dwra4DB/bpwP698t9e375lh9pk0A3KxF30r43eLbJvvtpoyOPm6euh7BNcNVYaiqNIKd46DCL5ykwAbQV+eeCUE3Sk4Hz81OtaYN+4ioz8/C/9gv73f/JP9cUvf0WvnDit6aWWLq5JZzqBjq4avbqc6Evn5vTMckdPLKzrF14+qs+efElfPH1Mn3nlRX3t3FV94dhl/ear5/XFk1f0q88d0y8985r+wxPP6z8/+YL+zWcf08/8xhf0z379t/QPf+XX9FsEEVfhyez8gk6dPqsGjvvihUt6je2Z3BhtILsL6MmFixcHuHz8O79T1XJFIfzvklCE1qHcVkXsQn1oRNXJCbZ0R9SMnZpsr/nvZbncqCCrah4MmitE2JARNeBXaWxU5WpZVWhy+sWX6KU/2sNnvzfa729m863d82+9/dY7y+3b+svf32i8ftsnx3APGiL/tle//1sPm29vjDRcG9ZP4nHt/9Cf060f+0ntfPDPaerOT2p0+4Ma33QXb8eV98uyvZgM3iokKvffuAxrU1pam1cvm1O3dU3NuUvqLl7DOb+i6dk5rYYjOP/3Ktx1py5TRr587LTOvPyazr5+Qi888SQZyoq60bC23v2oNj/wvSrWRuUwIsaFYGoGTaxujEEBI5Qu1dd/8T/piz/7L7V0+ZJambRKlt/GaIWBlUOZczIKBgpJk8dNGFgDvEZ0BldP/TJOpbmyLv8t6N1knDUMxziOyn9D1bG2sxEGwcMgPxwD2tcS0XCvl2hqchPRaonw0M8UMKvvh4ICp1g4xdCG3tgAcwelb6H0/lUYBLJcJP1MxgQychItA95KuawdO7br5pt3aGJ8EgdfUoxzu9G8URsdGdEQSl8pFTVUq3i7gCPZUBgFStmqyMGzg5Jdm1vWJz7xCWxaV/VKAaPb0+mjL+mpr31Zy6u5dt79Pj36Yz+htFCR6UkrjWXKiqd1/LXX1IOOPjBwwB6AQxhFCmipi5S6UIXqEEHFlEYnt2p863aqN0V44BRXhzWGk+q0NuD9UbK+pjwvIhcQgASScTJBrC3bd2oC+vkspg1tjLESkZWnSQodjHUq4Fhq41OKasMamZpUVCyrVK7oQfbgYhybL7GHWGNP1ya07fm9014fPqWDjM0YwQUYLcnwr1aryTmHw10jG76m119/Xf4/5fAweHr1CVr8iF6/qxZ7o0XoHoVGQ7WCdu/crF3bp3TLrfulRlfN5ZZmZxo6ffqqrs2ta30j0eUri1pv9ZVSedlotXHqa/CvqAJOJkNvu8Dnr33LfSCHU92ydQuB2wxy1aW1aV35fikO3ffJOHs8E2TJwx7HkSL4EMITC818v36/D3ZCBprgnqvd7pJRnUVGRnRtdn5QUm92E62RlYVhQZ7GU5ObZW2Avqae7IxL5HUntk6+RdApgMZRqaAwDKCjcHCJLEQNMLqmECqIwwE9Q1kts44P5jZv3ix/GGOE/R7MbZyVYb4MnD1OZbIzhw7kxtDVN8kYAzxW/rj+RNAxVZFtlvIgc80UgbsPAvwcC4sL4NlGRBP14LkfZ4FrBN3wwa+nSQNn6/smOIwMnfAVmhA4+vQ3wCKaY906cpHA+xYy3+u04UGbSkxXUegUOKvA5pTal1hvTXmKLtUruu/++3X3PffIb4V4fhhjgSUF5kwtZNEYozLyWwL+RgOHjixlyLX/VcD1tZ5WaRtst7XCql68sKALi4mKwzslV2TOku656w7tZNugjx5dPnNcV06d0JXT57R8ZUGXTl1Qc2GNXcWOLlPBa69tqL3W0sXzlzRPRn/h8kVdunJRs/NXdXX2ii5fvawOwclGe0PzbFVlMvAmRF7nB+sVinWNDI8pjmJNUeb2cA8ND6tYKCJDQxoimG5QcZqZuarbbrtNbSoQKXLpq10ZdG0ThPbIzhuLi7p67Rol9Qx7m6tEAFNJpDjJsT2GVdEuaJnRcmy0iUPVxka0SOXINnuaO35G+2+5GWnS734YYwYdjDFMCjIQNvcNhnqGD576dzea5ckb1/49XYU+0vxYM5jrd/sxmJtBGYPyN9t1w/K7jbv+7t3nNwjNoOnd+1yf420/c/qTHRrG9RBu71w8bL7dgPX6iAxG5zI2kgtrckFFGdeJKSlJCwh2RUHmFGII+hj1IF1Xe+64XvvSr2isXiK76KvVM+q7Ia3mw5r84H+jQ5/6W9r+wT+jqTu/U9vu/17d/P1/V7f+0D/Q/o//De3+2F/X/u/7u9ry0b+svR/5sxref786rCVrlQFQDn8MvLDGApORMQbDIwzluu7/zh/Th//U39XQTR/QQjqiHllyGFmEIb/eDMKDsPm9rRwn7su/g0ZWgWUiIEkV9aUv/Npn5Q2XRbhy1gxwEGEQsk6mIMCQAYMFniiMFQaRNk9tJkLfq1Gf3YSRRKRgrZNY1dpQ6+sbarU6AyPjnYJ1weAd00A/p2IRWmLIc5y5hytF6JMkG4CWg6dj7QpOy/9xjanJSRRteGA0FxYWBjDluZGzVp42YRjK8s/oOq45+OZE+hnKtmPnVp0+dUqf+bVf1tnjrylprWq0Gitmb//EV39Tr3z1c2rhCN7z3T+iyu7bdG15Rcb52XL6n9T6ckMOeKx/FjjkQsgC9LeBDEGQKVZlizWNbdujfbfcpb1H7lBcHcUZ5SpjAEy1pIuU5Pqzy1RhUuXsK2d5rpy5UmsUEp37P77jv2Szxv4brxRBT2sc2ATK8lBDo1ODObOgpKg8pHJtaCAD9957j3bu3M6WxDzVkRa07ighE+vhiPsY5na7pRwJStnrdIFVGAbs9LQ9q1SMYm3ZtIlgbGpgvC5duqTp6enBvN44exquri7J2kybN09oy5ZJrhP5iCfpbOjI3gl9x/vZ+gmdLlHqvDg9q/MzCzp14YquLq5pkerGPAFfY31dqzQLrxzykVCF6UPvzPMIZI2xqlbqunrlKnvdlwloF9SkeuCdT5tgog8ense+ZeDh4TIyCqBfhGMr4RQjHDuI4jhK2lhdV5bk8tWE82cv4py7siaiwjOrTjvlnVGpUIJWfTJ9eGetClXOYaQ4LqpLGdYihwHy5ec0YaDK8JAST0fkKaM6M4CFl6EPUIA/R3Ytcry+uKIycm0d8k1A6sDXMq8BTt8K1bIc121sTwuHGREoGGOAz8g5N5CrnHvjrBw6Z60FU6NypSLx3OulRY/8+lEQgk9bMbh7fiUEOgXgqdA3jCIC2mQwBjDV7xIERCVVy3Ul6L1zVn7mTrOlFH746xw77enqwKdDEObxcKzpg5YyATOg0LejQpADSk/4ZfgWK4b/+/bt07Zt2zRKAuDn8eO8DPu5jKQAmPsE/g1K9H3ks7HWYHygUjHSpbOn9PxXv6qnv/CYZk9f0tL0nPo4RhdEmiU48sHVRz/wsP7bP/sj+gt/8nv0/R95j+4+uEM7R0rSxpJmz53WGvvU4wTQD911n77nA4/oRz78qD71wHv0J97zPn3v3ffpE3fcrR968GE9vHOvfvR9H9JHDt+q97HVdXDzJm2hmjN79qzmL13U8sLcQPaaBDReV1LsUwl+OhvqxInjBAFzJBiHtGPbDhWRlQJ07vXQOWgfhBaa97DJy7p66rTmqRQkwGWZo832RJcgwuEDgyiUjUPl6H0eBUppZbLyEjK2yhaBl1sHby10+3/gY/5Aa6Bef4BxOWOyN5q/5vIP9fkm7EEQyLe3T5fRZdBsotT25PfUEhStH8A0KJygHXmGMIeZgv6C8vmn9OpXflavvvwlbb7lkPYeelBLc5GaySZ1aoe0+b5Panz3XTBtTImtKlVRmaspK02pGwwrGt2laGynRnbfqmB4q3oYHrRFhp5iLbzV20Ec3HtjmOGcy+ObVZpi/K479MHv/YuUQAvyZbYEIfNGxniD6efxbaCwGihyQiaYtjvs0ffUbKzr7MnTyjCcMbgG1rB0rhCh62FA/Z6wUGzfjLMKo4LELB2yH8nJIOwOenoO5TLyY9YRzD5ju8zZxnC1MBAe5kGAANxNDLyHP8WYZBjDDNhSDLwYb2ygen0YY1FRGYe+hvLPzs4SIKzjrFIFGAcfiPXI8oLAsr6RMYwv2QYFAAAQAElEQVTkhze2XMofxhgFGFMfTAwP1bWxtqJzp46qsTArm/U1NlqU1hd19qkndPKFp3TrXTfpQx/9qNYoU/vKQxwUNH3pMhneKdiQgHHKOZc3uDl0Sq2Dp4ESh/F0sbKwpKAyrPrUNo1s3aHERsBf0/DQEAFehxL+qypiFUl0cQ2ZvJzJWVkc09j4uCzzbZDR9Pt98LFyLpBDsfvQJypUVRuZUpV92TK0CckYSpRpvTM/cuRmXbt2RcuNJQVRIGNztbttYM1oOY6rqx5VigyjkyMPzlqFYShv/I0x2r59u7xBHh0dkf+1prNnT+NACiqWYvXIZtbXG8hDokLkVK0WtXlqWPt21rV3R1U37Z/U4Zt3qrG6qBOnT+vK/BIZ0bwuTs9rhT3KEEfQY597ZXVVAXgG0C2D5zlGzmLcvKhZeOjlooBceeNZpzw+NjauVTIh79A9nz38/R44oRdZnmI4U2QhUR/nYIyBXoLOw9pA7jLk69SpMwJdZKalFgFup5PSJ1SHYMqXUOvwRF7mmCsfAGFEB/lyeoJcW8xOH/1IgDWIIikMZN9o4shpDlwCnmXwq4s8R8DRJGOLcarWWPnm4kgBNAjhVQ+ZM4EU8yyMC8wXyvi1WTqAH8ZYIV3wzE9ulFvJRaGiOCbbTQE3G7w3MnLO6jKyGSHf1WqVMbmcpy966J2QYS5rrbwsbaw3VWAfV6lRkyA7sKECGxDUGYLqInAadL8P7pEiF8jLiVWGow6U9jsSHiZjnz0nIw+CTMVCwJhEIsQx9DPGELi3BvK0lSrLGHJkTM59pD6BSxvdF/AUCH4TgiEulQarunL5VY2qqY8f2ae/+wOf0I9/4H5NqKOMYHGMPf42vPImYQl93Vi6qn1b67r9wKQeec8hferjD+i/+dHv0Hd95GHtwrm++tLLmsQWjiI7EyMV7d42of07t+jQ3h2ct9K2aM+2Se3YNKqDVJi21Qu6f/92/alH36ef+J4P6+7dU5q/NkMykYBRSgVnTTKSdXaQhe/as1NjYyPIDwkKNs3zxEDDTBzGyHheIcdRHGh8YlQBnFq8ynzIsKgGrROYrC8vKSF7z0Aq4T3FK8kZirp9VQj8a9s2aeLAHs2R/TMdE7/rx/DGAJ8dNPHTAIFv6DfCAM9YIAeVG80/8UzxDc7L8N4/E0c+uObi3T45azG/GCVZXW+GM413ouUs7BsP3/bJufdk8mcu/yAf5vdrfEuTnw/IETTnrMLAfRMyDKA3gtfxA0bgzg0YG+AYNCuvXDKJrG1L7Xmdeu4xXXjh6xqrj+jQ3R+SnbhZrfrN2v3AD2vbHR/X5E3vU1rZob4KrFxgxogWyBonGauUuxQaJBjrPmWvlOiVh4IFNMNbukkyhmuaDNf+By1jzKZNW4WWqhcYtYOCemFtkNlkeVM9lC8xOQNyebxyl2MM+ihqU2kP49xZlWmvKl1fVnPpmqaGyopyI8e8BmHLMLR9rGFUjNXHGPs/vmGck3dADgdTrtRlA97RP5OTIZK2zgnklGJMQ4xMD0PoMA7DI6MEAJG8kekRdWe8T1BUkSWktH4Hw8AnMA67kSPwqaxCspwxYWtVLl03Vm0yTc+3gPUTnMH6xvrAiPhsACQl4E+BJ2V+Y4y8w1pDmSYnJlWtVYHXyY+/Qqa8TNS8urIsR8AxFju1rp7Tk7/9a2qwl/iRRx/V7gMHlYFDjNEtGqeZs2fUIhOQ3VDu/xlBC37YQALH3IbKXSh8hkIyoOrYZvbSd8m6ojKwyeg2Vg10+cwJtSipBdbJ4+FhTaF1xpzDo8OqVitqkpF2UHpDH68fGThZEyiMqirXJlQdmVJQKEsulLVGBaL8977vYfnfbfZ/BhYyyPDcB1UpvPMGvUvw1sE5FcgG/Zw5PLbGaGhoSP4I0IUiTmfv3j2DeS6yN9gksCjihDKqHBvrDTlnxBAysCEZZdBjXcPVsoZqZe3atQ1D2NcC+44bfn9xucl++qyOnb6mk2dn5P/b1cvT1whqEg1wB18oJmdyeVj37d0n/79/BdB8fGxCQtlyMuRCHKnXWVfaXWO9NbK2jnJgT5HNhO2UHkFLCg8ZgOPoajPZ1gp89X+nfHZulmCkrxyCFHyGhVP2clAGZhbGGV5SFAOFkYwx8jJro0AtHFCKfAbGksn2lTnJQmOFTkwF5lIuyUgKnFMGv9YoeQs+doFH2BYbWJlKQSFbQD6gKRQKFDX6sshazHUYFiRrUfeuomIuF0nOsRCz5jbFTSbKoXdujXyAsEEWbVjPOwK/ujOW4G1FUaVIdWxUm0cnNFqqaf7yjHL06cqpi1q7vKj+3Iaa0wtaOn9V7eUNtZZ7smmswBaVJVaRjWX55/Htwm+snEpRpAhYQifwb6kL7eWtWMEp8HYEp26xl/0ERw8lcvBuEQA30Ufj76lgBOAWhgF3Urlcw30EWlpsgJ1RQhDeOHFWRybGyaTv16Fdwzqwq6x7b5vUn/vhR/TInQd14emvKkDHPe5zyFS7m+gcJfaCzRTmPZVDo4JJNVUJtX/7hPbv26/f/NyXcLYJ+PVV5L0BZgMlDTZbeQJ9waLblM37yFNbG/BsnSQhX17Th+6gykWlSszfwXZutJtahx5Xr81pdWFZFRNoGF4ak+nosaPIgJFxAS2kOVogFwQqVipyyEoeWsXoWo/grkcgG2ILU2zf2kpDSbsnf5gcS5JJBao45fqQLs1cG1zv3r8fjvge79a8FPoGOUUzCIM/D5p/Pmi5NCD/W86GRzQ+XPiPf8f5jRNX7/LxI643o+v/xFl+HX+mgYpyj5DeOpm/9k2S4fzWpt/vYRjwlnZjLtbLufagXD97SOjK50Zv5TCIZmGegXU2D4GYtwiQVaLHv/Q59cl2du25U1P73qPi5rtVHj+i0o67FOy8XUltq0xhGAEqMTqiYTQUsIIDZyMwk0XgNZjVDJiHfgzIn4s+NPFObzmM8evT6G29IMkpM1aZNUqZyxUjDQ1XZE0qoWApWUtCZpUnBB9pS1lvVXl7EQc+K9Ndke2tqWB6ik1HP/Ddj8r4DAOl9GNzvKinjZxVoVhUEIWyCGuAsZV1GCHDfYQ/zigp9wetUCoNDGIm4RBGVSyVFUUFsopcfRRzgDQ4ZThwIgTgydAdaJFICQbI5YHWGxsymVUP5VUea3lxVa1mQkmOqLhlya5TIuWeOjgnMWGCUV9eXtbw0LCKRWjN4lEY+1cDZfLGb42syTinEOXyirPO/cXzFwYVibVGQ10UtxaHKpE5nTr6ip575hvatG2L7n3ve7QDp14mE05zq9m5BfWoMhjWzQkYrPhnHBhZyVg5FwwctLGB5GKV6qOa2rFLoxgJ/61ZbJuKhVCXL1zQ7PSMAugoY3CCqQIsp3dOhWJBEbCsUXJfIZKPgkAx82Y4thSnnpmYqeua2r5XfRMoZ91RypuVWkW33nGbDhy6SSuUM7uU2ntJV21KfJ5W3gHmkgLmstYCR1GGf74sW4S//rwFR9hn3OB6yxatEXRcAFbnHPwckQOWJk4lz41GxrbA37qsDTVGsHbzTQf0wD13aXxkSMdeP02Gv0SglevylRVNX13RwsqGFpbXdf7iDPM25YxTgflSZM7bgEIc6+rMFdWHhoDKaPr8ReYaVo/ypKUSliXrCp2U4cABX9ZZBVw46JfjPIwkD7v/Etyxo69T7lwlS19XplzGGSoNpcEYmVwymRIM9tWZS0IA5WFImEPWyAFHAA+aOGjlOWs4+WDLwryc9dLBjLm8IU4x0EQL6qytyRA0eb71ydp8HxMAbCmWKxVkGCsCkPWlZa4tzjsayKIFhzDKdOylJ/TYp39BfogPCq2cPF8Txjg/1kjWGhrPgSlEB3v+19kIsoSsrLKdsXwJeVrpaHOxLv/fqv6tn/gr+kf//f+k//Pv/W/6X//q39En3/uobttzSCWV9fIzR7U4s6rOel/L8w2FCnB+kXKy5oyEIg5DSvgt+NRQgu3oD1pLfZx3H5uSo/0hQY+vWqygP2dOn1EA8KNkrjE61gUuGzoqIk1kpKgSQWKdIHWsVtXVM6f1xGd+Q8vHzmlnbYTtykSp7aofdpRHHVWKqT5IhezPffzD6lNpGhqq6xJ70IvrHc0utnXsxDloEymOywpdrEpkVA16am2sDoKabzz7nOZxvim64mXeCB4ag0xlBChWgs8ZNsPTs8+5TOUvBH/bzXVo5041vINvroFhjp3psoV0WZuGR5WzHz9U8LhEujxzUZlJZcHZuEAWPvrm4IvnjUWuM/jlv6GfYUeNMnWwq9bzTlYZto0CB3vokkWXRIUoZO4UHc/ZrjHO0Ut/jIe5MfebFzce/DGec+a+0bj8Q338PNcnsFx6oRWMFkTPaXD7+st3+GmMx9nQJZO3BamJNLnjgPbe+bDqe+5QVt+iLllx3xWU5FZ9BCaHce8w1e/zkfnW/sD95gPWkfFMd3IKFKH4EQqUJIGaKzmK0FROpJxhDHPKVsFGQ25jRa7ZkKVlZDu97gYK18BmddVYXVBKRnL61EnknawARHPok3gnDH0ilNRYKzsQYKcOgYw3XMY6jJ247+FEUH6MmleQiOzDN4Ngdqk65AQXjuuA1mFfMsOhd3AMzZV1ouQ+wt5RY6mhYlxSFMTq91LgSlVl/zkjk7g63dKFsxs6d3ZJFy5MI/+56vUaUX9RMdnzlekr6hD5hhiicqXK2BzjGCjGOM+zz97C+a+srvFcmprchPMfGfxZy7m5OVlj1N7YkDBmE/WyehsNPf2Nr+mV115REee049ZbNcp+W2VoszbWQ+V9gywYDSaDJ1zJXn8ykA/Iphz6+YwuAd+wWtPmHbuVFka0wdjhkXGCgq6O43QSskqH8g8cBn2ZBpgjFXEoDZzyEsYlT1PFUaTABXI2kFykAnuE2/cclGEvVDhUWYPsZdq5Z5fufeB+deDlEs6jj7PswitjreI4kr/3PIiiUKCtAH5GPK9jNGvQc8uWzapUisqyZPAlRP/rTmfPndP05WmBFM8l4hg5YO4jG8YZ5g0wTKnmpy9pcqimu2+7SRlBxPzMJc1cPs+4nMx8RUtrbS2wl37mwowuXZkFjYIKBGDWOYXMt7SwqDZOtE9Zdp1ARpR4Tb/F3H0ue6qUS6wVKkOWcuRscWkRuW2oy5aSL8On8C8B36OvvQ59O4qQhQTn0yJY88FOGAf43u7A0Qc4o5kr0/IOKgoCHEMgWDloURyrWK8SCHXFYqxvZPnnZVgy/NP1A9wdxtc76TAMFBGo9YCFrrLQWxA483aAs6f7Ncqu1km2aBQUnbKsS/C6oPUrF7V+6rgSsvrchAqzogIby9uRABz8Ytfn81dCzts6fuyYVpcbusj2WM3F+ss/+uP6e3/+r+h//sm/pUfve1hbinWVe5kMTiigXDTF9s/H3/uI/vpP/EX9tf/qr2ikOKreWqq1xaauXb6mDDxqVMDCIEImQkQ71dLSAll5RwkBioc/O211bQAAEABJREFUBxcvS8sEz/4/HPL/2cry0pJGKBG7IFCDoGYFR2iKgWwxVExVz8tSzvbI0vQFXX71RSXIyI89+oh+9Ie/DycfyVn6RRXFYVVRUFEUFQjCVrVj55Tee/9dWpi9qvFNm/TkCy9TeSxoeqWr3/7qU1pYWZOD5kX0ZP+unTqyb6vmWMPT+9LSup47ekZ5UJB1ThZdNDhU33LkOkd2vFwE6ExEBt/vN5GJBZXI3m/evVtL84vIYU/9fq4qFbAh6FKKIlVw1murS+hZRy+98pzSvC9jc9hsJJmB7ns+FQsF+YC4B91kzHUYoE8XuQ6tg++pvK1hqIwErXMpilUfHpahXw9bZfVtHDnimsMUfzbGyJhvNqZUTpTwTs0Y+lmaP7/Rfpfl3nxlzLeOMcZ8852MjKHJvPnsd17wzjsuH8H8zpff5hMwg6H4OyUo/MVXT+jUUy+qQDQWJLlcmg8YIXkSmt8xpzFGoE4zym2gFKe9/44HFY7tUC8eVhbVZFAo55Xb+Ll+5xx6l8MwsTFGxliZN65vdB3wyfMqg+EZa+fX3xhDf9Efuliao4UY79e/+NsIZV/L1zoKWn3ljUX1EL6N5YbWcJrL1xa0MDOndUo9OUZunbLxxsayZPvK8q5alLH9/qlfJcEo9iiH+WsvoF0cZYYRtcYpwZqHUagAAffvcwjrDWAUxjK8dy6UMU7Cm2WpURQWFPLM98sZ6+eaITNtrW5olv2hzvqG/P4keqYUZ1cq1DU2MiGBl3NFOVdWklgcd42McHxg5OJCSSEwRMDgI/8uAYOfN0N+vcFJcDQets04J/+t3w5OwhtA7zA2KL3HYaQiQcDJY8f12muvobgoJgB0ifAtmYjDicxfOa/nnn1SL77yoqa2btXBw3dqaGSzTBDL2kA5MpmBO0tCP8DNc55lmI1UqU2U0PomVV/QAkM1vP0mhUNT6kCXAKNVJSu4cvkyuCUyssxpZXACAQpdplw3zj56F7767x+0iewDHK8McsDaPaoYWVDS2OYdivyWB7QvEN37sSUqIg8//B6NjoyQRVzxQ3BMLSVpX4VCqAw8E4IIY3L5c4LRacN7Zw02JdQmMvRJ9iyjOJL/lvPhm28Gr1z+W+8dKhO+CuKdV7fbUrVcBLtci3PXkLEF7d2+WTfv26WH7rpFD997u8bqJS0szGl+aVWzjZZmKGmu4lxWu5lmkckWTsTIqATsFtyuYbynz59W7KkGHwKy8gAjG4Whms0NMnNoC+zCjvVwnB5+f21zKWCe82fODvp4HmfoemACsh96wKRaraZqBRkaGiYwqOgqztWXhv1Yv7a1TgKGJEvhYa4ImDLsQwaMFl4HLoIOYuXrrR9IPao8FpmWFf1j+W9xJ9DXGLAyPPQvGMvE8vS01iiJ+grLRk8++WXNX7mgMmXZDzzyEcXIo38vk6lFebbg7/0czCUObw84AaLR8889p97ssr7zlvv003/5J/XQ3fcqLBXkvzhokMMe2zRNYCN6UQrdg41EC6em1Z5taPvwJv34D/6Y/sKf/Uu6h/GNhXU115rqk5UXcCoJutTGoRQKBVlrkZEEPpeVolMdtmpC5HN5ZUVF6DM8PIJMFdUkGG6jY14frIwcWWaDbZXFU+f0y//in+vSc0/qg7fs1w8+8rB2jhaQmbaiSAqCUIErydmKwqDMs4Ksy3GUTd12aLdyEg6/FVQYGtXjz76meHyHtu2/TU+/+IqeIQtfJ0AvB7nuPrhd77njIAHIsi4vNTXfTHX09AU5dDWA5jm2zMBXi74aHxyDV4w+tQhALM9LOPUYHRhyThXslaUSu7Swoq2jm5RQFahHFVWDSHt3bWfOVFdmzukbTz4mVAT4nQLrlDO3kIUcWbPGKuMchqEMcxrHPfT1tC1Uygp4r8GRywBLBzyqQ0PYmpeVNjuyg3f/3493pYAxGEIc0tmz57Rn/z7MRSZ8hHrunYd45fHtxluDivvr1ITqKVI/Rxq94GJs4ryjQtZV4KM1lNH3+2NvRiiBky93nTr6mp594utEjQXVh7fh0MlaMLDGSKmLVapvUXFom7p5Wf4P3HQwdCOjI1pdX9FGc1WjY8NE4V35CLyDIluELwzBL5cShD+lRdyHUYQCOlqouBCrQGRcpLxuEUiHclgUJ0U5Uub3+PsAwI/NeObnbuKUuihWhuD7MuXo8JhWFpfJjNsDPHxfP97aQAWi4pQgJsLADI0UtO+mCW3eUtOmTVtUKlbBPZBzgeqUweO4JGvhC4ao2+mrTMbXp8w8Pjaqq9dmlFLuOgDPHTA2Gg3Nzc+rWq1qYnKSvdpr8n84Zp4s3WeFBueWUdHYWLymoL2OAZzWi19/TMdfeR46jcg4oxy+S04ZspAp4F7fcmS68c8o5X3fxuoA3+T23dp54CZkRyi7VK/WybBWlaDoAXwy9DUKFQSxxtjrHx3zwUtf6xjLBCeGzRisldpAqbHKOJeYY3xqi6rQYQNDkHnYeH7X3Xfrgx/4AOukcs6qA1/bGGP/2gc7nq/GGDloUoaH3tl4Wmfw2ldXbsaJ18jWff+xsTEyqZIajVWdv3BefnwUhuqSgbeQn3qloK2bgJWKT0rLek1NjlT1HY98QB9630M4uTWdOHuB/WhpaaMnYk3NLDTU7PQIyiKlBBo+M33sS5+lYnJSE2MjyihjZziQPnzsUFbuso+d4ahyZAekNETFw58T3nl56hH4+D/pWiwUFQbhAF9jLXyuyb+zXJfLGFLg3kzAsry8qNlrV2WhgZjXiMNf08/SJ8Rp+QDKOsfrXNYa6Og8OTQ4nNXspWkVw2hwm+HEoyiQd6TGmAGfhEG3xirg+batW8A1lHiTmFRTWya1RgXi5vvu18id96lJJu143nFtrlsqlSvQOaP/ADJGccmnud7UMaoPn/zkJ/WJ7/oubSw1tHFpTo3jF7R64qLWT1/WGq1x6pLW2CuvpE4lgmq1umpcm9fa3KI6BNIhgfNDt92nTz36/Xr51Zd1kcAyZbnUw86Szjr5ACiElgP6gbnfDhkeHtWO7TtULlXknbrfttrHnvXNB29WCbkdDouqJ0bNs1d096Yd+ls//KP64MGDquV9Aqum5LqyQSLHOqGnsYvhV0nBwKkHqlRLiguBCg7NMdLS8gobm1Y5VahPf/EJHbt4RVVgKGJ/ZmdndIVsv700p8O7NumRD31Ar0KHQn1CKxt9nThxXllm1U0T9UhgwihUHEWCoeojN76xhJokFKbdVS2IVMfutDa6WkE+D2zfqWSjrTF0LLKhUGvt3r1LcRxo+so5feY3flE+W3dGCqwlkMyQ21Rd5u5ii4wLZaCfcQFjc7UJ0vrYogx7yAMJrq6vrqjhtxRGhzWGPTp75pwsb979YzL5iM9H49dLA/ng3j+70QzMMgZhfYemnOl9k9Ef1TGAw+b61rO4N9fbAA57/dq+8eyt5xvXxujNI+f6d8B545kUuEjv+fhH5cbqOHHLMCOHw9Ab5DO55Bs01o3DO3Tf/L3hhcF5W6VQIlPGephKhC3AQDvPa7pl9LpOb71B93c754zIB31YmJEMhL/A5XG40VjJv3prMx53jzf0S3PWqo/p4T/93+kjf/tntONH/qbqd35cq9EuTd71Parf/B6Fk1tVP3BEu977HTr06I8oqN+isHxYew99RKa0Q2k8rt279ujq1VlAMLIIbhjGg+vMVy7ghfUCaaz8c8O9/yMgAn8+8tBjDyVgdghwilXwzieQxT1ZpQmYAqYfZzESQRCoiWMJolBDZJACH+ucvGNZxMCtk4UVihUVSzWFlD3HJjZpcmq7xtir3bZlt+q1CeXZkEqFzSjWiKKoQivJkNM1Wz3J9aBsSrm5qxw6eSNeQvmdM6pWSgqMBtmEA58dO3bI/2GLl194ST28zMbSmhLKkyModmv2mjZmrygkU79y7nWdePXrqhcDVXB+xoXKjKMxmUBdKHPur40sBsRiRG1qeeqAy8jjmqDwqQvkHXppeEyZIkVBAQMgJawdZE7y8pg7dckIK0N1DY8MKQgtAcicFilxJl7+kJmMcwrRTVyQIdMvY3BGcboZTqVF0JQgo+MTY7rn/nswZNABI5LgNIPQKS4Fkk01igHxDiuIAhlnlDEmLhZUKBXk99snpyZVr9flDfYowZ//E6FSrg22cBIMZMi4Ctl5tVbWex6+X71+W68ffUkTEyMaG6krspkse6133rxXh3bUNXN+RhfZN5+mSnRhek5nL17VMtl6jwBix9bNqqx2dPvBQ2SvkZZZpxuW4dWIrA3krPVLSzjzhICwFEWCWsoJHANrdPzYCXXbPWBrq0QGbuGPNUYOeudehuUEuQZGPED+xscn9Pznv6pA1w/PuszkyqxRbqyMX89ZWeeglWHZXI5rYwxBe67wwoIsPMuzXIaJI94FYjxViBzeZFxbk0nGKoHmaYVp4kixxZk4acuRg8rHtimv7lA/qCgoluhg1TcllatDkgyf6y2XWD9FTnr6xle/ojtvPqwP3H63mpeuqUSlw4J3FXzLyM3y5Rn1ybQ9XXypd2lleZDpx8aoZrBTawSPyEeLCl3W7OumHQd1aORmrc6sKQpi9aFv7iJWt0JcFHr5BI2YTL1cLCkn8KwUygQxoUro7zJJw9z0ZRVRqtEo0PQzT+n447+lPaWe0pmjivJFbds2rNClKhdK4F9RFA6rUKgqCAK12isKokRBmKvnt9fSglxeVwTtx3Da7W6qaytLstWKKlu26NnXX9colbLCcE0lqi0xMGVpQpByRXuiZf34d9+hp5/6orJKWc+ePa+zcwtKw1A+8O17XlmnPji0Wx312e7zv5d+hYrlzHJDgm43DU1oDH7EtqBh4K2GkYrQxeUh9qam1kZHkxOjGp+sKc0a+rXf+D/13AuPqdVcF6o3wCtyBcVRCbyKg1bGlgXFWIlJsIUtZeCb91pq47iPffHrypH/NDA6fOcdKlUrsvr/DiiA8PPznT4G8TTGQFwEFSGyzklosKG9vb/hQZ7nKL9XI27e/uEdL3nqe77RmDsftDcec/o9P28M/WY//+Cbd7/XVY7iuSjQ9t37tOPAIXVciawn1Pje/apgiH0JO233lZpAqQ2vt6CgoR17VJraqnh0QkVaGaVp4Vx9li/o5JyVxZhl4BmiCDGK7LMjbiXeZwQQxlj1KMcH0BJKSeInHQIXKGCMsw4Bb8qXuFOENaFlOPlyuayR8XGqCJg7a5UzT7laV509owqOo4qCFopFrTQaajabKrB2sVBRFJVVLNRQkoqyNFSWF5TjvB0Gf9PW3aoOT6o6Mq4KZdRmz8gFJZUoOVdLRYxSV+PjY/JHTHDgWwjcntopOGzDOJTJNI6+fkyLSyvKklQblL5CBrh+ossnTypda6hLNvf6C89LZO+Od4EN5KyTQ5aMtRL8V25kMiPrz+Ja0iCIljhDJeOUBwUNb9qh0S07FRZrKmHkXdqjrNhSZJ0MYud567OV1esAABAASURBVGnn+TACbQrFWIayc399SSlbJI5KEEtgINyAv4KOlWpVmzB41XqVYKCvDH4UMGrvI0PfCo7LBEodMnQ/p6dxl1J1zNphFACbkT+MvX7mgcTlxMSE9uzZo/rQkHo4Uc+/LmXcLnvx3smnWV9RBD/g7xYc8u2336aR0RFZ5inwvMzcOzePkzlt13e+/y7dffM+nTl1RufZN2/giBbX2pqZX1BIQDJSq8sYo1WChUp9WBmuttNNVMY5R2FBICQDToGxcs6qBxzWWjKhrl56mX1VYOqRFa2urgJTpBR5W6OUWmdeL8cRAYA42uxfFqHnCRxDgiPwc4nVePUtH9ggwVbr4BlvvE0wrO113/8HLs7ykucGRoRhoFq1rA1K0L4f0k23CDmIkNJco0Gq9vRptpT6SggucuO0Y/9NKtSGZP2czGWMUahEtVJEn65AVhY6evnJkdMmOnH++El94P6H1F5ZVQn5oyOgsxq2oOUrOOBvmUccOWdjDPMbeecOQRRaq4QtkgLnGLwibMMPfPentEEmujK/NAiIUsrkxtMe29Gk2mNdQcVyXU10YR35WVtbUZNtvJBAzXJ9/LHH9H//vf9RL/ynn9du29VHbr9J9UIiG3ZVqMbqkBWvQnMFkVxcgjclBUEsZ60qlZKMAX5lisIImhk5F6lQiOB7VcvguZNsePraFfWQteroqP7df/4ltal2hdVh5isqxn6EcUGFMNT2WkU/8NEP6Ozxo6qOj+pz33hqsKVjixUo61DPSG2qIF1w9P/ByxyZfwd9rw6NqIB8RJIi41Qr18CxoWIUq4DNEM88XN1OQg9peLiq0bGq7r33gBobr+qxr/6MXjv622quXZMlaCgDT4KdSGk9ZCyullQfqRFMttmXv6YTTzylCyQQZYL2kFJ+ifl77bYm0CE7WOH3+OGF7O3NGAMxv9l+jyn+n32dG0H96+2PcGVmHcxmjBngPrh52w/eyMi87en123d/Z+jgG6c/4k+GshpjZWg5wuL5mOFUnXOyzmLncjnrFNlQCUJ/YP92dRcvKyIC9H0l4AJf0fJSpG4gsgDGMLaDok1fuaJdGO0gCJUxv5FRwHzeoeasnWKsnXPyhy+jO8ZFCL+/D1GiwRjm7mN0uii8d9wJZdJms6U4jFUullXCkQcoh8GRjk1tUrFaVblWpbw0McgI+ihYFBflXCgXhArCiHNB/pmM41wCV97jqMOwKLkij0sqVoZVojoRlTkPTcrF4zwbU54aTeHgr1687O2iRoZGFTKvDxDKxZLqlSpYSuvso5dx/M4FWiCS9w4gsBbD25HF8NYp3abg4Zvpd3Tm6KtyON9aIVSZYCNGcYPAyTknY4z8P+EJjDhwPvy8blB5Jv8W/HymII8rcDQpV1+duaT5q1fUbiwrZmBEsxg4A48zynIe1iGcRU6VYHn2Evu1K7J5Cj5Ofi0L7MYYjGBRWzZvIaMfURfn28HhGSvt3rtH3ql7GDMGDI8MU7no0acH3IEYCr0D3TiqlYryN/juy+x7du9WCJ/7GCd/7jJvQuq20ljBmUInJhgdHtWuXbtUIhjLkJceztWCR7VU1Gi9ph1TQ9q/Y1K33XxwEOi9+PKrOnVhWqvtRG2qN/7vZn/xy49TIu9q+46dWqWs74OOACdQZE4jUIUWPqjoYvhGcPgheC8vLEnwKaKfD7Byrn1puE0Zv0X51P+KUx+5lIwMxPD/OUmpXFGj0dBJtqgyeGlMzmuaWINm5GSZO5dRjh0aOFxJ1iPEeWN9TYMAC7wHj6CVl/dCsSAPrxk8NOhSAt2MXnr6cf3Cv/tXOJRcORlhjwyvgvzlrGuZzzt3h94m82eRuxX1kzaLJXCqrz4yZ6D1Nx7/ij72wQ/L4QBScLOs7flprZXns//TvA459PqeonsenpR00Treo5MptIvo61hflIH7Gy1dJLBanJnV937sE2pQgi+5SBnOzpCJ5mmgcnGYbbBE642eIhWUUa5fmZ7Wi1/+op757K/rysvPanuQ63vuulXfefshbS4Fai3NKqa649D3nglUHZ3U+Jad6hOqpMwv4+TQAUgr52lM0JWQLUfoO+QgSOsN9GXH1u1U0mpcW/WR5R68jIsVjW3brd/86rO6wv54h+2CPCgSNAyTrBTkMmnbUFn7Nw9p4dplVQgsH/v6M1qidF6oj6pBRr7KPG1kZBEesiOgxEpjYxMKgCWigufhuv222+SDVS+DMXoaYbfCMMaJj6hUKimOQlXLJaXIzjUy+1WCuOXFS/rCb/+ivvbY57Uyd1XNlUXg6akaO/UXF6mkzKi02tTpx57Q4ukzbEtYFeFXb6mh/uoGc/VVRFcAB4l4p4/J3+np73xmrj8y5o2L67f/r/z0EA/aAJbr8Pj7N4H5lps3n35bF54cfkbfPNMG7Y2RN6YdnH0H39549y0n/9y3b3n4x3tjUcIMofeGKM+BkA+arhzH68+DBr3CSlmNuXk9+dnfVLaxqLS3hpBQ3klTDEs6uE6IFDPuHfPVbKyv/tYXFCKsRQxcEAYYnxAFwjEQkXrDndLXWiNvHDIMgnVOxlwngH/n4bHOyhuLDNgixvWJdr1geqfhQQ1CjAQkyhiWMdY78YzrYq0mGxFA8C7GYFdqdclaWRz+CHvGMaUuF8ayDphcDJohkXJVleqoSjjvfhayHcgKrigbV1WsTWpi8z6VqxM4u0gTOJg1om8noxBlLeG0o6igIg7YR9yG5x4Hn7E61nTO6tjRYzpFNp6RiWzgUBZn54nS13Tp7FmtL84r7zZ1/sSrmps+j+FrQ5c+0DMTeFnrJM4yFliN/OF/+pZj8D2NYBqPM2XsI4ruRcrptU2TZAwdLTP/LI7dsFccQnNeazATgmut1RAOLIoizZGpJO1V9TeWVYkDpThZY5xyvy6L1eo1bSEbrxEstTrASGBQqlZ0/0MPQreyrs3NKghDeR6lyIMxRnEUKHAWGeljPHvcR4rjSBY4PH/976Fv27ZVuVIcWaRh4LbW4nQbVGBaipAdptEAP4IQ71AC5xQFocrIlhH/8kSbx2v6jvfdr0oovfjKMR07fV5X5hsKyjWFcVFXZq4KIHTp0kWcVFcbzTaBR59psdTIFxfyzrlUKmljfV3PPfMcZHTKMNAO+pcIHFOuG1RXNqjuNNm28X0twIVhJAc8MlYxMv/v/u2/Vo5BTmkGzMT8xhhZZMXZAIgtlAMlng2MPTTKCKKMM2xf9GWNZMV79NBw478INr9ApQHauqAjG7S13lpUPFbTd//oD2uYbLGHE91YbLBdU2HunDVw8MbJmVSvf+239Ku//HNUJ5Z411Gz1WD+RCdfP6rRak0jVCkqBJcjQ0PyQQ1gyTmrNsFmHz7mwA84MtbKWYsugwOyQzyCvGVKceKWoNnD0KAikuHYNo2M6eF7H9TuTdtlceSxIgK0TNYUZNCvXjvX5dPTWjh7VU/++m9r5rmXdSfB+F/81Pfq/bfdrG2jFSlZVUD1oYTcJdbJxnUV65sGZ1eoKipWZIKCLM48kQbBewLNMmxLztkaIy8vPhAMg0DOBoN7z48Ieec1z4xW1jYUoft5eURPvnRMX336RRVro7JRmWCBMVGkpNfUoe1TKqNfw6Wq/PcRnnnhFZ08d1lXFlYIIC/p+ddf0yp72I6gowjMLa4FJwKca4UgxHKdo69GVrG3Z+hXj+DUf7HUw+nhqlWH9Porp3Xl0pK2bNqlQzcd0L13HVHBZXrh2SdoT+qrOPbHfvPTevrLX9IzX/iCHv+FX5GF9xPwz//9iU27tmmU7a4echqAZByGrKi3HTBQvnkBfdurwaOch29vg0f+IRfv+vHv/wial653ap6ITJ9bycBkRx/jn+FE9Ed9sM6NKQeXRmK5G48wWbky/+wNBXnzxR/1xY353uSXh+ZGu/6yiyCtkLUVET7Icf2hh+361eARtyJQlVeGyAsiwkwaINIvqddT1ukqpZweok1xN9f65Xn9ys/+JxxCV7fcfpeGhkcUIbjIFMrcHjQv3MYYORSsSzaWonxQCVnOZTEW3nkbY2SdU593QRTi1DMF9C+hFOLwY72R6ftsASPvENiUs+Xcha9NcDNcuzBSm+sehrhHMLCOEfZ/S3kDQ9Ukou50cZqZRbnKOvr6SV27tijnYgVhSTIoMe8c19aV1G6lCm2kYRSuTxbToFznM3CWVchaJRxBjnwF1uGUhjU0NKwG5dmYyLhcKQ/wm5ubk7NWKVmd/8Y9CYgunj2j1158To3ZGS1duYBTf10JmZOzRsY3h+CCe868TH+dL8hPTtZllEG6TP7acu+8U6DEmBgjVx/S7psOaWRiXL1+VwsL86zbE0ogw5SDzFFSBjwj/u+1Y9CX56+ps7ak+ZlzigMDHUJWAF76+THWGTKOMY0xpwWmDfZKPd3f89736pZbbxtsY6TQWTkD+GGBNgoCJWRBSdJXAC6gJA8DyyouRNq2fYsOHjygAhnMxsYa9JHG2UMU41fY22RJGYgcMDDkxiHTnMA5R5/oxX0cZcq6S/prf+nP6ROf/Jguz8zr8489qag8ooDgrQQPXnrxBW3evGngMEv+Gc3zyhCA5sCcZ9CSNf3/4rW6siZ/m+KkfFBmMcjVWl0xAZtvrXZL1kkusPLyXKmWleK8y+WCWqsrWmH7xD8XcmevTytjjPjBCnCNS9Es8t1iG2ZjEWddjNRL+6zbkxN61W0odqk2cOQp2evSzDWF3AdxrjWcy/iBAxref0T+m+I5WaizgTLjKW7kaWRtX8vXLiqwHX3wkfdp684tiovMzLzHXn9JV8mGbz18RB7OhGw7QXZKZIb+uw3rZJjXKwKBBNwWPMM4kgsDWRcgT4lC9NqzuYcdSGh9MvUcetUJDooEt521tu6//X5dOnlZyXqquUsL+vrnn9DP/av/oC9/5ss69o0XdBHn+eg979GdO/dp+dQ5vfDY4yoi27VaWcXRmnJKzxlbZaXJLaqMTMkH2mFcBo4I24BNiICJliNMXWAwxsjbhRTmOXjWRff9vbcdAfak3W7K0ieDLw5ZXMb+eXts4astlhVW6mpQ4ThOMJgbcFeg1MBoa1THTt535BatLyzq4JHDOnHxkk5PX9UqWwcRONcI8osERzHOPoyK2IRIg/tCQaPg8cqLz2hpaQn+52pQfcITDIL2Hk69VKrIQdccBd+yaZNqQ4E2b69B53Wl6M2+/Tt16+2HdeSWm7X3wH5t37tT+24+oJsO36TDtxwetKltm5TGTnPobxtZDINAQW7kD+t/vNlQGAHG9Xb9qSeSv/Ln680T8q2N3jBmMMx3fMeGOPi5/yiaPOC/s1njMEyRUgTeInCnXnhB186dlcER+MjIw56BLZDoD3UwgV/9xhzcfhN1XqT+DgHzZ+/A/Lq+3ej/x3Z+O209HCwWx7FGRkYwogUoB4A8E4IuLvkgxkYhwhARWfeLoTbgZd+XxTpG0XpbJUqZla5UaGUkP/kjAAAQAElEQVRaOXtFn/2/fkFf/qXPatvWPdp26IgyhXIomrFOaNhAKNOkp5Bb0cIoEKwRlloJGYBxThb6eGcuazFqmTyM1pgBjD4z9HTr4hjE4R2oRSEDL7SMC1jL4lTFpKmsKrUhyTllxqqEskU4q0Uy6hYBSIlyfIzzjYtFVXG6KUgbd91IGeDFvgMTDoJSbRzEsrlUCAuKgoKGKkNyvg/0sC7U+kaTIKUvH4kba+QNYkpAUalVtYdStA84rPO4BcyZ6vix4yoWS6phpCSrCk6lj1N85omvqI3hDtinnDl3Rt3WhkKUs5v3FOD0DHMYD6ckY4ANBycOa6EVsOQYY8szw7XhWSCrLkatQLY7tW2HWgQg/guJG8Cr3ICDVQ6cOQ4F9DS5abMmaMsYmtXVZQzPLOXJDfjQo3suL6sMI9vvKQb+8alJ+UClr1xjk5t011336dGPfUwTU5MYIYIGOue0DAfljF8vl4WQHaoQvV5bUiLnwMgIORzSHXfcpj17dmnrZoxZtcL7DLq2VQgCdLcrx5MCzqQURwoYlydtNTfm1KSasI1s5P2f+Jgm9+/QRz7yAf0f/+gf6rs/+X16/Osv69kXXtckzuCLn39MHQI4S5ASRqFYlsZPz2zkb52yZpf3ly5ckjAIObxXJpXA1fM4yy0QWPjckYP//tfqWvDNy27X/043FYIQzx07q8/82q8iM1AVG+MNqoEO3EkGmlurlD45spLjpNdP43BXmspdrupwjQpBV+2NWZ04+mWtL5/TwsmzGosrOv215xheU5qVlKCDQ6NbZMNx+fJ4j3lGd25XCq2MDZWbVKFZ0sLFV/X63GXVNk2oie0zZLqvH31SBaLvndu2KwgjRQRRYSnWzNw1+eAsgDYepxTkqzinIIqAzSmBVF1krIu8yAXAAj3AwVirgndYo2PwcUR1stKIeWNX0EhpUu+59YP68i8/rukXzqh5fkGH6tt1sLpNN41uVRGb/NRXv6ZLV68qQl+ybo7NCZThbIs41gRcEhdqeHxMlaGSCiWDfoXycpQrVcK/Jvv1aZ4PYOixv+/HhlRKuuDbx8GvElAn8CEjYOtjO0rgG9gAWdut+lBNYRwSRCXq4TQ3GINw66vsP8/NLrElUFW5bwVrtUFVrTJS1eEjB5C7VW06uFdfIAh/8cwZXbg6J/892V7m1E2NElLkzDolxiFKRuOjBRWD7qCadMcdd+jKlekBvClBlJSrWCyoTMCfpl3t2TOs/Tdt1cLKnF5nn/4rX/+ybMEO5hF0L5TKnGIFcUEF9CRBMTomk+JIw6Mj2G2rNsGogbYorfrgZfWuBwPf9d1/eS8ywE3aPYU4pd/+uX+v5Zef16mvPKbuyrJKYawUgYRf8vsc+R8U/HcZ6B+zPOwSe6K5WlcXdPSp5xWhIH/Qpf7Q4wxQeeb789sn45V/lML9TiB1Qil1qQqZVUw5LdCa8rQh15fa11b01C9/Xl/52V/VVz79RbKpzbrrgYc1Mbld9dKYIgTU20mCTQmzmWEI+jjzDoavh5JlOB69cRTiWM5ZGWPknXOTEpHDcPtmeN5CybCH8tcOg5WjvP7LXF0cc4pxybiXjIyx8kcJRx2GkQrAEGNofNQu+FxAYSpDQypVKop47li3C1xL66uKyiX1lQk7whRGoQvl91D7ZO89WhgwX1yUtYEmcV4vv/KqXqO05qPtNvutfZQ9Q9i8IfEOwBuQOmuNT06oWq9pcXlJV2ZmMEGZnnvheXWJyCMMizecXRzttk3bdOH8Ob380nNqLczq/NGXNH3qmByOr7u2qsBKPlAIo0gGlZUnCJC++cnpIN8MjsRLXSafdeCKlQdO23bsVLVaxxC1tEq52GctHl5PP29QPOtzF2jHnoMqU3Zstta0uDStPOsox5Lnyq4v6R0ptJQx2kyJfOuO7QQ0G7q2MKeM54duPaJtO3dqZbWhNsaToQOcc3MdJobBa8dwIx/IDRpzG+RxcnJcByktxnFAQNBVDWfi924TT1v6ZMyR5Inm2TpwyMdmspgjRw5peGJEm7Zvg85VbdoyoWK5oO/7gR/QT/8v/7NcsEn/40/9K81fbWplcVWVSlGRdfA5Y8Zc/p8FqDgMtcEWyPSlK+pQKu51+urSNqjiAKzWKL+3kbcCPKvWqmrBc8eY1fUNrVG2Dxx8MYEq1YpefP7Zwd88ACX5w/gf79CMkzIrSJBT9u9IzinCWF9daGia0umBB+5SafuUwk3D2v/A7WohMxZ5XaNiYcMCSYqlOZ0/f56hgYQMpMDQC8rq2rrqB+7Sd/7YT6rTjzQ/O63HKct+gaz4ysXT2rV7t6Iolo0CDeEsl8lSp2emlRJ8BVQJQpxcu9+WCH48njk08jIS4jSCiIDBSl6+/L0PikPoUqqUlEk4swz65vIydscdt+rg3h3aORzptn2T2jkRa6qeyfbWVUKXiX/YP1/T5UvXtLS4hnx2tU5WLzkV4hKzsRBybYyBDTS/AjJgkCoDLQx2BJFUzrW47kOjfr+vgLkjYA05ezl30Lbd3pDnX4KDK5WLWttYH8BoTa4htudy65SHsUbGtujTv/HbWl5aJQDP1O+CVe4UBrG2EKwaaJRQVZxi2+nslRn1sBUBlZt5tjsavVQLVCuXCSxWaf4LfnEca6iKzFB6r7FOgOx6vSsSKHrT1el2NTo2qtePvqbZ2SY4l0VX7dx+SL1Odv1XHnMpxzhZ6BJHRXx3UQHrOvBz4AbqMtx73nh8fXLh9cbbIU9BJn33jzFm8NIYA5EtzZ+NvKF9ext0/H/xhzWO1XM1cOCbJiaI9HsCWuUYX16g0P7n7795PJkEKsNs5vL3+XXv9Tsm80JljdXWzVtQ3t/x+r+IBzmU8DgYvLBDKB3RXVttrREIXT6zqPUTi9p4+Yqe+Pnf1m//p99Qcz3RvsN36LYjd6MAm2UKVbmwrFJYGQibrFNCROz/CETWT6G55Etglmi+hZHsIPQZUXNCoNBH8DPWLUSRKjhjZ5ApBNi/i3AyDh6uYWwH9IXGPuq2kjpIveHsJw8xQDZwCjCypWpFEcbAoZzlSo1nRQ0NjWrL1h3KTaCQdyWcheg7NDGuEplyfWRUAUbJO3o/h4fTw++Ng1c+/wxOk1UPq1Sq6tZbbpf/jydefukVTaPU/stRcg5zYxRFBaCy6oN3hfU3b95K5jKqnTt3aQzjuUI5dm2toTJG5aab9mt8fFi1alkB2fJrT31DG1euaOXiBV147RVFGNWstY5R6cqiyKZQkgUvQSMWGXwglfLcyJgbjSc216CLoYs3WGQiW7dsVkpQtTg3f30+GWVYgtw3ZDiBtqMTmzU0MqE25eSr7OOLLDgnU3Xg5qxT4M9BIEcG5BvEVVgs6dzly1rC6e0+RPnvrjuEp5Hf782NkbyjgXhRGKlIIMUTDPeGLO+ss8hJAvxSB0c6MjymI4eOcN3WMhlzSuc1tkg6yFKb4O29j3xYj37Xx3XLbbdq3/592rx1i14/dlQrBGUZUU91bER56FQdGdZP/fRP6wd++Ie1TFXGG9VKpULmhywidyG4JsjddSNpdfz4ycHv6Xs5TCkZ57kQjxjDChyUwz0vA/gaU+URRrVFiTU3Ac5L4LmE00yRLUN5PNAv/t//8TqewJMjETnOR5x90OKY2MASH2QNGsGtARZQU7E+qs17D+vQPQ+pynaD/78SNsjgRrZMqQc8fZxICycUlOpKyErbrbaCIFCK7qQY+zw3MtZh44yiTTu0ae/tCnHurz73vE698rpu2X9Id1AutqxfoOLjafL0009TuWnL/4EfHstZK+Mcpe2qCshkj4cJzwrolGEtREG5cYpj71QKrJ2rRUDTJmlagk6AolK5qjTPyfZbBBJXpc6GOo0l9ZoNZf2W/BcYM5xuvVbVtu07tGPHDuAMlfQzVdEXawIVoLNvBiE2rBcEoTLolCAHykXQaga2NEduu/BRMnLg3vPBP8R0xqiA43TItg8aRuvD0KyjWrmiKmX1Ctt2BfS9Q3+vx7KhFhpNxbVhjW3eqc9+/ssEiEPQpqcwQp+Bw8vKnYcOy39vZjswl5CxE5evaB4+RKPjqm3dpsqmKXUIJJZ6HS2iD9OXZ7QV/V+h6uXtyM4du3Tt2tXBFkm1XlOfytCZs2e1sdGBlgXddOBeHb7pAXCpa+fWAzr92slBth3C3wDiRugL7JFDtuIoZgxyB61zmuennzMB/za2Mae/1f9DhwfAtz+25Qxq5DIZ9jwe+sR3q09W9QAluPLkpBIkwrFwlElUubj6A35yxiE4/Hznj0GWYVht66TGdm1FyFnwnXt+W08z5vNLAr6E8sJDIa9cwzaMpgbNd7px76/fob1tNT+vZbJiKkUrG4pmF+WOnVctGNftD31Kz768rKdeuKTqlu268z3v0649B+QUKkhC5XmkxHD2TzKrDsrVQ1kdUhdFkdAz+Yzc3xtjBvfFYlFBEMgYozBkHvp6YXfWobSZAu4ThDLB8Ppo2vc31sjxPAzCgbL7uT0tvBDfOIdRJG+Q/X1AP71xeJhy1uoAV848YRyThVYV4Vy27d6pHWQroyhkGUMU4ixzWQEcsMUKuO+jGAltO8bHO4cMI7Jnz14dOnSzPK7+T5WeOnlKXolC8PEldg+f7+fvt5E9eke2iYxyaKiOk2ihwOucm3IEIVa5SlGo7QSc08zTmp9XEViPvvCMVuZnMNAtst1EJizKwx6EkXLjR/lmZCSCAQ0MnN44ct34xwNwzxGUkeHhQUDRJKDyZcgOQRVvB58ch9OhGhBEFW3etEcVAquLF17XVbI238EYI+ucxNkYw9kyQrLw0f/2QgwtFwiah8lg/N7itm3btE6lxX93oUMGEmJcc3TBAEfMdZ/9fB/IhS5QYJ2MODDYpXIZA79T+/cf0Ic/9qi+43u+W+//6CM6TJDQIhhZx6kpclrCQSB82rNzty6fp5JgA5WGh1QermsIQ7veuqzN22I98sgD+vrXvqIUZ5EzvzdyCbSNgGFQ5UFez509p1qtJi9LDhyjKAYYyRqnFYKKjHFjlJOLxQqGuKsNHFjOu7hQxpl1dfb8Bb3w2qtqLK/q2GtH9bnPfW4gF8YLop/J+B8a2BrLsxxjXKpWlRE4OGPhlNAhpxrbAgcP36ljLx5Va6mhiHVDdNKkRsvzsxqqVxUCw/raopr9tuqjw4qBNUR2ipFVgeDryvGXVR0qy1mnmUvn9epzr2n/jj360Pvu1/pSS4sL82SlHXknYgDLy7GFBxk8BTQZY2TjQA5n59ATE4Zy6FUQRwpZJ+I6Q/7bOMIufPUOcXlxCTgieT2VzOBcpDpWrtbBq6jayJSKlWFK8WMKgHcbznBkbEw9gvk4KpKdjmtppaFipaqoUByEP8Ya+ZZhl3xLcOSefzz1bMf599XFaXq59nD71qOS4zPTFLuhN46E60qlpB5yY6C0ZV7/dxQS+vYIphYWF5TwvECAP7u8pvLwBPQdVwAAEABJREFUCIHphqavzcpvmfl5AQGsjMbYmmuxXdXEWR48fLMEjY5dvCTvvJNCpGUy/6ZlFexbhYw7QodC6JcQqK/j3GP679i6XSeOnwA6p6GhERWKJX3sO75Lu3ffzHSjcqam4fomZC+S30b5xtefUGN+QTkyi3GUp0GKbTQOuTEGHcwVsIZDD61zEs9SdMyvawcWwUuhbyApjhxs+Oj62aNncCA03t34GGOYx7ec8/VGJ17nzJK9reW8Mt9+Y5Z3/2S8Yj5WYMI3r3PKLymodolutx06pP3336/CxKR6KIg36F6pDde+gRgf4ATJAY6My9/W3jq3j7JBUt5B+JX9tTHgw+r+540mXhpjUJ6uUhTAz+2f0W0wnb9nSa4Zkb9Lk2eYkd8O8JgaGNbCCDvjZHCehjJQzp7NoMkpp2W+8T4bNKscGJidiFbKEYQ8ywZRoULmDqRCZ12dk8f0hX/2T/S5f/qP9ZWf+/c69dSTuvjSayoX6nrofd+pex/+sEY2bVOP9QJXlOsH7HNFzOlkbai+Tx9yo44y9o8SZVbKnFEYR2ShJXlx8jSH0PIZbw9F9nD4+8EZolgE1PdLUDQLzL51MbYJimxzOxjnaeaNiXfWMVFzGMVyGC7ngIFx3sh4YQ/DQAECDkiqDw2hNMXB3lLKOh2UzvHeWKsYJ4QYDAxIEMeKcCZ+z9mEkYxXEuD37zMY5ftGQaClpWVtsMddr9e1jT3IifFJZjU6dfq0jh47phR4DXwz1ihmfN+vhwOqEY17A+hLa+L9DFn48tKiAviQA0Ga9jQ+NarZuat65ukn1CcrX+V67uJZZY0FteevKpAGxtK6UCl42yDCkVuF0D9o9pVTVemSWQOEUoxVSvkxZf0BTNA0ikIcOkYDh7JGGd8HIAF0t6wvyph51pcwBjWylKlNW4E/1qlTp7SBYx7Qk3e5ckG6QfO6EGPIKrWKigTOszgdT9tDRw7r9jvvZGujqAxdNMZgvLvgGigInDKMrKBpBnFjMr2QoGlpbV1X1pY1unub9tx+RE2cv6BfVClrC2X98c1Taud9uXJBpeEh4Dqr5dlljdUntLHWURf+jxFMNDfW9Ow3vqBTrz+jTnNlYMinL1xRt9MeXCfQxMucMVaXLk3zrD+QrT4y2eNdn3Lq2tqGioWStmzZoggYutCyy/ul5QbVmKs6efqMzrN9ko8N673f90n993//p/WPfuZf670f/Yg+9/nP68knvqYInOV1DaeT2FRWglfQjnUrXhaggadDP+mogyNuZz0VWHPu9FXFXfrnUi92Wm9taJoscGJqk9BYtZvIH/DURzYprg0pLAbq8uxX/9O/Z4vkqkJXUgsH0m039UM/8CktEpwzvSZ379XeffuA/ZQ8nsMjIzjXUH1gzIwUVY3CelP9vC0XBSqiC1WCjggnZJ1TgfsYJ21gfo/12+02tOvBoggdL0PDRC2eJWSS3ilH6OcKAUToCgqQ1R7bL12ckkF2y2ThOwnEXBRqDec4TcZqglAVAs4gLko2kFygwVqM6bOeBvKSKUMuvNx1WcsQHTWb62pBI5lMIfppraUrxJPom8sZB+87soZAg7mHhoaUYgcz8J6YmhIvtE61o4cOBKWiNhN8//wv/hIy35axjvfMZ+RZOcC1WqtqjS2rgzcf0padO/XSq0d19sIltdH7iOw/AY8+sHfgXTBaR6cnkdN5eRoXwwI2tczW2iWViiO6dH5Z//nnP6uFedZSEb4IOc41tXmbDh2+RRH27eUXX5L/joRhfocEGJrHztNO6NLgGrxljMIokj/jcGSFon6z6S2H+ea1Hy1/79s3H1+/4hmf66/p6K0zTIC6TMs917lvg85vduTud7vm9bt9BsOY16/zlgZe8s2hOCnPE4+XNXrrP//onRvzAeObMPtOzKE3G8CYd2jv8MgCRMCqFAnA/40OnLxB9NMO1uC93q3hjQzvkFkcpySMnzxOA6OqwRQ8HXwG4Pm+3Pn+/p5LPjlPM5ibKmaEz8Bjykprr5zUlS88qZO//QW9+vnPqoryb64UNDVSVbUcqYIRDjAKKWtaE2AkrALWRmdkeBahJC7JqcZ2KTX2tNJpKcWBOxmJrKPP2Iz1PO6W/gHP/TuETIFzsl5ReJ4ipF6xMrLfVqs5eOeMlbWGxpl1+jj1HpmAN0IZY8IwkkOA+xjwFOMRoEBifmOsikTGEUK9Tom2juLWyLoMcxlrNUppvcB765yccwMC+ueZhBHL1QMGGxdUYC8sIrLOGeP7l4ncA5x7FEYDA3Yax33p0kWMSBtDVtEQRmgE4+jX8X8OdJWtgVKxIO8ILGsPjF+3LW8cPU3iOJazTvNzszpz5pRsaBSyZ4nlURA6spiark1f1qUzp7UwfVErVy5o8fI5LREABMaohGENoxgDYeVh7EGfF772pNqzS0pW1tVebChhX9fggAKQ8/zyDixDbgR7avWq6tWKVtjTX6J5ObQDme9j6DBr0DSKKxoZHdXE+LgsOGQYwBzae6JZa4HfyAKLtUacVMYQ7sAQ+izkKtWFUqWsmw8f1o4dO7RA0NJnfl/OzwwwGyeBfxfenyO72cDQH7nrTu06dFCTO3eoixxFtbICHIk3gsZZDRpByCp07MCn7Tv34tAv4Lif17aprdo8OUXmOadTx1/Rzs1TCoB3uFLVru27dOHcRRkJh9NTlyytSYYVIANnz5xVmywT0ADHqgDPSvDdy9MGfTwuTSoZXs42yMiXKCcfOnxEf/en/r7+0T/7Z/rH//bf6E/9hT+vhz/0EcX1IX3qR35EP/UP/gHBxbp+4f/+D2rTXyYX4CuA9ha65jTPB8P6hSCWCB6a6ytqt9ehfaZakQpKdYjHPYlAKe935Ok0PLVZZ15+WiuNeWBuaIUMPc86cmrqxVef1f0f/JDuvPc+JTi7nv9mOgj/5m99Wnfef5/GprYji2UCxdnBXwH08uNYX9bKhk6W/DTrLujcsS/ptVeeQYdKipAvi1MyxirgOoGe6wSxfeYvoEPFckkG3ucCBRyjxILGyrlQhbjM+JJCExAjZnLWch8ohp8OYhTIwBksuUB9xrWQ0yGy9aHhEQWMtwogm4UGibzsCjvi/UZKAOQde4qDz4HDy6zXhzgMVSIw72IjuiQ7+QAeYbMC5HdMfnyLgHSeLNfz1AWBwihSGRwGeABTn8SvybZAdWhIQ+hyH9lMkTMGDz4+6PHjep2uhutD6OjQgNY1bMWxYyeo0nTk/yMmFFh98O0gw130Oq6WNLs4r2KpLJ+Y3HbbHZqbW1SWBtqyme2iqX0aqk/if508TTyNPAzD6N3uPXs0REVgjQpRyrr+i5VxECkIAjkXyoaBLNe5PIaSAQ/IKYNAW/1xHIZJ39q4hTf+JzbEgzG4/CP/4Zf0CKFLAjt924cf+NbmB3ow39p4ZoyRMYarP8zn9x7vHXOQSb7lOK8igtun5JjYBGPeV2b7yg2NrEVkVoZmfePe5D2CAPZ+MBgZGWWLTOQYzvvf/e1/oBd+9ufVf+oV1Zo9baXMPInhHqZ0V6yVFIFrbN11/BAQZ63KKJ43kD7DaZJtdDAyGRGzh6tSqUiFkLWAs58rwskHWGGL4QqB3VLmNOzHh3IDBfPCGGBMDMrvFe+GksYYDR81+3sBg4W+zlqUIJExRmEQYhRChdDA8tw7yb5XcFrmBZhng+ADWC3we2VMUGz/rp+k7Nc2B4bKj/cw5DingL4GWHoEHx3m8c6xSRbnI98imUm5WpVjvYC1N2/eMpDZI0eOAEdBR18/pqvXrg2McIwxKaGw4yjhLM+OHj022P8tV8rAG8lZhzEryvm1KDNXcKbe0fk/puKz39n5OXUwRlUcUByGg/29Lsbz7LHjevX559Xjenn2mo6+9JLmr15RHDoVCACialnzjWU1MOCvPvG0Xv/Gswq6fa1jME6+8poaCwsCQAk6GAn4YQjnKgHK3r17VcCozVJW9MGSlZExRuLjaZbhgDxvS8WS+tDGGCNjjJiFZjAqTtbRrJXhn8/AJnGqm7ZslsHIZDwrlqvauWefVlsdLa83lRgMfBBxT2YHkw/dcZse+MD7tX3Pbu3ZsVsO11IggwrJ7BAfeR7RjSUNTQrIbuJSVXsO3aKHPviIJtmvDFjnwtHXdOrl5xU65N0FqpVrCmwgMcn83LxC4ElwGsyiAJiPHz2udaoBzjrl4OnlLozCgax5vH0fa60SZNzLS5v90e/8+Cf0d/7e39c99z+g7buAlXU8fB1ky4GTz9793qX/e/Z72b758ue/oIunzipsJ1SzoAYyymLQMlWIvDRXN1QBn5w12vCvB3z7bj6iZaomXTLWMJM6q4samxxjWF+LV0/hmIfk0hWNjjsV8zWdP/q0qiMl1bftlHGxes05nXv2G/ryb/yGHnrgAY1t3aQkMFq9uoB8dXTgANtk4C9j5KsQkIUSclGnnn9Ka+dPymI7AmdZTzL+n+8HfCk41up15D5Sh/se94bBGTTyOmPemLNK8FzHAQ1TRi6jDz74Xl1bk5efGBoVceRFcPf3GXN3qBxVcZ6PP/64XnvpFaXswQ9sBzbEf4k5MFYGOgjHmiPD3pH77zy0qZ6sLzcG31WIvGPLxVZGDsS5LDB5BIwx2kS1Rjjq/z97fwF/WXbdd6K/vfeBy/fPUMzV1ajuVqvVrRa6xbItWbJliGns2HH4TZxM8vJmkqE3lDeJw2hIzLZsSbZkMauZu4u6mPHPcPGc877rVJXULbAl0/jzmbl11//QhrUXr7XvveWdZHJsP+YkXsbPFQLedRIIEyx7voaOeU6sFP/Qww8rigmYc6esEIH+sBw3QTcrcaImQd8o67TtK5P5559/XmsEfB2cbg9dkfMqbKyNMzprXx1Dtytk9VcseObZOvI0u2FWb3nrWzVDBchzL2ZsHyK5KFIBvvVmU6NjI3rs0Ud09uRJaNNVBC6xC8h5UAhe3gem8pJzKuTKo62dO/pTeznn5NzXg79+zyZyztnh24aCHgZgz9k3fjvnyvnlvvHzb3bXOSfnXgKCSChh8RL4w+b9ZuO+/L7j0shtR07/kLetM+e5tazCONyB6oOMzGMAY/sodlex+opugMPxFV3ud3DKfQ2uXNKzH/0DffRf/zs9/YEPyl+9qu964+t0xyv2aXTLCIqSKR6IsZwqCGh1pKVWUlXsIkUY+p5yHT9zTo898pyee+GoDp46qw4R9iGcz+PPv6A1MkG/PlTV0369r3Pnz+kYWevyuUsK6wOZYmbrPXWX15RgqHOMgAmbc04hCjIBLnCqds8g8l5DIu8yAse49XEC1iY4L7rIFSqhQwR+5ep8WQ5bxkkso5grqx0tLa1pHYPQbo/LpnIuaEilwOYwY7lOpmVKFzAAVQyLQ2s8SuQw5B4lquNkRwlsEgxOnCQockHpa1j6w5npDToLLdrtUW3eskX3sn3jfNCpM2e0SOnNMo4eWbLtk9frDZ0+fWJWJvcAABAASURBVEbzZGchRGTTTQxapog5KmmqGmXphDmbzWa5RxwwhvZTqcF7OQyXZR0NnNrsxCS8zHTp9GkNVpegc6HTLx5gb/VRzTFvhbF333qTVoc99rjPaeOmjfrSw19WSqa8+6Y9OnvhrPYfeJ4SXk9GX1dcox8Xstck42/cuIkS7byuzi8oJqDyIZZzQUYPH7zkVPLJcBevHKNq+pCjE1xee3NegHegvSNjaJC9nDx9TnVK9hOzm/TaN75Zr3jVfcpDoqnNW3XL3XfrlQ/cr007tqlLlrVGgLiOIXQhyPsInmVimmvAuPhbRS5RuzGuEUrMc6tdbb75Vr35u9+lZ556RKvI3YiXNk6NaZ0tCgvizHgbPk888QRysaSc7NIGvHD2nFYWl5X4WDFyXnB/juzJ9sivEBgNCOxMFyzQszHWzUgjU29601tkvwPfJWCN4oqcT8A1MbJCA6cEvmYgXUF2XnHH7brz/lfp2MNP6ssf+QRtPc60U1YGLENLoXOHCk4HPFrweYAMRz4oaTc0wPms4gALZPzC+dPavHlSx08coGQ7Kq+eTh56mu2SVL/8H/+ZPvSbv6jdOyYV+3VVaqkOfvGTeuILn9P7f+AHdPvNt+HgnBbYs7XApYCIzkveO8XI3tZtG7R958ZSflfWM6X1Gb2FrYIB2w2ZOSRjPOBDKNfYI0jMwcBFsYbwG7MhX0lVRYbHp6YJLmslrLPVY3ZgFV0LyHsPnahW62q2RtRqjipJatAjkgeHxviYmmTki+xZf+kzX0Cun9U8tuPq2Uvqr3So/A20eGVBnZV15dgD2z4qwC8uvObPX9bqwrIK7hdsMYVCSrApBfTLSWCGBB3WPnJSA30Q6x9Ht6enp9G/qpIkoX2sPtWZqwS9feTPbE8b2V1hvpMnTqvAPuR48yH08N5rwFqsn61rw4YN8iFoJ4HoJoLKxcUFPffc88jIvMzW2Lo91ZV+NWhxcVFFEmlm0yZNQqv9Bw6ogLYmZ0PkOyZ4dQqKokRpWsHqSiky0m61dNstt6pLpeiJhx7S2WPHleRSTF8H5KypEC8nRXEgWamW9tNz60/tXRQFhLgG396goObA9gZ8TWeeimCpBMtazTgJggvmfhVYmTWkr7vxjIVz+Rf+DeYljrbGEnUV6sRSP8pV4KzOPfSEnv3AR3TwVz6k/b/yQZ340Cf0+X/18zr10c/o7Ce/oNOf+JzOf+YhffE//hcd/oXf1PO/8gH5S1f06rvvwHBuUFIPyqOholqsgENxKFvhHKGAU5YmWkSwz548q+PHTulJnHVWqWnfG79Dd/zA+/Xu//4f6Xv/9/9J9/y1n9B3/uzf1pu/9/16+snndXr/Ua2dvqKHP/pZ2QdCZvft0Sc/8Sk99Jkv6sUXj+qZJ5/W2tKKLKI2g5qbbJSrVCkjN/i4SjZy4OBBhTjWiVOnZJ9qjuLIzEfZzrpkeOgBFYqTJ0/iyNfkS/wlc74R+EdprNM4uRcOHtAZ9jXPkc3aD7ckGCCHTHS6XVmmsErZzT4s4rxX4bziOFUDxalQQkyTFBwqJbg4UXOkrRylMcMu5Khar8kMUQRut7B3tnv3LhzFkLLvIVl0bx8MYonatm2bzEFY5t0nMo+TGCXvM1ahKtmueGU4kvy6AzBDc+bUaXUJYAI8ccoV0IMJ5q8Gp9PHD+vIgWdLhx6ojFykRP/Mpz6ldQzFfa97QKdX5jWoRHrl61+jykRLy1lPs1s3a8PmjTp24pjW2WdkSt6FCvYIc4yeOR8zTLv37lG1XodmF3jm5TBSzjkCp1w52VOGAS1wcgW9zVH2udfDWPaBIfywcUznnaMPNBLHTVu2agknNb+4qpBUtWn7Tt37wOu1vNbT6XPnKUsu6srCnFY6qxpkfUYe4Hxy+cIhGAE6BWXwZkCwN4DvcVpXpoQsyauOY+j7SFeWlrS+fAkaXNWmqXFdvXxOtsUygpNYYv/cR55grKeLFy8rY4xFSpZnTLYIBCXmkTDsdTKgMSkwLjSwDNRoUiO4HR0d1wprqNSbGp+cUa3ekG1r5DjE3NOZt3OOv199m1xl8Ctn3fc+8BrFZJm/9h/+kxYX5uHtemlsO8h6NWItZGiJC6qEWOsEpEKmzMDng56G7AUvry2p0XB64rHPa3zTVp08/IIeuO8eiaB9tFXTX/rh92vt6kk98clfhTbLWjpyUO9+z/s0Az+fePgx/cLP/Tsd2v+iBtBhiIMTr9ZIQxs2TguV0Nlzp5QlDd10/zs1futbdGWxox7bHhE6COllSwshKIoima54aFRF/msEvUmtomqzLpdEsq98lbqILC9SBbS1jk2Mq48TrDVaCuhXSpBTMP+AYD2ESM3GKPcrjJ2q1RzVWGtcF05f1Jc/97CexM4tzy1r6SoBJrQWetKHVuZwDWQy1+1rdX5Ra/NL6hKweHRUyKh9biIrhsqQ7zj2mhhrawk5GyCzIQQF78u1iJet03NtOmvnJtM8lP1QyzPPPYccgjHvHK2wrbQ0TZUARhgba4LtgdME2hOsde/em7SbatfZs+f10EMP63GCyNMXzqkxM6GL9uNRzD0yMqadO3ax3XFZI6Mj8gE5B48Y/g9Yj3dOVpKv1tqq1NuKsb8jo+Oyr7nNUvWbp4r22Be/qCWqTUPW6oKT8zJ0oGMQS9Hzzz8nrz/xy7F4hikdq507jDCQcxuQKam4f30eU/6vAuRin7aAIQXKewOuN33ZAdoqZ5hrSu9VwGgHoxKzoERpDsMTGCdHsKLMoUy0sflfMvfLBvwzvwBZm7uki9HHrr9+Urt7bW2FhiHXAHAuK0vhFaK3D//zf6sv/dKva+7YMZT2iNZwWgunT2mymurYU0/q2GOP6wKR4eWD+zWLU2s3Uu3ZulGT7bqK4bparZockwQEoI+g91FuB055EenqwiplrsM6deCsLjPX7gffoDf8zE9p7w98n0Zf/zptff2b5Wa2qV+bVM+PaLBxp6bf/HZtf9d79fTljp4739WmH/4xvfW//m918/f8iL4fXB/8X/8XvfJnfkYJ+5u2r3SeTM1YlMPfDN4Mychyjlb6Wse4rRLR30TQseu+u3TnW9+gFXbUnkUwczL7DpHpGqW1BYz3M888q3vuv09v/0vfp1tfd6/2PXCv7njTazVz617dAd5v+oH36vYHX6fL6qpTjTVUoWWyoNgHhSRWbbytLA0qyCqovalwXo5nDgMT4op6yFMHxeoSqRfcz5HbIdWQRqOuOoash2NexVGYIq2Dc7vdkv2e+Db2e6+Q4V25MqeEIGCN4Gt6alZbcGrH4Jl9ctrWXzDeIlG8GbU4jpWAUx0nkqYVbcLxDvI+BrWLvRrI5sjdUOuDNY2PQ3cc39OPPoQyX9DkWFPOD/Xlz35atTQpS6iPPfGYjh47Kh+8KhjZHB4brTdTyrt88bxOnzohtFEpAcuQdQ5wcNzQMC8Yf4J17GD/b132W+U5hrgokEieFfDJ2jnxz0EvbuNtlaFv1s7x0G5Ze5tvQN96s6nRyQlNbZzVClsXKxhjFyVk6Q9qfGqjjp08hwMaoss4uM68UujlMdIWdDnmKeTlQ0NKJjW2/W4NmpvRiZpq9ZbsO7+f+K3/rAsHHqfkWVFaS2QBwRzVhQ58u/+BB7Rzz25Z0DE1M6sjB6+oWmnoLFtN5a+9Ua2J4G2BnegSkFgAGeGwoiiGPMzucLBJXQO2h0ZHxjU2OaWpbZs1NjKmOBPVhIFyXyjzOe1ZudFJHKFD7nkeCk1smNLK8qK23bFXO/fu0kd+63fkWWN1WJTZVRoF9aFLEnnKxbEWCDAyqluXCHT6vVV11hc0PTOm46eOaue2bVo9d1HdhXXVKiOKmOt1b35AMxtmFcd17b3jNtXaQW/58R+CthUdePhRdfqJmhPbNdKYgJ9oQ3dZW3btUN44pkf3/5peOPCUBoOGxiY2EMhOaWLiJig+ic2uyPSShcle5TlMQaSYK8hxbk4jSSKlaVzSfYjtlndl5eEJysIDeJBBnwEOp9Fo8ijCuTr2+3sE4R3m8Fpf7SvkqbJBpACfW+3Z8pjETY21Z3Ty6AldYs39+TManjmui88f0ercihbI3FfOLejigcs4+57OHj+pAVsTXUrmHrqABr5/qA40NPnfiV4W2Ls4jliXOflcVh63LNw+SFfBOW/fuo04IGNtjoB7AB4x9O+S1JxkrFxWKYyxDxaEddB/W68PQW22HuYIXixoX6VMPzo2qrupOtkPxTSbTZ1G57qtROdXF+F1V0KXRkZGdOedd+kLX/iSIuTNi395gE/jGoUG3teUIOO+1lAAfL2hxuQ42yltzcxMabzR0JnDh3Xi0EFF6NmVs2cE4Qnq5vTo5z4PnYeMaJz7UwKTbQNoy4jua4DLr3tfUwQhKHIoyA14STt7RIJaKkLprDFkcn3FmGtP1nH12ef17K//lr70r/6jnv6tDyo/dU4ehyGQiHPD4focLxnzz+fU5jb4w2cz7AoWaY58iJHIMeIec4dd0LP/6lc0QqnvrvteoR07t+qmW/YCN2nPvt3atnu77n/Da3TXvXdr156d2rp5syZGxySMxgDHHWpVxcOg/PKqGsNI2WIX6Gvtyqoun76sz3/5EQ1GW3rb3/4revv/+2/pzT/71zX5qjtVoWRrv4JU+EhDtDdzDkoaeAS9pyFK8Lofe79+4j/+E33vP/tHevDd71ZEOS1zQVvYmxth71Q4oHf/7F/Txjfcraefe1ZD+JHjGAwKBCQjcDDnOGTkO+65W4594LVeR/VmXa/7ju/QXa9+tZbJ2ha7azpx8ayOnDmlB976oNoIdYfsWpC1QHtXUOQM8i6vEQJgQMaIYt/zvvfqrlfeXWbLl4horVSW4cAcSlghA7fsq0cW4hgEsmNUhhjfZbuSY734XI62XimFhkNwtRKdVQ+WyaIMf9ExZ76Uctr4+Jhe//o3qFat4VCPaZEAwqoIHaoBLbL++fl5Pfroo9xflHcebB0gOedK8KyjRrAwNjauy2xjrLKPury8WBrLNI1R0gyHlGoTdD10YL9+57d+U1cuX9Dk6Kgu4wAa7FGeOXFKjz/0iC6zHVAl2q9FiWInDXAarXpdgv7PPfOMrs5dlfFAvGydAp8CMKc+RflwfGoKo9vFiJkuenkcnwOsDchK4Oq8h2sFYIMYFKZqkKSgiVPudA1wmFEcdPnKZaoDa1peWibwuE2vfe2DZKmpnn7iRV26tKwldLjf66qAJx7jmzDkkOsNs7Myg2tBQ4RBzdlSeOaxL6mVFBqsLePYB5qani4zctihFsYvo+y6iGPvddcpsS/oxMnTunJ1kQzpspwCZCgk5DRn8SaDq6srWkOGjK/LnAfwDTjZJInEUjUgaAsEPgMyvmE1aL3fYd6uYnTSkonCqMCQ4hUYs+YiRWTAY1s3UJVa1r6b9+meV71Sv/nzv4TRXSDMHOJse3LOaQV6VKsVeNQDM6ejc+fl2Ac/RTX89eujAAAQAElEQVRl396d2OkuAV9CVt/RK191vyIC6hClynrL+sCv/hsC9TNUOfbrqWc/rvVsUU8+9ZjGdmzQ6OZpbdy6SVniCXjv0t5bd+ryqU/r6GNPaPnSQI3GtNoj44rjVAJnCT4jM855VlEI1ORZfAheBnLc5t0nWTJwzl3bP7eATtbeaZ2g+yMf/LAsk3RJrIK+abWGDBfIG0EMQaSYZ5Vqx3CQyxeBQKaiIgs4+AicxlSpNLXA9sM8JfQVKnpXsVMrBFzD/qouHD2p3/j4l3T4ck/xrju148F36+Si0/Hjl5C7TMNBR84XKvAfNXQphX8jraaWFxdZaws5SsoAxPQxjmPZV82sYlOJE7BySsHPAtFVkoub4NnTTz+tAaX1FFtXg07DTk8RazI5dE6qYkcmCVhNt5dINJxz8KtH4tQsbY99CDRinvOrC7IPgWbYn0LSJPbJbIlVEB28HzZSje/epurshLJqrMi2AMCpSsKRVGJ5tlBitmDS8abq0yPyzUTN6baurM/r6PkTOnT6Ra3FQ936xnv1iu+4n7XoT+/lnJNzTrI3R+fsRHrZtb7Zi7bWsISvtjEi2FWcSfg65fxJIc4zv/cx/f7/+S/1zMc+obYrtGfzrHqLV/Xxf/efdOyLD8m7XIOQW9c/EsxAvwxUyDn3MpB7yTClErzk+ls6tQFuwLUOVsbNiyEGu6/EFAgHFrOPmOEAPvuv/70OPfyIdhuz6wlZn1OAwS6N1MHoLVNyXXOZskqk0KiqNxjibLtaY4ocZVlZ7ukpyt1foCz7PEb8SyeP61OH9usAjmIUp/3+/89/o9f9xI8p4Izsk5gridNK5LSG8UqiFEXLBQkkL8DJIcw1skjHpb1rjYYCwlfkuUIUyaLxwh6wDqWxVqNMb/yh96lFhH6OEpT3ASPhUV4pw9ALhZsl6+kHpyqR7hCnWTBZd9jX9M5tuv219+k1b3+L3v7+9+l9P/4jGtuyUWvZgL7lJBI86GO8p6amFUeJ1tnjtDmc86XS3HHb7UTdQ1BJeB4rDpEicLDIfA3jY4hE3rPOTJ5jFEfKiwJF72hgGRxKVSNI6bNnuHHjFi1iZCzjXqVSYNsGhkXBOnKgjyOamZnRzftulg++dOpXr1xVxr7b3r036Y7bX6F1nMZVovn+YKCUffuI8a+NUci+8tOAnvZdbQ/9CvAoVMhw8t7Lcc+Cnxmc1/TUpJ548nF97jOf1rNUZlYwWLOT0xqttXTswGG98DTBU6fHnnuhJo4+TWIi+xnt2LFdF89f0PPPPlfOF0IsSM4sQXFag3/wgbLn9OxmKapokb3Lbj9XrsD8keTcdZACtDS+9y1bQe6cpABtYYqwrjTN5dDTKBSq12ICqwXNz19St7Nso7Hfe5PuvecNmrva1ae/+LCOkI2tLM1rbe6yorwnN8Rp0raHMZxo1VTBUL/w1KPqLl1RC3k3XWlitKMowPdVuTzTCFnN7/3Oh/Tw57+gKTLpnCrLRbZb7LMUHZxvvztUBl8zshoHru2REcUY8R5OyXkpijxBTFdR7BCNARnzJV09e1of+43fVEwGOjY9piSNxSDgl8mCotz4BAgZcI4xyoGCxqanNDk+ofMEWRXo/yqC7mcOPq8Fyv4JRj6A99X5OWg+FGKsE8wzS3A+unlGV5fnZA7pMBnYAGe2ffs2BWzE8pUTWls4RzXtkt70rrcT0F3VkcefLTPUDhHUHa9/raIkUtKINbFzVnfed6cWrlzU4196Us8cPq20ca9u30tZvbFBQ2gAk0qnZPJl54VU4mJryrkYotcD7KwdAzhX2X6oNRuKq6kc+LsYuQhB8p6tpsO6cP68TD6tremycwE562kNvex1B8oQto79t6hyOL4+tB6UNOzhNK2qY3DixAkdB86RdZ44cVEX5ld0Gtv1uYce1dab7tQP/eP/WW/74Z/W7jtfpx/9W/9QnbimZbJz2yd3zsk5zzzoDfwdbbeUgGMVpzky0iYrp8KFnsbBKwbvzSQt1TSRI9BdW19RjOOO40SVtFo68kW2ZobIdjWJtWS/tQ4tCvhsILSizfgpfUwOTNdzntta1kg2agTQWzdu0rY7b9Yp5D6qJOCVqUXWbh9GPEcQvrK2rr7Q8kZFbqKu6sZx+WaqNUI+j9OujNVVH28qHakDDaXoQYH9n9m7Xb1U2rBvu8Z3bNSWO25SNM3a0AuvP4MXZP3KqHZu8JUb3+jEJPql8NI2DtIBGQC/VPDnxGPP6OgXHteusRndftPNao62FbPoO26/Rfe/+pX64kc/osVzZzTMB/qWXgivXgrWifn0UrB7N9rY+R8Lbgx4rXOBIcgxRClrShGqJtd1DM8zH/+0psZGNDrVVuGG8i7jWMB8yREV9lQo1KqsuaV4rKU6+0NVjNv6SlcnT5/Xw8+8oJM4j9vf/S6997//h/qOv/kzev8//Hv6y//f/1Hv/Yf/jba86QFF2zZpiFDnmNegWL7w10BeoCGPYjCbVBJBvJycA+To4WVxUlSIlwMbyXv6cZZfbxMPvdVOZL+DXa/WaSdFUSQfBe7nGp2eVJ01ZsEro0/OuDZvjiL2MN7rQerGXlk1oRoQqeelAqPi4ghVEpnXsqo4RUc/AVEUyzlHI4cTz8vvf6dJiuEa4MwjFDtW8J5jgsKmMqMemCuhTQ2nFzF2jrIyCA59XV2MjA+RKswxPjZJn6omxibK6HuFvboe2aNzrhzPe083p5HREdkHy2Zx7HMYANtGmMOBW/R+E059bHxc5jwsM7A+esnL2jrnNTU1pSaO3fCzkrxj7NjWxrGPcbcxbidQuWXfPtZfURonmhmfUnd1XRfJzPfjzD//6c9okYCwwCAH1mhyZsHM9m3bND4+TsZ6UvaVo9wILicxbwix5CP5pKI2441OzGiJ8vB6b0hwY4x2co6mQAwPArJjd3PmKI0+8jskUFFJw/IJjXMJbjebFTnfI/M6p2G2orzosc4JveHBt+guss4Tp8/qxPHjOn3ymF488Jz6q0s6ffSQRppVNXCuj3/5s7p6/pS2UcJOg5PDubZwLAMC3w7GswoPLxGozBNA3X7zrdo8s1FbN2+FNzHrXFOt3tYq9BmybWJLjpOk5K9zAVxy2RoQHI5D5ThO5wslidc7Xv96rREQfPb3Pkxps69qGsslkfpBpQzaKmUD5lzjAbsE2TmB1Cp7vq2xMe3YvYt1Tmnzlk26mYxv//MvaAV8Bxj+ZSowa2ur2rZ7h05evahNsxu1TLa+845b9eyBF5SwptvvuB3Ht65z505Trl1SharENEEFpNcLhw9q487tsk/RN+uBQOc8wccJbUGvNhPwPff4E7py9qJqE1t0x2veri23vlJhZFoZW0r2jYg0ChK8S6JExkt5p8IJPnn7I++9nHMawNceWXmlUZNVqpzpcBLJjoHzFSoav/iLv6itW7fZcJAjZ7xIc1RI+ujQwvxiqas5zryKLi0vL2uRbHZAQGH8sEB2DZqsUa42Z2jzLqNfOfP286Add9+vu9naayGXycy0qtMzGkapXK1JhWCgJfvw4qAnZ//AN3jwZiEV6BezxnFK4Am6HUcRS3RaXFyU3Zti3zuy9vQzPVldWdWQRKaKM2+3RnTo4CFFEHoDc3oVnHvJZBt+Z/Cv0WxofX0VPsWaX5hXvdHAVqQl3foEDT22l/oEsk8fPagl+ByFSPYyvu7bc5Me/8JDalfqOrj/AHa90BwViEeOPaf9BG1PnDmkR069oCfPvagX5k/rwOI5nSnW5DeO6uLaotLJtrJapLNLVL3obVs8zjuBof5kLxbKKhmj+IZQ8NyAh1//hpgqgUfuJVAOxQ2YIsAcRA9a2G0TvCMPPaktE9Mam5pQiIM8hsiEozBiVyPVaqnWiXzT4Bn0T/i2Sa9DebA/NqQdDez8GwHVAqwOT641MhqwFJZT4DQ7CjBvePm8+ux/z6Pkxz7xGV398hM68cXHtAHjM0NZffedd+johXM6yp7s8aUFHV9Z0EUEpb15q8ZQntEtm9VC2KJKRWcpRR84+AJZ7S69+6//Vb3px39YY7fehBP0ypxXB1Z340gdaNQFkSGGO/NBuQsqCq+UUnySBbIQB3669jLe0K/kkd1x9kf0kTJIa0BX6fp9O3G0D7mXge8XWltZ11h7hLteMQoWpaniel1j4N1FoXPoVKAg4lUwn/Ha8M0Qziw4mbPPyZoyz5zMkwFCYeMkVkGfIYol+sVJIsd6PDy3EncfxzdKKTrPC6WVFMOeKNhz75XSNomT0ukPMRohhLJvCh2blMYrHJM0Ad9EVXC1c7t3HoexgJHyzpERrsvOLTt1cqDkBCFLpd+4cYPue/W9WsUoee+UYcjOkrmkrN1KbaUBo6RX0M95X86TEdQtYGgGGJRKtaYkrZTZy4B1OMZoNVsaHRllHbH6yIBY/QSOuV6rcd0vs6Kx0TFNTkyqguH70Ac/pHNnz8kzhy8cR18aq42bN+umW27RPHNduHhJNp9og1RijJ0yBRUuVq01ql37bpWPUvUtozVGO0bzvqRjiGJFaSqQJ8MsNGSNOc6hUCEpZ0SDQh7cRZUsofKzuraguYULONJF9QYrKtwQXG7Vu9/7vRqfmpFjzE6nqyMvHtahF57TH/z2b+ixL35al86e1K5tW2Rl3KuU7Y1/OXK8jsEcQB/j5dWrc+VWh/UfIhMXLl3SWmdNZ8mCut2+BlRJAvJXuCCH7K9SnTE5iZgzeC8H+3J4YLKwTnUoJIne+JrX6I6dO1UnSHnyDz6uhCyzgiwVBJk5civ6iI68NUSWe8OBCgt+CIIsWLJ2LTK4OBNbAx298tWv0jPPPCNzLCZTz+9/XkdOHCewnVKj2VZwERnkuJ58/Cndd9994H5Gjz/+iBJsWrXhqGwsMP6qiJD14FverJvvvVu56+vkgQP6/V//ZV08d1LPPfGE/tX/9n9i/1bg4ZhGN29ShKwvrZyVr5MdTrWYq0rl4ayOHX1UJ44eQR9SJazX1h7FsQKOz1TSIIFmVk2y71OvsSfegxZDdErOI+6FPkPgeJ7trEpak32Is0AGEsaoIL/WpoIDj+Ok5E3OgA5ay0u2rTGPE1xaWNLVy1d06uQpbSJbNn3ycrItojnub922U9/57ndqOH9OZ59kb3jlpKLssj75gV9Qqq4mJsfAN4gugPX08s5ptN1WHRwGbHeBKY8LNRp13XrrzQRXm0udseAzwuE71lIlOVoloFjF8d52660EVovYrhU16w1FPqhktexlMi10cYTxGqqRRBl91ujnnCtpkiF/OfIZVyuqT0/oFHvocRxhV51iH6mNXTLdfZZyfq1VFzfViXIdmjur+tZJxRtHVEzV1R1NNJxsaDBZVzbTUKcd6+zVC1RvFuSrsRbtdwqYJzL9ziVv6H0tOOfk3FdB7mtbfM21Q4FfCkKlmUR2T8wCE2/0cM7JuevA9O4G3LjHUdyTnPQSKLhnMMT4FihxNQ3y9jscwwAAEABJREFURKr4cqXMUwcFM5JCaSu1umYxWo5F6k/88jDImAQ+5Xh2rvKewOmbDW/LMKClClfI4Zio6SpbW9SpZ7+sj/7Hf64v/6d/r/2//Cu68KlPyr14TOHQeQ1PXSUaH1ISvaoaBmzT6+7T3e9/r171g9+nV3/f+7T3zW9QY/dO+ZER2YckLpHV/P4HfldxpaKpPVt0y3veoeH4iHoITVFEEtHtIHNyGOUCoRSC6wHugDprcTTxHFEy56Apa/LOyZVtvJzjXE72Lv9wWp5zX0ABOOc4dRJ9A143K5w6wamiWHe/4pXqYQRqOB3DMSDg1ZGWfJrKJzFGEEsn6ENfB3hwDDjXKETIeFw6poTzNMSKuO84z+WUoHwKXvL0ioKs9Ic1VAEuEWWt3fv2ykqCVRR4gINULplIdihvDSmf4blkQURgPNsiMPsUoqQcr44CJ9eNm+2zmVxNTEzp5PFjsozbfnikSwaWxKms7J5hyBNwkE0ArK+uYNjWdest+7QFAzU5OaE+c9pPap46dbL8YRaxBlt1XjjhBxXjgCfIyjvQah2H5sTa4EGHebpUazzrqsLjOAQ1WPvpMyd1kb3zRrOmSTKxGHqamvXYerDsf8uWbXr0y4/osYcf0zoBVeSgUe7gRV8ZDTdu3QoeEzp9+owW2avE/ijLC0kBGl6DnPNZthhGqUz0LDCjVD3AsefgNkSmhown8AlxIgeuMU4ANGV0ZSA5/phxN3oXXNVqDVmV4gB7/3OU1Jcpra/jcIfgs333Hu255Q7tufl2TU/Pqk1JMiK0uHr+rHZt3SwzzkbvgqBidGICXHNZBidkwJz6lStXtHHTZqUEQibnDuN5mW23qwT1y+zVrkHT3jCTM37DiwRaOnA2OWPBMvoWeaGM8QesuwNBuvaddJzBWIAeFy7r+d/7uPCHquZecYw8AiarQ0r1ISsUDyXHmJ45+mSbZ44d1yJlYsHKBnI40RrRq199v2xPVhCn0+voBHvkNQLH1syoWlNjOv7k87rnjlcoAv/jx49qB0F9veqpWjyuuQuH5bqrSnGc9cakuvMDfebjn9O/+rlfUzy6Wfe+7g0am53Wu97/fXol5w75HKxe1pCqRLUYKu5eKsc4c+6EFhfO6NFHf0W/9+HfVZc1go6cc4rTRAPk2SpKPYIg74Igi5K0gv5FwleznCD7Zz9p/Ku/8ivaTmLhWfc6a86hcfBBkisdeBRirTP/8tKq1gmGBtCqTyZtvmFleVFj7G1HTNChUtGsVVSNgjxBVYtKaz0Z6thjn9Txh/8Ax7yqA7/zb/SZf/P39fF/9rPS/H7NztTUajcVJbEcchBM/ryXZzEJOIxD7x6yzyXYSCE4lRU1GvSo6tTrVcXQWSoUmNd4tEzlYMOGDUqiWJcunFerhcMGrzgOcthxw7ugPdMorcRaWlmSfKGV1WVlVGYcc9h1wb0C+o2wdfLUsUNaYH1gqfWlFfBNNLNrmx459LQGCQmP76kfMo1uGFdRZf31WJV2VVZxrtaqKqBHTqAoeFghUe1TKTG9WV1bAcdzCpKcJA/8hX+7QuylqURYvDa/Yq8WhssqQh/oKU5RJJw74b72Hz2mm3B4Gh+FCMamgh5/Om8zUgbf1mgYa3RfzmcI5UP6/D/5l1p55LDuHN+iu/bcrA3srYR6XYuU9Y4PV3RxcUkp5dwt7BlvuP8ebbnvXuUT41KjqThUtTYo5LJIy4fP6Yv/9Bf02X/7yxgRr0333a+9P/qXNERQVVLK2eKl8lzf9GXrMXhZg0Ims7L7BjZELl4Myd/yPn8YH7HGENu9a5CXn1PIfK4Ep/LIBz+iuSsXFCOAQyStj0cdIOwDV5DNZaUjLw2hC4pCkEdDgg+KcaoJhiigpCGOZeBQOofCueAV0ljmpO15zng594zGBcci8uoT8G1hj/h5nEYBPey6i8EynM1gW/R/9epVra6sykqBA8s2MGBJkjA3Kkcff30uM26m+Js2bSgd0Y4dO8s9cBtn/wsHKLWtqxxrda0kgYNYPoTyPMfyeR/UxDFZUDBD+X2ezP6pp57WGtsgztEasEjeM2e43tai/E5nvawcVNlWMR7YfDao914hirRr12455/X0M8+ow9quBUup6s2GemSrtt52q6XzVAS+/KUvkYEdU0ZgMMCpQX6xB6U2MnXTTTcZWcrvqy8ie2AkZxMhtxZkdCiVxmlFs5u2qdoc0/rAa7WTyYVYEfwxQXHOpCOzXiU45xjDS8V1MDNTBBUwqdUY09YtO/Twlx/WC88/p/XOinoYd3O0Iamqg9w8C13jJFELBzikCrFhdoa+hS5TRq81GorjhGrHUEvsl0bQwn5tbhNVqi3btso+wDRCafV1lMgtiL58ZU6LGNArc1YVWBTqA96pHLRzzmmAY++x929ibHQ1euXgG6cYUQiQJLGSBB4ShK4xxoUDR1UBBxcCJl3ywatLcuFwYg76Rv1M2fKacvaHhTFPFbRGsFSJYgmHb+3FvOfPnyu/OtgdrGmYdbRtxyYtnDmti/MXNbNlRi8886Sa1apGZib16Y9/Qn7YUjuZkIZBPcZdXSU78wNtoqLxd//eX9Xb3/EWzc9f0V13v0IBnOwbIatsBV2ERgeO79cjD/2BPvfRX1TklhVVU83ObtKDb3iPfvTHfxynVCnXUsA9k9nTp09rbGwck9OQyV4cJ6qy/goBUJrEnKc6QyXwX/yLf6bpyXGNj7Xk/VDr68vska+rUqmBQ9AQmpiDt2B+aWlR82w59cH90oVLWiLIKvprWiYbHXbnNTNe4/yMNk43tHP7lCangrbtbCl387oyf0xbt49q87Zxbd02pR27NmrDpjG1RmrM6wiwr0JSJ/sn01vAQ+OtGzapgCeuXF0u43NK0GtH06dqkmqCLHlsbAweJ2rAV9tCe+GFF8q2R198seStbWktsYcevJcYqyBgD1Ekq4TZ3rpVADudjj1CnvqKk0QW/AyxKZ4+gcDkkRdfkG3DVHykhvNqt+uaxkctkLUH9HedKoUFw9anj8ybjep2O2IZjBVLDh1zBZIJ2BHYvWuHlhYXCbCGtHM805/+y3nICnzrIzsI4b8KX9ORIEdxzk2TNozMTW94jTyEePqFg3rkiWe0//Ax9pCO68jJc9r6utdo5513a5AFZS7I8Y+ef6K3c67s75yTc45zAw5/1BtcSWDkIfzRj3xKL/7Wh3Xf3bdpa2tUUXcgi/xTBKoSEOTLK7pCie7Wn/lL2vzG17KfPKkhxq8YqHTWnsxI2MvYw1hosf/ZF4j21nXzm96kydfeq+qubRpJWnIYUDNMEiLM/NfOVb6cc3LOlef2J+ehKW9OZHwDCvpIvlTiHKE1KHImBLhUCbShiwr4UciymQKlM/Y5eRxpkvV14chBPfPB39Otb7hHtfER5ThjX6+o0qqritL4ECkAjUZbIcSyOcW4dt+jKOaooziR80EJe0txtaYY4xZhULrMEdJEIY3lUFzIpNyz3gDeQJcotopTiyqp+iCcq8Bp99QhK++hIBZAGMxTmnUsAvbgHDDCZGM2f4gSeZTOcFolsm+1xzU2MqGIe0kUKRAwbGEfdCMOfh4lNwNw9uwZXb58mX6unMuBT6vZwrBVlKDcrWZTzVZbe27ax3FELx45qqNHj0LDgjYpR5U4ePpNTk5xr4phXMM4ZDxzPCvEUmQ4ee9lwc+2bdt05113kd2dwKDNqV6vk7Wlsu/BTlFuH+KoqhivlPkPvbBfh559niyto5Ur8+oTfGRkSYKR9sGlzZs2yV6n2fbp4txy+B0TSCk4DZmvD28ao7Oa3rBLRdzCqRcyI+3JRjTsKid7cM5JjOfl5Jyz4WR/A+eBszSOZXuZEeO98u67NT01rVWy3+WFRU3gPIxGpyi3bty4kXUPcNbLmmY7JoLmNpiVrttUpEJgNGRvFUfVJRuMfFANXg/JWGyuRx9+RNWkqle98h4dO35C585flBlXM+QZgVvG2pbYAungWJwLGPFWSdsBgUSrNYITGhJsreuJx5/U4UNHWF6mCL1q+ET2gzAFigg3JMdys1zrGPIiBicMtB9rqDI7otrsaFmivXr8rI4+8bwOPPyEHv/cF3Vk/0GNj4/r05/9rF48+qJcJI1MNNXtLevMgec1vWVMeb6mqBFpx77d+twHP6ktu27T7PQerSxlZGLzWiHLGwzX1WimuvmWm9Ua9RoM11S4gZ57/kl95KO/qyeffFir6wtqt9vaQ9Xjnnvu0T4CNwuaonpTaXNKG7e+Um2qAUiYHDS0CkuX4K1KZbNaryrCcdszli6TuWE2UL1Z1Zcf+oL+5//lH2uWEvLGmXHFLkM/mpqaHgenmta7a8juuuxlnw8pj/DZPoB54dwF9Qh2OuhNRBDTSAbqr53TzIRXNV7TxpmKJscdUFWt5jQ93dbUTFu1RkCvFhSHPvRZVxTnzFXV4vIivCvI+ll/iDRwTmmjrpTq3AxO+tSRI6rXasoJLDz8Ss0OuUIhFKoiMw6lKpSr4NgnCDa57+JcX33vq2WB7oaZWei3Ux2CayHjKKKGyNAq8jNKILBGFS5i4FWOGXZJhcAvl5XrTT6cc9p8216dHSzrqQtH9ezlE3oeODp3Rv1KofnVOS3OX9L66pKixCtEHlpLFexchj0KJuuMsYq+9tDLAnuVsAYxkWMdi4vz5RZFHCJ5I/SfJ0BPYRe+7Smtomf9rH/eaur1P/Fjuv+nf1K3/eD3a89736O97/1u3f+TP6ztt92O8YmYw8mTDUhBMqpeBxvDQNdfFr1bJmlHXb8nk94bwD13HThcf8Ox62d/+MEpxRBVBtKhLz7E/ts2ra7MKUNRs2osl8bqENWfYe8y3jCrt/7lH1d1dFzdSOqmXn2OAwQlh5mG8zAghCp09NQx3fWut+rB/9fP6Nbv+24c+uvV9YWyaCgWDUrfCD/uoXRytLEj49AQIba/MnGWnGTzlCBx6QCVL1f+tT+cMRQyRV93DbhFTx7mqpDFrJ84rZXHX9Crv/NBVTeOqzbWkq/EGqqAtE4eBxwniZI4URQihNeX87jgZHuRRvoByjXE6PZRoIz7Lo6UB6/MFYpx5BYk5dy3IwPIcM5VlP19NdGQ/rOUyxbJCMx45yDcw9gPURBT2sB4IyhjBA7iZYpTKgvOiEsV0NzDu2q9pgrjrVBOq1RSdSl5V5Iaxqqr6akZ3fmKO1UlyLAoehnDco6y8IBgwpQwimNQ87KymBhvhD1vazs9PaXbbr1NI6Mjsh+XOUo1yZxhfL29KWyKE96AUwveUwo/rYsXLyqKYlnULhXQvcCZdhW8l32/1cY9ePAgtibDCFaVQF8zNs1GU32y8QijcPbMWT38+S/KDTKFwskMUQ/DlYFvgvGbRQY3btusi1cu6eSZk6XTkJkI55XTfgCxs5BqdHqj2hPTsqzdDBuetwziPHg5Sa78p2sv1u3oL8YpALtpuE0QbFwi+Dl88LBqle6jGgAAABAASURBVKq+9MUvyn7C0sHfEHml0HyBMvwUtFrDWZos1JtNWYDmkJ9V9jcto+rhfCyLsayqQF4sq2q3WpSlT2r/gRc0v7guFyXK5XAyfXloGEIsyx5NLvoYZuO7OZ01aJGDYATtDKcqGWYUEq2Q2berTdV9pNEiqN9dl9kLk6mFxUWl8Gp9bU2L7PGeP3ZCl9n66hMEVkZb2nznLXrlOx7UPd/1Vu265w5dXV0sqyX2bYvvfNe7yr3jCZzgqZNHNGD/eM8te5ThsFbIsj/42x/QOJW7e+56QAf3n4Q+z6vTLVRNG+hOoLQ7R2a2pGG+pEcefQgn+0VFSaG3vPX1+umf+hG97Y0PaN/2LRqvjmrYb+j0lUhn54cqokgDlGxQNNEnjyyxavjkvVecJJqZnS2rW33k4gZk4h+Zxe/8zm/rl37x51WrV+RdpmajpiQJWmVdo2MjqlYryNUqgcSq1qDJGFUSazNE9wb9jo4j6/Nnr6jC/EMy+XbT4yxnNcb+8PZtE9ow25QPPQV0u9kYUZJWVWFbIaFSlw9zLUPvPuM4n8v5TEJequDiokCfoApBfExpukPQvgl5XqHa1EV+UuQ7IFcFkjDAKZ4AD/sAHN1lH+Y1navi9MfHJ2RyNT0zo8nJadmrBg4O+zEsZaUrkxeTHXP8VtXrUQGJkauFhcWSlgPWmkJH76TMSz0s3+iOWT2BE38xLOkLC0f15fMHdDV09fCRZ/WZJx/S0bMntLy0oIMH92v//v3lVsyRF4/o1KlTusIWUoE9885pjooiosxavZxzbAO0dP7COc4lb8j+iQFFR7r1TYEJnAp5CGJE8ZzHnNs+QO4wwUZR7tHsm77xH/DNAQHSBPVDrPrUrCa27VJ1cqaEfpRqwJJMyax9zrg5C2ZmRvfKynOnr76sFezlVsAQeNoLAU7ArTTunIMdcxYQ6waIc4Nr19bOmFrQx0Bf88osWiNDSkfbOnT2tFYuLer8geN68bmDevzpZ3SVCHvfW9+o+7//e9WPE+WDHDrBFnCVu3YsnFOOog29UwGuu2++SWG0LrUbOPEg5xNWHSl3MbN72Xo5EU2/AiyCWzlQANfe5XP+2JjOOdnTzK7tMdd2KMEFCXDlaJIdrp075rX5pCGKldIsP3NBFx99Witry5rctZU1RSrSWFGayBxcILjyTOgdfUOQ8xx9UJTEChgZ55zEBPbXjnLwjewnB+0QIpS7onq1htIULMmVxxA8QTPYwwO8jipEtQMU7+qly+xRLcvR33tf3k+SRO3RkTJ7rTfqiuO4HMNYf42PcNzGoU9GmSyDd2bMrTw+hfM+ceKU1td7zCd1cJIWxW/ZvKn8TjEKgLPtUoI8rWUyEXOUHQyJYz21alVWQouTROZk6/W6GvWGtmzZgiFcRXmfkf0Iha3R8O/3BrJAz4egO+54BQZmXMfI5LvdnqKQyAcoCche4DsxMaF9+/bpKnu0p06dVgQtexit0vk7p4nJSY1PTyrF2H7y4x/TiwcOKPEBx9Rl/hX1hn31lcnFQVu2b5Nlx0sYzjnK1N545iMF2ssFFS5SlNa1efteHEmstV6mIU4uYNDEWjMLwMpMyCuBvrKX9/ylL2NluVNAf+979X26dd/NOk729MiXv6R+r6OM7K+C4bUxpsjKTYd95GSOvdqA7ypKYzqHgbMRh/DZO6cBTv0M5eHTZPYL8/M6d+6s6rRfC6mSkTFkMNE8AdkKGY4PQXGUlOBv4CtpmW2XS1evcGZzdPXJRx5SDwewutqhLLykVSo7OcFg58Ap1buZejirDNxCvQJdq5ocm1CLrLdVb6mgnj+g0mZyW4HmynI553TnPXdr3017dcftt+EI2zp58ozWCEwOs+Wwad8eVZzXJ37v93T18kVZ9eIW2n30Dz6up587oM07b1JMUHHp0oKGvUhJ0lajnahSTdVuVfX2t72DAHOayk9FX/rCp/Rffv4/6D//+3+tL3/us+pS9n/Nq9+oO3e/QvU8VrWCI8+9gk+UEky54OFpqrRWl0dGGwREHp1Naqkmpib0zPPP6h/94/9On/rkxzXSqqkRItY4gIZBBfz2TrKq1xoZrEf2HDTu5wNZNm/Ot1WPNA7MtrxGaplGm5k2b64rqaxremNFMxtbCvFQDnrWGw35KNEasj4MXotU+tawLwH6eZcrZb7KINNgdSCnFg5ti5rNzWq1N8gF+nXWxEEVMvs3vP4eZfA8QQ77yNYaPOsYH+lvgUqE3clNhhipAh0mpqd1/PQZjU3PagJ9T5JUpls1jhYUZNiD/LpdEHq3Zw/BF7wdHRu9FvxiSIboUsbanS+UEXgQ6xC0LaoyUlN1vKG13po2bNmoTTs2q9qq6yhbFl1K62aLms2mdu3apVdSVbrvvvu0m+20bdt2aIZtkRESvY1sJ8k5tACCc4wIYirwqWN015/4xaD6o0BMXsiiWQNz6GefO6SnPvJp+ZUuGBTCMuubvdB9Geil8xReBcIojl8BBZp4sUaOeQmOiMbmNDAsoe/XTOUYG6IT6SXrXXX3H9Wx3/+Ues8eVg2D6iWeS2Ao2QDOzgDO1yHgi+yr2B6TMcI5buqrr1z5tQiXSd/Mfvb4K+/WWRd0lcxu+u5X6Tt+6qd030/8hMbuuE1dGCIU2TvGwAI4A5yec66c1kZlVkYsMLmZ8Piypdt9R7ugCCQjfJnjlmONjmtOr78dggcaUKiga1GO6ewv41sTo09OA6haPrd1O3vAc0c7A7t8Objy0jN2QMmGlDP/4D/9oobr69p71ysU4XSjpELwJbkQ5FkfC5BnvIL1WfDjPVeAnJM9DhhPGtgl4GV9nHgxBy1lwAMZfTwPYh+U4zgiOnvGdMCQ8vE6e9KVNMWZr2idPcsBhqEPWH8zPgOiZ0f/IcFWgmEKXBgukivHhpByhXCo67Lxl3Bsd95xp+zDbxcvXCIZHZYysba2ipFf0ZDAb+u2LRobH1OjUafkflHHjh9Tj6jd1rmGAbGMvchz2XUCbqOjI6pUKmQAk9q6dWsZhR88eIDqzaqSJOFZVSZXxshxytA7UexF8DiC82MQhShwAElwtzGjKNKunbtwiJkOHT4ETkNwaWDomlqgJD3AEWG9NTU1Saa3X1/49Kc1f+kyt7zMEA9KI5TJ6NAg2Jid3aBqWtWVi1e0urSMA+nI+Cx0Kkfm+qQds1t2a3x2t5b6XvMrA1B1GpLh+iJjXKgJbs45eSBAZx9V5JF/k4sKBtKC56X5Od1y8z6GpU9wGOFUy2tL2rp9a7mfHjDEDvlhEBWMMz8/z6mTGdbF+QWtQ9vz587pFI7c+CpkZZo11mpVrWdOaxjgIoo1yAsZv7vgZxn9sD9Uwtg5PInBpUIVwzJ/G2MNo0/JQL/98Y9qnfUuMkfarCmpJjr2+DNaOX1RjbiiGnRKCBriWkWCH63RUdpUJfBdZ551dGF9rUMgdlxzC4tahA/mrMqvLlHlqVcasi0zo9mmXXv1mY9+SguXruqB+1+jNE30+zh2Ba+3ftd3qkBW1nAks+wFp9DQcC7CgKrNJaVUjR5/9Bn4ekSL84uaxRlt3rRVE8jjwuKCjpCJ/u7vfEi/+5u/q4984MN69ulnkdEryEpOICa5JFEHnSjAO2U9SaOqDs7v0aee0N//h/9A/8c/+d91nv1dq2Q0cfgpvKyDTwUcq9Wq6gSmc+yJn4UP62TFl+evapkg5cqVy/BnSe1Goqmxqm7eOa1tmxuq14aamKiqUoNsqYFTvVnHthXyBHpdgjOYjINuaXJminYVeYxHD0c9JEAu+l2ltPM+VZzU1WqOE2QPZEEdgiHlXURrRTft3qSzBw8JhVVe8j+HTbFmqD5codTv0JkKSJj+WBLosEVVtsfOXbioPnalhw+we6aHZkPMJpS2RkyBPs0QcF6+dFHmTC1wsYDcjh22Gvr236x2V2UOvQqdAoHKObbjRhoNXbl0iT4dbaD6tg3d7yArUwQSdt1uj5oIs65EHt4757m+BoiqWIbkgpy8nHPKsD2WNHr9eb2cUETJnLLBQfbw1hBu++1dI5CKbxGR4vpA4nijy0tOr92ywa6BY2CHMgYm8cp5bPc5lO9rHV1WKB1keuI3P6iP/et/q8uPPaZnfut39KVf+jUly+tiCAmi6cbrWjduuRI2sd84ILozgbjRxPoYcWMYETAURXtEr3rf9+ptf/1v6sGf/Tva+87vVGXPLVpOGsqrLYl2zjldmwwc7dxAdg+w8xJs1BtA8/JN+7KdXdDWDiWUqzdUcNCSw8mdP35Kaxhmo8lX5zK65JSEMkU4txxHGJCacrqvjKuXvJjDHjJy4TMFVDDq9fSf/9d/om0oyVb2iKpUIqK0oiRC2QJC6YMiH5UO0pVC6BHQQhkKY0o2wEhl8Ml5p3Jo8XK61r7kOdhipMXL6JwTnRdIdfBeZtSjEBjVKzgvTzkuoWT26tc9oOXl5fLayp691XUNLJvGUJvzYkT20dcwNigc/Esiw6/gtuE1xDD0ZBlVD2OcY/hfYM+5R8A3NjKCAb3A2EvyIYCvk5XZnfOUC8dk0fosdDA8X0DOrWx2lYzZsjpn+EPbHDqX7cfGZG3rOIUdO3aozdiHCRAvsvVCUxltPIoLViW9duHQdxG5P/fcc1qkhBgMZxrauAaLGCj7oZFbb7lVczhJK+E7aGTBwQClr7FtkGGEJti3DdDvsx//hJ5/4kn1MLyONXqyDKIXlp3JM3Z7ZFS2x2vObYHxcvbHlfXgSya6s3fuVWnPauveV2roG1pbz9XvDtXDGK8hRyuMO4S3AaYG7xVhOBVXFRHkLTHe/hee1ZAgYsvmTfLeqd1ul0YuimLGL9Tr99kPztQgY2mNtDGwfZ07f05JiJWhs+YsbfwrlLiXqYaYPM2wz2kZewUH5QjS1+F5h0AuThKNQ28roffJhAY4LycnAX3wXcXxWsCTRBHOo6Z58L9CMPboof1aC4Xsw5tF8Crg3cHHn1IVHKohkrd7gK/EOMChFtdXlTYbmmZNaaupDrLanBzXxh3bNE75dg4eeXltntmgGnv7f/CRj0FP6cD+w3r2mRd0/6vv14ljx/W7v/u7evV9r9Yr7r5Lx3ECbfaot+7ZJY9jGBIsKQQhShwa2rnzDt115wO647Z71G5O6qMEBXFc1xve9BZ9z/f9gB5827v0ju/6Hq7frHteda+W2Xf/8iMP66Mf+5g+QVD3uS98QVdx+s++8Jx+47d/Sz/79/++fpJk4//3T/+pLiO7GzbNqkpw5NBB+6yCQ/fFuobwZwgtzUkZL8ypnQFXK0N3eHaB7aHTp07o7JnjikJH9VahbdtGtXHjqOLUyXnoSVbiQ6wmvA8EV3YvITjikVahVbGyprZDN5HbHjxaY396gL4ab2v1SFFAVwersg/hRaQOoejLDbro+pIqLtc0lZECnU9x/FKiiAA1IeBWGmuJwCNATwctna69arT/3Oc+RzVoSSkJCWaL2cjmAAAQAElEQVRJ0/b9duyKd9gZ5+FXoSIfIusdWSCF6KoOfaIocKypiT7XqJg0bB0MXOVowbunYbPVKKtzA/RtGfuUM8EElbMDBw5qBRnOUaxVqgnG2wLbV6D8BTJqkOOrhtjMjKMzPOR05MhRdGZd/hr6f35/zZF3g/SG7/suve6HvkfRREuQRWb4vjUsoAwLUAn8dY4zwI5fAclWVuC8PVCBODGC5Sh95FxbForFppFgilPNp+ofv6iF/Qf1+vvv0laix307NqrBXtmhz7IPpQCO+rpXhcjUPiQRofzOOTnnXtLGlw40hhl+IASuom4Wa02pOghFFsWMGRTxr+AaAvAuvtLfsYCvwHWmOdk/z98b4PRNX7QqSnwcZ07YIl0+dU75ckfn2dNmcuUYBFcGOYWMJjmCf/ipp/XFj32cstyqpAL66CvAmfRSvMjkMz9U4fo6+vAj6rEHtuXmXVQZgjo4eOHAPRBw4qYEjnMDgVEJhVOOxBrYrQKpHeJwvJgFoXd2k/PyXdhfJ9ub6mOEzVn0UegM5xOCxyGAB0pRoPAFhnnIurLIU868Q0uX51BhRu3joDBAFkAWKETOXAWGOedekkQllyPmtfMe+6J9Ki/zlHOtfS1KyDh7GMvbNGD+LVs3yz5NfeH8eTKCDusAP9Zjn45eXl5VisHYuhXjPTGuSrWq8+fO69LFC2Tdyxpg/EraOvqokGU2E7RLydZbOK2dO3fK9vpfZM/M1hfHCeMXUMPhJHuKkLfbb79dfQKoIzj+PrJdQEcPv2sEMaKlOe4du3bJPt198NBBnTl7ljFycF2X954gK1aOMdm2YaOWrlzVZz/2CR1H/hPWkDOe6UnfjFUxFB00NTWFARrRsRcP6+zJY/jzjoL3yl3QWr9Qroq27bxFs5v2apUS8NwSNCmcLAjo4xD7ZCo5685p3xid1GXK95/99CdlOlRJK0pwtM65cm1F4bQV2l29Osd1LKOpD9FXeGyOuodzHsDn0fYITt14L42MjIDjGPvIi0oZT+i9Ca9lTn2y83qNwBl5sYCnkqSaguZVDHdg7MJ59E/mnzCMXYUkVj84DaqJnj97Uh/54ud1CSdizqZFFhqTHa6fv4BcFfLQWyEQzDhVR9pqYZir7ZYcOAxZU4D/abOuGMc+RbVhDbmrpFVVfaKbycYnJ6d1Dv785m/+lrZs3qYTbOVYcPvTf+Wn1UPWPvGZTykPUgUnkJDV1UfbciHV1SvrevKxF/XMk2f08BeO6+L5FeHDCFCHiuOGnnz6ACXdQiudXP08UkGfFNyb0OkVd96pt7/j7fqhH/5hveM736VbXnGHzly4oF//wG/rF3/5v5T/KU6t0dL27ds1OzujEMXwIlKr1VSRUxlEv5M40vLCvFZxSA45juMAP1MtEGRahlpHFqvsd68srWt6alSQX+3RQtVGJp/0FCVSoM+Nsb0PqkOrEDt5l0PVXD2Cjvkzp3XlxEnWd1ZZl37waoDur5Olq+hTGVvQ0jzZ8dq8hr0VZZ0V5b1VDdnqGyzP63W336wjzzytBjSPo4rWsQNltQYeX11d1iIBQkJwmSATKTbdZL3WqGnDhg2SPIF6T3fddZfWcbBWovfMH7yTHTPsx837boImOcKTaxF6nKJCFKEbwTklwZfPEgtSoFGlkiCWtJWUEERUWa+V1ifZJjOZP0nfDgnDyMgouj6QVXV66DnNmY/x0gqiFnPpSrCgyXS+1WrJc+fP7V0wE3oqgyw4mcEtWLTd59G3+b7R68bxeneEACmwtxyETom8jnzyM/rCf/4NPfeFL8tzz4k+DqBLAQkyrhfIhOJ2TQRWKhYXFdi/6xc9qR40wGFJ19rT5Vt+51B3CPTxpENbZ4hVoPR51FMeenJuIO+G8igGLOf625/jGjLG2GtnN/6+dKRr506Nal3D1a6sxJTTxZzCjfb4ZXFLQ7KYGkIdGyHKNV/rfaPdV4+ufJqFIWsZ6vyBQ/qO73mn+qNV+XqKpEZyzpUBjY0bvL92ff1YjmoPxOv60YkxMcCl8TYh4dFL3+awbC+1xBtlEkBQjyORhjhxc2pWSkd7Stxsz21paQ3HsaCTp86og5Odw3EFBs0wkuYMgveqoiC99U7peNaJ4FetckGbRbKC5bkFLVPKrfpIS5xvmd2IsVzXRrKuV9x1h8bGRzC+J2QRdgYOFlmb8jlwC/B6+7btsjLa6OiITp44Sdvj5TwLjFkiyTzX3k6NMpqvydN3w4bZ0ojOz83p+eefV/Be5uxtTBvf1jtO6X2WLPTFw4fVhW8FtEvipGwXhajsUzDJbTh+K+F1cEC2JXTw4EEtIuNmTIZUaxIX1K7W9fwzz+rDv/kBLVJWd0T+BZTN4CGmVwUMC67QbpxREyP+Inuoa8uL8ia7PpPI1gdk2HF9VLfe82a1p7boNDrlfKyMsS5Stjx74iiV66quEFw98/RTVDHaSuIUBzyiAL4N1h/FsRKcYLvdxokPNBwOFflQlrML1rJK5rIJI5vjUPo46KvQx9bVpUzpnJODTiY6lWq13L6YGh/VIs6k2+1rhT3x06dOyeRnI2PYXqgZwZj1GA8qGPt2a0QJRlbwIA/SHA6hi3KcunpRv/+pj2uJbD0m6GpEXs+wz5+v9wiUIymkGsZeZteSehXnOVSPMnXOwAU4DZ3XEJu3gtzdTqbdwNlfoDzbxMO96s5XqpE2dencBR06cBhjLyoRdf3SL/0iuC/qvtfeX8Lspg0qoMUKe/jt1rTqyQZNtPZqsr1Pe7Y9AA8SnT59TpMTM/rxH/tJ/fRf/mtqtSbU7WXKWEzhIrkQAC+Pfvso0uWrV7SwskQQtlGvf/BN+if//J/pB3/sx9SDiF0cZpykClGsELxG2iOqUWI352NOyHhzgQDVricJYAYEa9JQ7Sa8I1CcIxgTgcumaWga5+wFb9T4ZE21hlOdjLqGnajVqoxZLce3akkPe50TaEceHBE6B/976K1tB2Xgk6QxFOWNPOYkZ73+MkHtMo5vUd3VK1pfMZjTsLuCSK5qfXlOFex4k6ChQ5BRSarQtqHJmXGSq4GSZkOL6EVIYpnc1QhAWvBmmpK3BVS5K0p9FfRIcfi2hVHF4bcIqir0SZOELLymVQK9er0G7SfRlYKyfwt9rqrO+lpUASq0c6zHEghES/NsQ0xPT7IFVleKvHlujuLAt1JyP3nyJGNIhk+MPpi8ivWKl0eOvHNYStGmKPXDAo0AXz3Pv+5tGdJL4cZAX9fwW77hmNkTJHv53KuChwsoeRylCvzzgHPhK6O9dO4b51956FAPoMDQFMINWzZGhlkA4r61g2YsNJcf9HTky4/o6NPP6O49e3XlwBH1iCJBhmbgJF8eHcfxXdt1/upVnTl1Vl1wPMRejyZHtfe+V2rgB8w2LMcsMJhfD4wIWkXOmOZdDHTtRXP6cU4E6YpVeftZviJwDHLMqxKcrr38tcNL/jrn5JyXgz7Ojp7r6+DpG6CdHZ3j/ktACKHA+hoUsgyhsmlKW19zlxqU68RYGYQqnJOBTRmx7n2vu0/3vfOt8gisvBdTAE5iTk9b55wEsATlQaph6K4eeFErS4uaJsNoJBWl8NZBC+edgvcKzoteMpwKlysHBHDG3JK8FDAusnELp3yYI6QZwVhOs4Il5FIBQMwM5xO5WBHCW7ane/nGuHsCNcsqVzEqRWeglcvLmrj3Lv34v/rf1aXkNU8p1oNPH8OfYSQyMk8fnJgEx9FTRr/EO3Ux2GsrK8oJfBaOn9HKmQtaYh+zd2lO2VpPVwgIlskYcnDatHmz9t60t3TSx9kjNwNQCANAtN9nDvv5TpPhTTjnPXt2KyeDPsi+uDnVo+x9W3BREATwgHVnrCvC4VXKDKWCk5lgzzNNovI72VcuX1IE/pEPsn8FTrJRbWjTxk06cfKE+mTUBTgtLy1JrCPF6TjaZ9yrYqSmMVC2JWTVJJv/EjLextk5aO/lNTM6rgDOf/C7H9IXPvlpFWQEQZJjDCN3Meyp6KxqZqSlbZSLT5DxXzh9TNXQUwjLilxfnWGHTL2rLTtv1x13PajuINXly6uwqqoMI33okU/pqU/8utSZU3ukzdiFWjjuRfaSa3UcGnv4TfYsVyitilW2mqPy9g8ch9ApX+ko7mRaXFzWFZyFQ9Ys2EgrVfkQ1IUGcZxqfHySoKujuzfvEgKpOcr9McF0RgCwQrC2hvFdW1vVAJ7Xyuzcqz8YlOB9JMmrQ4ZUQ54DTi9t13X0wmn9/Id/U2eyZRVRrvYg19ILx1XtONaXItdBBXSHLcrpP6QKgBpIcVDH7BP8UCVRRpvGyIim2YqJGGN49Koa+bTec9+DOrb/RZxTnwpKT29723dq+87dMofxwnPP6zOf/ryefOKgHn+ESsGHHtWnP/aozp9eURoS1nFJDhtThw4J61xbXNXFU+eVDhNV0oYGBLUBxILzinHOFeQhYd1VAo9Go6kuDq3DdlLhgn7mb/0d/dN/+W80tWmLrlKd7LNv3Fnv49Q6OM2+vNEH22HB29TUhCqVWAOqLzOTY8jAQBHylkOTDlXAyfGe3vSmrdq7d0KIrVrtWUrtE0rLoKClGBkvNET8BwokPRG0joNXGgUlzsv41aMCUyHQa42OqVpm+ssyPVtDT7tk4r3eAvhfVm/1vFx3SZk59CtnEbHLJCcrmls6qQkc7akXj6nVqKBfsarwdXxiUqHZ0EozUoFDbbEFE6exUni0acsmPfbkE4qTSC2c7NTEtL73vd9H0L4iCzjW2UrxcDlAB1eIcWsaEKhVoWmaxOpQ1Wvg8CPWw+hqVlO16xXFXgQ7VTnW7OjYao2qUmlocmqWxGBMW7ds10033awTx08qR35MF5IkVQw9IghId0UhkmcEAUyvJYIxD828/pxfnoWzhj/DWZkAJy8IXWB4V09c0vZde7SkgdoIW4XoW5BCxbWlO5oHFCri2ff8vb+t1Q0zOltLtPHBN+g1f+kHlVcqmJQb6NLYOty4fNnRveyqvCjnsPv0w8C7G4DDkuy+rr/s/Bo+1298k4O1+yaP/ojbuWN2lCMHCs7L5gXjGY4G0MQCrYLVDl1QTruyDU2E4zUnbJ9YHwYUzw/BfqgY53nuS4/ryd/6qO55zf0SRivH4RYYfx8jwt6RjUiD2CvjWcG1c45ARszmZC+jDLfknCuhvMcYfcpppsgFDsBzHXKRAfEUg9RbWy/HCFwGBjCZCpkU5U4JgUB+ekH7jx5XsnWT9j3wWgljdvMtt5dfixkQDJgyepx4gSaUJVvGK9h/HXZ66nLuUaICA2b763UyPDF/jxKbB+sjhw5rkYx0EQXqo7wL7DPGUaR7XnmP+jiSJ554QmfOnFEfx2AfkLQPvtm5GZ86yr2HoHIjzndAW8tsLl26pBcpldsP2MixIHuzJiEr5Sk42ifLt23dJqsUvPDCC7J5YiL2AI9yHJxlRfap18OUwE9SpqtjqC1TtfHNmCRkcMTgwAAAEABJREFUBcF7G4496RGyiFW94q47lSDbDz36MEZoIB+CrI+NNzE+oUUc5Rc+8Sn1FudVdUP11paU9bsyA9SjlltJE20nUxRG7QhGb+X0aaXFQMKhd31fK/AitKa154779ao3fqd27XulHn/mGX2ZbLaBYR1tj4il4WgqsoymTZkwwmDVwL3VbuHM1lUawzhRc2REkQ9aw4Eb3exHYnpUIgbQOCc46sPTPvRcXFwsAwZz+osEB0ZC2KwkTZnLQbeBAkYvSWJdJXDP4HMG/Wzd61RmjOzOOYxoQbtIdFJBGzOolVpVY5MTWiII+A8//x/K/XT7TvMFgg8L6kRgGBPheucVQRtfSQmIEwWOEQY+Yl3V0RHV6o1St+qsd3rTRq2Sia4j6/t279NUe0Lvfce79cA9r1eWxfrCw4/r53/+V/TZT35J/fWB9u25VTfveYVuu+Uevfr+B3Xfa99KtnuHdm/ap01jG7R5YqM2zWzS9NS0xtqjGhkZ0zLVgXXsYUIm7JNMUEEQQvZ1RaOZyXaQ0HqnjEDO6Nlli2nDpln9u5//T/qu732fLpLR9nOPI+vgpLrwLFWCTBkdGwQCjjWnXLc5HwNqKOP3v+e1+gc/+x59x1vuUrVd1eTGGdUteIsjJRZwpFV57+ScIHMuszHLK4taWV0q75vu27M4ThRDu/bEhCqNWtl+fHxca+ijVahMHoYEZH3oOCQ4W12ck1/KCLIWNDg11PNPntV8+za996/9j2pMbGWr62LpWM2M29cRe/B/hSBGUVAROfk0LqHWbKjJlkIHObNMPMPuzG7YqHe8/R3aMLtBKySFi+i+CFwgnBrgWDFeEyiNjozq3Llz6pM0DMGrMH1xmZoEPVOjLZx6VTEIZOA9AByCanMkSaokTWTlfdveOEgFbZ2kIPhAQJcqjmNo42X2JoHedt++RrdEcDogSL2m4fqL9XLOwbSXgxnebwgQwrlrbW88F0bXOS9frWsJgbl4ZUEvHj+tnffdK8IypMd9ZcFGyIyrbhzJb9yoB37kh/XGn/wJbX31vVrHSA8sCkWQXWGk+mo/unzDtxmor0Ih5xwgwI6eo9ef6FW4a/jbUZz/cQb7ur7Xxrn2lwHtxEAFFwa5CoRRGAWX9RUPeqpgPOcprT/70c/plQ/cpwmi3BjnkAWvHJoXwckh2EIALRMZMpIpThfD2yXj6yLEZjgKlIGWMqfjjWdGL9pmRONZty/1hio4FoC7ft4lW8jJFKJhQUAh2X3RPl/rKtBl/sKc3vzu9+net71TaXtccVTR1OSMdrOHnGPcWihqgHYORXYYsDUU085TFNo+lBm4n/Kc8kD5ITIroS8vLSsjeFlcWGS8uMwMsiLD4dS5X6g/yLV50zbt3bNPKyvrOsD+8wol4SRO1Getwunk5nwIADZMT2GQb8ZhBNquyHuvZ559VpfNMVBhKBAgA7vvBNXBEbJohr1Ly65NyU8cPyFx0xz2AF6Ygt980z6lcSz7alqdzMeemaOycTLGteuA057AMNqeZg2nevPNN5effL906UKZkQQyiCKIYKnQgLL0xz/wm/rYB35F+doisVohF7zWKZ0O3TW8EklTzYbOEEg8+6g5nQX82qr6GLB1qiNxUmN9sWwfOKBP5zFyyziHVrMpx79xMrt5jGKKw8tY9wYCHecCjmOVfkEJBi6HLwX0raDXq1REPGsEEYnrgQVh0KdLWTehhJoSfIElmVqf8v2oItTN5KwPDywzr1daslJrDB1y1tElg3LOq4qDGSCbA3g0JIBcZ7ulXq2VRnoEJ2T8SNNUVpbPcPD/4Td+Q8vwdGx2GtFbk6haxPikGNxdFGR0DBh4Dz4RdG5TDSuSGDlPZPuhhXOIV6bHn3xam3btlmWeImjMSUCefXi/fu+Dn9NnvviMbrntfm2d2KV+P9L+548Isurs8Yv6xIc+ofNHTmvT1AZ5aDdk7CwK6oF/l8DEdKlWqamaewWc1aknHtMjv/vb6lw4p3XoPeRewrqbyEnE0bI9W98QmrAYOaLn3Gf6fkru9z74oM5dmSvxbrXaStiWanNsNRqqpDgYdLjVqGtIUOJxejvYghr2rqjZ6GjDxjE1R0cVyHZbVIGqtu8PvlVoImQpx6l55N/mNdnsl7ahq8I7+ThRRBA1gdw3RtuyrRPTv6uXryrimQV+SYhka008R0WKeoVOnlzQemub0rvfqNf9jb+n2974A1rRmL7zPT+i+asrONmBLOtNWUeMfE1MTinzQRXWNPSSSyPlZAmbt23R4tKiQohl/FchvfH1b9Se3XuoCl0h+O1oZXFRMbI0PTFBhSRSgSxOEgz34EGVsRu1ilqsPaFq0ohytVOnxfOnNUR2VnHUKQGA/d5EkiRK41RJlDKXNDMzC2zQkSPHJDn4P5SDTybzdu1Zr3MOGRoSoLdllUJQ15/xCwoYFb4Cf8LpvtFwjjENymdO9q9QkBCYB37ofXrdD75Pb/ze92oEIcthfkELepTvDArkkZdzkTL2lXouUccn6vkYgYI5hVeBQqhw+gqUPb/Zn+IbPKCvXgrfoMkf69Y3musPGejGGkpcXt7OMZSB3S14biCOuv6CCqpyXsOoDs5f1qO/8yF9+Xd/T69+3WuVTI1pPXHKMdZCKQQ9i+BRCOjKtXce2uYa5LkqI01ZyXGIwxwi+BBVfRxcxrllOBn3LRsK8nIYzQJHlXf7sqx5gLEocNoRRq+w8w73MUoZJdnuwor6y2u6dPaC1omA25QICxczSix8sD74oQ8x/1AeI+G8Vwjwg7k6q6taoGxuUXJGFN4n4l9hb9z26SygyFXIwPrU6nU1gNtuu02LOCRz8Gur6xqaQ7HImLVWcQD2vXD7ENuLLx7R/gP7Ze0sixiylgFgBssczOzsrLZt2yZ7FkVB9lOi5qjtE+CVtALNMlm7ArobK5xzGMiGLGpfIUM8sH+/1nA6BjZGhsNuj4yUAcb8wrwi+FHDWJuhsPMQQjmXDdfAEBsP+hj/W2+7VR2c3TMHnldUTVhvLrinhLWPU4bN1xb0B7/7mzp76qQ8fO2TgQ8J7KCiFi7PaZ5y/dTMGOoW6QBOY+7kcbbSOmpaBae/os78Oc1fPq2RRlO7du7U2TNnVYNOtjab30qTVrlYhRc2/hLB1TjGsUG53QK/KsHCKvS+ePqMgve6yHbD2vq6EoxlwWLMwUTm4HnWg76FM+x5grzFyOI45VPLcPrwaIizWYHHDjkwmvaRO/u+8QpZ3YBAz44dSsY5Dsr6jOGILIuNsBvBBfghjU9M6RJ0/xe/9Iu6srygxaV5LS9c1dyFCxjzTCGK5KhERQRGSuJSD4bQLQci7EqaVnXi1Bl98csP6/Vv+g5NbNhA6bmlGQLOrbNbNd6cVj5MdfrMHDxskV0ekiuqqqajev7ZwxobmdQ73/5OHMol/cJ//k86fPywUBbNzV1Rj0wwJeiwakePSgrxLoFKqmefeFiHn31Iy1fOl9sPFqxcuXgJ5zYn77w8tBPy5b1TRsCesR9twao507/xD/6BfvgnfpKKzrokrx46mEGflLW1mnV4WeFurowgf5SKw9Url3T29AUdO3JGcVRVUqkpwO9QqSikicyxB/iV4MC8h6awynhj5812SwpBBZBBc6Nf5mgAXkyumH45+u+cgybSEFwsA84JQpwD99W+OqGl+3/wZzR25xuk5gZRKJAbSJPjU5qe3qhjx06qAk4VAjjT51ajpcs45VCrKG3U5YIHhaAkjbVAZcpkwTnJXf+3Y9tO/Vc//hOqJBVtZputyrrqBG4xOBcE+AGZixljhcAzRRZiLwWJUKPQKD5pw8R4+YG6JeacnZ1WjYAlNVq4oOAjBYIHW6Pp+Riye4wqowUTRneG4e1UQH+hnwYRsmZVOc+TP/rtaPJHAU1e/oYBNpkx4qXw8kZfc3W9j/X7pvA1XSCwvuKkbjwDWe4VUdAA49RrVrWeBowj43Nf1gfgSvYqo0NOAs+ckd1FEuLpaHMDuPFtvG+M/G10+UZNnbHKxnoJfMu0/CYDsqavfcI0X7lVDs+Vc042a062ZPtCSSYNry7qix/8PR1+4klN4gzufdUrFW0YU0ChBwh+hhDLwHtBSqCQ/fMYVYdjnqA8NrFxgzZSXuyTBTG0zaQcAzvA0Fr2VeAYHcoa2/ycZ2RcGc8ynE6GwmYYX1Qd25UrI/rNcAB9DH13gWic48ljR3X2wnmZrA+Y0+F4Th18TmePHdIspcMEYzJknHKdLNAyqZF6Q4PVTvlTm6dRnNNkvU8+9nhZKhtHmSpkV2uUHmmualxRFQc5zR7X1YsLunDhihYp/xYs2JxKkqQyZ52mFd1EplxHyc1JG/RwmEPW0e10lJH9mRGt0m5ychIHTJbDPB7anTp1UudZQ8CYOfdS7ggZzpVirPfu3atZnIA5vkuXL2ue9Xco6xm/2jj04P218jn9LTCog7MZLzMCy1QM4iTRNPve1nYVRzaBgbnllpv1xGOPkdWua5wxBpYlUUZv4dA3zkzr0S99Sc8++aTG4f2VCxd14MhRDSttnV3saYHMTcM1zY5VtUTm8fnf/21dOv60hsvn9MQXP6b+6lWNYei3bt0mCyzMeKXwwoKblPXkWaYKGVucJFqHPhUMq48ctE41YG90eX5OvigUu6CLFy/iWFblQ4AeheyrXhYUWD8LULJsiNMtZLSZZF2bcZIdZGkFR98hMFwlAFyEBksrK+VcQ+TTHFeDrLGOLOeEM0NkLsYQZ8hpzrnNHcWR0lpdy92BjhPQHifL/at/92/rt8l4B711nEumdQy4OZfgvCL4l8SxPEc5TC2Oy+TZvlnwAYLLWrutrTt2yWO8zZk5BY00xjTs59q0YYtu3Xe7PvzhP9Dstl1amFsjUIi0a8c+tmWO6cDhQ3rjW79D7/yed+ny1Us6+PxzGhKk7N//gj7xuU/LfqgpruM8R+qqjY3oPT/6I/ruH/5RTWzeRqY8psboiMaRuxY45GhpDg2GrNWCQsPF5NB5RwVqoKyf6Yd+7Ec0ie6usfdeUCGz9hFOxGgyxPkv4vS63TXF0K437Gh+eVGxq2uYBcXVmmKcp0/r8pWmPDIfcICKU/mkKodTrLfHVGm25aJUSa2hIkqUey8LzGLkZEjAr0KKk0TGp4LAddE+/EhQFTsvsxEm2yfPLqq9da96jNF3kQK091kX2VnXoL+u73nP+5SDU0aUE3ys4IISn7AJa4NzzbwWADcaNYXgmDJHxgYceX7jL6e7d+zRf/23/65eT6YeQoxMXsIp19REN+imJI519coVRawHMyRPG2tXqdQ1QSVgC1XgN77hDbJgsWvbe4AKL+e8QgjYr4IxEtn2WsL67ZcinaQ+NsTZSYlLgZxniuBDDHie/5Fvp2/h37UZvjqWK4R0S0zKn5e8uf91964/vtHna49l+xv9HI0N7euAERX4XYPr97i2VsUwBwUHcWCqBxTkcvFU5cvaeNQf0uoAABAASURBVIY1MDzz8kb5SM5xATjnrrt1veR1Y54bR9pef0pz+uo6IAwYIN66BgVHJtQf/coQ1oX5BfW6vbJPgZLI6FLS4qX9bTyDl97745+b0QrMrWIo73NFRNv51TmdeuwpffHDv6cq81fIfDfs2qKpPdtUNLiD8AXnlRE85UDwnvU7OdBw4Bw45jiGEwcPa/+XHtV5tjyqZCcWaRoEH1DGDCM2KKPoojdQf70rcyZZlskgx9jk7EtGEfPgjAsgw8hnGDCPkU7A69jhAzJjMh2nsszdp8bVVT39xY/q5i1T6pGpJElMJlGXyUGAbAlz58w3JMKvpRWZ4T5z8rQsK0vTVCFGbqwPSmoZnPHjuaee046tuxgjVrs5Tql8nb24SzKHnRNFrLLvPsR55GjxFIq7ddNmsvMlXcbpLpN1WhvLjAbg3QcC9NvIflwdxy9eSZIQJFzQC88/XxpT56AkuLLEUhYyAhruqN5saJKS/eTUlHoYu6WlJdnPWJoTc1DfxrHAZXlpUdYnZi0jOOkm/Ur5otxqgWxCqS/FYAzh0Z233y4LZh5++EtK4DPqQnayyhrXNE22fPX8OX3hI3+g8wQcVcrP97zlHdp335tBLdVVHK7zQ01PjutVd92iKFvVFz/z++quLKiFY3HQxj4YtH37NujbUQ8DZkY4he49ApHRsXHlKMoQZ1wgN6isEio+ywQOvbUVeXS9jyPeMDXD2psyh9yFfv2ByWoAh0IpPLMxehi9OlWUNtl9K0pxGpHOLsypD0+GyJKPYhmYIws47QTnkqNjPnIKyJjAtZKkWoGmQu6WCRQdBlncO0kA55JE7alJRWRV/4kM/X/8H/4HPfHU4/Crpww6GgyRt4IKRoL8JOZU0KuDL7ygX/7VX9Vf+Rt/Q3e+6l7ZmNV6U3Gc4AyaOL9CV+euaiN8vXPfLRjvvk5TZfG+okrc0KXzV3TvvfepUqvrEQLOer2tB9/0Fu3au09nz13Q7OwGvfWd79AaVYYuQj5wmazSUJ3Zpo23PaDK5CZV2LdtToypNtKSfaMoFy93DQJrDFGCA3NIkFcgsE7RwQLq/tTf/BuKeNZb7ykC3yFyuLKypF6voxB7VahE3HXPXfo//uPP6e/84/8XNPcq4lgxupPgxEKloShtK9SacvWWfHNEEZC2RhWzjkpjVCnXSZU2aU0ePY6RDWGBLUDqUY2xYMOC4Rz9tw+ItqB/gFdpHGkNe3BuqdCdDzzI3v66lHW0jiPvuaEGvqP+gHss9t3f9T4dO3pGDEFlq6s+gXUHGzA3v6gK85ktC85xnsh7pw6BPJcyEPKJaKogAUEsNDuzUW98w5sEClQ55rEJUAoZs8TFtrKipKIV2xJk/e2JGVVsfY0RZQROiJvikBI4TyqnRGxfM3OwoUBOvPfIQi6m09atW5Ugb0eOHtWi6SzPc2RYTJqX5xnB/BxUovOf/dss0fVZjBIG1y//Ihy+io7hCaAE5ga+fdys73X49ju/rIcpSoeSmTHxZQ9Qqq9cG+IGX7nxxzuxIMbAehdFpogxE4zBGob78//lV/XiJz6tOlnMnt3btfvWvdq1b49cEisrJc/JBM76Ouf0lX+FhB7IOSeHYIYoyDLyFtlPwFgWdDKBjaIIpamowGiY07b7N8A5p2svBmPdznmZEDvniLJ7OPu+lufm1WFvt8CwjJFtzM1f0slzx/TsFz/H3n5fKU7uxeef1REyGStDmsMdosXBe4Z25Xie8UzxkjiRfcr7/LmzKGsmm71KVlFv1OWCVw0naB++WZ5f1EhzVIvzK0pDRZsp6aeVSvnBt3Nnz8p4Z86kQ4Zp67IS8tat2+TBf2FxsXT8Qwxkx4wTTmyAYvfBs1aryUrv9gGmyYlJVRjz8KHDsp8pDdDPgZDRRmDmQ4AGfYxApgQHtgWFb5D5YkrKisIVsoI1shab3wIGM3Q5NI5ZYx3jOjIyqlGqDmZAEuZJcOY2RwEdt7NX2G639PAjD2thaUUTVCGWl9dKx5Z4pwL56DB2H5lYo2zb7yxq74Nv0543fLfOrVfUGUSqJg0dtv+khCCpPdKWh94BnO0Df9t37JCdx3FcrtHwMznIMVDLBGcJ5U8fglLWlYJXQXUlx8HbGD3LrJdWZbJymTVaMGjjVDHqXeayEnoUIllw0MOpPvPMU9D7vGz8lbWu7rjrbk2TFUWsOSaISTh2cfwJxjKJk9IJrCwvab2zBm4pQUijDP66BAynKaMfO31ac0uLsr5W/m2PjZb76M8+86z+u3/8j/RTf+Wn9O//w7/RAapBVxau6PLcZR0/cUSf+uhH9O9+7uf067/+a/pLP/ajiii3Vlst1RpN1lmFhxU51pzUKgSK21QQ6Nyyk6wd2cgo+19k7nq1SrZ3WStUozZv266ZqY068vQhFetDTW3fpvvf9XaM+rKOPLVfDU+wEseK4XlOUlNA/9w59TD+HXS7Cxj+4l6EbJlcNMGngaxHUcxtL2eZIv1RBkmF9hHovfP7v1dXcZrrOPQBerQMrZZXl0t6jc1O6qHnn2Qr4HEdP3Vc8WhdAQefErhHOMk4SRWxfxxV2hzbqhII19qTimsj6hVBfUVqjk3JxRWFBID/Po5V4LTMJHeQt1WCqgIZbUGL0WZTDplx4JiBS5LEqldq8r1cqaBnXlM8rMlejj8RgZrp5cT4lB64/43a/9xh5CTH2XZLPjzy6GO6gj2RvLyLlDK/yVYZrNA3ADIPLLQMk4QJgzROzgX9zE//VW3bsk2XqRp1kZ0JAtoQRbKft53ZvIV14bBDKse6fJQIsitnXctLy6VurFMdy1iXrbWwgcHXAd47ma7YLzvm2AzTFatM5RZJgEcGH+M4kpTJ8/fP+G0oGXzr0xQw52UA0o5FleA8hHAvA1u8gXPX7tv5Dbgxq3PXnjn39cevbeNfMseNZ9/a0Qn+ABxhiOHg3I35DO8A3v5bGiqJE83OzNLefUvt/7iNSHaUMwWBYXk07BxR56GPfFaP/PNf1KaZSW2+/zZFe2c0smVacaOqIbIzJBLvB8mzPlknz5o5L8czQYeGBde5IeakKElK4U0opVZQRHNUwYdyfWYUaKoEITeD7ZxTnCSlENv1kMh5FSNv9LThJMc/rz4leLtvBsWO9l3uDZPT2oAzeOSXfk2/9Ff/jv7DX/u7aix11CKTicBx4/RMadgjFI1p5JxTtV4Hv1if/exndfTYMZkjrYKjZdY5tKiQJdRrTTXbo4oYu5E2tLS4ovGZKTVw9u32iGZnN7IfN4vjuKJjjHGJ/ciY9UQYRhVOGZl6vdrQ9AQ0DLFO2n/IQaZupeEQQolHFEUyA9LCqNbBqVqryvaOF8kO7VPy9lOZQxTeBy+jRRNjVqlWZU6wS1BQ5bxJJrp7967yw1+m9OfOnZNRq876pQKakVWFUPaxeRuMIV5rOGebu0CAjS8WVNiH44yuL754VGNjE6qSXVy4eEWBNdUx0uqt6uFPfFhXTh4sfzgktKa184775aKqnn76aQ0GXbVHRthLb1IWX1cXxzQ1PYsBHahLxSlDz0dHx2VfAQtxTAbU07nzF2RGzjmnAVl3Ae9XqGbYp5ctQJlfwJHiFBpkN406xtxJ3jutr3dZhZN9bXBufp519pUkQZEP2kHwMEJwkrG2y3OLUCFSCzrVKMXGGNcW5V3DxXtftrd91EC/BB1McfaZpJHpSXWV6wTbHz0MZ4sAxXhkdHPOyYIhC/ROnzmlX/uNX9N/+w/+vv7yD/6gfuL7369/8r/+T/rC01/WcjzQe37oezWzbas8vMqQg8xHchyrNdYSArTpaQpaT7ZGcES5bt65Wyvzi5qZnNJRgqN9e27SJSoVLEIbN27WXrZyDhw4BP3XZB9KfOVr71eLQO3ogSNau7yoYI7NJwpxpIEvFKF/I1RAvAtltWWRYM0cGDmgnPesrBDiyoodMpYrh0eogIZkmx1k7763vUXj27YpjquqIaONZkNt5FWFtM7WxXBxVR/5+f+iZz72GV0AX/tQXOGQVx8k5CZBhjzOOqLkHipNhUoLnNpqjc+qOTqtzFfk47pcqACJfIhKHBxS3F8lsyaDzjtd9v7ntG7bWzg4D/+9c0rjVN6v6PMf/W1NNFIl3uPYs1KOLHjOaItZRjZy7bvpdr2WDP7woZM8lwI6niepzl2dV0CniyhWMP7j0LvMNyTYztgiAxmZb3LIkoEYs55U5TLp3d/1br3ve96nC8iwVfZGCJaHEMa+x79MYO/TBB45ZeCVA4bP8sKiYu+gYVM59PVGeWhu83Bavo0HYv037dunleVVdGlNHYK9AG0gO01z9H1M1lf/z+tPkwLumw5WIEkG37TBn9EDw8jAhjdFzREwOzcwfAquLUrPrKyOkKG5+vyTj+pV732ntu67SUMf1Ad6wePIAY55cHKRV0hiJThez3PnuUf/EEUKIcg5rkvwist7kZIYJeFZj2woraSl88qJriMEM0ljOfpHjGntXfAy8PSNUYQST4x7wnNGLpWqSjbbILsJGCv7EFebTOmW2/fpFqoISb+jqXpFVea7+85XaAvl7ka9oeDBTYzgnPooaRdH2Gq11Gw0cMjT2JxI5vysrSmYGW2DkXZbNYzXSKutAwf2a3xyosS/0ajTt64JSpfjgJNQto7sQymWPY7g0JzzGmAMzBmnaUVbtmzBDuSyHzExJzXA0XnWa9nkKpmXzTdBdl7FmWzatEnmXC2rffHFF3Fc67LM0zmbSYqhaYV2VQx1DXpUqzWZkbU+FsmfOnUKA7AKVg5Oc7j+ds7Je68KfLBPya+vd0ra2NyGg9F5G44njhMdOnQQB9xVm8Dl+PETBC2XlEPfxA3UuXRGS/ufZ398WVElUqUWcMonVa/X1IZmPgQtEZAYPXfiWBN42YcWNrfxtQr9jC412gfkoMeebB+jnSapzoD73FXbe4w0x7ZTB8Na5I59/Q7j19XEKdscKWPa2jdQZjYa1nA04lVr1lRv1jU5Naler9CLR4/owqVLmgefBENtfUzmUtZovB6Q3TvnZHNbZWwNI7wOrgtkoxeuXlWXjGjz5i2lI1taXSFA6SmBflbq7yLTPQKQsYkRbdy+UY2ptjbv2abveNuD2jIzozff+xrtve0WrbF15egTahWZczV8bawC7hTgHIIvt5lWCTy2z2zS8uU5BRR3B07UKj9jIzh6ouQheBXNirbedpOeeehRtsQKBeRgbNsmWaWmc+6K/o//5X/Tc08+reA8I0tDMnOxvnqjUQatFrgM0IF6s6miyMs2jr+Gg3OOpk48sDdOSIrbDf3k3/rrunxlXn34H7ADgXbVtMI2y7wqMy1NbZjWzr07dfvrXqVQr8h5J9PvEMVUbQbKXFARErmoopDUFNI6eDcUqk1FlOI92XVUqSoho4+TVFFaAVLVYnQ5TtnGGJSBQwf629aQB9+UdjF6cPe9u3Tq2CM6cQR6xOvqLF3WBaoaa2S+NJNkXKmtAAAQAElEQVTjX5oksrL9A695QG998B06ePCIVgkGp0ieTlB5saAFpZLAMwUPsy8d5CCnalkAAsxm3QDxKrDtGRWQzZu36gd/4Id18sRZVaq18vfpq8hiAr+HtEF0CQmNy04Fdq/ZaqBXHTlXyHuHjRjKFbYiwJoxtr0LFbRx2rlrlxLwf2H/C6VODQkALCgwXWOLlGZMYsjcAOdY8kugYDRaMdwf8pcxaPbVN8InA7tTDuAQipeA3f9asPaAc14OkFgwfU3GbPhrR3Dg4gaudtT1l50bXL/8Iw4MrG8GuYy418Bx7hjrpcDlt/kuDHnYCBFUfA3+X702N3sNVLbNmcXA8OS0fIMHNNJLobz/jf9AQYSjKMHKoxn1qgzB6SvTQMSNLpPjGINfQpTZp2R9/vCL2rh5g1yzqnXaOh8p9rGCD0zLiMhGDhQhkhBAMYJzzv5eA85D8NymLWvNGVvc87T18NUcdZrGdgsoFAgKQFA+OCW1VIqdVI0Uce7igLIHVTHIMQoxwBj1cXyOsRKUd4DRX8MJtXDidRxpZcO41mLW2wqqjaUI/Dwl30RJFGuAsa1S5qMruBWKwbFGhjQc9stno0TSIzh1U94KBsSywSHBQ4/xU9plRMxREmuEeZbJaIZkKxdxNGuU1czwW9S8ceMmHNioUvqPjo7p8qUr5ddLBlQRnDwGcCAVkuE/Ac7bcZZQSS++eEjLi4u0cPLOsZ83BL9IbQKHyHvIU2hmaloTY+M6deKkzp4+Q5S+LC8p8kEmLjZHQRrlHdc8STGGO3bskuFkAcOFC2flIe06jqnsAG8FMgE6sCFdBiOO83W2d1pkd2sYuNW1dSoSLY1PTJSfIl9YWtQGMkJzxvvZ/z1z8qT6lIHnrlzUpWcfVzh3Ui888iVNTYyX2a/hZfwWa5jGWMZJRTmyix1TWq1pnUBqgFMymkdRoip0TqFdz8rpZHoXqCxYebkLjUFd9jvrK2xPDOBLheCl3miqgwMOIZFVUUx7UhxanaCmwtHWZvTdODapNoHGKka5S8ncOV/qoQOvHD566NgjUDCHHkWRjM+OjNmyKJOvHnK2yH59vd5gW2cFquXsK+dKCAh8CKrV6qoC6+yvjk+Nqz3dlqs4bd6xWbbFcf+r7tetN9+ujLVHCfJoAH4xFY6kUZMFH8tUR1wc4QTqqkGbzsqaxhot7d64Rf3ldQ2RoXqtwd7sgtJWkzJ2U+Ykc/TgVd/zTp06eUo57apxqqKaaMPNe3TPfa9We3REpoI+d8iRw3n0Szl0zpVbBOaAMmiSIZeSl/ORCujDieyWgewF7hm02nHrrZq+5zZ1i6EcDM6zvtqsYYxKUgVebJyd1c49u8EtMF9WtuEPwzGujxVFFcnF3OI5slowJ6ZHJhsRTtmDf5TWFMU1+VDlfk0+rtIlITBryLbTWq26Sl0Gw5wAy3uvFB2PK5lee/d2Pf6BX9Anf/FfIbsVghyvMCgUELpQ9KVhhxmH6nfXdOcdt+rt3/EWvXjwsCyjTqo1PbP/gHIfSfA1gE8uKc+hAv2FPSuhvC7KU7tFE9bj5PKgyfENevd3v0/2W/sxMp3h5OM4keFYQEPR0mQusvGDU6e7qnm2Y+r1ClN6cqmhZA6dKQvAsca+ff6CIMLkeXx8TLt27tBnPvNZ9vw7GsK7GHy9vqUXI/JmTCahwzc65/bL345L4DryYgEvB32DF+2/rt31e18Z5xt0++PecizkGwIDXp+Ws+vvGzfseP3Wt3m44bT/0G7GPYNv2sjm/0bw9R3KVixR19doQmGtctm/IYI4lLM9F4xpem5en/vFX9XnPvAhBHu/XnXfvSpir8I7+RBKZ+gdI/JWeeSZrr0QaYn7zjk553TjFUVBJsCl3Ny4yXO753k2ZB9U3imKURwvDbE4zhw7z4o4yFdiDGKkgGHyOP/MS3GaSD4oYMDiSqoakW293VLOuC5Ecj7CwFZQ+pqmpya0CcOyZcNG9tIqamFw1jGYBQFBxtwDotqc8wrjeOcUM+Y0DnM4yNibnJN9p9VKvAPo45yXw2AM4U2cJGqRyUQu6MLcnPqZtIIjqOF4uyhWvdlSpdpQCLGcc6zcyUreXRxXCAFyFAQPGBXO+gQYFda0ccMG5ryKATiAk17h+UBdSmkFBqRRb6jZaCoBvxyr12w2xMA6fuy4LEsesg4Pfl6+NDoZfRy4ilfOeYXsYsuWrYpwUvZp57m5q+qTjWWMZQpt/CswTs45MnrmAZ8h62iRVSdpqtNnTrOeqqbJLjPotURW226PaIYsuI+DefSxx3Xg4AEdeuZJ/cK//Dk16DNB+TzFgBmcPnNGU9NT6oNnxBpqZCrmxBsETkYPw8twPHf2nBr1psbHxzXNdkhgTQ56p0msdXPg8KFWa8j7SIG12DcgehbYOS+jB03V57oBrYy3q1Q4BPmN7vZjP721YRmQ9BiniuOxeeMYeaKRZV59eFhJcIQM5INXD95YtScLQavsv3f7hdYI4lq1unKc1hTBXxPjX0sqanCvxz1TtygJWidrXVxd0FpnpXSYu3buURRSpbSN41QRdPDwyBzFQLlS8GmPjHCsKQfnMUrt9n3qzdB4y+wm1aIUNXYaJciyrSB5V+qm6WelXlPUrGvXzTfr0uUrilmDSxIN0N8H3vg67dizi6pEn0pQVo7hWC+iB636MtmJoKXh7Xwo6eicky/Pr9FV1l76yl/LXN/ynndrmT1s8RofG0G/IjWrsZpJTOA3plqjhn3JFUdeDEcrcfTIUY17sYLzCszhnIMukaIoLiGJE/CvKISKnE9KSNOmoqSqGL6KdfkkKtcyhD9OuWyvuUuQVnBu8p7EmXZurCpfOcy++Ec0OtGkisM17e0zBBG6H+EYRRCQE8jfdsvN+okf+XFdJfBeouy9vLSqebY2MvADEeUOigHX7HderuvaeVGemw7p+svJq16ta9u2HfrRH/mvtL7a08LCkgJjDajaOCM0TC/QowprsQpbm8BMJFdLS3OyDx177zTELjO4BKOc99x3GiC3Gbin6Jedb6G6Z783YborJ3la/z/vvygUQGCMKTfQQVRunH71iDDY/VKYYPRXH3z9GU1lMRCyoxwDVWC8A8IQI0hVjHwDQ9w/fUELz7+oQ488pq3Ts7r/1ffqjrteIZ+Gsq8PJkjmJGwUB3qunOjaXxO18vLaH26Wc3KFb5BzTiGKJIRT9uJazsQ2l2XYAafhgs3j5DkvgteQ5zlSOUDZXBrjyFN5c7ZJLEVB9nVDz33h7BMMWGtyQi2ywIz1sUgloOl7mdTpK8MZrszNE7DksnJcF4fQQ+mZoiyDm3KJl0dZcugxgvOyYWILLkA0jmItLy1rlQxpnew8Y1Ft2thcB/cf1JOPPalHn3hKH/vUp5W5SL1hoSX29TzReHt0jLUnqtYaKOFQMUaqjzJbgNABBzF+Bj+GBA7mBCLo0CYo2bhxI47/Urn3awprfczgVshYp6amZP/F6g3H3gaXKtndi1RSzuAwA2PYWkw2zGjEMfTjns1lnLL+O3fuLL+ydfjQIQ0wbiUNbNEqlCEbRptataYUmtfIbm28jRs2YdwWdOnSZSWszcY3nEOItAF8t2G4DjKe/eSoBRs1yqRWURgQ5fTIaFeW12TOKSOry6CzlcorjO2M7ghMWqmWjtNkwUqSFigYPy5dvKipyUk1cP5Li4ulsc/gQYKzipi7pA9VAQtkbH3Wp48zX2aP3ehs9LCKyfMvPKdxstNKLShAE/tWwrLtPVJ1GMKDJIlZey7nnGLkNWZs40cX+ljWf/zCOR08cU7VyOsWKh1N8N00MSWxPjfIZb8OiPVFTpbVZi89RpaXKQGPj49p+/btet1rXqs0ThX5CPpxjGJDF1tdKCcdzgvmpRpRw1nVGtfkJWGM3bt3l867TXA4AqRxTPtM9UZd58+cVxoSWaAR6Jt1h4rQh6md27UC3j2CMRdYlw8aML5nPKaiMiAZT2AF8zv1qXAMgCEP87zAaQTo4FW+oIeERPAuj3bOWMHHumnvLWo0RoWno/q1iD4tS0VPWT5QjpNcXiKQWVlmDpOrrDwGaBsBjnGC9zK+mXyZPFll4JpDliLoE1hbUbC+DFr5ilyoyFcrStsNWZCfULWL4BsDk5kOGNEwdKqnDSVU3yamq7p1T1vdC09q8ejn1MqvKs17KgYOPCP4PWB+lfS0gLHG2H/5v/pJbZzdqAX2zR9//En10c3CBTRDsnkK7GaBjhTIjJ0LWRY0M3DQxRrCUS4zxnbavnWHxkYmNXd5SQO2jqpprVybaBsYt0/wZ1XBhQVz4gSKBH951pVz2C/sX0Fyc23eXKbLFpSCiUzuR0ZGZM7cBy/7qqN9lsTbwz9bgHgy+OPN4pyTc+6P1/kvWC/nXLkW577JEXydc/z96rsQ1u6rl1xxB+NbXIfSSXOOtNHq5W25gZMRJaNClvEmUSSLSmsYvLCwotOPPaWnP/oJ5Zeusu+2W1tv36t+nEupV5QkClFAiCLkqZCY2cA5V66BP9y79i64h/SqcNYC/HQNzOmV93ie86wE7+TAI6CIPo7AjTHiILsOaSzHeUKWIubuoTj2iXm7pyQowsHEgF2nZCMxCl0baSrzDiOSUz3rqmtR9bkLOnbgsBYvX9Xa4rLOHD+JM+8r8kEphqLX7ckUqQBPM972SXbbj85QUvv6x5EjR1Fy6ADyTh6HvlI6V9uztZJrqzWi2elZSBAokfV15ORZ/d4ffEJPv3BQLq5qwEKXcBbOR6pZBs+cljGtsoVh8165chXHeEkrBAnmmALtsmEhD37iNYkDW6OCYFm0KXAGHbqUvguUu4VRHyMjnCFLbjJ2CEHmpBdxdvYhuYX5ecqoXQ3Jgm1t5hTSNJEPGCXkpI5j3LNnT/lJ9vPnzuvc2bNkDgsl/XgsLFEJ1jfHWJlDT9OKDKc2wUOf7KA0tvDHcDT8RkZHtG3bNioZC7Ap1gaqIeasm7RfJQgaZ+8/4Fh8iCTWevb8eY2Tedq9VdZpcmLtRkZHFScJuBQ4nL4KDOVIq6V59qqHwwH7mutywWuNoKwDDysEMj4EjO4AAzeU0aIA5wrONgWWcOqXr1zWbgKYPbt2yujQIYBdBqc1YH5xqcwuDYfAeqoEGI16A8c/JnM0zjl1yMgvEYx0nbR146zSwqvCOnK2AZpxRbUoErs67HGv4dTmNTM7pSiNKJNXdfMtt2jn9p2l3GXwQyWBJScv7yMVONA++DgXyflYtrY4jpVAg6nJaW3dsk0Dno+MjNJHJV9s++CmPXv16EMPyxH5xjj/UK0pVqSeQ0+bNSXtJjIoORcU8yygKwNJKRlgExqHpFI6cSaUzd3H8dtnAzI8fCEn54OcczJ8C/oVciqhEGee+07exRoZmaFiMlQFfNvtmqamx7Rx86zG7JfecKij7bYC4wyoSJmzLnCGAwLaHDl23st5J+ec4jiC77FyeGfPM/TQQ58I+oZQz8AeeQAAEABJREFUUfCpYhzhCBUbh31AyBQYP3DeIZhzkrwL4NItv+7ouC6Yqwq+u3HS3ec+pd/7F/9IJx//lKrFCnTvSDQa2GcXmN8qc44bBfJ2/32v0a5du3X48FEdOnRUUZQojmL54ASCcrSxozl02TrA2TOPkZ4WohGP+/JQLEenX/ua19O/gq530bNlZvHIYRUeV9Rqt1QgE0OqA122Z0LIsUtrynHowWc8G8oc91d0GdmwapNzTgLMfm3ftk0L6P6KJRH6v+Url4z6+nN8QX/B4Gvw7cxbdnxJh2vXxkhkSLYPXq6lXE95R9YCPaGPXedc5xJlG49B3P/oY/r4r/y6Hv8Egs1+3b1veZ2aOzdoiMPIgLgSSZET9kURylLi6+gvG4shv8EbuZJz9HFeDiXlQgZOkoH9wS9qwPiIqALK66PAMcgcduGdPPdcEsmbk+cYo4SBo2in4OUw2nb0aayyDe0H4LTMvpdLvNJapTSgaIKWr8zjxBdlv3BlWU0Dg9ZF2Adk6ssYeLTkWluW1MO4TLAfbA7SjLl9wKSCUbdfAjNnsIbjWFpdVgWDaM5rgKGpcz7O3nXOXphXUJpUtcrYz+4/rEPHTqrwkSwbzWgrL3CXpmenyzFWGc+yxzWywjlK9MeOHqPtsmo4HzMatJb3Huc5oc2bN+vs2dM6dPggSt3HSXcwWKtkFZnsNTU9rQYOPcKhWAZov+n84pEjOnr0iJaXFzXASAwppzsR2UPHOIZ20DHHAE1NTsm+LVGrVnXl8mVK/Fe0Rlna2lRwks45m6IEH6QQvGJobg7xCg5ycXFBLcrkRh/LQu277gnjWyXjCusaMscAfs/Nz2n33j3qEQSMEaQIXnc5b2Pw1zrrZVBRJ8BYZR/fgZsEwRCYIQ7GeGdOYP+BF2Sl+ThJ1cGJxmmqPnyz6oHhas7PjKI5iRAiGU+Nx7a1MUDuxygDO2SlWq3LPqVcQK8GTm0AfzznawRKDponrDtKU61ROZnD0Z+DLucuXlGzVdWePZs12R5VwjgBAxxh1M2Jj0L/UQJKb8beZarTtsK2UB0ZSUKsO267w1CRvehWnhc4AaOVY509srOcubNIsqBG0KcwEnC06lUXnW2Q7TsGCLQ3GUnh2TgOvkvAGKEnCQFuzDqyONEwCopqdbk01uL6qjzPA1AfG5GNdf7KFUXo/djUpDy61odHOWspQC6HZ+ura7LpA7xwjOVDKOXROcfs10AoM4mjdu+5DZkcYloypejgyHhdW7ZuVr2WyHmRra+XQc4Qp5khiwMCo9JZM0/BehgQehS09YriiKpFhKPNZeXzPnJrOCQpzpzgI2HbamiYRdgIeDSEhjLcSn5n8lGsKklAwXoq0MG2xuN+osYg0VaqZDtGY1098Ck989Gf0+LJhxRnHY1WmVND5eBXSxIYkGuAfN1xx116gGrKBz/0+zp+8hS4JfI+AA4QrwIQuOccCxXoV6GM81zObKXjuRPoJarVWnr/+79fgf7r612qbld0/vwF9PqcLHhoEoydP39O9XqVvtLa2rLW2ZpRMZTRwdZjxx4BESLB/E4d9KZg/RbM5/Bt27atmmPrzDvnGOTlUNDgpQC2IPrN3oZ4LpWL+CbHP3wAfbOXcy/Hy7mvXn+zPn/o/a/g+E1aIaQyTXopfJOm3+5tRwfnJYMCTfjGkMNga0lDBNcpyHGUwXWc7NpBz3Icjxi5QhkAF2QvD5PjfKgEI5bmfVUouaWLqzr6ic/p8//2FzR2aU233n6rtr7qVvnphro1p0HdSa1YgyRXFgpwNEBYlTFTBg4FQ+dyNOOkfNspwiOD8gZ/7LkT/zhxXHvODeI0UYSyJIDnfh+lFs+cc7J7ZkQMmEwmd3Zu40Yhkhkp770CipuixDkGOEPQM9bpvSOD68mcptEjg672PPVeFZTeDEeKgTYnnUSR7KdbCZtlzi94xvQRfQvm9BqfnMUxtjFQe/SGN7xRtUZDBeM32yNK0qpMNPrMOSTiv3TxktbJsseabe3YsIXsrKJqtalJytHn2B976EtPyPWEoeuXjqXMmGLmw+A02Vd38LVHWbSGc7G1Hdx/ACW/qC7Kbk7d1tMj44gxcOUvvc3M6siRF2X/3eQ6ipzD3wIDssqe5Q36WKDRAOfbbrtVrUZdJ06c0Dn2utcIRDIcgsAdkhPrZJIKFdDRs742a5iZmtYyzuvypUtkl0sYlDVFGHLTaZvLQ1zDxQcvWKZZApMaDuXM2TNaJbM2fq0TpHTJdhMymSrOJIFXFrgY3/tkpXX2+Ydkfj2c9Ayl+Q7GOsIJZV5apCTdbLcUEQx45p2nunCO/XPLXMzZgLB6tM9Ys/O+5HlC3x7ZeQ9ZMtmwzDf4AH5O1UqNzHPIeIluvxVnioFfX57X9OYZrWID7GtCq1Sn+jB1laBg4IKKOJFHVnq5tLreY7tkTetsEbjIa0ulrQ3rXgVVnxQ+Rj5Xs1FVq1lVSvCb1BNl0VBjs+NqUzVZZl/9HNtXE+0pOB3LycvkrtR5cCkoa2cEgp21HnP01d6+WcXMmIY41WFwqoyOqMLWkVp1ZcwzvXuHqgQ8VYJMy9RqyOPWjVv04qHD8tA5g66F0Y55ctY0wH7H0HuNadeRlQpy4eJUNYKR8ZnpMoC+srCgCB4mBJFFCEqSihALoJAFQwU0EeC8lwDvnH1GEpEo5Aqa5YVuufVO5MhRlr4KHWKFhPu+L+cGyPKqImRuSLASycmhN6aPBXbJZKpAhwv42c/QkUGXgKBbVg0T7meDDsHaMgHsquSHUhTJR1VVmuOqjkwpbY6pPj6jPK6pMTarOqXs3EfKDV/wXLp6SeqwvnxBWbyorLKsiQ113Xr7Tk1N1rVy8jEd/Mg/19O//XNaOPQweK4pAdd2WlG7UqXSUuj222/X9h3bS53LCD5i6CuOtvYgySuXg84F/QqOpgN5XsixR+iLiBZB3vlS7ZK4onvuebUeuP8NuvdVr9Odr3iVatW29u9/UVcvL+jg/iNaWlyTqWm12pIrYn35S4/o4IFDWiQwXlmcZz//ojoEvBHZu9MAHV2CPh1gHVqta3bjuDyz/t/wXbBmAw5/Ru9Cf7bj30C7cFLmC/WjXL04V+4zdeOsvB5iaI9+6VF9+pd+VcO1Vd3x+ns1fvceVaZaqhCdB5RECH8hBrkxoEmrgXLu3ABOeRflml5yj77clkNonbMxnOzAX47OHpVQ8NcFj7LHilAKz7wFSpDhUGwqL6e8NHBDmaGze9a7BDon9IlCIIIeKsJgB8TW2jCsqhizwFgDnMnS1TldpoRrX2daJ8MoMCCXL1+i6pApoV0FZXX0HWCkheJ5ScFw914eiJNEXYKfqziTFbLUAThZ9mYOxb7OlCQxZbAeCjRAmdYUwLtF1r990xbZp47XKOkX7LOtgs9hstej7Gs6FLtDMJV1B8oxBil4mONqYmwtcxSGoNVsan5hnoj9vOx/87I1Ou4PcWBLZNgVeLVhwyxK28NJH5c5uz5ObDAYlIY3QJsIGq1DA6Npk/E2bpwtM/NTJ09S0r+oRTLp0ogaX6EpSy/fxq8qRt3K5AnrP0vZ3XCYI6OOo1gpTrOgj/dOFc6TNC7XP8Dy2Pf66426uuDZ53oIPobTeXiwjLzNMedNt+wDjyEjFDI6XiTbnZmdKccokCejc73ZVO68cjDqkBUPcPgJ66kkaZnBWOC2SEVlBXm2X6yTIU1bextN7fIKGWecxKrh8IbIldGie93Zr7F3a4M3wL8AVxv/FFsxF+YWdIUS+sW5RRycNCyczp6/qLPnLqpaaWhyfEKjlIqb9QbyOVCVDFe8TFaX4MuVhau6ujRHNeawTp4/o607txAUjsDSQjH476EcXiBngbUV9LO3rTl30vzykqJWTbvvvENNgpui8Op6pyxEiimT+2ZV1ZG2PNk94iRz8tbPs9jIedUrVa0SBGm9i/EvNPA5S3TyODT5gONuqj0yQmCyTsafl6Dgy/C81qyrxdjL0DOC5xV42CMQ7qIveXDqEuDYGr0cHFL5cs4xtuOOyvXxV6VzRk5NNwfoTZzgxFwme1YGdrYW5uwgC2J8h6MOtDdwXBeWbMRepMPKqSJ05q9qAJ8DPIrBdH1tEZSZk/UUUUVZ2lY8skGVya2qA42JzXJJQ3WClAC9s7xQGuqq+LY6a7n6LlI/CYrTWGmVtWfLKgZLGqlJOzdPqr+yoIPPPqGTR1/Q4uXTGq4vKAzX2UoZqM5Svu97vkvPPfsUlbN5ljRUAe4llCvkFtSBLFzl14DnMgohR15B1172jDP4K+5FoaJK0tKrXvk6veNt78PJv1E/8P0/QSVuo04TwJ6mEnd57gr8mdBrXvOgnnj8RfTdYXcaunB+tay6HTj4AsH9YR05+qIuXrqIXRnA8qGgJBP9BXoXEOjPHh33ZzqFMdyWYcccTbSj7Mb1WZ1zcu7bh+vdv9LXrs2pOfbePHtrCRlQhWN6cUEHPvxxfeY3fxuFX9Lt99+j7ft2K6RIaCgUR7HMOHsn3QAbqwSzOgijcyYaKDPnOUpiimKGiVOE5xqXHB2cs79cWz/WaPJsax6Cix1t7V+FsoMisi9zHDYed2QjOOcwSlCJAZxznIhMwJXPMtaU4yg892MMdpqmdCvK9n0cmOPZgEx56fIVvfDEU0S5S0SxXcrAbY1SYrMPh53EqS2yt4RGKic7EplRkGeMgn22rgYYENuy6DHXmXNnlVKya7SaWsLormBgaKkNGzaqVq9rnqzGjFVBRlQjQMhwQBbV7968RZOtMTLygebXurqy1NH+IyfVHp+GMl5GE8ugHdg758CvBX/WmXuoJErIOLs6dPCgzp45U7a14GOIYxuQRRrPxiitbpzdQDR/WSePn1Cf0lsVhxe8Vx0nxrAYnhUlGLYG1yPtEW2iVN/DOJ88cVKnKRnaBwBTnFpMm+BtVU5G18gHTbG3PU5GaMGC/WcoC6zTMt44jsC/kPdOxrcB9I4IyOIkkfEijROZE52gjD6AjhcvXWB/cEn9Qa5qrSUXYjmfyBz12PgYLCjKcao4pD7ry6BjITF+kG13rELzWbL/tbUVrVF9cPIljW7QD6ZJYDQAD6swrC6v0NfTZiD7EFXGej0tZqamZE4kcB5zo01QNNGqqkdZ/Szl83NzK7owt6rzl5d05PgZHT12mmBqkQCxpi0bN2u8OaKxWkMjZLYbN23SOHu2tVq9xD2pVxUYb6m3prm1JTK/CU3NTsL79VJmTTYqyOn6ylqJrsucXF6UMr3O/BObNmh06yZljRQ69RXDx+rshDKcn8PZupGWArLWz4fIQqbNO3ZSEPZaY7uot7KuFkHGLDg983kyS2QwZ1bTDedYqNBbPP/IyJgqVCmIIaE5RHCOgKShnL32DJuRkuEPUOioUlGLraYYmc9oY2NBcqH68t7Gg4wwyDnWwNg5wZLj4bnTZ3SZoIgoQjGOu4CPFkyuEjw1oVlGYNsB3yHyW9MXcvUAABAASURBVD6DL46AwWc9Ff11qd9RwTbZcGVJw6UFDQggDXoESSEf4vRimQ0xWQuMn/uKiriOA2+p0p5Sc2KD2hPTarRGVImDorwDLeeVDZfVX1qWW8q1franTlZXjpP3BNZVZFi9dcUEEtMjde3bsVkzYzWFfFXdpfNaWzgLnFNv4YJq1Or/yo/8oBrVgGx1IGAGHTPlrL9grc45qMFtbJagD1TieVECf7iVS64o2zjo5SCq2TznvPrYGdtiIV/Q5MxGbd5yk77zXT+qBx54r1772vfp3vvepdPnVvWTP/2zetOD3w28W+981w/ru9/5V/W+d/9tve+7/5bue+V7tG3LPSQBazp29Dyj6y/OCzIICvw5IeT+TOcp12IzFLYk/tj5DbCpvxHIbl5rBO+vnXyjv9ebXctSMJiZ1OwVWnz2sB759d/Vwx/5A9VriV792nu1dc82pRgwl0YItFNG32tjX8fJDgZfmcfJIWwy0bjW0OSSp+4aa2hrsssNCWHmj669WHH5wBpcu2MdzJFfv+JwrY0JtD1L0kTO7tLPo2QhBPngy2Ajw+HSunxuCFgfgwzpz8gC7TjkPKAvw7WOUuc1gqHdsnFT6YDrzYZmZmflKZNu2LRRMXP1yB5ys2wYMDQSpR/I06+O0axg0KrVmuIk0RoBgp1XyFgHBCUzONA9e/aAVyTDZR6jY1n14uJi6VAdRksoZ8zSp1uj2j67WdWoqhz6nb4yp08/9YTWMWSZGQAflfu+ZpQzHFmr0dTIyIjsu99mtCyrNodk3yW/QnASRbGG9EtwmFGIwCHWtu3b1SCbOn78uOw/YBiCow9B1neEjOs0RjbD4Nh1A6M6OjqqWWjhJFkf+0qbc/ATfJ1z8kZleOCcK3GxT8naD9XYhwJtLHPCxkdHO+898zRkTtzmjeNYhpfdNzo2282Sfvb1tZ07d5U/PSponDO+ZeGjBCSGm43XJRhps+1gTjlJUpxkirNawwFVJPi0gkGOokgRNLDPNUwSbHRxhEarPvS0/sa/K2T7VXg1RB6G0EII1yqVFeOpORnnxK1MDXRgslXH4Q+0Tju4r0vzy1qlUrPS6bGnnKs1Nq5mUtMkjrxVqWmk3lCOM4pZe4W1jo6MqDXSkoIXHkz2v6bBbO29fZ/qzZpyMk7D6eTxU+oR0Nl315MQ68bLfrOgimxGjar6sdO6y6kKDJWy/vrUOE6qpQw8VUtVHW1TQh5Rhm4k9EkJ0DKC0NzwxWG2xka0fP6yLpw7K4czE3R2yEgOjyww9d6pzt69fXtgiD75EKBlRDMPOl4pOhET2A2h14CkI0Wmas2m7F7B+oauUAYfBgRo6501DdCf4OgKLx1H+7pfkz7jY6OaoIrRRI/scxfrBLe2P75GILNAlavCHBnzZ9kA2VjROsFPH+guz2mwOq8+x3NHj+oqWemAbaEuZeWV5UVF0NtBd3sH9DgKUgxOARoXjOdZa1RpqEdQ58j6q1GhnG2oKwRo59Zqmnrl+1W79b168eQameyCzp9eJngI8v1c64tziouB2rWYY1+JOoq0rpCtUe5fUyBDz8HRnL7DqWcEIDlzsHQV0KSAXs45iPHyd0EDey6Ogq7X4FqbsjX8lsNgA4WD8uzH5W5AbjGUfMwbeQsVjRCovOKe+5U0mqqyFZbDW/lIIeG6joy2prVly026/9636f3v+2vat/d+9FgvfxkyL7/zNVeO668Fo/ZLoaCBwY17XOorCysY4OuhsOd2u3x6/YTzl7/t/rcKL+9ZXhlOBuUFf+z8pVDiy/0/hbf7mrFexttvtgRoYHS4AUYzT8cAeIQnIMgeYSiIbh0CndI+Zq/l8iPP6NDHPqsvf/KTRHkTuvme2zW9a4uyCtKfePkUIWFvb0j/HLBo0ZaIOZcYV4zvuBGF8BWsnXPywQMIP1rkvZdzXuK+s3MMhfUxXEGDcXhk65Jk9335186+CjnPzajjf5mykBnpNE3lHJjYQwnUHE52iJ2M5LkvXhnrza8rUIZhLYaFIAMB9rp8HLSAAThNedieVeOUSL2tccvKQlAT49scHVGUJJQc13C+RO84BHOkIMHcumbUMBwx0MRo2n7Ztu3bZP/hRcH8ZTYJfgOMaB8n0sYBBWjSxXCYseri/BN5FZR1C+61cEC7N27AUFTlvNPlhWV9+uHndfpqV8s9qT02rYh9tJzsKWfcBnNCAZzMukZaTVUJLFqtls6cPiX7utcSGbKVsA1Zw9ECmVZrRDfddBNOvSH7dbaztLUxcmi1a/cujGZHF9nbN0OepBVZRcGqFPYpchvrhRdeoBS5Dp2DjA52L/JBJh4jZH1t5t9AANBhPeehrTnW3AyonFJoWQESy9iZr0CGBhj6NnTuQZ9jR49p2/YdlHnbrD+U4tHnfoAfJkeIG06ioELcBa/mtWAFZ2Zrs73+aXi3hCNfJFjqQdM29LYfTOniJCBnSR8HX4Y4mQ73MgKXGs48Dl5RFNRHRmwuwwt0xQIVxx5jnemOvXuV55JcpDXkoMN2RQ6GNZzeaLulqg8aJSgcUL5OQ6Q2zm0Ug9pdXhWVbA1Zx4DgrVKpyj6rcv7qssY2TqpIpRWM/zol5eACJds+zrwn7L88Yxq+hXNyzZogIH2ljCCtYCyHDHhkL8Cn5tSEXJxoCJEsU25Syeg52qaxKmTso+zJm/Pq8zyiMnDnK+7Q8WefV4Uo3Ry9GCcLUp+Js3ygapXAyDsNCBwL+hguMfJpdOnjBDu9rgqehyQujy6OFNUqZMAMErxy7MyANa9TLcmgl4fmKeMMh10Cwxc1MtJQu92ALj2ZnLbqTU2MTZAtXpBVlSYIwOxzDQUy4r1XgQyJrLtaTRRQ4rkL53Tkuee1whbZVbamFhcoMRPI1Dq58oUeGXPMfvpQRX9VGqygZdDUvgKHI84ZM3aeZ7TNPPzMdergsk5cSDTxyu9U+zXfqX1v+wHd/z0/pbu/60dU2/tqHV5r6dBcohcvDHRmaaBTFy9r/gJ77L1cAV7ErC0UQUGGX6LMbA2VDM99z3xQUh5BiFwhB32F7AhicikD0cbufcUu6mtfBTcKIQpAoZwxvDl2ZQpxkENHOJOiiroEblnh1LMgtRAFEKfceRVA7qRCAYjg8Sh78Q9CG117FSBrcO3q2l/nHBM6ibfsxdFx8XLw3Hk5iDsGjuGvgVO5UlvtdShY9EvhGhF07QXixXV8Xn5kAdf7cUZbGrKcrz/n0Td8g4fhVnA0sPOXwTfs9G3fdI7x6eWck3OAnF2pYM4ClF++poL7XwXZ+pTTg3vQypxvgdAXKOeAklRMdFtBCYcI4ZlHntSnfvFXdPzJpzWDIX3jg29UfeuUeok0oI8L8CWOlEdOBUJi1zmKVJg1A3KMYGHzobACMQ+udrSDgewPEKJIPgqSdxLvEvhjjqign7sBkhyGqWxCP4fQGXBXkpOzax/kvJcHcnAwXMrsyeiCcfNSaTS9HIKOktImMccBFDzPGd+eFRyHGPo+WfoIBnBscoKe0sLcnO599as1Mjmm8ZlJVdtNWUm0QgbRbLcpg3ZkpWbLNnKys4L1l+c4pTqZRQy9Nm7YoPMXzsuM3cTUpGpkREmcyDmnlGDBPgW+e9cuveree0po4vhi6Ds9Oq4eRm+m1dBYJdY0c2/CmNlPcq4OYj11+KyeOXhCp89fVWN0WnIVFptohbJpFMeMnci+H11JE7WaTZkTs88QnKFEbuX3wBwReBgNnPNk8x2Z099Bpj7AmR7Yv78swZvhnqGa0Ga98/MLKuRYQ4PMt0LZu6ZNVC+2b91alvNPnzotz1hldl0eg3KTC+hrQcVNe2+SZV0X7BO4Z85pCM2cxFiR7LmHJpZ5GRj9+jjSxcVl9c0BkHmb7MRJooWFRc3MbsSJ54qTRAzPMZU97+NoKhWMF/y0KkLwoSyvW3ZtshVwjiYvnoktM7ZgwngXuFEgexYQhuAFKjJHZXvJRpcUOjpXKEA3Zzo17KvPPrF42ZzVSqIZ5GZqYkyVyKuwH41B3oKYCARrOMvU6I0xrVerlOe7GkIbj4z0uXfwxcManaxp7803aXRihBlyHNqirrDvvja3pLW5ZQ06fXn+ORsT+vbSoEDgIK4DjiIZgF8m6FIox3g7slj7nAZiWTr0iHK+J4vP0hgHLRWe/rWqhsFpgGMMyFmxuKr+pUXZ7yrESSxBC3PQRo8MuU6gd4YUGO8KBo7TRN572aflG1Ry4oRraOTRc8cxh6a+kGpxojRNJegcuO4sLerS+dOKXV8PfeojWpw/p+Wly2Tai8jdRQ3gnzlw+wqm8DalTBAYmRxXoWUcgzt4exfUx3EO0ec4xBr2htqMPN5yx+2qtepaWZ5XBJ/i9R5BUYdse1VD5sl7K1RJuGZNQ9buOPYJnmxdWR6h10FHzxa697t/Rve898e1avPgLMOmvQrbb1LzFffp5vf8hN71X/8zfceP/2Pd871/QyvVWT15+LyaM3doLR/RuUvLGvZZ7MDJK8jBo0rh5am8WTCTD3pyBBIhwDRscqkrNIdkEjIDmTGhBYdroK97OYlgwSmSL2JmgCbIQob+uiJXEqqKfENykUKIGNIxXlDBdQ4Y/wvHNT3lA88LZCdTlgXw1f9FL9b0f9HMfy7TOvfHX6ApkkHGEP1Y6gWkxeeqKdfRxx/Xp3/+l/XEb3xYvYMn9br7X61db3ylBrMtVVA8z7zOeQSGzjK4vlykLUJZOZTMHw4zmVMogZsZRsqgbE3QYcecNlmW22kJ7vp41meIE81QKCStfCaeMYxuvJwzIUSguVkAdt85JzMi3oEf5845ZTiHjLk5lUR7jCl/ZfdMUex5Z72jPoaCxygST1Eay8JjDE8VAV+9OKdLOJpHH31M7clxKQqKqlUFDGNSq6iC8WyPj2qdLCRn/OA9BmSgAY5nCPQByyi7PG+1W3I8N2cwgqFr46gzlKwAO3sXGJCMtZsjs73tSfaJ777rLjnndIEAIHBsY4ATGo/V65ohk0I9NdZI1GTr4+rcoh568jmdvryo1Two1FqK0hr7yX3WJlXh4RxZyjL79OOULqcnp7hX1RDj99STT2n/C/sVUOJrdC/kJLLRSPbrbJM4ppOnTpHRn9YShrePQ7XvoNuefx9jEYxeZJQF6/E+aOfOHfQNeuqpp2TzRVG4NixjWhtjWwG9jBa7CF6G8PsEpf15SqcOHpq8lYFOEismGInBPfdO5gy6OEarftgYQ3hcrVUJABJYE8nR13hbpYxtzw2XOhmd/Yb8BHu3GfMMyJidPZST8cPTpw49W1QuDKKYNU/PaHV1rfx6myFe0D5Dlrz315wQ61jD2HtXyMYzR19m2qNNpQQPNRxMmkSyrzLVyIpr4J8ksRKyxi77udZ3iS0VJE4xsrTMHv7SOo4T+p2+dF5dgpDbbr+N/jFBQkeLVxblcATLl69qy/SUHvnSl1SAj+HlwN/JlXQKzFneA19QK/leQDdneueO1mNYAAAQAElEQVTgQYYm4Nh5rKyQKmyVzGzdDKODKs2GKqMt1bnnugOxVM3OTOuDv/LLGlDBidBXW2dC0BlFqZGlpF+A9wP4YAGAiyJ5Aplqs1Guy+aWAzvAS4oGuZZOX1Tn6pJiH8vj/GvVCo60q7jqNXf5tB768G9p+6aW2qMRge9J9dGdtZXVMpi+euWqLMBMoaf9b299eGkfilxha0ClA8yREad6aww8mhqZ2aAKpfoauhvXUmUEXfOrF5Tl7KOvECzMXdEVthLmz15Wd3Fdg6UOpfkOgfOK1pYXtch2xsXLHV0+1dFrfuIntf1tb5ZGRmTr7FK5YWVmOmQyOL1hVr4+oXxin/zMbbrznT+i9/zNf6zqrd+hXd/xvVqvjes8AfC5s6d0/NghXTp3WiePHdb8pYtaXV6RbZP0e2voY08k0wpZH+jKkSRBOuZxgJ0B8I6/5dv4fe3E/jr+eJgcoQ8pfaXu+pIiP5TPIqoRAVfdk8Pel4PR3HEFe+hHNweUZy//419++TVXBY8BJy/nnOyfIWWgP+bLOUa5AZ7zl8L1+3/Mob+Nbo62Bhz+3N7GWYM/ekJrFZkPdUXJ6NowaPjieX3in/8bLRw4pNGRmm665xZtesVuhVZFbRyQCWpeT+VR1AqGKYria4rsPBMiFlgGx7n3XHNuBooHcNYTIXLvOu1DiOVo5xCnKE4UR4mctXJBDsgxOMZ/L+5yrryQyZyX5GxcwPuAcveV4wis7deBeNHOEAy0pSGCHBinkAcPa++ck8OSeebwuTTEMQ2pSOTmTLOBQiSlScScUpRUNDYzqzd+1zu14xW3awLDN75ho4Y+yP6TjNx71RoNtXDOR44dU8CwOefIhIasQoqTBONYV4B2GXjFGC9rW281Kc2vlxmzZ51W6l0lY5hfXNQ2suH7X/Ma2aeo5zA2FYyjg1+z09PlJ43rcaKaj1WFjtMjo7p97w7t2LxBM5SuBz7RZ+0He46d1NX1vjKXKokbCrRPk1RjBABGu0XmMYM8OjqhOKTwKdLK4oqefOKJkh5jjBuHSBlBVwGtzenu27dPpRElOzxPNm2ZvsB9eWkZx01bnEsMbpVqpWw3Swa/lazIPsF+8OBBWZBm9DenWOC04FT5TpJYVrGwzHmRQMH+W9Y1aGFtzBFacNPGILcnxhXj+OYw6LblEbwv/1vJGQy2VTrM0Wc4nB6ZTqVSKffIa7WGFpeWZNsAVYKNPo4hYVuoS4k/hldrq+taZf/VtgwC1zZnFAUywjW2CtbUJ3Cw+6s4k4xAq0kwVWd9OU5hnb1z28f13snaVKt1XQtMMnWoHGTQrdvryOiXQPsC3FoNZAFeGh4D5G6R9V5dWdQqWdnZqxd18OQRDP4V7bvjFo2OjGCAC61dWVV3oaszh0+qiRw10khf+txnNHf1KtnrqkwnojhSHMfMVShDtplaxmdEsZRD567hGMcJfMjRBV/KZgqdMh9pnMqGg7YJ+FXANe5lZVA6SsC5i8Dmix/8sBxBb0w2KQLFYRExl2euTBF0C9BsAE8HrM223iJkdmBVuf8/ef8BZlmS3feB/4i45vn30mdWZvmqrqr2dmYwDpgBMABhSAokliRoRYoUl/Kf9qOglcRd7a4cueJSoqhdiAQhgQaE4wAYjJ/pcT3tvamu7jJd3mVW+sxn7737O7eqpqt7umd6gAEJ7d5658W9cSNOnDhx4rjIzII3DvA2PpAiUxaVd8mwbCxek7dfo8ThtLVP2ewPf+rXNFnNdcftc9q9e1yTk63yOKJHJN1udzSDc2H65TLp6whcA4z5GDJtMmRjOMfeY8ZD5L6zY4/u/OBH1Nq5oAJnN8XxrlVrYqvrtRdOafHEBs5pX/H83aTE1/XCK2/oBYKYQV7VuQuLOvnaKZ19ZVFHjxd68N/8r3XkZ/6ithvjGrhEEnMnhc1NqSdCFMmyciYj3kuQATjG6invLWtza1l7775Xhz76R3TfT/8F3fnxn9WBD/2UbvvAT0HfPaqNzYugWhcundDK0nnWfFmD5bNyG1c02lhUf2sNvdcFsRQxViEuvgp0SgGfc8DGvMkDu7f1p4mmJiZwGC5Kw23FGsrhJAhd552YBXicSlqdc9dLe8G9rLwBXn/QlzNSDb4fA32/8Lw7LdgOGVxvYey5Ce561e/p2+i+Fd4bEjujqRKRZcfO63/5m/+lhijPA/v26bY7DnP2VtU28rqdFNp2I4SorwjDECNEJrQFAmSjmBJxzunNZ5vPm3OxuRo4d6POSgPrrBt1ZekUUAaRKQUfVF43X8vmRg2Fc65sXVB3gwRe8OEd3yUdOUJqQmwGI4DPOV+mjCWnPspTt1yOe4+wBh/KvoaGIVBysSKMbkEUNbZrTrO3H1R196zysZqqEx3FKPPG5Jgq4x1FROeR92oQ2e3HCJOfZDMuouSGGhEF9jEe1w1NJuNFD29+dmZOZujanbaOnzpZRvU9lFKt3tCP/OiPyHjxhS9+SWfOnVeMAUpRQOYI5CjLLc7wQ4ByvPU2Y+4hGmhXK2qhPA8dOqiDR46oOTmti0TgX/3mEzp28owqSR16pF63j6EeCjSlAjJDtES7CCNgxvPixYuySPcohve1Y6+pB+3GD9jExymKIpnSNcNLBefml7WxsaFVDNLRo0dlPzTmHHxG6Tv47oNHGU+ilHeXTsTx46/pyhWLikYqCUB542XJsY/TNKbthCzat3Hsp/rNWbAfGBz0B6xdn3dT6mDg7Py0YBJ2JuvgfZ0o0NbOeFQwfhMH1MqtrW3ZuW6XeadpBaO9obNnz2iT4wqbe7PZhC8YLdYpsfVWgaxsl/OwXz9LEjaBRBp/pZzjBgbdztE9MjM9MyXvC1XSSFV4TxV9NxUxZ9mFZq7VK2o2axqhPKPIqW4ZBHhtDtGQORm/crbMNpmNiPm7xOvSyhW15ya099Aeze6YUhpFWl1a1pljJ9WKqnKkjeuVoHaroS9+4Ut69LFHlcGLAP1RlMj2RZYXGHKIKFzJZi9KeQUfq46MxTHzckEJPElrdRkNCfhyxiejimMnxZnKK4c3h3btUsocXn30EUU4kGUH5idwOucUmFOEI6DIk76nIzQXIajgnQx083IgDvL1RCkOVQWno9kv1N/uKSSRjj/9lE499YTuunOfmnV42/C65/47NQOvZ8hGVNOKKvA6g5ZNHKDxsTGZjLRZ/7F2U4FFCPBAPlURqsrjqoZRDEQaBk/fqDwjP32KKHjmbt338/+NPvC3/gft/+P/gX7qb/1zvf+v/w/68L/7D3Tkz/9XevCv/V21fuyv6wP/l/+X/twv/WNF99+hHu5zNErhTVAofDk/y3BmNkfvtdXf1jaZOBfV5eKGZGWokfbf1CZZgCTKud+W/RyOrzSVtKc1qrYVj81qfPe9mjz4fjV236kwe5tq8/fp4pbX5V6kMHVAnf33qhu1dWVpE/2yogHOomdcD2s96xAAZ5vAQLnKhUcY0M5Ko1T2N/6vLZ3EQb0I7U6RHE0KgUKejlbq5lXcvHmz9G/eOonJvwXefPmtO+ccyBkeIgrgWy+4sWcD52jjCxXKVCDEduccdUBBn+vAcMyH1/oW4LkUgHOFHP2/HcTYHgjfBRjrRn85BnkngDq9w1VQN6D9pkPRRyNajRgL4WcusgWghibv8cPY33MfUDvJjHSOYYuWV/Wr/9N/r/s/fLce+ukf06hT14ANGZJYcRyxqQv5PJeYbz9hXeRREsyicPKOzQq/zXBaWypoB/98EJNS4ZxcCArgcQh6RlszbvbOsbHkeW8gLt5Z2lSgdo56gFrWjlUm2rMxbJ2tNBwJSjYFYpRIEkGnNSbqcSgHg8JoRqGZYfKMYe1yjHxBnY1jf2xC3BtYnXWPoTNJUjjqZN29hwdAEmKlIVLeGyh2MfNJrLnSEXSudxUGuazfDqL3g3v3s4yZtjTSFuvs0gR80iYGfI1IMHdSzBjtekuXL7yhC1df0wTRR3X/rO766Y/pjvfdp6eeeVpf+dpXtHPXgioYaXNK1jfWlGV9eZwrj8LNiQgqKM+cSLEgk9DA2DeJOjh41RQRyFyrSppyQTb3514+qi88+ZTWUb6u3tYW56jbREODPGiLM9dCjughU7vd0UMPPaSMFKz94N0VUn/PP/e8rly9KjM6ZrCdc7IMhoOne3fv1cKOHeWfQ202mqWxfvmVl3WV9vbT8NbHYDDsy/ZaZ6ytWTIH5jSYUV9bW5HtnxH0ZwY4J8NRnyxCpHa7jdLZ0vK1ZVLYA9YjV4FRcaRyK4z92tFXRIFiu6o9B/eqN+hpnZR3alEm6xyjwM3oxih/z30hYRCmlVa5cT11SWfHGI8rV65odXVNznlY1y/lbTgcQEOiHs6VzWPAPlkhNWqyZ45Bp9UWDbXMcYDkVKtWFZBBC1gL7/XGa8dUwUnubXW1tr6Kgd9Qwp5Kg1etVsEp6akGnY1GTZ12Ryp/OCqXqcf17obaMx0t7J+XTwt1SblevbCsqFtTa+A01WhpZmxcbujUrNT11OOP6cyZN3R5+TLx1lDDQQa/2K8jSDSCuDVZLkEqZdFBow8eozLQkKyL95EK2kbVVD2UZW6tcDy6rIfNczTqaSPb0NxUS09/5XO6ePQZpVFfrpZryNluEQX5OCh4rygE1lpsYwZG1k0Xm/waGP8y9G+fvdFvRqq0K3BvkzleUu639Pmvflq/9cV/qkP3zOnlFx7XMscJd913ryqzExrWI03ZrxP2t3X12mV1OaaIk4As9lWvpOpvbpdG2odEIU0Vw5s4rchHFWiJoSmUGnYbB+DcifO6tJTrx//0v6MeEXh3mCsLDQ18RePze9Sa2cl9Kjcxr3s/8TNq7tjH2lTl2S+RJO9z6C4U0b5WnVEcVxSUKuSJGEm97ctyxRWlYV0RfAt5j/YDKcRS0pKrtJXDsxG8yJHpCEGO0xhHYF1bBEzt1n412wdVh44dR35UO+/8cTVn7lLuxjU+sVdz8wfVgbYNS/9fuYp8wVHWPbiIYLuQ8VzotrJkZAZWjuKJ0GH1RoS8n6XPaXlBl2MugHcFNOdCzV8HvXkV3BZOtOfmD/ZTDvXtQ1h1ORHHOwOKm5+3Pd6svl5+x5fXm/yevwsoylTBqwyXLun0p7+o05/9ss48/qQcSkwuUwmIn77rVbzZgoUQC3Idbql/s8W33dlPytaTWI9/5jPaRXp2/91HNAheSKbkvRwC5p1TiRpD671TETnwvImfaoSkUIRg5giP915yXj6EskSsZHXO6q0/3U0oxL0cD7pxgbLIcxkIpLe8gRO8pNl1wZQc/3TjylDsBjkKKQNkxpz+HijphqaC+ox2jrob3SigrHwuSmyGuyhrxXiS84GN45RDZ8Fccse9k3IBlNaWicmivgFeuM1xBD4PH2KU+haR6kyrI0c0uI0RCERSFZs4G85Sg0+8+LxeOPWa9t9/rz7xb/ys7nngfdo1u1PXTl/Q7/7mv9SZU8flwAeFKgAAEABJREFUUXhn3jghUz5HX3pBZ0+f1G237VWDs/G06pUS1aTVSLV6VSPOVmuVmuoY9DYGfYqodNf0lMYxMvarT/NzC9rsS596+DE99/p5jUJNnjkJQxEFryiOVUHxVSoVouxNHTxIdA8MwTtC2Vw4f7400AX8HGDYWs2WUhySgjVr1Oq6/fARFThcI/h89113YeSu6amnnkKUYiVxUtKX09Z7p/HxjppEgHEcEdVf1OnTb2BQBvC9QBFlLH/BMmZEskMtLCxo7549sr8Et8F5qI1RZdw0jhVD9xaZJBecqo16eSZfIYNhkbpnDQL4fYgk5snSaHpqSsF7Xbt2lblG8K3OEnqtrq8rQ25s/jF4TRZs3uZE9Yh8QKB6va4p+Jkkieyd4d4m9b50bUVxUtUAB7LP2m4z0FOvvqK17S01OapqNCrKcQhiBCaWU4BWWKDRaEDKdVMZsjmCbykGvotOuLx0Vas4bRPTY1rYOQufmNfympYuLer08ROaaIypnqYa2ll2EWmMdb7nzsN6/Jtf0f/yC/+ThoNteYxyGAk1wqCsl81HcNegsBIa+6xhTpljuDNKGMH6WQupxfrYD66ZrBtfoxCrglwk1VQby6e1Z9LrpW/8ji688gjO7DXmJPkIQ4khGQE54Fy4oTegAzKcjQGUtLAPHF5LguHLMLwxazdkv3z6n/0jXTr9ig7ec5/WcDpnSaVXkN8ha2N/zKfSbCpuVJUHCcHC8PU1yRGOZ81qjQZ6SDgnzMEnKnykwFo59rFs/ekSFOTA2252FDUnkLOuvvabv6B064qq7B3nJZaRPe4x+k4F/TIqM2jMmRNIweLFGwA5dXAI/FFUVa02rhA1eJ8AAWO+ocsXT2tz7ZpcPpTHuSxwjNIEechoAi1wTX1ko4uDb86xV6GAcJgMNhodZK5Ntq6PUzKmkSrqDdgXrHlcaaranlU6tqDdRx7S9K7by+OZgXrqk0IXa2p8LijFbGw0QXFh4CTvhQ5Jtbp6Vf0e8uJ4C6i8Cr5zwEoDbu3De3uiqz29G9CKQd7prXNOzhnrTAQBhOGd2r29zjn6CbDyXeDtfX5Pz8yugKYSbmwau/9uuKBMfc6JvvHPf0UbKLLZWqrNs+e0evUyAuFgtpNYWL7e4cOg5QLdYLiz55tws7k937x/l5ImZvBGGJunH31Cuw/sl2/V5ZxXFCeyTVACz05Ob70cNU5y18EhHSM2nD1nKKabtDvn5D0byHkVha2jBJvKmX0bn4oCRZ4rR+EbmJGgk7ycAv0NPDhciaBQQVkacMYzA5JxPupQjDI6eGdsMfASOMSGKpTT1t6bYin3IbiNmBCgUbSDXkddwSYwZe2CbepCDkWVR8whjtSYGFOLsydTJsJg2F+0sv+ucZVz0yWitEuc4fVJS18mVT1YWVOE0u2tbWAg18o/22i/B11t1nXnA/fq3o/8gOYwmJX2uBzK7RjG7/FPf0oNN9TcRFN5b0OOzbm5sqhRd137d82rTWqyUY013m6qkkYY1KAGxrzTaTG1XK16XbOkIjso+YW5Oe3nnPDArl2KXVDFp0rr43rk2Vf08KNPaYO196wd7NJwmMlxn2LQ+yiY1dVVyTnNz89jBKdldWbQbRVXcU6WFhc1II1uP2ewTRpbrN9Yp6M0idXHAM4x9g5S/y+99GL5Q3smF7auQ4x9r9dVq9XUzOw0hn0MQ5FqafGqriD/PgR575ThQDhJjnvnnI4cPsz65bp44aJqOCtVshX2Q1AXL5zX/MI8EXRPXYxrrqLkAz2VMJcU4x5j/PtmvFCoW5sbnC+vsXwxCq0mW+eElK1F4CFm7MA6S8qRgQhaCubVReGZwt1kjW2MgveFvIa5k48q2kb2epnTQLGeefGYjp9eVLVakyfTMNOs6cjOnRjAKbUxiPZzphmHtfbX7bbBa3MskHlfTbROXH1ta12H7rgNvk+r06go2+qrvz7QpTfOKUVo26yzM9oi1jNNlCKXWytLqvpC1y6d1QtPflOhuyWPMxHTzhMcZMXIuCKVeoOCjx1Z2Nyc88rgS848xf4q4HWj1ZLDgBdyqkBzFajgQKRJonPnXlGr1tOhXS299uQX9fTnf1Nau6Q07yphLGEGc6LNEl3BiMytgA6GBJsD7E4YN6/KIObZaTTs6uq5k7p09Cn1rp7R+NS0lvpe66NIa8iSydlka0wJ6zgMQY3JKc3t3qf29KyiakNYO4W0rh5OzCgPUkhYl0RMQjZ0bgLuVK5pKCIcyFW58Xn9tb/9d1WdntAXfvV/0ebRr6riuip8rBGGO2MtM2f3sazMy+cAB4MK9lIB3wxykxfvGbKuam1MA8bPFMHKoEJSiLintE+R5fLcBPpa6ZxkkLKOEe2sA1Xy4BPXiD3gfVBgrXlkLrmcd3I4LwVOQRbX1Xd1ueoUPNmruD6lHmNkRV/B92mb0a24ARI9Jb4NYsazdV1dXVEIyDzrpJuX48ZZP8q3ffzbnt/2WPakzkqKd/u8M+53a62S5utfevNiDD7fVv1mg+/9zugCClsJSitK+E6YCicPnw/MLZSKMiXVNo0ClnOyf+Jb3+GiuwywALRiUEfxe/h4+mUb27K/QlXFOBR43vVGUw5hcj6IG8DJueugGxeP3FEnACSubB/hFaM02MUFm6egpJGiEMs5L+ecvAuAl+RUXkX5/eYX1dYvR7BycIj3BfcyXIADPH09PUpgXG7LT0b6e7jdFSGeClKkBRvB0deBx9v4MKwY5bIN5cz9RujRf8pxAIYYrwhcARoj5u0pIUUJmyygwIqY0TDkmXdyPPtKqoCCC7WqOlMzWti7TzM7FqDMaW1tTYHNcdttB+WpKYDMS+eWF3V+Y0WNhWnd+eD9msPImsGqJBEK+HH9y1/9JZ05/pRqcVeTrUjtatCOqbbuOLhHB4jQpjn6yHrrGmyvCcvO+eKWmkTEnXZDTYzbJA7G1OSkTDEUOC19DKxn/i3aTHfGwNnWeL2pZrVanndfWlzRp770jJ4/fkHOJYriCkZuUwOyDBZ1O0nbGK8BvKk36jq4/4CCDzp29FVdvXxZK+a4XLigPgY0iSIU8khl23pNNfgSMDKVWkWHDh0iCs306qtHtclZcw5tHjwVjGy9VlMd5yOOE6Xw06LU0zi3Q2hIk1RRHCM/AUokzxruJEpvYWjOnz+nEYYyOKmHsp+amYX2dRle53zpmGS2voxjmZPx8QnWsiKa025VCXgdyiplHSeJ1rvMsYFzkSNfCXQMkJ/AnDaJ+lOMWKvZlPcO3qaaon0MbVV4kiGgPQx5Dv9GinX6wqKuLm1oHmMzi/G5bXpGe+i7s9bUWJSoBa4Y2RqB35wHzxg2OQ9ll1ev6dLmijpzU1rYvVMH9u5RAj2XTl/SiZdPoi8KTXZaqrBH53bMqd1uwOdEgg+pl6rw23OU8T/+nf9G/4+/+X/SqZeeV+xz0I/gVV9Dov7rOgqJLCTbVwWWLorCDX44CToKA+fV4BhhyFoVkpIoZt9kWuMoojleV7WVsN6buvMwAUB3VV//9V/Qi1/6deWrZxUN1pUwbhQ8a+aQGUrv5cDpnFMMLiGXSRzE0KrkA3WXzujMG8/oyAGcuzTX+eMv6yMf+2F1azMKjYYunrugAXoqQZdUO+NqTc2pPj6tzsyCGhOz0DOh+tiUqu0JOYxcESKNFOR8JM+9Rw6iJJaLIqWcoVcbU0pn9yi683166Of+qu5+8H36l7/wd/TsF39FHrkodY9zKuQlA3SH5KSbpdUZlG2ccheAWD6BN41xNTqTiip11cheOWc4rvc1XhbooxAC6KiTk/dBznkVrLW4nLN6huK5YH2cc/LwzyBCboOnLRH+CL7lOE0iCBBzqjd3Md4uTc4flJSwL/vKWD8Qy6kAqAaXuHNAjgNnQVAMTmtT2HhiXFfw/Q4fqh3VNhuK7/ah9Xdr8q/s/fdOi4NB307eO+AxZuFhR3juL75+VsMt6QrnYVsh0sTsDhRRziLkoHLArZ+CJSkQGgPhLcL4m68ZpkR7a3nz3c3S0BmAxd2AKHfKN7tyGLm8cAppopx3BeBDUAC88xJC4JyjcNcHtXHs2fMsgPsQvEw4eEVvyRSj90EO4ROX4fHchyiSd05Fbi15YZ9bbh34HHWMyp1kQmZ4TTDtnldyzqnERUkDOf4xuOyHyvIBHilnpwVny0Jp2Hsz2BnnymJzmAG3+hHG3pT2kCgJOZYZMcNvc3cO+sTYQBRDr9GM0PsklqKgAsXp0kgRir8ITrBRgXbVWl0JBsIFL8/zgEU5dem8tigf/NhH9bN/+S9q1+2HweEVIwPHX3haX/j1f6bV86/rtl0dHdg7rvmFplqtWDt3TGhusqOly2eVDzY0h2Fv1SJSrF7Nqtd4q6pKEjQ51lGrWZcZHTO6nXZbtbSiCnRWjWYzavB6emJS450GynOkiVpKVIqymRzXo0fP60uPPKlNzmxdTJS53dPW5pYGFj03G2pgbDfW1kuZPHLkiHYSZVqUvrG+gawOZX+OdWlpEf715Zn3dfmR2tDlQ5DxeJZ0qf11uy2iRfuzt8WNdQm8j6IIRheKfMBQTsp+8M3wnSetv40xTZJE3jvZmPaT4Z3xMYxYjXazGJRMXc4Mh/0B/g3pyDguZdb6tOHDOjT2MZwmi7a24lrH2YptTGRmBB1V5tek7b59+8A5gxiNSprHx8dljlmBzGQovgjcNpc+Y40xtwFytk46fEBqPYpT+LCpV185qXba0gH28RzOyi4cj/l6Ux2MSiMkGGevTQziCpmN5dVVzokHWlpf0+W1ZV3dXFPUqen2++9Sk6xKPnJa4bz4/InT2iDNvgPHYHZmUs1GFfEdyaKqKs5BAg8nx8Y0hhNuv0K5d25eI1K7v/Nr/0zf+Pyn5DlGceyFIUbfZN6zO51BATNQM1GcKMY5KdgEJvvUamQyg9Etyn1QyJxRFxV6/tlH1JnqiHSAmuNt9dlntx3Yow/evqCwcZ7jun+h577yO3r5sS9hkF8go3BV6q3JD7YUjbaBrtTfUEIO49Sx57V49RU9/7Xf1iOf+zVVan0dunOv7rhtl+LuVZ149Tnd9v4P61rPKa60NBrkajRbSmoN+WpTqjTEgxwRua805TGeoVpXzB6Ui1W4IARHDv7ESaKYNYrQsQZxtaE+x0cFe7CroOlD9+vA3R/QM1/+lC6dPaXgRsBQwX7Xu4SM+0w3eefhld1b6ZCjwt44dKdPlVRbyllrH8UM72GnuwEFLbnl45yTc04RtAX2aYYuYhPI1oAXfJzkJKtzOEaBfRXRzvZBWadcwdwVMi4B+QzQ45zXqAjs06pq7b2KoillA8dxTE8Cv1Mhhx4SfW2cIU5oj73egqcZRt8xRsH7HCgY+e0fKCpjRy/zHgDHpJ1zIHW6eRV4F9chZ7jsHcEIkMt1KxSiLZNQeRk+yOXZCC1y7oHy1du/oKOk5+31tz47pmPjQc2t1W+9tzE9c82e7okAABAASURBVAG83UuO0kDXH6mQbqW5vNeNa6ylH/nrf0WtfXs1d/h23fbhD2rkI7oGGnjgJhJuy08hY/aIV0PAmD7y1PEOBivAnvgG2D3Vb/kwI1lrOCNf5IrgewVeLJ05rwMHDijyXq43Eo0kNoLNw4fAbSRvdFEnBSELyEaGQskVxbGiBJrpm9Exwbg5b89BPsSye/QlQurk6B/5oMh5OcZ1hQMXkAGsVX5j7UzRxiGSByctaQPVKBf7gTVxXV/fooyoc+qD88zdK2G8xJwRjPaI9KX9PXX7ATcT1IzUboFBc3Jg4HOdGRKljWPKuoDQjCjd6hw4aWW3ViiKmCcQx6mMFwYF8/EhqNqoq95oqd5sq9pqqTM5oYukjB/+5tclDO77fuSH9IGP/iCGdFKVIlaV9OFzj31Tn/v1f6wrxx/VkYVEuyeDJmrMg1RwlRFbrYoyvLyU9M3MeEu1qgMKjE1Tccg0Od5UkmzJaVVDUvowmOdYdfhv8wjeK40TeYlIvsd6S8NuV61GTUcO7dPczAQKu6eI6H9q97QuEAn/zle/oZdPnlbaaEusk2MNtnH0NlbXNSSd7hltA6Nexwmd3zEvM7RLVxdJjwPL13TpyiVduHRRA4ydGW3jZa1Wk488Yw2JwGvasWOHxsgSvPjCCyjyq+UaemhMokhpkkiskTCcHYzZLJkq+51b+1/W7Ne6AnjSCkqa9g1oLLAwk+1Jra+sytLfRT+TKWpTUpVKTZVKVWsY8zEiuBFyMmJtzSEYEL3awoYQlFRSbZNZaBKFVjHqVbIK1VoVB6ahJo7MCGUJUmXI5jbRe5xWmU+APZHW1zfV7w9VIVKuQPuLz76kSdZ/Gh432FszZFLSJChHj4wAO3rIaZ/6SHWMTq3e0Dop/ysYuaVqoWKspjvuuVNRGmmLrMqoO9LrL53Q6pVFTTRrCuBYW19Rzvlrv7elFJ61G021GdOzNgl458kS7ZvfqYVdU9ravKjnv/ZpPfJr/6vqHNHESUWBiXt4nLHeIJJzXnGUcuuESuBtXpbGG+e9fBSkxGtYk1469ZTq7StKq13FlUJyfWgYaYhxHsHr2Z07dNu+Ge1oDtQ7+5ROP/abev2r/0xf/7W/p2c/+4/18sO/oqc/+7/qhc//M5157FM6+Y3f0IlH/5laybL27pvV7p37wemhZ6Aju8e0tXhUK6uvaP/9P67jlzeV21ohWwOOg4qY/RESDV2iUUg15H7EfZZHGH14WQQF9qrYo2xreUrP7JV75fzzcaT2FufZLz6iWu+yzj3zBZ1/+UX98b/ytzUzvyAfHK3A45inJMc/mc7KnTw4nIQOE5fdUYC7yCvwL1WUNuBbVQPkJR/1qJMQH/BlYCkAAYWCAzz3OfVFTpscOePeOzGUTNcL/Z5ri2kwjisksNBZhSLlRUXDgvk7rxH1eT6S5+XQpVr3HVU7u9SEllrq1Gf/jtCBo2wg+w0HgcGwVZNUKXpCjC/DwRhWz0A35md316GABKbPGNef/3/627EI732CcAbGN6bGNffBexUhzD28JxnHqHfvwjLrZQY7yaRwg+vGYAN0m8zID4I0BKwOVLp5uRs35gz0I6kLFGub+sJnP6eF/fsUUNLO+5IEM5hDPNeRRa22G+jsQOackwlmEsfo3KyMzER9iII877x39gg48aiCf+JyzvGtsq/htoeyNGT2ABSMk6NoTOiccwoo27KN3n6B9ZZ+hjQgjCExg5DinUrrOCWbXQQXnrqc/uBFTmVUsD9kYzGEygqrlGRGPWZePng550owGhzPVkYhuj5H3tEcYYcOJ4Vqqh7e8+WNVfVjqTLR1t47DuujP/rDOvDB+6SZunxLKMGBvvmN39bjj/8GG/2k0tq69uwbkwvbWl29rCLraWq6rSaG3BUDxh/gIMSanG5qbKKmja0lJWmhDtHb5voyqc8APYVGKAyIKekP0Gqpa3SRmhgVwSc7ox5hyOC+hr2etjFwDoU4OzGl2DmUX1+NNgqoWdOzp07rVz7/BV3Y7CmPGxpy/tczA8SGN4MVvNciZ+V2frx3zx5ViAzN4JqjNcIRyVG2V0i9rxBRri5dI6JcVRolZbsCppk81TGYd9x+O+nudZ05fUa25iY/vIZcayXmLubmNTMzI4dMXbt2jSh5VZKjHhkUl5PGiNKvXrmqjZU1WVbClFOfOVY5SujivMRJLLrIHEVxXbu2hLFA+Q0HjMWapBUM6qbqGO4+yjdEkaqVqvYf2M+4XlbnmbOHhhwZGzLHlD6Ge2t7Ww6ZWN3Y1JNPPaPpiXHNTk5oDD522jW12nXdvKrVCuPlGg76MocrjpwiwBR2o1nFMbimCSLd/aTWJ8fHNd5q6/jLr2rl0jXdvv+QpsgcLExPyQxxF+etBg9tXXPW1zmHXKQaH59AJhKct748AjAxNqZFnK3z5y/oa1/6oqrIQEQE5lH6w0EXthSKQqAte559anvNuO+Yqxz1UawqOsGj5AdrV3X59DGNd9oa9kfaRj4yLE5SbdIUXVBOlP2A3Pow1KHDu7Rn76Rm5+p68H0HtXtvS0l1S53xTC2gOZ7rAx++U7ffebtq8KsC/yP2kXDIhaGKXaTb9+7WiRef0yDq6uD77tfidp/jpAk1kUsLGmLWIUmrzN2gQpkqShJ5HykyQGYj9rOYj+lCHyLFcSpfSVTttFRp1fXaF/6+vvx3/gO99OjT+um/8V9ofP/tcsy7cB6OGDjK6yA45gDZhbNQKPDO8+RKcG5EmauUZ1/R2NhOhajD8cZI5tAVGN+i7J9LKCNn96yfriso9vEIUr18CHLOyWROtBOjvAmOW0A3QTeuohzDqhPWuNFf0pXnflNXXn9SVy5fUlQxOqA1kzx0O+eVxJGqOI5ryxcV4ZiJ7I0nQPZy/BOXuzEWt7d8/C33f3C3BagRMBlw+/v6mFEt8TCh3w+ib9H0znjy4LWNVe7FXi5EjGTtDLh9h48Dn4FHCALGL3T7SoB4a6Ckl8mTLs+o9yxUgRDQ/FtY7FnKFVBK2ea2UhT6uZde1S480VCvyNVTpeXmDWUf7J+cD4qiWIHSOYTaxg1BAXDea4ixH6DgMry+shNfnnbOOe6EUFwvTVHk0GVGxSIncTl3/Z2MTmgKPKdxLFMwZXuiKZrJOVeC3Zu3W2TMhHewrVRuuJqlY5FD8Nb6ls5eWtLYzr2a3LFHm5aCJVLvoQBzxgeTcsYyYw4ryr0ywgBFCDcvVKDwBA9lbRnXxMDxzuZqNEnGA6GQqwrU57QZRUGrnF+N7dul2973oBYw5I2dk1q455Ccz9WqBq0sntLjj/yW2s0tHT7U1r59be3eM6bCbWlquqOFnTOKYualgdKKg7SB5Ab0H5b1a2sYoUSKk0J50cMwDAF2pgraSFHkUVRRSZPRGcfcs0ZVjEiMbK2Rxu12txW8V6Bb6oKmmx1NkU2YR+mn4Olg/HftXlAe1fS7X3lCj75wXKOkJU8UFDHH9bUVFaYoSGMGeV26cLE00gtE6aucn9vZ+TaGLceJ6uEwXDx9VpYN2CKtbD/AZPxKopierEIhmbGxqPLk8ROlYTe6K2QWxGUy59kbVtdqtki/T2lANHny5ClZZFbBWKe0jdJUG2QLbN1yFFPWH2l6ehp+RNpYX1e73WZmDhEp1CYj0MfANxuNkk82h2FvUMpOs9lUlfpao4E6kypkFI6fOI4xq8pSk4H5G0/TNJHRNkIGu0T0BTJw7MQ5HK0+8+lovFnTTs68W5QMLNsnI/aG/fqapbjr7DOP4FaqiTL7IaWKtLZxTXchM/fedbu6q6ukogudP3FGp155Tbsm5zROFL+DI5JdpO73EHV3yAL1twcK3mtzY0ND+OIQ1FajKXPkqvCmRyRWIx29c2G3ttgDT33zMS2deFnxaEvFaENZ3pWDjj7OhdEYRZE8+JxzRrYK7hN0QQIfhv1NffNzv6l90/CGtHq9MyGXNlRtjsslVWU+UhGCCowS0snq5drkyKBajVRvxOoRuZvMdsaqSmsBo+5V+JEGyHHmc0UY8WqrqUBGxHDWq+OqxxXV2IMHJjt64fEvamp+Rj3GOnrxorZw0BPn5ZCkNE1lMuOcK43hEF0UQUuNLIvNK6BT4ziV90G5d8qjSFnklTSrqrZbmmnN6MpQ+pF/5z9Wa8+DchbpOC+B3Tknx/2toLdcjqebgIHWCIpywKNjY6Up82gvKK1PMHaqOK3CI7rYpxD7GG6hiwbQnJd6lXFB55xT8F7O8SCxz60dusDZGDwr4gvQ9ff27WmXMT8jXy5Tb+OqeuvnlXAsl21c1sbV8xqf3qssnWO/DDUaFvQeKY5yFdmStlbPcfTRV0BWI2TJFWCkBO23fXjzbXV/ABU2re+EtuDlrcDju36+B1zOcL4bopt4bpbX21kPA/aTkkwlFBij62+/87dF3r1YLIbkN7b00he+ptcefkQvffnrOvHkc1o9d0kF0ZSTyjayC0HIWWRRphisdu718u9+WY9++vM6fPg2uVosl8YSAmHNhSD5Elg6V9bII2AVUl22eUwxZdmoFLTrb50c751z1x/5zjC41maEAciAnGczqDZvU9LI73WBtnrAnBBzCqxtCaSfQFN+7DmwSS06NsMiNropSWtvOHM2RUHd5QuXOHO8T/W5WdWnUQB4832cnQL89t6cgSG8sT4lqRAT2PCmzIxyo4tJlWPa+4I1KevsgQY5z0la0SpK185TLToL9aoOP3ivGrOT6lm0lSQaBakfZbp24rQ+/0u/rGOPfV1Vv6VOO1NQDyMR68Bth9RqjZWGrNlqKGXjrZNGLUijBmVypHiH/S15N4L3mWL27wYRuWMd00qEATGlnCmtxgrBqyDiGvS7Ij8vR5p3ixTuxtqqeKPgndIkKiOroIIjlkIJdVhG7d85rzv27NE0iruBYm5W6mpPTOuNxRX9i0/+ri6vrKtU1nBliOxYxsbDj6mpSXU507b72/YdUJ2UnRlVwaM6ae7cDCW8X+LIYfHqVea5ilg5RSjUgvUChVoYUYvw7Qz53Lmz6hMd56wjrFYCvgTj6ZGrBCdvYnJS9XpD9qc7z3Ge7nzQgGhiaGlz6Cqgz/qnGDP7taoYWU0qFcEMOS9tbq6j+BOM94iqQmmacs69IhvP+uWStjD2nU5H9j9yWV270VANvlhGIYaGDDmyYwQ7u8+h69irxzQKFe3YsYu1rauWBon1M6dhc2NdDFuCEPapqTHWPZXDVfOkhyIM+jrp74mp685cs5EqwdAcP3pMLz77vKbGJ2U/sGjKdQyHJnJObeZfZU4pMjaGc5LBq8C+6HTazGPEnJJyjhNkCKrQXWvUNTMzqxmef/WXflGnjj6v/tYqspQpShySkKtHJgPyFKIg5+C8gZxciGRO02/++q8qzbZVbC3TL9J2f6i00ZHDuGbMzrmg4J3sCj6okla1jiPFEottzxgmcQaxKhXk3GTDObhAnYuVM87Ie43AEYEmNo2JAAAQAElEQVSzVm2rFtfkcUh2j7c0yz46Rgp87tBhHVta1NnVa1rFgcuQs22j3QWtowdHrI0PQddtUGHkcO8kPgW47TRv5AplXuqhWxL2rUhzztelxVefVwENHgfG0cE5p/d63RhJCJXs3sETAZa5yFVRFE+o3pxmXCQMRjuJEXT9ooPth5jNnbCmHkHNYVrGumbQmN+A3mCTLNlATFkQSl/DQsHn1ruchyEG2rGvBlGbiS7LnMdNjqCUNNVuzeDs7sHxyTXAMXO+rzQZKeutqLuyCDsKAiR3nT53EzlEljPjmQ/s4/t7/nyXDrZqt8K7Nr9BjKO8FW5tfyseu7/13VvuwWET+/3gKfHf5NSbpXN2/5bB3vZg7z0y4xQQ4AGK8qnf/ZJ2LOzQbQf2ac+unWqiwM6+eFTJxpB2psYdXnimIV6jiFBro0JLz7+q3/h//o/qr63qIz/2Q6pPtqWYjYwiuSk8XlJgY5oSMuEyhWcCNkJpjjDiIwTOOOFoZ+Ch3SECztHTBBapi9hYcRSDOtBKCGIua8NrFbx33BTgKfFTWl1hdTfA2Fx25CaAK6ONCX3OprX7DFryEo/Aq/IyBVZvj6m/tKITz71wPYL2jrl42jjGzeV5Nrps40Telwrq5tg0QAGN4B20QgdDQ3chKwWGLhH+8dOnlaMIOrt3amLPbkVsnI1BpgIeJC5XEjsNe+u6dvEVufyKds1XdWj/DIo4ue5kgc4VXhUip7m9+zW2MC92lDzGot1paZmUMhYHmzyAnKzcdFXOisfHO6SV2yiHgJcfq+BfnMSQVdB8CI2ZIoyErXME7VXWE32tiU5TO6YmND81rQaOiP2kf6CvZXfGiIgunjuvPoZ/YXJKU/WmWiiWNga3HieqNRp67JkX9cizR7WVp4qrHRUuUne7S2p7VRZdmyxsk3KenJxWrVonrXeZ9PlpmUGzqHlI5NEjK7BEev7qlcuqponGMD6RGQ8Jo51o165dmt8xL/vVNzOiAzI+Yg7Be0XQ4pyHRanm53do955dOAENvfb6UWjJFSdBfcb3hZOQkxH9rq2sKGYclloF0YZDTjaR9zgOGo76rKmtr9MWGapWvaXhYIQRSuUZr9Vpa21jTZ71TH0kRxQDFco5jy2gyxyY9c2+Xjp2XmuDRHtnx3Vg74zGxppE/00V/HNesr9l3oR/ln2o4ziscuxQmHKWNICmReiZ2jGnw0Tl7U5D9gOHo8FQlzmmaNUbpJTrcuCKWcdaJcW4T8gMuZfXNGs54hisBf4xMisj9rbtkcTkwTtNz0yrPdZWvdVAzhJNcPQzT8bgM7/9Sf2TX/wFfeGTv6FNotwexyGbF69qsN7TgDO6wlfZD4lgqdz6Fb3wtU9qvLKu225bUEJGoN6ZVL09Sap8QsII5/Da5mt8c/DO1iyDrk6rLUhnTgP2UyG2KvgLRaEKn5vMq1Ly00WpXKgoSmol+FpNgT2QTk2pAVRYw3vIsp05dkyXri1q77136cr2lhJzCDB4ee41HDrVGc8Fr1UcKAW4BuR5gNMJTkOMDgwA9S7IR4mGZFY2kOHltWvaMZHo9JOf1Ikv/qIcGTQH/QW4aarc52jOTIgPexl0zNfmWNgtYJ/y3oFbnikbOJlRLXgqRTKqwKqGCldXnkVSYXQ5OZfL+ULBQ5OL5Ckj5DfH28hGQXkegz6meVU+1GlbFTeSK0eUk0rQjcvbYNzn0BE3JzR9x8e13TigonO75g7eB59YB/SOq7fh7YKGSarl4RB0XhXv1d1Y0uKF13D014n9EzmXldjKeXB38+Nv3nx/y5vTubV8lxFKBti7gq+bwK19SibcisPu7cU7gOEx0E0cN8ubba3v2+HmuzdLx5gGhZwyx+KzAd98+2531/HGI6fKwGnr6op21NoorVgbeb802CYmHqM3QrkJ3GJhozhicaRGP9epL3xdj33qM7rz4AHtO7hXyVhdWSikyDGjHGHLZArHQ1MAHK8KJDkvcupzNuZIw9EI1E5CAHSjjW5cZoydXPlk3wY5/b3zZZ15mxFKPASEno1h7e2Fc07OO8k5uRt45SR7n2G8rXQOGrk3ZSEu52hA6aHRw88RdI2ITp/5whf0CmnFKvjTSiwPPue8rHkIkaIoxoDEso0Tx7FiNpBhMsjpk4PD6MyZfA5X6KkMJbuyuqoN+Lpj9y5Nk74MjaZcWlWuSEKpRC7R9tqmXn3laQ02L+rQXEPTO2LtuX1G/XwLJRnJZUHZMKe9Y7MW8rWKqpz7tlC+YxjDwSiX/Z76NdLW2ygbH0IZra6tbZTGrEXaOK1WVKnVFZhHmiQYq0xJ8GK3KufIILNohQi34oOaGJGNpSUNUHIpvAKZJjudsn2/u0WX3nWjYcqLsSPWee/stPbOTGo8jbWwY0ZzHMMs4Rx+7uHH9Ma5RbmoprTaQkHnGrIerXZLAT6urK3Jw+s2NObgS3EcetAzBBx4kyjIMgcnT50kPbwpM0TVShWZyuRtcVhHS5H3od3S0vZT8ramAR44F+Qcc5RTtVrV2FhHd9xxROMTY/Afnl04T+YjUntiQj6KZA6EkLsEHg1Jhxt/MovgWU8pk2WX7M/XmvGMaZPguDhwV6DZxryEoavDZ9HeHBfj9WDklbmKVjDkz774qgaDQrMzOzTXrihWH1kdycVBHr5tbG9qxJxzqBNyZMc8Yh5D8In3lzmy2CLFvWPXghZ2LpTztwzSY994VDnHXzvn52XjpxizOI4VPGMT8U+Rnei0OgrIsWU1UhSyzdV7J5NbuVyTZEwyZDipJGq0MCK+UFpLVW/WNDczJTtOMeP4T/7BP9DyudOaWZhV6qUYp0tkgk68+KQe+a1/ok/+w7+j1574rHbP1ZhTpHRsUkXcUL09Lh+nrD/KnjkWrHWGg5/jqGTcD9krjv0o+B+iSD4EOcB7m0MutqmcixTHVTnP3AIA/0NckSfrEMZaSsmqQbxCUoG2SPvm5/TNr35ZtUZNbZzOs+cvwm+nyCfwLlad/VBr1pWSsg9JjC6UoqSugvfOpxJlXkSUsUJU4V1VhYs0t/eQEpy3ufGgpec+pSd+6b9WunhU9f4VVYerClmPPTtUgPc2HzrJoSMkhNWV39KNsrAbeXsj2T313nPH2mSZUxLjCJtDiEGlVsai61CU93kBP13BKzoqlkPWqvVJVaoT0Mw6ukSF7F0umVwVghZ96zK6vOEG8jxWOrVPk7d/XFMHfkAxeHJoy53XIEQqKk3VJ3Yoqk+rOzCaYzU45khcT5dPv6ise4U5YwvIDmaMmdGvuDGSv1H+Kyhssu82zE1y3vr+3Z++G67vEV8BPoN3HZD37/ruzRcRmyQZ5NpcWlYIQfm1DZQqLIecLmeWzalxhRmUHAvgGM+UU6U30jd+6Z/rxS98RQ9wrttZmJZHyPJsKKEAuGWpuUVcYudlgsFuUcHmvA6FTEFnWVaWBQLtxUXJN+11o79k70qAzgIocTmVtMZRXCpvi8avt8nL9g4kN8EjPN45vsVY2Vve21x4JQ+NBYrEcBvQUFa/i2h5777dOoCjUq0lYOUDX0DCjejn5LgroDvyQRH8CxiZ4BkVBI539rHfrx2xuTJgZfmaloj0JmdmdODAQU2PT0nbQ9VGkdqhqgoGbWvxkq5dvqQdBw5prBMpaFWV2KNcKhiYcTXHOyiYAmdgS5ZZSOCDZ/xcwvOXXJqoNtZRjwgrqde0a99+ZdB06sw5nTh1RlcWr2lzaxtjONLm+ra2N7cV+0hQrWI4IjWWy+Fl572uHNpyQNt1IsE1ouFrHD1sr66zSc/o0tkzeN65elub9HdkC2r0H2jH9JyaKMQWhnIcpXho3y7dftseVYNXFYdgYW5OYxjpJ59+Rp/94ld1fnFDUW1CyzgZ5niEKJKD3jXSq4616ZACjukn6gI8NqOZo/AzYNDvafHKFV29clXG/yZRaIpTUqtV1Wy1tLCwoOnpKW3jONkxhqW8bb08uCRX/jNjbBFvQr8E5X306Cvw/6qqGIOLZ8+rjpNgePs4NjWMcn9rg/nCLQyOY0+YXFpqv8J8jW7nPLztK2YeQ4yaQbVWk/2HIQRKGjH2wDstDSM9dfSsepzN75sf156xRLPQOk42KPJBGfI+YI8UzPnKyjWtYtS7zDlLg5qzE3Ktii5vr6gXMt1x7x0awxkZkBXodzM9+9QLKNCg6bEJ+VGuDlmSDlF3lESo7lwj8EZxjCOaKE1S9lEuOwJIkR0PbRFy3Gg21GjUZBmkdc7TK8y9Wq9BV059A/5U5dkPc6xnu1XTww9/Rseee0THXvi6fvMX/3v95i/8V3ruy7+u3tKJ8lcl773niFa7A+VmaFNkJUoUpVXGLpRBo/GxgKc50EX2zGkZIMO2f+x9Cp0Ja5JUUlnJtsOf7JfbMY4jefjuXJDkAfhHmfsYo95QvYPzgKGP4dnOHVNaaDd04bXj2r1zt66SZu+RDYvhc8UVOLFdWVaq1WmrCBFOl5fto9w5np0cfAs4ID6qKsR1oKpaHeNaGVM6vpM9ukP33nVQs52ujv7Gf6dv/M8/ryd/9X/WxqtPKF27pOpoG77laMdgFMpBLWwUoiQrVdZYrYFuuRifSefo0eCZZ6hKoS55eEkKvigSlTS6ApoLFSxO4XKVAPI8i1Ft9GGv34L0HW8ZqdTDKiN//w5tHHUGgtpYcdTRxPhepe05bUPHIPOK4V2ddN7y5SfVJ1IvW7NGuQSdfPF5J8xUf78/NrTBuw1n726F7zS+4bjZ9t3a3Xxv5bu1ubXe2t2EW+vt/r2MZ+3EQoADQxZVEh27el4FZ5Mx3tj65qYurC7pjh94CGUhDQ2lxMYpNCSiWj1xVh/78EfwrBuKGgg1G4Fu1gKvMaJ881OMMo0wDhlljhIpMFhmNB2S66HAFHzEwgcWGvmTQ1jRGAq8D7y3dkihhHILjGNtDKCcTSFoMih4TQeEXfThQdavbMOzA6zeeyfb9N57ibqyOV/W1gxjjrLMiUQKDG+Gc2JlAX8YQexl+jrJ6IMWTwVPKkizZcwrw/B1Sdutk1YtaGNGJzZDy/1geV2bK6tqTE9ox6F9ips1BZRCjKlGHQirqrNHn9Oxp76sjUsvKfTPy62dUTUlEqLtFgM5jEWRxKqS8qySPrT/PcrLKWdcqeCflDGRIgqK6XPb3XfqAz/4ETUnxpWQQt1z2wEdOHJI7//gD+jQ7Ue0srpW8sizcJW4wiLn8sxla2VNG9eWNeAM22Hc60kiQkelrE8dhbrFPErDfumyRpwLOwzWVKejBc5T77/zLs1PzaiOsmtVayjGoazPeLOt2fHJEtrUt+p1zc7u0Abnb5/96pP6rS88rrHpSZmxWOJowJR5A5oToqmA8knAV8cgViqVUoHbOWqOPFXiRLEPwjrpkqX4Mdo18AfkaYjMiateq2tsfFwb6xukwjeRl5wlLIxlpVODOGo4zFRnvEazRbtNNaBPGJW1pSUcm0yrseCFNgAAEABJREFUi9d07dIVvfH6CV29eJk1H6lPtiPA/wF7ZmT9603lPDvGNlmIMeZnzpxVoByZDCVBvppqxPNab0tf+eYTRDKZJlifNuvlidiKUv4KVaC5SxZieW1N64yztrmll4+/pnNLl3WVs/Gl4ZbObyzr5NVFzR1Y0OzCFJFmRd4HvfrycfU3BxqrNtVd3lAzrikp4tIpmZycVIOjnIQ17bJ2ZhhsbxbIcwRdEfIaJ4lqzN8zjwGR8fgY8pOmWl1dVZfMRES7gj2TwR/Dk/JujPF37JjQ0W98Saef/apmpgvdsaepg7va2rNzQiFx6rJHkkZHAwxE2hpTrTOhCscSUmBNCuXgK4QzGTz7zKMCco1YJmGIUuRuiJxbpiSEWIF5hhBUwbCn0Ovg+3VhdirkJRep8DFOLPwOFVVJ51dxClfhW6sW646d8zrz0os6f/qMjtz/oMzRzYYD9daWlHGs1e9uaoCjSJyjpNZUxl4vz8idxOByyKPDmOeuosJVVW2OQ6tTfyi5qIazneNwVTW+q6OFnS11sos69aV/rC//w/9S5158FApz5Y55IhcOXsIAPjZZcVl5E3gsP45vA6/Ix8w2qD22R43WXlVqOyVNKVdbYq6FT8u5e+7jpCG5VMORA3+gXwQ4fbfLWtyEd257k77rePNhqmxYV9RaUGtuv0KtrREyVa8katad1lZf0fbqNdUir4g1drwzGWKl9K/wMqL/IIb7veE1BhTFO/f9Tu/ebQY5zO1hGXccPqD7fvyHdYqU4JljJ5Sy4d/34z8q+yEsz/Jb/0KFnHd6+Lc/o+b4mPx0CzmJ5aOgLPEKzinQFnTytlhoSVMUIzZhwT27VQX1Ao+47L5AmDPeFQi0bU4D70PZwupoJu98+Wz9PGOIMVSW3FGa0In+eoerNLIoEVNaNJXj34CUpKVfjTZTujnvZXRBi9E6HI6U36ApZ+TCgdjbl+Qcwqvr1/Uauy8gDeA2QbFQyIyRcw7lsKHti0syZT6+c4dcvSJ0GVjBjNPQxfAvXj6njeVTSrSs8XYP43dNcXZKZ1/9kjzawSWTGtYb6sHj8tcEWbNqs64p0ul90r09mw/AcLLxExRcSCIFDEcL5yEi/T65MKe9Rw7rQz/8Md12152qo6AfeOh9miDNaJT3UOwZRnnU7yob9Mp1tL+CN9jqSkRNzWpdEyjDFnJhP3E+QslXUPwNjO1EE4U1PatJDGETxd6EB61aVWPtllrQKfg6iQMyOzWpfRwrTI111G42FEeRHCPNcMywmgd98fNf1lXOXSenp5VikIWyTqsVJWmigjWy9il9zKBXK1UM8FBm1Lc5QzfDZMrefqfafi/dOUe0NyrbWL312cXYTegfME9eyy7DaXLQJeoeYpB37FjQFk6MReFnz+BMxUn5swEJMnn89df13LPP6vnnntFTTzyp0ydPaR3H58rlyxiViqIQyS7HV7NRY9pZ+b+p9ZEnM2Q9m22tpjV4+tTTL2iyXdH77jus6ckxRfAxrjVV4LgMcVKEPLfJXvgQ1B8NSMevqZcNtcJcY/h69PQpvXHlgo7cd0AH79iPUq+RfdjSGyfe0MbqhnZwzDJDVF4Hr89V2rkkSlRhfSJ4aDSKy44ZjDcV+Gz70PaLg05elR/b89a+yXrZ/JIklj0759RutUunp1Gvqk3/mTmctb3TmpyuaSou2APrWtve0Drzz9K6fKWpRmdKnvs8JHI+llwowcnLLtuLtgfrOFZj4xOqNRpKWOuIdUjTKk0cIDnv5AHnrj+XE9T1q6yyd8hnIAMQYdB8XFPUaCqqVxUx1AIO1PxYS88+8bhWN/qqtse1vLxMJmqoITwesp8K+BDF7FefKOc+TlP5CHrBXTivwkWsVyKB21fayvrrKnC0ojhWj3VbZ7/2mrEqMw0crjntObRL0xNVfem3/rmyYVeFJE/Q4MFncx4il1R914/pI+tbQJPR5ZlnBT65KJUPHfmofR3ijqJ4jDUfVxXei1nIDcBfAN+Pzw08BAMiGnd5qmFR1cBXVWtPqd4aZ/23lUdVpeik3uZxrV56XRH7LMpt7gYFInYrqJBz7q0Ag5y7Xvd2sp27Xs+3WI0SzHAYvNnWxsjYU4z6ZiV3rmwv4yhP3/rYs01KvP9W5c2bTEgJYCX4SH3cKnwqBdmpvAq+DY8Bt7d+bqXP7g1uvn/rvdHNWDJkN1u8vbR3mexfEXsY7jW+b0EP/YWf0V0/+xOauvs2qZKoyKELWoIZO/DVWZSRyxQh1M486UjqxxIZQyJpV07LDGUP5Wg/tGSGOMDvEDy9c7hTyGRK4DPFkWc5kVZPJsw5USFBLEo4k0XzBe+snaNnoCfY6VtwJ9m7HAVfzrsQHHSYBVeWXpJzTnY5d70s2zGmkJuIVtXcK0aoena8gGEKRU6tACehTAvSlWbECA9UOgJybDyVUEDXFlFeTunA6cBZMKkCOqFcVQyZ4/71V1/Ry8eOKsx1NLt3p+oog6rNkazHFmnTxYvntL66qDzrKoQt1esjjFyiOv1tg0YYY/aBUhRj6mIlPmJJKqqiCFMUScyznfknSSznnAQ/vM0DKPmPEh1Rn7Qamt29U5V2Uw7DXpsaU9KuaxLnYmJuTuNEaxmGYnllkchrSz2U2QiDPuz35ZjHiIjFOacYJTU7O6MdO2a1e89OzVMG3s+Svu1UKkrgR5pLKWttxrpBSnbCzp1RbCNoiX2QgYO+ybFx7Zzbof27dqmKp35grK7Ij+krX35eX/3S8xikSP1BpO3+tkactW1zJt8l3e9dKNcoYu6xi2S/Dmb/XWUXZ8TmbOs8JKK1HywzObwpY0xElmaX9zK4em0JIzmUg7ZN5ttlrsurq7q2tKi15RVdu3pFp46/riSKlBVD2RlxC57t2jOvKZyNAtkfIx3+xOOPa5HoOElSWSQyRJbs3Yj3PXi4uLKqdRyydUK89ZF07OR5vfjS6xpsj3Rg726FMFRS9Urrqar1iuwv0FnEP4Ce4XCoHF7FSaIE/ranpjRkr17ijHyRVP/8vp06fPcRTeAkOedKXpw9xbk1xr4FPZ1qXbvndyoOsXzkBONYLbGOkWy/iScXHGNkgpW8z5XWUuZaJ5KDWN4XEmKVqYZBrSC/xvfAWAUZhDqyZHM1Y15DV3i0SZRGWoX/S6TTK2lL8zMLqid1Bf7FcaIImMSBTHAygtGlSDnht3ehHGdgBg3eGf/EOGmtpgpGN6sl8o0KJDso8tfBeSikinELjKKTk/deIaIt6+bB7xSz5SMNlKhIxhVVd6obTerqek/7SbHPsv7HvvEV1TttXQbPBrLm4HdOP4WKcugq0H8ORkSUAU88UEbQ5o2hzsvFqZTgiMWz2lpZ12D1ApRkilFmPk/kXIyRK5S26qxVIg3PIntnlUdbyhx0FVIUvKrwMDgpyN0CgfvASE52Oed46+UYt4Aog1xOHp0QxQ34Aa8x5iG0uW8ozyM5HxQlCSX9JHS0+xbwJNH/W8DcBBS5U5HDW0p7vhXywimH5pyybIP+o6WkXDEV9odwhmoojN0m375D3f6YYtakVcvl1k9r4+JrKkZd9EQuT68/hB/37jS54t3ffdub74CHtgWMM+D22z5Wb/BtL96x4iZNVl4fE1ZrhFAZZM6pMFazYEiF3WGspS7pvvs/+H4NKl4FGzdDeVWHhapDle8dY41MCaHYK2xY75w8G4wC4chJt4+UsWHLiBhhz1l8cRndBQOV5Y055rw3ZZyZcaVOgNUN6T/iLM3urb3oZ2D3VnddUYGUj3NOzjkZHbLLpktpSxIoTUnJ8KNwHQbH6iyrYM5LwPB6A/p4gQegi1I2RpKmzMvZYwl2N8SBsV+hyuDJJmnUXbcf0P0feZ/iNKBot5X1t0hLb3J+tCah6NPYKUEPhCRTEbzM8OZsvNxFEgrAJ7Ecu9scpwJe2A9UGQ8GKMs+6U4PjyNXqIECjmnnUWgFUdyQ9KAZ+RpRaIhjJRjVarNRlp5Uva9UlBD1jeKgGYzpzv37tIBxtv+YxIx6jqK28cSVlvP02sQBcUyyUklVof8khmXnzp2ampiU/WGSZqWmmvHF1ppN7V2uFOXUH/YUJxFp7o4qPAfobLWa6rQ79JvQzOSEqpEHT0c7FnZq95795Zn+57/4sJ578XVtD6tEpLGGKNlRBu8G2+Vqe+eVRLFaZANSaDTDZz9cNgk+Wx9IV5EXnA4MZPwb4egkaaIMQ1GDH0mc6Ny5c+VzEz45oxucaVpRkyjn5PETikOker0uF4I2tjZ1bfmaduIU7T+4Tzs5iz/68ivqbfd09OhRvfDiizp27JjOnb+gRY4JLl5b1EunTkrgWh3m2nax+i7VyXOX1YWuxkRLp8nIXFm/prUB8/KZBqFQDq96ynR1bZW09FA99pKdtSeNmqJGlb4jXVq6qiN3HtbtHJWYgV26ek2bq1s6ffyUqi6QUmdY1mKEQ+C9UwvjHiFLxoM4jpQjNzZfM5z9MgItNCJ75pHBAMS0jZNIlvFI00Qp/HXOMZUGUFe9UVcH+SmQyXarJetj41i5jVMVI9QJcnaJY5gch7lgvpUkkfHT9nPOWnjwCSj3NvTYvjWIoohqJ7sK1kOAYx0EDMHl7Nk5lf+sNLDGpVRINq+IOUZxzLoDPkBfxFsHePZbXWmlriitqobMHt6/R9lgVadOHVOVeV0gOt9AF0RJRTZ+wUhgLb+F/vGSDFxBaV88y/arj7T79vvVnJjVxmZXnnfWzuSUlqXxK1SojexVBltqjXpKR04D11BB/wDfDZXAW5bf9uVuqbF7A6u62cGpnHOI5X0EvYGXXoW72Y5HPpDFOwFW/06gWy57f8vjW27f+V2Jv3BCbWpE2RybVtpoq9tj9lmsNEkVZWtaO/cCWYxFeeecnLsFZAtFY70J3L5l6O//g5Mg9lvw+x3gJq7vhIchmapK0Nuu7/TubU3f8kg/WAlKeIhcIK8msyVYO+e8HCAaeSoCG6VNyvbEqTfUX9tWNso5O+xJ3aFsBV3uZBvYgShCQEEvk+SMDWs4nBxYBP6ivPN8B/BHPnAnPEbJ2ptQ0AjjP9QQhZOh1AQOOye199gLBe/LtgX1QwyoGbACBWNgSiJHaRgOD2YH2BimUJwNQTtTap6HAO898xCb2H5mQBjLotfXiLPKmLbYXLEtwMAD87INasrJaDRQQT2fLkb01deO6dWjr2iGaHUChRbjeNQZpL+xqt7mKopjU8r6zLOvBORxbDI7VAYPhgoaACMfy8UpY8IT+G4RZoqRsXEKFGMUBdnUHca7g7Hpra9qtLWuwJnryBwKnBM7b/bwf0Qnh4IMKORQSeWSSAUDVzlzT5ootVpVbaLnJsr5ofe/T+sb6xiks8oxemkcq4dyXltZwWg2VGM+Nt8MxV+tVuQczAO/Keg+c4c19MuRiZEsTW11NSKrJuOkjDlBarPVaqrVasvq7SfMxxj33nvukf0wYL3ewHjWtAVdY5IAABAASURBVGfvXk1OTej4qXP67Bcf1eVr8AzlOmCADOfPIvARNKSVimJojAJzgi8F633mjdM4HlvIBjxiTSLm3mcNrssjSo61sr8Vb8ZoB1mJ08jxlctXSpomxydwjBqanZnVM888ozUiYDHeDNmI7e0tzczOqs58BB27cGTuuONOffADH9Q9d93LnDNdw4jbX7R74omn9NIrr+mloyd07uI1XYF+m8PLr72hOx98SD/xM39UP/Enf1qHH7pTY7vAOTuhS5x/H7t0TmfWFrVE1HKNNOxzx1/V+eUlnbl8UW9cuiD7u/xrnOXuObBLd99zu2ahy428xupjOvr8K8q3B5ojtS7O8O14pAZ/kiiC11VVkJ9ara4EPlY5wvDOl46OGVBYIlvDEXJj92aQl8koLC0tsZ6FNnFkLPNhznKKHFlfc4os0xHAb/WbmxsaDQeKQiiN/cT4uMaBVbIdFy5c0Orqmvo4Fz32lI2J8PBxSI/kEGar887xoJKW6y945l1Bvae0l3YvsRtZg4w97LyzasDKAnpzujoFZML2ejC9Qn/nnGJoTcw5gS+tG07g+HhLu3d1dOKV58iWbCkZb+v5V4+yxE6+7Ovl+KeCbwPuueNbopGc4wmQnJbWBhqlYxq4iEev4Cig1TtwAIio5L32zM/puc98UpUNjNkIXeD05mUbTLYKN+HNV2J8A+cMn5Nz10HuehsPbh98+eDgi3NOzjmJe274+BvgKN8Zys58OffO7517az1N3/FDq3IdR+ioerujzsQurW85shEJekRqhA1dOfOK/Dv2vjn3m6Xs5h1b/iGudNBmQPEOH6c3/739tb15s87mfhNyqm+C1fF4y6eUHXtmkay4FQxnwZjFjXf2LO4rpGnnDx3U4489pf7VdaV9YZychkS2OUq2YJOZIc0xsiXwbHVOUkDYQggsolOQk8SeuPFeSHuB8tSNy2hj20oYFiSjLE0pe4QzAo+jvz2XJX2cc7KNY1BYHzZ8YTSA39qZSFhEL64cb2BAdG9OQAHN5a9hEe1aaiyGDvuVrBwDZcaxdCKYm6WwHUgKzroFnTYn2Rjg31zf0oULF7VweJ/2kvrsB6krFPzash57+Mu6xvlmPtyWsp6KrAu/BtDaZwaUEVzGo96G1lBpyKU1mXEPzDF4L5trRrTsBDcYz1NvRqWSxkqD0zpRoME2Rt2i8woGLmDwAwY0QnnlRrOTHMrMxxh03scY4xjDhC1Qjw03ktRutzUzN63p6clyzDgOsij/0qWLWiEqvYZyD95LzD1i3BznYRWDl8GPrd62esO+LGVt0hYYI4ePcYjYvDWlRGYptKRpikGJMSR9JXFEWn+bpR2qTsQSvJMpIXMgajgZ8zvntZ0N9KWvfFMnT18Ff0Vd0tWChh5rM2RNjEdJFKlNVJXi9W+Til9ZXtXa2nppPCxit3UCM3zPFHxQcE4b6+saYuQPHjxQzvUc5+NbZB+GOHJWFhw77FwgpT4zBY1dDNqWOp22UgzBWGdMBeuwtHRNzgXt2b0Ho/4DOnzbodIRaDZaygeF4lGkaBRrtFnotVfe0NHX39CTRPDPHn1OZ5fOa++R/dqxb5cO3HW7fupP/Qk99EMfkutUtZr31Uuc+olXPNZUdXJMeRqpYD3uevBu/dDHP4zBrCnHAY1DoqsXrqqwv9hI5JoWXo20emOOa+r1ujhk23KSjA82f+dcOaf19TWdP39Wp8+8UTpxK6srcqxBn3U0p86M+kXW3pwn771szqCRc04J69mA5yaXBfKQIGvO2tDADL/1taxBCKE0oqdPv6FFjjAazbrk+IDDcRNFsQLrZ85hpZIqsz2JUzBiL0RxIs87eS8Hn50PkqyXFIJXgjx56KXKqpFyoUJyDeg/QDZYIuoKUSujL4XmKApl3xherq2tanNzRWk80MGdM3rs61/RxdUl7Tt8SGfI2sRJogj6vQcFn8LxZUBhWA3ECFblIaI9s0uViZ3KfEVGMxyjCHLOy/45OQlnav/tt2nlxLM68fCvqJKfV+JHvOEdeMuPKb5vQU6VjWTvbwJV3/pY3fUHV2JxytFHZY0z6q6DePdW0Hu7wPFtDd+pzhq9vZ7nDNkYMv9QHdfkjoPlD7wOlSmtBo11UvhiHd8OdHwLvTfeF9dX9PqMjCcGN9/dKL+3whDcgG8x3J6/AxaTgu8G36H7e3tViP2hwudiORGxTOIeX1XOZXKe9yhtBz8MPPS4wjA7+7rBH095C8Dq629zefqJDk5OIl36k3/939SRH/6wvvnUk/r6l76i82fOKdg7vHuhJD2RsjMgos7ZXIGoKfDOs0nNwDoUvaMuw+iOMFQ5ZY5RKAE6Lf1+nXbGxvAWtDG6bW4OOkQd2sU+Ct6z6SIFNp6DvBKgpWAME+wcY21ykIHDogNxGe6M8TLGNYW3zRlkb2NDXSKILSLR5StXFLyX4cqYT0H62tPek+4tgCwfaIto+Cpnq5dR6hdX1rTryB0a27dXUyiDscP7NY6ybu2aVqNZ1QTnfmh4FRhAjzAH1qRAaedFT1GUlxtwbHq3pg/fr7HZvUpqLUGAWCalaawCo5ah6BzKa2Q0k6YvoGdjfUWCthpKLyPlazyPIdqxiSwT4WlvS5fxVfggH6cKcUU+JIq4H1LfxXANjOfwtdmpU19oZfWy1nEOojhox9ysLKpewzExsPotorUrVy7rCvPHfkhOqpHKj9KYMSI2a0XOORWSRsjACNoH8NE5x3wqGNqeqrUKkKLsA61y7dgxR7Q5rQWMuGUBKhiwublJtVsNPf/86/rtTz1SGnWhLEOoajQYcba+pj60FNxvbmxhDEDFGKtEhLbWI8a083rvPWP2NUQWm2V2oEXDHKO/Cj1JmXlYIn09PTOpOnQ1gQlSyHGSaAO5GCHLLYy0lwNPT5eJ5o3GBOfE5hXHsRZIvV++fEkdor67Dh3R3Qfv0IN33K/x9ow2t4aanJ7R7NwODVjLbY5cXnz5RW1zHHPpykU9+fSTOkdkfttdh3X4vjs1t3+n7njoHu2786D233mb7v3AA/rwxz+i+d0LuoYDlSMDAyLdk6+f0BPffFyNKNbcxBSGgUgdp2MMiDGwEeu3ubnOluwjYyNljB0ihzNgvK/o3vvu0Ud/8CN63/sf0l133ymPvKT020H0ePfdd5GxaMr2jtUbiBW1MkbeqtUKjznvM+XIT5esQY8MhhnxBByB/RchXyltpzj+OHvqhFJkrOjjzMJ974MC7SLAdEvE2I1aVc1WR/Vmk3epXJTI+RigNA3jvFgCDXA4jAdD9rTtETkHZTnvnGJ4kcTWx/FcUF+U6z6kzwhZN/2RMOYWe36IbA7Iwt3HkcW+nbNaunpJCU5KgixfXryKBhSjFvJGt2FinNwzFmTkypS7EWOMeD9UxpFSSgak2mhSF+SiqmKbo7xNz75BFingRN+2f0bDlVf0+f/1v9D55z+vlNRzQK8UAndBdwyyK4aShoxKQb19XwcalLWU0FXWOb5vQAHPb76mlo+9oPi9fBji27q9vc7QA85odLS+CfbMrOEex2SxQrWjibm9Wu45bblEPnVmVwoE6BaAckfHW8HGuzkpK98CCJk9002/p8sYaPCWzjbiWypueXDcvxeg2Xf5OOfk3JtwvXkhROA6OJXsC8qVkZ7GDKhAWIvNbY2IVlIWOicNx+6j641e5W7wPL8Vrr/NFTAMdl8YwwqB2WlA09kP3acf/Vv/rn7q5/+GXn7hBa1dXtJgZUNuc6AKMp6iAGtslnxlVRERk1vbkFC4DoWaY4AcRtaMToFi8uD2NgOijRyDn2Horb6g/2h7WysYjRyDkCYIAe3EZZvQjEQPpZYzL9hCrcq3XsYHlfdOUoYjUTCPJA4aYghNEYoxbWPnbHBBQ7Na1eLFS1q+dLXchKK9QRSkahyhCEcqmNPI6Gf919ZXJRTjwYfu192f+GHVj9ypCM88VJqqxDUNLq3o6S9/Q3MLMypK452rYG6Gkxtoy1T+eVUNFGOYq9VpZcW4hmpRX2EDFERWPeglgkdpjTBMEYrR9FnOxt/ubrDGA1lWIc6cOqGqVlK7Xmd0wrcNUr8F8yuQefSDDIrC23RlSrlSTVGcNU3vnldzdlxz87M6ctd+5VpWRgrQw9coOBSk0wypb+/ysj7y4IA/ZryjSqzWeEeNTkdTO3YoRSFbCraFMXQSc/H2LR8iDVn3IUrPnINWq6EKfafBOzUxphCkKgaiiSKdnJjQeK1B1ifTLEZqt/2wEobwa994SZ//4tPa6nqiS5QdRyNtFGjBIV0lreNENOR9LOOTzTnDyGfwYunqotaQQ3NCzhKFm4GLUfiWARgMuuXYs7PTZFfOKWZN+91tnT99Bicx6MqlReoSxUZ/d6D11XWtXFvR5AzrhdwEH2lyfBJDcLVM08/BAyG/I+V66eQJff2F57TG+m3Qr8+atKsNjXOksHt+QY1qHVlJ1CAzYdmJ1dVlsg/baow11Zxoa3zHlCaJGtvTHTU6TU1MTso5GCWva4tLOvryS5qC93Ptce2cmZNlE3bt2qkZaLNFLn9VEjnNMQzrOGNbZtgxphnyNj41Dr5xOZZnhJFvg9/+rkK1lqpAvi5fuSTvncbHOxLrHrN3CgyYQbe3XTo1NFTGfuh3t5TGMc0y2Zgj1jnNhMM11PbGpkbdvvbNz+vlJx7XFz/1O8rYs8EjQ+Az2nLoKZAnx7yKIrBf7J3knJeHv05BjnkX4p+TQsx+pI9DNl2wtoVG7K2AEDnaOOQ2x8GgNfNz0DHQkDEz2wvMxbPGqWUChl61ZIfyYa777jiibfb+C0ePKuB8P/fSC3r12Cu6cO6sMta5yhrlhpvxPOPn6IBCrHKxobxYkdZPK+5fU8DR97zrx8iii+T55zh+pKnw5OTYq40d85peGNORWa/Fb/yiXv7k39Pq6efEZlYwHZdLTj2+YKIrZ6Q3L5Qw+GVApXNOzgG6DpBoywI43rK41KsEveerKODcewBD6/gyMORW3gre2fixCh/Qa5GKyow6O+7Waj/VZl9wxnr9awcYymb9FhmOZ8cKGCe/Vfmv9sbY5iFjyKY49vATevxTn0e4hlp55aRe/I3P6Sv/4rd08bUTqmIQaCb7u+yWZn0vVDrmZTbf0dixeFHuSREF1eOqsiTVvX/kR/XIw49o+fKyNntDrbLBXz15Uiefe0lvPPuiXvzqI/rG73xWixfOyzb6AC85h84EWY0R9ABy8+IDAoTGV44CHuGEYMm0iiIOjL9dnsuhwKHBhC2KvaIoCH0ju4wuEx7bPB4aDWxZ7J3ny+6djSOPDXZCtBQkeTYCRWk4zYEwpdZBgSHOkDJAufa1SvQ3hGldJ630uzpNyrBJinT/Rz6oQRKpj2LJOQuvMu/RlSWd/Oo3deabT+rBXftUbzTkvFeOQihQMEOckoE5KSj4AplxLlMDL3X96uu6/Nqj2rjwsvLtqxoRveVE7yOUg4Ii2csdAAAQAElEQVSTKY8hfWqck9cwBk0iRQdNva2utnCUtjAWBpYWZSfzKVSpVFEQyCWKzmTD5gkrZcrO+sYhKEF5JGmsKka40aqri2K2umuc19JQpsTN+OXQHsexarWa6qRLGxjjVqelER5CFUVnKdkB87e5Tk5NqdUmwqo1yzS79ZNdrK9jgxesfVpJZb/DXK9XS5nIwZ+bsmWOrUZN8/M7tIDSq2Osq8xjfKyDYWnjD27rtz/9eT1L6noYt9QPNQ2KWO3xKeQhkf1wYEaa1SLqgvHEhB1jj3AeN9ZxKHleJOpaI8ItoMPWZGt7Q1evXpb9oJ/ND3br3Ok3ZL/mNsCJajYbYJDs3ruglIg8BzfsV61R1zLZnIs4gtZuhOwuL63o6aOv6BvPvchZ7LZ2dzCc8CLvj7R6bVVXcHzPnj6nc2cuaPHqirpbAzICbdWrLQUl6m32yDqsa3l5hfluYkxyzuQXtbq2WsqS1T/z9NPat2eXsC2a4HzaeJywFwNrGseRLG09wHGt4LD1OZaIogD9fQ1ZI+NNu92EE7lcgDveia0hcdtut5hfok6nA44K8hFDWw35zfFRMkoAvkk8Y/TXNtZkvDx76pSiQqrmkh9kujbc1BayG5PJ21xZZY0KHfzBD+jQD75fX//dTysjzR9wIgraFLb29HUh1WBUqAefzEk3+Ytsgk5GWgk2rgHN1WVeXfaji7zSakV2jXDchzgTme0xStM3ZsQ9c3TwxoegCDm2vbTO0UrgPsfBjXysj3z0ozp94nWdev2YpnHuIo47Xj95TF/40hf06OPf1LXVaxrhGI2Yt+1HeUFrTwMchW3erV+9oIobKsV0xbRDTUrOMY1CJOAUqPOuy3Mm7xpkbfbp9sO3q9U9pZOf/nvo6s9pbXNF21FVfddUViTlPrb5Cl1xHWzm+vbLUQU4xxe3/6o/Dv7q24a2CtOyKuULVa8obWp84oB6gwo8gFjnnJy7AUIQi6KcdHGj1LvM9/s3QQcqVpLvPzwfo+k6Lyz6mD6yt9y8x/A099x+WHt27WHTbcAtyQRb8E/uOvXGN+ecnHsTYOW3eGqtjKWFmHNhixOzOomCqyiPEtn/n/7hv/rn1V+Y0Vmi8K9881mdWx3IPfQ+TX7ix3TfX/239MF//2/o6vpIz336MaXXMsVFJDMofMtz3ueIygOGIeSMgqcc28qjFMYwXpPtDiM7FPW2hFA7yMhpa952QXujyFlZSDlKe4BCHaLQRyji0Y1MRGZRGhvc8JvSyYnqhttdVVDMKWehJ994g02eqHBB61tb6tJva3sgH2JVWx3lGLFlFIVrj+mBH/mEJg8eUS9APcqgnsaKVq9pCSN+8vNfVgeCphYmlNWcEt6ZMpFdLldAqVYwnFYKmnMMbY/NH/ku6bYlhcGi+ptXFBXbigOKE6WZx06iX4xh2yC6W+HMd5UyInqrLMyqvmeHKgsYs05d05MTSpNYMU5bHEcK0D+CFznRorNFVSGkBFB5Gf9EfYRTUsUwmRLftXOnrmCcusYHG8d7+cLJ1iuJ4us8RoE1Gg1Z2tqhcJM00ub2pqI0VgXFGtEnxlBYpOYYyX4ojkIhhJK2KnNp0j/4AC1OdQx2rVpVs1nHiRoqYQ5NovsmKVf7KXWGkBn49ti4iqShJ185pX/58JM6vTzQlirwp8Ka9W2IEhrIjUfBZPDXI9cWWUeMPRoMiaQnZA7CubNn4XGEUu2oUWtox+ysKkmiGL5dunRJx0+cYIlyaGopRJFiaLpw4ZzanTYsK6AxUZ1xrly+rDSG5yHR6uqmzmCgv/7YUUXM/47b9mqqXtWhhV3aNzevfUTujShRNAzaWtrW6sU1nX71jJ795vN6+DNf1bOPPafTr53RC0+/pK9+4as6d/qCsHVKolQsXTm3s9C9tLgu+yuNqfPawqD1MGwwUrYvzCmpVlM1GzVF3qkDH40XcRygO2MNnIyvGTJhcw3MzRDDpnKOnbGOzMmq1Soyp8B7KeOIKMchNSJyHC4z4KNsoCWM2Cd++ie168hBZcx3eXlV2yubGq5vqmC/zB/Yqx/+uT+hB/74T6i2sENzE7N68Cd+UI9/7QsaYbhSX5T8zj3uNfyr1hvyLLaH7gL6RuxniLZhS8iRZeVOYu9EPsCXRBn6I0C8yafD0TAdUNLKvfWN47icVxyCvPfKYaTNf3VtTTlZnZQ1Nxhrd/SxD35El86cVYM16+F4L2+uKW3EOn3uuB57/Kv60pc/U/4t/y7ZmxwaCuQrho5KrUWOLdF6b6S17qgsB8GrCJE21ja1vrxGRqKrldUL2uouQ8O2fDTQJoHN2M49OnLHAa29+Ls69y//lsLWeXGOJ7a/xOLnhPU5e7RgPH2Hyzkn5wx8Wb61qefRAd/945wr+zvWwLkb9zfLW+pgI+wtSoQlbddvy+d3+8rlFFVbnKEfRqe/W6v/P683PhqjYjbFj/2FP629d92pIoqEo6grx0/L/rLWnjsOq7ANDa/iTIoAx70BxXf92BgFizoITkNALIdXQNScdt19l4780Ef0gT/1b+jP/q2/qR/7639B+++7S7vuOKiYtFV9dkoP/KU/obH33aEnn3tKfc6sBgM2PRG4pcwzlOw2kZMZ21qSatjtaUBa/tmnnsaI99i0EUp+JFNA5nxkbPLA5jQFm0P5iI1PgagYVcLwFOyDXDE8KDD8TpJjMxjeIefLwnlAEmW/pyyu6ZkZBZR1j+OJIo40Pj2tac6LuyiP10jNboFjz5HbdfD+B9SFb32UgHdeGd792Sef1Auf/yLO04Z2HViQDwV0jOAOagPFx4PKn1uACIuMvPca4FgUPI/sPlRUeAc5A2VFX6NRT4R0qsZeDlyKglKMXcRcnPOK40Td/kA5ynK809EQHubQZ7y5zFn2KpHiyBQZ/Rx4oxBkxjS/oYzFuOJy3LgbJYUy3heomS6pZ8/YXYxEQSq0cPadETUNlaSJBM5TRK4eemJzhoA6SjhQP8CB8iHIxjWcOcrO1irFYbJnqzflmqJAbW3KOr5sLavVKoayIzPaHr5Qzf18aXjiJFGVcUwJz2MYd+y5TZt5ot/67Nf0TQzf1dUtpRjWjCxJErzMSeuzdmbYtpGlAmRxFCtA8xZOindOU6StX+CIaAQf67Va2cd4mMHLdc7KL1+6rHbruuEesl72E+v2a3VpkiqBnpQ52Vy2cXhilHYCfc++/LI+/YVvaqyeaC/4p+k/ZmnzSqQWRqXY7Crp54o2h/KrfbWzWM1hpE6RquNrSkn9Dta7Gm72tbXRk2URlq8tY1ybcs7LfjZgnozFvn3zst8ISOJUEWOPNdtKAria1o7JXte0auAwmUE2SMmG9HHCJjjGMLqdc8hcoZy940Mo5cpk2jkn8RE4bN7b3S4yOSrb2t4r4E+Algz+DthLK5ixfT9wn+78oQ/qyPvv18lL51W0a4qZ91e/8XVdW7qmmDA1ZIFMilMcBe2565A+85nf0eryIs5FUIjjMnrPpZK3cYRxR4Yz9o/RVyCbA2S+gCaayDmnJE7kfRCEldFxThuqxaxugMrS9o21C+X6x2UfB88K3g6Ze8y6mdwOwb9zbk71JNWrL7+iMRxjn8SKU6/77jmiQ4d2a3qmrfPnT+pLn/+svvzFL+rcufO6eOWq3sC52ggtje+7R5XZ/Yomd2oJGRpgjE2O1q4u6ZlvvIYTs6gr5yO9fnSJo5K+ArpGMcwGpmY6Gkt7evpX/46q62eVouMK9mN+Y856y1XwZEBx6wdUtz5ev79ZebO8Xvuv5dsPlEc9ZT4hQGBixa2Ax/KuREG7c07OuW81KfvSx8qblc65so3VlcLK+5vv3l7aq+tAa3h5/b6UJ5MpgHroe3u/3/8zg5V431aiaK0mZw42RlF4jYIXFla+WtORj39I4/ce1kd/9o8patU0LNuzZdgoAqxvCUzk5tzLEmSFHCO+CVQhWszVU4eyLQwcmw4HgqMgCcH3RGWDyCmLY4180IDSnkd0jn2i+z/yYeXVWEvHT0h5V9mgh2HrKxtiyIhqBqQg1etq7dqiJqYnte/gQaiQggMBGztD8drmFgrFQV3BHHI2TAlsZkiTpx4NxWekIcY5w8NmMDnmnqGUMwxOEkUglDL6m8KqkipOUehJraqx+Tltk0o7joc+TjR1x333a2HXHhtSgr8JSqHlgvziNT338JfliYoOH9yvBP7mEaOzMXNPU1fIjItjJEvLGUCcRD1vhVaRo733KHYNJQyR2W6HkuzhJPRJedu8fRSpB39GeaEExZPnheq1uqIQq7u2pQGRUNwdqgbymLYN0sJREsHXkQY4SXGSKK0kzJ8h4JUZZznIwFB7ymBf4oLmiblpze/brcP3HNbADbSytaqt4bb6HCOM4EmUxgpJIJI4rM54WxUiwJh1rwC1tILBrcjWyHiaoSgz1swMCKKCEo+MAI1sDUipO8ZzrFWphJGsEDx9cdiYX0DZmnEXcp3hEOzcuUvj4xPaxVnz1PiYdkyOaYY0v63byua2fv23flePPPGyavVJ1SptjF5f1WpTdc6Tk7Ra8qHAAXN4ULVKHTqEARjotoOHdAZnbXFpSVsYZbigBCNhfEyZU4PjBA9dngmsLC+XPyyXMydzkKx+Y6uvKKoqc7G++PWn9LtffZVz8FhHdh/U/pkFNV2kgLy1Gzioqyu6dvaC2j7V3qkZPXTkiO7df0AfuP0O7ef5Q/ferz2zc0oKp3XOz+++55Duvf9uBeTJMkwvPP0CIlJAotN9996rdrutrc0NFRy1IGiIVaEejoo5d+a8pchKs9FQo1nXxMS4sVJJmmic+wK5D8ie4H/MPEMpA7lAohp7IKHONNmmOd29nkbsoxF7dYis94hKjTe97S01advACctwjk0H1abHdd/HPqQR8nbfD3xAH/zBj+oxzsqvLS5KrHuKXHp4afvEjh1C7nTh1GlV2Vfe51AzYp9lMrkp4LMMTGaRjwo4q5WarD+EKmc9C2TDIfeoAxyOIXW5hsi8Q58h2iovZKi40ca5IMRStXpDrU4Hnz5XxH42Wasjyzlr9dB995GZuqjXX3tN82RS1ldX1aiwZjPT2o+D9sDBA/rQA/fo9gP7tIZMHD36ql469nz5WwrPv3FSr5HVWoZvp9eW1fNVXdhA7hfu04f+0n+qn/n5f0BQ83/VB/7y/02L7Xv02usXyWSsKvaFnBtpDmdhz3hPz/32/6TVlx9WZbAtV8QaKFaP9cpcrhSe0JypMUNkRW8H3rz1U/BokFN+Dx+6mAzcCqLuJgbnHDS7m49vLZ01LOTYyzdBrInI7Np8HOvgS2QF/W4Ct9/xY2MZ3Gz0nfrZu5vt3rEEUck4Xlrb8v5mHSXV5cfelTff5y8H4rdDOYRTWc29keQQ3IA1GfLQ4Vxt4vYD2o6lIcbOIrbrS2obR9/hcrx7O1DFp6zlqxCq2HmWxCtnoZyzyoLRnQLvhMLIWMyRUBnmgXIf47MgEwAAEABJREFUSN3d/6H3E3VvaHt1jVa5HDtxiMJo1WoaYMSWLpzVNE7BxWPH1UCpB/B4aGdLyFLkATwxPR0bOcd7VTm2NMLg2b1nvHIzU58j+AX4XUmlMIJVNcCd0W+AculgGCr1mhLoSps11cc7Eorthdde1Z3vf0i1sXGlUap8u698Y1trZ88pIhI+zZnlK48+qtv37FElZrZBqJtCmX2jrAp4gZ5iVMk5xxdbgkXqYIDsMcHAeh/QwblMiTmf09bRNlKj0eYsbqQu4zgfydEuQWEKusywxUmieqOpJElR3l22edAaZ/VXiRLE8QGLIVOGXk6VSlXOOdomqmCIG/Uq4zkJnubwNMfRKXnF6EZ7H8UZMdYP/+TH9MCH7lOoOsW1SN1sW82JmvJohGHvclZcVaWaKE4iMiYDRawv05alz5MoYi2GGNABpBTKcVJWyRZcuXxFGXyPoiDHXMT6DEcDVVmPYHNMYnlKmAXepEzhVzEWCfONmWsNB8Y7pzSOVIXnNYzcGMbWouUoqeql107rX3zySzpxflUjV9U2xyh9DE/wNl+VV44zOIKGJE6gtSohS+OdcZnzsbWJcYKv7XYL/vd1/QfOpJQI3H5yv458eudlMmW0259z3ST6WiHafuy5V/XFrz2pdrOm3XML6pAl2DM/Lw9/WxghwYOtlWvat7CgGWTK/hZBM40UcJJiZMaTsl6+clFnMQZXFy+zvjXtx0GsmoFBTk8de00nXn5Ny5evamNlVRUcp7179yrAixHO35A5OTl12T9G3/TklIwvjWZDurHWVeaxa9cu1WpVMQ1FIYgusvWhEXVOHl7lyEXEGg3ZT1ZmWL8B96sryzp79kzp/GxxnLbGuXcRGJXjsArCjnjLp4nsrwsu7N2jx556EnnxGpua0Isvv6AhGZ8CfhSse6PRUqvW4nilrlpSUY6jEECAtKiAXpVQQBYAPTk05NSNKMXFqLzjk0uusCcDUVEoGE3Is3P2WIjhZI4w6kJyQRXkqJQnHB37FVXbeYwCngK+JjhsTdl/A3365CmNj41pbWVdly5eIZtIkEEUPoW+mGxUNI+ueODOO/S+e+/VPAHAMo7U0tZApy4u6tWT55Wl0/r6C+d0fC1o7K6PKTnwgAqi9m4yru3qLJnMn9H+D/xJvXqirzeOLira9hqiY1r1WBONTV08+mmdfuRfqH/mBUXddUWjvjxzVRGYnZdwgJiQZIv4FtA7XDbDd6j+blXW7Va42d7dvHmH0r1TB9pR7aC9NOY8MgO+/1B8vtNs/vUQ6Gyhy0W18Y1VLDp1JszeB968SXMh3r/5aB3eA1gHAJwyeNcehWxjBhRYDCTsIkfKfLB8TW88+yyC+6oukA5eX9lS5JyiXBr1hsLiaIjBeeHV1/Tpr3xVlxZXZOeJfdKOASUcM6a38zGiAA8EPPPIaAB/jkLLKQsACsu5OufknJenLFDaxocMw26R7RAP3BRhwIA4DJKnNEWUslG3OO/bT8QUMPDCuI1Q8jlRW7G9pdeeekYvfuVhRSjfhYU5ZZwlFiooMznnjJqyzBjP2djw3cbhVnkxxNZ2JZcpsvF8hHGT5BPlLpZCgqEsFNWbmt65W5XGGH1iOUWqVGoKRBDee0WUzgc2s1SrN1BWBVHlllKMaErrEWllD0+TEBENxwq0HWEQuqRLNzfWac9LqTy+GBHFmLLOYM4I3gxRmC6hD0a8M1XXkXtuU3O8pl6+rYuLZ7W0hqFpRhxDtBQlQabkrX9BX6OrkiayuY5Q2hmOVBe+baP4GU5JHENzIU8DD522LkmcYHS3ZfNyzsvKOI6VwB8zGPYDfWbs4yjW+Ph4+YN64yhRU5475nbobqLa2/bv144dC9q1ew/HP1X9GmfPjz7zsnJ55u9UYOgsDW645RzR7KZCCDhNDR69LKU+RH4yjIb90Jul5mc4domgIwqRlogqrxG579gxB31Oznv1B33S/w1tkz353c99Sb/z+a9jgJvaO1nVwb0LGh9r4KREmp2bZJyqzpw6qX0YuH179uBEpPAhK8G7gr2Sy8ory1flSccrcnrfB39AszNz2uL4YPXKNV3hnPwD99yl0cYmDkKmxatXNT47raTd0Nn1a7rM2fU2BtH4Vcfp6JHdck6sT7+k1eqjOGLMQnzJ2T/Pt5PMGSiNJDJga5NjMIfMz9qZQb+Ek2H4dnDmfd/995aO3Olzp+WSSEePv04afUm2/s45ueBke2pydkb7brtNV3EAduzZqc7kmF49dlQjMjKGN8DXZqujYy8dU7vVVo/9FDn6e5U89nbvVPLFjLutjY2Rs7+Lcm85ZqASVF6Ob1c+21rbGBBVPhfMy0DOi1t5H5WOMmg0QDYycHof5IMHhxRFXocPHdba8qrOn7uozsSsjh0/o61Brs7UtIwXMfs+zvuq03bEnpqbP6CPfPxP6MEP/IQ++rGf1c5979dD7/8T+hN/5W/q//if/22N7zqiQRaxnwsgl3OSC9L47T+kj/7Z/0QHMeoXN5o6d0Uq8lT1ibp2LcRqdI/pwuO/IXfxeTV718pIfYTMFAKB/vd53aTcf9/IZ1VtgW8F55yceyu883juRnVBaUDxB/D53jAbTe4d6adWHslxzsvunZUG8t8T1YUc7d8OVH3bx4zbUIguZ8rrOvmNR/XL/9n/XV////xvyo++ofZWpv37D6ndmVI+LJRkHuMY9MxLRxVNzepjf/4v6Sf+z/+pHviLf0nt6f169vEXtL28oXhUCM2kjLRi3huoIHItugOUG5uDDSmU0AijNaK0dbXII7CeppwKjM0QAzPgzLCLUbNIJkJZ2/HAAINdoJhCtaKc9kuLSzp+9JiunT2vqxcvaJV0Wb+/yS4b6eCeXdqLUq9GQfm3FFOQc04eJa8bl40tZCyjTYGRKDCSdm8GfUg0luHkFKxJWmlIGPLcRUprTdXb4xp6OJfUFNXaCmmdcXnGcZGCQpSoAp0BZejpV01rpZEcJ9qLnNfW2pqKbl8xtiKSU4HzY9FogeZy0GM0GYzgRc5zoUI5vClo6+BHERzGu6WCFEhMhDC9MKnb7zusT/zkxzEw96OQtjUsukQ6W4pij6FqyTPugMxK8E4OL2JEBNHFyNkYfYxKjJOxThbG0tTGfxs/wzmz+5yyPHvFmI64X4P+cn1YR3u/ShSaw792q4nSb2Ekx1Uh29Aggp5jHWamppREkcwQzGCAJ3iemJ7TqXOX9Su/+RmdPH9NCrEKaDMHyjknm7f9Jy0GNXg5Mz2tNE1k45rRS0lPZyj5p596irEq2ibiYhFYJ3jFUUOcBEQNBgevz3zp67qCbFrWo1NLtHfXnMY6NfgS43w0VKeuv72hfbt3cuZ6UJYZabXqyA4yK8lDl/HAsT6rpFSvri/r7gfv054D+5UkdXXXejr1ynHtmpnSHo5ADiF/tsbmcCwTGU/uWdBy3tPJKxe0vL6qVqulAM4RkXS3tyXnC5yKiuxIJKmkypD14INS7r33CshREscSMmB0WGmy651Td2tT1zjuugzuu++9S7M7ZjU5M0nq/IN64P0PaG1rXTXmMoXhHrFGLg7w2WuITBXgnqD+0J23a8eunbrngft08MghXbx0SXbsksLjQ0cO6wJHWXYk0GM/jDizNtmAy5KMP4U94myw19nTHhm9DnwXNOHjAJ6Iql0J5oT0cLpHOOt52Udyjnfeya6cLxs/ThLZPoqjWBUyFR6eePZghCwZbVNkE0yeLl+9pum5nWpOzOhZHI+YPdpDhwT4GOOc5711NSuedZ7RvoMf1ME7f0h7DnxQ73/opzQ5flAD39EobSpzgX3i5AV4cdncMo1Yn+2JcfXvfEgH//R/rIWP/mW9+PqSzpxbsaVQe7yhyc5IJ5/8pH777//n+tpv/oIWzz8HliE43vzcYMebFX8I7xw0GVCUn5IN5d2/1i9j3dvh90+QTZS1ZaFYaM5GchRjwYxzDMGb2G1cE0lKIlWHgs/LHtZbXFbSiTqxqajgY3UUv8dPYUofeG/doYtxIzbzyaef15f/7j9S9tIb+vgPfliHf+AepdMtzeye1/TuXUowRgMi8isXL+vlo0d17wfep9k7Dyrd0cGQRXJYpLkj8+oOezr68jFtr29pY2lFJ469rjOkwIp+VwbsdiKwWIENU6CUDNi/5cYZEnn2SLXazjDjYNrBFLYpa9u4I6LHwqPgYVkWpCzx2nNwn+48fEgFUWVkm7aeSGxYHGb51GmEQgd5qYiNJ8Yf43CMIjDDaHV1UngWYdo7G69vzge0DYiehqSWy0iQdQ30KYxY55WxZilReR5QulFVBanjgFEvXATZgbeMkgOZkykqKKFupFotVRScrly9rAFKzIPPFOOIlHvOulmX6/RK3jv6CHyS4z6gzAPKPEpixRi0BCVrGYo8kpJGBWdqTDmpk5T75lhTRZAyn0uxNCSaGgy6yuHH2FgbpLlWUP7CENr5eXCBpRkpR9EXtIlN2aOk+5y7DgZ9bcPfLmvjnNNVIl97Ho4yrayuagtDsry8qEol1ixGwXD44JlrVTWOAXo4CRXotfXzXkSxU2qS9k/dSOP1VLPTM+rmsX7tC4/r1z75KZ3DiBh/Y+aXkA0YYjj65gxCm/FurN28HjFLCvAkwxBsmmOBgd3GMWnjTNgPBFqkGvlIiI1+8R/9oj7/1Se0TPR8+845HSLVmlYbSiuR0jTSYLjNWXVbDz14v+4hHZthYAs69nEmPYx0hS95s00UvD0YaaO/rR275jVLBNzEKJ89dVpLF66oQ1p4HuPih13NNFu648ABDQwH/FjZXNMkDkSeep2/fIFxYyXU13BSJsY6anIMkaNLCuQjhl8VUu3Gs00ifBUqZUGsSUSEWSCPVMmEI4fOiPXq9Tb1oz/6IxrioNl691jvxNZkflY/+mM/oj/5p/6krD5KIoUoyAMZiIfgGjkpIUsQOBLwSaJ55rYLZ2Tl2rI219ZVqVc1zrHTyROvyX7w1NbEZNbKIQZzgJz0cUgsm+Sg0UvQWyhHSdrZMXc88wZHCKIl2qRpCg8Sxd6Rks6ZSiHnnMp/IZJc0GCU09IpRY6mZqcUYi+TLQNHP+ecIuaxFwfM/gTtJnJqQ6RpVU8++7xSsmGhEI6RHSV1cSbFkcyCRmpIarOmNYXQUiWrsE0i6MgIWAayLKVTgdPhaeegQepHxi1x3EK7uK1o5x36wL/1d3XowT+nc2/0dOXyMmvo1Glsaf/USJPujLYufF0h3wKTmBf4uCuc/uAvl0s3gTH1+7yMC79PFDe6Oyfn3goFiu87Q04fmAcV5aLbwgM3MP4+CnCytJ4NcH2JixKXKeEhinNISsehdAL0Io7yGAOhtAsUX240y9H+JljfnGcDu78JVL2lnT2/NyhYuBJsLOC99BoRrTz9K58i9fQRzd17QLWxOqmtLfXw2/uVIMfm3l7d1GtHj2vuYz+gD/yHf1nJkQPKolTDIe+HiQZFRSdqtjUAABAASURBVI2779X9f/ZnNJpo6plnntOLjz6tzaV1VSs1vfLC89KwL896GB88N9dBZV2GAUlQqimKbYTnn4agBB7kKOq+GVUMSeA+hq+eOWbwODdcQWp2mhiNitIoZuPAw7xAjnPZcju+HLgKcHlPY0mm/NEc8vbP8Q2ewtaUMkJRBk8dWzuJG/KODAD9cupGNm4hhThV4YNG9E04Tywi2oRUOXUuxHI+UeRiRYWXo30PY9frbWM3e9reXNflqxc1wvEQiikm6sppZBvcSpOjEAUUTFDkvYxOm6tzQQX1OVDE1MeR7Ly8MKUXJfIoL6GI086YRvAwb9b14I9+TB/54z+pB37849p2GyrCuvJiWcN8SXJrisJQ2ainICkOQfVqDfo21SGVWgPHECNs0beHjoxsypUri4rSFKM/VIRDcenyJdmvhZ09e07GU0t3Vnk/NtZRCwcppU2d+U2220pDVOKuQuMcBn9qvKP77rpDh2/bpxrn1LMTU9o5NqkVziI///DT+tTnvqbtfib7c5+1agMZSonGtzSEXkvl23mynUM3GMccwP7JCxogo5bRGG93NBpAI2NmmdOXv/B1vfriRc2kNd3FccvcxCRzbCiB2RbhVnEsaKo0DbIfbsrM+Ba5zDCtLV5Vb31bPTIoI19oabClJ8+cUg3DduDgQc0ShW+trWiwuaHLp9/QwZ07NQ3/xplnlTPVsV6uCR/pzOvHVIcfLaK3A4f2sv5DnT1/RiNzGtARA/aGHYM0cbSGZIhgubAsMgHKeB7gJJuDYZkRFlFbnLf3oHNtbVXLHIldxgG69567tYBz4VzO2hZKMNoD+DBkjCiK1MLRQEXJkzkyPIU8YwQJWRoh/yTeNEQQlzc29OTzz+gNztxrjXp5dLG0vqLGTEPrq5fV8KJ1ospmUIVz52R7U2F7Temoq7EkKJgzzHwKnApXDJSNtrVNZoDtoiHOkKO3c0K0s3J+du/gN16vPA8eelzwYvvII+s+BNnziD3fQ5fKOd4F+npYkcv67Sfo8NtLWrz8mnY0UrJdI8VJoideeUXnif5z5HDomWU0UFTzsh8szeBDnlckVeUip1HfM36VMaWsv6bhyqoinN1qiJVmsQIZvxjHKSjliC3XMHHaqo8ruu9HdOjP/LzWJj+gM5cHSvOe5mcb2jnhFS++rlNPf14BuY1cJKatP9CLtZfBex2E9YaZ+s7g5PWv9SpujG6lwY1H2X3Og5UUv8dPyYObKwPzTBhDtydsnwICu/b4i7r22Ue19cTLiq+uKkYIQ3+klI7Xu13//s7Dv5c2b8NQ8GxA8V4/faKZGZTryGfqZX2lw0L1IlIjqqKEE12xnwR/+VXtvP2IAspz5D2GzCmz3ckyewVFGLg8Dpo5fKd+kNT7D/97/45+9G/+R3roL/0Z1VAilUpNzjlaS2Lj5uU6SMGzsYiC+70eG32ggAPiAQfkWaYqHjk9yn4ZSsL+FGqOgnL0yVCCWT6SwQhnIEfpeTa8x/CY0nJy8uB37npp4wq8BcrEHEHnCmX0schzyPoMgBGb1zmvKEoUx1UllbriEqqKKhX5KFEAnI/BEpQVQUm1phhjmrvA+0jOB8kAC+Gow2aoj/FeJQV8FgM4lLRz3z5NzM6VfDSDnlQr8BPWeEfXwPiRIvobPWgsueAl71UEp5w2jvsoTRWlCWNXgBS4UaLEXIg0Pjmhje2u+qTB77rvXmgdKSReq6SHc40UJ9Iw2+YMf0WrK4uKUZw9DPgqxmmdSNfSw/Z8lSzCFgrROU+Ksq71zQ2d4Vz4rrvv0s/+7J/U+9//Pt1z790cxbRk6+ac4OtIlvmI4kghBFlqv0F0F5uzxPsavCxYw1qtqgP79mrn3JwO7duvw7sOa6w+q3OkLn/1d76ks9e6urbaJULzchCMn6ZtZGWNs09LvcOxcqwoCnrp+efUbNRleNvNNrLT1Je++LC+8fVHSkdg18IsZ+Hzmppqq2A96qTVc2RlGx55x5rJKfJOCbg8MhqQ0SbOWpXsgahf2dzWJvLS90PNYjQtld2q13SN453FC+c02W5qiijdw+82MmEyNsSojTcbGINMI3hoZ6jnFq9o6sAuHb30hk4vXkSOJM96Gi8CzHMSazbQNsY6hw6JvqOhTL6j4OCryfxQG5srypH7CENk6XX7KfiCecWRZx3yEkTfIY7Axvoq58orOCab8sNMERFvIMCIGMvLw0bPbCVzKC2a3bn3NtL08zpOxqHdmSC7sKnZ8ZoWOomGV88o6V7l2O28suGy8t6Kot6S3PZF+dGSiuyaClLaIlMQANfboM0axnJdIYwYMQMKxiuUs19zDGSBLFApFqbkhXNOzhl4SqqVI68xDvGQ5+v1ct5eyIGpbTxG/+Ts4XvvvkMFDkwcRVIca4AOeeHEWV1a6yuLOpJzAPzE0ShcpsLlDJupnfblLj2nU1/6h3r0V/9LPfv5v6MXHv5H+tyv/H09/bXPaLCxRpZiQ8HwCtSFU30UcNpTZdVx3fnDP6k7fuzP69xiVb3FTcXtoDmOOzZffVj5Mg4v/C7o5wmSKP6APzaSgQ1DyRxlYI/fMziTEH1/LlPAbwPnHGvyVnjnwdw7V/8+allD4fCXkBseNEyBAa/j6b3+21/U13/hl/X0l7+s5Svn9fIjj+jz/+SX9bt/++9reJkNYMLDBi2Yj3X97mD0G3z3lmULa2pQPry3rwhhv4ACv3SMTbo6lP3ObDtuyvecjp+9qJl779Qf/0/+Pe372IcVanUFFwnmK3dOdiEqsg0lFGMoAvUBrzXRIOaeeb7wzDPatf+Ahj5SrkIOBeRs87KR+72+Ar2TKFaBsA9wiIbUlX8dLMt4I841x2SGzX7vPCdCsnN40cajkDJTcvDTo2y9DwidQ8GMlI1GEmM75+S8NzLLOtQH1YUyaC3o55xKhWJtSt1AH3ETYTisxK+RUTFk0UeAj1MVLpZCokIRTSL5EFN6ueCVO8+7SBlzNUWSoXzTVkPNqWk1Z+a09867tA9IiaAd0UKOAXVmfNOYceANlBrtdvZr0VcBnd5wUu+ZR3kPjQXPFFLh5Hhv9Afmz5NGGBPnHIozKAV3FcNZJ3tx+P67dNtdt8vuhygym8baxrJOnzup7S6KamNFA1KzXZyOLcB+iK2ObKySSl8m3VrFcB099qoOH7ldH/noD+quu+5WxLrNz89rfn5Btpb1Rl0sBUp3oCGGrFqtQIdTheg7TeAd87GocGV5hXYO+qXxsXHlKHRL16bwY2Z6Uu32hK5c3dSnP/91PfXS63rj4qJcWlfXltWFcv02iCDb7Y4mJyfhu3ThjdOyM3Xbk9tr2/rUb39Gv/Ebv6U0jTQx2dDEVEPO9enb09R0R3UiOHweHJSqYgygGcoQBcVJrBS+sZLISqYIB6jAKLx+5oKeeeWo5vbNa3x+SrV2XWsryzr12uuy307YvWNeE9ATsR6FzVNQApJamurgjp1aOn1OFR9rF+fSVziWqE6P6Q3OuO2PnXjGzdAhW0Taoxtpa4uojYcQgWNSUQhOXgVGsac0jkrejTBem+vrOnhgPzwcqMuZvxl969fjKMCOHXL2W71WUbVSLffY+uqa7M/mbm9usRddubfM8crRY6gwmZwn9ZYmF3broQ9/TONzu7Rj90EtXVvVxtqyTh19ToPlC9oicj/1ymk9/+QJfeGTX9GTn/2qLr34EnruksLWikarV7Rx4RTwhip5V8VgFbpzm45y9p4ZcFeIeRRy5T+7LexLznt55+RDkJ2TNxtNdTpt5egN27vWXvSRtUHuc3TF5NSUBvBuhE44zNGbZS1GvHvylde1kkW6suX1jWfP6Mo1aMu31R9tSGEgFzJtIv+Pf+6f6kv/9L9V78xjOtzJdP9cRwuVgebbQ/XWj+vpJx/R7376d+XlmAN0wq/qsCALEHiuaGOEfDcWNDF3hy6fvaqNlRWcmK4sUg+sQU57cdGb7z/oD/R9H4fw30dcv09U7vfZ/63djU3oUGWgtSjJJhrw2L/xK7+hs48/o52clR3Zv1tjpJsP3XGb7r/vHj2w74B+55f/KerfcJUY7OY9AgMhQO+lsaOdwXtpK9pKQenYhH7q3/0bGrTHdBSluRpife3V13R6q6v3/bE/phaR0xZnb10igFFgtpDv6Gs84FYFQjpiMzkJbDlvhgpupATl9OpXvqpOq6GQVuWTKhuVRrQ1hZNZaZsT8OAIBiDl2Fd2X2CtCpqDkH6FClOQnJ/mROhDjHpBhO4zlZvL0a8ATw70UXAGGVGK9fXOWyEbz3A6Z+gyFSgUa39teVkWpdc4M4wxOIH5e6AIkXQDHM/OJxLKWOV9Khdh0MHN0HKeMWjrQpCAAsgBX6korjcUASlGqzo5pSrGxzOWGQifpsqDFwQoihhPRpuhCCrpdk7+xnuL0jOMHvq8nMtoOJLjnwCbh/EqY/45fIuTpMSXxJQhKGft8gSc1VgHjtwm+yErocTGMHIHDu7ScNTV+vqKzpw+RQoXJUfGw56NR1MoyQcfekD33nefHnjgAeT5AY2PT2CwMwz2AAdgCAVeAfpDHCl4ry5RZRLHSjCMdQx8DUeggzK26NN5p7SSKqKt/bR7xtFUu91W4Qtt5Ssq4q4mJ+q68+ABOZTl4089p9/8nc/qq998Sl02XX9UyIegECL1iNJTeNwaa+vS+UtawwmpE5U/+8Sz+q3f+JQalYYSHISdO6fkMORSX7CEtR9qjQzFteWrGIiRChzLDCNQwDsH/bBdKWuTIPcbvU3WKGjogwa823v7Pi3s3yWHs3ri+HFtYhwXZmbVqte1TdbC0zlDtkISKQKqODJT7Y5mWx2NllbUSSpKwbWK3I1PT2lxfU2XlxaJfvu6/tsNuWLGSTDwjvUM3uEoddWHp12iewfuLcYZ9LtavrakxcWruuP225XbfkI+CvowKQxbj7oR84eOEGGkc0W1iiIyJEUcaRVcA/aIrZtzDh4UgKyrChcpR9ZdUpevNFWf2aO9d71f9fE5KUr0BhH7iWOXNart10f+7H+iT/xb/5myyQNaHkZ6g3VYunRefntdK2df17nXXtTG0gXF8L8g5W7yWeQF4+TQlxED5DK+S577gnun8p8LihirWm0ir5Oq1pqKWWsXoI0WNk0aKwr0w3m338YY4shevHiR7MsUspdoq9uTq9RVhe7a5F7tPPIBreDEnDx1TCHOlBddZcWWjh59Xq88/VW1Md7VqtMI3bVF8LV65Zpmp3dp34G7NRjmeujBh2y7SSqEJ4TMZtx5qKnI5U3lrqO9H/83NHbfj5NVquvFY9fkpg4pak0reNrRLcMKXJ+vvnWZDsnd9UcrvFWA9XrNv/5vKIcIo+ydgFff+hjhtwKCJYNvNTAE33p4jzdv63MTv+E1uInlbc1uVr/XsqChc04nHntKVzCA999zpxqdGguXq8tZkmcjjtgwzalxjdY21b2wyOKXoqCbJOm70mDRggDFAAAQAElEQVSjMNC7fuz9DXCUt4J4/hbcQFAOzD1lUfhSSVX37dL9f+pn9EP/9l/RvX/sp/WT/8Hf0Pv+D39cebOukQsohKryEEpMjn7ljW5e18fIXUFEOkKgc6aUS5x1v/HU09p7YI+GGAfHpnMoywKlY5vOIlBUSLmhPSgcXVxeCDRil7G1C9mInj45m9UzaI6ywpJJRPE5xlzUi3uLRi2yG5qxx8hlbOpSaZS8zcUyyNZCKMKC9Sigp8jZiNw3aswNvAP6ZuDKTUt4xBfjhDaRPFTYnOGDXCRn4BNKNrCvQlUiudhQC1IFSwGnmwbdobxzHIAKTl7SaCrnuUgSOYyFx+AFxrHNHaOkvBM4cgUUeRQHxgA1SAtotaOAHN555I1myph7YE1yaC/KeeVlX3sfUR/HsSLjOe2N/NxLBmZEc+Zdx8jMYUzm5mb0wIP3qYaS37tntzZWMai8L+CDRdb33nuP9u/frzoGeWx8XD2MSJLEqmCQUyBEHha5ktYCOhy8azabipNEhsMckM5YR41WQ/VWXS44XVtZ0rPPPa1jx17WqZOv6vXjz2tza1EraxdwEFbUaXpNt2Pdd2SPPvi+ezGspNFfeVWf/J3P6QUird5IClEsk4mNlWuy/9bW8dSqdnT8lTf0//57/5D051BzpNSnxhtq1lMVHCF5l0vKtLGxqiQNmp2ZVhQ5DTHkfaK6DF46J43gd4TBS3FCuziHjz3D/iaaPnLPIc0sTKmBg2JR8cUL55njSOPtllJ4PSK9ywDlJ06gzzulrGVASg7u2q0WivzKydOqsD47Zme1TvZim/Ff47z9wuXL6mJoNogc1xaX1NvY1AbHHVucj4/6PfiCYYJ+4/8mxvxS+d+edvVHfvzHFRinQE5y1kw3ytxkBUo8MKC/Zz0arHdzdlqTuxa0sG+PlskEXLpyCdxDxdBpbSFVkY/o5eGUE6xW30VyjUnN3nafdhy8X0+9ekHpnjv1gT/9FxXN75YW9uv9/4e/oMOf+Gkd+sgPqWD9h0GaXljQ5Oy04sRp8fxJqb/OOmRyDOKMTuQsBzIhu8Z42/FYtVIfmNAWIPGxZPsspPJRRSGpKKdthqzlDjJpUksjteH3WLujje4me8zrznsfJLuzoStLm9rs5rqy0tUTL57WZz//Vf3WJz+p/+2Xf0kvvvQMMreoNI3VnhiTTyvaHsVaWhvqOeRtDZ09PTmnhbFpfejBB3TH4T0Y+g2JSJuRNQg5Oq/g2Slic+V5ol4yrj0/+Vd19yf+Pd3/0/++bv+JvybXnIL2ICZe0l64jGUawYW8fM5s3sgviG78qIRHD9rkDPTul712jH8TvtWyfHHjiXuayPh5o+Z7LRAvB+3vDG8ic9y+FRyTMhDldXB6L5dzTs65G02t9PDGSquy0smBswTn5Zw9I1YIVXEL6DtejrcORksRDHI8jYgUH/0nv6kDbJRhf6tclghFkKSpMvsDJjBx6L22EAzHuTmPggzRvQQI4ePeBUT9ddCNy7m3tpWzF9ex8Uq3QkmoLbQ1uQFMFUGyeVNhDxjQAuiTXegRUfcQNFSHumxj89xHKIh8gLhlkmP3OCbg5OCtgII5mIK8Pv6IwXOzZnlQkTnleMZDx3uae1paK55K5UOVzEj3iRDMuHv6OvAaLY62WCuUnuRQRFsot8RLPhTyttNRtva+GIxkUboZOjPSjvpqEquWJBJ0G3WmoHPqzbBRyYeJMDfHPI2m4L0iIKVPpVJRkqRSCGwyKYoiCZq8DyrgkZHlWDzHKjsl3NVUFIBSiSfnSsq59YBTTt/CRXI+wmBkGtImA5eBvTP8gTae/KaHRnpJKKmhGQUevHcyA2F8SuKgGIPvnFMFGhNkzH6laYhBKOgzwiDl0FgUBbwfCZspT1vQS98qpRg8GccUXeSxGORK4gqGuqkf+OAH9cMf/5h+8Ac/CvygHnroIR08dBtGvi6LtCuVFLYEgVQe5HbWWMUBiNOEM+0BY4irkKNJjCORUj9CpuIkUp/0fZ+98fgT39Q3HnlYJ068Cs41Ik6ge0333rVTP/C+/XrwyCHttx9Sm2qqlg60f09HM5Oxjty2Ry0MhA+JHn3yRf3yv/htffOpF1QjWqtghOI40cLO3bp06oL+u//sv9V4q6Xdu9qckU+qQTZi0NvSnp071UHZF8hFmsaqcQQwOdFh7hUZ73zw3NfkvIjWMtKwI4y6tGm/acCc5nbN6u77budYoMPZcKazp06VkXgSRaomsRz8hxQ16w2lKbzyThNkDFr1emnQU16OteoKSEUVR8rZ+iHPG5jMxgTHCktLukyUvUGkvnLtmjYxtBmOROycMiLFAfdb25vq40xtbW1qbGxMH/3oR5UwdhQgEOHMcUZtL1jGws7cnckCTt8QB1fMOaet0kSOMgfv/PyCQhy0vLykbq+r4D1zSZCJSCoyRbEUVZzOn3tdfeQzHZtXOrFfD33sj6p+5yH2L07HIlFub5k+iZLmhKLxWTX2HFQxsyC344BmDt7B2rUUD7b0xvOParB+laTQNnwYIJaZRHqtNG7gd7kjK+cl5FjQLnRNhkHPXFCBI+RDAr2xPLw0qzfKe+pzZr+9clktH6vZntZlsjPX4MPrF5a1b//7tLGcI29nNMuxwV/+t/9D/dyf/2v6iZ/8GR3Yd0RLZEq+/MUv67HHntByN9PIN3Tp3ApOwKru+dD7GWdbT3zhF/X47/z3eunhX9PrT35ByxePkiVZgx7THpmQFgld4phHZkY+VNRz6ITJg8pm71Iv4ABDz5B3IyemlStDh+XqKctM00q5C5J4aViZ93Udq+96OdqzjHoTHPcG/kbJPViKgpaFGLsogarv6eO/p9b/O2rsYAoOGWclApxWLl3hTEiyCDIgZAMUcV7QyME8NlmOAb9ydVFzdx1RbfeO/x3N9NtJZUq6FW62KA0Im19myIuY6liXL1zCEGXKvZdcQb+8FKSCjepysZmdMpTMkIh4gKIqTCKDI4ofokiJQvxI9oNFl197VeefeVabRC4m84NRn+hwC9xDFWySPMsN/XVAUVsaPmI0WyN0pSxCsRS1gdEZGCPY3hH0ACo3BMIOXd5opW+CwrO2Fq3l4DTlEtDytOIt07F7o1eScw7wClGkCLCzycAARWH1Qd5HijFuUYhozMcHvoKcUAa0Mfpi2pvlMH6Iy3n4AE88uA3nTYgxAFaXEXWF4JUxf5rLeFoU3NkXwJbl4foH1iuAJ/DomUtvY1u2VJtrOJ4uxUHAgUkxMlEFh6PQzt171e50FCepqtW6IhSoGYM+6xSX8wgyeowvxp8BhqaL01YnWmUIOefAM1QFHuYY82tLl/XkE9/QVx7+jO67+6A+9tGHNE7UPQGkvq9Jy2TlA60uXlSt4jXC8GaDbdUbkXLOWhuJ0+xEU/t27dBEp63Z2TlFlYa+/tSr+uXf/qJeOr2oy5zBP//c8/ovfv7n1WrF2ndgXnPzOzQ2OaGDRw5qenoaXEVJmzkZSZzKh1D+zXSjOWWubRyAIYaPRhriHK2PejoOTc8cPar21IRm5iZVSXBM1jZU8UHby6sYimXt371LSRSwkXEpz845bXe3lbFGBWDrWyHiS+NYTEUtHKCB/dAd8pZv9dVd3dTy6qq2RgONYq8BQnvq7GmdPXsWZ2FTV4mcl65cVndrQwMc2zNn3pDYQB//+A8x1wbkFhJyHJiP80490vFbOMj2MwW5Lb6TBqxDs9PBiDhcBwAZyRh/iPxMTEzrwMFDKqD76tKiDE/GvizIUoxwUAwslf/FL35ejz76TT3++GPaR1Q/t2Na29sriG1XZsxUeDlVkacOc5xXs7ZDUdJWiGpKfKxx5KHSXdHmyUfk1k8p6y7CI/a5yxS5kWSZE5zsAO8DAuoBxzydKyQVCnwHe0ebiDKlX8LZ/PDieS1dvKrloqEwvl+Xtiq6vJnqvg/8tP7IH/3ziuK65IOef/F5PfbE13EAx3Tv3R/Wj3ziZ/Xjn/gZ/czP/Fn93M/9GZy/vbp6dQUncxu5H2rYf0Pt5qZmpkaanR6pMzipKy98Dofka+q0qhrhgJcBHXyDNEh0ZWFrI9bj+sON7xtzEBzKFTPvFjMaanPjnNxwjZoe8xvIsy554XhX6A/T5W8SY4rFFON3g5vtb5bO3WAOFTdxcPs9fsCBkN3s9E40OOfk3Jtws+17K50qlaoWSCdtb7OBTRmwDkPSvM45jVCAKxvrevbUa7rvJz+mfjWUY92K+51oeqe6W/t8272THBtZXM65cgznbil559z1Z5p8/z8I4K1IGUnze/bq0OHDGIUYBeFLmjzGMooiGa0FAu+hq0I0bEYiQ/EVbFKrcyBzzuF19/QKyvTFl16SGeMMBROcV0rIEDCGlk73PEco0wRlWbAZukQtI85Sy4gfpVkhaquhrGOUXeSdPHglx4bK+WbjMGZGVGDGyc7+M56HpPAj2sdRjDFjJPrwEbtMzjnZPJzzzCuIJxRo314xI2imr9UljGlzM7wlgNcaxcxfdjkpoGQguUxzBsYz2qBICXMR49icffAynuV5IfvBuAERVI6cBca3X/Uyg24K3IEoDlHZ1sYxXhjBdEdZOnkUdwY/Ekn9rS7zqiqO6kCDPg3OJMfUIqqKOKMsfKpAijlHxRQ+UoyM5/QboNxzHALD7X2Ah5mSJNHExIRuRoM0Uw2D1Rv0UPZdnT51RufOnNHsTKKiWFY+WNJte6dU8QON1VNNNCsos4EaqVe9FjACAb4MoCtXEuVqVoOqRD3dtUXtmhnTrukxzY219cA9d8iFql4/e1WnLxHVnr+oe48c0F1379XeO3dq/sA+xc2aQKTp+Tm5OFKX/ehcpATjWuSS917mkIyNt0sHZHNjQ2ucgffgVT84PfnaK6rvmNLGsKcd8/OaHZ9SknldPnlGF06c1Pz4hJKCGWP87JhmdnZazjsqHPI6kBnVtMxoME7Je6+E6HOi0VQ9xOCSFqZmNEJmGhMddUOmuz7yPqLZXXrh9aPa2FzX5voGBv2qXnvtmJZXlnX3PXeXGZR+r6sMI+2cjTXSNqn3patXy3Ftn+wglV4fb8l+pa4+1pRLY+RTiEaBaHl5HysiK+NDRUPm1B6bUXtsqswODDGseTFSTuS7sbmsXbvmdei2g5rAOepA58nTJ4QVYj374BnKeYNMYoQCxppzaWyo4qCkHF8k8DofBa2tbMkzJ3PQB0tXlPa3NVpfUWI5K8byWReD1sMe9iTOs30YSA7AqYuKvtxw24RXGmwq9Na0vbKhq0uF9t7zRzRz50e17/AH1B2mOnz7+5nLbkVRR3fd+35FcU0DnLNTb7yqc+ffICJfUg862DJKkIv2WEN33/WA1td6tA1aJTNy/MWTGq5lct2gqcaM9i5M6ODeaQ02VnT1jTOKi0g3L++cnAfczZp3Lu11wqBN5rp15lWtvfaIrr36WeXLr7If+nQqlPE9wonJbKXgJY/vwKPq4AAAEABJREFU+gEVa1B8F3jX7u/5hX/PLf8wNIR5SJBKgIn6Lhf7UUNmOAKa0xMojyNaXFnVYDAC+ii5oeyvG9nvWq/0tvVz/9Hf0Nj+naX3DefBjnQj+Cqh4PkPwed75MFbKTYxhRkycHAwV3dzTfbHS9IkVhTF5bSdczIFGkVBwSAEJRiDKI1kPwDlg2dzJUo5FxsNC3VQdHd/8EP68T/3ZyTSlV6RUhRxkqQofA8OpzhIDkdg9dqStkhR8ij7SdYChVwQtQ9QJuZcBR9UMQNF3ZDsyZD0dMbZufesQoHisrVgd+TUmRHNwekkFJ9TznuLPnPmV2AMCsco1pFnXiqOzVA55lhIslIqML45EFk7Sscr55wsGnKe+Vpf2g6HmSzq3SYiHeVDeIeuIio3R8A52kOnIy0n6IuYbAGNGUp8iMM4MuPKhncokvIH4iiNPxH0jJBFwzvEgBUYi5x08YBjn1Mn3hBTVIrR7pJmL1wseYA1cmmqlDSxh78+SqQQNMSB8jggMZFVHMeKYmiHBhtbXBFGKR/l2ljdgBWF1lGSx08d1/FTJ/TEU49rZW1FB/bvFfZLjXqhes0rdiPV06CJdlOVyKmSxGo1GuY6SKizPBtohAHNMQZrnIn7vI8ynVV37aqqxZbmWk4L4xWNNSIdOXRAu/bs0qFDB5USKu2Y72hyfky1dl1RNVXSqKHgB8yrphmidY/cvfHGG1peXkbBD3WZqLeAh7b3E/ibhIg5bOix555V1G5oYm5aYxMd7d+3V0888qhWr17T+uI1jZPif99d92jnzIxmiNwdkWKPvX7u/FldWbyi1dV1dTHgdkRha5XhgGlUKHWR8u5Q+fYAw7CpndPTZB12YuiWZb9OOHdonz7yR35Mdz9wnx4APvDgg/ozP/ez+rf/6l/WT/6RT2h+bkYiOnXwMEdeBsjHCD7lyGsIXkPGmcPxsPXKnZQFpyKJVJgA2jyRRYJe5ThlOfe5lcimp2+92cAIjqHDeiqQsYx90qhWNDHe0QRz7HCu/KGPfFgD1qdgfIdD5jRAMvvKXE+F72qUr2lUrGpt/YLWTjytK68+p1PHXterJ69oqVvXuYuZLpxc0fMPPy5duqoGY2TdLQx1XzlrXoy6jN1n/wxwTPrqD7egZ0s5vM04D8/YJwa99WWdPHdNBz/859Q89OO656M/rSpyH9hPURk1F/KcY3/i4z+lgwdvk/dePox0/OSzSqo9rayfRzbPa3N7UceOvaijr51EtmvawHmaZr3nzEFFn/SAi6dP63IvVzQxL1dtlDyGSMkXJRhvC/Tn22Ia1umtH0dzZ1VRpE5rB05MRa10qOOvPkomYFW2hhl6YeQy5YbP2t4Aw10Cz5nPWc9MjnZiL1L1B/rx3w/szjH18lN+vSvKggndhHdtxAvnHAy4CeK+UCEY8x77q7zYHOApSihkm6XzwXt1gVThFx/5ph5+5HE98s2n9crrZ3Xkz/y0PvZv/jkFNkmC0kxtMW1FSzzXv6AGOvgGn3NvLwvevRVKeo3mG2BYHAKgwsmAqZTr+22livKf3nIVPBnklO/xc2Mc3VqWXYNivFWvQp7I7zP/8JdU7TTlUP4ZdRn0ZtYueOUeHgLiINxVIzmUaMw5oqEcYqAyImVFQR4D0pmeUmN8XJVqVXhJsohkQOTdY1MHLw05jy1QLlXa5hieBDxVIsMkjUveZeDLUXRDjF+ZPcGYxyjsajVhU/Y0IG0fJ4kC49mGjFB+kW3S3GnULxRlkcIoVsWlcj7I09aMXO4j5c5xG3BAYgUziJzvyTJBTMT43+/1lZkhJXLLGTfPvQoXycephjlqENY7DJkwogoYT0WSCypolw1zxWz6YGNSZ4a5yKWYvo5nD0T0qcQVxjfanPpEw/ZX+ApXoKwzOTa9OThrSysoi5H6OEih0taOfUfUmpxTXG8oVKoKKEF55gvfLfrOVNB2IBe8Cudk6+Gcg8xUts8sCo8x/qhHsqNDWer+2NGX9fBXPq9Hnviqrm2ipCeruuv9t+u+D92p2+49oLQ+oXNnF8tfi8oxFJUk4PBulD89H4dYwrAIfsTIAqSUenLEmg1I4+es69xkR+NE8e16rFbNa6oT6YHDO3TbjioRstf0TEXTuyc0ydl2HyO32dtUVInlYi9FQWsYjCF8mdgxo4X9uyUyAVtEhi7xWsYwrBAh9hivz3q9dvyENsmAPPT+h3SRNG4N2Xvq8Sf02iuvqhanpNfXNI8RT8EbuQzWDdXq1OWh3Y7YcuZifNzi+GGAU3X27AU5F8n7WIPeUAP2x4AMUgV6zCg5osaf/Zk/qjUc0qeee1pJraq4wppGI1XqQ4zOVfi0otXlRTmLYpUj930JJ3PEmg+htU9qf4SsT+2Yk29UNapEGngngUcR9xhDL2SiIIoGRz7sasQ5trM6QHh4Dmgyts9z9UvD2dew32cfDNSo1ZSwx66Qir/t4EG99oVvqLLek8cYF/Bbhhcj6oYC77KyM5f0jf8vd/8BpUeS5HeCf3OPiE+kFkBCaxQKpau6Wovp7hHN6W6SwxHkcEjOLI+aS7WK3LtH7u7dCvLu+O7eLd+K231vuUu11GI5MxzV03pal1YoFLSWqTM/ERF+P4sEUCgUUKLFDHmRn33u4cLczNzczM09kXh+RZ0Hf1Ktx39OD/78X9eP/7V/oE/+h/+jPvZX/q5+5D/6H/T8hZ4uXb2m4dKShpw6lKtnZWvXlKBLXCsMl6+onZbU7l1WtnZWvfmXgWNaunBBT724rn3v+QOa2PuQ1gtTv5V0BfmELGczEVSjryULpq5y/fDHf58mJzbL/xXH6TOv6stf+TVNT3c1hj5l6Himlg499D596Md/Vov1hM5eLXXs7LwW+7WuY2dePXdcvV5k4zdQrSnu3/cpoj++zpLVSm4vEHVykKHGZPTGx0ubZrVUos/55JxmDz2pK72uqtDV4jwyqKQ6BMWsVCyGiu0SXlZV1msgGygyT3mi3sFAxEiCTyrv/YEUM6PZ65Do9zpAP1yJsntBuDf2d1cDCU2Hm2nzco8vNzT3qLp3MRPeMOHWF2PS5G8xdvdu5rMmawyOIdiRnTv1p/7vf11/6D//q/qhP/rz+uDP/qw+++//Ge1475MsqKghbVz2WdOPQQzQjafJ+7vDjbLbE+PldmjopO2N1KBDt4OP8SbQ62yRfcPHxzcvAaduBy+7F3iH24F2jDkgSsjLSi9zt/bYYw+pvXlSCUOiPJJGhVamiEGwIpcVGe84MOqM8uBQBAWMb8DQe58hziiSD5mpjWHOs6gCCC5MDEhvbYU1v6iKcRlBGXU1Bi6j/RAnn99MwZmYZ8O4JfgtON4dHR9TnjEeDixKsiCJukDqzqZih5/jMEXUKRyrIW+D5RLnkjB21siKLnQMdMpCoRhyiSUnDHfCsVe1qUIuMWQKsaWs6CgWI0qhRZOOAsd/wzqC3tQZnWRjQe/YZjF3mFGMEjREjFMfBxNCxAgk1eDL8xajm3iReDcHJ05JiSit4jiyqtaIYqVuXsjMtN4vGWNaU5t3KLTHlY2Ma3RqhnkoFJiLmgXtThsM6uGEWlx/tNhktHEGOThiRMLIwB1VInWA2ca5x8y0ivG/snBJfY5ELy9f1Eq1oIuLZ7VcXtfE3Kjuf+ghzXLSEgL8Ml+dbkv9ck1DNmIrqyu6dvW6FuYXgEU2bAOlKsnH8v+RLljQ4sI8DqWjMTZqnU6hDN1YYbyDu7fo0L4d2rFzs4RRX+HOuN3pqt3tCrGohNYMXjrMtzvzVcbefd8BbdqxVX147hOmXl1ebKL3F4++qmePHtH5q1f1+BPvkf8i2iSnB0JHThHNj4+MaW1pTdcuXdXczKyCEjQO1UWfNs3N6tLlC1rBCYmpqdhAjo2Pah66X3vtNY53z3AkfImIdV7jY10dvm+/9u3Zpt3Q/fEfer9mp0f0oz/yMUXkcZZriYcefkSnzp9RP/WQUU/Lqwukfa2uLmkZeoXjHbKpFbRBhErSDuONEkFnnEbkI13lnbbyZrOW02yoBO+BdRNYIwnHn1uChxK1HyixqTXqapx+KwYNewPKjT61syOhQ21kuo7+16ylme6IXnnmORknAcbmLOKgIlF00bum8txpvfTScb3vd/2Ctn74p7X7fZ9VvuMxrU/sUT17QL2Z+zScPaip+96jl55/TQWbkS58xkvz0sJltZDx8PqSLl4s1R9M6cKp8zrzylO6cuWqLq3lGj/0cb3/x/+Y5vY90awviJA4rVhG9jErNGC91pT4Wk/oTl6M8laozxqYmpzSyy+/qL//9/+ufvNzv67vcHpkqxdV5APN3XdIP/0X/zOtbX5MKzOP61i5Xa+szWlx/GFdqndoSTv10R/7QwrZuIQMEnaoiaBJE7JkELnOJaEA/nIbeIkpKXgZOlkqU3dqm+5/8pN66LGPa3p2l1oZZVpSWHxFg3NfV+/stxVXTqlTX1dba/QYiklRUWUkjslB392T6AYdMOIZgfCe8MZRTGr4u5nqjsfL7yi6+ZoQwM389zttcKOkDUOe3qTjxsS81XjepAEFWMvVa3WU79mtne9/n3Z+4L3qYwTKlCuGtgLGXLTSPZ9GsnevfYuqN3Vw+t8O3tTpHRSA08m4V0szzBrK3YpJPf+LWOdPa2zPnOpWLuEoUhYkd6gYiZq8NQ4c2eCgua6TlwXaWp7JWhEgJbLIMfhGv9gKiqQZTsOjTSyMhOHJAoRhxIyxa94ji6op9xSDNSTyKugzGKwphxTfBPiCKonABhilBe5HX3jhBZ0+ewqzXjfsmZmaHyKNaJVqjFzNMe+Q6MkwWBX9Eg7T81bXjXYmeiTvjRykwBv0GwMCKeSqrZBiIcu7SrEjcVcdi3HlwPjUnCYmt2C0pKrOtLpWygIOFudfga9OmTKc99j4pNxJWYgYq1LuTN1hmPnAUiATICI6TRxXVtbTwuUVLSyuaqU/VGixibBWQ0tnZAIaCq1xnJ+CCS7lBjqlWlnm42VyR5ojNHfoMYZmEDOTR3/OdIXcK8aqMKLXMMAzW6f0I5/9YT32/ke0dddmhVatPfft1Pa9W1Rz9zlkczEx1dXoaFsBQsfGu9q1e5ty5nt0DMfTypUXmXysUT9yj1HLSysNHQMcxjLRW6fVUpZn0GLwG9Qq2s0vsbWKljo48E5nhAiqpwFXC61WWxm8xEh7cBm8tMfGNDYzo2vLK2qNTWBMp7Ww1iMyX1EfK3yWqPNVHOi2fXuQk6m32lMfh7nGZmNhfl4dcL704suU9dXFsVU4MVmtEl1bI/I/eOiA3vf+J3Xw0H4dfuCgtm3frLHxjn7oEx/W5m0zYhqVrFTJ3fDYWEtbtkyywRnVtq2TihwBb940oYcO7NHp115VAa+nz1/S2SvXoa3UEpvTNRz9AuOcvHBWZ9g4OJzj7vnM1cuap35QRL125qReO3lCR48e1enTZ3SFjUnJyVCFDMWcOST0X3WpaGHfsYgAABAASURBVEJXawXKE+vHyxI63mXzM4l8FuF5jNObYMy/JWWs2117dusV6FuB59GJcfpSjh7k9CvKFa1eeU1f/sXP68BHP6XdH/wkJwhRZWgpSQKFKouktSzmevDjn9XMnif0tWeO64vffEkvnFjX1546quUzZzQaK2T4Hm06/BGl8a2qurPa+cAPa/tDP66RPe/T+J6DyrptkJqyWjg4sS4G6AtrEj1ObNIYSAGblFRrcnKTeutJH//4pxSxyYus/Xa70NPf+Zp+/f/4O/qVf/m3debsEU3tO6if/gt/TT/95/5L/cJf+Vv6yT/z/+Ca9L/Xx37qL+lDn/kFlXFSYqOewREqI39upp53QKye3B0syZoGvjkuMFeFUphUlTrCVGntyjGCoX+p1XPP6Mxzn9OR3/qXOvXNX9bia99QGFyXsQUNbHSFXUgKdx/j+1x6axRj+DcB3JhRehNoc+f4KaXGYCGzO6ve9G5mTZnZRtq83OXrJs6bqTcxM5kBvDTfRuZdfJgaSIRdcMiCfCfoqUOIkUkSAC+38JK5bfZv0vKWqdI7osj09j/3RmRU3Q68+ociH91B4NcdD5ypxFDELOilr31Vz3/zS7r/8cOyiY4KDJ4VGNPc0L2oEjENWGQD+KlwIv5e00/FRp3nI5FgHU1+fRFw6BV9BxgOTKBKnGow3AfOKrJIO2wGYghyo5owrDHUGKgkYVj8vcYRB8qMPu6MawwW9kgVkadVtYblUA88/qj2HNyvivcQIsYABpkfJ6scrsHbumQDoFTd7xERgh9nXhLB1PQ3XsWxeKoTbUt0FiYFzzjyLOtIGLI6FjQpVBrlWVuxNabYngAmFYsxZbxnpO0ui7qORF8DVeC0rK2E0bOspRToa1GGjuVZrhqDFWNo0oQxFVASwVOsSpJHpL18UjsOP6Frq9CVdaW8q6IzznhdjY6Nqzs6qmSmmrUm0hAj9NdqY8wzHKE79CGG32RKGBB/L/JCJfL1K4vnnn9G//Pf/p904uJxaURa6C9owCZi34Fd2r13h7o4rDqUqpFfxDh3RqJ2Eknfd2ivtmydUYEjLziNGRntaHpmEoM7rnGiy2A1YxCFSDIzDeCrTYTptAzYgGRZVFG0NDU1rcmJKeV50bQxM8WY0Seo4oTIHXqHCHWIbIbwmPJMFfWJ9r3a1MJhTW/Zpusr6/rSN7+t6zjufQ8eVj42QoS9pnPnzsmdWU6fudnNepg78smJSWUo0SonEZ46DKFJPF3GyltRI0TqLXSzZkM4zjpod007Of53vu9/YJ8+9JEn9ShrZMfOOU1Pjyogm+5ooQyv1Cb/Hk61/N/Of/CHflgLRJNr6P/Y5mlt2btT29ko7AA27d2uLfft0dzBvdp6+KB2P/qgNu3eoXEi801b5jQ9M91sPpZxWsdw7K+89JKOvPyylhYWcGoryll/qI8MhTF015144jTBwTe7Nesp4eQr5l+s2QB/iFeRhfG+97+fq5OH9fSLzwmFUYDGmvVQcjx+/twVvXw5Km07pDKfUtWeZN0XtAuMJbkzD6rgOad8TO/9A39WH/6jf03v+9m/og/9xf+rDv34H9eXn/mWXnr2y/rml/6prpx7Ubsefa+2PvJJTWx/j1qdbVpnMzas+qqgxZdfSKa8lmb9pAkiL12+xPqpNGD9JpxfxbrfunWHHn/sg5qZ3Kbf/Zmf1PVr83rpxWf1e3/ixzW7Za+6yPj0M7+lk09/jWP8Y3rlxa/qxNFntDp/hU3disQ1qthMpZJ8tQojK/BjSCWIxUnqeVEG6N6P0wu5rLuA6FrQ2ZGxNkscc2VB3dFxFa2uQiuTr6N9O2c1M1Jp4fwLevmpX5L1LkqxJx8IVtF1e1vQ9/jA4feIoenesE7uzpSi7+pzO543IkjihwVP8saKt30Dp1USBkieoqgbebTrZpnRRu/k8Xa3wzvp84Ntc5MaoWxyLZQ1iWcdjOFzZnvAPeCFF5/Xnr3bVI5G1WwzLdCWeuFwQx4VMKaGIU5BGHgpeT2AXRW+S5UxWgzKceixyCXaGgvWQdQtcGS5srIoWYnCBxkOfWS0BSLkz2IU4A68KtdVML4778ScBI5fDXQ1hrK0WmVI6uGIN23arMSdJufcivBVuzHD8Ps9e8ldYI3Trtg4sOLUgq6oUhlj+DFlUE2fmrFreppiyJVnhaJhuJTJGDDEjiIONBRtxZbnSQtSjtoDIOpqa6u2lvy96EwoqaUJovVYjEqhK4EjhRZtcuqCAjpqknIcjLnsiLBqaLIgZcgYIjRQoZXlWvvf+zFdWJG649uUtyZo0FbWGlXW7sqyHNpaykjNDHqNrplillGWKWeuBpxC+C/QITLlIcOeJbFLaCLfv/+P/p7WylX9np/53dq6b4umt89oam5SOXfaY9PjigXtxbwgfyQO7T2126aF5atqdTOlUGGYM83M4oxpW2C8/Fh6bGxUrXZb7rgXlxa0xgbKfwmv6LRV4lwglLlvKStyjbAZaXGfLZgfMne1jI0JU4KMEvlE+eLKquoYFFs5MjT1HUdeqApB/SRdR2+PnT2vmW079P6P/pBWiWJDzHTs2DFNs1nw/7jFJG3evFnbt25FrsvaxbVaxXh9NotLK0ta42h/bHwMHQjILVcOPz1OhXwDOXD9sRq6+py6LGpubkbbd2zBkJcKUeqOdJQxbyOkXXjMLGlqrKMtWzfpzKULit2OFsDfZsPTwzmV6OWWuU2amBhzDuV6MDo+rnXKi9GuCqLV8clxzc7OgmOLHuR648EHH9T+/fs1OTGhE8eOc7T9ol5+6UVd8X/uib6balZ3YolV8CDuvPtaw2E6334Sk5CneMxMzrca2ZUam5xoNgg5sxtw+MvLPYWxffoP/6d/ox0Pf0g9Y87Max3TTRB010rgGhAhr3dw+DvuV9r7uNZZG2MPfViP/J6fV69qqX/1pKY6NfIZ1RhysNhSm03v9WvXVIGuBgdUKykq1MbKqeV/fe5f/KN/oHOnj2t9ZUGpWpfcmW/ZrqmJae6mV7Vt62598MM/pMW1VX39W9/Sx37Pn9TM1HadJRD5+v/2/9HX/t5/o/Pf+F+18Nw/0fO//N/qy3//v9YX/+Hf1Etf/PtKS6/p+Mtf0znu3hNzpXf6JAiG8zc0T1Hi9NZtVB2HGoRMaWSHpnd/UMucBqVoSt0JDbqzmti1S0W8pme/9C8luw6mPvOV9NvxhJuDJETtynA3uNnmbinzJAPL3UBWqwFw6x7P3ca7iUvNJCAI//iulFSNsJEteTarLLZ7IL5bcQoIN26ARekGpGaJOM7EYlYDqiVHHkgaMJOFmyDyt4EFGbjM8dDP6ZJMug18nd2N13uV6Q0PuKD9Ju83q4zxzMcFAgvF87rtqYLUD7Vq5GiDnmxxXt/4p3+P3fph1SNtdfNcLeRp8AWzsJtkDNXInbkz+jdAoRkK60yQZvRLjBNQ6sB7TbRc4lC9bcCATE8TbRDtt1pRQxbpGvdzRWugpaUzWlu7oHI4r4CTkFVgKYFaQUkjbA66GIMWkVMVTKHVUh2iYl6o1emqjwGndIO8JFnzI55ETlrnbt6qUgF6atpWg0o+F17rpFe81N4yFEpOe8h5y+ifQY8b60nGmlbemlGRTSvahLJ8RrXGlAIOPIwrZOOKGKrxyTkWciVlI6ptRMlw/qErq+GkrOXzKsYzBk5EnxEOLUkBebeKQj2OjZeuLCutT+v0t7/CEd3XtH16Ti2O9LM4wjgtxnaa2jKcVsHRcYw5RjoxVkRHDdlWpElFyFT2howtNjFBtjrUxdNX9Cu/9qvatn+bHvqRB7Tp8U2ae2Cn9j3EHTAR4669B5DpqGSZUgqkAVyVDLn5UfTU7LT6EFxx713iYONYV0OMls9JKfgo8sZZ+1F7lyi9YIMQZkZ1ubei8zjOfhY1QtQ5NFMJXOOe9BIbvB44PD9ALpYXzb/dvr6wJP/Lan0cXY18FpaXtLK2pivXr+rq/HWdPndWr3BHvu++g3r40UeQQaUxNl0XT5/VVjZ6O7duU2ZRi9fndfj++9GzJe5tL6nPyU7JZnAA3na3o81bkMGmTcoiekkkO2BNMCEwI2VF0LDsg7vU+PiI5rbMap0otraaTdukruCYsrylkrmthsipCgro79y2tq4tndTugweUwgzOutKgv666Dy54MDZxkU3DADXLR9vU93XmzFldu3pNly5c1NrKmgz5V5yoCDm1W4Vmp6f0IHw88tCD2gbNC1cv6xtf/S0c/DH1l9n0DIaq0fOEgx+y7kY5oQAJtFfyx4KpJhPyTJNTM3ryySe1trSsda5DeovLWlxcUr+YULn1MDo+roxtZQBcV00oKX1dfzcATGxCY8oUhlHd0FKsJ9SOY9r64T+o7Z/4w7q81ta1k5fU4ZTg+IkXdfXiK+r1FzQ+sR2WZtGvDuQFVYy0yAnEuS/9oh7sXNMPHyr06hf+oU59/d/oV//Of6eFK5eV54WmRgtNj03o2Ikz+uAPfVxzW3dp775H9Dx38t1tszr8nvu0fUtHm2KpWSJ/XT6hPd11HZrqad9YT9mlZ3TiW7+indu2aGkZmSBfKUgy6Q3AW3ojuOOvmPMa0A1IYSgHA0d0YEOUSMfnDmuwcEnttK6ODdRJAxVl1Na5x7RlbFRXvvaryCywuQ3IIL011G+uvzEVktPsPLwNBP279LDQEwayAThlHr5L6m9O6u3dXRRe7mUbqb3rAbzfvcDxfq/guO+NY4PeWr2s1npeS8iqi0PTpWu65Md3v/UVHd62TW2csUJQhWHyiG5AZNdu5coxco7jdUjyBR5QXB/VzFArUwyBFPTMgR/9VhiWHJwx0hJjHaIwehgzP/ISCp5VWrl2Riee+bIuPPub0PJb8kXj8yieLEkt1tyJl45osLymAlxd7vk67Ta1Nz6MmXAAFZFWluWKWVSAngFGc8jda025cOLDXl8l70OOVBNlG7yYvC/DgMwgPEJ/kJkpxExZ0VbeGlEg4lAsFPOuQt4RX7SJyqkPMap2/bNMlrVVdMbUao9paaUvKZep0LBXativVJcJuQXGCaqJRFKzCCPvEbkkosZ1Wrd07fSitr//Y9r96Pu199EPaGAtmYGLMSCYvCnPWk0/KagoCrWJcD3NiMxDCMxhKaZZBhU1x8XXV6/qK89+RZ//5ud06JGDeuCJ+3FElzUY9jU62VaJYU60Hp9g4wLu7siEOl02K5TVwBA8pUEnNNSAoL2g3WRzTN5WxvgjkxOydq5+JlU4qECE38L55ZumNBzvqEfUf5074wp5RTZk/s9DU56p59E287ay1tN6f6hFospV5urYyZO6vrio5198sXHcR44cweGd1jL1x48f15mTp7Rj23aM5BakIJ0/eVrnT52RG/zxkTH1ej0F5tJ1sMMx//oqOuQ6wpytrCyry+awBR3j6FQfhx1jphpd8X7+V9rWcbp99GXgDh6HNMlGxqAXf611ylfRqRZbhJehAAAQAElEQVSbyfHJKaQTEEmmAL4So+5yffSRB3Ti+KuanpnUt7/9DKcVlTqdXGvrS9C2rozxZojAW2zIDuw/IL8S2Ld3n7Zu2aKR7gjz5zMC6hsfS0J/EjRWauWFduzYofuJ2Hvra3rhuWe1zBH8EL2ngWquzrpsnM1cA+gofzxPyusyTjyGqL17dimxsRH8+W/oTzFvOTqRmPNEU8P9O5B902eDHkETeL0xOsECVhlmtO2RT+vhD/yEnv3NL+i5f/x3dOXp4zr5/HG1xzcpzG5XT1GBHwuZ8mj69m/+a+XLp3R4c1fTaU2b46omq8sK14/py//q72r52gW1x2abXzKdv35dvrk5wLXEheNH9cCh96iKM3rpyBVVvaB2iBqF98Q695OQis1Zu8axdktsyFV966v/XDv37tHrD/S//nLXXPLSO5p5WZL/eKVDLbcnne6oxtsTuoIu9jlZyrAJVTEixaAJNo3LnG71Fs6pFR2D9/vBQngn6J3wewJKcLPuXrhcDG/X5l5971nu8gFu4vX0bm29/J0Cei0zuw1YuDgQ789c3g39b38ZBlI3QXbb+AhDpRJHVRGjXrBoWxx9nn7qGV1+5SVN50EHds1p06ZxtTHEwbvSpa5rHE6tPgbLlOTlXhVjbLCbfyODjYFMgQbeR8hJPJ4PFnBSpSqceoUDr9gtJ5Zxf7CEXvfVv3pOtnJN22dGWIQr8qM+MzCj9CEEBZleeuFF/bN/8k/1rW9+U4PBEL9cS7Rp4cDMTBuPz4cxTgUOU80iTnXCeJb0GcgdnLdzmrzc5y3d4E+y5gcWm9THhX0lcFsMkvObFQpZG42OKtojYq+jBHV1MqUUFUNLsoJ8AY622q1xjY1N04Z6xrEAfXUi8lmWiEIi7Q1HH6ylPO/Sfkw5926pznRtYUXbHn5YswcP6+KlBbWsq4L2ArN4KvCtc2xbgS/LckqkAH53WM6XmeRzlMVcwRgXql89fUT/+Ff+oUZ2dfT7/vjv1gMfuF/buU7ZvWe3xkbHBKGNc6lwqsY4ASfTwll0iHJHMUQJ77VmmcqiKxud1HrItEy7lTzoIvesF/rLevXyeX3zyAs6s3hNJ69d0skr57RI5Pvis2f01FPHdPLMNV28uqJjl6/pyy+/qNdod3Tpml5bvqavn3hFz5w5oUvlmo5dv6ijF89qobeuKkS1R0e1afMWdDFBY1+XL17SmRMnlTP+4fsO6ZHDD8ot/AvfeUabJqfUynKNjmA40U3nrShy7di+HefYUR9Ht4aDnuJqYArH7A5327at6rrhR06JiCvPo7r07+JMAxsMh4tXr2grR/PbkFdotzQ+O8PmpU1EKfl9fsWcVKnmPSkxF4qZWkTrGbqxhWj68sUz2rNzvy5euA4NPcgdoMfoKm0NZfMN5gIOaqSDfBUkizIz9LmUfJ5lXiozk/hkMahdtHCCUSMjHe3cvk0PHD7EPfJVnT51Cjn1NDY2KpqpwlEnaEvO3y1gUPA88+wzeuWVV+R/S8Dbbpqa0BLz1u5fU5+1VjO29xUK4nQ6qHnojO432Td9JbWyNa232tr/oz+lJ37uz2l1x2PS4c9ozw/9PvVHu0rdHiLqK4BGMBSG61o6/pRmuqWst6oZ5HBwx2ZNFKW2jkXNhWW9+OVfkqEfBXgL5nTh8gU2+qs6/+LX9epv/O+antujJz71c7q4sK4Bm5uVlRXNbpqVi+zU6dPqFH11sqCRrKuRaBqsXWk2IQYfbwQoQjx60wOxtJVY03KJvA4UUbLx8a6ogzbteFLzV/sacmKS2ByJacU4KbDetu7apnOvfVuRyH2j1w/224f+3kZwrhzeCgsLLjmgLHdv5ghqqm4C2Xt9fNaQqvdIN/A57ns1f3flTOStDp4HNga6Vfo7n4Em+FcDN4kjNQB5BBZyl6inc31RR770FU0VUTOTI8pyaRhL9T1iD0kROQZvDzp8AbmEPXEcah6XaVXVqtxhUuuFNx1JhdOmG0VJGU4wB2KItKploVayvpL67I6FY7uqb37+F7V46bQmpjfp/vd+XHsf+7BCnilmWZOWaOEoUd2f/kt/Xu/98AclMwU3MPBiISgAJsNoRWXeJwaMUF9VWaqFs3caGFD+oGYyMwU5bCxEd14lNLvzN8pNkpkpOQSpJq2xOCnkSiGjMtewSorgjnmOXCgyL4/QkDcgRQoz5bGlNnfbFXIKFhQsqlV02GhENhlinJakTGVlKonYvd/Y+BSR6LIOcmy88NoJ7gyXMfx9dTDYkfEMWhqeoKvHhszgv4AWyYS9lkjrZKqYnyF8ra2t67Xjx/X8q8/pE7/7ozr84QNKY6Wq9kAqaoUo+iVoSsrzQnVdaXllmbRUq9tWm2jbo9Isb2nIWCts7E6dPauT58/pEsfLL7/6quaJnPOi0CRR+Y4d27V16xbt27tbc5tnNTc9oUP7tmr/jk16cM8OPbx/t3Ywn653BbqWEcH2OOKdGZ3kuHe1mdsSvpY5Xl+aX9SVy1d19OgxPcuG7uzFC9q0ZTO6Mq0pnOnc1q06uGuvrp69oGvnLqjD5mX+2nV5pO28ICKNsRFwo+50uT7sJQr94Ac/wFyaxmcm5cfzWbsQVt0FoQL9qZCbO8CIrNeR38ryMnJo68GHH1JGJB86LTYZQVUMGhrazOa4IvX5CXlEZ4IsRlCaytWedm3dRtkQXq6pxYnNsROvSUGqk9gUlmIC/BXnsqZoYi4qiXkUpe5MzaTAl6HAUUnN71ww2Qk6a/ScDjLmrcii5riL93+Kt44za/7wEn3oqhiCMsDcywCOI7BetrNBEbRu4VTOJEXwXD9/Wuee/SonCF3J3BKY1NCjt31QPTVN0b9gERmNaPrAe/XBn/oz+tDv/SPKZ/ew4Sm48jEVqiX48T7l+oJavavK8qDu6LRCPqaiO6oETyWCmm3X6qye0/kXviYEpW2cXHzxN35Z/YUL8o3Hqaf+jU499xs6dHiXnvzx36vj82yYOFXssemdZIMX4OPE8bMahdc2G62glq6fvwipBgm2kd74hiioopgMU3QrzysfA6gjcbrpogb0xqdWVL7lvdq842EtX72qog9/nDYMCabW0fkUk66ee1lpsPbGju/07V22C7fap1u5GxkvuA1QZN0VTDJAgHN+CxAG3dEzyeskvmmj2x8a3CFGr01MrENT5QW3gYHlxofEbqu5PXsb3rvSTP3t5c1AlN01vYmXsW7xdkceSm62esv05ph3Hede49+t3EdJYKlV+4JnwRgLtM2R+vVjJ/T8F76o73zuN7WbqKSItYp2xKAM5eSXAh+TYjgfoXDMEsgogyVz+qg3IIEvgbumTaK96DwkAqOxIgai6UddZNkGlDbPTRZKlamnFIbC3onLcZVLKDKG2//U6xXucntjmzSc2CwDRwqmAeNYK9f45lkNM9MQXpIbIsBT8S4zhjVFFqnImvEFTVXDQ2rKA0ZXlAmaA2mNERxyX1kBNXQmyhuJMZ6od/DFLxAm9K3GeddVlEIhy3L5na4wMgpSbFKTAi8WlLwPNCQHSQXRU4votoSeinC+Q5Rbs9CHVVBZ095y+kRVRHCVZeoPTVne1dOcQiwef01j3ZZaXR/XZIzhBngInb7hYQ+gpdUVeVQYqEO4TFuQH+XX0N3HmF24dFGlBvqxT/+IOuO51oeLqgxJWon0mBOcQTX0A/TUOKyxsXEcjpvZWuvc7y6sLOr46VM6cuyoXnv5FS1yTz2L7uwm0p0eH9P7H38Ppzp7tX/XLm3ZvFmTRHbdbkfTk5PaNrtJE3mmMa1p13Rbezh92TM9qvu3b9bDOPb9czPazn37dJT24fRnMOSbiYi3Tkxr77Zd2rllp/bu2afZzVuIujary3jHTp3UtcV5jU9Pas+ePRypn9ZZovQ5xvKj18vcrRZsQgIRmJkRoXeVxaDxsVH5HXKkfGR8VBcvX1QPnV0b9piHUlWqFENQTn1FFDVEdq4HIzjvBx56SHPbtmmpt6aI4zegBueQmZtEN8dmptFNKeS5YmQ+0aFU1RpwxG/J1MkKvfexRxWC1IWOtTJp3qO1YAKFap9PZsPXmHkBkJg/8QTaJGiT11Pu9YE0ocMJ/WXCmW8o4X2NEwdvPzI6onFkNTk5qYAMshg5QadNWSkkKau1kbZzbcIposS6xGlJVrSpMO3Zvkm/9Ut/X4kTlwHr1ze0uqHXVTAJngQe3fb4a6LNzaKEswzod0joudoa2KgMORTFiFQjpypvaKghqAro2tqSemtDdLWrLGuzGR2qgvY6b2mNI/Isr7RzU1tHv/nLKleuamq8qyMvPq21+Uvas21GW2cLTafL+pV/8Lc0Npbrx37m59TZelivXRjq8nylHDznLizr5KmzuoJzvXDpurbN7W0ohqMN9wXxyaEpIPN6LS9eSMLnJvvelte7fhK0r+Wzmjr4Ia1pUqePn9caG9N6ZU3F2oIunDmv1uRWVSHX9/44JW8NIblSArcP9nrZRmdo1j1Bxk9oQHy/DsHXSQNeZmZ687OBf0PK5G0Dkhtehzu1yRGAxsxk9kbwqjfADVw0o63eEtSMw9ie3uh3iyaZpADYWwBVNz5mJrO7gSjfgFu47xzrnb7LKcY1MW+1Ktb6UJHjsm//ym/o6pFXdXjvHj3w0CHFTlRWMA8YiRwH1W2NKE9RsZKscZZkbsg5QnMw8bgcaiWMT4ymiEHz8jzH2Ri4GFOAGyXRxriDrCsceOozygCDOWj4bOHgVnHk546d1uz2vXriw5/UzvsOK3B8PUCelmUSuC2DniIjKoU2DGUWsPrQJuhyo5YYK6dtCIHFX2EU4RinGSkriBRXMW4ljiqjHupUY7xLN97ct/avzytDPpFjVSM18LrRTFDaTLXTgTwMx6s6gjtI8OgnBZaTj2A0k4FbvAqjlJijZFIyqGsgEIGXKlodra/3NUSkIbYUYlt5qytjISeoCLFQwNhYaDN6oe079mnH9t0YNagh6ivg3Xn1cUIjkxyKk0rkUAN+v1sOSua6woEMJWj2PuscU//a539Vi6tL+vyX2MR9+2kNuccPIDL6uRwTaQhBGbIth6VK5Le6tspx8Hm98MJzOn/urKZnpuRR9v3ozr49O9XFCUzihOeIjosYNY7zcIchk9pjIxqZHJOhH2M45pYFzY6MaYQxBktLMpwkqqfEJi7AWzcL2rltWqOdhIHO5H/O1ekaMm+LOLxjJ05ogcg4w4Ge5ETAYqZdu3ZqemxCJVHz5UuX1OKO2o9RA/M+iWNdJhq7vDCvCRx+jD53laamp5TnzDiO0X9hLu8Uanc7yloFzmJd3q5F3h1+m81AjMwdznJ8ckKTm2b13o9+RGvodJ8j68AcFH5igaz6wCq0JsZhzycmUIm5KJnvhesLmpiYVBrWynqVPvDeJ3T6zEnt3H+/jp0+L2+fM6ZH0TXOOGfMyIJK6GLFWDXIInJErdC/Sv7U0F9WA1XQ4esQTZPrgJkp28/T/AAAEABJREFU0LdWUohRGfqft9oKRj5kqqFpjWPnGlsgaPa+FbhSDDp46AG9+MprjWPJmLPRkZbu29ZVHF5TZUO5wxV43bmWjGE+0YAlkxRuQYKGxFtNnW8A/L2yoBIahqQ9No41PCXWrYDakkrWTQmKkfFJLQ5a6g0KLc1f5srtqoaDZeYsMPIa7WqGGiqtnddTX/9NTUyOaqzbZdnVjT5W5bqWOFFIV87q6Nd/Vde41ugXc9r/2I/r+VNsDMYPqDe6Xc9dGuq167VsbE7t2W1SMqiF6Ds+zkdyft4EdzS8x2sCax0zleO7dPjH/qhGd71fl67WOn/8ok49/bSyYkqHPvwTGsTRe2B4p8VJQo5vB0Hf1fPddTKzt+gIwboJ925mZjIziY9+W57ftoHeHTeJJQ5pNYvVyoF+45/8E+3imPPgo/erzJOy0ZasFaU8slCtcQq+Y33p5SNKWJjAQvMlJBaeGmNvjUjBKlFXscO3hqKkGiNUM0YIUQ5mtKKN6FtjlNwwDTEggQWd4bSEo0lEuHM79urJT/6w3vPpn9DE3oMSu/FRnFzWK2VmsgAFJmbdv5h7x+nRigOvlEJB4v6xryzL1LzfKK+JihLt2xjciGGLyKMA2goaDNZ15dmXdem3ntL1lznuxMAEMGGjZCAx2sgCBjIq4FzN6AVdkZOBCl6Hw4H8yTLkZwH6hG2s1fAqRwAEb0HKe1KOJDJ1uhPqjIzLYqYEb7VIG3A85Nk4pBSUFx11u+PK8o6ij+H0SAoxKsOpR2BsfJwj0A5TkZRluUoMexNJ1j4fQ2SyToTf0ynuoFfWl7W0tqKZ6Tl94MmPqsgmMYDG2od25JXgwPvPz8/rwrlzeo471ArntJUo+wNPPKHD+/dp/7btmh0b1yhRt893gd5UOJQOx80tnGyr1WocaqtVNBwLnWEAOemGsx6H3nZ7g14fj6mBI8nMZAj+Gkfjyzj6PC/kTqpo5VrhmPhbzz6lfKQt57fsDzUzOaWHDj+g0aKrL/3G53WJ6CbLc63ivP1KQSZN4Xh7qnTuyiXNzM1pgC4El6MlBcbyqDVC/47du5QyaZhKFZ22EL/W0Y11Nnv9qq+RiVFt48pgjo1DTXv/Rb2RiXHau84NkHmlNTYTyYLWiMATuIWOO3TZmLWdF/S/OzKqFrwb9TmyePSRh+X/ac2+ffv16tHX1OMO36LJ/yZ8IzeXXSOgJH/MUCZLcoed4Ktig9E4Ycr8RMZBRktwWAwyMzYJiTWNXjIB7kSrENQhUneM1xcXtIRs++DxYbxsdHyCjWbSMuvUOiOK7bZ61Yqe//w/12h/UUXdY4ASQIa1Jz4g6V0+LDM1QJ3jJrnLZ6MmwYOUNmxO7Ghq933Me1/rnDa1rJKtL6heX1SNXg/ZaPram5yc1EUcNYXatnUn63kI/oEmOL1am7/CJmBFi1cuqD1cUqd3hRP5RX30J/9PeuwX/it99j/6b/Ujf/xv6AM//Zc59v+TWmox7zInARx8NsiCoo0if70X0Lr5NDJsvprXN3yhzaotU9nZrNH7P6ZDP/ZHdP/HflIPfPoXtPvDn1EYn1NlrP839PrBvIR3gtaNZkLYdwWYbOpJ78RlCNHBy83Mk7tDoxmQkm7A3Vu9+1Jm6a4038GLsQgFoHKsNb7hpeGJdmYmM3v3Y/+Ae5iZLES56C6fOa1tGMfpibYWF67Kozj/JaCK3XmJI7vGvefZs+c0PbVZO3fs1LWr82iyKcMAwLZqJfV88RNJDQcYMZxZ5oYDoxOoiziZGsNQ4dATrWUbzA1xCMGCAgUBXC2MW5F1lOejqnGSZWtE5ciUVqyr1J1WTj4ULXVHRyQzMNO3UXQfJaiGmZryiho3bLXPHxBCZAfPgmZeDKChAoRnWUYa4SPnxCFo+eIVXX31mJ7/F7+i1cuXtHXXFpX1QDk0g12JjU/NJsUj+aoOjJIp4lA9iraQy2iZZYVaOFtDF2FZvjkxZYqhAFoyM918EvIZ4kjWB0l9juir2IZv2sRcSaZkG2NIkQ1RUAC/AcFyFT6uFeAspBAAbw9IMjMMWKkORndu02bVzGGNoXMoOR5utaGH45WnnvmGri9c0l/4D/6EPvbxJ2ShJ6kEJ/jIMcmqcTY1euB3youLi9oyt0WHD92vvbt2awvH1n63OAq/ndjSSNFVhbFP9OkR8Q/Ir+FEu82GKVNW5CqKQhAISKOjY2rjJDfjUF3flpeXmvFWV1ZJk8phpT4O2h15gMfRsTHlzFnMs+YY9DzXA4cffRhnXCogx80cvT9x/8Pqplxnj57Q9hl471caw1kWec5mZVot9KeHfoaxjjpE4hcWrunS/FUZeAs2HBs8V/qxT31KMzj9JCmnr0zyq4symuJIR2rlCt22RojyOxPjyrl3r8CRgHZ3lCPsaQXLNICHVt5Wt4Ns3MmFqBAy1ejH8vK6Jidn1WpOYKKyvGj2N1NTU9q//4Auc6w9O7uFk4+LzGElyZq02Yi6cju+2pQkNJSVlRL6WquinWImy1vKcEYBvA1kuWLMmOeILptKZFYiV4fk5dS3mJMOm7JiZEQ1ZRvDmCwGtbstXVlaVB98xeiEdh3cogvP/ZqKxXNq16sMycg43whvMCkpKBn0meQ0UvCWHzOTmTVtzDZSj8wlQy4trdctPf5jP6Gjl9d1ZU0ahkJXr1/XMjQtsdEbgearV6/JbdbYOHPEWp0Ym9WrR44zHy21cf57t2/Rkw8/oHXmfQU9m56d02Q76vSrL6gL7z34WFy9om4rU9dydetcySIUiA0uoHf6GA0DAP8wz9Qw57WSC9RfNmr4dtkE9euoqhjXahjVcHQbsBM5TzOfyaVIO5DIgew9P9Rbfc9arwjMd2L8y5cvYxMH8vVtZjIzxtG/fY9ZkFkQJP7giTOfDKkKUk3eB0Skbyt2b/c7C6aaCLuDIa7X+8q4pznNnWd/fknl4qr6C8tau76g9cUVdbOOWjiPxflFjoLX9dqxY+r1BxrguC2YzGD+FjNJCWUxs1slrl/+VrO4KhxLwomJgpp2fRx8SXmOwYwYkxhy5VlblrcVMIDR749Ti7IxlSFTj6H6gTGCyRXTDESSMjYMOYa0wNC4k/aNAsUNLbptNsw22nudg8+V0xIpf+qb39azHDOPTk4ojjI+TmPx0mWtEZEOcILql+ATxjIQpUh50VXlkx5Y7CFXzJxO+kGnQAp78idiFG/SamYKgFhztTewqBnuJEPRZuEGKAUsU6JcQABMkXGDRNqAG0vRDsNgZowUqfN6uMGYhmCKyMPnh0pVOOMKGQ9xYjURer+3oqvXzqk7GvW+DzyhhZWTWlh9TQ8/tgPHMlCeV2CvWeiVGFj+VPTLwTvW7UBbLY9MI3OZV7UKC3InXjNGhfPtwIvQrYRTT/BYG2gEbY7IwcuAklOMrCg0gby92CDWNwxD8DrNbqCvY5x9PhMUyaIG4OxzJD2sTENwrBMRDoiSi1auuZlNGqCvJ195VX7KMjs+pUWM/QI4YEa+SY0ZsopB1ioU2oWM8Y0Nxd4D+5SRV0Yd9cFM/+yf/jNF3vNWplU2JyWy9V9m82PfLvf3szu2aoQ0w6nHVkH/HCiUo8d5USjL82YzYiFq29YdsBgVY64AROrWwNkiwo3oreBdN54K/sdHR7UFvbiO7q2urWmRa5+KdePtS+orZLcxN7VuPqwKJUPWwZTiBlSkiEp1oBV5c/6pVwiKrJWiNaKYtdDnGnnWMnQ+tltKwVDRBFWOUBow5uTkpGpOn/yfFNYhMm8dzeUr+qf/w/9LVq4qaQhJ4KgY6x18XDcc7tU0UeH1CT2HWqXY0tzhR/TQD/+krtqEvvzcCZ1dGOrVU+e1nROSq9xz9znFmGBz1SEKX+Lq5dFH38vUJ52/cFrlYFWTYy1xA6Qnn3gIHVmTzZ/UJltS79pZrdN3cuqAxkenNX/9lIbr5+FrGSpKuQ47GERFAKlQ/k4+N1qiq3e2TgpNUVCtou6rU6+zKeqxaShVWdbUtSkv0pCyivd6A9INnLwlZijdwMOOh5K3/gQLMjP5OvNfWjV7HVe4W1czo0O4BZJJbwl626eZ1DcJ5CbeO7vfLL9L6oK4CXd0uznGRsqiSN7gLjhu4yWByyfZwY1FYvH74jEzmRkIaoBllm4AKk9B8zGzG22a17t+bdDifTfoAQ0Z+96AkRxPrCIKnrTpvgPqPHJQk1Mzmh2bUhHayuOoxqe3a2xyiy5dWpC1RzXzwEHt+qEf1n2HH9PS5esqcQ4V95vRRMSVN7y4svOqCsPuEV3C2Cfu9vBUSjgEUe6GP2GUCwxeBSGhyKWYu0pLbRykHzm2RxTyEXDmanXHJIyf0UbKZIpAaMC/TVLeKiQUtZEXIk9GKQB6aGFxMHYFLda0oWnCWAE+xQ6GAX7i/R/U+OY5dSZmFOF3eaWnkdaowkAarg01WB6o6EwoH51SZ3RSASNYW4YRZCz6h6xQMmgDr48TGKtmzBiCggP0mIy5Y3wWYIAXOqg9Nqks5Ir0lSKfQoENTZ4XssB7yJQVHdUpqiyTQAmWKGx7A4G+gTY0VqIG9pFlLWMyzIyosKMYQrPWe/01Ir5zunb9nELW18jUQHPbx+V/hjTLKlkY0q4vlT1VtF25fkXr168qR36z4yMcaa5oxoKyxWUNiIjKwZqq4Tr6Im2anlSRRSBodKSr2U2bFGKUR0BDdMBiYEw2KrWk2pSQUwaPlYxxo2LMFeFlZWlVraKlHic9NRz1MeY1eBfZPJ67Nq9XTpxSMTaqQw8e0urKgnbv3KYHOVq/dv2avvybX1DBSUfXCuZsXRX3wP4nPWdnN+OQ+2rhJEszjRF99nCSq0R0NSdEkflzspJFFa2OWsD2bTtwqHNsWnvKO4WslavPkXvEUUxumlGGI67gSdCWwUcRW8oC7eDZYiYxd7OcXuRZoRACck0yg+9gsizXFNcU00Adg+o8SDIJmQRF5chh55ZtmuD6oYMsX3z5peaovkQWMm9LU7l0GqqRJTaCOmNMY6xkpkoCkkqlpmVKUgomr0uMZcg7Z62J1MvYf1EXFLKsSb2NaOd9Sk6llpjvnbOzaqOANTTWwzHtOPCg2v15rVy/rGrYlpUj8s1OraRkjOegGyl5src+loRMJBRbMLABvHp5rE0RQxqwUYG8sBdZiJzA5Np//6OaXyi1Wha6sF7r9HpLE9s/rKNX19XduV09NpwL/QX14lCb9t2vfYc+rqWLI+pdLzXEwY+gr1PM4SibvSpvazktMdaSVpauaR2iR+Z2Yvdm1fMjee7XrVpQbdgQq1TzA2fQbUjGIZHeCaLsBiRPja8gMwfyzIGYH4NRB1GUAjrggP7VKUjwnOogY3ppJinJCGJqFn2OHKxqSXWL+qiNeprc+tCJ9roFVMCXgMonWUEH9h9UlxMkI68NApqc7v1ApTd8S7h377evuR3/663NTIbgJJPuCXqLh34wrnv2pf5WnanhUS4AABAASURBVJrHeJ8quuoOpA4TcaNQFANpA8RDlu/v7uM0OWwgBYd9l0A3PimaKmQlFvTEjh06efK8lpaWNcRJD6qhLl+7qtMXL+jgI49o96OPqYWx7mFk5nsD+f9s5BFZiTNPROkJvgLKaCiqQV+N8a6aiLBUFoNSXSujHH1EabyFRBeliDJiCCOySyyslLVV4yQ9XytXRa+Eo6otU4iZMtpHC/KFvYEF48TgRUE0AcY+Bt8huoESY1A3xFgPKfd734qIxt9LNhUNHnA5niby4Lh370MPySYmNY2yT+3bp31PvEcj3CXnqa3+Wq1gHSU2O0IOyaICNEUMc+7jhyBaMKpjJOFTDkvsUC25nIHE/NWCZkn+S2R+PXHpxDHV5VAxBMmiAnLIOHqtaWsGLgtKLPDAInYw3mvkmWo3K1LuGx3KkjYeL3WwEOR8e71vcnKMdAU9L7/yoh57/BHgAbU7QYFQg2FkdPffhcjgImOi/J+ERfRgsLKo4eqikv8hF0/XlpXWMIBEDGVvDb+/xkwxW5bUzjNVHK/75m2dY0xLSW6AKvShR+RTFAWjCH6cWtMAHbl45QpH2pvUwghPTE9rbHxCS0SiJTwS62l50NMa83bh+oKucTTdmZhSCqaAdjx8cL8eOnCQo9YF+R9C2bFlq0ZwxAXzIgyX8+T/LK6DEx9gCLvTU5rduoUroynt2bdXZ86d09HXXlPG/A1w/DGiZ+hbiFEhBM3OTiu5RWW8DNoz+KuV5Prix/XORTJkSJ8IkEOOPl+JeSnkf3+hAHfOnOboZDDHG9kA1vJfmlOkLbhT0K2nJApmCKqidu3cqbwotIN7+deOn5BHUwE9YBCa+Og1/WoFC4pZVIVO1MhcNAgxKkSA8uQT3IwTJPiyGGTwOqwNuY+qMzKqrMjFq2ra1bTxPmZBdTSFVq6F5UUtcNIRaWSW035CYXRSW0d63D+vyDi9stRv6Epijm8Ayd0/TqcDPexGhyY1qQ41tNTU0NXbsJlwHa4Zd/OBh/Wxn/5j6u59r64V2/WJP/Dn9fCP/pyWNabYHmejNqX1oSlyNbdcZnr8o59RnD6k9WxSVrW10huyCewp1EEjI2NskjiNClErC9fRy1pub9pjk2p1Rljz81q+8poKtkRKmSpl0GVKlnCigO6AJMpvA208Jv8JvBjAx5PbwGVdI+sESDfbMU6yG43RdvS5zxq8eum0ButcDVWryqGrYJ1kLiNaNp+my22EvF54I2cK8BssyAA1Y4hRTdLtoN/p5yYxkpnn1TxJGz/Ny/fxy0cIyC2wiC4fP63nvvhVnXv1uLz8+zLMnYjufP8uB0FNFDBuDohGE3PbNX3okNY6o7oKP9cZJ5/brEMf/pAKjF9i8s0jjxi1nUg+JyqJwwoFgAAcxJANgDvKhGIlX3hNWqvGCPu9qde5A3LjLqSTFOWLxvKCxZGpYpFa1lHFGCm2pazNgs6VeC+JdlLMZRYVmVMDd4nDGDKu43Jw5XR99iNaeZsYFGKUYZRiyBQzwI0UzoMVqwpn7rTkCspSoEvUGk5/hDvm/e97r7Y/+oiGOPV1FvR6iqr7CIRoPcYuNLQky5TMZI4fZy4F3oP8caMjGT9SgA7XvIpxEas8wvF+fZzk9OZZ2iTVw54ShjBDFiFryWIB+hzDLEg1mQV5hF+Cw4x3SX6c6OM4z15e4Swdv0OgfQzwLlNFFOX5ClktE4WeOsmx4sy0rhNxxyxowCanQg/MNvA6B4H33JI6ecB0lRrvFBrjnj31cOK9VVUc0zv0l+eVWyX/bfOMec6Yl4lOhyinVur1Va/2xD5BoFYIpi53mk6z0+dpSZ9+r6d2t6NLSwsqoaczOa4usNxfF/ZY67RZJkLvW9CJC5e1aetOTU/PaGZiTIf27tJD+/fqxaee0tHnXtA89YXrCbwXrbZK6HGZjnDsOrBaLU4WyihdI8JcXV1Ti+PkPWzY/J+qGfgFoQVzYLYhi/3792t9fV0WkApQgc/lOzY6rpr17o61ZgKMviFGmZkCEEOuAPicUaghutphw2who5x20Nfp4niYZ6HTZqGZZ5GGmMlpKPKWIu0i6+LChUuNLiyw0b54+YqcBqeQKZJp40meCXzxaerBZWZyWRutjPckkwADL6okfINy6KroXCvIIRSFSvrVtPE1778Y53nfCD325Hu0wDVcFPzFjuq8qzA+qV2H7tPLn/9nsgvfUtvmJXQ7SQ2dN1NeGVlvAN3xGO8OQv8kNrexpKQCRL/UQALrAFofeP/H9LN/8j/Sn/gLfxV79Lj6+bS2HHhCl64nAo1K9z/0UVkcUwotbdp7nx760Z/QyOEP6ZVzPa1qTOwV1V8ZMFRQXbZVZBPgN0A8QR5UZGPT6kxNK6qvhfOnZOiht6hlUJFEord8jFqHGw2ddtHTP9S8o09tJofKMtozN6wrw5EvHPmqehdeZK0tyf+TowoVpcH39EF9DFJfB8fmC/V28LK7AwJpOLuZ3r3V25caTZwbB8/zeuNjduP9xhA36bpRfZfkRsNbdL2xyUatT8tGzrG7wYq15P+f8TpOjVX4xk7v4u0mfTdTc+mayYycA++NQjh9xqCe3oJ3PpBZYklUGOuKVOqBewsR+M73vE/7PvAh7XrPkxojclnJM/WyqCHOUBgfX2eT3BViyziyWlMOPYVFBq4lp4cGFVGmH8E7+NWDSQI9YEq8OAhjYRi8nIjcsrYq8iraSoyRtUcUvDzvyDAYKSvUjC2p4iRgyKLqcM+5zJGZRzERA7i+tr7huMhbCHII5GMIinnWOK0hjstpqoh8MnhyBzdc7Surg/CFyoiGrd0VAbgW1gdcLYzhYNrK8lFdu7SoMY496dq0rWEiyeR8JAuqxJsZ38yOG3hoDT52jHJaFEwlsolEP6Vq+AzqbN+q7miHSLJQB35ana6K7qggWCFg1HFIMeRKjJVnudr+Dj7H22YzZWaNU+/DV5WS6gZq1Tid0dExZTFTtEDEOlCH9p5fXJzX0aNH9J2nv9387fI+8qxw+AJXDEHB6QaPIZAWL3NT4xptReV1qdX5qxoSpXdQeIfIXXUYrCO/Ut62ZUkj0DeCriROb9rQnYEx8p7nuSr4t2CaZjMxg0Pe2PglLa2u6vLigubXV7TiG5tWrg736BlH6Qm6F4jovX5qbpcuXJlXwhPt42i9FZIim7IufG6bmdX6tQXlOPOi1VIfB3qJO9QMuXbZHFyG71RkKqNpdGpCLcplQW02H7McHT/1zDOIIChGmDZRZZqZmdGRI0cU2WSYmUrGLXB2fnqV+XxAGy3VYrwMHuUP7QTfBt8lcvV0jY1D4L1Avw35iHGV0JlSyrKWCo/cweflEV7KslYJX55G+Oni+CnS/Ycf1DV49D9lG0LUrQd6GVI+/8HnkDrXyURhVSc51KIRkBoISnQOjJUsqoaewPi+YR6khDMPDdSUVbSpwOdynN46x/jurDPlnXH16VtBW3f7QW2dkr7+j/6mylPu0FeVGO52YDgZg74BzGQGyLxaVAPGBjBpMH9dJ557WuLkp1lVTZNawYaKocJeRA2tRfscfQhSe1Sf/Zk/qvVsm1693NKeA08qU5TrSCiitj/0hB7/zM9rdXKvTl8aaHpyD3N7SguLqwxR6NhrV5TlLShJEvKosGxqjauY2KIUugrVirR2SXnVIwhKtNOtJ93K3ZaBXqNVA8Y3ALGsZZEk0g14vYeRdSC57ZPo56entYIsFJrghOnq6ZfVQ86XX/ktnXz1aWRRqsf1z23dvqts+K56wY6z9Aawt8OUaPB2QJPv+vNm3AmaavA5JCYmkSeRH7HI/C01EyvP0vbxj3xAD33k/Zrbv9tbfhfgiN4ePHLCirNT7KP4FSTVbzlWagh8Y5MaeocY5bKZQYOPAB4WuZn8Lw/VGMqEc06hRlnSBlBnkOdHn/7PV/rcOWKbZRiMgAMxQBhs8YQYNMrRXQdjaSwOiQHpv2FwoixGCSMRcpxl0VVWdBRYTCEWIuCHvaFK8LojMIsyM/nP+nqPaGlNL77MrhQjmxjPUZVEAyEERZx0jKReqA0Nc+nMcHfphjvmUTn9cvBFFohHaAb+ZaLIgSjpjOL4xpWHlkYxWF0WdJ51NMo9+hTH8DHLlYE7MJZgPoFHAGJRMsZryhiYT3LDiPcfsLnxOm/vJwdmhrPpa/XiRa3jTAPv9JSgIzkNAQOFsc/ZxJgFDXCM4q7cZLQx+WZplSPPdf83wTi6iNwdhLMZ4Nj9OmF5YVE9P+ZWUpZHtbJML7/4glpE2R/5+Af1Y5/5MU1umuBuEF5xUAY/ZianxcxTyTAQgVOWFvKaGGlrFucahj2VHPWVON6KKL3G2A5Xl7WKs1zDIde+0UI+mepGN/Mg5XmuyPgJ+lPDY9DYKGOPTWhpZa05sg45prdVSK1ca2VfGWN1JmdUjE1qFEdtRNEj9Hnvk09o547NWlq82hzvl4x34MA+beH0yOdkjA1Rt91pNm+CD8H73O4d8kh/YvOMhui1UTbCPfQoEKF13/4DushR/+LqitaYjxq9F3I7fvy4nn76GXJBiQk0BfSyj/6ty8fqcJzfwhGbBW8uf3wjVTEPQ055hmwo8rzA2XfoL9VVkphXb5+gzWGjbQm9Q/n/oLXEnJacopToja+VAScTDKsJrgdy1tIYG5GnnnlaveEAuhJSVuPEwcz7Rt77ue55WU1pQm2avKfBVJPWzHcN4pREi0hZaI7+1/zKjDpFeKZtE/EhI2P+cjZAeaulxfkF5NRTRZsy5MxfpdbWHdq/d5u++o/+ls4886sqylWZhtgVoUeBPIPqnT3eMg5KrZy/rORyYD6SQSiQoLaiwRDHNggdlepIKcrKAWvK9Hv/4L+vn/3T/7k6I7Nqob+ttI5TH0jwULU36ff8ub8sG9mlbzxzSotruT73ue/oC19+UR/9kZ/Qjj37odXAh4xYh5VylTaisakDSuhNPbwmDRbY2A6RnOCJptp40kZyj++3rn1Dp7s0TTd0BdaVYX9Gx0fQqUrRerp++QIb2qTCsjeg+W5ewrvv5NTeAPP0nWDwdu8E7o7LzGS2AY2So8GuFK+3vhO3ITdDwcVOPqG0avLJvEetJqGFK1jFJG+US3G004BYBN7yHQPKqgaS3C7cDglnlVQymsMQlEOdPXZMr/zaF/Xqr35RFUZb3qaBRP0bP8l5xSl66jVmJjNTaH6iTACKYCiulMlYoAH1z+tMRQWUUbEOtHNQ87RZTRV4Ly4vKML8Ok69d3lew4WV5peOEg5AzK0booLoJYTYRBpOnZkpw7hnRBwRkI8NiBFqohGBN5iUYzz662sqcR4FZVBGv5by7qhGJme0fdcehRgpi0QeyIYxQa1goYGEQa0xBIExQsy02i9Vh5ZiNIXQV4fj07WFVYlIvBzraHzXDpVE5rE9JottmXUgJVeVglZj0NSDB3C8A1VBgmUZBi/AV/DUIjgz+RPMFGJUiYMsdpXWAAAQAElEQVStoTvARyN7orTAPEQLIJDc4awTkbaItmv472Poh7RpoqhKMpc5Yyfm1Z10j+PNfonWgqO5u15ZUgcexxTU4VSis7yqyFF9IlrOcQa2uKIAGPkaw/8qR9F5qLWkFY3uJozKTQEnbS4PaHQZWYQHpy+Y/DHyMeTq+CYLmkaLtgrFZpPQwwljxVVz/1iv97WOge9xjC+cTxGlAhygV2KTZRjVEDKZWkoY37IstLxSke/K9ylD+OyMj6qKUQPm8crKgo6euqKVQVsVcxaYw804s8cf3qJYX9HEWND2uWnt2rZFGZu3Gh5iu1CR5yqyTIE5yEhnt8ypzwlDZJPQh66JmSl1xrroQVIf45+YSN/85N2uWhz1P3f0FZXsPmr5T9L2bTt1YO9jymxag37QwsIyuDNNTk4qZyyzIFOQmDcx36g8zst06yE7xqbEHXyLdZASKyAEWchlWS5fBwaGmv7exnFGZFCgE93OiCIbgSF014yzZdsOzWzapNm5LQr0ffb559HHvta5pvBTCIdLly/pxMkTeunll4CX9QKbt2eeeVYvvPCCzpw5w4blsvw3vGsk34LnGnpSKp0C+dIroSPPW8rYUEfGiORD0aK1aYBztSJT3s5VFHCY95ibGhuRK45ygmVdTew9pMPvfVQrr3xJR37p/6tOdk1tX4NVW6nO5fK5HcBy109tpmzTFo7Gf5c0Nq5k3gzdJzF0JdYBh1oy9pBImbbcZccQmPtxFZzkyQYSc5gUOTHLlZQpsY6KWGmtO6OP/8d/XR/69/+GDnz4T+jjv+sv6/Anf1Y7PvkJ+PG2zA9zGhjH2CQo5ZKNa2zikFIcU69/WXX/KuPWtIrURQUjCYkvPsEhyczprZSgwMzEFAKUe71Mqb4TRBlAnUG3GX1uQKAMDhinVBULzT34w+pue1xh8oAeeOLDKtGn2gfQjQfadTvQ/0bNWybhLWvftjKpmWH54/laMkA/+AdRNYO4yJvMzS+7SUeSoewZxrOoarUwti3SvJK8LFKHrKXABNjNzj/IlEGYoIB4ehhuPyYcYEBiMrmT0HfxGJMcwGnguNWdd93+ToU5JCEPNY8hk0OPPiT/hZgrJ88qY8c+OjGloj1C16jkQmkUEmVnjAzDl2EB6lRjoDLVyE4RwbkAgRqsFUbr5h2kKMvyTF0MbBZZYBurRVg/dYjOQtFRa2Rc3fEJJYyfjHFQZjMD0+ufBJ2+iB1foriWuf/RoMp1tVepPTklp+vKlesaDit1wZmgO7GIreEhyMBb09mNfsLisQThr1aDV7Si3sxkpIKnWjy8B4xLDb8B2iM0goIKKVCXhSAwA6FRnjXGXu+VGEyMEM7MvJ+sOR4X7xkOKc+SegvzRMXrmCn6Zy34qFRCUwJnj4gycac6uj5UYoM34Eh85eo5nT/xnI6+/HUtlNd1La7qw5/5hCY4Oje3UcbwyVSi1ylEWZbJPFUusyihC5F3hyJmGmF+GVxDHPiwP9CqX3NwEmAw53fLQzYNJacQnp/gTjvPA5uxVSKmJQ2Gy6pDT7X1tV6uKOWl6jjU2nANWFcVg+os12U2LSkb0U7uwi9cOa8Tx0/qgQMHtH16VmtXr6jNWB1o6uYttfO2XD8KImS/T26129As9blXXFpZVlbk6kOTwN0ZHZH/UzCZFJmPAp2s2Ggkq1W0Cu2/72Dz9+lDFplfBuG7xWnAaZzggAh7hFOmHdt3qCgKtYhOR0ZG5E7YmJuAPpuvRZBnjJWDo0B/l5kPC0EBaOEU3Vk3SkA7M+NbDS1entE+ABEowJ+oj+BpKDGphp6JqUl0dETjk5NaZQP36tFjcr6fefZZfeNb35D/Jbz5xQU5D6PjY9q6bZv2clU2t3WrhsyL/9GfE6dO6rUTx3X2wlktsWlK9QDMQzY3PXTaFAwdYN6DTGaAxLpP6q/3dPrMWfWZb994GBsod1imoBQLibkY1FFtTlu2c3JSLz2v8//qf5Fdfh5XuiBZqbd7jAYGNUn+vQEUUULeElkHkjs+3u+OIvpIiQrv0QD5ITRXMWjIfHf3bNdjP/MZ3f9zv0ef/IWfVYXuZJYzMg1vIGuGJO94jPrRmTnl3UmtrVxQf/W4UmC9wl1eB2xweENfur3+Qcckp+L1oneTc4oMDRDg9iVkLU09+int+eBnFSe2K0G36+C7wXm3tuBIKMHr4I3MTGavg5f9dkJicTncPqbZ6/SYkQ/UIuTEInyzmJNceBZqxcKkYV/Dy5e18NwrOvntpzV/5jw7QykmcDg4vjuAmnf/AVfCc9wOZiazKGPRKESMXq6thw+qPzepA5/8sIYToxpSnizoXo+Z3apyudwEMd6tintm6MviFhQIGlY4Blzn+NYNRYhRC9evU2VSLFSHTH7v1uL+KsN4OXr8EiqYlGOkLOS0zVWBr65MAqcB/qkNVQV84SgE1dAciASEQeuXmLKY47xMZShUAQkFVmwxZhvAmDC2kJOgMYEk0h7FxBfWCryHhHxYCaaCvfKoJg88oIDzLjiW3b5jh9qkGWPJjE9QgoYUDBGZ3BAXWU65QRp1zJE70ZqUj+qUVNeVxDhmgTz0OuOSSiKTAY4vNHhNSUZpaNqWOPGqogTa86KtEKNq+nlbnyM/WSg5rq2INNYGV5WWzmv++Msqr11WtrqkevGKqqXLWr10RotnTuv8C0f0rd/8ir7xje+o1xnR106f1Re+8ZJefPas2pPb9VN/5I9rYnoTpwZDWQ4NPh7UCNqkDbpCjGocC2UVkT+Eyh+jPlBmZlpFB4YY9VVOFi5dukSUvazx8fFG1u7IvX3MM/VwAN3OKEfw69QFLS/3tLI61PWldV0DXjlxRpf8NCe01CMC6nEaNDq7TZt27tWRE8e0ecu0Hn/oPhWDnoreulqDUpMcoU9zOjPq+sWpwxBHm6N7F89fUsWmxDcUK77JQO6Ly0tEspvl/1Z7ksg+MKcIWIk173/GdkB03ul01MJp5zjQDtHql7/yFa1w0uT8biEK3rJ5Ts985xkNOEJwvJOTk5pk4ypw+MmDsdmquBaooTGVPYkNQrgxhz5cG7wb45pCDdaE3NEXpyFJSiiQbxaiZehZW3leqGRjG9HFCt3wKajp53nfcM5s2qxde/Zo/8H7dPrseT3z7PM6ePCQnnzyvXriicf08IMP6OD+/dq+baumoHVifEIzU1PauWunDh26j3ZPasfOHTLIuHTpnJ595ltaXrqmaHXjtCluUl5Vs1F0HYVquWzGxyfVgp+hbxzhwYwai6zJXFXekVqjUtZVizk/tG+7Fq69qM/9j/+lBldeVBbWWZlCi3TrMQTgcKvgrhm7S6mXOdxRBT1iBDOTBcCCDNgoC6JIbeTvgVhZRC0VSSusrR42ntWrCp1hgermk5w4BIH4sTlBQ3Q0y5FBt80JxymVK+eI0FcUskLez9fsrb7Ix/M+v17uAEUy4/s28DYbYCQOJG/zqSxTPxvVWl2otLzBCafQEDbgbfrfq5re96r6t7u8qmvVzIBFWEC4b6Y2KceJFPMruvDSEV08e0pGdDQ7MaFzJ04qsOiCDAUxsCT5ZN0O+n49t+bXWGQGVlMbY3bfo48o+BEejlzQARH6QT43ldKP/1Y52vvHf/cfaYwj6WJiXMsYzSoEZURubY+c85bqZAo3aDNzuiU1qZGY0DqRAfxjZDcg0aYy5BmQK/1r8CbSkoUfwBuytixvq8JZVxjxBNSWK2FUZEERZ+RQYujlD/084pdJHRx2laLa45vVmdsp44jdI7cBUcuAhezO2byh97sBZmoMWBdDbyxQXiG9Vo3zdmfnc167LtWJsoQeUE07L3cIMarAWQxo3wcgBxozZWwOHHLSPM8x4rky0oCHcIeOCFQUraa8aLXZOBZ6+alX9cVvPK8vHD2pL5+6oC8+95q+8MKr+urLp3RicaC476A++Sf/tD77H/zH2v3Bj+sP/rn/RH/xv/5/a+ehh3Tg4X0cvX5F3/zqv1GNh7Bg0BElBcl8E2EyUh8rQ87mcoePQOqQF4VcRiVrooVDLQeVFpdWNc9R/sLSitZwdoF+MWsRvZWaJ8Jep+zVl0/r5efO6Rf/xZf0nd96VU998zV9+1tH9fVvHNFzL5zh6HdNp87N69zFRS2sDJSzEXzllSN65LFH9eEPvU/jXWTVW9NMnmkWfd86s0kTbFRGmcsiK+T/vnyaa5dXX3lV7rgguYlCR0dHoYEoFfrPXTivmorIXIhn0O/rOptQ//2Fot3Wer+nAZuCLUSwF85fUIuN1SJXBlmW69B99+mb3/yGYojNXAzZXOUFG1dkOOiv029Npf9b+/6aqt6qyv6Kaq6GEhuFGqfc5V7e59HM9UKs4RsgHmgy26hYmF+Q/7Joj1MF36CsE3m7jRqix+1WSw4lzjXEqImJyeav5z2CDQBLw1vFRsbnzNExEh/XxUS1A4lMZqHZKHQ4Sdu8eUZ79u7SlrlNHMGf0vHjrynEJLMKXmlvIg8kyfUbUtVG5jny6rFeetgAS0GmIFnElmZS3lWJM3dHYxPbtO/wPs1tb+sf/vf/jVrDVQlcuuvjFQ53rfweCmECCuXA+sz6pZaOn1Xv0lXl6H8rz9WqILuWc6Hm8YV3g1CnqDbpJpTwWVpLxcg0czzQ8tnnpZUz6g1WVXsfOviad2hwJTo3mRtfd7zeKH3XCZZRGdcjGacqkY2jo/WhHN41sts6BJfTG+C2SjmDDo2AkBgsb5TRyCloOgbJTP4jpwZwYTjoxoOMNozkjfcmoY/uhKbi9S/HcSf4+Ak6XPiO12exQoHLUKvHDjugtS0Ks7WBrhw5pte+/pQmMBqbZqaViqDFcl2dqbFmMh3XmwljfBC/aVzKqHnDJ2njR/DcgNfeydPtddRviDKpxqgadUFGqW58602P2UZ908CzDne2oszMZCi4VyXxA72IomHPyywwkgWFmGly+3b9/J//8zr4xJNqj0+qNlPJAClkqlngUlSGUZeCKAZbaCBgEP3dC1OTMRllFql3XsiHGGlr2tAWo2lQlhdNmbeN1Iu+iYXlOJLR10GR4gC+oMC7koSeKyVhnFscCa9ocaWvsS33aXRyjkirr7xVyO/+exjMmsWeM2hQYCznHw3BSbuRHGLAe9wL10RKiTIaiI6CWaCWO3k1g3kfrEPSrcfMZERZLY5l/TrC8xYoQ54CErwICDEq5pmyIldRZEo4Ajfqic1HsWo6d3VVmx57n/7M3/xb+kP/l/9KP/0f/jX9/H/+N/Rzf/W/0U//n/+aPv6n/rQOfeZ3a0g02Ss6qosR+b+HvzJ/Fp4LXV89raK7oieePKiRsRE5GzUyd9mGmEFCAKKMXX/Gewi5LGQ4xtTMbQV9wvhVZspw2lKmOmTccZsuXVvQS0eO6/mXjuqb33pa33nqOR3h/crVJUWM3/ZN2/TggUOam5rURDfX/t3bdfDAHh04uF979t+n9sikxGnLzPQm9VZXAuYdyQAAEABJREFU9Okf/aQe3L5ZF55/WmF5QSOZaXZyTJunZ9jUJMUQ1OJoXchxwAnBgE3DMhsLMTGwJIPWPg5n89Y5ZUUhC1EdNm5DIvtgUe4UF7iKmJ6Zgb+hVhizJMJudzryzYz/hyzjY+NMaaUJNqtbt24jnVCBk+92R5SBP0SXWdKQUzv/Fxb1YF2JTUciqi/B119dxgEXamWFXJmDgponifFL3bQP7rALnHWXawCn1fFmyDlAs9Nasc5HRscRfaHImP7uuDbNbtLs9Kz27tmrM6dPa4gcxGZRJhmgGw+aLPk7UKOjNQvC61OdmuKR0VHt2bVLY4z/2tFXdeXKZVlIypA54lVDPH28PURr5+7dnGwlBTYPBLYNVxl4I/iTZUr5iKrWhNbCqBb7QXE0arw6p2snX1DIo4INZYD/kmHC7nreHKNBqQMjSiBrQDxGzppURuogUkqaxPs4+NwDIt+Ub3zRKklWM26t155+TseefU4ngKtHjqpYHyjWUhAPtDg95PiYxDh8ZDdwJvkTVFtUZWOamt6r9YVrOnXki8rYzEkDWlaIiB4JOQCit3905wN6NXRuYN2o9jzQfJCFp/eEJGMBm89LEmOCgdTRNuN55h4AZuh8/Zuetz7Mt9H/NnAJ3Ky+RTAj3Sy7kZrRx8KNvoFSByN1IHnTh/IENKIP9HszvKnLXQugBTQG5QkaSjGbTDYi0YgFhdWehpev6bkvfFXDa0ua4vhwlKisxOCvsWDOXr+iHQf3KbTy14WIUJGQo2jARXX7e5O/Gy2QslEHQXAkeLM7QE25SU2qjYd+EVojZXYDNiru/m1GK4d7tQWf03zTwDQ0UaZktxA2dYiqxqGVOKeAXK6v9NSvTZ3xSflxtaA9+IKmnTVOPSgxrpeLRRAxgo4wZpkCMCDSGBIRl0AIQYE2IWQyeHOR0hl5mvwnhkA+yaOdGqNlIDIzBdo6iNTo6/0Sih5oEEKUUV4TRflkxaKrYT6uEtoS0dmQKChYLsFDzuLLqqAi5Gq1cYYgKumXY1jzvJDjEjKpMWKGIQyMYdAhwDBmvgk0yrzc8zGZ4ATc0AyfOQZ7YnpaRautiNOWUU/kp8DmxYICBEcAiWGY0cHBupzmy6cv6ld//Uuyua16/A/8tFa4716PLfWVa41rgrXumHqk66Ok4Kox+AzNkeGABV/pc//mH2rLzhFt2jqmLdxlxlYmKhR9LqDBkFmetxuek4L6/VrOd8wKdXAiEXpry7QO7zlHtp2JSS2trunMuQs6d+Gyjp88pWvzi4gmanxiSvfff1gHcNzvfd+HtG//IY3iIKdw4PXadWX1slhUWp0/rdde+Y7K4TJ09lQjw+WlRc1MjOmRQ/u5wlrT+Zee1X4c+IcffVibZyah12TMSc0mJ6A7FCgWhQZstI5zrz5LxG4xaI0oO5HOuzMdw6GsrWjT5s3K6ON8+ZUHxGpycoJIs9P09+PUQTVQQK937Nipp556WktLy0TKa6o4Nj98+D65jo5yb27IIs9birRtEaUW0AADMniI2IicKxVxDO2Qo2cRmeYhKrqsJZmkGIJPLZCAWjV6kxeFYowS7XhViJEs7XjP84J2Rn1GmhQMfOBwu5SRX3ZaieRRHyXo8BMjutGfSTPGaECqBSBDKShYkKAP1aVP0gQnjgc5ujfwriKzAXKs2BCJTY7oY7T3tQpGLS0uqsUAgY1MqHrMa585Gwqxy1yns5aGDDYyNqdJNh37d0zo1ItflK2fV55VquhbhkwsN9W2QZ98Uhx4h0w+BkCnXgcj3wD9zajno1sAZd63eecLemkuhZvlEATLM9s3ydfAVa4o1B+qhugKnssYVQEpRMkiaE1mZIEARAeJsqQ6dRS7O9WZ2aslNm+LVy8xTCVDmL45yOqgiGwNfszoqDc/Xuzw5hpKIFm+iN8CKiE/IAn8iT58jPzbgbztbZCaAjrzQTx8/7v4QUF9ETtEJmGEY0NduKKT33pKi9w17tq0SXObZmRF1AKGYZ0Vtoohuf+BB2TM7gBFvikIUKHvvJFxp3ebfN4sGXtz0e90idPsTirhpDx/N3oMRWk+Jnkkcv34GfWuLCnDQYZWS92REUUWA9WNLDziQBx0CaDz0g0IIar2cZDnhqPMleHc3NjWzMMQ4xxYXHSiL9+02+jJcgehG2R/D41CpqaNtzfzcaANZ0svPsY4dUOLH1m2ipYyFnvdW1IfR1mx2GoWXcKihDLKgGFlTF2QgavAgLYx1hk8BTMWqhoAqQwnr7qU/y5FqIcK5ANGLwwrOcQqyQG7JQdf4Am6VhaXMIRLaiGvAuMdkEUWM5nzy8INRGHmm4z1FdVVX4mjzGtnLuvw7/uM3vOZT2tJEqiVM1bOmKYaoyHllVRAe2RT4nIxq5QXpT73uX+h2U0jsjxJzRi5jE0AkoRPkPEmBwtyWlptjFRWaI2IZQ1Dl/PeHhlTCY3L3H8/d+SIzly5ohynduDw/c397L7duzQzOa6dRNKbZyfBY+px5JznQe12ppF2rpFMemD/buXIarJdaAZd2TY1KyNSXrhyVe749mzfqm6WdPnMCfXnr2nPzm2a4TRs3Y3lwoISetAqMrU7beRlIgYSg8kj5eNHj2tudk6Clx7Od4UTtpK5zkc6zV8x3Lxli8bYfI50R+Q65zh3E2Feu3aVzVWhNnxOsdEKMSqii5OTU80RvbcPMWhqalIvv/yS/BfrgkWhhhJjOWQxV5Hl6IBU48yFbmdMUlYLhxdU4dyjt93oBMmhmf9gJufpxkTIHzOjJWD+JlkzZ6SU1vBfg7tCj7A08rRAj5zuWWzViZMndPLUKRUFtHg/vfGJITYFvr4d/MVpMDOZmYIFCRo3z25SxebTTzyaaB8da9rTpkSNWpxOlGu9Zs5Sb1FVb15hsIxWDVSoRB9LBfQzgi8hq/HZHZrZeVDttTP65j/9m/SblymT1ZHhgko2RzXtxINEZNBA9vv0MfAYOANjmfY+/rC2Pni/tj5wSAff+4RSq4AWRoWGEuqHlqukxElwGXvq84MqgSMhHyaVwtKkVWtpYt/7dPB9P6mRuSkZa7bArhTonv/p4zzVG330g3gg4AeAliAEtmHQJ7wBuDczmW2Aj2lmEh99H55mjNvGux2lmcnMbi+6a94nJ0Ins6OanwzjPP/KUZ169nlNspgLq5QXSevDNWUjLQ2jdPrSeY1MTWoMyPKcNZsacHoCYzoYCtxAMNmdYJQ5COW5Qf9diXsHhWY3cN0lfQfd39TEzBRCkNkGXt3+JOMtCFsC1I3jTQtLeu2557R5y5ymPCLCEfoxtBsYl0fC6Ljh8T4mhCdwgAf1ljAqAUAEMjOfAnm/wPjyhwqTbRgXqRmTlSizoOQIk+RtA/KtmbeKDZaYS3/3NhmG1TAOFQZV0OHQwnEWeaEiBuXlqhIGfxmDVMa2RiY3a9AznT53WTVHqgkDGfNc1+fnVbGx8F/2KklLopQhY9XQUBPFZeiNSGNdaUgkk3DCkXvSRLQfMYYZoUkYJEXSiJMWznFtcVlrq6ta5p65csevoBgyZWwsDEtZcyrUuzqvBL7h8ryO4UA27d+nvR/9iFZDSyFrq4Mcw5XrOv3Vbyhdm1eLSDois4QMhEwMb57FSpcuHdNq74Le/8FHND09pgL+LaG3lWs+OiiewJzHKDOHTFneUofj5REi7GFtOvLaSb1w5DWduXhJif6HHn5EDzz+mDbv3K722IhGWRubuXJanr+MER9oYoz+bWO8ES0vXdHKyjVF6yur+zLuTHfNTauF3DqMN8m999Uz5zU3Makf+sD7Va4s6PSrLymw5ubGR9XJcw2Zp8QcGpBZkDuZPI8K8NlH3klBg0GtRU4GDLlU6IOot1Yu67Q0uXlWZZAG4LnE8TEc6+Tx49rL0bSZyX9pzzedXe61S+7Mo4l1n2mMKPXzn/+ClpaX0I2BdmzbpetX5vVLv/hLGum2ZDgrQ+YbIPHKl8nntB7W8ForMOfu0NdYKytEzhXvros+TyV6ImgNCYoaCDJkgv2HN89DCFUxBA3RPfHq62o4HMj1z/M1MnGcc1yrZLHF/LZ0iXnyX0CM8EYXMAhapWBBGWvOxOP6C0A+L6I83IJAv4pTsmZzIikGU2DwBIN95NNHh+evXtfCxcu6ePK4Vq5fhM9FxXpV1l9W4Lg5ayL1gSL6mEKm1J7Q5K7Dmt2ySUV5Ta9+8V8pXnhZY73LGi0X1KlWVdhQZjWaYRIj8tV8km7oafP2XXyxrpSckgA1OaiRU3tcY5ObFItRTg+CBM8598+jWtO4VuBnTWKjnJBvYkISPcWTAIqYa0oIAuqYax2I3W1aX1nU8S/9rzr7jX+stcuvCCVXFQvRjF5v/TEzSHhrkL01jndTa2Yyuw1kt7ojjVv5fwcyPiUbZBrZhg2+6t5Ap194WdtxTu3RtqpC6mW1+sCQhjVdJmYmtWXXjmZqEwLYACr4YEfkQPZ38JMkg9KboO/vg11RQsnX1xZ14pvf0d7dO1WPtjQ+NoGTLHBS64ICCdmIB32RGcLlw2vzcUNRYixqjIMoT1iUsioVY8BwlxKDZEWuLM8UsyiXaQJHpSRLxo7f6EZqrnYsKmEAcKaNEdfG4y2aHLgd/0a++W7MhFGeEde1Wy3N7D2g0dnNSozX3jSpkb3b1No2q2tXr2p0tCsGxVn0iFRXNWDHXQ3XoWEgrDZGnrL1NT371Hf0wrPP6PlnntLRl4/o5Rde0dI1jpOZirqsVBKZDXDwFdDKchXw5UeYEZ7NnK+6oSuDj8TRZiICHi4tNMZxaWVJ+37koxqmDIeYq42I1nGAX/3H/1gXv/EtfeHv/XNOR67hsNh45kklcglJ6q0v6jvf+bLe/76HdOz4y5pfvCJhmGvqExKEMTVPMhKAciahifpX19d1ic3CmXMXVYdCO/cd1IHDD2qatTExO8mVyohSK1NralTr8F/ibDZjqDujHZUYxRBNk2yK5HOThoJd5aEmql1p8pMTo1rleubokWOanprSLvA+/+1vaLi2oEmi+G2ss1X4Lzn5ErSamfIsIPI+WlChgwiWsgTtpqB57r79l9VijOrh7MamJrRG34mZKS2yKRqBlhq9oqfWez3dd+iQAu++GaiIcgO4XC8LeCrYBORsIqZnpxVi0vPPP6uiyDRChP/oY49ojaNsuXMApEyexy8qYfT9ZKvICyiSYnB6S1okdYscaMnYXFqN6nBVVyEzdxjGegr0FbLyjeIGTZVgtAFfK467ywmRBdNNPU8J3QfE4+MevO8gGEzjk1N68aWXWEvOLZV8EJNqxnD8LqMQopcK0SpAp5nJbAOaQm083s/HqTlt8I1Ap9uB3aiixTz3S507c1oXzp/Q8899WxdPH9dgfVk1zjywccpY34lTGOejtFxVPqGw7QHtePhJddYu6OV/8d/q2//z/00nfvMfaOHlryiuXlVuUrKgm08teGzKvPxm6btL6S7jJxBgrr0AABAASURBVKSgCASYympjLUXlzCE5Nku1Fs6+qu/84t/WsV//29x/rzSDmPlKsSZ/6ysJbPQCR54GUmCdpt7G9aytYDNWdfzI53T9xBeU2Xmh9uhGxIzACzPU8KR/e5/gE/4GYPty6x2mhRBTkxpc3AaUe50Qj97FY2YyM4TkAgJQah+vQeGrxQHB6a7AbDQNhYClopLGh0HXj59lwbU1YHENWGjRotqx0GjWaf5EZJVqDNr9GEupYgFAgCSnI0i+fFGS13kxNXkvo/ZuHzOTmW3wAP13a/POy+DJeTbS2zqZbYzhRS6fjZ3mhrzMbtSZ174dgJfFKSBjjMtf+Ia6yDbzCIiqITgCxqYzOqIQkUfwAk+jDFklBd0cO3gdfSsceE2aoDtgqBUCn6hI/xCiareQMpmZIn0sSEYkE1cHypf7CsvrMu5tW+haRaTrBicqU2IuB2ul6pW+CpOPDNk1eDBAGuWeua3akYmHY+ylM0e1snCNaLSr6bGuehxTLhO5rS5eZVymEadfjBTCHkn1UO5sw/KKMnRk8dwlPfedZ/TAk+/XB3/qZ/TE7/0Zdbfs14pyiej226++qt/8ypc0XO/L+On11jXEWbcx+MacD4ksTbUSdFQYwt7CVZzjvKrBkrL+utYvL2oTR9GBTUeC5iyYcvh/7je/pCcff1wPPPKQ9o5PwVOpYajUxjHlfhKAzJ577uscUWcY2m8qxqQW0WSNrBulN2Em4Z+5tJipRYRcJdNlIs+TXC8dO3FKS6vr2rZzt3bv2acuR+q0lm+u+vBdQ8vU5jm1uD+f3LyF9ZBpYnpWyTIN+pUCaWTt5HmLeZdWVpe1sLrYONgKHtbZzB3nzvUqG4FdO3fo3MlX1SrXtJ1Iuou8E/JqsYkQxnZsdEwFNA7Y4PTWVmVKarVapMKx1SqZ/ytEigVlm4j6LQs4sqH6RL7bdm2X/5VCQ08XoWHIuL5RHBsbU5ZlGuXIvYecfWMVLCEnyfVxyClCXwPtffSwXjt6lMJagRH37tpDnzFdv76knBOdHBpz+MxCpgyeA61SMnBEKQYXGfyXErreR0f9ikVs7gRtCX45ipANViWOZms2IRV1Cfl4xwpd9zXr66BOSX6U7k7bzMRH/mUM43+VbMCGqc/mpcvpglEYoO3ipcvKOUIOWZQxX/RCzyr5SZaJp5aoUQCZmYkMdFPuZAeT6KPUvCjJ4IOiJI2OjKufWjq1mOl9P/WX9cTP/Q3tfM/P61tfPqrrZy5qafGCFhbOaHnlejOWOM1q4dwLM8YLikVH3e1z2vH+h7XnAwc1OxG0+PQX9PX/6a+rPPYNAtpFIUx1kGNwGpwWxjfG1nfxeDeHGpYqoGZeygZMw2gqDZmsXNS5L/4j7ZlYZN1d5QTmksxo3EDayDO2KdzIe1mtjFOuYjiGrcLujG1Re3qPelZq+0xLy8e+rgvP/h+wMpRkisi74cG/fB0iVd14fJ7fDm5rfqPX9ze5OX5452gREIzpFuh39HFqQtogoUJadcGkdNsK3J8Fn/nFvubPXtbW3bu1a99e1ShXTbtER1eOxGQneEkNCgqb9HfyyylxuEFDozj+7nCj7LtKvH8Np5Uq7i+PvvCcJicnRIHyPFPFOM1xEvJww5OQkcgHd9AxSnqjbDYMVK0KI1dhtCIGpymjn8tUPNgviS+fn8xx4fAGRMUXOPr+5a98U6dx1hcWLuvM0y9o9eIVVUtLWuYYtV5e0MrF07p06YQuvvayBqsLqnEcg2vXxPSqBx4QK2AkApsTiIC6SsYCC6q1xl1t1VvVxMSY/Cg0UUZTRXj0NhWL/8zJM3rl9BmdwEE8/rs+pTH0o/Z/Y4uh2vvEo/rEH/hpzd63X+//9I/pUY7Hn37xBfnxekIMwXkhzbPAmEkVRng4WMUJLhAhLKq3fE3r9Tp0Jj1z7KQO//iPiX2kWhaU3PisrcvWSxVc2i1zZN9TqdHJUSRXI7Uac5O0jIy+/ltf1bNPP61OO9foGPUGJ/Doxj+Rb4Aekfm5yp31yVOnGb/UOlcPm3HQ9x08JP/zt92REfkGwBjBaTeZxCiKQVmrrQ6RtbVbspirKNpqt7vKs5ZK7sITDI+0RzXCXXUJvwOLurqyrldOXlCAn8cffwzDf0UekW+dGdfOuU1qhSjf7LSJ/sZHJ5WHQosLC1pdWdbKykoTWbvODDnyHeIAB0SNz7/4oqZmJrXIidEIx/MKQUOcSJ7nnKoMtIX78vMXzmtu6xbNzc0porPrnD5MoMMj3a4KTkty+KEb3NXw0NI0Uf04VxM7d23TL/3yv1ZCV9bYTHyA64AXnn9BFy9dksttZXlVzekLGwV3tolNaM2EDV2vGSeCN4umcbcr0OTXMf77FeXqklauXtTqlQvqXUd/wR3oh1ZAg0lmSFw4ilp+qrMRoSeKqZOoYz5T0gAZuDxWkM+WrVvV6Y5pBLkdOXpMZ89f0NXr81rnJICpQCxRTqOvtQ0suoVPdzze3m2cm8EKHkp0JljQN778Wzp24qIOf/jTspn71ItbtfWRH9FP/hd/R8WBD+s3f/NrGl6+pHHmYnIwT2Sa1FOmElp9DeVsrKxoyVqFrJOrykpNbx/Tzu2FXv3CP9ClL/0TdXrXVYZ1dCTRX65++n49ySXn6wABpIA8g6/9vkorlbOZXCaYu74wTysvp555eOPYtiEz5OHlIfnpjFSzmdv8wIc07AW1VWkWfS6xlctXX1HGeKYgiU0+GyRz4cp4fxcfb+7wLrp8N01Z4yaz10EmlB+xMYHpBnw3iO/aB9xebkam+fDlBQAj8v3OP5ZoC5RKas1M6uXzZ3X67AWtrg90kjuhK0ROOx99WDkLWxisFDJYi0AAIp197A24ySfswvsN/mnxejkD8X7nx8xk5gsX6r3znQ2+p3cf0+F7QiLXwyG7/1qlVnCYM1s3q8WxY4yvyyA5D/b6OJ41+Q+yoo6sNgBeIamG14TxcvBowXFFjIaZNe08QYo41BIDVKrCeH8L5zSzb58+/fO/oP3v+7AOffKzWu3M6LWT8+oX0zq7UmnRWrq8WnGXV+rXf+WrOn15SZ/7ytf1ze98R+dPnVRGlFBjmE0bP2KgBC01tLhRlEluPShuxsWaSmw6EtGU/83xpcUVDfOO3vPZ36dP/P4/pM62PRoyZq0ol0GPc7V18PeLTHWnrW0PHNKu++/TsZeO4OCGDR81hr8kwh2gX4NBXxU0DeueAsfwYb3WK88c1TOvnNaP/PwfU9y6TQlHGSocP86wmJ3TxYVlfeEb39bTx45qsaiVMRcBumtLMkIAjyZb2YgO7r+fqLpg+myDLTO5TN2RU6gVHMipM2dUwt8Ejq1Ax/cg3zmi7pih67Q3M5kBDGD0rrj3LYkgh8NKGc7Sx96xf69CliuzoFbwNKqkPkFzQcQ8ObNZk5u3abE31CvHzyhlHe3fs0f91QXuJ9e1nYg6cTy7vrqiIsu0edNmOQ2THBnnedEYdI/MXV5Jpgr5ifmqmbceenH0+Ak2DKPKi4I5kK5cu6rxibEmP8Nx+QLGeS/jjbGpobsy9LbdLpoNAmw1znvAVUjFxqAEd4zW/AJfYowp5NLD8V++eFHedvu2rXqOK5UIr0XeUo08IMPJAZgj3kvkU3JKYmZyXSIkVp/j/nJ9VSp7cl57S9d1/fwZLV04q/Url1QuLSrDkeQhKARjrA1IIHc+lSSRZ4rlDjmBv2Ychz5XByWbh063q30H7uM6qNLUzCadO39RHU4fBuiaO/UF39SSz5grIQjYa3CqeUxmrwMvcrAsCP/TQB/9XFtawVUV+sinfkKDfFz9bAyHPqrh6Iym7v+YPvkH/lOdXRzV17/+jFbPc8yMPGvWQ1muMW+ripaUMccZNBRZwVx0pPa4xrj337VrTsunntez//Jvw/86oqvF6LKGeX2fntTggVWZmTIr1BnbqdF9H9TTrw50qT+tbbv3MQferObLwfsYeWv6mAWJvmZGKnk+UTYY2arNWx7h5GZNXa4exzrjmj/1nDJsgqg3bfzQQbc/ZpKZvS2IJ6EDJN/3j9nG+HD2RtwUv7Hg+/h2O+7b880Q75JRazpJvvuc2L5VP/rTP6VselpX2UHPPXhYez/4Xq11C/VwMj0mowakKEPFjG8HkW6Abnt88nl1ejx7Eyi658fbUPl9mSzH5QC+t/3cs53d6ppYTDnGzx3P5eOnOKnYKcuiPPIJwaffbrX1jN2UCQoiIMkoNrCQJMmQYwA8dRCPRws1R6bOv4+3kUoxL1TWpmNEc+/5yMc1gnOrR9oqY9TSetCTP/Ez+tSf/LPa+YGP6j2f/knt/tAP66FP/aTODnLq/pAe/dRP6eP/3p/Sx3G8Lz+H8ztxCaNSSSYeaIKexIsxp85LFjPPKYaIoZNKjNGA6KdGJ2IpnT1yUlPcuQ4EXf7PU8II/j6HNzc7kgJpMHmKL9MgBq1yF7503iPQnvIGu/Ft4K/lkZyZIcuOrp+4SsR/WXP3Pa7P/Km/qPa+QxoyTgUtrkpVog8G8JFPfkIf+/k/qM/+pT+j93/6R+W/JIaNVPNgOJ544nH92T/9l7R/90Hw9zGKYrwAl5KjMDNdu3Zdly9f1igOLneHOzWtmZlZdTpd0ATAZGbwVsPKxjsFihjiEKOSTAFZ5TiQLpF3xYbg+pUrKjkOXyMicZkl+AaLLBbKiRYvXFvWpq079cDDD+NIFzXGqcGOLbPaNDmmEfSrx7F7BGfjZCT5tcTqyiobg1J5zHECuVrtNvfWq3JdLPJcF3Cyed5Shp70mSeHVRyn3yEvzF+H/5r+A23fvk0+Le5Yh2ygYmCeEGqk0Gn0u2rfgOAp4SwpQ7+7RNPDQU9dNmWf//zn5ZuJTqejD37gg7pw/pIuX7qiLvREi8rA55uZQGohIpsoM2t0rUKHCpxif21JgU1xuc6GcGVJGXTUpOUS0TPRuf8bdeepYFNiZhIfz1c44BZlCF1ymi3I10/wNpLMTMPBEJoL5DLUI488Jv+ngTVeeL030MjIqCYmJ+XzdfnKNR1j83P6zFktcZrl+u0ACkkMeAM85/hdr2JK0J1k8PWRH/q4AnLP0ZM8K+R0xBCUpaistUOb7v+UPvyH/1Pt/dhP6CvfeElXuVfP168o9C+r6i8368kYAw5gx7C9USomFUc2K5/arB17turs07+h5eNH0Nsk0YqvH9AHSlLGlHe178kf18c/86f1sc/+MTaGs4g5MbKP/8ahTQHq6ce3eMw28v6drKPW5sMqi01aXeypVUvDqxdV3zgZMRvSi0L6vfFjb3y9841qo6eD28U7q7+f7+H7ieztcLmI37KNy9/hLRttVCYmIplU0b7HLjefHNfO9z+mvR94j8Z3btcQpa2BEmWtva2ESPXuH/rK4Z30hJ530mxDySEcldvIv97LZdRM+s3q16tu5bze4VbBbZmAEaiFgcCqVqqpqVHInl74+jeUEXHNchxqGHSABbfyAAAQAElEQVTRRrc/Ph7vzqqZyczEl1zGDchwDkluJBqjx7sBDKOEI/eIoyLCcPDo0fnwCPD8WRxh7Gpm534NcSYKUuToaoRIsgpJqyNRvUxaw3kMFFVPTOgTf/ZP6PDv/d1Km3aoc/Ahtfberx///f+evvHVpzXkrl08ZqbE+AKSJMMoC0INHFgZQakqcLLaFSvp6vnLYmRNHNgjFW2FKhLpR8gxygMgGT+QhPEjB65a0qHHHlGJc+gRUUfefdQE09bkpUS7apC0vFrqI3/4j+ihn/opLc/MaNgZ5a4t1039q4kc1zgh2P7YQxpundGlUCqgszUycaNqjD0E71CV1pYXdfzoK2rlmVzexlii3oAKWVsMao5lOyPatGmLOu0RFUUHh9Bq+JZlEm2d/oQ+WOA9YLyzFka7I8VMCXllbQwYDr3A4ZXIyo97ezjVksiR7vBWaZCSXj11TrNbtmr7zp06e/aUFuevaBuOfHykQ7PUbCp8DvIsV6/fwwEP6ZvEFEF/YLOTa3xiUgE6hv2BVpeXVOS5Ll641ESfhR/bBpes5P+mfAtH6teuX8PJ9eV/yjRIytDZFk6xxeYlQ2aOO0FbjoxGR0c3HI0FDTkxacHfgGP9brej7du3qk4lzm9BkTEee/xxXbk8r3/4D/451znXFMBt9UBFVqtVBMUil2EznPhEXaDPxNio5uevMkZfFU5c630i8/NaX16WEZH7dVBvZVHePkJDCGDlxSNvd+g16wKBgA3Rx4j4I+hN/uNte9DsaZYVNAtcE2zifntMJ06c0sLCokKImpyc1P79+7Vv7z7tZB78lwb9n7J5fYX9c+QJeTiYGbgld+SxTtCYmt9DKPOg7sQoJ1+X1cmkoh4qoG+VOhJ36ZVy9HZa0498gg30X9CZU2dVL5yTepdVc31VczqjYc3aYa7YKfTzJBspFNDDXqBvlnRw34TmX/mODF3mS0Y7GdS9FVD9Tj6vo7AbKLFwYaD1KNVcERn6XIsXBzYoQvfF+kx648+tsRI5ZCWk0LJC1ehW7XryUzp9baDnjpwkUj8oQ/aJ6zlrnHlFB+9E8m4/JnDxJR5P7gSKv9dPuBsCM5PZ63C3Nq409wKzjb5v6ndDDt7vTXVCQVzwgORkvTWUjOGG0hdPYURXCD2vozzf+DDGihYVuRB2COA1yhx0jweUMrMGJJOgw26Amnfd9TEzmQGyu9bfWZhQ9NcBoviIvhQLvZM/CXo3wN/eGRjKm1VBVTD10ekqQ/m4qz779PMan+9pD5Gx/7ZzzVgVBpsrwgaxmVGiBtTQoubxI0J31IYcDTmECNKmbfPmJWpkXatJLSXKJI/sBhiwFRzvzunt+sAP/Yj6hvVggQWRsvBLWtYesbG7DqUpZ/588Wek7TpXK2FUcYCdGtpwVPXBPfr4n/wFLRw7Df6+ZLrxGNlAHv0hl5jvRB+R97nOBpWGlxZ16cxFffgP/qQSTiS5w8Lw9IqkYTTV8OSUJ4yw52v6uhgC5W4oHv+Dn1V/YUUDIj1DQA3A6810GaOedkwrn5hQxRy0nKdhUom8DJ6dwlw8HKNbbhhDaayFA4rh1tiGARoiI8uTzp5+WoO1S5oYmYASycyQVpB/m5kmxic4Xh5V3upqwDghdhSzUSm0NURvanAZG5CKHsPaVKslWUfDOqiEPsvaUtZRspbajLFj336Nb55ljkDB3Kz5kSwRpdpRR08d09jEuLZu2aQr509p39ZNmp0cUafI1CbSHZ+aUXd0Qn02igWOdn5+AbpayvNMFThcz7du2a4WBt/lWqEX66ur8j+Ucv7CRXVGRnR9fl4JKgNzMbtpVkW7LdjU2FhXc5tn1MbBVlxnxGByKNkUrXGs32K8DDpKHNYSx9ABKXUx6CWOfFNssRnKFVCCPXt26ciRV7Qxf6bduw6o253WM08f5TRinXv/ZSTG0U2oVLPRdDoTsjMDY4hyvvzEIiFb1/FYSWlYq40DiehTDfXGcXTCsVdE8jU8CpoYWp1WW3mWy99Tgsu6Zn9Zi+Unub6JPJsNz2/UJ9oGPfDAI+oxDy36Z5H+CKSuksxMOfLYuXu3du3eo1XkcOy113SVk5oh8u6zmUqMEWgn6HJ+St5LBhzg9POJcS2mWsmCgkyJDZZiT1WxqjobsBGDr842tfd+UPve+yl9Exmd42QtH5TK14YEBLUC+PIyKkcOrsypnWRszq09pvZEW0vXvqV6sKIMGsyMUd4GaKN38BhtNoDxlLBzNWusZguSNMwMuQZaAOg4jCkxXw41aQPIugYSfQVVaiQQZGaIKlKTqRzboe0f/4Oa+djvV3z4R8EPXvMeQRtPInEgeScfmvq8+pAmfhiLb8+9Cd4Jurdqc5PCt2rzpjozyLkLvKnhD7jAwG+IhOT/bz6uNs5MYsF5ejdIiVbAnXXoLM5J6g6TOizegiOiC8+9pPkjxzW3d6dWcF4B4zfAmdX1Bo67yc8NlhsfsWhZEXLjYIGWjHmr7sbg6KoaelxbIQBbqLzOtHx9mSi61NgThzRsRdpI5vXNfJnufAxEN0tpJvyOY2yaDeDDWHgTE1M6dfIEuGjMR3an+ppKq4GKvrU4w8bWBJ29Mq/7OF6NrRGOFAVUMqsk2janCD4wkGT0k5rxySNCjY6Na9u27RwzDnAksTl6dXlQDR21EgY8d9nAwEZv3fXxCIUhqEs3gDcGqkG0UZJUcIzbu35Jrz7/NMfsO1Vxh2S0MdqYmQL8xqxQ0R5VqzMGoRHIlNgwiDYxZjieNvSbYuwoyzuKeUvBwU8jihHVlIe8ixBaUiik2FLWHtGVxQW1RnKNxqRRnORSv9KXnntNI9NbJZznysI1oq5dmhjrqIsOtVu5siJnMzCqae7Jjfwkpz6zRMJDdLfPnPW4rz514oReevllDXD2VZm0iqMd5+j4Cs7nAs48wFdk41Ew5jWO1rdypD6Pc5/iyqzkesRlHeqkPAScW09rHOfTRW3aux73cF6wLr+rj3Fjfrrttjocs3c6LVXgEI72xPFXtcrdtnGlMDU21jjLXfsf1pHT15R3J4hP1TwWogJj+WY3ZJkqTixK1oFvOiqcZY1S1LTcvf8+zW7dzgYoVzE6hVwL5mKg2kol6hPfNXJgcuQ8JvKJ9ePlN9Oad5qq1Wqz1CrmLMPxF4zvcyodPvyAjp842fDt7WpwOK+edxpbRUs7d+zUrl271Ce6P3nypMwC1QYkoZ2qGMN9W3dsVH760ltb19z0LA5Z8lYGsaiYmscLPJNJw4mWZj76h/Wxn/t/6vKRpOPfeU69lRPKBpc1TKsa0K5iLOfFu2V5Lt8Y5OMzSitDzS+dUQw1S4wBaPvb9mmYcYre5YhWS9gE34zF2NL2rbuauUiNlAKzyZwoSrohXxeqAyXv9GNm77Tpd9XOKXvbjmYms9fhZgezjTLZRonZjczG6w/+OzGEA8nbf5y228FZv/n+9r3/XWhRs3zXs1IraU3GveCrv/w52bUFPXjfQRVjbYVuIWEY/d9O1xim6IpfCR22ZgrNZemLH6jZxfs/yyp7AxYkbcpaib4V5TXGzbTxNCnzbmCoqR/Q7iJH2pfOXNGOJ59QP7LIlVEbZBhJmTUd/TswnkMC3zpG3oiixdhDlo6Dk0cTtTDOOcZiZXVZM5s3K48FzcAArqQAviDztJYqIrjEbbXhgFibOkIkv+0972FT8Ri04NzWKp345nMyIigxjngSvWvAGPAmBMoDOGuPhqB/ZXkV4xRU0y/BZ3KjjixKTg8Ci9w3Gok+btxu4uX1Hp/EaALgQTzwXwPdONQzX/4V7d+xSeMjI4ouO2gK0OEtyUKxKXECVVdB0aNraPPfvh5A1wDHVUObWa4S7CnkUtaWXF6AspYCpxyW4zx4TzecedEd0/5DD2pQBfUxUNwY6PLSurbuOaR1osORotYurga6nCqMcBQtxpmamJA7KTEHJSwUOOjOxJjmdu9Um6NcSNSlKxeJGK/iS5PyFk4Kp72+vtrM0VNPPaUr164p5rmc7ks4d5/jzWwIFhfnNeyta45NgsvTHaSrTh4NSSf4r+S6kOeZWq22WkWhSPS7xh39GnqUqor+fU1PjHOKMKU8RDYoIzry/AvSYF1FUeqx9z6hz/z0v6cvP3NMR85dV9YZbxx6Yg0JQYeYyRTUG1bIMGqcDcD60rL6y+u85+qOT6sMLRWcbIxOzWpyZjPH8IGpNxXwGukfcHaTk5NaXV5RkRfKKYvQEiOb27qmbUIWlTLk4uUKQUab2oISY8/A/9T0jK7NL/AeNWRt1ZTXySSoq9hoOOTwvnXrVu3bu1fHjr2mhYV58NaqGaNu2pSq2QjEkGl0dEzueMU6S3UiSbr5mIEXGmoVKtMo6z6oO7dXj//8X9Xi5od0/sqihkvX1O9d42Ri0HSrkHUJmJkMvRqlfSRdPP2S6sEadDubG+P4XDo0Hb/fXykwEIBc3jVqd+SsGLnBoHMWC5nlngNu4PQNcwO8+1jMgxqgyb8lHyh795SYGczeBjL5R//WP9DZEOqpE+uK7OD5HyT4GDeh/j4P5Lw47hrVqjkKW9Pa8RM68dJz2rJtk2Z2zakec+dXcSyWuD9mqYbIQk0qByxIIpXEgveF3RCW+GaRB+Y4Z2FXwz7teiyUWoGhshgVQ6CRkGSSYSSEAawxHIHytZV1TROxfOCzn1bW6ioMaefGh7667Uk38iVOyI9ZTx8/qeuXr8hXvzd38Cbu7A38sg2DNDu3tfllJq8TFIgxG4BePorQ08HZtAfDhrYwOaUtDz5Gyw7054oY/+0PH5LyqGYwx92AaONgpEYVIBJ/A/EQfB5JVshLyMvBnQZWUgVHjIvX55vx7IZLoOtdPvVtZQnMFeyWjUF1I3fk2W8rrV/X5plx6pL4khmGkFZkeDeSQJo1kOOoI4Y8Bt5lkoN5fYAswKJqy25ALovt26Cjmn4VbZgobd25XzPbD+jscqXLq7UOHLgfw72oHZuR3+ZNOMy80YMhd8ZZDE2EPcKGY2x8TCNjY2yyNsnyXGL45lSFqMz/3OoE9WM4+SFzIia1wKmhKty9n9fuXXvkzujq1cvKiqgtW+c0PT2lq1cua27LZnlkPez15BsoH9Oj8cDYUpKnA2jpE/3XbKq6HK8b5VOMF1KlifERRauRSK0x7vb37NmpMydPov+V+muLmtu2TdaZ0h/9c/+JvvHMq0Sb0G6BOQQ7js7oWbFhy2Lk7n6okZFRnTt9VkM2wSnmROSRzfG4upOzGpmYkft8XwPex//pnAWDmqSAfrZw7nkelWUmn08fJMagrClzPfRyU563cMIJAkwFJykxFtq9e28jq/X1ngxcrifi8bFq1mnMMhm46NWMd+DAQa4nxpo8ikXLxHBJ5VpP50+e1tzsJvmJCfs2pYZGUa9bj2tbhdzqWKkkMFhDt0cOP6GP//xf0bb7PqHzJ66oXmNzwubWWAc14Btalp0C9A65ex7dsVXrmsz7mAAAEABJREFUJ16Vqd4YA3nepBvmbo319plEk5tQk/8BfuB5gzYjiRsAB82I6G2TNu/UK2y8/tv0bentqPKpZUJ8UpitxCJJt/I3y9MNxXk7zmoavBX4pNHk+/Zxod8Ot0+Aj+XwTgbzdm8H98Jzox+CblZMk0pm9gaQ3VbmL5LMKNTbPYbsaQPeiBNpVQNde+UlXTt+TDuIcNyIRF+wHAUnIsga4zREDAHcAYvq0XlFORZEifeNBQfNvvhYpBVgxhi800CZBeUWFUmDxFEd88mRfaA+w7DMn76kb3/7WU3t2q0e9aiMrDZ4SeKbktc/6UY2zzN59DK3a4c60xx3wktTRYMAMLoq9E440bVr84pFS+1WR4IGCyYBvtbMjKzhzOnEBqHG6F6/PK9H3/NeQZrMTBLY8lxhvIu0ksysgUAaTBJgxpfk2eYL8lVhdA/+0Ad0+tRJGbQ4OP6acQTvEZz+z++MyKmgv8umQeCoGkjgcuCFj2jjSVBJtlKMUV2t69XnvqR9++dU1n3VMG9sYJL5OvO+khvvpCipAKJqxk4CE0ZeQBIjW5ScGdIK4rO8rbwYVVF0FfOOQmwBbRlRZQ0W307URIYLHFefmb+KbEZw6pt1feGK7juwW1vQo4mpaXC0NTUxrS5R/Bwbqk53BN0z5iZJOBSQ4oy3q5UXyip4Wutr/eo1zU5PqoszDdC0tnpVO7m/nl9a5dg94SBHdPHiBU1OTXDsfb/279+rlZUl1fUQpz7JlA81OTmmLiczfsSdUKgYTTFGjY+Pa4aNWmJD2kX+m6cmG0ddcYzcCkEBO+Uw2s3VbQUJma5xV7+4uKJOu9Bodxzpl5qc26MHH/+Evv3UCRWtCQXmOqFQ7pSHrI3EyYz/0t6AE6ppou+RyRmNkqozqtQeUeC6w1ojbEa6QqgyC8qR5+rqohJ8tIogXjXsrxHRruJI19iM9pBdkpmU0kbqL2YUSGRNIQTFkAOFDt//kF47+po8AhdPzVqtgBuWV5Ar0TXEKO9nhp4nqXLFR18yy1SEqF3M29nXTqjDxqfPui2VhIqoeWjvKWiQXQKCjEi0bhqweWPj2Nq+R5cvXVVv/op6JWuRyLvFnATm2+UUXS/rQmPoSV6uaOHpLxFcLKqWANfjSqL9BtwYkLo3f7wOcFtwC25r5QzfCbdVf1fZFKDNZBZkN0A3xvA52gB4YL6SoO2OQbxso02To8Wb29zR5Xt/vSUbl3Bizt4KpTeGeAGJ6UhMxN0AyhssiXZN5q5fzpzDXSspfKs6qt/Vx2h9J1B06+Nj3Q63Ku7I0MZl8HZwUwB39GY1qIGmHlw30ztIM/MCSZ44yJ9bGX+5N2Ds5XOzuqJv/utf1OKZU9q1fQ77GnC+klW1PFIhpFBiARsLTxjAyoFo6aZT8rlzMDMFDKbTQhY8UZFMADbEgNIkNWwZ8+39y9V1+T+bWcaZ/fhP/4xqN+hZq+F2o6Hk+HT7c4O9GoNjGK4RDHrscvzr49AuAAyjEqeWQi0trejI176t0clpmUVojDILEngs+Jd5VoFvw3gNepWOnTuvGsO9Xm44R2yTNo7vacuYTptBpUn02gDdeG9S+PP6CvxbnzisTWPjGuAQKpx4heySy9KJpL7HneU5TkRcHoF3A+MGbOA1SYYAYY+UvI9D36aMcU48/02NtEu1u5mMDY7bUGPLITrSzFur8kJlkjMCpxvOnFqQmgUlUnkqmnixTCUh46Bfqhwk2A3KYkHP2ECrKLTeX9cFIuET584pH+1qcX1R7dFMhx64T9ObZ1RwkpE4M/d+iV7DMqnV7jbl3ZFRxSzX6uqactoNekNlteQOdeXSFeVEzJs3zajTbani+mMw7GkZp/jK8TNaXu/L78Z37Nim+7gGqtBNj8SvXb2idf+vSNk0dYgKU13LT2/MTH02HGamgEyCkireR4l6d2+Z0zLRfUHZyaOvqka3Y5Ay1kY7DyqyoBWO7jP08pnnXmIplJKCqlAqZ06f/MiP6ivfeEFnzlzjXrhPnbGhSKqruoECHn0DOUlU6+1b41Man9uiMY7BuxyDBzaXlreVFy3aV+oPVlSVa+RXpWpd1ZCUDTUFCqFBj0mtGKMS7MgoC1TU6FOAOdeJRLMQMhVFRzMzsxoZHdWZs2foU8vnXSYloG5scpK331i/khkVUtPOQB5ilP9522q4rLXlBWSxpAy53fBftHz94z0jyDKOV7KUqRVyNkmlDFqyrTt1oSwIFi5rmK9ouHJd5cqCAkGEWA+iTyubUB5HNLd1Vie/86u6+NIXVFQLMoNfOXaQQ61/616PUetAO70Bbu/guG6H2+veZd4FqUgnh0B6+8eQo8u8Zs6QM/ImQwNobGgj6x9eXf4OTTHvXvyDh5sDJd1J+ZvHdnndLLXbXyi8iafJ3vbC+/fjg+iQG98YO76R0fd7DMd3E74fFP924kAiLJCAIw/ra/rav/kVbefYc/u2LXJjEGNo5DVkkSE++WILqz0Vqxir/gADM1SJMRRGxp1ywnC54RxwR9rjSM8dVgyBhRlljKEmSmdpgazC6DhgZ1F00+XTFzWxfaf2f+JDGo51aZrkkY1c8aFCdzw3JV6Dy5XfMGBvaHKjgUenZaxlHPUf/fo3tZ/Iojs+IQtRvgkI0BdilEjNUGVflJVp6fqaTl1f0A//LBuLTlsWqcM41MAGamuGa76br+ZVLjcHuJQXu1wCkZnB6DoyXrh0WT0cV8JJgVENgDCxIZnZtEkXz5yV6gpkFN6FbzVlN+tMVmcUGVDphRe/o717d6tkrA0MtkHDxijgzOSbFFOUIS8zk/jQWf40rxtfCsjD5ydDTu6IijxXJF9Dd4VzNzoGC3xLF86f1zVOPJbYLDk8/MjD2jw3p9ZIVzHPZLTLMORCtj2uGoaOAxYSY4UQwZtppDuqMe5i2zjLkrvuleVFcF6R/9W1DvLPGN9/8U1hTFcXS7166rx27j+gLdu3amZ2Gue3rpXVZeVExadOndBuTmky5tWvgQI6IvSvx6YjON9KyqIRaSaV3L9vmZ5UGvQ0zfH6A/ffp/sO7tca9+Y1Jzk+F74KxuFlx/ZtmtuyVSdOndFlv85BrhVztU7fLft269O//w/of//Hv8hGoBBDyPgJ0WUdFElznF/stFRnUdZqscmMQNAQmobIokROynJZZqrKdfW5LhmuXyUinwcnzrwcMHNiVGO6oB36EusjRCmglzEEys2HJt341NA3QOYlMt/LfbifYvhv1QvaUjLJ01tA34RNQBcTOiTywlvnbDIGg1qXrlzVOqdVq2w6jx49ruTtxMNc8v3GD2UGODG+zhyGbNQGxaze8/v/gk5dipoam1ALrz/kBKJaXxHGhDVZSrEtZaMkbe04MKsXvvlPcOi/jkNfA50psTmXy8reOOS9324QQu+bbZz1Bm4W3ErfMdJbPTYy9ENW8k2yI24Kfdwmg4StgebN+Davuwm83/7x+tvf32U++by9yz43m4ebmXulZlDXfKxhyL9vtvWBb8Jtsr5Z/b2nyOsN+Hn/3pH+TmAwBr0deP0ePoGFX7PQLdaK3F+98Mu/pkPs3kdnx1lQtVwfHEoWcWJ9XblwTS8+d0Snz1zUcy8e0VNPP69qUGqde68cQ1VkmdQ480qgVpFlckcwJMLxcXxuB+QrjEqJIy+JTGsiNOyRSiK+08fOqUOU0jfwAAlNaeYNHj0lecOnUSm+Tpw4oaNHj0Jvot6B5OYHcbnzxTRK80s6+tTT2ruPO1b6WchkMShkUdZocC2QAKbVVTYqdVsP/u7PqiLaz7JCGQs0Ia830GIMAJiZzDYgyNRA8x4afC4XGyZ965c+DxmL6nS6Csa4LP6gqAbIF6Mjev6pZxoyPAahs97yoY+lFk3YmFR9PfDgAc0vXtOvf+5zOu6/sQ8N2FvwBWUcjUs5UdqI3DgHmDYz+WNmtMGII77IXJr5uymEINiRb5hq5qwm0nXnVbF5CzHI5/XU6dOamJzG8V5Xxfzff/9hjbpT5lgbiRIh93zqN3BJjJ03Y/kvZZnLwOA+ZpSJo/QRfGfZHCGv+L+5ZrzcnfjammqcVo+77/Wqq9/8ytN64gMfUcA5Zu1MgTm8SjQ+xVz5H4y5cOGc/D96aReZPDJvE51nMeNYfEQbT43MayU2eG2cyQpHvmdPHNM+NkI//MlP6P3vf78uX7kkBuVEypTTt1W05Prs+cuXL+sg98qSwXOlEfgYssH54Kc+rb1PfEBXVyodP35arjcFjtAYLcFnIrpPeZCKXHUMcuc9QNZlAE80HDtAu0qlaiLgIqxpbemChqvXVPWWhVfnCijIN4h0k0Nq5LKOnFdvnD4EoarySmYRufos+OYlh55c27Zt18kTp9Rjw+3r+0ZjSbROEnseJRy5g2gQLVNubYUwLuVz2n3ww5qeO6A9+/fTI9De9cbhRn/HAZrbPwk8NThbdaZQdjX1wAf1kb/0n+mLv/aKrnGas2VqXGGwrj5R+qC3gBx6qjlNCFw/dKbG9MQTezR/5mlVV45pVH2mZSgG54P+8tF3+TSkvqF/AJMXOJD9Pn7MTGY3QHZ3zBSbGbV29/q3KGUGmC6+kbXL+ya8RZe7VBmaqt+ux5l0eHfjweK763CrdTPdt97emHn3dLyx/w/+jeX1hkHQk1vvFUeWRR508cWX9fRv/Iamp0bUHW+xaBOQSSnT2mqpc5fmdWZ+Rb3xST3x+36vDv2ez+rxP/yz2vPY47rE3VdBJFESpZfs/hOGJb1BmWoUUxgfoSSmivvD1eVlTuhxlrStARG1nj99QZ2RCaVYaGSYqVNuLCoz0z0fpsbHGhkZae4+ze7S1tvgzTo40qtHjunw4fvV4wi69qYY0BxH4dFniaPCQihxxD9kg5IRMWz71MeU512FIbRYUNOnIeZ1nhyNg3wc55uxyPpr0/Lml+tfIppZfOYV3f/kY8q4/02MX9OnaQMSN8B5UWh2ckoBJ4Sraar0Jmw3im8l0IeUQYdDvapvfevbuv/QYe3cuYeuIBZzifRTCooBgx4KegYZHUIgtaBUJ5xo1TimIZGXg2+23AG6jBwLncDHt9MM+L30ufNnNWTej3Is3e509PCjj2qMU48CPhzyLNPExATUSe78zYIy5njIfEzCZ0F0muGIPfL2CNz/BzUzqWbDVzMngY3O5k1+/18qUXF9ZVX/2z/6lyrZmJy7ckU1znF90Nc60XUJ3TMzM/LovWbTNTU1JTNreCrZMVZKRO8DOV78t0T7nLIJ6J7qtjXZKRTYpFTlQE5Phl5fZoPQgsY2G5MKHL4pGOGU4DO/63fpa1/7mpr1hexG2YzmFc45b+sP/cX/RGN7DunkmTN6/oUXFWNQQNYVNJVAzNm4xKjKcGw49QgYMnD9YorkdFoaKreS65hr6i1d0friFa3h6GquGDJa+MmPqWZ8wJKKInI8n6nFpuWWTun1x8xkQXK5dOA1hND8vXtPfQ15S153k4kAABAASURBVDPaNOBvkpcb8jENtDY4p5Cva7W3qmxkSh/55I9rYnqWNvVG49u+Xf9vvZrnvARgfNCrSFJXhcbm7tdH/th/oYX1Sq+89CLH9tfUtlpFGGhg1yU2NyGfYNwp1a1Rbdo8qle++q+1evI5ZFPJkDtqqCFSSNAZ3Jbou3+SwfOt7tB7K//uM06Py8/Td9/7d7YH0/QWBLiG3gQEr3uC7vqYmcxMATA00kEy6Z6gNz2h6ed93lT1FgU+oQCLxcxk5qAmVfMY33cCRW/60OYG/658yZXwNrjVnHHQUF4Zk+9bnxt90ddbRW+VMbOGRpeXq6creQR3MMn8xyQsnHJ25i9/7vM68q2vadv2TSwaqbRaFfWtQUsLl5f1HEdpWx64Xw/+0Ed04D1PKGKoa4xP4H5vzwffp2G3o7McC/cHGEkITL6g2IH7Qqsxfg7WlCdGlvyX3wJCqNlIkFAWdOniZY1Pb9J7ftePqsDA4cvVz6EROhIJEy+HZrGZwOYYA2mQIZvNHHtu2bq9wRVSVKDsJhil3nrtxBmdIfLatm+HqJaItELIVIO0xmn4MIL2go3F2SMnpO6IBgiixPH5BqO2qASugGwDja0xpGJ8B3OivLucpwZnMvLeUlIgtSCXyea5LZqamlaWFbIATsrdHFbIjIbqUt5m7CHdajO+/ZP4ciDxD7gFLa9DyfhRAzZKzzz9kj7x8R/W/gMHVOQ5NHsrxhbyAgUfbTwbuM1MmdMH4QOcclG01cpbtDZsqckdpP/iloiQ8TcqMlPHf3+Ak5wXn3ueQLGnl155RdMY9j279lJfyH9juzUyKsOxtYmsivaIUp7rysK8aniOxYhW1wYKIeMIvaeQ5ahj3dxl53mUmIe15SXltOnitKdn5zSE5yuLPX3tW6e18779Cp2MslLdblsFfa5fvaRWUShIypnb7Vu3qWZDsMZ1Rr/vkVwi2u8rzzONtDtauT6vkZjrof33qRWCRouWNuP81xcXmn8N8e1vfUvvee+TWubUyRxrbepyx99CNkVRIaOBXnrqJS1eOafMBlrGQw2iMStReXtc+574iO7/0Kd1fqGvC+cu6sJrr2jTaA5vQ65AkiwU6GHWzE+SkEWgzJSGayp6OLLeEsf/i0r9NW1ErOTrAZuWealcZZwB/K0Tva8zT5XYJWuBjceQjQ2V7I+TKrDXIE/ILnlKCWqs1bVV7dqzS0vLK0TnA0a3RmZoI05SymKgrIZWOqGXRud6mKvmimJirNCzLzytoSXkbwwVXTq0R7/4ZihRqOYxULBOEm0teAn4nKZAX8rqrK0wu0dP/Px/p7j9o/qtrz+l+cvHNVi4oPxqT9U6NKiDgx/TZD6lCeZ3+0zUc1/+l7IrZ5ET+OsOI3BtARU1uFlkPtCbwEeumzaB9mog3WhlZhqyySojYswohbYbVe84MTOZmRKycnBSms6g83eH5v32r7equ73dO8xDQUODNzczT94Z+KSlQNuNPp7j5Z18vMPd4Hvpeye+d4Lr+9Xm9rG/XzjvhcfHulfdm8uxP/KgcoCSeurvrvC+qw9XruvIr/y6JnDoHz74oLr4g+7omPock85znP40jm9i3x59+DM/rjHuJPsMXaEg6N+tgQYYr2JyXG2gyoP6GPyEFrviNoAhcIPqzrLC0XikV3G0bmZC6zFEQ62vrbOQagz0QbWnJyQMiesW665RTDO7Nd5bZZwu1tGbmmA31F7q6xf/l7+nzaOjWuPOOha5Ap7JQlDpjpwxIghqLN8yxtMjqpmdOwQBcGMN8NJ8dK+H/hvj034jc6ul85PjzC6ePKVsoqPIRFi/lAOWXb65E/39FwDPHz8lj3BzHN29bQoycaQObpYMY85oQzZUo5xu5HlXly9dUXAc8qUZYGWDrgp+NyI3BqSPz5OXlcxPhfPzXya7ePGiznMHfu7ceZ09e0anTp3UkSNH9OKLLxBpPq/nnntOL7/0kjx6PXPmFEfTe7Rz124oSeqwEallytgURI5JYywkK2Sxo9Gpzcq7Y6JSoxOTONZCY2PjGrCJEM8Y8+P01GwC4VCRH1BtbDBxvEOgIgLdtG1OxqYixzEbDf9/7P1nlGVZdt+J/fe59z4TPiIjva+sLO+ru6o90N4CaGJAACRAEiSHQzd+RrOktfRtvuiT9EEfpFlaWhotaTTSzHAokOIABNAE0Gi0qXZVXd679Ca8ee7eo9++772Il5ERkZGuqrq7Tpx9j9tn7332MfuYyEhaxhVzQ3eePKnz5y+wMcjlv+zl5UNsNlP6utHAKLJJaHJd315e0mHe8x+4+27VqxVVk1TGJs4Yr/635Z995mkNDVW1e/e0HnzoIeXMCcQrfZIYp1+T2bLuOjiul//y3+j8d/5YycI5+rUl78eIzi2r6OHPfEU/fXtOzdHDOtMaVmdojyIbmcXVttIK4yCtQNOoE8VXpdHstNV2Q86VeoJGjZKYm/bvO6D6MIYr5Go0F1V0VtRYnhMWX2qtcAW/opS5U9C/Pvxcjw4FbfY872OHBuN7ng3LKs8VE2xe3uKJyuflCgbex0+LG7bV1VV5HoIhX9cnjKWEdo2wEfI/4OMbgcJlc2agGLDme3ll2gscSJiZzLpABFWZCgtqsXYc+8Lv6Zv/1f9FK+G45k5dkrUvcYJn8xcX1cikTmVMquzi5nCXjuwf1bN/+T9J+TnV8iVVuWFx3fmfdXaZYLWJt03yulkF/V5NUtXaghZ9sTWqduoirXP9O+y0zgcFL3xQBNlUDu+cjbAp4haZDE7vlEEQ9MxMZuuwRe0rso2UmV1Rb52uBCuGAUhb+Wgg9WALnD69AkrtmKsDRIxoLUrZ3LJmfvCM3nr+GY3vGtGu3RNqs4BYnmjm9KzefueCiqldevLXvqjx4wcVWdTayBuZdM6uS7uQT4Dcf5llYUUL5y6pOb+kieERpruV0G0IDGlQ6NX1RaVAJgXkx3CGQrrIqfweFsxs96TySsrJzbq6kcmbSqBrObh0cTdD9MJGS0Nc9wblnP5WlWapXIZIuwIGPU0SRSZ0xRKduzyjz/3+31TIsjVqZiYzQCZnRJPAZ7oS6eojdnEp9ohZNxIJInVy8MxMP/jud1UbGyl1l7QpAQJIqAKZKizQUTWM4cGjRxWoF6JT2wk4YlRWyfSVr3xV3+X61/89cbcmeqS4gIkv5g4FpxCRZ2ZK0YtfqTdY3N/lWvi1117DgJ+S/1nTudlZtVttLXM6bTZWMWodjY+NagyjmyZB/kb9wAMP6K677uZUXOOkt6JKfUhiYYzGKTkblmG8YjKktDZZQlYb1+zCooZGRxTRewdjI9q6tLSEwdqnCm1YXFhwM17y63DdzNBUkdT0o2df0ENPPqqZuUsaZwPZ4r07YSw1mo1Sp/5vyiNjvdVqyMOlpUVO4w1uF5pqsokrOg1Oe8s6tGda9564QyNcSderFR06fFg1jFRjtanTvN+OItujjz6qgn6r14flm5wKV+0hBNXAr9WrbB6WGFNR+6qFVt9+Xq9//98qaczJfKy7XlFwGJrSf/y/+a/16Gd/XUce+7y+8+JpLXLS7KCPZidifBMMuAFiXEkmAbmkFeRvy0KiDB12ilBushP4JrWKIsM3tlaVclJP/F9YYKATtXX40H75rYRBxcygI48pJImqyJ0kQf6Lb7v37NbExIQOHjikXbv2aGZmXpWsCk8Xg3HNWDFq0gT/ysxTgJWjUuPjU4yPJUkBMCpRR0WpL58PrrcIDQcQrvSg9zNM/NC2vKhQe0h5/YDu+tW/rZn6HXrrzDkVrQVlxRL66VClIqWjEuNpdHyIjXlTL/3V/yALFxljTcojm6nEKRK/ljcQ+iCZmRYZk9/79ne0ODOnmBfaqfP2loCyXAtmVtLj2w1J75SW4w3WMyMFeP71gFm3nlk33HFd1iLJyl7VB9XRJES88nuzsjq1ndFg1aSjGfGgEzeCjUD2OgqFngbtak8ZLdEaaHsHnVpINEQn2fyyfvKnf6EXv/NddRbmOBHVNLxrWEtxmSvLmi4urmimleuJL39Fdzz5hNIRFjEWs4QJnHEFkzC+nbszLFiAI4vmHNemB/bv1949e1TnmnKJCRF8AIFU4sLfjUg5qYn7amEsKNyDc02ZyjgJnnn3jDq0p0l+HkwFFfFMYIjcCg8xmxjRPR95SBfmLqtA7kWuF2mOBL9IG33yVpJM/h92jE7vUrpnEjkQmLZIjkm8lMXKr38Kr9dfsHrFRju8bB18ektmpjanh4PHjmrp0qxavMsHJQr8cOhSMjKkXdwEvPH6G7rA9fKhkyfUcYOrHThTb+gEwqC//v5TSrOKpnfvVuGiyxTgj1cIRioqh3bO23DC2Mjpg8Zqg03c25qdm6NcbHiadFUsF/zh+pD279unY8eO6Y47jmt+YVZLy/Ocpht64MH7NT09pSp9PzQ0IlkAUilwJUv7ZCm+JqU1/KgqQxOqDo1pcaWhSeq1kMH/9n6KAc87Lb326stqNJYVya9hPD0/VIOGJsZ1dmZBTQZHZaym3Xv3qFaDLn1w8eJ5pWmiR3irX0R3/k5+6dIlbg2qJZ1Fxvry8oL8GnpiuKbjB/fp6IE9qnKyZ/eE8UtUrVR08PAR3XPvfWwmKoqMb//nZAH9VODTwMg3mk2aZ0rSTBNjU7Quw6C31YkdVYeDWhff0sV3X1PpzJSycUTROnz0uFQd0f1PfEZHH3hCf/ydH2t2taMlbqTcwIJa6lz0XgncsoTQVgiokTFZqQ1Df5RN4KgSDHJtGKMH7QQdZUWbN/V5NiiLqiSmlM1on56VgvQ/jEN0tcS4903b8PCwEmh3GId79+zDMC+i95aSkDJWgjL0GSBkpUwqncfJUotx/Phjj2s3c16l5JFvUYJwWYb+fOChQ29POffJ3+iNGubrEqHQZuBGoZbV1Un38tz2j7Tn5Cd1/sKCArcEGRvNqocFFKtDCsMjmpgakZbe0Dsv/BVrxZL8Kj86vRhh5UCw5o2YA0HpPe5QJmRmGmYDd+TuOzW0a4IZT/314i7SJt9Y8uoVUEUOvaR2UL+P+oEK0SFD72ZFck30wAgdSu0Q74UMyZtl8h7W78vtLIl7exyIek4XvMcBBpMcyLyRNvqgGgSGfEkpMCyTdkeRSfyn//O/1N76EFdUe1TfM6qskirnWtb/hOcrp07r0EMP6iNf/7LysREWTanDwhnpWGMCuSEPyG2kJeSVOxb7aQZ+FrSf97dsuK4KC41ZdyiAzloWVVCnzU7XF8eIEYnWUciM096Czp47r+P336dkdFQF9Qp04NSdj4mfaDRlE3D2vTEBAinnthl4qWkxLXTiYx+ROIlNTE7JDJrBSgp5p1DBCXnx8oJW0Mexhx9UDEEdFkekFyvFVeDVHQQZh66Y0LMoX1Sc6xqgQNdIweJ23yMP683X3xaNVQ6PcvOCHNzwYiQXdZmrzns/+pgqk2PqeCVzBtrWwRKe9DS4py4PpA/BAAAQAElEQVRc1JG77tJnfvVzGKiaEk7IbpACbUmAkEAKeYq8rYK+aPG++trrr+mtt95SQJ5pNjInTpzQY489pnvvvVeHDx/WgQMHOImNce1c1+XLF3Xhwjm9/dYbeuih+7Vn9y6uY90IBGVZpgRjQDMxCCkGMVFUAGgDjKORdgCnwjissiAXLOI5C/8qp/4EPYxw8mz43z1ng1HBwGZckVd5NshDTd/9ydM6eOcJnb54TqKtgfbs2Tutk3ed1PHjx3Tw0AHNzc5pkqvjmZkZLS4u6uLFC5yyOhpOUz3AFfxHH3hQ97AhqSWJMvhVK8hM3OkpCRjNuj7CO/kJTu0JaW9Tmyv/cdpp0EjcyME3Q1dZyBQx7JNc+UdkrTBJXvvR99San5G31ZTS+lyG4XVd58h8932P6jd+8w/059/9mYowxBNTEw2kEkoLeVPGaTsrokRNWcBDo1JVfXxclaEhBfj7eByqVwjaWp6/rJlzp9RYmhXXDyUtg2PBBiOqgE5UhDYMyv5e4nnBN5VVNkqB9puZQkh0xx0n9Pbb74ALbxPzlu21FTIGVzlnoeHjN0lStZkjy2zGqtVh8EvKJZ6FQvn8GZ177Uc8H80oZdPsvS/oac2R8Mmylgk/5Iw8HUT4NbhBq3ITEcOE9j/2DS2uZnr3jdfVmD2vYnWG9WqJeSMVbtCHxrT7yKSWzzyvzsV3Sn5+04NiVIKctq5wBt8uiJjWXIxRhUm7DuxTS4VCkmiT6mv4axHqrMU3i1yrfLM6tyjP23SjpMKNVlyvF4kCDCDGmBwig2gQXMNmRpmB+/PgaY+PCtrUlzZ6usz2NpiMidsHzy6LGVyxB7qWo1IftxsW1ChkTI5guSqkXvzp03r4wQe4wq1CviNxPV7lzW5uscnb6KIe/cIXVD28l11xohzLYpEQuTqWqM2kbzO2c/QuIS+hKYpAgY3CpTNntby0okq1LtYtGfXUcwUpsQga4NepHU4TPk/yvKWzFy5o+vhx3fmxJ5VzUjAmeYhSKIICcU/L628KUjlhjQpbgbouUh9yEA6a2DWtGKDPohiSRB1uIlqNttRJdPHCZd370MMqaK9YsH1ym5nwG8BKwqbuj8yHvgNpc/DiqFI+9CSc94uBN7prl05+/Al95zs/0DInkSbju7Xa0vypC3rq29/TR7/xZU3febxcUKLLQd3tvFFoMl9+VEB/76FDOsapfp4Tqp9WKS69848q6Ns2CzCbOxbaNk8rLa6p93DCuufee3Tffffp5Mm75O+ofuqtYKiCEuoUpSE/c/pdXTh3lsNsW3ffc5K8qnxTkNBmhmqJZ3CLtAtrUI4CT5PFtC1UwDNnA7HcXNUY/dDirtgYg1VOnn76P8UV/yibrWSlqYgxb0EnGxlVUt+tlbwmGxvSoiE7Y5Kmim4UrDU1OYHcd+oNFv1avSbBtFLN2GjQ1xhifxt//O77dGh0UilX24mPbyCAGCzIjZmZ6zAqEg7zhJDDu4MM1WpN9KRsZEjzXNlHaBuDPG+v0sSGOraq1956VZ1mR8Nju3Wwkqlz9h26vqK2RtVBSJ83BXQtsTL/+NFH9aWv/z39xfdfQOZ3lShT4FaiNXdOP/v2tzTMLs7yYYnNQESLRj+kPAG0kKdodWTI1lxd1syl81qan9XoUFXj3DgkbIpqGX1CP3e4eo/oW8SjcvlmosXTg5/KK1mFNqdKQooGEsrEFXtFU1NTOn/+vNI00JcdufO2oxVwCjZtPnY8N1GwtMyjWQohcjAwtZtLOv3j/0XVyz/SGz/9t8qsoyypyMy8EnoMhB439ODgSThYJK2y3GqpVpNVtXi66FQm9NhXf1Pp5LRee/cVrRarWm4v8SS4rAK9xnRceX1UY9myzj3/VzxxzMvQEVS7HrplxDsNsCtAJU/TuqMZXOlLVUs0mL+OcXXMwDTjC0QmwSCQ66Uys6sr3qaciBYHZejHr5ed99T11vnlwLdIOx0KQgePE93U32THb0L61HMvqc5AnhgaYZK2ZWmidm568+W3te/ICT36G19Xu56p3W6pHOEMCK05l8ehmwGZbqT3ffnbT+mNp57RCif/lIWkUiS9km4dx88xWKEKz1CowuIYlnKdef2s6gcOaO8998jywCRKMOABkLymgwadoTeHK2QbRNg6btTLKJ7n1BoVlFtQlcXZzMoFKsDR34cn9+9TxglMGHkjz71YDK8Eny4Qo26gcRYD73RBKW3oQqIUHRiVy26Xu4haHUw5p6BHv/IFffS3f11vYhife+FlvfX2KV3iCvnJT3xK+44fUw7/CKzXdxqbQyS7gFekXUTlV8czF87o4vkztK1TAtZbBX2QY8iEvGYJqIlSFuRKWtEoxivL0BDEzExSlH/LEN1Vqxlv4XM8QZzhen2Ok/Ad2rdvj2gUmOjDF7HyNBkxBKncOPq1tOs1gZJDkBRMChi0Vd6uJyYwrEnG1XBFmfNGz34d3uLtW/C0wqiR8d6daoUN4Peef0p7TxxSm/fzen1EfgVfq1U0MTmuNEvU4obBaV6+dFkjwyO6j1uFl15+UY88/JAOHtiPoZosbxdGuBGoMwZrGEdTkP8TRGygUvQgNxDCubDoAa+Efuh0OpQnmuek32EzUm72srS8lp3cd0CVfSf1/DuXtLSaYGwSFUWiWiGl6MUsQNAkJyaTb2gLjOVHP/lx/Z1/8Pf19PPP6aWnf6C4Mgt+S2+9+brOnDujrmMj5RoOUQm3aBEa/k8/81ZbSwsLahKOcwsxNb1HaWWINAbYcjZYLbqceY5OjRO6lMvIT7OgiYkxnieGFMx7RUpCkLcxRwnHjjH28rYWFuYUSZsZeKEEM5OQpcFV9+VLMxoeHgWHLPI8v81mpMm7fdWaGkW3tSyjJFeLeVGA5kBwtY9kATSRiHvnYzJkFpuBxan7dejL/0z77/20FudWWMdy5TzxsJSoE8ZVqUxoeHyvlk+/pPzy64psoUS7ZRB1cjcKXt1utPJ7Uy/SWofbwc1H7e2g+8GgyWA2M5mtQ3/XMxheS1jHdRwPYyyYEHRHOem7dAOT33rgeDsCk6z/05MPkspZYH1z/uxfPaWDo9NqLy6XO/Dl5YbeeOu0Dn78o0rvOKKcnbqxsMdokrwbHYjiI5MiQjNC34EsvMkskZnp4P6DUjQWu6rIlZlR7t7DUFIzJmbOqWAopLzFtvU219n77rxf937k02oUgepWnsSKGIXIilR3ILjaI49KjKuL1nKQRxitMm0sI+g5ZfMyf3FGvnBxXFDgmtFPif4b3AW7+YXZOe3jRJxjcQpkMm4mXAYnVdK54tNtWykH9C0gN21sdRos1i152heTsm4sPIpe0KnTJmhVAovTXfrI3/5Nffqf/309+Y9+T4/9wW8p3HdcDXTU8oqF2NgYIJm2d44usAK8QntZT/3FH2kf79FC+8ESRcpyDLlxR5OEOjRrygirnIozTn0WwQQSM2rAmIWcgUlcSpFnHt38+Ic/Us5J/oH77scAtpSwIQwYgoJTYgHfHIPX5ERdZyE3SUM8uRCUPrHQ1QH966d2N7hZSJSlKZJZuakINGIYI5uC2+D93is0uDF5993Teoc38aU0qjY+rqxaU7vRRJaOfLD4PztLkwwDtIixHtcozzWtdlOf+tSnND42jtGva3x0QgG6WVKBZ0Up+J52+St+PY4caQ+MNhk6kxiXyOQN8JuLLKvoxF0nyzll5HNAVjuparGd61d+55/rU7/xB5qxUS2P79KuO+4U0qlluauxBMkkoEgStWlLk7LK6Agn9K/qxR/+lfK5s+pgpPzZ4l/+y/+vCvog52mqjV5z4sH1bUEd9N0hz58ppvbu0xBv90prUsr8w4C2ufGSGIPWVsLGx1Sgyu46A1GN8gyWIUPebpPs50tV2ifavHffXl3CWLfp65xNFEpGbAaHRWXQ73DT4eXVCjzRA4US7YosNMNskNvVPXrlwiWlY3tk6aSKQF1t5YyaoYQ+hucY7czpoznvC29DqGr3Q9/QUnaEm4zTPBnOKVsCuO7PikxpOqKjRw/qZ9//N6q0z5ekkhAkxluZKD/G14FgwNMs5oPQkW7MQdLMZLYOEb4b4caIb13L6TOxaSO+x8+xkaKUpYwjk4c3AmjvRqp9WOdqDdjVWdeZY2byH383nGTX3ppb0urCkt5+6229cva0Hvr1r2hs3z4GMd0WE8ZFAgfi1FIJ6rn+ZDRdkS13QbvuP6mv/f7f0vLyClfWzfIqTFZILCKCqgEFC0Bg0Xv1ez/Wu6+d0snPfkYTD9yvyESsxExFCv8AfWppgImvFX5AK5hxcY2mrtu5DHmjUf650aGRERkLuP+Gf84pJM2MRa2jmcuXVfAO2UrQgeuu1+xecBVPl42aUmgpzM3one/9tX78r/5Qp77/fXXOnJFZS36ycB0w11ROPkk0RVmHhZE3+tA2CchbUUXHwAnyzYxrL8Agy8WC7BR0DUddGT+FmnPnlXZWNMyp1VgURVsChrNWG1Lqp08MVZJUVMnqyILe4TFI3GV1jlSTXzXPzFzSCy8+r0ol1WOPPqIquvPfhu7Qnwvzi92qVErow5xTaw1jG+lzLzBDJsDpBPq3gjHwX8AaGRqWTHKj5LyE8/gQb8JzM7NqMpZeffllnTt/Qfff/4B+9vJLSjBCOXSzNFW9VtPuXbsw1FWNcArft39/+Rva+xjPR44ekdFu/wXHz372s+Vv5TvdNM045TfVZCPQwgg0m025S6Hn+GUcI2fIaWZKQlAAhKuy8SNL/guFHdq4wlhqck3v/0a6SOtaqe3R1IkH9anf+j09+jd+U6tjo2qmUiuNnB5poUHEfeQDoU6Q2kCeBo3vntKdh3ex0b6kxdmLOnzocLkhefvNt+TtrFQraiCv61A4VM04MZnRd0nK3MmglSgnXhkaVrPdVLu5rNyfAYBYtNGaj6hcvkGQSQZvpAKnxY1Gi3f7Ffk/VVteXqSfq6rX62Xfu47KOlBQz9XZrFWRKUFXTsuzzUyetqSmOz71dd356d/WgfueVJP2pklFVzuE6FcGZ4B8iepZZrmqRZPtp/9OAQJXpnTyya9qqTOs1cuzSmbPKJs7q5SbnCSpKh/Zp8N7R/XSX/1P5bjy8STkkjtn5+EvGPia4tBvlsf70M+70TD0CW0asrhHQNuCax1gIesOWheFtAaAnu7T91IHM5PZzkDmNTaCZ14D4HtVrat4OoYjFkQAX7mJdX2XvrH7LcFnlIPE5IyMZ8AbTcyoB2mZWQmgXNObdXFRHRo2aIpdaqHFN87obGdZC2OZJh86qRO/8qQ+8c1vKAzX5H8kwVka1E3+k/B1YPIgW04hHlrIhlyiNG6AFqgRI/jmm2+oYIFsxZZyrvYaXKXGdlsVjMU8J/HTcwuafugBPfSlL8rqw1y/Rc4PUW7IC2TPoWOGDIBw3g4CGQJk5AUWT8PSRU4p3v9CDjmSgwYc6XUZY4lShELnfvaihqt1XwYYcwAAEABJREFUVTAEZsaCxyl6ZVmpohoLizr68H0yP53QbfiyzRTROfi4DhQ4ZxiSmReyU+f13He+rf2To3r0vrs1NVTVKz95SvPPvcxCxIoeE3b+VoKoWbYV/gX6bXBNSvOUhJR2msBkdIQyHsHNg4kLBV3LuT5cTwFD89aLP9MDvGdnGC9Bow8W6FfosaLDLyiC6ydtIpIL0YME2XL6rdPusEFb0unTp8pN2v333ic/lWXoqKAvRNuRVKJPHEwqjaXjuDxO0/MYykTpB/DcIC0szuvAof0q4B9QcFH2Z6Emp/EjGLJhDElreVnnzpwVFyT69tM/0izGfZS3UWMTVM9qGhsf5+3+vHZNTevhBx/SSH1ItUq1/J/osiTo6OHDtDxqsrzKTxWQLcLHKMsJC2+rG2oLKtviaeQLtD31fPCFbMwiBRoRyE/QX8GpeIpNxOjklPYfPqK77ntA9aFxNXi/7sQahhsjGKvUhKM3HClEXYcIzQgtAiWFmBfk0MDq2CEtXFpgk4EhVUOT9bZ+9RMP6fUXXtBrL7zKuAl66nuvanaeSvSpIXNEVnNijK3cmsrDilqRzQkyJsaIRk/WKTDIbeX+dIbcKFwJzB3SxJQmUWZMTq0qSVuqVhPaGpVAf/f0bp05fVqRPsrZDLguAq3y/ys+JIkq1Sr4GFDGgIFPLUXabXIdjCip7AF7iHWoUKfTVJB4RpNSnh+sqFCGjOQ53WhRJci1DRhKCibjZi1lsy/w22z4c0vUGZ/WR37j72olTOkSB5JG45zYE6vtdbllqkzv10S1rYWn/h+qdxbEW6Iq6DilHMp8aTN8DdiRjzvAAocWyKGPbWYys35yx6HT2Ck4UTMr+fh8c/C8rcDLd0rb8cJWhLzT6G0CWr41Uq/ECIFysBJqMwDlBr2V9DZWNjJ2AqBt653GJm0cbAsdoFIG42tac5tUWyvbSQRSzsZRk0JiTOvUS69p5twFffG3v6mjj7Hw7N+tdGpCbU4E4mqUeShj4ngdqguBeuApUwh0KVEzo8inA11ILG6ABjQuc8p94513WKRM6WpbQyw0xUpbF85c1M+efVEPfOwTOvaRx2UsxCpMCTSKEFkAC7ncDtrgjEVL3GdmLAcr5y7q0utvK2Jk3CiUskFjQ5Ve0srQ5fTr34RFx/8Xsr2c3FKMkdMN0K12ooqlVZ3BwOy9/2614GcxqKA2Iiq6UA4lny5Nikof+aZJ0LN/+R0d2jOtDm+GOVDHmB89fFCXXntLHa6J5S2FhoEfoVMAfSNt1CepyI+ZsYAZi3c3LEjngNfRNZxR7hvAS+fP681XntcU76hmBukgs+DUWdgLrTRY9HnuAJ213SXxGH1Ku0EiIhXoqpJVde7s2fJ/1vKTub87p4yZNCSKGEN/s82I+7uobyIcCq5+m41VDXFqY32mLSpBODNTwXjrMEZybmkcyFLgk3KidCPZYQORhKA6hqKSptp/4ABjQ/reMz/V3gMHMYDG5iioyqKehKBjR4/K/8LdKNfqMxcvae/uPch8Tgc4pVcqmYaHhqAf5P9k0v/Lz5ynlA5GzcsqyJhVqkrgI1xBmxTpBfSQBEamkUkjEE9llO/IMCdC3ovHMeS7MHaVIQwXbTpw6A41lhYkR6af01hB1kA/RgWpBII1b8Swo+BIiaUK1Qllk/thX1XqFVrzGk0b+syTD2qInfDbb76AYT2jH3z/JyqKVGlSV9GENvEEfgG5DTmE7CpMSUzhnSizFP17mwr6tA20FNF/dP2j65yxGrkaD6GjJMkVnDd0XE8m6eTJk/KTeY7OEI6crm+zOaiiu8XlJeolZDq2gZJJ8DaMpyGbkE3KUUsbnFyIphxUN9xSIZlDJOyBKBwAUwIKRh9DXrDlLiiDmowT+D2f/bsqdj+i82feVWP5jEJKKdUN3tPjY0oX39GbP/hXyuKy8ga3R0VHEnz49gOPbgdu/LYrv6LMSTtckXkDCaexU9iEPL29Se5A1k5pg+fDYaDmex/1DujDe8/dOaIFD95jMNg6xHLARyZmkJ9s3j51Svd+4qMa3r1LRRIwOIWMU1XIJWMR0EbneZFMB4IQgkKSyAIzhbR/18HgZkzoTMP79uh3/qN/rnxkXH/0h3+iZzkF/+Rnz+tf/em3tP+ee/Q3/8E/UOBUrFDpLjR5gL/WnZkE+Px3EM7bA5bqI6M6+8rrOvfqm2qcvqBXXnhRaZrQFiYo1eQA/qAPEDEKLEjDlYpe+dFPFTNTfWKEE0VNrF9cdZtis9Drb7yruz7zSTV5ozPkE/X6YFKZ0qbO5FfCczMzqvpvYPcMQ4Jx8mvd5aVlzc7Os5ijP+TxRaRUqxN1erQ3oY7nlcbE824QfBJHFvOUvpqaGNfLr7ysgrRK6Z0hbZWU0kafHw2MrpkpAT9IyGjd/qBOZPH2W5XLly7p/LlzXK0/qlqtopZfZ5qUc+UrDEJg4Y8s7NZps2gWSqiXc7oe5i01hU4CXdCRIEJfJf0VdHJg335l6MjLhKvSP4VvqthEFIxNqmqYDd/k3t26MD+rbGRII7Qppzw1jFlIVGMsHTt6TIEONjj4H8cJIWiCejWu+QNtq3EDs8wJfz/8Lly8yEVCodXlFcZORrszVbJMfnvh1+yIgb4weuVJNJcZVKHt+V2I6KCmNhsCP9l3MP4JY3BmbkbLq7lGRibo3jb13GQYVUxGTjmG6XtPiZwuCBcleIiyBF3c+ekv650zy+ioohAKhdaCKrakiZGoY4fG9PUvf0IVnsq+/9Sreuudef2AcHHBYFYRk06xPcq8rsv85AvNiK5K3jJ+GB20q6B/3BC3uYbP2Xi16ceCfjT6EUKSihIiaQdFcugM//2FDn0coZGEwI1WW+fZNJZ6ZvxQCW/A1d5zS7BE2FmMeUfRmjJDV4LB1VXKHKMNDmVi4MOrBW3MFIaP6NDHflfJ2DFdPvWmQmdVgSt5/wM68vExuVftS6/p9R/8S2X1Ffq2WVLxcSFzvg5l1qaf6OvgpiUf8Eya5bI73Kykvi7cLI21+mZGp+8MXPiroVBkYK4RvAWRSCdvDl1eXna9bMy6bfS6DtdX33tPCgTGBJBMuaQWo37k0B49+oVfVZwY1ZJfezMZffELbJEDuCa6i1A9R9PQlwECWADIcHlKAMfMoA6UvMScMLmLLBw5tPKhYT382c/ra3/v7+uBb3xdj37z1/Q7/8V/otqJI2pximmxVrAGUk+cHoTMRvU+EMVD+sopTnGB4XnzjTd0cNce7WPRbHC6LOhXC9aVx+XqASRKH5CdRkArsjNf0cqZ8zp4/IiwIt44JRiPfLWjN989p4c/93lVxnchV1VCN4JqH0zbOVOba/IRToYReXIWxjRL5afTBjJXOWEODdUhEAH0ioxO2swIrgaQbtgbNROLWl1c0hGumFc5QWqNTyAKgJOmmer1utyABtKuIyNMwU3Qp28GCtpx+p23y78BcP+992iIdhQs/vVKpgycNs8nuzj9JJzquH/nlLiinOeK9tKSOvBNXeuc/AI6cRBGJJEpgUfebEOvppQFN5BnBvdCooqSkClvddg0tJRxCp4+eEAz0Ny1f68WVpZKuY06w4yzB+67T653wcMNtnd3p52X1+pVNlZplsnB+6DOFfwEp+nllVV4pHJcQcehINFBPka7JykrFBmkkfw+qHSx3AyEJKHciAvD3tIw7/iHDt+hWmVEITiVQlfWM2qHDeB5ZCF7ZP75xuCOJ7+kYvSAFucbGs1cW6u8oS8qZzOywobBGg199Ru/r2MPYvQv17X7yMf10tu53jzf1MX5YS0u79ILL87o0kxD8ysr8n/SFzjmX2IT4+1x/Va4kQoYY6Pto4zLKhtJU+GCCKGBHLQueLf4Rmd6apda8O4wzoW83n8ZOuiwiQtJkLdV0OtC1FWOWy7JNxyJ6u0VgLfuuEo9X6Wuwu5lGKEDwQafGzwZ5+xc1K6O6NAX/65s7G69/PxrWp49pzw01U6M8T2kQ0cOaaT1up7/wR8qSdrMywbtcxn7sIH4h8krNBCuSL1vCe+s3iCl+26fGM5nM7h9HIXRjD55GNCG2fbFMnhYTkopodlDSpQyV0KWMo9SjGYEujKVdb1+N3nFN5JibZED0R35UCIbFAuJyd6oJLLjB8XdppLpaYmFt4UshaVyyC0p6SJ+GV7rU7jxYFEa37db75w/W57U7uXt1uul5MvgK5fccwbB87ys0Kk33lTG1fz4xIgKRqifrlqrTZ0+dVYPfPpXFKFd6SQ8Dwg9Ge0AtI2DdF/+wOJ47vxFFryWfMHrtJqcAlp6843XdejYUQ1zqixUsMjETaXchst1FTn1Dtemx48c0pkzp3QnV6QROfElnTLeS7jMvljT0LLfjMY4FBjnVd5+X3/tVZ3liv2O48e0e3pKKytcU1quxApV0kSzly9pcnwU1Xe4/CSf9olrzLy1qlqSqMCQRzYEuRsATnQCCt5d/V05Mkb8dBgQwAw9I5Pvnxw86XX87XxoYlQ/+dkzGPFFWTAFC+i10F13ndQnP/kJhtUQsscSXOZqLdOlSxe0b/8+RRpbDksx/Lhql5nGeXaYX1jQ0MiI/Kq343Igs/8xmNLeJAwM8KScWh0ZuuifWEt6EHQZxsbG1cHYF6QvX55TpPKefYeUhhQDX1CXNvG9Ph+0aqP6wu/9Q12cWdEFxuUimyIVw1qYzfXKixfgM6E9dzypRz77t/Wb//B/q49/7R+pvv8xPX+mqcnjn9D9n/pbOjVbVzPdpb/60Y91af6yctrwzE9+oud++lMtLy1qtbmihNupkFipzwSZExltFYAuGQdy53rogQdjY2NgUYBe6QRlSarx8Qn5ZqmAh7z/S4gg9X0vXtJEn0lTjXe/p7e+/9/rtef+jCGx2Ee8rjDVqnKu1drVRDHraHH8gPb/+j/XnZ/8khZnZ1UsLKkW6gqMmTTLNbJ3v2rN03r+qW+pynLY4TYCZco3OJH2OFyPAB9UXDP6cQPcrKzB7GqiZp4XZCzk1wbHc3y7AVkYQCw4KpdN4j0KkYkbex3XD81MZuvQQ73OwHn04TqrboJu1pWnL6OHV6JZmcTuMKALZRiO1pvvaPal1zV34RIDFFmgwUFZPrf8PS2zUE7c0AsVgiJAZkmr/LAwkYk+BnQfjLSplKGALuBxh7LO2scXsEJGOgHqLG61PFEtT5URJryhias/kS85/aAOMrYSaBMadRwCLAaB7NI7v4L+vOOB+3X8009q32ceVzY6IjNjXSlKnKs+FpVbgeEx1ZsdzXA9f/yeOzScS4FrXG9/x28pOP2l+1j8W6bo9KgnRRk/inYV2W6GUWpy/SKAptiwHHv0Yb320ttaOjOnS6+f0+kX3tW+XYc19vh9aiGHrC0ZJ56Svkpnrt8dAgzLOtt9zEwptzFnzj6tyzPnVeN06v+0yBctOQHaE+kD12cs45Jfmwo9CKNWcHNTxDbX889rYXFWBw/u1RuvNS8AABAASURBVIEDezlUt5X5SZE5lKUJV6wNTo9zLIyZcjZIKthGxCioKYfOyEhdTi/nKjd2msoBPhj4pi5zSpzgujww/goMopkpIlsb2iHNlKVVNVdbeuG5F/Wz51/U2XMXNDI0omGuzY9ySt+3d1pHDh9AlW3FdoO30gWldMX5c2dL/vML86oPDSFSoQjNAnBeAT2Pj4/rIifcmeZy+Ydf/C24w5U57CWXAwjopcCILp59Xq3LXN02ZqXmknxjUqAnv3lJwGuwERwfn1QtG9KF8/PatfugjPZIicpNCfwCeH0wM1hsBJ8LiUxYmFhXriHFiTv18G//F3pu5aBeOTeqtxeHNXTyy7r/N/53uvfv/e/VHL9DMckU04oqY6P63Nd/TR/55G9p8tB9aqQj+q1//L/SR774D/W13/wvFBdm2QQ8o+N7ptSYuazn0Ok75y/rez95Su+8+4qMRWTuwqLqyTC3KrkCQ7TC+Ji9eFmdELRKX6MOGX3rNzVNbsNybj5Qrhqc/Bdm55DdlJeLjdZdOd6Zl7aeJXpZKvQ2m8wRvx24dFYrF04PIuw4nscR+nZI0deUMKJ6p8bBZVwjBz+uE5/4bb1yZlFnz19SKxvWTKUusQ5N1ac1MvNjXf7Zv1a9aJVtLdiERMZHRLZIG/uwY0F+CRDD+9tGXxpMhhQO67JEogwwOo7IrfcG/bVBfPv4GPIbAzDjWjBh0fnOn/6Jzrz7pixv6dSpd5hnLGK0LgZTuagQN6D0DFgPfYIWRjlTEak9C+hidcskD8ncuS+rx3LimwhVdOMQsp4BD2zkAnEB0fkDUfACtvNrqg2JEhYCA0KSiOpUK3rglIgO+thRwWZn/t0zpUHPhzM1WfnTwqRGR6+8+47u+thH1MYY5egzIrOASPEm1NYpUxgFEjkZYcFAe5inhalHHtHlXeNaOLhbx7/2Re355JMs0BUwQlcjVInUIaE18PQtAtd7pM0vv/CcHn30IcZClBuycpGCYQQMadbZuTSFCgywG33/p1r+C29uZOs8iRw4uE8NFnBDJ+Zjm8VvlSvvFnn+B1gqWdZrh62RbKHvkEgdbgjk9RwYr0aYc1r3DQZ2ArlMLpeZURJVeFklU5Xr/Fq9ppGxMb3ONf/I+LDciEwND2k/uvW/p57GNviczlqrsOhwSoSGPwFwbTy9e1o1Qv8XGEU0WhwUkkSCjxLTEJu3+fl5pdWKUvglWaokSRUs8OZvqrLRy2fn1cEYLL/9M8288n1VGjOUtZSBl6RpuVmo1WpseJa4yk50/uKqTp27RHsKGYY5wBfG2qnzXwYrQq4iXdJyJSo58bC+9J/+H/Sl//L/rI/94/9ad37t97X34Y9riY1TnjCWrEvZe89Z3f/gw9z+jAnRNcoGo9EutPfQcR07+ZDuOLBfj9x/p+6965BqjMZf+ZXf0P0P/A1O+/v11jvSd596Sy+/eV45fdli01VjjRgKhZLVBVUB6zRKHVezDKOdq0M/BVrpc3IEXS6weUJ1ko+PPuhqF+jl0FnW6NA+zS0tKE2qGhuZ0A05bzSAqKiZPmaty9OCzUxdNnUnc/pvanbZ1LjwikYw5PnImIbZjO7ZvVutSy/r9DN/rGgtdWKiSFv44OMNiXL7Kl0/ZTOT2ZVw/VSurBGuTN5cyif8TsGs2xDZOk8zk5mtZ9yCmJmVNM22DmXXZhR9CDEiPdyIbWYy68JgmePmSUfp4qKe+df/VrtZYA4fOyjGtsZHR5UysB1/s6Fp1qXHd422MRMdvI7DZro2o0YPgoyFj7RErAvCOT8Hlbm6ylFdVwI0yoyrUNcyjJgDwYC/OkfyPAf1nEsSu7lzi3rn6We1jzd7rBYLLpO/kF7h/f3QvXcrnRxVsfFk0aOyo6CILFOJmvTDIW4OHvj4J3XfEx9X4ouqQlkWCfu0oqIKjNugnvtlNx9GTrUrqmK8GrxpJ2xcDAkMnioK9OE6AVzv5JmvyAASqdVc1Ruvv6IZrs9Xefs+fvQoUqNTlxVjHxin4hRbsOl5+umnGWtjcjIOEcETS5Rgxdtcq1c5RWeVCuUG2yioUBa0tIiBwHia00JvAlz3CRhJIW5MpAr1IoZjbN8enZuf1XKzoanRMR3bv18T3DSMVROtzF1WY3FOHTYVhmwL4AUEyTk1Hth/AJsdkMhkIcjMMEA5YaJqta79Bw+pTX9nlYqKgHzoweeOSTyv8EFPzZUl+Y1WmjfUXrqk5uIlwUyRDbMbfVNQkqRaXFjUwaN3qjp1UM+8+IZUziWVzta+gVg3RWQTb7IIPU6ZlXZVlfaQrMAoVSfUqexSO5tWEUeV5JnqGJ+M/ij7okcp9nTYxsgm9LuHIQ0yNhvp8AFl5MfmnPZODeu+Ow5r5fKi7rzvC/rKr/0TPfjkr+u3/8F/ydX943qXq/ynXzqtF1/htFxUlXbot5WGAs8jWHEZfdahb3M2TalMhg5H6kPy32+AW0+azYNIdq4EfU9q3wNP6NgTf0tHH/ua0rFp5mMsAZSb8AV1owpL1LQhDe27W3d+/Cs6vVLo0quvqdpZVRgZl6rDmti3VysLb+qtH/4LVUW+ogLjBAJr3ogNAslfWh9uRcv7i9310vKB43XMB5yZCLqg2+RgUfLokb8huftC92hsG7D4Jo2Wfvrd72qSE0jGAnv2tTd501zRYRZgY6HRFm5NtjWZ+xEPt6g0kL2G5fIOwhrOGsZaThlB5jK8kY/z2bae83QQC46YmmJSR8KoCnVf+ckzGsIIhKGq1GgraxRa4Ir00AP36uDdJzmrGLi6Pge72ANvWhGiVrIoDgEsWDBlBpQGe5Ay+M6k3weRRdlhEMXLbxaGhmpaWV7W8vKSQoIgEHQ+kStiX5C1xhA5PU4DAkYt9/dtFuoOi/fDDz+kDINaYNhcbDcYQl6P+zX2+FjXkLshNgZ/CEEFRkXEL126LBG2WPj9CrvNadI7xq+027xV1moVuUEQxiE6wAP1sQFJy5GbwLeJrK+++7aGOYlP8s594ugR7Rob0RCnqw7v+WnMFZFXbCx8g3Hm9BmNc4W+tLSsXbumJfibBRmLu0qqJjMrZWxh3C5y1d9qt+SGrw0N14Rf1vg7etsKqZaqk0pLHVODTm110BoyBTYOhhFT2VbKeYOujUzqm7/7B/rsl78mJfCUZBp0nnIYzOvHS84kfLwSUNNzHDuhb1J1lHLTYoBUyPUo2qEBZ2Zk2XpOSSAoDxXVJg6qitypGsrYLSX5imYvnVM7ZS7UMtV27dbQrkM6ft8n9fFf+R194df/fc3mY3r+jcuaW8zZWI2oReNzdOSbrJGREZ07c0b+ew+VLEWcghuSNhq2df6bxIy2eHaMmdrJpPLhQ+rU96gTkcPl9cIbBeoHJmNK59FEdFFIWaF0116d+Oxva6YyrXdfPavV9qpsZELF0Ij2HN7FCf0Fnf/ev1CWdmUPjGEXoUxBsxS5H3rBLyhcq1nhWgi3pryv6fWwnBLR030OdA0dLQcGPT1dFpR4ZWzDB/QNOVsknUcfNqI4EcB5UuRY4oMn1fOe6EMva6cBlHWOU8AYg3Jk7x41KlVloxM6dv99CmkCqy5hK/XQbWk3RzivLfWKxGwUKXVDrbkSyyut5XQja1mOMAjqJ0pqyOD4nuc1HDy9NTjm5qXUxdisUyXdo97HL9tCwtvri0YBvi/MYvEr5pd06dx57Tl+hNNYrpHKkJZnF7VUtLXv3rtYWAKnMUP6CEjrQyRKG/iQcYXvY3g3e9zxDQyXQRg+wb8LXupAId7U/dE6M5WsHGU7oO61vZUo/strvgCXdEUedH0kuPEcZOZ5lGqRE/Mbb7yugoX/wP59qnEFvdYOFOy6dVoBoz83M9P99+vQdWNYMuTjdDos+vsPHJRoWw6tHONXAvkrGOHhkSGlSYoILlCUoSODcCB84/VXuR1oaJZT9p/8+Z8prWa68+hxnTx+XCl9eok38RwD7HyyNMM4ZQqWKuNNtNHsaGoKw8ScyLKqQkhkxjIU1XXIE2XyzU2apuVvxM/MzIos2lwgQeSKulDHcuVJoYndkxrfM63pQye09+g9GpvayxQJgiIn9kgYsdvGNfu8zvjvqSRDSipVWkHTIGo9KBno2i6CsnbVHmIpD1k9X8jHdIc2+Dt2TlhAv1e4RRDUKTLVxw5J6bjyghN0LmG/tXT5XSXWoJy2Wq4OFJYbBU9NQ8o4yX/53/v7+uI3/4Eq0/fqL58+o5dfP6vLl+e1uLCiaQyk67nVWcHIL2monunsaegl5g3fFnwMWcmtosiGKZZtoF4/LCeSpxHoOr1RNxSBvhHzGcps9jpsHPLKET36ld9XNnGH3j51mc1brmqtpqRe09E7D2v+ne9p5uW/VjV0uJ3rIIkDirpO/h9UdB9JNyybURMIBDflu4vOTkhEkADrAYto2QCSrEHdNZUuEmBMQQcRV1kOJkiDvIwyM76AtnJ9Xv1wDY9lCSsCSUUGl6AleIp4mSYs0+R52qGLo+tzyN5YXuWQmWumKHTnZz+j6Y88ogYDNId2AbWyTQxoD4sY1YfoMnGlpyg8H3BFOwabS9KzHNNLS3A6fSio6fS89jrQdmrEHhS0tYjOo8QmQqKkdPVnjd8mKJFCh65AIJAu42tkrIz1ZfPrxxKf3JBHPc918D1scjpZkFmiwClrlhPr8fvv0UreVoG+8naUnIzDeoQ8zwe0tfNSurysVW+bEk+g33gFRMYDmHjhzGBUeqOekePq6eL027FZKHQq5N0WoP06Rtl/i71Wr6tgfJBV8kAIRVocfY70wI1zh7ftl15+kXfgmg4dPqjx0RG1Gqvyk6+B5/X60MaYtngT3z21S0kInGpS9V2apVpZXdUYJ2SjrFqtKiEv4TQ9yxt1VslU7Z3KQykUo5X+DCzsZm3tnp5SbbiuP/t331KSJjp25LDu3ndYRbOlJlftaSXpsQqIkyhJ6hoZnZaldd6LJ3Xh4qwmJqaVcCK1hPKQyixQxyQPzShLNMlJfwJYXFxUQE4zH7sqeSYJRpA2rrLxyNgw1Kp11eojSpKKsqwiM5PQIgKwiagqoXx+YYUhmYKTCgRBtAxNoffjMdPmzvODDEzjm0ToACY3eFXlVlcbyFWFK/QZVwLPvQacGbWBfpYxDpO8ImWTqh3+qOaWvQ1DqtIX+cIFpaszGG+nWVClUIoxNovwMPIzjPo+HX3gc/rV3/gP1Un36I13Z/X2u5c1c3lJE2NTaneaajSXlIS2Ll44pZwxFFlntga0xviPyBitIxQmY9PSbYdRCJQJD7Wl25p+ZGRLOc8QBZuYoqgp5EOqFcNSZ1h3fPyLPCU8qZeefUXthSXl/meTKxlX/fdq9rk/0szrP2DD2KRbW0jRIYwlbCnIB7Rgo37o0BuTlG4wNOEQbozCei0zk9aT14yZOVtDdh8xdASxa1a6UYSSBTwYvBtJUNQdBJThNxbfkrQr9+STj+muT/D29PCDamf8aFWIAAAQAElEQVSpfMcelagwL3U2LomHV4JdmVxL+SBgRq2lPxCRrYS9hnC+RgTeTpNVrlGbTSUsYBUWy9HakN7mdKexYRmnKLOEURKU3yAf1j551c01jZBesMUgsLImOLfaF1GHDh7Uo48+SncyRmlhQV6BUfY+9pO35+acmp21G+d3T53SGNfmu6enNTyMbnwu9cBxfFZ5CEEtzM1hdKcVkqTMWmtH2VZpaWlJQ0NDGIdUFXScZRW5UTx37pyyLKPVTg0J0Euw7li1kpJkiem555/VxUsX9OCDD2pibBwj0RFHJk7dE9q1Z7cmkTHLasg5pSwdVrU6Ui7ge/YdVIvrfP+vO4Xz5oUAP0vg6XxMBj8XM0F2l3F2dlYhJECghrPJVfDMkAXTKobe/9jPEtf2fsPRxUtl0JOBa0EdDEcyPK6VZl5u4qIKuZHSDTqLEN5BXaMRDtuheosyNnLRoHngES365n9lkXNxVDsyLxrnldQ4gdIPLFhyfDBLkpAXewFF6vvTxVd+95/pK3/7P9Ghkx/V88+9odguZOih4Jmj3W7I1Aa3U9a91sdpXwvn1pQbcjk3eoW+Ehu+8YN3Yry/oOdeP6+i0VQ9ZTNT2aWD3PwsvvzvtHD6Z8oTqUnbNspgGzN+idI+Nm66uWYms2sAE8+AkplJ5j8W/KvtnBmYwI3i+MJYAgtlBFgzS1JmJvV3z2XOrf/kkGyz8Fm9KqtksGaBpM1kE4d97+tpByRCHyonbFnkmZ4TqYfsa/Ibg998okpmdk3Qps7IdSAY9D3agv4aDJYPxF2vbnxM3Z+BomtEaQ+tTND/EG177cc/1TSnxKxSkbEArbIwLxct3fn4I4psgFRIBm6Ej67HQVvU0zb1zJC9B9roTDLGrEMwk4O2dVQoeXm4LaJYupQkQX/+59/SKFfaYrEueG+NbsyVl+UFV9+RW5sONxNvv/0mV49NBk2usZFhRRboxIKSkCjAKqG+h5yFy+vLpflF7ZneDdmu1gLyJ8iWEDabbYzsqLhRh4/3hanClffi4pLuu+ceToWMVQyEsLQB5QeXiffr5sqqVhaX9a0//VN9+y/+XI+zETmwb4+WlxY0PzeroeEhVetDSunHmKQaGt+lytC4QhV506pm5+ZLeer1YQUMeJJUFCzhVoKZQl8Z8WBpWWac1pMs0yjjYnh0TEvwZgogLyqIUgdj3kIHIU2hKZkFBXThzwc5OkMJyoOUQzOrT+jg4Xt0eXaF1nAD5W1Tz8FXMnWdhw7d1HvxNe83IKfd7XRIhx94UsuNjlyPk7vHdfHs82rbAm1EbvDiJkIVtMfMtBpHZMNHdOcjn9V9T35FTz17mi6soYSghGbNz19Qp7W81tpNSF2VZWYyuxKuQrqJDKNHjfo+PgvGxGpRUV6f1p4TH9HDH/+6Tl9saWmZVnM1Xx/ONMyt0Jln/liN88+Lvb/o4hLUd6A6PYd+1vsdmtlVOjS7Om8nckYfA4PApOjnuS52QmNrHNOaoLq9bofU6U2mrIDIQGEWqIRe7TKPuMmUsPP3BcDMdFscZCNgiJQUUuqQR19n5PmIcBVbxxX4FkwOG3G8466q9D5mIKVcRkRGz7ouZxiJzsqK5k6f0eTEOHWjkk6h86dO64677lR7tC5u2aAbMOZGeVCpN2LvqS8b1+fYS7g4/awrwi0Lelhev6Bvg3784x/JQE9TljR0ER3UNeRuxOVjmIm7yDt5CEF1ruOPHDmqnMU7Ah2MfAFEjG4Ez09gOVfP/pvMFQxqhQ2kj33n2GNeBnOc2v0kV/hmAR5+beu8yity5sTqaoNqBbhRCeNQyPTDH35fr77yip566ilFtfWrn/2U9u/fozmMuJFTqaRsCDDELK0RME7l1dEJxVpNoVZXA+N7mtuWlUZDYxPk0+4WG4ROjpHieJlg/CtZRRXk9puBlKtzb1OtlpXPCnNzM5zo2cwgVaVakZDLjXbKc0CFm4UkTcvNzurKgtrNFeWdVXV4EmgDC1z9j07u1113P6SQBK7dqa+u8/G0DrTEjAIHgtIPxsuMW/qJ8OsY41pBY1pW7eB9aoZhibzhkZoWLr1NO1bRsAZcJO6gMj9nbORmKjd03EJ0knEdevBzeuxLv6+X/e8pLDU0NjqCIV9SGnIZ/WkqtJ2zsrD7LaMlp9iN3vIvqzILX6GEtmZaDUNaaUm1qWO647Ev6vSFFSWNZbUqIxqdGNaBw/v15lP/RrOv/DXjNJbSuKSBMYEaVIpa5v5yfcL2zXVFXQ2RgeCLjYcqFyAmJHldLV6NX/KIqHsAjMHqIJlYh3oQCb2+SmdmMutCmbHtJ4LrIMJuHap6AvBmmiQAGSKgAWdG/kB6Y9RLN4N1vEh0I6xPli47U4B/gJdjsn5tMeZMhm5EpV4NmZkk9CTXcFdHvtCRvPUevs77CtiCixly4UtZaFQswTO2BzaTLCdSE0N04Y03tXvvtDIW7Q65837dno5p5NAJqZOw8UlYpBJ0F2Rmcv2ZWRk3I9SA2yi7bKBw66iZyWwAQGVtYQNBBGH9N7ojxrPBO3NpSBUFNoW2CZC1pY9KOCJFjKE6c6q0TumJB45I3EKIeeTV6F1OqkUJnp7D8J47d161alXTuyZpf6SMt0Lmm2+Gik6b01dHObqMftRGTp+bu3fvwrhRVqYjEkcnJ++r0hhSv4BnQblDC73vmpqiTqukb3Qmoiplo/HsMz/R7OVzWl44q5X5M3rgvjtVrZjmZi+oheH0m4JKmgomSrOKsnRUaTIiXlDgZ3I+M7MzGuU6/uKlS6ph4JutlloY+ML7LCSSj3nAQlBIEhnMzYyNS0cj3FzMsmlwOQs2LoZBTtioZGxuUm4COkNV2VBFeeyo0VhUu7Ggzuq88iYn2s6y5ucvq8Lb+30feRwRo9qtttx1NSLyrgTRu1wREbTULfF+JnobfCkD5H28FTaiItsjVfZpmX1LNU1UyyWbX1AopVTPRVIO3WQgMHLcmFsRmTOmYImOHb9bX/ub/0g/eX1ZT700qzdPrWhmboXWFUAsods+XeEQh2z/OlBkLkRBxH3ksxMAbQe+pAQbp+6/Q2NIVWVcpoynjqWqTh3S0Y9+Xc9dRjdLi0qSqhI2b/t313T5jT/X0vnvaikuqZNFpdZQuTENJiJ42xRkek+dz7lI/2wLzLedCGVmMhsA2mrWTYdtCfgI2wx6gjFT8XRHKQjhZrieVzIxvtcCUG7UO5+S/LocZVLGT5+oIS/jFHnxxMGlyJVN0PWbfH2gFbRZLIBQACOqgJ+vQyTw0CFdrv5rIdlr3uRCRJQeiUSSUZKHBKXvVxPlVwC4V6SFKysT3jbvTAdha0bm8iJPgUIJaBS+jBiVNgJZ7sl2/SVLTb37wksamZooF/wKV+LnL13W/kcf1CoLdiDtYPDogogBtg7qu1KZFHQxyPU4wVXehdsIjgQ+vqzuyT7QLjciC7zNei03BDlG09urErlfyUNdw2FIyl9AyrkmXlFFnB6b8wybvKc05wDAs1rFOMHn1Kl31Wo1NDU1WXKLLHQgwyeyaAMeizn6yxnPuXxCM79Z9BIMfHfUgtKtUkZUntLMkQQvFcjSBrejzJ80vBnlE0sUdlU/+P539eqrL+vcmVNcp8/q0Ufu5wQuzc9dVGCRH6pVlDot6rloFU7hldqQ0rSKvFyBY1wokt8u7Nu/X76RqNZrSlisA8YqlnOiKx6otCOWYGaE6AWZh4bqShkP/vsCFTY1DTYeXi9kmSrDo0ow6givCE6BELFoq+hgDbkFSNGdYbxrWVXsW5Q7ExcIuu4j8TUgwzVSQswQCpBrlILb6WFo9EWHEWGhzq3UYxjdVfnmbNfkmC6/+zrcXRcFIWKVMgVqEEd+VMUY8qLIB0AHCfnRgkYO3K8v/+4/0Wq6W0fu+YiyOnON+pHeiWCLUAPOdZFTNw9Rkf4V5THSj4DH5c6oeS1wvB0C1ODlyFGJolLkRwQZA7CVS9Wxfbr7I5/XW+eWtbqaK2PMDg2NsMmr67Wnv6Vw+Tn6e4WjAH1lXtNpfcAgIs92QPHNelp/kyRug+4ii1kJdKxLx7DyYIfQ1xjoLlsfGJTkbPBeuCFrLdmnE1WwuHV8YDOATQUYuQrSfOVkjUlTystC0eLE4XFd5eDlAw1wymXxWqRMXfUp6QzgQEHGTx9xoKifdZtCg64DwRbeBuQajF6F7joEkk6uy8+/ot3jk6oN19Vcbersu6dVGRtWPj2iJqes6ISi/KtBR1Y5Mjy8qnAQsYxb+V37wFv05zo4FYc1jKsigUXFqfi/Cc95py2QveB6+CrEHWSUtDB+L7/4kp579lkMY1Yu2hF6fuqUChkLaY4hf+stbi12T+vee+8RllqBcRbMVDYBkX18RMacWylf2hMvwLBHrJYxh4KJOlaCmcmdmZWG3lORRTOCl3PdXnDijaSdlpct8g7+rW/9GTL+TPv27uZKfa9OnLiD4kJL8/MquCIfxiiPDNUUqevGNiRBFlJZgjROBNoCsjST/yU319nBg4eUkk6TRElIZCHIDQjN6YVUNICOdR14/VqtWm4C/Lf5XcYA/YJ2ln85jvpVTudJVlNuqSytQCdFTlPeaKtosHFa7Wg4GZbliQRdDbiS70DalRsZH+24qpXGvKL8FO9YfaTBeD/vFoRO1gFS6fQhRRuWSGfVXHPnXqU9q5QwNlx+rtIlb0sgDw8e3yu8Zzn2cpFp79G79Xf+0T/Xb/6tP1BtdFKFJYDr3eTktMEVZDdY35LQwnA2lDA+upwo2IB7q5M+hAdp+ljxcTDCOnHs0S/ohVdOK3aCQqhrdGxadx7aqze+/0daffNHKnxuMt68TWYDsjrRQRhk8F7FXZzt4Ebl8I7u1e32US9xzaBX0czQl5XoRsx9mbjBjxlUgH71SIcMgg/qftnOQgOtC2Ymsw0gK8vNvPkOJAe8N9OhnE1MbFYBZSwetrSshTff1ixQNFZlDJBSTgQsWEBffe1V+f/DbOb0BwiWUZMplCBJXWfdYOALSYkFuqSLHkQNBzNwS9C6o7yPt124XuFGY/DuybEdBStxxNc06OJa0rVasDiwQbq0oNULM9p75LD8z06urCyrmQXd9eRjvJt1T5hdPcjXc2iqhCjSG4DkFt4Z98FRIj3lFAoSgyBfw7WVS0LQyOiohoaHlWKAkiRREsIm6M5rs3xHhbd3LmDmeNLjjz6miCGMjB2HHAPZ4c27ID0/Pyc/kU7tmvLKCsG6owdlYutljBHXj3wMYPj9uj1nMYtukB0kGbhreML1+EavA3hdh2pWKXXbWFmhXaYzp0/re3/9Hb377jvau3ePDh08oMcfe0RVrjeXlpaUgr1vereqnK4NjWZpouH6sOqcyv0X0NrIkSNDAQ9vl//xmgp15xcWNDo6hiDeBwSooScSiX6/kukttSA3+K5NMyt1scg1a4fnBDfqriPn0UEPEcOW1oYVuQ0Y3bVXKaf1UB+VqdzeeAAAEABJREFU//b6u6cvqtkGozIkCxUJ2l0g2vPWC1EYMZeto2brsr7/w29xY7Gqbr5wXhZpsYckb4NHZVIyquGxA2o12UjYqir5nC5dOgW3DryNMEVZKb1giOYa6oNRRhElESiAJGGzSJtdT51OoZCkPRpd3LLCwMeiqCWMvdRZPq+zr3xXy5deVmoNiZp8NvfU265480rXyjUVeVTibWADMzRxTI995pt69dQColRUCYmSEHTs4D4tvPhtvfXDP+VU3+GmCT2ViuzT7ws3GPbLbn9oZuj0GgDOTiTpz93NwrATAo5TVr7h3nIlOpXbBTdDv1/XQwdkNMYKwJerzEJVHv8uPvO8vvXf/N914a9/rHPf/amab5xj4EQ6SSpYkM1MMzMzGhsfKwcTVK7pSxYlhUHUSMKBYIM3cM1sQ+57mdxcrisk2EQ8NtLCrqgrepRxTfrMX3xHBzAScbiiJJeWG03d/cmPqjGUqtYRC1iU1AeieE8RXLd3kXyR8oo5mzODbkKfpUCCMUgoSIFNvQsNmJlSjFbK1W6apiyKW02dLaSEr7fH55Ewdo3lOWWJSxKhm6rS+8UvIaz/Rbjl5WUd4Fq64MTe4W25zVVxp8NJEyNZ0kDY7mayUMDQ5xj0dsvfeCkoPUYHXDeuXlZQHtkklEV8XB8lEPd6GYv8pYsX9Ud//Ef6w//fH2qFzep9D94vhzRLtYgR91unkaEhTYyNyZCrRp0qMIQRr1ZqtKMKZFCkpfAy8/ZJZ86d0zSnex8DlWpVZjTSocQc/LjMsSxPQuDmPFNWyZRwEh8fG1WOHjL07+3p60Ay+W+sNzlO7tp/UEW1pmWM1hLyJeNTOvbgIwqEbfTr1/BmJjNT363H+jn0R5aomk3oyY9+VrJU5aZEXedt8JN7N3V7viuNQnsP3amFhWU2uisar0VdPv+WZOtGCi1Julp64VzrpoLSHDPu0FHCTVciQvIDhs5KADkCG3ygkSP069zZN9lwP68zr/6lFmfe3YB1ZdL7g967MvMWpzodU2XXCT346d/QqXMLWphbUbU+prGRmvbu36Ohiz/Vs9//YzYeOZxjOS8kj5P8JfBh2zbyZhmZJA4i7uBxBzFM1qAss61JeZEvZg4bsMxMZluAbAO2OEjkJYhBqZIe74IRYFGOJVCHwVhW9IFayhaow1DzAbzGyzEKPlEWHEQIUN1zC4uqppla5y7or/6b/5sWf/aiPvLY/aofmFSFq+Cw0pY5bfDMqCTpscce08EDBxlE8CtlgWc/hHc54AkTdX/MgqyEROZhgE4CIcDMZGYkYg8I3MPTLJGV4PVNZltAL7/P16s7mK3je7oE6MpBViav/JQauTJrQ8rMZAbINpRI3RZElTql7c/9xfd0xA359KhEO5oLqxrdvUuqV5X6KcpMKXRYzxXQCckeDXUXVnTYb5MxDg2aZuu60Jpzzi57BCsqpS8YCEq5fn37uz/S2e/8WBeeflEZ+UXRWa9FE3wIOQj+Dh5PMQhpxukOmRFhDd/MZGaknZ8D0at8oWiR00RFz3znT3Tp9W9LYUERI9thU1EAWUarobOyvKLpqSmlLKiZ3wLIoBZFE5WkQSGohBrv1ZFF2ttUQ64ahszMZGYlPgO05Jm7sOSZeb48mypRbsQ7rSZhUz/68VP6F3/4L3To+GHt5jT+4CMPaXL3hBpFU6t5Q4GNR86GK20X4LdUQY5KSBVJryw14JnxHq2SLs0Ut7RlH7bZgFS5jp9fXNDk1ISardUuDrKY+CFEIhkGuwyNLxBoZLePCzGbNMwmYm5uVhE9Ge0BRV5emGGiqgq1ETWUKE8zqT6k2ZWmznGtnh16RCcf/4ryUFekL70fo3CWyIAA9QANh0SMEwgXbAQq6HOY031I/Nq+ooIL54IyA8fKdaekAqHb4LO6ahN7tdzsKOemZpj+Hl16V2lo0o4VtZPFMnQ9OHdDFAePO5As54nHDZ0Ysium6kIis62BjpYsyDgRZ/UpnV6YUaQPR7hZUelQQgzQWofoikGPIt/jDiXqjj9I7DrtQ1kPPnIgwfykQTLmX4cTejZ8VEef+D0txkOaO3NZraQqseHZffSghjsv6dWf/pGS2FLMWwo8FUDhCm9mMrsSrkB4nxJmV8pktrN0X1x6pB/dPoxMIIftsT5opXb9AhlGJ3bUajTUPnte3/k//rc6wc5+et8udVoN7eIKb4jT99DRfUxryPs47CndT2zkyPjx8EPoaiBFR76IWjDNX7iohcuXMRi7FTm9tVmcL64uaf/x4ywQLJVMXNAVfWJ3q9+Sb4CoG/NhFp53n3paw1mmCqe+1uy8Lr/6thr0+3aMzKxXvDHsZV8zMBYYU3PxsiZHEz1w311CHTIzrhIxkCza/kt258+dl/+yW5IkWl1dQSeSeizLwOehonwu+kk5SRO54dOmjkaTbzAyK2uTgmQv2u50dOrMGQz5j7hS/oGe+NgT8qeEJz/5MVkanAvILaUsjDXLVUeJGXqqozu6Ta1WR2lSw9COc/6JrLe5GsybgpsHr11gBFYWFzU+OqRWc1XjnOjdUOb0e3m6Rhpvh4PfOng7zLrCeTnMHUNmppzr9Ybrg5wM/o4rgcvAwqvAQCmkslDhtDaiBTYYrXZGe6Z5KjgsFIa+C8lMrg9d5dAVbTPPj3wxfvQMZnBVlbikLDblv4yJUhQYQ452uyCtdmQ8WwyPHFROm5M056aEk/GFV1XRitIiqNLJrsHeaHO4Bs7mxdFM7WiaOPSgHvr439E9T/4dJfX9ovs3r0Cu96ED0dvuI/INj07ojsc+p5nKYZ1755xU1JhfHR06cEDt0z/VpRf/khvSVrnRu+0CfUAYXLO3zawU1cyYB1bGt/p4Zzr0yz3eBXIidR2I3gofmVUlbUIzK2Uz64ZMS5+7JfR5mfXLqNlbEPtlV4ZRVbQypaCf/L//pfZMj+vQ4f0sUsvyReDspYs6szArjQ+zeBXw6NJzGiYj2Ahkbekd9+rCsl1xnXY37a26GvcDkLO9CDQxRZfGCTSstvTsD57SPfffrZyVIdAPl2bmNHXXcTVTsWDn0PJ2olNiW/nBYVTqhjHgNfpgZjIbAHXjIo8O07tvvyXzOmwYatWKFjjxkbEVu5vOd3kNs1DDCCxffFONxTNw7/RYxvIquY0xP3v6lCYnxxGxUIHBK9jYFDEv06W8nkaPkZNjxJrmGGMjT+VYKaCJseIroMIpxiwo4XTvGwM/IZ+/cEHPPf+83nrrLb1z5rT+X//j/0fvnjurBa7UP/elL2piekqrnaZaGGElcGQe5Ajfyk3NPKhdJGobHcXJ0bhWzzi5VtjcZpyaEUFYVFWSrDzVGacicQrPVxZ04dS7qtDfebuBLgvl0G+32xj4hnIMf5om5Ett/8VCYh3a5xuVnDDQhqLURaG9e/ao2cCYJUEJUK/XFZJEZkHBKlKsKMaMTXeQ2ZB2T51QNZvidEv/l3rysWXgARpwZBvtVA8SwqgEGnzbc2rPvK5KPq+IziPtCJRJG2jo1rmIThQS7ZreLTpDznOaZ4aXf/A/qH3uLdXzprLQhqFxy2JlqFsmD8rABOZa1Sq3MkNTR7GTY2qFQPd6mTZ3fTE2L73BXIjSFyrbRlxd55tBM5NVR3XisS9p912f1+p8E3krynhiuevEMc2+87SWX/uukmZLPt7MoqjSJaAoFNcFdZ0Z9DZAt+S9+0bk2hZYL7eTJmxXeO0ylKICNA8BPPKQ7vkr0kamA8Gt8IO0newgOP1yEHhkA3g9z+qHHt8ArlBLos5eOq9V3goXOUnWwT9/8YIutVf15Bc/qwYLUkS5kVUsEq63e1AQj28gfkUSolekewmyza5Vt4f7gQgQuFRAPxwUKqrF4pOyEL7x1I+1f2RMw1Nj6mCkchb0ZU5yIwf3Klarit5nTmKtuicc1jLKyFU5njEIJdbAB1WWxYz2oppo9Mg+neN9WHnUmcuXdODkHaqWC/RAnVsZhTnNlzBOi+ffVd6YKY1RkMm7eWVlRQsL8zpy5LBGR0ZkLJzO3kwKLEIel0x+kxHdmLthKlS6yPjDOhGHSb8PqOO/UFjBoC8tLVJT5e9znL9wTv6X5P7yr76tP/vLf6caJ+ax6QndcfcJhWompUHclMqfQxJOvytcwdfGp7X/5EPad/JBDe0/ptVQlyrDSlhIQ4U419pt2pUkiZIQ0KIpqFCB4S5aKyowvqvzsxobqvMGnijNUhl4ZiYLJlmB1AW3JBXKM4WQkGYGxi4YzUox9g7DI3W12s2yPGGTUqCHwOYhcvUa6csQU5oAn8qIOlyxHzp4j5IwhHqCYklPOHiWGiHa82iWGIz4emlg0xIVqJfrpWe+rzee/67On3pVlYzNgjlGAuat8+Wwh2yksSXkqZTkujh3SmrnMto1xEbw4PRBvf2TP1Hz8ssKVesJYJQbccAJEbsZb9BI4JUVGTcAKVfVwyKpyHv9dnQNnTpsh3NjZUa1LiAacnjS5KNG9EXIhjW67wHNGnN6Zol+zsTI0f5941o+9ZyWfvbvlCamNmtNnudU7nvvbwDS3faRT5zv++cRB+EZd4iwWZzs7TwjdrviXtlAI11RDuscwTHn7GEPPOmAsl3h0gAB3azr0nLyJZQfaK73NIkuzqZse0WbllHTfY7czVqqh7/5VV1EQ3/59HP68VuntO/Bh/Txr/L+liaqMrG15rYj2i9bE5Ra/TjRtd7zeA/KKnzwnuP6dvD4rYAraDmPPlw38V47vP97UHZDj44vTAWLdQ1ld87PqFhY1h13HFWC0RDTcbXV0rEH75Px5hU5+ZkvoLYujMu5Buo5ivGCZBe0Mxeh28F4rHCavePxR5VM79KrMxjyB+9VOjEqwxiUXbEzcutYpTC95GC8l+UBrBW5Kp25+KrOnHpWE2NVlfJjYNI0VbPZVJpm8sVmFeOXsPiY6xMdBVScoB8FDInH0V075OoASYAMNIyTK0d5ZQEjA06wVAnX32++dUY/+snzeu2ts/rRM89q7+EDqk+OaO+xA3rgkQf0xCeelKWmpMoC6FUBT8dgKizV9O7DOnDgDhWhpotsujrDdU3uO6hCGM20ooDssCvVZoYwyJJ3WnRtWwXv7OJkVzRXNDU20tukJEqQMYSgJHEw2g2tJFEIiYx8uYt8zGRmPdqm8vcH4Dc2NMR1aqFmo6Xl1QaySKHIVbC5lrXU7KwAhYbHDmp0bBpCeCtkHgAqKZYRPs4IcF33gVxFx6ZOUqjCe39TQcu0p5OvQCeUBkPEdFMOvtoAazJkEuOxyQ0gosss5fBgitkIN4XDeu35b0utC+S35ad2Cy11EsmN0k2J1KtstDcpUiVsauAqlfqAgVwvutptkX014o3nuKb6tV2cMm2FBHSSik5+7KuauvPjunBpXgU3G/67JLtHM7Uw6Gee/pbSlXNKxdhkrHW4vYmkIjcQvskrLJa6K2nq59eFnYhudKKZdVGZsNfvXUYAABAASURBVGzXiNN0lEBPr8XNTGZ0P9qOgDEouuB5kUmwPWhHzsBCbOiXg4zQeUmeb3yDzAgdtM5XPUeJzMpvL+fKIMrICHR70KHHH9Gv/1f/mb7xn/3n+uI//meavPsB2dAY5Va2zDFVOo8FYh4SlL4f74eeGfkArjcHDcTLNMV4M+q495C0ozn4wHPwrOsBM5PZgC5g63ToDVGyDuA43bIsguSJLYFyl9nBhVvD6+a7IZcKGSdHm1nQz/76ezqAMfFr3ALj5flNL5sc5QK6AqSS+YIRRJeWUChCAUCWUibSLm9Yl5g6uqZDIvlCV1hQGqqqjk7qro9/TI9/7SuaOnFcHYxIZJKbrs+ZWSlJv1aZ8rw1kMw8V6zNi/rhj/+NxkajksSUc6WcZhnPNxgkjNGQ/3vt2JGpkFlOxbYsdDjheryqsam9ajQxWuAWLN4xttXmHVoYsXqtppTN5TM/e0k/e/Z1ffd7z+vcXFOvvLOkyQMPavrwvXr0E5/SXHtJR+69U4fvvgN64wqVRCFzSCVkanASX8FAyjKNju7S7j1HlRJPo6lSm1RbdYoC79A13vOXlZeLZlSaJDL6xg25y9TCgBcYde/jhTk2cWygarU6+IXyIkrgikU4cjtT+EaE2gJM6uJw0idarhdt9NRxaHeUQ6fTXFaCngJjJ6SBPUwuv7Ho8EzRaK9oBXjx9Xe099DdqnAbkLNgC32a06cd5rxLgIOPXYcy3ZPLs4GEMVfEoOP3Pak9d31UB+95SJbmMmhEMzBugTd4Aj5XSkCOCCSWSGyeEuZJi5WmzfNBMjopYzNlI6MaGQ4689L3lAX6gA2MQlMd+g9xb4FQZe8Itj1oQDOQiUzENvPmukUnZsR6sBneDeUZrPsAATSGhiSfz2WccZRzi9FKMg0dekzJ6D4tzC0qYZ4YI3YPJ/Sh+Zf14l/+j5p5/YdaPPuyQntRgfkTxVxjfBTK9Yvg6KX1ZvQXzPWca8UiimXJZWJ53Wth/7yUWzSlOaopApMkUTFaU1KvKkkTRV+MKPeBdNPtsa2pmE8QwHmYkQI8/sGE9XZ0m8S4YJKFGFVrFzr14ss68RBXniNViUW5vbyqZU7pQ7wPV5TKMLIqV48baN06620rl2h8QrkK0LcxUbBM6vVlmW3alsb1FcJMDrQsmGqdJVWtozHePguMlevJ34XdmFV5t69UUoUAh1DwyWVugNBhC/3l6Ojy3Ious0g9/ZOfQKujDAOntunFF19X01L99OW3NNuq6WO/+rsamX5YreH9+szX/319/tf+A9V2Hdbp+cuyOqf/EJXWMiVAzmKWM3f9Pb3RbKvZ7ChJRnWQ0/jk1J7S8DZ4915eaWv/rsd1/8nPaolnp6F6RUbdDsa/YDPBpFDAmAT6O+ZsMlot5VxpXr48Q3cXMjP2HO0yL7rxjuo5jxS9uAcGKc+TInJ1MN550VFB6L+QurK0AL0WBrwjU1sJEOE5NLqHWKJTZ+Z07I7HNTl9XOO79naXaHQINbxRx5wJ0OVBZMB384w+M9oWfFzEEeXZHu058ICUj1Df75jAMzdwhAO1bzTqVNaAQeFGnQZq+cxrOnv6Rdn4pOrDB1Sr15Wx+atUKvLfFXjthWe0fOFN+ZiJChinKEMXNyrHxnoRPcSNme9zmi7RRhgUKSRB+x7+qjrJXl2+vKQ2yulU2xrmwHDyyLSKi89r9pl/pcUX/hdpgeeu3BSKNtqL8rGL+vXz7EJfeJ8UJWCsynCTgWFmMnNYq8aksxIkD7vdb+Y4pnVnMktkFmTmcVsvusGYmZW0ZMxTZO3L7KGRacZ3ADZj47iRRWOwzEg4EDAoWDLY/bdSU4NFqgNuO2dxgW63pY61EQIZDk7FQ5I34Q1D0K9uZjKzfvL2hJA3s+vks97OIJ8YbPAIMwt680dPi3VeQ5ySOpzWQpooTVLNXrqsqQP7VWHDZDKWT9eo0SYHgmt4x3KuoSermcmsC3HDePCFaTNyZka2US8ARvzWem+RGzVn8+1//d9ryHIxhGT+g5HyP0saQsIiXVXBwmJWURqGtLjY0szlFZ09O6dzs8uy2qhefvOUDhy/W6ttwzAGPc0J/AfPvq3q9N3685++o9XaAf3m3//PNXzoAX32b/yBHvvolzW9/051soreunRGkXFszO16tcriZYrBVK3XMBTDvC8XKtDZ5K7dOnLwfmXppArenIWckTsTY9Nz6fIrmp3FeKius2culu0QztvnBjrQWDc29ayqKv3r+ZdmLmty1xR9a0oqGXK3qOeGuGDxLKCu0sAXKMXHRMpTQwV5a+BWs1RJkKrkVSt1VdnwiI2A0YZljHqnvazAtbdvhkanjtDOEa0Ww6oNH9XDj31OU7sPSpYoOgQI0V6ZYfDI1tauMKmdSFGJTBW1Y8amoEa8LtdJBCGiq60p3ERJDDAObKIKZZWaKsAwRjwge5K4PJLHsyzV0d1jWn4HY18wpizQpx0YR+CX2zdQwf6PfE2doSOan1/UxVah5aFdaozsUnX3fk0eOqTVlYt66ft/pOrqJZTVVtJG7wXRzXy5Gdys4NbnmZnMtoftuNKK9WKzLqH1nJ3E0J6j9YIyymDffMCbF992cN59uF5m3gzmazmhO2jH4++N1F1JS7lZsMoQPbKqrHVwF+OD/TVXICL6CePi6VO6jBEa2zutejuqygK53GlpYXlZJ++5T1gNuW7d2PaqUfMXwPsCgOEWZswbOHPpojoL57RrvK5IWS5azMnVjZWXO14EN7ERtRvD+smP3tQ9d39M58831Yop790v6MlPf06VsUnNrkY9/9asbOqEHvv87+jTf/M/1K987Z/oK9/8Z2oFTh8JPMqFf4SNQQNzNKOH7jyi8WFOmUHiQkIj46MaHR1lg4Xxq9aUYYB3796r3dN7NTw0pSytyTCC8s6xCH5FIV3W6up5VarS0HAVHDcg0OOWoaAtBWM2hW+WZbIQ1G61NTMzh2HCYDOOPd+NPk1f62AzGGDAOtw+NDnNF+D5uDczmZmcXsompJKmqqSZAkYtsGsouCJtt5a1uDCjwEajY3VdmlvV7n0nFLLdGhndL6NNNzKm2FNpOZP8HTWopaCmgrWQOQdcgRRy7S0RJ0dlg26EU1l504/zrtCW0Ymj0vwFNVZPK0Y32s4HOayjWtpWXDrPZsclSNgcSaZfbudjp5U2lNcqOv74V5VM3q+pNGU7uiSzVeXMyZwBXJ8Y15AWdOr7/5p8k9GfPn69/s+zBrldiAyUWDaq3xAzGgiUA8gH0QD40OnjSeAplF+54w4kDuxwXDklyDP74IjXD2bwGoA+BXJlZv1k2RY5PxZNbQeOU9YyucxrEMlE1KQjpQ7MbqNdRjvFAhcBD20gNJnWHZXXJrjHvSTwcZwesIBpE3AZBC8N0KN3VOqQhU436cxMZrZOBZpRLBJAX1dmURaiRCjX35qetMFBp2wDYYnjbc2hXyhwgqq0cr343R/p7sceUGV0SKuJqcWJTa2gM2+eUefAmDrQL6gbS4iKcHBQSRed9UM5DwoHvOM5Rw8HssuomckMgIS3xdtUtgV+/TDS5hJQ+pp++/y2C0sO238ii4b/glqBtR6yoGf/3f9V+w9M0KwC45ariB11YhNoa6XRUoNdY5sl5+zlhl5887LueuTTmuvUdGqu0K59T+q++7+Aob1fc/Nj2nP8c/rUr/1H+sKv/2MdvvejanJSn5reI4uJQgjyYeq/FFXQhznp3IY0NHJM+w/eo5y82siIRD9YSNTGCAsDPDQyouGRSWXZpHyzYfRVB+O8vNxQwFhiVhW46m/wjtvhhuoCmxP/DfYVyiP9HDn95Fz754WpSbyN7Tt3fkaTU7uU8Tx16NgRpSyqaZbS9oLxLEU2dqLNaagQC8hu8uv0Tqepdhvd+PU9WAbNnNsw/638xYUFmZmWueqPjJncIhgVrbYu6MzZFR05/hi9apym2yqoB7LK6SSTaIEIPe0gK7TuDIGCIMdba1SdeU+OrKgraw/Ln9xCebVujNkE894SB2KFcm1ABioW0HPdUWmd7LYxODDODAglWClhkORPH75rKkYntdiMyjtDEjdYygv5hihYoVCJurBwQa0mhipKSZ7KyoZBYFMPEvW0HQicTetunmlmMtseZJvXvTIXJHSgmwRjjGb5CE2sS0Nj2s08+unlisKlRdW5bhlig5m2Okp4yprYPaoGtztv/vWfqNq+WOreZTLGlctc0C4FkxnAvLErQN18yvReOKNftuy3qK5sko+dNXHMrBRyLeNakasGj1HDFN1IACS6PnaD9+rr7K6SYVvmXbklQtpkQOiBeR4Q0U1ZTvzqUBucS7Ah64p6G8v6aded0J8Di4TrcDNSffTbGJbNdfrmn51DzgTIWCfnX3xTh/fvVxipSRBz/RkGZH5+QUdO3Km8mskXrQ7G1Bu8zmY9pp9jF1gYE67SL7z7oprLZzjNVmhvTovoY66w806qYFUlXHsXlTE9+/oSJ4k79Kmv/44e/dTX9dNXLuihJ7+k+x/7uO665yGtrHZ08t6H9fVv/i0Nj++X0mEVGFpUDU33PlAcPA6YJAtSyHT23Iz++N/+hbJsVC2Mf2TRNAXlGAcDZ2R0jGvsIckSRcsJIwa1raH6qJK0huEyBqTJDfYYuLt274FsRVmlIn8qWFltQLdNnY7anQLDXcHItJVyCso4+Q+NjKjVasO/gpEtVNDnUdAEAuOlAp00SeTPMGax5C/1x3+hxHHSTPsZT1QpbxVE22OsKcnqGPdl7dq1XxMTuxlKUQZ9Byjo+pw5eXHCgYbTiWX1wug7S6R0WWmYxeCvuHSlYc8tBcfrOS4QjfSN+PV6CbcrRVHTyQc+psU24ySjrAPtDlrhFiNh41bJalpaQQ5vK9KolBw8beWov1XRL1C+Ma4NNbi68nRI9z7xRb0zU8iWF9nwdOjbQmL+JcyfA4cOyP9VwNN/9t+q8db3VIuL1KacdTeJKFvE9UF3/X6NyL6JrF1DWGxSsl0WGtxQ7JPJYUN2NzmA7jgO3QK+A2WkVI5TXYejM8rxfR1V+qjO2qGfHgzLeeqFQBkfLLwVcejeCjK3lgZC4cs+2DT0zMAiaoBknPZyDPa5517SkSOHVLAGxnZbIj9gPOaXFjVxjPfMgnoYlegzT79ozljwpVre1LNP/ZGOHNqrZmtVQomdTlDOqTsJEyzGptffXtKlpWF99bf+qR7+xFc1PH1MRTapJz71JT3xiS8qD6ly5mtayaSAniUMZptTfSE/pZHseusGa1/SBj/Weq7HV3XfvY9I+ahWlnIsQsr0MCWcwGu1qoIlyp2JJM9rNhsYVhazYMoL+EAn0E9133gwt7JaXcrSEnILauUd3sNzDHtLVQx4Xhr0DGNf1fjUVEkDEvioLAmKeS4+gK8xHTYLfhJflQV4Wo4hJR/BDd40El/IjX3GlbvLUZBvvGWfP7/MJmlEM5dWdOzoCWSGp4uwAAAQAElEQVRP5GuXSofS4Kg10A5d6OFFtYtlxbCqSjGv9qVXNPvan+vMT/+lwoVnlEbeW61JG1i5kDVye2nOslf7hoJo0DOZJWx4Khrac1JzrRG1/RcNGUsF86jAmPsbYGLDqtWnFJIqfenV0FkZuyHOvxiVzHWQ05ZCZlLCrc/IxH7d9clv6K13TqnV7iiwwc6YU1k6omZzVSNjhSZ2dXTmxe/p1b/4n9U89Swn9XnWsZYMY+501seUPtCOuWEyszUhXfA+rGVuG/G6PgGspGO2HpZjiwHep+dhnxRYJX6ZBsdxvdyhX2ZGzEFWTtJYTpqCeEE1r0TwHnvn6nBttjvDGqRDa2XGFxjMvz3xa8tn5rJIfLcEgSMLGIMcA9Bm4ZNe/v4Pdfc9J1W0WuoAOdez8gV/eVVN7mDjWJ1qqYxrMZOPHfWcEToQ/Bz7xDIlGO3lc6e1MvsKC3ND/tYbfbEuKrR4VKfPtvT25aiPf+739JnP/y0ZBtySIXATyVIN1UcxglK04EuKIrW8x4oY0ZvJzMADhCNu6v6QKr2nyJJR/+TJk/r0p74gs3G98/YFyk0Fi1pgc1AUkUWtrSRJFKDjp2PPr2LkCwxUB5AvkhjQTnmVLuXgKU3ltwp56MoYSIeQqFqtq82iWRsaUo7UaaUi3ydg8shvyQ1Th6v0WLRl6mDT22q2VtRuLKrVWS3HkLjDDhh8gyckGDq5XJaCfJFR4T38/PlZPf3j1zQzOysfXseOnyjrRvWdEekD0R158L2PHLzNSUshLGvu9FP68b/5P2nh1e8rm39LF1/+tp796/+n0tV3VFVDQq6CXooxsDbthJFLOQj9OvBHKwptFYF4uluH7/qs3nz1tNrNBW475pWSXUkyXTo/r6GhvUq5bSnHiKFhyvqUfjnDKEMPFoqy+TEmjJuKsol9Ovzwp/XumbM8mawq5A0VRVOytlzX1VrQ4X1TqjUv65Vv/6FeBYrZU8oZg/0Ojcw7fcAdU/EDLmEpXuS7Ecja0tuWJR8W9DWAPhn4/dSNhL7mFag6QidllRnOMj337b9WhUU9mRzFkLdVnsp5/wwhamlhTsdP3KG8krIk+9BzgIAcbkSCD2advMUJoNPRd/7sf9G+XcPy6+nV1bYuzy7qlTfP6C9/8Jz2n3hcX/2d/1j1PYd5g40Y04oMqxfYsBqGwdCQlQtIlOvXdU2PlQ32eBnZwcdKgy2M3rIeePBJjY3tU+E8ULmfyIUB8o3DxPi0lleWlGNkvdx5wRneBShR7C/U4WTYYjPmv/AWnTe0p3ZPa2JqUjk0U07rK5x2LsxckhvzicmpkpfL712cpoky+p5qKthMOERMvtRSZHFlv0d+IJ6DXshoaMmHUIoyAwhXGlFTu0/qa7/2e3rz7XN65LGPK6Rc4RtYPZC76J/rASpQX3LtSwW3BHlrRs/98I/1kQeO6OTxk9p/6KQOMobv2hP13J//d9LSWSWMbTMfy9qZox00TiVoExeaiqHD7UtVB+75pA4ce1zP/Ox5LS/Oq7GyoNdff0Pzy9K9H/ksp03q04dCL10gvakvG7ZpyS9OpvcfUOqC9rpeGDsdjPLwiSc0Rd/NXbqkzDDkbMJM3PjEVFWea4ybj4mpCR2747DGw6Je++4f6tybL0rNJdTaEtSUc7PoRr2Ekoc+AM4lczFMV41AM5OZA5MKRUQHmVSiOvpGMMq6vmxkjDKzK0CGPsj38oLdtofdGt2vmcnMuomrvpGcHpiHJNf8xnS/wGkhZ9mZW4Rle/r4H5zQzEpdmF0dut4G4YaktkIqQVs4o7M26GwLTM/2X0Jyg26c2jrvXtTyzLz233enFpvL4iZUmYyFPlegPUuthqaOHlDrqn50SrcBGLvaagyo10bk2xHnUmd93W0R9gilFnXx7OsqOrMaG9mvxbmo5uqwZuZSHX7oU/rGP/lPdeiJTymmo1IYkjjJizo5i0veXyTQl4LJrAvqubJJvbj6MlFvLd7PI3TcHNyY1DB+BzHke7V3751aXl5RkqTIxxzvVLV76qgWFla0vDqntGpKMLpJmsrtUx7banKSaXGaTrnmxtpSr5BvNCwJpSn2f/aWcJLvhKhljHIYzrTASbs+XJPLIEXBSUaYUKfCpi8YKQy62DxEeHTaq6rVDmhsdD+yLChvNzDqEXY546eQ1FEIUOEt+fxMVXtOfkV3P/5lPf7431C1vkvRy4JJ0DUjJM5X7oxlog+e3hRAdlnhKBoH9KS+8LIma6bFvKJOkilkw2o3akgzpOn6qs6+/kMZbaDpsLYStJWjT0DulpbMGIOybrr8elqgVGCeqQi5mgi+7xN/U5/8yv9a7bhPjfawRqYf1D2f+X01J++QmcmkErStA2urudDP3wEVBBMC7hy2GJslDcaDbqXjJK4SUqj2dGmFDFhRTXvu+7zOzZsunLmkTmNVKT9DcVRjnRF1spqajP2cvg6TQ9p/eErp23+lxoscTvL5chxG9MQlDOMSLRRREZsGo9vv+2MF/toI6verMce0tTMzmQGyrZFuoMSV4Lv/66pqzEjv/DL0mr2053nyQ7hODfT1t6GaZ2/I2i5p6N+YsP7b69/+1p/pxInj5cB3Y+ALrPmiGoI6S6saZudbGR1Rnd2wfFBuR/jnuCzhnfWVV76ryb11nZ+/rCXaulJM6olP/w3d/+BnNDF+WKkNM6tSGWUqp2EgbaSNljuEMvR5XJDsw3V2DzS6PkK92Yp65NEn1Gh2tLTMaSNkGhmapiTRmTNvqu0GVG2xTAEsWHyTxDiRtJXTx2mtIjOEwfs6FiHtuAV9XMqHyBcuXVTIUo1NjksY/2a7yaJXdAF6VClpJEmiEIIngULBomrDdU1M7uYGZ1kGLpzRR0e+UQyFuBmIWuDNf2r3IehPyqg/MjYm31TEXg3XlwNEb8pHBaWVmi5cvChDtuFRDHi+KlkL6ChjQ3Lw4AGdOXdGZVuui2kBjR7QTm1wsCtzYvml3aEiHbxXRz//TzX98X+oQ5/+HeWT++kR1x90wLMSqIHh0iY0Kf7l8G7MlaAC1w36QBfGOCmUqlGZ0kNf/fuaW0pVWV2VVaIaWVArjCqC4woyMzm+KWjIgi4//Weaf+0lgSphwPUBdt7iUjw3sH0oM67z45O6X78fmqGYDbBGFj27QTeztax+pF9/LfQOQbFmicxDFg+tVYNQv+KH4Q1rIDJQS2CVLvWOzrciFo3eLheNQkmUEtaTxXdO6+Ce3aqUC77Kxc4Xa/M+axd6+9Rpje7ezSnLeLcymW0OztPHhUMpB/J43s8DdLgnNjOdPvO63nn3Fa3wdnx+KWopTOuTX/tdTR25V6qwcGDAY97qGirMpHHOuxJyWXCICmZKAA/NrtSZduDM50sJGcY60dPPvKi5+YaWV3I1gUoY1cXzF1inuteJ83Pz4GHQiwIDnKvg9JxhlIP3N1fpSbWipFqjgyvKQyLV6sqTRB0WQ6tW1eIqssNYGh4bVwwGSP7M0Ol0oOU0I+3WGghcAzrNtpaW5lUdGlPNddQppNhRtJZSyvKVtpaXCsVkQmNTB5Wk3CxAPzDech8jsUdTVzojfzDH0w6DeWvxDZEkpFpZZtG3XHmxgvFsqt1ZkYWWvAEuQ5U2C2eMc4Id+gCeARs9bd6YRTpwHIz0g/+PdZ20zk1JwZiICkhE8Yd+owZ6GytTpIQxgyH356sYEuXDu3Xgzsd18dwC6xBjiyv3NtcqPoTKHvEq1DK6KElMo4cP6/xP/1T5zOtK5NfzkpmVEAn1AXKIvLU0Zl2ht8bYWQlU1hDNSAFlBorzRdvMyuSHn/dPA9drOKN3GeCTxP+O9ZkXX9P+vfsUmQBGvwZmQ2CBd2jNrSgbG9Hk3r2l4TfZjTUUumwjmKJEbozCba3lf8XM5XvlldekpKo3Ts3proc+r2/8e/+xYm1UrUTK3ShaBw045MhTAOveelHXofkKQ2tVQq/ghgNTmtZ05MgJ7dl7WFllWDNcrddqExjPqmq1qLQSMOBdBqUcrmYMbXTD7iHyWJIo4VRaGRpSqGDQka1ITMZpvEM8G6orJgFamYz+d4NnpJM0UaDV6jnrhWXAJqHdbvP+64tlovGJ3eo4TzfmYsHNo+bmFrkzSNVKhnX0rgfhJJlZGRbIpdvgWq2WTt51l2r1iprNJeRbJlwkXGGD0tb87KxqbG4K5Isx3AYJuiRdV9gbiXGj0GYfUahMl5NQv3DOzFt8881y9URooS3GXluVYpX1p61dJx/kSn1aK+cva7SzqGjzytlctxpNFWyczExFkqkzPqqwb1rTB/fo6b/475S1L8nCumxR6/Gbl/bmKYT+Ij4Y3jBZb5vDVQRotkUxCqVyN1nI1tIsfzFXt0xbOIhGwEs9dJCn++AFkpldBdrGmXXx+yilDoScvQyKiXm6INwOHAeUHfqSDwvQTsJBkmZdec264WDZ1nGXbRA2xzQLMkA92nBYQyzQiUP3RN6nJXIjC2yhYrWhlaUldViUxcLti3dkMfauDiEpu3ZkalJFGtQxkU2fl7WvDp2pqffTk8Xz1qDHvl9zLf86IyWHkr7kY9FByLQl+Ji7FjCmC07nzzz7uhr5lD71+d/RvQ9/WpbWVGDYYOReweDpvMDXlg4kGcaVljJWiKDH2AXqlKXIYw7gaSugXLhIWMHw7JqeVqUyrg5vwPsOPqxJrqwvXrysajqsaiWTfAzQj2ZFyUu4nNN2G8OWlwudVFhU7jj0p4ACnKSaaXF5SX5yH50Yl2G85Ube250wtgjNrJQS9NLTOtJRfJSlFVVZBqgo47QbqkEFJ+BCmS7yLPDWuWW9dXZVJ+7nmSCnJtUiUFaGQAT6cRP8ANEWAyTwS5BrvQRt5cxxIqVRRZ4rTJxQVr9TnYVMRUPqtBoKRVOdlQWdvrCs0cnDUM7kvLzmFQAtM5NZD5DJFESqB8hZlkUZOjWjxCQ5lB+PdIHuK/uDBVuOG4MROvRpmCTAEbXuzExmtxh67ZBMugZYD3cwlMvoUNbVmjMzmVmZNrMybrYelgXX+qBHFCWHKDFWDXZBAX4OIrOTjejoo7/CTVBHRaetHCNf46ZnqF5XShhFHfQbGIcpc6LKQWT3eKqLr/9UVXDNDMoRICRuZjLbGkC8Zd5sAx/ZGu2wFrvJiEG0D5uSMgk5NOjIkkOZ152ZZfTKDxh0hNYwSXt8Lc/Tuk3OaXun3Sby7xXZgQG+ztLb5tDP8bihWetndEOSroEuRHUNuhd1c6igc6++qf13HFVaqzJ7IrvbQk0/aXG12uaKdKHZ0O79+7mkKtRmEHhN+WczcNLw9GBb6NfdFmkHhc5rDSA6qKvBuDf0GhAwWI7yzd/82/o7//A/1533PSHLavJr2UCBxYRvQCgAIxNJicVOZWhy181jMSGvjPs4L4HSCODXxTLWLJPK8i1C8AUto7hwYxxMJ+58SHms6+Q9T+rizEW98voL7MGqijx8Z5xIPgOOOQAAEABJREFUxIk472CwWOgip86UDVmWppLcbEuRnwKArJyuoC0+586fL/t+ZGTES8miAATH942rmOOl7Fp33ZZKZqbQbCkyVlYxmM12SxWu8Fdbdc3bqKYOPayHn/iaaiPc/vCGHLVWU5G6Ir0jQKQSVds4hHTqCe1eTXbpwN1f1PzihC6eWVKx1NbZ18/o1bcuaOjgI1zZfkRmmbyNdIYGwVnpCuc5AJ5KlBDBqw/klPU9LKFbEIn7BspADD5eaG80MkmrBA04L3AYyLqlUafdAxfiWlDK18O/Kr6FYI6+RdHOsl1jEW5ApEYJgVuxVIWlytMhVfef0O77P65TFzmtR247fOPmbaGW+8A8CZHx3vIdZqEsSXXh7VcV3JjT2y6ik6UrYPDB8MEHocMHQ5xrSOHauwbKrS3uaqb7vbWUd0rttvN2nTrsVKABPF/w0tWW5k+dVWW0LkuCEiaE/9OsDpMjYTE8d/a82kMVZePj1Aw+T5gKRLfxBpaZbYrhRsFh08L3ObPwNieJ9u7fJ6wjiweGz6SAfktAPkM/DoqBwgRduBb7ENbSoN5yH1XwYxofP6Ann/ys3HD84CffUXUk1bkL5zATFXHQVhFb6nQa6rQbXCs35NfNrvOyS0yl83TO7YuHDsbiN8TVO42iDXDCcHu+Ixv96aEgEEJQIHTDXuY5NotmVmEjSDxvL8t4H1aRaGa+0DMvXNDJBz6txz75Fe0/cg+bkApYrjf01yXgLPuxWxq63CGYOiO7dPfnvqnp449pcWVYe/Z/RI9+8T/QwQe/pE46hUyJvAcRTGuOPl+LXxWxq3LKDNu8EkOmLN74uTp/gK4jb0h61s8DGNp0fytkNYg4DOqq0+5oRXVV73xS51draizNiQEvY8z60PSxbOa1CoZpoYLxOTw8olmeVUR+m/qQxRvlBB8Q76uHykGI7GaGrOvgk9HhAyIrYgxMYFK3yputt5nYGtmy7XSw91gslbRW9N5FmN8ux7XghgQqR7jr1GEnFNAO8viAiVbIWMxPPf2C9k/vVpKlandaiuhSCko70hLvnCmT4I5HH+Z6PcrIB0EcAHWjzsxkZjda/fbWQyzvpwSDXqAbj/cZmlkpd3+hMOulB8I+7mBotgFPvoAwGhmXTt9hEH/zeCTbweumxGuq1qZVcPqeoY+GuSrOsl2qBJ4D8gbvh6uK3Ckbb7TBOJmwmAl+iKKoQoigcgz02mgh6OLFi1pZWdHuPXvkvzvgtwBu7M268rucDmYuA1R4jvDNT1EgV0k7KC/YGF46rcXL5xVU0Rtvzevhj35dQ9PHlI7uUky5zsa4losukkRzKXzsOpBAqo0e6nK8jfk7SRsNNRBjYmoMTyl74Mva88V/rpHHv6kwfCebtV3KYw2MBIhgE7j3jRot0HqOrnAukMMVmZ6I/rlhQLUys3VQV9eu9zXQzfG4YeF2UNFldLQyvI1iWhoUkoqKZEonv/HbenfOtMShJOX2Ke8w3l1v6Cky7iNj08d+nSv41VXmRasps65eJQ91y5zzuhZsxyyY9TofwbZDvJGyiEK69W5jz3QZrH/NF5serPFfL77xmN141fe65qAOttjt34hIoVyAuguna8MY+O0LMxoaH2HpNV43g4pKojyldGFFZ197S9N3HFa7XsGYBxn1KbmlvbJlO26TDrbkd6sKjLnisrvRLOHahNfn2Xa40C2LA1RToKLnX3hRJ09+lFP6b2nvvofVWmqxCnSAlhTakhvyUMhcHo+zVgjHEkYfdk8sTtXMtLi4qBE2biPDw2wGcrGwgKnyVOMLlJmV6SaLYYsTf7uzKr/KjyyYYKksZeFsry7plRef09lzF3Xirkd1/OTj6gQpD7kK68jM5eooup5Kitf4uOwqJA93WkfrrpDxNFSVX8+myapCWGAsS0EdVbhBSKIv/g5CpvV628ZKWQqVMinqRlxELge4Ut1HQICSEX9P/e1l5v11ha5uDbukHHNttRlTtepeHfrV39OZuRW9e+q0zEzWY8NwLGOtFritlkZGRmVctyf++yBom1FJeQTeZ9/TE9PkakH8WsHh6pLNcrwxDExdDT5RCwa7K8X156BSVa6uzUBbOpfHIULM4UrEngze8VcWbJOijuNvhCvaAU4pr6tpM3kH87Zh9R4URZQb0XV3gdiCIcZUfmroQ9m2Lm7s6fWqkJOTAQnrlXGkLqBR8I5UZ029+OKrGpoYYoBLSUhUSatKWoUucLX+47Nv6uSXPq3arnF1TCzqWnMk1+I3G7lKXuVMM2BDe7bkQ3uu0ElfNxvDLQkMFGyss2l6i9YbY818DrEw92WnJSphgMdmUapu1MNmaE7L4GNmMgt6+NGP6iNPfkohG9bQ3j2azQpVLFMtS0V3SuB6HQnjWbRVADkGzHkJFyyoyAuFEDi8RO3du5erecctqGqygrZQXuTUZeMXOY0bYzSoLeMqX2oqcjuwujSr2cvntDR/We9eJG/8EZ1Z3acj935crWIZXJjhoSgH8ZU716+HG8Hldl06bCy77rTJDXaWS0mnrlDUJeh2jFYkHTYZbUXSUT3n46kXvSoAz+telX+dGc6r3Cz5pmj5jKx1ic1FITFurpPUleiDeuvLelXo3K+stjFFryMKX+TxsbIRzExmm0NJq89T1+ZV4l/nx8D3+6mM8ROsqonJo7rnS39XC5rUj//qx2qevayw0laIidrcNqWM39Ovv6zdR+5WpzKpWDAYoGHYCu/u2yMlDK7l+/3V0xNjwmRma9XoAgYFyR1LuA0iBoaWyztTch7XAm3qrk8ml8cBUt7YsqG9NFk35l1ur+nhlWBMai/5YIG3dxD60rns/fj1hU6tmYgBHlUlkS8s6tLrb2pyekoWTMvNpjpmvL1eVEH6U1/+ouqTY7y3+qQw2fWxuwXYCFn2vZMi7mPBwZMfaEBW5C7HPHJGn0PGQk18Kx8HFs2tcK7Md3rwSRJFrLZx0igw4ucvLWtmZkUdNmsFRthYqWIelbcxWCxoMWcRYyFz2YzqEdnocgzxjNqcXnwcdDr0t3c2Zc4zchXvoVj4xEbLLFcMUUUCgcSIZ3rhxRmltcN65Y131YDFF77yG/riV74phUwMpXLsGLKohN7G2uNdwtf4wkeDcA30TYp7HJHDYw4g0XAXoTTk5vTJK72V3+0/jj8I22NvLHUOgU3R5Xde1Ozz/05nf/onstUZ5qb360bs9y8dGZc3x72noz4R17NDP32DYbffRH8KZ4QJT0MjevjLv6u7vvb39PpSpu9j1F/67nf1/I9f0M9euaRs32M68chnGMVBvnmlogIpI+JA8D77SP+j8FLpSGRmMjMJ7+D5JZSTQdfvSloQw19/5fUa5sIYaQeCa/sBRO98h20qlW3s6SH22woJs/KjLnviWndmJjMrM8ysjJtdGcrK4nIzs0a3m3Xbvle0pd+mDeGVzF1IhytzN6Z8ApgVNClXwZXqS9//gQ4d2q/ayJA4sCupVdVh5V3k3fy+J56QKhXeE01miYjInMBGorc9bQMcNiwMAyUfuChim6wrFkHZpyoYmT6KosxsS+hW2v5r5vUdJyvpOP2Jsb16/JHP66fPvaH5xbbyZq6IQa9g7Kuc1GHOOC6Uc7p2KDDqwmBDSp12S7VqppT+T8gwkA3yFiUPhetwoi9im1Z01CZu/v6djWhhtaI9Bx7VvQ99WUV9r+576HHtnp5W95fprKwf+AaWzmDEHIiLPJXO+DoQ3Aa/c8pgro1x4mvyXUsox70WziblGPOVhVkNq6F6XNWlc5zQQYvofhDMTGYDIAPr9nrr8TCzm2Tk9R36ZBhQtI/FpJ9x8yEyercVWU2tMK49J57Qx77x9/Tp3/2neuDLf0ePfePf18e/+U904tO/pTC827lzQ1WULfTxHW5egjUKZiaz7WEN+YpIVy9rskCiLPawD2XGTXz6dOwmaPSrmro//fTWoW1dtFVJVxdXl0IKX3K+urCX4wi96MbAqOkTa2P+bU2XbTHJR+gawNHzVX5I9D14yKgStK0zNgSJn9CWF/XWC89pbKiq4akxxQwavIlXMOoNRvfkgf0qskR5mqqAvylRcINe8gBX75V7L3nd2jaVkpefAbredQ4DWWvRjbhrBdeKhBKh4PTcXI2aHDumex7+ZPknUzvNQmp3FDmRFxhw0f8Fxj2C6+lYGvNY9ur42Kj27durhJO+G3LHLQn7eGNMRKCIHcZDm6KOQkjUhP4LL5/S/hNP6hNf+A1paJe++Gt/oNGJ/ez9CrGmybpEpCsS2uAcqw8bispkv6wflpm36eM8nLSHDh7fDLysD5uV7yAvpNp75ITONxLZ+H5N7DnIRol6cQOQ/NBvrQHvBR9feZLIx24oolpWV9xzUuHY40qP3K9i8oCaoa42a5lTMqOWgyeoVQYfgE93Nm8pSH9kiGnpZqmf7sb9u2XVKwpo/BXprRLr9J3j5rBZ3R797arTgqtq9vGvKuhleHkZ9ZZ2oUwOfGybzvQaA6jbRh13EDZvuwvksC2pLQqNfAeCNe+0+rCWORDxsgJRCq7Wo2xpRc/+5Xc0PlTT2L5pjHZQmxNCIN1hcF9amNehO08w6KUCVtjyTbRDwQCHWx51pnGAqqdLKZyvw0DZjUadzE5hMx4Yt/J0MRheMT4HiLv8Dn06g23bLq9fVtL1SsAgP4+XOBHjGlSvj2hpJerBxz6FUR5Wc7VNJ2KAO02pU3DqDgrQChh1A4RRFyfzyNV7pZJxMq+KIUB2rki+qaCJBRwK8slTh9odUai8JV06v6Kl5VRDU8fVZBNAltLqFBfxGTVBk0kWZAARSZ52kDxagtzRLih7jbW8Ul/grmU4Xh96+Y4zCCVur+x64hurlGz6MpWJ9Y9nl7TXs7qxjUS2T0doNDtR1YmDOvnJv6HJuz4p1ScULemS2+rrfb4dlPV6vCMJB3jpCtDOXI/MFVX7edeksBGxn+6F3m/b0ujhOXPa4MOVIVkOEZGW5w9AgF7i7+dqMeSaACuxcRjBePu/7y8hUN3Jyp1H+uDp9wA267duY2DelSWYmcyMjI0+kq8S5NOLRbsMSwJR8jQQ5XVpKVNdW4Lp2i6CslMA9SrPUkOnRHoOz5phGwCRKeiW01mwiiX+OiGjLQ5lTlnOZ629xN1HPiXC5p91+uDhnZ5Z+d28Arlep8uGCui01G03w0u3ALKv8Eaq3w9Er/Ce7+VXZPYS8ISXmcnMennoqhw8BT1aqEb87Kuv6M0f/Eh3Hz6qJMtUqQ/JF482p7WFlWW9e/as7rjnHkUWZm9PkMnMpGDqQxR90oM1Rrc8YlAMAJ7+FfxK8DjgsjlowHnaYSBry6iZQXHncBUhi2RtBmSX3vgGeHRBxNZBpXNZB6HM3PAZLI/MXwd6FawB3i4LYCHKYXbxEstZqpCM6dLFeTWbTRUY61i+m+fCUssw4g45J/ZOq6VWY0Xnzp2VWC39ut3F9RZ4OmKaIxwECBsAABAASURBVPld3p2SXgg1nT/fVK1+TL/zO/9UdcuQqQKY0kpLka1g9H6CUDTGC2Dq6sLIuwK8zCQCwNT/kbtoyAR4fA0MnC4tEdsItsani7PztNPtAcLg5aABF2NUHJCpm/Y8kPr5OwwNvCSw3mFwOjaljk3KkB0G2tJZpOha4ChW6s1ldRC8NkJfdrC39IZEW8GWlfoFfZ7QkEM/3Q+1jevj9MLYr0/o7ekC9Xvl/ba5rFJFbJHATJTFqEqUsiJVEjPeozOZb5bQuyxoDXSd7kbQDUGQjI6h9mCc5Jo3HwH60P1Ca8Cuu3XG4CmsUDsUCrxvvvFX39fi7IwO3nFUnSzwPl5TVqmqglFPQ6LVhWXtO3CAZ/KaCk5xKocVA/66OX9Y4b3VQIQdgO9wbT7EdXlWrem+Rz6hlc4Q1901tdu5DCz33R7FRPPc0vG/1sY1fKfR0vjIKHa+ACWC6wYqV2Tc8BFrImtQpljUlfAu+fapixqfOqyPfuIrHPhH5Guq/y6cgej0Hfr8IPih30IDhqa3KPowe4MGdrL52FBl86QPVofNS9/3XJ8777sQGwUwTnOD4OUsEYq+y2fSRwdFz94EjDwHguv0ZqZBvh5XOWnItyAzK5Mlf5ehB2bdfOHMiBO+F97MSpnMNoYJ+X3oym22jrOtbBhxjl8SJ6/m5Ut666mfSCOpDu7boyKj5lCmUGVxToI6nNoCV1FZTDQ2uUshJPTRQL9wdaVBkEHgPfLO973kdxua5eNsJ2TNTGZbgM+lXtnWtKICOPv37FWWVjS065CO3PWkKvX9GhneJfPTyFrlLp9AnjEHFxfmuGKvyPxdnQ1BEoLyTlv+B2RazY4aKx2l6YSarWG9+NKMxqbu1IOP/wqnybqKkKlgDpWkfZH0PhsYPmX+zX6cpgIbCgckhp/r1azbDrNeqPWym2W5WX2zLp+yDJmMedMF5NKNObMuTbOtwxuj/AGpVY4JuylhjH414wvcFKGfg8oDI+kDJO1WE9oQ1zvF5F2kzR2FmxcM5DqDgrSDx4lu63dCc1sCOyh0ORx2gHq7UCzKrFCrvarZt97WwstvqD5WV32UU1oaFatBVkuVYMwLDHmbE5ovxnMzsyoCiyF9U/6y2y2YhDffxAiJQSD5c+Td4LyX4pr4od8MY9yxCqfzT+vs2SVd5rpdXNP7NXz5i2wYcLqZWxnGAvm7pvyKF0mjOZoKxkRCspomGhmqq9nI9dZbF7Rnz506ceJzeuiRL6uwIcYL48n/MA3jBnQ89fkKOfSh+1ADH2rgujUQtq7hk6sPoPl7ARONjS2nL2p52oH10hceB3Jvwvd5YRScJnaWg7gcBF8p8LU10A05CAvCLEiD1c1MEC5znd8geIGZyWwdZFpz3m6WJZWVyfU0wXV4l2kQulWdZgkUlTovs51xH8qMW/IpaLAv1IEwhdmpnz2vlbPntWfvHg1z9Vrj6jXSftHwhD53CVos2u1WR6tLSxqZGGdxDrx2GictL+2D3geHwrwz2JioD0hR6pJ8M5OZEevnxDJt1s032yp0vKg1mn3ag6F24KKBNACkUXk5zssQFh6CtAMPctmSgu8WADG8InykAb4b4mYmM0CpDEgqQ3rsk9/Q6csdiVNkXrTV8X9aFnNUkPOOGMErlCSmJAgXyUen3OiIE3o1rSnmNb35zmXtPXS3po/dp/sf/aRiMsIMrIKfUN8IgTXZSLqP/rl1YM6JthHcOqLbUPI1wGEblJ0VmeSq8bnZBTLwKFrXDXJXViayRejMKHVvZjK7cp7Qu3Iw65Y53vsJLovruYRSss0HjllXXrNeKHs/xb5+3mW/uMzbQzkNt6berWw03kGEffC0g67TbY9uFDOA6JM4AIKvAR7qphxEvb4RXgGCujFz8BT1eXuuNjgrMe3KXOpcmXE9KSq7LAzGK2qtC0E2/K7oULJumY9ijCtvNVmyo9565jmNh0RHjx5S7qs0e59gLLzOv12oaLKoO/BeGsCbvTTDYn1ABSIWsjL0yXXLxLteQhZVLnRX6JO8K/SpriO7G9nBl/bRPBC90lZA8U6867IHTknEXTwPu7ATIuBc0VantAmUWS48+PDp0ic9GO82DAQjlsg3dQUGeWz3Id3z0Me0tJpTjb6NHflbeKQsYtwjhj1NTAweyTqSOsq5senkhU6fXdBPn3lXj37ki7rj7o+qpSH5v3jwMaJyYw4fRpxx5expwVmlM74OBLfY2xqPW0x4C3I+D9zgbFF8HdkRyQu01qZODsQeEJS+n94uBHGwzzeLg3KV30jyKoT3MQPZSh375CEuh/dRnNvKerP+2pAXbqsAt5i4GdOxBzdH2nt9EHrUTDKzNVDpjK8DAX67ybldGVWv7X1xvjbWGsZN8ytHf8EOJtdQlurSm2+riXEeHh7SSqclnyiGwTb5MDFOY1Io0BuTJ+/kClzJchRXVuMUJtMHzyFrXyjXrUM//csSerc47LC9hnENQm/0sf/vUlPT+/W9Hz4rCzV5X8cOBp338TabOQYIng0ep3GzlnyYJLVRza2azs6afvWrv68TD3xC7YKTeJGpAMHXHxfF/FOCxxw80Q89fuPg49ZhUwrOwmGzQs932KzsRvPijVakHnV9yAbClI1U0l4gs40eI7ONOenKdCD3Q//zoQEflw63Q1pGxO0ge3M0zUxm69Cn5kroQz9v8/AGck0yfjTgzMgxV5GxaAmIfCQzz1+HNZko1s24652Y8Ovz3i7cKJL1MiLX6jmnLGPFuPj2u3rnp8/rACfykCVctJpoaNne3mctMBllUoeT+tjopC/9HIaj55agD4RDxg+QNFupxHoymtlWKNfMNzOZbQOiDLgmIRCsB0mSKEmCasOTCrVdWuF0HjD0KWM0YU7kRaGG/0a77wXZ4PlpvtVO9NLrM2rafn3u1/+uRg8cVyM3BegE5UjQ3X5GNgpMprXxpDXX576Wcd0Rp70lMFINKRyuwhkou26m16jQbXUXqc+3m9rp19RcWNRrz31PFy+coVLgCYPgl9yb0ZM9+HlQRb/vB8NbKXe4lcS2pxUp3g4ovi1+kGefgfUjV4VmJrMuXFV4WzKsR9XDzaBXfBsCC0ZboxJO2e/8+Gc6dPcxJalfqXeZGYt0xOB3U3xZhMuTOQtfhdN4Y3VVU7unSRmF7l3XHn4I76kGbovarezXoZFJffwTn9fySlMMlxLKtjEWzKz8Fw3iurzo1LS0mOjQ4cf0yV/5HdUnD2pFLeVpWzFpypKWLGDQDWGtpLDFh/ItSm53dqRNDrebT5++8xo09P38zcIONyJqN1RhftIxYuLqQ/ehBgY1sKkxNzPGyjr0K5Czlr+WN4Dbz7s69Al6LSiurnbTORt59ghyupBMcuC04fbKQQOunGhMbnGp1QWn1UXol/XDbm73a2YyW4du7nZfcBWo40DcPNwIJuH7/DYL1XNmJjPrpbYLaA9o9ZDp/Pef4aq8qnqWKXDiKheLsjiWJ+7yepV30EAXOe8CI19Bb8YCn+8akf8mu8Tij768XDgPdwqgdz3ymJnMtoYu4ubfkh8yCtkcw1yvGBoPy7xevnBw6PLRlXJTtLn3uteCTWqWMqGXfpEv3v28ftgvu+6wL89AxT7NfliegA2lWBzAunY0YLm7UNPufUe1yMbNT9hZkkkhUc4cqtTqRLk+t5Rn86piMaWHH/m8ijDEOTxl2nC9HusSUETiZV8kEv0buTuOhlxr80s4TxPIqBPWwbN2CGYmsy5sV8Wsi2PWDcsx36uwprte+noDsy5Ns14oWyNhZjLrjrkyk27ZyG9tjKwJZaqP7dIdH/l1jbFJKrOtrN399MfBtuFghW61nXzNrJTXrBfKdlLtPcMxM5mtw3vG+AYYmd1eOcMNyLSjKj4gd4T4fiGxGMlhjb8RcyB4z/0gX48Pwu0VJvLeeeH0aR2746gCo8H/jXDOm2iO8S4cMET4csIEjDgvpqjNdPbMWWXTE0oqGQK6vBJLlFiBgffHm5nMaMQG9qyXG3J+iZJ2c22NzJFqdVjvvnNWzRbGFh1HoIhR5rpm0BSW6NTlZd370BOyFKMOTzOTeblMotwcMOYk9EF1G43q7ZZzp/wiguS+geLxS+UGldV14+kDnA/9L7cGQn9AbRdej4r6dMQI7McZetdD4j3ENXj1gej77l2WrhBmJjOHdZBR1gei7l23a3pmgd0u7vgl0DdOJrIgzM3Oami4pmolKU/hEYMdnQ4n9LWQuFnXVCeczJqNpuYaq5o+eYdkiSKLdkA4pxnMZLY9yLQjV7ZNV37NTGbrsCWhiLy009sAiS3RfhEKaKa8nQ5m67ox6+uALRZIV2pykxT9vlEfbrRHuGrfNXVEK8tRfitTMB7Siv/pS+hToV0E7Tpyn8b3H1fBKR0J5CV+GeAASunpEpVQpjZ+2ChszLrBtBkSbICSlOuANrqeoro/Zb5/TDKzEvQeObOd8zM2TWbgC/AQeI/E/JDNLdSA2Xr/mdktpCxtasz7HMpB74Ofgd/PuzJkdpRl/bBb6vUKDEU3xdeLCd4b78wGYTuuRqEDwfvuXQ6HzQUxn8QDsDnWDnNtHW95eVEFfZhzQo/+y3DEfQEuUbzvWbgjYBjs2sgIZ4Og1dWGjt9/r1YcUUHqDUqTaSfOdoiHKFghKPa7k+hV3gZyPO5QZmFOXP4elFmbftyIbMdg00ofgMy+zP1wG5H6FrSPulUIiY1F3lVJWtF99z9BX1QZK1KRRyWcFC0JStJMS422jtz3mNpGOc82CmudAMV136ftNNdz36PYgEi+Pq2NrR57e6+Fsh7j6w68osN1V/ywwi+4BoKZycyuamZ339r9+sDvxvrTcatwnYzJ1hM7il0v/kaim8m0EWcwfTU/b6Nj9EOPf9DB0LOZXSWmmcmsCxsLC5McRDgyOiJf692Qx5hLqNFtdB8Chf5Wbm03+dL87Jz8rbQ2NaGiJAwRCJmZ8GXODX/gfUVdIzUIJK/yA3VM3R8CrYFwBgz6fuP8zdbL+ulBnA9s3BsM9GX28ApZywaRMxiS3KGHsg+BNXA9mqWa3sPJfKmpSn1IhjEXTzEphrxVJLzn7tcYJ/cmgyr2BkGXu1OTk7gCSuL6ALqu0FoTVrfZbcfPy24z+w/J314NuB3xjaOHt5dTlzrHqm7EzGTWhTKnOw+713c++zztsFZI4qqFJEJDwAAduTM+zmo7cBzQbshHavXAZeqDy01J1zv9Qf6e7pX02w0JV75XM7OyHZ526GJe++u4g2DWpWO2Hl6byrUxzLr0ZNeB20NlzfUmKvImnlWrOnfxgoIF5e2cUxcGnat2Ol5urf2fI1UrNXVW2rp8cUZpra4Dx49DyZTGAB0XwPXqIYBcFF7Tm5nMujCIfIXuRPkGGCzfKr5Wq0ff04M8hNRduDL3g59igK6N7c2kNZq1ATZD2y6P6qhcffCFqCAxMjKlxmpTVfo/55lFjJ1ONF3Gz4PoAAAQAElEQVRYKHTgxBNqtzIZxj23HO0WyIGsEjUBon2xy1DvvTMkMbOSsVk3LBMDH3OcARgouuXRjbw83R/PHu9DP++WC/AhwduqAZ83TASWUQa/e78h9IzbyDWYMWyAnfJAJkRCurICoc/OMu4f0pR67P2DvgyEV8j2/kl0OznTe2L90UZnRkkP+mVrCwPG2rwjTeVJa2R6WpdnLitNE4y6KUgKbvEhHIFGnuvc0qzaFOy+45hiGuTG3yiTyIxUKL3xdSDY1N/6TDOTWRf61H0iOVx7KLrgGJ5+xfKkTvrnYtwgp++2SvB29BuxIdymaANmmRyk6vGILiyY0mpNQ0M1rTRWVZBXGRpSMyaqjOzWrj1Hyz5ITDi/wfEI40IekvWh/1ADH2rgtmvAZ9ymTMyMqWgKFspQOF8go5isGILImzienQcFG7wZdTfABpQPSNKQw4Hg58Cbmcy60Bc3YrEi/VHQGQ4edxiMO67nlQB+gjFPuCoNnKyKID34+GOavYyxbrY4nXdU/gcqGPAsSTW3vKSLK4uaPH5Ee+8+qVYI6oQUKlSkvnE6l4iXYOWJrOSDTNuFLtO14Kr6imvtN7MyLtuESiTPgeAX1/d1HmQ+R10fNHajzrpliayP43hbAUYbEhs8Cva6lBWMm6WlJeVJoWS4rtnFlu5/+JNKqlNrdcxMZia5jwSAPkDOzGS2Dh8g0T4U5RdIA4ywsjVmVobvxSdcDxNT/+d6an2Qce0DJ5yZycyuSy6TyTddDtrG+bpanrY8Al7hBtcSvXXmjJaWljVz+TK5eBbvFlfuFy9eVsxSHbzzDu06tF/N1NQGcsNmw5MA5PfXm8uBvsxsTZC+QVvL+DByUxrwWxx/UOnwTr6wOK+ck3lkU1cbm9To1D612ib/X9Uc1L/dYON1U0x/Dir7RvrnQMwPRfwl0cDab7Nv2l4jdyOQJbEHwAgwg0lZeTrv2gcr03zeA+8c3TQ5eLzPsi+Dy+WA4SmLPR8cArPyQ+LKumYmsy5QWHqzK9Nl5i36lEZnYNEzszXKZRnGdi1jQ8Ssi2syuVffkfS0+aefR2hGjqmbS/cVpGVBHU7jr735uu7Yc0hJHnRpdl5vX7igudjW5MmjOv7gfUrrdbV5IzWvjS7//+ydT480y5XWz6/6vX88tgEPMiPDjD32aJCFR8MwtlcghJgN3wAJiR1fiyVbtuxBfABALGbDYpCF8MCARhjb7327a57nZEZWVFZmVWZVVldVd2bnEyfixInzLyIjsqrf21e3vNZWpso2XlSvIRtIskL4IgJooE95cc6V9rayN4AqV9DY2ZnQQI0KQwfRjo+qhohuqzBC3ziouXcXi3vMCQ0gYy6iamUbVDsD4Wev75/DC2TCENENBGj9hzzXtzYqxT1xSw8S2YN4zhtBfNK3MB8/fhW//OVz/Px/fxbf/vaP9S3ON+LF/3BSdiIhBd3twUbHeBOVreI0RLT3udagC85r7BQ64V0FlGVhx4mAQ17c+joVm/tv7eMr2W9mfr8spqGZO2hpULquQrWtj+tFxmukpBwLoeGLk88qeo6FKBD/6ncaPrTija6g88d+NaIkL9oy7u4C0idoaDZOFDgaJCSguqHW8C29W+FFB6oPrs8/fB6//b3vxccvPo+/9QN9Av/+78bf/emP4/v/4A/jy29/Kz7qIAjJx1ZajTCVaqV/q/r+Mt42HSoPbnVtZfBF+rb6utb1A5kpDOmJIZwa6w3GyMG1MLuG4gtjx9nVis0d5wY1lHFk1xDpbrXTb9GOVyrFcdPCG6dOUYGlrPbFarUGnjdfxudffDP+8v9F/MY3vxu/84M/CjZfxMafxsP6DY8yVLciV98aFJrD9drP0NzOSinMOIFHzU36fSI2J6ek4q3TfipuGO/gYe5FOgT7SW4nuCqIIqh273cdj3112/QULHf2wXNKedufNvQA2I5hdqGuTwF78zI8wjKecNTdgGDzFH/wxz+Jv/2TP4ovv/vbwW9+K57+xl+Pr56e4pN28U9arDp7w8+wpJNquG6Eebdjmn6Qz9N9trTiC59YxtlKxgdmzHqJGZc4s8f+tnAInRZPi9ExVOm3xZp6v2hdvUD4L5DFh2/E0xffir/81Zfxe3/vj+PDF1+TGrQmNomITbZDYxL2L97gxRuMaQ3p4TOwAQJ2yIi8O4whBUqhcSG04wv3erR26rQVJAIEENEO7TZXtYGmT3JDd5FNmgqGpC7kyY9ULZp2tPGbwqFv5hvnWgS03RJP2mQNQJ+8t/ErIv7/01Piwze+Gf469WX7FNH+KgUkoJGhcWGaIOZeQGw2m8w5zB8fV7vsi7GsAc9VvqhtVbZYzoL9bVHWTmyD9idty2Zpm55j21P+rDl71lr4xNfiP//pz+KHf/+fxmdf/3a86EUwbG/7Qc+XsRGlgfjuaxBv6iJjC5XEeq0ZuJcM6Okbc2Wrjj7E0oahp1WVft+xtsQvuod0X6TwJoPLBluMAwENgoarbb+pTC6HcmPeFAX6nap366cP8fTZ5/FBX7l/QPXtJjZC6NDeCi8GmnVhita7kOElosM2xq4oiY8rXcdMn2VycYVHvLAtQXdsPovv/f4fxO//6Kfxox//4/hKB/jHTx8j9JWNu71uc33n/hDrde0M+FlU7p1/w4/xtZey7WgXuHZkd6nf6/suHaucOjjMgYCCUD2im0RvjvmwNo9vM7FT63HmVeufqaKLo8RDupybjj61FDqmFYj8aemY3BR+2srcRYC09hC6UkZ+qZr/sMb0EMqH56EgdYo3SJvRRW9SfWf+IhuGe/XVTH5S30hF7g1mCghPQRjuM9wfE660IxuFAgH7mKDmPJEuLyPD/ZJSI+gEgQC94CiXxfdCoenrhCdUoBkDTJCuRJzoEkefyrcovGrIdaoEOiVURuiT+Y/+8KfxD//JP4+tfk/+tHnS2thExIt+nuNlq5cnteyec2bq5l0AL275V/I2SCUzw1lQVgQPcbzl10euR72+Rut46Nnw4fKy+RQvfNSvQJ7j49NG9SM6UXyDcdd5kcyQR2Xs6KTKbj/OIT0PymvmNHJPdn07mofbBuincaIHIxM9afQlY1sDZUF1C3IBna3qVyOty14Qtgnk4QENDcy9LrQ3R4EtZVrlVx7WZrwZaJOKAgV407gWNP4Ka6T21uZybWjRvOj4ftG3NFsJeN148/B/thaZZ21x7Qucutf7yhlAmwUvn+ll62uxef4QXz5/jCf/PxTimpdn3rimjfvUXfbs+/Su8crPY1OrStBSqaGFE2pXIl1Vj3AUdMx7qbSbiycCdjEFclAwv4a4BzcQwAF/KqOvv27XdSUx0I/1ml9T1w2QBINT5u6zgEYZInn7E5ZhHwqy4+EKR1Vwyvmpcqf0HPYDATscSizAIRob0X6roMUEBOzafkZj5oXkCSJ0kKt6eLf7OkhGvUAAqr2vG3i9uP0WZSjFL5/0svr8KfytwMv2S03TJtopUe81bqTUEHlnN9x/3EdOBjmvO1qgijE4hzo0B/l3ynQchkKKRFzvGjsQC7/Q9ICQOypid5X+czbjnZYZNe0Gnc0Hm9f9KJ3HGvu9+60it8+tW86/UfPupY5WjX1JaP4OdnTzsnNm4XHGhGHABKn7EvE6v9ijm4S9jQ/bX8aXv/5ZPP3Ff40vP/08tk/beHYwN/HHhlfcOgNHDnM9xbqbjWG3Qgqr0MiNxGrGZbYpEzOurWRrtM1az9inBYnu7p1PHa9iIX1G6bv+Zl3HdFinODJELZ58VRy7If+TVRfeVI2aN7POkN6ZOm4m7rwYfQfMM3p8ZVMcl4aqvqtqlwrzhOuvETmQfqKKIJv5DLY036/cb0jCd/GpUPM6eJwbhbp+AHe2QHQMB+MqhlzNXBVadd1HtTgmqtyVPDZUHipslefdUnm12HtzAcSLvk5//r//I/7Lv/vX8af/8d/Ef/sP/zY+/eLn+UuQXCtDUTi+RN/Zqq28DA1teJZrarEXrPhHx8XjXwpxL+SxiCw31tfnW3YMA7JsCCP96Pe37e4vwPktdR/6dk2TtBXCyN+VIWYP0g6bQP1RYPk9xMwrV53GmIrkTWt7IyrIYhR7o5SABqlChVoHPLGbW+b2c6DtcdugEZhfgiwmtrIbe1Ag0Qc08urIW9ajQ/piNioE57gXO2onPCc9XTHhAun1LQqqTBhzSmQsp+aXsa4XFN551D4b1ejMk3lEsVGoGBLcJjqeWnlrCEH4jnJJtMiN0SJ6EbXPwraHUDvSIfkV7dX6FKItR2Fp1WwrhjrG/E2+fu+9Ffrrcb8tJTEM5FMNNYcFz+Cmf71YippjfUUmnLMKmRW37aTo1uiE51XqmEt9noYj0j7Iw97uw3+2+Zd//rP4O5/9Ir7zW5/F13/9F/Fn/+nf63fnv+7mveRlRzWTJU7RGEKMXEXW+TJKu9CRYW+FXea1pv3YYNfb7xtqg+RHUOS30fyIhH+VYpooAj3qU7HHej9NaBJ61xHXz3HraHlA2+biRFlZXOejK7x2zh89P4/m/6PO5/On5/jw4UN8+vgrfRJ/ji8//3o8I94v/jyetl892jSs/p7KwNYvYdvwv2PyNzLbI6f5HR3m8jodlbtb4yW22yE4OH3COpWEN9IPOlpblJC2yk+pw64flBf1ub9Gkb0e3c3d9WzM1Fz/pzL+NDFz+CXide5H67nWL7HytsfW0UGzxrUraE9QWa1xaPpq+VN1jQhQKZySvbd+IL769FV843d+GP/z8+/Gn/33/xX/59dfxQ9+8ifhP7d7VX/fySfxOTmEZh1pVTZr89znWluoP30btF+pQ6Pb/qhmEoVmo1fcyWGuSDIJhfa8XJsHGfDiMdOHhentUOaspud6Ix3df3r4cq6SddysDDjnwqwxq/DNMkBjefPXfit+70/+RXznH/3L+P4/+1fx/K3fjU98aDrX8nYZuMKjBO2kn4hqscPch4sPFkOvD9GH+UbsXY7cm7Zp3VHaDsIu1qjl7qVufx3HMTiWKZgQk9SgBDuffUwYPShS9IA091D69geWmE3rnn677hura0z3+8ExmevzgVBaw1eJ2eva75lAAO46DYkBKQ+HNJAKhWzdaUcGXBf3vFv6gIBxBH3VckB2I/Pe73PbAyr4mw6z3wiAgAqHCbp9pP4knH4hXxqgNtD8yeUPvxm/8Td/GJsvvhPP/oZd31hIcL1vnIF8pjUXfqZH4f4+9DymfMsvcw2qCQ6r7s+6xphv+JQ0XRQy7SXXYVy5NxT1ekMZ/ESGOwcg1l3dbRwnfRqLp+afVJJ5raW6xaNFUPNfp67YPX/VooruH1LN8eCYHvXNUXWBLMpuN9xmjY4xrbKnY2BI1y/dnrtMneoDopNYnb4j0gcynjNjzLgPkhpHdK9dV8xAPQeut5u6/xHcVr81f9l+HrH9kP/s9WCOr+jWqno/A849EPX20T1afrZPIXT1ZcTa0+e2ZHyIrqWSAgAAEABJREFUu5r6s9IUVznMG9XDpTevhDyRX21ZyzohLWr2Xl39B1HuCbzbhie6j+smw3MxZMGzO8SfwbPqPHBmjLkDUa/vY254fo71r31HMpBrQv2Fqnrv9/L+tcG3ZHn9q8ZzM0B9LiEthsik27JGLVy2UfHBRciCaLRX6VfzZoe5TnG9Ubae+I3TX+MlSGezlPOg2h42AYKcf+839HODcqqsOK01xLrq7fkL2b7UyFJ6LvVjgfE+0MeQa7+1AQvkrdV1HrF947zRrzGq5BGtsT5K32v4cRc2/IwYdS60hoC7cO/dOuH0G06AqUA7RyLmnkSRL2u6o9owQL3+h3GVsuxXX1J9K7sBCQnDluoTwXVLmdYwbzqgb4/pgztJ2+8ad1A5J4Y7cPuqLqw5uWp6V+VrBvYysDZumQF0yIJKw3VhzB9o5USPiI0NDyD7gPBPNlRshO4uJ3zD8IG5D/QWoPGxh0Z4r9zXE2GDoFKIvUvm9Zapl4rYbl+qHlRXn0aq0ruLTz32SHMr5cZQt/nGUN88XvHXPo/BMvO0niMNBOwQ6MO6clB0AQGHKP3OR0HhQSNf2g1FxLGaqhqmbhe4bf4UoNFPQX7jghyWjvyWpqUhXl9N+28s2Gyjj2j7pKg/6mi7jhsI4Kj80p3Ffk2n2KjlR+v57JIxgah+34rhnBuuC1HyHvOuvl2ZO1AAsnsGiqK+DbdL36PQPZ+JnI9Y+mr1AqkfOGrBPvVxdMCDd/rXXP14D9pDC/hI3Dn+RZqrvbaIE/rRHEBDk49KAfWptneDuELH3Gons26h8ICmKgIEEPnJPIhXu4AABuwN8RSEkqoUDcivrLeZgeF18DZjXaNaM/BYGVi9XSYDL88vkdj7EDtPNxD+KaPyz7nqvMw2qEvIxsxCIwNUVsi3Fb2p1HRcLeqqoYO8N9Z6JLTeMzJA6EdzUoY4h0ZpFwqU6kzqcQUzhx6Iz9fjWA6gN1j/8YWaf2BqZTQZ0DdjYTStSaVfruvcug0E7BBMUvWmhYBg0wNkzEAAWV+qAFKnSn3TqVmp9k8Q1wh9v1rxPY/Q9lV0KZ+W0mM/DxD6yHqGAUUboHIEgZRKdd+euIvdmp3UVe9TybigyMPcTl+gY4Ghzl6Nncr0TYndcdba/WXAc3eGV2cOO8PSOmTJDPSfx357SVurrneYgfGQ8zwY716khzzNG1XXslfbaCzpw+uZLydlvH4pWap9ihiGyMW3n/YpODREldjD3vM5+WaEfDIyiaoP0vNt3HZkG4/jExC8XAq2vf8WvL9ogau7zyVz60+TY7i65+/cAIq/D7H2bi+/PcZwY6tnrr/2DiT7tobaB4Nuz3BsCq88cg0tvsu98qlM1Xd7e+6Nkwlw3ixUqOtXQs7blXR3ah1HQce8rHLkMLdiW7PIMVjGsqfgf+Bm+Ck3XK9h3qEOIIDDjokcIMd7wdTwk6Uu9VmRbR+DZR4N24yti5HItuNO5FdtL93XcYD6d4grXtDYKSY8L6U+nSLRMZT16n6J3fq+EzeWSgNx+OM5rDHFluV92JkWDI07tHbIGRp3c95WT1o+ZzoeWgqN7yVe9dzczVs50OWgzY3bY744a+4r1PVz4Zzb1hi8JotuoFQXpZRnqOgnkhMXXN71Lhg+c2hxfOawVfy8DHjRnjfylUZpAb+SpZuaQY/pTR1YjR9kwM+GcdCxMm6aAc+JcVMnHtT4Yoe5J6D/pgPaxjpstKUxK01AwD5mKXjvwu0ngy4NRNT/ICd0ec5E8hO66Wug2CxvwCDHzjQMHKwROOSdqf78YUTnV+gCujY0dbEf8vb89QFNTNDQ4HRo0AhBQ0+PWEbCe5XXXvmaO2MxYxn1nRYg6ufN9exEpQAoTaixzJ1x+FOuYgECdpjU57EtlvHohBai8zHaK+fE/4C19SPnqu0DOnlQPWh75hE0DlTOxDwrRfo4lRcBWR4XnNC7mSCziqwZuNsMdJtUefhF79bZ1bG7yYDXzd0480YdWXP8uhO72GGe7xZ+w6iwCwVV9wH+IyE1LnfFiyeR/7hLv48vfzzEtPA6Kpe6P5Cx71tEvx0PeDmfimNL+D9lNKLE21LYBEimjS5zp8Ow0JY9mwB7ejsFRPJBlbjeVfyv6fWsjWhuvxWxDyMSi7GBLq8wUg8m2bO/pzCkqD8G2QOVFYbGwWmZoXGX8GQxQKVwiZ5TYzMn/pQ5AH14PjV8cj80sUBLg4OxQIAQjPYNdB3ITmH407Rjt6xpYiBgZBBUDsBjx1D0p952vxqTfS98x7mBJpluXBdI/SlI5Cb3Mb9u4tBCRvtx9dW6v8+7Xhs9vEtrf4QH2z4uHfeqb83AvWfAh+29+/iW/NuUYEBbbQ+l7y1QaOLrzpP2jW5dcNNnF9ocjg0hAlSELhFg1xbrGrcspA1Q7QiuYXuyTn1Knyx7Y0E4nkeY1n/jME6ah14cwckxb10A54AmSr+Aem9MOvCpupEaLrEedQEq21vPQOrzvit91tv27BEgoEKw13+sYZ0J2zCO2Dmm51H7Npmr6fmaH+e9jHCMxr3488B+wHAiycWkwAjVVMQDXQ/m7gNldnX1gTKAntx0tz18dR5GIpmXFeUwT33Sf5m2gdHWKVzdzoDpe2BtPHlGmcP5Til73eyM1edrXXqEXtTCk5yupnKyfM+F32KXit+6nF/TXY6X0n5lPVoKnP8AXNm5Vf2agfvNgJ9346Ye0rPuttFjv/Xm5vIAxw7wmv9yuZnjGnq9nkmF1v5Dr+0LOsj1gmmam7b6kvaGvdEmEOAc6LHTW00euqI+dKHpuyR0aVV+VUpn0W1adMLlNoquJSk0fqlMtaBaBTMdh+H6e4BjXQLvIVdvNUYgQ4OGZqNX1GvE+0i2XWnlgNxz4JC2IrNJ2tAeI437uqPZ24rC7BevtN8L9an2XmJd47xSBrqHh9AjpCIe7JLL6DuqB/N6dXfNwO0z4M9st/di9UAZOHqYAwFI7LFvIPKnpWdHsw7sMgDKaAUlWF996Nabs9+gX7a7PxXbDbpCxbamYMh0jvOnCW1I/mMVfRnYxdjve9S2vj8Z/BYlc6G5e9S4Vr/nZWBoHUzRUMZZ1mvGdCpg9zwBU4etchMzsHeYe3I8WRPHPoRYxjRxkyqypg8R3EQnHY8xJG6+MdQ3h4dPc6oROiCr1lWqQ35D7cRVzD68UufNePhA3nkA3quNV02DnmuvHeMSu5f4bdseb1ziwyONdazGMZ+7w9wJSsEjk2VlljNSNgtvnlOQwpMK60/4U1NvRPJ1OA/RTvRIDJ1MVSm6Klb36aXwikxNS98SFAhIJO10EtkGOhqvdNWxjtWLK0Bs2KSPQUQirnfZn1o7EECygK6eDBWWL1CzuYlAP9Feub615jqqddZ2zSbFVkdrvaUu/e6frbw3wDo6n4vuESp2gKIWemqmN4lOBzBYj/W6agY8355Lw/U+ThnXrO1EiJzDOHKVNWYRIOWhoeYlvO/KodqX5FdF9mndS6zZY1VJ3gRaqdFXgGpV9tRa/O77tbiBiQrth9LTxHxkzKbrU2K6+qwKkp4Cid3gdiKMG5iebBKcv2FxguGOGVzHbwwNMd8Y6juXh3w2zh1/apw3FssM+o17pgH5uSfpZ6DGXuf0RvFvb0Stt9T3BC5sFJ2n6IVmPPwgb2aueN0MeJ6LRddrFP4pigQE+s+B2IO3bQx2VEzL1Ki6Bqu17Kn6kIIyZqjvUl7RXeil+s4db/sTxu4OcyZIP6KIE2Ec8R0IYE8CSB6QfGhoNtrCh0mNln1XxP4NvtXJy2N96j7vPkzTeXqOjZKN4nvSSpZg16qqO+au1h+767mwdsLuhdrf9XC/KBnvOglt8M6D0TZnE/SsGLMHLjDgEr89NpEb2zxnZo1Dumuoeau77FWFDvnRHeZgrxsRIICmsZZdLoCsQ0NzLflFoYUXyn2kq3VIDsrTzue+b8f6+rJT27VOUEuYOnaqnLRGQrpNPa7kvlDz3Acqe3BfQmmyfEHyFihkMUClUNQN2YB9mSK70uEMlBx6Qyv1Ycn74NZ+Lu0vNGsHmB1s8eUYna104gCClISGZmNmAQQIwayRQ/EeU4D017jmfB71o4rV/ozJdoe5BUCigusFTkCpv3UKTfywo5rPJmwact+lTicd4M0vV0r9tf8b/70M5e/F9jmv27q39Wt/EjlPr5uLN2PNS7sNJjfYNZdtNu6b3M1cvdH1s3eY10shN5xtk/6a/xp1IIA8kzo/7IsAZB/Mo8f8bqKsZrgWbtmyNsluPXSsDtJWoR+j29DIuN4HNH3QUNtpZHxwtw6beUPYn/zP07TRum6E/491/j/YHYPkp7gNTeywo/1xtum5TT+0drItWuRgNxYo7EUpkOvGfqR9xdfV5Yt5ixp8y8qIzCWoEu3l5S44jwnlt+25OSH0I19hR9PHdt6zfoG/sNMLVV12S/BpQ/ZK2xQq2ZG65ZaE/chQNVdL6p2rC5rYu3H2R7B/Rse/swr0/B7wb/Qwt6w3HU9AUjPeKjSZY3F6go3HCN2ByFNEDVWb+0aHvNxwXhsfrlgeU30PPsg/IKo9NtZrmQz42TSW0bZquWYGPE/GNW3M1W1/jLnj7lF+9DAHtPcQKnSLxvu+POF9AAE7BDfKke0mXIz58LqnGsgX3TfLSUmDfAACdihdOZ962/DLqlH4S1IgIm+a/3RPDYTQZfsizU0EcIBYry4Dys5BfkBcoRO68wo0/kJLg1f32Gv9FBZ3SmECASyu+pRCP2fGkBww6lM/R5JMWVCtxZDOW/FGD/PikNwu1ZWeyMCtcmW7yDcClbq3ooaqt7yRP8aeD6/7TpEe7NnvN4o/pv2+/fbZrcwBGl6QVTdUaW/kaVtdyZqB62bAa/0UFvbgluvbB7kxO6R+jmYreN0Bg4e5AzfmutJ/kxlqH9NZ5I/JvFaf4zfm2LP/c+SHZXsrKL8u3+fZr4Q+VVpHYxdXj8D9xhGRK3dlFPr9XfqbDRn0S0cNsRa7S7iFLqZ4viJ0WHfQW701ACYrLsmAU1jjEl1vcWzJzT3Edk++nJGP3LfOGPdaQw4Ocx8SY8bxhqQNCDgQyUC7DVrdY3V1+QYCcHWHMqblACkDO9p2LUqg1R/M0utc1WjP1pM66jGu7waUBIj6EDdSqdoHVKPEzvGiaun2dBqqZiyuF8yLzRouBRCwQ/jQDvmz3cRWdSOCiAPEIhfSC1kuou8cJZ6fGkUHUKrKhZ6ebYvoJrPrv9eKPO58v5WPeI57qPPt+q18uwe7JT9vwRfPZR9T4gJlQZgie1RGj2bf/mLtBZ577ayH7hcHD3veB+ceNqljmS7zYz+Pyd1jX/H9Hn1bfTqdAeC00JkSj7iezwx1HXanGcj9SQfrI67Fg8McCGhwjXxnssqnEFFobMGOXsPuHJ3y5Ko5AFkYw0Z9whx/D2URyxBZ8Aa6vEBT78+n28dMQjPumMx76YMmF8Au5Kt7FjMAAALNSURBVN7b/65j0do8ZXIPyLmfN3CatDfOXDd17NpQp41upED+6bkBUSFo+NbbYabORsNa3ksGgIB9dHOrs8T1RXzVOlxyqcC+zzDQDi52/eAwv1jjquAOMnD5wriDIFYX7jADcL21tdhmfId5W116jAx4DRY8hsc7LwcPcyCAndSEGkH4noqSsJoCAcRbv+qY9+uh30Eqev0+OQz9fhkj/29kG+WmgSoRShMu4nEukMcV7P5+/PkZ7VUDOrCvN/xXdeARjOmTSs6McuM/wFNc1mwGqBSyPyRYOk0nQhpSEkh6TpH25Z8pEP6xHkBeies+o2m5aw+S0LOn8ojM3oA7a8jzJjL7bzStO/NS+5v8slN+7kznADSrFTTJAT3eHIUDsrDTN9B916zNkt4pDTEVxa4XYamvVBnIQxxVyFyGFlcEERVQ3YgHvxyD598PtmmGc955kEPPLdK+NsBzx7+LcZoX58l7cdJ+0Op3X5/9au3aPrIqgApVO7+KjKn5NcRzXEbKq113333d/gr233jIGGYmGe2DM4e8afFFD/NzM9Vt5OcquNI44EqaJ6i9oekJ3o2LPKrf4xG9fo9zWPD61k9btG+npeZJWGeN6aP3JXWg5UFWuEWn266bvkWU2EyNO4nRLxYF6ZLnJysLFY51CAupX0LNEufbXg5HnDp6mAMBjAw9jw2kTmhoPnia4OKs6XmalxkFjV9AKgTS32wsVECjE4apzajH5K7guekD5GmNYJbPSB6ynDVuKWGQ7RZL6Zyqp85lN4ZwRjrEHV0g5+QP8k5k0ds6+5hjwBtm5lMbiqlIDk+d8huylryhAtTfYqj/3nnyPjwtpkbcyXUwL61fQFubTjyve9Ako6CHYK1F1vWbone+Fb/2qGIZ83FPTt8gut2XdZ6PHub9Ae+qTQSoiPVaM7Bm4N1nYE3AeRnQQZYDC83GWlwjA38FAAD//xEy1n8AAAAGSURBVAMAHARchFd/fvQAAAAASUVORK5CYII="/>
          <p:cNvPicPr/>
          <p:nvPr/>
        </p:nvPicPr>
        <p:blipFill>
          <a:blip r:embed="rId4"/>
          <a:stretch/>
        </p:blipFill>
        <p:spPr>
          <a:xfrm>
            <a:off x="6495480" y="2976840"/>
            <a:ext cx="4562640" cy="5431320"/>
          </a:xfrm>
          <a:prstGeom prst="rect">
            <a:avLst/>
          </a:prstGeom>
          <a:ln w="0">
            <a:noFill/>
          </a:ln>
        </p:spPr>
      </p:pic>
      <p:pic>
        <p:nvPicPr>
          <p:cNvPr id="72" name="Image 4" descr="data:image/png;base64,iVBORw0KGgoAAAANSUhEUgAAAfMAAAJSCAYAAADXpyydAAAQAElEQVR4Aey9B6AlyVXf/T9V3ffeF2dm8660QhFFhEk2xsYkY/gckAkCCSRARgIBBttgbGySCEICCSSyjAVIIJODUUI555VWG7R5dzbNzE58+b0bu+v7nep737szO3F3diVh+vW/T9WpU6eqTlXXqaq+sxs2e5upwRa0C3pps9s/Hj14PU87CbqkZfle2tjaetiwvrWZ1jcdG2ltYz2jiW9SB8cW9OHG5rhO9y9/p747MpP6nh3daae3d31zoylrazNtbm2lrSlsYpetDfjr62lzfSN5fBobGxtpnbQHDs9PO9an0UWnYws6zX8g4XV0gI21tL6xClbA8qcFa+tL6XisEH/4sLp2LJ0vHN+OE9t1YvwkbVxbS2uO9funra4upweClZWltHIarC4dTetHD6bNg3el3v5b0uDua9Po7o+mwd73pM2b3pKWrv2/afmav0nLn/ybdPSjf5bue98fpnvf8b/T3W/+rXTXG16Zbv/rX043/p8XpWt//3+kq171I+mDv/4D6d0vf356+0uem978s89Kb/2F70jveMl3pne89LvSO375P6R3vez56R2/9D3pTT/3nPRH//Ub068+7yvSz33bP0kvee5XpFe+8F+n3/kvz0x/8OPPSX/yohemv3rpj6bX//rPpr979a+mt77uVeldf/1H6QNv+LP00bf+Tfr42/82feKdb0zXvfet6cYPvTPdctX70t7rPpLuuP6j6Y4bP5b23vyJdNdt16Z77rg+7bvzhnTg7pvTwXtuS4f335FxZP/edPTAnenofXdtY+ng3cmxfOiedDZYOXxvcqwe2ZfWwPrhA2n98MG0cehw2jx0KPUO7kvd++5M3f03p617rk3dOz+Wtm57X9q89e1p/eY3p42b35i6N74xrV/7V+nYx/44Hfrga9L+d/+vtP/tv5X2veU30t1vegX2/aV0y5/+fLrxD38yXf/7/y1d/bv/OX30t74/ffAVz0/ve9l3p3e+9Dnpbb/47emtLwbY+s2/8O3pTT//HekNv/Cc9IYXf1f68596dnr1f/536eXf/eXpp7/li9JPfuMXpp951j9NP/fcf5F+8Xv+Zfrl7/836Vd/+JvTb/3Ys9P//onnpdf+7AvTa3/uP6bXveS/pD9/xY+nv33Vi9Kbfv8l6c2veXl66x+9Ir3tj389vesvfju9569/N73/b38/fehNr00f+bvXpY+95U/SJ97xF+n6978h3fjht6QbP/JW8LZ0w8fekW666p0NPv6OdEvG29Ntn3hbuuf6d6T7bn1HOoQtDt/0+nTkpr9NR298Qzp6PbiW8HWvT0c/9bdpCd7KTW9Maze9Ka0QPnj1X6Z7Pvy6tPc9v5duffur0l3v/f10+Ko/TSvX/FVaw5Zr1/5lWr76z9Khj74u7f/ga9Ld7311uus94N2vTje88dfT+1/7s+lPX/J96XU/9/z0+lf+aPrkX/1a2vuO16Z97/vjdPBDf5px+CN/no5+/C/Tsav/Oi1f+zfpyCf/IgV9ll4m+yyt+cNXbbMgs3+w08Nn8X8o6fxbIDGGK8mAALSqKw0GAw1HQ02uajTScDjMGDklbQhv5BRZl5+gT9xlYxEVYpB4Rcx4SHLd6+sbOnz4sA4dOqher6dW2VKn08m01WrJ0W61M/Vw2Wp4LufxNvGyVSJfqigKmQU0+20yMwIGDcCpET9/txn6HKdUmUipQWNL2VApDYmPlLBvshFhT6vhp2zP4aCx6wA6cNth0xG2HRCf2NLtOXC7g4HLQEcVOlPaaWcwhRAyzIIG/YGWl5Z0+NAhra2ty/uwLN1uLZUtB2Foy22ZaWPnublZzc/PZ8x0ZuiHRq4syVMWKmKhGII0bYfpsE59pZxkqjHRYDjScFBjhwg3yuQImrTBqZnJrAEByo1qt1ugA9pqtdtyW7HZUr/fl0wKMWZ+p90Zjw+jjASUx9lFF12kxz7mMZqdndWRI0d06623av++fepudVVVlQpsZLTPbT4cDjIvBuqlh+N6KMowlILEYCH09+5mfOh4GPEdSAwAXj9v/wQaX2YmkvUP1/m0ADb9B6OetUGZmnx0nh5nfHeTQgA4cNNQqe5pNOxq0NvUoN9TNarg1fCG6uN0+72+hkyY2flAe1tb6m5uySfRwYA0dzI4oApHI/rSJ2OHEfZ4XScmzJ5WVlZ17NiKtjZ7KopWnmBbOJPOzIxmwczMrGZmPTzLhD2etEmPTNKO4M4kuiMvZWa0Icj5ZibJFEPMyGVbgAOckm7EMggLmBEbQ36ZP+4PM0PccoI/zfypbZ78ssSzVl4Y4cQbR95XnfosYhw9wgMwlNE3CccxxGYjdxjYzO2Wqlo18IWUp9XwnboD79MHHs79Qn4Tf7SLAgnRxmQSIZLyImlpeUXLq6va6vZk2KSFcyvbMypYKJXYvVW2VYI2PIfbfXZ2jj4A0E57VkXZkvdRwaKp1SqR7yjGVoNQKIYSOA0KlDEp3+vg4QaSzLhNDFg1aVGpiowtA0lVZbTbxmlqrkYQe9Wq8f4Z8EIIKqlLizHRwZk7dftsbm2ia4iOlFGwmGzTVm9nsIAOxjP5ZxhjF118sR71qEdpcXFBy8vL2nvnnTrI4nIZm62vrytRXlnSNsacz//u5IPud9Hh3unT8BbeT27MoP30PBHy8Xy4bpPlorxUR478vXp4+6bhjTsh7g13eNL9gCz32Ez3Sz3/DK+I48FqRsdk7J1u3D3YYs45/8NpTGyQ2+70nCv6EGbw+jjOsggXPR1OqWYnUxITJTu8atRjN76JE98Am0xm7CBTrYrdU3/bibtMnwlzwI5qgFyfPA1vgDP3CXWIc/LJ1idZdwBm9Ct3zSS6wY780OEjOnJsSX0cWJtJtcPOb4Yd0vz8nObm5jSTMQudVWd+Th12iVlupqM2E7ejxSRbFqW8nMhkW5bsFnE23twYogpPg29mMjPkogjJzCTuCaaCmSUu2w4ROdltMB0Qv91/OjwsxpRhT9NIhjNPdV+jqqcqDXAkfeB0qNrtis0HLIjckQ9ZADncSQs7DXHgA2ye0wgPsVWFfFVXqnAyonxjF57LpU1muBloCiHXYIu8x3xHfvQIjrwrwxaFO21sXUIdHRZMnZk5zWLvORy3O/E28XZnViWnJKU7/k5bZdnCce6g5XGQKc60BcpWSy36poAWrVIRJxpjoejlbtNIPAD4oVAAspLmRhw5qINGHGQni5IF7qBkNDQAaJL/MVaxb5LJ+76krDZ1nWWMeFmbGxssFFfyuKyrSjWLxxbO3Nvm48zr7HJJkplpcdeCHv/4x+mRj3yEhsO+7rxzr+677z6tZIe+Qb1YmMkvyqZfggd34GpOBpeg0nJ4eIJp2Qnv4aFUPxfkNXJIyvEH95huzyR8Oo2NTMKQDU4ne37TvM0TZM1elRwQwwrkRMvhMfs4YmYy28FxiQ8o4hWY4AEpINMk/4TC+rTdRsnTIHqqe1LdCT2V3Bn5EwXT9IyZzpPAdFsJJ3Ci5skia7p6k7CLT8PzTsdPFnaZ4zBRBnO7rKSKY90BO3HfkQ8HW+yYBuwfRqrhD3tdduM90NVo0NOISW8IdQygAxzSoN/FqeO4RgMmWcMBFDIci+TvhzH9mjY5wjy6tKxj7IIG6C1wFtlJ48hncCLuWEp2iAXOJILAJB1wJpEJO+KsA06hKEu5o7YQUU2DzRRx4pG0RFkhRAUcieA7zIIsw2RmUr4NYhJPcaWzACLbt5HP4YyEzkQ8EUluT47RzR25O+8R9hptKdUDCZinJY7XccaJE49ut6ue245F0JAF0AinnXDWTiuPA7etO5mqGmZn4858Mi/nsmmbKF+5HhLTpLroPLp0TIeOHdUmO3nFQm134tvOtpUd78zsvObmF3DmCyyc5lk0zeO0OZamXyIOsGi3FN3erZaKskVaW4Xz4bUyr6SfW41M2VCXN7NcJQYQNFsGOuYpEJa8vhMkRcZHVJUKYBmJdqWAbASEXdbbW0vMtwn5WkZ6oO8LxoYh49THxpDF59rahrqcRoxw6BX29jQ/6WmzICxbLdpTKKC7RXjX7l161OdcqUc96krybGnv3jt04MCBvCjY3NxgQTCSl2pUhZtwvscNozo5Ov1INHYa22mTPM7wsNOHB+48m6pSt/NUpLcg8ZjG6VTvyCUGKmgqdLos5yXNW3wcqLPHJ8qJ5uCE5sjUw8xkdjymks8i6Jpr5KbhPFgP6Pa8rguaJ50HpORBZ/Ix1YDXg6p4/xpvSYPj7WXWxL3Q3PMIN3k9o3PPFeTL48fpueY9O/lJ/e5PaS/mZ0OGItuBv/PESOWJAE+/758/yczuD8E7Hcjj+rbhfT/BmGnUwbW4g6lx1Kka8K6N2N301NtY5xh9TX3oCKeTHQ1OZ4Tjd2fuvEzhiV1QzBNkqRhxtgpYO/DdvdLa+qbuPXBQh44eU29Y4xRa6uDEZ+fm5U683ZnDWcypNbOoYnZRYW4XIMyOq+C4PZYthRhVALOQa061ZezaAs47mcEzGekyUzKi3MGiggVCUzfpLmOGEKiVcA5JnudU8NzeJxPq4UReeoV8JkoEFf5rpOCOm1OOhI3EjjoNOeJ2m7KASaDCSfdZ2PTcmXe31M92xeY48iH2908XfRxRr7fFAqon5/mR+winRC0pjyftTqJdtC3Xw0QbpA3yHTh4SEeW/eRjJIulQmwptjoqcdLFmLZnF7LdOzj0ztyiWtDWDDz6pM2OvcVCqsBxT/IUBTpcTygVI47QHWlGVIylzOhrYEZFuBOG8sWNA6PI2bCgBoK86jI4JJi59YJqduWVIrtz8cGH9lihRFnJIm0mjP5EnjrRfgqoeZlqwhWosY2hsMNJz/z8Iic4HY1YMA39xIOxOQBkUYvF4czcjMpWoVA09fD+n4X3iEdcric/5Uksbua0f/++jGXs6L816NNnZparrftfNSwHxG+jKCPu1OPHgTTvqpOmHSd4XiNunPOq8GyVnVTObQC4T5r8aWB6VXwgOH14iveSGCNy+mBLtLEC13W+dI5VfoYTn4iZKqjlp6fdXr6DCpzk9jo5TpJ0XllT/c68E5imok+I7GQCk+SI3d3m+po2ceIDduaJnaHv0muc0wgnNcxgJ87OfIgDSsxPIUoRZx5jZFr1ygYWBdL6xpb24ciXlleJm/y7bRvnMUGJIy/YmbdwKiXfaFutWZXs0GNrRgZC2XLFshAUgJlJOLNggfIKEGXOByEShm9mMqgy9TAgj5l5xc4Tkszbjb0iO+6IMy4SzrzqK+HAAzbDGyvgyA0n7qjZNQ77Aw1xDpli5yHO3I/Qa47RhxyPD7DtAP7IHREnHTmtHlFnxsXJfABtSrR1qzfgm+8RHPmKuuQNRUtFdsht7NlRwe68le08rzZOu8TxlZyAZAePnUtkY7utjBZ5yzY72I7yQqoo5banEnn2SZRpIaqAb9g976KhwsYIyqAub2YyM8+2A+JmQYJtVUrTmQAAEABJREFU0ZSQlbnDDm5NzjWiRlZk1FaS3gZQD2cgSy1G2H2Ajf2UR+gp2y2FGDiZ6FGvQiUnCKPRaHz6gc1x6JWPbws4+7Zm2KX7jj2SN6ErxKiL+Y7++Mc9RhdedIFWVlZ011336NChI1pZWtXmZlfUmttJhumz5vKqgoTh0mdNpc++ookV3f2Be6Zj/ccPnmZmMtvBjnasQn5mp88+6ySTMnxc7rTo/4WQ96m3s+k6JpJPx8D2MoHXZQKv07nA8wkdnsfDp4PLnBZMwoVMxs5avpvBoWytrbEb39QIR+4OyHc+2Zm7k4E3YEfpx+/ucAxjBvJHJsMY2EExtozJ2X/pfpTvtvfdd0ira+tU13AuM+x8FjTLDnwGdFrzarXm1GKnWODgW+yqypl5lTj4yC4yRCZxRRl6fXdo1NUn/4D+AM8iNXcaogI7dN5eJaNfFZQ0phZkOAwz2mhBAeowMxGRmWWc1kYnSbQkoVnRKnbjIxU4FsOJJxY3Ynee+FZuaUjakGhfIxY+fbcbu+cBO/OaI/CEgxGocOiDrS2NsO8ApzzA4VcsDlJFixzeN1N1oGgKp30mDUn3BdN97MiXVlZVV0ll0WnAoqjFTtt32zM48llsO8+pxyynHzPYvI0z92/JDZ1Vp7Oowh17OatYdoRRZaEErRwO9IcVbdhtGWGFIALK/UGfGAhGnxh87VxGvIHJcjgqhChDxJF4JPLWYvxYSxZmFFjUhXKGcAepFmAscBQvRZw+bXebYAhun4ZVFIVCjPJfta9zPO47diMeAjopgGFKPoGk2qSAfNsderuVwxZMfiQ/u7CgK/iGvvvCC7TBQvTQwaM6cmRZK8sbCvosvSybWvkZjJidqSkJo2bT6rPgOm0VLQSZ2WllmkST/zXhf3ieygITZ3Oq9IeT39Tl4Szx+LKa8v09OZ7/6Yz58bnvEIc4k831dfk/F/NvjxU7mSHOZjDeSfqOcciub4Cz8Tx+zBmYF0IMwnsqO312+C6/wk78ADvyFRYGYqLu4Djm5uY1N7egWRy3/1K6hbNpz86pZEfuO/UCx1P4ES9HwqEo5fkCk36rbKkoS5n522ZyXoxRMUTCQZFwCKFJR8bDIcTtuB7E5XPfTnYj6KD/ONGQ4cR9V8438lR1VbszH/XxsAMWR1UDnKvYmWdnzUJoyM57iPOusGvCvrXvHjly92/oA+zsGwm3a8JZnXKs0EZRDT/+Xd/Y4Ej4Ph09uqzRCHfYais7Z+w6P7+geRZIc46FXZpbWAQLGS126iU78RJbZ8oRdNkqVWLrGAvsGuV96+FWq5SjbLXyPwcs6YvsPLFxwO4R+0cWUx62YHLaoOkDHxxUV2ZBMewgxKBA3GHQxEIghZZUtBUZEwULkMiiTuzIYcosSgoAGkA0KdAXsIz8bdozPz+PHUY44g25PRHOZQibmZlHCbIYwLt7uf5DzZL2FbndkTQpxqgLLtijPXv28B29q6WlZR3FoVNMzj9+GHQCmui7wG0knCErMQEKajrSZXZA5vN6UyLvYPOcKG5iPKkDibC9vhBut4UD85GEDE/YPD3sIeoK8ZiD4HG3a/L80zhOYCri+TO8HlP8UwVN/JnkujW+PHwqjEWaulOGt8nMyE9Hk8hiTjJueE49XePLYAQTT53xavpxOvfpsqBUAb3AjofgN7DTKThFmucJpDl1Qn18a0FJynoN5kNze/tPrpk6YP3JiJnIpO33wd+DGvZYzus7RjruHUm8N2cDVNFec3ifejTDeD4coBhuM5OZERq3jeYx/GgD445BlwCJ97tT2mljNttYwsyyPrOzoDpeJnieSkx+Q/lx+tbGqnpbmxribEQ/1Dgb31EO4fW6m+qxs3TUHAl78cF4oiOh11szwpH7r9SXOKI8eOggR+ybCAQcBA6GXeHszC7NsfubYZJ2596Cljj01rYTb6tg8vZdeAiRkRlz3sguiiIkyooxSEzivkOXVwCe8mVEoyTSMyQj3Qwqk1mDJEacNSB4v9uHWJChoYG4zExmzoV6nA4wVfiRkdKoq3q0laG6q8QxO+fs8l25sbuucOS+OKpw1I6aTxUYmHQshh177NT9G7kvlPICKR+pj1Rnmmur3PeUmxgbSUYoihN7rW30OQY+qtXVNZGkNguhNk5whmP0WRZNHd99Y/c2dnan1cbZtZBp4cA7OHOX93jZassXTxZoIwjumLFziBHHFhRiBIUsFlDCyFiIMgsyIEcKIpZhPJVh2r7MxD0V9XiDSYKRajQkWKEydtQpF9RqLygSTqJ8+LJIW00JWZHBLMksBxRjqT0XXKjFxV3YzNild7XFQsmP5I06S8gpSJRhE2qRY/dOPnafnZtVZ6YtF/WFqccvuexSzbMI6rOAJadOuFyhw9mJh2NMPHgckKNgLzwDsfN+e3nTSj0OmDoy18xk5vCo8XBAkOG5cydyAKyIsXbYx4c874k4XuK4GGVQ9Lh8gx6XepKIwXNA8u3hUyELjOtKQdxSI+tlTsKaXJ40DnvQkDXiGWQwM5kdD5GeX0S3C+Ez3zYWMRmDbRo6L5eNtXhjHePoQ01ov9thpxgvexo7KU2HTKedLIz8ydhn5NF++ojcO/f0+3WWYaNv8vt4lvLyeuk0l6dP42SiZ0o/WZ4TeTT/RFZgpNU47h5Hkz12eUOOg2t3QjiaGmde44zyr9WZFHtghDOyIAVmPMNZCpgFmmj5mHJ1dVX7DxyQ/4dhLBRMxkyUc/PsyBeZMOdVcozbZpfegedO3KnvzotWS6U7m1ZbEUcRyevOp2QXaGYSiLFUdMcevALOy2wF4mZRZkEhRJkZQEZ+mcTtDyfeZSJdJ7nMXELy5wSB2CRsjOOArQKOPPr3cY7Tq2GXjXdXFU68Jp44Wq/ZrTuGfPPeYiE0YHE05ERjxG58hFPHU8tt6//8bOA7dfiJnXjFLr3G9okymE3l/eJhja+U62fqo2t5eY3d+BJ23lTEyc5hT/91umNmdj6ffjidmVvI4Q479Qaz6uDsWzj1Eqfujt1tnx01to048gKbl5yMlGWhCA3ozyDdd+RxTF2myOkRuweZAZnMTIE+aRCnwkE25ps1csb4CYR3gIxMMij93WnPqcWReyzaUmwpWSmzgvQoKQCoGbygEKIMzNDWxcVFtRhLI+zZxcYjxrLUyDkNMUJYFPBeBerUZuzNzMzwCWhGCxy1d7CP98HM7IwuuPBCXXbZZaI0k1DSQJ9d16Tq27Wm5XLA8DTIQ3rnMvwBbAJKJMjzIbuN/rKz0G5mMrOzkDyTiOtwnEnufKV7WY4Hrs90+r9pzeMRM806IXxmiRMyPIiokXcaRM/mHmcxI8BN83U/6LPlmmqABfkv2Tf5rt3HWZsfC+dN40h+FOwOfMDx+wCHlJgYfdJlMySnPgk6apzciK2i7xAP8I3cvzVaKNjxzMgdyhw7RN+Jl0yu7sBbOJ6S3WKmOJYCfsmOPOJEIs7EnZM7CqfKRg6KoVCIPp1aLtvMZEZcAGqBOFDmm8Stc7hcPMMf43xmltVQArvwREk1qOSOPOK0NeqpYlee6iFyIwkH7w69xrEP+HbujnyI4x0NKk4/sCfH4D59Vnznnth0RLphv4rFU4XDcSefiOcqJFQmdzi4lVqUYRpg52PHlnTgvvu0yicRd7JuY0fegWPXWXfm2Nh357PQGZzbrPOgnQ7OkV15UbbzqYfFKMOZmQUFHHPEgQZ33oRDKBWz4y5VlC3FCR9eoJ9skjdgIcNWpnyZmcxMAX6MQTEWhBuemYnEDLMgA8osEzF5Mq1luZRUkebOu2zPyxHLWVnRwYSlpDGskJDLGdEjEEPQLONqcddutVmw1IxpXwB1ez1ONIbCpPIrhEhWMpBpYvNYFozZWXb4e3DiF6igrX66Qk9QPzpEGU0mHXfB43hCE+3HpX16I9SMJhqgGdTfx9cERtWMFAfBHJI/zSSozsNl6HFA5PCwWX4SNT3Ul5fgeKjLEa3ZgR7IdY55aJWPN8dZ5PRBPo1JFrpCp4IowuU8n1Mzk5l58DRgtuL4/DQC5yeJsZzfN2+/40xax9U28edtsCaDmclsCrIm4bPmiZPwOlPthHMZMdEFf8FxKIkdosc311bl/1RqyBFj4gg9BlMBAjAjI9PbEAfV7w915MhR3bvvPm31hirKGbVxGrP+rXZuUR2Oelvj43TfiRc4lRInU0KjO3F2RUWrJXfgZpSBo8gOwKKMiTrEqMCkKtLkZYegCC+6w3E+cYtBniajA4CLQoh4h0NOuJ3rcLaZKZDRFykGlV+mHIJATVF+0Fup0CgjO/IBnxHcqdtA4vt5RbiqBvmTxebGGqfpA3btI7nDHuLQ3YaJHbgvfEbY1GG+C2eRVHMC4oslXxgl7wf5ZTLaL2o3oo+63T7fb1d1CFuvb21h51K+KCpx1CX2zjttHHUbe7v9Z7CvIzt07N2Zm8v9UhRtnGNH/kkjxlIBtLwPSk5F6I8CGoqWHDEiWyKLMy9YbOVfrluQHPSFjKDkRGYmg2cS4QA85GGT/xGC+lMKZhkQmQVJNrm3D3cT/JGiAjvz9twutWYWVOLY83d1lTimklwl+Qq5bB1goSbTGJDtaG5+gVOhecbgjChQXRalQ2ztdlZgHNGmwHhLkfeB/BZMZavUzGxHF154AUf285yE9LSysqTAxxFlKOkfrnO3gNFdGfS603PXcO457NyznEMO1z6Nc8j6oEV9DIL84536QWv7f0GBGX3F/fe5rd5E4aSEM+r3t+SOaItjd/+xljsY4XACBjAzJSY7RpAS4RFOaBOncvjoUd13+IiGOJy2H6GzE5/Bic+CDo6mxe7I+bNMrO15dlnsmgoQcSCB48yijRNhUjUzBSZYsyDfEXk4xKjgDps+sHHZ2ZHDFzyFIIsAGjLElWuoybybY8g61WkuM4ROml5RVD1GxW58gKPucgw+UnK7sQj13dto2NNg0NVmdwPaBy4HWBzVfAMf4UT8n/L5rn3oR+tUyB13jR23i4W3Hfb2UiUvuT+sdGRpWfsPHcQhDdXGpi0WSG2cd8nxcCRe8L28wP7RwQ694JNGCxStjoIDebUKqV0qtHHWOK3QgrIbNezZICjbFFsaDs5iUIMoWVAMxKmXmcnMFHLceUEwGuR0DzYyZlDkgvNDkIGJrBlxMwXSYiQMFZevZ5KM3blpaDCKUqUfuXfmFeOM6jqCoDoxJh3oSI6Q5M58ghCjIuMn4rDbjLVWu50/Bw1zn9Tycpr0QhYph770cROLwDF91MLiLDv0XTL0Bk/OsARxQPJNUrIc+vvwMDOZTUH2oJtl1ugwg3K7SvPOJpx4jfxFeLCFoMr7zlVv48HqPH3+XCIi05ToQ3r7uJvg3AoyM5mZbIxJbl/ZTuAvxITv1HiY+BvnMTt1GNHPyNvHmcMrZ2aiOWLIKdXYkVufjVfyOQfkxig/jc6rcSZ9vpV3u5uNIx//+/JRNZRf2Q6ejXMySXsAABAASURBVAkNS7gZ5P++d319U4ePLOngoSX1+pLFNhNgh13QLDsbdkM4D3finbkFzSwuqsSRF/NzKnE2hhOJTK5t/xU1u77gM6mxw1IhC6UrkyJheKZAXaNgKEbSmAN86kxjKjPScvfIQ4G408z0cCA/VMFk1iBAHWY2FmuoR7JuAjVzdrKRgirJ2H2z2PEd9AiHLb6Li4nfcyUcg/+zsqo3YMMO2HUPMUjlDpvjc0PWbez/7tmdeDWqZPzVqVaOcxpSez8An9MSnijhrKSoiiPiza2ejuHID+f/6A55sVfJ7rvEYZczs8o2JtwBMyye2vBKbJtPPggbDj/gxNxxl9ASR16gw20ZsHFgIdXYOlIrbIW93Aa1JKcOkWIWJNKOh0nBNIERNjOd7vJUM3+KbKZAHkcMIYd9Qq55z+qaGlilxB8h+e47xJYC42zEOOlXQcMUVTNGakXSHRIuGidPLhM8iUJk6I449BbjrvD2hsgYHqk3GGRZfL7KMih6gH4XWozmlix0du9a1CWXXiKiNdocCfoP92eqBYyKTUDwYblNpuAjRg/HNR5/5mNxUp7zJpjw/oFOW8DMpqM57BNuDvy9eCQcykD9fq8BTn0AEk4oKCkwqcXxZGtMiCJc4XQ2tjZ19NgxHT26pBEOp43DcBROOd7Nu8VWW6U7mIVFtdmVt9yRz83I2oUiE2rZKlWwawohZhpjUAhRIY5hQRaDvExBIxOrw3nuyM1MZqacTr3MjLgy3CH4hCzacK4j3OdyI19g1x34Di7hyDk+T6M+znpLeFgZdgkIVjji4WCkQR845Rv4CAeR2EmHWlQNSZyS79yHwwG79aH8mHeIriHf1Yc4fEd2XJKMNvOUXwN28mssmI7yjfwwdu5xVB+LtkqOnUt24WV7Rg2dhc6ozYlICxTOpx9a7Y7aOO+2O3biJY69wJkFnJrGfWlQLzNAnR/oD7d1k97Y3m09ibtcpH9i9L5yRMSdBgn70+RMA/rMDNY0kBvzAjSGkNODBUV0hmgKpszD/E0X5gBaGXOkkF6ooP0htpVSUM2iZ1SXLLdKuVOvcOwVumt0kgueFGJUgmcywgGn3Yw7M6M/Bup2t3gHRhLpRTsqlkgGSXmurFXg5C/Ys0vO0qkvI8kBeRhvL9HBQpvqS4xJnXi57ZL8T6LNx6F5OTzNQ3pQl9fDcS5KTOM/O5dcx8t61gmOS6FJbg8HzT8u6XxFzExmJnGLyyzKHBoz4J2/mwadtiGefurSzExmU5BlYXdoeYwk46ViykSNxz2RICUyPpzhEWeeBo2uLH8aqYc3yevkJU6oh73pZiYzy9HP9od3je92lGq+jW+qx868Zpfpk9Y2aCu3LP/Rz/TsxsamDh8+yvfbFSbTpA7OYoZj81l2izOgw1FoUXb4xjmvGXfifKst52ZVzOLIy5YCaSXHvgW7LFOBGS3D/B2gMDPGlOCFoJTDJDPLB5xQgi142VmQToqcJXhm5kTj3DIbxzP18P0RZEzSpuOvBDcpYBd35gEnLBY49WCLuXKA/JC0SjVOe8R37GF3oGHelQ/hVQrsrCNSVteqhyNV/aEqnHxFOMHDaNw1a4IqU39NJjVItNNwPjUV2kLvseUVLa2sawgj78Bx4rM4Zd+Fd/iG3MJxN7aeVYdFVJbh+7n3QQtnHt3esVDE1sEi9oy0rZBZkAGBEOA5SBf1logTbtKjRFhmUCDQdIKcJaLKAZLJa8gG+sVELyTnmSaXmYk7QyaZ2TbEZWaCIZ4Z4jIzmZlqJSWoWGz4YqUzu8j4WlQKHdJKCSpzB0+Y+ifqkse2TH6LizWnEhHztlLH4JT29zlJ2dzcyv+MreaUyheYkbEWKM/MZMhYMAWd8bIzSjwUApNSJ/SkZaQJ16WmwUtdk+ijcCLyIOhE81mr8AxZeDuQY+f6mOQ2m4TOVcPJ5bEMgwYbeTKq0xSc5TD5H8PDAiGQAmwDn3m312qCk9WuaS8vW2718RLOPZ5z8pg7TcfJUz8NXG/UyYo9nSFOJv9ZwPPdZa/XVc0u05sXmeQCk1eEavxuJByb/3vpFZzLkaNHtMyxr38zn3HHwq5v8u+YOziXDk7Enc384i515ublu/WWO3S+7YayVNlqqShKVEf5hBpC0VCcWIhBXgfxTMCpqEumHqc+ZiazBhpfNqaSyayB8kUYamD69vg0/B1t0inVAEfjwcHuXByvJ755CwT2gAFbJHbNFU4gH613cdY43hG78zTCjVhQDEhyutHv9zViMTDCmY/YhVegxqG7zRPzJ1VVjFEhxlxvnzV8p+7/xM9PPlbXNjj5qNTJdp2V23sGZz3jJx7YvY1zb0H9V+qZB7/jfZId+4yK7MzRjV1lgSZ6qwNlOaJiIA1+sIbG7PjZ/RaOUkWmhfxEJODgLEQF4NQsKJiBoEj9C+9bEGOhEILMTBaATaAxT+Qx5TRPd1gjHwy+TBWLSreVjTsmSaqMB+Om9PbOLaqzuFsRW1QsCPuDxLE5AlYqpQIogxzcPgslqFg8JdWELJgi9ey0O+zUW/L6+g8TfYx7v8QQFUkPyIVcJymIijXQ/S+DZRSSqYfB5D4Zb5L2AOmJKj3uqpw6PLxdXWc4MvOEB1UWE3cmUA+fIHHKqKs8ERPhE/nHxSksm2pCyXRcOvGmHul+TThRbhL3LIb0BDlu/myQg4nw2WJalMw+DhMDQQ7BcDhxCszhTjwZORtYHjIe1nGXuewJmAjspE04TieVlnaKd57O+fJcDWyc1+kEkoc0vlxuHMzEjkvNrNM/TlRweukHlnq2uZhs84xwWoqyz6Q6U51T3pMXKL+zGvdMkjuWKn/HhceM5QlmBPwO7I4ljoYrra2ty/+zoUf5dpsYVO48Onz/bjO5NuiozS69jdOeX5hXB1rOwJufVdFuS+MJsvRdInrNTMqQZIFgkOAn5IhwB2AydlpmJr8svx9BMgc8A0jI6QRqeGZOJ7OCjrtyl+UH6Y2Y2HbL+EYbOFoPGkruxKuhaqjcqWfUquH5jwMrduYVTtqdTs2xesJJC0dv2LfCGfV7PTncOfvRuvNqdn41thZjyos12hFjkAXLGJK2ur4u35GvrKy6WHbg7qDbbmecdQublzh336G6rWfHjrtssUjCeUccXiyiDAdrAccaS8UQaZ8UQlCIlBcjNMrgex0yqINMCmYy+CGSFyoz+eXPQH5zOC8jqIkHeb4YnEayBOKBbCbLTx5+e8Q5mU4Yhg7CBshihgWxT2JxmbCpD1vvqkQ+/8Tj46NgXLVYKM7O71KBPSoL6vMZoqqN/gr0gAG6EJUJeMhpQkdOcBpMsSjURtcMC6AWjr1Oxnf0oSr6McQgoz1CDraCPNM2dNxlVL6ByQzIttPNTGa2HT8fAdfmmOgyGRXkOVUOMbjHP3XclRhgqeFAfBWD3Zv4GZ5G+omAle8T+WeKB+o8jSxPfbzjJ/zMQ/tJKfnNTNwyZOioxhY5BmN8e9rZohkk2tFARjMjbprUKeSYmssgVBgRNYDhAdgn3maGzPGYyJg1fB+wyuvOmj7y9ScGGVdqZ2hPcp0dbfrX+1zoBDIymoyXx8ypSVCNr4m8R808zUPHYyLj9PgU1+9lNZikmRlF2CT6sNGELc8KvAAna8vDVtGzLmhnPDRZkkwVEz2j0m3MxGVmCgFbc8tC7vOtblcrK2s6wnfb1dV12CWOel7+HyTpzC2o4z+6ml2QT6yzHKs7Ohypt3DmfvRbttpSiNylSr51xhgpMypkRzOhOA53HjiiwARb4IAK4oVT4pHwxLlYiKISwIAk6msQM55GnYEcCs6VT8RJ/I37yfsqAx4C49ttMWr+DbkGHJUPlOq+hhyvj/i+XVd9CSdf8e18AG/oO+5BH9ZI2ekw+dfufKAjduJ+0pEdObL9fk8jnHudHflIQ9LxOOLVVwjU0Zq30x35yqrb+ZhW1jdIKzTLicYMDryNo2nzKaPlTgd7l+xIHW57d/QzOLYSGd8dR98dY7OibMt5JQ7ed9hOS9IcBbwIGl5LBXZ3xxZiVIhRMds7ytzW2E3AsLPGMDOCMcMsNFSW22SSzHnkdarMcJ643M4QmAkdZFTGJGyk8f3X3DjY0rxcWGZuo4TZKt7KSmSXt6GNbeZw6Au79jD+OHZnc1SnqIpv6XUVkTcg8ki5POqV+34yPaI3hEJGm/33BK32nIK1JEXlmtIGL8sR4H5W3ommTOPERqTkHCSagEc+K2H0kplJDj24Cy3NYMY2jEdlVEmhToq1QMoI2Wa1aqtVBQZnIAySVUrwspIHV5VPQ26jTAfkvNznU9d5qdC5KvmskWd+k5ip3LFkwAhMYmamAUfHK8treUe+hiNvtWa0sHABjnwX3yznVfKNvGDHWLI7KpyySyzd4YA2jqjAkRuTZQFasVRAp4nCZPlPfpk/tBPX1IV8ExsLNRGZHR8fs09KsiTv5EkTYbrDCOy6Q6oU0oB3dCDDkdeDrhLO29iJqx6o5ojcf6U+8h054bwbx4GL3WPCUTvcaftRbR9nP2TXPgDOc0dfIzdCPkG9OoYjd3u4cxmgc3l5WUePHpX/JiHiXNqcZrRaHZWtltpuW5x1iUMvOP0oO23sPyMPt9zmrY6KifNGvixK4oVCjNgKexugrV6ug6CyXQgYaWYmswkaWZKa2yAOJ1Cz/FAINkbI1GRSBk9kQoBvAY7tgLhIM4N3KlBBU3NNpkMzk9upws5S7SoU0VUyvvz3ATMzu7DRPCdIprVV/+eVA06cyINTTzj4lDycsg7XQ0gU0xTC09AVrJD/jqMsOzIr4EYF+GbUhjvAeWhuX7nk6niVAIWdbUGWku6HiS705IYi441WjSzACtykJC/FaKwRMOiDa6I3w5GLR+ODuc28PnZqFdTdy5rGqYXPPcWdd6SMiO0iNiv4fuYoR7WKjKRi6OEhccAKvWDVXzBROAIr0Qi8b1CTTTKh516bcY5JY8fRh4643Sc4X6W4vvOl6x/0HG8BH1k1rMQ7nJi0nBJVIB5litrc6Ovo0qqOHlnFwfRVtGbVmd2tgt1Lu70LZ+KYV8v/gx7zi5m253erRbjgm2bE+SjiUAKTZNHKTqko2iriGPCKDBxPUSiULtfAwxlFzPwAtRCkGBScSjKzDI0vd5Lj4HEkvwLHcY6PGM4h4MgLjtMjzluDLaX+pmzUU2RHHnk/E8627m0qdUGvr9p/1IZDT7zDlVOcTMUReZ9TjN5WV059h+67dlW13Jl7/QJ1LmirUQUzSq6lXm+o5eVVHVta0Ra6RXqJcy478yrdibP7LHHYHXbfbRZNLU48Wjj1DmizmAolzgc7RhxbxHm7TS0WkmEvMyW3lxXYqoQH6FsTf/DNTCGAiCw8aUzhyy+TEmEHVVVyHgjB5QhwI8JTMguyCdAp8olEQ9YmcY0v55NuZjJzTOU1+hhIhvupZUY6c2rKNuYkhMUQTE+WFFTQ/qKcVSzm1G4tZMoaSuvfah9KAAAQAElEQVQbAz5zuO0j9g+cQUn+Ow800uOSjJt6GWVZto/bKCqEQsFKmcPDDuoQNH25JRzTvAcSNleSZJh2Akx+Wk3Ue5yeoGPkZU9FvMq68PCESWtunDda86omEnCUlFgg49ocBB/knVDjoAIPUtNDl93rN0GF7R019GQlGsMkMPAKhzt04LvyopYcxiizrb5qjtP6Bw9pcOCICibMdneoyISS0DspKzGAEvY5WTmfeTwGDaODgfKZV7W/zzV6gG3zceXw/mI+k5llBAuMYHY3m1s6ePiIDh46jIMZqN2e1dzsLrVx6C1Q5G+2c2rNLqqzsEuzu3ars+gOHd48TgiHk9wB41RC2VJwalGBwoLzQaYRHjCPx0B6AyNsIcg8DRqAGXWkvQbCOEyl5XFYJ73NTpeqnDf40HUnzm481T2OxLeY/PtK9RDzDDXiOL1ilz7iuHxI2OM1tCI+wpFX5B3h1If5PxrTx4H08j95qnE+4sqbImh+PaiOmcnMnKM++ZZWlnV0eUlb6AtFyTfyOT5jzMh33RE7ukNvuUPHkRc4dw+7Q/cTkNjCtgULIKfYKrbbiq1SgYWRguVyzKDRbdnYNoSGmplcBqMLQUgEAZ643Cg0n5DfnifGiHhA1GQwzTy8Ax9P2yBdjVButmtjCpQmZTrV6S7DHXmuCqFagbYQUMXJRv6f0/QHGg0r4gmHb0ohKnAyMbPrAi3svhj77aIPavm/BFheWcfOIzGw0YkW5mQpEUjN04hloMeChC6HQY0xm8OxECk5DwODjOy6kgNlCZDygG7zepBz23BGhGp5vGJk1hzdBuvhPNbUqVc1lzY0W6+r0z+mVveoyu4xtXpLKkF7uKpOtYEcGG2pVZFPfZUa4lxGivUoGyDV3pSCcJRyAyGUJV8Q6P6XV+l+8Ho7EHeSO5fw+boTDtQx0ed2Og6ThHOgbtNJXSts7P9xB6PvYiX5LrzwMC9tZJCVo6FKVudFNZJ8Zd9fUxisyFYPqT54lwZ33qLB7Tdq+eqP6sgH36elD35AR979dt33vneqf9sNam3SX+T1hYBX0cuVTNOXt69mDDk87PCww+U97pjO88DC3t/T8Ho4Jtq8tEnYqccdHj5XuF7KYuGoCXK7x/zxa3SuWh+0/KQup6Vexwdd0sOiwOgeh7Btym3yuiePqbmMiVHawJEfPnqMneKyer2BWuz4ZvlO6z92a/nxue8SPQ71nWK7Nad2e15tvuO24RXtjgynFMoWE2xLxqQodje1omp2QCmXSFmZsngw482i/wUCdQpB+b0jiIgMXgI18dRUVDLjBuLyMHkMEGv4zgPHxRP65ZBM4kg9KeCwE/OesQOvmftG1ZZq5r6aY/dEyJ3HaDTI37n9R2weHvGej4YjnIljqIrv4f1uT74jd0czYi4QFa3rmoXBiLm/ltvdzNvlNghoNvVwSEeXlnQEW2+QX7FQicMusWPk9KODLWews6MNvwWc18Ght92547gLvoG3sHP0xRBOPaDDgv+a22Rirs7t9TYHGfN2wEYW4IOEfZK5I6OysMR8npjPYUvwFSBQzyMuMyLcBJUIJ/pkAhEW7bMMk0FlTh2BYARBPDS5zDxtgkDSGK6LuihQN+a6xCbH/01/wzbVVLdinh1hX5dx4wZ0hRhVMvYWdu/R4gUXaXZht7q9kY4cXtLy0XWce6Ivgnx+9BOTinm7Rn+N33CdqM11kExG/c2MYJC53RyausgjzzDFekDBRAscNXQCj9N0OJWKNFKLI6M2gzJuLkkHblP39mt13zUf0O0ffKtues8bdfO736ib3vl63faeN+m+j79Hy7d8Qr19Nyms7FdntKaZtKUOC4JofQVgDO6I3kDjMad8cEpGe2iwTn55yok4UTLBmIDgp/32uvik4fB/CuHUeV4xb3PBN/CSFWFrMGJRNFDRZeGzNVC53pWtbEjssnX4kGz/AVV33qXejTdr64abtPGpG7Rx/Q048k9q87pPaXjzbRqQNrz+Zq184pO64z3v0r6rr1ZaXlGLQWbYOVGgj2m3oZfv9XB4+GTwQXoy/rnzJiVO54SXwDSL3tc2jkv4h8hnqAUmPehdOUHTh8Ip1fLv4vsPHJQ788QENjO3oNm5eRz1LI6mo3Kmo9bcrNoLc2qza5ydnyd9jp3QrFrEY1HKcBghlvJvuBHn4se+IUaRAKgBjkTImPMikyVxz+M8hwWTmfMbyDxu8susoR6e8CccM4MFSDSDjkE038ZYNSZhR3AHwZwWmCONY3Sxu3YY753x3lE89hhpwLG3/9jN//v0visfsCPPNP8HX/o46wE78a78B2+OITv1hA6fIH0hUHPEnrxM6iLL1cjOxH9U6E58ZW1VQ1/Aly21cNJFe0YlcMftcUfp38jh+Q/dWq222sRnkS2xdQECTjyWLfmOXNhSXhb2FXZ0mBksIEBYY5gRR8aCsAwzC+HsnI16whPU4GXqsg4iZiZuhHZucjc8g+d5yO95sz7ik7HmNAueqIBsO7crIcbCoqafKjaUxBRDkAVlGtEZzGQkJOQUanmatzeUpeZ37daeiy7SZY+8Ugt7LtQ6p6GHD/vitGIxEPJiim4hLMJJNYoc3g5X6vWcQGYybEzRlGZTIDi5fXfuwJIT1mmpq9kRCGRrYNQqssJ05z0z3NIMO8LRkX26+9qP6eb3v1U34rxvef9bdPhTH1HvrhuV9t+met+tqvffqu6dn9Khaz6oOz70Nt36AWTf+ybd+7F3a+3OG2RrB+U79xa7+hnbUjv1VPoPRDCwKD3Ja+TYqdW5hhIZHJCH5fbaOk5WGO9w06JJhRA0OC0GUUdB7V6lzuZIcWlTw/1H1L1rv7Zuv1ubN9+h7i2347RvxXnfoo1rbtDqNddr/dobNbh5r0bIjPbeq9HeexT2HdLcsVXNL61rfnldC6ub6hxd0QbO/cZ3vUdHbr5ZtrGuyLf0oFpiyZiYHBhuyoPWK3myyp+WZ6dJ9bQTcRrx7STPsx0h4PFzhb8enofs97vh+9t0HB8e/aEM/cN1zhYY2y/b1cOuIMknwRAs/9OzQ4eO5h35iHHXwmk4SnccnbYi8RKH7c68wKm352dVdNyJtOQTqDsVd9AhFspO3aJCKMVDuRCzhlKW89IJcedpzDMLjazIA5onLHEhM4mLcIYmHKjnHccNap4lIykoKfL1NODIY+orcrQecebNj9w4UcNxpGqokf+ArdfFv/dVs/N2VDjdinDemY+pO/A+x+O+C0e1EgvxGjk/dq/ZoXvZyXeQzNEJm9aENzY2dOTIEa2srKjC2bfZcfsv1jvstmewdQtbl+y6W4TbOPE2O/UZduke7rRn80mJ0UYzUwiBRVOhGKNkQYkCHTJfujQ2TBaJephEmQw5wxKZEmYESEKePHJ4/zgFSX6ZnJ/DBOXwh9Mp7DhudJGeABklaEKXU4eHk052TZRN0lyKmQ97Juzqu/MymgrgCy7hh2pOVCoWYhUbzeRzI+V4PRDS3K5FXXjZpbr0ykdqnt36Zn+kA0eWtMLGi/2YFKKomqavJP9rOLl0Hs5J9B8WbBL8aeR0eNjhAtuUTB4+Fex+CYnuSIo0qGAwdtzRdpc1vPsm3YHjvvFdb9SBT3xA3btvVlw9rPkBjmO4qfnRhuY4Vp8Hi3VXu8i3qJ4WR5tqbRxTOrJfR276pG77wDt0y/vepoPXf1Sjw3cpcDQfRusq+aZUMOC9u9J0nbyCjmnewxw2M5nZKUv1lNzfx1W8Ec98LBpSwKZBTovaFDlOs42+wrF11fctsRg6qK077tPWXQfV3XtQm7ffq63b7tDWrXdwjH63BnfcqdHd96red5+Mb+I6eFjx2LLC6ooMtHtbfN7YUtxYVbu7pXZ/i08fbvstpcOHdc07366jd9yqwn98YxzRMUjFQK5x7HV26iepvPxyvsPDU0i0+iTsRoI0nQxN6pmfJ8t7LjwvYSLv4TMgtwX5U7bnDPn/n0/GduP+NmxpYzvWOBj/76wfY5yurKwqMvnPcbzbwpF0cN7tmbbceZezOBJ25BFHXrI7d56j7WGceohRkZ1iwS7R0BGAhSiDSkGyHVgoFHD6Rh4CJEWZBXkeBGWETSZtg5ARBzw9osllWRbdMvIHnrYD5J3jcAcQrFLjyAcyHLmqrsTxunAK4vhcOGn/Ft7f3NCo11Nip13l3XlPAxy878wbEGeX7o68j9PP39GRTThwd/g1NEiKgTYBt7G/v2ura7rvwH0snNay2yixVbvdyScbszPzykfqfMqYmZ1hB+6YG1MPz+DIW/IdecR+ZUGYb+XRbWiSWZBRFg8iIQMPIYMvEZdJUCPuUIiSOUjLYSjxhEySKZlDUAcujQHjPMFXMPJOQxLRDEku4pDQKRE3f0jETQZ1QKbvRMQBUZZRc8EbYVu38YiF03DQU8VmRxqqckfO4qtmUZQ1+iPXjTpjl9huqbOwoAsvv0ILHL1vDmrdfs9+3XvfEfmPDVHdlDF+Jp9jHfKUBglH7ghjmbMgnvEsxLKICbvidAZq45A7ww2Odw9qH877rg++Teu3flLtY/t1Icfluzhu7+DwW9ByDD+GjziJ4MAxR1Y+JZjFaeziXHcR4yx0N1Ttu0sHrv6wPvWuN+tWjuero/sknH6hgQKORhxvJDc6laGrqVmSCGfoPF6oPWdt55zHxkU0GQOr6Bbn7K1NBsyhJfXvOdjgwFFpZUvF+lBxbajWWl+t9Q2wrhZHZuXamlpMBB0GXGvY4xt6F8e8JePExOirmm9y/d6aBvTZgIVVxUKq31/XAJ6trWtp79266apPSN2uIv0R2EV4xXLteHjtHDUDzPnTMENgmjEOe994nnEU4nIOgmd1T8t62HFWGc9ayHwcTUnbVLgJwuFuwv/wfKAWmB4HHnaTjtimHDh4RMc4KTIrNMfRegeH0mJ32HaKQ2/5zpAj9ZJdZP4u7rt0B449tEtZDLKiUOSIU/Sl4WwsRBnOQUYaTsYckTCTbPAwfKfR5QL8MWTG3UDGpCyHMb2azEw8JE2omitH80OayDjV5EoyFsTGjtw4XUw474RD8J1dYr5zGI685ju2/ydaeUHl8YSD92P2AY596Gks7oeDgQY4lUF28n1V5KuQq3lfHYly5LWNQSGaQhE0Yp5dWl7WfYcOqUd+GWlFW2VrVqXvtrGr27Zoz6jAuRetjmLJaQjOuhjDbRtiQdaogkWAIxKHIUOfmUlq4K31sJnJzOSXmeWwmYmAcn+Esd0NnkxmE8DXJGzy9iScnFMitM6f06BExMgus0kAHYTNTNt/Rh6POyW4fXt8ApiI8GzuRGm+GPJPGL1+V318U+IkWtQnYVeDet96vMlBLdGVgqlCkf9OI2LTXRdfqosfcaWKzoLu2n9Y+w4clv8mBPXZZbnrqvGVCX1pTDXuS9GCkHAKDiNiKDczTV8pT8pUN0lNeDpVMjOFMaKCSkX+jFChmHAUgyUt3Xyt7nnvw71gfwAAEABJREFUuzjevVqt1WPaw2plgd36LAOsRWMDTttw5EY4g8oqV7KmzEpGayL1iKQHBmlnONAcRtuDA7oIp7OL4/bqzmt17Zv/Rns/wGLhvlsV6mW120MFvlW4roA+GotRkoS+BgTPcLs1AjJOITmbG3UaVFKq0XsaTMvncFZ2/AMNYrOdMUmxZPJduGEFjetdWNAQOwz5/j04iCPHgVeHV9XZGqmVpJL0mVhqtiw0W5SaSVEl39Bbbm9s12aSKAddeD0ceV/+T1pGvU3V/kMa+EMHO+8+WGVgrg+21OtvqF5eU7Ha1b0czx+66Q528pvUqpZYNOWqefvpu6Smz5SvGvNUADniZiazBkThU2HaqIwAy9SEoXLASmM+weYe8z3iaTnvmLcdHsdd5izh49sxLb4dR50F0wS5akbdt4VJM4BMTtvmPxwBoxC30QRE/fZ+mUDeD/4e78BF7o+Jjgnl7cOm6QwQb/y5w3Xv1KdOafs1SowjBoeMHU2ijzd6SdZe1Oyui9WZ26U2u8TWwm7FeTB3gdqLe9SaW1QblJ153v05le05nEpHFkqFCEKhpIglomSUbcwKJgma6LcMMxkyCshgAjMTDDkRV6KdhoPK76nHPcHzZoo+eLWMMgScwkselqrcPm8jDOTyjV2FTjGWjNpJIyV3uuz0KpxzxXvru7qE3HBU8R4O2aCjo0JnndTFYXe7A/UHFZt2+MghpsEoqY9jx3xKKfBGSkN246PkMjQMe9QWNbKgzd5Ah5dXtY8F03pvqCq2Za15FbOLGeX8LpXzuxWxecC25cyiyrk9KmcWFNuz2fmE1oxSbCmFlgKOXuzKE3ZPVkogsQgT5WXgoAXMYU2rk9GebDeT21YBBvGkgFXoC3SY5yfu1CzIgMiYaFOCirSEvho4TfRhooyELqeenuH5XBfUzGSEG6AT2WBJsCXCyaRMIcnhCQ7CRn4Rdr7XPnGCVGHjARulHieao8FQiQ6o6c+KBdkIv+d9C5M+IRe30GGxkGGvDgvSiy65VI/93CfqcU96qorY0eZaV92tIX1bZYg83Kopvzblfq3RUZsp6DxcCaVJPNBlvIQtVpadekth/ajuvOYq3frJj2jp4F1qsVsuWVEUKeGgXH4MSCLvBATzjRiNNpCjPJBAP8NR/k+v6nE+d/QtjFaOtnTw9k/pmve8TXd9nOP3Q/s1Tz1mWTiUGNTrRj/x3pBxXF+UfhbdXu8g/z9B3XjDLfr4h67SfXv3qeY7eauKKisGBV0acttMZdnKiLy45jxsZ3R/wqk78N4aMfB8FV+zGh+xQPCB2Od4bsBE4C/5WrenTSaWHqv7ATukYX+o9aPLuvnq65Q2uvRjne2XGGX0jnKMQKKsnDD1SN6hU/FJ8FT8SXqmPshy4DP/kW1t1PPhgvctxW3fk3KP48PkzqwJ3c4wDjAhjENTxIWnoucxyDA5rTZPrxQZf0l1MYvj3qMwuyDDoUQceuwsKrKLKd3pEG7N7laJwy9xRGUbR1POCM8idyQJZ1CrVJI79IJxGlVblODLCmiUMfEbDkDBlC8mSZlp+8/DACUNz8NZ0B/mjweFhIqE8hHvzrBKOF9pWEeNqHO/wukOpN4oqs97PkilNnq1NvpJW6RtDIM4jNNaL2kTua2BaWtk6g4B6Vuk98gzTC3OLUsNCG+SfoTF+b6jq7rrvmNa6VYaWQdnPqswg/Pu7FF0OrMH574gVkqKfB/PTp7v56GNw8f+gd17Ip9CWxEeQti2UIV9a9BQjxfwI/N5lBLzOtaqAUFNqIe932sl1YFE+sK8HwiamczMQ8AT0SNochBm05I8U47Tp8SVw02aXPZ+QBV3QG8IlvWbmQjolFdOpkwXIBxjRNxkxFGhuq7V3dyUf+Lw3XqFU69YmCVWWTX+j6bhgxDmjqFQ2WprhhOmBY7bd+/erQv8h3FXXKErrngM8/eCVjhpPba0of4AmzAehJEYInIol6p8hcQE2wDz1Un+Z9Qog0aZeRUdWf74B0ozI1NDLa8KO+zA9+/hsbt17yc+pMM3Xq12f1lzRR8zbiHj3ZZz5Q5tQgYJNBAgRWR8m8wajBmZeGdX0Rh0TVohw5ElzdYb2qWu5raWtXT91br9XW/jG/ItCr11lTiqyAvio4Ymy9uclZ3lwyg04yzlz13MyDINotw1AwOigtWb133f3fv0/vd8UB9434d1zXU36eY77tE6L7XKWanVUYwtxLEjdpOodFEoOmJQhS4fXCMccwUGfGPrs7L3b2p9VufdHB6y+h9pixX6FruCzWHNhFEzKQSN3HDoCOwC9t10q+67Za+GDFRjgNacmlQgsWiqkXH7pgklX8ojj9GVwzsUEeprCiFQd5BpJAxCqchKP9L2DAZ+PBG8SPFkCJ6ftp8o/4Djru9MGJdHfby/HhxKFdFRQE8FTwf0b7GNeII86a5nko4tizGi1zPzkSmA83Oc8qCePoHrn4S9rxxmJrOm78wa6vyzRQxBx8tG4m7DqMKiohUy6tXedYEe8blP1hWPf7Iue9wTdeljP1cXP+qJuuhK8MgnaPclj9YFlz9GF176Odp98SN14SVXanHP5VrYfZkWoPPQ2V2XaHbXxZpZvEizY8wtEPb/Whw7z7m53ZoHc4RnWTB02OHPsEiYYRfaAe3OglosElqtObV419pOgdOM9qw6nAR0Mp0hPKM2Tq5NvAXtIOtpHneURUcZpdNWEy6czqkIcwrlPIuW3QozF0htaOcCFfOXqLV4hVq7rlCcv1Rx4XJ19lyp+Ytp+yOfqAse8UTtuuxxmr/kMVq89LG66JFP1kVXPkUXg0sf/TRd9pjP06WPeZou/Zyn6aIrn6wFZDoXeP5H61FP+iI94en/VI952j/W5zz5i/WoJ36hrnzSF+rRHn7CF+gRj326HvE5T9UVj3qSLrnssTicz9GFlLvnokdrcfcjtbjnEVrcDXZdrlnqNrtwqebA7AJ2n79Ys9h6DszPX6i5+T2am90NdmXMzu7SLLafcXs7OovqONoL6rQc89hyGgvEJ9hFeDdwuqhWuSujXS6qXSKTKWH6roO+djmrGNpMjQWIClYA04mXc8xMZpaTzCyHzcY0WOZLhr5CMRbKY9kCfizJPw0N2BT5vOeiNfNin08hiXkXb68gqQgRGjJtt1oqy1IRPTPtGS3O06ZFsPvCfDqyiSM/hlPfYq4fVaWSSsmRitwOsWgJcB7E7Q1ihQXBbVBAoCGVhquHtfe6j/F99SZ1+N46x3F7CwQbSAFnbknYJMMfJv5gmEEJn6pChiMwdwrkr/l2XmddNcf5NA2H0mYHPjvqaoHj98XehupD9+i2qz6o5dtvlthp+r+9ppJCDaVQVjpVSQ833+iQ40ETqaNkZjjMkVY4Brvhuhv17ne/V9ded4MOHj6mJRYody2v6Mb9+3UEx9srWjQvMEBM5o10uKLg6tHDQBr4DrwayZ16n9Wirx777sRx7AOnOHXn94YVDrxmdZ/U5whkyGCh50Rvq8Ruw5V1Hbx9rxIOPDCAa+xfq/mjcFEidUlK1OF08BegLIs8kEsG83EoSpW0qQHh8UnD5MShoc4/GVpq0s+eFpR3UlCvgjqeCRE5R9lqqfWg0UaH40y6TifjaQ3KVgt7YKdWg3a7zYTp6MjDLXYHDVo57rwZvkU7Zmdnke1sw+OO+fl5Oebm5uRxl52G806HGfTOzs6Qd4JZzbJDychpc+rMLerKJzxRz3reC/QNz/oOff03PUtf+++/TV/zDd+sr/q3/15f9jVfp3/yVV+jz/vHX6YnfcGX6IlP/wI97imfxzHlU/RoFgBXPu4JesSjH6vLHvXoMR6jSz185efoskc+UpewA7r48st08WWX6IKLL5LvivZcdKH2XHSBLrjwQu258IKM3RfsybThXahdF1ygXXv2aHH3bi3u2gUWtbBrB/OLC5pfnG/sszCv2XkHdpofA95cDs9qZmGOdNqKTGdhUXPoXrjwYi1ceIkWLrpEuy69Qnuu+BxdfOXjdfGjHqtLPudzWdg8VY956hfq8U//Ej3h88E/+sd60hf9Uz3lS/6Znv5lX6Uv/qp/Bb5OX/LVjn+lf/xVXw++Tl8Czbyv+jr9s697hv7lv3+WnvEd/0Hf9Nzn698/93v0Dc9+nv71tz5HX/2MZ2Lfb9Q/+Zqv1xd/xVfri7/8K/UFX/blevqXfKme/I++SJ/7eZ+PnbHxE5+oRz3hCXrk4x+nKx7zGOp4pS698lFjfI4uuZL4ox7V0CsfqUse+Qhd8ogrQEMvfeTluviKy3Th5ZfoQvpgG5cSv/hiXXAxfXAxfXAR9qdP9uS+8bAD/oWkj7H7gibsNPcPdmzoHu3ec4EWdu/WPH01h50DTjMxtzKVMU/plJcZc+mJYBaEK8NLm5lCjCpY/Prc5VSkiyu5r4IacmJuHA37Wl9bVbe7JZ+Hh2yEanYzhrxZkDFzj9i99zn99FNQxTKP/wsve6Quo/9bMwta6w612a804ASiSiaRq4EUqIscTaN4Tk2+ZkbaiZB8svaK1lSwRmHCHLV6ktZUbx3SgU99XN29N2oOh7pQD9WuKxVUGv+rnNek5mf6SQQlnk4tU57b5ZJiDbypsGUoMcoN6DR0btcDvuAXqtSp+5qr3Kl3VR28V3de/WEd23ut1D/EN+WRSgwRcFAaXwk6AcHtm6Kp0Xb0IQp4KdOqvaWBBUrktCGqNQhau/eIPv7uD+vdb3+P7r5zvzb5RpZCKfGNZbMw7WOA3LLvgJYZBDG3TRrhtGu+jxNQxfeaoX8P53i9wulWLGx8IPnqseLb2qhKOPeR/BeZAwaYD6YeurrswLk56jN25ZgPG1fY120fWBAc3LdPg2MrKlkkGP0hkEBFmqPG0dfEE2V6P01DwuIsNIoi5BfBnXqDqIaG+1M7TVo4ifw58iIv5UkRoiIv1skQ4E8Qx/lPWX/qY44YZNMIUXYCAnIh2Ak2iMRPRIA3jen0aX5QzPUroEUuL/Hu1jX9IMnMtiGulJJq3q8JYG2nmzWyzpvArOGZNdTrb9aEzU5OQ+YH9DpiQ4NkDh4GagUfcRoYb3Y5o7o9r6o1p0Foa8g7UJcdJfiJU6mqbKkGVShUhaiRmSp0JCZuY1FoLNZovIyJN8WghD1CERWJO5+AFEKGQVMw1eiYAHMxalMDgzqI1QBzjReugpok9Mjk+gxdRtR4ZKDXgKhDBuGEjNenQSmjXYEdmrVmlIoZVcRHsaMqzqihs7R1RjXpVTmrUdFRBVILPhjCGxIfFLNy9NHRDzPqh4560C7266qlkcuVcw1FZli00Q9yeS1s7AgaYocqRMoopHZL1ukotUup5fFSRtihkjg8g1oZJeybeMeFrUV+eZvhOd/hfSPsn9Dvdq6C5PB4MqnGkkxPmY6YS/L8hZP03x9UTuUzkqNWRSd4qNIIrqOCOuqcX9g4xEJFu6O5hXlF6pTQL8pxf5ToR49KQXbLU/sAABAASURBVGYNJmGnDstpUUa6UpBk8stCVGR8FWWpEKOzmA4rJeZAMf8ZNajTSJsba1pdXtLG+po2t7byvGsWFUCiwUPmZqZT3j2jNlH+eahgHMws7NLCngvVnl1Qb1irD0a1odXLauoQJA84JNEy7kw9vJ3kydMgMaEmJaSBUdlQd3GSq7r1mg9q9e6btWu4qTkq38LgETGjoobCRKclo6xtmMyAbJpJ+CS3BdVWqFbcxpDwAL5jRGcldPkPGAo6tM2R/yK06K3olmverwN7P6HY35B/Xy+ol9cpUUyi6AlyNeDBmgSJPVQ3pWwX7GUEygQMkjSQQt/UP7KpuFap2JTWjm1qc6WrEQ64Jt+Wr+Kw/zqO+/Z9d+vOg/dpNKjpHfLl//7ylgasAnsMmh67+MapjzTAyfugaVDLnbrz+ujp9fvqOtil93Dsw4p03qYRNetZwpo1Y3OoaNLKypI2jxyVsZu3qmLcVEr0ec0ArhkTEyTq6KixeQIIIlcrhsB7XMjMMiSTMnSSa5xGu0+SeF5YZiazU0DwT4CIZ5BHE8jkV+LhgBx/k+z845B5lvst5fwwjs9FzHknAvZJ74ncTqKht4EIMcZ4Gu+Nwzk64TJDeoxAP5lZljBraI6c5pHGfX4mehoVJHk9AxNbkHjvK2vhVBy83RY1ZCyMeFdGtKNSUEW8Il7JVHk14RtQBgwzbKyMmvrVzCKZJnEF+JQjJkeXR1/SjnxCwh1Lk9tjDVCpwMPI0yDKctgpkOU/8dyBtB3dCVB+BIFaBSXal2izo7YSXtEAGySccM0Ra5ogeFrUsDYW3UE1+WryVKBGvrI2722LBVHZ2E9Fjtc49ApkGtuqHTjz5AufWKCH+tCWhE0S9akI1wqqqHMlUUdDTyIOsGfCDslIOOHOYwAeIrz3BiKgnvRV8u/a6DfqnEHdBM8ozzIfGxIW4Ug7A+EGQcEcNqZRPk69L4IJ3gSebpLXrZaSAsEgPxXqcPJkRn3kSGrqjixxMkhZ1jLVNq+J77QFnURSnbJIiFFlq004sImqGLs1AjW5SWdx7Lvz0aivmvlxyE7dT0V9/vXCUYNdqAsVaZVtzczMU885tTtzaoG5+V2aX9ytSNrm1kCr6z3m6ko1tkm0I+gsrkQpDkralk6EjEdkci6ZwFvDnvZff71W7rlbkXBhlQztZkZDEM53EzYyNhBpzhvDZR3yq+EJiZRoIJ1YMTD7qa21YanVYaH1ulTXeQzIAQPR0ysGcMWAqJH3H8mlUNElOJ9hV7de/QkduOV6WX+Nk4IR/FpJ2JoyIJ+2O2FDc2PJWM0xqCpTb7Wn1YOr6uK8F9oLesrjnqx/9KTPV1FFxUqyWhqxe17f2NQWg2OdTwwfvfla3bjvHm3hWAfsjgeDnoZ8pxnimH2nXuH8R+zOByz9+sMhq7sRgCLbZ0XoyGmk95zHSnhA3agOA0bbV+BtiTFoxI7/6LEj6vW6SsgmBqtDvN4wMGxFizxbY2WlhL0BOp0bGfiuy8w8ev6R0MuEIafnX/txGr2FE4YXN8GE98Ao9X9gGce5zjK/V36Ccc6TEbOz1HeyzA+YF8g5Bu+2mPTF5KUQc7dmOyNhZjy5M/EH8L7nLW8EXQc8RLZvMnOTbErjkdqkuazD5Y9HohyHsvx0mrhOFp/oIfkUN6/y+P3y/I18ot41ZdTJedSv5nUinGqPj2WS8xykexp50hgirzzs9SVcg0S8hsrtl4Ee5kltgzgyCSjDZOYI0KAwljOnCmoua4gmtImaNXGDHwBTfpNAPUVc5LdcB6MBYRtGnzkElac79TwOj2cgT35lPSbpxMtgOCAnu6kbU5FCQA/hk4kI3WYmsyAzpzvQyS5rmIbOVqetktMLEU6ib8ifmmTJfP6raO9Iho+smbe3ttaZQ7fUZ67209E+G6+sp9VS2WqpVTotVULdsc/MLqqNow/ljIZ1yKjxecGCKcOgDok51wsE9Ri0PIFmFZvk48nMRDNxigO1wlC2ckTrt9+uGXaCM6zXChtKXnH55bqjjBw65WXbKUbHBWBmMgsKoZSvHq2zRzftW9Lv//Xf6Y9f/0696d0f1QeuvlHX7r1Xh7aG7BjbCjYrhQ7ypRLGNAzmdWlVfZWb67rjEx/U+r23UlZfIdXQAAyc/DZ6wXHy1LPhokAn4vh8gRWn/4cWBjjne+7ep0/dcLOW9y8pbSYWHkGj9Uoz6uhpj3uS/tETn6a0Vam7tKHhZk/unNf7mzq4uazblw7oPdd+XHuPHFBVBlU4V/8OPuTbeMU38AonPcJpD9ltD0jr44C78Hp8b+9znu7oIdcb1nwvrzSgzx1DqlvHILOgiAP2FW3px2iMnQ12/SMWCRSG/VklojOxmCAid/ATmliJ1sBPB0YsFOpsexRzJ8pxEGzu/AIHrMaLACcdB3ikpwmm08Y8QTO006/H6yDTZ/qd2+D1D9TU4WGC0zfvSNPOaeZ02PN4XoeHp9NODJ+NzIl5Th03M5mdC8Ip5QMTVVSp4H+02aCCMnnlPJq+vKM9jv1qwonJCuIcYExujCvyEhHDLscbG3r5EX0RPmPMpwaXOxFe9lmD8rwgOXXkyPbDx3x+D6hIridlZkrdYUkeZ96veb94XVXzyCDR8+6gps61audTVgI1dawzlZsKVakBMlVCVkneNK+MmcnMCDogJ9zGe28W4WIj9HrGkOMFyt1egTRslhV62G2Mfsripm6ehqhHXJKyzJqyzExmOyA53942b6vTzDjpw+A25REY35O4p41ZJxCT18cUOX3wsMZXDjOnaQwzyylGfALBa5qJDpK9fnVFW0WEubFg19zh8+firt3spvFDsPM4FPUib0GZvrEasQHzz5WpGqga+AnqJhu5kQp0xGhaX1/X1tamupywbviGjbl+wLwsFrRz87u1a88lmp3bLbOONruVegPzEnR2V2rETEav0BBvkSUcIlN9b0P3+Y/MVo5qAUfeYtKmO0mTAg0wsybzA3wmyrSirTsPHNGfv+FtuvqWfVrqjlSxS7/33mP62FU36A1v/YCuueEGdXFMFeXxDjPmakpMLDikNgbv4ESW9+/Vh9/5Jq3ecztaq5zuslmSanq30ED4D/5OqPBvMY2+RHlJdClcEdb4MlZlfe2980594APv17vf/Q69773v0o3X3az11S1pGBTryCeMoIWyo6c/6Sl6/KMerRrHv7m0wrH7mtb9P+biq7soHRtt6eqbP6UuRzheSI3zHrEzTxyhV4RrnPcw786H8l34AJscB9L6Dvh9jsv70CEOesACIIZCJavDzuxsXjHGQIG0wgBv7LiZbsHEwKw5vh9mDL1sJqQKJ++D38WV8pNHzg09/vZkH2JnQo2gT2IZKM3yx6uCy3iFhyjhcTWJP3T3ydv00JX391ezj5fJHBIsyDJMzhPvuZlBTH5ZsBw2M482Mjn0mfPw9iQGbQbOzeM+dhMj06nDeZN4wvEixutVAx/BtAVGOg6M6ZzUtBuJLDuRcafovBNhZooxKkRgQYEFu8NsR4+ZKYSQ7ep0Ak1dZsfLTyWdNmi2k++0gg9RohntYsw06k9eFxunmyyPJzOTmTVZeHo/+qbJbWwyuX3yHNnpaGFhUa0WDr0WF6kWiLPJVMWc32XxNaKfKlX1MIdDSPSHMbcW8iK67NT7bMT6fPZ0+P8kp9vtq8KXmRUq0M0j78zX8YdsThk2DC7GEgX6bShq4DEHsYYn86gwgRKlJXa9Eeetw/dq9Zbr5P+lt3LUlXwFmVw2KCFdI1sTdVZg1ekQNCNr9AcCyAokGl0Dz6tJmUWh6266RfuOLOvRT3iUvut5361v/uZn6t/8q3+rr/jSr9RlF1yua2+5Sx//1C3q0tiaMhNHMgYCzrBDeev7DurWW6/Ru979t/rYu/9Og6X7FKxPHZP88qc7XywiI+Jw/gOFbWc0FjYBp1yAMh+VF3WhMAo6tO+wPv7hj+t973y/PnnVNbr3zv1aPrKqj958nW7Ye6tUmPxHHwF7dFTowrkFfdHTnqYrL7hQg9U1bR5b0iroskOucLrLxVDXLu/XR+65Vcv9rvprG4p8W6m6A1UsAIY4VT9i73HM3uWbuH8X7zFg/FSgT3wL9Oi/gcT3N1G2WNEHmUWVDKBWa1bWaoOWZuZm1Z7pMDSr7LRrnHaN3soXDRzBJ/T4yUHNosB35IkFAcK+WcfmJkOnKWgCJVMiXptEUGe6fLJqZMiAltxfjGXmOV4SdBBwGQeNkMPDDp80K9JPCyXPktGUIzjK8RoGQ4QnNwGvQU4kKuoyQU14Gik3zKWnwNicyDtNYxu4He5XPwqpNa4DDa6t3q7PNn+Sfhw15CYY55+kU5WsB31mJrMHD1SfxW3IhDEgU7eZKf+5vTzM+C9iFM1n/CT5DqeIpQJ8w34xv+ehycMzeh4lGRMkvihTo33CXsISU0U9oKAZtTsBZ6soIZiyk055nErMk95OOtyAtqGcnh1FSjI2STmfalpW8xQwXqmg2gp4hmYpIZsDPCZhp64HltzhOAzD+JhJzjyhLWYmM/OUDLOdsDPMLKebHU8naXInCMbNklPnOZ3AZR9aBNSfCl5v0piDkoz6GTYM2M4yDL4U+IsZsqCaUJLJb+W2JdWMKZ93faNSM/cYciZTUbTUwtm227OKsYV4hFcSLvG/JX2ZNOQ0dOibz1EtsygzU4yF2uzuZ9ttaKGyiIpAXEPfWLFJ2+KzZsWcamYqylKd+UX5v/oIyJzbnVw84ZxGFD6S6p7233aTwmBTRRpQycoFpBShBvxuaM7q0TPgfnJkH3L8e+DQYQm1X/XVX6HLLr9YszOlOu1SRbutIQ5Gi5fqjsMrOryyqdoFFWTuNKlL5T/nZ1WDaXX5zJwOXne97v7IhzSztqI2jifycvHeS0wMIl+SnaGWZ5ds6HP47jrivKMfh/Qk20pav29Ve6+7Tdd8+JO69bpbtbG0xYptpOEoifWXbrrrNn2KEw/csPo4yoojl0QbLlnYrac8/nO10JlRYjAYtlmgTYk2bNDR+48e1oev+YT2Lx/VCkc43dFA/eEg//Atr/TQ5fr6vgOH38cB96COrvOw3sgSy7SkxICxEFVg3zxAZ2Y0YiBbp6WF3bu0Z/cejdjtdyk3ryS7PfX55jNEZ40zT0wsNfWqGIg1O/MKh+5USc2FfmVbm+QU/jjEGNMZYTW5QMhIiuSPNfkyTIGJ0XkhESYtjGGSl5ahc7jIfnLp6QQPU54cuYTp0gg7fxpZI/xt2cx4CB6TMsaqPToOfsYS7GRmMjMFH4dMkj7haXxFi4ox5JhZI2c5JvLoM+7y9wFv4Tfg/eL9aHhUdTvMABqHc1pOclkCU7enIaYkHNAU34NNmufZgfOngbnUAIvl24gbdnYE6A7MmjSzhorLbCdMNN9mlqk/kj9A5sDPcSisfOd4Dj0UDy/1TGjKTTq5/ZrUydNk1kAy+WXm1OTzW01H1Dh3FI4AAAAQAElEQVTzmjkPJyIzbMdis8Axl2VHIbhjbjFWo4qiVLCoGnmfj3tstDxsCoossEocdBuf1m631GqX+Lg2tK0SvuseckS/ySdjP2EtkJmbn9eeCy4mt879Yp5XyVRf2pBvtwe1dGg/380TymqUJeBFGoOMoIF8+wu3HcmcMz+QxxkKzUMcxubmFo1q6fFPeKxapRSZtTvzHa3jJG48cJ8+cfe9uuHAId14z37166AaJy7yigmhz1HFBRddqEdefLkee+ElupjVzsFrPq6VGz6hDg6vg/7IxK9UKtE6yXSmy+1wahnyU67Q6TvwMIqyYSF1k2xtpGqpr3LL9LiLPkdPv/LJmqvafBsf4IwKsXmW744Prizro9d9Unv338sOuVbqDRX5blKwhnrMFY/U4zhu9/+6kK/e3No9nOjG6qqWV1d09+H79KFPXaMtdvYr9UDrrOh6OPEhu+YKHSOcasWKsOIUo2JQDZL4Rt4A9fJfCtfYzmKhwn+EgTM3jO6OvMJ2NtPS3J5diq1CPWybd+PuwHHaCVs6auLywQ0SqDg5qEh3WhN22yUcfYOUJzdLSSFJsZaM+omFymirr1s/daPuvvUOTiJWVXeHquBtHFvVEv194M57tPem23Xr9Tfpxk9erxuvvk43gRs+ca0+9fFrxvhkpuvHlhk3kaVe4FvV8Cx6WZ/Gyyh7AoIP6f1wlXOWjWAM8CJm4cQY7bQ6uvvOu/XSl/ySfuAHflC///uvyd8TY4w+2TBZBpkZCAqZKofhyC8zQmcN1xXINoERfuB3Ykw3qFUz3hv4eEcn7fQ0b4RTR8274uCFgJ00KZ3q5wwuMw2Xa+JCv88E5LCA+Uw1z5rys5LgfJNPSw4hYxmSmadpbDtvd8MzM/llZlnGbIc6/4xAnowyBM0sU0EdTmB/2u7GZonyHZDxbTau5zguGTeQ2wVgM+WwyS96kqPvSiPmthF95/NpBRX5YohqMX+2/dNkZ0Yzs/OaBZFFqZFu+Df/D3YNegMl5mGvU+57SZ43Mr5DCPJTqXb+YV0pL68/6Guzu5XLLWKhCKiZzvlKDJEyjWT9Ld131x3sDruMogo9O0bxwZIBd+e2neAJIc85wQlJOVqUhfw/SFEUBcbpiMWNYlGrmO3onqNH9am7D2g/R8T3rm/pzkNLWuEbQgo4T5ouvK7nW1pZ051779ItN92qpYMHlDaXdOtV79PynbfTNYmThYBooZTG+XT6i9cCgUmtJxQWt9F4o6PiyBSGhq0kbYxUrww0Wu5ptNRTwe78wnJRX/K5/0hf+pQv0ozawu+qi9PewEGusdu95+B9+uBVH9HhY0dwYiwCaJc7szYnDo+58tG65OKLmdS2dOToIR06dEBL7MY3u5ta6W3pmjtu1bX33KF1+msdB9vFkdfs5EfQIdR3zyNWDkMWQ32ce5cBOKCa7uJqBmwsWypbLbXaHUUGi0psU0apHeV2X7zwAiVT3olXLBT8e7w7cMeI+Ijd/ohBlynlj9j1uzOvKavmyFBK2LpmAoISpmjsrwyPGoN47eiyfv6nXqTv+Y7v0vOe9Vx9xzd/q579779FzwLP/saGPusZ36xve8Y3gW/Rt3/Tt+m53/IsPfdbn63nPhP6zG/TczKeBX2Wvu+7v0dv/vO/4ZODt1SavDg67qJRx8Xl1ck4gf33KHr/Nn86G+f+x8tnXlVgLG6srevXfvWV+r3ffbXe9Y736Jde+jK98pW/nn+bYYwTH0HMjX5Lnknj9kDMeOhsL5ed4GzznFku0aAaOHU0OcblMHWQlMeXU09zmts0jiRfBOTJnlUukp6ekzzsAYAaYuOxuqN6zGsY/r7K7QG4x0GTkT+MGQ0xme2A5Ad5o2uswaAOr6884ID3cN/bNpwEcgXGlaHtHs328ko2AWedFD6P+Pzmu+Whz3XMqSNoxaalRpc775nZOc0t7NKuxT1aXNyF1oAuk2+wVtmEbfGp1H9flOdH5mLXmehzef4Sv9dua3ZuTou7dml2fl4Vc/fm5qY2tzY1YL4N465HqZv2VCBZOwgymU/I/g/fcTaRSbugQMHXOV5uoxPR1MkHLeAc1Qe1BaMRc4ox4ACiIkcXkSNfa8/owLEVddltboB1yp+7/JFqXXCpRkVHIl/tpwitEme3pH37D+vAwcNaWVvDqDOywYbu+MSHlJYOKVbNBO9WaBw1yk5xN+mJFif5d/baqPXYBoEGRQUVVVD0H7D1TRWOvL/a1XC9zyJipKIfVA6CWtD5uq0veuLn6wuf9PnsvisNceY9drVddtNbg65u3nubrr3xBm05n11pf4t69mtduucSduePVZcTi2NHj2gZR97nCMaKoC3acmBrRVfx3f3IoKctJVaOSaGSRjjyAQsfd+g9+m4LbNZD9XCwrDvkPyAM7L5bHOu0cOhFLCUmzNDpyHfkoV1qdnFec7vmNeQIv9fbVJ+FxzCjpwELkQGDywdms2AYaUR7fHA7GodORSypuZw2SNQz+csFEv35v1/1u3oNE/jRfQe1f+9duuW6G3Ttxz6uT111tfbecAu8u9mdH9bW0qpGG10WTZTFrn3Aom5APGOdOo3D1131Sb3kZ35O119/vcpWSxXj2OtgPKYheraB5MGmdnoIr0kJE+pFTcJOPf5g4XocEz3Ht3jC/XRRr9k2qBqvkRyxFXTH3jv0jre/Q6GWWMOr4NTt9X/1t7rt1tsUecfzq0fFJ/kJyvtNZ3GZmcyALEt7mT7eE7xaPiKVF32BdyALnPExqYXnbcIeQtU4p5cDPGnM8TGfgdDE6Tv1Hd5oMrHj0F1mnGWKuKIGnt6AmvMOZSGKyk2Dcjcs2qYxzIygiYd4yq9JW81MZjvwtKYkD50EBs8xJh4MMqECjqAmv1zHhE7CHn8ocWI5iapkHtTLdeKQ/GlKVDoRTjrhmmIgxeYjZank/cPuvMaRe9j7zx2y96FjBN95EV80Oz8v/6/RzbBjX1hcZB4daXPDnfIQ/5ZHizwPvSiL+BE2sQUOvSxLdTptzbEw6Mx0tMWn1/379uvAgf0K3t9ngpSmWtOEfR7u3bVP7SPLmuM41FDiKY4p4dMGkzWamzz+5E1lF9lwPavzAIUVhemKyy5Rza7yKGUWrYtUzFymuYsu1ZWPfqwuaM1qVzGrL/myL9czXvB8PeEr/qXmHvE4Gj6jojTVnCSUocNRdqUL5y/U05/2NO2eW9CFfnx8+Hat7/2kNFrGBfdkhqPJbaZsr8YJoNoyr7wMGjJETjHBhDpyRFwo8G1c7LxHa0P12YkPlrvZiVtfKjhy96PyApk4lGIvaZd19MVPfJoef8kVKjZ7ChwvD3GKPRx6F0f7vk9+VDfcd496FjTkTHxztS+h+/K5Pbpk1x75fxwmUE/flfdx3gPsuFwk3bh2TNfft0/rTAiDKmnAQmDYH2jEqq7P4NoCG6T16b8qRiUmLAuRTXipGAuVscR+hQznPupE1TMtzexa1MWXXoIjHDKYtjgZ2NSQerozH/R6Grl+FgsVjnLE6rSmrMQKVT7YQc2iwSHKTEByOwNL8kVRhV1r0O129e53vUutUNI3SUXNoK6soR6mD0psXiqqUJCxih1Rbu3jkfTAyUjglCWSHkkP6KRFOnroiK766FVYy6hC4iUgBVnbhiFpVIt0A0jCUIYeiou262Q4n2Ul2kqTKCZhN4fRIGM8NSBGW83uT72PpnE+azWti2ppGjWJPh4gWjq2pMQ4mrVCc1XUHIvk4dKGtljImtFHhlTgAcwaKqiZQU6N4OPdZeQyUTEUGEl5Qeq7Io8Hi3JUvCuUIjNzchpgZLm9acF4rCfGPZxxnp38KcEdo4ZuI+dv9HhxZp5ngrGabeI6mPZzGRU5PQyPkJnl+poZbQiycXt1DpfXcSKea2SYyIGt0xREmMLkoCRNgKh4tXNc4yv38zj8sBEqksudUArOcWi+vXEymQWiO9RlZLDGtwcNW2e4jQEWyXd+yYibmcztEQUlqTGAfLz5WApFqZnZOe3as4dN6qLmFxY09PmSubhirhyxKBhBK+I18Hl0xPhPlItGFczHsywEZmdnsk7foXutdbYXrwxtSkx+tfAGOnrfvXTSIMd9xWwockDO+XaDORw0nfxuWcDOXGKAstN8/KOv1K65jq6/BsdbBIX5GXV279a3f9d36b//1E/pJS95iV784pfocY99gjrtGY4k5lXOzKlot0VF9flP/zz983/2ZfpHX/B5esQjLsfIlQz9M2XQvRxJV6tLOIoeUz87Xzpkpx7avrx93i/O4JBfNdLmDoNj78gkE0aR3aFpiKP1//DLYB3HyW7ahmJXHBTy7GRZO68ci4yac4MR36hH2r24oM974lN0weyCeisr2uTb9+raipY3Vvh0cK/ef+1H+aRwQF126+44PX2OI/BHXXq5ZnB4A1Zpm5vrWt9YV4/v5xWDYx3eLffcqyNbG1rCya/4TppBMqhH6lZDMFKfgVNTo2RByUwFzrzFrjUWhWKrlO/EQ7slIzy3e1F7Lr1IKgv12H33/RfzYNjFiXf7GkGH7tApq2I37gPRJ0Gn+fiICSs5cLyBwW5mbsrj4elKGlGvLRy6SzgmQolIBjJO/Rel+XQEgeQg3Xn4feHT5dRRw99i0WHUvaQ9iRfDDCZ5TnVPUrNeF5owPPyQYrvEh7SUz1TlufXY2vvXw17PQCB4QE1CItFAgm/Oy2m8tTYOPADi41QsBtux1D2cBH3wve/XDdd9ipGGXi/oHHVStVPmSOhLWfP9RZzveZlpmWOadB+qjiZ2iqdnQq9yLs99vJybJqAkhqAYGgTed0cMQU4dZiYzOz7zVMzs1GlTYmcdpBvlOOsM50nQzGhnGGNHqZvRred0h3uakCFpNfN5lTc5I+ZZEQ/BFKNl51sUpSI761i2FRhfgfm1ZE5tdzry/7+BuHwD0+/187G5z5s+DkbM10M2RT4f1sybiJE/qo1fW2RXf+mll+oSEHSay0hzQLZvd0PGQOktHVZ35YjKuq8yDRRVIUOD5CD4oG/X4xArOsw62NJlexb0hEddoeuv+bju3XeXEg59/oI92n3Zxfqqr/9a/fMv/3L5asUHo78oM7PzZJ5TClHlTKHF3S19yZc+XU///CcplhUGGYGB2qHSaHNFd93yKY7du2plqzRlN82whvgzsz0eFFJQZGfYwpm3hlGxm1Sv9TVc6qpm52wblYxdt+/SbZhk7LbxUEo42RG75CEOdciJwZCdtx9XuxN83BWP0D/+3Kcq+dEwjnhp9ZiObi5rLXX1ybtv0FW3fBwHvK7hcEPG9+jh2oYuv/BiXTS/qA2Omnv+/YQd/YAd6oDjdN9x37O2rJs4htmKUev0zyYrPf9PwXbZaQxwaPlHbaJXMXMw2lG2ZAw2d96jMigx4NQpVS7Mqr17QXG2oy3q7Ef5Ixy2o8d3+h7f6fs4X19UuHMfsqDI/1yNFaXvzisGZE2ZNeUnAEQa4gAAEABJREFU6mFm4lYIAWryy5/GC2DmoSDlN9xp0IjwFrbbYkBXOOQRq9MhJzajSBo6Rh7mFKZq0ZY29W5H1W3jc4vUD0lb7JK62PuxT3+qvuZrv1Y1eooYvdgTQNlpzIIS0wQiPk45D2SidULPg8oHpYJ6YGM5HpSeB5+ZmsiwtUPQyHioeWdSTb+yMqsIVzjdweSXwKSbmczODoHx4vCaBpkC+RzRglqtUn/953+l7/nO5+kF/+EFesHzv1e/81u/wyTNCyKpZpL28UvwlLfPP9M4TpD28NqxiTMggDYccA1zgum8Hq5JdzoNH7/T8e2wG2yqQDOTGQjAKZhKPm3QrMkzETI7Pj7hf/bRJGNOwPpUPQFu+l6Mi6aXiTM/GETM8xkKxALj0hTgGRCXmcFThlBV1zh15jmf/1L+nVCl5jJIGMP7njjzbaczi9+a1wK7c/890xbfzivyJ9fjdXD9477zMZsBL4aYf0c270f2wDWj/NQ3xU0lJlEFGlKpu35Uw+6ago1I98pWpNWA6Hm8vbzIQGaeVsuSvvxLv0RddqxvevObtcGOcJXvtZv+zXfUU7+/pT5Ofwi/jyPp4zxrDM57L9ouhaEsDCQbQEegov6VSg1V2ECH9u/V5sph2jdU8heW8hJtySAs1ZKJiwd6A0fqge/iCYddb45w5Bxur/RVAeHI1a0V+lIYie/xJt+VGxNlShJvMJ1vEp3lL6HHA53XYfv4BZ/7FD3l8U/QaKtH/Uy1JQ1ipWPDFV132/W69/DdGo62VLFDr9kJh95Ij7niUbp4z0XiQ4tGDCBfzY3QR0u0Vg90D4uvA+srWqn62siOeKguq8cBq76KSURGXWSyEOSrR2sVsnapVEbVOPRybkZze3bLaZ9FSJeFRNd35qwih9ABdMCOfMBCog96hJ0OkRvSP+7IfYCOcOhOM6gfljjt7QN3IuB1Mybaf/6VX6lffPnL9JJXvlwvfeWv6GW/8Qq94nd/W7/1e7+rV73m9/W7f/gavfqPXqvX/Mnr9L8Jv/JVv6WfefHP68d+4n/qf7zop/RLv/JyXXbFFbTVJAM6w5X7CxmnkPN3e9nTOH+aH6gmb2JGHqQPVIsYzomhvQPXeU7axhncOp7Pdy5lWSqPAcaomTHvBroPakHSRFLndJnt5OM1y1puufEW/fJLf0n33XtAc2VHG8ur+q1f/0393RvfxOtVnVG/v88ZohHc0xkyH9s69Uk/jd9/j08wLX824Um+5OWdkMFokRlPxzjsImZjXqYSBEzzmrCmLjNTAGb3T9Nn40U/yCSfY0IwWuCAjO/jYzC9Lx2eiWiT3jyJHnd739Y4ZJ/7fD4eMEfmOQ9epr7B8fkPfQUbE/9xtztzH+cWApu1YX5/fL50xS1OSstWS5nyHvi7ENnMFLFQq91SmxNafwtcNlfPqzUNT0ikJLnYOMTEX7DDSez2fEcudjq1+ONNMLMs6dIEdTLIjTYBAmaGnOfbgVmQTSDSGaQFg76g8Y+4+GL9S3bgH3rXR/R//uCvtbnUV3dtS8ONTSWceYTWG1sa4VxqHJU7wsTuWRjI+BYe8K4Bhx5sKD9iN+odcdwdN+7SMS3fe5us3hKPMVJDqYNJijJOIgrWBUGokfVMI47UKxx4Wh0q4MQLduhFX2oNTeXI5N/H2fzLV3ORuhgLgcSuIo3QXaO05jWkfLF7r6h3QZ5/8rlP15WLF6ne7KvX3dIqjnht9Yhup35Xf+pqHSPcZ9Hi8v59/eLZRX3eFY/TXNFW1R/yzW/AwqavTY6VV2jr7evHdOvyQa1ytL7J8XUXDLFPhU2NnY7XrVWUKsqWQlEoMnCMQWYMGBVBvhsPOPgBC4XsxDlGH7qjZkHgg9XD7sj91+sVznsE+jj0Hu3xsDv8ijb6xFNRrg/0RNkePw7CJpgk3+OxkcPY3d+9Ht/jH/v4x+lbnvUt+qZv/SY945nfpH/7zc/Q1/+7f62v+df/Sl/xtV+lL/+af6Ev+8p/pi/55/9EX/ZVX57TnvO879T3//AP6AUv/F49+alPVqRdhk5Ho3/62dTBYDmE3A50Hi7X6jhR1f15mEDH4cQsZx039EzeKxEWl4HJnbIDFu9yA+W4981E4kzUreao6UOGlFiXymkD9E8Xt63MmQ2Mhe4E28kEyKk2R4ohRBl/ytD4MsmClHmEdbrLlJB1EKCByFNmynldBywG2fXX36BjS0uyJA02e0oslllL6/0cuQ85ifJxi6SS/OVFaKpIt1ea6JyiIjxBIovLifyJ+RRDK+tkHmAGh42AhyFG3RyCpmmYtwUkjS8PA2Q0htFWmXaucdhsHMiJHp7COOhqJ2jE0E2aNwMiM1M44c/kf+KZaOoEIrwDjS+3rRE+EbAewO019b44E1wO9XSAAXnUaa4E/U+bRO3N7SaYISBiMjPd/0Jeznd4OBAzoDxuvF/9NMXn1xFjZsR8OGCD6c45A6fuDl+um/J83vX/CNfi7l3azaZplu/hZiafJ33eDIRLHHcMzM0gxFKR+TowV3u45e+Hpi4jfCK8vbDzbTQtMAAZeeqvLSmww6ObVJOppjCX9c721risp52ILIM2p5DT3ChVA8tKJcMJtELSP/3Cz9cXPvkpestfv0G/9pKX6ZoPfli9o8e0ceSwekeOskPeUNUbskOtqFullPMHVyCzSsZXahk1yOp5cLdwLPMsUo7debtG68vI1Ig4EjSJYoGxww4cb5tC3o0PNVjuaogjrzhWTxsj+MJ5m/zHWrFGLkks5zOSO3COiWsw8g7mKLzmKLwa0xpHNeK7c4UDvHL3xfqCxz9Fc1bK+TWOO7DD7tZd3XDXLbpj/13a4FRigLMWTrLFCcGj91yqyxZ2q81LluD5QBrSpi5Yo813rR3TEicYPXbWIyYRY7D6AGkVLTnarO5arbYKVnqGA0/BFFql2v4ji3apHo7bd+QV+X2wJvojMSgxMDcNRWfNIqH23fdwpBGr0R4DeMBOvUYuJZcRo0jNhd0zi4enOXYSRR8A6qjxFRQUQWCseSInrvRvrUoNavrU4d2N6dUgQRukIMWyoAjqkXUaTwfkhNu5qIObQ1OU4IO6p/WdqGiSNs2f8KbpdPq5hKd1ePjEvCn3o/eD48TUs4m77RvrogtLN71NGCZ35uzooQ4TJtTt7dhJ9xAJEDTwRJ7+J0D3O6cmaMrjoRHT2V+uaxpNzgonevQYjpzjz8InTRrk77HPJzXvb85BWbCbDKd6ugxoGpxzYVusAY/hDjup5n3ZYaKINBJomxoQNy8IJDjTGEsgbqhwoFsOwsjaNkSogc7hokjtwJSVNA/5BYeYTUGE5RUYP9IUJXjCbcQdmhbzMPwHdnvmM2Gi2eUmYcmnE56STGZMEmpsmJwmCaKTXwbbARnfOzHPiDnobF+o+fw3YiPk876H/f0qcMQFu2x5mcHkcf+nZ/MLC3LqC1jn+UaoyydXXwQMmVsHzKsD/EfNWPW8ZpSKDlTo5HX1ugDEtHOl7NjEJL65ucEgIo6ixISbnCKcEJ6A4Hm4jcmYJUTWX8v4Rr97rtA3/+t/oW/46i/R3uuu0qte9kv6vV/7NX3ygx/SsQMH1eVYrLe8prWlZXa0qxq68xm3suYFSjg3Qaku1uaJ7giZZ6XTPbKkLVBgqIjTLWiMO+ayLhRHUepKNU7bd+P95Z5GawNpq2KXboo41FAzGPAiNWf7CR3uyA0dNbqGOLg+DnvYG6hH5/Q5Ih8Sr/ojPln02AV0OVofyHfWRSU99QlP1KMuu1xxgH4mEjEwKkb/vccO6VP33K6l3oa2Rn357jeyy1+IM3rsRVdoMbZVej0kpGlYMlW08Sh9dmhrXdRYRufHUKjTmpEPmnannZ14wGknjtVrnHkdg8qZthK72CFOesBAGjKI/LtOoj2+uk3Y0Z23WAzJ2wtqZJujpJFGyA9w5p7PbZCoUaIdmETGn05zGeMqUG9NyUWF/CcumiVh3ARcxOPTEFcuwwiM76ngmHMGQkU9zwRnkP4sT6aVtJcuyu2gmzI92we5NRkDrJnz4tcYl46IXqvHmugkfzccY879CfJ5nFAJ15u7GJ7XzeOewakjhAjbQ2cDz3l/jFXLzBQZ75sbG7xucH08M7YLdkKf99SnyfiDq+YyiEPISj65Ut0cHrBAX1lZlcPb6W2p0ZPfCxa2HqbSyPJGbCv0wHQc9Sfcrsfh+R0enkDUzWFQs0AwyIzYBPLLeExA8JT3RAbq1ZLJzOE6A7kMTN/TcQ8D5CXoqcA4OG16zqedy+txInZSzzmUa5brSFaPQCbqCW7fk/7bZpwh4Kp83nL4uHXx5PPkuP+9jBijAvNbygNG8jIq0id9WuLkO52O/Pjd52fn97pdZXDi6ePIHX3Wgy4zU/CCJ9AJV+Z7yWO+xylWQ//3xDimYEFCibiSzMcmofN7J9TVlFFReB1qxTBkktjQBTMD/X///Gn63m9/hp565eW6Dkf+Gy99uX7hJ39aL/+Fl+rXf+lX9NJfeLFe9spX6MB9B1RjtMZwKYe34+hP1D2A2VBoVyp0dO89OOcRDtHyDrvwb+PDAqdt6rML7y312I0PpU0p9iNH6aWKqlTjyLFQ7aiVeGkTHeTwzhj5UQsdMcSRD7s4bQeOPDtzjtP761v5v2yWehV0oFZt+sKnPF27O3OqOO4bsovv4xxXOd7eyzfww1135gP12f3WnESoO9QVs3t02dwetdjDiq1oUpBw7BW0x+C5r7fFHt0UaGtZdlQUbXXYeVu7lP/yz9iVJ3avI7JVhcnXL0NLctCi3MfelhpnLr+ShGnlvIl9XchHgyPQfhJV+0kBTt7z+UD0rJZHn4dOARSPsGEuABGjj8yoGO0g2twmmflDXPUYVIpKZLYnZTivRhaRk9yeeiJcjKy+XtiG8+6HLAR3QuUB6qkpOMuB2P1uL3ib6UJT+aZ15LCnbwuPA86bzuPxcdJZE5OZId3oMcaPeXl5wtXZXbTDcH6OQHjp0FH9xR//mf7w1a/RjdfeoMSiVDj3algxaCgL3XTxpHu3y2C4kY4CdCXGmceRlvEXgJHPJtI+HuC5HkFPD9SqudDOCFHOoanLGJNPfsqTdclll6pi8epj2hfglz/iCn3lV36VWkyylsef1yCgsIGXz3zNUE/y9r3+b9+gH//v/wP8uG67/Q5VLO79HZkgedsmNcjtCTKzMaYqdELQ6+M6nE6jEWvyS4GoUTdr9NFYm4AUyaQMl3Po/hd10gToS8h7G6k2sk1+M5PZSYC8WZBBA+MoZBokOOcGTV0+mziCEvoa2FT6AwiOs2/bkbbkdsL3pk80JkrclsEIHp6kTVMzk9kYJAQZT/FMkmolNsG535kTE5js1Iecrg7wDb7zrpnvfNzVpOdyKM8ddss/ezLuBsz//i98Njc3+Yw6YCPXY/7vM+5qrEIx+U48HWPijcGXyAGruUk31WRKOW5U08zkTt3MdP4vU7S/faYAABAASURBVEKv16GG+g4sWK2C7/RFtan5oq+nPvoyPeebv0E/+Lzv0r/9un+lyy64UKuHj2jfnXeq5ljjiisu0fzivPJsLMlrbl5vwtN3bVKgbTMxaOXgQQ3X12F0JHbbbGvFFlgVR+kV38fT1ghnTz34th1ZZYRKolrAKMCUklOxKa/lHeSr9BEr9SG78OY78pZEWeLtH/I9fEDHVBydePoIWtNhXr7hoK+46GI94dGPkU+OPXa4PTrdHeu9Rw/p9v17tdpdVY/j9j6rtiFH8Qs458svukSdssVrZDkftVFikhpY0tGtDfUpN+CwI8c8xqpOILRKBRx5dKdeBFXR5L8OHwRlR+7O3W3ng8xRMTB9QYRKWUpAWFUKvMQOM9P0NRmkIxx6HqQ58XgZZQ3iSoByva0gCQPTc25WCpDQXUtKtMPHhIMYnGl9riNLwfcw5Ay36/Ey/AeBTh21l0H7Ejhpdor0UibIJTnP85Ghpt4V8HSi1DmNQY0RnqgliJTk43AHSV6XmpQMjO0UDXCa50Sn4Hj4VEgyeR0yeHi5DdBDwCeXnJe6e1szMuPsH2SlGimPuWU+e/3cT/6MXvQ/f0ovedGL9UPf+wO64VM3KDAhIcSdMpizmIhEO+V+Xu4sqA5pAshAJneiBcntCiY8miUxRlMeEwEr2HbS8QGT29U/L/HKKp1EzHmOL/7HX6wX/cKL9KSnPkkXXnKB/uk//6f6+V/8BT3+c5/Q1N/zUjXu++nxpJXlZX3oAx/QnTjxm2+8SXfedofEyZrbOOXG1VQt5XeGRkrN5MG4IEY6t/xK4s8jGc4ZI03kmvTkbXcg72+K28TMqKvXRhJhknTilcbJ03xUZzvlaS/blVTmjszXJINTk5mROH173OE8p0axntPjjoYn3Z8mdLlVHInkHaCDtJ04bc/ptB3tfitfME+iV8fxdNxlpJnZcbyTRqabcFKB45kuntBb874m1DtE3Gs8qgbK/3KJE9Uhc1t/0NVg2MNP9FUxN/oxumOAHxjiB0Y4d59vvQR36iWLSd+RO28DH7W6sqK1tTX5L+DpLhe7P7xC9+dK1E1++fiS8fJg/ZpIM0gnqS5xPoC+bAmvpskIW/PmSpQb+GYfhsvaFQ7rKVfW+pdf/SR97/P/tf7LD3+T/uePPUv/5Qe/Vc999jO1Z3FRZs2gkNfZJBgEwzbYfKtb1Ko67Pz767LD65J7sk0KOrql6uiaanblYavm2FsKIym/oLykNZ1Q49yyg2N2clvUdMIQBz7g+7c76AGnGRnsonMHke4/YOtubeGMuxqw2x4Meqr5JDCquhptdtmdb6mjqKc89km6/KLLlCjLxB+TmTEQ9u+/VwNWdTXf0geDTQ1spC1L2r37Al2w+0K1rFBkBmuFkh14S4HV3QjHfR+7o377Ag1TW8aRouHUQxmlWLBrTw3QU0XLjnxoSd7HPoAS7avZLdW+0wCJPiHq3QGSfNGgYF5LRbMMEmhXDRIDtlLyGVt+JSlPZE4d2FpTl9HNKE8koVBmMBzod0lHonzMoeQyIn07e2bkmMEP9LsjM07ySCjx9tX0Y4ManbSHuvJkzuDZFHKS3A0LFaq8j6hYxcnViJ2dT66VeV7agi6hKZdD/7sH8z6ly9XYiCFF/go5TMsLTj7qnryNDvSSXV6OEu1zHqTGRl5ezY531B9qxAkO3USlLCOlgLgBiqkT/VADp6nhkV/oCkhPbsTkiaiXl5e8vEniKanJ8AJWF/rgez6ov3vDmyXGWqJe995xt17ze3+gAZ+YlKJq5NwEbouKyjbhpIqCK+JeXBI1QlbYQN4G0pJXBmOlVMmocwXPq88wl1818QGnXX6KlTIzqKYOov8dFbprkCjAQEJeUM+b2ypKZcHxb77hG/S//uwP9dt//lr9zut+T1/6z75UMlPWSd1r8hjjMI11RerH26aSdy5wEra2tKZjh49pfXlde3HmPswjbSktIhPVCjEveoIXqmxqoRJQBu2qqbvHvRxHxVga8FmuZlwhJFFvI1+uk0w1dRt5BupfkzZiHNV1nW2U5ZFRtqd5rszq0Rcuk4Y17yl2Qj4Z1OWQcslIfSv6LzivFmOrUrYtdUyU43ZEdHx7jgbeN0Ke6lBWkssW6PCy/CQy0SdFDPIqG/amaMSNuKmCmbLGJl7XrpMxQ3kjNmhDbJDQbdRV8jRxOT0TEMv3RC5HeJwYhzW+m3qMI6chZiajPilAQSAeTSqCsG0SLaUvatEiJV74inZU1VA1803F4Hd4ODGuhdFSXctta5RpZuSTXKcfvfuv3v2fo7WYz8tWS5E5vUaeopDmNnDi7Q3JyIn+MAwegKE8yKh8kwcpa0Ln++lqzdU7RMwHEZCDTvYX0mtV0LsLdU8LfFO/kG++F7HTvKBVcFSNcx4NcGq1sAnVM6iJh1CZIXQlBlRCwIIpYOCj99wrHVtXb2VT3dUtjfgujq9ET2TCIj8Dyw2f0lAVHTAiz4jOyasunLLvsgc4bl8xbfH9zXfO7tSH7K673U1WUhvaZJe8sUkZvqv2lRgd3Mepr66uah1+d2OTE4JNXTq/W4+/7NGaLWZyh8YQlBgpB9eO6cDyYebLSolPEIkjArfHDN9a/IRirmyL/TadjR3o9M7MjNrtjnp4ioqd+cyuXWrPz0kzpRIv1ggbVvTuSEk1ZQhHn2iqDypxOd0BQw4D7sQTJjWFGHMdA/nNAouIgvKDPO7wgWfYWMddiZgDYk4buG4423euyzjmElRT5n/eb84APjm6CkPYiDvGWTJJZJpGZvIIFuhXUpgErZIqFmIj4HVwkE0U1TQ6R9RclOHfgwPjofZJBkda4VDboZDXRfCtbkT9mTzOZOX1SryABjOxAl8/tsZp0t2669bbdc9te7Vy8IjEJBoZ4667AcLk9/qgQlk35beKQokJ4Z677tKBffs04gTI41kmV1pMJIC8gb5vdCU1VIr8iTYPu/S8l0meAGoU+CTh5eksL2P2qvikcsMNN7GwYTS5PVOQwKH9h+T/LtzQnfDAjgonVQN3+AbP20SxyEtuN1NzJfqY6Y3RWWF9Ktuw84SHGWXYwRGTyfth31336EPv/4De+ua36D3vfo8+cdXHtXJsSR36pRNL2m45T4223D6UGPbJZTI+zUwXLO7WEx73ePl3y1BGuZmaYuucf4QzXDm2ouXDS1o+sqSlQ0e0/857dS1lHdl3QGJRMdjY0rUfu1o3fPI6Hbhrn+66Za/uvPVO3QG9D3sMGS9eb2sU0x7legXaYfT9BNku1K+mf+rx54pYh1wPz+s6yhB5lduqGbebq2tym/JKy/sw0J6Q0C1l/QWyLXCMU8yt9U0ZzjXSQA49FSjb7ehjpaZ+CWc/2Oppa405a22dPuyhe0QvClk1fQXxOgQvgw6chCNSm+S5/dbbWNy9Sa999e/r9//X7+qv//wv9OEPfERHDh5igTBSQC7bf5zX8zsiKWIM9bCj63H51aVlVV4v6kwNKD946WcJxCjLnzuwneB5CGEC0XWMLKo21uclMMVIVkv+sgmaw1mafq/ki3/fkdf0c4hRvgtvM5d32m21x/DPPG3mch+TPp/7r94d7uSDG8xBCae8bZySMAK2VtlqgbYSNTaMbdTS5H96yK6snUEmL4fynMoHqEOemrLjLjnGKDjCCFWfAepOvKKGNRJjw+Z+t5w9M8kvYzJkIJuZzEztMuRf628dOaahH6t3TXmXPpR8YBkTolMxafmkKSajejhQTXzIRDrgu3gfDLp9Bj67blbU7hgq0msm3ZpJf8iOfYATr8g7Ymffd2fOpL4Fb219TVscv/d8176yIVsf6KlXPk6X7bqYxURg50w1YtAqC5c7jxzQSn9TzJX0R6WSM0THpbsv1uV7LtZ8a4a+KhkMMypiiwEW5f8t9tSKinMd1a1SfQZWL9WZv8VEMKKZNXZIot3Y2szkE573vZyHRRtKOnFDJjBJhlDKLCrEUpF4UZQKTj3Orr9FWZFBakmnuCbsRqBZrdYTJh2YqAeTOQsnnzQijTaZgmJ+1u4MKqlmwks5nJhsHMpX0wbX0cDrkUFqpI2H7jukN/7N6/VLL36J/ut//lH91x/5Ub32Na/V4cOHsVuSWWMHIqIiQDIfk4wHXwAs8434t175G3rFL/+KPvb+D6tksrXhuPzasjympk5BvkPbpG8/9J7366f/x0/pmd/wjfrWf/uN+o5//0w9+xnfrO985rP1ihf/kq7+0Mdk/Vol5fjEGmS01yhXmQb4m6sbejFH2d/8775J3/aN36bf/Z3fVX+zJ69TNIrFFkGiTMv8666+Vm9l1/y2N/yd3vv2d+kD735vbvdrfu/39Xd/+8bsmCLyXtfExJIIn2g7j8O+/418zSS1d+8due/ltaSfRL0TTqFkTAiZshXk//OUG6+5Qe9+27v0d69/k6768FU6ig2NAn2sJbcr+bweJnlIZqb859SattWM3UgZLRX6xEeu0s9gz2d/y7fpBc99nv7TC39QP/yC79cLvuO79bxvfY7+z6v/UP3VropAX1KPYAElyiCku/bu1Xve/k7s8X/1+r/6a73jzW/V1R+7Su5AvN6+GAm0aYld90t//qX61m/8Fv2br/16fd1Xf63+v3/5dfqmf/sMyvwh3XL9TdpYWtFws68Pvvt9euHzvlff+oxn6juf9Vw9F3zHtz1X3/Gtz9WbX/8WBU4yQopoDfRrUsU84fXy9o+YKz513XX6zVf+mn7gBd+r7/mu5+kn//v/0F+87o+1/8671WLsl7SbdbwC89Nb3/hW/dALf0jP+bZv18//zM/pHj43trG5YVC0q2XMdSwGvJ//4/N/QN/zHd+t73rWc/Rbr/gNDair6KPC5xDq07aWNKj1vne8Sz/53/6nvvs7nqtnffO36T8857v1e696NbrvUQiRGgTqHeT1DRZVkyfC7aHvLW98i370h39Ez/7GZ+pHfuA/6Zd+7hf18hf/sn7iR39c3/td36Pnfuu36xUveVm2V5u8Lcr1dkQ+YZbo3lxa1R/+7z/QDz7/hfo23o1nfP036Fv+3Tfp1a/631pdXlUM9B1jIb+Pqnk1E8jdScKZbkPAFUDO5SYbQzSXc7JsZgjQm4mRyhrRhw3VS1SqQX53cn9IDMMMBDTilLXHvN/d3NCITV3F5i75XGdSpKHBhV23g4JDCCpYyLdabfl/8XSnJSinNHRSoHYuy8EJjxdAZGFiDj4omEg8OZDcyHnsoYBrb9A8p8uY5tTKMxidKgeTyjb1GSIbAXmjDcBClEO0xYywAn+RYSj1N1Zw6AwWXpA4LDhWL2T+4ZiBnhdWOA3vpYQzrnCAvuN2jHDIfRx1H2fuGLJLG+Lge8Sb/1Rfj5d1pAE79B6Ou8fxux+1b9KBG+zg14F/M0lmvCCiIqP8X4NbVEuPvOQKnLnl4v2Hab1Cunf1qI5urMJLqhk5gQmwwHEstmdx5pdocWZOM62RsnFmAAAQAElEQVSOAu1VMhQGDbHNgE7rY58tFhKbLCS2wJAxUMcgsSMPDJLo/YyNRDZuiTrxkOTjoIGhNzJZlGVLJScBBXl8RdnyBV/ZUnTnDZx6HVxPHsw68+UrVV/oTEsmHBMNVaCrHTRcHI0o0LYW9Y7AB3jDR4g7d/1YiZc9AYNdrqum//7sj/6YSfAH9BNMlD5RvOlv36C/+vO/1M/85E/rJ378fzBx3U0ZkvGXsLNwBGLce31c/8bKmn7t5b/KpPjrevVvv0r/+Qd/SH/OhBvYVXjdXAafIx9hATt+8qpP6Md/9Mf0ff/hBfrj17xOe2++TauHjmmdHd764WXdhpP7HSbYFzLh/cJP/YyOHTiidqukDtSAck1CF6DPPvbhj+pPKGuDxcH68pp+5zd+W298/Rvz4rJmMRGpszv3N/7tm/R9z/9efc9zvks/8Pzv0398wQv1/ZTvk+qP/tB/1kt+9sX6yR//n/rZn/4Z7b/3gLy/KIqShKkmoRw95WPIBHTLzTdr3779OT9DLcsa/eNwWxxi1/p7v/1qPcf/z3Y4ku973gv4JPbDet5zvlvP/XYcy2/+to4cOtyM/3GxXheaIUwnCwY19ALaH83U29zSb/7qK/Ufaddf/cmfYa/DGnUHvD+V6q2++hx3337tjXrxT7xIP/8TPyM/Bhd18j5BkYa8j3/4B3+g5+Msf/B7v1//5T/+J/3wC3+Qb/3fr+989nP0gy/8AR0+cEhFiDirkf4Ue7/21X+gfXvvQddKdtyrR5flCzovt0C3H7k7TTjItaVVrR1b0cphcGSZXfyS9t29X3/6x3+m5aUVGX8YmaflH9mJdvfZDLzuD/9I/+1Hfkyve80f6tqPf1K33nCz3vl3b8MBvlw/8V9/XG/+v29QzRzTZsH83ne8Wz//ky/C+b5b99xxl/6G8fubv/4b6m110RsUePrYfSNj+2d/6kV6/zvfq3133JP/18Kv+rXf1J+89v+oYAGqERbBIS+zYPGF6X9lYftXf/rnup5F4J2cHH2c8faLP/8LeuELvk/vokyva+5bi6pZSBdW6C4+q7wIO//Yf/4Rvfstb9cm70fNbtrt0Q6FGMnqsdO/jfb8xq/8Gnb+ARYof6Hh1lAldXBnfvDO/fqx//Qj+sWf/lm9681v083X3aAV3o/9nHC8/CUv04t+4qd1370H8zgxquw3ZvPqePAM8ByOM4idJJkhl8vwsk5MPl7jOIYgdxY1AgkFvgBNzCEuYfSLJ/r87Q68i0Nf43R2bXVF61D3DVv4B4f7Cj/t9R28j5fIfOsomINDoloNpl5YCiM2KYJyqAGxxHBIFohTPBO0V6qJJQya4D/I28ifwcPLgYgX1euyDa+bA1GqLt6ZjBorTVDRqtqBs0q+ZIUKXZYfBfIlaIOW5KtPBp8syigzy/CGJ3b3VXddHZpV1KRlRx4UGGioVqAORmckVs7DXi9PBj4hDHHkw/6A70pDjXCQI5y7G95fqK3NTfVJH4A+eSYOfnNrkyP3Lfn/JKXX7zL/1RmVktyZuV5/ES7fc5H2dOZV4LBNXExqa70tjtqPaYsjfrFSMzMVTDgtC7po127tmV9gcWK8IIk+kkKMimWhIW1cH3S13NvQJm3tcb6WStLaLRU4jaIsZWZjBAXsE9TEiWhid8N5uvMuCvIxoIoS2mqpZLUYY4GDb8l1OUKMMhvrSJKJC7qtLIe9p3MKgaTkjhMx5TTi1NsdqNvTHdcSx9H33btft998q9779vfodb/3h/qVl75MP/+in9XLfvnl+tAHP4zNmdTJb7lEk6B0nxxrrO5f8Uu/op/+7/9TV3/04ziAvmbbM6IDNMsiiA7Q29jF/t+//Gt5HzDMyG1UB9D/4jILet87363/+2d/Sd9IxkTo/9WwvyK+wYSFML6fCsg0YOHwh7/3Wn3Pdz5P73rTW1Sxg57Bbq2ArUJUYVERUf8B40JnVptra/rj176Ok4If0e033IrpLadjSfmwVm26jbb7mCrp/0jHJCbU97/v/YrRFCjTj1F/41dfqR/DQX3sve9XvTXQQntOc0WHcREUOa5sM0pmOblxB/KmN7xJv/7KX8//E5MiRjRIZqazuY4cPapXkvcWHDqNltsrvy9k/uQnPoHT/iE9+5ueqZ9j93zTNddri0meJV+e3FNvqFuvvUG/9pKX68f/y4/pHo7K+YIlUXSi/JoOqxgPDoLyDlyYmVVveUM/+99/Ur/7yt+S7+RmfFHJYjRgDy+/wAolO/eiFm2t9bc4uVf95u8o0X+u03V9+IMf0W/86m/ovnsOqM+RcoE9ZmJbfirSW+/m/2DM3XfepaJV5sX4NZ+4WsZCLdJXfkrnfRGTye0Vg1s9UD9xGZA3gTlDue8CfSYKrdl1+YLe6+mnUBpfPr69z17J4vB//fpv4/iPspQvFNhIGLvqhXJGbcbLDRzd//KLX6K3vPHvtLm6rj/G4a9ymnjx4h51rFALfPLaa7W0vCwvQ9jwMMfqr/mD1+RTkQ7jLvpcMkjyEyQ/hRiygOhguz4LgFe87Ff0u696lTZYIC7OzqsdS8X/n7z/gLesqPI/0N+q2uGcGzqSM4igiAoqMqYxjGnMOWAWc8KcRscRcw4jBkQMiDqmMYwT1BnHrIOiCCZybGLHm07au9531bm3+3ZDAzo4//d5r3r/dqVVq1ZVrapVVft0Nzy6zO0OZX935ll6x9vepgu4zWA2qOVgY0If/3i2XvuKV+UNT8uY+nhERZmZfIM+YOPk62SgvyraUcPr92f+Vq9++Sv08RM+yjxrUJ1Wn/z4J/RtbkZ8s+51Or0hb2DcvG3/ykbGNwK+eTLG2I2hfLIBVgreS7FtvnbijPSdgaztHwjd9mVQSyJ3CRKZwDI8Rsjcd5iMNTt4HgVa1rIlmU0iFRg9iW4M+TS8wGFvFiO+zVb01OPTbR8MsC3j3w4k+dhSTPRLouPAklAwciFJzMzFXZ2plXdHokSyqBSD/HtrQgJDqOCgvNNA+Gc/sMlcZEHbYDIzOW8jdyypy0MSAygXwoNgW9A5tZRzGL6Jl4RCKWHI5Ya8q6RJJZtSi9Inz6NtkiniV7GQODUHJo+xOPpCnliIm2FfzXCA4g7VuNFG+QcY5hEG2r9VDr2TUVbv7AH5jRt7yvXgNcJvUHin6XH17jRDePnA9Uc99TGq/eFC/sdgFtidzWLYF8ifJ939NZ1p3WzVHlrRBJWcUCtvMON19cwmbeLKPXRqFRjjqi5og7R25bR2Wb2ahbujjqL8e2Fd15qYmtKAVfKa+c2a5XOEn8ZTRXuBlZFuimLto2+EM3qkAKTncTEpmgzaWJeK1OcLXFFViqBwY45h93AknFFEGQtEjAUjZvKFjHfmnWhDYri2gpoYkJwnqD1dnibxTqrg9d1vf0fPevoz5Nd+j+VK+pEPfijXnY/UMzGQr3vt6/SPXHV//OMn6UMnnKCnPO2p+jAL0oBTgcHB4ClvB+GGheHkj5+sk044Ue1Coy4bO9+s+YITkdc7wA16tELncSJpoQ+UN4tyl+R/pCvXXakvnPoFhZFUqVBBmwrKzM7Myse7z7dVmqiWTywncgX+nre+U/PXbJFvyso28lmnUqBdA/JbmQacbh1eRsR9wv/3f/2XXv+a12rdBRcrMfbGwp4HqTWGI+Y0l3uAHvrit8DVe+J6foi+vuWNb9KJHzhB3X7SdGIMMN6xEYbFFKgkApc5tHloqDHk/270kosvVggmszF0Aw42kgXkCfIxHNLnoi9yOgtww/Xx97/9XV1x4SXq0D8lSlbKFKlXyBQwjtNWamIgnfa9H+m9736vZmbZAHM7NmAeuS44L4eU2CgkXYrBf81zj9N/f/lfFBaGKuGLvVdCDsNIjOirxJgFUCjKjYeR9vlPnaIf/vDHGrLZbqj7K1/+Z81jtP1UGpGr4Xu32JQZp2ox7kaa/2rY534005pVa1gHRhoNRmqQewSG8B0sYogQFFNL+5BUSUsuIUlLaiOmiQ4+5GaaXrlCQ9aFPC+SNKKtHz3hw/rKF76kgAwF7Rc3LK5bdaw0i+H2zUPN/OrxLflTGL1Pn3gyJ9ezNMVGpuEmwq/KA/povkGEzmts6ZMt3GAMGIfgOsyYBNpli7pwCdf23p/epg9yrf/5U0+V63GN8W5YBxP9ZNC3lBMtmOh0dPbvfs+niQs1dsaNytV6y/Fv1v+wOVrZmWRsTYk+bNDtHnpddDtas9uuqvHnWQPpLjm/sig1YJ687z3v08c+8lGdfRY3EN/9HrWEjAbCQN8IPhSQWJMLDlb/8tWv6xfU5X3nSBjIhKLwyMmXYyzj9u/AWJqZtAgz07hGQ7+0FVp0yVzzFiN4XldLTV6PyBMvA0Eal5WIkQJfAUJyBMYi0Y9NO6I0o2NSxfrpKFmDIaWZI/Sz7wwUQsgwS/I8syBjbAMwMw2wLUGLzoVawmLSDh61KVBxUAujiZUr1RRRfmBNUDrw/k8fl8jhlZqMhYkGo2wGhKzCt0S6CgVjwXSEStE6xDuUqBiZUkaaWES8jNN7Ce8k/9HaAIM6xKAO+YYxYEfUw8gucJKeZ5HpsXC6wR5wzTWgMwcY74EbcvwheUP8PuX6i2keHmDsB8RzGmVGTGJXVDcUHnaevV5PPS8H3B9Ck5iAE5wU9t5tD61ml1zQroJxCCFoBnn68E2RiWM0SVKBMSpi0C6rVmnt1Er5JJ8oKk3UHfkP5PzHbiNoi5r+ANahL0DLmLbOB76KUS08ksfxBRL5xukk1rWCl6sKCVgZpYxCRjyURZYhOL3L4id9eNoSqDvp+rUm9wuLohgp4VpOMoHy6y67TN//3n/rjF+foXWXXKr1fGed2bgpb65KZI5m8gWqUNQCJ9/Pn/o5XXrJJSJZBh9/InSnn366Pv2Zz+QOm+p2McLksGj4WNzqVofroQ9/mI558pP0zOc8W/d9wP1llGl9lViUu4XWN2s//vGP9fOf/5zCyhM4KMh304cffrimp1fwPauWb+Q+xbe/j37wQ+rNzCnSdGu96pR/qxC7tR70yIfrhS9/iR775CdqatVK9didD2lzwwJltPtnP/tZXugWWJDlzvsGPh40o2WEfQ4Lviu7Uxqx0L/r79+ir5zyeU10uhoGZbSZNGEfWrddaijL/tCLIT/SM2+2bN6iK664QlTt7G8UYKs9dt1Nr3j5y3Xf+903l0FN5ZDXgR7PcFOBmNSbNKJtvmnpM79cH7Nc0Am99rH/7ne+o9/+9rfClqjCcMQiKkRg1AQTb+tb3/IWfQe6EdKztqvPZ6PO9KQefczj9L4P/aNe88a/19o9d8/1+ZgbC6jP8Rk2O1/60hfzSTEEU4mO+rxzYYOCTJH3GJFwDLyBj39jSY865jG6ze2OUHfFlKqpCVXTY9RTk6qpvybNmAMuUwYia5lrkPOgAw/SkxhrKpJv6EWbXMe/8bWv67OfPRUZTF5f7hdkaMHE5DT1TOSLfgAAEABJREFU3k4H3vzm6nLrtsDac8F5F+gzJ39KdKha1pRAGx2uY2vXrtU0uhSQ3WLQ3vvuoxcdd5z22GMPxlpeNb6BoDn05ZKLLtWnT/6MPsO8yCe/RZkTvoEA3HcsYIwPP/zW2heeQlrX5ne945362U9+ypJQSqT5dHH5O9NTetIznqYPfeJEffJzp+j4d7xN97jP38hYMxZYD11HHLNzczrxYyfqO//5XW2ZnZHrxgA9GWLEh+iPb0RcN3zu+eZiM58uPsFmZsumzbLg0un/xLnuOW6oMjPvqSSn9ZBHzUwWgJl3mZLPYwY/IL8b84ySdRldH7Kuz8zMyG0LXGRmGa6vFTRmJt/8uW2hPKoLEwKZyMzkFTtarwTF8Mo87gOTRD4t6K5ZrSECjNgu+bW2DwTJct/h4b8kDOYOIc91V2oyi5IY4FRIqZbMwcncSJMpsIs3aBLG3v2gSFqUeb5JDTtJX4TpELXsBIdMHN+xj7g66s3Pq8+iOkQRGybQCMM9cCPM9ZQv5A5fHHzh9fQhJwA31m7EFzilL3CF0nNQ3q9O/OTeYwPQY2EbQOt089QxIO7jkNjmt1z/7TK1Snuv3V2RnXJgQAoG3Ad2/aaNCmVUwYLHEHL67qhlEpQhaJqFcEVnQmsw6itXrFI9Mak2BlWTEyomJuiWjkLdzb5h7Fk55UhlJatqwMTE0Ad4xM6UIjvugHEIfJePwP1xOehrp++oiaXasqCeQgafQDgFY6hMMQTGgwdjqOtxvuD5YrZEYh6gTUU0daqOigBvlC2CkIKqkro5jQw5oRkGrWHy10WpLRh6/3vP3odjPU5U3upHP/yhNq5fz2QYao6+buhjMfZPe8rT9NGPnqi3vvNdev3xb9Rr3/B6PeAhD1ZelJXkMpmC3NAN0YVTT/08xjnkBVEyNcyZqelpPfyRj1DFxqehnT/9/o/0wXe9FwPbU8HqlmWhj/om7bLX3nrH+9+vN7/7nXr2i16gN771bXon8VW77KoGfi0yOc+Wk9HXv/FNnXf+eRqw0dOi61Q1mhuFPUMGyxhxOvvSqf+kL2DIIzxG6FSD7I6p1St1/4c9RC/7u9fqoY95tOqVU/LfUIwsyczy+DBSedNHNLfXdVA34BL5jUkH3/Lmuuc97+E9hEwNoM+oe4iAcaJWWxc68JaH6OGPf4yOff5zdNs73l7+byCMigCHwKbcVMRCczPzXPUv0B5lWfzWZ8Q8pDvV0scCPq6hiBrAu2UTud8hB+X/fOfv3/pm3fehf6snP+sZegEbpGKiowHrWZsi42YydPG3p5/J6bpRQb2PetSjdJtb31r7YJimMX4+d2SIwytYkOtalzlSloWE/t729rfTB0/8mD7+mU/rxM98MuOkUz6tT3z20/r05z6rT372FH3iM5/SHY6+o5IZUEbNXAxsHA662cF6wz+8Qbe73e04fQ1VlmX+VOfX/J/+5Ke1wDpi1OO65n26wDpwy9veWu/6xw/oJOr45OdP1Wvf+AYdeLODVFqp1KOP+w19hV4icxL1KekI+HfqjpJJZib/FfQDHvgAPf8FL6AZhQzNEW+zmA3GiR/7mN7z7ndrgTkUY6WIrIm+aujfIRuQIUbV168e+nf3u99Db3vr23XA/gfRp0k/+N4P9e9ci1dFTbxlHjRsrho2OtM67pWv0Cte91rd7d731M1vfSs97DGP0vs//CE99ZnPUNntCNVWkslioavWb9Avz/iNbnOHO+iu97qnHvLIh+tJT3uaHvG4x2u3vfaBppRZkJlUhKhfnvZLnfmrM3LYzEgfQ38hl5wvfSKQwx7fAYkO97wWnRPz3YjLAR0iyvAjAYcyYWLsWkUyatbLuizzjV3N3B5iW9xYtxzogoK6da0OemRmeTPax+APoAnwvNFPgjLRiS2IXOl2OHW0NKjFoCdrPBfs8CBcWkRuwQ7Zf2400QNJLcWBIRktIcSCa0pMAqGcCSh0JBZNC4XGaSi+Kz/xhvyWtogOGsMQMQE4sVK7MRly7T2is9wYD/G904YYb/cHGGL3h4vpHh5gkB1DOneY8/ssvIM8YfOpnEnZJ2/AZPABGnDaH0Dn4R6bAf+xg+9OZ+e5XoSv70BbZFFKiq0wBNI+u++p1RPTqlD8siwUClNL/7fW0kTkN2nD5k268pqrtH7D1WoGPa2cmNCaFdOaYuLEIqjkJBi7XQnF8Cv2BC/FKJjBo6DLKhWdLuiAriqUp4K+Bjmc4zV8OuTXiuhDUdcKnNbbAj5sLKwuJfdjkAVgpoC+mJmyo03Z38nLJ4JTOpzEzCjPYsUi7hujEdeRIxaYhk8GFsTa3mjAtXLh7SsLBRKHGLHDDjtMe3I6C4gl+ghKzdPXvlHyU0FLBUmShaBpTjsPeuCDtPseuyvAQ2VQG71/KQVdi961EsORyIr64Q9+oLP4dpjcwpAutKeB5k5/fTcdeYfbK4SgdVwFv+tNb+V77iaVyTBWkuiHUSntf+jB+vBJH9P9H3JvBforRRqC/Pf+2/voac88VjLT2BlcpS2bN7MJ+ZF8LMbp43dwOhqR6BvXkx/99w/0nne8S0N0KMnYFEj+24i9DzpAb3vPu/SWd71Nxz7v6XrTO9+kRz7usRJjVjB2Xouhb7c98rY66GYHakgfj2u44bdLWtLeTIk8bRB6KdHknJTUquiWetbzn60vfOWLGN1361X/wGcR2n/7O99RfXTY6G+KMpatVq9dpV12XYtREEaoVlVVSpmTv7w29yUfv4Y5sPdB++kt73yH/vYh95NKU4+55p39tw96oG5356PVW7zSbCyJJuqKdZczPzaqzxX5ne58p3wa/cxnTtHL+HZbUJf5nPD2WFDJGjLJJliELZgCcq7dfRfd8ja30mG3PVyHH3kb3eb2R+i2dzhStyJ+m9vfVjMzW/R7dKOlDwNj4GM+P1hQl1P7q//u1TqaOofoLy2QLTbnO9/+ti658CJNlB0NucJPKG2/aXTALQ5mrN6iO9/rblpBn0ztukYPetTD9Ya3vEkrVqxUgsbbJI0ZuZ7GGHWve91LRVEoILOZ4SNJCLrHPe+pXXffXX7r4/3niLT317/6leY4pPgNhujtinn9mMc+Rg/DoE6w6fO1flfmxjOe+Uy9+W1v0S1vfZiKusxG5V+++U0+AWxhitG/Prepz29MnvqMp+txTzxGBbx8TIYI6hvHztSknn/cC/UgNpYtGpqoz4LkV88bNm3Q8bTtZDZIH/zoB3X8247Xe/7x3XrX+96JTuwCpWhpUAyFNmD8v//9H3L4YmYuKZuu3zlZC8k2fSKyk8dpd8zyco7rTCfDzBhuQF+HGBVjIR8Hh4fNTDxjyEerVctBxfs8MFZlVakGfovq4+jrXUO+z4EOa3DB2uTro9sUn+PON+gGnZMYVEiYuzAppVKhXq1yza7qWWQYPN8h+dvhHZChbc45bItdO+TlMiBkvmkJS5QkLwXHfiY2mZnEQ+8pWVASu2+VpLFDVJHllWgHshr5Do+nxQo8PoY0rhTPAJwaFoQR8JP2IBvhgfzU3LBLckMywHgscPXe63FS9yt5DOcQ9Dl99zHUI073Awy3pzkW3EhDRy8iV5uNT494H4Peg96vkoYYoBEKb7LxMPvEIO4n8Uhbd1m9RmtXr1aMQRYll9kHugmNtpSNNmheV2y8UptnN2b+TtfhZF36gg38yrXGUIeSxTEwlgUGuapVgLJ2v6Oy7qjTncRYT6li41B2p1WzmNXdCdV1N5+CS3bgMZaKsVAsCgVHcKUlragk+txClFnMYaGkZiYLQbwyzIjvAOW4qzXwQTdlZ2YyD5FWs5noTHXl15y77LGb9jlwP+3DYn7QoTfTATc/UPvf7ADdnBPifTCKvnD6P8c5ZFGlqFwvfTLc5ra30RQbnFZJLruicSKZ13//1/dkfDOtENs31on+93K+8DXQ+qTzDZhv2v7lq19T3LKgina20PXVSt2SK8Wnqst1q2jqFzm5n/eHs9Up6RMa4AtiU0iTq1bolSzqtz7iVuiUFGif15NyK4OO/qs7KdK3DL0SRtrM5Lvwc889Xwn9E3HvDv97pomAmdEEU4B26L/l4OanQN+LEJAqcdK5nd7/0RM4Hd1doVNys9bK2Gwd+5yn6/4Pvp/6YaA0EXXY0bfVy179cu2y+64qyIctVZlulMuCSAW60NAfrhdezug353AsC/uLX/5irdljrUIdVYC99ttLz3jOMzSFsZiPjXqTUXNhpHvf/z46lDEU0geTeBR4O3zq+riMMNAja1Vzzf3S17xSR/7V7TVqElRJJbK3GMspbqDudre7sE61yreIElMmacSmfBM3WgbzHhvCid1Xa8+b7aM1u6yRX++2dHyL3O6HGLjtmhADIV83Wsq4/FYFRW4axGaioYamHdL2qGvWXaGTTzxRs1yRliy8gj4FioMHPfTButNd74qcyJMk0cFBxiehBX3tK19V47/C9/FF+Yb+w1b08qWvfLkOOORg9Wlvn5Eb0j9DPh7c4taHj6/RY6GADgqXfLxj0BSbjQP2248UHu884LpvZmyUVmuvffZUj7XK25joY5c90Q90myYmagXq9XE57hUv1ktf9TK96nWv1nNe8Fx98CMf0kvRj73230dtkBr6acPGTTrrt7+jIuXffLTUNUBWvzl43OMfR39L/gnANwmJdrXohs/BFSun9QQM/eq1a+i9Vt6PB978ID352Kdoze5rVUxWMvrXJgvyku7813ei7+7EGEiJPjOj/63Qr08/Q4hO/az9CQ/+iEBg/Hi7xyHenkEf8MDEiUmDnnd+PAVJ5GUcnuhpS2GP74jMEiLXS8HLfTNTjDHrQ2BMhHOdFX3t/e32w420r0t5zWfMR6Bl/jp9WVUq60oVMDOFGBWLUrKgEbeOfcbO9cNiYK3uKOiGXG6BQYWkCEFASVEpTmrX/Q5Sw3Wnn3DTEisnczgh8KCDYH62ssuxHV5OCIzkJRDc9pBINvWTZOOQbfWl5B1mhRRocKggqmV8HzfCyaKIUNbwabZ7IKdZkk9QWUsefIkLl+hUN+J9rmB7GOcBp5wl+AAs8M1ojm88ntfHYC/l5YU+x5l2bAQGGHw31Av+j8UszMpP3eOrqp4WOCEuYMR9Ug0YICSQmPhZLhfTDN1oPcqglqqxMHVdarddd1XJ4JrLyWvIIrJlfkZXz23SVbMbRM2K0JadgoEuVZRBRRHzt9MuhrzEsEQ3xkVXZWdSFVfoFekV1+bu113S2AHW3QlV+BWGPNN4vO6oLuuMsqhUEC5BBQoW8egLCwoXYszKF2JUiCAAfDPalBG03JmZjAS87MuHwhNIyw+TZMhG55GPfpQ++0+f05e/8VV97V+/oS/hn/rlL+jUL31en/vyP+nzXxnD4//4kQ/qqL+6g1ofU1SAkYZtUmTFOvpOR+uoo4+S0S9upOW1Uuepp5yin7DTVx9qFh6fgFkM8jzM2qUqljr/nHP18x/+VHizNNQAABAASURBVN0WxuhKYFItjPq6233upcNvd6RUiEX9Kv3r17/JjFF2jVq+W8M3mh72iIfpLndiYeKOMcLbEVqJodKQ6/tLL76U00Yjs6AQQi7vr3Xr1mmea1gPC8FijEvBrX7wToQnj+aY9PsedICOf+tbdNhtbik/mbbODvg/NrTrHmv1qr97ld709jfpre99O1f+79IRdzhCzlv0m7MyoyLdCAdPL1exAKG4edHJpRi71StX6iEPfYhKNhItjW1pbEt/sPvQPf/mHnr2c56lvQ7aV3vcbF895dlP1yte+0oV6HAsggbMEXH7EWBuLCIujbetrEtFNqovxtjd875/o4KFX8xjuleROssYxKO999lbTutX1hSnP1nDOM1edullsgA36hgGMTZSg4a47IwSIWoh22lCiGKYZcRTllvy5UbcTDqMegMlCpn++Ytf1Jm/PkNlESESqQC6W3FV/qSnPVlVt5KoL+Uco0TIm8jLGPPStYW2JhTN15V7/s29dI973UO+GWiQrqWeJZhvIiyJ/YsEF+FayqUYtOf++2q33XZTiw6TnGuiNTI6J9DeFatXUq5R5kWuyxLMRAFuBXp6/BMepyc+5QlasWaldtljVz3hqU/SK9gw3YFblIINawPTFnLvG79h8DUs0N4B/doAr3fdZev0H9/6dxm3HxOhUAdUINezWOft+GTxyle9Uo95/GP1Om5qTvr0J/TAhzxQdLdCaXkDNrKRVCTVk5Ue8OAHsKZ1KS1abAoh6OqrrtbVV18jHzeRqutw3vYlIDYUlnkQGPtkum4sFSea0z0tA0JPw9vpEy2oLApF5qQjhIBIjA/94fYhH9qwJW5XXKc9zQ9wfjj0PnMjTYEsQoxBVVXltk5NTavL7WqkfxvGc1xuiHxJBWtZWRWoIAqfFqEdnJnJzEh1uOdNcQQUoNLUmt2lakKNlYx/kFw7eW/32HaxHHEOOfBnvBL8MmgGIwcHuKHMCmQIGawgjYkiYBVU+CpJi4SjRGdTQu68hGMrn5zouS39mWhTy255Xv4/KA1ZTHLn+zX6YMBJqqcFTtnzwK/HfXD60Hg4G2gfMOh6nLgHnOh75M2RNsdpaY5T/Kwb9v68eg28MMQDtpUjtfLJkduHYC6JMaABZeVRzYBVvrgxGVfxXa8uaRtjJ2hHXMFsnNmkLVs2aXZuVqEIefGqUIaqrigLWPQ8HGJUDIViLFXWXZVVVwV+VU+qdGONIXe/zD55pEVOwrHuqGDzlstg+HO4qlWVtWIsZBZkDpkC4xFDVDAPB5nhAzMjTFymG3SQuG4u0TUo8ZB23ub2R+r2d729DuWK7wCuqffmVL52z920mpPI6j120Sr8NWBq1bTcaLFcyTdrresJ8CncsliuwLg85elPVSgLFRiFpXqGnNje9c53cX1+pmIIiubyColNMULr7WJw/vXr/6LZTVskcqhAkUnc5dvso7mW7ExVEob5u9/9ji668AIoaIykRhSkD1avWa0nPv7xWsHpvSSpYBwbDPiW9Rv1g//8gd78huP1tuPfrJadevD6HZmLcWqaUAwRbuPHOTs8RvO8hlxPGw3j1Gq3fffW3x3/BvlNxEJvIO8LOSGFTEkhmFZxS/CYxzxaD3/4w5R/0ERei076gux8/yTQHv+m53rbsEGFFZJLXT7xrFq5QrIg5RRqJ5NHk/TbC17wPH2BTdqpp56iv3/D67XnPrspsng56QIb6pYF0RSIegll12dzd/d73l2PfuyjFJkbbshEm4z2wX1MC/luu++mkjH2tifyE20LZrry8ssznxgDnCWS5PPPeSi7TC3PsACj4EHzqMb8PS55ligcZTrnd7/Xl7/0JULk8Tbg9XYmunr2C56j/Q8+kPFpcz1el1lgrUn6/ve+z23BSCYcfchbk9NTejTjMkH/5DZRUfZpX4uCuXQNO4w2l/KSSIUutWCvPffMxsD5bIWXgyzBZ5qxMPrXaTPg4wcYUffRdzxKL3jhC7RqzSr53EhRmme9GowG1Npmdom+gFRedgWfXA855BB5e1ymRP1UJb8heusbj9dxz32+/uOb39Lcxs0qaW8Ro8xMDRuPkuv3Jz39KXrPB9+rY9nQHXLYLRSQK7CG0RrqyhwlNkOBcbr5ITdXXdcyz6F8ILRxw0Zdue4qZQGIK0PXci7vOHFbSDuh1aJbTrmYtBPPFGJUdISQbYifvv0A4re7Qz/YYRPcELvR9lb5PKQb5BDO+61lHMyCTEFFUTJvJjQ5OSWfUyJ1xNqVeXDrFOmnqiplZnQPne4MlsPMcqbZoi+TMugr/ARGsVIxsVJTa/fUyCoG2IXXTp0PrGOnBP+LDEMe0XClAgEdEW4lIJzTo9i/kEd6MtK3f8xMZouQ5UzvD2yH+ny36mHA/a9rDN0os6j0wPiX7gN52oB8N9h9fD9l+6nbDXqfweu7MR/25dfgrvTu9zDgc0yMWb7Hz4168r96Nk+aXxdm4xMQAaU1B5OudiOMwidrxRgjoaksK9U+0FWpCRbJktPOgIUtQD/Ft6ga+rKCBqXvYKhrUFKmAgVGx8MdjHR3clLdyWl1p1aqk7FCHSZmPbVCJafxcmJKBXQFJ3erO0qUFzwNqKR/YyGzKBcshChDQEOGrX5AL4Qzk9kSPA5u4DHyXbElywuG941RZxMZSklD+sM3QY78a+wY5CevDAyZ0xZsZNyA5k0SZfxxvogoM9Nf3+2v9cQnPUG9Yc+zMvwX6uefe64+8P4PaBPXhy2KYGYKFAoWMLCtrrzsCv37v/wrEwjZpOz32bAd9VdH6fZH3V7YMM1zc/Of//mfGmGEXJ8cLVf9xjHqsJsfmn/Vftr3f6xv/fPXdcJ73q/XvvTleuKjH6fnPuPZ+vxnTtX6K9ez8JWimTTYkDeqqjo64ojbMgRsFnxCgcSCZpIIyl1C1pbj/Sia/PcQx73ypbr7ve7OHG0pXyqQL2JiVsA0Lzpdbl+8bIOsIQToKrlvZp4MmW1FTriOV8pp43eN7kXKdqpaQSav0xGzvphEmjmgMTO5KxnbffbeW3vvvZeKMopmIQN5jdg8M4dYxIwySryzJTGtXbtWz3jmMzS9YkreDw4z8mFoRvvxE2vc9NRUbhPR/HgaSqWrr3IDkJOQUQoEPc/9QFOMOIyRI8joF48aMhCTw/vcESyoKmsN2Sx99pRTteGaDUyPSpH2hhg14sr5kY9+JONwD77RD3Pv+3qQjaeSrr76ap15xpmZp+DvMiT0bp+999Ht73AHNbQhML8ikJnclfAesOb4uhOtoGzIKEJBNn2zZq2c3mxMTyI1MeoIbCFo9Zo1xOkj2klABfx8jFavWq1nP++52mPPPeiihOzNuH7a4WtSRIYQgrIcweR/qrLU/e9/f3XY9A99HYKn919B3cap/L+/81296qWv0Aue/Vx95tOf1mWXXJr5Foz5DJ8pF9gkDBnwDHrH57q3udXYmZmoSN4nu6xlw85GXPQPTSE5adgfasumWeYhclF3JiZH1+kywbYc9EmuTzul30Z6faEY6H/6w/vS57z3w4Ab2vwZlk+pPre8vPddiDHrY8U8cb2PxANlzUwWYkZgHCNjUjGHfM2muXKefWwK6qCa9AnmbUnfJ/qOlutPdi2K21JRU3a014GHqikm5Iu87xi3rihLXOk3WwrfgO90jp2RwWoxK9HtY8pk+MgjKxQdQpEtKpGcFtOFrMLQJwU5RGmHmcnM5C5PLHI9vISWRbcZtnkh8UHp+ZW4n6y5Wp/j9OsGfLi40xq64QYD4v1FDBjI3nKw2C/F+3wLG7Cz8pOm73XHxsg0CkktMsVoCsEU2Xm5niXSUwzkSS1/0Gp1MFSrVqzUrrvuounpaXbxk/Ldf1WVWxWlQlkqBr2qa9IcHZSgK79K72CsJzHakxhv/3Y8yYI4wW59coUb90lVvkngRFAyQXO4W6vwb2l1qRb5WuRLwMPuOxgEJeQMZSGLrpSGHzJEuoUgWVAw0w26RZqtlMQL2lZWlfL4Ksk3OMncd4j4IpYxT4Qz/VZGJPB4tMtp6enPOFZH3v72ggOpkp8myxD139/9T33khBPk12CJultyqUpIrx98/we66PyLNF44aRP9EWnzY7kqXMv3P1+M57kK97/+VhalPJ7YcVMJAib99Ec/1jGPfqye/Lhj9LLnv0gfwph/88v/rIvOOU8aNKpjCSL8g4w/IfFOQStXrtbf3OdvZIUhzfhpnC804xjsgxTpp7YIeoL/b4IPf4j66JqCKZO5R3vMTGZG2jbkvhI8AJlawvL05WHt4DzPk5yt+8thsmwUaIo837E8f+fhJFuWaWZyHo673+ueOoJPGj52uY99lXNaaNwL+IlAzaLXYVO6nMbDG9dvEN0k0YeQyuGbNy8XZHSZyQwf3RW667yEM1tMX/RdL+oq6Kc//rH+7Vv/ynjDks1HoAzkOvzww/WEJz9BLqffMLQsvgm03DQ10F188cXawOkyWNDSom9m8l+7+0ZEMpmZezL+OF3N/J+bneOGsCcPC+d53gUR/V3J2gCp5OW05LwFKSetXr1KLovnJH/JeAfd4Q5H6Y53vKN8vSNBCJ295S8LTjtOSVQYQ9DRdzxa977PfThJdjGqkv8QMwOy0qIaNre/+NFP9drXvlYPf+Qj9frXvV4//enPVVcVG6GSvg7iJR/XDNFb8KZ4fizLl4OampySWaCfxzQ9NjV+Izlux5jm2m/PdSzlLIaNuAOPKv39J8AQmRWB9ofo8kgjNsR+8vZxdHgHhhgVyXej7GtxlzW19jW5rFQw10OMCsERZLbIM47DzsM/62bbkg15C68i93NJeeFGHBICfn7MLDMxsxz3lyu1gx6Tp4Yk/IS9btXQ6iZWqnffUxO778V3jUiepyb54iqcK3guk4jcwOP8nd6xI6kXbyFw3+H5AWWKdIJCR225Qm0xpartKKiSGYunFZg8UyLFdzRexsuOlcRjY7gitosK457HHaJ0YoLPzc6oz85xntP4HEbcr8v7fkJHeXqcrnvsuPqcrhdAj2+TC3R2D2O+gOH2f9FtgSv1ecJ+RTU/nNP8cF4NArX0s8uDsBJtkUms1VJMKvlOlNtXID/xETNiUDaaCwPNUs/m2c2a781qFd+83HCs4CpucrKrAsNflAXla1Wc4MpFFEyWEoPuC1qNge5OTWpyaiqjxphVoEO8wzeZLqg5rVcTk6q5Zq+5Tndesa5V1LViVcpikRHwQwgoIYiBNPcjcpBPui0ixigz24pAez0v6xXp45Gg/T4ARJYlEVv25A6jf6iLgRW9Q6YnAksylG0Jsjbn5bGEL9l5gXGfDJ4ExnXuzennNa/9O63hu+BwNISO7RJjXCno1JM/ox9z7V0YtXHkH/VG6s0t6N+/9W8qaH/Dhs91aoixvNkhB+tu97i7hlzhGm286KKLNDMzI4rmuox3tCgmT8bAf+jUmkr0uAIdbj5iiNSalFgQXNZI31HtN0lFAAAQAElEQVRMsqCyqPTMY4/VwVxnNhh8QSmZUFXeLCSSfO61tL3Pt/tbHHaonvmcZ6gz2VFRRWXyMKbZFqaQmbw3HCLs8PCNAeLL4bTOxTxC1weZzICPiYnqTMYb+5XrIuIPKaRDpx0dDBk2VxEEJpP2Jwona+X9zdSkG5MOO/xWqutKvk6Zk4FEwQwSTC3jaerQd2XuS5OZwSOQo/xXEiFX8DTk9jDMBBWAGY/nWaBF6J3X7byFAAaxKSjyh5mh+Yuu1ic++nH5SSynWqGCca25JXvBC5+vvfbcSyP0y8cnoSMJCVoGecRYX8F1/wKf7GIRFYLJnZ9y73znO8vLe3xJoICsTuHr0+Xr1vEpcE4NfGEnByzlt0s1c16+qLjQMDD6zixlNhakgrVCzgudNBJGLhPrzZ777y0LPoejl5LXFXg7SBBBNbTd2ea8JCU+B3VYHw4++GCtXLlK3c6kIjzKWKC3oKwU6YtOrLVrmNDg4mv0b5/8ol56zDP0osc/Td//2r+qt3mGDWxQsCDvX8FXvJb6e8kvQ9SAdTaxjppwtDHSb6JtLW10P1Gu9fagM1B4EmKnjDFP9AgaBeoyuDgIG7zNooywAunAzGRmzmY7BNJcVnN6kIROJXHjkORrvKifFHQgZkT0rwimwgKUJhRYPl6N/3VLDo0iNcCngI4gWQle7RisL27MG9Ybo71FUcCzVEQGXytG3P7Sku3k22nElnIQVkoyMEIoq6e0+4G3UD9OqB86fKMr1XgF5HsRk6DVTeaMzhAdnUKthVRq/fxIl1w9w7fnjuaLrgZWUX8hBUDHeMUtrXTF8/A2pLxQ8M5JCeXMCYtye9R3Qz2uzXqcyPuL6GHEh1wjjZg8fYx0j3RHn/Q+CtZfTOtzSu9D4wu7/zLd4afwvN0xyWiHxYAPzGTmkEomWOCK1Fx80EaxUUpaaPu6Zm6jrtp8tdZv2aBRGnG1OK2VnKQnML5dDG+JoS7Y8bmfwSJSgiqjw1X6tCbYrU86mHATK1ZoEkxwqneaguv8goXRDX9ZlyoIF1WV/YrJWJakxUIRuUNAsBDkbZC3xcOOGOTxiEJGJpj7gXT3HSEGykdIgm7I+WRdGp8lWuarCvh56cBYBVTeHEnjCbvM1zKHTcn5y5IIMv1ilOvGHfhG+JJXvVxWlxopyccpyLSwcYvewje/C865UJ3KFEk7/bRf6Fe//JWoVr5WNJysZEEPfPADtWrVKgnlobu4Ehsoseh7vvst6S28F+0dIUg1RkOe39T00JseV7JDa/iM0HCiHmhiekIHHXqgXvqal+jpz366oiEFfSDKII585w4bognPgcfzwAc8ULtwDU2Qujx9DDNPcXjcfcnMMnQTOZot71evwX2Db2Lx9T7IacT98XT3rxfIFujfPEdlMm97MAn4jZKhU5knlY5prs3NSHIar79Vkpnl/hqy8W441STKOg1k9GerQCBAYzLJfepMweTjpOtwg8FQJ3/8EzrrN2du1TPXdz+h3fOe99RR6Be7CrUosMu4BGflRvXKK69EKsk3JRJ1SmzIKz457I2cRK7jadE7/6dUE0o4Yk1S5gBhIkRfE1r2kJhj7jskmgW8pdBLhE0WIn5QwdwtMRiSyd347aHtkVXQTP7X/F750pfpve96t/wfzJqcntKuu+2mUFeszSPNc9Dx/vPbIjHnStaSbl1rxJr5S07nr3rxy/S8pz1D//7P/6KAcYuL4528gu2rlB+qvF/9VsHHzWkMOVNu/7htOxTZGmXUM+XWhJsqYOM+HLExazC8I9CwwfHxbEgb5XCDbjUaoHML3PA65jkk9umDlhsaR6TP3VALKb2c3/46/ZDvdh53ft7MSB/6nGjQgWx/4DkeSd04552WXElQfKFArUI2nlN77K/V+91SWzQhLnxYDGHrgwCNsr+NP21GzG3xPyVk5qVFedMAY37Jhp6+/4vf619/+EudddEVGnRXaFRNqAkV1RaSkCNYpuclM4YSebwdeVLTgYm2eFzyKZ6YTIm+Gi/y8/M9jVCsER05YJF1DNkBjTj1+AluwAQeYLDHJ/G+egxKn0k14PuP+wtcsWfwPbZH2oi+a5EqT2if1ACdRbeDQpSKMpBL/ewuW07jo9iwoPc1O5zRhtmN2ji/Sf7vqfu34siVd2eiVl2WoFDZAUycqlMRrplEtQquFisMfcEpu5yckKPwa3NO4iWntUjYEeBVsBGI0EdO4gYfdhUKGHIrSnlYRSEX0ixIIMSA3FGBRc7MZBbkyrXky3S9jiLXm++Zvsj6guXhMVJm63UySIxxEq9x1p/wpttZcF3AIN9Bx7JAZ0wPeNhD9MgnPF59dKHPrnrI+HZjofN++wf5f3oynB2JIdG/fO2b8m+ihpUyRECFtAenrgc84G9lhVG65QQmFp3xLUzl/YjkBgIDPUCXjMUysJgF+trHoLt6hVbuvlZ73Wx/3fLIw3Wfh9xfz3jhs/WeE96jT37hU/rslz6rpz77KSq6hVJo1frc8opp9zw3Ry3ytugz0fzEGHXEkUeogn8wMTZGOsJ6xyEHkb/AQx08mT3yGHPNqM/oEa8sL0aI4GO/FZ6R4RnMDnRfDsrlZH/B0wwuzB88T5HQN1PQBLqdoDWnYcfmvpY5hijHbFFPqQXqnMQrcevWU/J+JANx5WhYiBOLJJ081i/qDTCOIcioV6IyJ6Rcy3z3dv7+t7/TKZ85RYnvw7kC8pxk7ZpddCy3KT4vR3l8kNaLL4IKYGe66qqr0UUXggznD1xv1vBd21PkjmwX0PmakIXABeeeR3cl9gmkJE8LsDS5eixwg+RlfQ55nJqzaLLMSGMHRe4kfHiKekVbHe2YWtfnzEybN2/Wy17yUv3ov/5btaIGfF4K6Peb3/0Offjkj+vlr3uN/uped1dTRW0ZLKhl8+T9iaDIiSycNtveUGf8/HS98kUv0wff8V71nAe8g1wuycwQG8g0z6cF/we3Qh4P0miPBcufGs2CJNPYLfnj2PZv6s0JTrOEnLD1BVvq3Bq9ViDR/56Yfdi12WiP2MQPMwbYhgH6MWTtH7CZ6ftBD7gR7y30ucHpqc8NoLMpWGe7fAaa4GbUzMblWX+G8HB9zEacygJ5kb4NFvPo+A3FEEPeUI+3HJIb97jQGVkpGQqUpxGLfb1Sexx8a3XW7qNUTalBOZJPZmfrkuZqPQLSIvB29oyv0lqNjd72VMZAmZm2cN159rr1unTjgjaPCv3iDxfoD5dcrvkQ1ZS1WnwxsEbdASzxdL9FsxPytYtIjJqjJX2MpJbJODfvBnqIkR6oj2HuMyDjq/QF0gCLco+O7OU8aPEX3HBj8MfX7POa9Wt2FHiBDYD/vcuWBWfrnAmmGIOqosBelopFkBsD5oPcmC+0C9q0sFnXzKzX5t4MBicpurHudlTgF0Whoows2KVK4iVGuSQvAjfWHf/2vWqFJldOq+thdsvd6WnVK6ZU41cYeKNc5ORubsgx8gEDn415VSr/060YOqMeBJUjEI6RevF9516U1I2xikUpzwuBNgRToO89vB0W04x8szGdrse1LKKJMUGd5MikZnKeaB+PK5P+ZOe8vGQG/BolNUEKdalnPu/ZOuyI28iNeSIN1dBk1dG3vvp1ffff/kMXnXeRvvPv31ZpBRPdZNSeKH/HOx+tvQ/cXw1zw8zEoyk+XZT0j7dDVGqgz4bvTne9i0785Cf0qc9/Vid/7rM69cv/pM995Z/0ha99SZ/94qk6+bOf1Hv+8b16xd+9Qg9/3CN0uzvdXrvstatCFdViyF1XM+QtkOa5nnW9DRGBkccfXxTW7rJWMh7vb88irOzG5XLwpn55HSAtzntbrMp974eW/nGZFpMXayfmBIux7C2Pw8/MZBayXtHxkklEFCJ94nUZ8et4EoStWuEpux3ofAEOZAb4JwgcLXO/dZ7E80OcbCVeDkEvnLfRxZzdMqMP/eOHNI/xTGwCUvJVR/lvldz/b++ng29+sBoIU9Zl1xZUl/JLT0LPGwyBqDz5tQ3lPc/MFJhPi9XJHSTZAKYmachif+4558AsKULr/eJ64cEYfINwpVpOhGURKUpJHojHYSozGDstHmnjJ8cJZlJ8f8ygXMIy4hiCYjR96pOf0g9/8H0Z/cQZRIm23PLWh+uOd72Tjv7ru+iJxz4t/910/2dc/fbrdrc7UhOsUUPWT+8pWKiEV21RIw5QnzrxE/q3f/mWV60Yoswsh6WA+EEXXnChNi/+863eVY4p1ra1u+wCnYGlZ3mYoiR7u7YfAadZAgT0y5jSw9cNr28rnCQl5n0rN9w+jll/GFOPD2ijHwYbbtsaNolt1g+koE1G28qqzr9Un5hkTa5rDo9DzXNq7/UWGN8BdqhVgr/DzPInF//eHmNQC78B9sf1wBFclhsLk0HqgkhGBUY8pYKTeKli7Z7a85a30bA7zcmmVGuVAvmBzvEBM91I50pvDeUb+DYaUnAUCo2sVKOShpXUXakOU0pNpVHRUZhcqY1zA/3izN/rkqvWaxSihl5vEBIkiZIJOMekVjIgdzB3D9pEnT4RkgpipfKJmoW3Pxipz07Sd1lD32FhqN149xb9PoPl8Xk6f9AM5X+Jvw9d3413M9AgY6iWjYPzZzzkCCGgqEGF+zGoLIiXhgGVBmmoTQtbdOWmqzmRb5Jfuca6lF8Bu8GxqlDEeBZVKd+9x6pSUVbKPtfsFROlww6vy3d0v4KfmJrK38ddYbooTYfTun8XLzHeflKP0BeUi3VHhvFRUUgxZhjhwGIQkNHM5MJbMIUQZQ7zTh6nS+4H3rSDXhTOcmzxbfhOr5Bz5DOCfC2C3HHIhww0LAoJPdOiI0mJP+2iQRC6kgss5t84zyBDPmTx6lv4+eePfGpCrN333kPPeO6zVHDrYWXh2iJjjEZ8bvnoB0/gKvUkzW2Zlf9K25ANTdWoNv3twx8k41TuPJ0+RmnVqlV5fHwCe61UrAAvX3Tu9Nd31e3+6igdeaejdIvbHqZDbn2IDrj5Adp93z3kf6+3ZJPlmwn/Fu865Z9pGmQNMSqhvsEQ1hmCPhO69USjXcQhy/Wu4HOKXCBP+9M7Kpf6c1+s69RoLHKMGg8R+bgNmC+td4YjM/fMHLjeV8PiSPPgRy/Q1sQc9qaZLbb5Okp7FQ7XGQXoiPB2UYDXS4zFlWTBRiLgqa53IiHLKRx6BiVJnitBJg+5btbMux9/7/v6729/VyVj4zrhtCPk25dblgc84sGab3pqkNkNuveLcmltdWbOEdCgcb6HofJKoHLjkCif0DeicvKiiLrqiqt1ycWX0DQIkXE8HwjDP8Sgq7i6H3DACLQdjl50EU5DkEQeAiiUazoyux41GAmzcQ6ZMv744+El37NDCOhio5//z89V0g8xovTU7TR3vfvd1KCisUMp1jU/UNzxzkfp+S95gT762ZN10hdO0fNf9VIdfMThSnXJutnIndEBPtf8vxHesn4jl/0HVwAAEABJREFUmxRSSWsX+yYxKOdyG+HX0y5Dot1kadXqNVrD5tUgv67HaVyu5IU8sAiKL5J7n+yIxaxlXlpWgVMvZbWLa5Wzj/R3QV/4bxa63HR2OCx1WV87oKpr1ayzNX6HA9QUh6oua7UfjLzfe5zcfZOTx9qFc1CJ86y5ZeuAxFj5Z14f2xHzyel9s0B3Q3kjHxc08PL2uMJmxaV1LQawwahOH3Az7XrwYRp1VmtYrFBrDG5edAJ6lnL35aqcQQ6MX1ujBBIK5bwTjWiID2OhYWdSg3q1+jbNpJhW20xpOqzQzfc+SCunV2swSlxrmi698hr9zxm/4bvyZrkitfBKDgx5wgC0blA1otJWCf4KBAOVKBHwNEcpWUdz8wNtmVnAkDdgqCHXGMNmxO5rwKm8px6TJBtqrkH6YBZjPqKOBowY2BaezlXUH0MS3aZIfe6Lui0mBRKMLpKNNOKb+MJgPp/A13Ma30R4AL04jYWykBvziAKEqlSB8S7Z0XVQlKruqnZwRdMFE1NuuKc1OYHPFeQUijKJ8Z7sTrAb7qqD4XaFKupKbsBL5wEK+DnPsq5VVhWTE7+sFTHukYUjFMVYXhoQAkJbkOFvQ1BEzhI4fYxRGZTNcfdJK2KhIpb0BwtBEs77fxssmXcPK5m0wPekhkXcyUgWheTrWcMC7GEz0/bO4zeEAG+ncc+nBePAouRq0FJXiCH/Wvwhj3iohmIUy4jGtAr8OZvN4le/9GWFlloZYzjIb1Buddfb6QhOz62zJsvM1KBmbrTXrt1VCfpAmqOqK51z3rlav2kjOkr9UWrQhQF6M2T33lqSSEvoT0tjk1t0EEMhNxxuxGsWBZGfyKc6rur68rCfAHI6eUaG14dHEoKJFPjIff3l3YgNsOgz5YHz+mknbfQFyJu4TQLau33CtqylkImNAGMBqZQIN0r0VaJj+5xOEwu8WZBlSAY/hysS3a5EP4UAE3wzfEn+LtDJhC55vid4lpP5HFY0ZdGVyEryegk6S1plCiHKf9x1xWWX67Mnf0rlsNWQTZX/K41O1Bst6L4PfyA3lvuzFso1CcATVoghwVXZJeZJUM0Cn6gwkS9qSOQP4LdlyxbRAJ6UIWjM89ukH//4J7ry8ivlMitgDHO7paxDSlp3+WXq+ScYbyP8dJ0ukQooSwX07UhDDMQSuZmJBxoeAzxmJv/j/TbHSXrDhg3yeQMX6pYCc+aQWxyi7mTF2tnK6OdGrXp8rhymkdLKWvve9hZ6wguepfd/9hO6+0MeoAWum0c+/6B1US45+3yd//uzlRpvN5UyxkJ//df7P/nJT3OftfD0tnrWQQffLF+zQymanmEuUE5YfFFeICG9Q/jCWRKhtBW5sLZ3dLscnpr8tQSDGvggxBhYN6OqulSHzXgHY+0/avWxLataFairjipQMoe7rMmVj7uETVmQn8Zb7wMjwYWS1wQI+7oxweHLgsmN/qC/oAGGv8H2tMyrksNgoNif/VAHHSB0IMnnbmOTfPM7nO/nN9NcZ1rzcVJ91RpZVLKQaV3RhXxeaZbZA8B5ebrR2daQw8qYQqUrNs7otLP+oLPOu0xbRlH9YlK9MAHPoL1331232PdAdVvo4dlj4M+/eJ1+fNovtKnX0wIdM2LAGxRI+JZaadGgJ42QmxXXDT15LX6L7ztoDuPaMttq1BQY7aF6nNAX/IqdzvPr8wU6ske4h0FfOpn3mXg9rthHLDItvJJRF42i72ldUggSc0CGH9ipCl+xURNGGtlQC6N5bZrZqNn5jVoYzrMAtBLfwQ2lECdxYQSNBcYnhu/iKox6WZQqMbY1Oz832BNTU/kEPjk1iQ8mJ9VBocqqUoERKSt8yhWUKcoil62W0qpShWORZ0l+wcQqEDiCIFNwP0aZmSJ+BjShKBTwzRgHYGaZxmwHPwSRAaRA2Mx0fc5/Cd5iNM2gW4Qr+9YyeXaRlxPwPb4ziHyH52dfWRXZZ+maq67K306RjpykLpPG/yOKAw8+WAk5oURXUob/vd6StrtcIZgK2v6gBz9QNSd5RkwJDmZBDYvtBGl77bMnC9qAdGVnZrrokkt01llnKRk8lUTHamvY9UakkSfLRRSYE4O5vv75S1/TySd9Uuefd77MyORxUtc9NwI+Hib+5LxFP6Hynok/5vZ/8KYuN0S+2Jfo2lKNPnZu8DBpSAmRC0+mh/B2/kDQYAgMCjMTDyESKb+wMLcYNnyHjyLB7R5GhoFOuW+3y2CON0qMlXODSoKFy52oxNPkjjR6Ua2vHSSmZKx3jB3285+/8hWd9rOfs0BXkGRCpJIOucWhesxjH60QDV0YkTbOc3bb4GmmEKJWrlwpsyDnDXu58x/VrvN/oU70WK6Xl2eAubl5/cd//EfeyIl8xMVL8s8wvt65rBsxsvN8eyZDykzpm+znFOpK8j9i3ROhPCHw/dQnXysRz+g3wdzM8MbQovPN5pBDjv8gzZgTfvPguuzpKzhxDvvDRUrkdn2Gd65n0Q/0zS5rV+vQQw+Rl+v7JkJGGZPriv8/BF7MRXCxE3n//b0f6Mc/+om8Dl+rfelXDPqru9yZNa9D2Rv3jPldF20iMVFTwr/2s2Oqxx1OaWYyM4UQFFkXCtbSkFEplrVi0VH2Mer+1yTr7gS60eb1YThqMNJJLbrobUsp5V4SrohF1i9jvZE1arm5bbAzQ26HB/RZYqzKslKA9s9+bKmkVxJqVGKF2mqN9jz8jpo44FDNc5qeC5NcG1cIwDBSKW95R3rRreU9AnKcCVINo+KwVL9nunjdNfrpr36vf/vRr/XjX5+rK2eT5jHmCyM6bJB0yG57aTeu9l1x+ilqy6DV6b89Rz867ddcb7XyH4uNMOYtjTeM+xiN3HeFTaR7Z6S2yR3bQMM+QOuvGrJDLTmJc0Ls9+S7pgW+f/cJD+nAPoZ74J3JlXrDJGfFHQ8KRzJfFBKD4Z2fB5UFLbJbjXWhslsqVkEthnzAVif/uG1uPZ8JNmghLagpWgVoghvy7JcqMdZjdORG2REzz0L+w5oO377daHcwQv6t1A27h2sMee15UxPqYuA9XLIjjHWpUGKAK4DSxUh/xyIroplpKR5CVAiB9IBv+EAi7GmWfc8PlAnBJB6ajRdlNqbRdTiTbU012xb2RFfkVj49EqeKBYbIYx73XDFGjeY5sSc2bp5qWYUDarU9H23ntuV5KKCAgQ3jH874nV76ghfrkQ99hP7uVa/RhivXq0O/lLR7v/0O0POe9zz5OBZFuZVbQX2JCRegcVn3229f3flOd1LlkykEmRllWvxWFRuoe9zjHioY94CwvjC1yN1b6Ok73/kO+j2EVjJ4mkUF+sxh+GYmHib4CLqe3vve9+olL3mpXvWKV+m4F71IZ599tgTDxJxyA+mMkne+tneJvvR097flGMElELwpH2Tw/rl03aVeM/O+zdxpfvZHLP4SdTMG7vti7HkO7cyROeS04HPT22JGeZ7EvPPFTPCjG5RB/R7XVof+0E8oyNYUMwoTS5xY+2zUzRbj1ONitfBt2ZCPMZbfFusQBKkdj9Vvf/c7nfKZz8I6aOgnAEhhqRhLHXPME7Vm7RoZdZfoj5lRYyAesy95XDjXl6QjbnNb+bxtkT9Rh6ED3uYf/fDHSqOkFp1r4Z+Q0dMvuvBinfGrM1SXpchUS8UNG98RRgGmpCVt4Vv+xRdcJG9nrp4MrxWRXHVk8BN8Sc6PiT/w942Ty5ETPY2AGXk7IBJPCFRWFZuikQz9F/EWOc7+49mqJ0rRYhltMUWZ++a+IygQHg4bdVmnvD4j7v0rGXmFVkyvkv9jXUFB/f5I66/ZoJM+/gnmP+sC1kY0pKwKTfA58eij70ApSSiBKY3DRK/rMRIp6sU9BJYectg4GxBjsJR6Y3wzo05qTqJLkxI8MgvWCXm7rFAinGKhWNaKsWbMkny8vA8a1gUKqWWQHT6WHndD3uU2tWScfV4NmT++UfZ55H7DvCjonw46Fm6MoDujsWUZiW/nDIsGoatixW7a87DbanrPA5U6GPhYQWl0XovNS/5XqamepCQ6IO0AKbZJoaFTRqaVa3dXvXIX9ayrX/3hIv3PWefr6rmhhvRUQhFWxI5uddChmp5ayYl2pDmu3WbAaWf+Vmedc556KFZicgXoI4bWQMJwJwz8GI1SOwRU6AMAXb/XaMOGHte8I5RogEEHnMxz58GvpcOH1OEd653uCp2UWHgbDencxutAqSMtq1nk67pSVdUMYqE2JDY3Q/XanmYGs9rSn8GfU08DWR1AoVBHqbRMX1A2ujFnQGv8Dv4kJ+6p6SnaPMUCMPanpjw8qQ7GOhv+ulbBqb7MINwFhD2tgGdZVShUVFg0wsIhMm9/TGbKeWYBOkfMp9CiKBRCyDAzJ94KE388zaRgQWZ2g9ha+DoC3s8tQpkt8kHWBN26Ky5XQ3orI2boFV4OBwLXBRMzKSMpZMqWk97HPvpRfe2r/6wruSr9xj9/XZ866WT10S00QaETdZ/73U8P+dsHyr/hmcED7v5OjH+DDsUi6sEPf5j2P+AAuW6YeS5E6IK/A/L+9T3vrr332yenmJn8NxITVUff+vo39Ktf/lJVHMtjWSovtRwsDq30vf/6b516ymez5CumV+iXlPvRj38sC0FeLLGABTPal+RpZiaPm5EGgdnYV3ZLYfdzwk3ySrQwMSYOH7dLLrkUGdi0YmSWKvA8nzNGmyCXx5fyrtdP4iTMKQ/+ZiYz20ru167K0fzamr5jIBlMqNS9DOcBvwG3a74haFlztpZxVuRtizMOlHUaT24Jz8/O65tf+6bWXbpOMUQW4aQR49CSt8dee+o+97kv7XdGktnYJ0tbHeuMWG9Mxrgp/0jugIMOlIWggE7IqJPKvvPtb+uC887LNF5+yEFiyIJ+0kknaf3V18iaJDjkMtVERyP0MsDD62nYYJzJZ8dgkb42zJ/Bwqk911kmf40j/qY+g5tvDCggM2KOYJ57LQTSV66Y1n4H+A8/kyKGyuX3cT3l05/WNZciH6VY8hSyb6z/WoQpWtBl3FJ96xvflM+Jqihl/PGu2Wf//bQfG2WP9xf6yJn0oQ+doJ/99KcqmHeQyemGrLX3vNe9dMghh8oNos9L3QhnO6HZWfpOyHeaPJ4P9DdCJosSiEWlAltUYJj9M9T8woKG2JGW9cT7jNGQj53D11k34H44q+paZobhH6rP51zHAr7/lTTXlSluQSp4eh9rR5cZM7BLvg+sXNmX0oSohH2hdQEywkiKPbV8UBwEhJ7eUwccfXdNHXIbbeis0tVcuS/UKxRHCNYaC3CLgCMZO2CDF80mTQqmnIb6qUvj91q5q4486JZaVXfUCwP94oLf6Me/+4UunLlac3xnLrjKueXqPXQk1+0dJthwbk7z7LY3zS3ov350mi65al49NhojdttisuW6ENhAbpMvNtmwkwDdcNjVpZfM0cmVhhjuUdPTkFP4kKhq7bUAABAASURBVG8TCR4JeUecxj3eEm+ZIm0u36JMI4n8WAQVnMSLKorGgKTESXxoQ80189wezOVv4zPDBWQbcJsRFCc7ihjqiKFVJM7EKClflEGuvPlkX5aqMNYVdI56YlITU9PqTE6p5sqm053kBD7FTnWa9Cl1yK/oNy9TwDeUhUIR5cpRVpViLOBdyJUmkh4c1G0ZUWiWPLzcFwuXDLUxU26blD2j+wJpkTwbp0iCjgVLILlSQ5MSL/SHzMUniWIgEU8KJia7EbasD06ac0wMF/nUv2HDJsIkcBMjRUUrVMcCw0gY4hIZKujKGMe8WsHfFEJQVTJCLIBlWek2h98Gpq0WZudUIN9XvvhFfeNrX8+/Sp7vDem/CR3z+Cdogn6EgYKMP8rOYtDaPXfXgx7+EAUjHSTXLwS2lEkES9380JvL/3nX1hMp0zKPPDiY7+v973ivfs0NUjQXAyEpELkxCKNWVShk3DL99L9/qDf9w/HavHGzfAFwBIvyhUEWlGjL7MwcfRVoa4ARdcPKBTWvSGNhqMLJZQSWAOX/6oEV9UpGm7warynB3GXqc/sg5paZU0kJL8nk7RcuOUjD2/rkNGJLPqWI8ZAwYuO+VNbMZOYI3Jj1xLAST0DANC6Xsu9GPFkrTzXeRmpw3wUi7FfZLYupsl6SgB/RmwGbPWatMmDlJyj/Hl5EaKi7x7fib37zm7mq5O2HZwM1Ww4d9Vd31AqMnEinahl1FRbUKUp1ylqdWKlUVNEKhLxZ3G3X3XX00UfLgsGFCk0KIcp/xOZGbBOn0oqGtr2RTnj/h/T1U7+oVU1U8DpIH7AOTa5ZqYpTqhH3TzMR3fjxD36cf7Dp8ifamcxbhNi0M2W0NJ36CBMSS7PmFuaFyDIzGjt+zCzHzcZ+wPecqip177+5F+tPpYYrYBO8gslvLd7xjndqfvN4bhm64LJG1gKHz7er112hE973Qf3iZ6epoEwuG5EtSPd7wP21ctVqeikoDpO++KGT9OWTTlFNnyTmmddtlOmygXnMYx8lK5Ia/rjcY9BO2up0cMRr5fwdRMYPg5N50XblQlIryi3BpJyMPy4geGg751kO0exxhkETgEmGj7yGLxvXbOhWn82Y/yNi2Yaw+RLjwiCIoZRBX5QVh7IuB7VpFeiMGMcBN8J9boazESc8GPYlxrnTmeBmY0INNzJBN9ohLU8WGp8nB7cWZyDlBj0kOoRFBnXtxY72vdWROuTou2li30M0Y5MapQm1bYdeqlDyAkS54llemANhb7TJOXSUNK2om++2p3bnqrig87fMz+r3552j0//4O10+s1l9jGyBUT1g7Vqu3HdXRed4w+f7A627ZhMG/RdaP9vn3Bu9T+CY6DemHXRCKVL2SWsDMtUofsKYb1C/34AeV+cLGiwab9/1tgx8K0hNY34ojEVTUUaVVQFK1ZyAK67IYx1RMugEr1FfM71ZbZ6f0SbQawcyytR+/Q0qTtvlxIRiVTNGhWpOzjXhislfEfYfUkxwZT4J3cQixt/Gp/I/bbiUVmHUK67b3biXdQ2/CpSKRSGLYasfPJwRVZBXYOjdj+4voixLebr7EWO5hBDHZaL7pBfLEFntChDg7elOkxEi7aJ+fDOjB5ee5Hq+FBn7CW8rPECcJ1CuKgpdevEl8hOZX23ObNqSr8evuPhyXXb+Jbr43At1zm//qD+e+Xv95hdn6Jc/+4V+/uOf6acsaj/5/o/0q9PO1CYWxiDT/e57Xx12y1uqRH6UMp90Pvbhj+iM038l/2syPb5L/uCHP9LM7KwgV57YYuyBq8sDH/5g7XOz/ZX44/1LMk8C4yehK6EIevwTnqBVu67VEF3zMYBchaLO/OXpetPrXq//+OZ/aIBxYB8sY9FLnKjOYIE7/u/eoJcf9xJdetElKgLjx2wfcfPjm4sjuZY1hDIz5ZMUvoiPazc2oAPNsyibmSePQf44QFoO63/tnFNmQlt5ZDZOmafviGgcG/dZIpZog7dfELcEUi68lL/Nz8nMrezzalnwnNZsiSOJ8Jv1sYGXBeI5y6mAl3WQ7OuLg+rkm6pWeQbLzJjj/bwhiIyTfD2gaM28KdBfKTMUZBpwOvzjWb/H8LZyvfvD7/6ga65az/pl8j9ChpYKKK65mRn99je/0bqLL9U1l12RcfF5F+r0036p//iXf9PHP3Ki3vrGN+mVL3mF3v22d+mKSy+X4PLgBz2YjWMX6eBEpSHGvNH2/xb1ZS98kd5+/Fv0tCc9Rf5L7wr9KVDIQDlfA484+ijd4ra35iZyIF+jPD3SzNN+9FN94mMn6opL1gnGUJvEWzu4RNzLeVZDX4v6JeMPb8LjkLZzLfpMs3V/DO9ht76VFCznB+h9vL70hX/SS497sX5/5u+0dYNNP9ug0ff+4zt6Fbr9b1/9urqxcNHkY9NjrT3syNvqiKNuz2FqpIv4THD8G/5B73v7O9UuDGi1IRPSmtTy5973u6+OvtNfiT2CyJCZLY4CNIS06CDPIc915Eh+pUWqJQrluJfO2dfx2kZJJoTmIOiPoYgmk5DDtPjHw0C4EfbK7VPLQdGIb18bksEr0B+duitf98UY+23viA2Al+v3F9DZBca41RS3s1Ocyj3P/zZVyPz+Fy/qlmM7FmMpFauuwtRqrd7vFjrgtnfRbrc8Sml6Vw0w6m2alNpJhaYjayvChcRO09FyQharZcEJpduMtCZKt9hrd60sUWHSZzb39IdzL9Zvzj1fVw3mtKm/Ras6pW6z/wFay0k0sKv2TltgUfw9dGfwDX2kSj22nSMUsOU7+RgN3Z3U8v1dbcEkjVq3bj2L94L6XL/12f0MUC4/oftCPKCsY4QSwUrJUCcg78VCCpUp1kGhNhXdqECzRmFIvT1tWdiizQszhAfCUqhmc1Kxiw5VqYTxS+yyLFIGY+dG1Q1hya6sw5Vsp9NVzWm8i7GfwKAv/0bexXB3QJe8CpqCjUSoqbhGoAqUhQxgDRQxzkZdRl1CubIvQzESa1GSOzOTGZBp/OAL595y5CRPyAE5rba6xXRJW5OWB+DvUTd27u8MI8bJYiA7ZfYhSW7o/ueHP9HjH/loPeFRj9XjHvYYPe7hj9ZjH/pIPeZhj9TjHvFo4o/KePJjjtHTn/gUHQueesyT5Hjy456gpzzhyfr3b/279t5zLz3piU+SkCcW9JMFnfv7P+o1LLLvf8s79KoXv0wfP/FEBe8vSVSvPO6FaZ+D9tcjHv9YjUgNIZK7/HHKcZye1RG3P0IPefQjNKJcw8bPeYzQ604odeZpv9IrXvRSPfvJT9frXv5qvfLFL9eznnKsnv30Z+mTHz9ZMxs2qYveF9ThC2fB+D3/ec/TLW95i3EFdLV/1omBALKYLKcPmPxz/tsC0hhciYU9+x7PFDf9K9fsTSfg7QsxSC6XURd9nDCW2xYx0hZl9dD1wdvtnzF0LdlT/udy3QiZqCvzozLq4i2joOUySSQtUpicNglHYv4HPHo9JQxYs4ipFVMyH3Nfpb08G5BZbkbe+OrX6Rtf/IrYlXFivkqJjVewQD0Clg8ibkC/+ZWv6dgnPVVPRdee+JjH6ZhHPkZPfuwxet6xz9KrX/oKve8d79bn+Nb+7X/9d32OzycffO/7Nez1dfitbqW73f1uGrHQB+o3Q1aUxTiZ/eC739PHPniCzvyfX6qjqDJG1tGkfjPUHvvvq5e/9tV60tOewml2VS7vYsdkarlh+ggn+Wc8+Wn63Kc/o5YbDpFO16ihnqVraRO9SztFx/S52fT+8PFKEGZ4BjTbPdAmxtT/Cubznv98DjeuZBI9goSmKpb63re/o2Of+GS95Hkvyv8YzHve+A4956nP0GuZY6f96GfqWoGhj2rRkxH9feAtbq43vu3N2ptr9k984pN69rOfo1PpK8SAr0SXAJO73XbfXcc+41iVrHXjlESeNA7rBh3VQbOc2sPLQfaf+JiZjLHL3ZWEXkgBiVxPWGg15JDZMDe9f410B1TKzkRZU836XXGA8w3RkM8qbssGXMf7j677nMoTndGpO5rmVpYieTPqP8wNuimcc1zGx1xIM4mBGraFmmKFyl1vpj1v/dfa65ZHamrX/VV2dkH5p2nsBNQ1mlQzoSq1Tam2LSX8givHDjuZyaavQ/bYVQfuvhvf06OGw0Kb51v98uxz9ccr12kz353b+S3ae3Jah+65ryY5zfq10hDdWj/b0w9+9ktdcuV6DVSoz8kmsZAKQ+FIKKNSKWtrXXnFRl162TXUH1HMZgxGvLE2/5BuyAl7ABrSUmCZzn4rD9NUqRRiN9AO1W97mh/NaXNvk9bPbdCW4ayawOYBYx87pQwFDKBg4GKJQmPUy6pSh2v0brerrl+Zc707MTWhKa7sJqenuTqfVJdTeQfj7aigK6Av+ZYe/Zu4G3P8EhSkjVEpYNSj11OXKqijoK4I3A8FhoixMhalSDhiNALhEINCCLJgct8RyVvCUv44PSiGRVoL8jTnYWYy21Y+pzk/g5Z0XaczyRKQtmzZLF9sjDIoiIzFpmBM295Af/j1mTrj57/Q2ez6Lz77Al3FyXzjuqs1e/VG9TbNarBlTsOZeSWuswMngcBNi/ojbeFUftavz2ARPUV9FvGHPPgh+Xpzdn5OMRboJBu68y/Wie//sP7jG9+S/wCnLEragcy00S+Q+ujAwx//GB14iwNkZZT3hcs3hnAuP3pBO1r0qzPV1Qtefpzu/aD7a1QG9Qw9iEFFI01Vk3nBPR0d/eJnP4+x+Gf9z49+ro3XbNZkPaFIn6NqsE4q2HA8+tGP0VOe8mTVXC+O2Fw2GBT/dgaBEjdUovtYPdRQb8uk9wUh0W8i7n4izWnH0E3izExmDuHDGSNhweilpISfE8l3eXL1EknQyyQXNvsEd/IYK2MMQTHS1/gNRtdJPd2/OZItwd/M3FtEkuUdjI9Do7Iu8kkmpECNQV7G9XHgiyWL64B1wXXNsc/ee2tyagKSVoKLJamk3FWcoN/+xrdw2/M/2pNrcQjoVjLd4IKiDZmuFmsYp8jNV23QJtadTVdeo/kNMxqwFlm/VZdd/kTRUV1U6LT0w+//QJdceKEmpif07Oc+S7vsulZ5nGBdxVLdsqMVnSlNlxOqUMA4Em0wDdCjto567ktepCOPPlK3PuI2OuroO3KTOBT2Gl021ZSPo6TLzrtA73v7u/UHbhcEXx+HFp3IfWmS6DvvlESacN43ngapXG9IutbjxTwxMCb3vs+98w9GLUgBXlGmAt//TfyZDZv17W/8mz76gRN00gkf00/+64da4Pq9Qz9F+sxlGTFWnZXTevU/vF4HHXqwVqxcJf8fB//IDUhdVvCEMZUZfP1K2WV/xCMfrkNveQhr+kA0ltxEbso+r50/kBiVmlN4R7l/U4D2Jvg6q8haEosoX9u9f1rmxABD7j6zQpkOASxEhUxbqChKlRy4iqLI+aN8KB1pMBiAvvpssny+15zxDdM0AAAQAElEQVTap6emVMWgBv1tOHg6glf8lwD9pUTjWkWNYq1+nNComFKqVqK0e2Cg9tL0it0xWmvV6e6qiS7+xBp1gdRhUErFFFVmg95omsE+bN99tAvGLMBzjsl35dysfnzGGbr0miv4NrNBYWE2G/xdplfIO26WTphFkc+/4kp9/39O00Y/qXgHsOglFsKE7+ucUofdTdIFF6zT7MxAZVWrob4WNNB4OCMk+VVQiknmPccsNzMVVVSsggx4Xj/1qWuTNvY2awYjPghDidN66DBgHdrlYHEJZSH5gAOLUQG/wMi6ce6ymExMT2oCQz4xNaVJD+NPTJFGH0yACoNd1pUKB+W8bIEylFWZ02JdKhI2+KZgjAfT1RymEIJCjIpLgCZYkEEXInkGnAYYacKZUdgffDMCpOXHw8DMZGY56bpeZqb8B9/zs0J7YDskYg5pH8Y7IkuSx8cwcqMF1aFUN1Tqolul6NcUVKAvBbc67vsioREj2B9mY5kw6Bq0ikhQh6ghulFVFQv8tF77ur/TzQ85hE0c+TGqU9Wa4lvURDXB8JRMrIAEluE/qLz/gx+kxz7h8RzQEldhpvFC4gu/sktGHxNynzUenTGtWLVSb3vXO/TwRz9CgbFXGdDvMR1qRdjUoS1BAdkaUQgOXue47rqu9ZznPlt///evZ96sUGKnahhyocANkg3R2CGbzjbQZvTS6/Wxh4lostwtdjvBtAi8m+BxblvZ0PZYFRikXfMi68Yi0aaEEAki7xPEpX3EFhc+kq/ngY4CU8yHkvnSEh7rg+BoChYVJMLCOW0rMWcT/UFARh1MV03Qf7vsslbYDnKSoJIo6zSyljGmFzFkrpP77rmP9t1rP8mJM+dxDTRNWzZu0iVc/R5+yC10i5sdInZNys5MRuMcAT+qYIhL1bFSp+iotIIxZnQZGKfJ8DD8fWxDEWE10i0Ov4Ve8vKXsg52NWLxN5gHmhXQb6OlAR03wGFdgXXkpa95pR708Aepx8Jfdzp6wpOfqDW7rdWQO6MGXfDbQ++DDuvC3OYtuuaKq2iXtx8EU4I54spdRPdb9Gnt2rWKdaWC/qZZQkRdn/MNkLfhmc96ZtZv5wlnwT7Pt4J+LmOpir6oi1oVm5hImmDcghH9vpKxeft73ql73eeeqqi7Yk319TnDkBU4Q+8Pl+nud7+7/H879E+Kvg7SRXKX4Ket0DaXG5nGcWcyDknWapvz/OXYlmO2vNC29OUh152WtiQl+XgW9LmxVvkNiBvkxg+RsDeZQowZFtEJEKEt6lIlempm3K6M5N/H+5zEe715+X/o1WKz/BPbyhUr1ak7ahjz+bkZzfHZdo5b36Cb2mVhJWfs/S+mTUSxyravxH1/r1/RlJUqyzWylXvLdjlYcfXBqlbeDIO+j2KxRt3JNYqxSz8X0tDUzA3VZVd7WDGle3ClVDabNY+h3MzJ6uwrLtNpZ52lDZs2SbNzWsWgHbTrHlrBKb1Hp86Wpg111I/O/YP+eNmlXHOXrPFRroC+wR82XfUHHZ13zoyuumKkJlWaZ6czSiONUqOGE3wLEnERtzz4KTcwRlPHDXTFDim2GthIs3wb38y38Vmu//u0O7FwF1MdFROgW6rmGrxmwEoGL4SgsiKNE3bdreUDWWCga79K59q8Jr2D32Uh63JKr7sd1aTV8KocTN6s+M4Pw1QUhcpYKIbIwiGVjEJJuMgIKshzmiIExkBjBEOpUCjSXB4z03W5YEFewH2n06Izyi8Gt3pmJrNrYysBAedhxpRnsW19IEgzM970bVacRocffpj2O2A/NfQ9a5msQM4qjn3aZiy2gfGmEAu0QSeN2pT9Fl5eR4hRgYXSyqgIQjS5zAcfenNFxsD7/w58n/vgez+gg252sOZ6C/CSBsjVWBCFlSjv1+OjUrr3A++rNxz/D1q7y2rFGPiu1yqY4CnlABGjnENmaqFpA/pBm1atXaU3HX+83vn2d2jfAw7QlrLh9qYn1zOnHTVSLDuysqBO00CjjENvfUu99d3v0Itf/jJNrZpGq1tkHKqxVgm9O+SwQzJ9a1ITDB0f6ICDD9IaP+FZQrAWuO8g7GkOUv83T+ZGnT4EibZ6GxBOIUT99T3uoRWrVjEWSYFx809V5doVWsUNW94QOyEMfAF0GWAjensrPO4k5i/o9txrD9VTNf0xkG+aC+ZNi0U74ICDcn1OZmYa07cSC19SQ/KI/FYWRtpzrz01Qme8fxUiC2aj3ZFnxYppRDC5GjrWrFilRz78kUKVlKBrEGwUknpcaa9hDA+lb+uq0PFvfIOOOvooNnWNRhjOBeb+SK366E5LudaChhwmRsg5hFnLAOFxyhpq3hfppq96sqMnPf0pOpjr5QYebZQe9+Rj9Ma3HE/aIfBu0QKpDQgBzzlOZ4nw7gfuq79/z1v1xKc/WSVrUKSslUl3vOvRetAjH6I+8c1hoGEhDdGRLSz6NevE2lVrYObNNd36yNuou3IaedEl2ufjUrI++X86ZNHY4Ij+Ey0aI5lynNLbPQF5WvrbdfPv3/ImPf+44xRZx3KbKcTwyTd1QzbXfTahC6APhwVrNauhDr7tYXrPP75fd7/XPXKdwZJ2WbtGxxzzOJXdSn2MYFsYus2IWqP9DzpQL3zxcdp17z3kV/MtOm8WZQ6ZjDrHCIS1qFPJc6jVAOlOy/gEYGYKtD9kPiazMYQzu3bYbJxmZlAse4haCIqsw+5bEjd7g/GJGsPrlIkeDFYoxlIWIjFSzRRiUBELFZTtcxs9w3i5MV/AZvq/I9G2Uqe7UlOTq9TtTMqVc56by/7CnEbDBbXYqKC/gKNNi1yTDHE9jrwyOkuLHS1yRMOLOMmObRdV5VqllknVTGrUazTkW89oYaTR/CIWON3O9XXz3ffUbfc/UF2uLQKLvA/0mRdeqDMuuVTXsJNtWBH3Xb1G+6K0XXZJoV2g3lZXr9+gn/zidK3f0kc5u9RVq+FE3reuLr54g353zsUsggHVknyRdMV2+C7TIXrKGJ0QTSFKVkhFJ8oqJgsKNjeY5+p/s+b6sxo0AyUWsMjEKDDSRV2r5Lt3WXdUlDXXa+zAYOKGpKordqK1SmgqDHTXT94rpjiRg+kp1RNdypLvvKAtQQHKuqZcRbkxfHEri0IxRkULCmYK9K/Hq6JQXdYqK2gxFEVRKiuOKw8oiTtiQVnKB6N8DIqB+CLM4Ee6mcnMyAsKYSm8PZ124sygXyyzExJXD8aHXJPW7LarHv/EY7Ri7WoWcXSCBWoYklowZGPV4DekedzHzOHhlsWrJb0poF2EG70mNPK02xx1pF5w3AtVsrkatQ2Tbajb3eV2+tBH/lEPeOgDZJOlZvlMsmU0px63LKPYqLtyUo95wuP05re+VbvsvguTZ0m33W+FuMorh5TbgJrLc4hu90xO1XrUox6uT3zy43rxK16iW93hNuqsnFTffxCJLvXSQFZFTWK0j77LnfWa179Wp/zTqXroIx6iikXb+TK4coQQZPTngx72EB12xK0lPuHMjRa0ave1evJTn6rd+CxlTmPQmS2TIxEG6DOBm+yBI22GHVX91V3vpMc+8XGaWj3N7dScJneZ1uMf/zgdfPObj8fXiSHd6UM+bMbZUdpz/310Hz5TtIW0gBGcHyzo5mxi7n3/v1EDVe4Xaz0EPMXDrXyz4Ma0TUGP4FbkwIP31DAtMK4LWr37Kj39mcdqNfqV4GKsJ4FFsQf/xx7zWD352CcpdIIE+mGg/Q/ZTy946fN18C0P0hD9OPRWB+s9H3inXvsPr9Zd7nkXHXzbQ7R6z7Uqpkr0rMXAN+JsIGNcOiu6WrnrKu1z4D66w13umE/TL3v1y/WJz5ysF770Raw7I/qllRvz+cEsBvlB+tinPqoXv/I4HXH0ETrg0AO1/y0O0j3ud08+2bxQJ3zsw3ocxq472dWS8yGu6kKvePUr9KjHP1qdqQn12cSMSmnFHmv09Oc8Q4fc8tBF8qSjbn8Hbpgep4rDQ4+2F6w/D3zoQ/SwRz1SKSW5RLlfF0vszPN60XrGPikwp57/iuP06S+cons/4D6aWDNNX480NxpoAR3vU8+IOVmvmNTND7+l/uHNx+vET3xcd7vXXdDvknkEDzi10D2GT1kv5BPC2j12UaIPy+lO/ueP3/SOt+j2dz5KKgX9WEtcToeu1yVyl0DwWo/ntaQ6PExw8THzehyLCdfpmXxOCqn8Or3HoXCBA+cIW5Vlg0cir8jrbKGcxvwNZaGCtdmKoD7X5gsLC3IMCQ/g4Ya6qgp1OLzVJTbEoga+GVyY12jQ44SObXRbp/8Dl6ioRTm8oRHDoiTRvtzwamJKcXKFVNQyC2rZvQ35zjmaH2g0N+BUPlDCqCe+k4b5niaH7D73O1j7cpUe2AkP2qGuoGG/vPxyXcg30j60KxrTbfbYQ7uzKKaFzWo4bcFW515ypX7zx0u0eaFglz2pfprSeZds1K9/e6kWhhUTqiCtRYkbdBMhXVD6x+U2M4UYFSMDihFJKOSIk9Ucu6IZvtnPDefzItNgSEK3wFDUKusqo647qhmsqijlvEKMKjwOCtIqdrFdJlSXU7gb7w6n78qNNek1KAkX7vvGwH3KxYo6CBdlJYtBwRWE00pZVSoW/ZKTZxELRQyymclsjIACmV07bGZyZzb2PbwEM9tafimNBB7bGvWAmeU0s5348nSnvG7kXjeJQ4ysjDqWq+WPnPRxffCjJ+gDJ56gE04+Uce/+216yWtfrhe/6qV68avBa16ql73uFXrl379Kr37jq/V3b36d/v6tf69/ePvxetO736q3vOftevv73qV3fODd+vDHT9THMKS7s6t3nYwVY1qbRmwCb37YwXr3B9+t93/kfXrGi47V3zzonrrHA++hJzz9GH3gI+/X649/nXbfZ1fkQvbCJ3xLa7LEJCz5WrLpOS+gQ4H2WJBIwGS0tG2kfVnUn/n8Z+qUL56iU79yCm17v177ptcg65vki/hXv/kVffzTJ+rpz3qaVqyeokwLJyk4H7XKzvWQ+KFczX785JP05ne+TS9/7at04skf18Me/XAMTquWuZcSsgHLhW76l/N3UBuSNfJN1cTKrl7yyhfrgx/7gN78rrfogx/9IKepF6jiahhLsVUI30+4XI6tiR4gAalzm0dwraa6euXrXqvj3/lWPfjRD9ULX/FCvf9j79PNDj9QQxuqDSPYttBTyplSxm/SEu0fsbkeNWzY7nikPnryh/Wq179CL3n1i/S+j7xXD34YV9RcY7bksyoh+zDzq1dWesXfv1Infe4kvf6tr9OHPvFBnfDJD+mBj/pbDWIP9LWgeXXX1Hro4x6st7zvzTrpsx/XZ778aX38syfqxM9+TB875aP62Gc+oo+f+jF9/muf05f/9Uv6/Nc/B92JeucH36FnPv9YHXnUEYxRo4L5m3w8rVHkkDCKA+1x0B56+gueLufzua+dStlTdcLJJ+iZL362gy/wXgAAEABJREFUbnHbW8r/ZkPLptYo5wcNphw3D40mpqfkRvIjJ31Mz3nR8/V05tB7/vEDev6LX6QuebIoWVBgDXnla16tkz51st76zrfrAx/+kN7w5jexAeNARR/6HEzCMRa8d/4YBCC5ojNn/SbjcDap72QuffYrp+oDH/+QXsecPO7Vx+m4V79Qb37vm3XKlz+Dwf+0jnnqMdp1r93U5/TdqFFL+1tjHGlT4sbzac99hj726U/oXR98rz79T58jfLLudM+7sVGSRtx4ZFpkFSN/3VgutrfGsTxtHM4sctDgNIZHE/Nm7Oe3vzJosU/nHN72SuhgYjxbbmRGXJP3cpwXa4Ip0kc1a7NwPi9bv6YRE5ixcKm8riGn8uEAffajOHRlLNWpOhluPxJlfNwX5uY1xO6Nhn3Ysx7AOziDHQGPm/ShfjooyTBiFYIN+d7tvxZ3oVOzIDWbpdEWBmdGg8FmjdiZ+A+Xmrle/usI8l9gUib4d8+Ns1rJd9CbrVmjgDFfYMc3Xxa6aH5Ov79iXT5lVZzq95+e1mH77qUOg2F0TBMrbV5o9ZvfX6RrNo20MKr12z9eptNOP1uz/aAmTKixAmWS6Brk9S4whWwIgyKylwyE+WoaTSMUbpYd9Cau+7cMZjTi9OaTMHJ6Ktid5jCTpaxLVeyW67pSRfkKWUvCHa7MJzDek1OTfA+fAtPA/Slt/S5Ofs1uzI29+3XdUUVZL19Vzq+Sh4uiVOmGuygUi6jCfeSNIDDBQggKZjIDAu6HsS/iWuZIlS3mmZk828xkZtrOEXe+ZpbzzEzyB9/MZGba6jzo8ITs55fHtocnL8LHYMQoGP31V3e7ix788Ifq/g95ELv9++kxT3q8nvvi5+s5L36unnPc8/TsFz1Xzz7uOXrmi56tp2Mgn/Lsp+oJz3iKjnnak/S4Jx2jxzzx8XrEMY/RI9jp34dr8lW7rOFWhhqYwcnYuMUk/y7hp/mJVRO699/+Daet1+jDJ52A8T9Bb3zrP3ByuKs6nKpTYKFRQ/soY9uLvzwGa3n2GNB6JjqTXLuoL4FYR07gk/m688GPeLCe+pxj9finHKO73+ce2vdm+1FfV8b14hIjL+vdagbXsAh00WLQHnvvqcdyUnvRS47T7e94BxX0m1c5xmL948hf5J0Yq7yOIBYrl1zmqRVTuuvd76onPu0Jutvf3E01V6ZyOiBcJnV/Z+JBkEBDW0d06MSqaT3+KU/Qu//xvTqOjdyht7mlfFPttzMNNywJw60MGPrDECef/5RvGDP/XLP3fnvpKcc+Wc95wbN15B2PUGQz5+tTFimXSWrQiVFopNJ0xFFHoDeP0N3vew/tf/B+4/rIbwo4Ap/3bSXFyUKTa6a014F767bwvd2d76A73PUoHcW1t58iD+Q0v+s+u2nFbqtUTVYqWCcUpRadaDTCb2RBGSkkuS42rCmCd2dFh5uhLphQOVUpIVcbEFatzGwbaCcRmpLkB4N73OteeuXfvUavfv3f6W/ud2/VHBjcQLMYQBYUYtQUxv2v73H33Cf3f9D9tGLNCrHUim6DxhAIyEQ1uj7n45QgcjRI4PUUE7UOusXBuu+D7qunPOupev5Lnq8XvOwFevxTH6vDbnsLTa+ZlPg0kGin0R4LXkOrxFh7+Ra/5LbgyKNux03GQ3XUX90e+VbK0xO0UEomnPfFIigjLYazT/YNPJmF0yQPLcETlsN5juOZgqhX5eFx6vhNMn2XlLA5gf4IrL0F/VzEwBpdKYaotmlBIzfmRqM9TTLKUJrHzGRmKjiI1XWtqqpVFgXDRrpa9TiRD7h+H2H7Gox/S12u53SJ/jRnkC8HUX9M2/543IFc7i0CYamtRTGHgbAbZq7Qm5ktamfXq1nYiBHfBDDsXJcnDHY7GGnELmVIvOmNNJxf0HDzjIpNMzpwYlq7VxPyRvVo4BauI8686hKdt+kqbVqYUYNx33vFSu06vZJ1umC6lJpTqT9ceY3+89e/1ffPOE+/O38DHTop9sJKdKqBQCcGQ2ReISMo+mDQma2ShlD32cXPLsxqhh1930ZKlSmwMBd1ocqvw6tSpRtdwhHjGikbuEIJZVRBWlVVqjlV11yhd5hgne6Eul0mK8Y7G/KpKXleBkbfDXnl9KCsKhUY7rKqFFmws+GmjhCCliB3tCP3v0muow5PFumS5T9adK4IJPBY5iGcU+DlNPdRT/e2Ysd8CHlsa34OeNSRI7wWw1kEuXRJOZzTEwRLIEiay+wTW4TRZBmGyxfAhjEYMaIjG2pE/zsGjMwgDTXkmnq0mO/xQRqR5imJ1ISmJIUY5X3lRmepxmStfBGVLyoYUItSURWqMUAjeOQ80gxZHEjIs1SaII8RRbMJEcjtI7j1STQjidc4B+JcJ/X2fVLiDzlB+l+FbFzKnL80dl4OIJv3iVwA5CAl8xNhhwWp4Zo4xLGgYzIjawlOThgmsPfmk+dpfx7Eir8jHySmfWkrjDk0QiZHlseEc8kX4QxI2dmzjROcofW+MeZRSxMZMYoxnhhw8z5zEE5Y59Qa4jkol6mUT62BeehGfcAi6GO91AEuDUJD6fQp68qQeT5gbPzgMYK+x0nIT1RepoW4RR6qkcPoc/92OwdNj/YO2FyMoBmx+WsY2zFt0lK5RJ7XmeCR/VyznDUvcumnRIyhUqLjUo4jW/ZbERLZGeYBaHJEkpnJXUqtxrJJQ/rEw8kzPNuRwwb/zE09Dk0NdF6XFvONgEFn2ecNb945RvIOj3N3kGxjNMjg/GIZZMDn0YDTJIuygsfpmwSkZW2iKBX4Q3IrqsxY6PXl/W8BAvotK7DG9ZmW/aGAGfEMaK/1JJGVU+lpWQ7Zop8jcpkTQQdezjMCDrzrfiA2+s8RqKBcOmTFQgVhX3O8PsjkcCYhBoUQ4L/ImTmVMM5mJjfmRVGo9PXd28stdJ9b5lls5gB7Nxyy/nHFnbzvWBuCM7zRoD4zk9k2yLaVDkS8EVtTyMudgu9pvsMWu9eJ3dbSgKhigBhbMNBbZpTm5yV2HMJgc+eihGINEdh/BDA3Nye/VpiBbrTQk83OaTdm86Fr2OnGEoPf15CF8ILeRp125QW6iu9ZC9BNhVr77r4PY17Q3JJrsULrFub0vbPO0lnrNmi+mUCsCaVgijEohqAClAUdWI1hpFuURizoC1ypb57fovVzmzjNz6nxDmSxL7n+ztfeGHA3tDFGucH203JZYXzhVeDXGOaJycnxCRyD3cWQd4lPTE1oYmpSXQcGfcmIl+zKSspkw+8ndI9jyCPyOXJdGPQQo7xOr2+p3gKaEKMMhBgVYsw0kfY4QvbHaU4bwzgc49gPnu9K5D5wxVrKcz/nB/ibyZ0x9u5nzwgBM5PZNpCaHzMTgyJfINEAmau2uXq3kod5++Ppjq1pkPgCZUGKZVABIgt7wA/ZAJuEwffxdFhAPmQ3h0lmluELQks9sJPzMiNPEl6Gf+9iDVIMQT6xIkSOxI46l4HKgLLzlBzIKS6voW3evnGqvxN5YwSTvD5vk/tmpoh8yRcBmQJ1CmdmhAWMVCm/TMo+7SdbZqbxH09OijB33RULgnBGGz0/KMqMEAiAkExBY1/4fz68LpMyt8zb+ZuEtxWlL2ZhLEMINm5TkLyPnM597cQl2pIXRx8QFi4jLsIt18sti1skHjGeRloCLX3f0u6WdMc4DS1zg8F8JSQ3Hgl9a5nTifTWGqVsvhukaAm3cpkSNNlncW0xznKehOXt47WYndtOIbnzuRRCkNFOGYQajwJFvbiTLJEu5jiNZGYAHTHBL8jfRmg5JOflmuMY01JMZkEGIHcSea5fu8ukpVObx7109ukHJ/e2eVzeB7SrZKMTo2TEPR/th2UCpEnZD/jjOglc10NDcz2Led4X3vARcyePB+kxwsXpGC+jE51e+A4Tf6gg4DsKFwTZ/LtsXZYqyMv09KL7lvlIgXSHmclsCSKcRC8A9x0tYcYY/Wm42k/MO8npg4SvZW7Jdhlpi+K5iBkkXetxuqVEg1eBHsQQFOnUSJtdPpHufL1PYggqcl4hjw8HHEmAy1SGUiFExQAN42LIKzaXPQ6QPQx6gyH3K3kXJrLmQaqg/0Nn1BUxap1dVmtQ+2mZNnCn41fqLd/DW76VOxp2YAMHJ/Ie6CO47479BwUjdnUtu2XrLejAlat10Mq1qog3GmlLO9Afr7pCV7I7HlghawutmJpWXdXogqHYSb5znoXHNZs3KZVR3rEFRqusMN74brSKopAb59Che0px5hvKv4tv4fv7AhsFq001NwyR6/SyKhUjSlZUiixawYIqVzp4LBnWsqzkP16YxHA7/Hq9i9HOYQy6G/hszDmdF/RPUcGzLOS+G2j3XaYQowKD63WYmcxAcAQZ6WYm8SwhkLdEm8uFII9vDRM3aLaC8mZGceD+IrTom1nmb2YkmbJb9HKYl4k/y/NJW/6QK7P8xpiP1PCtOtcPEfNSiZeDAMrB5CPu4cTEHyMR9cnoICxojML5IZAC5RYh4vKw+45MtO3lM5TyZiYeGTnG2+BhKIZRNsclUhdB+jik63eIhSDQeGA5JDMT3S4kA+MaSNE2kAYN73GaBXzhlvgQ5AkwMRCgdYzplWlz3ChHXk4Yv2QG1fVA/0sHd1luFXXv6C/Wqxvlxm0N0EYMdGQxKzG4joK4IyqxTWkUMD5i/luGG+RGCQMt6B2Gb9AYaTlMPHKj42Fxu2M2kFlflsYIzPgMaLQEygge8jqQpVBSgYhZBnQzkhbxiwzkQm+j56MvAUR0qhDzD0SkziEjxBjFYAr0TZ6byjmZwvtS2cFoqz8OG/U7PHl8RZ1oQ5L/Knscb2XcCgRkNvor4nvYf/UeLCkjUMZBnoHg/eM+aZ5v+BYEH0AZbYc212ekZTgt4YBcGSZFkzyc88kzcz75RVnLCFr0A+0O47CZKTjICybeS0Be509a5ivJzDJ0Xc5IJB8CbQeZ/EdpfQyncJkE/yZ7GHuveomf8/dwIt1XLBYwmbc3BhVFKXcDZBlg6xo2PYE8o+EleTEWoskUSer3+9jzIfEGW9aQ5mNAv2EXzExB/0cOfUYmmmhUuXJKE7vvJrH7iCNT4DpdXKtHrt4Di3uDgfdFvhkltU1CaGk0Gsmvx/oYYv93bY3v6isw+DfjNLuGncuoGai0GoOe9D8XXqhzMNbrZmY0Ozsv5hd8GuWOqisNafhmvjkMULBs0Om45HDto+9aZmlbtOprqJnRrNbPb9CW0YxGVaM4XaqYrlTw/bTim1BZVao5NXfqLgZ7Qt18ZT6pie4SpkgjPAEmpzWBX/v1OnAjPjk1pQ7hCh4lsjlCjAwyxpwNgRtzH9DcfyYJOSObDh9wD7t65zhpuQ2QiD4ODpQ2mMnMPPU6YVr2Bzoz4sFgje9h4LzkzjSmJo3BlCun+1p0Zpkgx8xMZmN4+SWYWc73sn5q8KsiH2uI5W26TkRXWIcpRODyAXOM2VN6zgAAABAASURBVOm6nGcFJhAal9sTqDvDE1icWxRjjEYtdNfF41ppLHbKSGS14NpPrpeOCSyiSzDCzEKIvYyD4HaP89sB6Oe4Lui9zsyDMLy9aEJ+y2FPuy4s8cvU/spjlmjr/w187v45oC20jUkr4/QcOJkZG/Uw6iuj7fOpdZgRCUfyyoY09wFbd3UwujVlO5zaHROcwiY42XRZJyYxvNMYOg/Xw3l1GjCaV7eZIzyrzmhONfN+Ii2o0yyoHC2o4hNOjWHvojvdKHULib28JkvTVB01UZgqrxMLXjJWJWNV0IbIib5AhrHfsgEA6GGUyTgVZrDGhRxuFRglA4H8kH2RlkCzDCMZvPPQ55dvbBsl2tsgZ4McLbImoAzy0HezBo4gp40kjxNOrHNjjOA23AHXleY0O6RTr8CYj+dfDxhPP31moItUqBymDxJjI/osOQi3wNMS7W0p52i4oXG/haalb3cKp8M4tkvI9C3sG747L8hPwmKchMtTLS+yS71upO788VzHzinECI6hRZdoq68/Beu6+57coJcL3Ei7MW+RLwQT6qEQggKBIGa490uLpLRH9AEhnpYcQedcPIrumJnMtsc4+6Z7M50Zr0S3gQDfyVrdPXZVqGtRswKNjAhZggASAzQcDuTXCA0NGGLcF9iVLHDt3mMy9kE76KnDBmCvzoT2WrlSBt/pYYlSFDp/4wb9bstGXTQ3Iw71XHl3NNHpqovB7GJs/brbfwU/N5hXqNhbMwF9HA1Dwe29BuzWZwazunruas0MNmsQWEQ6pnKqVDlRyGoqK6WCslWnVM1Ve8VVe1kVKutSBShJL0jvTPuPVybVWTGh7jQyrJhUlw1IZ3pS9dSECr6hB07hAWNcVqWqulJJPBIu2Ci4v/RtvCgK8sqMiMGPIapw2lgohsDgBxkdYcFkZgqeRnjsk+9xygXKRRDCOM0Meuj0Zzoz+5NLmo3LDBhn/zfE/V8xG6Ovsd9b5i8QdixP66nPZi6DmxjftfazT/oyv4eeXAts5LbR9tVHt3YG/06a0eshA4B3jme/rx5lrwt9dtl9dts3Cpm2rz6y7hyeP4BmQJ1jORbY0M7Nz8n9nWOefKdxf4Ew6BG/LvAJ6rr5eFnK5PzlvqfDDzmuu9yfl9fL/ObV40rRfxPT8HlrfmajZjZeqdmNl2tm/WXafM1l2njFJbrmsot11UXn68qLztUVF5ytdef8Xpf89je66Fen67xf/Ex/+NkP9fsffV9nfv97+s33/hN8R6d/+1v6yTf+WT/6xpf1w69/ST/8Gvj6F/WDr/+Tfoj/I/wff+2L+t6XP6d/+cxJ+ueTP6yvfupj+vpnPqlvfeFU/cdXv6hvf/VL+u7Xv6r/+td/0ff+/V/1g//8tk776Q91+s9+ojN/8T8685e/0G9//Uv94axf6+zf/1bnnfMHcDY4Rxece7YuvPA8XXLpxboMXLHuMmVcvk5XOK5YpyuvvFzXXH2lrll/pdZvuFob1l+jjWDDhmuUsRF/I+nkrQcbiG/avEGbN2/Uli0bdsB64hu1mTVxjE3EHWPaGe/b2Y0a+5s0M3sjQJnZJbqZzZQFS/Gd+dei8zJjzM5uod5xeGZ2m78tfRMHs+VyIW+uZxvt8nLXGeZwN7OFevjmPOQ2lyUwr5NmGEyWI7cBWxeyNA6ZkTEObvf2bMd2idcXWUZsZjLWXjNpwOHU9dw/OZqN1+8Qo8ws28sBBszh68iQA23LRhHTzdasVYjG+l/mWlvsZsihv9ArsZsaI2FkAUa7QcQhJ2nttYuafXfV3GQhYUgiPVmCSCMSdL5L6bPoeqf3+/MsYj31veG+4LGbmWOXvTBYUN1vdGB3lXYLhYY01E/aBafi+X7S7EDqxVIT1bSmu1Oa5mQ8PTGlibqrAvoRGwWxsw4YRNETbsh77C639Ge5Vp9VjzpGZavovz5lAxLdQHcKuRGPdHjBNUhVVlyr1yowxnERZYXBrSvVDr55VxMdlfhFp1bE6HcmJ1RzGi+ysa7kp3JHUVcY6iWUcn5ucGOuqyCvVIFB97inZ1jQkm+SHIF3oB/NTGZB7rbFPW0nCMvT4UvZAMwW02XOagyCZiYzy3EzfJ4c4eVjuIQWPVgOT4ckP66EfuviRnlsxBc070aDhdyVfIwFFnbHPL6jh78IjKobzgFGdchmbzkG6MoShoS3YaABhna4FUMN/YeWS0DPhsAn2jDzHGjIpMrYWoa0JfrlPnT+V0fGtDvwXU63NQwf6hpmvk6/GPc0x1Y6z9se3m8NN1nujzHUiEVqZ/A2ZeyMp8vOgjHmNYLXEj/3Pb4jPH0A3U2L4Yh20q4hN3McqpQ4nTUY9OFgk5rBeg1nrtQChn0eQzd39eVa2ICRv3qdNl1+kTZcdqE2XnaRrrnkXAz773TZH3+jS37/K/zTddnZZ+hS4hecdbrOP/MXupj0S/9wBnln6rJzfqsrzv+jrmZTcM3F57FBOEfnnXm6fvOzH+isn/9Efzzt5zrnV7/QBWf8SheeeaYu/sPvdek5Z+vy887VFRdcwKbi0oyrL79UV11+sTZcdZm2INfGq68gvE7XXAmuvhwDfYU2YpC3bNzA5mSDtmB8N25ar02bNmjzpo0Y2Y2a3bJJc1s2Z8xvmVFvdlbzHEzm5meyPz9P3DE3qx6bud78vPqc7jw8YN74j6T6bD63x4IGpA3YAA8WevK8ETq3DYwlh6aGW9IG/WjIG2NInzsG+A4Pj9Tk3zQNlMuzIR+B4SIGi/5S3P0xXV/+mbQhf4w+fBbBrUvrust8Gy3DkPk9ZO7mtGFPLXSNYyuPATwGpI8xYs5k2mU8totTboR+taz9mJnxIZNAyqvR+OXLmK97gTWNrwfQCOOZ5D8gdGCmxoQ7vL1cPuGT7mE8dFdKfrLOdSSZ/8lLcqvEuthgyxJ5IZBDfV6mJT7COA99PKCBcmv9TtuQlqiorCqZGRVIXLC4CdO1nJllIrOxfy2CPzUheX0J4VPukBGNcaPb2XNX2dqVGnI6VSwkK6g3AuM2oYG+5Wp8xPV6q5YGDLmG6DMIjh6NHbRiEKW1kyu129RqRUkhyxypJ2pISlFPaPXqNZrmensaQz6NoXd06loynsIUq6gB13Wb57Zo09xm9THiifSyLlTWNcZ2jJpwXXXUAXVJGoa8xK8x0lVVqebkPzE5qYnJCU1MT8n/Tmd3akoTU4B4x0/k5LlRL6CPNWUw8n5TUBEui1Ixxq1G28xkZsrGOoQcNtuWZsHDkklbEciPIWh5GQ+bmcxuANo+n2hmbDZOlzuTzHhpmzMjzrMt5caHzGzMz7TMFy7luJnhaxEe3gEyZZd4MwlQGm0DCoIhELojEV4OJkMu6sWXAIvtHueXE5z5UvmcsPOXk+4893pyvCBwufLysUjKBlU5Tt5SUu4Tk9kYi8k34Hn5pTbs6HveUvGlPI8vpbu/lL7c93Sn+9NgNpbbzK6nIHnmOo8uQ8WMZm4PucXrKTY91Wy6A1frkStwjxsb/4RBazFyQ+bwYGFGo/6cRty+JegNeksDDfukD+bgM1DkmrlgtY70cUG/F8EU6esRBmTDNVfryssvk1hsO0VUJwZ18euSMH6XTfUE87XDfJ1kXZhgTejWbNpJ9419XRVydDkAdJnbjs6ST16nKlXDq4RXiV+AsgyqPA4qj7tPvSV1OM+iKPJmvigX/RyPrBeR9DGCz336LVikv7aHkWaeF8bpluNRln3Ttj9BBl2GCDuW4ozZdnSetwPkNA5to5THt0IevfGQu6TA+MBCeDste315XnYJrrl+kGC4nXn2PE2Wo9teXmBbLIeczg16Rk7RuJhnaAe3dQ0hnXw3xj6fnW1iXXI/RFOIQSHQ154gKCjXulQ0yGIUmQrohBvyITbQQmDMC+o1VHSkFj0NuhHOcpHrf98INpnEePvupsfkiRjy7n77aLhipQadCbVlRypqWSgw3kkNQreg4bTgVwwjdutscsSGXf7X20Y0MllQHUrtu+vuWkH5iriFqB4dtUDZWFZatXqVup0uk6tUXZRMmFJFLDRqh1pgt7dxZoPWz6zX5t5mtbFV0SlUMgkrDK0b2YrJWpSlInC/hKcbbveLslAsoK9qdbpd+T+/2uEqvws6tKleRIVfsbGoqo4KDHlRV/Kr+aIqFYooi0EWgiJtKkBYDHvcYWYyG4MuzA8x0oJkys7LmC1GcopkZoogLMLMcprZDr5wNobJCIi3ZWjRmS3F3Q8y72sgWyRY8qATMC374/FFkLxEKTNowNYEAmaLaeaRGwbk0g3R7kCwPbmRa9fiYWYy+9MhnNmfWk7KXcm8MCPMy4yAcKTx3uljZjdCTl0PzThPpmWOlWdZ7P9pELmMTVni81rDKQ0LrZbbOuO0XrDxNuZwIt5ivBswxJAPFmY15JTacLpJfLYbcZrrcePjtz4j+MhaxWAKjhjkhlK4Pie69evXy/8f8T63PTFEVcz7umK+MlcrUILa14CqUqfuqMu8r+taFfFYlNDXKlgPCsIF60NZlyqrQrEIKgDDJWNMA3VH2hZIcN/MSJc8HuS+iBuQgkzRAY2HM40py0+SxjD8bRDOzPwtyxxMZpTeimVxmbZz2VJ52iI8vh2BRxbzctltYQ+5HXKK60Yi+bqBaNoZlJkulqP/5IDTjXqcdgnXVcCFdizlYUzH1SUlwjuiJc3h6e47PJywO34S97K5OvgtZ7tNZsu95uOY13sjbhKeltxS2IKPmSGH1HKINTNV6BaeErqdsHOJ9LBUcLlvZjDdBhm5pOl6YDKIbvjxBrpejJhAQ5S82H03hd1216g7rdSZVuEoawUaQDdqxI5jyPVfy32bG3PflTQIPkKWETTe0MKC9pherd1XYLSLSiWTr2XSjKLyXwNbtWa1JjmZiwEwM3kHslXQXG9WG/m+ND+a16hoFSaiyolSoQoKZSGfoH5qrrkaL+uSCVmpKEtVdSWfwF1O2d2JCYz4hCanpjU1tUKTk5zCuQGYcORT+hT5k8hUAy9f5fJVXW/lZyHIETHqeWAx5l5PxF9CURRyBGgdwpmZeMRbZkbK+DGzrXEjyWT5nT1C2/mLWSLRFiF35q9FeNhBvhzwz76HM7S9y7QkuQ/MDKrtQW5+lqd6wvL4jQrDW84dfzl9Ik4yj6cKZ9tjMV/uk+OPafs/nvbnwMz+9GJby3hZx/Ww8OzluB7SbVkU4KGJuhZygic7gf6/ypnZWDrmbpOvf4dq/SoV4+2GezSY02Bhi4YY8FE24G7E57Ihb7m2VRppCP08V9LzXEm3rCew3NZGImYslKTMcV199dVX8416ff69TlWViszJEr/q1Opy8+bzfoJNvvsdDghjdFSTF4sq+3lul5UCc9aNe4hRPmcDFjsEU8lCHGKQeIx4oIUhBMUYFUNUQB45kMkf4xUyDFtgCsKXtIxEO3c2znKPAtkjZeybbCnseR4hvvzx9Xp5fGv4OmiX8nY9bjpuAAAQAElEQVRaZongenxnuzNcq1haRulhx7YWQb4sn9if+njp6yqDKiobb06WiUjGUnjRb7FRycOgzWgpA7hddnrnS5dnaZfGU8TMglwXHBbIgcjMJQmCpXyTUKJXbguMulsMOcdyJfgG7eDMTGbbQzLdWOcG+LpotxvghEywHKHcmp5WvfvuaqZXKPFdO3YmFTnVRna8FgOn86EavnE0TXKZZRZlVkgovcOYAKUFTcVKB+y6p1ZyAq5pbF3XcmO7klP/CnivWDGt4J1DB9A8VVWh7kQtZyU33hOFAidyD1th5JcYW4DxLpiYZUapmt13xa67Qj4/fXcnJuT1LPkTU1OamJ7MaR2MeZUneVThfJCpdMCjJO7yBNoRY6ECmQPy0ThtHUTinjaOB0kmLYPHgvhjJrMxnF6LzsxEho+/ssvKnkP5RVdoCZ7AsGyjJcHjeDwmox6zIHPItL1bHvfw9tjGZ/tSf4mY1+UY82aRdlGuJa9yipnhA/eBdnS2Y8KNjW+T4MaWYEbcOFJksrHUW983ruBfnsrMbuJKvB8BfH3hYmevpjfgYN4H81yjz/LNeEYLfE9e4BNZD3/AVXvDd1FHwpAnvjb6Dyxn57hyx5BH1gszk5ltldWnhf/AaNOmTbqGU/mQ035ZF6rqEtQZHU7fJXO5qjytUllXKnweEy/LSiXzuarxSStAWZU5bXl9gbnjcz1EkzG3zdwfw+etI6eTF4JpHDdJS5ByUEvO0z3svslsCcETgYHlj/flOG62Y944/dpvyiytCh5cJDC7seXHBf4cal+bzFjfQpTwvfoxFrmZyczk/UQAKZPcgMoLOnTTOTNbxgwp4L9klJdlLAuieehbi5Ft8BuMbos1bhcNe+IEj8BMe3gtlvIqvC2xiMr2wBhHEgOAUAle7kfXYep3ng231iPQoLOUDeK1FWa2yHqZR5Ir/PWhxVo3fJNsqWRHiLQMbwiyRwwzt9nIhbGWqdxtN5X77KWFFV2NONEmDHroTCmUtZLLA9oGIVQoOWKlEEsVZZEnVKfqaiW0h6zdWwev3kuTVqpbVFqFIS+qUt7olg6NIaiua01jZKcwur6bLupKxpV6wW7bf6TmO3CfuBXlKr7llxhtN9xV3VVNPTV+h83GVnDir5no1WRXHT+pEx6X76isapXs6Ct4u1F3XgVpsaDOWMgsKoSooigVYykLhUTYMOwKhC3So4E2A3PDNIZkuZwpSoQNuiV43GEW8EwSZUSYekRagK+FUvL6YiH/TOFo4eF+BjSCJiBLoF8tVBLxBC8zk8HHIVwyhlHjOviqJaeRJ+Y0T4dA1A8sBU4WDpPZDQP2N/igdnz/FHxdDmBjCOeyZJmoi+gOT4AQiAKLOWYms50gwO1GIgvDNa6uE2lcmwu+PH+cytsWgcdjjHFG7nOT/9Eyl3xuEXffQXAnD2PR7gSI5GUd2wqTuDVihLyvdoSnS2aWIZzZOGz2v/VhJhZn+sl/7NP6J7ZNc7IehpyTdp9T+Dyn8bmZTZqf3czpu6eGK8cW+Em88QMAZXrzC/IffUX6r0TfixBzjxqLqV91+2I4OzOrK664Qhs2rJdRra8Rtc97Tt7diS63blP5xm1yYloTEyvU6U6rw6HBT+Ul64HP6TEqRRZiN+zB5zB1CgTmlpkpMudCoAZgIDmoMVhQCEFmlv2lsHkaUAxSiLJQQFMo4GdYXAy7D2wpL5BOnLJmRhnnK0XqI0kWhGsXIeIGDWUEzBSWIBOTRGLdZhiImYzCFlyPFvUj65+HkzJNoogC4e2hFLSERDhBsw3wo5jzjrFSoH0Sax/rSG8w0ubZBW3YNKNNm+e1ZaanmdmeZucG+POaYXx73NgM26RkUSH3sfdTdI5g8aHOpfol05/izLbR5zlCG80BkzYb6BbzRv30heePQXMhapnjrr/CF6u5lKh9jCU62MjM6zAF+tZvZ52vJ5UY7iKaitCyzjXyMNZAI+aA63a/39Ng0NOQPgj6v3TIy/gIz/81v+y3/p6aVGe3tbKVKzTAIIaJlSqnVqlg8kQmjWKtIZPPr9XbGGUYmVjUKiu/3urm668JjOQUV935+zgTsUPcO6XH1Zl/A1vAn2BnPc01eMcNLDvvYiucV62qqlVT1v0xOqrKaowKH9S109RM5g6TfFKT01OaZGMwBdyIl3kDUKuAtoS2rCoVZZnjoYiyEIAxaEGRthRMev9+n33a5b6nm0HjCCYzB+VsGySTyBP8xr5pHHYDDUKB6kSNFDRqg/qDVlvm+1q/aVZXbdikK67ZoMuv3qArMjbirwfb0q5av0lXb9yiDVtmKTeveT51DBm8kaJa5029LUqmazm7Vsr/bUJivgAqNft/LQtC/P/RY/aX6W8z+LJQsg4ytjwsoHOctGcwwv5X8/qDPovbiE37iIVtkOFps5zWF/hOXpaF/EepJfMwMB6OCE/W2kx7jV+tcyIfwTcy34uyw9oyoaoGHCqKelJFx9FVZLNeYuQLX0PwfY77D1ljVTKfgwqvo4iCvYw5YhayXzhf0n1uOwJ5MYRcJiJfTjNTYE47clmZzIBEepCMBwiXPfII8ngM5Di+E5K6/ePp4xQzyahHf6ZzI2RmMjPx0p/qWEbyUC7JkETbVGqEwV3oj1ijZnTZlVfrvIsv1R/Pu0B/PPdC/f7s8/SrM3+nX55x5lb86szf6je/G+MPZ/9RF158sa68+irNLSzwmWSkhIFHwmuJ52IHXo5rZe4kwWwbJ2//EnZCTvJ4DSKgcUl/O0jJuuz5yyF5FUsprg8lOuOIsUDphfNcyTeg/X4f3e1jxAc53jSD3IsQ/b972ty+Vlq9UhMH7KX56a7E7recWKVqcrVCd4USk6ZF4VXRqLpUwvcJNIFhnsKA1+TXdVcT7KJ3WbuLpjgtR5kWej0M0gZtmZ2Rd84Ep+eK8lVVqq47TNhaVdVRjdEtikLREaLc95N0RXpZVdBVqrsT6rjBps5J6vRfqXcmJ9UlvabeMk/umslcqyxrFVVNuVIFBjoCC0G+uSi8jlgqhkKGMU9GBwSTxaBQAMLC+WITjPSMILMoA3IEDKoFjLVljBQw2oWG+H0UeJ7d7JbeUNewk73i6s1ah+G++PKrdeGlV+j8Sy/XeRet07kXXspkwb8YXHSZzgFnk3YOOPuCS/TH8y/SH5hEvzubyXT+hTr7got10WWX66qNm7Vpdk7z7ASHDTpGWywWQnilRZkamRKykEhLgm5Y8SG70Y9BuTMgD/re0AdCFiGD0V9GX+cNiCEnaZLpz3eUZdHR/4qHbjJnhjz+4JsRuMk433hGPr5OveR7+KYEQ6qWU3bDhtL/StUGDG+vt6A+p5L813fIG5Dn/4Tz+K839jSPsfcfv1UY1wluxsrIHGK2oCEad5Np8+bNuuqqq7Rx8xYpRpWsIQWoupOqJqbUnVqpOmOVataianKVyrw2TanALzhslNCGqpaVpYz1wspKAX0LgXgsFYuOCjYHHpdF+TyRIUsICjFmKBgbZFNyn45rQRYSGqOMY5xkMlsGEs2CzLalBcI7g4UxHcVu3GMSD+Lx5hHOx9iMyPiRmWUE/GC0CXmDImWWEAhbhgWjnVJjjCj91bAWDi1oQHQzn0f8gHH+JZfp3Isu1TkXrtMFF1+pS6/cyBo+p01zI80PpbmBaabXavP8QBs5sV9+9SZdeMnlOof16qzf/VGnnf4bcKZ+9/tzdcVV12hhYSi/1UUCSQFZAb5MMuRZgq7l0tZ1y9u8BL91XgonNn9aROKwuTzPw46E4R6jhd8SFnk3xBvCjZAxwQp4GjwjulGiPy6toLEUpGRKo1Yj/9TUH+a/kkdBpbaR1wXFtVpxkycwVtoRXklOo1NHQHy3LvbcXatvdoCM3W/BZKqnV8knVWSSRIxl6NZyRPwSY1xVXdVVRzVhR8WkqpyWSUA30cBW/v2LXlBNeo1hrstyHCbu9CV+UZUq6kol8HBZVZmmIj7JTUHGFIYbYz7Bt/eJFSv4Lj6tCjmKfBKvVFGmrGqVnP4LZC2B+0t8K+rwAXJjXpSFYhlVFFEBWc1hJrNtICKH2WKa5FFe3hpgUkteAwZ8j5nhBHLVhg15R3v+JZfqbAzwBZdeqou5Plx39Xqt5xQzszDQHEa+h3K0oaJ8oUaFRmIzgLIMGtOgkfrkLwxbzbFLnmGXewWn9EvWXa6zL7xIZ/7xj/rVWWfpd388W+dfdBETbaP6fLNJTIzA5DRvi1C6rMTKLvF2tMjsPjqpJZB1g8/WMlAm570DlOMSXu7PsiiVqGCE4s/PLWgjV3RzCz3mBMsk/SULkhNrmzNDuG3RbSFP9sVna0qSchxff46j3P+q/GKdzmMJi0n/v+r5aKXUyP/++aaNmzQ/O68+1+0ti563OSlxMm+4Th9qhAK7gfesTt1Rh/noQzjC2Cff5DHuCWzaskXrN27U5i2bJca+Yu5WVUcVZUoOBxUHghJDXbIOVRhu9zNIK7pTKtnEl75OgVCVMnQ/hKjIIuwoWGf8xq3Ej+RZDPK54Xkez/C5AsLiOhAImxnimHZ0ZjZOx5ct5np4MfiX9NL1MHdRHMtJluJb05CT6cgoSbkP6I+GAZqf7+kaxvMCTuC/O/d8nX3BRbrsqvXaMDOP4W40tKgmcGKnXxrQelxBjfugDQWbg4L1y9Tjs8osG7xNMzNad+UVOvu8c/XL03+ln592ms455xw+oWyU6wASyJ2Z0Y3mwb8MFjstG/Lc8qVqUo55ekuoTQk7lVivEn47BnrquuC6EminkFTQmvtsGiTWMeJadMFEr4yxmHQTeaZcjbflOuH5jsXqEuEmSqMiqJ3EoO63hyr/++ec1ItVK9RdtVodjGe5clqBielGvMuVV4fvVm7wC07JBTtv/zHd5bMbtHFmszpMsAlQVhhujG2XfL9ar5mwdVnJ/YqwG2unKZhw7nu8grYGBca4gkfNpK4x4n4S9yv1bjbqk+pwGs8Tv67ZBIzhZSL1xbpUrCuVJahKlUsoCxk9H6JJZgoW5IOm7EjDZ8rndIMuw0iB1lBmMbAhFlIo6eOoHifwjZtndCU70Isw4BddehnG/CquxRcwyuzWAvzrSkb9kfYUna4coayV4ONooNk6OWJkooQ8OUYywsZkiYr0jxUF12BJ89x2bOFkfvmVV+m8Cy7QGb/5jU771elMmHO1iROOT1KLARkjCMhJo+A11oUkH+9xWMq+4d8YOA8z5fLQtzlsCiyEib5y9e5xVbARGS65bJ0uuOhi/eHsc7mG+4POOOt3Ov03Z+qXvz5D5yLzAqcAulWwlDszGHpgO2TpSHHOHia49VmKe7kbg6WCS+WW/KX0G+nnqihrQGMkn9wsCM6B3nXvBnF9dGYms+vHDVZwUxLQzBASutdqE7o3xyZz2LCItxXfELuKNim1HQ4opUajqP7QWBAr5ucqxWqCclE9NqjDVKDPlfqtafNcX5dcfo1mFhrmxgrVg1cO7wAAEABJREFUU2tVTq1WtQJMrVI9vVL1pKevVGdypQo+9cW6o4LDQwHPouqgd6VUFArM6YL5UYJYlAohKrgfC+V5E8fzQMxdC1EZCjKHBTk9vS0z3hYk0jOIkyiHBdKJu+7LJBEeQ/8rZ2awsa086OpsVFw/PJwzmFtyQAuxjD85nZcZsYwgc9kJCyQHZXxejiEZ/UDXq98faL0fDpijF158GfP0UsbiKm3iO/jCKDFWSQN4Da3QiHaP1ydTY6YRaILQfIMhawtxr6uRxL6dNa/FzBkQn2UT39Xnte7yK3Qmh49f/OIXOhujvmnzJvJpIWUb5o23c0fALj/J8wGdQqUp7+GDTGbXhmRyl3i5gaaGXIbo1mfMD/kgwl7D1mgLZFCkcXG62hQDekEfmIIEOHirpW982lM1aYnaEjnChwLaEGOO6y/ujBqWQNAfF378wwCaTZ4P2rAqlFZNaeXN9s8GXRjzcu0qFatWKq4E7JJLN+RMtGpyWqmq1aPhW5qhLrzySl26eT0TdE4djL4b9MhkK5hsVV1iUJlcNLiqK8KVCp98iyj/P9z9B6BmyVHeDz/V/YabJu7M5qjdlbQSkpCEJARCCYHIyQYTTBAImWR/IECADCKaZJIBg4mCv8HYBBuDAYONjUECFFcraaXNO7s7Od6ZG990+vs9fd73zp3Z2SAZDHbPqdOpurq6urqqu8+9d/p9+ap+bmFBC74637GkuR2L6vtanpN5F8fdJ54D+jj4Tq+vTq+nTp+438aZdJd+e3aarqPfgDeh1GkGWWI9KyKplkVqJy4lybNEvkxjMClLitogqVDHfGrDDpxT9oNcRd3H6fthHPjxk6c0wpF14KvvEwP8dtmQdOGl24O/XleRoQUIXuhUXfjt2bmz4UjIKZBNuC94KYGCVUDZijCOvCiMoFASubogxlwJ+ZvliZMndO999+vdt79Hd7zvvXr44CMY1YFML9O3ZjRp20DCQLI+pvVEIMHHFrT9F/KNkkbs8DeGGIhzK1y3Hda9fCJ4kKu6g9wkHD91Gn0YcjU30gnSD3CT8G4c+tve8XYdPnxIrCZljztgSoRpRGr6lItiZ11mII1M9GQA1POP2xrOlzz5lNtth/MtCzPi8ZwvOZ8q4h9GibdTigiF9QCUhs3AdphgOS4NjSbMd4MVKlChqSBUISJqPMufjyVR9eGCySZJ5md9NNZJblfOcLO0MijaGHW0MezgmBudOjvWGa5hz7ncDr3pa6i+NnDgq5Mg7mozekBXJ1eHuvfhozrL3e5G6WnUWdS4C/SWNOkvqfCNPOZ2KIjVnVd0ceKskz62p8fa6pDucBWfpuumsKYmyHCCTBAN74BfJGTmAauHEECwBjqdLsmkSFlyWWS/SYYiDNTVmLSoI62QWmgTdfZJFtfVCn34ATrbScA1/KtVI+oKsEXc6RnMCi/Ik4EntylJakg3jLlJoQE3h2f57HHw6DE9wCncTvzQ4RM6dfoch4MJuB1F7kupVw8PE+TidoW2lV5IbWwOnbYUZkyo2ifbP9Sz4ol2ib7F2jYfvjk8waeZ93/gA3r7O97JFfwHdZpbmTG63rAuDKZo2KK6PeO0gUpYOS+ymOUcU1kfeEQfquOu+Qtftbz2KZmkYUYwQS/njvrY7C5xw43nGL0fcq3uX80ONcwN8jJ9WgcNAz1RdJQ7fTa32kaU9N/GY4Yvhov78WQpslLuStddq6Xrr1Pev08NTly79qizay9O3bBHmbLA4W4wWcfX13TgxAmdwaAzNi3gkHfs2EE8X6Hb60AzyZPb7XbVwXFVsMD6PfVwePM46YWlBc3jBO2wW5jX3NKi+i7HwbusD2077A6n7y5tt6DSgjYOPCWPIUsRolOiAMgmIISehXJKxABxALVNZAVtS+rIO82JgnxHYlLtxM9x3X2Y73v3cdV9H07p9OoKV1BJnV5fduCVNxx0xnmmTGfQLREyDymSEnmDZdAzv8jCsTc+PWj0pmURsYWbSMuByatKyGqxUhn86xBDvpsPUbgR3yw3hwOuzM7oAfi7/T3v1V+//R16/wc+yK3BCW1yxQlRNTHVNeg6bYC0e3hcKMii0HYC1hhoIilyp+7ET/IN/8DBw7r/wCM6duqs1jbH9RvcqCT5B/ZGWNgRfA/gcZ1FcWb5jO66+y69/e1v18mTJ5VzhiIP296gH1IXPYW8gehv5DGtGfzvEDSNaXt4F4v7YvYjQnXOcSKe33rt3J/DWPTlfB99WcBBPWnglmoefNNx2z560+/NqQfM4eAuhDldmGc9XRLHeJcG89hBnwvGapx7ytzGze3ep/k9+zV32eWa23+5dl59nXZfe732XHOTrnrK03X9059T4bqnP0vXkr4OuPGZz9NNz3o++WcDz9JtL/wYfdTLPgH4eL3gZa/QC18KvOTlesHHvkzP/5iX6jkv+Bg96/kv0m0f+Xw99dkfqZtve6ZuuOVpuu7mW3XV9TdUuPoG4uuu0xXXXKPLr71GV1x9jfbzmfCyyy/XZfv3Y7J2a8eunepjU2an95iuQRE8LxFonMuINQXjtBBSpBYUipgC+KQU0nkgQ3XN1xf5S8b60EOZ0Xq8puB4LRsmMDKmc//8zgbH5VNnV3XwyHHd/9AjxCewEStaWR9oMCwaTZJKdBXRg3pWUQsREDSI8StwYJI3kQ2f/9q40YT1jC8Wfk18geEKfaKM7Vzwpgsdt10syMrrfsiGfwydEfyc4JPjHe97v97yl3+p9915p44dO6Exmw3bN5gQflaqg3buCWDbErwAc1peYK5Ugm1t+5mnTftttIZE8VgjKWPTetjlnJKayVAjbKp/3XLkv2LYDNSUkcbjAWMdMmZaRpYSkJFht3/emUPz7/wpCLyYQQbUv/kp2n/bMzR33fXqXHGlFq68WrtI77jmWo1xvqeZycPrqzq0ck4bvZ4aHG+HOHeSckrqMUALxs6rW4XUU5/6bq+nHkbMTmye6zMbp/78nPqcuOeA/sKceixAQ9cnc+q6Lpubrzh9n75p3+33VNM131XOScUSTJl3KOAhp0R5Rt5ZOWXlnNXpZEapCikSMeA4gkLSKavT7avL9/hNvgP5O/h9Dz+kew8c0MHjJ3SO00nDeAIDCqIKm5OCvBraBeVKoaBf007hvkIOiT4SPKac1e10FRFqUPIEbg+D6Q1Ogkan21GGx0R50DAiVMCbWOHRn4JzrPpZkmupEyeRkDccRaGmZK1vjDn5ntCdH7hL73rne/T+992pI0ePa8itghI8AYK3ImRGJwWA2CUeV4ADXeMG7RLzagNwdm1dD+HEDzx8RKeX13Ds9E39GLqT1OWKjk0RuCOoDguGo0gjNh6DwUD+4aj77rtXb3/H2/iefkqRqGxnD+wneszTDJ4I92+/PsK8SBEh/9M0RIQyc91HV+fR6zn02Okt6PXldA89viSgX3bS56GvntcO4HYXQwed+lDAOtjt9GR9eyzo9nqoS0fR5cYMJ/7UZz1PH/uKV+tjX/VqvfSTP00v+eRP10s/9dP1qs/+h/qkz/1HevXnfYFeZfjcz9fLPusf6WWf+fl65Wd9oV7+GZ+nl3/aP9CrPuvz9Dlf8pX60q99vb7odV9d4XO/+Cv0af/wC/TqT/tsffwnfYZe/gmfoo99+SfqhS95hZ7/4o/Tc3DqH/Hcj9LTnvUs3YI9uulpT9V1T3mKrrmRzcP1N+rK6+zUb9QV116HU79W+6+5WpdfcxXO3XCN9l9+pXbvvUwdxtooyfYtvE6DdUBezFpRUUSQDFISmfPA4ojwWnNRKCKcuABC03/URZC+FBjH5cT6mwqlJeQINjlVJzbsHW5Mxjp++qwefOSw7n/kiB45elKnzm1wQxZ85uhUGKvLZjtr3ESFBrshWSbMd0k4pgSnSaK8GUsGfCNxAxSceVEzImaBN2wKRhighnYLbPjmuWUJNglcVkK7qCDrgi1Qpwu5jsYwe3p5RXd+8G7dcccdsp06fXpZiU1jBq8wIEM7uke/gyKbDMckL3jsvOlRpUwAEzpf3TCAZmY/Z8WgCL5Tzsq2vcR4ak24bbYT918yHGyc0+b6OQ3wd5vr6xpzcG0adAUbXdCl3JtXdOaVZjT/vsQe2xCHXDj9LrAo9rEbvuwpt2r3NTdo6Yqr1N+zr0LasVOxc4e0Y0nC6SYccHeuLzvYOYxAH+h1euoDczZcODwbIxu2BTYD85y26/dv4gVOHAucuueXlmTYqp/iOT8H/Q40DF3ibq+nTqejnJIiYguS05TllJSZmAqkUwaPOCKp4wlIWUE6GUgnlCijbBFZ63xXOuGfQOeq+CDffPyNGr1Vh42DNxZdDLQn3ld8BcfbJHFKD01CCtMz0FcCIkKRWsg5K6fU5iPkYOULhVzX63WVUwKy3DYl4kgopQBUdEvDt6dDDp43K2v9dEJ/DbgDTuQnTp2sP4zynve8R+993/v0ELcKK3wmKCi22xkKuI1MwblHQwR9GKA7ZEd+6sxpPXLoqE4un9PmuMGIdGSlFjJs4H/CeAox+q4J5CbQZwTyQhpymzCCL3+7u+eee3T33XeD8f/K08owkFOro105TsjCehYRirgIRP5SAF6i3DCTTmAuKkRWzGBWpovp0BIaEZQDImBDVUhTMm2lR7Vy3XYoYBYMv3JPfb5f93buVpfv2w2f2wwT4hbm+XQ+p9Kf0yh1NWKNTdCHIfGIdTXs9DSAxmBWljqsGfSm21P05pS4NRC4JWX0STglwSt6Hg2xYZYmtiXHRgkIQ04SEKzFlHNN1zzz0GcTtXv3bvmUno0TjBkZJCDqvIRSJOQgRQolcCo4HeSJRYigIfGH/UybtxryWFSmSI9Vvb0cQhWb2MWO/Nc5T6+c1SN88jxw6JCOYcN8ozig0if1SSSNDEpsthMyDrmsYWwNxAwWREQoIpQA/y2AksQcFE1wkF7LI2LDZjPUxmgTGwBsbnJYGCozB9057Fg3y/z4t26G3MwJm+1DzwT5NikkHp/Ij3JAupNv6u++/XY98OADfNPfFOxqFmw6bJ+cdzwD5y+Gss2mzeqKqUHQtqdNUmKiMwQYCfjxOu3brsO/bz0HG+vaWDun9fVl4rPaWF8hvcrJfIKjn6gxschKqadOt69Op680o0l/IOhDBrcrMGcwfZ/cZjRnMXJTRFQQOxOD8SqAZBpE7Mak3CQFhPzrC2XHgpZuuUHXvPC5uvKjPlJ7nvl05euvVrkKh37NFdrN9daeq6/U0t69Wti5pP7Sonp2yjjoRa4Dlzh5L7HYdy7u0M6lHfJPpdsx23EvsAGYx0HPceqeo83c/KLmadOe1pc4tcxXmMOB9ixklKPT76jb71KO8Lod5W5Sx8AE9HDufeo64HWBDvWRJIYNJASd5X9OiZwhIiSFUsripcGo0Wm+/R48fFSGc3xnik5HPTYbc/DW7XTVwSglGwEgIhRhSMRTCMfQU6g+ztOzap8UVXziRAlAlroRlKEAABAASURBVEwjLxpIqsc4MoVUyfNgEPMhbkK8W2w43TajsTa49vevAzXSVGeySnRV6Me6MCFV6LsBxjjc43zX90+Vvuud79TtLJz7+Mbu3xUO8AMcuKGFewuphGIGCtUATwNO9if59n2YBeifXA1knHr0CePuq+1zSoNGbmkQCjaBh+FoqBGO3D8V3WAQVldXZZ5WVlbazYom8im9BSnCrQ2WhqaBdGtdpvlLREGHOAHNYAtlRgsaIl3pkL44dt20TYEng6qUoTstF3Kz7ShNSNP2BZmVUtCRjrpd60pHEdRP20REzUc8ToyuRIUQyNCWEn0k1qVZaESgfaMQ1lUxkWLIC92dDEb112YKsnYdRyAfMjRgAzaQNGaeC+3sC01L8BuAKNMlQhQKAXqCj6z2k4k42RVoEk+CNUOavofwaDYG6OakNJrQp+faNsbXs4X6KFmJ7+gZPe11cf7kT59a1sMHDup2bpD+2x/9iX773/+2fu3Nv17hN37tP+j3fvf39Wd/+r909wfu0WmcU0Mnve6cbMMqf9gzy7zI/yiG2SaCWUtqMNIMWRl7sLhjEfvSl/Mybg7VzXhOKi5MWRGhBEBCZACpiVKhiinVGjmAVnGTExREoq4+QdNHA2KUgUoJJ2BolGRw2hCRFNQZNNWpR8chE+KtWZigcwPswunlszrC2jx1BgfEJ60J9KUOaB1NuCJf3xxwK7ahSdPQr8eFDMIg8pMWgjqIu3uPXYwrIhA35QVAsg1rt8EeFfqVqGukDWgPmfvARnbZmBXKh+jjBk5+QnvbCRYGw+moMMYGeRfGi+bKfD38yCG9A9v0Dj6/nTp5vG4MQMYu6ILgPgsljXmcgfPw5jkyhz7QNKpYarhSaKgzIZfUYvArHfiHBWV0oNvtKcP7mHFtDrw52cBWAeN15DXSEPmOuWpouCE1X2JMhrDtU5KIeUP578HjgRo8gRaGYRLSGEc56XU1d9luze3dLTvvK/hete/aa3UZV1r+hnU11+/7r7pKu/bt1Z59+4DLtPeyvdq7d4/27AFw9nuA3YDzu9gp7zTs2aWdu3dpCUe/tGNJi5zMl4BFTuSL3hBUJzqnahhxHB3A6QxPOePMcbQZ6EwNZ4d0FxyfvFMkZB1KFjIQU6BQFMqxFcIwmIx1Bid+6OjR+tPoVq4Op4XFpZ3qsSHJnR5NOjRJgqoSE2kISRUQXKBJFWoJ5eCE09GmNQ3F2oQSWbkiArqhCMdJClXaOWfK6cs8Ry2WaDfGEQ654vECWTl7Tmtc+QzIjwwo24RFKmhBRI7H5Bv3lUIZeY3ZIduBH+CTgR36u971Lj3ony5f31TwT9ugyk8E2luGvh4/zjdu/+DKBIWOyB6CFEmCT4bPfoMlRJ+JTEiKKhfVcrf37yGbf4MNfYB0jFPEqVOn6hxHUKAnCNB8AownWf0k+tpO6ZLoFxbWuaWozl9OCv5tJ/EhpwPZATZ4E+bf7bG1OOyJTh85rQMfvF9/9cf/Q//uZ35JP/OdP6gf/aY36fu+7g360W9+k37xB35c/+v3/6tOcNUaOLwuOhURcBQmsw0uzp+vYhprZjaPojV2G04YG/OflBXEFTSlc/H8OA+4tkE3ArwTx07qd//Tf9Y3v/6b9UVf8EX6vH/wufrHX/iP9f/7um/Qd377d+uHvv9H9MPA933XD+pbv+k79E+/+uv1xV/wj/XlX/Jl+pc/9MP6b3/4RzrHNbI3K1jaLT0LzQIpHuc8JwVjbtvQ52CQmRdDBAg8Ig70N8JjooC8AFJu7mQFhsC4VaFWfBgvy/NSdC5V9tjkzVnARwsNvG7gRE+cWsaRn9Q5Nsj+nJWYF0akxLi8kd7Eufsv8VUbQYeFdV2Qi51dwTnj9RhcOS/LIrl9RCgBIrgtzVj39E2ZbW+315XtzBDb1PYbbBwmWl1dk/8075iNZR/n7p/fyNbB1LYtShI8irKUsiCq1ZVV3ffA/Xx+e7se4tPm2voasg8l5keEQuczILvtgVlyhfFAyCmgfSLoj/IGcEmrDy1+RKhD/138R7fXo2mZ/tfOGxpiW4eDDRXsamEj5A0p6guOKk+hkCrwhk6O5BHpCcOsmeMnRH4ChIhQxHlQ0IC8gCaHmizxCURj0mPkPSEOrs8Lk9ZZmlefE/giTnjPlZfjzK/SXv/QCdfx+zml+3vVnqsu167L92kHjn3n/su047I9nNx3a3H3Ti3u2qn5HTu0yBW9HfcCznqeE+8c3xS90Bz3WHC9/pz6/b769Ntlt2TnnHFGmUmPFEo5KXdCOWellJTg3XFEUkSIqEItk8sy+SQl4txRyUnBBI5pu8EMncQxnlxe1gqn3UT5ws6dmmMzEeAGbTrmodOBNu1YkSECihWkPdETnGSDgyvQKpRTy2MsABwRUYC+okqtHqmWUR4RSvDhfArok3A+56yap14E023YNY75jr+xsa4hp9xVFu6AHTHdasT19So3Cd4dF4ysTKvSTSpNYtcdKilrDH0vvtW1AddaD+mv3/ZO/dXb3qYDDx2om4OC0kfAGH0qcNjAxuZIx0+c1smTZ7TJ6dzlgpYiSWHcUIMMJvBXcBzFMvC41ZbbcQ/5dDEeDbimGsp5j8N4dvLnzp2jfKzHD20/j4/zZGpndBw/GfwLcSJCESHzzmxeWEkuIpSRjedOhIqHPNoYW1DnP6gxDWFDSwXr0MRGA+NXiEHQaDBp+0Kmw5UNHb77Qf3pf/g9/cS3fq++6Qu+Qt/weV+mH/yn36L/+BO/oHf/xh/onv/y5zr4p2/XXb/7P/Wn/+bX9VOv/059/ed+mX7pB39Spx88ot6I/gZj/F/hfFXQBfrGLcCeu9sGLX9SG4cSKdLw7nHYKTtuQchCvFQdQZIUEUqAdcEbvx5rqgvc/cG79EM/8IP6nM/+HH3bG76VU/d/1oP3PyjfzIRCXmepyq5Duq+53rwW+gvqsZmOknSQ09tv/Lt/r296/Tfp6776a/Qbv/bvdPzoCUUjMSAMr2S8gM8KEvmAvyCh1p7AhxJc1qKg1xZIKCIqnoim6qs2hCIuAl2Yn+FR3CYf9Q5kRL8gtHIriogKW3m1+YhLxUkRM+hK3G40qad1biqO8b352JmzWsNhN6z9nPqyHC3/EfWFwfS6c9xMLGgBWxthmTD3rNeGg8yYzYDnqcGGTXBejhvWc4MeFoNgHRl7UzDEaTcqytinnLvVrkzAHXFq3aR/RdLmYKBzOObTZ5bVw47v3rNXvW5fERlKqc6HeZIS+VCa2tmJ9Rwahw8d0bve+W750OEbSPdlm2E5iRCAH+dL06gppQXaNxUa+mjUuG4KhXIKGYhbGooiojpz3/5m0gNs6QZOfMP/KRDX7ENuFXyAGg0HarhpkmnQ1LI1zx30ss+hzz8TZh49Gqr/Zh7mTIbHpWZJXABkeNyuIa4AVw1gZ94kCntZ4e8gXIn3cOb9XTs0j3Ne8un76iurU9939VXaf9012kd+9xWczq/crz3A3urcL9NOnPsONgF2lPM7d2hhybCkJZz7AjQXatmi5ubn1PHGodtlQXem6Y56vZ46XfIzwLnaQHSIO+Bm4ipQL1TB81QIQdog4sKENdQ3xJso8RpKd4xr4xNcTw1V1KVv/7S8HbpQ1MRkdVDCLtDr9SsPQh5FrU7U2IrEIhgbWAheFBMUCJRHPVWhXBqCm1BEKMGPgZwUkiEiKaekRF8ihKK+YVFWrnV2rOPJSD5ln2ETYkUf2smjiOvrGzjGRjn3aG9nHPJ4G0g0UCnBYkouT2qgu4EC+4rr7W9/h+54z+06fPgw34bW2F03dBd89xrrxOlTOs2GZwJ+5A46Dc1KKyqOMT3+hkXtBWTpNCi+jcQmTnwdvgab62rgufEpAMtbkNsYeUGmPpZBTTzWqzAAw2PVRxGWuwW40uMF0wH98VCeqM78PxGO643XgnOMARkWQAAiqPbFsjJYPxp0x/M52BjxKWVTd97+fv3Gz71Z3/41X69v+qKv1E+8/tv1tt/4PXUfPq2bJgt67s5r9MK9N+i5u67W84Dn77pOz999rV5+5dP0oh3Xad+ZsX7/p39F3/KlX6X/8Xt/pIarT6amOvKJpAmbN88XyenT8ij4ezRI5q/QpgEcU6IW2lGRqS0dd1mXfZyIjfO/+L5/odd+xVfol3/5lzT7G+z+a5G33HKLPuMzPkPf8i1v0A//8A/qp3/6J/WTP/Uj+tEf+0F913e/Ua/7J6/Rp37qq/WUm2/U7l27tHPHDrmD97znDv3AD3y/vvHrX6//+od/rLXVddiA9yaoNkjyPJMjhZyLUs7K8DQtUo1DqrFadI9iOwSVQZ0fxzOgWBeAVLN6zOCWj1lZK8zuDGrBBS+3T5Rkmb9GSevM5dFTZ3RyeUVDO90OTl6diiO4KYCwMU5HhHLKZBMQijSNg7QYO8o4wWFZ94bc9M3Ap+0RG/ghhwVv1uuaLVLGDkBII8pn9Zsbm5W3IfiHDh9RxiY//bbbtANbP4b2hI2qbYT1nNlgTpJSdJSSgXFBd4wNmaCgy2zw386Vu28Qj3F7l+ATNs0o7Qq2ZFJ1sYHvqpOsG+tjqXnq0U/XuY3LKsCd8y0E/SZJIdHfAF+wsbmhTeznkPQEezqyHLBftmOirW1URsbdXl89HzjZGPkTcQ+/0en3ZWq6VPCkzsoZI6RMTu76AtA0zHCcddvtsL3BDG8Wz/CNw7Cc3YKgMDzpQJ7rqYMz78y3cZfv43M44LmdO1UdNNfli3t2axen8V3799V4577LOJnv5WS+R4t7d2uB+nkcd59rdP+0eh9h2Hn2EUYXYXR6XaVORgmyIodKSoIFBWWJfCIfCa6CYtIKEo4pE0mDcXJOyl64KStRnyIpIivIC/Dng2V2X0dPnNDy6orsxHtz8zIvudtR5AQaCpa7yrmjiESHIV8pdahXBI6Q+agKgytDgawsVdlx6hM2CmoxmLcGxWtkBY4IJSCgF4m0eQMi2nSEByFFBJDEW22gPxSuAbwzHg43NRisaxMHuXL2rM6wA7aTH9PvCCVcY1c5Ztede115Y+If0rMsvYAaqKL31t8KY2i63crqqj549936X3/xF3o3hvLwsaNaWV/V0RPHdQ5ZWSZdbkoKcm0sH+QYwYYAGYxxyu53wtgjQoiDMU/qQh+wu/UPk5jfoXe4OHQhFcurgRHDLN2OdfYOEtuB7KWeQJMN0DTdFrYjTmmABquPrt6OupWettG2mPbuwmMziLoAdHEw3gVlQc5AxONqQ0O6gokhR/Y3ajghbZxd1b133Kn/8PNv1hte89V6wxe8Vr/x/T+pk2//gC7fSHrhlbfoo/feqGfP7dOtaaeuWs+6bEVaWi2AtGOtaOeatBMnfs1mT8/Zca0+7pqnSQdO6ke++Tv0m7/0q1rnk1KB98RcBXEdF/wU4NFP1CJQa1yMDETV7zGtJ1NoW1dskklJw42Jfvu3flf/+Iu+RL/2//1bLZ8PBFIPAAAQAElEQVQ5raWlBV3Dhv+Lv+QL9aM/+sP6pV/+WX3P975RX/rlX6BP/bRX6OWveKFe9oqP0is+/gX69M98pV77ui/Ud373t+pf/8yP67u/9zv0pV/2Rbr11pu4ueuog11497tv13d8x5v0r37iJ9mIHlGDPgccWaxe9yJtcFlEKKWkiCnIIdTaynBGEXEBKIUqhKZ40xhshqkLwDi1HJq6ECimhDcNQKtpx5Rc8FB9QV5TTONazQv5gk3y1fqREyd1Ckc+8QBSl5oO6KxJuHKZ9cv4iIQSyc6tYc15vRXixFg7rGfLMWg98fdlyu3QN/3dmGvm6thY18bxCXZhYUEZJ20add1zUrf9cJsJeBHB9/MNnTp1Urc9/Tbt3bNPI/R6bGc+KRwS0KCSJPqTQ2RFyuIFBFoFDgu1ATbZHHzgAx+QPweuYp8iqGdi3fcEW9cABTsncAsg18F/4cDg8YlRF/kNBAnaz7qtMZUN7X3QGDLeQYWBRmxQTH+MXZuwuaBlfTxuO/EedrCHv/IBz37L4LxHVRFrXzX1+K8Z3gUxTEa4hLaOLwERoYgA4cKH8WwVWFkSBY4NZs5ghFDIzlbdjop/grTXkR28f7q7xwJd2MVpHUed5/vqLc5rbscSsCg777kdxDt2tqfxneCRn+Mau881ux1ot9eTd/EWVgdFqXGvr9zNLNikrmMDNwSdDmWkM3GFlJVzRynnChFJAeTUUY6spFBCebKy1CQNh43OnF1hEZzVEAWbn19Up9uTnV6CToZe0CYilKHptFAKCPmt3AniogalaVglholjFFUOKBRNJV6FtHe7DbhOKyRRzqOZUREhIigGBDhNWfsEXSeX0h/9sjqtXEOu2H06H7KTtCIOOF2b7263y2JpGONQqzhg76o7yLHHp4tub06526ffHvx3OJEVjeF5jLL6an7IQrQ8ltncvPvOO/Xf3vIWvfOOO3SWb19NJCl1WGjEpAug7HzIffgqbMBudshO1gvAC3tEfkx+xKcL/7eY/v40xpl7x+vFphSQ7LDD7clGwvLQVgjGfRFs1W1LWEkZDcjbCi9KlpZOIS7odguFVmQuQt3Kugp8AaGE/JMK70K+FHoDXE6RZsHzWwFMx7PyiFAgLwPNqBUbnUarnADG6I2gv768qjv+6l361Z/8eX37P/ln+tYveq1+9/v/tSbvuFfP3VzUqxZv0PO7l+uW2KG9m4FTD+3DYe8Gdm4mLQ5DC6OO5odZc9T3OaT2iXs49u7yUJcNOnr+nmv1bO3Vb//Yz9WNQrM+kIYT1eBBNSFNx1fL/GLdhMIpBWPwuIqNpuUOoJFybWJgTkuNLFnr+/GjJ/XGb/leffsb36SDBx7hO/9ANz/lBn3VV79Wv/hLP6tv/KZ/ppe89AW6/Io+m+QVTZoTGpdT7GlOq8Q6lNY1KeukNxR5oL2XLeqlL32RvvK1X6x//dM/qjd957fq+huu1fzcAqepoX77P/yO3vitb9QH3ncnbCTWfFaKDO/Bhc0UlOA3qfCOCAngkcMsdtoQEQp01DilLaCdzkNsS1NvnApb5ZbIeQBFYr4DWSM6eKLEeaIIGtGXZVeobwCKp0/I/9wx0yMfRFZYV8e4TfT/0TChtjAuT0thDjE1aohbXjJypFsa1zwUax/ON40mdlY4cJFPSepUmxpSNNwADjkwbHI7xGmVDfkE+zDPgWeuP6ce9tp8VqcHHa/dHgcHMY7l5WU2VYe1k0Pe1VdfrZWVcxriHBvGOvbJvBEhKfwvEmnLyBwE6Wme8RfwLYcBJ+MHHzygt3FKP8Hhy/2CKMQlYzNYGkO0APBSGE+pcZHbe9yCL8MsHeG+xDDRV2Qwwo5OcOS2T4UNgjcFE2gI/jrYz4zj7jL2/gI+DX3rWwaU9YBur6cOdreDT6r86AmCJ9FgNA/G4PTFYBzDxeXb88yztoPxEQPTiUwYo/NEqsDoE6kIckAw43YYGSdnp2twvs+gDN61LS0taRFH7fR2mJufk6EqxBxpwG2qYNjpdPpdFnVPdjx9cLu9bhVSIo4MF/Qt8wBILT8iXZhV82wQxYl8SuAzEeY34NVQKNvg1Hry7BkdO3lCnqsFNhPmISfwUR6at6RNQ1JddCLUCqn+lDXOPHeTsBbIrKmGuUHRrewNjjFoa/kUlGs8GWrCSbTWkYeCUgSQpkDafVMWERIQapVbhGKlpl0Ds437ILaiWVlHfH+uwFWbnacVt9PpMq5GdqjrOAv/AMqQnXOn11Gn31O33wd6NS0WbkN/Y+j7p5R9Zbe6McDJDHQOB97p9pV6OP5IYg2iM60RFPzCvHytb9qbOO11HPb62vrWwrcjb1gUYzYdQ3b3o+EGxmFTlscIvsfjoUlAKqnfn+O0tsSogxH/7zzW4hkUxGR4HHroNhjMIYnHQXtUldENVARcEz2pZ9pEGUXtNKHBiWW997/9hX75u/+l3viPX6cf+Opv1H/56V/R5rvu1Ud09urFVzxFz9p5lW7o7dLeSVe7BqGd+N9dgPUSEoJUhRkD4QSFAV9E1BVl9LrDt/fOxlg3dHbo1t4e/fbPvFm/9au/rk3Wg9dPA76bqjIZNXnxK2J7uREbUBwTTR9j5JR14MBDev3rv1G//19+W57rXj/rsz/n0/VjP/6DnKz/ka64ag9dbWo4Olf1VSVBwa2JeEoZ855CGYEzYNO4Dv4a8zrUvv279emf/kn6mZ/5V/qcf/DpOJdO1SV/Z33Td36n/vKtb1VE0mTUsEyTIs7TJgNtHpcl1hpVEbwo8hMRoDwaXPe/DdB+sjTa+WuxG9rNYMQB5BSfBk8tn9EQp1uQdxHjALXQqCghW+eDEh5HjDNyUmbNd3IrK9uWIetzhVuaU3xG8yc72ymXB/TaJ9ThcGUbOYcz62KLe/0e8m5hfmG+Ou1dO3fpsr2XKdHPoUOHcOAretrTni7T8A+9+j/fsY0q2JpKW5cOsK9SWJUFXwQKqqsGIpt26A88pNvfzeFi+ZwmnKaN10CvxtjFQnpSJoydhtCAEIn2gWKb4F1cR2w+GtIes+3liA3SiE1Lg511nwr0BnvawXH7p/O7NZ5Tl8Nfb36p+qlOv6/U7SrlrOw4KmFej/MEgzMUGC4wYKgGvg6CSrc1IceXAGPMICIUcSGklBQAL1VwegtCDtFGta13ZobMILqdrrrdPtCtkzyHk57n+nwWt2lO6pS7rI/jtnL0+rTrZWU7R+hYaTLxBZAyPsfQqUpVcayQBnDNd4qkFJ0pZM3KwrvyCh35aniDHdjpc6s6A5TUUX9+QZFxVkpoDsqPgCxXa0NBixCzCvL1hBfyckGEEjRTyooIuc7z4NOy20JCwT8rx3A40BAFGaCIVmTjhR4jQEsAj4IFMcNqmG/vEMco7wgYszEYsQCb6l2lEbQH7CgbHPaYq/eIosihEQo5AG+dHecYpyoxxshSRk69vjpAILNwWckajIpWN0c66RuLcxjM3NflV12nXXsvV5PYICgz1iTEweZEGOiGuJGv1jfYAKwgU//uur831dM4fXsBr3NN394crMvljZ0HAna/Yf1SYAx28R10lyzi2bgvHTMGJaahnAcaVbkzNwVLsAUNFIrhPC45RQSRwbSIK47O0yvn8Wd0afC4TwR0/BBHRO0jIi5oM+2GzSHlE+nOv3q3vvsbvlXf/9pv0F/84m8q7jmqZ3T26EW7r9Pzelfp5vEO7V8N7eaEvcCpuzuROjNgbBmCaQpM+bSvRiUaRSI7haC7LnJZGCctDZJ2jrJu5Xr+aTj0//izb9b977tL2TqgUAFo2T60aROP/Xa/kGdMxknKKUvc9By4/359+7d+m/76L9+qFGNdvm+nvvprvkLf/h1v0K23XK+uxuoGmzkBOGpphMFmcOg60kcP/C7EDbQb8QIYm2yoR1IaadJsKNJQV7Ep+LZv/QZ94+u/lr4a7WBN33/Xvfre7/oeveed76r8BGMJxlaiyAAibQOaqiEQWAR5ck4TXfKJCEVcBIn8NlBcsmktLGJS6EuGWiJFXNSgbNNFdLuxPoJCsfz74INGOs6J/DSb7cEYeTQJ3QUB2mGAtmORZrAQEyFqPxGhRL0IEdGmoT/CRp3lM93BQwd14MABHT50WOt8phtxml6Z/sroHPa8j+MSIaVE25ZmJ3e0sLCgnbt2ssHap0UOR26zZ/ce7eMT6xp8bmKDRtiDhvHUtthuxwEvBjE4102wzxPG5LRhgi4xQvlnOhrmcJ3bxwcefFD+IzOrK+vYnwl2CN1BbxoMk51yIa7AuGbrt8FuOt0YbwqFuBiH8bh/g52411QnsjqdnjrdBXX6C+ou4LgXd8gOvL+4pIXFXeq5rL9DuTOnlHoiIYXlIimkCnoSwUw8CbRHoSAz8/yo8gsKHoORiFDAbETIE5FxpN1uVz1Obiln5ZRqelbmcoPzhl6vxXVZhW5PPaA7hU6nKytGh11ge9XTUWbSazq36dov/eREf5SlTJwQIHHKbZxdF0k5Z0WEvOFvqDuHQh3hG845lDR1O1zNzVcc1RD17RfzixFh0ZMoTHhT41m+KPwP+h6T+fPioBa58gbfbaxUI5zrsDraAQ59UBWvQMt9VIC3WRwRdXEkYtM3zYiQFbS2oV3TlJofsfBGLLIxTrHdMAxxkiON3R91BR56zIn580ZChJRY8LQnKdivkHJWQr5yPyGNabfJCf8U32v9l6P2Xn6FDA1jtREpxAU+ZmMbs+gGnMjPnT2nUydPshNf1SZ5l3ncq1ytneJb+5nTJ7V89rRWz51l47Gpws1FUqjba/UhInTTTU/RIrc5jRcifcih2A6VVq5+U+7+Da6+GFxumJXXltva1LpZ5bbY5dthW9VWstKCBz9bhdPE49VNUWqEiCXG6ivSwfq6fu7Hf0r3v+dOPfeqp+gFV96sp83v0zWTvvb7ynwUmh8joyY4VYaIhC/egklSLSsQdR2i0izE9gyFoMiOv0/HC4B5mOPAe/PCfi0tj/Vb/+bNWj21jENQHZ5pSm6lC0JEKCJkXYogrdD5QJqGBfr+05zf9z3fr3e+412axwFcc83V+u7veZO+8itfo/mFDv0MFTFSaNICmw+1PVOHNM1/nTdKic/30ShSI8VkC4JNgWmlPNLnf8Hn6A3f8vXQAEfSwUcO6nu+63v1wH0PCkVXQbcadJweFBFTSNPxaJqflV861t9A8PCeLJmYIrpNUasH/gR24swZbbLWm+yyqNIzqsU102XnWwhFxHScKI5U8xFBQtXmdrG5kZLOnj2rBx94UB+86y7dyWc2/3bLSWymP6HZ3jQ4xTEO17ZttlZtD2xnXN7t9apT97zv4FPqWWyDHbu/e09Y94JT60+FnOQ+RTCtar+wYT4cON+AX2Omk6lTQb+kkL+9P/DAAd1++7vlw0KGjvFm43baMMtvxdi/AqEZNOQb8ua/oBciJGRg29ln0zLHKdyHvd7conpzS+rPL6k6cOIu9RCnvAAAEABJREFUdbnTU0JuKWdFTurgv3Lusl7lYZ4Hshc8paCCU6gViQkMUsQCPM5C1hARigi5fDsEeBFxybrt7SFz4RMtXyI2RIQimIgpdOuJvKdul8GlXAfVYZCdblePho4y3xU6ONMMOO6Sr9DrUtfWp5yV4TenxBBC2X2ZSYVqgAcno75CSXJKHd4ZCEpqXQo15Fc5uR71NRLOJsGbJyPlDg7WcvX4CniOASbYE+6JHnEK3uSKeGNzXVYypgBqLfVEH51Ej/CSzJ9oi7JaCa3s49EYJz6qMOYU7TmsPAWIPNOIFI8zQFTq5HkgCzVo0mmpyoYFbkYacA3kna6VcIJDbYAJfJYyqdf9o9FEmTH25nvEqW4AxpzSG1Mz0W0QKavA+4g+xnUXLMYJHRTpiiuvViCjBrk35CeuJ8FT+xmwOdrgm/zZM6d1lus+y6j4WxV8DJH3Kjv6Zcpdt4ZjHyBDn8yFpDtsIrqdLgeukH86+YbrrlVSAYQEmE36hCUVOtsCCiyHFopKzTsWafEKgOeiclinsn3Ot0EayLQAbc35d9lqb9otwBqEz+NckHIHAJjwURM1Np0L8KYZl2/w+WPl+End3NutfRvS0spIC+tjzW82mhurGgQ7ZajVroO29cRAQbdRPaHbQbtyQsWw02hEbDwOahp3Q+P5rI350FpPWqd+I03q+bdgJDvjoh2loxsX9+qeP3+Hbv+fb1XPukA/QvYSHZkB52fONkIRIZYU0MZkRSnooS4nlMFGo5//N7+iPzM9DPsVl+/Td3z7G/XKV7ycTdxQE26qSr0lYhDogVdnqXNAf8hdlIEoURbMvVkoLidNIX253RSXctdZ7xVj5TzRZ3zGq/U1X/s6SIzltXnfPQ/qx370x7WGkyp1XFCBNm9FwHlIwb+Enakp1kKES8hNYz2ZAEvmtQXac4LgDeXzjdvuQayypZy+BHj9FSUKEushtTH5BAgKURuGHG1gv5ZxkL6hazwR9ONyQyNGFYCmfRAHeUPilaCVwIkIRQCaAmPvcEu3Y8dO7d1zGRuwBZ3j2v3uu+/VXXfdoz2792rHjh1MSamO1AcJO+8JNsXyb7Y5+Ak2z+vaznxE2tf2FRecBrs6AcbMfyGvAp/MawMdO3LbTLcBRaioJgyqAYzGUOCcB3kJ2MAG3nfffXrf+95XHfoEmuaj1LkFj6fQ0FD7IS3X1Zh+iYN8QzthrxryBmrQo6wuvqjb68mfeue4abC/6PTnZUg48YLMzIfnThE8SUFZzrmu3cqvicHH1hNbBU7MYFYdJM6Da6Xz+UulI6g3bMdzHnB7gy4KtYxmtRi8iFAg0BQwDkQEC7mr6sBzVzl3SLf5hNFOOSmAlLOSYwbtgTtdy1O05a7LU5xMmctDCiBFUigpp6SUM5BUA3U15pXAsLzCMVAAnzbPrq/pMCfENRQg40B8+jeOghYATavsHRsKOSuBwYp4Gmd16PAhnV4+7WrFtE2Qy5FlegneI4KVRGsUY2IFxclaOcfElMo4llFOmXSWjE8THjmE/E/Td6lOuKBwY2iN+L5cFZ6NxQiDOLESwmeoDc434A7Z2W5wFTVk127yvX4PZR/IP9keKQniSsSVj25HKXcUzFEHxe1xippHcZfYUe/evbsu6hG7cNMcchPgeMBNg9MDnPUZvtkd4dvYSWQ7cn/wY9rmaYPbj/W1da2trmrl7LI21lY0gu8x9IR8ciQFsguFbr35Fu3bt28qu4ZxF3nRN17VujgUCgokpkCfFNAWY0eCUtI10cbQlw2CXOO21G09F+ZbjAvLtlCfTGLatKg8IXbOSb76nh8WzRk40faANIFIAwj24zz4QNrHWterdmI7cnw3WFIDnk/tg07BaUtrPWmlX3RMmzpcNnU0D3WyO9bKQmgNB2+9yGwY5gZFV6ZF7dkM/cl/+F1tnlmt9IoRamrbiz4sSld5LSaqnDaoTCubpP/0O7+n3/j135RluW/fXr3hm1+vj3vJi1WaoRKLk2EriGm+7Sk4MWeLhG6EAQpkZMqODeF+DJSCuYVR07QpXNfP8V3+H33+Z+uzP/vT603VHE7qLX/+F/rNf/9bCvTedAwB4Qhe0NI0djQDUeW0Y3N2STDOFIFkTdUYHgOmDI9uRwWc1zcdFMOjkaAVFVTf1u2Q7cAym5JN1mDDeA1FnglBEYAoxWoDGZfCBF1ARXKs0FZw+zF2ZGNjU4YxdqbLgWxubh40ECGxd89eXXX11Vpa2qFAfoUOGuyMYxNyPGGdNrR12nUT0hG0bxHU0MZ1hXYNMOa63Y7bbQxDbIcPPmPsZIMXd9mEeMJamLAWigGOLKtwXMKUOSQN2WzcpQ9+8IOoTVPBfZdpf7YfDAHBgO4E5c600qwFSpDiUWXXCQoyB6EOB9Fer6ueT+h8Gu6hR12g0+0r5a5wcErgzSBjQ1NK0ElKdHfRw3Kg88LgzcBFlWSDhkH85J+W/W34bg7wtIXTxAzPcVvRclAUigAEOGbgAXhx55yVcQweVHUUDKymKXO+y8A7DLjT7WgLKOtS1kVwxmkhq43B67TgthZwl7buJ7lvGIsIcyL3bxC5Qpmhof8RynwGZ3Lk1Cmts6PtMBm50wU/KxkX+RK5mS4IhfFSRyQrxIN8o3nHO99RNywRsQ015AlMmQmkv4io+FbUAf0NcF4DFHWEI4QV5ZSVc1ZEKKQpkKpPKCJqoaPGCgwDPnmPcdADHLSvlDY2NjTgu7j1YoJj9ALwlfaE0/iYReIT8cbGmlY5MZuPlLJ8PWbH2v7AiCoPXWTe7fXU57qoz45zju+M83z32rFrl/awgDvUHTl2RHbgm4zBMIT+gDF5t338xAkdOXJEJ4ndf0iq8wLPI/DXOJWvchpfh49NHHuD0QjjIAjHEm9wd9LfU5/2VPX7vS0H3rBrbzAQrAB58RfPxUXg5hXEXEHTuKxmZ8jViJptD33Vim1Fj0pOcSqtiypnPFxUXLOPV1cRLnq5m5TRBfQbKbRsM9+X4Lq2NE4ihV0WJquewIed0GaWBl2gI23iyM/lRof7Qz2UN3TH6hG94+SDeuvhu/WWw/cQ36e/PvaA3r92TBu0a5BnGky0Z9zVTQuX6b1/8TZ98B3vkTcNjW1OuFc6fdQTipiCiAGvvaTEdfb9evMv/5JGo03t3btTr3nNF+tVn/By5nBT3R6jjpHECVr1pE9SkscUEjJA6siggS8e8hRe8jG22nYmWcgXS8eZhoqxFhc7+if/5Mv1tKfdjJNaUYHur7z5V3TPXXfLc5VSUkSo/quxpqGWKILYoGlMeorQRkEEBPXtE1LFIRbAo8cMrpzBpZFiG42Yolgmm5tDnT23ys3ZWCmyIpJUEYhrIqqKe4wG1VARFBG0SQr+uW7MelxfW9Pp02f0yCOP6P4HHqjr+SybBV+LZ+zyrU+9VS/+mBfL181ejyHJseXpjhqctvOOx9gil9sZg0YvIbqUXyFVuU9Y02MctvEm9D+2XcOeDIltqybQGxvAmVRn3tBf0RinbpWUkgrjljxO0sy9Dy4f+OBdfOd/CL0bc9M60RhefAgZQ6vQp/udkDavznv8Bl0UIkK2YSLOrM8OvsKQ8WG2l71ur/qADus2JeQPpJxVfQo4qUJW0kXBnRVGUJhFw4XVQX9xYdGTzKHyMhg91P7TNK45BqIpICs1wUQYRCDmLU3jGV8RoYgWEgsloWQpJ9U4UU5ZAMkA3qycrKLWhxLxhUD7tA0i0QdAmWm1kJUiKwM1Th3oZTUpy9fGduTHzyzXL3O9/qI6TE6ijrVdlUQEy8JAcuuJiK10h4nbu3evBjhTK4PH5XEzLcgRA7SFiZwotCJtcmo12Mk1OKYEzz2clU/wM3TTmKVDIU37DIUciufeCgjYOVrxRzjTIco/4Vv5hJN6QeHFYFxH7yoornHGXijgmBfz3Gd36Z9UPciitVKLvryj7LG5qU7cjhxYWFjSAidzO9g+dcePn8BZn9Ta2oZWV9YxJCtymf+gjB25byzG8GcZ5cRcYUvH8Ld27pzO8k3v7DLf9biKH/NpoKhRTpJl0EXp3Xe329dttz1Dl19+OSwlNfBfkGGxAACnEbIcPwoYd7kYaFhQWkSnCjVf9Ki25dJldNk+l2jXViDlS7Sd1T1R3PKBkECcX1zUEleX7QarYZjmiYpLPHZ4HNo1yNIaTvs0x/PTC9LyzqyT89LhPNDdayf1jhMP6s+O3q2/PP2gzl45rxs+6cX61G96rb7sh75NX/vT36dPef1rtX7tLh0YntPmQlelm9VhPHu781oaZ/31n/4vZaVWXgoJWV6CnWkR9eCmKbAT0y/9/M/rwAP3ytfdL3vpR3M6/hR1ukXB9+zRZF3CmQdX/REN1Av0KSLlfmCD+bcMTHcGqsHjr4ltrwsxtlVwZVqaga67fr++7DWfr/m5jhbmuzp18oR+/dd+nc3pQAldrS2ivmUW9CGEiFBESPUJ1SSviKRAHuKtxwxBjYHosR6qAxoR9a2A3wkCOreypjGf61SyCjMVgHt0HEpqg2XYgvPBy+ONIMWTc1YENzSrazp0+LDe//73y9fV6+vrbOL3VPB69Lr8qI/6qPbGDBrVbhB7jY45nIyHQ42AIXax2jn4m2DrrOOR6IgnRVJOqfZHUxXWt/XEcWHtjuzEoWH7ZVvlE3qDPWmom+DAHTeOUZUGWqWOMUGK8eOYSkFXkcHq2jqn87v5NHAWuZTq0Cc49Ib+zE+ZxfC4VUa61m2LXdc0rezoUoU+AxDyyviBnJPSdDwRQT0qHPBD2jiqaXDgcOtxJ1uZv+kEQo4I+m7B5CNC4tFFoQ6IMsdEcjwD52cQTJ4h5VAKBpMBBp2AcB76CahplyXjhaKmEQaxgKC8BdpHi5NmcWIqDSFtlVFX8SMpA+4v5awxE3SaE3nryKWgLOWkSFne+Y9RuobRzOTseDuIEBFKQLfX1Q033KDnfORz6g9oRYQeFaZCaVCaVkFHqjHKWlAO7+q8u83sdt3WPAgyEaFIIUUoJEXEFJIklEXShF2qafkHSPz75CM2CpMJCwnH7qv3Ic7TV1Tmv8GDjcEv8OHF53Y+lSdku4HCHz1yVBMc/RzXRhXm57S4Y1GLO3cQG5a0tLTEgt6rq6+5RnbS/tvIR48e1Rk+NSzjoJfPLsvgb/adnORbE1RaBSM6Gg+0zieNc+fOsLBw5BsrGg83JOTNS4mxdjpJ3uG6/+v4Tv4Rz3ym5rkR8E/dT+DfYNwW5Fm6NIDbbINCmmV4adxtpfo/FAo6eMmu0JWgwtBlk+VxF3QEFv2ouIJ6x6DK4Cv0zY50ri+dXUw6Pld0f1nVO089rLccult/deQ+He6NddnznqbP+frX6nve/FP64d/4Rb3xZ35YX/Gm1+szvuqL9bIv/Ax97je8Tl/+pm/Uub1dHY0NDeaSJjmpl7q6dmmP3vXWt+k03/ED3WNC4eIST7Rl5qtNte+/estb9Ud/8MkkkGgAABAASURBVAfqdLNuvPF6femXfomW0K3BcFX+ffGiIYhjFTZ1JIhDNpaNOiqGaphDEefBeJeCuFThrCwK9AbkBvr4j3+JXvTRz9Xq2rLm+j39/u/9vh55+KC8TiOgwhwlxwo5atM0fZIPrWgXYBuI/GxLOiu5YDvoyQU3AbPqAcw18HrOvxXC+vUPP1r+EaGIGaQ2raCVFIF8xfqhHVF9IkJj2p88eVIPcBK/i+tp36z5sPLMZz5DV1x+hfZfvl833XSTbr75KfLviGdsZkRUehHQZJ3Zpvg0PeS63zam8fp2P5Wp2hVrHX4S7dCvantpG0H76fx7Duz8x5NRtUmmWfO2XdDyuKuNpo2UFYJeZEFYJSUpk4Z2RK6qevjoEd197731k6LXnukXaDk2mDXHetxg/gocGqQwffpy3PIjOTa43wpyG8qJaaGIgFM5FBirQyB29y77mwH6qB1FhAIhV6qhWubB6/G6CxAZFMgVzahheUKnLS6ukkPgcD28iFCisgPkSGqBMgHkw5BCAaRwWSCRUoG5ZPw1qRqCcnAkcLZBILaEZBOGINitGkZo+ulzazq5vFxP54lTYGLCRbsCNBhOj/d83KBME5QcYDc3YWdoMI4IQRufbJ/BCXIe5xdBSQIiKcKx+SzVQDQz5UHhZ+0zSmdnPquzwjYoPy2hLjlOlU7Iwe2K20NrMhprhLMeca3u39Pe5Pp8OFyXT+WTevJm08AueUB6gtAihXJKSKWNx4zH1/1Ddr+m7h2wNwd5KpNOp1cda6/bVbfTxeDNq8+Vu2HHjl3atXO3VjkNPPzww/VEfo6r83bzMGS8k8p7wYk3GIgxm4u11RUtnznFCX6Z0/zK9CfXxyrUB+PJkvpc3y/wbX7f3sv0ohe8UJft36cJdYU6j6FhHGULJujBo6GpP2TXbNXJ8gIcy0txq33ReVptugHvw4GL6VwyL49CigjVJJG2hYjgJBzq+pjNXM3N9zXhdiVTHgEyZQ0wzqEhznuzF1qbTzrVb3R/b1PvaE7prWcf1p9zdf6u0w/rxI6kp3/yS/Ul//z1+oFf/tf6oV/5Wb3mW79eL/7UV+rym69Rf9eCBL1IsMO1/Bjn/dxXvUQf+fmfonuHp7WakS399OHhei3qzOFjet8HPyDRwCOpY2yCxjEFQc6rm6ykBjkPhmPZoP/ar/1bNnKratC5T/7kT9YznvEMWQaFV5Gd64iZEW06jDkLddEH3n+/fuInfl7f/Z0/pHe843auxDdb2aHDApoAH2CJ01v7kK1X7G3u4re5bqRgXBqxSezpi7/s87WwNOchcVu0pt/7nT/RhNOtbUbBFujDCLUdTBUD3YnYUKC1BTBaIlREYgpRnAbpSTwFnPordFAQ7YbYgjGn1CImE0iRlAHHpkpXiuSUFBEVCrpe5V/qW54n/8EVX6n7O/Pp06d15VVX6rnPe67279svb95tB+ZZn44b9KLQFmJiIanBNhbKbMtsV/zJb0KZYNblIQLzpgrkiGHd1ZVEpghCQgmwCRPmYSzTGmMfBhx8IE03lploUxTYzgpRG1IGfdIRocgJyFJITGel8zAbtZMnTpGmbQS0SrUt7mOCXprXOh5JEW29CC7zMFuAIExHQBu/IuKQ08ZXDRHg1FT7ioCXKbgkmX0nKphqTUgRFzbUJUIEODyXqKrtI4KYLrYhJAtjW/5SScakGVyqXnG+lC7E3AFJmRNoIpModJxzruVOb0FOlLk8K6g3pNTmc42TUp5CIjbM8o4rTkcpATinSD0NWJxHT5zEkZ+RT+eZOhUkC5hTT6YdxhjnYQUaM8FDHF0LA7XxUMZrWAhuY4gIZcZkWrpEMPlWIVg0W3MXyjmrx4nAi4SaqlymEQguEu+URFKzYBpwy6Iby9++B3bio4EG/qG30UZ1jiM7d8pGWMNR3RnDbzNR/c0AHGWmz4hQiqQJp/QBOEMcfqIvl4kQgPtt41DKWXNcsy8t7dASJ/MlroDnOb37xLx//+U4+b58pe4dvW8ICrKZVNltaJ0NxhonhhW+j589d1Zn2USt4tQ3N9c08a7bvKWsfrevLtDr9rRv/3696EUvqjceBXlV2cDMLD3hw0iD6Xe55fUokKVErdsCnivDhL68cLfwwfu7ejyWysdjMhBa3LVLTJTstIzmtTbM0upc6FB/rLsmZ/XezRN659lDevuhe/XA2eOa7JrXx37aq/XGH/he/eyv/Yq+9yd+RF/0VV+hp77guVq8fK8y18r+6XblUFQQMYAzjy5lwCd9xqcodvZ1asgcddBBlGEvtzMZg3rX7XeooDdhpaZcNUR9W+o1EW3eKBFJ73j7O/TOt71doUZXXrlfr3rVK9Wd68pONXCsYqNdGFxpOlLT1+ZG1m/+5h/pdf/kG/UjP/Kz+sVf+nf6wz/6E1m/PIcQqqKLaPvRhxTMVQsNm77nPv85es5zn6nB5qZ2Lu7U7//uf9HxI8ekKe3EOkykQ6EnGyK2455PFwgYiCr/s7TzHw4UqJQU2LJGK9x4+dOhsHWNEjVROY4IeW1HEEdSBHFqY5CwOarBdsA3bP61s4ceekhr0PNfZnv2s5+jBda+9XVGxw2c95pyGpJqStEIWzlCR4bEhgG2yHFdcyBGwBNgOlLIIYgjQolxGBQFBzvSmAOIwfTGbAi8oa8xtgVVkSJpK9BWU4hEeScrOh1FRsecB5F9DgeIdT188KD8c0oUMfZSNyAz/mZlji8GhjctCilnKYUs+8oL6YbaYgiplpGOCAV1JLeeiFCy8GYgCrZAIkkjyiJmsaTgmYIIJEX1o4CqrSfCWDBjzgEzJ4oieIFV1P4jufVUnK3cpRMRbXvXRoQiQp7QJwZwEUZUSAomJqWsVOOkFAbnDaRdHqQN4IXzuZ3UAUpw+uyKltfWNPTMKktKErhFgfKMNWYHaAfj6+kB19X+gbLBYCArlMGKOcRJjnEKRdJs0kgqIio4bQi/DBWxoOwNzgs3hGKKMo/BJ/KMYnhePRaji4YRQWRQjbUteCMxU/IJi6X+iUE7db49j4hHOPIxi8knYeMOSZu++zKknFXYrAwxXsONDW3wbWywwfdKeOr2ujKuDeYEWYxYUIhNGRn2e33NzQHsyudZ3P3+HN/PF7R7z25dc8218l928rXa8ePHdIJrug1oj9gkbPLNzH8veQXZnzuzXJ35Jlf6E7bLk0lT+8ssvF5vTvv3X6Ebrr9RL37Ri+tVXoOcJ/BgXgqGl5WnAu+Fdg1yNFRejbcNGnAMHst2sBidb7gtKAysWMc/DDCdi2GLlif3okrX1SJkXC5RX+u2XiEmXVbNHbt2aIhxtKEIoW/wuoHzu2/ztN7Byfuv+Ab+rmWM0zW79DH/8NP1xh/5fv3Yr/6c/vmP/gt90hd8jm581lPV37ugmMtSj/YdCdXSpYJ5rAB/V113pW574XN1bLSmzYBpGpRRo12lp0fed4+CuZPMkS4K4IIfQEG++G6Jncgf/P5/rf/HeLeb9JKXfLSe+tQb2HiuSDFW8H085z7pHka8o+XlgX7hF35d3/3dP6QH7n9EGd371E/7ZL3my75MV111NSqABC0QuirIQ08QzOUMWtTzuaaM1cXwv/TjXsrmeKAefR088LDee/t7lVMCsgp90CNSocOWwAVvlxqkUGCPIkKzsNUWBMhASwBOYIZwiTgwKlESPu08nUugybUR0ALG6Pv6+hC0PAXK6ZNiFQ4wBpHnUUS0gE0F2QxV+3b61Ck9+OCD8u+Nn2XD7f/c5tnPfrb2+7dIQtpaTxCyPOy8XWYwfcdjNnle70Ns5pi1P2ZDPwPXWx5yewuDuPY/5ce8TeCVkYMC/6RlO+0YcFsDzMu2MpC1BB4NzY/rSArxKTGPKXUV0UH9uqBh15Q1Qm8PHTykM6fPyIeNBhtXsBuFWNiEMF/uC8EVQORNV4SGvNMxlZvT2yECIQE0kfkIBa3aJyIU0YKUzjvztloKqQWQpimpLZFqLEKL1aK0adW68+mIUEScLzYnAI+2AtU17UJDzTy5V0RU+hHnY7eMCNmhRZwvj9iWltNMrcuclrbemgXqROl2oBUlIfEuCG7C7K7h9I6dPqXDOJkBTiDlrGDCI7FYI4GaZOUc4MBXODWuAus4OP/QxzKK7RPBSZ/oab+BE7QIJp5coXdA+7jPNlXf06wnfEKf/m49c6y501Gv21U9kaM8xo8IRbRgubhMUd9brwbFswO0YtnJDeF3sLleTxUjNhlDA2MtNqQwOWFxrbF58ZXYPE7YP8G5SRuPYXVlVf4TjQM2AWPw3JedvR3vKRb2OjvzTcY64OTeTIoCJY6IauB6/Z56nPKNP9fvV6fub2nX8B29z4ndMqs/BMd3KsvuON9Z/T8anTl1Wuv061PQaHMoO/vadxGnrlO64vIr+Y75Kr6p3ijLwOOYMOa66HDgzotFpzo+NgLIrjwBWFYNbWvsOWO1mU4DnbKVxxzU8vOxV2ShzLEINU1cH/it8bYXLUG9RAU4riN6co/nHODRzt17MEBjocKeHiXex86d0T2nj2q4c04v/9xP15t+6kf0U7/2Zv3zf/kv9Imf+5m66VlPV2/PkoZdaZgLl8mSv6kbJhC9NIfWY3NpaJR2zOnFH/8yraZGq9yeSIEBki7rL2nt2GmNmTvVAMEaSxGk20ezkFPS+tqm/uLP38InmV3q97t65aterrn5HuttIP/AW1GDHjQaj5JOnljRb/zG7+DM36xz51Z0/fXX6Bu+8Wv1Qz/8PXrKLTep2+2hF1kNc27Qkwyw5QHKc1jcxgJVoMuJsoZr5I/Ufj7nNKOJGjYtf/nWv5LXbM65thO4hohQBKAWiNSGIDoPEbM0zdGhIv9z2lA5AP+xnpiSjcdC2FYODn2tsTn2mkYs9ETZFKOO14WUTjlQRCBDa1LUtMvPnj2rhx95WAdxdMePHdeIDaRP5VdccYXGOGTbkUqLsUCKQYg5QFasK8vJMKtvWK8tThE9SGSapgG/QdaFzVjTpqnxE9NXYzzWdVjLzWMkiVgE4xgKdCBCMXVyiUGkgtYiYPHRuZSzUqdbIVJHdurUuGn9LPgINw+2nSNs5ZixTnDmjmd8erxbgO2eTKGxLAvdTB+PeZqk/7aikKplsBYR8r+aJ6UpJG0LsZV2yjAtcHIG06K2fdSovoKKS4CLqNEWjnnbDiIYyUBy9jhrmOW3x9ubO+26GjPI82lSzldo0zUJUR7Y8VvEmoZKgXRbTgJ9IV13s16cZI0CkYIDWsFZPXLsqI7x/WeMoANHKibbdQ2NGxSkwbA3KJJ/aMvXwSv+aeuzy6rXTgce1N13360P8K3w/Xe+X/41DSu421XlgoYfOHB0AQRcFxbAGGXxKdeOyQZiDgfYwyGmlGSIABNwOsW2qfY4phRNx32aRlUuTqzefNjpDgYbXE2ua2Pdjn3AAmShsagGnNSNu7Awr26vqxGndC9Uw5C0FXrILrqAG/DGztLeAAAQAElEQVQpZHC2jvuIvKi9Q9/AqbsfK3tBmQN+OimrjzP3OLxR6HY7Nb9n727ddOONespTnqLLLrsMQ74u/4T8A/ffpwcfeED+CfcTJ07oGAbjKI7eP/l+6uRpHT58lGv6s5wKHq68qwYPHoAvj/08tPNLMbPppdMQG0gHgHMo2wBs6ova9g2GZKLCnBfG0jDuhoVagbIGKDNAFrUtcQEXIrQzP5U5V00TTxwFevDEWBdjhBZ34jwLV46MaxzSBNUYYlwvu+oKvfH7vkvf9cM/oE/5B5+ly2+4Rp2FvvzXvuywDe7S+AYOx7L/gnvN4NG9yU1sSqXNkW551jOUFvta46ZH6GQnsnb3F7XCN8fNtY0qC6SqGuCvNiYTAaPEYoIszzvf/35O5Wdqv9dcfZWe9tTbqA3Q4QTZihNT4cT/1re8Q9/2bd/BN/J/xRyN9QVf8Hl686/+vL7+G76GTc0cznUok/YakUIOtVvIOP2Y4Hp4cVSZqAmwKYsIFXTg5ptv1DNuu410ox0Li7rjPe+tNyIeX2BDQJNB7rYC7S4sUK2TFFERNAuhmCZnHauWBO8LgGqPpyoWvNVYjx1Ar8OZsNH2/5FgvbA9a1tEG9GHDJ58xzOY8hiRkGujU2yyHzrwkI4cPixv5r1+n/rUp2psu4Wz89qRg8kCNW8GKGtYL03ll0w7ABI84MnQvuTI7cxKjbfahAI+wpqHXZF5CxGKHM1IzooLOrMdWiTQ/VQkFonpATl3lIEIU0KiRYx3rMOHDtWDzIjbgxF20Actr/EJa8u2oLBJabALtp2z2H1qalfcVQWPAZp1ImpcYCfaW5VSMba9zhekCJCm0GK0+TbdvoMoWnL1TVYR4UgkeOJRoGmYdRXR4hQY3Q5Go0YGpw0WtKEOxgXbwPQuhFJFUUCukEIQU6E/xyJ2ulDsdpoGskrURYSYnwptVYjGJIkV/EsVkicPpdhkonwaf/DoIS3jkCYpJJy47bL/w5Axi8DOfYTCrq+tchI4J3/TXeG77rmzZ3Bmx9ipHtSBBw/o3vvuxZl/sH5vWVlZkU+sQc/b+SR7yacquzsF2b925R+Ws0Gy044IOR0BNSAiFNGCCDTZypvOGCXzAmvgeYwSDjk5+4TuK21/q7aDlgKFnVQefcOQctY81+JQlek1GC/TmkBjyM7UtGaOfMzJ3s57nav3VU5GloXzQzZELvOJWuhFSOpA179CZqduZ97rddTpZC0uLnDtfrWecvPNes5HPldPvfUWzXM9fw65HuMK/sixY/WayxsKG4FgQ9Ofm9dl+/ZrmT7v/MAHtEZ/vmUYwc8YZ+J4hFG5GCwDf3KoMBlifHB8XMePgQnQjnUiBWYOKFUDSasNBYmUqXEQscF5Ud6wwSsucxqDVRi3WzmuQLljlz0RRFhiUywmwe0M05LHjHps+lZ60pBF5m/l/gtuc5xOF/jk8dRn3KYup/NxhltACTLgef0E47S6G4KyqHXTesZU+7YY8PJUozGieRDDHGhj2u+9ap/2XnOlNtATJKiAMAd1rfO5xLohy8MQRR6e+6FpfVp9KnLF+++8s0VV6Nkf+Wz59sXG0/jjIZRLX7/923+gr//6N+hP/vhPZZ388q/4Er3pTd+mpz/9FnR5RPsGABeZi9D2Z34FVT1uaOe4wD8AdjAOMe5KinUZJObmevLvTI+4hcrYjsMHj3DF/wA1kKazCPoCyLWPaUCrINioEBL1tVhx/h9lZDQLHrNBIJoPQwLBECAZ5PmRx+sJovBxnsKsbfAZy3/1rSEtaMmTDkSEeCrUcveppMT4glhi5EU6t7yiI0eO1h9gtW159nOezU3F81jHi6p6IvRLZSsNVUqmZZQ38EslZQWuG/kKxwel4s7pIyIkgK5USDpmdGzYREgAhfBb+YI344DuJtQVUTvjlnyjCTZhhN0q2DFzYdziV/LYkoI4IiuCNJBNE/o0VoO+Nqxl26LjR4+qkB5jVxwbokiNHbppoxsCn0aqsag0UBbUVSBd64jd1tVRQv5XyFh+W7GbmwkgAf8PPLE1BqciQiklRQAI3OmcknJKSkxCTo6pA0+EiFDEeUi0iQhqpvKOVGV7Dud9hCvxR44c0SrK3rgckCFBjxaeVF+/DjmZrnIVvbK6qjWugP0XyZa5Wj+O03nwwAH5h0GOHz9eneO1117Lon+q5ufnoKDKSzK9iJpWCEYAP0yeJ3OCYhQrPGUp0ze4AiJCGedXIec65ohQmtKzEsyIOd1AY2QHjsEZwLNvEXwi3+BzgK/KnfaNgWkPwVvnlO5Nx+Lioua4+oYdecxjrtTtlDf5pu1YYlGjeBMUe8gGyA5zyGLxD8CsnFutGxynTctX9u7bdEQwrzmneurv9XvqA91ejyv4vvxrK3v53nbzU2/Vx730pXrpy1+uF370R+vZz3mObvuIZ+qmW27RtTfcoKuvu077r7hSe/bu0+LSDt1z3/267/77q1EfstD8acA8jbyIL4LqxMEZswC3gB31GJgwzgmxeTUUFuAMLEtDYRFatgZtC7WcOre3XLZV/a0nPU9MiQz+eYQI5odNnFXL+jqHgx8xZs9FodAQEUoSDku2pRXsUBNjCBEcV5DJVtAlQrgGQk0n1F2c15XXXs3JfFMDHHpj+cGcY39zTKy9C0kE2aj6C5oa+huhT/fcfa9YAuh3R7c9/RlclXdYo2N5fnq9Bf3F/3q7fvgHf5obnFPqcXv0mi//Er3uda/Rrj0LUkwUYWoGXRDc2wUFT5Cpc4qOO74QFdr08cxn3qZOysqRdPbsOfl3qzvc4llnIgI+ZpAUaZq+gFCQmwHJSzxbtZeo+1CKIqAEWG+XuSIfIGclbB/FjGZqNshoBhdSj2AMtPdc+u9LHD16TF7Xz2Xz/ZKXfJyuuPxyNcjKPwNjXfNcua8LqNCR9dFr5OI6y9g9Gz8ixIOFUaVpfNM2zNLGNw3fXjqdmAe3PQ/QEOsAnfLaNk9j6yQ20fiCekQo5azMYS5hVwvyEBA5EWU5NCii+xxiH49xW2vbbz68uZxgQ5yW+2G9NdDWNDBUdBYO6Z/EtPTCyHzMqp2e1bpslp7FKSIpImreyIXOZlAL/56/ovLfjiGCcQARxPAdKRQRpLY/zifmCcBURWRFRAvgJyCirUuJ44tC3qH6PwB5+PBxHTl1RgNL0hMbUkzxA1oNhmmAMzu3fFbrxGdZEL72PcLVr6/R77//Ab33ve+Vr538Z0Rf8rEv0ate9Sr59yszCuP2nuCUksK0eUWQoLDQZ4G+YyuEFR5dk6gOv9QGUBURyinLRiNDN8NrRMghFEQh06jtnaeoKuPGpjb5TrbJJmTIxmXENXuD8yoo4WB9Q96QeEwRSfM48pSTGhTZi8CKbEfv6zQ6kPtNqR2H8zNltXNcXVvBsC1XWF9fxcFuamNjTUNOyxNOvoW9uNk1/z1Oi30cTR+H3sOhd7tddTGG83ML2rFzl6678SbdetszdNuznqWbn/p0XX/zrboaZ77vqiu1a99lWuBKuUO7jdFY9z3wkI5xnTthPA2L1t6gwH+xc2bRFcrpurI6k3OxzDFADFQVEJrrKlDXUDeDCbQa+G+IXW9ClrPBeQPNqzhc5/yjAJrby1rkv9n3HJ9HIkKe84B0B3latp67FT4FuYxqanhIhHU8FUUizwDCCMTVyzsGXITv0lZcVJ2/m2QaZDcl49PVHoz6OvPhn5L2XMz15zkZNfXnHgIKEfWNiEoFXvRQED9nL+ZojJPxf2YicM379TderxKbijSUw2iU9RM//gtce+LIoe1Nn/9u+u69CyppoAZc/+9nwZVAjqIcAgJIShH68ILbTQGaUoHtIn8C6HXZaPjGDh2zHajroq6NUEQ8TneBiKcwxTL6jMeZnri7ClOcDzeKiNp0gFNa47CCZBiDJy1TTizXhwJFuDRgV1gPgwF2hNu9DWygr9Y/8rnP1dLSYtU3r/8Rm0bHXjeIyaIiKrJcUJt2nlkH9CSvHTqHD8n4ro8U8mZTU34bbKP1yPlEnfEjgijkXz0bs75z7iqUhHuDkKmoBmZJmmWJvSYadMwxZJVzArpSoi31EcgBgFspmFdlxiU140ai3dkzZ7TObeGAW9kxMpwMR5pwSCocGArzX4ZjNei+PD7TA4TMPJceh2oI+V/yGMIFcAnjDW0Mxr0QWBfUw5mR/9+BOnaGE4iDSBGhnJJSykoZmKZzpiwMYIJjwSXnU1aAQ0NZuCs4t0OHj+jhw4d0FgfnnVnq9iTwChNJAl1gRjB2DQ7C/znK5mBdZ86c0hm+px/g2/gDDz6g+zgV3n3XXfXb0RVXXqHnPe95eo5Pk3xTu+mmm+oPe4WklEK58gmv5rGmk2aBaZWVbJYPRU02KMSY791eJB5Hl9OIDZ2dn6/hU5rSiBbfjXw6HKFkPumMWMADvoVvDtb4Tr7CZmSVXfWGGpzTiMVnZ+2/ozzkdO2/1DbPtbf7GqGsA5TVjtx47qePo/dpyE7X/fdwpt1eT+YnIuC/1O/svgVYQ+nXuQXYxACsI9+h+UHpxyhnRNQ2PRx6j/amNYMO4+vST7ffU5fr9rmlRe3Yu0e7L9urXcDS7t1a4ETe41tll88BudPV6eUznNDv1fK5ZflboJ2vF0WD823or2GshuKrcDUSZcUxUEiLuKkLqmHdTuTxe9EbGtczMQVtsGxLTTv1aIg6Z7wZ36Nr/3ZKbPyakBzv2rOnxh6/nYA1I6F3DUbvFLdFlQNwzabx0W5tAeVOV5ztr63CoogG2F5JmnZyH8R7L9+vsTvuYggtJ/Ank5HWuLGhGuRHPxFtjeVqPVs+s8yJu68F9HDf/r1SmtCoUcpJb/urt+mO2z+opAXdeMNN+uY3fKN278GZNAMFeAbFWKJfmQ/mVVtQ9OQCeG4b27HRbRkk/6625bu4Y1HdfhfqTUU8x+nc+pLifMOIUETU+tkL6iT9ngHZ6eOSafJxImMZzAtoCfozILv1tCg1W+DBm601375hS1p9CTWUS7QHikJlGquGUt/bXxMOALYJQ2zFXq/J3btkm2Qb4rnzHHqdOG5st7CbbmO5wK1cPltbdqymnVJSZtPpdd9hQ1+BfETIdR0OLDllRR1jkT9z+oeObV+64LvOTt24OXXkEB6SE0DE+Yx5o6jeCM7xqc7tU6UbqjLy+Bm2+RTtHLe8S7aD53DmI+yY/cAQuzYeDzXioNLCSL6C9/g8do+3sU1h7TW2Q8jDPAb90YXZmAL6g766r7aAWp423b5TG/0NvCHsjp4QZFE9PjweN1WYFuAMxCSQVmQpGE4CIhQIwwoUEWoDcQGM3xbIVdgSiWJfodgQNKSHCPc0J5SHjxzSg48c0vEzZ7WJswtoGy8iKZSUUwtSozGKa+fka2afYP1DWQ8eeECPPPyI7ueK138FbdfuPfqYj3mJXv6yl+uqq66qE7/OKThDjW6VcpYnMsGYQdsDCBGhiERpQYpSby9ktwAAEABJREFURPBSVf4qd/huUAorSoAXEdXpjHDGTR2oBLJfgGRcLxYrohfehp0qJ/BNwL9eVqDlujEL24tzg2/O3X6fa+tFCdre9XoXP2bxWiG7vZ4WFhZk5c8eiwEZVafOwqtjI+86wbpp+7rbnyMMvgFxP74WG+PQGxQ7IuRNQK/Xr4vLJ/R2szDHNf+8fA3vhRzQrUCfXXB78Gkn70XvchjWkF3xkSPH6p+THCKTCTtpy8B8TOjPecvR/Rb6Nggn3ZZN2IEbxmxwmjbN4rPBdr0npG1XqC9y2QzI8EzLjKi/m2Dd9hKYx8HkXlfrueBUJWyEeqmjhP6c41OQCAlgiiQclh2T2wWTFiRqvJUGRSJnKDXWJUKhLFGbiP05acKa8e+lm/YIY1fYQC0vn1aBB6vqDFpx0Zqn9os+eL42uMnp9Tqybu1gPKI9pGv799zxLpVYVnduVf/gH35a/UaeUlANERnkYVVgFdRMUG4Mg55UMJ0WPIaCEAtjauMCNcHLGB3tam5pHjl7xI3WWO9icBGhiBbOd9fSEzpnsP5Aheq2vL5nL9MgHQAIFz30T30DuHo70GPbrxhxrW9xjTNChiM4X2FzPnZdQHbGI/ZE26C4PbiVR3BnfEaEhjgy3+B5nq7hE+Icm27boNmadpsJNsNrxziec8cVh1Nrw/grDutL0BM6l1JW7nTlOJLT6CsOvNbDZ6QEs0W1rQp4oXluoHbu2qVur1ftoODTPiHlpAzQQMG/rTjalMemlHm6EnSLeVACM4ACmQK9ojG62him/BbiCbbSdrIgy4ZNyubmOo58CIywGbYdY7hrVBhbC407FawJ5uVEQ1tBq8zAemWEKRTH9CvHFSABmUT0N/cUSP1NAGQe7ylVpCijYwRtYbeQEBQtKQsiqv0oIikilJgYEpIrSZegHIVInZ7E5PkH2E6y43/goYd0H3Dg8GGd8WlRyNj4VXD0XiTWrhomZOwJY/flq+N1royXOf0deOhB3XXXB+W/duTfP1zgSvgFL3iBPv3TPl0v5xvv05/+dPnXra6+5ur6qzXesfpXurwR8OnX35E9YREhHplvK2FE6OLg8pyzOjjLHkrbxUi3+JYPisekm1ZBMdyWEkfw3sj9GkYsvgFj2GBHbiO5gQI2nFILDm3MJmbI6XtI3JDfsXNn5ccLc4RDHKK8DXLIOVXDakfegZ+EvHKCr9xRpFTbuK6Pk+11e+rBqyGDW5DrAPqm5w2CjcEQ2s43bCgiYjq+Pg69j4Hs1z84Mceu2X94wvRyZDVcdRnfcVIoJ/rvdpWRjSERb2Isjh0/wel8Rd5IeP4mOHUbkzGnwxE76DHOZYxMxoxtDB+OXd+AV5Cjx1uQRVU2dKHAf+NyA+XOG0RwDAqolrxTFP4dPe7d4I3OHCfakY0E3iDg33NWkPXyqVMSV8IUq/AqITVAQZ4zCAorUNbGItXWgq0WCvHFT4AXss5ie1QlwkJq5JxUWEvGAEk10I9mmSCV/BKBlvAcQUzbtFUe6FnWTU+5Xvsu36Gbb71an/nZn4TOJKFmEviqIaBqqBleLa/B/FUDSckTP26zHeA/2lZm2xBJihwqHaluXODVehIRighJLUSEeAQFBVJxXOClgO90C1TXhz5Z0x5KkDcQPeppkE8DLfNBC8kdVCCptlUBp0BLBOM01A/RgQ103zPitlTxGB/OqNc2oHkVV3E/ZCLAg9DKyqpOnjyp5z73ubrlllsq+7YXXkO1T3BrG/p23uVj+rWNGdK3ccfogh1+yx90oZ1yVqQsXpJmZaGEjN1Jg8wMhboAN2F7Us4qrEnRp22k+7Mdm7CWG/rXLEDOycIrpUwX+BJnEEKgXxEBVVWYYO98qzmexmVKp6GfQtmAz5PD0Sb2ZaDxZIgjB7ApI+yJxx1ygDi4jdvAm/lqy6kjX8fBeDwu805pjcqWTlACiQC3AnOAuhUiKmYPTKuyvEVa/3cF8z1VvDoOKSIqFGJfIzUpqWHCmtzTWEnn1jb1yOFj+uC99+veBx/SI0eP69z6piaRqGdJhGRFF/kUWZm4IOgxjmGD0+o6Dt9XK8tnTvM9/BAn8ft07z136xQKbWX2d/FXvOKVnBBu0969l8lOzI5trj9X0yJMUF47tA0c6jrfmjyZnpgQ/6IF0KoTtvK4f+cj2rqM0ho6KLCV1kpCjSLCaDKtwsS7vEGRJ5xERzhQ/7Car4bWue7e4LSzgSO386o48DRmBz1ip+6NRk5Z/S4yo3wwGGoMjYIyii48HkOGDxEiQs4bck5KyMwOo4dz7eHI7dT7nKBdHsF8QceOc0Bf3tAMuekYId8R/ZvniLjAofe5Wp+fn+fb/Xx17DNaE/AnGIYxsdsVFlrQd6QEV0mBfM5wnfvIwcPaZAzuo2FRFQPtnPb4J4yxYfHVmPICHcvPC7lh51yY/4I8t4B6y5hOWHSsqW11szLHBmqJ/G6BTH2cmybqfFV6LNhZ7HpDxfkwX4W56vR76nNqmTAG006URUTV69MnjouJZQw259vYAEcO09iRHYqLWqglbfIS76DjGeSUIVxkWXp4NWb+gwxsKPh3IQmXRC2yvI1T1NS1MPbc1HZtfQOdl7/8ZfrO7/wO/fN//i264cYr1ZRNydfqHiy0A6hJqfp39wtDZHjajD60EFvoxbS3cpSjew00J+hM7aMIDMrlQKYy4vwMXN7CzEi7pi259Nv1hkvXbisFyT3athi21cBaUTDlQ26vBmzeyam1eTSCY+Na9m7n+ZogZ+ddPoOI0Jh14992uf766/X85z+/rs0xdsJtPDdbbYqYl8JpdSLXTYzDXE6AMWt3YiC9vY3XcEpJBrPU0jJ/IgtBZOmyQix4Mb6mwbUT9L3Zti4L+RZXMpUKtBOQAFEQiZcTaoP58RgdF3TaVZWGGtZMkXn3AWjCIcBgmzbmgDDisDTa3FSDTZtQl+jblIUcw+kCFcCsV76cbjPuonYe5Gsb1xko9bhmkIoLDVREBA0BxwBF/3c8Fqo5rXFIkYAMOAYYFRmJiQlOZyV3NOD0cWZlTQcOHdE9Dz7CSfyQjp46q7MbQw2t1EhogNMboVBjBF7EBgBHHtFh0iQrm3eSK+dWtMqV/NEjR+pJ/Pbbb9c9d99dDeMLOY3770U//6M+SldfdY3mOKGLYJlPcB5WXIPzFEO3aMhEr3MVN9gcqGGSXR4RimihUFYVCecREXUzYOetMKaUclJEyDguiQiJB1WpZXZKDQtlhCMrnL4n7BgHOPABmwh/KnC5nZn7rriMfQRPTne7PU2Q22jIAmTxVbWBdhen3O316nVWYrGJkOg3c+vhvskqItTBiFfIWeY55SzjR4RRNIQnj32T6/4RBsXgDdPIf3SDfiNSbdejP28G5vp9zfE9fH4KfTZHwRxN4G3M3CGiVv1p5/KcuYFR1pAJPnnyNN/Qz2rAhsbzOGSxDdlI+O/SF7dFRg0DbJinhrTLTdebnALhtq6pc1bAuxAeq5xZ2IYLczLM2m6lSczKaOHcVj9k9OEGSxm/og4bKsvP40iilHWDuteN2rnTy0JR9Hj9mEYFGKF1xTW/glaBllgrTquGoD6oaaEtijoeUVoMDSnaeXOraYgAH6jZkCLaNubZuuM//9swN14np0+dkUS96ArGu72sT/iEV+plL/8YdXKjSP4vUAEMbtBPFBDBV0kkEikDnZDzE9QbnH5sML4hgTKLZ2nnpUDvNlnHmxsDlcZlSUuLi0oJXgszW0EEOuQtGUc1OLUdXNjmQxEXwvk6px4b6E6epwroMKK6ALmw1tdW15h++EmMJVqImPHb1LqGtqU0tI1tIGzDRLOfYPf/fLawsKgNDjtDTtultmHMdFpgxGA7M8S2eP3VU6vLjQcfEJYg73Vm3CATkjI2o35WgyeyWw8c17TxG9on6hNtcsqKlKQIuU4hZeySQZIVRg4RIQERodYmJbKUSQolibdt9pCx2CaNsTENGzT31aCHDfIo8O/0GDtWsBkVcN4NYxxjX0bAhPaFDc8IW1OgEbQp+JgCzxPszpi62UaJqsqfuaj6iGyMzyTyIEv6JKFCOYOrXOr/+uDRehCzmHQVLNKIlJVylnKSr5BOnT6jBzh933Xvfbr7gfv18KHDOnX2HHVSEx3l3pwCYzdEqGdXVrSOMo64fvWuTky0J81OZsjJcZXT7MrKOR3gSt4/pf7ud79bhw8f0e5du/WKV75Sr371q3X9dddrZqQKwrfgrXgF3kzLsSEiwbXktBVlg9O5cRVSRFSQgxs7nkJiXN1eVzkzRsoSdMLKS9qKZnouI1tpOz/mxOkFZBigVEMMjmM7Ni+qCUplB25wufmxAe127QxbHt1Hop8ejrWHI/eJ298vXea+Osiw0+niODGi8BwRSikDacqHaqC4xnaU/p7ov4h3lO/aR48elb+7zfofofgTFkhEqMOGrNvtqc/pfI7vcdWpE89zUq+yBsdjnHiRRCUv8+tUHRu0VlbXdfCRQ1rFeHku3Y/Ha5mMcPBuOwGvQRbtPDUqLLjiOWTuWrJFbZ46yso2cF9/FxARNpeX7LoaBGr6yGphabHiRWpH4rfh3NmzYAh90wWBKaz5WVwz05fbQUzFRmVadgFeRaACRyrAJxcX9XpdiUSD3DrdjuygnWcIasOMSlJEKFzIINzu8sv3q6G/CZu8g2zIC3QjUl0Hrp+b76rTDSWcORorB0tmlnZ+Bu5lO8zKLx2bC8Olay8u9X8qYr3WtMkVV1yuQmfWL00LnbfuqAYjGmrmSb8gKYMbzGKnZ1DpuyMXXAqBclevra0jV2eQ1CXxipgK4EIeI4JT6VgPPXRAV1xxhfZedpk22JR7M+N1Ncaeep7dB9ThtdBPkU+utZ61ZpzKpxEMhRcNZmURoYTNqUA6Ilo+wLFQK15Nq/IiQsZxRwSp6bM9TVGZrWfKQ1Hp2764jwhKABHsyEccMOzIRzjksW0L+lfozwAKDwyTH+IbfDCogC0Z4txHOPQZ2K54/o3XsBEoW3alUQPdCTbH44FgfSr9lnQtdr4FkS9bkCo2rwgznhQR5NonIqb5aAu2vYsHsh0YxLbq/6PJokA5zgNsqaEscB52AqfOLuvAI4d199336b4HHtTBw4d0gm+Da1ylj9kx24lPIquAj1xRsEb+7nPo0EEdPnJIm8NNdTL0OcmK3diI7yH+wydnTp7QgQcf0Pvf/z7g/VrjpH/jdTfo0z7l0/QxL/oYXX7ZFZrD0fl6OSGRQHGggvAbcjxF8iahgXthVBG3Mk4546wiWpkH4wDzkk9VOOo73DR0O131+r3aftpUEVHbWXEmOMKGBeOd4cjXPoxhyIl87P+YZLBWf3Ld10DG9VTCKo54LJ8qbDRzp28uNUG4if4iZYV5xalm5ztJkzLWxJLvZPXn56piBsQ6qaMMJNpIlgSA8XUfY/gabGzWv+q2yQZmxOZiHUe7fGpZR44clTdHPnltMFdDLwnVXk0AABAASURBVAiuAa3wInQYs/9wjJ36/EJffSB34Yu+vCA896AhBzYQCvgviqA+OhiSRsts4s4CPt0NvWlDLgUFmFhOQEPafVkmDXNvKJR5TBBgJTWapYNxC9kYCgMr6IlcBgMFGWwHFABeqAWP6vpERI1FFBEK6wPQFn7ob/e3vVWQMRApMT87d+zUCt/2UH8pQvZ5O7g5WuN75xD5J+ZHBEcGkqq4TgCVViHhSsBXtB67ZbZpY4bhG2GUfLPleIzTFXMdlB154CHtYF0k5GWaSFGRO/VvAlgw5r2okSBa+NCFpNo0+QaEbq+np9xwkwo0x+NGd33wXjEtiBWuIhQJxmKiBL4IwQk8miwWODhQppopmaYbNcxDQwHskAYtWqDpRQ8VaqEQt7yDO8MqohSwPIBufx4dPsYaGlKeNT+/qNuefpsCEu1aIKHtIEKbj0gK/lVZwF9lzAzCJ0gXPHSrCgEvAM3E4BURFc9vAwMGAUwygW61QF7IWmgw9O2s3IUhGAOLWIaAh6AXk7wUmE//L4dnzpyR/27G2XNnFTkJspW6SZkn5wt9u1dBrxjotwDWHdPRNEzs2Dyx5COC5gAEAlAkpQR9OQQv0nRSppPSoBemadsT2J2gzwjjgbrtaejXfWZsrv+GRc5ZM7TGfcOoeZzx4lgKRIKlo95tRTDlYCzBaMfYDm9YCzHORGOcf0HvBf4IXzLA1oy5EZ1wSBxSN8ahGxpsRlPauRDjSJqOqSTBZgXRtxhnEAe8GcCSwyx2+v9KYDyysCvzgXowE4WBDjD6p84s64GHDuru+x7EiT+koydOa2V1A6cTSikrgRuRlB0rSchxxE5qY31DZ2l7+CDfv++/X6dx/J6ggob7W/Hy8lkdOnRIDzzwgN73vvfJ/5GAvw0/7/nP0yd90ifraU97unbu3KE5To7uJ+R/Et1oFqxopmdooOty485xdWxagaKmKbhuOxRnQtALzXB8srFDzyhjCsZCvRVvthscMi6fPgdc9Tg99G6RshHKVHeQOFGXTzC4bjex4qGMQxyojUBA0wrfw5B2UHynZ307jqBDwONxfa/bw3aPlTHSXdLOm7eIgFxh8zDQmeUzOnbsWAX/kYkBPKSc5fEbJuzmT58+VWV9ko2T60fwM2aRux/PXw9+fBLrIzf/MFx/bl61H2Rnw+STtfXD8qRCKWUpWBwKrgAHOn3mNJuWgbxwh8jC8+/0hD5msmicBhoWmul5k9Cwuhpk1LAQC+WFfI2ZywLo7yhEhFgQj+4dpaGmLYfX/ZwQxzk06bSlduZITgO+621wOmsRdUlSLm3HCFEQ/Z6AOWEB2UF3MUTB+ttcXtHy0RM6wQ3I8YcPaeXEGR0/cEh3f+AD6rARm6CmkxQaYZGi39HcriXRVBcGU295dCqBH+D7h0jFHAbwgTs/yClwAAcQJO/5lljMlAjDJzHn6khyPdH/zmMmgEr2UnSoa4tDQz5d3f7u22W9yej1tddcW/+CoWUX8CnjAlV3mJNZXq4TIaSIAJ4835CrZHRRcJ8XFBnxggLhdyYa4QQbNkkToDFPF+C0jSLMU1DjfJHXpNfm+9//fvm3dCJii2djgMgTSrU8hAHYxiN5uajF9Lth/fgkPGb9TwDzHhHQBFIo5URaIqeIgFzZRq+lBYlaZhzbqpxyxdUs0JFxIkKuyznLv+bY63blNhGhCWu+5WHSprnRNC8T7KJj+wTjaFtIqeXNtAUHjo1v2+pbCIPTlpfbmobzE8Y5oT/TpRkPY0L+zhfbFxOCZ9vlQrrUsqYde80XpW18/D1PBvwZiPx4NbFjKaz+0riAoZAfbI50/OQZPXDgEd113wE9cuSEVjZGKolJ6vQVnZ5EmoQCfOSgAo0JOyc7av/w1TrfrFc4sa3yPfzQgYd1+JGDspF3+YMHHtSdd76f08BdOPI79cD9D2quN6+P+eiP0as+/hNkI+Mdnk/L5moLUA6hJnJgUhx5IlXTRQVGDFY8O6iIkAxqg+sanIeVvMGB5JSVUcCIAC2UIkkhGYxrqPgoiBdbBZTQfdo5WdEadoITnLfzBUc24WSK1srt7LA2cfxNaRSR1e115Z/K73Xn6KujxL8eV+xWXo8hGEeGly6OfmFhodIwjwsL8/IGpYdTb/j2vYGjOH3ylPyHcw4+9Ii8mz985LBOUbbMrt6/FhcRnGLmtXNpJ7BLndzV8vI5HTt6nBuTlUo7pZDAC8bd5wTU7fbUYW4X+E7Xw7GnlNUg0002LJ5bEQKeBb6IG+Z8xNiXcTjnmOcxRizQgTEnSsPEmwagUFYaFo2BtGUjQsMcFMpItnOHEOjOWaWIGhcKDDXzd/YyLwYYYI5qKift3r1ba8z3oDo9KTO2OdaDT+Yb3JDU5UUTz+t2QKioDoQwNE6P2IAV5KiNiR654x798a/+jn7mjT+g73ntN+hNX/p1+pbP/0q94R99JfHr9C2f9+X6li98rY69917tST1N1gcacaOzipzn9uzWrsv3IUU6fYynyj6kAJ75zGcoJ3Reofu5bTt+/CTz0GjCDYrQWZiUA6hEvBlQbAFF9aFcpmFwuhY+uRe0hLxE/zIN52s6JGK/l9HZt7/tbej/nNY5INxyy63av38/m8ehLqUXqEtb7oQcoOI+Km3nP3yIgJabM3Xu+zy4sAU7GDuWUvtDJsTF+FVHGpDIkJ61paA+iXnwiTxjj/z/yTsfaepkWSOeN7dx7DVph9Rgl7wuJ9gkOzHXFXSqgF+Yv6am6Y8nIlRpVrmGIgBBH21xSqQ1Dc4X+BZlBZ12fy4L+IkIOTT0YbCOFGh0OlkTdHiFz6o7duxArSktRcYxb6AwL7SEpwa+zaP9wYgDUbGDxxELnoM2Qb+2gwG62xrcZsJt1Qh7OsbONm6Dno4Zu/EE3QKvwh6bJ9NyH5aTywsbKxSbqoLPgnA5D4U+DSrFWkjF/xWPJ6+Fyi4TU2C/ILwxE+HF4m+gd911LyfmAzp2/AQLaCBstCYsiCZxtQoUQIGiAgVIwBjBDrj+WOcbj39gY8Mxi8/XIWurq9Xx3HXXXXovp/D33nGH3scO1A7d/xvQrp279PKXvUwf95KX6uqrrpYVOoIpyol+UQg0wbplgFU5LuIfk9CgAKTqcIrTlHVxhqZhBeuwOAIlNEKhzrgBkZyyfHLt9XFg7CQTfUWE0dADYwFTfFLuTcX0UeIxyjh2jCKNRmONue6xglmRApwGJ2UFHOAEvbBTDvXn5rhlmKPPnlJKigjirJwy6YQuNnLvPU7J/obtOCJqm0S8iTyXl0/rKE774Ycfkj9N+G/TP0T64MGDyPeIjhw5omW+1/pPvNownFlerj+c5t8V3es/ArO0xPftFa7dD8v/qcom3/lLHaPUQQbzXGH2ceL+bu4NRAc5RiROG2N5nP6coZQU8NxE4nOAmB9pnZPoGW5avNkpyKUwfsuj/uwAi27CVViDzFzXsOAKMhJQkGqER602lDY6/zYGhTzny/6OUtt4mCV37d2jIYZ5xFiEHDtNqM86GaD365wozb2mw3N0HqBg40M7yyUi9Pa3/JX+5Ru+Q9/2mq/RL3z7D+otv/I7uvcP/kIn//pOxX3H1HnwFHBS5a7DKvce1b51af+4q/kx9gn9GnEtvnv/Xs3tXFKTHkdGdO014bm5/sbrdOXVV2uIDp85c0533PE+9LPLUBpmBrrgblHalg4KDUQf2sM4LY/21/W2EaxUnJ+B1KBDAvmtb3mrHmSj0WddIGK96hM/XhnHUddQupiLgHcBpqMaasp4hlry6FeBzAweXfsYJRAuZoiYHkEiEQ3rYQLvRZU/XTwR4FTJgl5j552GgmmRnK8/iDqPTRkrIa+GckNBV4rXFu1qTHqrHJwCNC4zgAspeAjlnCtUflIoKiRFJNGrIkJe55m1nlNSShnAHiF/92M7NsbOFfqlgcIv0m3fLf8JGs67f9v6brdX56DAh+2J7WwzpVfgs8DjBOc9wjk3zaiO1WUFfBoqQy/BC7NJFl3EQduuirih3cT21oDeTrArk2pjxvXaHtY8LLgsdR4a6ov7NG0qg/UaxAV+QHLKEf20zVLNPcZrpiSPF08l9BgU/maKC50USJkP8UKedbBFRd5N+ofa7rn3Ph146GEtnzunTU4LExscBKtIPEkKxAA4DsrkwOx6cU4QzgRBF4TlSRoyUUOcu6/bhzg1nyI/+IEPchr/YD1J+hS5wvdxfxv6pE96tV7wghdq1+7dcANRaEairzoJhTJzTjmPUw3Me4IcG6wI1UnAb4K/sCIQZ06yERCjnR+3kUIZBe/2uuphIDrg5MTYxGTSH52R4qEj47f0nVGV14S+J+DZAPpUOmGnUxWG8Re+dzfEVRYsgIGdJf31+3Py9+9ut6dIWYrwI6UgDkeVJ49ZhAx/ESHz2OHUNWQuzp5d1tFjR3Xo8EE9ggO3Qz908BGtMFf7L7tMH/GsZ+ljP/Zj9cIXvbCmb3rKTdqBYd/gm/6RY0d05swppRzas2d3/UMQZ3H6dv6eB891w5i8oOf8A3BsPBYWltTDsQeyoQoj1QjxCtXhMIW8IqvIEDiDEZ9eVrXKhmPM+MfowZgF1iAD68SYU2NDWQOBhkVVwLGc6gpivOcf5AxVbcGs5rHKZ/V/k3FAzEAkxzNwHs7IVhnA406cecMcTtAJCyez+59PHaXBWD6dt3i0ow1PpUaOJ5SZ3wzC2rHT+sUf+gl9/9d9s27/zT/UzhMbum1+n563+1q98LIb9bwdV+nZc5cD+/Ws+cv1EUtX69m7r9H1vZ1asCPnFmSD08raeFO7rtyv3kJf50OQNDBf7p3+RL+KxJO0tHNRz3n+bRpONlm1of/+3/+nVlbW2UAuTNsR+Sl+fbjAOlYLIqZjpZwB5ISsahmyFN/n5V99wyEiZfW6c5z0Qn/4+3+sTu6yKV3XU269Th/94hfK8rZeRkgmKQenTQcwuy1QWJGMcBFQZXFUoKrFd89kHuuZItkiVRRo1NivcGlBDRrnqmrbfmwBuu91VGC4VIzzr4iWkDflhw4drM5NxqMNBDlJ0oLHZQxPs5BImCbRhQ+4QfsI3tuhltVWatDZ4rwBnMyciLVOVoFOG1jxmtn2BqeoQjfBXDom6Sei7cP0nPfc+EDnzVdEUuvIGz49jJGJZePGyAnbACWxB0Xo0zL6sF2wI+9kNhTYigmHxMZOHCjwPOFgMMK3VOBWbIRvGdupQ888TEyDdjKg1aUy3dIvlBUEVogRqmpMfaEMJniKLB09XmhJgQvSY6Wpetznw6+sIlNB6CWmPKSs1OnWk9WJUyd1/4MP6n6uvk+ePq0BwhgjtK0fukGYEwbfMGAPOgIiTFKkJJGsk019oACJCRBhc3NDy3xHXeZ77rlzy3yL28CZnNHBRx7RwYcf0ZHDR3SW67NbbrlFr3zlK/XsZz8HR74H5zGvlDO8tny6TwNdq8bQdtzQ34QT3tATySSOgQlkFJcKAAAQAElEQVQ3C8wOhmiuKlAHOlaoyqMXBW0jwlkleM+WQfIYAuMwwXBMZGXwGEFV4V99aOv+nHd9lUUtE+0oNXMYcSsaBGChkdvJwqa3zGahhzPP7HxFdxSZvAqJZICnHFkpkiLgj9gIDfPgk+45nO7p0yfl/1DmyNHD9X+LsyM3nzdcf51e8YqX6aUvfRkyfLauue5a7dm7V7tw2JddfpmuuPIKXXX1VdWBr6+v6RhO/ey5s/Kp+2pOZIsLS8zLWR09ekxegIE8crenzCm9h0Of46rffEcKCYgclUdemu3mi5ml3TobjlU+rdS5wHGPDXboxIX5snwcIyDkg9yYv1pWZVmpUEWMUYwKJlwUSMoLj0YUlG1A8m/jcRf0KiWoxxSI/JB1NTMs5aTFHUtKyKWgAwF0qFzMPc03CbmeVkMZRZV1hlSHYeMVEZSFzj5yVP/6O39Af/hTv6J9J0d6Zn+fnt6/jBN3Tzs3Qzs2inZyAt+xXrR7ENo1kPqDRovjLF/nNxi4US4445HWNdL1t92i1E0y+YiQ/4mbggpycInrq1TVn+vqVa/+OHXnErdvjd59+/t04MGDnHCoZwyFtgyhnRfPg0l8yBC0CGQhRepozFq5774Duv/+h1WarIiu2mBJzSAr5Xm986/v0Afef09dz4PRuj75U1+hK6+6QoLkDNO6IjYAbUxpGKp4K8fFyGqDl6TBucJrBiSf+AG5IAxDJUyL2E6bfIPzaJiTQlyaItABYhSmTVekljmS9Yng1mskb6zvv/9++XDjdU+xStNUMF7wSkAVJLSdNx/FhGsGsqTpjWKYBZdsTdtuNaxBxxWfajdJKSkxJ5GyvJ5TTrJ8ZnB+eAyADTg9QJU3tARx05tgp8bYXh+mXBk08kFhYXERO7NQx1Y39uB5jbBcVKBlwIDKZZ6yhkNRAQTdLjcv89ifQj8NuJrGDbJ1vrZFNgKKgTbu21CmuP7ZnQltjTvBh7kczuXYQIIH+YJfPF94Q8dVxib09w8ClswekyQgsgoTx9ToNE7iYa5n7z9wQMdw6P7TqwMPHmk3wAghjRGCT58jO0vyzJMiogIvGQqCbKizU7cw/NPYm4MN+RuunY5/TcpGfmVlVaf5nuvr35yzPuqFL9CrXvUJ9S8cLTLx6Je2wjQzUypEXsVdxL8QOtCo7shwFK0yjXHG46qQc3Pz7Oq7nD4XVE+WCiaNdvBJUhEhXpqFwmSG+Ed5RBuT5QnxUg3wU9y+ZlT7n1hW8GOnO2SHaD5aHJDBc7qw6DKK2e31lFgoFNdxCPnSVS1LdUElRQTFSTkluWzAt6SzXJP7BwePHTuuRx55mBuNhzg5ndVTbrpJL3nJx+LIX6GbbnpK/UHBfr+nbq+nyKntI6BH3/Pz/Vq/e88ujbmaOsbp3t+1vHgt96WlRRz5hg4eOlSv6BO8pZTUg9YS1/LznNSNqxpCMKoAJ3KWHX0R/TFR3vytcNPi//bRsmmQT4P+2Kk303RhMbbg+WBW0RvrDmKsc6S/58Ez28CjY4aspR07kEVSYZ5TBIZJSCOwMY3OsL6sAwG+gag+QWPnl/k+/SPf+/16+3/9H3r60uV62tJ+zbHxS2xyuji86vRlTEwQkfujqS6OJ0na6BYNcOrP+shnyXMFeu3r4lflh8qIpA4btiGnnBe9+MW6+am3yH+F8OSps/qt3/rPWl8b0WlXoQ4xHejiABFqVUFPKrjvlDOb0lP6hm/4Vn3t175e/+NP3yI1XaXoSwXbxObBsUpHJ46e1pvf/GvIMmmVzxaX7durz/rsz1Z0QpaDwjw8uusQ/6Z1W7KigZcvUW3r8u0tnZ/B9vIPLd1SL1596Ll800Bc9b2WFVkGvInRfdDNExn5k8zJkyf1whe+SP7d8pFvstAp45uH8AtwvqGRYw+ktTmmBVXKQYGcCTsFUGbdNP75uJHXd2YuOuibT87WmUza5REhHuVMzNQH4L4EP0IvgzXLcOR16/7H+Aav8bE37tjSlFP9c7uuM47HNhqO69oQ9QX99s/SNOBPAMcNNArOvlAfEephyyJCE/Sz0F9rT8YMaKIqVzZvAhi1tofCeCuvRWqgN/aJvdqeAr8TqrZWrxQgUaKLQroo//ciWxBGY4CbErzEIoD/DZzEsZNn9PDhYzpKvLY51Ppwos1x0bCExhjyJmexHVZkFnSnIzFBpmFRVEoRRIbUxlQ6B3kWZmjHjp26/PLLcSK7mJAi/0rU2uq61viO6FPji7kO9u+Q33zrLUqdboWIlgJzpwI9605EiIe8J6PRTJE9aYWJoLb2b4Wy8nShNYcTyimr3+0qdD7UNmYQggmIaGutcK6L1ObdIoI0j0yhxlKBIePRLemmgttaJg14pbYJdAQg7Trjm6eIgEBS0zAHUzqRLDt6oC4ilCMpEbt0wtXp2sqKzpw6zan5qB55+GEdP3pcOxd36QUf9UJ99Ee/WE+58SZ1e8iOuYkIBe0jQlJo0jT01cghpuV9rswXF5eYj4keeughHT58uKZ379kj/1nclDryd/T1NeaJuTL/eznl79y9S13apmk/ogvzGYkEmYiELDyukK97vXEbs2DrWmEhBVAXKzwVym0IhAxcX2VKvaiLgEZhggwybXP/dwuevwrw20wBe6PRqIHDIm+GIjLsNyrF/BtUDYnlu537OqKC1mJgbLj+0y/+mu7807/SDf09uiJxiuEUPl+66nFa7aIn3UbK0AxldAqtsKNTUvBP28KQE8XBtdO67rZbdcttTxc2WNbRbShtEtEi5sqnC2BFgQFfYq1+8Zd+iYbV4Hb053/21/rAnfezIebb+6QDagIC4PGkEdUH3lR5mdbpwsAQ1AKywfBKDeOQzp1Z0+FHTunggdP68R/9N3rLX7xTOS9S3UNuXZWmxxjm9Qf/5b/rve/5APmo7T75Uz5ZN/LpqAPPtdvaHYOq8eO8QGHqZND5hvqQQ9ACCPT+URBUQDuYn5xYDyiJ57hMxmo4tU6IZ2tywhpomIgGvTfYcSfa7OYT49VXXaU5TqTeQFeSkiJMm1ihiJC2TS5D00w/a8ykFgaKltXytp9GNORxW8l9GRSSoNfBTtpGdbCdOedaH5GUsAeWdRI6Db8egz+XjQZs9HCUwfy7TxFMz7zYDpOlBRvMjQ11OExUfsBvvLHHeY/49NpwqGhGQ4m85ZOQl//nvUTjLrLwjap5nyA7x4UxObb99/AZZp3Phs1FgzwLMctAhbTglWumykNN07Yga9OAfH0a+mvAM/8toKMQNU6KSApAsoT09ygEHKFcvMcwv4KRPnzkmA77B6U49dn4jhmE/3OASRT5f2HyqbxkxoMTT/2uMpOdmeRAyBHxqLHRfKvM1T7R+Yetbr311vqnCG/iFOkyt7+Gq92XvOQlejGnAf9RBDeMCCVo63GCBY52MjfNFKw6bYPKEdlIIS+Crvk1PcpajPZ9UbYWWunrpKIhgYwieBu20hXtgpd5cRuabK0rWilFBki5fVCFYMyT+XGbiFrIMIqpy2P2IsopiwLyoQalX11dqzcYvlZ/GCdu8IL3Jwl/E/dPui7hlH1bYuUzH6Zl8v604Lgw1+5TBMcRAf1UnY+NhW9HDj5ysO6gffres2ev/Id55ucXFCnV67Fdu3bJYCPT7pQTNEIZflPONe6gIx2MQESSFBqy0H069w/LecEggjpfXuQzI1ZYSCKUusgwNEUVpyFPsRoaeV6c/nsFTJ9lXeDvHJ8q7rrrHt15551qkPWUdVcDpd4KHTt6lPlsqiNiaW0NJfc6+os/+3P98S//O93U3an9HRwZ39iN419JS8ijlabk2Pmg9VZ6Vk/scjvMU8N1vexTX619V+zXjBea1CdAiuBFzryXqfyZLkoEv9Inf8qn6GV8rrHDOcwm/xd+7ld16JET6nbmQHDPRqVDHLIqOP+hQFFK8AAfjRkuPanM6aEDh/TDP/Sjuv2d71N/fq9SzKuTFvTWt7xdb/7lf6vSZJ3hc9zTn3GbvuIrXyvr7gTDbH1/rN6DfiKC4cVjoXzY5RGhCEBxSRou7ff66nU6OBYcOeu5cDq3jgi9mTVysmGiGhITcLrdni677DJ5c+61XvEs7prwy5QRGcmINk3y/ENRRCgiJB47OK+5Av0ICkRwNAXLKLOOc0rV4dpG9eChA9+WrZ24y5wXocDjhE3oiIOgT9VWGtuqKUeKiAoeS9M01Q57HBHYkkVsCvUevx23aTiujhpnzYlCVlqsS5Vbj8OY7SLd0sSWoMg0Z+AxVaAf6+uEjdKIw4/rPeZqZ6zj07Eb12XWG+MUM49sqW7pk6i2iNh9zrRd5vlRAEY8CQDlST+zPi5uUKgwNAiR5VOrC52P2bGcPbuio8eP6xSnvVV2TWOUyRsax1KC9wA/FEyyxxVMdMZoR6YuZeoT9Rc+VsbGRRECgScpoRBLSzt09dXX6qlPfZpe/opX6Bkf8UztuWyvbnvGM3XrrU+T6xsEnsGdWTtf0+OqVdjF11hIXELgvGYPjHlCJiiXJ2lW7HhxYVFLXAtbASPgh0JPnIEkD/RoTwKapSqIFcp0toPrRfPgVdFpVsumr6gxhSxS3K+xhLjVjgMZVVllyUYlsZEKqoAG/MKYC0QLY0vUi7EWyoK5sEJtMC+nz5zGkB7Uwwce4jR+THO9eT3rWc/W81/wUdp3+f76g4ljDFqX03K315flrQhFoi+dD4V+LKtZSaLesvFp0rC6usKV51GdOX1K3i0vLs7rar6xe0N0OU5h/759OPVFLS4saZHNQ69LX9FRSh36ykqckIK048JYJvRnfRoOhxoMB6zRsUZ8fhizAy9eePUqbawC7zIwbjIqU7mo+BrNckU64Fe+g/l3wjH0I0g4D4Ap59oia2GDVBsFXrEtM8YMaPChPsyJpjCC3yGwxkbrT37zd/UjX/MGfc/nvk6/9aYf182DOS0MijaZy9VM/yy4XYOk4ZEzGpxblXmsXcNKKGl0bkP//Zd+UwvnRro6FrWTE3mf20Oa1R8GKshlQqNGwm0iC+g6FZQ7HtLHhLINjXVuKevusqLFp12vj/3Ej9d42o6ukKtq3xSplQcUaadpCIVU0Bkqe72uvv7r/6muv/F6ZdJvf9e79XO/8GZtbko592mRwJWCOeAtua0I7qimg4xRzG8Lzs3AYwt0xGPbwaeJxbkldRP6pI4O3P+Qfuxf/qQO3HNQ/bxLd7z7Lhz8j1c7NUYCizuX9HX/9J/pmmuv4yA3Yo6liACkhvlhVJSxEumkKEirDSGkHaJbwX0Fna/V9hBFjK2FwhgNj4GqGoI3PGgLZj0E8srq0OlkvKnCadS6b2jQ84bjY2M9J02lGAAkApDsxLwJ1jQUGBizDryuWs02k1TSZ4F+IVZIESH/4yWHmiYRQQpoy6E2HReRIC2Xp5yVIilMj4qIrMyazikpR1L9R1yQc3XmrOcJznPM9bdjpge5FUDnQ4T6c33lTpJ/ACK39wAAEABJREFU+LbbzYKECj7If6K1wXbb6ToujM+n8qC1IdGvdTFl5pFJmcBoQ9+Fej8FHsmKCAj5n0pSQ8HE64O4oZ/CWiXp1jSjNXXuq6G/BgKFllTSTgwB2QQxDSznFGQMMtLFUCh9AjBhfUiBDms/5xvRBWQQAuUFCMDxiN2PT0unzpzl29O6Jma6tMyTrASivnlR4J0ThGgtIJjQUDAbVKlBGN5xzWDCxDQWVEg8cogIRYQyiuLr9lu4Sv+4l760/s8//g5s8GTakU5s4KEpdzgFRCuFSwrfeMc4BSydpIhQAxOzPo0eEbW80+1qD9fFC+wCrRCRQjUwzhD/wHPetD2pEybbY7DTKUyuaXlsxjHQwhEtiQLgiQhFhBkjVwmTF1CAqJCU2zgRK1xp0igezeC9WFbEEaGIoLwwvnaMq1yrnz59Rke4/vZp3D9Ecvn+/fqIj/iI+l08I8+19TVVh8ymZQmjuGAni0OPnORQoD2Lt6cjQgmIIGbB+MS9sMi3cj57nDp1EqON1aaty1IKfO1EkRI8JnW7PfVw5N6pJ5cZgjr4MU5KWSkyAwzGE8zZRJtsSsYs+gYY1+9/Ezlf5w6dKRizgixooJADM4Me1DJnL4KYYl1UXLNR39MXY2hRCwXbgeyH+Li1m/hk7F83O/jBe/X9/+wN+rlv+m4d/Z/v0jUroWfN79dNC3u0s8sJlo4ZhRLeZWd/QeeOn5I/l4QJmS8TA/xf+d5z+/u1b8duddi/JK7sMzg81PppU02SKjDAAtQDLTGPRoh7Y6Gj+0Zn9cBgWV/2Na/TVddfc4GuiZxxTRHWauRXmfISMasNJeb8I571Efqqr/kqBUZ4k5POf/yPv6ef/umf09kz6+pkjw+GzIjZM2gattIkGKxlYHD/2yEiyet+166d2s2nmwlXrUkZ3enrne+8Q9/2LW/Sr//b39Ibv+07dc8998l2YpNN4Wtf9zp9PFfsKD4jaik64WHM+qFnF1WYciWP7jwU8oa2thAZiB7zaWlfWB1QiQipgiSSLcwSUp/1Ms9Gu6DPDU6v4NA97gGb3M3BJp8zhrLda7BBYg1EtG09nuno5OB5mrBWXJZSUubgk73mKj4YbuaIfKRAjkmOI0iDn3KWSEe0iKHZP9XgXE60mdUT55QRc1eZtu4zBfUIqmAjvY59Kh+zOTeMiBv4c53HY6J9bFGfsWeu1xM8+dcffUApjNO4xis42waf1NBWDDoBQWNDhzH6MOH2DW089snUhhTwQJs+xg5FhOBQQV8imJeC3G3fDabfWM5oRoFeQ12pUKovKdBkeG3a7cFLUkgV9H82zLoljgg4CPo3JJXIGnNUWj63Iv+UuoU6YVIKWJ4oRVIBW+Qp9rhRsonqr1Mh8F6HSU2JWow0AhhjlP0rbBaIYcJkGNzQPU7AcTwCb2MwkPM9JnbP3svqCf0lH/dS7d67R/6W6CvkIXjGMSBT+tFWqEJG+KblhWC6ioC/scZ8ZzEv5sHjsPLs3LlTS/Uni5NSBiJJQSvaiKgC1M3vGL79gxGmXRi4+zItqi98arugaYhXC2oDNktW9Ew/IfpLHQVp5azkEytxpIxoUBpk6T4K8ilIPAJ6Ilj4gOv8QyKrq6s4wXWdO3tOHt8+Tsa3crNhh15pK7S0uEM7du6q17ged6YfKFFjmgCC9FhM0+UziAgFcwlDPEVeNDaqi2wKvODcd4A8Pz/Hpmi3fJ1pGg0LISFP5z2XlYakiFD9F0kxBUolhT9XaZPvr0OgWL6M24u4XcBjlZqf1A2D0wUcmW/A8+N+DQ15x65zPAMhQ6f1tx3CPfHCOd//9jv0o6//dn3w9/5Mz5+/Qi/Yc61u7e3W5XzfXSwddSaSfy0t2zkz3/1unxuPMxpsDCDCrDNGj8enhiOHDmuZT1zeJHmu2mEEkYGIxz6zIesTusEn7nGSaprxb8xnnZhrdGB4Tp/1pV+gT/jET9SEfmnKDPjdAj3PEsQQdC1RENe5ZB41Tecc+qzP/kx92WteI6+NlLJ++Zf/P/3kv/pZnTxxTkk95gwmOAkxNZ4WibZ6EsHrRZyB3KgD3d04dBvzsQfGlXvSnN79rvfpJ378p3Xw4BGodjTgSvezPvOz9BVf8RWabA402tyoPYXf9eXEpYFlhZToEUatK1twafQLSmekIwI+LoJtZaJWhEqb+a0x/XVy1qI/V1nP2YyMceITnPoQR27banvmeS/YtwI+JHjMsRBPG1NQ7WcxDplg7eaUFAE/CXDscmKpzWsWXBZkoN0mnQH8tAVUSgl6GV4jQhEtOG/bQE9mpj1xw1ID/w322nbTa3nEZm9ih+wxYiNM0FfjvV6XzX9XKRLteagfG5cr+rF9ArZ74k0AtP7/7P0JtG7JVteJ/mfEWuvb7ekyz8nmZua9XBAK9DEQq0QfzwapKgFF3lOB0gJHFQ6rQUQfCgqKFAxLfGIpvQJ271lVyKNoFN8QC60q5JWKwBBQuB03b97MvNmf/uzma1ZE/f6xvm/vfU6ebLg3L9aoUWuv/4qIGTNmzJjRzIi19tkn0C/RPgaVxIaHZmnWdRwc+maHyUZIpv4VDn1k3Z7WiokmhWQQBBOmgXY0m1FvZT54zRFxBMoDwuU9Dyt1O+6w5YlsaARCcwcfRaAw+sqw/puagsSERAynYlUwZNBR+HFd43vTK5z2DjHkYrWS4d86XrgjUJ4xKEVWuIySCoVsRHG5oTbgnAHp/+TA8CvUiJAHgrgS8Qg0WGOFwf1bmcaKTg70UCQc7Tl94q/+1fq0T/sNmuEwXnj5Jb0EzFNUtaSzytr4BRmuG/UUESxSI/auCuo7ph13eNXpTYV5UkY2DukSp3IPwmhcMIZE0QmKkx934EhdXqzcFrfNodObSaYzVziOoIhQxAZq8Uy7csryIJ55Rwq6YVA/bCl5UG5twYdNGbDVoJ0RIV+hIOWltrb2eaM1Z9Lfvn1HC9p4gfY8/vgT7RcJezZEwzDjO9QuTnxXs61tibp5EIREJ3qAFuoYGbi2Y7XxJEVEQ0pJGFHeQFV4fMqeod8WfZG7Xq7/mHeqtuFAG2xXcVVkB6H5u74TwjSNwXAURKMRaWFgjyV1H3kCUxaigh9xoYE8uUbGYaWvq/sZXTzeRuJN95YeWchGFcZPgc9057tN5i1NrptTkfpmb/OCeLP88GG7Yxafp979S/qv/uhX6drP/ZJ+4yMfp8fKTBePQnsLaXsp9asKirplVV4VTuaEbOj8yvT4EAdUJl2tv3vcNnB8pG2ijlDAQH1n7hpFBYy8FrATX2XJWBDenknPxpF+/pVn9Js/77P0n/3hL1U3G9QNSRlR3JaItNpQGRdEuAN6AiFRr1E9jgxZheBVb68v5XT+BV/4+TjTY7nfv//7flBf+RVfo/e+6ynN+j2FOtUSExgMdDel3/iu9K0XcI+xRx5+RCksh/kxsunl27iQu1gUbfMKfsX6NDDmf//v/yJt7ewq56TMnKKQhO4RodBrXy2P5leUK2fgtPHaJcmxbIMaIkIRp1BIEQGmkKcQr1YH/cyQFQl5o7xFn4hX6tWOkDGvCoOmKwIZwoZiRCBgo9NmbDcu+E0PEhE8QUQop6yUkigOQhGBWVKjZfJyzsq5a+kUSTD4FpyKiMYbKWQ+y5nqCDkeEY1uWydRwjqg/8jaVFg3C07XB40lDtnzuNDgkFpZyzO8WQvaZFhGwZEv2NQuWF+aHGQJmVGWStgnVNRF1Yw3QtuznvoDU42q1E1MqKGIYJ0s0IK6MmmgaD9q1xT3s1K3+6Ay3orBPDOtofGesTm8jU7oLMeTI285AolrMC7pdp2AnPvezC0VGr6iEbc46d24eZNT0gInPmrJIrgCSxYcL46FuJXHIgoGwKYzLdj0I4x/m++qd3Aw/g3lQ16detA6vyC/6WT9TAA+vS3ZcV29elV+ZezOVgR34OB6bc229PAjD+tTP/VT5dOmdfPfZb/JKcU7PZe1U/Ep1c7adXRMYMe9OXj5lVfWf999yTfcXfk3rS9euKgdXq2bz/pTGZrcc4cgMyzoMLdrchCj7DwX7P4tv4FNi+t0u9SuaOVogohNlJAiQptJ4zo9gPu+p40zFsMtzWhn3w9thzmbzaZOEwXlKxQREre4IkKbzcSSCW9nu7u/r1/1qz5eTzzxhM5fuED7drXlfx429OpwtJUy1rEBOQV4M7SivPVvsuGJCKIh6ycuy55zOggm8hZOfMsy0TvlJOf5XxqklBRBOUAR5kRlAolxVwVVEWHyKZyORDqpEhaF2A/qiAm7wBEWcioTVaqOqTDmPPZGJnPhVXthwlZQyK/r/qmkJ1D3CR0J5COE+x4doLzxPdWPlDXr2bTja/I9wch4/o5v+su69YHn9CkPvUMP1F6zldQVya/G3bRMmxxP6McowwJirM9UoVcbw+KNJjv0jo99py4+ekULjbKjtsP2EcjlzVZCQrxaSNyn8WWSjrN00FU9Nd7Su+68pM/+4i/Ql37FH9X2xfMSea1i12GlGqQaEzZ5lq9NQr6oCV73kbGqS527uK+v+dqv1mf/zs+Rf39jq5vp537653HoX63v+94f1PHBiLodoFJO6QLuV0ubMNWiVg8KCOWNmlVBl2d6/LEn5GvqZ3q/2S54I7DQHp+Otre25XnxT3/in6p6rWGcnZVa4ffosIwNXJPR0vBzK2KinNihZX6kj40mDqvWNSC0AjHGi/wvas6f21eKSnrZUNfjurg9G/0pUom3giKhAq+xdmYIZ7oiR/Lc9Fz2WufTvx11TqnRN3ltHWLN7IH5TBfya6lIrwqEhctEam/nCjoZboR5LT8iZIfs9IjzXi6OteCtiOH/RGrJmllxkAVHXpjDluxyXZfbWuP1pFBfoZ0jGwC/SV3i/IvhsqwLgp4oa/v4t9iHnDUbOtbPXqgoVABVCm5sOKUdDwW6WzfD8QmmT0gwV9pcmg6F5hcVDgvWU7YCebrftaan++W9FTSaQ/dahXukBWlDfrj6QE3TgsW06hbfQq/dvKFjDOj1ZKRhDrGvRh4jjVuw4NoBuOEeHJFCQUd3LPCm26ne5DvuTRz6MU7AxnDeyAAwPEGoUQrKAcuZswHwHyexYzBvzmnq4EiwhTwAz/FK/Ikn3q7HH32bZv2gG7w5uHP7FhN52U6I10nfvnWLk8G8pf1vom+hhzcHO3znffDByzjyB7S7t6ttOyQGbqC3FJquULT6XOcE67aB279kt+gd5opBNXpQYpOKjabytroUmq5wLKSIYGCoXSll5dQpRSadyMvqWPR6Xq/2tMkn9QGn7g1MRGKCWmYQjlM/UWpz25b+Ay3bvJrbAg8/+rgexjbbLGrDbJDluXRV0siAswRj1fqBHPrNsoipWsd1ImGTGadvt/vg4I5uYdORSTjDZts7O2w+BqWcFRFKyHCfO4wI+acif8kYWbDJcbmIUN5MWOKVMiJUSIbtagduvRze4fv+CoSqo1kAABAASURBVNtWdBbjrWJj79Yrpy5vqFbQRib0it25w8pJFA8hISxoq4yaRKMkaLUG8dT6ANX04V22UqHo2ZDkfe5EfT/1P/643veP/4X+vUtv18U70nCwUqa42+GTc3ECO0SgG2EBdr527tXjCV65KvR3Ff6fyN7xiR+r3/Xl/4l+aXVdT9U7urkl1T5rSFljP8VHTikV2Nn735Cb513zV/STt57VwdvO68u//k/rj3z1H9f5xy6LN/1U0SpZh7WFhWepjotxJ1K1rSVWq9mvFanQRxUWzBKjEooXTky7ezv6s9/wdfqyP/blqvTTjLH9wode1rd/83fpa//0n9O//Mmf04odRsRMCpRWRx30FSfsKB3d2FHhhMTr+RRbWGAX+i7jeV+Hh8eUG6l7pVLnhAvCJcNkIf+Nin3etq2Ol/rB7/+B9ougNAN5Ys+SlWzr1ghBoxHEAwaaoEQtKfwkj5sulMyvN3+Z3TIUFo/8ddGIRmD8We8RapF/2VKMW6okjS0Zz6WN+aIL5/d53b4tMe4LDsx/SMvro9/M+NOWX1kv2SyuyPN6PDI3C7wVGSNONCLUZdpCtXIbDWqBItsgp6RMxQm+RNyIBDM3bLIsz+mIUFtHup5ySQkez2PPy4hQ9hpAMxOg+9tG1eOjoo9P0vPjQzZWR6zHE1arhQo6ygaXsEfFDqH2UxuBR1GhDSv8z9Lrh0FbKwcOOpkTeVGm1zNyslbqqXzoO6UcyGMchibxtFlKkqWHQ3HVNQigq3Wy42vEOiSIsDx0JC4XszwcoVVv0hg3Ms0gXkGjm/+jBitorCuwXsY6eRKgC0Zf6CqO/BYL+IKJuMBhLRkkPvn5BOfQtJEeKxSICAUd3HW9TSMPOp+Cn3v+OfmUfdj+qtfIJBzo+ISxqzxw+q4j3SkiWv1zXg8fA/8nKybMcGYdPBFTvmmGy57b39djjz8m//GTBy9fbvI8sG1Ml8mUyylRZy87/yvwPPzwwzLOnz8v/09q7pyxTZyqdXcRvvbduGhvwSZLnJQn1Lh2LK43IlpbeL62kHVOBFyRlHIntyeYENa5H3r1s0H91owJNNM2m4+UGLbUW7F3hMvFWgoB0R7n3w+9KnlbONkHH3xAHRsq0ScIl1FDKqpAzf5uS6G4ac6rlDUNEm1ICspu4chXTCD/Ip0/TXjBcD2mW1fzI9ZF5JO5x8aKCRwxUd0fpvsNxpJJWWlD2/mjWz8MrW8iJykA9VnfFeNshX2t1xET2GFgm0LbC06i4Lg9yUfGJA3RCP+IXDtzLz6FSVXo0wZ4CpO9kl8JaT63tdZdV4V6F+G+CZezxRzel+HVxBr60b//I3ZF2opOA+kM7sMIyS2tsiO3A741zlV65gptt3pYCB76jkTe6vW7v+Dz9QVf9of0dBzoF1dX9e64qQ90h3oujvWsDvX06paeWnICX17XT995Xj957WkdP3Jen/Wff5H+q2/+Jv2uL/p8Dfs7qhEAuVRQ5LadtrHSjT7dm+q4wxA/lGnKtAdUnJHayEJCSJWVzja9yDz7k3/ij+trvv7rdO7BCyrUccy8+fEf/1/1VV/5tfrqr/kG/aN/+D/r6ss3NfL+PwWOi+/fAgFUZwibMU72VfhGcHiw0Hve86S+9Zu/Xf/wR39MVQiMIsWKuJ2jUdum0+PsgQcf1Ac+8AF93/d9nyJCifVAmwu1PS42ybtCxgsFZISCUNJ6fBJ73TtRT7jM63LdnRkRdxGsl7HL3D9//pwCe6443d6+eU23WZe9ORp9mMCxea54LqxWC3l+2O4WZomRalMbIzJV6BusFOKH+iJCmXUl5aS83mBHIo982LgxkE4vr3Mj87JjXTVyzi0zpUwJyiHvtDxawFvQbz4/0gLdPf8Xy2M1PetKQb8FEiJCyfUSbtJaX9XzmHVj9Cc3ZI3EK3M6WAsYtfKJPFIRKmjgE9FsljSpNSK/Ap2BpUNjyLi+BpgjQimlE5CUBO8U0cnlMQEq6437pqLDSV6L0OYWSlSxjr354JfFWeE2COgod+8Ep4XydDv0jtfpRbfuHLLznWu+HPkWXcAIfcFrdoertoBWGqZ7roQBDnDc/pOCv/gLv9D+WMkBr+oXTGCqwNCZEtGQcWIeFLPZoBRJ165d04c+9CHypI/5mHfoEz/xE08dLgPDA6mioes1zOhO2OEVub93Xzh/QVucGLf8+hdH2CPf+gzDoD126Ts4OXF1dGAGRGWdNrJaQm98mX+Jg7M+3rU6bhR3rptmEQ4N4hEh6+k2oj6TilbQEc189LoXSRiguwAEJRavgcG5JZ/M/U+6/EtmEaGCoxSXOQnabTkpJ1n+ksFuou3qMCIUgcwWThuCwmC0A3S4GZgFBwiLIplfLZxhtyXt9GvS27xZGZlEM17577DAbOHkWx1h3sQiUpiwS9nG3sHbRrbN3L90hIylJyN9KK6cMp8PaF+PM+96pZRsFlGpJNqIzEKjiuMYZ8GiZT3ddi9ghTHptFFoS/GEZ6JXbFNph4WZPpIeqdN6GKYV+sih9ROXQ9POhvQOOfe76bT7kV+DFhF66cUX9fR7P6CHzz+oLWX1o5TY1VfaVfGSZR2KtpIjtVCCTU/fvqaLTzyivUvnGzkiWpjgKava3ih9wR/+Ev3pv/pNeuQ3/ho9uzfq51ev6OeOX9TPH72Ig7+mDw7Huvnojt75Oz5df+gbv1rf8De/TV/8VV+mj/11n6RxCK1Y7AtozhfxwngOkqYLH0JtU/zsMyIYr7aHuYHffjROlyQNM90KT5G60Of/gf9Y3/23/6Y++3M/VyWylhS9dTjXP/rH/4v+1Fd/nb7oi/9zffmX/0l9y1/+bv39H/on+vH/6Wf0Uz/5Lv0M+J9/7Cf1t7/n+/Tnvu6v6A99yZfrS/7T/0Lf9df+lm7ePMIxJHl8tAOAnQYnVLss97s3oHbolbp+4Ad+UF6PhDre+HmcuM8bSlULzYjejnuMFMaOQzIleJotkBURigg4T+9QMP8myFdIQQGzRQTxs3BeEhSdvaY0FUCstagwrr1WPXDxgs6xxsk05lKgy4JXzZ6bXleXrK2Or5ifDkdsIDvKJEVE0yto27haIaI2WoRrC4k7RZL/TXgEiSpVeAmov8jrSofzvsVbT/8xKNfn+WoU9MByLiDLiQhxKzByRfcyLrXkbezi6FjL47kcL6tRtqvrkK+QIqLBMiNnExSSrHNFZ895sQa0sv6FWOZ/8JnXn6YYuh5eGrpOHafynFIrh+mndlTkIF/rqzJOK29+ikNRF6HbHxHNTtarVAoxD7S+TDNM3+SUUlRLxUam2ASE3NE0l9K67L/FIFrdfn118+YtHfKNY4XCPoX7lfLI4ujBslkYN+1tnYAxzHOT17D+y2Dvete79P4n36+DOwcYuW8Lz2yY4aS6VkdmJ9hjfDsVn8ZfePEF/fAP/3Bz/m9/+9vbb65fvHBBrsv5c05oCxzVyGCwYQ0bdEJFlSoPum2czP7+Ofmb2RaOJzM4RgbEZsBjb3ToZZ2bIiePOImdjdCss8kWd53Wy6dyD25jZOJ7DMS6M1GIHm7sdz8Q6Lq7dfsdhzSxx1Qk0Lnj5OrX23ac++fOyyeMAedXmNCux+04K9iT3jY5PDyS27vJm+QnJSqJoAJg/c27QUujgeWKh+kO3cZXXnmFTd0h5S0jyc58hh629Qxn7zcrlm0ZftPhtx6m2R5eYP0LcZN9VhuVXJMiQpFATEgZ+aTN5PprDVSo9P+oBRuBFWPP1rFDX7FYjYwDx0fs7nBFekU/Fy8i2MhyGn+tTQ7PFpo+yW+URquMcdOct4HTxib9yw5D8obnDhvZg+u3NMOBdbSpp+OyyCS0Bq8lt2Cl66tj/abP+kydf+CihJ0mfgqKltFGpGjY3dZv+Mzfor/wXd+u7/mh79XXf8+36Cu/5Rv1ld/2F/S1xP/8f/89+s4f/O/1Z/7Sn9fnffF/pHd80sdr2NvWPEschFWxufshId/yIoKqAHUQJS45FRE6ewXUSRNTww+wCYlyO7+yqjk85jXrOz/hV+nr/tw36Nu/+6/qUz/t03Roh8SiTPfq2Wde0j/7//+0/vbf+l59w9f/Rf3xr/gz+rIv/RP6I1/6lfrKP/5nOYl/t/7e3/tR/cIv/BJryhzrJB3hIPzG58qVh/RbPuO3yv/J0oxNvNegBU5vgXz37Xk+yT3zzDP6/u//H2Q6qr3h7b4vm7FD+IYFzjJgq7stcTbzzcZttYqzKNrm2/+DDzygnJDKeN+hjY6WNg+WfKpY8HlxoQVr5JwT8IJ1cgXfyJzxvHRbzuJEA8TZkXmNjCBBxoZvZGNg2x3jiF986UVdv35dFy9dbL9nBBt3yEUiHAZpbgfYynWOzEWfpv0Layv0WtLJ7o8lG48R3cwDKzIYIMiwDn3ftzU8ZR861NYx8y/ZEIzM75GylfnNpPUEwGmLTUjS0Hcahl45B1ns1iwYdTZtkUIJg0UEPKnVkVOnruvBoMxGoCFnRQSyxRWsecR191WZdxX5xjQ+XN/EM/VYRYeqNJE+/CdrhV6FM+KC2hqgnaqJAWTQBpS0s75+47o8SSISJ/BRKwbFCiMumCBeMEfvSpCBOInGe+GZM4Bus3vz3+x++tln9PwLL8iLeeQkL2o+WW7vbGPMDgNmTQt+ocNGvfvd79EP/dAPaYtT9Sd/8idrm3AYhjaQ7chX1G3DrRgEfo3rwTBaB/RVU6Iq+PFdGwFjpqQExOVBWeF3enu2Rf1dM3aQd7/b9FOEEm00IrATnTmij1FxAq6uQDMqYQQ8ECu6VU2X641kibKKShndeGvgASTzw4h6DAL6AL6Mo+9ofz8MDNKZOgar/5jNA3wmyN2gFcyVuuCeBEpKKTd7LZZzNZkKQrXr5NQFqc0AdBPlralDuR0GtKlNKATPkv72W5ZCfRmdBhYR91FGH0+8nDP9yCRKGRsl+e2I9VywiLrfmiNHhkNvCAsyK+0N+qVGU01WM0VyIF8T3b0I4HdfW49KnNssqFu1YrFZ8T3N+davuE+Y8IUTa0Vf89IKTFQn2RAsQz410E65j+Aj4K5ONtknD0iOu8wpsBgKIkqN5pLwtTgyK6/xK/IFpuY5s2jOBmtB/iJJy5xabqBVAyyuJxchTTrqiq7Pij5Qbmt4x2V9xu/47cqzTu30THnzbvqzUmLhRTOkbn9blz7mcf27/8Fv1Wf8ns/Vb/ndv1O//rN/m97xa3+Nzj16RbuXzqn2oQA5h1JISVyhSROHLA5NtrjcT+QIEOXpmNrlek2w6phDhmBCRBteDhuj1jEqy33mcLVQv7Ol3/BbfpO+9Tu/XX/pL/83+vwv/EI94b/uuL2j42XBQa90fLzS4niUX6kfHBzjrKDzfdyHjAP/meCjQ812Bv2aT/kkfcWf/HJ91/f8VX3rt32zvvt7/pq+6S/9RX3e//1ztbu3zWbhSAfHB7xRXKpnzP7Ij/x9/dL734evZtojAAAQAElEQVRqtenc9Ca1UdPRE6A6d8tyeEK/TyTMFXdnUIMMebAQmwzTLCZhKx6Sgp9EVtD5QdwUo7a4i/kUK8bOAzjSBy/ymWJcsmYec7q1XY41p33z+QHr9SHO/BjMiU9YsiaPjA/PBzU91C7rZURQJ5gqa1nt4fHsuh16bnkz8fhjj7cDkhkipnKpzduAtZrcwsrorszFwuewBU58wSfT+Xwprwn+vl+Yc1alYvzqYpaFAilnhdcRYGHmXRzNteTtzXi81AqHXtgQiLdaYQYQjKsEhr7HoScxtUSSHAtWsyvWtXSQJ6ROiTq6rqe+pJQTjIQJ5KyIaEjiJwzSkkJcFrtGsw3zvdA31S1vjSGTm2lEafg/0htZiGZsIOhsnGS7rZQrc6hWJZ1BAyqwYrdu39aRDYeUgoIjxm8hRlx5sSRtQTWoAxT4VjhZv9J6+tln9YGnnpJPcylnXb5yRY888oj2+ba9zYnZJ+Uew9u5b+OwRxbkn/kZXqf91L+U/6737/09v1dXrlyWO9x5dgCG5RsbXayPB2czIvVbn8naLaaKY7IMGzzISPSwf4lsb2cX50gn3s8wU9GTZ0SIovJlWSdgY+M3EK5jZNC6DqvgtEPzO2x0RxDT4tRpGc4PBAc6sX63ti6x6wpZTkdK6rBRYrB1/aB+2NIWO/Mt7HX+wkVO6Jclyi9xkvSA2hVSRMgybeO93T21jYLct+Kicp4kfRMjzSD0ayzRx9avul+xm9NWuxKvtLVHF8NvCfb5/tkPPfp4Q9QjBw0o7wVj6Dqc+aUm378fcXh4qBULyYSlRuS7D91nhboL5TyGLCR4GGql0U3IRQlYNDK2jo6PCX2yd2nyAm5g+48sboVxVJFfrTMonPZ8Wnf5qT3IbAnKtpC0Fx3XAaiOp2mOTWg13U2aMs48m91aSXNPoAY4KMgkW3Fyeujhh/TwE4/p6vxQc75/j/Rv0M6g8SwVxGDn5o275l3Vne2kD9YDPZUP9AV/+A/q7R//sTKTvzX7lCva3WpiDfIvnGU2WQIFZ1nt9Ac2dY4PnYQD67YGZepVQkwOHtwE5CpLSqiKKsSkEJcfxt3RlseQlSPN4a95tL4qGVHFEzg0JEVsGKs8Pt1ntsvuuT39rv/H5+kbv+n/pf/2e/87fcu3f6u+8k99lX73F/xefeq/++v0MR/3Tj3y6CO68vBlXX7osh557FH9337zp+sP/CdfrG/4c1+vv/13/rr+3//d9+iPfsV/qU/+1E/ShQf29cCVi8j8Hfq27/xWffO3/mV91ud8Fm3POPO53P6Xr76sH/jBH2g9VhiDWl+hWMdOg4CW1oiI04x1LMhbR1sQ7XnPo07pSJJFGMJIoZBAoFScCTfjN9DQt8PwOEVX2/7BSxd1bo9Nz9EtNjrXeWN2Q8cHt3R0eJvwjo6PDrTgbeqC9XvBnFngSBeOs1Z4vSiM/Yg4HaKum3SsQ48rcRXqM5weOFB4/fY4m+Oc/TbS61jA5zuCGLfHhAVXl/Umm+/3hwd30PGAzdkxmDMV2wontTIUYi4I4wS+outnyqx5QXrF/F1wCm8bAMLKPBqpu2ctyBjG61bGIJnx3HVJDH/lXNVoEeJWSCAmtImTFJEV2FzUESkrAQU8eR3HPuJKkZTJS5GViSeFm+ZnAyzTbTL9aTuZUFt5d3pVMuHfDtCKiu1UbvO9uzkrFOOWB5gX4gUDwp1oVWGdbhi82PpV4rM4cr9ev8p3b78afvzxx/T2tz+hB3g9tI0jcrkOxzDMWFww3oeee04/+qP/SO973/v0abxy+9zf+TtxVA9oxLG5HoeWPeIQvMPzSc/Gighxy3H6ddKDp9MNXsxZ2D0YIbfbHbPFZmLb38xRxAtK40X/xvBaD3gLPNbHk6GBgeXFaIleI7puOrIwiDdxyy6Us+0Mt8NlLecsz4gT8qB13uToUCSFctepHwZ1/aCBxXiYbcnY3t7R5csP6sEHH2ztX7X6xRWYosrt9DfrGfwpvcZwCtjh9m0dC5uIkUnSgN0qsJ6GOQf0aLajD3v06kAgu1DO7USR5twfeughnPlFLVhA7jCG/M8Dj1lQlp6M7hPqMK9lWu9CelOHaVJTrLFgunWItUjYPkt25R6H1Xa2joROW8bIpsNoMpvcUW5Ppd5K+Qq/uFrcaVDIK2u6bUF2m7DmOYmfZDTKL+MRChYB28lz4dN/+2/TKyzAR5xW7LT9C27+62tLumhJfy9Dur4lvbJV9ezqjj54+6p+1+/7An3O53wOJ7DS6rXDXcda+uRBWTsILIW209MN8YLnUdFCxjFrjtlOivlNgIEKMiIQBCJCEffHSeF1xLVN0ZiC13g6F5FyGxS0AozjQmNdcoo80IVL+7wm/3T9wf/iP9U3/Pmv19/8O39D3/eDf1ff98Pfp+//4e/XD/6DH9AP/sj/oO/47u/Q1/zZP6U/8CVfrE/+lF+jnd1OYzmW0hLZK5VYqNS5ZltZn/nZ/77+m2/9S/q27/hWfeZ/+NvUz3rqWujlq68wtooK/Y9ZXkPjN0GO1+YJrX9odES8NuPZHMbkZpxOZKwLzeO6jWXil/nc8u98/MdpSMJ539T8zi3Nj25rcXBbc96Kzm/f1IK3FoU56FfSS96QLYgvmYNNBuO9gIospMvtjwhFxFTl+lltG2CGwjzz/PNJeZ193yACGdyWv2CuTv/R0h0ds6lfHB0Jg8vyXHdibnh9yviBiGjrltcWcVnPFWurNw3H7ZPBMW9mjhWcghN6J/Sx42YZUmcHziCe0lUsSwpsk5hTiFrfKEUsyIgIRYCUFKDj7ajXs67pAZNC1st5EaGz1z3JlmX7tcjmAcHtL9gubWgf9fAuPUkwy0ZWmdsHR7yWmotDuJZj0coLIwZsjgsjVhtpjYiQF1O/hvUvRhgjneDfvvTf4370kUf14AMPYvDcFlZ3Uu+dF41717verX/wD/6BvOB/Bt+6PvGTPkmZ3jn0P0OiTvO606sHHvyjdUG2afKIwOhhPVCd7ImEIcN09DLNnZLpJKMntFMKMiwj4CP6mjei1PiQlYCA026vT3zWx22dNgVrMRTygPcgbPqju8M2EdymtfOrdLQnSCF/yaBfOk9lEsKK68GVc6++n8k2SSnjyLdZoHb4/LCjvb19PfTQw7r04BUskdFTXFUVeQMbpXPnz2lG2AZoCvKm2zG4aIpj0FqbilZsCNwW62N9C/3ttjpdqcEbCDtz62VkbCl4EIQQUdesbdguXbqklLP8dwRW9JXbvWQR8S+tVPpvg5FNYWUsuZ5WB7I2oekMRXmchTwdJjhebDfaOOlYGFNFbnPrA+h2WuZ26/AVEvwV24rLdYl6Kij0Q4G/lSNd0aXSzmp+h043OtR7QkS9idsaJJxwnYDMz/uPv1Af/2m/Vj//yrN6up/r6vlON3aTbu5lXd/NenEoen831z+7/ozes7qp3/PH/jN9wZf+Qc3YQPmXqGgM1iiYnDYHA+2MFhX5hgjvC/Pfg3aKug/Ntj8jukXdGrNWbGH5iXoy2pg+bfoT5AwIoesMQv6xvgVZm9DxwlipChbibpDSrGrMSwWfGPrt0LDXa+fili49fEEPPHpRF66c096lHc2wWb8VdO1ckVbqutqQ8igF5Qkr9BGnvqpH2trt9Zmf9Rmc/r9RX/v1f0Zf9dVfqd/3+76Q8liM9hTGAipSVu2KiLvCluDh9mcY/RajhfCZMxGSPd3EI5ICTAQpIhQJROjeKyKmfMU6awqjpXkGJt2sC+gajEtTHnvkIX3Kr/4kPcx82+pCvX8rnFMwu2iNfIpYspGe37mDowfHh/Lc9nwsHt/A87HNIeYAVbS6I9axKkVM8RZQb6WM+94olLEDbGuA7r5aKXgXfGM/4u3uwS02Fod32meAcUV/UbY1pwjHLKVWAaGkTowq1ojCujHnTcIxp3D/4qxP45VPBYmCyZO6WynRv12s1NPXPeMnsSHsiIdWEm8EbKdA5nQ7lokm2pWUomO8cEjCD3UgAa+13lxIoYiQLz/dXrn92N3rxybt/A3Ikira0e5CwjwUoVhR2jB9tMNKBQaBgp+SQscsvNdv3uCV1FIjE3bFIm/HtMLIK4xsRc1/ArT2gu2d35zdH9NDPoFfunhR586fl1/LmnflBRXe2WyGUxr0vl/6Jf3ET/xTPfbYY/oP/sN/X0+8/XHKzTBKkW3pAeNyhTJNR0KsI9P9T6SWOECY4UVzCkQEHZzkAXYWbdB1WV3fIX+78VhmwB+0V2euiNc2fSsDr9vnibHATksG2BKnNGKjZpewRtJIW52/IN82c9pOw+HEByM35pXt0mRwOnc60ClSUuQkgbawQku8zdja3dE22Nrb1RZvF3b39/Xoo2/TQ7zCzewuR/rIZooIbfNK3m8g+mGQ7REREmi2lBTrH3FZJ9u1rAciJEXAsYbLd9iwRwfDaZcxX4LHfXrp0gPaRS/TvDnzWLAN3P7V2h7ztsOe0+alXJd5Dcty/bat9WM/aVOcwDyG+RpIlDVcZrTeTCTntULkiYkvJn5hJ1+Y3NWLCPSKgSYIVmrjnmJIQg4s7W7kFvvIHq7LNijU+/Djb9Of+K+/Tg9/+v9F/+vBM/pn4F/dfkH/6tYL+tl1+AtHL+nSr/14/T//4tfrP/ojf0hbj1xU5fu2baKwVsZHptNbWToi2ngv9PFrybXGxmn+uvdilOijSEXVIe0Lwpqq/MdvxjQSbrAivlJhwa44+7LOK/CWKDIq5cW0qS1ddZLHwj+q6PyFff3+L/r9+qN/7Mv163/Dp1G3VHDkI/NGv4wrgrmRYipBfIq8+jnNZfi4X517SvEYmVJYKWybKSWR3kQdbuQwTvHfeuKxR/Trf92n6OM/5h26yFrQo1PlTYd481NxnH7VPsepjosVc25s/bTijeISp78gf0m4OaB5fLqKs4igQuMs0XHU8hqQvE7dk1+ZZ0vWxmOc8Z2Dmzo4uK3l4hD/OlfF1vSKKvqL/gj3l+UBapLHgpivI2vhgrXikM8F8+Wx5uhZ6WfhqJsDJ97hwPu+ctgRa3tVZkykrHZZbmW+1Wa/JrnR/YhI6oeeMgAnbmfecYDMHECC9iTWucCOjhuVeMNaTAQREEGo6XJdXt+dCoUD0UggpSl1n2eQ/ybgkhZyLyjqLAlFqoKmJmALBKaVvChe5xXNHTpihGeF8Y3CQrmw06KjIk6kyFfl4cYUOiiRt4UT8aK+u7fXfuPRC32HE/AJ0U7ek95/S/1DvI6/fPmyPv3/+hv1yCMPI6Xoxo1rGstC7gxaqkp95jdGx0FEqNBRBgHlpPBP0FryTgYYimVoOSV1kdnBdWp5UjNwTsmlGi3lrIhEDnmWcQYRIbev6UL9FVt4AtgBL9lQLHDYIwtZ03ETwrdcrtTA5HG+y1Vs5EqCR2EBsQxvTJxvVDeI+pqe6OcBZlpVqLNTZvD1wxavFfc1YOetnT1duHChOfSHOaV3Gafe2gAAEABJREFU/UA/oi8tzHk9WC2HtrnOLuU2oQubD6epiv6vzZ4jsZH6C6FSIIceMBNxwdjnTr0HPbIooKTQ1jDTDnqc3z8n/2cQtoff0BzxOm2zuVuxu14ynuaLI3khqdjAYjGqLKdiB7d9RKeKXdrmxSG6cCsiQFZQo8eh32CIVEQgYtLdKleYi502i4Gwv+gn08RVSBfGsheKyhaVik1FCjW2BaWqwmN+YnIIQwsL+m7SpkWEg9eA8xJ5huNSRMj1j3z/K9T12Ce8U9/w175Fn/9VX6aL/94naXz7A7p2qdP8sfP6hM/5Tfpj3/xf68//re/Qb/68365ud3DTVBAX2D0isEKa4DR961oS9E2Yid+Llg9dH/GFvaaRcSqJDks1aYnDKIx/62GuE0BwXApVdK5NDxpEK1SzRFnnTRAXfDynm5JR1Bb5GAnBpv+aCIQjr0SWUVOHuA6+XmKsK5KQQJ400o+jx4hD9PTcc7+uPO6g6cxV12PH+WfIr4oG8hOYwqA6IJDWCMITJHJoL+2uNeQqPbZKWakwZgsn6wqxVo/Agt4jdIduAVUHWN91zTcuR82Ylx/7jnfoE37Vx+rRK5f51MWYQR4TXZXD15L16Yjv5/7dlUPPQ9ajBWv5co3Fcs5nhzlzc6HS5khFTykqkITfJB1T2rR1eyp62oG1sY09W4gt5/Nle9N6zNuAI76VL+ZHWlJXZfwHZSq8lTmfLNuAlmlPqKDyUguc+DGfCI54OzzyeWB1vFBibtKBijHUY+8BsGSrw5kPQ2Vtr8rQRH5S1rR+1knvSK5FpuUcyoyLrutZyyZk7KfIokukFIoI8eAmJE2k5SXW08T6F/AnZMAkOCZUUkWM5Uq/AtrEcyoH+XVvyur10Arfy9CI06NlWemW3KgkLej4W7yaWWG8gkJLdkgpJVWMXYg39vs8IkIRSead4XT8ixLGNt+nt8Dk0DsGzEr+t8r+5yHO9z8h2cPpzxlkB7yKWTCwXK+rGKlvycCzUdTkh3LO6tkYDEOvgdD1RYSm/BZoc3U5Tfx0QMduKyd3qgQ3Rpe8Oai0UWcuizqTvCtq3pHBbhvZUfnUaYwMTOvo/MoiUGwr+Kz/YrHgO48nK5PSdWH4nBg4xFdMtAWD3OHIAA80s5wIYh5E8I7weONQ4I+ATpt6voNv7exqZ2dP29u7vOWYaYaNz1+6qIfXv2Q44+1HG5y0ADGKlGRH3GEL/+W2l158Sf6OXawvdRd0tv46c0VIEXEC+UIPB4P7mH7bAzvtFXDIi8WcNzNu05JxZNss2aEfHh6Rd6CWhr6iT5ecChw2fpx9wYbuD8umQln3CdHijc6jUL/hNjkfUrsL+q+w+cptISxg9C/EEYpForK4jSyabmODbGlLcfEpNEXQJ3hmOu8tQFhGsFCNjsi+69JD5/Ul/+Uf1Df+1b+iv/J3/7q+6+99r77r7/9d/Zlv/wv6jM/97brw0AMSCw+jppXxSurT5pSQQnpN6Ff4si6usrBmuL9HFnTb0v3TQvrModvSbI+5pxBqy6N0Y0bSOgzCcAvhpftoPikMF4Y8j9eAr9wH/jxoOuJZu5Dv7rQsCLVUFcaL9V1ZV+IRAdOrb+v5auobUO4v6u5C1mXTPjlR0RM4HqdpiDLJhcP8jtyDCr3vZ3r4oUf0qz/pV+ud73yn9nZ3WIsDTjd8lF9Tz/l0eXTnto5Y3/0LckvmXWWNZWBKzJWRuOdtYc5UbOS2B7IxmSp96/xCXmFNGtco2G/FocUHkgUbhjlO2Jv3wlzzv9w4wqGvlkdUMacZHv+0EXuLTq2EBpXLoeW7/mMOAod8Ilgib3V8LBbQ5sz9jbz3+ocPSKyPmfnRD0mxttdG1xSZtmf5jWxKiXhSTiBn2Xc0sA5mnHLfD8opKbCUb/ML2UZ0yVqit3PQGEOMXqfWqNhoU27iEONUd12VVAK/YnelgyqKutvvsPAe28Gg6JKFUUp0RFHx7ECzZre1Zq0MnVzpFBshYyxbxY5ke3unGY4ilB/bQn7nzoH8S3G3bt1uhm6vhx+6glNlB4qcFbtMT67ExIoIlabXeNIZriPlrAFHMvSDUs6KCPnalHF8xaCMiJY/ObBedmIp0omxK+01NpO6Uj8jSsGP6Q0n3ah2mbZi4PrfW/rkaWdoZ2Sn5IFoFJyGZRU6fMI4ScEQlZixxL7epIy0z3WaVtFnxQSp2N2VOSzotKIPKmFOSZkBOHAq38J59sOgnd19XrnvKXM67hp9V5ceuKxH3vY2XeaUfo4T+9buNvm9IoUygxcV+HY1162bN3Tj+nWqL9i/NLu4bw2I9DcTD50cDwm/ktTlrC3q2ab+XRaLwRsGeBa0x6dx28NtG9F5xST3JsT2sb0WOPUR260I50zWOZPUC79tZH7bo1DO+oVEL/DEZjxRoTZ9bAvzG7YX2fK1iTtsNqNuh0azMfZDiGzHBnSWQWGXIWh3UGuLoITpRuMzL5U5XekfhxPfGzxxMkJmMIciGM+MjaVfF7JEeG4VXhnuXtjRxccv68o7H9beQ+eUzvWqfP9VYP/kSgvaEA8JUb4bdM+10WkT3pP9liddj9EER0InI5jrlbk+BwsteWu1XM9pj4cJq7ahX9JHhvt0oo/Qx1Z+ZK0ZOcWtFqSX1X6G9bw24HM0rliTVgF/leVbTgPjq6Wpc0n5TXxFekV9nqer1YpyK2QUedx5zAXavwr0VwRU0Np49gEtIk4olR5qCWixltXSPGyjNnzoyhM285gXEJUIQyIIIC6Yg+DM3eYlY0/AY7ClLZiyrRD8Xh+32Oi//Ykn9DHveIf293aVGUMdcjJjL+Fg/T19eXRHq8NDcKARh1npp4Jd7KBXGHjJhntkDS3wV8oZhbSYR4U5OrIZd/4KvmPKH/Mq/MgbBWRW8jt08onaf1J7zlz33DedScy9bJBlU1e1XFCQteQgMPffCyD0hmCEJvot0ZeZdg8KDaxj/maec1XPa3VGgSApkReBEWhrM4sytI72d4ogztrVHDen69zQqR96pS4ryBNCHNqGwXhOOYsqkea7qpBwX0Zs6qgsDfQTt9o8N5/UkjzN24DN0pT1Vj5dzT3yNiT0cyNWGO7OAZ1Mh1QFKpFBw/xqygaaSlc0BuRulHVDXd6APDnOxK4GOUsW+ls3b8r/RM0Le8IYdgT7+3uTMeGrbnAK5ZyUU2qTjEokeHkQhBJ0tDmNr9OFjUSh/Iq6Vp7MDEwvIl7EIyiXkQkiKM2t9XU26XZYhmE5dBPNcBsnZuePls+An7ObtSNfMNDsvFbQnDcyIA0vGJbj0i4XEeg+VVw9IMCIrIKzp5LWnlC0NnvQr5BTaY/b5fJGZmD5N9N3d/fkk/AWr7UHHHjPaXy2PdP29q52yNvdxblv7fJpY1/+X9Iu88rt8pWHWtzlMwM3Y4vHOL1/3Ds/ThcvXpR3qaHpcmhYrxwJ593JmyYvELt8n/df1XOZc+fONbp1c/utt/t2ztsV28YwzW8vpvhcbu9I2xa8Nhtpf8Iu3jl3fadM+3LKihSKCHnwh6QNxFUYgBXbOSyEJMVsIufu23a3/MJGyWPAi4/j5vUrPnNbb7exWg6RlnYGiHCtlmLxjASi3OaCwN0qPg0p8gY38hAQrTW1vX5cMnbEq+Ngoa047ZHPSstxzqZqoRXxun7dWtZtmNpTWFAAtmttcuhxAjb6R1DLW4RNoyz7VWjWoFGNiTrdY9QrwohAzyqPC8+FJfN/6Xl5giUOGDBvFmAOfQGP59XcGz3GxxwsmMfGVLbgg0YtF4RgPh9lLAgXzVGvqG8pz50Va1gDclt4kia/0VZtrk02ra0lrWuCxtwLSK+6ad8pzQVI2RREI/wgTcDz9HY+C76DU+IUM2tYAcoGpHD8TEi0URL5josxK9Y8rcehaRFBQFvI85j357AnHn9cn/jvfLze/tjbtDNkDTnU4ZgTTjTjRMWmEoOqMGcr9q/0hR2qHfQKZ73kDenIfF2Rt6RfRkJGvdK0ixATWlPeXHM25nbqps26nmCl61df0c0b13XM4XDJa/dCP3jcVsZ0ZcxadnWd1GXZS9bVBU58Sd+v6PsVfSU2dcE4z7TV+9ttZPe0NTF3ap1LWoIR+xTllFiTevXwJOIpErp6JUkK4jn1HAJnyqw1UkiCnrISEDL7fsAfDUo5yetkRECeIDmUBC3n3GQk6mDwSMiRQqdX1aZvUJvuqo3jNP8+MRd/PbgI40cV49PNogqwiUle2AKKZeSUFZE0x5g+RU1KFPmKgIPCntCwoyjUliYKo+lGRCicBU3E3WELFq0VHebfar5K5y4YFDMc0P7+vmZbM5xFpoRosDTS2YEOKWcVBuXKaRpgo7ljIkKRkoIS7el6iDtd4feAs/4jnb9FHXZALqtWQtrojuokTu9W3rKArTOlT/MdKwy+Fe3wYnHsnSMD74hB6va5vsIANU8DTnqFDq0cMh0GOkSEo/TzvRowJBnQto0XPg9il3fRiFDKWT4Bb/Omw3C86/s28Py2oWPwbnFS9ml5tr2lLU7idtxO7zYHvyPb2474/P557fJ6fn9vv/3TPztmD/7GzwbBdmvldra1x2br3Ll9XeR0b5yjz7boM1RSxR5TW0f6baVKmwttdh96gi88jtixH4ElY8A2sv28MBc6IudOfZs8vTq3BXQ9NN48tEXLlWh92RBnTeY0MqYONY8z70Zl0XJ9pfXLyOJCrZTjlscqD4pTZiKQdM+TtriGqa/IaKlXPc6yno03xrsJlYV3Q4mw3Kpj/ztzbLPCNoVxNbJoFsZA8QLKIuv0yPgvYHT+OnSbNhix9ya+ZKH1+Dlui+oxnzQOPyJ4A2ZZnk+WbWzqWqHLioW2MOcY1oqINZKISCKdQiK0ecVViZzi1PTNvi0PJvj9nHpiegrZVdHYIrxWZNVCmqWJYjIk0hWZjR6sHWWNug4LfBXAw7ghxtNxMAnQm77Qp7WMUCCCFLdA8IjgCV4lL6CwDvMUC6+oWS00zXk6vWiKJU0sxNTAcyP3DL+jJk8ghbwpLuZXJ/+fDB/3se/U4489qt3tnu/KUuJtUODQxTirYGQMLvlGPbI2rxhHhb4dQWWOu59Nc3wahytV9ztKts05/KPB2A1smej3JWPYjtxv/Y45qY+MbTfGdm8hfAghWlVqUWGOrhjjHmPmrczdgn5B/Ym8nrCnzFZKyqLjrT88wSZYOHW3N1Gv14+O9SNykrBZypm1M8l5KaW2hvrg0rHuzHijaAxDr4hQhrdj/fGbx5Ryo4VCibwT3xOppbW+Yh3SEDgr0BqnOY4ZSa91VYk+e0OIyxPItrcJGiiLXcjZ3BBQIXCadiAHnMr9uiqUFK1RCV09QUIVHnPrzBURiohGKRj9mEV8zqBwvYvWyaNsYDuCgZOkGXsW7hmviIeh1xanSjek0qmjFVUoU29OnQq7MsynzE+C3gxbpRxOycWUztTt+iOiObkB+eKCXTZAmS4AABAASURBVKjdhkAVPxWsQ7KRypN6E0FEkA7xUAShDJoPf0E/y1+wa/QO1P/xy4J2eqCPZdkGpPOr5RvYws4No6ldkyhFrCONOD1WDPZjNghtMDN4SytfFUIr2tp1Q3ud7l92SwzWluMTNk7ctu0Ie2wb5KWc5bbPcMbNseOgt3nttsdGwA59f++c7Mj3cMx7fOvew7H7l9f8ew0zHLWd9das18x9s0bPd6PAgiO7+cXimA3fkfzbscdsZhx6V24ssc2C/l8Stp019hlZKArt8yQ95FvaMTTRppQ7pdwroXumLZFpq7A1fUHQ+jYqMewY2N92PLEtulT6wyjrsJoGkOBCoBVuoReZJoOUBVcvBMi0fPdGC80Oqm1v2DEwcCCpUIeLnoX5nHZYkdVCl1vDeUZFJ0Ma5bq1ueBbcvpo8IKKbX2iWuGgR5xlsxljYfQmifTIYrlyHvA4M8Z74l4QPSYNj6WPBJZh2JnfC9OPjubMT1YUG8hGTAkrOAKCvgSxxqbJm7BGyNikN2EV9IapFysZFRky0iQ3yIcsBbGGpPA8AZVv6bWGBEXtOo1P/XNGLjwVNLbXelT4a2XoEVnzWOI6qogpFRFTPDY5aumIU4KjEywLMOim9MSrsxfZKpTFvIl2JWWGTiCTtoYIK9iExGVIIg+NFcgWccvvuo61Y1f+vy0+5mOe0AMXz2tnq2eNDUXCkfIGaBwXWnpzyQl9BQrjSh53i5VWzGWveUvmbZsH2AODqJK/Ym4v4V/wGn1OODKGvQm8deumDH/zXnDosUOuzKGK4x3RFYuiJo2DRkSFcV5ZIyrzsjJPKjoFSKyrLttBn2Vx8HPJBU1bym3MtK1PgzrQs0Z2pMmghqS2rrAWKiUFa0vHWtYNHTbKEutOOA/+CK9DWSlDV0jYuwKHEaHUkBQBlPgJRcHeRpVCArWh8RIzzdzuBtNaqLf0whDNePcKpWp3EEp7cbCj8kJRTYO1rmGjm1ZpREGO4XRKwQ6QHR8O2ulbt26x2M81kD7mlOAFaDYM8m9bX7lyRd75RISCcuYxKvIq9RUGUUpJKWVFBDVLAV+2oYO0lXEoneTTc5JCESE7hYG6BjpOYY0lh+IiSdRPEr6R1eqkPQ6pvhWIOMNjPuA2e6E03KZ2Imdwe1FbsqM03baz3ZpdUMoyTXOIiFfdhQrpEebMKL8JWSLPi3kE9ZPnAhGhvsOx4mR77Jlsm2CYYBPRGqf7flAHT0f+ALzb9JsPhz5l++3EgE06dp1DP8h0n7wN5zk9zAZlnGsgs8F1ULedih2C27lgUltHp5d2Qkxk0zdpb9w26QV5ps9x7KbZDnMm9YJyK5xS03vo1QPHU6svaXNFhBJttD1tiopDNzCryJIUerOX7W87W47LtzSJetLv5DptmOHNCv6I+Bh8KkiochtHFkZ/P1+xeV2hlze1I20uLHAjc8I8xXTiTt8PxfwAoW/5vbHZpg6HphV0ighFnILEW17/JPBMHRPhNZ/WzWgTes0VMZVfJz+sIGKSESnRzGgyIqbQiYho9Ihw8i3HRmpEtHo2FZBq6QhiBvp1bJBTnvRMzCWviQ8/9LCeePsT8t+l2OetW065iWDoy/byxntkjo4cLEbmuzfklY2kGHfBGK2Mr0qfe12wI1+xZjUw3x16jTg+ONChf8Hu4A4bhGMV1sclc95rpE/5FcddkFdZ890/DgtyVx7r8FZ4xeYiQOZ0PrDhmPWhLo0q45FqmTNLV+r6rL7v5bUvp474oJTc3qSEDTrWsw5nPaEnvyc/K+WMbxra2uPyRtf1k/00XRExRZimETHlRRIR7tCbuSLihDciRGl95BeCuJFj4a8WGS0nyeExnbig85qjoVCllwsLDIEch5Wb3TO7xqBxESEvxCJ0/orOuHb1qizLRhpwInu7u7KRBY9/49lOxLxey3JQLwYr1IlXk8tBUY7c5PqfUAmqyztvxSBYcdp3eUPrqzIwIkIdnec6J/5QzonSoYg1EiEQV2VIVBpWGUgenF4gFWRwxyZCHJa24Lpt3nX6dGnH1E6i6OKBWRjoHpCFwddkUohmUXq6I4KBWGgiAxJdGxWeFe2eY3M7vmK6C4HUBmXIoR3ejFO340aEtSPPIcBQyn2nzOTNvQfpljrCxGBWgp57BfGILEVSB++AvB5bGR70PYO5P0lnJUkZ3pyI0TZPaLezMpGT3JZRC9q+maS23UjfV2w6wu/0ism5gmbbrGjninjF1oiWx4z7KudMPNTo5LnOjnr5jKzkeihXW5+v6IOVpVO8KkKKFA0pCA1Noc5e0IWd3SeF0s3GtEHGml6JO99odNItPCvnLYtXJBXgkMB3yJqz2ydC3U2fdShfnGaqTysGOptkXQ3HzyIiFPHGOFvmw4lv6m79jV3dGtOaeu3x5qQWBctAaqhK60JB6PiEgCeCZ8DHHCnIj3A64Du9o/FN6VBHBJz8k7dJluBRq8dpra9Yh68dRIQ8zrS+XCIiFBFryusHERNfRLQyEdEKNJut+7rStkrb3D47OXOE51/jVCtXmSPWfHPSS4IL40eEuClGQlLOSZm3aS4eTKacQwmacf7ceflPZb+N7+iXLl7U1mxQpg8z9XeFssy5wmvyFSf1ujwWHlmZORicuhPhOD/i7fyhlssjLXg1PweLtlGfy78At/DbN5z5Mc7ccsQJuzD3l2wORtaMtk7g0CvrgxHI9Onbv5yX4TU6woFRsZWrdjmSz2hDGY81+q/7xUqJru370MCal1JqjjoiK+j3RJi7AdqgBOMwbNHGbQ39lvp+pp68nJM61sW+75VY92okBWukUpZSyFdEKCIRTSwhQShFnIYR0dIRp2FWUNxwOYmsls7ImSj66F8eAkuMamfl01OhYz1RTXc42vgkPNgqI8lg5JwoFsGkZKDduX2bDl5o/9w57foVLoiUtFnIZ1tb2t7ZUTNizlJIhXLVA5oBpfUF2VlQqhKyEzIyRu8NOsDlO+Km23GMDMAW4kgW7BYXDJw5A2zpXSa6R4QiYi19ClzWcqxTz4Duhk4dsk2POMPLBLPTsqzNSdPxhXejHqTsJFsb4Gv2WYdTLdNzxcC1w256oqv5jRVlTXc8FI05IpSxTcpJHW3scbQOMwM3IpSwRUQ027hIRCjC9CzzpJxVSUOUL7qNIMD6dl4KRU4KZLlMs8MwqNVF+VZfysopISatC4pBjVtBf2+oFpy659jZdrDN3cduX/GGBpsXQAlN9W+eVX0/qGND4TpsLwuPoD3YzTJsK9MhMTZWYDRLqzuIJevuTDBJhfg6t2Wd4CzffQpb/lmWX+l4RGDvU2zq3/RnRDRSRDS+lvi39IiI05pPoq82aoQzjVP2u2LOMu4iTomIpAhnMj68RjBGXEOzx8Ry/ydrlMeeKBoRitjg/uyvSQ1RVlxVRBURDTyg/Urerr/SpEKlleonPYLU2Rv15PmRmbsd8zhBSJGUWrrTzHOcNc6/H/PgAw/o8ccf1SMPX9be3jaf5jr5t8P9m++ZueuTeMH5Fk7II450NfqX3I505N9at8M+PtLcaOvAMa/jj7Q8uq1D/4GYWzd0BFbHhyqsw8GGVDhn65tQGPc4taFKQZ8apmep/ZKe/5KdMeM0XpeHWq4OFGmJjsHaATpA+6Z2sm6zTrqNXs+8rmXynLajTjmro90NtH3gLWfHmtryUhaClTI85HUgIimlUMQEra8gjIhGJ/qad6xzYCXmVLQybh+Et+K2QDWhPIg0c7LQOjSCRVNaLL14FhZOgZAvO24vzIVFutDJFUc/Kepc81VOnSPliwod47/25lfqCaY531H82t30fhg0vfadadb37JS6JsCOrOLQ6Ws6Vg1JwY80os/IJqNQ50CZLf9yFxiQFSnky3mWYT47mANe89zkm8316zfkPyl7lTcF/k9fvFFZ4YhQ0cVou5q+K9okdI1IjR4RigAtJdm5LNgUHPifXTA4/Rlizm50tIPmW6cd2wqnPjkybEFbrE9BbqWWSoV1vRA1PuiW6bh/Gcyhq4oIpZQYrJ1STgzcoSHnLBRS8NNkWR5y272OB7aIgAOIK4xIlEjEuCEUCngpgKgICCAo1+FYh9mgk9ftnhiR4JE8OTK6OOG6C31h5+0NiG3ib2J+s+D2FNpV+LZV3X76qzhNXK6XTZbL2EY5JRx6rxShzU+C1lEvHaKJJwiX9P9SlTqDdobUyohyROQwIlqo17lO+gAZFX0q4Rn2FvXab7TE+mG+DUxynEnBjURk8Gxx520QgT6bBO3WfbFhOMu7oUlnqZWEobf4ighFvAUQMtYQIWZpLRZXy6EOQXcQAQXoDCJCvqZyrOxOnGCTh6UZT9ULhKXbMQCnbZsTUM5yCLjraTUp5B/nVZjdjwZMr3l7LExADnUiQlY1iN8FiBGWDs6Gjp+BK4LDQRszrn8Dr18VuS3zVQ9mrBU5yQ84Al2YnwriCYQijCkuhXxZvqAnlA9kTCf0xJrSaeBgsM0aen5/X/5DXW9/4jE9dPlB7e1uqcdRZkSlGFmLV8zBOXPRWKjwinvJiXxczVW89vkPQHGCXx0faGRttPOeH96R/6OXkfxj1swVzp7q1f7AC4p16JRTlt+69oSZtWZgjZuh01af5V9y6+ArvBU4uHNTB7dvaDE/YMoXdfD0nKi76GhaNGSvG8ggoYTis9lW8zPt94W2tzXb2lY/m6kfBto+U6Q0ITj0UI9ClMtK6ELGSShngDBCIvDdkCJ0AigtG5rOXoy1RofmrET4Ft4WjbhArKUbKOLhKsKR1+krnKcHlwSPuBpPlWkjrz6MaZCQt74roWl2YF4svfvLOeMER17FsJuyE/aJHMN2GN55RqBHiKlRkcAdyJkw0Swrp8wJf1f+Z1AzOsQdNRvoEPRqdTLJKTYNdQpHhFJK8m6UJPQqnx79T+Kee+45vfTSi/J/yzraQcAn+CdIooDbabmG08w82SZzvv17o9AcORuUBbvNFadqo53a2cG6jNWZQhrEjQLyFUGbiFQIBcc2Ajvx1kYGaAbWuzlWD7p+YFL1iqAc9ilrx+jyG/nW1bKMymbB9h/ZrFhuIU0xaqQ8MhCk9k8Lqf9ELdob2MBwvuvP9BuF1ly4IpyfdR3ZrHjT4t8PsB3mTFBvjo6xRYHHdrJulGhjpWIIO37n2dZz7OW3JZbtMdB3tE2hjG4ddbregXb7k4x/Ka+i/NEhu3r6qdJ2j0brlyLJ+hq2mdK6fbr/ZTmIQj20Q0+n7+XEDPeSWpoSbk7DptxkO+cQ48ZQjff+jw3D2fAsp2s2ztLuH2ddeP2q7l/so0/dqB9TxJY5UbTRgl62GsFjQkDZAOJ0u5Om2Jmn7XaatDjDVAMxJ5ku3mgnlU9Z5m8dGE5PHI69GbjIWbjMJt1kQnCaQCe6nBD06utMnsfTBgxOxN1HtxN+520gRYT8I+YCqSmuJBFThDZXsVGcMAlEhHJODR3zpmfN6fusoe/y6zZkAAAQAElEQVR08cJ5PfzwFT32tkf0wAMXtbuzxfqT1PG9uuMVt/8ZWGIzlbSELnXE/c/ZVnbkONpVwx1O58xZ5nrFkXd48FmflNjg+zV6T91D16nrMqfvrFnXa8ac96ZilwPann9ht6MW1tUjXtMf3L6lJW9ZU6a+LpRYq7xuzHhtPoBERmbt6LsBmYNSzsrIzNSR8Tkdsv3Z0fG+H3DmMwUyUs6yLxnwJx38TQ50nVyh6ScpQg08FfyIy2G0UI0y8USL68wVxI3NkEyk34J7MxCYau7gDc5I9qltgRF9UhQrhwfaJtulC51HaRmT1k1NRUQDDxUWXQ+gZkwM5vI5ZYyIITFwROhk4Fqo9TATSOQZIf9IA51x/vx5XXnoivyNx50Im+qZBbnaYQGUIssCCdZ3SokO7pEzqMudnPZJ8tq1a3rmmWf15JMf0PPPP4+jnyvlpEr9DeIKKYKHJDsin0TtvA55tdQc2NFxc/ArHFyhftvKnyFWnNQLTmzEUZtmIKLJctzOzWUss8IXEUyszOSY9MwMcjsrcUUK2dYVG1l2od0r5E9lp7aShc0Lm6aVLNf5Z8Pm5JESlqeEHkmFQg3Qp/ZWuQ4ech3W0elKfU67Pp+oF2xWFkysYzY1toX/tYI3MRGWTrciz8+Q9Wa0MIFH3uRYH5f3L/iNjI+BCdbRt0H/5JyVcm428C/iJcoGuiZkHjCZF+3tx1KFdhdktSp4VHRDawk+W8L6ypcLnwkbnfaatMGGxe21vlO4ySW0QALfJ7xO3A9mMNZ5oVjHpIjQXT+kBE33vaJR/TRa4szDKjXcL/MM3/9uo7TbqhuTju49wBxwH1XmkMiM4OEITK29POByj0OZbkiqsDWI3CaD06v7mcygfMBqUQbRV90RjDQgmVNvePlUyxEVPirgeXLfp7jb4/yI+2Q6434w7wbkx116bep0CHCQbdzCE/ASqEFqAS2T54/h/IhQRFCEslKLd6zFHU68w9F2rDlD36kHuxy49vd29dCVy3r00Uf0IE793P6etre9hgYb76qkUdlzkVfv8t9CcAgqznvFd/aR03TwbT0zR1lttLM1aEY94iDY45AH6pt1PbReWz0YOu1uz1ink+asrzeuX9PNG9d0zEmf3lWHrv0AP6dtrx0pdUqRaUdWzr06ZPjkPSO/72bKduwc9jqcfdfP1FFXD08/DIqUJdD1g+zgE7qItT+xFiFQDiOSFNwROklDIKmIaBCXhxvBm78xP5LfPP9rciLIlXugNcAIied0RwRr2qgFO6rlclQtp0qbo5VpAoLkpJJjkfzUSQNHnFjhJNXTATbECgfQ6qGsnYKdgx2JaY5XOjxT94DBE6GlGQPG9y/Kzbxzyp2q5eI4fTq0HMMOYgXNcHqSZ8k6c7ldoRSZwTrTzB2O7FqLDnn986EPfUhPffCD8it46xIR2lyWN3LK9b+RtiM65DuR7WPaCufien1i98ncNPPb2VkvxAuVcY6TPhs7mWdysNTiLKqLCAWDyfYiRoZwXoUd6VKWa4e55BW/21ixo8u7Dp+QR9rf6CyGhUqdZ4fp0LxGikT/MIgdKtG3Fb1wtvST24xIdC1akbYs69jk0jebtNvoOhfo4T+xaEdeqdP9nFOWbWEdG5YLJmYv17vCTgW5LZ+NohuX1847p8RE69hoZeVEHBTs7bVqcTzXgk2Dfzt2ZIGobAzEwp00XRXdkqLV4TaKRrRQUgRWpK1ObyBf2DsILX/DX5HZeJDn8IS+lmdel6HYfe8QP62+KSSpiHWcEkRJ6xSa8iLOhq0lzmlAJf0f5sKOETE1x6FBamNrhhAmryrwya0nP2LNT39VG8N5oJXRmWtNI/DQoLQakqR0Jkby1XfbCcSr6Y1yLx1FoAcyG9AvgpgBjay7butJ7l20TcJ5J2iNFxLMfQaWG+Ly2kXTpupJczc6IXcECdDWzfV4h9za7vYbEaGIMPkkdCKYaz0ObYbTm+HkvP7awQ59J8e3CC+c29UjDz+otz32MOEVPXjxgvZxujs4yFkKDZzWt3tpf5a1N/TaykkDdfUh5nOox1HO2DDMkLW/t6PzbAp82j+/t4ecLe1tbWl31qvn5H98eFMvPf+MXnzhGV6p39TozUDKGoZes9mg3rpu7bBe9MrU0w/QKd9bf+i57yXalAgH6J0dOXmZcs5LOP2ITglfMsy21fVbijyoRgjDgKQQiKzNFUEeiYAuo4Y2V+tDMTo3fUPY1gqHlIsIRYTErXaRwUBNLf5WP5CNLidSrZyo3Au2F2BnbzKdN2GiJPimGE8YT/QlaUfgiRkR7cR7584dLXgd61NdwdkMw6Cu65RTVl4v6qb1dILTKSU6rmcnuK0tXsk7vWCDMedV7oJT4QlwGCucRHN0OIn2Cpd8p+04CoZDtbZQyFdIluW6jBlOfaCzLe8FTufvfve79fwLL8jtjwhmkGRZh7zmPbhzoDsHtAP5lm26+VzWadvG7XZo2JGOODGkYNJokJiYa4NHQNN0RRCnzTklRRAHCldfm4N0u5Y4UNfn0PW5LsMO1+kT8HnE8RGHaD2mGqSIUKRQTkm2QQS6YB9x2U52/t6UWP6ITS3bdIcjOxL33WKtw2JtdwxLaSyMLIW0or1tc8HJG2qrx3W5ySOOEubW70M/aJgNmjEOHA4Ogfv/8OhIfmVvfbzRWqztPXrRswCDukSFYUSiTYGxmFSuSFJEnICUfFkfO3/b5BStmAqyG82MIMBbdSd0OZVlycYp5e6YtYRiFoPo/e7Xydqw/+82bHZu427d1qbpFHe7jHU3tpxXP+hn1pAK7sprMidKk9GiwfKblBgjoelHXAGvkVl5jcTbRqc3aPWzaFfK+PeEFCvJ341JS4lBE3qjK+KNeV5LRmsbOtbGMD1b9OzjDNljLOWsiGhobCFFitYUcZGU19aBg5E33ylneW4meBx6Ts7IG1gPt7a2tbOz3X5BeWBe7u3u6eK587rIG9IHH3xQV65c0aVLF7W3v6t9XsPvb2/hmLd1ju/s5yh3DvqFc+dw3Ls6t7+jc5zy93Dk++dw4OTt7G6rH7q2zt64cV0feu5ZffCDH9Czzz6t6zeuMh8X6nppgGfCgD8YSA9NZ68T1nXG+r1lbCOv7xX0Tc44eGjDsK0ZzrwBxz2jXW57x6bCbeqHXraH275BRJLjWl8hfiIpIqR2hyJCviJCYdsFISCD23FynSY4ud1XxpqQqjv3I4BYsBi7iibQCgLiTm/oDpP/2AKLd+EUVHiVUhgORtOFAW6eiizIyhgvWSKZpgd0w3XZIYws4EcszjbQ7u4uxh1ap3Q4chs0Z0pjEKfdQQ5TzuoYQFsMihm7K9c952Tv/93nDk7V4THO5NjOnYXejsW/fd/ACXUBr+sN6oiUccajVjiXQK5SQu3kqSu/hvF/UJIZNTs7e+g1060bt/WeX3yPnv3gszo+mrf/Oejo8IjT+yGbkiMtqXMBltTvcMHrX29SVtRZcZ7NuWEDt7/SdlFvosbsdtLBddN/0CJCk+kqQWhgMNoGJNSuyhMU5NjJ2rk14GjtqO2wnQfXyW2bL7DJEn2cV1jwKnUZZgqEWwfHK/FCf45VnMiFnQp2qvL39CXExaq4GZQO7CUcdSWspAW9iA9gav8FYZIioFOXACbGzAl79rzhWTVU6gmFfHlhHWYeB33jiwhFTLDOR/Sx2zv35o9TecGGSIcHRS0AOIZIaKFM2STKG8QjQqpVwVslFFZWkoh7XAdjO0hXNRLtcAx+ykKSyzX7WMZEIMf5JCzzhE6aO8hNkWT9SLbb5TcwoVDO4YQgMFwVpc7kWbSBSOSRD6e1I2g3JrbJGxyX6IM3RCv6uo+IUMSEDWPE3ekN/Wx4to2m2w5YWtYtIpQAt3y5rwqtMhw3HPdY29gnYGxlCCfZRBSUOmsF0yaYX8wN9xmHw6k+skxvOlBJKhl7dcpjzyvhXolx0LOuDfVIw/HL2jt+QecWL+j86qrO1ZvajSPNhCNZ90uTtbZxImFNCOQxLutW0a9B7XJehp7ApENt9lCpdFdt8UZv3FJEKBBsiIsRQXOwTBVhVZyUq3Ibnbb8jYxWTwQludE5E09Ek6ARRzUZE380GyWUjwhFAFEPIWYRteHcenldtrPvOVFv4dzbH5CadZr5NTnpLdbkXU7VFy+e1+UHH9AFQvN0yE3I6/nWPeSkjvXW61mHHK/rfUJz/MqdW5y+n31GH3j/+/T000/qGfDiCx/SHegjr+37nrpwvDNOzVv9oC3iDfiDHue8xcZha3sHfXbVz3bUcyKf4awH8oatWduA7OztaYcNxBZO3nl9N7A5mKmFxHPuFUoSbQ90zalTiqxAxxqez+QpkZ0lYSfnNUy0pKxgLdEJ4CGeKB/Oa2XNG8SEBLWQUpSb4npLrmopwcMgOHMzHhQR8qJaWZid1diJOK+2h5TgiQio0+2Y8wxTnN91nYwZA2AHR+4BsL2zoxkLuTs6IpQYANkGIK52VUUKTuRbsvPPDAg7p4b5QtN32gUOAuCw7LgNO7YRRz4yub042JlNWDVH3PJxgkd8417giN2+SLkN3A4nOnjzwCD1QLUTec973qMn3/+krl291up0+RXlRxyLHaadzYLXvk0vnKeduXkq9dsGoVAKniClKRRXxaYVG6ZIctsdZvTItNNpy59kL7R0+5DtOlx38cSuan3TdKC95nHcbwnM57RP8U0X6qFK1XU5x41Y6+P6CvqO5Ld6kWdZTrs+yyjkWczIJPRCE8kDXWpx2kYziVuqgXIEEcFTGldsonhLYJmNCXJQwG2dMSZsc+viPPMs4V2ig+1jfeb0t/vKetgmftNhwREhGRJByDZsciTSSb5iradlW/8IyqCeZdsepjlu3rOApSXhbuFH52Hpxlss/aMg8g01vA+D1TDuk9VItvsEkvcwhgKi1k/d95r6jjFIZ5nbuB+j6cEA8Dfbvi40Kwfarje0U8DiqnbmV6XrT6m+/B7VF96l1fPv0vL596g7eEnb5Za2GPP9KJxosAB7XBF6HDXn7hrDj/vCOanxWs/a2mPaBieF3JiTxBSpBJ5fBLKdHLqcww0i4kRmo5HWGp7XEc4PTTQHoZAmOI/5EQEFRIQiQr4iQiln2aF6fvZtbezl0+82c3Zvd0e7O7vawUlutdP7ri6cv6iLFy7KDj0i2vrktej2jZu6/srLuvryK3rh+ef0zDMf1FNPPakPPvWUnn3mWb1y9SUteNM6DL12kHvu/DmdO7evfU7ue7t72sch752BHfiO/QhwXTPWa/uTHXyKYX+xu7uv3b19bW/vagsH3/eDcu6UQd853tM2O/aedib8Uwbks+HwmpFSlhERyikRTwr/kHYoQnFFkFrDtIikjN1cVtBhueuOMynH05n0Ry1qPWpzWCs6hSHlwQbaoCLcVBwoHzqjkjWkcEQwfTwcpR5n7gGdMEpH3OkBp2kDC75WhLyIaIaQKEtRz1mqMgAAEABJREFU827RUZkOsJPyYu7BYUduZ7XEGXvx1/qybkYga4Z8D7YVE/GFF15sr8ztFA4ODvXSSy+r/dM4HJTl77C7G9j1DZRxnR64htPmey8O/Zmnn9aNa9d1xOm8ItPfcv391jos2vfcuSpOvpDnfDuwioNkCisi5LZbLzsccVXqJpjycpLzIoWmgZBcTG7vWXhzwqwmb+oPns3GhXrs9Mzreh3a+bkO28MIhXzrzBUQIkIEDdUbjLVelT4utGfEqVq+uOgSnuubfEoqwk9oxX2GRtBJiQy1i0LWzUBZCfbgERJtTRo6JlXHJEqZphW1OnlFb5tWbBm8GRjdz9YDemXHXmgvtclvAQI51WnQoUtWkmkIUyId1O963R4D9rvuQF/ztDJ35UgRUA39n9dHzwLuoPtLx/p3Zbif3JdniYw4SHfLcDnz+vSdOI62PubNYhcLDflYfdxQd/Ss4ipO+wM/rWNw9ORP6c57/rlu/eL/pBs//2N68Wf/ia69918qbjyt7cUxjn/UDFkpeqo3EvPQCNIf3u3xeII3EBERioiJax24rBSKQA8Q4fgZKOTLz2aPTbrxpZZynudJTqRNp0DGGRk+aHV24mA29Jq1k/KgoR+0jQP36/JdTsl26Ht2pJyM/S+MHnrY39Qf4bR+WVceeFCXH3hA53HQ5t1mPZ9RfqufyQ760qVLunThks7tn9Meztnwn5He37UT38e572qb+A7YBTs7u2wicPR75zkM7mqgzu3tHW1tTunbe9Cg24GzpvcgcfpOXa/MOtOzEemovxtmSviViFCkTNz5PfGOeEcYsoFScggkaEntIhlkRvA0IEYQb7SWIKYGvcG1lvgGXG8mO8zkiWA4fgbk3TtRWPeYOKc8EaGIgHBaPuQfSNyORfCMJDsiO2LIEjQ7zc67IOIpZ8HF4p7b7mhg4PR9J3dcJs8O06e1iqMZcTB2VnbudpwRoQTE5UXe+QUe1we7UspsJgb5NZEHjwfEhQsX9I53fIwuX76sGYMr5dz4Onf4Op5S4rTeN9y6fUsfePL9eo7vObdu4tCPDjTyXX7JiXnpV8DAdVqNFMxxDFVxLhVnJIgRSSlTB3GRH8FDvkJBPXbwOcETSc4vOFU7v9bO9bdpty2kZqOIUERQETeNdJ5t4TJuv0NY5TYYEfC2m4czDKIR0eTwvEtu0AjDbGcRTvAIhbQuSwS/6f7HvRJU9FG7antr4jHUkuuH9ckpyQtFj72ddvsT8io2c9tXOO3VaiE8u4QtVrz5KONSYkEWp6Hk6knlZlPBUnhU5ZRAcHoSqAppgiPyVf1oiJbTonc9UEPiEZoulzCcYi1v49+h078y2NS+qS1OdUDJSRfznAXmWOdV2tJAcXOQs445ZZD8qN5vXR0hiWa9sbZUyUxqvFFDU3xUjAcqd17Q6sX36vhDP6/Fc/9a+ZX3arj+pLZvf1Bbt57SzvX3afvae5RefrdefvdP6ul//ZOqB9eQUdgEJKXIkth4Cqlr20L4sG7UFEsFYJY4spZC6lW0ddZJ4LJOBK2MSIoGaUq3pyLWoaSQGhKTZ5pzjCPmagQ5axBTylk5J9bhDHBq5HWsxf0wrYWZ/M5OkfQODtQn6PP7+5ykz8n/r8M5vqVfwnk/8MBlPfjgZT3Ad/UHrzyoRx55FDwsf2N/9NG3yX9t7tFHHoEHZ3/5QcIH9CDrsctcxMGfv3hR5znlnzt/QZbpcJ/4Pqf/PRz/Dqfunb096jyvPb7J7+2dw1/saXtnH8e+p4HNRt8c+pZ61vjBcWgDr+Bzc+SZtnbKXa+UOkVKki0UIccjknKaaKHTy3GDBUYODeeGUyFF+MEsI2DoQdDrXq7hNRksoIEp3wbFfUKqojzDoQ0gQng2tMri2cDCCpPQiQBJ8G7opKAVRdQGscBCEAnuOAUDJ4yQvFD7FbRPeiSVFO3Hi7rjmUHS9wwYdk49O6dhGGSaT9PGyAJvB94cKI7UDiwCGUCgyef05g3DHAd4zGt0/zvwnJL29/d07tx57e7u0dHbcjtWyKjoHfI1taVjczEMvRx2fab+YPfXK6Wqmzjxpz74/vaa6Pr1q7yyP9CSb+Z+FV/4poxQfM+o0t5mLFu8YlemjNVDRiKMBh6KtV3C1YOWhkaRdiJf0gY7c2Nkc+L8RFtsk5SRRbxSznl2gA30me1SPUkVSvBEhCJCmysiWjriNDRfCmQKbeln60CuTIdNBj2ICNdIYAb4XGcEnEFZQpOtjzmsh39ZMCKUU1aTHyIMWa7R5awQF3pjOFXbrp3CFy1OUZW6wh6LBm+gxHdO/6GLhK0M60VU5u26hOwmEaGbUIr2o3aZr03EkKa42kWSdAWS455Dus9lejXdTA4/KnANG5xW0Opmzvn3E2riLQaoaaUSS5W0lOMTRuIg4IlKfpV/eauSrqTvglzPaR1vTYz6kFtV2rO256nkKf369TbzmuUsWs+QA43h1wQGNIMqPBTWqSAOSJnJ4yOXpcripo6vP6ODl9+v8eZziiOcdDlUKreVxlvqVzfUE24vr2lv8YrSzWd155n36pUPvEeaw8c89Aad6aVmQ00tobIWc+j63ixONTwtUWnYBhOVxjbp1MXa7Do25SJCEcGYTy2MtA4F3Y0OKYKHov20Odhi0CViRohSioAHJCMRT4Im1sKO0PMK4Pj63g4wQzc69X2vHV6N7+JYd/d2ie/xentPFy5e0EWc+sUHL03hpYscnq40h/7Y42/TY088rrc9/rgea3hM/jOyjzz6iB565GFdBhfZBFz0ZuDyFV0iPH/xks5dfEC75y5om83Dzhq7+/vUua9+tqWELpmNhjcbdtoDtB7H3XeDMnldP4WJ9mE0BetP4nSeKCOFBCJCEUF2khSEIQLZ7g1OngEZEvyCZniOOhQ+o40R5ltLTw9Nl5mRRuBaJtprPN39hTxPpftiM2DgQSRPl5hQGTBGYWFlDJEHB1m1lSksriwSLKgtzWQ9uzCiW+P3I2JKeQAlGuK/2rbCQQk5w3pQ9DYkfDkl9V2H45ypx+iQMGJWRADXT73MoMKib+fm76aVtEKKiIaUJ37rVXg165O80VHXPh2+u7vbZFZ0P+b7jNA9u1MxdsQkIyIQyN1oNBqeRLzvcHKcCg8ObuulF5/TtZdflv94wdEBJ3Scj/xNmO+6c+Qa3rQUXge7jlYFMiJCKWcl2ppTUrNLJPlimirWP3aGbqPbGi4MQ0RoxqCcsdHJyDAStJRCjueU5b5ymVeh9Sdt4Y4Iba5wfaQz8qxTBBTkRRAC29F6wUYRCrsCYEu4z51nHrjJ50lZp023TIhM+F7+jJFyUkSo/axFpZRkBOOhsFEbOXl7o7dig1R54xHYvuDI7cALeY6LtKAjSsaI3d2fQWVd24gNCv9QR4YhIsgRlDWgizY04NimzejEo7MXJLN6Yhpns96yOLpFhCJejVYHY8Z2VrSUrIdtO6ZRIw58TAvCQ5V8qDocS8N8Cmdzlf5QpTOOVeArlPH/jW55rV2yJANLuJ6pirfgaenTyqM27orqOhT9pnAe1dDnZDgCXvt2043GSxlMxbyBn3ijEU1rmK8BQ0VDkkOy5d9S7/hWPh6+onr7Q9o6uqrtcaGceq2GQWNOsC3BMbN8pRIrvpXf1uU4VL75kj74iz+l+YtPSpzsE+XEGlKsA3akEm0W7bVFkfPm7gg09k0YETSpyvO3NtmWUVWxW8WGAo4LijaD4iSEQnmduYK8CJ6AqalE2gh4DIJ2J/LPphtx8wj6M0m57yZ4vWaedUNWZuPc91nD0OFIe3XwDLNBXqN61qqB1++7/u7Nqdkn64vtpH1Bly492E7rVx5+RFceekSXCR969FFdfughcEVXeEV/+aGH9eCVhxoeIH7hwSs6z0n/3IULnML3wTlO5MZ57e4DDmp7hHucznf393D4+9rZ22m6dPgV69936Eg8Ikm02X4msQappZOqQ4UijERotpAvSOs0KdsEMjcJbjJD/BBuxsLUR1Ij8eA+EzevZEJE0C96qy46SxtsZDot6goe3DSYOlUZYNUDirAp2yameeGTr0oZQ4oUxEMpMIrjYGRX64FqA9rAW+yacs7wJTm9Me7I6Xrk9bRpiXLSJEtcLk+giJC4C3yWW9HJ/B5IwzCoH3pZXscAc30RoUCXjoE4sFnY3pop50DGpK/OXsiq2KTS1tZOpnf15GVzUzjNHx7c0csvvaCbN65rcXwk/1eAIzoXsOLVsOF0Rc6J2FZ/KCAYIm29RKLxVTK43b7WnvVGBZL8yty8bpcni8MIJn7TEQ2pxzKM9tYCR1ia7nfnWdYGESHLTHnTP2lKp6SMjWxL73BTkC8pIhoUmi7ra5CKiNbPWl8u2zHp3YdXX3mFtxdLeXPidqxZRBEl6upyJh4tf+lf8GMztOSV+gYLvlUulsdaYlexqI1skCp94dY3WWsd/Oak73NbWCptj4gmV69zRaR1LkJOxvKadCYgVyVcu7D4mYyPahTdasec61SUVFhAauDE81IlHWvMR1qmWzoWb4jqVd0aX9T1xXO6evy0Xj58UlePPqAbxG8vntcibuHY56rdSiWvZDk0R4FcQ4T6qF5VXuT0BhdNbGyb8ISd4ifxNxUptJFNQ6z7KwqHpFGJcaSD66pHt0hXKXr4ekUaFJEldRKh4xEBz6hZOcapH2j1ylP60C/+tHR4Ha6FQktQWr8UTfVQHTQSH+Zdmcee/w7vFWGa1yShNvdJdkQoIika4oTuSMTdadMM80p350WEIkIp5wkplEEYpqekyEm575RwiB1rrOE11mhznnW1M4Ze/k1yox8GbW1v43j3cLp7OnfhvPb5du7/o+OcX8fzOv0BTu/GJf82PPGLhO1Ej9M/z0l8347ap/79fW3jrLf37Kh3ie9qC/qMQ9rA63O/Sm+YDeqot2dD4bBDnw690lp3GqaWph0p59bunJKy4629qdGkkK+IUMQaLT/kgVoZV9WDVadXRDTeNqXSNC5av7nj4J8oE38QuDhsxN6Su4lEkkMC7oikiFCigQTqaKSCBYVT8QimgSV4zJfVFvzIsCCDW74YcW6E4QG64NTqv41uma3zMawHgA3otB2UEdTp4tHkUBo5jkd4+a4aWaihKuNwXK9lz/lebQeY4OnpIMuZDYPs2HPqEJdYFAN9g3gQJu3yOogIdE9FETWdOiyfSVVxpgTkT3lWK5MnnMmI0/Gp/PrVl7WYH6lwamwOnNOlFry1WKwkNi4ubFsh3DdJNEcoTWpxrS+oKsh2W0aXC8m2sQ7+Rb9QyN/1M23OKTMskMBtOoKmNLJaXdCJtjGzkQlDI/nhuoSdGi9hRFJEKKcptE0bSKcUcn+5T4K4ArFNf0upMi23saF2VTxezr1SyvIf1Xnyyfcr5dT6odVXpYiAlpVTUo6kRDpQsNLuysZsExZO3GWJ48GWI29zKratbJa8SbKdEDXJSqFOatjuBwz5wL0AABAASURBVHWWSTqBQNdpsgSpD++23rUyRpBlCS3uCKimWRHib/XtRaIw+esGnMRX+QgnflvLfEOL9IqO08s61Es48ud0c/GMrs6fwpHzGej2u/XMjZ/TM9d/Vs/f+AW9cvv9OhxfVkmHWHo5qcpGIRqSPnzrTKLe+EkNnJQ3fO6TDVCokeFoepwNE7Y1Go24yzi9gemOm244bjSBCB61UtHIoC2KspDGQyVO5v3iljJveCo1FmXYWR+UJMaOCCtjk+Lqcdiz8Y52V9d1fvGyDp75BR2/8H5147G54K+6+6pNYlDr/SDo94B5z3rBOPJYMgKBKUIbNJUqpViPCjCPIa5omS4xYRqmMDsvQfONLJLcoYgJJIiLOhIIJ0+wseOGGuKHcmYgpohQzp0y83wbB7qNo7azdjjDeXqdmvH2sB8GNtYDjnxLMw5ts9k237J35d9ZsnPeP39BDndxzjtgd/c8eef5HHoR+kWdP/8Ajv8B7e1f1O7+Be2ev6QdnPkWr/O3cN7bu3vqhy113aCcOtoxIedekQcl6In1IOPEg3hAT10PPasfenX9jDJZNEgppXUYJIm3ser4KcQVtilhs3CEEAB/TFjnSQE5JMLa5OgNL2p8Q55fBsNU+b0FrLQHTofjdYWO23mUjUOvFZXvU9YkhJl/ySnRvz3uP5fquDvbJ/KBzrZRHQ4YvF8jYZRKWd+Ip7o6gYFcgGWGa8WY7gSnC/o0uAB0O8Iml8HlMOesiLDINaq8QYlgyiFzTWxBIV0sj5kx2sEg03Vs0JwMdMFzePuObl2/oSUblSUbihVO3m1cLTg9IQfFm8xNe5y2nEbkYWfrtDHivFx2ycnf8RXOy58CHN/mddUO8GmXYvJC00IeESHbwW10ux1PeWpvaMoLbGq687uu17C2tcMJgzo2Qa2fc1JE6LWu0PTT+CnTd71ct+twO1208AbD/e2J+wmf8Ala+DMEAiMoC1JDUkoT3B7b3J9Emg0YM5vQthG2rNjbp/uWtiwDORGWKUUEkygppyQp5Iuua7EpZcr9QVHKwsV9L4dlbOqc8oJurMiFuboreEwZb9nTa0CTyspaEg4pHWuVceJxXfN0TfO4qrmuaxl3tEpHWuVbWnbXcPAvaZFf0nF+Ucf1Bd04/iDO/N36wPM/q/c99VN65cZzqrlIbrCwkyvSR/ey7QzXwkymK2uDaRsUjLyJOzTvvcDaMs7SoxmJPnB5xsgm74SPJpYEE4y1jtK4VD2+pY4NeWKcJC/y3UyRcABAa0Rk5Rzyq3k79B2+qZ8vt1RvPq+n3v3zWnGy3+qzgp9avREIlMCurBnWv6FUVcO6rSHCBk1XcXqKvurpPAORUx5VTBGeNInnG96BfvcyRYQ8/3RPXgTcwHkRjidFCqWclFLCHrmFEdHinv8pZwV5KaKtH1u87dze2pI/qxkznHjH+tD3gwYc/AwMrPv+RWTnb2/vyIeqfZz0Dg56Bwe9u7envb194HBP/jRqWgvJ38GZ74KdnR02B9uabW+pp95+NqhHvrGpt/P61FO317uhbzraz6ScaUNSyhnamg6v19eckiIF/QnERRAgQUtEUpBPeI/5SEaD10LbK8Jpyt/nbuODPpzCqvRqHgYPg8MMbcAQD1Uxju+PVwuAEmdAlJFkef0wiDYgtphIQwtxZKO+b4iKCAVqbYA27fWqT5YLnJzT7gA7pWZQBLpEBM81EIBsbnRXS0xxD+rpRE79VRL8VUGYFCkrpQ7G4IRcW5igDXSi68mZTkviIg971LY7JhkQ22KGHGQ52jiom1ue+0F1geNOOKeMMxH2EJkjDpcVCZ5R/mZ+xGv3k5MjbS3ma3VRz33uCOpEDizoCwMVRwSiq7wA2Gkt2CB44HjwbrMDttOMoBzsr7opn1JSz4B1m80WMfEikdYFgzer8XjQrpEZzKbBgCoI4c4pK9JUNiIUEVJMC1YV8ZQkIwgDXstgpx4uJ64IHfuf6WGHxx9/QpOT5jRYnSeRrdZoL7KIUJDCXgUbFxbbkdO3N0MjDt0n9RH7U4C+9QmmsMAmJYRM37qrqFYkoUk9m85QUvAjrtanZDoU4QYR8BjmJRShGlOi1AZSROjsFXGa9rxwXkTIP47b1ht6S9PHzosIJ++DCq3oZIJik8qELWCiSQ5LnmsVd7TQDZz4DZz4bY3BGyHhnNq38IXaqTsfaEx3VPIdaTgCx83R3+bU/szLP6dfevpndfPOh5Sdlw4VQb+ougptrkpfVOaIQ3oGcoWD+Q5tk55Css7cEYG8gLIBdmy2jSafJ2ECjsG2voPQzSU4uSt2OwXkCtbyzU/q5A54W3lCFFXLhz/Rp6ZTTFYjYVs787y8oxTYnDFcGb9VmWKG1xAgw1KSanTIs6SlMpuopFf03JM/rRff/6/UcbrfWhTFmBjjocT4DdaISR8UwI7MaJ22Azs2HaeQp9rVaMgxP9AaLnsKKcHscZ+sUYRafB1O/UGdqthXJAnh801K8gNeCsnDvDoOasBKHlGekmVHhCLWgOI1qGXyiAh5vYhY5xOmyNBACzt1nZ3joJ6NUs8abMc6s5Pte7U0a9mM0/ww4ISHGU4e549T327OeUde77Zw0OaZ4aSH2SCXH/BBDf3Q5PjEbVhmj+zOGDryevRJyjkrp04pZQV9jcatXeKKmCyrEPkBksyjCBlJoqyUIoFMypSE7QihRWQF4yY5RL4oZ1tGNg+y4ZFBvYJnAmVFflXrI7imkLRz9OqLHAEGyDSopJDuC933ups7wmkpN4VcANkEntptkJ5Ihtju4BkM7qIVr0h9uqrsTi1mRse1Tmmd0cvGh1kZo3c4F4cjp1M7/oiQac63M3CthTZxu3UKjNaxcKeclXKnTHmF6zWnlFOnwJARUkohcVtfO8mRE6+5wsQTqF0ndcBgvasnJ0jAE5WGMfrJ9MIGreBoVnzfPT461PHhkeZHR3KbC+2wrCb0VY91zVZukxeiDW5LUqBv052wDWTslmlnRGy4T0K3qTD5I0IRgW7cGCnED+VTQp7j5E1yo5WNCEWsYb5ISgb8rqttHKDDccIv8qsC+4cc50Hc9YlrQ5cKr8r9P8id2z/HrnpH7k/rWc0VIW4ppAmmGlKlHTyIkEUbxLhp9sW5j9jZck0Tl2UYluGaXahnPGxzKogIyAGX5PaTaHo6FHkNCkUkyWkRB3Laoe6+IgTVj1BEaHPVSepEg8w9ZREJxRT380zUybsxtd36W7RTk1xim3J4pKpRy3qoZTkgNleJlQJ6opDbPwGHQG6QJ1C1QkM7+4WiP5S6G7p+51l96IX3abG6oUjQzQ/X3TqRsv0bHT0cOm043gDP697WSAp+5FUOMairDUT6LEzf9H2j6+xlZlmS2jUlWzTaUy2vxa0j+Y4biZwk8SwSr9lXCxx5WdJ2qClLjHcSMCR4SAfAmTslriKcPLSIUE5LXrsfKy9u6MVf+jktnntSM9aSPFbJoG6P10o4tYU6z4zp1i5YWyg1FoJN0lGwYajYaoIZgpxAwyD07fBeeK2q1HdCdwRdKvOIojKquEzfgOR0Q/ANprSfoQgs0eD4hJRCG2Rs6NNs3w3KzYn3yrlX1+Ksy6zNHWtXj6P12t8Pg3rWsxmOfEY4rNHj7LuBvNmggfjAPPb39oGTveMub3Ss8173X41emfmfqCf4FOk6rVvKWRkdskPoDi3DYbgd0Kc20ib6OJ1Fmtrr/Jw6ZeREZIXLpKQAPBRB2ZykkBpE3xpOEwZEQ4QVXnG1fuDhce89JqWhvhU3Qqs7HbQR5nAtdxO1Djm5ytpYPMAmVEWEeEgK8pxf+Vw8tl9oKji8iFBOue2u2ncVOqsfMH5KSmBjXIrLr5VXLN4ZgyWM6fIb3RwWK4S8iFDHgHEHNxDPCf1QReQlyqpdIcsw/Nq6vcLGMUQEbAkQwlfBiBOy06hMiEo9RmEijOy4/ZfIvNHAU9FTRQG9Qh85ofu31he8Yvc/gfM/wzo8OJCdmWUV5Fo2gaaaHMNGBJP80mxmWy55NW8U24z8lLIydsgMwpQSFKo2Y4vxCMBtOc53aD1d3umIpMAOlqEIbtJyGJSSIkLmyymr8yRZI2X4nBfeRW60V+OPCIWkRNhysBNJiXREEIRsY5P3z+3jyJdT+8QF0eVSSkoJXgHKkAOPLbVuH3xui+3XNoSc8De/E2G6+YNHuLx5sVdGjv8iVc+EJgt5lTqmdjh9L1z2lBZEA2kSYvSqy0TA3bIiooVSKJLbkiXiOnNFxGmqGeo0+cuKNTGMkbVjFqdwEZcKNQagjUpK1Be87m2AGjWUxBVUbseO41Y+1nx1Tc+/+H5dvfYCY0sKmCKQA/RRutxnaIH0AKJvCNxv90AwNV7ojjfAenKTf0JznHYKuIl2WJVxIC7X0hZI2wCbdISZOc27cZXVLYULCC4aH+4/h2tIzSBrJUmlTj69B/ks59pSaJdX9PMXntaL7/456fiGhjKnS1byZtM6VG/kcfIev4U1orCeVdKG0xVdQhVJrAPki7TcZmiozx0N5EKpxAF3hOkkuSv8RmEdMlrcctZ5BE2k6VTkZAssIlqskaZHrAMyg7wg2eA0IKlIoWneJkUYWYl1o8WdlxPjKYOkjvVqWk/s1DNpLJensMfZ9l5n+k4pZ/izEmnTO/LuC6/t8Gf4MrJz7pVxrBu4fHLa+chM1osw0qRTyqnVlTJ1AYWtL4JovqGu7aazFzwhfggbOdpTTq6jcmhMOVLE2RRp+kyMPZ29oHHLfowulIdiGkNJb+FlwQ2ahtBGdIVo5C5pi1cjQl+nN/mCEKiSU8frjUEJAxYmlXkc7+iEiGjfNvxtxK/ZB3ZgGYOLy52eMXAwILxwGy5nGlXDIVFcvlKmU1JS69QzHeo6LHPmXRyyezo/4HMZTyj/wp7Dil45JQ09ekZqchP1mjc0dewK5zwy8UYc/uiQibmYLzl1sxAeH6pwCheTWbyDrw5ZVJn5KsSXi7mODg957X4HlqUq9RUmqz8PeDmeOrDK+lQmoW1ka1O1rENKtC1neafreIpQxAQFtWCQqYxbJkihiFCmjNZXEKaMHAZ9B5zXgGzniUdEKOWsCBLSSSiS1qd4U2O9sYHrm/TWdHkkNlSzKyIYMSKUeiaTuBZ8HjiHI+/ph5GFLEVqNvcGrrWTMilRf9MpWtnKhCrYa+W3OZQZqVu0F3HYcuTt6JIo2jXaFFbiAdUTIlPHbGCSI9Pl4JCcqbsvqlYEGb4JI+IkTaS15e4Sr50KJfqdmqraFdSdgBNQHSDS9iGFro3wOo+1mHs4CmljRNaomkYpRuIFEA2Q/DCSJCMIuXmVHDhynUGezXXMqfylq8+x0ZoruR9g9R0RyAyJW2/59WqhptwFDHBXGh3CtAYetiFwv7uP3VLDZRx6nAXzSgZlPTUTi2kuoY7xpXqkWN5UYBdnE+HOCuwX4idCIi7i1KaIUDCHEn2asVNWp60i7XPB47czAAAQAElEQVSyH26/opd+8Wd08NQvKo5uqKyOeduxUjuZ86mI04zEmlBYQ8Rc2iA2ccZ3dbzpVRh3p2OEaqlbIOQfMmnuab4g2AaG4wZm0eaKlBQRU5IwxI9Dg7gzIu6hhcjhISkilMCUUrtC/IQEWc1eQYKNEhRtrpSC/JDt5ZNx33esCcxJ1oUMUk4tDyYZCdsGtMw6kVjP+35Q1w3KZ5DIi5SVcpaQn3Kn3GR10CbkRJgyIoFAZORn1UggPAzk/mwIrLWBpMKa09Y34liY53SHktQQyD0FCe4Qj4aIIHo3tLkYe63idToc0lHut1CQCvo1qSup1aS35nIzGaWt2ZPEyiAzppTUYVSfqlNKG9JdoekNGD2DTWag9ICDtQP1LzwMs0ERNAKGiNCmjBTtRGfjZjrZg0G2hBvP5IwI5ZTlAdLRmY43UFcGKSflhkyY5csOwfIqMpx2vl/1OEweGCm1+iOCbHdlZQ6OmvufQm2wPNZ8zkSd8/qccLVaoGlZoyqQnWw3JueCfP9mu0/qAYfFtoGC/qZZHztyhxX7UqnaAgRjRDS93baEXoF+EaHNFcgT6YjJdiWwzhoRQVY01pSzevrKchwajhuWmdNkn0SZVg+hC1baUdBzZPOywpmuCK27YcsoqA8ehyitSrmIUARAQESosMG5feum+iHzen1XLuc6XY/RMRFnjIV+YMJmbE+ZCMpRb0W2UZhcq1b/Sn4jUlnwKifRyrfhgny1hbhQoxTyFUopqe97DcOMeCjwAIiVr7qW6/hZwAUfTzOm0NQmrWlJwQ8p3X0Fk2+yA2KVcpJ/kdMb1L3dvfYLO457nCd0KrTFfV1Y1K1T0936g7qG5ddAJpEKzlbrdONLK1UDJy5glaMxTgUcTxAjiK2xSaMGehZFroquSP1CYzrSKzde0LWb11QDOmjfk9Gp6ahqwW8xCrYzGBUYz/1y3wpcNQgyDYLXvBGDzNNs80f4KXleTlYVF+2uC4lv5SOv2eX52pCkhCOIXpEz8TUcx74VyAjzJXW5Vx/SNmX36lzj9ef17Pt+TvObL6ocH2jJmuG+rozTkT5vfc+6UDyGoVXmfJv/pFemg8oYaY1wYzRdjhpT6rWflawKoyH6LCLkcZdyoq+zIlBWUqQ4ievMFTHRIwgVJzmWi8UUKSmty0aEIpALvGalRF6eYNs1OI/1JYHsNTpndXbozM2WXofdZn0iPfRDm7v90KvbwGUo34Oh78nvWBs7daStU1CPw5SzUs4K/IUhdGxzKcQYl0oKtTQt83op6BGhiAkif0JSCyOp0i41TGUbHT7bBDGvuiOiyXNGhOOJNFCYdBcsw3B/J/OS681mWoWSXuey8saoylex+6OsB8I0GDbCXJ3h7izUWxQRcuX+TUWi0qv1hK82R9gGJ/kpZ2WM7A7wQtsPA+lOiQ5ZejADn1ibfsT9287HvE61Th4sXgitV2ECTOM9FEHHRSdiyCKeiBkolVOmDxJ6Jok2+3ZZv/K1LOvhRdZhBHzJyGLWs2leasGJ2456ibM+Op631+THfP/2d/BjTttLXqMXTu0wK9BX6FWZ1K4LM8qT07+xf+vWLS2XCxWIFSflug3njzgpmQ4K5cUV6EErEFPJqjKv89z26kbA48DxoK2irQoTAfG0Lm9+050VEURDPDSVkRzX61wuX2hXq38yOK1jHCBGEb6VqN/1bUKoYsiDosoJ5JkPPq1r16/Jf2fZfBFJ7suIkHwTppy1yYtw6draTE3yZdmi5sJiWOtKpS6xS1FBN9s+YbeAOVG2yVYmn3ro/56FIagogmdYWiXP4VmEIkIopjbRiUdEo0VKhMgiLU0016F2oWshQqFaknLu5N/APXf+nOzI/cs7fjM0mw3q+kQbRd0jY2HOWDpmfC1Qn9HOmECKaIIq9dSAzwRCqoRWGgp5/iW4MRWNnKxXI+Wxx5oN1lBEEmzUI+wjQku1sAkR0SIRDityaQPRkkcdcTq/fvi0YritkZ+CsxF2n9CKfQQP64Gx6KuK3AmmoQN11AY1fStzYQMIStRquI8bSG/uDd9pSB2qFCOEGXNIhIY3KQ5FXaJ9obnq8kgjb42EXs1w6iTNVGOmZdrVKm9LaQYGKW9pVQfNyTvqtnWn29EB4bzrlXLhdfux9rrbuvb8z+rguZ/R3vJ5DctD6lhoxfwfcex15dfv1MtJvrB2eAwXxnVhLI+mYZtSq4zTNmEnaDLQTsFjA6LaZLtPDcasQABnG7BQnCflInhQKAxsk9YI5CdYMvnmIFAkYsBhyklBUgpFGE5n4hNM1z1XG8shnYYk4Eno1nVZDj1vEj4gsTFqwJ4+uBmZOZxTanxUJCPQp5XJmXRWwFMjEU9n6lnXmalvDWLwTHQho9lXQmQoNF0RoYzchLxQUhC2OGE0PbKss+mBDBmarkzZBCJCEROmHLVhh5m1uWyPElPK9FhJPa/Wz61Yu56/rhff9X6lKfutehYE0bua0BpPh2utRIXuk/n2FgPedLjvvV3GtBRJ065q4LQ0oe+7Zjjarc3Jy4PYu9dpt1pkR2LjZTrbeYWFz7DcyXA0GX0C+U57ADTAn9tgyXJ5UUnxhGHnGxHq+7695rUjF+XdlpFXyXa6y+WSk/hCSzYSdtgLnPZycaQFp2z/hvrRwU3Nj7zrnrdJusTpL4BDT9rCpKxMygWv2I/ZnR8fH8tXzokAW7JwWH8S7Xbdjrh+26GWoohobW+2QOeCbph7mpAWgb1XnJSdT9LFJdohLqdrCpar2jZTBXmuLyIUYR1g8t0YZbFOEZpAGtnFaOVaVntYBgrARxJZVZYXEnF5oDd7JyXSS2z43ve+V08//QG9/e2PC6kUpURjD0UKJcoEoc5clThVN17XZ7idKxa+kf5zWxxW7CsW5RaG7VVEIUoLdYJx1cknYp/6K3zBKhWh9VUba8QZW5ATEUopUzYpciiCNOCW7amk+17W12PtwvkL2t/b14y3AU6nmAo4fzKaVSy8XVhpNc51eHhbR8d3cOrHOPUVOtVW5zTzC0UquLvKCI+LlVZ8ky2a07LpU0PUpEDB0Nnr7tSUE0qpU0SeQiUV7FdjqWU50lVOljdvX5OEPRlBU1jXadMcJ/lh32fLF9ps0E4byfiw5U4FPV6MdYrA9d2LovDqiQ0XzOVgngs7SFniRC6cdRDm4NNFwt44mYojL3lfq7SvhXY1jz0tYleLtAVmWuLwxzxorL2Ob6/03C89o/nLN5XvHGs8ntaOJQ69cDAobHJXhCPrxEgcI3BX3feCXBuwkYi8FtN96OauIRkECghMAyUEppYo8lsd0f9q/U0ahojAPkEe0HRRVAYZ3KYDC56y2zMiWl5ESNjNiAjGWTpBTgkeIxQZutcM4HW4wx80eO1mY5wbsjrW6oyDbes6YU4ZGZablUmnBE8rQ0iZDpiWUmr5nTcHxtDLfkQ5CQFq+sET6BoRkAI6N/p4c1HJ2yCoJ1KSy1R4a6jZo9lE97sCeWkNx+Mupmb+VjiUmbt9SVodLnTjpes6uHpLOh6V9BFeTUnqbbvYJqvV2GIRgXKAFFHRVs36XlucPBiNVB7knN6bSRUwJpAxUnOinMg7Oi5FavI2JbxQb8psaJY71RVEq7yQG8WmJINbloMgnJ8aHM8pQQ+ihhRyXm3OzYu8NyHWp3hzYGeJ4yprZ7HitLzEGS2Y5HOfyDmNL9m9+5fYDu7c1B1O2seHd7Rip72Cp+BUK862jEw45FWM6H8bfefOHd0GBeft9qIQUwYd4DENldwKVdITitz+UiuLPYs7DC3ddCuyXiN1OSzIrKbDa56GJqdgAyYlZTe37SUM5fYmwkanW13mRA6yKuVXG1s4RLaahjyJm98ghYhqkQp+MjItl95knqT2aeTJJ5/EWR3qt/7Wz9CVKw+3dlFIEZQwFE4qYgolh4B6CrpYr9L6Y1RlwSvoQ8NUobU0zryuddPJVWzihsG/z8E4M09tshNcyG9xKeI0Lq4Ip4ms79D6p0I4yTsjgz4WQFVFhC74z0nu7SmljnRSKEk8RejeYGiovXVC/zZeHPId9fDgju4wpg4OD9rYFFesIaE99iBJzClyfCfoWuJq56qxIttpgvXthQI2uU8iksJQVjgEUigiJIUiQEJGXqrmhebjge4c3sDUKxVO/SN2H7F/9XgT9aBPfR3oLboCuxtnxb1evZu8CNrzGphkVbF9wX8teA1+R3VxqIxTLanXKnECH3alYU/aOgcuaDm7pMPZZb0Sl/VcuaInjy7oZ59P+hcfOAZH+on33dJPPnWon3luoffemumlckHjcFE3D0Y99/yLOnb/8pnp4OA268Vc7U9Xs7aUJTZnzQgg4NBwnAEvtfHB2PcAM7A5HQIdwzBPHbd9Ajp3a1rwnACPiSDED8lY5xEoGAMhfoqwAyHjONZILZTa2DHPGVuSFCIBAhkLWl8RoYizYMxpDehrtsbDgzvWpJD9QkpZKdIpvHZn0sn5WTyVzAM9IhQRyjjX5HTjSY0W4TBJLYRPSSkyyayUHCalnBQR8Ii81EI/ImKiS1MYUxgRLe0WRyRFw0ST80TccNwgDpeINjt5XBKRkSQZzgvigdCO43lHP+QR/33jjm6/eF3lcNRQusYL20d2U8frC2iaTCwJY25vb7VTbnJDNTldd7o5IkIJ5JwJkyKtAZ8XbN1zWbT5bYTRCwkDuTkvBrzDdmJH+MbpuHimg2bDoIETUccOzbQCj+tK5CXqNK1nA7G7s6OcM7VDgaewSBWHlk99lutfuFox4ZaLpQ4PDnWIQ75986ZuXb+u27dv6YgT1ZzTtmGdEEFnCZnRUJls87Xz94Zg6AfNtmayHq6rUsA8Wl+V+g0FtvMkIT0FhbkNrJc3GAZ62S5miYhWb0WeB4vFTfKrKnYj1yQFP7ap+4ecRvOjIqSiq+WtWLCXnH4XfgtBHU5X5FbzgEK8ELrcKUKyDpKINZjnpZde0gsvvKBP/dRP5fX6A5qzIZKSfFmHlJMihSLCpIZQENJ+Bl+rE/0LqNRr0CDWt5VGbDCiq0EBtWKarohQoq8RrVZPS4cikCtf0ezlmASNuoKQbPmKIAVkWgOxlhZXAN8OT+H6evrXb6ccN4cou0HFZis2YCN96PY4HHHihTaseJvj36c4PDps4+rmzRs6Jr6ijag2jdNklde91qoNpJOblirBG5/wybzQ7mhtdm5I8kIhX+hfXQJiC01DpqBFQORWrFSR42/wi/FQN+5cVWFcVG+YGrxBRIdGc/wetD4in7aW1mdT3G039BoX7IKTBtb7cjTV1jmWO9luRLfCcKCkBazzXx2cLX13bqioKwsJR67FAdsc2zKr8sq8dFuEM5V+Ty8ttvXzzx3rx/7NS/r//vOn9J3/v5/Vd/7Iz+uv/4/v0t/8sffob/zjd+v/87+8T3/nn75P/+2Pv1d/45/8a/2tH/tp/cOf+jf65+9+Uk9fu6ZrR7d06+AWclhuagAAEABJREFUa8ZB61u/6fPv26xYH+zYR48N+tvrjdedkbg3eyPjo9qWtjlw+5stafMUYjboJE8a5xaLtmFUyRnAtAieNdHjoLL2AeEsVHqpDAqDNwpRO4m8wCKx5peSKNgQ8uW+WtueNxdyfSbfg6CQYXIEMQBJOSXlnBRhhNo8bbSszGEviCeQE2lO2E4bpt0Lr/VeWx2mnJVyAlmtbOpaPJDjukT9EUlooiBs9cKfc1YEVEMhgYhQROjsFeH0GRBN0FIKGVpfkKTJRFCmCKwKog6tQWLDZB6n/Wq9W4nT+A0dvOIT+UozbL8V6I+E9U1pSvi5JjSBkGQhDhs2mYRneUlym9Mg+qrb3FVWfm93V3aUjbPCaCCcLm/5UAhDQcM3LV2zkBVqhk1JaQ2YGYtVbYAzuFcshHY0DhmfqgxiD26n/c+upKADExuKjlecA5ipx6k3w5EXwHX49Ys7P0U0GZZTPWFw5JbnybXE8SyZaMvjhY5w5Ac48oNbt3Wbhdancp/I5zjyBa/crd/IZBRKcWtqm5re/udoNyi3JD/1vSKxWMAUIbRpjw27pgtrkV9pmydrWccLbR+B9Wv1wOx8F242xM6+IUOqJ31s/onPdRlwEJi3EqU2rceUfGK0LV1mgSM/pm0jNnF51FDj94NyogERWBYk0hZp2+bIsp4LNgPPPP2sLl++one84x18L7+u48UcGdSIDG7icRckSxEXPOS4nSRaexxvVPcTeUu/nsQetpPzYIJ1ktqxGCREcavPIU/ynJLCRLh8u806qU9SmBueAFJLJtPWOMs/1TLVCKd8ZRaDYTZTZrxJlqV2bXhH+tNjpKK/9XXYsHaSlcWwsHAvcey379zAXi/r4PAWtlwqWAGqcLScwd0PFlx5JVrWzleczps2SUJ9iUVYLMaVsKqjugGwQLd4j/V6iX4SVwCKKfzDohyczmsskHikm0ev8Mr9DvwjKKDCVSmxBs67gNpyTHN/Nk1OecibKHDBS4YQotPL5Ug1AzctSHBDDkBsKk7E47DYjvR7wY5O3y0Lpjd9V4qOcC+VyqF4t6nqsR69ot/V0arX+z90Qz/2L96t7/8nv6B/9FMf1E/8m1f005y+/80LRe+5nvTBwy09v9zRS6s9TuL7erGe0/Pjvp4+mum9V1f6l+97Xv/4J/+VfvTHf1zPvvAhHXMyX968pcWdAy2ZW36b5w3btH4sNa5WbaNaTr6do19FRe44sSMJaJtxQIp2THbbPE1rYIx47Jie6PssxicInHfhm+ziuPLGQKxvwQbD6NhwZxXarjLISPAnDUqU73hjkVOniKSAIp5qehWieKIWD93vMnUDlzZPICfnpERo5ESctOkRoQha/b8x9x/AuiTXfSf4P5lV33ft8+19N7ob3oMAKRpAtAKHImXIESVRo5HEHQ0lzSgmQju7UsTGRszGRmzsTMTOTlCalVYKUmaHpIYSKZAEHUCBBAhDwhENNLobQHvz7PXmM1W5v3/W9733utENQCGRUt36V2aezDx58uTJPJlV990XlCRM5OVETcqGw6sIRQqJO+Vc13vPd6/xDj0fHXf9kCgWFQrC6yGZVB/mF0G+Xv4q9LPYOEPU4aGXuRijqhsGyiWMl5YKbN4OPeG0G4a6359ol9frcTzXWh5rjC02CiUtLngxkeHsyIIGgcUeGhNjGQ+Sy2zqQy4LmGpRDMe/GqUwmHRwzIm4ZbA9MEt+cKFPQ37KuVYuyGInsTRkl8kswO1oxKl6QNPSDRTqsiIcs1BOcTCHONBgIGHBzpya9MF8ZpwmZ/O5/Cq5I96zMFJASaFE/YpFvFDHE2dmZ83r8alDg7gn2BRHZAd+tHeog+09HeyA/b36H6ccsNAeHmxj9IeazaZ1Atb2LJAhLvgXFhs78q0rW3wPxYkl+tOwkEaSkEcMJBElBT+qlxcow87wRaFftcGvh3/VB6XdnwiMHRoDJdGmscwPygR5Dk2n6NV2XMbD7bCjTI0LXVKntktbCKZZ12mCA66jByOLbCgFdyjiulDEoYdUNzHmvbW9rQceeJB0px5elr+Dd6FeT3mLXAivB4YJhyL3yRKZDwlu03rCTpgK2Vg/MgcQ9ldD4gkZskEbLeEab0JGo4YiPTL0lEBC6KJdFeKEibIhRoKxiQhF1FQNBa2IZgkdhygFaQFoJUhASClrnc1swEekdfUK1E+ZEuTQBsyCjif5KtjQXHNO6AWnLv9CH260aIre97W9c0mXLz+nK9sXNJsfCa+jSCGloj4mmscR38yh44QhKgIbg21wsirVmScVFuFSVhT9qtSt1jC6NUU3VuYUlspILd97x3lFoxhpzGYkcOizONTB5LIOjl7QfH6MnMeM45T4VD3zqzOYY5bbY0S36KfUK2hToCfdVTi1BJJTIiylbJ8UIBSI64B2eO2oCtc0d0JsVQYccs6KCC2viKjpiGvhMo+aVBt4vIiGlM6LMpe/HedmXfvTrM8++qz+zQd+X7/0O5/XHzx9pL3M56H1OzQ+eZeatRuVxycUaTy0h+MdI24aNRInyMIc12hFiVf0XRlrMun07FNPaef8eXXbu4pd1o2dAxzoEXrsed0+Q68z1pEBPXO9YM+GxatSOw1d7nslIHWNk+h1nd6ixoVzICZKyWGOFvpY3aTV9uWZnnz8ih59+Dl94XPP6OHPPa1Hv/CsHgFf/MLThM/py4+c1+OPXtAzT27r4vNH2r0y02S/aH4U6qdw7DL6gie2JVoQmwapRzyAPJWmF1/hJDIvQwpDKYoIeKWKiKhpAtIhEgOw+YggGUopiYcipwWCUBJzQlHISsopKzk/OZ4UhClCkUAY0AIILGgKeFBfpI2cyCvQQIQzpSEoKvSXJwQN15A9xHkW+llB3FlmawhekIbb6wHIvBlpu0Zz7OLi089rPA+dzKtai5FaJboVPPXvcV3f6Ndl48KGVPWAEoeBUg1KX5ivBUWEmsyuj8V8hlPucLwTHOgUhxgij0XEp/oRDt2n6UDZBSN2805v4xieefppFpWZSfCGL7znLChTFhY7csc7TsDVIdl50JbjSxS02VPHfO0wLYfhV+AODcf9Sv3g4EA7vFLf4pX6Dm3vbm/xmn1H+3vb7GJ35e/kHadDL8Q97SCQHPbs7mlGfjW/tbWtbeqiCY3dL5/Mq0XQY8KIkAz5KuoxgoFHJ8tnWKb62s39MRY6qTUoX5agUdcloLni7IpQyLcfibGJqlfyqafrr4UcgREnMPLGDHntfK0TmNJF6i3rUD4C3k5DthyWd46M4/FYjz/+uE6fOq0777hT1uWUTxUu4+KWwSEMZQ7JhlMJiwey9fSzr2NVmdN8oWuG1Fvfi6LXB5Z76KNknpbjxOamWvrhtlw2IhxcxdUU9IhAnlByuECKpJwztCTzdwkFcRARqhfhiDZe/IpdNIm89KWWqQ+XN5ynuvGczY4Z6ynxifzb+X05JpzS1xm0Ix1NdrW7d0l7+1s6Ot6TcOKRKaN9yh2whPKKndLhBVsrUr8mKdEPsbaxuNF+YnFPc77jdyeU58Ym4Snl6TlwRs38Bo11VuNyinCTRWSkwjyaTo9xRhM2FseasqkzJmx0vcGzTdZxKLqun04s0h47gGhyuQrG1DZgUErLCxGv47GkvlwYErpu2M3VsSCuf68rqfSADc28bOrJS1P9wkc+r5/5zd/XF57b1XGDLk6dU0lJPThi03XUTdTOj3RyuqvT8z3dqCPdUA50Kh1qMw7AvjYYmzXiK+WIb54zlaNjXXnhgia84Ts6PNSEA8khhwP/S5gOnt18znoxUcc61qF368o68hwofa+eOWVaj0Mv1+nQentp98uSWDLjz4aDTdzRQdILz+zqsS8+py9+/lkc9WW98NSRti/22tuWdrZ6bV3qdPnCRBfPH+s8nxSef/ZYTzx2RY9+/nk99tDz+hLO/tHPP6WvPPos+Vv0pVOjMc6mYSjzgCpMIV4jVx+xiEUsYwvCKwShkCgbEQQhXxFBHLtmHDz2A0IOo9KyUiT5iqCsgnRIxOt8dhnyI4VSTuSBSstKKS0wxEPDDz3R8krUE/QlnA5poNBGRCgidP3lsTCupy3j3nukXtiH1B8c6/Iz56UjTuQ48TGazeTJ84cKqdRB7zWEw6JSGGijJzSuF5Y6V+8Xi3SV/DIRc1ign6lJSSs4LZpW8FOIFNoqNshF3EZpg630mlcU1GuqMx8NC2+Eah3q+dTtBeTo6EgbLMz+1m2nwaaGhaznNSC7f8q5vF9XTTldG67n1+U9E8WhT9wz8mZsHmZsJpxvGSzPnEnkNvzb5v5lNX+79D8j2+W12P7+rnZ3trS/e0X7+1d0fLjDK7IDzWZHTL4pE23GotupytRnlS7I77V9hXrsxO3cRmNOPTi4zCKkSHVxcBjEradYatb6KPL6VykFnXkiW1bLWRb5jru9nvyBVpDDY11kXlGfUkKvjtrIU4SWYW2AdKTAUSW5XCJtRIRkSLKDyimxkE81Z5ERFSOC7CBXNVy27zci1vuURd/fyr/8lS/L/yRrjv5391jgNlgY2zFtZbm22xSXx311dQ05oMNbStgw498VdNmBoV8YhIJxDvrsMc3IkogHOvHEiCJ5s9hEEgwo3sEzaTxu5bIQFM5TSIUyhEHfIrJSapBEighFApFUdUXNZZgpRw5lyFOqoTDCoEyQTpVHaHkt9eJQMn1Rp8bF1SFHL8tfmDs9TqLrjxF9chVFU+JTTWcH2t29pK3t87qy94wOphc16baw/W1EOFZhJhRsL3zinuOoy2lFf0JlwutiXgef59XwZz/+pH7n1z+nX/gXv6X/7R+9Xz/9v7xPP/2Tv0L8g/rXP/1hfeh9j+jhj2/pic/ta/fZUHu8qTgeaQens+9f8mTO2BY7Ns8VnEg9b+Y13al0vRAW0K9+GDP3/aqNIqXTBOqdjwZQNrf1EooY4DJL9IxtcQWXZXwdRFwr56yIIX19XsRAi3hJCI8ALlvByb9wKtre6/WJzz2jn//1T+vjn39ae91IaXVTXvTLdF9pvq3V5lCn1jrdf+cZvevNd+p7v+21+tPf8w79yPd/s/7in3m3/toPvkd/6b1/TD/6ve/SD377m/Tut75Kb3zVTbrlFKf0yZF2L13WlE93Bzj0A3Q6Ie5Dw+TwiNPuXGXeq59bj+gPXQaQF3MDO1eB7niP5OhPBvohdfUOYmhTaRFOD7IuPHekr3zxvJ7+ypbOP7OvnYvH9dX67DjBcoSdsAHkLU30YyUcf+pXVOYj+c1NdCvqOc1P95P2LnW6+MyBnvjiBX3244/po//2U3rkoa+oKasAHn2j8LyyTJYXWQN4biaFIhJSSRGOf33IF7xsC9IwaFRVQK9zkkTAM+q8zAqHns+JEtxeXyJCCUQsQvJTctmkIB4pCEGEpCUkR0t9UC6SUs3Xf5Br2UoqwSY6lA7nOnz+ispxp/W8wvYoq2GMEyhd4SB0pLGiDcgAABAASURBVKQ/0osph+L9atz/rtaLqpsPFEKOPCCFge26TpGiOuycs3zibkdtdRojNgF2Hl7cI0Jzytrp20Hb+fr/s73t1lvVjkZmXWF+3XyuocycRW+q6fT4JZi8JE0+3yVnC/hUP8HB73MSv3Llira2rujKlcuEAxzf29vSEU58cryn2RQnTt2OV489izCd46aX9L/H6DpwcHSoC5cuaYdv5SlnrayuyP+O3X1sxyO1C8eebFCxHKpQoJsKeBQW6J5JUcHE7equHCp6mS8XUNqkaG3f5ZZlioloKCJUDZ92aluEESFfEaEI2i5O1YcjC8AB3hGBMxwP/JEBkiJcbyjWWxb0f8z3vz36us2bDOuRQrr5llt08tRJbbMhcum9vX15w2QetgdZRnilnOunlbW1VaVs3oXqhbWqB53mvP2Y1U3YDDmwcKnSKURMCkmwAaH6E06Xymt1dST3mxroIRRJopCGi3RooKFrl7uKnJRSVsqJ/CQqUzAUAeoYkYQcQIsroLtfSyzI7qUQfJm8LiwqvB4vqVPPt++uTOnXRIXX7KykGtDXMFFm3h9hTxf1wvnH9fzzj+vg8Ipm3a667pB6vQqOKWlVk6NW25cSC+0Vffi3HtZv/PKn9Ku/+DH98r/6Hf3Kv/qQPvzrn9JHf/PT+t3f+Kw++usP6SO/9jn95i/+nn7hn31IP/W//Ir+2f/6G/q5n/ot/e4HvqhnvrKt/W3GjZPkBEwZ5x47NLxJG8JpHaOOuTBjrObzGTLNB5nozXDTVwa+XAfT9bJXgUp/YoCC5OJG/Uro2ckIMrgdNyKuS5hQYV5GTcCqXIUphTUpNas6f/FAn/jsl/XM9lQjXqHTIeloT6tlXzeuzPT2V53Ru99yl374e96mv/j979SP/Knv0Pf9wLfq27/zLXrrO+/Xa197qx6446Ree9tpvenOs/pjr75D73n7a/Rt3/YOffd3fqte/+CDLNA9TnSfjf6hJsdH6qYTnPhEU/8SLW11VW8duuvQHfpCNs8vr3Fa6A1DstjXUBzlga5qHtFkp4Yu/Inv/PPbuvD8rna3Ztqlb/t7Xh9nrJdTzWl/xptRj1cpvSJCfuPhNdkqLrTZts2wbrUraoL56bc+01Xt78z5dHBJH//op/V7H/+s5pPEJ5tRFaE+kOPaaPSSAPwiBirZwpddAyUqjfCV7ohQRFKEwwFpGadSRCilBLIyczfSMp0UOQliDSMlomnY+PNZJKdUeSbCJXLO5FOmSUrwoQB31LjTRkRUGg99wxcF3U9vKBORPJcOL+9qtn2ojTTWKqfypk9sqpLUkccB1gdMUtT8OjfiIEuIB/YCdwxIwAMZEZAH6Bu+Sl38U87y7tsOZskLZpVLCoTNICVZaW3TKnMqT6St6Iiosrh+hwMxXNf5rgtjOfRE7NjJCnk7HMocB1sN1As/mPp1ILAyvBAd86rLcLyCPG8SZjjyg4N9bW9f4fvkJV248IIuXT7PKegir9kvam/PuKxDJtyEHXY3nalnFy1kE7vlIn4ss1KV+5gBuOTNgJ0YfRqP19DJGhOlUduO1Y5Ag5OJrNonyiSMKqiPtuWLkYBXTxNGp97tsIh2nIY64nRZngw9E6RXYaoA4q5nmnm8HOJliK4Di5fJUSWnnJGlVGTi5kFTss4n6NmLjdtsRiNtbGxo88QJnT5zRm944xt1xx13yBuYkzh1/wGVCc5ge3ub17ZT+Z/sFRglJkvvb5aEbU7yuBf6WqB5MSvo2aH7Xuh/z0YGYTgFDDLxlK+EtFiOejYYzh8jzyrfy/0t1DwiquQUpcfMppQkU8RVkKOwoBFVBBmMhfVLSdGQgp9CnYKmB63o6hXQyVbUeuTC62omkUU2MfLCKMxTFm149fTHqZ7+dvTLY+uC5hlBYSfoV8+Yz9k8Hk92tLP3rJ54+pPaPXgCHe7S317dLOm5p7f0wd/4ff3K+z6u3/7Aw3rqSwe6/HynnUtzHe2ERuWE2nJaa80NavsziskJ6fik4ugkr/k2ND9Y0+xwzAlyqie//Kw+8qEP6/3/5pcIP6atC1fYzB7K9m9H5I1wj+yWuaBvYz5nXkCzrEZBDxXI77B2hYfjPWNau8cjIlzC2gDYOs8eSkQoIqixuImGrv2YGhEOXgRTzHGAqFFHUcPluDGkeuobe7xNOzjqNE4tK+gxOmp0cq3RA3feqG958/365tffr7e86h695u67dXJlQwc4xse/8rw++amH9cEP/77+5fs/qJ99/4f08x/4qH7uNz6qX/zQJ/Xbv/eQnnj8afYFc73mdQ/ojrtu17ybMmbH6nlN3x3ta84BoeMzy5R1Zcrc8Jyy/XboskOvtuOCrhzvOan32EnBFgo6sl2K0HFULflULL69zjJj3uv5pw515cJMB3tiDZtof+9Q3hT3s55lq5f5zVn7/LmkzItSCbV5pBXWq03m8frqqkZNq4a1qWkaJeuGb+WzY/Q3bVVoZ3frQB/7yCf06MNfYnPQI9IAGkCeHvF79WVAYUx7BK1rF+onSj7FYEfTtSeQKQWNtcC0wvhEhCKCLEOLuLjSApQnVm941ZCiETwWfEyLiFo3oDldUWlLPlFJywdZlFcFHdPQSqnpED9FPIFDQ6rpxNOIoAyQoRdfUUJNJ033DnS0tcfHsVZ4CTZ8SalPQmls1g90eHhU/6gUFH39KyRu/Ye7QilnJTpQB4uR8+Q13E5iBTVyysqUM1JOiogKcbms4QlfjRhjdtpxv8a1E/DJv0C38fuE4IXEhlqBgdYQRzOtp/SJPFGmU8IFJpyuj45RFhNqZ/uyLl14XpcuvqDtKxd0+dIL2sKZb29d4FvSRfn1+mSyz0Q4xmCnmuPImVMqPcsF/bNclmnGYnzA97Bnn39Oz/uXXZBvxAl8dX1dbTsCbcUIJzP0O8sbGU+UnDxZ0ENiMNEFo6meRnoWx1J6GT0hEd9SSKIcNqQeRRuOV5DnUC93kbckUx0WA8H1l/TrwwLvGXr0AjPjNeve7i4bncu6fPmyfAp32psXl8vsYht28kEfIoUcF3HrxGN07oZzuvfe+3T77bfL37HrgmHdsFCY93QxNg5njKHH1P3v0UMkCW2rR98FPRhWxCA9ebSTaJNbDY9R02jNuseZW3Yqy/3VsFTUuNNB2YiAAZAqPaekBCKSal+CvDTkRRDnVkVRdboLHs4SV0FnBtGXvQvU3qAfPUtY700L6HDxdI+cgG8CgbiJdKKrLIVlJsUMWz7QpUvPaI9PP5mv2zuXp/rff+Y39dP/+BdZWB/WwU7mxLcudYCTVJQViVfws+mcE9RU3ozO2cgWHEZCBmFjIkwIFjiE6FsWlJH6WcMJbKaP/e4n9NDnPq9j3jZNfTpn7nj+2LHPsI2OjXTfzxT0pcDHkCwvq5XDoVMmyVdBPz3lHF+Cpl3yOqChgArgBH1RPaixQIQjUkRUaHFRRUE8qGUMNeFFGvKLbqqq49FndIz8Dd+4b1hLeu0dN+jd3/RGveGBu3R6c406Wc++cFkf++Tn9Ssf/Biv4z+un3n/7+ufvf8T+oXffVTv/9RT+uDnL+jfPnxBv81r6N/47FN6/yce1a9+5LP6N7/1cf3+Fx/XZesOGeboqvAGY8raMzs+ZDwm6rsZbw8nbJYmsnMdMFPxYcVOHMfegZ41pceZCx26XwWZYYl8yF8Y9y7pYH/OujVl7Aq8AhRsZsbc6WS9F9fFmYh+O9qznnW8zi3QQqEUWTm1xLKkBELh+QAowtugTtMZmILjOaf+Pf3ex35Pk8NjCfmEfAGGsIdUKgp20JeCuEtU1vTAaUFfIKBzB/MKIYj5DkUI8JAhaSDIV+2TI9AigqwgNWApe0L+uu4SRk4yckqisMI/wfM6LKTRV4eiNHBZYiHxBJjYNdsjLQ10vfQK3mLQ7rTX4dZudeCjaJWV1ARjiI72Dw/kX/T2G09/XvbcrAoSF+3U+DKENNwm1NiLH1Uo8izoi3NeOeWynjxeTLMHorYoDNUDyuR01aGQY18XywFCZ1fLmjafzzTHsJeoRo7BO5zhcOpuk8lRX/nhYKc4iRnOYUboU8Uxk+hwf5fF8Ep12heef1YXwfbF89q9gvPeuqiDrUs63ruiGa/VC7vpAt+eE3nB8G2U6Ftejxzafjvo3kU9/8J5Xbh4WTMm4WhlRWO+BbejEeEqWAOrGo3GCozIYWbXm3JWVL2E0hCR+1looNDA0B4GT1xctQghheRqjjo03WFN18SQiiDkrnRqwEm9eXty4Siv5+MyL0ZRIOs6O/U6EZB1lX7ZEZ/h9H3rbbfp3Llz2tzcVNuOFJEktxUh14sU8nXMQnbFv9XPZqdtW3mTM4aPT89eoCa8NZnhGIw5C53DgowymO52yEaxvAu7Ml/3paAX212KqE37dD8eNVpdHcu0lIJQKpVXka8Iylao1iGqq6B8REgpQRugSIJAkKCpQuGQh6QgiOCh4Yq4Fh8ow9PUa7AsoE62YX44T/ITkEXXmD8FsBDT9x57tn1fvrjF69NtPfTZr+h//p9+Sh/kW++V81Mc8IhNJ3XNo8AJuQN0zIfpbBvCvko6UDueaG1jrvXNKeGUcKZmzLe5PJE0Vef5xGlfZYTiQk899VQ9IRxzgpzwitgnyTknyh6+HXOrOnRkCyZDWGhQPE5V57B8xbu8TE4orqeiSzuRFxOvL7CMB0VCPDRcxJHBzyUErwoNlEKYGO+2TerjQKu8Un/HG+7We9/zTt11yzkd7u/r4S89od/46Gf0/t/5JPh9feRzX9FnHr+ox7c7Xeo3dGG+qm3/ylvmxJ7WdUS4x1nrCpuhF/Y6Pckr/A9/+gv6xEOPae94yto1r7ZonU3ZVE151V1YLzowZw6Y1rFBqr/nM5urR6deA6ik4jhj02MLhVA2myIOjkmJjd3xQeF1+pEOD2b0bMzYJVVe8GZISNdbPQlYSZSKlCEyg6A5ndBRKC1o4kJXHgDa6Rhj8/P8nCH3DPl7ZH3q8Sf08Oe/gBys9azNMi8a8JyzTajGC63BzneBPWND4NQ1uCnWpUL9WJQOcg2C6+6ouVEpQTyIhSLAEFMQ+hFBbAFiiogKHlJwMz8iguiLIWjiGuyYJzKRvHq79JCIIfgGnyF+eBMy4U3JdH+ilk3YqLpy67zIznuCXqfYgtfNGb4nWSFfC24bEave0auTX4VA28ZXZbwMIaBhErIjz8mC9fAujGNff0HMsgQdoZgcFBqFvZZXEIkIZ9V6JBVBGmU7nnEk49UVZZxBzyIxq059juOca07cRj/HsPzq18rwb436F0z2eYW+u7er7e1tXeFEuXX5ki6df0EXzz+n888/pYsvPKutSxe0fXnA4Q5O3P++l0VLvLovFVMVJhYdUcHYenaydtjTyUwdxutf8Hrmmed08eIlW6nGK2t8a9pgodzU2vqGVsarWvVrq3asoB+5GSnnRoGezKu3oQDuqhWnra9CPwtEgwxl610xAAAQAElEQVQptLisvSEaARGEMx0axAkUEbVQRAzxQLwFP8vd0xfzjiBjiVrjxY+MzA2n3dGoXTjicf1nWCs4ZOf16MD8XCvRp4iQ6R7fCZuoY4zTYzPFMG2gLmsjDYXWVtjgNK16FqcClvZW014E4F1A389R/1ywBqFrV69MMqdgx1s4mSf5lzDXsJWE0myTru9+ir6ngcGCBxV9Q4sIRQIC7gPxEklyXEkRSYrgNoiST1KJR5AXUrV1gnpHmFKj9VFTRXJomdzPGl/QUk1ocRX1jH3Pot2jA4deRDs2jTP0ubO9q9/mxPcPf/Jf6KFPf4XX4yzaU8mO9vDgio6OL7PO76kdTbWxmXXnXef0zm9+nb7/B96tH/tLP6Qf/+s/qp/4Wz+mn/hv/rz++t/6z/WX/sp/ph/9se/Rd3/v2/TAq2/WydOtIs91PDnUhEU7p6QZ88Bvs6bMixmbsxlj2rG4W2Drt2N+dJ6HSyD3vI5bN4wtuvcYXA+GhyEp10GKQBGRCdMCQQgEyIsYQnFFBE/fIUcHOP4SUCQMCkREHbOqb2RKRG688bROnV3V27/ptXrLm18Lr9DHP/lZvf9DH9Wvf+TT+uSjz+ipK0fajzVNmk3N1VCmYHehFYxvhLZTd6zoDsX3CgWv0XkNwhsOWu1Dk+MZb+suaYc1iOboby+Pq8dzbgfPKVesKdZjQac9ztf5Bf15TlQ9oU8qqji0XTBXeuowLSTamE567e3OtL83Q7YVwBqTGvqa1DRZ3kQ3rJ2ZeRwJ3SKI05VOfkQoQaeijB7dzJHD6GnL9mcH3lsmTt4941xYbw2/7Xn4c5+jy1M2lHN11KvlyGfwka+rcg+yY/Dw1gKhxUX7jtk+3HfHK0w3SDiPAPFcC5jujUYkJRDiB1rEIlykUx76K9MHBkQpo6AeIboI168gXcs5pJ5p6CWlLF8RpoejigjgaKhGSL9cSI8lUQbkXiq8JTvaPZBP5CtpBRsaKWhnhr7moEPHE+aX41OcenLHK/S1L6YStjI097VLvnKuxUREBT/+xpLofETUClUGnEbXd3K8Eq9/0LRLRvg5ZDgWEYoYkHPGOa5oxCk3ImRe7rA7613inAlgTDklWAmHBwfaB/6PPfxK+MKFizqPAzeef/55vfDCc7oALvJKfOvSeV5LXeS1FCdqn8T5Nlk4HZb5ZHgFxuJZTx+00TOJCpOppz9zFq8pzukKJ84LFy7I/4zNE2CMg1tfX2MR3dDmxubg9OzIOZEnJlLGiXtyZU8guhsR1aDobB2HAu9q6OJCN9wiQwrVKyKIAsJK4BEG6YhQxDVAftEdETXtNuq4M6EiYqhDToB610aJEUYM1IghhEr5VDcnEcFGaq45xufJ2+OAIoZydazhbz15TOy8TTMSZYJO2VBnjFlRz+vAGa/vppqi7ymGPMOIjQ7jdp0qM/zchqhrmkPbRjARLJfhTzAba2tqU5YlMVRjongoIqq+IxyXeCqCpyHCzASu9puUEmnTHDofCERQRuQRF+DWN3xZp4prxe3V6b8WiOgZ/m6Ba/GeVbuA46OJjg+m+hCve7/y2LPKaSxMScfHu9q68gz6O89cOdTtd6zr7W+/V9/zPW/Tn/rT79YP/9n36j/7/vfoW/7Ym/Wub36j3vr2B/WGN90L7tE3ves1evd3vk0/8EPfpr/8V39Q//Xf+PP6nu/7Zt119w04gaQrVy7B/xDeEx3zmv0Yh+6NwwxHP2cOeCw8/nPGakAnh6Z5nvbMmyF0fwp9G3BNCX/IMeyGRoXZDFg0xzBC7nXy1Am99W1v1Zve9hZtH071yx/4iD70yYf12AsH2pqNdNw1OPARI9SoZ7A30pHuXJ3qNWez3nn3KX3n62/Rn3jbHXrv2+/U93/T3XrPm27S2+4+qVt5ZX8yTbXG55GOTdaUQ0Iwhn1dSwZdWE9T7L33HGJt8VyyrorT1SnOVdBf1TH5Q1h0rSOJeNblS7va2T7EssYqfNsW315dlkzGcIRNrNQ56zXUaEejup46btipJ/oWVCDgWdQh55T5eMR4H3sDx1yVek7gQ/vm3yOT5+Rzzz2rC+cvqLAGuC8FekHvBszkdM+mwKHTy7GgiGoZIjWsGbUEfdFV6CVXRCgiKrU+HTcqhQfxSFHL8GTjlWpccspPiaiGMklffQWkYH4l5lejlJIikr76CkW8PMiQQhL58sXmiz2yusOZ5szhtRafhj/I8LVerGOvlT6Q2iYc9xhca3WhJCvqKmDcQzeGYWGIlmk3nvygEEJEBLIMgPJVd0CpoL7XpZySxuOxov5IESFfHnSf0jygjlsWLQYuaM91/W3ApZNCjjuMCNn5pZzky4uHO20nMPdrPnVyP+xY5xjLjEkwxQjd1iGvdQ9w6oeH+zrkO8TB4Z729/d0uLenY8IJp/YZ384LjhtvosLCJE4/Pd+E6u4Y5c9Je4IZU161TziNHx9PWNwmLJ7bOs9GwSfzgsztmMHhFL6xcUL+zzY2Njc15pTerIyU0UketfRlgOhXZPctKaEz99v9MxwP9LnUUaAf0wuO3ggFxhlK8LCecoJHJDULmF8injJ08kR5cbnuQuVM1F7sipiYItccHUrJqUIIQhrGwXFAklxGjQnrk3qHrr0YeTyDdkbtSK6fKDhFRzPgPPdjCWpzM2aMUccnjH3G4BBM+H44nR1pygmw93iw6BXKuF7HKcBj7DisWU46qSlKvB5NOG1vzgtj36SkMYuUN1S1/0ibKoRcGnTmNBVsbyLum6QSdVPOihTKOSmRjgilnCTHaxgKwsihWg+dhKORFBFXIa6lrAVdWe8Gq5Yohc6DElIghMc5GJSIXqEZQzIlnKMjTli4EIxSIizkCVufsqu/cumyjlgMOpznbHpcv2eP2qK3vPE+/YnveZfe+9536i1vulP333uD7rj1bP3uO0Lmg90tPfLw5/SZT/+ePvaxj+nDH/6Yfvcjv6/f+8Tn9KlPPqRn/G9dI+vWW8/p27/9LfqTf/Ldes8f/1ad2FzngNWpQc6OBX3GGHl8j4+ONJkcM3WmzMGuYs434Q7Uses7avQDOM2VRRqCVSE6qohYIBNmSSFfHfZvFCeAQ3MzehdhnDxuhbAOLmVe7rb+XdwQY1GxKOi8vsw1asZ68P43af+o1W985DP6zKNP6XAijXiTNqeP7GB0pun14Dnp+95yVn/he9+sv/JD36qf+OFv09/84W/Wf/vD79Tf/KF36L/6/jfrL3/Xa/Tj3/sG/Y0ffKv+xp9+B2Xfqjfec4NOra+or2uNx7fQy6KUGuXcCsWpZyxlB8ic6lnX5gZzYMbBoocm5r7QSYHW04/eukQBBWXs7U51wKm8n2OHPfx4desWevKDnd7K6prW1jYq1tc3NWaN8qYXIWR7zm3CsbdKTUjYYWGszN/tzlnzjvYP5HV0zjwsHGJ6xn/uzyzIgPAKyvtNzfkXXtCx19uDPd4OHfI2Zzps6ihXgMsV+tKzSXF/CuurANMAHjRdxHoTyggWPfpxKNU824xeckWEwuMfMeQQlpRVEQlaUkRWAlKqaR6VXxCJCEWEsuc0oRTSslzKRAHSEFHAL8Jp8wlFXIPCWngZmE45US8xTnlalKdYMK/XVxj3EY486Ni89OhqxlwypoSTqrc5NjFHV6l44A3E+1r3stzXKvON5hUE8yK/ubGhCHqyqOg2ehbbDsGmLAaFgaKojJyzUlXUojwD6mopJeWU5DAiuaj8m+1zFvgZTtehDdI7yqZt5TacX8rAoD7df08QQvM0kx7FFdxBcYgRClihFjeo5FO/jXaO0ToOSZa3VD59VfI+xu2T+KVLl9gcHJht3fWe2DyhU6dO6uTJE1rbWNfa6mqdJC1Orh2NZFkN9zkiZF01yB7hviPFUs4qrGSqdVOBLrS4EuUHGrqD7rh1Yb4V0ByaHhHiBiFxi6vQjjHHWDoml0i7rLEoQqlrd6GHBgF3kcfymJ36lNPznPo9uvE45ZTksGd8Z+R5rK/nV6xz8ubYwYxFwvUP6ybrUP4XBlNOerYR8++Z/D1y9VXGuZwuTtMWgXp4uS3DkjZNRtejOg7jtpX77HLiihjkkomkr78jAjvLytQ3L49JZpJl7NKIRV3nOe0wIhQBUujf9frqGtXCYMMkx2GXMmE4jDm6tpM0ZupxkH0/1f7uHl9/jhkDaYaOpX3dcvuK/uSferf+wl/8Ib3lLW/QqZNnlfO6Do9Cj33pOf3Whz6jn/uZD+jv/+TP6//zD/61/uH/+gv6x//offqn/+T9+ul/8svgffrnP/VL+if/35/XP//pf61f/qV/qy9+4UmNxyf0hje+Bp5vgh+Se4Kg9zoWzCGP2QRn51PEnHHqGZsl6uSmVx6zCnrjMVvmO07217yTdbws4eadBqZXMnHINfq1HgWbM15cJuQf4fCaZpUNy036yMc+p4e+8pz6lQ1Nc2jaTXTTTRt63QOr+u7veEA/+H1v0/d+2+v07rfepXfef1avv21Fd64f6Uy6pLNxSWd0STflbd0y2tVto309eLro7Xdt6gfe9aC+8013aSPPlDRXCrRjmcogkfVjuzcKOnToeWnb7z2/ADXkPFGv0ijncMbB4/KlLQ4XM5xUFmT1NnzQNEl1c8tBYgz8WWyVNWl9fV3rrNHe9EZEFSIQaohhV6yvPfOvZsDH/CyjiM/ZXPgXID3/XcZyCk3OWZevXLksH6BsD5PDIx1xmPKhasZcn8PTZT3+Doc+9nLa8938Db30qjqqj+tyivzD4zrai6MRoYi4SgxFjdMFOZoiaXlFhBremoZ1QDxiKLvM/1qhi0YkRcRVJPikbJoElQ2K1BBbS63SpNf0YMKr9bFSSipJmjJ3jnk74zlUGMCqE8KlPlIEbP4DQV/vQtfBpAgmunCO63yvbGjbp8Zw3qL+IGSpAwi5Ust1I7IUPmIhewoM33FMmVGwERSMWVwRwQKTZeO0UnratnOYLJVCA80I5TFIvahvUIYjqYyCsRYU1mOEhY1GgS9NsEgW5Bsg+uQqfReaTnt2p1Pt7h5yIt/h+/uOppNO4/EKC8FJbW6e0qlTZ3X69A3aPHGaXfCmMq9RWl6vt81IOTVq+DaccoZtKBPWNP2ICPny09GIpFCWHKIDEswjOkQB13N/I8Jk1SukoFzKWRExlJVq3PQIaEIHsLCOK+i7Q+uNrK97pyUP9ORNkzczPpl5THJKanGgGV1bcp/avBkq7Lotq2nVDty+62O8cxyRT+5zTu8dTnxuLOPkV8deF4A5w9UjPBAMzAhHEkGnSftEm4gGgzdum/pb7OFBA4lThhxKivqj6y4okUgTIn9OrcLwtEvoEV0KeuSkiBAP7iQJeAYSBpBCQ3aiOHn6xq6gmLtSQ/pTylylTFX6CfZ3TO4UzNTj3CeTfXXzQ+xtn0V7T3O+z66shBhC3XnnTfozf+r79F3v+Tatcvra2ZvoM5/9it7/ax/TP//Zi/dz9QAAEABJREFUX9HP/5sP6Xc+/gV94bHz2tpLOpyu6Wiyqsl0XbP5plKcocdnOFGNtXO515cfu6h/+4FP6uf/5a/rl9/3QT311DM6wQY1o+TOJzM2FcK59PNOFsDzzU7d3017xq0gVE/+nLI9p8jiNLCtGf11cTp49XaeGEMpFJEUwHG90oXSw3k1rDGnvgohflwGLDOr3jGlFMzFvpHKWE89e0lfeuIpzdgwzbt9FttDvfHBG/WD3/0mvffdr9Fr79zUufFMmzHXSjmW+h1W4StqYk8rvHYfx4HG2uU76J7G0FZjX+vzXbWHF7VZ9vXAjeu6745bWF96HN4BquvUoa9uVtThkAvzou/mKuhH6KFHh9aV0aHrwhqlWqaXy9Q0fZgeznTImhSdoBfV8uYDj4T9Nm2rhnmRvVnFpjMYjUasT2vy76uMR9i9+TD37HCrY6WdQUfwo123VTjceL76l1U9v4XsCRkb2skgUcd/9ton87lP7vOp5ryi9/ye8/amp+wcHg4DnggqUaewRtT+LPpdmNNXAd8ad/hSuC40j2nEYoydMKBftSfisFRhHXBonVDapRRBzFDId05ZEXEVRKAv07bJmqxkLS/KK6SIuApS8mUdir4m+tiyZrR9rq/YE0tZjqwk25/qprweUNHPBJ1N0Jc3R5UHfJMjr4gg55VA1vJ2kWX864YUtuL7vpP/fe8qRpJQYLIGCasyF0x60h3G4NC7ETsEwx0wzQpPma6i3JyzUkpDTQYmIqrSTDcE/5ENNjeas/jv7+9rZ3dXB5z4jieTWjalkLhdtqhjYG35hMjqdjuM33lzDK4DcyaPd7wTXqkfHR7X0/f29q4uXrysS+Dw8EhmePLkKd1ww006d+4GnT17Fid+QmubmxrzzTZZJnTQ2pmPRhqxM27bkYJJFTkp4fgiWahQhAHHlIgvEWroU0SSr0Te8E/ZsiLCpIqIUP0hTJWfe8LsrLnDo6C3OsnRufsXETK/iFpTr3yF2M9IlKNCDVzfmyb/1qVDt9mORrIz99sBj+sUg5zy+rewsfMCb4mEw5rzVmbOJJ9Np7LxDqHjTHznMX4zhziCGTxmvMpz+R4H0jNGBbsZRMlVN+6D5L728h/m8T95G1m/THRPpJBkiCtTMWKZgkBORChSomuJMKttWqWciZOOJPOPCEUAXQNRpRjKRATMDALuiGtxkq9412J+UBwtK1iN+zKjN1Mwo1sgHJ9IhPP5ERvJy3y/Pq+cOm1urOjmWzb0Hd/+rXrtq1+vF57b0i/8q9/UT/7kv9Cv/8bHcU5bvDZOmnQjwqLDWa8j2zZtzpG9B13K6lMjCZSWecH31n5M2yviwK3HHntSH/jgh/SVx5+QrFD0X1h0C05ajEfPWAqax8oL0HQ6Yw7OZRvpyJ8xjh1lPW59rcdYYYu67oJyNXUtXoRaFOHnkO1YRAw0hybXMCRuvdLlvCUWZa4mC7Fo8CmN9vaP2CxNNeb0fMcNY/3wn3iXvv9bHtC9p0ObZaIR9jieSqNZC5cs0baSJPRoNn2EeuIOO0KZNboJ+hvMg4IecoYoVnLoPfroGWnrqQJd9axHhksZZDMWQp+9Otak4jrw6innjIKde62aTtC5PwfyCaZuknEKHWNdJCXksh0XQpLDjUwFWAbznTIffYo+4jTtjdmceThnrbDzdbwjbvre7g5r4a4K8hdk8NzOKdSACPdrriM+ae7v7fPp50ie3x02MvecRqYemcyrwzYc9nxK8BphfkNeV/vZuRxOsHd/KwqqcG+GsCB7sQwg6NESRK/exWVIuRaBgjHJOSl5vucsoY/Q8KPFVYIIfakh+QlwQ1zeoYikqHAcaAEKRhAHKUXVOyklSRkh7MCLx+d4plEaqeE1e67re9S+Wdcz9O6+z9AV4qvBR3hdTbUzpsCsxlEK0Xp7XsLB9vBVCEosQfQbugsdQF7KUpM2WxbUdb4RFQw40VBB6YXBH0JMGCPsobkDPXLZcPybfD11nTavSEmGAp5wtuE6z6fCQjksiklY6k43N011pP6DJYn4EbvMre0dbW1ta3tnl9PMhI3kXK5faK8gSw/MpyBLQUbLMKDTjJ2yJ8jR0Uw7e4fw2dUOzty/He/2xyurtHeSE8spnTx1mvC01k+e0gqvr0YrK8qjVs14rAya8VjtaCTLZTlTzrLTa9BRREjcfgQGYkNbkiJCEaGBlpRzq5wbQVXEQM/wcL5huvujkFIkRUQFXatj3NPfDvTuP/qLGHhEhHxZ54XCA1yFmLOcDyJqovI0D0/UwGhHbFbG9C8T94ScM0E7JmuNs0j02EChXU/ejgVrxq5zCpY70Bkbrs6T3ZPe8K6ehbNb8HFdsQDa5I2EsNZd02a5TYvlcK2+Plyr8hVsy2WlUETIV6HPDiVyoLm/jkdKimiUUgZJNQ0tgQjSkZXIy4yb88QVSopISpRJKcstoK2qPduwCeZ/FRQoS0iU4xHmAZEbdhAo7YW6ntDn6n1KBz0n9WADOkenl/isc+nSeUy/19lz67rzjpvqH+b5zKc/p//5//WT+pVf/oB2trD1WaPZPKvrEyfNTnuH2zqaX1aMD3TiXNY5Xg/fdPeGbrl3Qzffu6azdzfauLlT2jhQoUzfTlWaThwkdJ42P/2Zz+iYcRId89phByXGpCBvx5gV9D1lzKZs4GaMZY+sPXbW10WZvjD+LjPoSPWKcMeJEtBzItwDcyLc18UpYoJbX4Dk1Zva3FeTL404b4lFXo+8pc77gWAH3Ls9nPYb7zmrH/6et+gt923oLLpY7XbUzvaVeDMibBnlS9hEx7jPCI05IUTGFUkjqoz+I0N9nisSYDOaQWKz06KLTPs949zDryPsCOfkF/IKeivYqsVxW9Y1FivrskdmDEMuM0e3Xq9mHDg6NmqF01+PA+zmnYoBnw4n3FOu0F5COiNnnvCfMTdnjNnk6FD+J3iH+3s1nB4fsak5rqgbNObqscvgpGfTI5zthM88hxI22bYh2NHHolGbZNqBfy8Jp38Av6OjA7mNOfN+cOgz+jFXXR/os8OOvCojfSvIVeE48vdA0ITsMK93XH0OsZpE4zWMWMZqcvmIgB6kahhXywz26OeiBfJtKpQUUQcV18dNqOkQZQI4fDFISXIeYF0MQ0JvU/XznkPDSKM8UvbEp38etzlj34EZDp2iSqwtOWfZoVdnbh144AeFUISKPOsdPF8W9KYaEvnfyE1xmgl5QhR6GXRCCHWGV3NNEuIWhQcHo/LgeAAdFmieVB0G2CNXh8EVGjQPxwWvHs6FAe0pa8OcsVDM6KzjLktxBY+IkL8J+a+M3XTTTTpz+ozsZGYY9T7ft7dx7Dvb29rb29UeRrbL6X1370C75B0cHGmf+B67yT2+Rx4cHOro6FjH7KD22K3v7R9qnx2reY1X17SJ8zZOnT2nk2fOaQMnvsq38pX1Da1vbmoVh96ujNWORxW5HSm1rRo7+LbB6Fu1o5EiJSmCOxi4UEOeBy/lDI08hbqu4zS2rwNkUL0CjQx1IobQgx5helGPrlClIqKWrhMDgulUpJ1UERE1zIvNgPM9oWro8kLzsIjgIVV+jkaQBuYLUS19a+lbwli9OHjSHzHxPXF7FvQ5Y2W64z1jZ6c9Oz7mk8VEM5z2lIWiOnMWnc7Oe25HBHAKwoZUbaJT1QYPmlYgn3tLk2R3LCahDd6ErPJpp1BedNTlLFNEIGbIl22Mqs4lCY086y7nkXJuqj4iWT8xxBf5ESH/SOQFyIByQTwnx7OCOCaq2oYsAYgBcrikOXQamC46EcAhWfQHvdOHnr73nNLn6KjDWR7ylunZZ57Vo48+hl0esRgWBSf502dO6glOzf/bz/yMnnjiCR36bygc7Gh7+zI2vYU8R2pGM93/6lv0nu95s374z3+X/tpP/Bn9jf/uL+pv/59/TH/77/6o/tu/9yP6r/5PP6C/9nfeqx/7ie/Uu3/gdXrwrTdq48ai47KljtfKu/vbunDxgkUUCiSkA3WR6OWxGOQdZJdthz4U8faLwjXP/QEen4KiSkF+uJQFYCIlUgEB2BGidhJFERBARBBXhZYXfMyr0M6S9NLQebUMZWteEXou6pGHiDxm1v/ZG8/qDW+4X+/99jfpVTe3GpfLSt221B0o64h2j1USR/M0I6R+JPWMXY9d9rYD+s17DnHOB9gl46M8VaJ80x/X/5xlxFi2rHeN5cWZeYwtR0FfEQVqX+G5UDyXQedTGjqrc5M1VO4HsNyVxtwpYI5z9nzr/LmKeVWdMq9Xjv3duuJA/iXTw4M9bGNbW5cv6NKFF/hceJE15opMP9rf1QFr5P7utq5ij/jejo4Odpm3hyrzY/Wg461Zx3ztmbdogjdFa8r0YZ/6xzjxuhbQ7iGYeu7Td9vynDWhY20wCjoQ41DoX6kh/afPMuhj7au++sIUGI9rdKcl7ENcQ4IU8cVd4LWEeVp3Dk1z3JqvFUKKiAoeJLhJ8yQ50EPDFbGMDenlMyIoqwHYR0peH4TRBQfKTpiJUkmiFF3vNGeDN7zB6jWzXtx3il9/JycsZE9mRChlMw39YV3MEQxRiqANjNML7BpOLRGvxkvYe8BKx2I0R5dFwU+PgXYYYw2Jk8GN5MsBEP2nD3PKVMdPHBI1BeBAezyVmFCrq2u87j6nO+68S7fccotOnjyphMOaoDCfLHxiP8JJH7GbPTqe6wAckh4w51vinFPMsXZw4sYBjqdX0urGCZ1hk3DTbbfphltu0dkbb9ImG4aVjQ2N19e0trGhjRObGuFUEo4687q2GbVqcHQZJ22H16D/mh61iszwBFKDnJK8+yKlCJ5AoXpNkXtnZ1uJ8k1uKs3Z8gNEhBL1IwISEAgpIiq0uGy0i6gqL95eZPQSEVXXHXo3Bh1jcEXQQVALg5QhJ8TYdSqMwQqbFf8BGVOnnNqm7PKPmLgHbJQm6G3OjrtjonsC99VI5/I4z5jYMxaCGQvOnDp2WDOc9xTMcF6u1zPJC/ZSsJXAqhBTRuaRU1JGnmQ6M2OMfjcZgxXrtYobyjlT3pKpXtdiNUlNoYesTJ1mNFJuW3kMcs5Kaag7hEmZdMqmJ/IGRCRFhLQM5QulOajca+RrP8L1BwR8CvYeQfq6Wh16sL6effY5PfLIYzpgoykWgr5rFBprffWUPvLh39fTT11QSi2O/kBXtp7XZHZBN90y1h/7ttfpv/zLP6gf//Ef1g/+qe/Su77ljXrwNXfq/tfcrjvuPaUbb284pSfddEere1+9qTf/sdv13X/yzfrBP/8t+v4/9w59x3vfoFM38H2929OlS/A9ZjGv3WRUeuwD/fc47Z5x6pnbHfB643jPAt0zhj220tGPgl4cX9J6+it6YXaG47p6mXI9rmZ8w5ECf4Nmv0Yd2ggkQ+033nyD3v2eb9ONt5yl/HQAb0bwXhr4UBZqfUZSvAhZcjqZHoq4HuJyLaNTQmcJoQL5ek7lpepszm1DdnIAABAASURBVMIO0FWB7rnota4j3VuHzE/TDZi96GYk5N+pONjf1uHOtg52tiqOcMjH+zs6Agd7W/WPZG1vX8R5n69jeZk3PPs46kM2f8eLU/dkcsBbyIvaunJe21sXr2KXeof+X/tw6LPZoeazA+Q9Zj5Pasg0YkM9wiA6TdlA1HnNmtAxv6tTx26nnts4cs/v+WxKvblQfe1LoJNAJzBY3jWsmV/jgaoYm1cowBi8NMf6M65W8pAsCjkaEUqAARykcVwvviJCiXE2Il0/zkPcdHFZNgKzUmINKcwHb8wcty9w37t5x6Fmphnr/AydeP11uYiBl+sntxUBQQGjJF/uhAVO0L8WIqgXSQGk4A5FhL7+da2M+Y9ZZM+eOCFGTc5JMKgGTAfmHlQwAx3GXI0Xw3U4w2lXWdHG1ZC8HngQMtwalJORr6kdNecibF4pNZzQV+ovpN126+266667dO8998h/qUzRsAM91OHhVIdHHeg5gfc6IL53NNc+Tn0PJ7+Hg5/4/eJoRSubp3T2llt1szcHd96DQ79VJ/g2vnrqJHkbYFPjtQ2wrpH/Cdp4RQ1oedU+Gq2qaUdq21Z2FA1hTkkpgMMFIqwdYTyFDWlf4QGl+8q50dkzZ7XGJoFuK1LU+iJz0IcUETK96spcGOQap4yWVwyRjFMyz4jQ8seLhfVuQ5pzCnAIC0VQAiQRwsvtebwK47C+tqL1tVWGdiafAI6ZwIf1zcau5jjyHsMsCyTKM/vlE3mPg7fjdpkOZ+7JblpH2Z6ThTB4Ud5tObTBVyB+K/QWIIdyslTSiA3JBp88vGlsyMv0P0nKyO16CdkNkYasGqJDUd+I1ChFJtpIxEskyiSKZQU/KREHCXoEy40VgzM1PWFPiboRlASLEaS+C+lrXxQJSkTh2Udd1OYs2O63D6i8H9cxC+DWlSv64sNf1Jce+5IOD4+RtVFopKQxdcZ64fltPfnkec27rAPyV1Ybve6N9+pH/tx36wf+5Lv05rfeppPnZor2sub9Fc1AybsqydhTn/cXIN7saZ62pNU9NScOdMt9a3rLt9yrH/jh9+i1b7iXje4O2p0rJfdU8tuzHrsojFnHabNnHhfgsMe5l36w5b7SHO8YUnYA9Lsnj+DqHRGKGDAQk3p0U9CNFBqugtm/BEPGyz6LZatwtnkYxB2ARHuk6BP9Ie1/fXL27BkpZrQ9gTg49GKHTv9oHFpRRChQguHxH5DQS6r0lLJyStUGc1INU4gL2dnU9LxOV7EeinrWur7rVOBfHLI2lqu6KbWOBax9ge48uoQcMO4LNtCraUJ9N9ExDvto65L2r1zQHhuv3UsvaAfsXn5Be1sXtL9zUXvbl3TlwrP1j2U9+8xX9PTTX9IzT39FF84/jeM+rytXnsemntRFyly6+Hyl7e5ckrGPM59O9jidHzD2E/QwU0JXmc8Io1Yajxgz+uM5PeFkPuOV/JzTeI+j6kDP2tKR3wO5v7xu7t1f4qJTUegufap9JV3QUSHsF3B8AOW4IaOaQtUeuLLjAxBOVnlEKCIkbvOp9TVclFREvAhScMeCn4aLMokBjAhFDBgyJFKKCPky72VYpbGAELLtQVmqn0EglEydLIZTPTrorAMS7v+SR0RQJhjbRis+EMtX8CCDHCJ/dLeFyinxXe+cxji0YGAaKwQR3NEew/U/bdjnFHfMK207CdN6OuXQDqW/ugj06qlfyCsMNizoTrwIphkRpiflJmuD0/KNnKbvxKG/6lX36777XqWbbrqVV9xr6rrQlPk0Iewiq6SWRa1VjFe1zon73K236I5X3au77n+Vbr/3Ht18x+06yUTfwImv8ip9bXND9VS+saYRyCsjJSzapzy/Xh/RZ8vQ5EbehbWjUQ0jkiIFkwAZ0U9OpCPkq9C/DkP3RmeG4Zu2ynfg06dPazQaK6eslJLJC1iTRGv1+iAx3DZUwynXydTNTaOMM3dJ5xnOZ0agj07W+ZwTdEHHtY7LLmTrodnh94zJeDyS5XL6AIezf7CvA8bRY+n4EY69jif9cRtTnLTz6us24lNeA/q3YWfHE9UTPTv4OZN90ZsqEquVRNsRUfucU1LKucrfEg6buIJtNZxOV3DqLcULiFpGCg1XqUFEoHPTCOHlcWlbxqRp1bQA3TTNwD/ITzmrho4zXhGuK0WErBuJNLe4UiSZ5pDky9yLgi+TsyRFBKfqI21tbcl/5OjJJ5/U5z//ef3BH3xOTz71pA7R6Xg8ZmKvsmiugXXiG3r6qed08eKW7Ojvf/A+/dh/8cP6Kz/+ozjxV+nEmaISW8i2p4gjFeHUkzGVwuhVZY5EXlKPDPhPlWC+8Yq4I/T/BnHuhpHe+OZXsSG+SYXx99xWEXOyAMpWGpOJxcv2YRvqWKAcei732MEAyhMvwPNZ/4Evy/5ilggp6/56SAHZFL3kqmPIeAs9iA6GOgnHW7wxcVnqOc+BlJQiKyhvpJQhZbKNpIROA7vJKSnnRFqqeoNnoKeAn+UwzfoorG+95xi6GdKlli/Q3F5EqCdvCarXu8BrzNrj30865IS9u3dJOzjtixdf0BNPflmPPfYFPfLoQ3ye+bweeezzevTLX9Djjz+mL335EX3+C3+AbX2FTeAunx+3dB4H/vQzT+jppx/X088+rWeee0oX/X9U7F7Wzv5lHR7v6Hh+wIbwSL0mKgHSRM2oaLSW6dkMR3/EW6EJbwo8t6ecOKea8iq+gjnuuT9njbPc7suMuNeRHodOj6/2yfnudyV8rQf951Yti44ikiKsXSotQ6LLOxTLKGOSGJssH7SCcdJ1eeG4GUuKIAV03RURSiAi5CsiarmeOu5XTklt21TeKWUl0gVn7ikVEunMU+rq3EF66nmsTYwIB1W2kf0GaxRtRW0gImqmnxBr/OqDvIi4Wi7C8XQ12xEbXWKmZCX2Fy+PRF5EVhAWhloV4oS8qdOnTyF0j3GKq6jUAZzjPGb1Nx4PDg7Y9R+rOoCuU7HR8np2zsI/5zXNgKl6Oxr4FgQylEKIBRJ8AbInw1L49IS0I5zgic2TOPFb9JrXvl7v/OZv1ute/wbd98BrdOfdr9Kd9+CsK+7Tnfc9oHug3/Pga3Q3Tvy2u+/ilfpN2rQD5zv4ytqqVjghr3ISHIP6i27NSMFAZQYu4xTadsRCi3Mhvx0R+pSODCk3ioqs5UQfZJdKCvUhsRzSF3cllHAsCQeTM+VTkjcEdEu+rtaLqOUxBaFVoKsQhYsXAoxEXOZjHm6bLHmyeALNMSZ/p5mzmKB5hduiLza+iFCisL/lialaKDtqGq3gVOZsNvz7Bfu7u9rb2dUh38mO+N42Pz5SXcRpuy7olPOE9QZlenykw/091V07DnzK2E45nc8Ie04sDDCtFRbbXjkSbZcFgpB0pUmZUg3aWkeWk4zLaNSQ31GP8sgcaGFAUCok6hklUdMgnXOjnFtlQuWkCugpQaeMIpQym7xQvSKFErRMXkSQDdxOos0sQVbVfi/kCCC+ixkxxCmbkCYRBroOh4paxWMREejmkAX2IX36s5/WF774Rb1w4by8AcrIuWJbYlKP2Wyu0eeVjXVGpNcVXqUmTmbf/h3v0P/hv/5z+vb3vFEnTxcp7zHndhVxLOHEC6UTbSbRVwyIElIMFPlKSBShvgJr8qrDicvfiGf9jlbXQ7fddpOacatelHOdBToofUWRF7Pi+Usfe2ygd/xqSCnS7u8SAa9Mm5kwIVtidFMNg1gokafFZd5LLEgvCYq8LtS+wa8p9C+F5qut9kdSN8rsTeAOnacE74hYtBGSQpl5h2tS8T9X6xJjFwpklhESRVTnA/FI5KPDShQEDemocSmHRPOiCSIuhXx1fevUcSIryMGeSTQm20Rtg/na9/QAFIMonZKvqjPTelKEwjn0zMmci06fOSG1vXaOt3Vl74qe41v4l594So9+5ct6BDz0yCP6JBvDj33i9/Wx3/s9PfTQF7R/cKRz527WHXferfWNk/Lnx0tsDM+fv6Lnn7ug5557AQd/QTu7W7zB3NVkvq8ZmPcHKsKhp0Oldq7VDeYRNmhZprx581zvWONnrN8+qE0JfQKf8sZuxqe0Dqfeo0/3h87LYU+9CtZ4RsodrCjY4RIuWwGththcwc6KQ+uDGgo/hN6jIhaEgl4jQsMVKsHcTlkilBLsgjEYQKaCcU0gBzQNF9EhwjMipCUY5OI4YY88HXA6vK4kbFAMIu1rXuTxzvB1cXFZroIu6oaGelGknLPGOPFE3UTBiLCE+iO7orbkJ7DgpJG5CnYTp+MNFp+yMGR3oPPOnVfsjhc660XLi/6ERf6w/gLVDOc+rSe3iRd8v4al01ZWYfCsSPpNTcaBtpY3rSv4GdKhFFlWSpMbtSyGq2vruu32O3Dsr9Wb3vIWvenNb+YV4hv1Ghz8g695ne5/4EHddfc9Osc38ZOnTzFJzujUqVN8ez8BTtbNyQm+n2+ub2pjfYNXzeucUtfkU9No1KrFmbejUT1JVxqOrx2N1eDoM84nI4cHKwIpgUDEEI8Ucpl2NNKI029LnZRtcKJY0Jd0tbPuu7h6dG1QQBXiCsm8Uk7KOSthFGEEGZJi8WMDmjLRrHczdtnxyooM1xFXRPAcbqaAnDxifHZ2d7SLA9/nRH7MqfEIzBkjjyezk3Wp15wJWvnThuP+jn5weKAj4LcyTs+XNoBtdEzknkXArYVCOSVkH+S3PBGkQ0w6qUGQE+vrOoldtY3pRTknRVBA0vAUFzHTqCuoiTB7DLAF20TKWVU3C90ntwktp6SUQcpDvqSmaYhHRaJ8zY9EzuJmUMillVgQHFwfJ814RYQS4KmIRX5xCANJkYIxGMtOe2NjE/tiE8mrtjEbwzG2sUp8Y3NNq2sj4dv15rfdp7/21/+07n1wU3l0RdHgxNMRjOYMRSdfgeMQSGpkOC7RZoQiPLK6doWjgyy2C8VcYhVCFYRSz0m1x4kU+lKhAg+yqAeJNosKi2vNg0BKL70igjrxIrJTA0LxopxvLFGiqKfiDOc2NZpeR03RNm8jLnKi3OqP5byOclZ3wNYgqO1FhLilGEmFsfbrUDNUSOrr0w9akUOhyYgkKSQjsJVF2hRxmd8AdMxiLXRXCAtr2XyKXotUrCNgB2cU55MuFUN+jz5hp456fQVbqEXYcfA5c/aUbrjprGZ8Etja29HW3p68eT155kbdcvvduvPeB3Tn3ffr9jvu1a133KdXPfA6PfiaN+neV71W5264nbq366ab7tQdd7xKd9x5n86du1Vrayc4YU+1tb0l//fP0+kB7R8x/hOc+iHxCfbXqB01WEBPP5C1Nwp5nabM7Qnrec/cNjrmdud1n3neEa8V3Clqu69918trgONGzXrRA2VRdiARr0ousn4Tc9XJstDTUIZnJRJyh0Ket5EcJlKMSSBvGSAoqPxqC2RBCUUMSCnVNSBnjzM0hZYXRRQRAL6RpFjylAQ9Kfj8OBWIPyykAAAQAElEQVTKw0e0lUazKoxhQeYh7qdoI7P+j+V2TLEukv5jXHQiggdtBx0oGObJkyd0w9kzpCAieBA0KatlUZ2zS5sy4Cf4tj7CeXmRP9g/0B7G6H8GZsc+4XXshFezNoDizlO/ZzGxgdiwCyPArWEUgtzhthgRpBfKjRwYXiv/idWTp07p7NlzuuGGGzDcczpD3OlTvNI+c+a0Tp86rRObp3DYm1pfB2tgdUPra8a61lYHjDgxNU3LAI3gPWYQRvKmoWHhN+yQHSb6O4BhsUyIaLkjQgkjWSIiFAEtkkyLIE5+BIZXOzl003XF1S0misiLCKWclYEdleXInDScDl13kXC9OtlwtM7JjMV4PNIIZxFBARNBYfwKOu+YhD1jN+GTyAHfxg8Zn6u/6AKP6oTJL0zUwkTtmcimzcmbshmbsCufcGof6kzVcRrvcPZanMi1aKfQD4HkCRfoAFmSQmkRogWN6NPmxgaLzapyCrHHJpQoIkvu+lpcCWJEDPUTYYYn+smE1k1KcIcebot4SllBGDkpOYRhCtfLEqG4UiQll3OafEhkIRly9+4HMO3lEBGKmuEnfJRJs3tn1jbNGJs8q9N85jmxeWJhe+vV5laxvRXe9hgjnPpo1OjkqVU9+Orb9UN/9j26874TUrOlaA4kn8ZxvoOlJDY/SaKVwJmHkiKyakjb7kvEkErkiZwAgub6EYX1pxfPCuHUBiAw/eUWGb6HkL57DF2j4Lh6p7Ef04rjVFg6pKGShnok4MjTyTIMoT2uQZFv9J6nouPcay/PdLAiXYpDfe6FL+l3vvhJ/dwHfkmXZnuatkUd5dxH9zVg7u5GhKo+Uqtg0xPoS1yB3Ck6aDOVfqoinDBPQRHyhZJUEUMIH8eCvjpMPDI5Yd2VuQKbdx6eSx1zBc8H31LjHW+yOuaa52e3WOPmnuPEg/YCPr2dHmUcGi6n1OuOu+/QTTffpPXNTd162x28geSQ8tq36PVveDufSb5Jb3nru/TOd36HvvXbv0vf9C3v1muh33DLXTp7852651Wv1+vf9E0cat6m177uLRx23qB7771ft916h86wJvpw0fVHnN53dTzZ1bw7ElNAto85m4lCXz1y1od8LZ265aSPvdcFlwEF+f1mz33sibu/rk/WwMLrCIkeuxGhbBjmCYrQQKnFeBBB15CVCElRlCe3adeDWnJVUS7ET5A0JNlGCeqN5cnrneURZVXLhCKMpOQ1wQiPOVUCiAf5AilTBoTCGSAU2Eg361nqOmZcFiVoo6hnTDv3n7BHTwU7owOaE/cmyPqBQb1Tff6RPq7TYgi5GFGksCHccuutnGxPKDE4mU5jufKi37Iwnzp5ko7OtbuzwyvYo3oi9+sZn+IODw9l+D92mHLy86t4n/bs3I/ZBAwnQiaZW8MIemApoioz6H3UmGgzGASfkH3y9DffldUVGWurayyYgJPeBiehTbAOVnHYY44+xsjhyprG4zWNWEzNJ2HNTdNo1I60Qv4qfMb1JD6S8xteV9uZGzkl5ZQUCXkCsRCyICsx6LnC8YJ+PIg9hlzcJwbYBm+68ysoE/DIaeCZCCMCHkmjUSu3Z6OKCA+CXPd6mPecyeVQXKO2Rf4xdccyL0gYWo9RzWRd+zvXFF1PccpHnMoPDvZ0xHfymR2yx2RypDnxOZN2SrnZ8SHO+kjdbKIZdWZ24tWZH5OGTrmeBUD0LehjsOh7UWjQTQYJAXKib5GUFIKkJDERilroqyutxmw6Ev3DDZJXFOgy0EsK4kFh387PWQk+EVHHJNNXIzE2KWfBnvxQpCCeREIRoaCdiFCmTERSIi2uiKhxAkVQToBQXIXFunhi0i+SL3+HyaEIeNKjiKycWsYptI792Y5G7Vh+rb6Kna1gb3bga2trbCA3OKWDlXWt8gZlbb3RnffcoHsfuAX3sq+eb5jNSAr6ghoULCIGFEmhekXUWERIhoKftEDIMRLyeFiXCKaeMepAz6v6HqcmKCJdgIjbtoTuC3FxFVDT6KFUFJKAMSouV2msDbW+eFLDd82jHHEJy3BYEfp6F6UpUtRFUb+aNFtPevjiE/q1T39Yn3z6YV1KR/r001/UBz/1u5qNKMPJ3X20CiKC1oL6SYn5HLlViUQ60IdkRw5HiVOvUXDI8lXLNMQA8RJsK81rCXIs12CjPW10YF6RbPP013uKwlyXdVPRy+keWp33LPZOF16pF/QGS+SQyK7lBI8Cr45v+xuba7r7nrt5s3iXbrv9dt1886266ebbdObszTp18gadOn2jzt10m27nhH4fJ/NXPfh63XLHPTp97hatnzijdmVD49VNjTm4rGKL/oXAE6dO6uy5G9hgnlI7FmvCoXr00GCy43GriABVKotS4wwBOsvK6COnJEoAQQtopENy4UInjI7NSsdnBzHW3GQVmV7ct0X/aVQkAXlDBCbDvWAn68txRBoyls8FsQZI4rkcjFcEFBAK+TZIKlJoKBOQQjwkHkFUy4s400sykfIRQTRqvaGuuKIiIkkdUV6zp151Xta+0v+e9aLQxzreOPHCGEcE/aSgrl1wuJb4o4nVoZDoQwQPcaH4OSewjY113YOhreNAA+PLVbpeOSM4HTr0bz+y+HuCMdIq1PMgT6czdoLHvO6ZDI6lnvSmxCeVZufuPz4yw5lYMT1OqlhJKGXgwzJEHBNQoFQvzmNeU67U79+rGO8q38FXZUe8Cm1tFRonoOrsWTBXrkPLybXFgB0mNiGiiyOcyioL7ZhyY+I5N8opKdNBn44z5YymbeUw50w1KqIaIoogzi0Dmvs8x9nNMXAbp/XQW370QXa9I0Its6mFZzsayRuKJXLKioBZERv+bgC8zNc7eIf+5brCwpFSkp2C+zgej+tkQ/Eq6M9jNkP3dsZTdDtD7z5ZHx3u85p8H/0fM3lm7MmmbL4mdSzsyOeUm80nmjOWHpPZ7Ji8I8ofVZr5djhyy0FDDBGCYtkBsHIhkhI2wfxQ8IgI+iMFq15gMysrjVbGLc48I29RrYd+QqIMiIAGCN0/+YJPO2rVWF9j9DUizqKdcpI/a6SU5d8nyJl0zsoeMwTJxKOGSRGhBJ8IlmbGImKgBTRxBXAXHLwyypAFLylJtBe0kXJWRJLHYIwDH43GdWPVtg5HGuir8jitsqG0Y99Y25Bfw69vrmneHUt8R7QNKDUKeAn+NaxthSRDL7quURwzyK5BUZ2HxHscV4F3RfKKxEzyal0dd6FCkcegoJMlXlYPhaL19iLlxBJSBA3pFS7nfY1sDIjminpk8ml72sz19PYL+q1P/64++NDHtDueqjs50mwj64YH79Kvf/xDevipL2vOqtrRN1GvwEGikchSM1aMVlWi0XD1irqBmZOcSTXeE0py+UQdh6Cg95ISdPMawFNGsv2yogeov1TX+ZXrTNZZjyqsWbiKaKWZbsgXRK8BPfOYTG4c/kLfNRv7F3w7TvyrOOFzN96gM+fOsa5tYkcrGnHQWFlb1+aJUzp55qxO8xbyBKftVd5uCdubsN5s7e7q4pUtXdnZ5Rv5HifwCevuBHmKEvMh5ZD74A3e6upI6xtrGo0aqgfIigggEJRLNczwzinLV/CISBIRuoNvLvK35TlrjfXv9W6Kn6BBXb3cRwheK6qzw0+U2leXCPRACDOKqSePVKU57bhBc27SUanKGA4qhkclC6rIVmI+55yUan8TtJAEuGuo4aJZyRWuQ0QopawUSZFABEWgKeQLU1Mi4kMHAqvQd6lXQWDHe/yiKBSAYlfviKj19Ed3uXsDLAztI6QF9SToEKbohnNndPddd2gVx2G5Uu1wqSc4YYgsk/SlFxXpayc7tQknu0NO50d8k/W/Ya44ONAhr+JnnAIpKDGQXX2tOyNKPZ8W7UyADcGGUpgxyQNVF/GslLO8gFsGox3ZQYwwUNACXp+PcJTteMSOdKwGR+By7mGkRN1GI/phjB1StoG3eYrLZY1gII2EQjzIhQG0YUKukyAjB8VVkM9hRKilrTH83P6oHcl8MxOqhpT3JwrDnynGOHXHzTvB1K+s5nySmKCbGc7YGwK316Ej69Nxy+I27Mi9eRnBI0eSX/XMXBddH3Py9h9+8D87m3LSnrLZmnIqPwbDK/OJpj5xMz5z2poeH2g6OYDHBKc9r6jOnPyO8ejrRGVsq/F26llI6apolm4XRUiZRxtSk1T//CHTVV48Es4kx1xrK+LVM29TVkZKOSkxDoXtcaJezqQJYVZvyBqYwgyGkbOsw0SdTJzKMkJBwJO6EUMoaBHEKWveESFfUelSROj6K4J0xfXU6+OFhPvOslWAkhS58gnHQQnzaDTG7sbtitpmBLA7xqZxvG3VEB8RX8Xhb3B62lw7Rfk1dX1SgV+BRY9+vUgOrdEOvCOSgh8RanEFhZeQ867CshZFWPu95osFxs68Zxz66syKhsthkUvK5eibVFQIjR6bdlhhOrIVFuMBlINmPh4Th9cjIqQE54C6iDt9FZAL/GbdRF3udLzS6wVeqX/8iYf1q5/+iL6894K6O0/p4GTWfjvVbjpWc8umjjmx/++8bt8vE81w6KgO+YN1J8EtqWtPqDQrKimTLrSCJulbWfwSIQQFutYSypCoL3SMvBGDzKhXRFVtum2UcohsJZwukwR1TeXQKkBdmntdCEiGCZzWCqCgCmtjYf72yGEU8it62kLHPY11ILDzlY2xGuaH16VV3i6un9jks+IGn2ROckI/U0/YKxyo6tsp7Lun3Qnzc481dfkm1Aek4+mxgvwSCCQp+LH9bW6e0AqHnURn3Cdn98g2rPkhj2VKjTJzrGkayo7ZfI/VYLuwkPn1yN9jBx39c11ruYTksCePKOMhCKYYUoSp4ipy33vIhUqF0HHX6+Hp/hhU4KaO64GIUFAbptSvkeseMMG2nRcRioireRGhoK8QRXMVIm1aBHkLKBJ5GThMUmTurJySUspUD/lKitq3QNaC3jzGhTFwn8w/wqUGVBodjAgl/SFe8F9wRxGLmJUxYEkgj4IR4S7wOrrVXXfepVtvuVktg52REBsnr9DBvgqcKGvaHAPzd1n/9aIZTnlGejaf1lOg0x0ncBXaAe50h2JcZooRTjkNzinrMh2KWo5eRJL5B9UMKYYf2hRXQvE2OqPF+BqMMahD1qKpwAlhTCnk17R28C2L7Ai4bMpZpjlueuNJnJIiokJciMtTNZ08yIInMtoQE2W9MfBbgTEnffNIGZmh59zIfEdLJ0/odM5ZgTw2iDk6mXEy9u8dTDlNd+zk+wXvzq9wsHrXcRtLuJ8RUTdOMzZEUxzzDIdu+JTtjYE3TcYU3c7AnNfqs9mhHDdMn6Lz6fSIE/ixZsQN02bIIcbGxouZM870vRpokU/bTZPVto1y7acYnwGRfFYx5mio08pq1tqaHVqYgRJ9jgjyhF5aRUpKkRQBjTzHFRQl7TckDe2knJUJw22BnKhDmFKWkclPplE/3BiV7QAAEABJREFUgsoargjKQQ/gfJfLKSmnXOG2DJfGOhx8TQT8M20pkkS8LEpbxtForBFj245GakcjOe6xuj50fMTpcW39lJp2VV1dFN2yOeF8cEMKKSIqTCVVbVhcTnvhIPoKNyWiULeox5HMy0x25AWaB7Cw8BXH5bbKVR6eh1cbuUp9uYjruK4hIaVe6YoIUUC+ai1sx/OZWSPLENjEdCx9/tmv6Dd5hf6FZ76sfpy0ceaELPeU+eB5UFg87exuf/BePfT4Y/rUIw+pX2s0wUn39MW8JVtoUrRj9alRccPhljvihYhBYHr9nh4qHsPwa3kWcuguUSxzgg9j7HFu2qycQ4l2XCrx3V28vaqv2pmTc+aHfwnVa1iPnKXO2UI3+zq24uopU+cy5SVaqTcP8mqatt1Pj09tq22wn7FGXkc4kDSjkQLb71PtEMUK/KlvftiPCAMeZmcZopAiO0wAtvuxN5og3GclBT9u2931ujKgleez168V2l7l0+MKGI1adODe0y78CpUc6xjPHkCiV1CI030nryKuxhCIUm5zIJGGT8S1ElfpZHHXpHONmni5B/UT4CbXNjlgoIUivhoQpRRaIognl4OD84Lxd9qADNXSGEL3kvUtOlrquM7lt0QBme7zDFig3yDKHRFK+sO6aiMYMoottG7Upkw3akKDQFIVJAUKYmfZsnu8687bdcPZ0/LQpih0rqMMIR0rOKSeU9wMh+GT4ZzJiNXBSzicmezQ5/U17Yz0vGLKCXSKA5pS1ifSyfFEPskfHnKCPzjUFCc1h28H5ji1DvgU2vN6yUpKIaF794aminomVI+i57OOyVQ4ZXa8Kp5qjnMsSNp3yErYNCMMl0kSufYypazMJGrGpiUFPylnpZzIV+WdIik3jXLOSm44VOPDAj2SJ4DRtm2l55RrGw3lPVlc12FQ1zBj92eGzuazOY4UvdDPngm6HJfCRPVCERGVp+sNKMjUVZ0echI3Jj6F47Cniw3UsccB2sHi7y0f1X9adqg5p3LDp/UJp/UZaZ/UJ5Sfe0OAE+9AMOaBZhMLfwCHDfqwHlQvdBkSoslXR1mSsuyZ03tmseUTudbHWSOO7Q32kiVsBiiUUuIpEICQtNCZIpHICsIIh40SC3REoyCdKZNyUmKBy4QDMmWSpJCviFAEQNdX08n5pAK85A6FrOuC7Vj+JV5cLDAE80j0YQEtQhxEzi0yNMrImlMiZHGsdjaW7c32lZsh3kIf4/xLCdleS2/eRTAWjaiUHkBjpok2EsgghZ9Z4dAg3/GIpFhA0EvKVEssNIWRgxdzuBiFNugjzCVsq5AuNewp5xEEtI0QL3NTlzGuGVGfsOhrpPKBl/n2hNfSMgkU5uBcPRu9ybhobzzX5648qZ/96K/rg499SpdHnHbPrUsbrQ5wmNaJm0j0SYGOwE33363N22/Qz/7a+/TE1gXN2iQ4InePVO5/o2hGct8L5QW1uC98kw7iCQibrgKjI8G7LEPGq6SAV1Gh4SDudBBvQI4eMdANG6SeORqoItBbFNolXtBp77XJc5d4Iexp284ejhZFsKl6ML2go86tmZiEHllHGTK357y2zWqw74b1RhAtk+m968Hf+jE64lJRoozDDpn6kIJ5Ee4TbSTCth2paRvVzXFuKMAN3fydn6ElbKb1a/0Vv4ZfUcKeGzZHttkImLqftBVBXFJ90h4iEc/qa5yxgGBZRZoOy2FN04lCyUqTHJOvIJaQJSIk0NOn5Rro/ha9/FXgb75DPnWFIkEEinxJlYhQRFylRhDnvkogEhEKQstHF+gp/CwzPsN9gMD0pDXkK/gT+5Q5fq9zmnoRtbYiQrZb90lccOH5H/mOiCqYxbDSHG7y+ueB+1+lm2+6UU0kOiclZ7j3dKrD+fpkOLNTMDiV+6Q+nR7hpO2g97R/sKcDA+dywPce//Lc9taW/Bezrly+rMuXLoEh3Lp0udL9Bzm2t7f5JrSjnZ2d+hvzB7xe8iYgIjDSLDu9OU7e3+GPjo91SL7/Zvv+/r72ebV/xCv/GfIFcudkqUNBPCLkgXI3Ourv7u4o14mU5UHJOcsYsUNumRAOR+2oOu81vmetL+Cd7Igyo7bVeDzWmO/7oxELOmkP7DDhpJ6Jbuftzcsxr7K9gXFo2W3IKSdFChw1zh15Ru2Ik+2aUpUZKdF1jyG7v/v0ba/+M7M9+kg/9/Z0CM2wbvedx7c063gPXe+Tv7+3KMdmaYbTdp+9+BTGr2ehctoG3bKQ5IwsEeghqg5ySmrQQU5ZSvRFvogoiISwfQ3RXlTVCt/JWzaBDf3JEIyhpOoVtXCN1kdKSZGy2sZ6G8mLTc659j3lRZgy9Bb+Wdk0EAs+Eaq0gFvKWR6/lAhpP5EZQU6FFOG4JAJxedG1nQ+AwB0Ring55IGuIS+zGLbNqMrteMq0GUmZthsWxZYxzE1T5W7ySI3LQwvasD3UNokPdxmC+nSJRMyhQZQ2/RywfDovyAkI9AQbMZfeYwocJ+Pa/YoEZxjXijpW5YMMW0zD/Cu1xkWrHvjw4C9hWgW5iBQRipzU44CfPdrSr37ud/Wrn/+4nmqPpDvPqDsx1lFb5H+WNkvwj6Cirl64CB3mojte84AefvpxferRL2ie5WaFWEM5HGtCt4HOLcaCiBSUsOCUhOtAhiqDdnCFCsbKafdTXJGscyLUsd00pBvKBg66Y7NcOJQUFnIUIPMszMfS9xwgOkilwot8Dw0WZlRpS/6VwAPJeEoRUW1jbW2N4qWms22IdkUDRfQV2LkN6GtbHRsIyPXukaFHpkKbDetXoh6NKoiM2DiOWZNGYMyBxWvKmLWqbdvabts2GpH257vV1VXllEAWlRWR1FAuw7PBhpPzLFsw39Er9yCcXuFyATrATblC/wgo6nQohpjLOFpTLgNMI+0+uKyjrrkkD+nhGRGKiCHBMyJqOmIIFVJEXIWCNI8IR67h2rhDWzRKL90sgOAbPXscjeUYWycturmqH+ItOoOLlpbk5hQBydDichxERM2LuBYuSrxygDBIpaglQlQdYli/J2OQuh4kXVympToMvU6fOqVX3Xuvzp45g6Dk0Dnmn7x78e5UGFOGcVUCzmjGaXHGydt/4vIIB3KMs9nf3dbOlYt6/pmndeHZZ3Txued0+YXntXX+/AIv6ArpS+DyxQu6cvmitrcugS3t4mz3cEpHnCoNf5efwr8w0eaccifVQR6xYThgA3HIyXwiv76249ul3iGnfg9CwkgjQglEhCJCx2xAjGq8GKwXoJST2hELsA2+HdcFe8SkWGEX6wnQjkZMhDH0Rp6ANnpYE09KKeQdD6zVcyqww56ywTlEdss085sJZJ/ydmKOI/UiP2ppi8Xe8tk4PLksg2AlxgAzZ0Mw1z6O+gBMkXnC5sWYuu/+bs7Gxd/Ip4Q+fU8cUmZO295wdeipcMrwGFk2yzjwRlxkzhhj5KyIUKQkp3OTlNBFIt+v2cmpfaQGVclTVlIocYqhmFY5lq+MW+UINSkD54kSRfU7nbgC+KZMUCaDBkeeW+pZDw5zph0coUPyM7Ilh+gIgeCVpZwUIJumpJQaZAryiAegfBBWiDRxhZQIDcetV6aBShQyAOGQNqtAynAxMIRyLMQVlU+LrIZtx31IyBmRFSkpI/uoHct0y9/QN6dpDOZSZSPavA6mBQIYIqylaugYucheghFkPArxgQl0JXgS1lWvx+561b7xJEPLi6pEaTMAsRff1KA+N2sp+fXmsSy0iIbbqg3TZo3T1xJq+qy2C7mvR9j9YVN0KU31a1/4hH7+Dz6kR47Oq9ywrubMmo7TXJM8A3NNWUjmyFPHgDZCGkwT2f0tePPGM7rv9a/W+37pfbp44aKEbgMU2izIEalVJF6zB/KEVCuHI4V+LHtfNMSCGkkRmTRxykWth05pjxoLukSWEg87cyafet6k1ThrjhmHpPBPCNbULEbPubig/0ri4TwCmi/wD8pDoToEIrDnEDCS14CIUE6JUqoX7IhTi0gBJGq9Hufds/7awXfo2a++56ZRoMCDrNqg59+YNWuMI8/YZQNGrFtt28rxzJyrr9fZTChlJfISeeHW4dM0yIX9ZuelqLqAsTyPk3wVWWsIZXJVO53XsvPmU/WFXA4HuE4vSBUMuxlVBNxqpNQsHsu+mzoQIwI6aZJalI8IRSDJAgqkM0SYBniuFKcXoIZCugpFKMS1ECiCFDcUuuMxdWxAQhfWYQU6y8xzF63hoh6tDoXN1ZnGgmLSVehqzCUMfYMXZbm1qB8lGIAloFpBhoYr1XKFMkU2oDNnTuv1r32tzuHQWxbQZMFtOdWRJ7UYR07wI93jrDoczhQnMz040pQT8/7WZe3goHcvndfuReOFGu5cJIS2d/mCDsjfx+Hv48QPdrdwXtsVBwe78km/8+4Yw+555eHTeEfaYqhaUVGD811fX9cGbxM21jfkk7MnSufyvM63U3W3gsGORA9DcvkbbrxRIwxf0DJGb7QOGaiGfjXtmNfG4+rgR+x4R6SbtqW4eYRCvkrdOVtXHRuaKbt5/xO9I15pe/NxdHhUNxkz3hQUrDkimLwZni0Tekz7I60ysdbWhxO5T2/m5c2KNzB+k7F95Qqn8L16Ij/CWR/D85BX7kfgYH8X+q4OvHnB4duh997FMx6h4cLkkZUxJUnzCsYr5azEDtxxMiVoilAkKeSr8BhQWMiKx5wQoliHQdGIOuurY60j/wh9tSClrIhQUJBsJULHCeqdcpbHJjeNWnTZsHhk6lWMWjXQG8bTeTk3isovKRAsUlICy3iGl+N20pXuPCXaMUIRIXHLl8OroF9sRDweNd90l1mCdJARpCsLR5wmEYTJHSN0XJEURrJsWQ19atsRfQPYTAvGICLE8APbSw9nR4fQCXJlqD4di0UsJMdcn7AswqDNShd8wNWbeeJ26OFV0hAxxZDMUYvLxYcoeUUa4gPPUihp1BqhWLRpqU3mgKyCMXSp10HMdDAq+oMLT+gXPvEBffbyk9o7mZVv2lRZTep4US6edt4F3dd/nhZ1BKRQvQLBjZ70NEv3v/l1unKwo4987KMS+u3JF4ULYxypVeQxSQpGEALyahEN8i+fQfmELeXcKkVWg93knBTh1iQWO4V8BfmhTCKVArmH3sOGlplPPfA8GOZDz/oIKKfFVaNVMTCgJhVVA5Lcg2iOSBphE6PRSF4zzLdnbhXoZakT4i5qDdV82nYZo2Muumygk4pakJIQXTbTV88fz6XsvjKnMmiZVyPaXeFEnnJWolxD2nm1LPlCJ0uE0M/QKS3JCfmgopuiGi7kjEVYnbx7Sn9qnPou57hDqlPyutsVSSJ9VVepcUcrZUjVMjwi0WYoApCzfErBbSQJnfDQgCAElJfLGI4vQA7kAhUgWEQQD/nqkdsSFBKJ+e457bcZLXqkmCJC1r31G0Ehblrn+Yd0I0/lHIoafv2HRS+1tBXf0IkmJZ08sVqv/sMAABAASURBVKlXP/CAbsb5ZUvO62NhUPRfgZExn5VpzN9k5zjynm+ynX9zmlfsR7tbOtq5oqPdKzrYvqi9yy9o+8JznMqfqeHOxed1uH1Jx+RPcd4z6k2ODjQ52teEuE+YM06ZM5zhjFNmz260o32HNCkhjxdLO+cTJ05oc3Oz4uTJEzpx8qTaUasZmwzDr6utfBu0y/vfzueUZEMeMbFG7QhbSGpxLiPSYxy9Q9ONdjSS6wt1FhrvMVjL4rcFEzYNPoX7TYJhpztnV1/LILMnWY/OhLxX24Of+XuSSSGf5t3PCRuiQ95s7Gxt1zcUftNwhAP3vxP3H6yYs2GY0Z5P5w79DXzC5mHGq/SeDUywyQkmVCCjQ3EF/GlaEaGcsjKLWZNyTSdoEZRIeslVmIOAMe7QfeGEnwwW5VETWl9ttbY6YsODY8bIc24VrPBRsqRAl1k2+JRgXKSIqLoeFo+WeKu2XWKkthlVWmaRyWw0MgtOhOVKcjxDN6+GvBTwlBSS3EZEyLSgLffHiAhFvBh6hYti15VNQ1yuS9uR5XbTIswpKyIpwvkDan4KuIcycjdVH428cWnoI6Yib9QkyjAu3mjahvSiK5wr4RBqjPBF2TUR9Yk6GRuKwssERongxU8IX/ceuF0rZpmWEI0sOboESRUmfY/znuZOR6NOOytTXRwd6fM7z+hXPvM7+sijn9TxmrR64wltnFyT5+kMm8HtYZU8kZebfoYiwmwreohu16F/2W3Gq/bmzAnd94436wMf+4h22bjOmUdU4m6U8qoirRAfSdEqxJjwRCMqlBvs3hJLCtoJ8lOjYGyWSMk0j2OqZXJKyimJlFw/PGgVaIE50LNJ7tmwd4TzBTyOVeaF/IXylFYhLa4UtE04SMKzJotyE8AtITFli9cG+aIAdSIFukNfbncJys2Z3+adc5JP2Jk5R5MqlBH5gfS2PSPRl0x/jVHb1A2EHfloNKZ/SZ57Lmf7NFLKIkPXX0EiIsl5jpOsNz2huYKMpYaVuHgghsI/9MMkyzuAvoqaLuCMlwBOLnCV6jrLhFlVnuglIikqoJARERLgVviHSASxqGRFxMsCoqSwRLVd95FknafWs+drSFVPI9bqzJwO2rf4li2hX0OepyBR9j/6bYG9E/XLHnetGrFQLVbSMxFNO33mlN70htfrvnvu1uq4VYPkbQ61RFo6mDDGFkPCI6nB4BIOuPCKucNB73ECP7zCa/UXnsaZn5cm+5rgvI93LuoA+gEOfp/wcOuCjne2NDvc0/z4UP3RsTq/lsYZ9/OpehxKh1O3sztyHu341fT6xoZspOPxSCMDxY9xxCc2T/CJ4Kz8TzWsZDt0140I2YiDwcC01CwMvrHBU88DZ7SkM3keOKNjIttpu22/Oj8+nnIqPuAtwr6ubF3RpUuX5G/+zuuYXBGhnHKFBz3nJO/u1jfWcYJralnkxWUHPsWBH7ER8mnem4ErnMa34Ok/yXq4f6AJr9Vn6OQYfR6zSfI/Qxs2PPua4sjnfOLwqzDE5dTcY5MFdPKYGsFSSlOLu2C8LtOLoRMeWCkR2BA87vJVeAyofKnfGLziW2+TNlYbrY0atZTK1Em0xjoPn1Dip02tUmRlh7lRBiM+VzQ47NyOlNsVMFYmbVrbjhkT6HlU66XUKCFUACFkjYcGmvWKQ2/gmZtGDcjueAgpJJFfoeGKIGOIQr4WX5C+OnC35XJJObIikugJYiSFYyygmbZ19Qo04ERQhjjtFeoUQiooInMC69WxCZWCMvBBWdbrALcFSjAU5FEmiIuwsDmSkpaICAl+SllCN8tfAuuRoOf022vGKM0B33RJ224NRejlrqCvV0GBVyhFDrcLspHrcbT9RtZOO9Gjh8/qVx/5Xf3yFz+sZ9tdje85rXK21WTc1f/Mo4oP076uJUUOJTfaq2eO2OYPeNu0vb0lh8FKuVkaraHjJo9174Ov1nPMq/f98i+rHbeqfY6GcER6Q12MJINxEU5c2OeAOU6ml3JSQU8KdGigywIi0B82kzLhIsvFKkKUgK1CYswKcjadmFfITTqMnjh9cl6PzNZx7zFw3HlS7V9PGSqqboIYlWL5CBWd3HTwliIoiwhKEcopyeuRiB+zhnotmbPueNPgtkSzLevSeG1V45VVzTgwTPmEJ+wlFEqpUYpGjmca8NxoPFeYc+1oJKdTykpNW8tGZGXbcmSkCnQmRVB7AVJK/mEgaVrDFQSMJf0s9K93n6FIpgdPdE7hYjrwODsuLucK3kRf8Q5yrAsjIhSkIyFFCuLh1HUg+nXuWsN8XgGujvqUcnJUPX2yrg1RxzozWtbrBr1FBORQ2zaErhI8shLP//RuhE2GAgFDmTgbSRzQWK958AG9+tX368Tmhloc+cqoraHtAZtRsnFiqImFJPUzFRxNwiFvroz0LW9/q/7sD3y/3vtdf1zf8ra36FZe4Yv8HV6/X372aV148nFdevpJbfFdfR9nVv8d9e7u4j8I2deUE//Up1Kc+xznbgOJCNrECJlwS6NJKeRX1xvIuMlbhZOnTurEiZPyb6C7jh3mhO/KniDiwu54SjlnZQYo0ZFIg0F6Ik1pz4vO3v6e9upr7T35z9ke4FSNnd1tPfPMM7p48WKdDOOVFfm1+WhlrMb6wQhasLa6xsZiU6uELe0UdUzGKZjInw+Okcmn8OrI6b9/AfBgf1/HLHbHnMyPcfaz+ZFmU7+6PyScsH6xaPEN3v1yJ4IH2sAp9MSu3RGhBCJcQooYQmKSklBfld268MJTGEcyJMLAuANZPaarKwndNlofNxox/k0KNZLyEpGqDsXECPSYKhoW3hU1LCjWb0YXDf3PTIxmNFJb0y31Rko5wywrof+UsjLpnHJNZ+IpJaWcB/npQ0TUeCEUsjiMGGgR18Jaj7pBGUSVF78avtwjivwjwshJ4fYcpiy3kZtGCT6REiEgL4EAgp6uo0eibG7QbVQdw9j30Cr8hX7FMiqohXQJx4BDIBARihgghYarjhRRh4x1YAfmU/lBI3QfzI9cGEJblLatsMZCg/A172Udt5lqHwqn8nma6bn98/rU4w/ptx/+fb0QB2ruOKX5DWNdjkPtaKJj1gBLVEQ9oIUz6JGRKK328tzxL7deOH9BpStawzltjFa1fiRdfuQpffRXP6if+6l/oSe/9BU99NBDnBPmEvotYZ5ZQdloVuR07UzAtt4dsna0NJOQN+UMlTFQEPp2mJQYz4gQt/y7IS5me85RZLgVBGOIenjBj0ky6A7NokBuFXIGLZlvzwNQnwh8Q3MOHF5DREnTVPPm5BXaN4VdQs0LQdTQP8l15jjpKZiw0XfabSdsa8ScaXJLmU7+hNizuagsJFgEcybJNjoat2raXOdX29oOE20OaNtW7ajVqB1RPkshLmSKQARAOxGhiFBOSa98hShUm+9YJ7wGe11dwmnLrX/PKyJoJuASVb6IqOmUMn0CkUgD7CPixXlk6PrL47VEH4xMph5ox42aUUNfeojDuJCthvk+Qlfj8VhLOJ1oO8IlJPY1SomEERG0+VLQSCTkCPBHc1/fEiKhOC0QVb523Oq+++/Tu775m3TTTTco59BohBJYtPsyY0K2Ws1ZK+AGXnt/89vepv/iL/yo/uZf/+v6/u/7Xt19+21q2J1OcYrGwfZlDuo7muMYZzs72n3+OV15+intPP+8Dvjevkf+Eaf16d6Opv4mTDm/fp/iYOec1B0OhsOE82RDq6PxuDrNzQ0cJwuET8N2ruuc4Nf8xxhSko2s96syTvo2tkghdzQiat4M+oTTsP9Iwz5t7tL+PjLv823aDnef136HfhW+vaPzL1zgVH5FcxakEydPyX9Dfky7Keeqs4xuvJHwq/3VtRWN0VdhEbDsx2xmzOcIfntsCnY5je/iyPd3WRL53DDnU0PPqbs73q9/ZnWKw5+R7tnUlG6mnt17YhIFOo16MulVSBevNJjM9WFBN8J6o6JomTatsCAY7A4kxjHKVKlMlNiQJU57mUVxPGJcx0mjpiiVubJ6ZfSV0F1E0NdGkRoRIaTvqVXkMYvGmkboox2vyBgR5tGIidMqM0myX/vh2BVSqbxct5GSw6ymGWFnLdlZBe9E94YQSolEe0BJQTyor4DEIyIUEUpAXBGkqR+Fsgr6QLhIi3RFkgQqn5RUXCcgVFkIybYMIWSjYFogSgzrtLgC3UZPpMhVww/KddhHxxgUcuhpffpBafnVsoIUCNqNCEVkibouX4QsCtUL/tfqO7eHTFjbJI5jlzpkN2dQijowp+0e1HFnvFHiUI+nWRpEF/0wP+rS7qGK9mbHOmzmem50rN8+/wX95sMf0+eufEWzm1Y1vQE0vWa2R5gU0KOqTj1b+k7JJ3k7d2ypw0YnbEq3zl/W3vkr6nYOdP9Nt+uek7fozHRNlz79pN7/D39O//Yf/Es986uf0FtP3KH/44//N/rxv/rjyrYRBAzzR/+KsTAg9RFiMDUIXtASOtBUxa3TXkGPJRCInCFMCmhU0nAVgl7mm+Bd2YXoeS/PhwKPHqfce31Bj8UGqF4BqHjtdsUYkqWWK5QR2hvgZ8889cnPGRapwKPALyiVqJpTUsSCCWm3O5lOdcxnNbefsvOTvHZNcPI94ylsL8GsEJZCJYUSpy9Iigwv7oRDikQrEQp4pJzVQJNptY6UUlZEFgVEShFDW+ZZtChEjm+netOoHxGKCInb5QbQW+SRkgbQNrL2MCsGcdthjZOOCEWABT8q1dv5EdBryg+403gsZDPl6yEilMwXCMQChdAQ+aaXjKwrreb+buz5wbgHsqVIytk+7hpS1VVoxCfFzbyiID/pP9ErIrRUAH1e9LfIO9jRqNGNN57TO97xNt3/wH0arzQajRPfUMdqWFBuv/lG/bG3v11/9od+UN/73d+p++69U5PDfX350S/qc5/9tD7+sY/pE5/4uB595BEdHhxoxMJ+9swZ3XHbbbrrtlt167kzOr2xwoYAg5gd1W/ue5cvau/KpYrDvW0c26F6jNyvvueeaEyIjrBlBzr8EtyqFFIPnfGQF66IUEbpdvZt2+r6KzM4GeOe24nDt04gJsuEtwqeNDOc5oy8KU7UJ2Sf1P3b9peQ68KFF9Qz0W+66SbddPPNWlldldul0aEJtwtv74SbnLGb4C3DsY7ou532DpuV+hv89G9n65IOd7fkV+kTnHl9GzE51BQH7hN5RzgHHQtn4UTesaHp+RQi+ikWhgFDs9c/PSkqMFCX7wkLC4s8IV0X+RO0BC3glwycerbTZiFeHWdtro20RpgZY6Zm7UfLAjtqxsrRKKFbG3mG1rQjZXTcjsfVgTejFRltDcdq2rES+Q2wXlJKCjY9kQkN0hldZfSWiIcHM3heh0TceSIsdLYiRDIUCcQACHK5iBhCRe22uKIuOESuuysf9OKscNsgpSzBU4F8pIe4tSBFSIm8iCAOBBLlXCUnpdxSqGGIEgjaBvL4xczjAAAQAElEQVTV8wDoUx67YKGCUtuniEOSioDXkncNJQJACdc1XB+ZZZAuVyFyzBdQ3HNhgNMQNFw0VyPL0AnnFmp70Z6PQ49eelIf+vwn9MjFJzRfS1q74aR6nMaR7RHbQXwlKiZF9atOC7vqZ51mfJKaHBxr9+K2Lj75gvZf2NYtG+f0+jtfrTOxob0nLuo3f+aX9Iv/5OfUH8z1t//q39LP/uN/rv/n//X/rr/0n/953Xf3PXSkuHcglNgopnZFqWWuBRu/SLrWaEe8o9xcxUKQZydeKFJDMQ6AQvSOZ1VmkYNEmSaHmiwldCjsX8yJnvlQ6GNhrvQo0KF8mX/lUkgZBIs7IuAZyikpJBXqVYuBb6IeZKi9Sq0v2guQlLH7lvnTMjcCu6KiYCWnG+aD17kZa1GPPFRW8CPDBispIlQv2hh0smgbvolGU8pKhBLlkMlyZfJySopIVYZEWPO1vEID21gSEKtwgOlU9QF52fvQ8CPCq1jIpq9zxUvzaTQiFPHKSOgowvlDZaK1vPsYi7whBz0QsZwVQRrUjSe66th0tvidPottIPOSsss7goIkImLBO2T+HQNwxFq8zRxI+k/wihgERmruIY5OFMiaeDo0zp49q7e88U160+tfr3OnTunE2pre+Za36L3f+Z3VmZ9cHWvn4gu8JntEjzz0WX3x85/T5z9H+IUv6Pz58/IJ7fbb79BrX/tavfGNb9RrXvNqPfCqe/XAvXfrnltv1o2nNnX2xJo2x2gXp753+YK2XnhOu5cu6nBnW1N2+NPpRHbAWBbKzVrxCXDUygY/xSl3LCY+DfSEiK+cklobLkj0c87pfJdX+TuchBlPjLNXB831l7CxG55AB3y/9rc9v6rf4xX4Hif1zAS7lY3IbeAEbyNsKB07O+YJYhUVdqEphTLt2fn6NH58eKCjwz2c9r6OOfEfcCrf37lcHfnkaI+NyoEKr9N7MJseaE64PI0HC0oFhpRYCLJDhPeYEEikBxDltjwR5JJZvDBVsNDBRzjsxCmuYTfqsMwnCowzm4YTH2Pg65zINxnLlVEj/82BHBldN4pISikrUqPMwtOgh2Y01giHnXHoDgeMyR+pYYFKOP4GR964POmGcuYTCfkUCnhnj01KiggWFuA4+RHk6zrEUEa+yKOw5BC4lLgiHFvA8QWsE9sEo0Opr76Htaeo1qQdGUqqYcQQkrtcLMWFiJQIBZFEXgriFYncRnPswCfkHr0bEK+7C3GDOsRkzwMPXYeAu0AE/EL1gn0Ne+ygMGb9dSjYge1WFAqMMShTQ5oJ8VND1S5occWStkg7s9dUjzz/JX3quYd1OR8on1tXvznSPo5ugq24DuYDRyp5DWSuBX1llVf0weeguY52D/h8dknHF/Z0rjmhd9z/Rt158lZtPfaCfutnf1Xv+8c/p+kz2/rv/suf0N//H//f+pEf+jO69czNGqtRwjcn+KShBRpJ9CxJaSxxKuqjkawv64WcMNCxHWZQut7kFSBlyeXRIxGp8gxFhGAiTE0petApp7mC+VH8SQ/HWSroIP3znBY6VU/aIe2ZdhWmwbMYBc5OI1fvkLJinBJKI5s2JLcelBt41ohSTsiQFRFKCNYyZ/x27+TJk1pbXYOW1aPnGd/NZ9OOdQtZhF60uMyUNkUYEYoACYTl6WnK5TXQySPiG1Cg3jx0DVHj4sKy6Idty+joj9dZ922Q3E+K0bbzFzEHgLo8X3RT3OUG/kEWWMpDSrVdaMvQUUkRUcFDQb+gqF4RErcRfkiKcAwQkjCBIGoorp7oHHkTJ/MySuqiQz8dY4O8XaceUKTW8YFszBrWst4FYzLFP32YQ+p1mofjfyJ3FfqrZAkFtKoLQt8Fo17jFHrfvffoDa95rb79m96lt73uDdpgMd8+f0kvPPW0nvryF/X4I1/Qc3wPf/apJ3T+2WdVOE3efONNOO4H9Frq3f+q++U/IXsLJ/obOZWfPXlC3ghstlmnV1udw6Gf3hhrjIJn+zs64AR7sL1VHfqE19N2jDMcd8GoKpDLjniOU57jVDsGov4pRkLLzZjVvtQ4iSl193Z25RN4T/n5HEOHXvPpNHYr8/BpfB9n7nKuM5/PdYJv8Q8+8Grdw8nh1OnTTK6eU/S0VsUaroZBi3NO9/6t8yMc+T6fDPxKfZ9T+QE45DX+5GC3/uJf4ZVm6SbM9wm6OgZTBa8oxekg6OPAtygQLKqchXYC+Mb4WBV8IjHVsCHu8AnjwvkXdOHCec2Qg+kMmw7MxM5B0Q9tZHUasZiNc+LNSNLqqNH6ylgrTVbD4Eckjaohj9XwCj2lRqlppZQ14vX5yCdxnLQ3VWOnsYUWB2800EeOtyNOGUarlIYpEOIHHjnDZzQiv615Q35RBPkhhSdtRE0PeaoXJEEFUkTw4CaMGOKqQRCEfBV05/DlEBGKQC5CgSCeQAiaQiIMoHoVnkWBzokoeATPRL20CKOWDWyoxz4YHxbgV2o/Skg4Jp4Kx+Gh6xDhnAWFaJAXsbSCoh77uIYimDHGfQ2Dp+8a1ixihDxNhlMNaJcQOk850XXHev7ggo5PhqYnk/byRDs4+GkO9VUvIf8kdGoE/bNtZuQ62NvX+efPa3drT2t5Va+9/X7dc+Z2zS8f6aPv/2392j/7RV1++Bn9yLt/QP/gf/if9Ff+zF/QbadvVDqeK8+ljOiphLshX8SIB1afpGgUCYdOWKLmiEwgxC7IZBBHxpSyAiTbKyChZZ0I1zVPysMWE1ROvRLrDT2W6L/s1Ksz7+T51OFA53zPdrznDZnXQo+pYf0XIcnA9uqYOA+yEAwU5YbGlBifgrxSz7q15NMt1ypkS8nlVK8GB2KHfoI1cnV1nXkyUpNbmZ5TA+uh0QiHtQq0RQgtYqBbFoZryFg8a84iP67WkiKutS+VKm/vyuE81WvgV5xdQalKrwliLk4wJJ24rq7pru9Q0B06MGSCI9dDXIu0xQ3KJCKRHDMEZYAjZKleISdV08TFtQjUE+9yKK+MtHbSv1jZq2O86awK9lwYG3F5LDJj0LaNciTl1ZGe3b2iz3z5EUaSAr6XTB2XnDL073ChSBS90Bb1vtH0tRpUetFtCaLKAjmkiEDgGELiEaGck9ZWVnTLLTfpjhtv1PzwWNsXL+nZp5/WY7xG//Jjj+jLjz2qZ556Ctoz8i+8nDl9SnfecYduuvEGnTtzVqdOnNDG2mrls8rJenXUatxInGXE+3kFp9K1KLr51KZuPn1C6yh9zqn4AIe+f+WyZjj0Cd+1Z5MDHPKBjo4Pdci36AO+L9sB+1W5nb1hBzxMGvQTqn0Z4VzW1zfoS4Ojm6nDSfeLyUSROskoqTXePJzhc8C5czfoRjYjt/FW4d5779Ntd9yu8XikJX8PQ+sVQawD8LKGC+Yy5dXYnA3GlNf3/nfh+7wNOMCpH/MJ4gj5Te85GZe6OLCScfKBAzL2sOzg5tBmR8iiXaCSCT0cG2CBofjuadOwUdrZtGyO1tHziDBw2nWBYmPVz49lNCxea+Stof81dLKCU10FK6RzCiXGu8kYcR6hq5ESYWIhIWdw8DjqBppfpY/HKxqRtnMfwaNtRsPC07RqFkgpI34CAZLMu21HyrSRcoZ/o/BCFkkSZYg7nWsedRO0WMD5ISXKRoQSZY2IUMQAhRThB2O/WFBUL9I1lMI/kRRBzKGW8ZA0YMm3rsBo3eNQOQzZomotGjnksobEGNVCooauXa5DykEUP0n4vi5uqmHyEhGmGAPlWmzg78XRC5BDN1hsLwv0NRykthp6HmUBEQ4ch6e/5e93h7ow2dXxWDqOuY5wbJMszRNlaDix2BlBmKmfsPnucKIvf/FLusK38Y12TXfecqcevP0+nehX9MjHP6ef/Qf/VJ/9jY/oj7/pXfr7/7f/UX/nx/+G7sSJNzjxOJ4pzXol5krqCmouNAS4Zb3QBje0VrkZo9mG+EKYoBB27N7JUeQTdoLRKWFXGJmcLtB6Cpid0GUo4CFnKaeiDJ/MpjY0o9QUMP+gWU/WkcM5/TQ65DRkvcKFZpl5fpJ40R2kDCkQN6ekIOm+mF9Bf4auu5zvQhEUNJ3CXr+CuqurK7yJHDBmrjU4GcnlQony4c4hBlWQX4NhXAtEkUWKQotYSgEdEEJS+AGWIdGX3OTQQJWf8MWZA1837PWn5lHcYQ0GAZx8RUQEMlwHp0EC4VqEFJAIQ/w4vB7iQtkBdD1EWaAFfDLvEpK2Saub62pWRrxJ61Q8pjjyOi70jyJqUqZWVB3PWKufuXhe8zY5DdMIXbtCEQOu0b6xWKGxf3f09AClU/elrUDFCHheJ09QqCoSmjsWlGDNUmIX0+E8p/uH2tm6rPMXntVTzzyhxx9/Sk8//ZwuXrikOSfe06fO6IYbeYV+w406eeqE1tZWWOQzfZZ6TsU9yik4msRE6nDORztXdHjlovrjfTW80luhvRFtGbx7Vjo80pxX1N3+tjpeT08Od7VPfAcnuYeT3wdTXsV31Ok42c7gMeVkOoHm03XPRLQTOWITklPDwiG5jx68cNdJtdX5jHBOK/I/K9tg83Hy9Jn6i24nTp1WgwMq6KNj0OtEk1SIz/jefnh4qJ7X2lDkPPfvyCdz5Nrd3tYBJ3I787rLR0YvrHJ56hfSlgV2rk7PiSFTYawMlx1ANgVtkGQjscsRsyGaF0vLCsZ5YmNdG6stYzVTcNLPfBlqOYGMm2Aj1XICH2kVx7vatlplc7LKArHik7b7nxqNOWUbLd8q2/GKxqsbWl3f1Nr6utbWNrS+5nBdq2x6VnljM2ZjZsfeNGO1zUiN+RCKyWCk1MjINczKLLYN+SUSfU3S9WE46UeW85WcT1pSRCgkJZ62TYck6x0RirgGMagFvQj7su3WEFrU0qIstcMIBRzF0wjaSylUrxKKGkfHJlC/VJBIokaRsyMYFwESrNNi2EiRXtD7RWhiwFPUVL1goqSIxJPQeTQVQYWaPzxelHRikU1RifiimqISICHA0OfrZTDF0Isv6tO4SpK+cnhZl2OiQ+aP0F2CeUd+gR/mo4ZQkxmb6iMdcQJ/6OOf1u9+4EPSYad7b76Hk/iduqU9o4sPP61/9Y/+uX7r//eL+tY7X6N//Pf+H/of/ubf0Zvuul8j1ob1JquF/4h+t+gszFcI7xC4PUyZeYSrrv3NSmmkhP0Ud7b2oKcG+Tx963rFI7cC2wr3dygTERKArJQcLSRDybQiFAW/xMbaDVeG0Lij5oV6Nh2FdUsFQk8Gt23Ba4HfBpK8dluZRqX0tEMd2nFVYrDoEZeYCbXM8EDCIbJ49qwN5u2NhEkpW3AhYc8aO1e/XDd6wTMqhH4CVB3Cn2ZVDYOqlpdW5asoFAEECGU4Yxk6DiofQt/FjwVMr0DGgkRinhm1erjkS/jWegV9My4iH9kq6WUeEUNdj02Vi/SymNt0vJJ4RISTFAsA7wBCF0DoIZSIMb+IF+cB9o3q5Mw5TQAAEABJREFUvJFjjRyvrxCXZtgjoyKL7q6QLb48stlLKFfEQ1N8UIQ56j/uFRGKeDFeSaKgwxFRsyNCKUXt5JzX1PPJMb51oj0c6+VL/u3uC7zSBRe3tH9wpMhZN910o/xd+YZzN2pz86R8Cs/QU0IxgaIZyBmn1/39PW1x6r548QKbgBe0x/fxY75N729ta397d1Ae5TY4RZ7ESWVOlhOc4ozX1McHOzrc28ZJbvNNel8zNhj1tTin4WPiRzjXw4PD+obA4SHpXV6xX758WZ03EsgQEVpeEUPcgeUc49xGOO+madSw+OSUmCxFEaGgkkEgt+Xv6f4ncBGhhn4afk3vf4qzc2VLR0eHmvJKfe63AJ6APTWZBD0LUDEwNMG1GpKGqxAUFQ1OvNS2qyHjtBOTxwh11OqUOEFlnHYCGcedXQbjzGAE7zGl1nCeGzjd9ZUVjelXWx3qWDm1akCORjlajdpV+juWNy6tHT2v+NbXceA48/W1zerM13Doqzj4th1rADysp7ZVJmwJrbeMLqxLhzklNU1L+VbWj7hShJxvRLoWr2nnBfYiKSJehERaXBHX6CRf9q46i5fNGngqFHENmTZjgZSzLIsRnt3oXYzJACki5CsiarmcMjRpOWb6mtdQ92sViQj4vRjL8rYPVVmWlJcLh1LOCT9ehAWFIpFS5XTpEm+/eKU88E3YVVbTB0gacZxpu0aaFD35xcf1off/lo4uH+rb3vQtett9b9S5WNelLz6t9/3Uv9TP/cN/qrV51v/lv/+7+rv//d/T297xdiVOAj61ZXRqMWzriUhgnwSq41SlkELXruL8oN28osA+S1CLAoUV10BFtTDdqKEfNU6flCi4BPUiQqGkCJ6gSVm2/TY1CtFr5qbYyPSEhTk0yAR9IRdFSMC9eD72NemKfZ3Li/RAfdEz5exitY/m2df68HGji5KxkE/IZVLPutCxXhR4u05EkDWgkDdjXRycfEjcMFdEyD9IV+V0PXHRkiJCyW2gjwhKESqkCom8UMQ1QPq6d8RQ/msWpK/hAgiR0HdE1HZMGuB0GqLf6DNUeRBouBwzBF1K9G0JXXcF8UAOEemBRo2akxsq40Z4Nc3JZIvEaJfq71zEoJoKNnHuxCnmgvTvKK2r/+EjIhQBFk05FsETZUQkWfk2gKSQzb1gQGU6lx2XHdj29o62ccD7nNLnnHxXVtZ05swNOnv2hvonV32Ca1jcR5z01jjNeZHvMdDJ9Fj7+7u6gqN7ge9sz4OdrV1N2fXv7uzp8uUr2oHv0cGBOpxzyyJ6im8WG6OsxHeto70tHW5d5Jv6RU2JN5qL+aKO12ETNhwTNhz7fMM7YGMw9R+dQe4OFCaGf5t+As2ToSctFgvsTWWhgxohkZjgGaaeEB078jkbgDk8GG/meyfHD2njCgugv8P7dLvOKXaUsiacyLf4Zr3nb+T/f+7+A1qT5LrvBP83IjM/91x5196hAXQ3uhsehLckSIIkKIoUKYkiNZL2nB2tdmZHo9XO7mrP4YoaSTPy2hV1qBFF0IAOJAECIACCcIR3hGv4hmlfvp77bGbs70Z+33uvqqu6G0YkZ+PlP2/EjRs3fNyIyPequFr3G4MZ39687q5P5JupZ4zfw2KCtpO8keF35LJ4uZBzeaMdPP9AOGCoCwaY32IEbiFiPZGx2QmziUrao4Ngn03IMt/BV2n71UFPyxjyHka9A/r0VafqqdPpqyqXVMalTKvOQN3OEtd6y2zCBqCPv6c+Rr2LAe+QriBdWXXUoV8rP70XGHV0lr5JgB+hiTEUQ2AMtYhsHoKDdpWPMRPEgC5yZkbY4JvkD2Ezk5kpzGEWBEcL522z8D8RakbqnbJFheBhycwpYXMUMkZ9wG9mEiEzpwyOnY5RLlMkLjKODMiCavpvxpjRHjntcYbfZQPyOxQdsHceM5Ohy8xpC48kCaMgodnPEUn+S0kNY8HbwOHjSIyp5MYo00YMFyXK5PEZ8GFQPPTgL4tCPj98Ls44tiRf6cgoMaeLaVLFPXuzNdMXPvE5vfl33qzPfOSzuuvWu/Wq579Kh6sDqh8e6t2//lb91r/5JW1/5RH9vZ/4b/Tvfv5f6kdf9Rot9/pqKEAIIdMmNV4NyTx7L1ut5GWlRpTGmR6VqQsF/xVkKyU2mSmUSAVJDgiPeXdQN5Qrg7ykKCWgUpb7L8i8jxd+Mxnl8TLFGBSjiUeizxrmeYM+mkUNr5r1KnGbgAYJ/qL9ErI5K4kyJaK8IAQe9STySgiZctXdi4wZL+WXe7Ivl6mNQF8jz7tmjns+ZkGBMmdhGX7Gp0UZoAAKMcgPHYF65jKSqAELv/CHEORuN1cPSWbOsUwDfjPK6uUEZi1fODPjLfnbXBUbKlmSETAzBagWjvzavEVdEtm7nAkxmcvgMTOZmYcytWDKMOgcAXo5mAWZuZzTBTx8MUIwOcyp8Oc0lk/jk0IKaz3FA0ualKZpkBj2SGnXeT0YA2UKOrK6Xz3aG7Hd+O/El77dxPNKmJnMWuxVZQaPChtMyx3kOSVkRScZ3Fo1Rngy2tImp2LHBYzVWQzvBqdlH3RdNxYYjg5GzeGDq9PpaIAh6fEN1zt3ixPy+XPn8mn+wYce1EOPPKJzFy7w7Xuks1xHnyZugxP7GCPeMPoLroY7Qep3C+1bGeQ/mWr4Vj7ien063FJUUkHZGxrcr9X9Sj1/O8fw1vMJR39QfqnX63Ky7Or06VOclofyyTrD+HmaKZsAN/Cuw/852ZqFbIZOn1BuuCecWCbIuN/LdoEynzl7WufOcdLnRHzg4H755mV9fUMPPvCAzpw9y6ZnqBnX/DULhNfd0eSFq6Y8vpAlBjneBHiohowfGlyizh4OvHyi+oDMYAIZJ/Lg39k5kedrdPRHDHprwIOWqkprtPcK6HO6HnS76sGrilIO76cOPN98dTHe/aVVLXGDMgBL+AfLK9yorMBbVh9/f2lZFYty2e0powOljytohXGvuGqv2DRU9HVFPiFExRgVYlThKApFEGLLiwEKvKriFUKQLwROzUwtFTF6Qs7MnpBcFnJRRw74qw2YmXiA0wB1tP5FeVzaFy8x5oRJ1Q5tkE9zwGXA8bR9mxNd/EoeNORkSmSa4bxLQJTMLLdHLgPtpLnzcSQvA+NB5uMpa53HLsiCl0ROC2amifcCPq4L+m0fn5RmU3RZUCJFSR/ZaKyvfvZzesOv/Ybe/64/0fEDx/WXXvOXdcNVN2n9zIbe/Y736L/8q/+oez9+j37q1a/Vf/yn/0p/58d/WseX98sWRtDzYk0RWnOjUObkZYfvD9mJarp3D1L2pxxZSBjypuiotiKnTFmfl7VBLpE+IeMIUGBRyiiIiwAej6sLwRTwR2gRTQUUwk1EI59Pifnka4CvBTMOCLtlbeest31ibUqsD2ZCNy9d4pxFZIImqBmeS0RyW8Cj1EqUgUngLZTh65nnQTTNliivgUBeDoMS3qMzr1ccGGrK5GMPAZkWznMwmTmC8GjhzCzrDTHANkkXjxQz5yk7M5MZoPHMoHPkyCu8kteG7BHdlSBgu6Gs04OIubQSke5v5tT9eyGZUAFM367zz0fTkqYdVOoeXFXTixjzRv67I7nMC8U0pn9iEvPi+MFDevoddygs4r49inqU5s6FPhEdCbm98IEDy8kOFnrMFo3SSAsvdD6+lKNJXDOw69lUI66NNzGmFzBcFzj9jvhmHBkMnV5HXQxmD4PeG/TVxZisrC6rx2LvaTc3N5UNOdfqj5w6pbNuuDndDodjbY0m2sZgzjDAIZbqYjiWlwZaAW6ISmZbryq0bzBQN0YWitr33eoEzDm3BX4CH/NNY8RmwemUzYAbakeNwW6N8FBf//rXdfrMKTbhUzUYxIZrtRmnWr8tmGB4Z9TP4eEpxtt/m9XL7ieXCfUc+al/ayPXY53PAQ0T6Nihwzq0/4CGnMgfvP8++X/7OhkNNZtOlJhcBhILhEPklzDoDCOZEmhAygPET2qBieJxMOXtHtQogoIRVATkWEQMXQ3lrNmwmMelWp0YtNSpOAl122/i+HudUp2yVFkWirSpobsgXHF6rjDG3j99NlqDpb4Gy0vq09Zd2rfn/be0pN5giT4cqEA2lpUiBtnhegJ+834g3wgNMSrEqOSFBhboIwBTSSZlXkuzX5IpyHyQSTIz4FTZmXmY+Ezdb1oImJk8nZmzeElE2eUhmzcn1P1gr2+hw8xk5vm1YLjLXcjl8ziTLNdEiO6B4XcQbVEBcKBT4hSHuEw4lLkfn1Jm5CJd5N+Jm8d7eAEzk4UgM3q7kRpOa5IbMscMMZiMAzw7TyJPJSkxXlg9oP5uMl1IE8rhmo1rwen36dfeqtHJdeYW2kkbaI/PfPQTevMbfk89Rf3I9/6gXv3Cl6vPEeaL7/u4fv/f/xd95Z0f1vc/43v0K//m/6t/+Hf/z7rlqmuzUazZXFJQLwDF8BzxUsaGctfMh4Z57kWUjIggQfGJKgpGps51T+N94GMJY54op2uj5uhNWSMZKht3NgmeNtEHDlH+pKwVnf4kXqSmMwy2+XzC7wa9JDO/6QpeLvqu4YaigSbmWmLONnRqchDfgEThk/iBh9Kci1O5D+VG3iIPR5ad+zV3bUlI73znQc2FSZvosxq9yfOgDA20gXrYXDbDfYH+o8YoQ0SepvaykdbMFBgznian9bIi5GHhnJq5DgJz0pBuRn2derwrb6NMZkaQjBDHo9wWC32ZejmoD34XkfEmjeExMwnwKDvU8MjnwgKij80MMcsimpNFvFMRL6OjQJojhzUXblNe8vY4k9kuCMjzYxgrn85XeuoeWNGsMvn/FTBlXEzzOJ3Jh1Qg85LxH2dJz771NlGCS/L4loNtQ+VG/pbT0tA5TW5CfAuKd/4YlPqKLstoUyzkoD7AME4zDNyE3fqIq+ptTsY+MSMGoofx7g8GqjihdfKpr8cpGCPR76M5yU+yZznFPvTwQ3rgwQd1CmN+DmPof8Ptg9AwBG5gllZXtbJvTa6rg0GqqlL9flcVJwc/gQeK0sWQlBS2wZD6LyWMtjY1YqMw5Fv6FrcE21zhD+Ftwdt2ynX9FtQ3EkM2Iq7TmMRTjPcUQz+djtUwiBNLw6LeDQtmjbGcOdjE+Knd/WM2Cdvo2+Bkvs6ngA6G8tD+ffIyPPTg/TrHaX083tZsNtYE/TWLWuOLAfrJRIl2dOCRKAON7Q8wUaUdBOKikiLygfSGnsTNSP5X4thQsFNQyQToFiW3FR0t085LbJ76bJy6GF9vr6qsVFaOjjrwO1yV9/je3cdIe/sOlgfqg8HSgFP4kpw6v0d8xWaqIk0JLdBTuJ4OBh1aQAtoZHOVjXsMMsrCmJegjsDiGyIG3TwOQCWTOzMocs5yg+FB5yvHEyd3UJ65bx5jUBMvmTkFktq3Lu+ITLSjkOdxovzKAeEQmL9Nhi+ACNyfZCyI5l44eWzQL1lsEc66k5zXijhwX5gAABAASURBVPkCa9mOeVSLRLiROyQzSwulbSIlwkmeN1LwTJaHCKH8GO/cVrRbzXhofENoM7hNCy8XPn9SXlBJ7wEHY4gSUPxF7kntj0cqD0M/fdy8fJXuuu5WrT94Vpokxu+UsdXVM+96uv7Kj/6YbsZQf/kTn9Eb/tPr9LF3vEvPveU2/buf+yf6uf/rP9TtN92sLmUz5pDPLYtG+Rtl59nmHBs1lKU1FvM4BMyM2mYPL388Ach1SmqIT8z5wCehxHhPavvHDXhyvS7nC4NTZGUe7wjobamMPEyQ1AL5XE5oDFJBXJlqGfPeMJwiTBK5TIKXvNzEZ5rDSe58/aMI7t1Bm44gOlDQRjsT1t4na4CfXI6ITPFnPuGckL70PBOGNuF3tsnoS0CAYqmhvG2U85K8jd1n5m9EPRKlPPQJ73mY5DtPluQV8ng3Be/LEOQOtpMML0NDeqe5fHBT9vi7BSwe81IqF8GkYCFLEcHjchB/jPItqPsXcJ4IzEGp1bYP42qh1OPc72JZ3l8XBZSjM8uy3yVcj8M3if6dPFWm1WMH1T+4plFM2koTjbj1nICGBjYSOQoSrRSV2laB+R0/XrpvR8m8A7wTdoAebyTIvKImy51oClCHmYhLeYCMMU4TTs8TToVjDLsbOIuBU3SX03cf2lMHQ9LpdDDAGHKMRImxm7AB8H9F7dTJk1yvPyy/5j7HqXwTo4hyjMgK39oPZPhvkJdVRaaSTxTP33WEEHI4sasv8Q8w8iW7p9lwU1v5X1M7q+HGeQ3Xz2NYNzK2ua7f5PZgi9uDLfLawqAnJqIPH78+Gw6H3DIMWbTG7GprNUwYeYM4hBTUy9Cw23V4GjfoEwz6JrobFtWbbr5BvX5HDz/ygM6cekRjylNjdKeToRoMes1mITEgpAbVDVol8x8WHpPcp9Yl2tx9SflPZkjjRjySh38Hd0MevO6k69KmPerfx5j2OxXX+10tjHjHT90LeF9gjDugz1X58uqafLO0tLIqxwDeYGlFfTZhvX5fPacY8i6bAt9YlXwTL9G1QJH9lWJZyo14iIUsBlmI4iWzIJ+0ESMe4Af6KcSoEKLMDAT8TGqTCLSQ8AZgOa6VbcPCmSG8A2eAPQ+xIrH2OjOT/+zlLfzONwIOIaXs2pB7DZ4pSBkmr48ZZaY/8vigF70vWfWVkcMMFOaXcCbSJuQbpPIiS7+T1sdAmsvIlB1qJcoqPJZhMqeuI1OTZDJzBBntWdCeMnRzq8SsFD6JMaFHOYQu4lHGHG6pvxdwtqtIjLUXPvUZmj1yQWF7pul4pqtuuE7XXHuNvnHv1/Tbr/s1/f7rXq+bj1ylf/w//SP945/7OT372c/i003UFhtprqEoGgYxt4nE2ueq5/DcRDywRdkaiXnBq30W7dOGeJOGgrkew4hHxmMou0qhIC6iK7UgXaKNGyW5rKyQGfFAtKPm1MjWEYKphRRNyvPNXFcjn3PeDg2Gu2atcCR0J8ILikWk2Enyx/Nm3UhQuYO6nyiiDQS4QcYPnkc9C34rn1VmGfO3F5Z0RqWaeR7Jy0JcIi4R15CfGfoJL1J7Wucn4hCVmXOk9j2XWgREGDke2iG2YIz5PPQ2Ivoxn1wuxjkVzXI2z8WzbBFkZhKPlyeJ/DwAXZDszTK0F3JyP32kDGIDaeB7WkL5MYPhaEO8CcuBd4e6//JIyLg0U1Uz8kmdqOUj+1QdWNYw1MIiaMKx3DGD+sZRjNVIQ1Gcyyt9YlzP1mQGnliCR0lRBsYggx1PblQoDGXMpQ1q8h8vbgszk4CZya/jJhjzGSfVmQ8uBlHBqa3b66ssKhWx0GCwnL+3rqys4O9rm9P7+fPn5HADfu78efl35QkGvsdJ8eDBIzpy+KgOHjyqtdUD6rL7LtBVVZX6GKEVNzhc+yYGsf/m+Hg0UsNpedCptMaJvcvOerKJzjOPaMKpvOGb/oxr8ClX3v5Nfby9qW1O6vnam3In6r2FYfdfkBtizH2D4gbb6+Sbk4lvUtis5H9tCepxzp+6n/RTrto31td17sxZHT50UPvX1vK1+oP3f1PrbCqmo03N+Kbvv7iXML6Jge6gEWlGb1PJ36bFDzEGnEnZ/EQefOGox0rjIRhJbAgKzVSVUrcqtNSvQBf01O911cFoV92OvB8cvWyY++rRbktLS1oGg8GSvE9WuPlYWl5mA7VM2mX1ugOVfPsuMNSRdi/ZiJVZX1edzC/lxtv7pCy7chQsrD7ZI/0tnw3UKLDAGuOBYSLzHzxmphCCzEwyp0GSKTB5zExmCwiexwln8Fu/GX7tgYfnQFBmJl5aODMjaG0QYsZLjpa184ZvZuIBTveCvC3IFGVOTTIzpglzh8mcGIcO5dULXg57vHAm/xFvhgqbQ6nJ8W60tONcxtBl9LelNpTVkU47EM5a5Dae++GQq3xxWUBKcOfPjmwbNqIcbah9e/pdbS0vUI6CtEfLZd197GZt3HdaHfq7t29NJTdtv/Err9d0fahf+Cf/Qv/8f/p/6WXPe7669H80asJa0ClK5XFOnQQ8T0erfc8b+T0hRCkN8slBRKb4lduBN+UXZUuEG/okAaUodwYvuMflgbd14+EA15DJcH/Ikmak2AOGofzkHZXQmjDktQId5/O2ydfsjRoM+qJMmdJvFJoniUgF8jMAgyepoRwul43c3O/RZMSTJdW+JZ8bIZpEmRbpRFnkDh4xyBhlk1Csxg8V6GwIJtHujiQll6UyEOWNHQk9f4fzCMrMWqh1ZtZ6eC/K62tdTX29zp62Ye0iWokfp2aWdbjf4fycljJ52GHmMkG8ZQY1ycyUoAt4oxnlJUZtHlRCxg8cZLNH34JDsdFKZuiYQ4+hxMzlhIMiVzNUJlzNhJW+Vo8fUrl/SVMOiiM2zH5CnwWpBo1Se1NKysd4aBYmPd3yGDLfWRTllxmFB950jos12sXBeWghV3DNFZmwEzfmDHQvrpkpMHE8rqwqdTACyxiK5ZVlrWI03ECex3i7ET9z9oxOnT6l01yvjznZ9tgAHDx4UIcOHtLavn0aYIDKqsrX6V0WD9ez/8B+rWIsS6zYBOO/tbUtT+tX18Lg9ctC+5b7On7ogA4s9TB8mxpvndf2hbPaWj+j0eYFTsobmmBchxj1MXTCqXnEhmAbY+/GfMh39jGfDVz/hHLlOPLZxuBnILcNhnyLH2FcR+g4w1V6zXf2A5TP6/TVr35JZ8+e0pBT+ZDNxJQNQWIgeBnlk59BYMZoAGYmszkY0DQf4SRj8BgTySE2DkZ9C9J1qsBVZ9AyBnzQLbTUKzDCJe1VqdfrYLC76vOJo0d79vqtAR8sr2hldZ9W1gB0iRN5D2Oe0VsizYC0fYx/F/TUZSPgfRjzjjwohqgALOKHFx1FnPODgoXWDw1ZJiiEPYhBNg+bSWZ2EeC0YbV8GfJmCm0amc35Mu11vnBcCppoj4jLm8yADL4Dkv1Or4R0pQiZmbz+Zgtdwl0iz2JmNo/PxOfzLkjwqMfMZPS/GRQEi6IFc35mQUbIzHSpa8grMfbRfmnUPLwo24IqGxlePKRi4u5tw3milpBk2Uo99yl3anJ2g7nExpkyHL/6at19150qiL/thpu0HDsYvSTzxd7hqR9dVOdegicktJPmYukg0S6JdlGIMiMsyWUceRwkZWeMI0XioSFGhew3mbUI8M3mfqf0Q3TEQGPVEvMwMX8b2soVutqM/FJuRxHX0Bde/dyeLuiA58Th4hI6LZC3ZMLll2RmcwRdyblepOZyF0uZmRckV1vCr9a17KSGDZYj63BmG73zThTc4xzOXIh4mto3DbkN0kX6F7IuvxeLtM7zOudU82p52PkOM5NZC8nkLuS+CDIj7IBpMgX8ZvhoO+EC1MzwXenZm5P7HVeSlcws58FLKoKaMmhamuJqX2tXHZH1Sg3rEUa9UR2B1UrMO/G5M+gKzhvI4dFOE4Mk7RkQzv9OYGa54Ht1eEM59vLc7xOlYZfTkH+i4FQBtjcKOjh5VRhr/1OYsf/CGd+AG6KC+cSK8hP68uqa/PS3zEkwRtMW36w3uOY+e+4s1+sndZardd/9ueHZt2+/9gM/Kfb82yxXt52qwkgtaR96Du4/qFWMkpdzxrfxbU7RMwaoxcjpEKNfAOSXun3tX1nSiUP7dc3RQ9rf7yn69Tan9MmFcxqdP6vR+nlNMOaOEdeBW9wUbJ1f1xgDPUFvxjYdN5qo5uQ9w6jPMKZ+RT6bwufK3H+Lf8wtw3DrAteP25x2e/J/Se3rX/mCzj7ykCZ8i6/Z1TOLlLiu9AVBGPJ80jYpMC0ifRtoW8Mf8HOWQUeS/4MusZnKpkNF8quI6zLAupVpwKAa+A1Ep8ToVgADzGbHNzw9+mOAEfeNT3+wzGl7RQM2UoPlVXUHYGlZPQx9n+vzAYbe0aN9Or2u/PRdcvPh38WrsssmytFRxck8sEkKbN5CKCQmUSSsYLIYZE73IPjCSp8EjL1B5WHAoFMyk5isOW1AlTHCFmmJy2ktEB0RR0AOZRcYV4E4gy6AMuJcJsicrygh43wPE5BE6yYAdT+F0A4yTxc7rtAQkM85h0cGM5mZey+C83cZzY7XzGUD4d18E2VoRJg4pokaF5lL5E0ebZGIMCMCWaLk+o3Tscl1JRl1M+opaILn860hURJnBIxNYpwQ9CFH+Z1Xz2kjZxrzJbmAKAcgJ5GtQuYlZYeMUGzoJAsxA7S2vKJn3/AUnf30V7U0jXlM3PXi79HJyYZ+4Vf+i2K3ks9jzZ1rcniwpYncEsGEyqToGcNp6wf70scLlWU8wj0BaVFWA+4PEpqMcWXeHjIlsxwnssnJkyHDAx+WEMnIfolgG2+2S708gcQBVuAVQqL9ZhLfSlO+VWuo5wJTNbRVQ1t58+FFFlEPq3Xe1mYo80KB5J1OubCLyCZZCDIzBWDmcqR3ZUl7nMkIGXopmiIhlyclPupN3O5j8AghaGYS8DK0qNX4Go5+HzPCJS8TdPEk4tyow4ZlJLdcNs+PqFzmLJMaLVwbTowWyxB94sXPVXWhYGIIqzFkaE9RZ5Rm3R69A8pqPjBc3mgHCpHATvwej1nQ4kdCWC4PvJDoSeTTOAgvyod3T/m9hA4S8phZq4U0DCL8HpdUhwaDLkVO5ms3XaWwf0VDm8mv2hvRBqzrMw5xAR1XfLIqz/2KEt95hJnJzMRL344LNOgqJ70BRiOwyJcY0yIWqAsqMcQrfIc9dPiQ1jhJLy0vKf+XohhzP5WfPXtWDj8BDzAsBw4ckBvzZa7i+xgZ/8buOgoMSKfqYNAHcl6IMX/LHmFcYxHlsn5t3B8sqYMhiqFQkLj6kJYwbP6nA9ceO6arDh/WcqdSpOGn2xe0eeG0Lpx9RBvnT2vj3Bmtc4p2uo1RH/M9fcIpfApmGPcZp/Z6PNKUE/iEk/Z4ewOjv6ERdJvr/G1O+258S4zAV7/0RZ165EGNMPKJ03Rg0AeZ2gXCmIgFd9+LAAAQAElEQVSUjUFQcOr2qzz/n+YKBnlkkhmboZpbgma8rUR+xmm+JM6NuN849NmodEFVRnUxsJ2MHm0w0NJgSd4Pg6UVDPiylpf3aQnDvbS0pCUW4hyHTH+wrD78Hv4e/grDn4142VFFOzsity1lWamEVvSj90FRlIr0bYhRBYY8RKjz6B/nO1zGEYlzBCat05ZXyP0O5+/CFJi8PpbMTKKtzILcOTUzmRntx4IgHH6ZZGYKMczLWPG5oZKPvRCY4sAMIV3i8qRy3mXinP042FVpOX8zu0IKa+Opl0wyp+7R5R0ieyK8kG3QPA0Lfxvyt/FqYcSZ8QZ4WaRYWBgrLGfIPPZjC51k1S7cLJmsNb7ooSgnNt5GPA2fVXYYuS96+nNUbdcanrygZpa0dHCfvud7X663vO+d+tMvf16hV2Es0IXRIXn7oMjVtGjfWWEb2y7VyMyDVyaeNMfuCifqHqoe47EjWUTtPG5HVtnloPeBEQ+8PxJjxNstC/CCzVtyGni1kCJD0ZivvtlqWLhrn6MY9Smf9RwzwjM27LXfTJKRt6EjtyNhPcqhrZYm46lkQQVrmI/9EKOCl0mS63NkPYT3Pjs8M8rq2I01M9qT9t9lXeTztAtcFHGZgJlRHtOOI2xmOc8F73K6kMgyRl1sIejUA8DET9YTZHYpEMxxphCDkik7Ez+WvZd5XTFijyxtkvsiv/bwL/GSd+YEU+4Twgnk6/QyqHdoTYeuP6HO/oHG2aDPNOFb+tRqBV3BkZ7iE5k9JjOTeBaNt6DOMyPCoW/foWEn8UL3gvqgNDOZBdkcgjqSDEOxqjWuxWNVyk/pbhgii7wb5cMYUD9puyFPbFv9H5U5x4n8Aqfis1yxj0ZDrna7+fp9mat4P41XGJEQMHNJqrnaiRgQP3GWVaUYIzm2RU0YSaMcPhncqPnJviw6MngirUjbpRwH2FAc4cr+xKFDcoN+aG0Fo15KnHYvnH5YF848rM1zpzipc2LfOKf1Mye1fvqkNjHu2+fPaAsM18/KsXXhjDbPndQGcfkX7Ai7zBSjnibbOo++kw/dh6HfpPBTTjtNBrVhc2H5SrJg0Swoe4Hh77Dr8//YxGH+PZxTuBzcIkROAt3CuE6P6hQhY8BiOeAE3eW7taPfW9agvwL4JDHYr+UlsHwAegADv6qexy1h1AdruZ96/SU2RD1O4L2WYrxjLFViyAtQ+i8ThUqUVMkKKdBODuG3KDkPmljYLTjPkIVtLTR3wUxmphB8zLR+s5Zq7szasJlljhMzI40p/+BPtBWPxFRpkrFYK8fFEJEL8glnwdTmQzjzIzJhD0gnkqIoKWFsGjWMxZoF2eF5EH3R40asTXURm4CRNqFFonjadY18N59BrMcFymIKckGT/wTGM+Vo4CEj+l9uJNwvIQEYF4GwS1uur0kek78HR8mPN9726DULvIMMKndGuUjv9WnmdXV/i4Zp7Ejk6Gj9qUnoTMS1EOFW3tnwKEtWDb+YJu2Lff2ll71a933mS7Ipp7yi0InbbtHBW67Tr735DTo73GhT0L6ezkEOTiQznhYUjzw9jxZE7sTpMZ0RazJ/0z7m7cKYjEVXYlzyEs0gtOYnyxnvAMvpRZjz0GZmMtrRzKkEEcNKvrYUrDmR9InNdoPhrsEMNKwvDQa8cUr75HiO2ynXPdGUiSWoVvI4ta3g9UY7fIEk78EYCgXGisO8DtSrmdWMlRkbppnk+jxhq0KJPvZfuK25mVzo9pvRxvMwEe9AmDQJZIYkr5MWjmikFqHLU3RJ+aUn4syslYa6vJlJwAwqHPUSNbZAYxL0J7M8PgOOU4jMX4JYBi/JXx5v2nFmJrM5drh4vN60u4ARXDzO9ja5FIv4HeqCJPSbhZoB5f8tas1yN+XzZu/Aqg5ce0K9g2uadqJGXLfPwG6tdrQsPGjC62+HZPwI572wC4MjYlqq74rb1S4fHlmn6zfy0SVovCGZ0EePHdcq1+PdpYGWMZ77OGX7fwt6/MRxwsvyCbHJKXfLwbfmjY11+W9+k1xuqN2I++m8z4m8wmgHOjyGoLIs1e254ekohiAzmyMo+iSLLS2rEuPUYTNR5TRBkk/GLumX0dlH58qgpwOrSzpyYE3XX3VcT7r+ah3hymS8cV5nHr5fJx/4hs6fekgbGOvzGHj3nz35gM6Asycf1NnTD+r8mYc4zZ/kNO84pU1O9UM2AKOtc3xLXFczGWL2ZioYAGy4KUNSYPmMhKPEMpwUWcQjp3LjhqCZbGk22uA6fl0JI15gwHt8o+kzaAadguv0SksY7363VBf0+h1O3QMtcbJeop1XVvdrdfUgnzEOaNmN+Ap+wssrB9TnZL68sk99rtYHyHdox4qTvLdVLCsVGHJHCY1seiJtZbRpiIU8bM6rKgVkjQXHQlSBTIhRIQb6Iag1pu63HDZzapI/+IUzIwDdeTzomDN8vAkZs1ZPZs/jTTYPmswAnRpjVEW5yqpUwdjzMig7470LW+jzdHI+45lJ6gtgw6I749bEUWPUfXL7YG+I98XPpR2kQKc/Xsok/8WoxGJq9GmOo19buivjPuctFiqTSZSBl0jq2cjjlXVwRGM8CG6C68+CSqTLCJLTViE+DzuIR6/BgUiwGnTlhR2KOSGHdJFmD3leLRpSJoxfy9XCJfe0vMXbaJeKjUR3anrq8Rt07ephPfD1+5Tog2En6FmvfLHe96cf0Xs//AEhpkiBzNUssAhAs3pK1ZZhESKChwItUjwmbVMJcSqtSJ5RDf2ddnQ0avVDMs+U40jhTwsieJC46AmUPQZTBv5AFu5PjJmaz14Np/PGO1IXuwaj6+PJ4WPEw/6JbcrtWoPRT7ShPGMvyBy5lJTbGMfyDpxXzCT6hRqQJmGQBHWe65xyCzDmVtJP7g18T9JSeguh/AuQlM/5aCBp6xN1IVru8EIWIbw8LtXyhajJf3jJdfC6/GOSGS/N3dy/4GQKz3VLJjOTBHicyN3Cn+ME2zKEc1YGnPbZjSOax4A8ilfrF87zo8fhu88BU05pIwjNRrtQs7nfYzM8Int4oc67yTdJPqbFgWpWSjPW5h52Y//VR9Q9uKK6X2gW5b1Hois+RozlIpBtpuT9KLqIQ/i78rS5ioZoIdwiX8E1D6h1ZqYZJRpwNX7djTeqN1jS8uqKThw/kXFg/wH1ucadsWBucr3uf0d+6uQpneM7+ZRrKjfWnW4XQ9XNJ/SqLFSUEYMc1el21F/qw+/ImFw5WzNZDMggV5Qs6h0Axe+6SixoyWKPOG1vqtAXTeryPa+PvuXlJe3j+/HRgwd0y4036Bl33K4n33i9VnqVtrh2f+C+r+mh++7VaYz7aYz4BQz79sZZvvOf1fbWeY221zUZbWo6xghjiN0AWzNRqKecvBu5keYwrZJMSwphamQsrEajBU7hDca65kagmY4x3mPNuE73a/XIrr/fKbWEse6WUR3K3SXs5e50KsrfU6fXVdXtqNPvq8+1eZ9v4P3BCsYaEF5aXsPQr2b04PcGy+qCijRiRQoMxlAGhRhZqApJNIwB2jMUhENUQs6ogFH+SDmCx+G3KMUYSWuKBdTlTDLqGICFsOMPHjbC6Dcz3lK4iBo8I7GU4MtlQ1Dr4OdYk8GXQWU5KiBTFvQ1hjzESHkKEOV8s5BlEm+mq1qKfsIS6V0PMmb4g/dK0ozT1YR+GE/Gyn+VwCLdpvDU+JjYDYtiQ9+0tFHDgk6MPJyIWyCvDFq4hvy9FE4b5ez9pblrWQSSjLEhxohLy1NRPIGUY51jcB0wdh6vK0KEjbSuI1iSU3Hd14R2g5AYb8nLjky2B2rTeJmbXHZy9XjqmUADnO6iUeMJKQFZKZA+JtNS6OpHX/pqPXTPvTr30EnVpLOVrm565tP0ujf+tk5vnqdfAvNBpPGUogTANNfk1LI/Ee2AEHYeQuQjBxGJ/Bfl8VSUGF2Ui/oSDQt5+rUOzLwY5jqQyt89A/Fz5JLgtyipUrKekgboGkixpyb0QU91GGhW9DWNXU1DQbhGZoqemQpuzgKfwALGNM0aupx82kKgy/0Np+k6o+G0njDu3qYz1r6aseb1IHMeo12VIeqZfDwaPspvRhxpvd1pVqVc/0bujHp6djWndjfoM8YipRBd4tEZiX51xU5bJCUUZT2URzKZGQQINyf4JPcDM38JvZ7W83Z4zogQJZwTI4GDYH7M2pAZlLlqXl78OSVU5mImtEqEzWWou3BmORK27ULmMRlmRsjwS2Yt1SWOIZE3QAvaRrsseVKIRZs631XshfNyO7mnLSFvbwMYc8FA/6iImpbSDAMeDi1rcNUBdaEaFGJ0IXyFx8zaglOQnBGdQs+QQ2ZkehH/Cnq+VbZZm69ZSykE2dIF5M+DHz5FcL0+mESnJCp6mNP5iWuu1YFDh3UjhvLqq67S6uoq0UHTyVRjvgH7b4Vvbm1qixO6mclP3f7ttyxL9KLUmGos1h1OkB2MWFkVTKYmQ3S8kVdRlIoYn4jBi+QbLSigK85RwCuJr8qKIqY8udw/YKNx8MBBXXPN1fLNxsHVNR3mNuG2W56kp958s646yk6rkBqMbc0JuwFutMdcHU5HW0pMZsMYhzRjzZwpMJn8BO7ftEvP2xuHCWNzWnPyazJmbACGGm75bcQFbiQuaMjtRGKC97nWXubUvILRXVla0jJ0MFhSH4Pd6fZUdfoqu3114Q0w2G7Al1fWtMYmaR91yZQ6DJZW1O0PaM8+aboY/a4KTtwFbRA5PZVVpbIs1aFd/SbEqYdjLFSUHUXiIjJOjbYz2jYPXupltK/FKBpZIixcoB+i8wgn4HwLJl+YRJyiIQ4EiA9OgWmPg6+MALOFWZAZeSnAc2mToc/zKihXRRnN4BGrRH5AamUT/EZJNQugL6KOJJPgJ2QMPS6TJLV+acyGcsiGanu4qQlG3fuEgSg/9TgSfdzQp8kXSdAAQ6Wg7k/09aOQR2s7XxrK01wiI8LmhcCQCiTGUw1tSKeLnGfk2MtchKHo8UValMWsoZqN56aE3w25lNCIMaL8NIm87lJSQj6RXwsP1/Cckt517sDzdX5SA8/oG4WoQlE3rR3XD979Qp3+7FfVb4ImbBJvfN7dur/e1G+8/Q80ZmPkptUhk5JDKedDSJmn7IPbUinI6PsWpKSNEvk6XCJRG/dTSiUa0HV6XxOQFawfpHUdqEWSsYE+UVbbQYVxXtLUVjVNB/AfU11eo+3ymNbDEZ1tDupM2q/T6aDOxgParFaII02/1MzEfB+ry3gJk5o1otYUv28CfZzUGFgvmxgcFFsO4cxMPlccZubRckcXiG6RKHOWtYDfJDoqzY15437q3yDo/dz4WGRjYGaq4blBn7KGuF8klefqijMSbU1Lkd7L1cBr0CfPh3bJeSqnUDISB+BUxPhGCDS0YpPHCTznIy8yMjOZGV6g1uX6udf5UJPxpg/JS+Rpc1AqNZTdKQIy/zFzr8xsD4TffMflpgAAEABJREFUsZfX+oUz2/UTbI04HtsDvPkxcy7eeVvgQ7ddhDSPa6myPvcHmdcgjyD3xxgkMCwbbfVN9VqlleMHtO/G41lO//t0loudqGzC5+hzxX4Dp/Pjx4/Jv5OvcFr3BXiEER9zLTTFoM+YAD74HTFG9f3qt6zQ4E+S88oyYngKjEyhwALsMWIwmSV4UUWnlOsNPgCJNDOZmSLhgrQFJ1BHhT9GGp90AdLnmn2FU/na2n7tW92nNU6yh/nWfxW3CLc/+Sl65l1360k33sRVPCdcbgtWMaCr/SVO7QMNqg6TmVJMZmrGUzXUpR5PVPtvuo+mhGvV8Gf+52zbQ67cNzXcwGiDERhjyP0UXlijPrqXBwMtobvvhrrE8EbqFDuK0LLglqK7ouWlA1yn79NgeU19yru6dlhr+49oZd8h9ZdWVWLsu+jp0O4VOitO4EWnUjlH1elg1EGnO6f4K0fVytDuRVkq0HY0oGQSAZkZHuoaWBAxygJmlvlmlvsk0KBmpkgfLhBCVAQhBNQEGenNSCdTfubh4LxgMgNQPCwbkqczMw8Cp9bqgRdiUFmUkvHM0/hk09yZUVYmZF4ooHP2nJjMAOnMDJ34TfAakFhckib05fb2toYj+o6x6lelefFkAU0saA3GqQaJsHJpfcQ32vXjJV8vUwafUXwxTHPaMH5dWtDEwpqybMOiPGXRZXPIGEWDGsrloJDZ7zxLJsOTgR9vfsxMFpJ8XpgJinZLckMnwomxRgg9SY92HuNYxOyVWfiJn3tRJy+TPCM3Cnwvf+XzX6wDZU/b33xEg1iyiSx129Ofpje87U36wv33kq8yjCwieigqPglvpntfXq0d0DY7ceTn6XfC2UO55kwXTRYVGNcq/MQd1LDdaKxQspriTknRsDhHeqLUSPu1FQ7q9HRJXzo51Z988bR+/6MP6Vfe8yX98rs+r9f98Rf0a+/5st70sQf17i+s69MnS31ta1Xn4j7SLWtolaaNNMPgTmmDxXqWMLIN7ZL71Y0VfdxAyTxX2PnZn19GnwP0LOqMV227UDcq5fItSE5EQp+vmb6GugqahdukmSZ+WFjk4xHUHg3oWmhcUCLRy5s2MRAkU1bu5WzT8N4jQ2z7GAVwoLVlkGzhQYcZL8Ihz3uTmYkX89kAa0GICjHKYpAhkyGTmUk8wpnNPfjbx2QWWu8lbzO7hEN5Hs3KMon6ODyQNz176uC8x8S82pFyuHpvgiBTpC7KNCjw6TMNSsW1gYIexyU6kaLS+WimYGYms10QwbPbCY+j7glFN+SzF2SgQJ4OszZvySR58S3TRIVJppXlFR3k1OinbU/nu9fxaMQiuc3g84llCnRoCC0tMSaRq4uaySFcB0NUsGjHWJADjRUKFSwUHm75UcGCzAwEMUsVIA5v5C6TesAJdR83Avv37dPq8rKWCS9jmP3ku29tTQP8/cEAY7mk/Str8tP5NRj0O259sp5911265frrtZ8T8gEM5jVHj+nE4cM6Qp0OIbtG2tXekpa7fS1VPXUpX6mgyJyJ1KFgwS+aiSqbipsY0c/ql8ZmIFCOSvuW+2Cg1aUlvocP1On01O8tqYe+gsWoKrucypcx4qtayt+8D2iZb+ErS/s1wLgvLx0kvF+9/jJpltXpDNSp+upSxwrjXmLAC06vsSoVq0LR2zfTShH9gXYN0Oz3uOxHLkYVnHy9nYO3P4Y+5nZHTwALPzSEQlKg/SPUwMWPmRHXIrg/tH6XMsNPOEA97HBvjMG9FwFJWTD5GCkpU6CTve9dyHh52AwfT8088fEHIYaFkukiEZGh7BIrp83LbRZl5vGCMsNSyiet4XAk/6XM6WyCoZ1xcG5ArcSC2bBYNxj2xIIpDKWRJrhfexw8HhRKHu9rh5GupbBn4qZI8vmVKKzraiQlEu3w8PvCESmfyYgVuoJCamFOPY6oAHWYEXCo1bWrLymRv4dbqt28vS4ZyHhZyLeBUlvV+B3UXsJPIi3gZasa01Iq9Jrnv1wPfPzzCqMZN28TXXvTjaoOrOpX3vy7ujAbqaZYnjc3/nmOeFvAopSS961jXkUl/yF/ZeodmNooM5m10CXOLMIBsZKFiqSl1Pj4LDl1dzVhfgzjsja1pkc2uvrU/RO95cNf0y+98cP6//zGu/Wvf/0d+oU3flC/+u7P6Lc+8GX9zge+ot/5ky/rt999j379HZ/S6//o0/qtP/6s3v7Re/X5h7a00VQaJ3RzG1GzsWt8XHAqb5j7tRt04EZj5jziMg+a5aCJdkv032RcMw6SxHj0N57dh/b203mLWk7zMHNBE92RqGtQESJjIsFospZAnFmQmcnHTpTJcrjlGQJwZGqd4fO+SZTLy5/95C34coffeWLeJKAkmZHK9UADIKRLnRlcU5YNwaCSTJTTZPRXoNyEcj1cp/sdZh7v8FALMw/Py5/9liPMTGYtwpwqmGhe+Zh1IJDz8LY3s7k/wXa/1DRpB67UrNVn1tIwp2Zt2Kylcb5WmjH7y0LTXqFmqaPgSv7/AlS0YVCMOdm4YQ6BijLAp9OJxhPA6XwCTfSeN1LEqFQYHYf7fcHucIIsMDCe1hvKeW5gChZy91dVKW9Ij3cUbAKcX2CEBoOBDh08qMOHDunA/v3ggFbYWPimYiHjBqFAl+eZgeFz2qk6nL77GNllXX30uO649Sm6/uprNMA4+n+UctXx47rmxFW6nk8I14Fr+HxwNTznH8PYe74H9+/TfrBvdY1T/5r2Q9dWV7TG7cT+1SXCS+gfaInTc4969zuVer0O6Kk/6GsF2ZXVZeiq1lb38Xliv1ZW9oE1sF/Lq4Qx7ktsMDrdJTkqNgD+lwOODnUpy0oVusuqlLePt6EFk1kLPHKYteFgQS4XQ8ztataGA+HsZ9CGGBViVAwBRAXoIp2ZEW51me1SzZ2ZScDMIC20x5kZ6aMMnWZtvJnTIBkPfu+zqqxU0Mch10UK8M1MC+cLkY85XzgXvMtRa5VeFGVmOZx4+6I243uoj1M/qU+5RfIF2xe0Jk98lojkkghf4XFZVg0eRrrLgpwiedqGxWMmz6dhroi50KpBtvXsvC2Etr0pn5cwA0V+ut3xU5/CggLUDazHuQLE5pp3fc7/luCZzBOYmcwAYc8n4oehEkt957W36Dk3PFlf/ewX2GD2OalUevqLv0fv+eRH9IFPfFSpoHQUo2SV9Q0vKnaqnWhTx7ywOcpfuQ3d4zCRFS9d3iXK0tAGljeZpRorUVeoVqEL6ujejUaf+OYFve3j39C7Pntan/raOjivz92/pa+fSTo17GrbKk3iQOPQ0zB2VVsHHX3V6ml9K+m+k1v6woPn9PEv3a/7z2xqkqL4ZJ6N8cRv6DDgPm4aaEN/e9/6WHSj7vXzsMPr1TAOasbYcDiW0XMxRvl41tw1pHe5DNpHhBcNZmYysywZQ2CTWyiyBpq1vJwG/S5v5gYruVfuPM7pXjjPkVPnF+I5P+3ko+yMcJAFp+iF5+kcMsnMMuRu7jdDHvh6YebxhD293G9yvvY6k8wMCOfUoItnr3/Ba6mXgVrmgFMzQ4eJlxYuy+zUa8EVZbAdMTP3g93oK/oC9fDyh0idGN+BdVz9SuHRKZjYZLy3AF7IhdyCv6ALvtMF77Goyzl2ZDywABXy2plRqT1w3q7IxXFmbZjRz5P47jhhJzmTd3li1+/GfXP9gi6cO68R15iFNwRpgiMEBmSpbrerDkauwhCFEOUnFQsmIz5i9AM0wDcLgqtIXBFNHeRXlpZ1hJPz8WPHdODggawnMaDHkxEnhSEYUyYwHXM1NlVTzyQmidHGjiCxi1Uux6CPUV3q6yAn+msw1vsxxEvwjh49qmMnjuvY1cd1zbVX65rrrtXV4MQ11+j41VfrGMb9yIkTOnL8uA6zGTh0CHr4uA4dOKoD+w5q/9qBTPdhnFcxxqvLbqD3yY32vn0HtLa2T/vAfvwHDhzSPjYl/i18CaPex4gv8VlgaeWAOpy+A5uRoqhUdfpsBJZV8c09YugMxKpQLEtZjCqg0T8zwA+xkLelhQh1BMmMB9C2clhow5KMHsi/UMXAg6uArBxqHSM0e0gNRYK0kkl7YAse6ZICYyMQPQcnE8ELwJL5O6NNg4xaZ8FUePkp326cxwN0JNLO6sTCmtTQpxRXifwEzAwSwIKGrNTyO7FGNsBDDg/X4vgrBocaxs+MU5d/k5wxXjzc8hk7xPm48UWaVJxgSaKkrCU5R+hNQkmmCZ5I41JZpsHHqS41cZ4qqCE8mzktleoKcYxJ06E4fbDEJ5yBJptdzYY9Tbf7mq4P1GytykZritP96tsR9cMRVToEVoQVktIU/WwcUiPzjAmRM0+SB71cDiVTps5FMCGRHzwuR6TmUUIp/UQEaQTT8A6s0F/5vh9S99xQOr2uCH/pyAEdvu1m/ac3/bbOToeaUQbfdBhtYZa1opbEal32Eef6F0ikQRUC3qaNpCxFOvqJdUXEZxnnN11ZvSZBp2lN52er+sZDY/3xn3xRv/o779Wb3/anuu++ibY4ma9jcNk9Kw7WFDqr1Ie045kKUGGYB+jrFQaf9qvHKrmq74ZGqoe6sHFWX33gfp0n/0kZWU9q1TOQr9sZGz4G0d+WSxQxKVGvpmno40Y1cWoq1sGg2TTJLMj4EW3CQ84JkI43KdRw+9Pg9+Z2aI8z+C5pmUc6z5u8Mrt95byzjHeUyyV/URfiPb2XLcMzpywSXPxZjWfoPAfzkAaRmIeIZL0NQi4inJnx5oEG8zoFD4D2MTOZOQhTFrx4dh8z4mRzhqd1mAxdksldIrNE+VtQXzxt2b2FHAnJhCjIeTgl2KqSSxj1SFmK9KhNRCfyFnw5JbxD3Q/MEIR6XhCicyp5U4goY00NIBZRwQUejTaBd0SOo+CZ/ld+UTYv32WxyPpyMh5nNMiUk/doOFTA72X3wbu9ta3z587p4Ycf0qmTj8h/o33KaZ3x5MlkIajDqbIqKxlGiDHJYCG1mUIMKstC3lAFBilmRJUs8P1ej+vmpWzID3Ea73OK9u9Xw+G2trY3tbW1Kf8GOhoPNcGQT8lzMhnLUddMPJrYB14xz8Pz6XBC99+8X+r3skHft7amTfT4b+cfOX5UR48fy0b9+FUndAIjfvW11+qaG67XtTfcoOtuvCHTa2+4Gd6NuuqaG5C9RoeOntCRY1fryNGrdfTYdTp2/NrsPwL/8OHjOnzkqA4dPqr9GPD9Bw7I/6Rvdd9+La2tabC8osHSMlfoS2CgLt/G+4PWn6/U2cyUVaUCAx9pkwzaq4Ln9fETuhv1okSmLFUQV0Aj8uXcnylh11E6jW37Fk6BU2/7IuuPivAce8MhRF0KsyCDz0sya6EgOQgbNFhUyH7hLMPMEG8BIz9mBr0YdF9eHGcskL5YSsS7HERQM/cI57SFGZQHCwlfeYF1o9ymd4278MWqYdGe1ROM0YRvkyMW4DFpajaELA0s0H5qz+VibygAABAASURBVGnn89NV58GbtbevedQ8wGLJaTY1QakplFIlpQ5xPcb0snqdAyrCmjbOSw/et64//fi9evubP6rXv+4d+oV/8zv6t//8N/Rv/5ff0H/8V7+n/+3f/oF+5Rfepjf92gf03rd+Vl/99MOarXfVs4N82tmnMqIzdmSBfMiB5Yspl/C1T6JgNRshL3+DYZRy6bVwHlrAeXQnEnvSE/K+C+hY6w706ue/RPd95osqZ0nGwvaU5zxdD25f0C//3m9pVgVtTkeKjCHXtcBOmShLykx/XwlZgNc8fp4mUY6kknZcUhGP6NxGXx/9zEn91u9/SO/70Bf1jQc2NJrRBkZbKIrvfTLKVY7P6EB3qFuP9fSCm6/VS598vV55x8169Z236uVPu0kvvO06Pe+WE3raiTU95VBfx/hmthSSmuGWpqxxqcYoehkSWedFi77N4US/Cgelxb1tWxAmfkb7jMdiHEkhRJkJmEIMUpZPapBL9EkijHreRPEkZCE8cJHxdazmlF9PZ3zCnKlhA7ojnKVaDUjPywRzRwd+fwhbsFwGp5Ixr5osD1ci7OmdCudlMNbsAJyaGdz2aX284RnpWu7Fb6IuZixCJpnll4wfQtIO1dzZnO6SRDt4LfOczkZcMjOZcP7KoG8IijJ7RFsfGMjxbh/kzEw8bfiSt5ntcNxrZgqAHlTBHCssKujP2e0W8TsriOuZYsyH2yMqReMxwN24ulH1f+Xt4Ycf1kPg1KmT+b899YWQfpAPPjcoJUZGIh3MhrTBgiKNVGKIKoysxxcYGx9EVVlxpX1AR48c0QDD643oxtr/nfTNjQ1tb27JNxHb21saD0fyck3HLMhgysCfgSlXqD4QzEzZYLHQFCBvLDCGXa78/Zu7cN/85je46l7WPq7R1zi1r0Hd8B44dFAH2UgcPnJYhzDKbpgPHj2qQ5zQj5y4WsevuY4T/E3QG3Ts6ut05MQ1OoRhP3T0uPYfOqq1g4e1yrf4ZU7lyxjwZU7gPf+tdL6n+ym8Oxio2+3l07e3Q1FUimWpQDktBFmI8nDp7VNVKoiLxCnQjkaPZFABvMr+0Ab2+gWPeDNeHpupIW6EvvXHUzkWKU27P3jlMINHGTV3ZoTx+3svvK/NTJ5GC+czETRNk09GTj0qi/EyhANQhnac9zVDi0Uqsegx7DyAjPNbHQaTh7GX0J1YGBsMee2YjTUebZJuzEI3Ud1MoTNQK7k8upySTHjVLsYJPwXNDIrRoB8DXtdRtf9RalNKTZ/WX+ZUuaTzZ2f6/Ofu0/v++NN659s+pj/43T/RW3//g3rX2z6tT3zoPn35sxf0xU+e1uc/dlJ/+oEH9Mk/+aY+/p6v6z1v/oz+4PUf0Bt//V36/V97pz7Ct95zD85ksxWVcY051JN8BVby2lKQ9vFiUUDqUs83J1CYqY2+5G2kdczZBp3D52nN5vg5dz5dK9wLnLr3Pr7jStXasp70zDv1+j98kz799a/IlnvabmZK9BHK9O047yuHp00YOyrm3ladVRrWK/qTj35V73rfPfra/dtswCriTd6HFzYe0fbopPZrpjuvPqQfesHt+uuveY7+5o++UD/5qhfox176HP3IC5+hH3zenfreZz5V3/esp+oHnvu0jFfcfaued/tT9eQTx7SKwShYVwyLnDRvrWTYEkLYd+/7pm7mbdrIxwUDItOGsVLPaiVQ8FnALOTyBeZCYrz5mjSbTeVX9jWb1Ho2U8OgSt4vYJEdieTBBhmHp/G/nHH53Lz+ykL+WqBRQ5sl9GlHkZefssvRyrlvkZ/nYbCNeAh5Is/jft98mJl7M3Z9OZhfbbTHODLrMi/iEDTPw+Tv+Ut7HBF7Qq13l0fLU7bdWnk8XUItc4xcqUsHzwdo7nbriRyVbcNtpMs7Wt680mjciSXSUBxDlNuP6Lapjfyze5uZzHbxneds8iGZGMDDzW3VGEnh3JCPMKQb/j+JnTurdb9qv3BBGxhbb6DV1TWuifu5EwIN0ulUqjgtutGuMEwlhqsoKwWLCqEAQQ0DvsuV/EGM6AG+i/cwuDCZODONOJFvXDjPVdqmhv7b5OyeR9AR1MuWGMSJwW+UzfP3ge0ThSCPcyE8MQZ1uCkY8B27P+hpje/YJ7lVOP3IIyoxll3K5GXo9/vc1g20hOFdXlnVyuqaVjH0qwf2a5UT9jLlWzl4SGuHj2jt0GGtghVO305X2QAsIzPAgPfXaIfVVXWX11RhyDvLy6p6A9BTUVUKZami0xpqN+KR/CPtFEBZVYosCrJAn0ZF/BaCUjApRmU+Yee532GxgMQMEYeHtAFYBonkbS4FvKZgTpXjzOyyNMAP6HIYNAMe0tpxJtnix+McAY5T5zsFWjiTioJ+j8FjZWYZEhsVZmo9Y3GiT2HLzOTOJR0eNLMdvve3w/ub9UzEMPNdT2J6JpnXUcFVwIeH3oTBZtVlfI7ZDG5i9EYMtTHhCXQKZkoYMRMrOCmbvBhIrNdCqVI23gk/gGl+Iq/pm7pgY5AUQ1+T7aAPf+BzesNvvU2//etv1Xv/+BP62pcuaLq1rG44pqI5KJuuKY1XlCZLmMoDCpNVxZljTcVsjZPwPpXwhqdLnbx3pI+9+4v6w9/9gD74rs/q5INDyugGjf42CulQfhHgwWteWNAkb89a3k7EPOoxqoHYxXx4M+ZUCFFh2ugHXvAynbv3AfzSVprpqqfcrAPXXa3//Ibf0JnptlIVRLegw6BALWA88adVsCNvjAVHDX3w/FCfv/dBbXMSn4aORpubFOS89vdqXX+s0vOfeZ1+4GV36Xtf9HS95Dl36+5bb9K1R49ohY0HQ1EN68t4MtSF9XPcyG1oym1CUQSt7VvVk266Vs+4+zbdcdstGvQK1bMhNzXT1vBinP2AMMP4OnWjPObKfsLhxtdDN7IzlwF+qPCTdLSYm9OC90BSzS0QOwKJq3VZkvMdiX7JyNKN3PlBqHF5D8A3kxzBX4ChqIVLOcCYhjakaaCJSIcnymkI0/FKjHsRH4P3E0rhmwUJtFFJbfqE2BzCkUbWyhNizPubHOCZGVHmjIsBy8yIC+ItvBfFm1kOm5mMuWmUwQx/BmkIC77ckRWlyWVraI8MypQpYaJdageJuEtBhSg3WogzM2mORPsLZ0Y/zRUlZBxysWAyLwsIyH3XHjNXbN81fVdS5HVyeDx1kRl5Ysyz4aTXfbBN2YWvb21ofXMjX3kP+V4+Ho+QDZxwD+jIsaNaw+BV3Y6rwVBW6vcHGnAa7fV6nEarvJgL1aJBfSEuMESHDx/SIYx5WRbyBvXBNRwO8yZhkxO53wRsbW1pk4m8zkbC41xuAXosp+MlMwN0AZQ+50kKMWZj3u11oKWWl5bUxaB+/d57uaQzdTCgFQa1LMtcxhJD63UoqUfBRqPDTUHZ66rsd1VBPVxRpw51qwYsyJkOVLFZqAY95PotkKlAySahIK6kDUr0ue6iKhU7pQoQq0KxJFyyGARJBXXAH4ooYxKGGBUxgjEGRfwF/gzSOA3ImJEGuD9G5OC50c7Ab3SqmSngl0lmvPTEnGn350opzFqZS+PN4M9RFqUcMcQstug/H3cN46FmnJm5fJBZUEAuBKcBeQN7H0+1wGKKN3MBlzWZAQGoMNAJY9Tw3blJY82akWq+mdbNGDpR3QAMeY3BbxjnibIkDLaX0ccVXgj5kGUijoHFQ4AcU4pq+D7++Xu+ov/4H35Fv/q639OnP/UVba7XWuodVLfap2hLChqAHiUqOOmaAnoCi7EjQls0CrRF4No+1n3FZgBWdOHURF/83Df1kQ99khuqiYQWUQLNHWvR3LeXpDYwJ21g9+17E+xl1uIijhyLx8zUUdQzn3KHbjh8XF/6zOfkG8pZJ+qWZ9yhD9/zSb31fe9UU7KZyZl7IlLbHuBVLuejmFLmiz427YxRCxL8hrzZI6mJUlFF5qopaKJSIx1ZKfRDr3y2fuI136MfecVduuOmVR0+3lN/tatxCnrw9ET3fP2c3vPxL+qN7/+Y/vOb/ijjdX/4Hv3q296j17313fr1d75Pb/rgx5D5kL5w370axVp12ai2GuPRqGlShvd9Qx811K+hTxLjokkzOXwMNGx6ErJT/9zHZ7+GjUOIlJX5m/8zEGu0+FNCMf5E2IBTqVaLJutr6iljcMq4nCLJOKYN5O3hQPKJPkb7meW36BH5y0ORdQO2AusAIqhrZJYAsaZMNXcEBYPHZCG01PCDAMxavy51Pphke7h7/XvY7n2MKI++FIk+uJTnYTOTWQsP57b1NqYVE5VPmcnrovQur4vTqXXEyFqvzExBj+VoQGU0SF0JRKEIbRQn9weMJ/54xS+FmaHuSpDMSz2HkasxeCdcPU1GQ0W+KwXKPJ1N5LvcISfmCQM40WDGhKu6lfzvzweDFfkve+3ff0idTk+RU6WjyLTIhjwEkxjICfjf067tW9FBTr4lg61mQE/YRbvh9tO+G+9tjLjfBuRrdW4IxlyF1UwilKjxiQY8PGMhlkxmIATxlvxtEkEWhUJVp6MOJ/+ITB+jevqhh3X2m5w6qGtCp8UggcCmoqwqdUAXg+6net+M9Lged9rFKHdIXwGPL6tKZdmiwl9VHW4oeuqSn/szio6KspIb7VBExQpkgx0UOCkEFoAQDb8pQgt4RQiKwREVLMoyTFKQuV+GP8knJWK5nu5vx5dktLURYebyJjPTYzmPXQDhLGrmnOzdfcEyM0RAzsPaOIiZKQAeXexMIbR1SEz6FgkDmXI/zjgB+UhnmAkpRRSYWZuHaU7xyF3i5WhI73PI+YYeNBCkO9smQCQs2glmYLFNjNsZp7OZ/4mVG/CGxZMF2hLCPpY4adW1l8nRoDNh7MVCC0Vmhg5f2BtPx3j1sdewoD/80Bm9/ld/h1P5Fzidd1XaKka5oxq72/Aaj9c58a3Lwrqqal2d3gX1l7bUW97S2qGx9h3a1NrBDehIfXi1ndMsXdCs3sqnyRhpFUvyk+FZbsXafvZ6Uy4vE2Wn9rQH5aacDeCh4AmeN0qOZcYqQ8xxh68TNOY85OKuEwPtmwkV2aC/5iWv1PD+UxpsN5p2owY3HNWTX/hsve53flP3P3i/GjYiDe1LC+7ocb/kui5BIrwA8bmMpEqtR+48LSUm1nSwv6R+R4qTh/WCO0/or/3YS/TyF9ypW7gdGPSXWY+kr9z7iN7zkc/rN9/1Kf2nP/qUfvmPP6m3ffiT+uhXT+sLFwp95nxXXxiu6gvjVd0zHuiT60EfODnWn9x/Xu/94jf0Rx/4iL7BOpDYDDSUjarIDXPNmjBjzXM0GPJEyxmRNdfmiTZPjJVIO81Yk6bjTQ4b53Xq9MP62n1f1tfvv0f3Pfh5fe0bn9bXvvlpPXzqKzp77j6dO3u/Tp/5us6df0CbfCYYT84zJkZUcIR2aJjIYiNfGy0Iml+6nDMTbaRLHEyRxmOoj/n4B96+qfGWlbJeM4UQZGaj1q/pAAAQAElEQVQZwtklYVhtnClTs+zRwpkZfB+XC7g+hylYYHhZC/pX1O7RaMsjIZeBL+s0me0ilx0dThnM6LYMM9OOcwPu2GFc7PGcPL3DzNMZqtJuPsGy31O5TCI/91MLJ4+F9FiRxKGKwZ2VLijc/2qPuWYvU5J7Ix0RyHf9AgsQBtTr7r8FPGX3OWExnDDAHZRSIUYVfkLEiJVVqT6Gbo0r5qWVZZWdSmbeHCaDWnDaQjSWX20f41t0iIFFapT/kQ835P7vu29wCndjvsWGwv+m3a+1AoOtg4H0U6qZyV3i5e3UMPH8lOrwgeT5CZkYIotnpYqylFWBgS4wsqX8F+J8Yn7tq1/VhE8Hic2Ah1utkpfV9ThKJkMVC5V7UHHKdGPfYXPgBr2qOtpFiXHfi0olbVOWlYqiACVwejH81Ooo0F1kuXm857snnGXguUzpbU9cjFGXwtvrW0NUCHNYYMIEGT+6nDPJjJdaZ2YXhQnwWBu58744nPsNI+SLpvu9rWMRFSJ5B4DOwJiRLk6n7Hz0iVHktGFiNgQAcWatvL9zeoxgwmDP/P8snm1rymI8o78938YXZRbo5GDBSWwyUYQ+9DIH8LAxYJSxEDYeRj+iLuI+8q8RqfWFL35RX/3q12VmGo22uFU6p+FwQ8PxeY2nZxTLLa5+G930pIN63gtv1w+99mX6az/zWv3M3/wx/fTf/FH9jZ99LfS1+vGffLV+4Idfole++lm689nX6+h1fVl3S6PmLMZ9W+L0KC8nRdLCUa6aeniw8XI2jRpu1RrmhNfP65mQ2Qt5yeF5i1ED10jZBbzV1DriDT3Xn7had93yZH3+Qx9XOZpShJluveMpnGhn+t9+81c1LYMaNqf5ND1PPietnsd5L8p1sZjJQqOlFeOAUOn5L7xTL33FM3XLk04oFkkbWxN97JNf0x/+8T3644/dqw997n597dSmLkyCtkNfZ4qBzsVKm2VH22WpbebIkHk1LCptx66GfmWfKo1SRxemQd88vaHtqbhmT6pZ8yaTMeNkIj88+EZzyrpX583bVLWvf8R7G/uh4557PqtPf+Zj+ujH36/3f/jdmX7sT9+vj3/qvfrEZ96nD3/sj/SOP/4d/f4f/Bf97pt/SX/w1l/X2//ot/Su9/6+PvKJP9YXv/oJnTzzDW2OTtHHG4rVVKGq5UZdtIFZUgi5dZ7gy5Az5q/l/jRTdu2Q8XeCn8TARq/hD8C040gQgJllvtmCtnPSjHCwHfE/Ew/FFWN2kVcOEjCztowyQv4sYub+bOAb5ugu38xkZi7QYu41mfzR3LlImPsvQ1yh4zJRl2MhevmBfjnhXZ6ZF+oS7EZf0UcK+jdRn6Tx9kjjrU0FGtAHbcPCMOGbkQ/qGTtSM1OwqKAoNyoVxjxiYEIMMiMuREUP+yg0tYNGzg/yTvE0/stofYyh73Ano7HGXK1vbW5pG4y4wvfvUJ63SCdcQFeFMXcDJvJgEy037AWTNcSYDajNB5nTGAJiUTO+xZZllb+Fe/ouefrJfIUr8kceekinHnlYvuDNWOQbJmzDKTGx2Islzqh/nkxQVx3JJwPdwag9tEK3G3TfaLhxr8quQijmiJTB5tCctmHtdaYc53V0KDuYTqkrkfg87MD7LT2eZoFvKeHFwnMVJtvhm5nM7KIwjJ3wwmPWyizGs1PJeSYzo61oJxo4SbQ0L3hEzCdhy/U0C7hhdT8CPAnjVec+JMAYluh5matxbRilmvE7ZZGeshDXfBpKjGVWazE4RGLSzjgBTwjWnMoaJYxiBqf05APN0SCK0Wyw5o6d/NFdM2ZmUxZgm6JrG12bKstax4/t13Oe8zS94hXP1ytf9QK97OXfoxdyqr3rrjt00y036robr9P1N12n41cd1YkTx3TiqmN6ylOfpBe9BPnvfbFe/srn63u//0W68Zar1B9UbHiH8s1togwpJfGo4eX+BiNOCXO9qXrLbz2waUPk5gkgNocLtPDonJiGSxiQrJf690Kl7+fb+YVvPKgRJ/QlqxQ7lV70w6/WWz7yPn3i3i9oXEg1aUR7c5GX+6DVeukb5TmTS/mXhr28jQxlT3ryzbr7mXfq6ImjbI4affQTX9Iv/eob9aa3fUj3fOWULoyCZhjo8Xiq6XBTUzZTadJwmp+oN9nS0nRdq9xwDMab6o02tTQZqcf6UrKJj+OJuhj4wFo1ns64gWlAUs0aNyOcxwB+X//8d4acsixQ2ZTr+MD9D+idf/R2ffSjH9A3v/klTub3a8KGMfFZYDTeypu68xfO6OTphziRP8Qm5Ky2hqd16sw39Y37vqDPfu6jGPt36f0fekemn//Sx3USwz6cnFUTRlKYgSQffokmSswRM8O3ePb6W55zHG3I37sh10HHC410Fe/McJkWZtb2zoLmQUGctfAx4ekzYPljpDDjncHMswDbpBzWjvMx6gGnj41cNLLw8u3Fgu90Lx8/NXLdxLRk75ui7A3u9V9UDnSYTPJyy8hfrCOaO2cCOZyVB7t7Hh+GiCczM5IDwt/KYwjvBcEn9JCdGhasrY0NBjQDic708IwFyweyL4reAG5wMmKUGzUzk4dpD9IzQhh9IUS50Y7QEIJkPMhF0vhvkPu/qW5mmk58EZ3J/+xsa3OT7/FbGm4PM1+4wAAOMWb9nlcgjUAIURWbCDMansXXFzMTP4QjcUVZenHku2s/zca5jhiDihA5aUfymOqB++/XjJ32ZDTSjB24w+tq1D1IaASmNv9giqSP7PQLTpHRgd6cHwuCUwsB2XgRossAb4+ynJ+4nTrQVQKPc7mAfkeExuC69sL17g3v+s1MZo9GyLxA3AKtTNuWpLcWZi3f7PI0zMtiwRSQ0dyZ7co7i5Ac7r8UPnZaEMMYUZa0rM/QL3Qxeui3+RvS0Ld0hdqJysQl0OpI8sUlYcSc5tmHPCpkSKMEO92Aae7Xid8s+ZUo4803ir5gJ9dN+prN24gNpW9UPb8GHspRicK5jOdZY9xq5oLfVM0w4K5nxmJvFsgxaTrd1rGj+/SCFzxLP/TD36eXvuwFuvXWW3Vw/0Gtrq5pOmn00EOn9alPf0Fvf/t79Zu/+SbwB/q93/1D/d4b3qo/fMu79Z53fVDvf99HdO+998tCqetvuFk/8IM/pJe87GW69cm3yse1143C8aQMXmqYtxQiR5mZ9vaR3FGVHOn+HeSW2gm5xw05WvGmbLBs2ui6Q8f1qme9QF/40CfUS1ET8lo6ekhX33Gr/sOv/hed2VqXp4v0DQmV/PU48PZ0XCpmpHZIplgOdNONt+nQoeswgCO96c0f0lvf/gl9/YF1rQ9n2mBjVtN3M4x0s31W/WZDx6pGdxzcp+defUQv5ZPAa2+/UT/5jFv1E09/kn7szlv0g0++Wi+99qCetNTRwTRVhfGP46GMjZ7xyUBghs6pb+4ZB7mMXi/8Yiz4Mh4oG8WU/yXP5ua6ptOh6jSmb6SyNGJL1s9C21u1hltTNmGJ9aanTtFXtFJi7Cd2BZ5mPNvS+jYG/ux9+trX79HHPvFefeHLn9TG5sMKxYx+bGRGEiVl54HsEXzL0OUccmYm8QhnZgsvoYW+uU44NodcDgh4rIkf/ETnEjjPm8PDGZbfLgUEWobh07fjaBs5dtJ6jm15k+Y/FMD7ZQf0y474t+DJ1XL1c3h4b7mDciV2WSbc7kteADgUywt4JbSF9mQOl78S5uV4TH170y7kW96eEA3kC7wvUEOut31B87y9vImB7JINjZY4FTgV9QwhKIQoMwNwoDLBMwYhID7G2PqJSKR3Q3pw/371uZKfMWEmnJgmLLAjTuZDdswjDPmMhTJRHrlDZwwBIxoVMZ4BZHYM1JkFlIlngelvbVsKeUckXz8t7/M/E1tegRVk/ASLMguUKTDxos6fOaOzYMLCMGVBrymLI7FgoVUmAQNQdJvhz0AfukTZHEZ+me7EebzBijILCrFUwVVfBJmGQtERCwWoy5ihWy2EX9TLiXBOHTIPSGaUjk7xZnLAkeQ8xk7LkDtEGHNNhocd3rYN/ejUww73Z9CqHr4U3ncO57tOp5cDuV+OfQnPpRz0GfW5aO4i6cVvscjJqcu3oDIkRJDHy4wKfP64nFOiqV/Dt07fmNW+SWPDNsOgz1i0p4TdCDT0cWJsTxmDDtZXEtJvXiBU+cLtzeFl8YVc6PT8iFJDupqwt2NgLPb7PT3jGXfqZ372r+pV3/tS3XDTNer2SjanIz1y8pze//5P6C1vebfe9MZ3YrTfw4nuA/qT935c73/vJ/Wh939RH/rgVzDk9+jtb/tTvfUtH9Pv/va79Nu/9Q694Q1v1uc//2UdPnxET33qbdDDXiTtOAqXywT1MnlbMDSULXFbISmnyDH4nYqRotZ5XfG1JGW+17uVSnID3U9BP/6K71fPivzLcP67I5uh1lOe90x96cFv6K3vegfGrMlpvYdyfpTH9eSsc0yrkayITpngydFtyN8OzaUDni7X7Cf08MNb+q03vFMf/sTXdGEDfmJD7MZzdFrF5ilduxz1irtv1I+++Hb91Vfcob/5iqfp77zqLv3tV9ymn3z2Cb329qP6kduO6UdvP64fv+sa/fDTrtYPP/NWvfDJ1+pJB9fUYzyMzp8j3ylFmtLN3PSwBjWsLQnjLuribew01wnJhrXs4UdOaXs04TSeNBonxaKvADrVPlXFGhvJHuOkp5D6SrOO0rSU6gpeASL1A7RAwQag7BhpazVpqJOnvqmv3HuPzpx/SA23PbJGIuNEvohLTiV5P5uZTBJE7hKv3JcunyOo0oLKSO4BhNyfhf3lYYASMyOm9WcPYUKSU5O0gNx52pRZ7ct5wGUgykwPXApd2VFur6sL+FhK7tmLzCAGOd7UhzfqnZ1yfnuFqbsHkW19idAcmUeQtLx5nC+ZweARLpjZnGESjxcMlhytQjqGIrjfB8ijMV94GUB6Is7lHg9zPZ6XD8gM53n5oLmLWZgE3KD6aVZznQkezSUfvI7aFzG+pTUshGXhBqqgbgGYQowYqKBoQW60K+L9W3PFVVYMQSjRytKyVgfLcjfhunOC8dzGiI+58poRTugPNJaZyRByf8TgdTH+vX6P68aBPMLTDTlpGXpX+E5fcQWvQE08ETD4ZVWpU3Y0Hc80nXDTQEI35sF1I1NWJd/rJ7pw9qzckI+G23wzm+AfsZse4ffJnUil7MxMZqY2vUnkIQs8UbyYzLQH+RXkW1KeouqowF84LUqFolCIBTpIY3OopSFEBYz6DmjLEKMiaUpQ4C/YyESow+W9XWJABni4RUAPsKA2zuletPIeF0JQiBcjxvgoXtgjY2aU3xRIa2a6yPmYuYhx+UCC7WiQd7oDwkQx9BqGSqOaU7Bv7FpMVc9mAAq/ZqGtORU3nJbFwtqWJOW0Yn75uG0Yo4kNY1NPWVinMsI1OnYWaeQ8vybrqUlmMl8JM4hBr+tRpgkdbbkSY7RhXrRI+ISBgQAAEABJREFUGgwG+r7v+15O46/RVVefUM0m4qv3fklvfdtbMMZv1G//9hv1gQ98Ut/8xmltbjbiEkiTUaPEh+Y0q1QUB1SVx8jwoMajFU50S5zo+jp3rtaffuoL6Hmb3vLWP9QZxqm3O5VEluLSXpRKFFoL5+EGA5SIyzzz1s0+XpZhWvwQzA/zJrcFstSV220kkrx7PaaCd7y3qh/+vh/UPR//lLbOndcUvd1Da7rzBc/W63//Dfqa/zIcujx/h8Q652UAWY8ROX8S1MvnlFZAMlGlFm0xyNUjFTXkBP6e93yYa+kzGs+Mdooq622dWJKedcMh/dBzbtcPPe8OvfRp1+lZN+3XbScq3XRwpGPdM9qnB7QvPaAD6ZQOpXM6UJ/W/tlpnaiGbABq3X7Vfj395mv15KuP69DSAKNLmVXLKB8loNtr+qhWM5tBGzWMu8b7HrHReKYxNy3d3j6trF2lI8eepBtvfrruevpL9eznvEwveckPMCZ+lDHxV/Qjr/1Jvfxl36+773qujh2/XsvLh1RUq2qaDs3UUWoK0ZzylwUp0X9+PX/vvV/khH5WTDX5zUeiYInSedsJZ2YyM/HigQoHaWUTaSgoin3MGEo8PV2pBo/rQXr3QY8ZiZ3j1L0W0EF5st/aPHJc63cvscrllju0mmT8yB35mIIMPXshSZc6M1JlSBBll1JWT01y0F9edw876BHK5z5RpwSQ8MQG5aH2tGXK+ox2cCCZY7JY5iHMI9HjSdkZfn9CDvEyBy9PhPeSh4hLOH/eQaOzfaHzq26nXi9vOB+8Hl6ULzWJb4szUMsX/gJD44MlhsiixI65LDPNRgh/WZWcgEt52GVXV1fk1+NujCcYY988DDmNDzGk+XRERmYmM8On3BkhmAJhY1BMMfj+J2ozJthg0Nfa2po63Y5iwCgBM9I5JAWZGso7Gg2htbycIRhcU0CmwsCmutHG+nltb25oSnnGlKXmpOY3FDNow0KfmMBy543iqYPNdbV5ut4YY+YVZZHr73Xdi1hEFbGQy10E+DvhEBXncJ1mJjMTrxa6jFvEXxpFsktZjwo/EZlHJbqYYfbElCzGUkNbJvqkUW5MlDlN9HOjBgNZs2DW9Eldz1Tjb5oaOtMM/wzezCl97/2/iE+kQxE6krJ+FoFEPg1y03wSH6Njio4ZMj7FfVw5kEef/8NDDWVyPcnTUiQIsmj1zQIB53uRnTauG/kmo9H+/ft199OfoZJN64c++FH9+3//C/qX//Lf6i1vfpvuuefLGGg3EMwBvu0mTrkTNhdjNhkZ9USj2Ujbs21N0kQN30lrTr0NC03CmK2uHWUjWuqLX7yXDcEHMfDnGA4+rhvK5wWljHuehrJ5GakdXOLzO81lk3JvWYCazEAIwiN8WSYJZwAPRcDTPkjpe+64W8dX9uv+z39FHa7fC9LecMdTlZYq/fZb3qhRTBhmcp63FyQnXtAcmL+c15bTM3O0Eaz/SpSrSfDQf/bseZ06eUpp1qhjQ+0fTHXbDQf16hfdrZc9/2m69vhA+5aClruleqFQmesWZE7RYxZltKdsLOVT7kQRf6/hGzpYiTMdWe6pww7GGAu+HjRsxhoMajObMW4a1awBjY9JytAAomirQrff9kz98Gt/Sq/+wR/Xi17+Gj3lac/RgaPXqrN0QGuHTujgsWu17/BV4Godv+ZJuulJd+lZz3m5XvSSH9QLXvB9uuvuF+qGG25XWa6ir6+6Lmi8QkXRVVn2NBpO2MCdZtxO5c78tQdmJrM5ZLsx9J0HDF5eR2hHM0LzNvG4DJPMTP6juTMjNIezzNqw+68Mu3LUn0PMYmwl9yzypx7aC+d7GGoy3nsegmamkFhYWiQ6CDQg86CN6Cx2O2TCQ+AvzlPQ4YnBO+aU7IM6MC1hUcAkX2QTBTajlnB8wTD5hGGieEM4GwTi/QRZVpV63a78JF26waT+nqbH6Xp1ZVWeZMpJfILxnEBr8m2YMGYmH3zCmRmDu9YYmRHw0/s21/8TrsREnP9nJv3+QB1OwAED6DySQUxeDjMKJHcp9wMRPC3Po8yCiJCsYbGcMnGGGqF/6tftk5EmTv1alsU2MbmN+md5FkszUwiASRMskF9QxJjHEGVmrd/Dj0K4chxpI/KG3gz0mLXl1dwt8lpQk+UYgy54C2oG91IsdC/opfGEs8Lv4svMsraGdtuLlOdF2zcN/nzjg8ws1ZphwGf4G2iTKXLQBLwPaHYtkD2k9/5JvhhPWYAZI3XGlL6daIbh9M1Z4/Esym6kmKgK+P1Pi3zTFjCykevb0ASGhMlqE1OA7EwM3+z3cEauEfF8PxboVF09cP9DnMB/X7/4i6/TZz/9JU1Gphi6sjDS+fVHtDU6q+3JWY3rc4rFUIPVpKUDQfuPd7R23NTdN1S5siH1L2hi58BZWTVSKNiERuUx9vBDj+gb3/imZmxqfCPjc5Kul9qXRGMkCptow8R4zaBthN/b0cNmhpzJLMoAgZ3HjLqaa5HMTItxKJwl6arl/fqZH/5xff1Tn1dcH8nbdNwNeu4rX6q3f+g9evenPixaX4k8HTlP9+cyJXn+zU5ZGrkMUVDyRL/Hs9gQTugxTv9BiQ2wMUe7YaprDnb0gruu1Q9wnX7j0ZLv96cVJqew0efVDDdUsIZU9KExj0IoFMxBf9JpAYNubJSC1SrQXqWRuvWWeqBqtlU0Q/p9Ki+Dl7thbAgYYyYw7ox6UAwKajLGiqUuJ+yjWtt/nZbXrlG1dESjpq9x09VEHW1xi7AxSdDIRq3Q1iRoWHeI7yiUa1ohzfXXP01Pfcpz9Pxnv0q3XP907V87ohh7Sk2lhI6Gkp4/v66aRvJyyUwZzF8BMyNokkKLAM28oOg/lJMIedoGHe53mFlOZxY8KBEWLkDN2jiR1izKzMNhTt0/R3Dq8UBG6sd/vBwOM5PZxXD+Xrg2o3xGPsFlZbS9c520Y6kN7Xkj4qFEXRPjTLSimcnMnP0otDLoQ9b9aZ4ueZj+Do9K8R0wEmkdkP+Kj+eQMJwzTdx4sfAlKuXVN7N2INS+C5H8RL20tKR+v6/IhMmFQiZYyA1mRipQFkX+2/NlrtQJcrW4yXXZkO9f+/OVpJ+uGxacCd8xGxYmMsnpA4PR9Rakd+r5+fW6/xlbp+ebg75W2Qx4/lXVYfdayNN4OUIwxRBy2MyyPl5yZ2YKwMxE183RQBsmZqOGhd8Xdf83miejbc28XJzo6slUDe3hZWww6KJdxMKQoK4qRPIDFoysADRQBjP8lwXytttWZkYZHvsxGWVv0+kSZ2Y5zsz0vwe3MEBMRYrbSKyO3pbepo7EFWdiXHhbNwmzQJvPOMXWjJGaRbVhgjVMNK+tmb/RRF/AUvIXfVOz+ZoyjqeTEeN5pOkUo0NfikU8Ed+wQUikEa7GPxx6/Ew0M4/J/EQIEguBcL5JgIuPEpJ/YmH3gJk5yZgwTj7ykY/I/1EXz6qeBY1HtcZsCJu4zcks6jqugG+9/Sq94GW36y/9tRfrb/3d1+p/+L//NPgZ/b1/+FP6b//HH9ff/u9/RD/5d16uH/iJu/WCVz1FT7rjsJYPmFIc0zJTjaZDrW+c55p+m7EfVc8ot0/fXIorv3LT8HJRMy93kJkBMX6Sgp9KCV9Zg2SSAhvvu265Vbddf5PuxaAb68IQ09U7vKYTt96gX3nDb7BpGdHKKcNIk+EZ4/+WHtIk+mGwvKplrsBvvOaYfuAlz9HTb71KnbSuqjmnKp1TkbYVNAITmc2gpmAV/ki9oiw4hGsU6HejZIYxj4yvopmQfqKyGatgLATGnkACop+9rx01/oZx2DAGlZJEudRE1jSxtiUNRwX+qNE48g3doEnbfEPfnkjbbOocW+OgIWgaN9YDNkIV6CjaqrrVfl11/GbdfNNTde01N7N2HmIt60gpUNqkRO8LXwvypzbtG48/Zogadd6Fx3sxPTpRZmJkBMz8LZmZTJKZAdFWQTZfu4QzM3im1rm21vdn/iZriv8tZ9uQyMQP9RDrskXqN4eHUUu77lFr7s8v92SE/F68cmsikOmC+cRozowCeUcs8MRSPgEpy9oRdCqqLPmgHQ2H8utLz08Ng4j85Y4GCXS0G9mVlRUd4FrRKany4yKOEKPckPupeWlpWVVV5t9SP3f+rPyk63wzU82kGI/HLLSTixrULCjEKCMvb/yK6/MBm4el5SUtk+/S8rK6fDePXE2XXOEHn6hmMjOyt0wj/jCHwVXOocHHlMhGYUbV2rCYIC4fEaxZhcdcx3sbDGmHKd/yGybwDOqLZmKyp2aa9dBYJG1k6DYWiACFQZhoHjMUzqmZyWwXMsnMWmhOCeOVO7Ndnhn+YMpxkG+FmpnM/mxBhjwX5ykcxeDNWGPcNSyUiTZLjC0HETsP0TQjch6HofD4Fg195uOxmcc38jZvF9+GPBsJvTUbr5oNQM3nkQn9NsOoOxrvdwxfYty1ZSHLJD6rTPIYNIImQwc9akxhYBYlaAbzNygqEDZOe8aJSQoyMxDY3A60sb6psiJcTFjnz+r4ddJzXny1/vJPPV8/9TOv0Gt/4vn6ob/0XL34VU/Vnc8+oVuetl/X3rqsozeWOnjtWMefNNMNTyt0x/P26XtedbVe+P036EWvfpJe/ANP07Nf/CRdfdM+9QbGNftJ5ihWwige5eGthTODuQhcSnMU7aTsmcfSCOY8QOMn4hIxDSKOfDnh44/5FsrATUZSn432X33ta3Xy61/T5pnTCtR5o1vrxufdqfseuE9/9JH3aVxKISLPvAj0JQ2LVvrP8zBCGfO2JuZyT6AuiGsFY/7859Fuz3uWruE03i9OqxM3SDJWYhwZnyaMDZww5AqNuCiR6KMMUZDsDzIzIIVMvWzOcyT4jQIGM7AeWG6PWuZ+yk9pJeI8r4b8eBiL3l41/TCdj6GxRlubqtnszLgan0xmGo2marjlmfI5YjqpWfMkLg7gGX4TywmHhppNAGmJH7IhjHFVRw7foFtuuU1XX3u9yk6l6WxMKWrJkoSPgsnMFMzLHiWnwURIku350Y4zfCHDiJfMoBchKLCWyrWYS1orQ5aebYZEEeCzweBNUVxOrUMXCZSh1pkhBWRt2N9mJjOj39KjYGYukuOzh1fDJqqmoRJjaAHYj/+4/aBNmLZyLBKYWdbPe8HKFLaclykv91NCWiNHL16GZwG8O88T8aCOSrgkbSqRib4rzrUB7yFBGbT0TG7cmY828mwcNKQ3oGcZQ8AwV1xpd9k1rujQ4cP5t2rdwDaJgY1QQMYNbIdrbz+RL7GbdoO9vn6B3eumjMbtdn1wtgtozQLr2ZuRWCazoBiD/Jo+smAUXM9nyjfoyFWbl1QmJsRMBYa8i6E3s1xu4cxMPsAD5YgxysxArplno+yjrL7Iu9GeYahF3QPlCtEk4twYeNxwa0tTTud+/TrDCMw4uTfINz6wMBYpt00jr3uY54MGWTDlH+M9hxH9xCwAABAASURBVJfHzHLZPD5YkPMyYlAMjgiNmR9DzP4F3SsfqddehBBymitR8/LsBeUw2y2b2bfv19wZ1AHJdXeKRxna67wHAWOLxqZPWKBof/ni6aD9G9q3hZ84GyV49LBcl5nnYnjRQWoTDq8b6hkbMUfNol7j9wVwVo/l/TZzA48Rl+sikRkvkjbwhqMRRUnoNKAWzH4POVcKEkbcLMrwh1CoiJViABh054kY/weOfNEJsdbtT7tRf/1nflg/+7d+VK/6/ufopluPaHlfodiZKMUtQJ5xKium+FmoA4hD/I5tqdyWdbakzgWpd0Erh2e65c7DfJO9Sy956bN0w01XMQemathsR+aFmcnM5C756/HQiiKFxzyFgyBtKjlP2XFYl8PbydtQZdS6TXTf+ZPamFCPIH3ly1/EKNVKhWlweJ9uvvM2vf5Nb9CZrfOqI02LTu8/Lx6rGXo9LwfeKzw0f44JiGGb5XP9qU99KkZunwq+dUeNFTSlOxk/yNAQ8o2cGEv+i1++CUlkaEYBMzXkQwt4pjYsi6ITJMJalDOPTfQS9vxNexwBr0uDTOJkn7iREGiakaajTU0cXPU7HW5uaIt1b+yf7Tgg+EGm5oZoxs3KdDzUdLytGUZ6PKc1h4QZqNk91VQgFpWOHjmq226/XdfdcI1CJHPql8tJn5kH84vyQRN18DrLghIQYe1xAZ6BHZan3wlIRpzRQiaTgGW/8AGzTPFJ+EySJcOni5xzHDtMw+eAfEdPotbe5uCJ6EG8FaPc2gPne9/V6KlZCxLUBZ2fspyHdgtssjz+lQXkbs8QTj4UWgi/xz42XF0rYRAH5L/eQ6EbjHnjhgr44lSzEIpKGxUrYpT/YytLnJQPHTqkq6+5Og+4bqeLSFIMURVGtlN11GVHSRdkI77pfzsOehj5CsNcY8TdkObGNLmYvC1DMLlR8kCMQZH8Cox6ic5YRDlfuBAC125LKstKyum94I4mB433Aou6+ILk/px3XuynrAFMWpNcdyRvGLksM3bIo+G2Jn5zgL9G3hezGeVuMDaJtpEPBqiRrdeDJpKZyZ25LjxmtsvDL5PM/OU04Hd42CEJckXo8s7ME10+7tvlGoV4Ivi29Ht7iTnh7QfaPuHUwobJx1uClzvBldO47SmJfvUGpr190XaZnT5AvqFP/HOI36RMuNaecL0+A1MHC2fNRsyQM3R61wRowRiacIqagqamUBhGPkzmRYriSR6GjShPoEWigpWKoVTAuId8OgnZbyqygT9+4rhe8yOv1N/82z+hF73kGbr2+oNaWgkyDPcsjVA/UrKpkp/yXKsFyUwmnPvRJqcGh0d+0uR6fZrOYhhPq7M00vGr1/Tkp16vA/tWXFptYgmlSrSRj3MIDFh4nLcLyds7ed1aifzeebEmkQQZ7x8p0EZmprObF/SBT39c/+sv/Qf9t//0/6H/4z/+v+kf/Zt/pjOTdZ3e8Cv/kaqikKLp+NNu0f1nH9G7Pvh+1Rj4JgY16NBeyGRmO9m6ZzeEj3I4zw2ze5mlioOeukt90kl5BSXC8DFEeMNrJG+DHKbfDE9rjF1KyFhuL5N2qBRzKMHxRV5qkPPcEhSkBlaS6kZGmxmNQ4+RxmVmMr7hJzY3Nd/ah8MLGm232No4q43zpzO2N87JjXuNEZ9Nt9hcbms6xZDjn4w3OKEP1aQxfTcmT3RSBuGDIV/7Duxf49B0SF6fhnHu/Bwvyz+tX5IRBjL3+kuto/juMYPnnjmsFZQZvnk/0+uSSd6OgYliORB4G0yDQhaPucfgtRA+fTccbexqvCwO92fVhs8Byc+8Xtm/97WHb2YysxzbUKkFfJ1p+ztHPeYr5AanULuTiBwIo28R5d7HVLITSWG8OGb+Vi6cmT1hatbKUoLHyNPoQMtlm2HME4O38cUV4+XXyx4RQ2DImyoMsl+vHz9+XCdOXKWrr76KwXZYRYgSi22Q5V9886v2CTvSs2dO6b5vfEP3fuWrGPiOgnnz0E1MDuEMeUIyM0WMdwYLQ0tjlhfOzFSwESiKUv5LdP7NPMwHnNfNy5gWOpF1nd7+vnjVNcYCTEZj+al7gpF2PmrbfNkoxBAofxJvoVb1dKYZ17RTDIG3Sf5HQuC5Lk/LWiFzBfSrhz0vDzrMTGbm3kxN8589PMHbhR7T5dSkNbPLypmZzOyycd8WE1Wu7rEgZL5V3d5G3i+ezv0N/bVoz5qx07BYJaj35SJv7w9GJqyG4TVTQgYPfVWrZqPZgr7ya3UMedu/o9x3Nf03g++LuusJKC0Yf0UwrkSHXItvaDatlTDmDmuoVCMWbqHf5H0srkmNRd8syqxQdIOO38d7EQiDAn6329Vdd9+tl7z8uTpwuKtYskjbhhS2wUSBhd8CizVUGHOT0Jffkkxmrt+pMf5MklHXqLzoWK1Zvanx9Kz832svq4Q+WpL2Sw4fgxiehrZzeNs6PG0zj/ewWAEaZMzVZ6ORZOYt44wWOYyh9DH/9Qcf1C/8+uv0f/n5f6R/+O/+mX71vW/VN21LN3zP3XrZj/+Q/vLf/mm98jWv1oDNfSDNBP3l8f266c6n6o1ve7PObq1LVSE36Ox9JM9CUpu/QXdBQJJRROAUJEm5SyKeIqhcwpizNni/BPLykgvnbUBjIdzIKS2nQOJIu7jcrkZlvpEG9f4oUBgLpuDznzY0NfAboQhIxlroxlyuC51GvqL/xKbM6JfITcyYW4rt7fNaXz+j9QundeHcSa2fP6X1C6d0AWxtnmHdWdd4vKXZbKiGk3zTjJX4Xt/wiWCKYZ+io+ZWKfGpCAF5HR2J/iqpe8Na3MwoF48pUMYg8ZYFmVmGnE9YlmMgBnQZZ1JOI6n1auEW40Q5PkJCjiKI33Yh90uW8wsyPTHn+h1mJrOL4XxGtZzmZqbNXStScrjfkePd8xgwIwX9SkI50nwewCVodC+dqV3noQzy9DJ4jNPgnu8WyFZm/tYO1bfjKCStdIWUrt/hdUyM3Ybx5GChYzCZTHFuaAtoxYnYT9/LTGI/oV9z7TU6fvyY/BfVYgwY266Mhtzkqvrc2bPa5pQbmCwFxtgX73wiYpFNPlFMaqC+yAhnyAXSZmoBPcAs51+VpRxFUcr1OcyM0klyCrTHeacv4PlOyXPKSXsC9U2KxwXStHrCnpSUiYk95tQ2xSA43GjM2OAsynmR8BUCZl42AJW1Qmatx2A4PO/HgwUkSWf2aNpqbd9mF8e33PZt1sa1ob8gb8akeVGgPjZb4lPIp1WO8JfauAZCnAux4OJT26cTDPKE0w6gr2b0bUY29LOcVrR1sCBvZ9EOw+1tnTnrC+wIncrOLMjMS2NKTh3ysEcbvkW8FCy2EDqBkbbX7+vQof3qdAMCIzBED+BKWHnxZy5ppsSPZBLpMrByhj5TlGVKevSJcGoKNhpRqcEkJSPlVH4SxMKIigED/qCVdvHxnBi3LRZt6PF7QZpctz08dEvwJYxdwpf01j96u/7+z/0/9XsffJe+tH1WR59zu171f/hr+r6f/gnd8ty71Tt6QKPSNKJuNW3u8yJFaViJ7/5P0Zfu+5o+9PGPKjF2E/m5VqFZiZIDZWe8LwdkYCcHEm7QxYbb2DCFkrXFI3wMYPhqKA2E8cPKUffsp0z+G+vGHX2wJKM9zUxmJl48QWHO8zERQ1AMET7xap23toOSZIblPD0efegX+Sb6s9MLGOgtTTh5TybbGm6va5PT+FbGeQ03z2sbDLfOM06HrKtTKc3UpCmYMIZHpB1phiFv+HyneT8iRL6JILcASblsRBHWjjPz8rikU8CziCSJlMO8ckDZmZl4sr99GcQB2XkWYU+YkPdw2xqPEtlhfLc8ntdCF3mm1p9y5Vv/E3mbWS63me2IL3zOMluE2mgPOdrQ7pvZuBtwnwuZWVYeoE8cIo3XhoHqg4fB6zu3i9HQwd7pV0JNPAOC9NoBOv3x3YqrlknAgP8ddMPp3AeWG1s3ej5ZnTY0qMsEBZWxzL+VvrayqsMHDuraa6/TdddeqwMH96vAaC8a3/8jFf/HNH7yp35CR44cVjaIGMXECSs1jU4/cjJfxceiUCCdhSAzkwIdCSKTuMNtQFVVKpiAweNIx0xgAiMmyfjxueYLhxnpKGe7aFA5TuRe/ulwm53xUKPhUDNO5p5/QMjIzzcHkY2C+0mNXm8cWovd8Izv5KLdjYUiGHmh3wyPdp3X1VlmJrMWebGQyR9/GYuzQynIYShzKAvA02MBPbrYmZnMLsZCwuxivpktoh6Vxmw3zoUC4cyBetib0vvd/XvhMi7r2MvPfm++PLbwZMajX7nNiPYx5n3Zgv6indndqYWP6Vrt5w03zD7W23BN30zzL7dNNOM6fTYZaspiWvNJpKHPG18YvZDALFFvyRg323zLPOP/2h9piKLVjZ4pZKlgdhSSxRYqZCoVuVaPvtDzbTpAg0WJGK93ZGPrY6csKwXmQyijJsydmsU+/604Jzcfl41TFn5KwVwUrs05YaRFCbyNM7z6eHiQoe7oaf1Ge/hojYzYNI9DmBKLseltCTM/rbyQy8FLXuih7LtM1+W8IKNeUy87G6Jf/M//Sf/iF/+tznVn2lyrdOdrXqanvvpFSifWMN5TDesxX6wb1cFknBpDGag/WnM7J9lVa1q74bje/+EP5huuECk3xfWulUy6Ahr4jZkcSe5M3n4Jfh0KTWNHdexJxo6hQZpTbaKNAsZR3t8zNmeMgzDZlE3PSVx/J8ZJw83LLElTgFcNY7MGBJX7NEQoapUYB4kNTQNtJApsQbiGXhKlEC5Bk0tmf68X1RsUmmLMt7fOaTxc1wQMty5oSHi0eV7jzXVugjY0ZA2ajLY14QZpyvjzf//Ax7F5p1EfzyrRn8a1QoymaA15OaSIz8tqVuCLEgUz4OtWwdoVWT8t0l4oyW1m+IEX3Esr8jAzmbUIUJTwhFwXs5bPW1Qc8QRtQJK/axl+gFwDcR4qRVDkJF6yYBdBc2cG/xLMo3I+Pn4dzjMzsg+oo1yeET55JUDyikHNosyQcVkSeVoHXplZhsxDLRiWivBJQb8mINei4DxgiLkMDYGPJ1GE5C8pEPwzfMj0CeTWUDjHY0n7gKgwnE69cWomtxvfCTvvGQtkYsB5VmYmM1OMURVGttvradDvaXVtVfvW1lQwsLxhlpeXdP111+vE8RM6cOCASk7Uw+0hA39KJ4pdaa2TJ09qMBhkPQ36kydEt5kpBMu6PA/XaSGInFsQ737hzOFhgDc/Xn73+GSZchr3U7bfEGxxWzBhwfIChBjkE6HD933fxATXjw4j3wD1omivIyMzXs6bE/deEciY8bqigHbrgpyZyeyxocdwZhen3Stq1sbt5f15+3NfUwjvq0sBmxnVjhH31Iy/BWacuidsyKb0o/fllE8hU3g1CzfDnDZMoK2vmYmAZozlC+vrOnnqpPzfKzAzeT8TKSnKMNzBCoZFJLsogxdCqRj68oqCAAAQAElEQVQqlUVXZdlRxamwgBaM4xgK+TV7WXRUlNVcVyM3HMkNBYbAaZP9bKjdmLvRUetyfVkmE3JkyGNEzEElGt/sIt9oopT9tFZCjHKJ0ukSl0iTwaB1KsKXiFwmiMLMNVFM6lfpDb/7u/rFX/4lFatLmnYLvejVr9SNT7lVKVier1mc1yIl3lwaL7n7HVW30g0336DP33OPzp8/rxmfp5zvyGsQZePx4GPCyMThs170T1GtSMVATSiV69dMFTjRiutqN9yabqgZn1U95np/NMNojuXjYzwZazSeglrDcYvxpKGllPutqkpFNmsF65avA5EDhPvLyDgwy/VTdhQoU2EQTO6qTqH9ByiXzdRwdT7hKn082tDGxmltcOW+fuEM1+1ntLHOd3S/hud7+ubmBQ0x6rUfamgIM5MZfTBf/8xqVVVUUZr8Twa9rpGyxRDpo1IVa3RB2brdjjqsv1XVUel1CAH5kHUJh0r8u2FYhC0jjxEYZM+b5szvx38xCh9f6LsiYVmLl3OBzHiCL1P7czlxM+LA5eIu5YVLGX/hw8mLHGRWqNdfUsUgceM9ZRFp6oZBChh4eWKZy+0OGjeABROhLEqWGRqJ8V4yqIpoKiKyLFbD7S0lFlMflIsB3DBwZ+i8+ZZb8i+zrbPQ+vV7QH9koFbo6zJIOwzWrL8sVeGPRZSxsJCTZNpxcNlRq2WxMiX0N+Q5ZSMyHG5pk+93w/VN+T8KkzAMXhafwBW7WrOgYCZKK1eZ4S9JsZFsviNUbieTIa9HOUMllV/wTTL/Qa8ZPkeALpBbK8poK6/zY8MUjLSXwHmezuzx4gLp4xzub/W16S/2y53ro+zu/a8FSkwOpkD98bCw0nb+0Hd+svZxMvNTNn04w2gnxkqajTVlEZywIZxwypmOhqzjY8YWp3bGKnt5YY6BqTDRwkkN6YabW/nf3j9/hoV+UiuGSFykXwtWsUpSRREqpaaUmirD1CO+j+yAcYwx50RYxL7KTCsVGJSiKKGFSvwO74uacvjYbrwejH1KQN0mGRwXoVyzsvALJM63wlgLQ08h8uOLa8PY9XRZF2M1ocd5TdaZ5DLmL/gJuhdCZgHDb4xfH7czjqY1x9IG3U0NkzFdll0VsUO+Qf7zmU99Tr/4S69TWMY4sTG/48XP1co1BzWOUyUMjLdtMs+/Jk0jw89QoZ1EelMkEEzi0bXc1J3iBuS+b94vEZvIz8tJ4Ak8hoxD6PJBYWrqQmZ9VYODqmNX2YWkONuSmNviJNzSTTWMiyljZ8x42WTub3AbtzGcaH04y9jAkI849dEUChYUi0JFWSiy7sQg6hEUZAohZko1cx2dkqWyo65OvU4rK10d3N/TdLzJxmWTE/l5DTfPcb1+TpubZ7W1fY4N5DlO5+c13jqvyWhdyb+dT/kcw81fNKliXeNRGRt1q6CCb/Hi5qFhsxLoxEjmbrB94xitUMU4LIHFUgUwSirgZTbKbsbbgnYcYfd7eZM3Kf1Bp8rZZqYAzEgTgNOMQPw8LFzmtWFCFz+uk/Hm+hcRZleQXQh8m9Tz2Iu9ahb8PM6ZH6Jce+O/VX9Q1vAdavlWc30cebO2Ye2ycl7WxBpQqzfoaWV1VbEqCTeqGUQ1o94byZOihg4WCIoxqmAixNj6Y/ZHhRBkEhOw1pQTk8t02E0mGjdxjaTcPk2WK0njRr3CUA8GfblcySIZQ1SJoXV/wURz6jIO5xuDLlibD1ntPIkBVXNCm3Fa297e1MbGOt+wLsj/PG5ja0MT+GxN5AWMlN+E89ENcb+ZycwUsv6538gHHiFJpjwP1NYCcuXH5lELuhM0mbWYs1piEAckP+535IC0x3uRX5e4vXIe1Ybbt4f/QmBPcdrxQrsyPmquSydswPLJm9O3j43k/UNccmAsfQw1yCX8pFI2KkrzBclpksdtb21ixE/p4Ycf1IXz5/LpPAbGKjD6VCCZawickYNCqBRih3HXZ1z3oKDqqSgJlwMofsJl2VMFrTixVxjEquyo6lTycaqEvsTY8DKjNfFt1I12g+Gum5FmzXbGFNpiqCknuhmnS6+rb2QSaRdgOCuhU6LBeJLrBALkpMu7XADSMdKZu9NpTeqok4+c1oc/9BG9/vW/obe+5S36xCf+FGOzJS//dDzTb7z+N3X2/AWFflfX3fkUHX/yDRoXtWahVlJNVo1QCuWhLCjFw8Maka0dUs4W/dTrdWUW+LQ1UQwFQld+KC0pL403ebUzEGj4IJ+sp1QsKYWOEjxxtd1gGGtOwmm4qcn6BW1fOKf1c2d0+sxJneEW5gK885yEz21s6/zWVOuTpA3u27dnDWtTzRonhRDl60qIPg5MOw5vQ0aelZeDoSLBy1RwMbIGOt1S11x7VNdcc1hTrvinE9qUKnc6QUXRsA6OMhLX/kojyj4iPM6YseGo6f+sByPe6ZnKqs4yiTEjNnrmfU0ZS9bKCDVjPYImURgFLwn1SKRJChTOAvFQ4cxM5vKZGhy6kHcinAgm/BIeaf4Wrg3n+NYrIS9cK4/nSs/jClwp4R4+eVIb6nWpMg/vxZ40e7w+d3IQUdeT/d/mK8ybi+Ro4/3n+9Aysp0f4Wuh1plXt2Yw1EzXRr7zXtm3qqrbFZtXvgFOWXyImw9qT2SGPpPMLCMweDIIC+eN2bCI1JwqihhZLErJeEDK/Jk83uWE81bqcVXvRj+rQM71mZksAANzuuAHeIlFI+VypazPdc7Y6U74lrrFQr6JId/CgG/ynXS4va0RO/YZhj6RLsTARGPGoUcXOfKCx1sh1yvKJ0c0qJm8rInKJPxyeFrz1wIeuATzE71k+UcWZIbfobkzyeY/mrudMHKa41JeZmvBbakIS/M8st/UOiiPciI8V6Amkz/K8e718OPDzGUkQXagx3BzuZwsmJwGF2eMTDmN+/XoDIPezGrVnLDd2Hl0NKnIfUOIxTTCiKT3eefXqhcuXNAjDz+sBx+8X+fOcRonrdHmIoMkvt/K+xEluY0I07cpMBZUyGKlWHZVdXoqO10V+ItszN3fUSwqeE5B7CrGUhGUGRWaA2VFP9/DGZpq2LzWnLCm9UjTeluTelPj2Qb+DU1mGKB6CB1qyiZzyiZmxpxpsOAMU/RI7FnUMBETaBrlBTul7GEsJmfsAo7ITyIeP3sd5I3T4kzvfMc79fP/73+if/7P/lf93M/9vH72Z/8b/eUf+3H99F//G/qF//iL+syn79GnP/kpxRC0xOexa6+/WjQVmpISbUzFaGx/yNOJnCbYDkEd7k+asaYUnY5qbgBG9J9522vXJbzJNNdAAL8ceC99dmTRUfsNSmdFVi4rNR1pFFVvNmCi0YWhts5vaf3sps6d3tDpk+ts5Ia6sD7V5tA0mhWaWpUxsVJj/KOC0zT9G1jrrGSNClECRuGCBdZDUf8WsJTgiXhHiEE0FWhUFDMNloNuvPGobr/9Oh07tqRBv1RVBHWrQt1OwXhNtG0jsxpak27GWANhJrHhazDoAT2dKqlJ26rTENmpLCTyFZT8OOQoRhlG3cjf3G/mkQBKgcyC3BGSmQEB81dGgodHcIDJvIEl/Npxc5acLrAT+WfgMTM1DPbEPGizW5SCtvCxT8kSk8vRxn8Hb1edk7vHkQM7r5BbKLcSkXkiNFKmhPVn7YwMLwWsnSepYQGoGbotGnUwrPsPHFSsSk1pNErP4EKOBqYdRQKZuc5WidfKG38HngYYgyvEqIZVpWZ1cjqZL1q+WM84tTsSHeTf1aZ82xYd6BuAgjunksG7QMEALplwwXX6gCV/3zX7gpHTcq02wYhP+D425Ap2a3Nd21y/rV84qwsXzmsToz4asyP2OgRTLAsmalLyckpa1Aa1cuf5RPIJISp4nlARmRDMUOsxCwrEEeXJ5iBOIAtC4ZoFmYIEDB+e9iGhmXOsDfM2M5kZvvZxn2n+Y5JHmdofEeBxsgcBf5A8L4vZb2ZQiffjI8vOJbP/CaZzzVmetHOqx3DGHHGIQUUTsyhGBTwxkj60E3qMMdi8sK7NzU1t+gaNjdkG8BOX37ZcWD/PKey0Hjn5iO6//37d+7V79bWvf12nTp/mJD5TGQuVjJ0YXXepEKuMuKBlR0XVVeREbhjqbKwJV92+Smg25pzAY9GRMR4DugJygbAjoqeMpYpQkU9H0SpZKjHCUVOucycY6PFkpAz/j1T8z5C4Gp5AJ5zg/M+Vxnw6GI1GbDbHGm6PGLcjDYdTjUeNxuOkemaM0wCcOrzFAGOXEQyfGYh/YcgT8wmOlPsg6B1ve6d++Zd/BZ1jvfKV36e/93/67/SzP/OzuvXWW/XZz35O/+J/+Vf6e3/372n9/LqWen1NtoYYyKEixjjrRJ/3E+qU6DNll2RqEQhnEOcyIub8ufO8g7q044z5r7lLUAeE1NTBPVeAyyW0eHRCcR0Yy/01lb1DbIb6mm4XfJc2nTuzrVMY75MnN3Ty1Ba3CxNtjwpN6q5mWlYoDqjo7Vc5WFVneR84qM7qIRX7DktLaxpy6t/m9qIOxtgoFCxSMGpn1KqIsgJeWUqMoRgLxYL+hl+yhnQ6UQW3F7GYsAkKuvmmE3rus2/XU55yow4eWFOPU3u3G9XrFep05yBNp2NqIVWdpG7fGD81fTlWzQav5qaGgaQYg3J+ZUU9SvyVCm4xHSXrc9npKMSYUVAeC1IIpnmzySzIFCTQtqVJtCVvuXNKt1FfD+0iecRusPVdjtfGfFffKY9lL1JC78VIjEUHEd/5g2qfP65onqV7LwIth9TjDtWL0uRAm2qhPrO+ay8zow/tCvp2c268sRgMB48c0dqBA0ohis9tajCyGXx3S9R8B87nNOGnJjfMmbKAzUDjhnMu2yDjp6YxBtUXrjGLdDa+cwM8hu+nr7KqGORdVVUHVPIJU/jE8QmV6yDqQUc3NWWqGfizjBlGfAqG2yz6G+f5TrWu8xjydRb7bb7Z+6ncr3AtmnzQB+oV0Bd8sEO1x5mZQggZBjUzLX7kzpvLqfECIZjM6HaCj/eYuazJbE73JDBreQuW2TwMXfAkkzI0d4vwXjqPehRxmUcx/0IwzEw8itEU6ZuKcVCWlSrgfTDhpL7N7cr6xobOcWV++vQpFu5TGHHoSXDqtM6eO8dnlKlCDCpYcCNGNitFsZn3Z6EQSsXYIb6bESKLJOFYdlVivMuqT549uRH3cFF0FClLiIWMcskKRXQXbAJKH6Okq/BX0E7RVxF6sqbCBhaqp4ZBn+VNxZT54HWYYNhH422M9Cgb7+2NLQzSpjbW17XOt/2tzZEc25sT0opNAUaliXgq+SbBUiFhfFLj483BYDThEvEQ1p3kc5h5OZs2+tIXv6J3vvNduu22O/RP/sk/1f/8P/9T/a2//Xf0P/z9/1H/+l//G/2Df/APdNPNN9N269qgLCM35Be2NDm1jjEnK+Z7MM8godwByY/zsoeX85tMKa06bGJOf/0hLXX6OuhriNADNCwCEgAAEABJREFUHu9xA5IxXzNca05j+MiuEa/QVdPbp2319MjmTKe2a91/bqgHwMmNqTabUtPYV6oGss6yVC2pLrqy7pKK/qrKwZq6ywfUHezXpCl0jnZ++NyG1vnMYCVyjJ0YoxwK1Aa/dUqFkn6vShWg0+moqioVnLyRoN2Tl0zeTJH0S8vLup6bjTvveqpuvuU6HTq0hjEv1ekG0hnjLIEG1OhrVJQNvTZmg7Kt0XhDs3qsrNcC5ShJ00Wmo4JNpI/rTClDQRnKkjL5eHTEQkYayWQGKL+Z0yCb+71OREohIGZ4Te5M5uSyyH1CdLpM7KOsFXKXEbsiy6xNkOZ97jYjMXa9OMHLuDeljwNaqh1NlyvNXuEn4G+zfkxBWukx4y8b6Y2SK0RFnDZU7onisgq/JSZF9h5raCaon3aNgXHsqmu1srpPosHrpsFoNvJv4G6wp9MZxrRhwZlozKnCTx5TTt2T6UhbnKB84R1jsMf5H2oZaTwcabTFYGVB3mRB9rDryB0nY6AWDPge11N9dRmkjqpgcHqf5cWpVsKAz1jUpxj+IXr8z4xGGOoxJ/Gxn2jWMeR+iuOEselggdziRLe1va4p5QrUoyoKFdTNjJ4EFqAOBkrihiKRl5nJB1Jk4pbIx1DIT2SRCVOGSjFEmZksBtFckvCbFEKQmem77nImAbWu2+ke7MTt4cnlEL/ss5C7bOSfC9PMZGbkbTLRtrR3BJUbSa67/Zcyl5aWtdwfaNDtqYeR6HcH6mBMO2XJYlcxdvrq94jnZNkHPeS6nS4LaA/01SXcQVfHv3Wz0JcY7RI9FYt9p9tXhzQVOh0FckXRoZ/p61gqUKYYSsIdFdH5Tiv5aTxGl6lUhg7oqlSHxZ1bnzpiiINm40aj0VRDH68bm1rnE8AZbg1OnTqlFud08uQZ/Od09vQFDPtQ2xszsS9VPYsyQx86Y0B3GKiwvuSbBYxWwhilhmWfucnuQcZdk7FuJAzwdDzJ8/Oez31B+w8c1n/33/99Pf+FL9Ty6qo6va5KjMHhY8f0Nzih//zP/7ye//znKzAvRltjTc5t6YHPfFkzyp0YX7lP0K49LhFuaBlBmQWtLxFCvjeR7v/cl3Xdkat0zYlrJGRY1jRjjuHV4znUqElJCTj16rUTzTQr+tLyYaXBIZ2bVDo9DLrACVyEi9VjKleOqlg5rLh0QAWolg+qWt4vo8/r2NWEW5OHz27oC1+7X/c+cFKPcC0/mgWp6KmJpYxxFyyqLCtVjK1Ot6OqUymWhYqiVFF2FKExRAULCkGKIagMpSr4VVXI0eU0vrzc0bGj+8E+7dvHuO2aYvT1cl2j4XlwgbXzvIYjxwUNx5uMmVnW1SkqdasO6+GSuj4+Gcsl5SnIo6QMHcZvwVguQUG4QNYok1lUAMpgRJhy09EtSsFk1kIK+B1GHUwEeNqwXSRHlIgXeugPSO4Xp6hypugpucginebO+88xDz4mcTlDiQOl2ee8x0z0HUb6OHM8lppgRpHmeCzBy8U9nvLLpXk8npk9nshOvHeMN2LDDOr1errmmmvVZZFkJMiNvBgViVN2M5tpxrX4lBOHG+3h9pCd/YbOnz+ff9nMeVM3vHMM+V69tbWlTRY0vzLdcIPOJkCUrVNV6vf77Z+v4XediwIRTd9SKsrj/AkbBN8ouJF2XX7l6vo2uVLf3LygLa5gN7li33A/p/QRV5heH2PCBRBjVIhBFkzBgoqiUMkEkbt5M5mZCiZvyeQpKyY1KJApkM3pSefUoGZtooDuveGsjigjHzM8MMxMZobv230spzezHQVmlnmyHdYez3fuNRSbhe9c0RPSYAox0h/0CW1f0e4dFtMu3zR9fPSXlrS0sqLB8pL6SwMtZ/+qllfXtLq2Tytra1paXtHyyip0Vcv4l5aQHyxrMHC6pD7+fh8KehjvHmO72xmoy8mt11tWVfZUYJiDFYoYtxAiZQoK9K8jxiCjTwNhpzEs4iLjqQQdjHlHHAeZH0mj7YnOn1vX2bNnMdoYj4ce0clHTurUI6d0BiO+fu4Cm9yRpqM6y88mSU0d5Kf7kLoq/n/s/Qm0Lkt21wf+d0Rmfme845uHejWrSkLClEAGDC0h9WItWEYW2BgM2A3uBowkaAnJCC+BwGBMW4yyKC3JCFr0YmFkBqklZIGELLCEDWpUSKqqV1Vvnu883zOfL7N//8jM73zn3HPu9F6pXg1x8587YseOHTuGjJ0Rec65WtIkHdOkwglDEztSsTvveA79LGoueJ4bUigi8yxe06uvva7f/bt/t77iK75CY/C8dzwicDwTffmHvlz/7Z//czj736hNnq+Y4ow/9aJefe5lNblRyxF0tCq/LaIDC1QHw+AhVaA0uF94+Yxef/Zl/V+/6jdphTHzOkCWwmUNJ26HzkJoLbQXLE6d9IY/OSzgHJ98nx5735fowac+oFNPvFeTEw9r5fSjWj71cMHiyUe0cOwB7Sb6YW1T56/d0CvnLuqZl1/Ty4zB5RvrWtvp+Iae1FaNAoeYUj/mcr8w/xZ4AVxYWlTD/KubRhW8ummUclZ43KEN60JTk1e5bJbnBVmqa4n3Ja2sNnrgwZN66OHTvFStsjlaYg43WljM6HOnTpWrlngg32hhaaKFhYkm1L2yclwrnr9LK1rEoS8zd51eIj3BJr+s1k2jummUU8JsI0REKQIC1IeIvbhEnLRK6OOzZOH9Mt883HdZZUSUlwnPc+OoYs5jBh2Vfdf8JHEVHCxjqxlA3qA9+Z1bOExSLicVEQUejHmUzLkbYhrzVfSNegcanQIzDD9FXTelE3hKi2zfzJZK/WbPa7BFysOavEiIDhOFoSdOndITTz7BhG74bt7KR+FTju+mW7va5e1/CydteLftP8ZxkSPPDXYh4Xqos22Rw/Fv2NmzS755k4cIus0uvmHGLzARjSUmcJWTgt03RDW3YKEQ2OXlwS8DG+i1I79Bedd34/o13eDI9abp9RvlReH6jesaHbxld6a76lKnXCfVk0rK1thKti93hR851NJRhiIrQFU1PGA8JFWtBHKGssALuQ5YJqVKYYWkOyUpgj6WMFkeG5IkWikYiwFSi5jTATX6+iKyJHQAx429dFJEFCBUrogDafXpiCC/R2DXCGnkhSKMDD0cwgZ1rjNLCgkE9o2Q80VbjU6EKGA6qWsFSFO+1xGKCPKHC/mObVoPdLTOS2SmIke2IiVlFkcvnilnZV6sKhbMSbOgZrKghcVFLSwv49BXWBiP4dxXtbiyXOL+TYxjdvLHWABXV4vM0vKKFr0ALh1TgwMvi/Nkotpzjh1NVS8UJ97US6rh56ZWYm6mivHPtTJO3S9ytW1J2AOE2SmlYmuKTDJ4fiqGegm6rEor6rYX2GVLNy/v6trFXd240mljrdLOxqKm28vqdlcVILfHkF/VQjqmxXxMK/mEVquTWs2ndDw/pFPVIzrRPaxJewr5JYkduQg8jSqLFp3egg6bWiwR9gVY48h8EadQdt0RanjWnC0maEIWllqeUeXQu97zLn3TN/9xPfrYY1rnlGt3bVsf/8n/Q2svnlWDYh4VVa1K8a7cRWA9CaOlzZ0m7HqrtdDH/uXP65HjD+jX/9pfJ//8Cp2iAiVNKYu0n4KCLuChfwoQUgk2LiWJNjjfWf5WX0CpjbygrYfeq+Vf+1t08qv+Qz31m/4jveM3/Fa96zf8Zj3x5f+BTr7ng8onHtAN5uDZazf12oVLeunMWb1+8bIu8hljM2rt1ovqmkXlpWVVbCQyzrHiRKYBS0urWuDFbgHn2TQT+o25grOvmwaTkiICmlWVudEoMz8ycyPBz6DKSXUVWphkUOnY6oIeevC4Hnn0QfCAHn/yUT0GHnrkAT340Emc/Sk9/OCDevihB3Wa9dZz+OSJEzp58gTOfJWX0uNlji+srGjxGLYtLxVn79145jmJlCUlEFLpt5DC6R7uP5UQjDyjH53cl6VICnrUPJdBiDQNlNBTypW0YMU+pHA6wUtKYRo6KnQsDCNGmTFtal4oZnPZ6RHON5y2DGLCemAOdg+6nbLcCMsVeTLcjs4UtJScUsaUZLnaIW06pTecV8qEaBuaAqhAb0mIe9Yymj9QOv8wc5xr3cZYRUQowp0rBZPlkcef0FPvfY+W2BH5d8+3cc7b7Mg3Nja0hoO9eu2qruFQnW6Y8EuLS6pZDNHCYtHKu3TDu2of0y/w4Dz6yKNM3NNM9gVFQjKivCgkHoRFFqAWp+6XBOvc4Bjdu3DXcdXHlJcu6eLFixxNXtCVK1dkJ+8d+NWrl3X1yuXyA29razflH7rzIoJqJSandUe4XZ4OtI14zlligIN8RZLTtn0Rh1HzIFd1o6qqCz9lT9oB6m0ObE85KyKhJ4AUAQURUeIQmOpD9OR+7xFRdI7lI/p0RIysgTp9EEPWPZCgXcatRazbXNODMP9+EIoAjEVQPBFPxA2PT8pZmXll1E2jmnnk43E76gXmXMO8MV1ggd7DihyfzPOQXWABX2C3s+g4tK4XVKHbL3G1F27GvSZdNw2LOXURbxyvatU8ExXICXtGlIW9Vk7oSauq03FVcULaPSbtgOmqOhDTY4rpilK7rFq93EI+qaXqFE78lJbr01puTutYfargOOlV8ha6VVXTZcotKPHNnO6RvF1m8Qnmr+ewFyMRQvxLvDRsT/Xkk0/hJB4uC2XyWJIn+hWxQtyvESH38bvf8269893v0i5Ou9uVNs5e0+tPP6/lqJV4AUssFvgBFx1APax6uQ3VfFZY2m30zL/+qJ79xWf0O3/Hf6pHH32MZ3Cqij4aCsxIN4vNRcJx3wzHR7iFfmYxDFYXSTvVRLucpixxlH/8/R/UyQ9+sVbe8x6tvPOdWnzsCVWnHtB0cUU7OO1dxnOX8Q0cdH3spBr/ENyJ01o6+YCWkFsgPjl2QksnTmiZE57lk6eIH9PScbB6TIu8OHqeNbzoRUqqcqWqrhQ5KbAlIpRAxfz0vPD8aMivQdNUrHE1TnlZp06d1EMPPUS/PKxHH3tYjz/xqJ586gk9+Y4niT+hxx5/vNAn2Dw98vhjOv3Qwzr1wIM6fuq0Vk+c0uLisiYLS2qMxQXZnlxViggFduWqVoIakeDFPJISvJSTLBtJpZxijypIiDAQYp/2qzjfMn/vrqpQyOJdi8vFCR9ZqkywcisiTFMVlNT+m6VGOGeMm3rOy5FS65BbjL5d5ZY7Cu5kYB0znUfJjnwMuKU6eGP2PlpaGXQTAy5GmZjLThHimVZXZz342ON64t3v1mRlVVNs2UVgc3eqzZ1tlhMxySY6zuR/4IHTOnZ8VQmZFoe8zTdzH7NZq538aR4U/9d+yzjLdjqVd/o+sjc1LH/jxjXZGW9xDL/OLvwaDvsaTvqyf8jp4gW+LV7EmV+Qvz1u8/18kYk93d2RZTdw4n4J8Hd9TFAwa1NKyjlLCglkP4xM/AqIfPNEyDnJD8RkcAqTyYLquvfJCTgAABAASURBVFHKGbFUkKwLoIYSKjw5WDU0gki5vADBUOIGg7uvGAs6ASLg3AEqZUK6J6pbQoR1SCYRAX3zUFhfKOJw6F5C0UF/QRVJXrTLgpmTUs6wsrLHjjGpgMemaSaqWWS9yC0uLrHQLco7lpqxa1j0asaygl/guDFZRmaJckvQBTBRxllHynP1ZOVUKWcATSACGwzHlWmZkQoN0glkXHTmeLxOJ3Ri5Uk9dOp9Orb4pBo9qKX8sJo4rTpOapJParE+pZXJafCAVurTWq5OaolyC+2K8jZ27S4o7dSKnUqxWyvjMCt2m0mhiCSHGRU8P8fYEJGVaEvVNHrsiSeUWPCVmI84/7IjwyMX0aAMsB5Bm4VGjz7xJFF2y3j0dz3wmD7+r/6tNi7dUKbeToGowdjIyFKb2Lk3Wua79fP/5hP6P3/op/SVv/Yr9bW/7T8qNqSUKNNfHSSsI+Q7NyKSIkIJhKCJe+iQYGZSRJKM0oDE2pN0kxeNm0q6AW+Ntm81C4pjp9Scflirjzym448+qROPPqHVhx/TKm1a9nH8yYe1eOJBNauntHL6IR178FEtnXpISydPg1NaPHkCCo6tljlVN42Ccfe8c78G9STqTLQvR6VMfxu1HfikVoP8AvNycWFRC2CR9W6Fl4ITx46x4z6p06dPsSt/QP6/LU6zZp48fVIn2ZUfP/2AjJWTJ7V0/LgWQcOOfLKyrAnlPdc9V4sNVVaXkmJEhGxPRM9LOWuWl5NkuUhK9HFKSRGxB4UcIqKPhRQRe9BcHL7uM9iHzaOo8cQg0ol/xHEtjokb3P6aL4NIyRp5lhjjpk4blrOgeSNKmpvTrWlYUooIsEc1hNRbUVQVVon5ZhTOvd9iLHIvOtwrs3K3K2jtA2iUi7UK2ZlPYfOZSi0T5/Qjj+gDX/YrdJwjoa6u1TFZlCulnCGeJK6MAcGJ21FvcgRvZyucttPiKDAzkVhWNObZ8XpnvbG+pnUc8RrfvNc4KrfzvnTxvC6eP6uL58CFczjx87py6aKusQO3w9/cWCs/UOQ/CnLh3DleAG7ILwRBA2iGIpJqHq6KxcwIJWXsbZqJJiz2dgYSDUzYD9/pmgdwwq4t0b6GnV9QtiNfTH5he8pJEQFGGnLw5DA1suUdYXExeWvgeu4WR9Xo8s4bqeP3gaF4qP93i4a4hXNXjECfBnT0seMd6ZSzKl68Uq4UkZVzrUzaqOpGddWoYrwc9yKXWEireqIMzSyk1cKSqkVAPE8WVNINaR+zFkxUNWACmlo1qNDrRdN1plwrp1pVblS5LlPDNjgPVKlhelTKUUMnim5RdTqhk6vv0BMPf7He88Sv0uOnP6CHTr5bx1ce09LktBabk8rditJ0Eae9IG1N1K5X/quk2rnZaXttypF8WyAexMChpi5khEIiLtOChG01NlaKACkVJ2IHkXl2ZXF1wz9J4adQc6GTP2f5xG06beU+fc8j79D62at64ePPyk7ba4KUKBPANNPGBW1f29FHfubn9ZN//8f0occ/oG/4g39Ey8sr2trepj5EA/gyxjj1j1GzO24t60OLY255fknOXaGgXt9FbKQidO6DrlKVFpXE2FYrypNV5eUTmuCclx9+TKs48uO05fSjT+k0jt04BT31yJN64LGndAJHvnryQa2wQ19ht77CLnj52An5WLvxN3M2CxVzyevBAvMoM+4pZeWqUuWxz5UySBleTkpeJ2hflZImk0ZLHIv7088qTnllebns0ldwzisrqzL/GJuglROr1H+Mk4HjWjrBSwROfJEXiQU+FTWsRxNOlibLi8roy8xPpSy/7CqSwnUCukYRoaB+uoZTUcY7hBw3LvP2AIOrpE1BBDczoKFwbA8kA17AMSBv7vKAj0ATlmKo7wO6npI1u7zGwrYbQXbGnkU65s8sMR8Z64FaqwrtVRAVzZXbFMNdhfb3pM+y4OdhNNmN62hdF3AiyROm5TFp4YkF8wRHP+/7ki/Wg48/qopJnnJWzQSLMoFYEDh+9w+qbW1tyD91PiXtX1mb7m5z3L6pHXbyO9tb2uSI3g75OsfzN9f43o0Tv3btii5fuVB23Rdw3ufPnyN+XpcuXdBljtYt6zL+86zW4z73t3T/VPDG1hq2tvL3ccyVza1qbKtZ4FiYgwcr29bhQYwImSf4Ab+qJ6pZ2OvJoiqceM2bdDWZKPHgVLwQRE7KFYsksi6XKJeJl4rcVYE+AWjLpCqTBn5/RU/I7yNjuk+9NfcONUeBrE/TFbG/LRFBK+NN1RZFA/dBV4ok93nFWKacJfc98YpxTYxnJm5UDeNVLzCOC3LcMD+QMSybGEOPo6mRGdtMfoKWNPkeW9dHpVJEQUQomOPOyznJDjJjS5Ur9ahVV9RrJ5+YSziXrCXVsaqVyUM6tfqEjuHETyw9omOTB7VUndRCHFe7mXHa0tZNaeP6VFs3Wk23srrdpqDdrdRNeQ7bjBPPvCSEJMCq1o829yCPehOI1M/RTkmLOIETp04oVakvoqNDh75tntHN7U2cQKtlHM2v/KIv0yJ2/OLP/lttXriuaqtTvSMQyltSbLS6+MJZ/a9/94f1U//ox/Xrv+xX67/91m/Xe596F8/+jlqOQoup6hdOyJGX65/iyHfbqRzHnENkabcVjjksUn6xyW2oon/qmCirUV0vq1pa1QJH6osnH9Iqu/GTDz+hk488oRMPP8YunDF44GGtsnNf4dv68ipjsbyiBRzmAn22gPOtmlopJaWcpRTKk1rNwkTKjAVpZfOThIzzI0IBP0IyGCipZAeiWQ36lpYW6NclLePQl6hr2Q59dUWrq8e0cuw4OKYlnPfy6qoWcfx5siDlSsGc9IYiqDMTTzkrUpYrcp0pZ9JJqdhCpRGshc4ORHpoXxh5IaVe1lSxT+iWRCf+Md0OZsAtY3aQ/1anWyZFyxyJwFCut0p/uOHWicKYA1HRmyZ7sFzQafNw+T2JO8TcCBBBVcYdxG+X7Y53p/iBGeU8PjxCDNXAoZqOeoxQpkFM4I5BZ2ewO+2YaKt69/u/SO96z/t0gmOhCY5vwsTzRPPvcpff+d7ZYpe8o20c9xZH4Ts4dR+bb/O2vrG+UXbU/glf/1T7xtq61m7c0PWrV3SFY/RLF9mF48CvswNf55jd8ls4/13KMmtYGbrSfZ2kYCJjmhw8mVPOatiB2SZFYkFBnMUwRc0i3/Cg10rlQchSVMqpVlUvqsKJN0vHeJjAyqomvIEnFvkKB5GbRnVpX60+sFTy4ETQUfRailTYCV7BkBbZwc35oayAHzFSckp53TFE9LIRh1EpogOmt0PIIaKnjt8vQvxDT0TMVESEImKWvp+I5+SIWfmi0/0L6L+UK2XGLydoZuxIB2MepAN+5TGrGuXBwdc4/IqdaUqhhFNLmf4HKFHKWWVsnEc9CRopS7kSmQVOR0qKnEQDC4IJlxQycgSqiCEjURYk1ey4G1Vdo0YLWkiLahIL+cIxrUw4Tl16SKeWHtFyfVIniK8unNZifVxNdUx1XlGTVwutq2XlvKSqWlTtl03a5ZOBhH25mmBmowStJkuaLKxowo50YREdzNdEP2ReZk+dPqVIST5e79Tq1tDBMr+VP01dv36dlnV651NP6Z3vfI+OxZIu/Nvn9eN//Qf0b/4/P6pP/ujP6pM/8q/0kb//E/rJD/+g/r//r7+pldfX9N/8/m/Ut3/Ln+BT3Ds05ZmfUOciz05CW0Rwp5rbXBHIhBRRbtgr9Vb1lBxJoYg5sB4lJfniEdcOY7RdVZrSV9n9sXpCy6ce0eqDj2mF3ffS6Ue0xJH6ArvvBXbhi8dPamH1uBZWjmlhiWceB5t5kU8T+tW2p0yVSTXxCQja1Ml9SZ05K5hXok4jyIvEGkmWNxQBP1M+w6uqYAxzQc28rNE/YSPkF4dmMlFVV1poFjSpQbOoBtqYkjfhBaJpmEvoELpinMP0Q0pJyTYQd91KqfSPCBEhcWkIEaFw+YACsyP6eEQ4KZmio1AdHvx82n8YnTctBZ5DYmnu6eEl74IbrQS6Dm8EVGZAr7PD/7X4Hn+6FSHEP9sbot62APZ9X6ihe0NBdfNIt9WIMHZhwW2lPiOZrFHiJZcHKUTLFJHE9AS9OWO+j90TE+zxdzyp933R+/XAQ49qsriiTlnbfGvb3J5qe2cXTLXFTnyDh9tv/Fs7mxyvr+sqTvrylYu6wa7cv0J2/fpVXb58UZevXNJ1vpdvbq6XXbx/d32bMtPpDoM1xYhWiQlZs0hNJjWLVy3HK9KZByJyUosV29TpX7HZwfm37A4yD15TI1tVlKdNiYcg1TyDtZoFFsLFJS36bXl1Wcu8JS8sLvOATVQ19QzWn0q5pGw9PETuj5QyOgMkBbZFhEwTshHEgT6HQ0Tsa11EKCL28d5MIhSleEQwJVOPnBi7rAh49HkK+p540OcqCHkuBHkRUmb861ypTpUqaAamIt9jOKKVmD/cKJRSRjYrM9aG0yn3dVovUgpuQX2FusyAiFBEKJFn21y+yY0WWKQXmyUtNstawrEfWz7Fbh0Ueloriye1tHhCS0sAujA5rsUJzrleVs4LitQop4nqakF1PWH+L2sBff7VugkOvZpMlJtaFXmeuxNeUB986EGpLJBunW4b/Nxd5dms6qTf8du/Tv/ehz6kd7/rveq2plqY1nrlF5/VL/6zn9HH/um/1Ll/+0k92S3pm/9vf1jf893fo9/1H/8nOn3qtNrdHV5iQhXVZTBW2I2R29BxHO5GtlfT8bRLLtdm4qzCkZISY1Y39MVkQQ3P8iJOe3LshGp23xXPeQMqduDVyjK8ZTXwG9I1m4BMOe+C6WwpZeWK/qRP6XjqCXlepWx+RTZ0iGfWH9ebWBdyMj/ID2WcbwWvgqaUVWGb517TNGrqWqY141ZRh1Gjbw+V6or6KZONTNuYsxGB7qSMbHI8JSUQKfp5lxMUQDXwRCBXM5kgBdzX7r/O8UDoDldEoLJHBHUY6gtG9FRvRTigquOloajdVwfWcxX+m7lZp3GIjjTyOrx2x7GAqXmmI5x+uyDoEGO0JyIUESVp+9su1CmpY+BaoMQxIAjeJk89/Lje+8FfoXe+/wM68dAjmiyf0DRX2lbWDiq20e2fft9kZ769O9V1dtrXrl2Td9vepfsPydy8fkMba2sczW3Jx/LeTmfqr5isNbpqHoSm9sSulFNShp+gBo+wdtG9A7a3d7SFA9/lG73tToky9UQ1yLlRSo2qTJrFsOHNd2FhmcVzhWOukwXLS6syr2bRrapGOU2Uc01f5NIXUiiTNqSkiKyIEDcdFkJZEvk6OkSEIm6Po0vfW05ElAIRofBDfgiKwHAb5+qboYOquyIR2HUIPM4RIfmCBv0uaIpxDJISY51Shh2g56eo4NcK5BMI8jNyBcyrMsZlnGvlVKsG2WUYtwj0DHPMegsiy3pGBLLqsqS6HIEnVTIy5VMkKbjQk9hBVsy/ReZpQYRLAAAQAElEQVThAs/MIs58BWe+tHACZ/6gjq2ClQd1/PjDJb6y8oCWV05rcfGUFoqDP6mmOaZJweqMNs0KL9EnkDmuCTvRBsdeFyzKc77BSfhINwJDdOewtbkl/+DpV37lV+prvuZrVOFsHnv0UeWdTn/8//4N+n//5Q/rf/qL36Xv/R/+uv72X/seffd/9536z7/ud+rR1VNqdlkhtnaU2T35+e1YfLvyasTrddll9fV3rIliTTBtiZt2mGcEfRYR4uqF5+4t8R6B1iSvSXza15SX9aIDXS2936JjFwXTKiuaBkxEZ8gOvOFI2048cZIY7MBLPjTRT4HjV4MsCJBArilPH9ARUlUpHGdOKCd12NMFN+KJeZVyjQgy1C3zyUopFNEjpVTyC2Utc9822FdhZ1NnNU01oIHOo8b8WhVrXs5JPTIUUDYzjyNCVFTAVFNQV64zLPgK/jkruPkKRQSRUMzsS/A0CxHkjSgyzu95M6H7iXS8eLWdvDaPxUmp81zx+IF9eU4XtJoy2B3x5OetDcp0AH3wRl3jfGoHfdblMvvg+imzj1fSLXOq05TZ1TJBPbamaVR+GKU9GIEhh2Ue4BVZKwYHst7yZKAxXCF038Wgmh0RDDhNg4oBZnbRcGlKuuHN9uEn3qH3fvGv0Dve+z6dfuwJTeCpmiizeGUejFTVyjwQbnk58guhz+gUqSMvs0jVWlhoWMQW2J0saGHSKGcphwdtyoDu4ri35R+aW99Yk+HdhHfiduRTvrelSGp46CY8nAs8tA0Pao0eww9QTXqR47QVvkt5F77MMdtxvlcdO3ZMK3ynmpBfV7XqqlHdAOI5ZWxNckgR6v9JEcSAhjA/QQYWJAoiTIl+4brvHgjxLwXTLymlpCAe4XSW0zPkxLzJM1RMolTGkPLIixCRih7neV6mnJVyVkmjO80jelnPLaOUHfIzei1rXkQokC1QUgBxFyGAd2ST2vN6SQvNqhYnx7W0wLxjZ3589QEdXz2tY9Bj0FWc+TGc5CpYAavHnHeK/FNaXTnJXDVOaHlphWfGzhsHwE684Xkr85xnYNE/vMXc9+kU1d/2chtOnDih3/7bf4f+xLd9m06eOqm6qcuvUrU7vISfu6wPskv/8i/99/Qh8K53PIXti6oiy+tGaqWCTiXdL1kkdPtwZ4mjy3stcduso6OfO0Q7zwnGMXKSTCe1YtKIDldenKhZWVK9jN30TeYImwFXV9GGulZCLhtNo0zbDa8XFXkV60DF+pWRTQndIUVwEwHC1Ue4S6GIkBSKMFQCUbmskVNSylnWnYveSqZOz2B+ho+c80ZUdSXbkgI7iub+FhEyL9AdQRyaMzLEI0L+J9MClRD0Vx9xLih5MbB6WhLDjWxZhxERkD3oTQVGj+swFfja3mcSiQh1vMB5fnU47VGerD4aKjbpHkJHYS6rLKVsRgvD/ORbDyHAlCPXaRIwSLiIhc2AOrkflBnynG3sz7/7lOs1ZiWonvbqFtBJlil8ZBISPaTkDOC3FRU5JmJkMnhDTllTJo3/FOJkaVWnH31c73j3e9mtf7He8Z736tTDD2v5xEkt4jwnHGU1ONiaB2aRB2qhYEkLPFiOL64uc9y9JD9Euzjmze1N3Vi7qUvXLuvytSu66mP59RvagL/b7vJWztE79qSclbx7R+8E/a7DqDk2q1jgMgtczTHkBCe+wBHb4sqqlrBn+RgL6sqyLGun3/AC0GPC2/FE9fAQ51wpRVbQ1oigC0LcuKAK/iVFJEmO90ikEZVDRJgooqclcVc3BsLzoBQb4k7vgxVZINCfjoDzwoKAhwFVnd9uD4E0yhHD3ohQxGHQLETELO65ZswYdxGx/Ay0rZ/9w53J77xRTURgjwBUbi+08EydTkoeq9L/fVqCx9hVuVaCGhF9XigrI5/hG4mxzshZtkqVcgDTecBLquR6FCGHGPXN0WQZZeSov/DzMKcWoIuaNItamKwUTCbLvMAex0mf0NLisQHHtby4h6Wl47zoHgOrmlCuaZZUNxMlbE51o/BzADJQhJZ5oXbcDo+FRyHdAg3BL8KrPA9/+A//YX3wgx/kc9muEs/U448/Ib/c/sRP/qTW17e0w+eznd1deUxyysrUlagrIsTVgzG0R2eayWtGgTyetkLsffp4qdqFSsS34JaQBLEfUip5Mzrkt2I+F0h25K35GVnsCpxeNIzTpFFqatGQ4rgz6WqxUY1zr/l27XSyHM4zDShlKZ9yVko9FIkrY0JWRi7nWjlXcj438gKSQCjCUB/oiL6PnAcCpFAOKaekhnp61JiYe+SkOucBlXxqVFOfkVNW8K9c6Akg6kspKeVENOgMEUIpUqlDCgVyEZoF5zlhXjjfkcKQIoKbryCuEiJCToSi6IVoBt1FCCkiCjQG+oZHvMwnzynPDINJoECmAJlCSXc+5QkkurZvIzttJhTxzlNOtF6p8z0UkSjRXxFOz6Pn+94FxYHjEY5YP8AIZiHsDpCwoYiWq+f43iedV8R61uxe+GRwzXj3HbESY1BgU+mL0vCRDlma5cEo8UIDfpQYNy7iNDiYONWwgMidxgRTxeRuGi2wwz12+gE9+o536Kn3vlfvfN/79PhT79TDLAyPPPa4HnniCT34yCM69eCDWmE3MMHBCn03OeY7e+mSXnnjDb1+7rzOX76ita1tdUzi3Cyo4sGreSGYgAUc86RgRRMWrWV22CvHTmiF72Mrx06i95SOnTytY6ce0HFgeuKBB3XigYe0evKklo+zcJ5AHkz806s82BVv6vWkUcKJ+4WiZgFIPKxB2yp4DUgpyQ9Mhkdn0DdJEUDwI9MVSZaJoJ8UigiLzWhJ3O0tGDijn62UIs2cGmbPkIbIddwJljNGOccPw53yxzKWG+Nvko7NspoxPlLzboHrBvRtuO0hRURB9ngF4zEgRVaGZ4qUEuO2H4xXJOXIlAeMY5BOc0CzDiIpw0sArdQ9L9/HszxHcqqUYwDxiCzv/hM2ZeZ1nRtNau/WF1nUJ5o0UOZ6XU/UTBY0mSxqMqCB+gXVaHhRNWpkGk6TGmhVT1TzTE6IL/BSe5J5XlW1IiVF+Yet9Kun1AzqQ58fvFAsFfmOOdc0tb78V3+5vugDH9THPv603jh7Vu67UK9P8yGc4GbFZY4yS0lSXUl5TSPZxy0KvIhiFrE7XS55UMY8O3Kp9YJO0voKUNrR5oyTzKxH1QCn7ayVk1LOcjzVWTWngXXT0N896qahH2tVPO85VYpICpBypm+y3KcV/ex8v+j06Uq5wulSpgYV8Yx8TonqkpLpXLrKSTUyTUWZXMtOumZO1MgYFbRHpQq+USPnF0zzi27LUD67nVDXm6gnQhJIRCKFwjyNIUokIsSl4aZZCCn4J4KpZQol7ctx00GkRO/pFkgbkP7qmBOeJX2KhAqGpOPeieeUCr/lE6qL99PM5XqMvITBgXGhVHycDoYYGbPIyBDFpP5GXejlSsA2yAHdJiVtvtNGYd7Frbyt+Em4C9m3XMTtBREhdxLd01M6tkyaFGWiZSZbpKwwzVmpquW33YoFZxEne5pv6Q8/8aQe4vj91EOP4WhPK7Gr2G6Tbm7u6uLVm7p47aYuXb2B856qSxMl76SXj2kCmsVVNRwn9lhVvbiiepZe0QIyy8dPcwJwWqsnHtDqqQd1/PRDOvHAwzhz4jjx4zjxY/CP4dhXTp7S4iq6eenIfDNTXaurKpDVVrSDhyNAR5tEGzO8nGlXysq0MUWWIshKJhJ9lBJxZCNIqA8RfTyipz33C/c32wMRUfo+hfs8KTEuEcQLyGMs0oBgTBz3GHpBdPwwRFAO5JSUUyr693T2uhP1jCh6AznzIiuIzyOhy4gIRVQDMnoBZbwgVznJNmXTqlbTTNRMGmA64fgcZ878nPCSaTS8cNYDKmgFv+EFt0GmbigH7GCMplkojtn6Q/cevMSur6/rqaee0ld99Vfr6rXr+qc//s8U5V8qCqPcWffgdQaMDl7vUImMF+sX3SCVm/YHCnDN1sf9mSgU4BJl5+VadI5r45RdWqfesQu5YPwMMS6JcanoW6Ouhz7KtTLPceaZr8lzvCJualR+3ks6KxFPKaEqyfJVXUGzev1Ym4I4iDsAUUTkctbncfGcTDkpoSMl06Sc8+1he5BJeU429WVU9GT09YiSTkroDuKYwA64VTjCvYMGVO79kCICFUka4hFE1KdV4pLMMjQEKzGG5P0ShnNWdBxXM1pOaKd24JHUm3CbyixQsrmhkLtVSPP26g5hkPX8N2bH7EJLANPRQKcLQm+bYFOMgwYFthfQSRGhcVJEhBwiovAQUzBZPDkjVwomfNkxcHzu3XNqFlUtrGrx2Cktlz/O8JBOPvS4Tj30hI4/8JhOP/JkiZ9++EmdfvgdeuCxp+C9QydJn3zoSZ1E9sSDT+gkOEWZU/6d0Qcfx1k/Tt4TeuCRdxTqPOsyTlJm9dTDvDg8oGUc/MqJU1pYPanJ6glNVo6rXl5VmiwosxBOVlZVLS5LPOwq9tdS5oAlQqYpZ4UfiEiKyJKCfwmSFPC8YIhgGkEeICmTiD4dcTi13Bdw9z1AL9KvIXEVlFtwT3L/i+DUQcBWBNwBTh9EwJiBcY0DkMZcDYG0fyCHYz2VvCTJCGjMODHqYXVJClXMpZp5VhwJ8SplJWhmntmp1HboOOogjbgUSQG6wGGFxNcRtQkKOsEgDyFZR0JvF5WqeqKqaRTodZ6OCJ35qLAawwtYYUUq5b3r+/W/7teVI/tf+qWPapuX74RgVlKKAIlUkrhrCEWnHQQo617hYzvpsarC4ub6OpgGSSRUIPShXj0oaxly2gF24Lz2q0MggnwhYJjQ5k62KcFhPVKlnBqlqJWgNX2TUq2IrJQqVblWVTUqfUZeXU3gkYYf6IoKOY9FCqWcZZ6CigY4HRGw9qAjQukPHI2zkVYq5bSvbAQ5Beb3UJgG8mmGiFDECPrNekPyPMg5lTwpFAEEgrK0BwWaDwE/YERw5/JzFBEKZYAeGaTNG6AhjO0xHVj3RSJCVMYpS6sxWKfhdMt38pYTmEDIfdaSdt4IwRfBc88Q+rggLhHk3HpFRJ8/UBIyusR8Ao4nvd1DYOAc3HgD7l1fEVbQiycmSE5ZVVWpbmplJrxypcRDkdmdNxyL1+wg8mRRFQ5+0UfhHIGffOhhPexj98ef1ONPvQu8W0+88116gvgT73iXHi94px578p169Mmn9OgT79BjTzylxx6DPj6A+CPs+B945DFeCB7R8VOnOV4/pWM471W+1S8fP87OfUW2YcI3+ob6J8C0WVySXzqqulbdNAVVU2N6llJS5KTEg2waiXSV4NPmCCXycspKKSkYeKcVmoWIucSMe4+RbtQx0nss/zkqbgcgJmzQ4bOFx/0dksfDYxGMiYHILb0QEYrYj1KOsRxpxP78iJDzylzIjPmIoZ4IeMhEhKQBXWKFBepDRFaAlCrlnFXlSn5moSwiKwAAEABJREFUEvXmlGSach7ysiZNo5q5GXWWQKopxzOW52Becpq8xFxNOcmIiKJbBwLd5q7bQ0hePkd0lPPLgn9IVeQFt/d/0Qf0BM/oJz/xqfJ/IUQkBe0eVTtuuTE9T8tYwShOGGfThVQA7+BV+OQf5AujQwE7FBEoIAqPe7k6bHHS5c0IhXLCxgDkxYCUsyrgvne/Zvot6DPD/ZiJG3JZyqScZZmEnJFzpRj4yf3seJIijIDuIaFjD1kpZfKRS11PKRSUN3pdSYkyOWfZhorxrBj7eSTsK/OPdSjVWU7nQd5lI6HDeoGfi2JviYeKTsqnTDljiHv+ZadTVh+iJ2/yHnGLnj2NnYeQGxyfsEC4mCnMjwgcKdRO2n/3oJ22Cvqpw3lzrKDgH8K3XBHSiJySckpKtCmCDN1/mO3MbZCNNR3htIG991/DmyjpLjyI26mLCDppPzxRjIiBr4FGohMrNc0Ci9BEKVfQWvVkognftxdWlrWAY7dTXeSI+9jxEzrJEfiDDz+qhx99DDyuR3HOBTjrRx97Ug898rgefPgxPfjQo+X32U9xfH7y1EM6zm77+InTOs6R+SovB8dOHNfy6qoWV1e0SD0FfAsvf2mJb/JLhm3AlsZgoax4YOpyzJZVp0qT3KiuGkVkZdI51SKmiCwx4SOSAiQmiheY0m8hRYTKP+jYL7pTiFa6E9CqLjHzQxL0UAR5n93X+Gzclg4dPpMZ0m550E/BA+9xiQizZogIlbxIigh5fIwI+HPQHYIdhTGKRfTlJdMktIt1uge8NORHcn6PDK/A+TyEOSWmVVaFswjili35liOdU1LD/Gx4jqpAlnRxLpnaiEcE1YMSz4qoQA2y6qZBdyUp+vmD8Z182jRLCpaOCu5nYWNC93E+Sb37ne/RlctXdeXKlbJ78tFnL9MquqmCuRzRQWMANlKfdczX4bWvgIwpi6BhPYblIkKizwy/VExh+kWApR69UvgfMkW+I01cBKc7dm5daVTAoX76TAU4CDhR9MLPRpZ/LiazBuScqS4pZSjwulCxFuRUyUgBvwCZMAJ5KaMn0T8RoYhbIUJEzydaruR0KlEGwjS4wTABZAtSQIY6M1zHHPo6bUdSmI90RIiURLyvI8mhj/ftb2FETorkGqQI+B09C0hJaKBCdV0wxpjH5wuY5YqIIl8S3Epfl/5mdJAr/d8xIORFICuDxPxFdik3J+cddkLedNRh2qLT38enOHE7dVOrKnx4WIedXanFOiOoL5jfnXMAdXTo6AqF6cIHMOYdpBazTZHCPaK3bwgainVu3gzmDSDr3i7KlUZ7Urnx0JxyWYQW7NRZjOww/Sbs735LOPOllRUt4XAXcLymK8dXteRfDcMZr5iOWD2m1WPHBxyTnf8qO23LrJK3cmwVPStaKk57SYvstBfRv7C4qAUfn08W4C2oaWq5/lxleeGs/MBiYzneZBIwvZUiySExPerIchsiQgKh/p+IIwiPi3hEz/ddoVtCDDpvyfgC4831ABPXD+BRSiJCET0OlQkxjGkmExFKicVxDhGxL58EV4hbAesd616gJworzcvr8ICkCkZZUpm5aFTMzZwGGyKV+ZdTVs6pn7N11VPky44emiucDUg4+0T5lLNSSvLztsLzlXLWXoi96FyMrqQdrAlk920aM0Ms8zIvctKDDz6o3Z1d3by5VgQC20tkuEXEEDuctCyqxuG5PbfY0kfl+BDVXlWhw6qBqz5ETxSKuBUwFfRP0C/ur4igf7NKPzaVEu3M9KPTFWtGnu2Mq14u5SKTsimwLnRwWfWAW+st+Unkd0DyXNEQAhrhO5HxIh2RlNCfUkBDAVVIPYhEj04E4hGhmSxxLuWUFEaETK1PvQKIx9ck9FYGP5d2zP7tCIb8UNVlXpE5UguRZBI6BmySGVEivFi4lQYifoEwSEY4f5CH+ArfXLZQ5Me40/eBFBGKCGuaISL28+5D8aerCP2y/+E5pKKI3v6IkLiMiIAAKBFF9HFPGjvHnJPqumGXUONQoTwc2Wmc7AI75QlH7ws44oZjbx99L6wua4FFaAbSk5Ul+XdDG+SqpQVVlCmUuI/u/UNBDY7bu+16oVFDHXWuVFc9vPDVFc4cXgN1et6Z26E7nVNSjiSmf2lHkhQS4O6LtqlAMo2AKRGFlivkf9xgcs3lR5BzABoCORQ54n6gTARyt8Gg8nObBM0DEdyIlotoRPT9aHoIyFQEMgkoVC6nR8CIeTAXYg6ezxFZMUK5nyvMmyhylB51mWpIQxNpg2ipV4SIPp+ockoa52FKWZm5GpHluGlEUiKdBzjuvD0kBTKBHj/LGWdT5VrUoDcdUFhhzwov4An9m+ub7Ih6rWx8hoVW1CUCyzOLJ3fWE+6UFTmw5JcCQwSazv3wy0UM57ocCyhRWpJ6qOgbJXRLiNIPAT8UYbhvMnEgx0HKSrTJ7Qr61PHsdNUopUoRSVHqMwWR5LYHvBSki/ZU7tz6i1OJPuJ7cBshRYTKP8qH4fQAmcq51BHZwqQKUQT86OsJ+n4EGQhI2qcrKWb/1MdKeeIDhUlCMvVYGCJEUPIQaKgbETGajPtev0f0ZQQ1Sr8QL86co/GO3bPjI+zgWybMqMf8coROmd3pFN3e4ZPLoJvf2mEDqa8nIpRyKihl0S/yqqpSzlkibr6QE8FxWxvRl4d1yxXR50UcoArJPIWS5oIVziXplH56zvM+m+JBA+dBkmuPQ0IjxgFOKSuDoGsiJQYky9+g6oWJKlD7J3NBzTftemVR82iGdGWKA6+QG+FyNY7cTr2PT9Sgz6gnjaqmVsWOpmka1Y3j86jkiVCRX5y9HX3V85IHMlLJz0yUsR0hh6B5IW4zhBMh9SQgoXsKFj8M96Tk80c4Sg/HrMExpmPGuiUSQaavORoRigAK+ZpHkAgl7oC5IOIiFXNwWkeFIGPAQGAM18gwLaxQRMjzLJe6+jQc+H39AX+E5eS0yCsY5KOnKfGMpawSyoodJXo/t1KSBfbmzZvy6dbK8kp5lr3OGmTN1Hqt8yK6b5Er9c9EhkjROsT3E5bzgVG0lbilWyrykXyLQzBKhm/ONDUcB6GQL9EfQ0QSvAEBdR8WJ04/9ems5DgwLfmUTwMihQq/9G0iDlgbIihtoBMiDdRxQ4eG6LkQrhKPCEUkcScdPSCwNQIm8dgDjDHPVCFfigiFCLObIwEPOA/khP3QiEBw74oipXIP5paIycHDYToiiIAg34AoImBKQV+RUAmU6+cEI8sYtjhhp41xHB23rKl5IzXP3tJaC89lPelg5NL30ky+9QsBlTH5+ntf+n7uESH/EzTNFITENdxUgtNGSdzxZrPuKHRvAqh0/UehN/juVQYFIkKJyREMYgTxSIogB/ihiICXslJOhZ+QTTnLDr0cZfkbtp0ytMLxGnXTqGKXve/3RJta5TvXAWo9ybI45MAhW+cI84OjMwXfUyLUzqHDXmFXl8gjXtLkB7ycsQ/+SIvNpHtK2wQsO4K07iV4kTNcznQe5hXcrUIGlUmsI3G3ega5gBqQ216WuRNuq+CtzQz6bISIG06bziMiKebBuO5Lz/Io7fFVKBWqfSFIjUBE84iS0B1DUJesG5pSJmrbKG1eCupNSthXEMRBRCiDRH4u6PmJPO82m2ZSHG+Q1nxgmgRpA3Lo5Q2m8/fQlb+8eOXKZS3yjJ44eUIpO7dTMN/6WD/zjlRIRtHbESnXLDJLmWMUxuxm7dQCaVnEWxbscnzrfHgYINEPGuMaAumIUERIXPPwY9baqYCIUKRMezI09QjzHM+Fn7JppZyrIT1S+CnBG9KsO72upIA/D0VgR0CSpJADro3dKPe5Rne8qMBREUE0IhQxQKEUiXtPS9zpQyCkRDnTYH5EDDpMFUVPcrtBBDqBFLo12Djj1pwZx8VADOUjHItZdmnPLDUfsd49dIxHh7OWP+zD7tsXaI1SqPP4s+NvmQOJ/s2MC9NP091d9Tt5F+znYV8nSkpJl5+DJwBadVtoFtIs5gI0TqYagtOGjb8jhjJ3IjSUVxTdDcaHap4m7DMCari60rnY5/hBRCB1GIbyEXv5sLjQzoSpq6YsMomJn7J5WZmHJCd2zLnmKH5Bk2aBo/IF1dVETQY1MM+o+7wGWvKRqXOjCieeUqWMrmQ4PgK9ghelzkGGvAQ/F1RKOc8QxA0xYUQ73PYI2sPccJ8lGKSk0P5AOm5h7hfZnwqSLFTodTfPQ55wBhJ3vlBgwwS9LXpNEaGIO0B9vkv4wfBccPwgkLLkbeGyd8JBvbdLlzqPsF+FnyFGgiYpUqEh6L0gqGmACO5ia4jY40fETGPEfr5Ciog7AilkksR4h7W5jObKeTEe0hA5kCvbUwAzKJeU4SVl5vbCwqIS89dzSuRrCAF1GXmqEPc18sw3/EN8e7QT5ujShQv6xMc/pg9+8Iv04MMPyD/8hieSXNimq5jPTYowU0PooB08yVxDhN4uIsPVQY0iNMTpDs2gkku2NfDMWIZ6OoO4oAX0VeEVsV7O/MJDrkWPNQV9Y3RChrLOVykrRaZBEQrL5AoGaeIwuIiHkSXkYXBlUCnCNCMfMwTlDAU85EOJqBEq/+BHEAMMnkwQUfkpShJBeTu1AoUydRhJe/+C+DyUQpEB1HGF2ygIPOIhqaANqiSvY9iAbglmjrglc8aIQA/o6FszI8KEOtBtXhlsHG0Ae2pTw3nz4EXGyUDepgc+zXHPRWs0ErpTzpruTtUCehLjRV2GJUrSalwT7hCraAIqpUHqdjQYW0NKKOrBXZ+x8JmoOCIUsQfbkFNWpJ6XeEBSSjIqnGpTVfLRtuMpZ1WgNo8yFQ9QTdq8XJEHrxlQw59HJm0ZU8s7zzRVWQESOlNGBzRcP/GeJqWcFEAgkRch2gAUs38iRJCeB7m++jKhFEmfk4GH4G7axeNyqJj5xqGZvyzM2F8LyUihEWNmSQf8ATP+kI7YnxejwFtEI3qNZT5iX86VPKcjmKMpy/Os5CE3xp1OOSuT3yMpOw18FD7hhMsvUMXhvgk7PQUiQk8//bTOnj2rD33oQ1paWlbLDsp5o2qPc8fiO6aPohF9W4/KP8i3uFEWYxcdEOFIL53m4j3niDtypU9NU+r7NWVFzOmCHxFKOSmNcWT8jKeEnC9ogAw/Z8YgIwvMo6iEjFHSyDluRH/zvciUfApEkANcR0SwnoCUlSgbkRSmBWM8SREqARopyXDaNGIuj3hEKFkGGhEUDXEDKiEiSMZcnGjhJSL3dpU5R5GwveggeuR1uEwn890XPoEpL41osHWhwMGS6Ey64U95S5aFq4gA5DFZih3ImX+/sB3Gvl9Ns+LD4JojbMBhSGRnYNrn32IUxgZMA/KWXhFB3T1upzhiv0xEn46IUiwUs84mKsFPkeGxYAXwpI2kGAY/56ScAA9JxW67riZqvJtngfMPtVU45XnUyIxp5+eUlVIFMnqyEvqMiFDOWeF6QE+x3twAABAASURBVIIfKWFOUoqQFErKvKnCI64hRDivT4xlI0IRUZgpkCceEfK/wuQWEdyliJ7qNiEiilzEHj04X25T/C3PuqVu5tnBSsriDb/rgqeHN/AODhjlrKO8HiMz8u6G3qP4LSpD/Bv60WMzImKOz7ibH9HzDiqJuJUf0fMiQp4vGWow+norQkQUNRGmRqKe7NbAT/RxIu60McSDOBA5RkQ/Dnbm7v/icBkTxxkd3U9IFFq/uaaf/ImfkJ+f3/ybf7NSoh5M9NC3DLKPrCG8Nxw9evM2RFAYvfdyjUVcp0hYQ4Ia83pCQb/5HjoYLGuurQy5ZQmz6Rn6SJTTwBOVdMC8FMgFMeqKCPU6eqpSRhL8iOjzbkOFHhFcP+TQKyIUwbgqKYAOhAjnD0jIkB5FgvQYt92JdESMrDvSiKBOxAoNIlKk2I8IHRncsBEWQjTQGJGckucJvV3i5suyJcX07sgpkMq85WVRvBxGRJEgq8wvpArNKcvt6yyHSEQobGskRRAHilL0vm4Re4XTfWn4rCp0q7Ge/5zcaMS8RJlcdLQHIKARIcdzTsrsoL0bN1LOyjNUcl4if0Se5fVyyeXzEEcugMtk+MlIaahnkMnQulLK0AEpZSXkInqbHB8REYroobkAR27THOvzLupn0QdnUyJtJMY98Xx6oU8lzrPo57GPD/mj3H4ayPAQhyivEu+Iv9UdGooyZhHEyoMPdXyEeUB3CrS3GGp6J9n7yQ8pMycz8zMl5iZ9l3JSYFuPfk57/qUEP5JomOxYRTozvyOC1sa+2t2n47Pp+L7Mg4mh6JRvlP/q//hX+mc/+RP6qt/0m/SOp97RSw75feLu7xHzBelAkhHc7kKFbaZELzlXxjzDfWAZt9G0F+zv/csEcVdFWcsbnqMutx99fyqHrCfo08jmJUXOIMEPqOPA+cB9X+pmnARKPPr57LQCfZjgevcBGdczAzKWFXxHb4eDIk5HcOdyuYhQxAFgW4J3ENEXUPCvXCnMkWxsHzv6jszoaN3X82V6/v6iljG8+y7O20fs2JTpZ/sB55USg96ZEXh157mM8/2C4O/l5vV1UoCMiMF24vd7RYQiQkl3EXoDqJyrGHILhcFlVcHtMMD+tF0RURoTcXsqD7pR5DQrQ4SrL6uQjOAWyEZESfsW4TjggYhUKZIfkKwUydKKiBkKZ0jDVFjWcnNIslQmGwqfiGYhHAsFMgkET5BR4mF+6GCICEUA9YAcFOnTIUXEPui2wYM7IKDzmE2I2yoYMoO5DnQ7WJQ60NuVZd9L/yHgYbHkiIhQRJSk56thB94JHlchzqcfBTr61Hlhyth0wPyjYFmXkRUZ1imaYxBHpTrid3dRwDr2oZ8DgT2FLYIVGoN4RCgCaIDj9wA0viXXUHuxoiiMchcMOUQE0R5EFBESz1IBcS9s2S+z7nMXMOAriEDdZGJ3vqwT+RbJM+fO6Af+zt9RROj3/L7fq7qZMHvImF1FOak701BSi/f0FOsR/UmYn1HypGDgU4/5eJfYjfX8KHKJ3FCUcsFxKzMahZ1CGnhEJKcBWcyhwZE6PywXanEg/it3nRzgQQJ5kT+/9jjfMN+ICJmaZ8jJ0mdmhyL2IEJEcOeCRMSQn2AYUWyjW7BHKv3jBIqDthoyjUw594OQL5lSEEef6YiOdNDGcBkghcLpecAPIGQPAmkpfGEXHefn/SA0HzBlzMewWc7I62A63rcrUJ0K6Hq+eTPD/BeBuqAhSZ5YHfEOnYF9iTY73rJb8AbcccEXGoL2FB3kFf5QbjqmhST+JCFHtFy2wyiJu7hZ1sCyu5BGBLtprgCdp3mYhwA5vhvza73j5r1d4Hb0tkRPfCdKHztGy0iUmEo8ok+bRIQiggy6bR+VBJsMjaEkx8SMmruHEvOtFCbCZdHRxlIFeXEILGdEhMhWRE8FGRElolvCjB+3ZB3O8CAaZYxt3RzMNw4veQjXld4OLjLo9+w/ChY7DFYN35PbP5QymuwZy4pcesQiBa4GgRKnzO1pR1lDUDHpO9+ImxJFD0wiY5roodettUSEIgLpKJQ78b3L6REK+PcDir1l18H6rRheYNwMbk8IjtTfNAv+3NTUtVLunyM/e4iqo8zYe6YjZgUPRJzfMj82t7f0g//gH+hnfvZn9R/+tt+m93/RFxVJz4ESKQa4hjugI3+AF2ADo1QoOqIs0CIgx72/9uK2Z3+dlnB+D9tq/yfaKfW8DjoPked0yXccsU79zHKeSItbR54MHIFAJzK4TAq4zWQsZxT7EXIcBE5II08hzaEj2YMnp8S5zecTd1v6evtx3Fdeg83Iibrk4uXmiIGA00FZ00MQ5lHW9CBcuiDKXe53O2R1pA3IwavIMJhFbsjsnGYOOdlBDcfVN14eM9kOEAa67fDtuO2QnT/lVKjw6BBUaC8E0VDQRkMKCVimsyzvCFSvEjdTfXDUKDYgr33QkeHIb+aHl6AlZPQm6UAV81y9rcMwTjP7Z8a6CSSi5BDhigj5rSk8ICLHtPAcZ6L3XTLOXIn8EUF8D718xDxNCmTSjJckHkyVNHGFZmEual5EKCKkcnHTIcFs4Ml7EEV6tL0k7vLmMgVF8V4hknuJt0fMzjy1u0qdMVXilTr5z3mSjsKHx9OU26kM5x1EDPKp3VEm7vxAPijnuCH47XSXRvN0HvFi0yJveLHwWOxNGIrNXXv5e8yIUET0DPq+yJSnvWfdcrdMWSyoaaTz8uRrHrcoMIP6xgflIHX2gIiY2RYRTN80Q2bnnQycRiTmcxiWyaoqnDl5gt/nhUJ9cHUlYYbRs2f35DLU1dGn29vb+hf/4qf1t/7m9+tDH/pV+v1/4PdrMmFXTl5HmyHqF0uK0+YxTpZuBQIWcwZ0/mrhGRDYsQ8dxhZ0sIlrgGVdZlzo9/jDumF5wDUbjjHS85ATgbYKnRHuvyzRb50CVlIQN7ogrb206CNFKjIzap4RyJIXLpuzOuKdUqGRKsn8gqSIHq6vVT9rHRf8hIwUmoXYi0cEOcAUWWJFLIKYYTuQUGd2cLsVXcmH7wsdotw+iIwOQGOARhkFxs6h1EDafOLdDPQxifkx8riRLY/dbP7wHJmHKBqsJ8m78N3dKbSTZUWOSv3kYVcndNOvwvYApgrKEo8BHXJTdLv+MjdLJyMDv+gznYfIm4fzhnQKZaIDSgWhiJBDIjeijzsthYpjSwzwQbgs+WFKmYhQxBxEHIgQQfw2QEQRd5AJ3VEmIg6VSSN/aANCiiGeCg2ZGpHQYURSYqJnJr/5KWel2JMzL6esEUE8RVbBGE/WMQ/nJ8XIH+VNKRNBXoRUrlBKfRoNbDKTREYAOYRvPTqIx7hQ4uWQuiPF5YenLHKk5yliioh9MG8eHYUL0FPKko4YymigpOfL3Cke0Zfbk+vTEbHHutsYRSJCESGPTXmUQsxwqcaRVzjaOnWaJKnSVHb0FY69jla18w4gk5eLE99VhcNuipxlW8obnWr6gBNjVTlKvVStUB/oJnJZU/okfDjoELao5AwZR5FRkekIZANNBtG7vsq4UWehjP18waIL08qYktdTSwS3o6BihQhBzPM/wj2OooDJ5bpEXgFH0PKkVJJAVTWyQw/iTkeEBCJCZeygEQFrDxpCxwrbspJ6R/Sv//W/1p/7c39OTz75pP7Mn/4OPfH4EzwbUlNeFvqfOUm5Qk9fb4cN7bB43kol1OLkaQdyljWkJKpUyw6so3m3lqOlrY0LbiH/E3dRTrS7sy7SOVUynNeRLnzyipxl5zGWc35kJRCRFBHyv66zrW2xyXa1GD41sLGdHeGG0rCOiNBRCBEFuszHaplHFpQ7Op3uYf17cPuNtnXf0B/YRzeWmbxLfbskpqYDWvrDmBZ+K+fNw7owh3qtz3VDKdPzJOdLIYGu1OkY7dd+mBvwFEmCxhxE2T0kJfrfsFw/F0MaZFyv+7iAPpOSdrZ3sbsdyvHSgx3uW7ej5YV+d3dH2zvIUDgoE8wz29EyZjs4+V3GYopc6QNkpnTItO3KmJFU38+dNNjgOvu4jg7oLraPlLKhxJ32VXWlGSriA2poBAI4mor4iEihiEMwz3d8HkFl8+m7ibuO28mhE0MUt5M5mBeD3aL5YxyaQMSQVyj2FhrKDJJ/0CFXWe6TikXCP4U7omka1XWjxrSp1dTEDdLNHOr5vLqXsY7GMjU6oHWzRw/qcXnL90Curqm3VsXYFB52VTNU8Gtl8mY85J02ep5l9pDSXpsjQhHzcN4ckvP6tBQ6GCJCEfeJonso6/hhCNc9yLieUcZxkEjbpt2tLa1du6qN61d18yq4fEk3Lp/XzUvntX75otavXNCNi+d07dwbunrudV0Z4Pg14jcvnUPmojauXiplLr3xqi68/oouvvGKLp15VZfeeF0Xzp7R+vXrPE6dUnQ8oK06ljg/orPnDXv8a4g5Z2SSwsYVdIqII5Hm2um4YR3V+MyyeOSU5bE7CMt4XpgajhuN51rNvAFOe145vyLdkLcHZDx/xrpMy/wa5wz58HodDbvhBU0WFrQwgRoLk/J/DiyYBxYXF+T/l2B5eVlLS4vK9IUXs9IN3Dpw1GW5iL6fLOOFcDqd6sd//Mf1bd/2bbp44aL+wB/4A3rv+94nBgD9S8WWCTv0iW0BvV2jTYvYdisWFxc1jwXSBdjvdhRdfIufgIZn1ajrhmd/wjd6+qP0z/DcMTZeL2r6qGnqoV8msk3NUHakdV2XZ3kfpczh6Ya6JuhxXy/Rjh6LC8vYvgQWZZsXF5e0tLg8g/MXJku9Hdjv/jBvaXFFy0urWllZ1dLyCuWXSxn3w5J1MFZLjJnHbWV1BbkVLS0tIbeoRdMFKP20CF0Y+mkfHfp+Hw+5vh8m9F2zHzVpgz6q6U+vVylnRUqHzvNx3ueUy5wa04fRiCg6RtnMGHltN1xX6W/XS/3VMPfdD5NJw/hgF7Rx32F/6cuFJS3TZysr7pPl0ifus0XPdfcN/bdQxmVRC/TPIv1kakzolxFNPSljWuqvPRdIw6uqhnV8HjXp8fm7laac+07oaaWca2Ua6c7LOSmTnxIyqaIjMki3IKeknJJSznI5ITuPCPiirCn65/MOxoOyYRlsOJg3pi2TyA8w8g6l1McSy+LKm6SSBCKSwijxrIRM0L7CIy7HganRRaJYVqaulKHkZWx0uWayqAlY8KAtLWuBh6dh0CYM2iJY4EEocByZCVhAppRhIlhugvwC8UX0LDHAxrJ5LESLZdIwEXgIJ82iPJGMmkllNEy8pploHPRcJr/Hz6iUR5uhxWbyEzA/08dGoj09aGbqkaD+X6VMDY1eaZ7Sm+anSCqgTJEN1tMjIPguZkSEIg6BzEsK9IayDoXzhrIIyCHC5aLYksmvJN28fFmvPveMPv7vPqJ/93P/Rj//sz+j//On/rl++p/+r/rnP/Yj+uf/5Ef1Uz/2o/qnP/xD+tH/5Qf1Iz/493v8gx/Uj8NCRfqnAAAQAElEQVT7iR/9Uf3kP/kR/eSP/jCyP6J/8o/+Afx/rH/2Iz+sn/yRH9E/hf7IP/qH+pmf+Gd66ZPPaOPGTRpPxb5w7BG9TU6W7WIQMz9JZBUIxx8RJe4+J0rc6QGppwqXCUX0SHR24gXTiJwUzM0R5qWcVSiLUmaBqOpGFQtEhhopV+TXSsyDAuaF58YeyMcRJcuNQFfJL2XILxQdLjvI1OhvqKcGrq9ijtbM5aaZaFLQqEZeBO8m7agLFHBSD3Z9MUMo8y9a8ltpl93SxtqG/uEP/kP9mT/1Z/TCM8/D7PTspz4l/xlX8VaQ0BVKLqUcmTZWcpsr6jetoQdh+24Bbejbgs11Q/81fZ9hf64a9aiL/lT6oirxnGpl0uV5REdfb63aOihbkVflRuZXjSl5k0YN8RpaQHzSTLRQL2hx7o9QTYj3jnixOI+FYW1ZXsYhAzvm5SWcC2vNovO8hoAl1ifL7MdyccxLOJ6l5SW53MrKMRw2WAazOLpx9stLq1peRvfKspZx7MvUs8h6tsD6ZSyWOpewa0l2WAfh/JE3Ya2bYFcNrWlTTT/1aEo/lf7LOKwC+od+Sykrk75fpFTJyPR/th70OW247qpq1I9NrYr63C8TXkorxsF2Nti6QD8uFixqdXVVqzjyFeD4ivto2X10TMeOHacfV8EyfWYs0dfLpW96P7CkBr0N4+u6a9ddU7/Bc1YNyDzHe6iU4Wee+1zaUCvP0aRDQyhiP2Bw7edF9GkyuEJe1CN6XsStVAo6Myni1ryInkdmkUlDOqLnR+xRy0Qk6tvjRRwWp650AJRz2R4hUS5FhszJ7ZOBX9KBDEBfyrl0aoJvBHSEJ1yJIxcDEtQwX9SXKe/0UYgI5ZRl3fMyMasHO5AZ05aJlBSzfOI6AOeJcobjpXxIpEUoOgZeRChiDymFnH8YdCBQjLLUHYfjoI6Ivp55fgxl53lHxilf+okyhaYky25tb+nazetlgd/d2VbHt9VuY0tba+vaurGmnY1NTdm5O20nvHkT3voGfLC+CV2nzJZiulPoFH2TnDRJlRrGJuM0WhzLDrKvPvu8/vX//i/1/NNPa/vmDSWO5DNOOnOUn7uWb+14IdIHuqokI0IRgD6OgM5BodKWiFDEgEGuFPat8N3XQz5phO3TnKso91tvEaEIw2WBAqH9CHgR3GdALgzzTAcgpwFdoSLEHIiOVzdG5E30XmJWbo5FNKgvMaZ2/C3HllcuX9Ff+s6/pD/7Z/8sudIf+cP/ld751Dv1g//LP9AP/9APaZtxKhlH3qLU6939QUjzNjuuITjeI7DHkPr0PI0hLyIUYfRzMQb+KEuOIkISgAbt00AdN9zmBM80ImTaIyM69HtAFf0/ZMLp2wLZo/KFrpLXyyTm+B728jTUIwVXKGIPMCSFdA+ICEXsYa+sCFEQ0VPbE8XG0Z57paGIEX3ZRN8bESN/j3o9IVXK9DIJe0Q6KcQ4gJShlBUcOYSUUoCsFOQhE5EUETOI4MegzD/iEc5DxrKGywEJHjRmcFqKCDBSx3skHdxtaT4kEjEAwhURKLoVMKXgOiRfNE7wCyRI3BZyQD7iaDkFQrfJjwhFAN0ZaNovFVJEzCBCKJE24KuHjgxBzkHAut3FTkTUIXQbZaAZ8Z4S0e1DkI3JMoqaBOMgLAS77IRQbEpydkX0Agf5Us/XGGyOMabvi/aFIkIR0SeGe0TcwhuybiXIKgb2SEn6B6PWbt5k4cZQvlW1u7t8A9vWFk58l3jFm7n/1OI6zn1nZ4cS4vvYVFO+gXXI55RU5cSGGqWosC+ueVtf8Js6ZWvekBfYPS03tYIyl8+c1S/83M/p+U98UmtXr6rd2lDDLryheI4WE61kqmIuNy7i8JDBrakA2YiAvwcyZmmFU/thFkX2M/eligScKMWD2OGXcwKZHiJ2K1RCLxElfsttXE/2ZVj2TthXoCQSY+Cx2djc1M21m/qZn/kZfeM3fqP+7t/9u/rSL/tSfe/3fq/+5H/zJ/Wt//W36tSJk/qeD3+P/tE//Efa4KUs44w0PgjY1A3Qoe0KyXxk9q2Hh6Utd0cwb6g7wJH67qjDNiWmBXS2NpA+tJyGMMgWeeL7ZAcRE+cb+/It78wBzp+BvLEvDpTpSHe0s0eoT8/Jj+XulaJX91rmDvKBnUfh1rrc1wNKPwxtQoewbVaV4/D6dif1/WBKXwxF9vLgIat90BAC6vpMDZK3XPBHW4oO0tSvggRnTBeGE5oLThtzrPuMjo2/z+Jvj2L30AgPoEb5kR7RCst2rMiFMiT9hPDAGzzPlOuAkDEiArIfMJCIglAUqgO0+A0dHjqKuA7/VGaBnOplI0IR0SeOuFt6xBEibwl7rGOkVhoKE+49daJrO01x2u7Bju+r21ub2tzcUF3XeuD0afmIbxPeDRz++ga7cWRb2pxw0j5aW15d1QLHjxO+fy1wfLjEd8MVjh39TWzCsXHFEXSDrgqn0bVTdt+dWpzO2Vde1usvPKezr76sy3xP37x5TWp3lHhBsC2iDtuHsRIvuaVbDxuYKFJv0a1XNt9ntyq2zJ3Ql7KeWTt61uxe5hGN6mVG9p30On+U7WlLf23Snx30heefYzf+nfqjf+wb9eyzz+g/+z3/mT78Nz6s3/Ab/gNVVa2v+sqv0p/4E/81R5vH9D3f8z36iZ/8CXbo24qIoqybGeP04ejE6CBvKuJvBp31GHejp8OeAaXuIS5TOZBvPWURH5wEacseCtdr6DayzgelDtdzGKhDd8Ch9VOm8NHfHcCd9O3L74Z2o28f/9OY7g7aO/T5fP0R2DWHfq0e+7p/KjodpMytMh6WI3PfhT7yVNolgtPGvGN3mqxyOX4wzzxZy1B1WVAcLyW4BfjC9enuAff4iJYBnYEJ48+EHcMw5u+jrFAdR7gjgnR4+2gezitYBO1A5mFeRp+xb7pRl3XbmZU/ToGM222e6T5ZdeploDL63F5OtOBoWNIleri2Vi1H0kaH7T24Y7sX84427QP17dcxbyHl3PZSRmrpA7blclO8w1vk+9yJEyf00EMPaZHvg9a/Sz2iMxLfoIyMI8846QnfGiscdeCoI/HGC8/fzaqmLs5jUr51Tco3r9Vjq3rHO57SF3/xB/Ql4PTJ41q/cU3nXn9VLzz7KT33yaf1+ksvapPv6bHbUl1SBCNlO0t7NAuhUH9BNYQOehTIKhf5LtGjvwtFHfV0UN0S9mT6LKf7WAcxIHNXh6XzXKfnsofoKDHSgX1n4r4wGA87b8Njdv36Nf3Pf/9/1jf+0W/Q3/k7P6APfOCL9Jf/yl/miP07dPqB01pbW1PF2Czy0vXbvvZr9Ue+/us1ZQ587/d9r/73n/0Z5lZXEEH7bBR1EDu0R2xkEUHAz91h6Miz3O1gHc43tfxhesxzvuXmYfXzEJZaxz6Yd1uIsYo7wDKAfukOYqabfBmjLuI2Dp7JPhzSGLNuAYW6eaDr7XDNbMKY0Waih1xB7wT8txqoPPRKQ6fP1wdPxjyvj5s7qHEzhmghFiiRL9w+XT3gWcT06NXT/+5yHi4ZKok+i0eTUSXewe2ITkE7YKqO77rTnS3tspPZ3VjXzvqaNq9f18a1qzOsX70i/2T3Jt90d9iJdrs76tpddd0ubnRXHbvLjoWwY8FDMXVx2YRSN3Uh1fOpH55Nnzn1Iof8cDl5GFy+lEFXO2CKM+8xcLChZVE3bMsM1NlimzHjkXaVxSLiszLITtFhOTpMbIC1wG7aP5HrnbnlIycFjroAZx4GvGrSaMJuvMH5NwuLxJfknbl36bV/UAdH7vTS0go7weN6kJeDx558XI88/qhWTxzXhPK1v6NR/w4nAVcuXdRrL7ykT370o3r1hRe0dvVaedHI1BU2jgakIAacjAiZaghuw1HAU8nwe3iP6D8LFAX9IjyomSMHZbxbiLn8PhoMcLijSBZSEo4ZMLmCesK7FyVSgG+DHTwS93R1SNuBe2y3tre1ubWln/7pn9Y3f/M36b//7/87Xbt2Td/8x79Z/+P/+F366q/+KvnoPbAn0Yeubpe5O2X8f+fv/E/0n/8X/4XOX7ig7/7u79a/+4VfQDMXeQIUoX80g4ZQ6p+L29keBrpkkNojo84ZJyTrc9r0MD3mOc8y+0AFQX+OEI2z3Dx0aKDScQwKddpgTNBxaBGY83r7OHPGY7gPtIc52Zk36Brtm1H4ge0a6i5R9B+8+jrQR4bjFCP2mb1sx4h5S0aeqYqhSUEf9G3kmSE+9kkn+u0Q9OVCIu9o6K7CUXXM85NYVHt0d6X0C0JvYQ9ExzAbvbMMHFvgXA3haKOkW2XkEk7OP0wlnPAUJ7G1dqPsAK/iLC6ceUNnX3tZb7z6os688hJHvC/p3KsvyUe+M7z6is7Cc/4br7yoi2df1wZHwBs3rhfnL46ZszqOi1tVOCLXF9S5Nzc6Gm5AyjUfl/wAG85yjuH4HWFB446CewJjPea0YvcF5lV0HLF3LPB2gkEPJ3bcPo6tcnYRmV/kE7nwYnDq3pU3k8lwvL6ohu/jIxZw7hPSNc7aMqvHj+k0x/Xe7TcLEyyQWr9UMT7+Ph/YMN3aluE+vnTujJ79xNP6+C/9Irv21+UfqMuJ/g7hXDoA1acvUINa6prvu8Nqc75xWJ5KKzs5v+AQIfNLPYfk3ZGFw33ppZf0F/7CX9Af+6PfWL6R/9pf++v04Q9/t77pm/6YHn/8MflTSWUnfkDZrv9oD+NoZ/51//Hv0Mfp67/61/6qXnrxpTLeRZz2m5bxpy7HZyDPtjNdfM0wy7+HiPWUPkDnPRS7K9FRt/XfFmg7LN/lRyDyabvGOubpp62yt0ixbZ1X5XTBHDMiFNHDbK8dMBz9jANnfhsbeEuUobiN0Odz1sF+cXrEnfvFi4qlQq0SjtvONOHMWemV+M463d5Uu72hnc01ba5d042rl3T5wjmdf+M1XTz3RqFv2Hm/8WpJXyHv6qXzunb5QpG9ce2SCq5e1HV4xuXzZ3T+zGvsEp/T07/wEb38/KeKk7964Q1toH9n/aZK/dgR3Q4jz+KNU++Abb0Txsnf3UnwTeTHoLxjQeZSx8uH41Zp2mHrtDjzqcoObhgSF+soYCQW/iUc9BK77/JrgQtLWl5aln/ArWkaeedsOL6AzAQnbzQ1zp706sqqFtnBW4+smMqjxd35eJ/j9G5nV9qh/t1tiW/z/p6+fvWq3njpRX30I/9Wn/jYR3Xj+iW15Hf0NY2gMEqKMhQxJ1Rg3v3B/RQKiWeYu3h3KC8Nh2uzRJDfQy6nw0PQ3oLDswduQEcQPexiLCKifN8+e+6cvv9v/S39oT/0h/T3/t7f07ve9W79xb/4F/Vd3/Vd8n9nusvL5hY79vFk5aA612STT506Jf+Q3G/9Lb9VH/n5j5Rj+ddf4+WJcfG4l3IIUy1RGkJ/h0G0tOkQiuBn5sIWuVEFuvswK3d4kfl2Hi4xx/UDPZc8RMuK7AAAEABJREFUPEqHHrBxvo4xfnjZtw/Xdqq0Y2zPPNW9haLMA2HcW9H7lb69M79frZ8P5RjnjhXhIDSbDO7acSC7nuvFC3hRMVp2E9Mddm8cLdpxb2/e1NYaR+M3LuvGFRzxpQu6dBan/dqrOvvKKziCF3Tm5Rd0EWd88czruk7+Ls43cPqBU/ALgJF5MUg4CP/VsgwNdvl20B1H8e3WhqYba9pev6FtdveXz5/VmZde0Mt8333luU/pHDv8a5cvaZOjei+grct6Yhbo0NDBnQfJX77L/Ult7k9IuVp4LYt3i5M3I4LBIrInE8Vpr6yu6hiwY15ZWdGKf3d2uXfoxXHj1L2jz7lSRCinXL6T+/dl7VQk3IAbLgJ14jXVTVsOT3a04zFlbHfYne+CzbXrjO01cFXXeHF6+qM/r4999Bd52bpCsVEJem5zHZXV4YzcNmNepm/1yNmfGrl71Pnz2Mu5v9iddXl8/ENuH/nIR/Qd3/Ed+s7v/M5S1Td8wzeUH2T7Xb/rP9UqY1KYd3mbMu7Hjh3TH/+Wb9Fv/L/8Rv3UT/2U/vbf/tsqv4M+6IgIJR+T0u1l2PR2Du7Ht7N9b842z1njzWl5q0u7z+dxP/qZXDyXPNz3U/i+yuBxbmN0WcBHo+5L/6evEE+hJ8FtUTrzfkwI8bzvgxTaC8Q7FnIYnejCLjNmud/VwEvI+veQNSUXO7U7VcvCPt3e0jbfq3c4Jl/neHv92nX5O7Zx+dxZneP4++zLL+oCR+Ln2XGfe/VlnSN+4fXXde38OW3w7XB3fV1il5JZtJJRHHfL8bh6uP5Otgp7iNgGnFrGjsTRb/ACEexag+Ng8RLQrW/IOm9evqJLb5zlpeFVvfL883qVHeSFs2e1dv1mcU5JuddJnwZ1eGpAZhfdIWPGIELtmofol0AoCiVFZgQpkCTsBZQgKaNjZzoDu23vXoN8OlumnJJDVexKLqA+dMh2tHdIQajI5agkcirftRf4/r2ytKLjx0/oGEfmK8srWjXYcU+aiWocuH9SPSjqY3M7CTufyaRWU1dKYStauR5DtGtKP/fxVn5Js6Nau3lD1/mccZOXtJs3L+vm9Yu8qJ3TOqcoL3/8E/rkxz+u9bU1FfNdGdYednXa+zfmjxxRt4RBwibaHR5n7CYqs306QY4kOgBGESflK7gZoq/n0XHMMMo5P0gEZQ1BDaroq9YQYMSIgTVP/ILUMjZbnFTkHLrIy+jf+BvfrT/O9/Bf+sVf0G//7V+nv/k3/yd9/df/V3r0sUdK0SkvR4HjPYiSKXoAfR3PANUWFhzZxieffEJ/8tv+pL7sy75MP/RDP6Qf/MEfpJ/XteXdfVVryjOQ6PSEtAp0aAi4Y5tcxwjY5aJbZJSEbwiM8rellgVB3fOAte8K2ue5PjIP19nx7LTAVGg0hjjGBUgDHHeuUeqFv8fTLEQn9AF1Pe2IAyFfiKQ96l53Cia1BzKCHoT58/D87JCzOE8SM7CbwbwCfXrDwT6ITvvaW9K6NRQ+sqUTxuwgMsugf0hbBO6bvlB1Rx1JdGYPHRJsinFI1meYVazy7U64bzvdffOYV9TzE7NxBi+gOFc7WiNwuP5DJZs3bmj92lV20RflY3DvtM+88jLftl/WG9Czw3fsM+yIL/Lt+8qFC7rGd/A1HPc2i/zuBkftLEBCt+uqvAC1EmutEs4jUa9fHBL9kBjLxBOACLEYIAkZ7xj9K1odLxYCLTvHdntHYb3k455UsWhOt3Z05dIlvcK3xpeefVavvPAC3+N5mbh8kReRdSUWl8wMNu0heNI4hwuVqFtI7Ye54Rxs1RACakD2rqLEQneLvaJ9jEWBvumKBXCowH2ScOR1XePMJxyRL5a/yLSC8z62ekwr7MzLr52R737c2twqPy29zgnFBi9gduZNU8u/X57Q19EPU/rRtGMetKBQ6t3e2ZF/iGuNstev39A1Xtxu4NRv3rzOy9EVbdy4qi3iG1ev6flnPqUX6WPv5F2+7zFsPuxyd8zznQYuR/W8WOxlYiIJMrnfVmfJn78dFre2YIx7yGM4g2YhiI0gesvlvtylb6oq61/8i39RfsDt+77ve/XEE4/pz/zZ79Cf//N/Tu9973s4/agpy+jRqOTOntV1q3akGGW305AikOFyn7z3fe8tO/73f9H7y++g/+Mf+sfyC9n6BvOYuV6mmSTEdbswn8/jJeMoecveDebLBwqNeZ7jox71TTOrYOTfPY0ydmVtoC6VFocEjREzvkoI7rei51j0IFBDifHq5VSYfdztC9Ij5IASljKx/JQmupkHQRFLfhoxWgTFHlFhSNz3oANhzD/AHpJjC4akhYfofZNB5Z1Upfuu4PO4YMdCLmBnlqEVR9na3VTHTneXheIm3559DH7+tVdkZ/36y89zRA5efF7ncd6Xz+IcL5zVGt+yb/qnzMEuO+SOhc7fWcU3V7Ej8SxPDGQMcLrM+rHv4ff5MZt8jvQpId7Ki5cdkY/Mp7xgTNmZ+w+qeFGd4oxadu5FJwtnoLdMCOre3dzkO/sVnaENLz//rF567lm98fJL8rG8v6tndkM1BSrKJfog80T6xUKk3T8jhPIx3lOMph7Yzro9LHcAXdHPEj7QA9kl6f7qsMk7VFeAmfIan1OS/1hMg8Ou64aj9gUtLS6y064Lgvwp7djiBOU6DvjixYu6fPly/0dIcuYFYEkJmY66pzhtrCjNEMG8XV6M+p/G3tSNtZuyjht8yvAfPPGvUd28uda/IPCStoGj96eMm9evc9z+CzrHKYhtFXa36JkpLhH6jItqikihd3lz2+9S9NMo1vEuOmUMUunPD3/4w/qmb/p/6rnnntcf/IP/D/2lv/SX9Vv4xp3pY4+TFNI+6J5DiiTP+V/17/0qfeu3fqueeuqp8hPu/9tP/29qmd8eu5lS+vZgjWN6lClpyw0Y+Z+N1M+HcZjt5huH5d0LzzrmcS9lvyDb94DnnPxAjFDh9JmH3NMhvC+w6DO/pM1j7MeOxVY4RPlbcrujbmdTmzevsvu+pKsXzxXn/Qbftc+/8bIunXuNXfZZ3cRpb61dU7u1pnZnQ932OjviLaXptjJ6Mo7RLwUJRyIDB9vhLGSwmEdgEKPS4UQ66u84jLI94V2L88iOCEX0QLRcHfJ2DFOcgxe2HZz57s5u+Z7r+NSLGjJcsmxfSPKkyJFUiYD8Nk7oyrlznCa8pFeff06v8439Ct/at9htBm2oOCZIKAnbCzra02Kn3BZg3R1pw/wO2Y523QnUvv9iIe3Qp0FXZ0ravBmsG/QyOBDi/VGl2J0IZ2glnYJoor+8067sREgjKi/03pVv8HLlY3K/DJ04eUInOI6nsJx2f3a0UxQolLI+tt3mBMW7Pu/Ib97snbnTGxt24hu8FKxrHb1raxs49XVtbK7zpWNDm+R//GMf1TVe6oIVMBjfznD7TEe4vkNgu3pgyNyFqrnUm492qDAgd33RxciG/OtkP/dz/6b8xyh/9a/+Vb3//e/Xd33XX9cf/aN/TO9617uQ6VRVnnGhiP0g854vzzM7dI/VV3zFV+jbv/3bdfLESf31v/bX9drrr5VxtNJZexwZ4H6bwUIDAjqC6GflNdpfqNs714rSZtLOg7zpy3rmMa8wFCrXMNY6ItjEEUeIaN86fZTQXfCxCJP6u4jpkDDaYnpI9hxrXmI+Pidypyim0D2ax+2KeN2+Xf7nZd5813dzi6cXb/oXMtXu9kb5qfE3Xn1Br7Hzfv2VF9jFvsAR9Rtau3FJGzj4nc2bmuLAhcMLHH/g5BK7+DBIT3e3eC/YVDfdEV5EnRdv1ycsIC5j3wjA9xNHvhd9YYy/AaecpRSK6IGUhB4Xdbwj7kXNu/FtH6/jiOyUOvRYZpQtcXhBxMtqpVCNzhpGxpZtnM61S+f5PPCS/AdRXnr+Uzrzxqu0lxcV2mCbMKM4zaBO14sqLh+mFUvm4kTv58IWGkfJQV/pD5Jzl0U6nPy+dhV7WrkPtra2tb2zxc5tG+zIu23vCrONp/1+8ZnywuZvvA89+FD5i3F1U6tFR99vWED1JT7wdtjNbzEn/KtTa+zK19fXtU1f7+xsQ3dwZtvyC9QOL0f+brvDKcw6u/YNvqdvb9zU5Yvn9cwnntba9aucHrgxVIAt1OTEkdiTcqylyaaUwi4X2hsDp94cxkXzXrS4/m365gd+4AeK4/65n/s5fcM3fCOO/Lv0oQ99uVq+Xe/QR5a7F733Ips4TfmKf/8r9C3f8i26ydh8//d/f/l23tG/Y5v2UZR3AyCfM9fYJtNPd6P8DN6xDhti3EFwNjYH5Fy05MEvcdM7VDyTs+wh4MmZ4xKdu0pZniuesvJ63bH2dMT6Mha0hOlBmD+ugQfzbk1b+ijcKr3H+YIz3+uLW2N2CDi+AD5O7nZ3tMVicJWF9xzH5WdefVkXzr7Gjuqi1u28t9bV4qC1u82iuiuxUAkdQfkOR97ixFuoJ4AXMfM6nGTLBOm8sDCCHbIzJ1F45CDTuRzURkbszVgvVAknFImhhHbkddaHbF9mqim7f8d3sGuX3bkXT1SrgMlIEdkDW67FZjtiVCkxWWsiRkfbxbH8lO/sGxwTX7tyBUd+Rq+89KJe5pvv2TOva42j6V0WbssGpwEa6kUNdblxQI7SJvqlOwzY3h6KVrRE/R+Y6ejfAdaBfN/mjmZ0Eg3q6MeOvBabd0ubd9gFb2t7a0Nb7Ig3+RzinbQdzRa8KS8j7vcpdu/Q1pQzTvwBPfTwQ7Kj79AXEQqpoCv9y2PNuOzwYrCxiV525hvoXeMkw858h76yQ9+G7mJH1wUvDhUdEHJdu3yW2cKhr505r7h2QZdffE5X3jijLb7RB4MzBS2d183V1XVDu6ElH5myqGBY+b1ixtP91HJaYiAt96fL6YhAUfpNt0BDoEeF6UPq7kgELcDGN2jPn/7T36G/8lf+ih599FF93/d9X/lW/sADD7ITz+XnFyIS40m30E7ueuvCnqacsr76a75aX//1X1++1/vvvO8y1zvqbA25lb18Sx8azvO4i7E3ShpZ017ys+fu8ZuH54rTYwvKHBgTt6FFjq5iWt4yX0aeP/3dRsUsKzFHChT7dI0CVDM3KiO3p7a9oE/e1b2lvm4fmHfU3QWzrqClPtd6qzpzW+azn6cyWVmNxDwRJQrc+BIfy6JwjM6otezH/lTRNJO+1wge4F6LfIbkx1b/MlTvI2PvRDMLdQLBQr/DIn390kWNf4Tlkn+6/MYNTdlhicU/cALB4tBC/bDbIdrUzhMA27uWxW0enkGeSAWd/Bes2q5linRMkR6l7L4JgiJyvQNmTsq7cjyulJMigQhFBNV2lALUbadhB7WLQzN2sNfOZcoRe4RlsQtpClHWdymlYHeYUZt6xnDvcI62yW3bZTdlx7iGM7rIy81rr7ykF/1dnRecG1cuasqnBNFvanmxwamLtgkHI1rY00HpAeIWHoWZaDbT3QQAABAASURBVNEzpPwQlbRL9byA2M5d2rq5sakNjrXX+UZ9k/G6YXAEvgbWOWnYxJFv26lubZbd8za76VDogQce0MOPPCz/wNxuGdNBf+kzqaVvXYf71s5/g/lxE53G2vpNduOb2sbJb+PIvRvvaH/Gofh7/fLKijwWu8ybHepf5xPM5csXdfPaVX3io78EvSJ1nBjQV+5rN3EYIlrWX4M1faJk+s2/JeYcj73TfXYELQJ96vB7wD4MsMtVtCJQpm3hHH1zVW7v2bNn9Kf+1Lfrx37sx/R7f+/v0d/6W9+vr/mar1HmRWl/6aJ9P+stTHWMldX5GP9rv/Zr9XVf93X64R/+YV27dp3+kngsC3XbDMt+AUf3ANOAJ0RHQvcQrMvipiOcPgwemzJWFpwTMH9MeiYdJjPma5/VujWUh83PjjUdyKZeP2F+ie7Xa8vM44D8LDkvczA+E5pF3B634SDMnwkdEtm/Wh8i8HZg+WFkeVKhPJimnw67GCslFlDDi6mmW5pu3NDNK+d17vWXdf71V3Qdx+UfAOu86LMYh39YDXTsvNodJoG/d09xWdAp6BiBjvEzWpzhCKc78lpkLFdAvtvWQ7TXFoUibkXO8IZO6NCP9Jgq1DpadhQtLxgdjqSzEHJTjo93cHJ2PhYMWuwslYDOubqoGBs63lV2+BzAFEbQelpTHFwVqXxXz9Qx5Vh57cplnceZv/rCc+WH5a5dPKdtHJt/MDDxWUHY0duJIX5o5jDuLjUfqEfzYMnFPMyynRqo48aYpgbK2M4pLyw7jMs2Y7W+tq6rOMsrV67qmkH8xvXrfLu+qU0c+S79MkXe5Y4fP64HH3xQTdNoSjvRLik0H/zSZofsI3Pr9svCjRs3+Sa+ri2O8Z3nvu/HoFVKlaqqRkXS8tKKFheWcGq1drZ3KbOmK5cv6xrfzK9fuyL/utoaNNFfMcwJ94NtG3EwPeNTA813tmOKCAUxXxGhiD1IoXsJHcIG5DYXTypCL7zwYvnBNtPv/M7/ofxU+alTpzX+HAKjdEDHvdlyoPBdJVMk+XfQ/8gf+Xp96Zd+qT7+8Y/Jc9k10y3MrturmZuu+wQ/lxJjG98ObSrjcpghrJsjm6k2Rt9iegfNGHcHiTl7EC7Pmukc+4joUXqP4o9qPiuceXnKvEI54haNGFvxltGWLm+V2ekF37n9K0SXzr0uH6dfuXCm/KCbOEZPOCY7MFZ6hR0ADrkzWHhbMC6se5SlqwNtD1GLmJBFduBZtqzAyInAOo4wEa7C8jzwikO6v0IpJUU4o0j0xYlal9HizEcHxRIrIWq+HdQmR8J2cojDJkNSQlfOaabX5e34t3CG3n22GNXRPvO3cFhCf5MqvqsnNSnUCG3s2N1vfvl5+fln9fLzz+nC+Tdwmtd5KdiiTUODLQtsl0H1t1xoQ4Ii5DgOkbAx5NDfHSuAb9oTNJb5QlkKtti8sb6hSxcvlZ8aP3v2rC5duiT/upiPwzfYvbudlJL/fvvJUyfL8W9L+0KBDc4Bg0733w4nHd5x25n7iH2Do3E7Kvdp78hbOd96d+iTzc2tMj4eD+s9duy4/KtwfmFwv67x6cInHJcvXtTrr7ysZz/1KfkYXpwMJTesWFEi5Uaz+sbBL4wZNXvP1ghaMEC0ZT/0aQvux//yv/wD+vCH/0b5SXV3XURQXygioPuvQ1j7Bd5Mis7yvKdXmONJx48d0+/7fb9PTzzxRNFqJ18in+c3O/LP8y74rG5+v068zZtQHvT+JnkdGKE3ETxzB3i5HtGxE9vguPTK+fO6cOYNduIXtctxbMu34HJszHfv5JUJx1ZWZ+LheFlMvWpgE4T7yNmj2I0P79PE3ZaSdpwCHW3shrhsmyXRz/JcLkRKlaYRoQigHhYtQjgg4bzK4kVZL2Alb7SJMuZtc/x7EwfSIhO8FAg9Ii9SVpB2+Za+sOOa4rg6XlpceUTI6RGJdBVZtctRUQo00R8tu/+169d0kaPWV158QS++8LwunjurLXbqgYMK6u0sB6aUm0KdFlTkye0g3kELSpxGlHRHdqtuvp3OB1Pno08EsmXn6RePzc1Nnb9wXk8//bQ++alP6tVXXtWFCxd1naPWdfrB7VxcWNAJduVN3RT9VtP5JgJVh6Lw7cg76plyIrHJrn6Tl4H+pWBd27z4TNnl75LnfMN27NKXfiHKVaXpUNb972P5Hcr4+/0anwCuXr6ky9j18osv6o1XXlOiztKn9HNgi+0xRDzCFoWjSKlHsbOPI9JPI90+UMSih8IlqaHo8ZQ0zLsdMKt8pvjiL/4SffCDX1xEPbZ+iXFeYRxx89CXBu2z5gjhO7DdTyOKKA0d0ydPnZJ/ij7ZIDeQvNI26KzqUugzf7N5IfXjK92GWlJHhL5hnkMjbulnFx/QS98iMeuavXz36GFy5huH5e3nHTR4MKG003lBzHDcKHXPFko4ZdIU7p59JLn20oj1CbiWLzATlDh86ilRsxwvdLA1SHAF/ILyJ5IDzpu7PBYHNVjrUVCZr+QeQtNBRW/LNIZjvsQtIhQReiuCO9JOpVCPNE5rg6PS82fO6uLZc7px9SrHxOuaehfKYtySbyc1dZzFuh/mlpJMWhxJ55mAYaS477/GvP3cKG2JCBGRQ0QfN/EK2omdbF+DswHWMpGDZd47Ci9GlLBogespwIPMqEZLiSBcLGblWuNofJtPBVPbzVwOdIq4F1230U6npa0djjzh4CMozOV8y2GWgn+zPAkNwclGBqk4eLwp36zXeDE6oxeeeUavvviS1q5eU8fLUdA2qpVfKFQCKS5Mw+CO9gBkws4fByhsIyn5Y1Inkr6Vgv2NgtYVpPwfpHTYu8VLy8bmNrvkKacD6zrDC8XLr7yiSzjN69hhR27n7G/jy4tL8q+qlX6jrs4NRJeJeS1jPLWj5kVlSr/YcftX/TY55fDufgvHvusfMkRmGxmPXFXXWlxaVK6ztuDtkrfGLv7y5Svyd3vLeQfvcht8d7dDv868O/f6WT37yWd0/fpVLGhV5YBiEW3sfHKEUQlOcv9DYdNfIgXolpIWgXbQwaKzSBx9dag/iHlpsnvd88xD45aU6PoZqFw5Z5DkEBHk7Yf5PWgjNru/R/T8e7/Pl0crPdbJY2J4zItG95UCEzvf96Hkv01uZTw79WN8FJUUEUfAeT08CgaiyPY8xxWSHDESidtgnCvuy849i/jIMzXfOCzP+fMQZSNCET2SoqwjEVCjpJI6nvuOgjSfGj1kwU0FHcwRLTItOg7ChdyPpohDbJ1Xw6JCpfysHDyrH0At5YoIpYIETRLyelOhQ4Mt7WZabOORQAqTKKNbYGv0WRHowAg3462xduwsd4C/SwbOYpMd2kV25D7qXL95Q7ssvi2LdlkUcGgt31+9iJtnh9bi0L3AO7+3ypNjblDMbEmDsb5C4bsljieGpMTheZKMcZL7LjtMIyIUEeRFoRFQUr5sU0ddPW1VKDPU1DZ3XWsxQBnKmb+JY/HOsKUcGaWM0z4qdls7ypeFeHDmIy8imPy0LaRI0duiIBGKYKKnzGR3HKADxdq6ua4zL76sT/ziL2n870AT/Z4lFil0IVd6EKr7Dl2xZ2lpSR6bTRzsFi9j2zh1O83V1VVt0OazvKx5N21+iijH6s1kUtrUuZ/mbLBN1uW2Tz0PsHkTB74F1tbXilN2fIf5ss0u27RFJmiDx8zx1uWYS87f4pRgE7vcT/4jNpZJ9Jfng+fg2vUbus53/Tdee03PP/NJ+bg9Y2OUMUDpcHXYWDCmoSU98Fmt4PzyX1SvYA4cVnOEe+WwnE8fb9Ynh1QREYpD+J+vrCPb7UGdx5GC95HR3UeZ2xT5fB3PdJs++dzL8iizYvKOJ/8J1IwDy7utgsV+49JlXTrDbvzyZbWk5cUY523n2HkhJt2BljI9WnXEDXdUv2AQY2KaNwMPQJ+HSxjjlENSkTDIV4QiwqwZdcLlTBN5KZISi3lmh+N4JOTRJ4P8iN65+ljX5cquGns7HFPrlw7idigRoeSy4s0TrOPYvDvEOlL9RRPUojcilDkWrpuGajqOkHdkR9SiyztZOSCXU5YwJ+WkiEB/YheWe4qyqpXqacc3dercmerm5at6+Zln9dpzz+km/d7hBIWNHXptb4dOEWwDFRMbLvgd7ZlH6zT92ZFXpBhfqtTSyoqOHTvFkXbSBg52Hee5vLost8c/iLY8/BCav10fP3FKJ0Go70Prsb4CdNspdtAp82GKQ/aLjl/0/CLkFwJjh+/i5jvf5SPQNiDlrLG/dinv/gslRVQDMi8zQeeIENpl/u3yjf3mlWv0EcftL7+izZtrSthgW6Qo49PS5pb2W19L3Pa2pE07BFt4IkRyXegn/na4GCLaqwJ9RkPfJx7boE8/o6a8zSr3r5fNw8+h10EmngyfaIo5xhTnTqzMO9bEgZpvqNxubZznwKg/bsnuOZaxcj/P+0TYeZu/jyeXYZ5DHTP25/epW3T17OHu3BEDa45EhCKicDq3089jSb09buntYcYvlxV4lTILWoWmOPROgQNZv3ldF86d0dVLFzhS31IqA8XEHMzqWBS9SO9yROoFe5dF3Y5xXCy7Qe5+SGDJvnKDsn18JlAEHJBYmFNOiohSbBCnVSzf2Gmm7ZU5Q5ooz9+YH5SlvKBkbG6scQTtH0xzyf0IkoYdV9lR4hC9u805F+eUsAURRU4SLwi2JeAZKefi0HOCplSO3OtImhDP2GWH9frLr+qFT35SVzkNaXG44X43GJuOA9GOp9k656G7CJafTBo9+a53aPnYiloeuvA3ri7r+PETet/73q8PfOADeuTRR+W/y/7Qgw8q5UytjHm45w6vpMU2zwMf0W5tb7LDX9fa2rr8A3Deme/iqCNCEWBORSKdaHdEqGO+WY/CArbUkCKSigx90zLPdvwra5wOXTx7Vi8++4wunj+rKUf4KKBn9uzsS2tf6MQ/9HAXJ5Okjm7TvoKfh4mIMhCK6OnnYRfQZLc9DRRy2MV8klpyejCTiXv2lVlGTguI+5kd0DLzRpAjWYchiu67XP9BIA6r+O2BCrqv2L7EbTOLZG9tr7cwbrnNJMhxHHLLZb77AEo70XaLxN0y5tvm+N2WO0rOI3hU3ucO3+PMd0Y3qJ+EU3Wxq7bb4ZvkRV24cFbXrl3RdMdOjenX7sqOJTxYkZCTdtidc7HTk6Ys6i38jtnlxbLoZTHgcvSuEZSPFEW+w+F0w0JvZ+zJb+pM03HHbemI4LnosKvrqcuBCOcyvYhP2QnbiU13O5z1VFMbr0SNUipyHeVbFcfEcTGposv1zcM7fDty/wCZvwvb3ozjC5yTvwcndu6d+OeH1HpTSEZIgUyqsipkiqMKeIxDzqGGb8hTXg7Ovfa6XuLb8IXXX9f25rpaf8Of7mi33Sn2uO3zaKlnHn2ex6wTDQIqaLvQydOn9Y73vJtd+qo217dVV40efOARPfXUu8gDG33LAAAQAElEQVR7QIvLKzqBzOkHH1LKVanPuq1zpB1jTetoIXUQ97ftXXbhPqq3E9/YuKkt2rHD6cKUlzzMQw8NVRIdIJlyjwi583dpn18E3R/uxx448pwUBn3n/uk4qdhavyG/aF6+cE6vv/ySrnFq5MbZHs87Y2rLUI11NJ8+kOD0cH0kP+NXeYwwbaSfcYM+Lw1ItPooMIHIZeJKrB1G103htEwhYwoFAbQrsXZ28vPZo+22tTvd1rTdUsua2iIz5YXU8a7bZT4aU2grKujXVlL9fAjSAd/o7WOqqA3WOLj9xewe7OmgPTp5vexaUw1x5LC/G6CBOt3y7HYi39QPaa+Ye6kNatsgR16jXCdMA1FwpPhtMliaZNxG5L6y3Hv3VfCzqhCDVyYOe68AiUFN8K5fv6JzZ8/o2tXLOLttBqdl/HfkBVzq+iYyci2yHUCAK3r+W3GfUxWxN3mTnSCoBidoU1y/Ic0VEgEzez5xX6Rtrx2Ld9HbOB474x2+GZufclZGb8bJUqWmu7s4+wNtRk9QT8uDsku+yxvuk7quZUw4ep8sTFSzA57SNwZFJCsFHQja4HpyqZN6oZgnB9scRFrsOsu34WeefhqH9bJ219d5uKmJulUevFaWHUGRO1wh/7NQhY3vec979CVf9mVa5Ft5biaKlBW2I5CiD06efkBO+6XGZfZhMNZ1e3Ey3A/uU//VuHW+lzttvvvJZSOSxvFLkcwqiKC+ElM5sXAfNk0lo64b1U1D3LRWVVdKOPUWx3/j+jVOjc7q7Buv6ZWXntclTpD8X+lOeeHpcPj9rBkMHfQriABzC4Y43F/+ywb88tf6hRrvqQc8SIafNTvdqcRLd4vjnNpJT7e0u7sJNrS9s6bNDV4y169p7eYV3bhxmfXzom5cvaDrVy7oyqWzvHSe0/VrF7R240rBxtp1bXMCuMtpU8vpUofOYA0O1uIeLVO2U7COGPKCp/7elbnbDRyYjsHrc50+GvM5HYmCUpbEoVeRGHIcb4kbENdrUujBvJJxzzdrmcc9KzhQYG+1OZDxuZL02PXoymRJDIbTWxvrunrxApPwKjvybeZGJy/KLQtkhxMp7e+441T8ItAx0SjqS7DUcbNzRILLghBfVn43sOyACAr4gkaEkpGSMo7HjiFSMNkBfE9r2zKiHW0VTcAm7+CnHPea7u7syvCu0d91/Y03kMsZ3Ti0lBJtnvKQ7lCYNtBQ60eEixi6pzhzl7fTchdkytVNo6qpceqNbIcdmSkahKGljzq/FZdYyPUEGUE7UmbKhQidgqj/ZGyH07p87pye/djH9NqLL5afWciWQAeGOQaOvjqyXH9Lu11vSznb2tEfzWRB7+VI/Vf8mi9XW9VaZ3x3qX8XmSW+mx87fly7lEvZNaJo7rLOKSca7k/3gbFLf2xvb7GgbZY/gDLyXKcddMWL0m7ZoduqXllElH4yp+JlqMJZW859WWFTbWcOKuB4YlwwUYk+69B1g2/nF8+ew5Gf1Quf+qTOv/Yqn4PWyZ8qs+j6xTQYK8M2G+43z42ORbPzOFihaUFv19vi7k4x3hbGfHYZ4W4rzo6xHenBFpDFLNIeXEhzgXnT4rS7soO2E58yV3dZN7a1vcUnJE6HrvD58fzZ13mhfFWvv/KiXn7+U3r+U0/P8NKzn9DLz31KLz7zCb34qU8wR58u1PEXn/mkXgIvP/+MXuNl9MzLL8r/SZP/FsV0e0PiBC6xk1exYUctaceJzIx021i8acNgvB/uWe7hEbf7YI5LjziY16ed28d876jHoEOchPAkFV5L3NgvX4Tu4ebSbptxD8WOFE1H5nwOZHhAR4hFLJPILKwtu9XzZ87wJnlFuyzMXjDxampZuFsWey/Mph0LPqNG0Y6J1HdIRCjhhRhWjYHxRfuYkiJiDyI+An5ZqKER8IGGQKp33ugWfKcVfWYQcbk+ZXOonUp7O/cm1RTb7XjcDk/CXY66dnE+hp25j4bNt/0RUdTt4sjW+O67xVF7RFBTFH6LI2xpfzlm5wh5k3xqVu+AqkIdd12Ws16jFKY3WuwrfQfDtqfMVEN/ylnJzioJHUkVu+OmqdXAu3npij71sY+zEHxSO9gUokb0WNcM2OR6bgF82zGiw36KqotUduVf+mt+tX7lv/9rVC0uaJ3v81P4J0+d5ri/Zuh3wXQG95fh3wv3S4x/B3ybeeI+2mHulN8r52XQ8SlzZof+sT1uV1VVopkgZuhoh+1yfy0vLcuY8JLRNAuaQBcWoMQrHHukrFT+DeXZGOxsbpeXzptXr2r92lU99/RH9fKzn9TmzWvCqyuzECfaHyzMHbSDur+mfC6aMr7CofewJQYGvU2uwA4D8jl+fRpaiUqP5ojDOpD3c/vBGSyzx+uYo0arKcfjO7sbWt+4rstXzuvMmVf16qsv6tWXn+dE6Dm9/tpLOPNXZKd+9dJ5rXOquXH9qraYgzs3b/C83tCU3XfLp7IpJ1a7vARskr9+9ZJuXDyvS2de17nXXtarLz2nZz75MX3iY/9On/jEL+q1V5/XxYtn2MFf0s7WTZaMHdaFrsDzWcxl29wDW0mHoMzpmMFpie6YQW86dOqoq4fje/Cz1bG4dORLb7qie1Iw30bHZ4UZ1DRLfJZF9jXkLmwPJgCjo5Zd4IXz53Xzxg11LHQ59V3QMThicEwLWsnUA+cZEhEK7yyRT5nlFhoRB2ru0xE9LZlz0ZKeu1m/kxEh657BFZIBVxHcqTcCqoA7XN1A5wltsNOY4tTtYHZxMts7W+UY3U5pk2+7zrf9QpcdkZ2WndPW1rYEr9gg8WI8lfNczk7MVNjQNA0PWsYJ107KdSG+7wrxD1kVKkKfTvBGwFHGcWX6sopUfkCuIv/G5Sv6xC98VM99/GnhXdHQP0S8svDodgXut8MggvkQedxKFwVtAcvHVvWlv/pX6ct+5a/kOHuiZtJoaXlJG5ubctvs9Focc4+pvMsvwDnu0I+bm1tlJ+4/8uK/1raxvlHK7eDc6XbmCvVQvspZOVeKoFIbMqBiR77CN/rFpSVONGq53SkljVCak6esbW95IXHxjrnrX4G7yLfznc0NddT50rPP6lmc+tVLF8s8DuaukBPUfdCaUt5j2NIG60GtCbD2g4B92+ug/FHpXsmsNbNIz//C/a3pAff+nTQd1vXmeR4UMF+mfK7ZwPlevXwJB/5678DZfZ8797ouXjirKxydb26t8Shu80xwgscLYvAUFpSXyF1eFID5AxK77GANSqT7+C5zdpON0xpr0To7/pu6duOSzl94Xc8+9wk988xH9eyzH9dLL30SG17SpYtv6ObNq2rbbZ6PTq5L1CkeND8Lwu6j2u65vw/IljIuC/pycEq865N3uI/69up1L7rQSB2/d5TSNsG4x+KlLGXw4fSPOKELJb0NQ8cidCeIs4nUsRgeggwvt32e5cRESAxexwJ3/fp1vvFc1RaLohfilt1rx+SbFooHH+qeQneBnYiY+cHCGxFKA0L9v64NdfLhPSAvIuQQEYoYkKDGmB7ouENOpL2ou5wR0cvP4kSYfmo7rMGm0je0B3a5OuIFpLxwlziy7dAunjZF6rTBm/MmO+yx3nba8ZACdNqxB+1wngjWY0dQXgh4AZriEII+qCcTdIUyO2p/Jx/nYUSoBHR5giWFIgJW0PtY7zgwH6YSN8vReSoP6VAuo/DmlSt6hiP3T/7iL2mLHbr4tia0FCBHRxANmpXEKTPoFOjr6AcIkq4PkQ5E0pR6pwiceuABfeCLPyj/YNykmSil4IVlWx2nFx2LWgstYC60pDsWo45jP88R0f5dvu+v37ypjfWbfJrZYXHaUcsxeJZKe1peDldXVrVIH8FSRBTU1UQLk0VN2IVX7L5TqqgbEFfK6pDD4mK3sKkVqZA6oIwmxm6Xb41ecM+deUMtn08qXhzOvvoqO/Rn+Vx0ETtYUGl/x5hTQkHctBvsbpFvibuPQrMZK2atnLas0TFv9oNOdAawrCEW6v1oix7n+TnDXNKB6anAc+pOyJQ4CkeVjUhSujMsZx2h0F2Fu9B5ez2uJ1EbiKwomI+HIvYg2n44YlZNRJQyin5eeG50Q24U/ZkUmcPdY1CeL9K+PC4VBZITzLSWeX3zxlVdPH9OZ19/Ta+9/JLOvf6qbuDUdzle186mut0t+bkQz0Mwd4Jnr9TgueVf6bUu8wx4fnaNRDoxRxJzKTMfE04/qC/xPIkTAMWUR97zFfCcbfI8Xbt2SefOvaGXXniGnfvHwUf10ovPlJOAnY2b5fRJPOweGmF/DxpkG5jPvgyeHHXIjejlWgVlEgjsEXZJtmEETxw8mqCOW0e8pQ1diVMH+iQ0j2lYKmMWpfY73nim5+dpRFIAz8kMNZLHl8bFIbBcnpNLyKJBhi0I7ErGHQ35XBFgAKYcr166cF7+Xr5LfMqiOGWitkzUfuBoLHKMm8dOEdEPLuzMomuHG8ndB+M2V8TtZSJC1pVyUsWxbEJ3KArP9cQd6nB+BCUMytne3v5hwjER3YCIXkYEYvKO8to1jmZJi3KlqbQ9JHn3baSUrG7W7pZJQgIJyT845515XTeUllomfcmYuxWdlImIOa7kZETPs60aAqIlZp7LJtqeFTp/5px+8f/38+WvxrXbu1TWyg6po20dNo/w2LUoMVz+ICVLxX4iznv3e96jL/sVX6rVlRW1LDhb7Li3OEL37nybHbixA/UPD+4yP3qK48Zpb3Gy4fliW3eZN5Zz/RGhiB6lMUPcfenxbZq6jLNCvhRBRKGIPWgutLSxpY0p0xPISP089AnK1UuXde3iJTUs4F44X3/5VX3y6afLCyrHJH1bKWsbaaA64ru8jG1xArG1sckLyDZrM/2pg8G9Zxzk3036fsvdXjezuQhEHN5PJXO4IaKIPbmIuThzKsLpQfjzirSyE5SdF9+md3DS/s2dMxx7v8rR+Wvg0vkz2ly7Lv/J6o4XWjHXE8924vkY51CZW6hCDeqCeRbMLUZoeK465qznnCGC6S2AHxHyS0Yi7subjMBZhp0s9dmGmxzhX8CmVziSf45v8C89/5wunjunTT5tdcgoXHIeMLhu5c/LzMfvbb6O7ZjX8JmJ2+4BdGLi5SQxIH7pWr9xBef+mbHqvmsNRix4LTXuRkkglJhoLTuba5cva53j9SmO3JNU8Dt2LFMW75ZJ3LGzYpaKKgo8iBGhiCjpiFD5Zwo0F5jWsrxZI3U8ghIHsI9fElIEcgodFYI8v6HZkY8yEVGiLQ/eFNtb2uK6bUtL2yJCkfrHxlNgykNaHBIPhOV2WeRdbsqCb2eWOR5W8JDygFpxkaFvtuivKWUmwxF7xsm0lOEZLA9moDz6AmJ+0Q8SJqmoYazGLOtueVVwG+zoIkKZwmGwlSBpETmw/uqNV17Rx37+38m/ttaxKw52Ax0OtqUdrt+wjR227AMVm99CXZ9PEFrZwuCe2J1/iZ544km16HP7uJnepAAAEABJREFU3W8t/YeXU49WQqfoQ0Ht1LdxhDt8imjh2Ym7v6bMGWuUtdLPIXEseaUcv0eEIqJ34urjIcYCXkRSooERPd+2GroldHTn0LluC+32/xtw9fwF3bhwWRWnQt5tnXn5lfKDg57bQce3jKsYrx5uy5SoX0i2sW0TbHPcuVPgdrg95aUF/VPmUEubbwfbOp9/MD2fd79xj0tHXwf9pJBmNEIRh0Dwhq7SUeGwcp9GntA9M2V4DsZ0kO7BnBiZb5IG7ecx4pnsFMyc0A7P1y672m117aY2Nq7p6uWzOv/6y7rwxivsws9re/2aWr6VJ3bMGQSf5Vq+e2eeh4r+z8wJI5FOvMDGMK/sSPwymanJSHNt9Xy4Begyr9iIbATjNba3I0J+MMdzDj65hSrWiZZTxLVrlzk1eF7PPfO0Xn/xea1dvcK8nypjh20xRFzIG4Eq11GSxI+6bMvtYF1Hlf3l4rsdwfNcxrLQKStIq4wDz7z8dLub2t64risXz+jMqy+Q92Yt++Uu34np4yHT4cE9wESWPY0pYN5om53JDY5v5QWYSeNJL+i4aHjhaJlQPVgA0R6xV09EKEVSpFBEDxEiQipXKCJ0NyEiFBakLZjgWA+YEdxIBRIRQcxXKCIkLhGCyGgHSeZyq+Jw+Ja6i/N13G2zw/Q3XKOuq/LrT1Mezi2c0ubGhtbX17XLQ5pTUoOj9p9AndI/Xtx9xL6DE/ffb7/BC5Ad+Aq72WJGMNX3GW4rhFU93w+JXxCm1GVdhu2t+W5ccbTslwbblqxMeyHGJ5AxzCmVh/r1l17Uxz/yEW1cu6rkCcxRXQtteYA7Jnhr2PlgTwvoUpre9UBf4cH0uJJUS52LtOOJdz6lLlEj5aUW2yljSr4INFGlD9yfvAjugimLmT/PbDKX7ARRK4u7bTknJWC7Kj5BuJ1ub6IdiXoiQiUezCErVygiJNkG6sZ2EbpCO0U4DwbXdHCw5rQ7U924clXnz53VzavXVPMCttBUevXlF/Uai/Q2pwzJq2ygk/a4bW63uPmlydTtcBvmsbW9yenMAHRsDdg2H2yzsG4N2CZvh7nWY6e8HLg/CuBv4xDmsUPfHYZdjlgP45s35rWMd070LYjSd/QCF90ijVQE4kE/i36LCMgcNMQReztdWPVpMKdDZwt2FWnKc7Cjrc0bun6VY+wzr+qN117WtWsXtbOzxlTYUcU8yezYE0fhmWchMWdSoR1Oo1OFpgwCeG4WMJf8XME69LIF87CQZ6PLBmPhNNVqBhgJOI3BctzOvMKWDMQcuHHtil558bni1M+eeQ37t5QZb96JVBRhEw2S4bqJHLjMnceB7Ldpsu+vToE/C3cQ47S5uaYb1y/rwrnX9SqnFy89/yk+lbxU+u1t2ozeLDfmIPqcA3c3lAaLwR+/l7Q0POO1W3YqN65dLw69HBexOHY4AOEUxMRtmSwtcaODiokRITrQCBUnXhhS8M+XERFmEO2pCBGhiKOBSLm6cu9vSPdlRMxlBwoZBeQ4uZAo8c4vHrSjpR1THNsOi6idzy7OeRenQ7YiklLCideNJs2CGugmjtz/U5j/AExL+UR9Dd+PV/jWW9cVD8kOLwb9Ar2Ow/fRvD9HrC6vyP+rWESwefUioX2h2NP2LPsjp/3SYB2m7sO69nFzlp1eh1BL30+xwfGIvl1i/II3zwSCdmzzwvHRn/+IXnnuOU23NhiuHbXwW8ZstzgD7KXNrUFfmE55IbFOQ9RjoF0tce/SIyctLi9LiZqsi/kxNYgLm4TcDv20g9Pa5mjd2OHFZmd0ZtDOHcw8UUg2PaEr51Bx6iXuvk/k7dEIhBWKMORqAGcHTAbbang8I0JSKCLk0NkmIqbGNs7x6o2runDhnLzIVdS3g8N97ZWXcfJvMD7bEv3T0ScdfeIyHfZ6nrTMlR67ai2D7tY8+qz9/7P3J16S5Mh5L/p9QERkZu3d1dt0z0xzhsMhRVIcLhKle3Sk+947ev/9PbqSSImkSM7S0/tSXUuuEeHA/X3wiMys6up1ehbqXC83N8BgMBgMBhjgnplF//s+nTyQwN92eEJeeCf4gr8MRrvID38g/Hta8LP50PZwVYZxsINt7CHNizcbIPocgh26sQ608ZTm3DUcgrh2vLZl/zpByEdvBTIpuqLdWKI6ZaMT+oqX4aM29XBLYU4xRWbY0ZQCxlejPYjMHQX4Tn1+9kQPP/1Y77/7Sz188BFz+xR5a6psYN8CE7Gwq0RGqlLq2JZ0WgZJ2ErJiCs4+fCQvX5f8cIUnsAlg3ci4IquaW/oK+gpAyzVkdPQp1KegJ7X/WZ+bviW/w6bkb/9m/+mn/70n/T48UP0zzbB9Kfjz8wlcXkHIBh40iay9umRo/3+hUC138aNcns/EbYQvhKbFFHAvFuzBj7mbcU7b7+lt37+0zGuF4xxYlnR7/BlOmM6cx2ery4dTWdHYeOZfJMT3AnOJ08e48gPlFNNz6tVXtVuCX5ZoLecvLLIdWbJgCGnU7cjZ3db4gZ4cmt/7dNg7lE+Y5GeQV90PcM8fP8azUgpLiplBrKXThudtwzuxALbccoEquBaq/Kfd9RSZRfiFUD64OBQN2/epr6U/7Hr9PRME4H03r17eu07r+n+/RdHIF9jjw2QAJxfZTsjmCYIf/eNN3Tj6IiJz5SgvWe7FdIe0kj0u+DVeE5/0ScyWmxMxdj8nIB4zvfqM/S4IHBm8UayRgPG9oxbXsFX8MNPPtJ//b/+r/GDXqLPIoh3JvcWPBGQGjyR3Ubg6jQPJA2QUa6OcgG8QrK0OjxUg5b+JvhPwx82nMYnbdB7Q/6CQH6RH5RE1+S3tBkZ4spY2ZbRtTCLCotbwc6lFAVsS9xl0GdaCLZlW/trlteHmnMaK6BXym2rsfA1+pGxmgi0WzaoE369ntZ6xGL20Ufvs0t/JFH2KYv1++9yakFnKsrUE/RAx0ZppDMGbQc97UR/1EFNfEUy/v8UwLPPizJx2ZYNUMn0/bMwl8kSbPLgS0ZcfaYl+4VAq7RNBcEGoh7P3D2PwFyQ1AzkU0aXdB12as88v9FntBH6dyB4DyZvffkVnueDkSDWxhmUHNBJNGWcOvPk5PixPmHD9/577+oEX5nw58ZGMGXxifiI8K/YSnNtdTADNnAkNcYgzciMhyM5nDN0zXkQ/DxTDug6QA7fTENG5OF/g0ZZ7rAL+bbxQY+xi8DoZfQTb/iMH1si2EtZz3/Kd/Sf/vM/6snDB2qsA/v1Y/h0hAci5BKovL+jA3RmXabEc+GqZ/tKv1lsjG76gMViGol17uzksd5jU/bLt36ujxnXs7O8XWkKDw8xFX+zSv5mWosVOqck84rpRI/4zrKNI+PgE4EqP/yWV9HTCISNwWRYs/BdU67FiRjwPQmJisFsy55BXLZ5Si4FIO2ngZyuX/u8xT94ecrmCZDg3qWptF8ER3DQTG9MhOh9HfpO9/AtFgut8gNXnLITRCuvfKPb6uBAd+7c1i1OpGtOmePEzQR54YUX9CJQ2QSc5/UxdkoQW3MqHYEMe71OsL9H0BdXo615wmCzTIrkA6QpRkv8jvSGemuCYPgPCJwJ5h2bpu01wfKCtqLDk/x0+NmptkzYfX3bEpA/KLNYWIf055/+1z/of/zX/8rp/Hzs2oUdnCMKbSXdyfedHh3aHtozaUY7ZxbFTtFtQ9BuBLoJ30iwjs5baBt03NKHQHg2vDreZiFEnnaXbdRk3AeWCkErYzADeehJ23seC9K+NmmPdEdmj/7gQeCRfAJ4dOzX6ZRtGLct+p5zGn+Ib3/44Qc6ZsPa0PeDd95lwr+jbHpysjE26mwAYiNhf7JIuHYPx04+ia8K4f88iIxGYZMzf7IijUbboMkdHB5glIHD9wxkk2RbtnW1unvkbUPTqKHdxdr3VH5H/hePMvaB53UEK2gPKffIYU8W/pPjR8rvhH/yEd/FmV8dn8npzfhSzM4Ly8FtKnaM16kmKBa+CjQIA7SzM4w7Fii7OzRgl7tEg2+XQ/TVuCAzfQnEH3v8MaXIyNyxSQRGXdLoI6BAsy3bGmlp/Jnjt372U/3D3/+tPiWwJdgNn0He6CM8T99PaUVR8gGSvyv3Th2jj5kzZtMuPoGc85nko4/e0dtv/1Qf8mo9f+K589ZlUa1SpP38SFL/ki7jHe7PV9sYwymnQxnQxknqNMHi9BjfaWrs4CZoyqI/AjkV4FWcCkdL0o4pk+pq0ON4gVD2YM88tnGuMjsZVk2AyOJdDE0zj+CxDZp5S6mjjr7gsmf+6yxd/EPHhu6NE/WE/iNNEJigUWO0YVuL8Tp7oRKd+KZ6wPfwwE0CeYJ38GJR2ewUHRwu4S865/XNE3bywfleeorNjo+f6NXXXtb33/y+bt++qdghoNgFHTo6DKB9kQ9kgq53m4VzgvkRp/nARPmenl8P/PijB3rwyafaEICiZ4L9gu/pgVKsOvSrow8dx87G4n/+7d/qg3ffVca10Xags0h1ZHfeuESvxqYg+dgn0NCthRfc94CPJLQsVys2Eduhw8SrZOdX9XhrMyGjkZ/71mP5ue/0O20UeYyhwZhbtjVfHX29gwIu2l+mTwGY96SBY89t2mJskw6kIDj6d8a3U5Yl1Z7ldfTY0qcL7Ju3J5988rE+ep9X7p8+Uv7r1Hd+/pbOGTtTV/C1XX9iiw4t9QcgtwMtNHDSafuLYM8TPGSgy8C7+qFjMNmeQR62ypwIQBUk2UkBwV8A4op/2CZ1dVtWAWxSQJHGmmb9y7jGOsU6Fvx5GseWgZTvcdIDsLeBBOXapICZC4259+nHH+uDd95RfkZoy1uafAuvVDLLXfgLY2agYL9Af3b8LbXIynyhzIYAlAB1bPKRB55TZD7vRsfIT3EfaeYTuNF+3jSFbmTucafNlDHhQpJt8VB8oEhjzFe16KBam/NjvffLX+hv/9v/rQ/f+aU6B5CaH+Ibm9dJQ1baynyn722kaR85v2v3GBuUSh+TFpPIfa2Ls8f68L239P4HfCZ5+KEmvpcvoBf6KQK6WBtjIqpimzz/N4WJ00sCUk5bjd1qFs2JhTPBb8oih6MyvnPvGWzsN9K2wY4PgQW2nr1KKbODgSun2iWBKDhQKmVALVXFpAHLT4lwsWxgj5PeQRhLoR5QS1EmQcPJh87g5KNrcCD8spQ6tmV7pBMQQ1ssFpzWV7xmv6kE8zd4Zf7mm2/qjddfV37oLTLOeJ1+wsZnYuG3pFKrXn7lZf3RH/6R7t27O36t7eTkWAkeG06ubdhunhjRLbZNsL7gZJ8frssPzaE4bwPuaEn7E3bPyT/f6z/66CN9/MknbCDOdcip/datW0rAP+DtQXQ2fc5bhWxKKnrUUpU/LPPu2+/oH/7u79mVH2vLqXTL5N2weK3ZEEyMdXRIX6JP8AAWjQxtdKFb447Wttmg3Gb/MSkypvgDC1jqhHfUkWV71Hn20TMAA6zYuNQCZimBWdIAABAASURBVLzRtRTStcpjbMvA4rLMc3+nhU6snfaENHuZtsPbWVRZqXfU6LaH9DF+PGzO54rHnMw//fRTJv+Z3nn7bb391i+1hp6NjDJW6Jq6DYcPjsg9TlqUz/hbfqYb37LIryTuf3emYdeu4Sa79IZ58OmnD/Te++/p4aOH4wcTM8b7MU868KxprKt/o6xr+F18LL48aN/kga9FRtpP9bQNaXha9LY9twMx62TKt6w/ffhrasxQmEcF3sqcyiEkOmVNWS0X6hzOPnzvl/of//2/6N1f/kxb3qBlV9eQkZnTCOR0Zxb0zLPT7jOk32LWErrOCnRGpLHWHuuDD9/VRx+9p/w/ImvWXTnrRXq2VefULoL5XEcq+8TvEjZdMR0LPKtXd1cfrx+uSvb8Sj2JXWrTgsX9/MkTJUg10hm4xuCxX2MB32pisMkq9GBhCgMFqHyZKWPXXGRbubIwq5DeAeqhhwa4EHDVyUimrl3lAUUyIOqBO3z5aepgDoEMA/RSJaAbPuqIdFksoZGnrQxbIAt3IH3AAju9aVOSbWUyxMn3sETGarnS6mClZfDqYATOm7du6KWX7+t73/uu3vy93xsBrTJJDg4PRrA/unFDd+/d1euvf0c//OEPdev2bT5VXBB8Of2x43/w4IHya0xpL7bL54oLTog50Z+dn+qMV3pnJ6fjD6d8Fxl3b92WCJJPHj/SB++/PxaaBw8+EUTavqWbt2+Mn7IvBPxOP6bWlT4W0kPvxYHSl1KsNRP17//u7/SQBSubg2m8Cl+r8fp7i6NnnCfevjTa6zmtz0ZWD6bF3NG504blsdGY4LtgQ5BgLjZKwlcmFgjhH6ZN21QrY6wadaZsCvlenXIx5tErNndZyNixD/YCJ8B4RkaxGR8LJItaOFz02LLBCYY07siywzGy2pcFX0HKswh2oaI6DUb39cV6vGo/fvxYp8DPfvpTvql/ioYdX5eGXelF5k7nswJUGmmUT8gINLXQeyd/DeDoOxoVvvJ9WWd20a9c73mMkRX6wOjiQAjPgTTXMNF1wETP4fx8UtrZw54rw2Jb9g4oKF8CVUWVfwZrd9lz/cYROT/7MIGv63o9LUs2D8bArHti/PLpaQbKiiRvZF3o4uKRPnnwvj744L0xB1vmgMRY8uDe96dhu0DsBFlUBtLGjOKrtqnXZXv8/E1KvZszdnLh9SgnJRUrfg5BuaJqAHVnOTK+1ZMd+ZmHOp0UcsW8awTxNjbU8cNOjzv8Xd1WV9GYX7ZKqYBVaTM/+FmLsPDEq/b39T//5v/WL3/2z9qwBimTQ7ks0Ub6L/RQRx5G7oBY40MP6JkLM6lRL/BM0cjalo0sGFP/OgyGr/Aw/Q8UdDK6pMrs25POeevw8Ufv65NPPtAZp3Fjo4o+tAhbl3nSdfYt/bJ/yUP+HbvRz0Pdr6gX/MIggRjHVJtYKB/mpMLr4zhJxzUgK0bf4jRSH+nkGY8UjRbN0+YJFMCU2ONJan9bdqDIBbD3BTu6Nf65KEHP4QnAZxtej3IScnhw0EogqAS04FKqyuAvktG0N7UdTAxqHGxM1igeEBd8tmXPUGoZgfzo8IhT76EOCdYrAvoBp9/VaqkVr5iPjqAfHCo8twi6d/kufm8HL754X0e8Ij/nNd2n2PHhpw95Lf5AHxPQjzmhbwl6jUCY0/Ypp/qz0zOdnp7o5PgEZaRXX3l1vAWYWFRySv+Ek/iHH36oRw8fElia7rFheOGFe0PfDWO1JYAmuGWjkDFZsBlZLJfK6/eD5UrL2MZFb/3iF/rHv/8HbQnkG2DiNDJRdyKIB0fGloVhi8yO8zfs1YHYLXKHcuPRR/8OsUfoHfvOOmzYrKzH6/fI2OIr28jj9fuGtnISDm70y7Zqrcr4FuxdMmYBZdys/NNTl0euM2bRqw394rzQDYzS+dHQOQDrIAQnaLddnci4Dlv6m03VI8Yqn5ZyMn//nffV0B0PQkZTZyMy6oyfGgiVtrkp5N4n9hhS7meyIf1WYafP09b6zWs02u+KET8fdmoZT9gln0Z+OvtsbtfVZ8nkU9LA2YRtmHOPxqL/3ntv6/jkseKb89qVBgKzilQYd5bKkeARfxiux8M7PQ09t225AHaysg0UINiDVihPIhoFs6wqMjt+mjV4pEOkkBUX3Zrix1PWD3w8fFlHNszh+HBjXs11qKC0YbkUyR5zLfNtuViODtnWgs9xWdtK6Xr06cf6X3/3P5Vf05x4a0dj8GGnBAVxXSpJmjvtgH6rt2k96o0gTSKbtvOz4/Ft/OOP3yeon8LBPQbNsrAFTw3YPzWulIzE/w4Pj05gFhzpOKdyAktnAW4s9I3FLotZGwtaY5y74kRZJPE+7j4gIjLIl+OOwziGs2R7B+JKWhoLuGNGD5pA5mHz3AN5CrlDK7ItHjL/Uj8OWvm2PdKlqlBuxQ8nTSzGCUSNPgWgojuTmPLcez1T106tUAVP+hhHlmwPKMXa86WP6X8C6RobzUGKIEa6ZZIR3MLTSZt6CaxYiBPAuU5OTnRG8E5QDySdvx2eILdYLvTqqy8TyO9JTOJTAnwC+QNO9E84MaYvL9x7gdP/PdVale/qZ2wYsilI/bS3KJXT+lLZeGSDE53Ha3dLmaT/wIR9xOZiy4Td8Cp5y6m0M74NWzWCbg8GsjhMBOP0B4OoDxs2pV+N9IrNzc3bd8bmYm+HnNJji8AWWVsWnQnZ2TgMwD4TsunasKlkxqsMsJNGyfkWWZl/4rLNEwsOh9NOhwkcfRgn6Hu9YqOk7as6bSxy+3pt+MUWPcKH4HF3Nlfr8/Px++fHjx7prZ//TBfYljUCX58wQRs4uov+D6Dd4CGHdNrebxwHDcnBnUoDwzPS5Cl67p3yFASnTtK/Doh1LuUyEZIPXNK+YcK27Bn2Iuh2jD9OQjk9fUH391V+ZYwGkrkDyoVF8YNC48uFVdiUnTx+yNuut1n839M6P93MWld4w0IVTqyCR+gMKOpjJDqSeZK5Fh/P/MgY0V2Jh22QlTknrlGmmcaTlGQXeQAU+AtrV2XOpo5t5epZP9CzsX50fK3TLtkooQ4t7aYsm/0E8ugTiP+lvgheaSMyCzIDVpXpkXm6FOWghCZga8XGPyf1k8cP9A9/+9/4hv6WSlvLfFdubBQ6b+f60CMqYMfoo6sr+g0QNnoGBh3+K/x8GVfSvmZqvGnm9TnfwfOrhA/y38jyfXzNm86CzpX+lgE8UY+n2LsMiniKy7aK/je6vOtLFuH86cqGY/NVhU5msWzDifYDEkfCTmKMqGW1JDCIiy+HUqQFDb8aPFJa2IO4LHsGKfWscQUFRoYHadtwkM5tsaNcaH4FvhynzgU7zEpwu2KSGgq2TAqcvwGp2qAFPwsJzC08DPa+j3HeBn/y1/mdRtAn9E6dFiDoJThkMjUWjAnbNTY+Yc1O+PbtW3rl5ZfGiTqn9bffeVvv89o8gfrJ8RMlGEf/nLbvcupO/cdPHulTXol/mtMir94ngk3eAhzxRmDDq+38QZr8PMOWYInaI3jfop0bN45GMF+uVqrLhUqts41K1YJJnF9L+ed//EdlUcpPcE8JsATepBvBt0Uefegsag089++Z8ccghUXo5VdeUccWCeYb6gZvscUUSF10nqBPLAhTbAI98lgONBYa9AlG3HxbMZn2F6L3yUscuw8ZdHrGJCiNC3bGe+eUUOZ7Gm12RVb4cwLPG4z0racSbDSrBG12JsrmZsunj/fffVeffPSROvqHryO7RdbePvSvM/ahK36ySyffkbsHxEt9POdH0oE59/znl5U/v9bXpqbfX7vSN6wwupRH4BvK+HrVurKqaFQi3UkAjfFcs0nLSTR/QOXhw0+0Xp8x/ltV3kAavy+Mtaldep6momQHW1vmy2M2e4/ZXGeMK/PKtqz5Ci2pyrwLDtgWt0ymsC7G5yvzp/LGLOtDNsYHzNe8ScuGfrlaaUGALaUq8hr6NPwtwTv+PNaZ+GJ8Dt8b/kXfBqaN3HZas0x7LkWyB9hWAWzykvKspSibnATv0ycP9Hd/81/04P231dacbGlXQHTo6KHrjWi++s7fU0QSneFCn+elKZkrfStPGsmYlcYbwTPesLynTx98qAs2Zqbx9C3zutDLpEeTqTLyoQQGlf7P+F/2k/5kcY2TBG9ZdC8uztUZwEwGikk3ZcAyWAHsdNVnGArOgH00UYD/a/jJeMxssAxanChg4zzUsSm5BHgxdNrpOGh0iSxRDlkOPxAnX6yWyqvkWhmmAHQjSorGYm2lNnnUUWSRlMjMPOHS5ZV+T0zwxsSIw14WUCn8tmXPMHazparSZqlVBRz+huzoTSNkDZAatIYuAP0Jz4LJm+D76YNPlVfeH3zwgc7OzpQg/dJLL+nFF19Ezc7rvhO9/97749V8Tu9rvmmnrQTyhqzxv48dH4/X2WktC8Ftvs/fvXtPB3wayCJR2OAsCObL1ZLPBIe6wyn6LpBg9T/+5r/rmFPJBrnrnNDZHGz4dr4hPfFNu7ERycIRPENTi30C9GvCCfLZ7O4LL7BxOBjjngVmYrKn3gBsGrsGGgukY5U8Cg/sKVCtVb7MW/bTkCp76GmXBWzDYhobbpEPaRTvMQJGfv9InaQRi13Fon0BbLAbPcCOHRgFOFhH907/Jk7s2SQ9YcF++6232GidMZhNE223nV02bE4a/BqnAipjD5gQhVz6GlkjD/2pNPnoE+jX0iMZMSm4BuFJO4GkAykO/mII13PAMy1N7WFQoO/zJHUdRvk3eFyXsU9/FTGZ8wNg3uv0LKbo6fvSAfZkamQVH4ZtjAsHEpTIa9gzTmwffviu3nn3F7wle8gwbVQ8KVPZCQyjDvUZ39iYyvAkD1A2sZl78uSx8qaslqK6KNgrZXPbqZNcocxA+qI4YIqDXZSyiu8nkGd+Lpini+VqHFBWfLpaHayYx4djg75arQb/xMZ4zaexbETji1v8tMd/kRsf65c2oKOawbZs9AMX5lmArIRtIMm2sqbVUuh/Ng4NbALiR/rb//5f9OiTjzjFbjEBfj38v6nRTottwH1gbItdMJJmAH3JTVVkfgnTlxZ3iXEzc3C7OdPDhx/p0aMHfCM/VmceG53o8uhjp0FuSeYGwNTW5YUdy2XmX3AinWp0fNu3ajjqOa+As3M1BoHMYGIWxivZRqc7r1xCT71LGPaxbCuOWmolXYajxFlK6Hg1PiQ44KmSyrWpwxTA2rPRSdNASx6utFGKFefP950DnD1BUdBQSwki4UU1pX5D0UgQl4FC28GjbYTZ5AKUhTcAWbYHQB541rvM6VLQOVDBVbUsFH1qqbDTWnQFGhMuk27CRoGGUgk+OY2vCZiZhFTQlkB0ShBPIM9PpL/CCTeBPP16wieOt99+WwnYKc+bktSppWhNIHt/d6K/4PSYiZ4gfjN/YY5v9LF9p6NbJt6ELqbOiu/9N27d1O07t8cfrskr9/fefVu/fOsXBKpnOJjmAAAQAElEQVRTrdm4bRLEkZ2FakNQ3wItr9gITI1N3QxNDds2xib2mlDq6OZt3bv/kta0tdk2bWg3p/MLNgkX6/Pxmvoc+VMWnl291MWokotwCSVvSdHd4p9ngCR7TmeMY7st/rlNG3mTgC4Zb8w+xn3wy0HkNSCZlAfn7Ud+PiF9QezMkELGaDCjSCM90UbeVsQun/J5I6/aG0G8DVvQ+90C1gemEjLwAEQ8W5Y8iyBe3uAdHR3scFMn+Q6+DtHzWbhevk+n7hfD3Eb4r8ujee1tvjPVKA49iVgP98la/xSk7OvC82R9FRnRJYD1sFwfoII0YE8TA2hD2wkM/5xM6gpMbcX2vFKPT59zYnvw8UfjtfoJb8RCE+teGXx4dHgZZzEuIt3x/R4/GzBpwq+3wAmn8okN3aIWFdFe74rBYlsz57KZTjqQfIGvctJeAJW1w64q4MWCQF0XMutIoNSlSq3kiyqb8czvrA83b9wcG3LbrAFrbVhL1kDWgA16TMy/jHWnQasoV/LBAdviJtmjJgCO3un3TJXRI3rHV9Ov/J79z/7pf+n0+LE6G/yeOYAdMhdb74r8xnwJkCWfKTXTU4bY594z78z3XIavTGT1Z6x6XxPEP9Gnn3yo0/zMw7AFQmILIF3swcIbwC04xb3zFLkZZqvpW77SRuBbFvt54jCrzAxerari3McM3pqF2Ja4M0IDMkAJVsG6fsFUBrPVg3Fm47yu1h4KtFLLcNSStCkDrsR4JHPaG10fj0GS4c9ESFBarlaqtWrIgG5b9h7CP1fMMyBLtlVc5DJj7a70o+GcydowJvEsQLY9ZNhXeMjGGbYE5S2BaksA2BIMtwSaBJ0r2Goa5ZMaZZ0FoiAnv9J29+5dTsu3dUQQvnHzhlLnow8/0tu/fHucyPff0YNP+M6e1+r5IbhsDlI3vyL33e9+V/fv32eiHwzN1yw0Y4zEqDKmGYfFasmO/0ALFhIPm2nI/9k//7PGxo1FIYFrTUDfAPGBDcE8Cxerl3oWNCZNYzJ3+tyw2byoSpUTxWuvf1cXTKBT+n9OXy8ItNFxwylijbzN5oIF6Hz4VqP/tiXuDmh3lVoVu9iW7R11RrHLhH3X6Jm00AGH5M4oBGa++bnP03/a2qLPBpukboJ59K9pCzvEh+Y6u+eQm3RH10kb+pNPHCfHJ2NsUpdGYUgbnfHcsrnZSpwMxIoBRc+9dnI7Y/Lc8i8ipqlny6FFVuDZoq+cx8SIkcDaXRmPQdvl/+WhaH8dCM4EcfMKNr57fPJwfB9/8OAD/PFC8cUMyRjX3RgxZeSk8Z1BH0aIzKb4XfwvP8fy6cOHipvGhzIfBtv1R+wKg234PEpIDhz/WzJvFgTrbN5rqXIpMx+stpV5C0GlFoUvJ/UE9awV+b6dDXPm1pZ5kXUnenV0Rkk9e+3nVeg2sktXLXN7Y12EtucxuoyAzhzPIeI9Pge++8ufq7MelPg460DaSZ87dgqkzT1OG78ZYEzQm8HS+cUpwfyBnvC2ZGK+92GHWQu4GDae13TNmM+lV0/bKvqWrz4abSgAsOvpnwPfVrNx6DYW64Zzd8VBzk9PlfWpMruZB4yVAUHDKCKJjiB0ZDnZpVXggWhbhXQpBXwFcc7A4KPcnvnEFdt32upiM9A7FMn2gAJeLBdaEoji+LZ1/bI9+AaNdAdGG2DbonBAJxlou5GMMwZsDz1tGPT0Re8UnoZOthFVgFnHieC1ieOw+7BDr2Ko+J42AVvFqVI3QSRBYcvueQRzTuzp0+Fqqfsv3NPdu7c18VkjP+X+y7d+qZ//4uf6xS9+oUePHymnyAd8M3+Pb7f53fIE9Py0/B/8wR/oj//kT/S9739//HrYAttE8+3YWGwkS8P+KlqWhY5WB+P34fNGY8lr/tgyfvbWL97SyaPHms7XOiNgrU8JWmziJgJwIwBOBLNM6J5NCP1lwJU0r0Ik+tEx6LYV3X/lNd194b4uNhMn88aU97ByZ2Cn4VsTmmRcG85DmsUkNsjCKS7jKwYLxSOzsKDMaSk2bBg2rxaDG4tMQLur945abYBoNfmUB6dO7J6FLoE86dggflRrlQp6Wsr4dtqISNsq6FEmdOVNw5pN1AV2IbqLzqnQvumTxsZmUgc3xq/xFgPjyOgjZKX9Rv9nvNMR+p4206N3yq4BPNEl5QPok5654FbKUpT0M8WfyQ5eqHSN5+ffGQ/M8fkMX7HEtuwdYONUiw4BFNeAEL8FsD2kBMX2ow+4GiM7xqJSnB/0PH70iT754B095PS2ya8qMWaF+VIYS+PLGTMz5mZ8k46OQxZGnuDLfD49S9B4qGyo8wPCN45u0RerMWaiHZodulx/lPzKVApQ0C640VYT8yk+XjkJI4AWJMfrwkPK8FlVLkDStiypME+Wq+X4dde7d+5otVwpP7B5fnquhkwmntpYZ1gDRj/wYbCpXVI/cgLkc4+G8VdTFtsViLZVTApsGM7x/b//n3+rD99/F73RHfnZPDTkph/BGddvAuJq2A4VSH31O7pGt/xcw4a3k4/4ZHnMetmZi3E3tFdg8CE/Y9lopJEOzLqmvcLDsg0WdQb6th/+tgVeysvknztDig6mox0vaDj1lt1XgvmE89LDuU4cESMMvh3/XHD1tKzqqsoCWWuRcTpdu2w4LoFy+K8Vj+Rep5HZPWyr1DrkZgG2rf1lW/bTUGg3EB7bgkHjSpIyOy4wKBR5Bnkm7J57Pa7jfd87zh22hiP3ALbhVpy/lqIFkzPth6+xkCeIX1ys2TlyMgWvgUyE1C3FTMYldSrf7U6U1+qBd95+Z/z6Wn64Jt/T3yWQn52fK5P3J3/2E/0f//7/0B/90R/Of0K2FCbYvHlIsLo4v1Beu6Wdicld6G+C19HRDR0eHF7acblYarVY6IP3P1DeBFwgP4vTCd/gz9jIrZkg210wn/aYha4FWB9im4ZPNBbBCVx5VfijH/+RDm7c0Jb8mk1A+h6InODAloWgIUPYHNX07GUX2aZPNIKtN7SdzwzZEHXsGZion7afrZt855F+B7ZstBo+3fDZDlA0NoQH2CG+lHGy8YddWcr3YM8+kdeom/SFzU02NRv02XISmoD0JTiwxdZb5kzabcMv0AS5aTdAV4bo+MVI/IqPyByA4OBfUdyoPvd4JH+9D0yD2r+2NvKG0ZxEGFl8if0XY/bpg48JwATyhx+rTRcSvjT7RiMQ42uMmXbjlfELdGgJkFv8KOOet2LZUP8zb7P+/u//YQTUfBqrzKMxBjufebZjttEDEGCapp0t/pM2wksWYlJXkPWk1DrWlfipqBu+Cm21XKqWqgU4b/dWBPQJ3zvj0+iGN1ed+bfFZwfQzoRvdvqiZy7bz1CE3KJKG/HTBW8Nsk405tDDB5/o7/7n/1D+U6JajF5YF4XS7/QjuGPTDq3RfvDnwWc6q89e+7qfLZkpBmWjFb4nj5/oMYE8Y5QxfFZ+eGBXumunZjjihKE+DeXp7K+es6zceaRt27KvQLsrSn4e7Fg+gzJIc1ca/eYV1O6VydjBwN1w3DULF4UyeakQ5vsM9H8sjEZCYDcjncEtFW5Txyquqirsii1xahXpzgkuOGBbok4AkZqvpPawoxgM32K5GI47+KENUci4jvdpQbcNsqKe5QgBwNyiDMWUb8oB25AAXTmndmrsbZt8hxYnbUyKMTkgQKKWBigX3oU41UVJjoA08ZZjzeLRgN2OltPAFoicEfiZOKWUqKQ135UvLs7Yua91fn6qjz/6UO/y3bxa+smf/Wv9p//4H/Wnf/rHvJa/qY4eGybsCOBM4NPTY50ETp4MORsWsMZEHvrUogUTs5JBlArtrVYrVWy75hT+9jtvjbrn52c65Rv+KYvCObBmY5CT7QBkJXhtWTSywDFvhQmAPhbDLQH29dff1Hfe+B6vprda0/4a/dbgDa/YN/jUmvQaWgYGaytXQSd6rxny1EgjVGJR+OiDD9lsfKgzTkQb6m7Qo6kpYyfqSkhCkdizwd/Q43LcFN0YJdbqgtQVG46D1aGKaadUSlNX40JipEKDn+cYkGBkZ1HM5miD/hP9D85i3GmrsVCmzcDExmZLfgIaJ4SGkaLLEMMDUcNePLj7AMgzRovBC/4qt23ZvmRN3c+DS6ZvIZEWvxLQ2awpe53StE1NoBfsDuxt/jx8WQ85SWMk7p3NIiyAfbUDgw2vmYOKUQFD27Ap/SR/qveD98eC3/k2bgK9GG20kKgjJQXgJ1QjB2XnBjDM8/HsXA8IaL/gTdY///NPlQD6+7//I+XTmOmLmVPUko1vaYb4XMC2hs+J/mehIi8gvjwxj9MUDBrgCi6AJe5S57wjP7J3kIC+pKxW6+BwJcSxic/8PdE560h8cIuvjjnLBnoi3bEHFpTo+4xJ0kbaD9hGjlVoo6qq8K/WqlqhFemjD97TT9nI5FdZYRUWk2KwPLEj92xO8nv6SD7zmPnQIAnK7LRL4jl3h+cKJuRfxazQ87Msjx8+0BlvDzIXYeCmN9QjMWuHfJRF+q4di6xlm0SAztFnAaT07V6Rr/GQvMeSSA7Q7kLnoe3z8I7leShG6AzsMDidNoNrBAXWLLrnLJz451jPOgvklleNWxaoLYtXHDCL5pCLPqWW4djL1UqlVNlF5p8uQaMZjby4fAkdWifX0SEQxn0pZJVatVytBhiFBi8FAzvcZMA8x515MhKXjxSaVgzFYBBtzTWRYvJ7IDluyLgZ1hgJ/CE5amCvxsSbF+2mpDt5uHbVdikWk4hMfybstWVzFBD1O5DJNY2JNQ0ZqRy7FfqXHzhZLqru3r7NKXqlCwLrD37vTf1//s//U3/1l3+pl19+SVRSAvjJyTHfiB4NmH9F5hGL1WPlV9wSkOPcCYA5pUePhh5Jd8bT9gjuwhYJVO+8845yIu/kNwmYBK01G4TNektgXgNbFrSkN3w+AFgcNkBsQRVsRS9cVQiWf/hHf6I7d++pUTAsR58bILiShwwzN+YyI1IZ41KKCvVrqcPnTHFOzvlW/cH772tCd9uKzRsCqIo0KenGqWFLgA/ErskPPsYmuKdtKpi2istoJ/VEHrI0JIG4kw9EifgSTcIPB7L6DjJ+6fvcHgsL9pzboWYqBe02yB1d0+7cbwrSFoib1KAOTNO/8n0l7XoK3dEhevzKDewFoDwuHhN9IdAxGqcS/CNNMndsOszkp4v3bHsc3kDy13HSl0DfvAeIHg2lBsC4b9iofvrJR/r4ww90weYYVuEBcXu4uWFDDRThOZSaaUMMSQpINnx/wyevx/qQjWV+8PTw8Eg/+cmf6/XX31DBZyfWRoPtIqtIdNIjbeUfBGmkHJFa4PM5oIg5P6FnpxWNi3LqCt4ZpCTThnnj54JsSbZnkFRIl2KtVkvRpDLnT3mzFtgwj/d+O2VziQ835ss01h86z21b4ta4kjDZAhiKVWtVWAqDnk8VOVx8+MEH2rI+TKwBe1mzjyFQMBVRWAAAEABJREFUuegRySsamdHH6zh8M0T+nLp6ZqwCewoSSe7qU5B8NmoPPvlEx5zMN7zxvBrYHSto3OmKLNu7LJh7DPklJoEBy+D4th+RvWv82xZ9KQ/bxCjDzjwy0GfscLLAD6/bMbYsWASmCacdgEPMAyUcc6FKALKs+bZsQJJ1ddmWMZbtKyJtRk5AkO3xkG2VUrRcLJRvuzZ0fdllOSx5wG9bpVZFDh4vmwKALksiDTgAzbaedw3bjAJSOFDbTYbOBEy6Qxs1n1O/QEtZdotj4ScgxXYJgBc58TIZhLwCU6GN6LlcLBVYLBe6c+eufvzjH+snf/4T5Qfc4qgXeRXO99sE3tOT0/GT7ifkHz95QvqEiXym00xkys44SST9hLLUy4l4TZvbjCHtNsY0MieC98cffqiHn35K0CRoswCEbwPvHmfiJp/Jm1fN8Y/teqMJn4gNMAMjabaERbfQ+4//9F+zuBwivmvatdNpM7anu/RWwjxjbNLvQC0FGeJCDnXyeeFv/vvf8MbgVPEBCjBX05CDrAT4aRfEtzvbbsnnLUL0ip0nNqHRTeORlgHu0VCUiVCFMBKKTmZAbOMyliXAwBUesmJD7DaxKE7MhTagod8WaLD0GaNnA2IjcQUH0v4eJ00RqA9I+imInoGniN9yBvl7ffwti/4icWkr8EU8X6ss40YFE3g2HEpykv7k4490zpxojJWzeuNbpr84624zggb4B88xzlQfd+yRsYs/5XPXx8j56OOPxw+q/umf/qm+973vKRvOLb6nUdOyTdI7rHkJpa1OmwNop7F2lFp16fOUtQBl1NjdFkIklQG2B38Bi2uHSAk2q5aig4ODcaja4Jdn9Ddwylq+YT4PP43PYoPMmejS8MvoIi7bEreevdAdp0QLA6I/fWyMfvGLn2l+g7hho79W1oMJO0z7NgaexhyIfVr6R3ux6QzIiuAg8Fze4e/MndEMOOkoMJguH1Ez0JF3fPxEDzmVX/AmQtg19AFUC27YdLSX2iEMsJ7XXcMTeixO8l/GPZRG1ThTlLdMTjg2xmMQGrutYRgKbcsuKqXCQDetywvuOQ3N4l94wTORJ3kFSGJbZBQZp8t8UjFDmEFLiWCjvgx5BpIalz3QV3mE1d7xg8yE2bcl6OPVXgTRtowurpArFJh5Xr+t3T/POGWzU3Qcrg0IzbYKfcpOu5AWV2qA5GJVdEh5p7dZ9COj2poIOgmwCY6xRBafWq38MZdCecf5s9POH39JYEpAzve6hw8fKjvRT3jdF3jw4FNe/T1QAnF+Dz1B/vGjx+OE/vFHn+idt9/Vh3wTP+OVedtsGWOJrmnLpF6z2J0T8KNHdrb7BS86bXktvmaCrHntnt9Hz4IwgncCOLp3gmTDVwaNSdwwdKAjvC4O9L03f0+vf/dNPi0IW20J6AQ5JhtmUGxAFxWIQgMrVsBKTNDWxbfNj/TfCeQPH36q27ylOGCh0v5igmYh7mwkGjo06gjBNjKo22lnBkW8xg8fId9mZHYA29ADDkECrspCg8A902opWmZTCfS0he36HkYQT9+m0c+53WnIThuiM4M2MP1D9/45QBfSjbnuszyjUN/4sj3q7tu2kwdQMifbPT1MCXSBpH8dQJNXYpMB0OSK9iukIgcv0MSr9Ud8I3/IqTxvt8y4pU9mvMRYGKi0W2X8QxoYWniE/8SvMkcbPnZGYHz06BFvwB4SwNZ69ZXX9MYb3x3/B8P4TOYqqQAMn0EBUG5GnJHjiWw9O6a7vNCBZIoBlJJkW0amXWRASp4nvpj1hBSNzbw0QKmUflV4858pbRPAgS0b8jMCeubyBW8pzvmEl/mevk2Zt9glYx/ptjUL0tWFYvH5QKMPnTdOE58I33/3bT0hiHqc9rfq2LXFbvA0ZDZwH/nddwuURJR6Hjvp+2R4G3XmMmxFvTm9Y3wOyhjnL/U9efiJtqxR+aoZP8745Ye1C6ax4aKRyNrDXpshkvKB4R149yg7/DuLRmcwqALpMeN2qSzfjxJMbKsxOB1jjjIMMfB49MtxNg6Vk1K+uR4crFjolqqczAOlFhXKbRroo6JY569AXTZlo6gPdUbymYddlHaeIX8mW7yXdVVkW3sdakGOZ51qmXFk61o127Ktr3L1ndN1bBNIBxArmlApVq1F+6uUCq1IEb2zaep0ItEC75sICBPBaMOEE1etVSP6MGEUgC9B9NMHD/RRTgV8P3/vvfeUV+L5AbmcXD8l2GWhyek8i05+J/0hC09eT+enbRt6vvG97+rFl+6rLBfoiT6MQdrNH8045dVjXtlfMCFOOeGvOflnYu1P3xt2+RsWgfwltA2LwxqIvnnVnB33RB/W6D8WBr4XTyx+F/RpeXRDP/mLv9LLr74m87ahKe1qPKst2/Q1N1hc+GRIsc3jR5/ql798a+z282t3L7/8sg741GLveGHv2DMQHaJvbGfPbXQWEljG3cdTsq/qan9hm5BtU566HiWRN79G5xV6gV6s/H7+crXURN+2bGaGfcA5tY086S22CKR+RzYrF3dX9OHJ3GoKvYtgDzAMo73f1MOe+7dvL7nAPj/w3mAj8y0+0hAw1oJrYkc+9Gu0r5ekMhVmtfNs+M0FgfcTNrkf8qbqmI3kOaZmLHmKOaXYfuDGeGR5h5JxZfzW+PsWmNpG8fE1/p7PVk+eHCtz7NatW/rBD36ge/fuqdT8zEUkpl3hQwYKEGzlsmccDlqjvaRScgX2jgefsed0SmOb4EBqjR89onz2dV22A0m5JvQXfaxsOmst2qZP+OWG/mSOn/PJLpD5G1r8FHaZf2PtdomYpyDt7glGPyylspg4DX+od375Mwn7FDYFOLc6865nXo4KXYOddN8naOxK3lUKlsv7kvWSMicGN4XcyG1qbCgeP3qoY2C7XdNtOBzejGfangFmWoXe+4xJftFte6xR+l29Yky6Rr/aDuj4pbJzOjxYRJ3FeMvpy1jNo/sNt58Yq4lJsYWlqZYi2+CqxWKlmkCOY4ur4BBm8eukG/UDtmcDEQjFgAciP7snWFUpD5RkxEXeNonn3ykplAfCYXvoY1/H0RF16cfMM548CgCfAM/lHb3S/9jIhsiddGh0gZsccpK/BKzSgQTfhgMjSaUSjOl4Cy+tFOSIjVKnvCNlgh577HHSF5tzJt2acZnQaOeI1J2oA9Ka0/OHH32gn/3sp3rrrV/ovfffVfIJ2JmgCcAJ3PmVtvff/1A///lbeu/d95hsD3XvxRf0b//6r8er+ps3b8pGIVSMnQtmyKQ/IEDVoWjjNf0jbbcXmpigncmyIYjnVVom/pa3NROLRYL2hI8Eshh0+kSX1diZdxbJATQzqerO66/pD//df9Dqxe9rqi9I9S4+s9KiVFVsNYBNTalWLWXoF5k5QdSF9eab39f3vv893bxxQxRK+A4xH1vRCjqkbRsvRYGkU17wtOIK70zPWEzYPgvjHsQV/oxJhrBT0JEhpY6lkSftAqmo4OO3797R8mBJE5NEJTRQY+O73Y1fS//xI6FjB2ceJd3YlHWA1UdiTPsAGstNo/0SGuwzXNHQ8LKc9JAN3tGEDJT5WndkjwrIEEBvye6e2BITkP927rS1h0ZbExC8pwXvW4oGGdvrsC/7Ysw4oXRH9x4h2Oji7FSP2OSen51IjFG+9ba+kfoWaOrw8FBnXDpj2cAC9zE2eAu4hQd5G+ZCPmedcrpFfb3+xhu6z+ZysYwvdIagM25dU+okB+7Bmfd0pjEnGvJHWwiYgFk0vvVMx2guNZV+BFJshyoF2ZYlGb+sBGzbsgFZuQx9xpZHGr0I5g1/nAjsjaAbv8wczhrfKDMVBuBLBVlkn7pTJspQe9DHms06YN7cfcCG+4RgataGLfmJoDraYW6mzY69++g7VqBO7KDYZwezzRGeBpDed43MKHSIu7tBbGKsUxdZJ8e8KXn4sTabM5XYmnZEuwwj0jqAdPodKZEbEDJ24r4QfXZkvpD9N184OpMu4mB0EwUauSxMJHe3bXa1mwF4KH2PKVKIcTBEZNhWgncpRfletMSpg4Wh86q5ZpEuldxwA9pQ7DsD4pCkywtZhnMwUTbwZaFkUwroCy7bnym1rQo8XeJLeaRERl/1Cr+ZHJlApdZRbXZWbBjn2sHoqYXdGkEROzJZEvT6vhynE5aYcMb8EGFeu2/YNc8nO/h5Dd4SFOKYqRNeFqP8ysU///M/6Z/+6R/17rvvKCfx7LATyPOqPcH8yfGxlsuV8tfjXuU0nCD453/xF3rju2/I6Jy/xCabG2DsDg8OdHi44rv2UotlUafdyFyjz16nxgIQ3ZKPrhP9aUyQLfonn3THL4ZBeFwmaSeniC2r1uvf+77+/N/8te5/53XVgyPgQHkNv0LX5epg6JxXlTVBPbMI/zw8POA15ht65dWXdevWTZVaZr2Ra6O/ANMgdylWrVW5LtsfGYWLh2WzCEjDva672cwfCoWX98xve8g1G9VDNhP37t9XJT1hJwRyIxMBjT42FslsdmKvTj7QsFNsc5VuKNDRAaAeT2WjJ8ZYUPUbumzPLT3b7Zn6G3nuA1UaSzqQdDS7DqF9NUitWLSxnm/16PFDnR4/VmPujDeO2Ni7udeZW50AK/CwP/NMjEfGK/Ny+HuCE4FpC2wI5ue8sj85OdXdu/fYYL6JT94aasWELXUZvw4MIo+kIUMhBVP61wujHDUpzw056BJszz4FJWWBhoTMo1HfFHCXWuGTainyAEvcGleXbRWg439T/JI5nH7NwIGMfPxy9HO8UcsGp6PcDnR12RFsZEqlGAzIwrBaVSufMD5495easNOEzS6w0xqZm6wh5KfowHzJnGngzI99GssotuvYv2OsgOjvDFc6XE+FBy3VGNfHjPHZybFM/fyeucB7XjREDC0gd0/b193nn8WjDsRUKeBvfP8mKo5x2TUUg4zOsfA0jJD06Az5icEWuEMftqXO4A8DsHesBLa6XMqlwlbABATDwKDveYIVGjJsFj/w1e1RZPjtpHdQisq1fPg7Fg7QULIDRp4URRpplDR5y9RHnyEDLEEJdPAVpI+R5whQxr7zvHaTjVxcYhARN+r3OCULQRxqIqg18sGZHIGO/faQxWDC0VPHSBltpT1s2+LsLBSNE3BDzpRACU66gwUPcU3RszMpPvroI+VXYn7+85/rpz/9mX76s59xCv+58n08v2f65ve/r7/6q7/Uf/7P/1n/6T/9J/31v/13euWVV/nGtxk/+T5PrC2L3aSGzulX+jehh9CpsavN/3QW3OhDo83UiX4bdt1bdA00JmpgYqFoTKoJ6MibgMhsyIq8IZvX7p1V7Pu8lvyLf/fXuvvqq/LBDS14Bb9YLUcgr7vFKfwtfcZQBweHunPn9vhBoxJ/KJZtJW17LGTVZeACti3Jsq1cedqWyRSc0IHkQ4C21y9tBsxYB4Y/wGPaXLLZWODftS7GpufOnVtqjLvQsWMb4m92kwAAABAASURBVIPCn+7GTp3Edtgt9mUZhmciL+gN28SuQyHyNnMBnDqxmbhQAXnjSRWoKU8DlOX2qJzUN4PRFjJTe6SRPTC0+KUp2APJz9yYUNfhMwxfkTD38Ip5b/cryldLpd6sd8MyDdsFus5Oj5kTDzmQrFX2oobiYelymyHj0bbzOGFwCjunvK3yPfni4lxnvJI+JoA/zuv10zOt8fvX+U6eH0rNeG/x/44szEcrfYiI/zbGfcgGx75CO6NJz5hj4B5QmksdMpR38g1BUDTLJEU+7QwZ1BV8BsaNf4rLwFM3goZdIHb8dGId2aQvfPPPZ7Sk89PoG+Zyx5e3rDk5VMRvL9uiLtpxI4w000tpUyO7a5G+iXm/XZ/qA76d538oi9yGvAnZW9aLCXtNrC37tWTYhT4NjN1C78iJno350SnjVqOso3tPZjTKGJFnxsw6UZ6f8zl+/FidtXPQ4SsoOWsHBSOnflQeGFnXMYKUPA+NKxV3Nm7oVAbxd/jhdHYoHCVnZ+FJf3jS2UGlIy1OOhYhKNDT6YCoO4wDOYtqqUWOU1kq4H2aYoV3D7ZJWlJAz1yhAfBoB0FJQw265I8OaT+E4EBDv8ZAdwaYjmSMlHoi30dftsrEmnCyOE9w6OFlyJX0kBs58OMTusxHbghpEAg9kyDfUjtlGfQxWXDazYA1i8F6LCKbODSOPA3YKu1Er0BEJj8gcrD1ht1sAuUeUj+0UZ/T+gEn2Ndee03/6l/9K/35n/+5/oIT95/9639N+i9GOj9Z+/u///t6kdPjarXSESfJGzduorW14ZPJBTvmbXREnw0433sHne/js03iAw3dN2pMrEzyPUzoN+ux4fX7Fp4tO3HSLBQpC9+G/oYnbXRsOQB7dsbBjEg2fm98/0391b//9/rO995UTuherlQWC6Vs+E+0ZVBt40/UAnMrkPJnodaqWgBweGwr1/6ZrG3qF5XgFMrjmUdStmU7WeU5g2Ub2dQrRUeHh3r5lZfBB9oyTvGj9GsGFhr6GF+IHWLL2CT5LI7Be/6x2YE3tokPDNB89WToO/cgjPxI7R7e4W8B2Xh+GgpEXjAwggA4qoT8LOyLgp8t+1Xz37R79ESjLj4noOOr+UuJpwTh5OeyaGeZBb7BI8ZgYo3LHDgjyGUz/OTxE53kLx8yTzJXcgrPd/K8Afv4kwf6BHjp5Vf45POmlssDMW1lfCO2iMyIzbjGJ5JvMMxjj3/AtC+3rVKran52pRbZlpRejKUL1Rj5mVmpHz0jV9/gGlLRI5I3fKrLJmUNXjNXt6wDE/M3suOfgQnbBQaNuZsm08eKvlGz1KpCn20r86mHh7Xik48/1OOHD9WQ2ZDZkJOyljTrbifoN2gN/sgX/aOXoPFUbDWneFIWfYNmmGnRqacvECMrP+yb/qCKGNhLlzW2dOyt3QU/DSESYki7/EDkd1RSoqa4uhp9KqR+925HJVROD530rl849shRNPClOVJOh0Zvg+OMYDa9Ht2dFzi7yAOsUqpcyY+BDobToRfKikR6BknWuDrtPQ20S0nUCZAUHiOlrq5dGVAmo4AOBAc6+g6A1nGazoBsmJgJLhsW4OBAHCGQAd7zN/jHQotOLcetIavBsgNkteGQW16dX72SSv3GaXbCYac4bhwWyGTZEDA3TJoNOIt8eNOVgo2K6Stt7Hs12qde+Nbouq8z7WgbTvaZfLf45v3669/R7//w9/Unf/LH+rOf/NmAP/nTP1UC+ct8x0NpZTFa0/fg7MbzR2Au2J1v0CcL2Aad8k36gomdNhs2iy7BaX/QsHPs1NIvFr4J2JKegI49whOI3drOflv03eczhpddTMdlLTjhfp9A/v/7z/9//clP/kIHN+9INQF9qVqragwTReBN3RnwEhK2xU3pkDzStnGRPVTBAUg2KUskuA0kCZZkaYbB4139ItszMD62VSs09AnOt/KXsG1FfzFv+njbMOuFasoVP9jGRpz0ptgBaNipDYwfxUb4SmwVfmozVPQlNyAgtJQlPfDuMeiU77IzSj6QXPB1CO25EKa5YCz0WROSDX4KQtyB8dUd7Chfjnb8mErXYV+R4pEMvg66Um+U5/FUOYSRh88YfvQBmpizRv/kT3jtmh+Kiu0ZUGwMw+AFc+dNO1kCz6T1xVoJ4vnNkI8++lAffPi+Pvz4I33y6QN9/Mkn+uADghSnv/xA6d1795hzf8rr9Zva92nIR2bmdoAk7aEctxRtAhpvwjI30q5dVEuVbXyvSAUgzS1Z4+riH8yRmUA3sb6kKJC2FUYyu2a0vyBRMqhgXQJKKX6YuZ0AeHF+wWZ8q868z3wNbJnXE5A2RdtDH/QYMsmU6CnJLkraNmwEBXjOzk6VX9nbsL5MnJQbfp+NfcP3o/vEvIjsiXwHgsX6IuqOcYzKtJl1XOCOXsEpDw6Pwr+jn56eKL/RE52FHsoVGcFCr4GvPfY810hzcvSO5Iw7dUcTYEYF+u/c3ZWdS/oT0O7CZsrABYbRMKzi6UyMgZMGwic6V3FAuWi5WLIoA4sVaWB5oAWvIl3ovmMUwQ3mJiHbA3hQ4AFxgRjtOqBlNBgweFlIQ0uapVCXV4goNQacBZJOoD5EaFkoJxwyASsTNYHsAkfL65/AeO3DKTdBfcNE3nJijSOnXsdZevqOBsEjDy3yNrwy2qzPOOEyCQiEQ052oUyyOb1VI99x4pb2R/Bda8Kxp73zIhfzqWKCBs8EiHTBPo1+BLbICyQtCgvlceRgOkn753yjeqDj4ydjEcrp4YxXgU9YcILzXW+Dfi22ACba3qBXIJOr02ZcvbExOSe4J5iHZ14gpPzcQ0eXTr1OvejZ6dM0JuOk2LURkPY2a43TecqHnRqLFpB2yXdwdI4u2l2moUpAvHX7Bf3kL/+t/uwv/71u3b2P1SscaEad+IbggzBuzKOCARZ8T1/wvToyQ7sCyy7YdQbbo95TD+MfgG0VzUB2pCt1F6UoP/exXK1U2VQslgteqx+ycN/SLV6t33/pRd24eYv+IYdanY+YfRfQhby5r5aRJS66gVt2dXoWgES6Q2vImMCRk5500pTS35lCmhsqz2s3hWnjc2GWfvm8VnOXRAC6pMUdQTL3gC7MMmAu75oxiHufCyb7le7w7mEI3jcQvJMQ+38GdmXX0SUPdW1r/tfBHTaANcr0rfANvDPfEsi3BBUPa+x6AhssMp97SsaP/MSm64TX548fPiYwPFJ+5uSDDz/QL995W7946y39/Be/UF6vH7GBzv9/kM9X9++/KNu7dsGkEcUYMmIM+jw+FlNoQMqyxuUH3hhi6pn6BQygS5cVOu4kIUtcQ4aQF0CmEWDoNKLBEz4IXfRth0nSNyi9CYlk2wCTK0BsKORMrH3jbRHze8s6MdY/5nnWty1r1sT60GPHAQ0NZjmd1/GN+o2O0QSqGPm0B0fWiw32PmVN2uZwkMMIOOvN9UNUZ51QIALAKVfSAzr6C02vQfpOWfoT/U37gS3yHz78VNEZC6gz/hqX6aLFtFRPnvpBwl7RdqR3j2FjyrtSR/B7AE2oM4dDLzve31mUTnypcvTc5tHpJCA6LTqdRW4Ar0UXBO8lC14lXUuR7UsotcjQxu4NbO/KirW/bKtcy+tzLhsjj/ZnhiTThxlwNggNB9tD6NPOUTc41IZgvRlOu1acYIMjJICtwRsccEvwTKCKQzZGcoamhszICrTIg2+DnA11NgNvFFmRsx75tda0dcFpeI3sQMo30LZMlolJMuyIvvv6aVPYN3ZKO9cBy2PPDhiQhg60c86O+pTNyTGvA/MHLB4/eqT8HfUE8lO+6QWn7fCP9obZ+vykf2ljS3+y0dnrERuEXivLXClU66P/mfQTk65TL/aYCOIJ5unLxKI5YZMt/dqOQL9VeBuyE+wDkUl357atdBUg4apOO0e373E6/zf6y7/+D3r51e+qeakpCxzrx1y3sxmatGEBOjs/U/r7KSemJ0+e8HZkg12MDxXVWlULGF8shTSbhWC7qOA/LpY9g3KZBxB6rfCkLjKySQ0U8is+aeRv2N9kIb//0n0FVqvlsE3sEntgJHVs0oevIPNL7tgiENukfgCBo1bHMuMOw6D8v4+va4GG7+W3Lp48eTTmixlHhhnHm/1/yNv5ctvhjHVlg3hwcKDDoyM+TR0p/2/BkvXt5q2byh9p+tHv/0g/5E1YvpPb+/nRGf7G8F3J3vvsHjfmzhadGv6RtkMPliw7oMvL+Og+MyTy6OiYOoHiImrMbeIow03gIalGJm2Eb0AEQUsxnU8O6EPXhk5j3rImrVmrsqHPOjChZ+bZKGO+TWNOz/2L/MhN3U5fZrmITOO0Q1dY+y7GOnTOJ7vM1Qtw1sLNbr3MmpS1MGMUXee1ojGPWTeYQ6EFokfwAGTP7aIH7WbedIJ73jLmW3l4bF91MSoBIYE+c9vwQr3Sn8y1O/TIDIRc8vhdhX7dOKSHnvTPOJJt2XPgTJFdZFuNwd/XmzCk4JUlg7uTgAcERXbqzDDzWbYVvm6Ny9QLjAyPQh407qT3EMK+3eiT/HVoO0dvGeQdCNo4JeOMW07d67MLbXDYNQFwg3NtOYkGGrRA0htOtev8jvXZiS74dnbBd7aLQbtWF1ljIwDeAI2JMOGkU3ay4AZMBNqUXRBQz09Oxh+rEKdfEexS3sOzPh/0ibSwa6VDFZsa/RfYoRb8MnUoE2A6Dnk4/PHx8e7vkp+NSbmmPxe7P/QSnCAeJ58n0AYeZCG/IT826uAu/tGWgZmhK2UzZ2esijI2tge90z5VuDvsE2z5vABm4msLDR072+COzj1pYN9eMJXQIDcLoIwccGS7aOsFUNXrUj/48R/r3//H/6++8/0faHnztrw4oNICKColuGq76To9vdDZ2RrdUIWgj0AV5JUCH8E4OG8WXKwC2JZNGbjswA6N8h1WLkt1bACsBQv7itP5AbBaLpVg/tL9l3TAYj8xlsLHAh0bTvS9iX51odC4SUiIBiwXD/1s6/qF5dSQM+xLQcPOSbeMUdIpC5C+pKWz8P767+ha6Ezwr7+1r9ZCdAH2i8i1SlA50XXsLU28JXrIZm/DvCjYq2C/lBcVeMZTnXHrBKrOqdzNWvFW8fatO7pz+/aAF154UflU9eprr/Jt/Pf0ewTxey/cV1ks1RlHhoV20lZnDKUEGIn2d2OdcQxMzJFA2mtps0mOHrWIV0gS/HuIn4ir7wCkyGjon7ou6E69NvyD1pA18zR0AGiroVjK22ir01+awD9NXpyqTV2roUOfBZDfsiHfZg3Dr0e9tAd9bFbBoU0j0DLnadBGd/B8R46VTxvKr56xpp2yyc46y4KlxkGqsyaO9Y/1srPxj+H60LWp7/WN/F1baS/0ACZVbLCHKW8K6MfEQen44QNt2dwX+mbqG4XQRp2EY1fydjJA0gCKKhB5COZODY3Lnvk68oYO2MG2rvdWv4vX6MwXKJYuBhznEQ5s0H4qAAAQAElEQVQLbwPoPXdXzaIJOA4WgK+ANdsjnCq1yIYAdGQM4jOPQp3AdXLabRD2kDxZ7qsUmaHHjGd6+hTIQIydII50cXGm83MCNIF6zUn2AnwOhL4mqF7wyjz5Gc74xnyuCxxk7CgTKAdcsONc45tbYFIm54RTboG8tj5nk3DJf3quNZuAOX+hBNU1m4fR3tDlFNop8s4ITBdMtkne2QYzacWpr5YyJlpjUUpbaWdNX9KnRsB88uQx3e46OrrBvGjI4m0Am4v89HnauyDdcUiYuLE8k2RiwjaCbNqKjfBTWo3dArBxh2aXMbb5pi3BDbFEMYZR40oigIrkOwsDA0EqoyX6A1DMTWLctBPevsPIpHBC5kRbgY0rAX2hraru3n9Ff/Zv/p3e+MGPdMjiWnPKpjw+slyueN19Ry++eJ+F9hW9cO+FEVxLrUp5fNH2Lm3lVyNDK8WyAwVclKuWqkDZ4RoZLpSHL1CG7MOjQ928dUsvvvSSbty+JRjYvzSWlEbPu7JwDMBOTeQlWIpypW2aTRIwdEvoQgJkoJC0fteu9KfJ9I9x+wrqxYOIh0q9X1dfIn8Gf0E7HkEt/n98nDmyxcYSw0pv0pGuEXTEODFe8zxg1ExeXBmbUiiV4g83btzQyy+9rPyZ1nsvvAC9M/+3w927sE0oJGY5ELgtSzY8fawTmbuB/JR4I3BROGTnxF9LTVafuagvxCD6sqgzn7PBNH4aekBhEnrs+tLAjTne4Y1OYgQ7gQ9N0GcCGho3ajTFDluCa4M/6awPU4I5QbGzXiBKHTkJ4hOBN+mO/ulD5lUd89LIETaetelUqrXo7PR4gGh7Yr3aXtsoTKONjRp4Qm6jjchN3UbbI48ceda1M9M6+jRoDe3nkWo6Y00/Pn7I+rdGh4k+oQM3icvb9kjPz5Ecj+TtPEXdGYsr1Rt97LQVgCSXopLE7zLY1zqB8honnNBmMF3o4slJpbKIDhYeTVxdDHQfTrlYLge2U48yMDe0IhunhiTqjQFj4MJlXf1L8SWYVEE2yLbsK4CEGIYysgYwtOgxc6dUl/zbBC4CbQLo6ekTHZ884jT3RKdnT3RyeqJTTszHfNd5zGu4YyZ9gncbdTbq2a2jZ/QVA9vicEDH0bZxfnaZpjw960yWKY4amNZqcdDxR1YuNLFRmNgobIALHO/87FgXbCI20NcE5gT4LfV6HB65xmELiwldpp9N6Ve616A3eGTx+m+lu/fu6vvf/55evn9fywWORoWJdhPoI3eDfp06GhcaUjcbj0YforOiO4JNeWiNfN9B0pBVCoOQxDVwFKBex/bh2yJvYiGY9WuIberYaOSR1+CjI9x9BmyZPnknE1EKTyD05Dv9b4uFXnrtDf3Vv/0P+uGP/5Vu3ruvo1v38KcjNFgoXSuupAEXFfpvciJtkwLSBCmJdMpLqaosgqVADa3UFKmUAh1YVNKV0/gCuuVq1WXF3gfKn8+9+8Id3bhxqNF3Cb2l7ehjY8FuatghZVRWqVW1IhNckB8aVZRAF0jetlAcULLKNeyAzYYcjBHctfsHnaQuIRW+VTCin4bniTfEPZB86o6+6UND0nUIHcOhe9e+7mdwf0rUZaZTo2OrgEjPoGeunbRuuROIOYUeP36ivPUyAcHu8HdqB1CDOdsA5W98Vqks0u9JWTOyMc/8mfDtmDz/ecpLL72iu3fuMVxVW07xoQcQOroVicIpOzLT166OP9AC/jHL2uIjk1KGEkpAzlsjJSPxNA9AQv+AVemzR3+Q3oU8Hi6yUZjGLYscoMsrc69Hb3wx87PT/hXQ/sjzRo3yDjTWjClAukd/YGL+bpHRwC38SM/pfGLuxt+3wZSvqYcaisIWVx7Ub0PWpA1rad4gTqzBHTl5K7rlMyORV0ZGR/4EvTNWwRPCJugNQNq4O7SOzB6MbbMiprjT98g8ZV0/5y2qeRsgbC53BaJKRrTv6ipX7AkkeR3scEv2jDsNtNGHPmiDSvtFv+OXPVRVR9krVUPbAeUuRavDwwEZyBi9YyQqKQazDZZsa1zgpOw8pSxmZZc2DElbVu492JZtaIByzRhflpIMaAyXBF/U7TxmaKjSB92eGUNPaorTjRPxufJTrQnaTzjRHh8/0hMC+MnJE8UhTtlFnhJoT3GM/C3y9TiVn3HaBagfRwyEvofktwTt9fpU5xcnuqDulqA9w7kSwLeUBTbg8/NjAnngidak81p/S0BvBPGG4wtn7Til2YU2TuOBPmjDhaWRnuhrU/p28+YNJWBMTJZSLNssNJPyrWv0nzyVuLs6k6axOzY5Y9TgjsNueB02YaPwd5x4AHZN1cjO2CVtW/EDGQG7u8HX8IPUbUlfq99pL/TAKKN8TjcWpYaEPkRFXECUi/rxp1FQeOW+WOnm3Rf05//m3+pP/uKvdJfT0c3bd/mOeUuV16EuCxU2mSZgzrp5VEX4wMnZkm2VUrBVBQrpCoBrIV+B4IUWyFkuF1odrAbkV/lu3rpBe0cDDg4PGIGhoToyWYNYl7qChazoUam/AJbIWC4PxmvbBa9kXeiPi1BmB5IYs+QN3egHZdyxl7q4eYQStIdBTSYF3zYYgQB96wIPgLS7O6QAKmS9HLArukQp7+SeBUiD3xR8BigcNPBnbxpFj/4UxDaf5RQ8gdSI/22YW/FxrC66BBgQ1+x/ndHsNNyYbxebc53xxux4rAO8MWNebPHhin8d8ebrBU7kBweHBOSmBLlNPt0BGzbNE0GtMZd6DIMfc6vjyxPzKqfxYMkqjPHwMTaqBX8o5AuKuVgU6/oFZZbB3E57imFhij5yYap0kZVhtPhHNu02dE7bPXjMzQl9t6wLa205aPToGWBz34EWGPmmjgBHNvkN/d/QtxmoT+BNgN9wyNmg0wDKYyNxZVYEMjJpI5unbWQwBtusb8AENAAjyujXkNOwUSBBfMsmaQodiM0auGeMdv2IfqFhWloUa+65Hj/8RBNrsOHLX3wzG7foMID+CLsM5jySD95Bimxst4MdGTs0pf20N+Yl5SmLHwX/zkIUjnK2Je5hhKcsIImywqllxWIWn5oY2Bg0tgmkWkBctuUdBo07A1BwkiVOXFkw48SjYP/AqtGjRVhg0DtaBGaNQkrbs3CJZjA6FcVFxrZMUnkiI848xfF2DrXJSZignN81PeVEnoD+5PFD5YdjjjmdZwcZ+llO7ATl+Yc2TgnQCb7HfGs/1YaA3KYLNZynEWw3m7MRnM856V8QnFN+cU6gvqAOsB5wwobgZPBdhI8NQ3hHYGcDsEbGRCBvTKDOC2Z5ol9bJuuG/k8a9DHhoBGMt0yGLZMgViksAklnwjUmhbjCP8ETe3YGKTYNxDkDGYu5TDjsVpEXengHZuJkfEqpKqXI9hUgnxzPZ27P+R2S0XxQGJ7RFuMRUtKhR4eGbqGxlmoABQ4feNy024EpOrCIvvnjP9Cf/sVf6OXvvK7VjZtaHd5QWR6q8i27LlcqdSHBL5TwePBMnjSpuUy5yFlK3yp9zOK4yFsl/LvWqiWyVuQP2bzm9erNmzd1eHQEfSm7Kjp1WWPRQVwvVQbS/gJdZjhQAnjF3xfIC5TwuCjzwLZM3gZDc0BG2tO39zRD3wM0A1C+tRs18LmOvADoqdvk5hH9vFIYnr5T5WnKbyg3axh/z9up9YY3Y2OuaFjMPC3xFFcHd9Fx5sCWt3SnyhpwzjfYCd/MeB6sDvhufofPOS9JKmPMO/Mj8jPv1vAGJ7Bn/qWs48MdnolAFNpEoKcRmuky41zxseELzN3kNYyP+MvbpLB3F/NzGvUQCU0q8JZSEMe6SDm3zL8Ow8T8b/S10y6VBk9jTQlMrC+xx4a1cGLd6mM94ZW0EUvdrGUd3tA7ujfKEaD9D/JO9KEh92mYdQgfUkROqKL56iPZI4s1yyklLaCxAZjQo0UmcWSK3rQ96z6pke/JAwPDM+QMPTvrYVMnnXonHMaOOZh1ZCk6I5/CvUqzKrQdQursCJ9F2DXEhtwB9DX8tkc/nEIAy/P8Hb6j9F69GH3u+Lxz3dOD40TL1Up1scQ8cHY4gWE8nD8LciGfjtuWPcOQT3kcsRYWM6VuF8VyBHfkIJEhYm/VSYUIDfrIYODICK/NE7Ate5azL5MsAXl22msE8jhGIEF9GyeJYzBQWxwqPzCW4H3y5Fh5HXf8+DET+oSgezEm9yY7yiwG7Ni3nLY3m1MFpu0Z+ITv3ARpgnUC+ZoAviG9WZ8o+ZPjT/lW9EhnZ8D544Evzh4j+wnlxzrndfsamVNbs0Bs1DiNN04HvZOGlr8X3abNVRmO3dC70S/Tx4xFqVW5bOwwyiaGIuMWoATeDr3T5wZuOHqDNmAcJS1Rl6dQgLlAffg69rat0UapqrsgV2nPjJ/LqJGqygUrqJP3gAKhQIk/RNaAtDvaZ5SRH1omY4fv+t3HgF9RUj5ZmkpVJaC++r3v649+8hO+o/9Qh3fuanXzlgqnXy8oxzdLjU2symeHJafjWosqZaVYiwJP8kAC7Qr+Q76DD7geuEkf0dbR4ZFWqyWwGqdrE8glj3/iohuqpWjJfFiiw3K50mIBIHe1OlSCQSWYFyA45ZewOFBl8zH4qW8XScjGdvYVhiSbvHZAmmRYZ9CvftlGSED4TyxOdn+PbMr2sC+4whnnlO4pIz/q7SnfPnY3G8DY7GnZGZNQOgv7KZvyDfMX1rlf6OQ9zEzK/Jg4XV+cX+iYDX5+1kRUyDjdvHFLL/EmKLBkvHo+1FNfDIA1XwnYCebx5TVrSn5mJnjazblwmbFdMMaL+AH+WfdQqobpYcp80JBNJjc6pC+2VfCxgv+mTTtPybt/Hb5RL+3Rj2m9ZR43Pi1sxxq2ZrMxgOC55VPeBE5AD22Dvo01sRFsO7hnjeldjTUgModOuvKJfR7SU3fvjTrTCMJbTtZb1t3OfO/ImTaTtrxW7+g3Qc+aHLy+WA8dZ54t6Y0QgJwtY7IlOdEPcHRCFqKgSx39uOl91wUHs6zZW/poiEYPwwtTGC917NADEC9pzyYMIeZv2GHLhijjGbvbKaFwd3/W43YF/1LQ6CTGir5LTiwB41zJx0Cdsj3MtKeftmXPIBk/iUR9/rXn9RVLkjRDcx0Jkh2KnrpCCdlOCqccg9gZ2xloeNSzizJQszwpjn12esar9lNew59wUn9M+lgXnOQ3OH/KgzcsDFsC+2bAhdbBnNDX8J1xkj9l8TjlFd3J6WOdcAIfmO85J8BpTuME700mFDvjLSfnDZNptlu61QjcW23ZYW7HLvpckZtNR6cfcMi2TI9tD/1HH+hUpyMN0O6y5/7Z2HrUpaDvAESV3Eld2qbDtxcRnHaygKSNFWN+cHBAoFoorwjnk+WoziOCQc+5O4IGMME6Lfbg0MBhRz11ZmnKkn8epH76njWrMZO8WujF117Rj/7VH+r3f/xjvXD/RU7NBM6xMBYtV0tgoVoLYHSu6Fy0WizBFdoMpCxatwAAEABJREFU8eHw5of7Kotr+lQKfJzEjm7kFL6STMt0b+hAOuUaV5G90JK3Aiv4Dw6OdHBwqAPwCrzcBfYVNlsR1MOzWh7AvxqQ9mwjAxCwSw/Rv4VH+mf76Zbp9zOUp8tTeB2eLv2VcjSNt2B7pOzTJJ9zp/Rpsm3Z8XuxYT5nDm/Iw2PgUmrSAL6YORjIHA90fDO+fpNN4s1bt3T37r0xZmkpcyy2CkSobRUgi//FxQXzda3M68iJTHGVWrUam7vVDuOHi8XwQ3sopSFP+wsajV3RyO/4whEfhEKSWYP+RD/S3BCjX6zWmMtZR6LDhvVrw7q14WCyYb1ZAzNeo++F1pRnQ5L+pM1G0G3ITUBPPk2b9YQWhp6hkeBGyRB3kDrbEQg3mgjoCdhbgvfEerbetTmBtyNQbjXBG/pEPm2lbl7bj/bRIeWNsch4pM2RRq/kLauWqs35ufJruFs2CyiUmxHGLtTT17zmNhrmbOqsSaVWlVpl+ylJ5anc70gmyu9hVolO5GQ4zJHXL+T59tAC0NsA4dgHyuvHmk7GuDjO3N2m4M6OWJyvZ+iK89W9UQb/7AR2uIHggSx7BlloIZAVHZXBAUz9/c560HR1UQV+KW8G8usnkRD+NnZ2TXEGsbPu4SrIpa3KycilQikE0s5pe9LF+YbT+fn4/eUnT57M39TPT5X/jCQOFrjAifLNPKf60/zqGvnz03PlO3te052cnHESB/j+lm9wJ2en7PrPdAzPlhPxlMhEMMhCb1eVWuhvR8cGoAeT4Zwd9ppdLd3GBqajhS4VGf44cv5f4mgeKIWi2B02u8hACZGxo4S7yfnXi8Y/+l8rfaZVdSs2iU4T9m1KTjKGNnKyEB0erLTK6daarz0OL2kLe1KXHkijzSYaBZCGf2QMOx1pTJJg2CkTiJqMA2L0vCv8g444OIcdNl26YEwP79zRD3jt/od//Md6+ZXXdPvmHR0QSGtdDh9dcEIu2NilqpSFaq2qLKKLBPXlUiX9CSx39IOlDjiRG5rQaaKNLDATNpt6VfFiyInc5XKlA9o65OR+cHRThzcAFv8jFv/DbARWyB9tLFWDS5VcRKOXEHqtCxXGoZSigG3aqTsosi1LQJ5gxk27KzbdJbELRtlnvgG25/FLVdti6GlTA/TUZXLx1aKmp0HYqQDGt78INKSmPTykX4Gol7JOeUeHz4Iur2gxK9kvaVcJaO7M50nnnNw6gUH4XtYCWot0WHEo/DX0PjHfmGvnZxfacrK1rRWbsMMbN3SDMV0QiLvpK37cgFTrHQ0AGwzUUkZw2hAY87p9IlDRiDKmhTGb8TzGtVa5lBQPGPNBhTGMTYCdainMGHe6E9vYRbbnblOYMjOfPHSatOUA0FkDGn674aQaXSYODp1DQyOITpSHZ/g09fqo19SxTeSrVPXowVM0OpoNToL2Gn3CrKpGV9rgSbqjz1xLkWcNHUsxuCj9rvR3M9rfRrIm+CbkbsFr3ghccBjaRk9kpg0xXtGpwwMLdu0RLbJKfmB0SZ18Lj3nEJa1igYzvEq50o9GlgqduCXrC6/RFhWz3thWqVULoJDuevoqT2f/BeX2PQHvO1xK1e3bt1RZGPc9iRHazhiwYkXN9jPJHT0DFUfashMbPPqci0KqyebJ/Tyu6PI8+p52WY22B+8OJ217yK61KAv7koV5xenqkIX8gEm8ZPGtLOjhPeG1W/7a0zGv4c/OCNbna4L0hc4IymdM/jNoCeYnJ6cz7fRC52drbVgcttvO4tBIN3DHKQ2Wpm1V8UqHq1s6OrwN3NJycahSVrLyE9pME4LHoh5osThSsFWUy7YE2FYpVTUOB0TnBTqLqzNlbMNWVEsdFB5MujxnyFhlguXUn115Y0KnvwGqw9SpW7TCFisWsxX2Wa0ITLRlG9mBMuNCOgCdiiIXNGDIG6mrR/RLzoYTSPqLoLPwaFZKdS+d9ogb8mqh+6+8rB/9wR/ou7x+f+nlV3Xrzj2tjm5oQbAt6F7x07KkJrqXWlSwU6kV2y40n8rB8FRs1Zj8scvp2ZnOOMk02q0pww5eLmTqLgngN27f0REw49s64JX8Mr6zOsBmtL08YkxXwHI3TgvVOrcTmy4WS9pfATNtQRsD4AlfQZeKjgGXnZ2/gq2+yI6fW2asy/z43PKvWeAxRs9/irJvBvrKV1qetlutR0DbKk1aArGwMJ70NhnZoUoN/8qr9WzQG3ZY4TNHCeRs0ILt2f6pnfK9T6d6YWzGuOEfwZY1cRLdEkCzzkW2qb/Ab2otjHdVoU74tLtcPFL2jEeGx74dkk/doffL+dqUdOZx/DawZkMx933DerPZ2eFCG+gbgupm6EYZNhr6DelPtz1Iu0fUCqTv4Trn4HLMIaczV+xQJMwmkbStUir9XAwsiJ3CieAbrN2VdCN4hx7dJ2zW0icg6xESh8w5rTFGcx1GgVuM48Rp/Di/qQBeloVgmqVTHt4589knxUpfgq+XjjroKvpg+7LINqQrKJclv/GEP9NiKIHPFFwS5m6mc539d2e3F5zi0ETlQxbLQxY1bM9GqqszIRKsO4NmdlbGKIax7CA7OmGU1L8Ogi9wnYa0kABSlFMtTcsq0gDLNmkNHtuXeUMNDCdAp71e0S2Q09aEfvihiisOV1hwF+zA2YUzgfODTjdv3VR+6OmAYJCJbRVdXEw6fnKmh58+4sT+hFfx57rgBL8muA+4yKSZFL41zrXl+LhZd/LSZm21qcpiAa9HWi1uEMjv6PDorg4O7wC3tVjekH2Ai+ZnEWa+g9VNJdgvF0eqZaXiJfqy+NelKjBPmqUOCCDL5YFyYsyEyIRNH10s2+Ihycie7RWeiZP/hskc3sbJBFOp8YjdYiNRr7DoHBCgYoPlcqElC5ZtigoQjNR9XibDTX6XVC4behID5kfGek59+dM2/bbsHdacNgtGB5o5TSxWeoEg/r0f/kivfe9N3f/OG7r94ks65Hv6kgW54KfGPmaRrtiqLldagJc7qMjpyD1nLOfxPdYFtjH9XRCkvVqqYIclp7QDAvghbwQOkX0DWHEST1A/uHlTSzaDBZmpV2mvrhizxVIVUCncM8jBCwajAH4a0ENctmWb1NO3tftHmT2nn+b4ermMRaQEo8hzK/saNenM5eBr5N9KcujRP6dpFFzz6WvDhsyZ7MP7n+bFfGP9yEk6m/ZzXpMXL3Tzxm3dOLqlAz6Z1LqQVeAT5vEMVDRUBQOFsa1j41UgBazMv81mrQA1NfMgyykPIIF0ykhRjyey7Os4fIGZljHaQxQyi2/PWsaa23md3XmrsMeNoN0J2g0/nsDbnMqhbbFHXnWHFhnSvC6YtSI/TzL0NHOqWzHZvr3ggm5ZI/Lm8fj4ZLdJ2CKmwQugT3Sa61FfkFm/swZncxVdG/oKvgmdI2sAPKFPnM4bQb1zWu+Ud4I9wrHlpEa9Rh+DY9uGjAs2axe8+Wx9gq3RE9rEH7hpedc2mZ6+QLEpB3ofRPghkk4eCjLynGk8P/cun1vyWyigS6Mjwc9vftcpCkdHdx0mO+5GvrLQ3bx3V+ZEkVcmExMmg9YZgAnHyeA1nKjhYANncODBxNzIR8YQxiOTEjTfFM3O0GbjJj+0pRoK9wwGnH2kSeSGpsEzO2YjKG0IqGsGO7BPDwfCKaJn+pA6pViVXfOKBf4GG5QjFu8Vi3ClX8uDJQH3SIeHN3TIxLaL1kyIJ5zSHz1+rIePHin40aPHI8A/ZrcaePj4WA/ZMQafE/Abp+ySIH5wS7duv6jbd14Ev6Cbt+7q8Oi2aj2UvJTrauC6ONTq4OaAujhQqUstCQ4rAsUK3a7DcrnSYrnUagWA2f5IGHCxKKrFSv8CYlMm6J0x6MP5MWyHG9QGrSl264xfh26bNml3196CgLRAvqBzgwwUgDZmggqYW5ToM5ellAksEjSr69d+PEMP7MvCLs1P5SJpm35VVfQpq6XKwUr5ffSD27f14quv6juc0F9543saAf32XR3cuq0VG7Ul41sPDqm3UqkLsR7o4vxCGc+PP/pEn376UFs2OSuC/w3q3KTu0Z07unn3ru68cE8vvfKqXnntDb306nf04v2XdOveC5zOb+uADcOKV+2Rv8BeFVig1wL9lquVlitguVJdrDTsiG/VspBL+Ryw7BkKPMXw7fKyFDCPgL6Ny19TyNfl/5rivw57VHlq/UhliPHFlsCAr8+vpGavokh2ntKWtWBNsEsQzxu2iTXqBhu223fvKZv6JeOXMUrN+EpDdkCyXKxiMFCKlcu2uJMc0Ki0JQBFbqlVpVa5FlFRJMC7NPVtU3cGfcGVucnCqI7uYp3rma9Ao6+BDZ8Vzs4SaM85la+1ZkMTmL/nQyNgboHo1Md60Gm3jLl+cHDAOoKfMjdKKdAFWJ1+hL+lPdaKWzdvjD9jHPuIKzoFTDp3Y/1InmpKehwQEgeor11Z5AUis2H3xjjkE8eWDdBEutGnyEjdTr3OOAY32g896fwK8MmTx2rEmeRFWdqnWwONR+e5B5J7HekYud2NTgLCNuiMxa5koNSxTdEMZVB/Iw/TSgDEbe3/idQM+oaXqRcAyaXq5u07LJQ31ezL07nEt/b8VPa0Hs6Uwdli7EaAbzuHm7LzGgPUlEHIAAljRu6lksiMcQONskuc9E4J27txG25Jug/n2eAcE4MfRwhsyecUGtwY8IaMtJWykUR4HCRtl1rHpCsVzIJbah0Ofnh0qLxyO0gwwNnDmw3Mhsl6zqbhlFdP5wT6tB0nFnUP2AQkKNy6fU937r7Ip4kXCeL3dOPWXb6x3tLq4IZygmtmJ6yFuhdyZTIRzBfLA/RYyZQV2lsSDJarAwLDgRakA3Me/uVClQAhFoUCLNicVIJ50i6SY6+sePmWHRAdFrYHtIPOuDVs1rCPKLc9ZEbWkkVtdbDSASfPRdqhbAhFrtOArJB2D8mSQtiB0cmGCNgzbhj+OnTy0Spta1zkoCWfUbbmfwp2kYEEuWU2GehUVtgOPZdHN3WTE/O9+6/oxZdf0737Lyv5A4J5/PSMReXBw8d6/6OP9d77H+qjjx8om66uwtjc1a27L+iQoH/jxi298OJ9vYSc19/4rt7IBuHV1/TSyy/r7l1e4xPwa9pmTBZAZUxKXcqlyrYky+g4QNF3pjtpQFxwaAD8NqlrQIHISubeQdL6vAue5xZhRobzuUWXxPCQGeYG5+7IC3k/RhmHQEfYHkyF65DyURee4OdBZH4ZpN5wVxi/EIfxGux1nnFTyzqDXwsfjw+F1cOI5JDdmKgJtiQZ80Pm6D3dfeEFJaBnPF04kcPf6E9kChxI/yNLlA95CIj/Cl7tBs22cm0JTJusC6wTDUKnTjf+UCnPzdzYy46MxvxL1QJ9tEWealc3Nm8EusZc7ayz9ESdfk6srxcE8vyGzIYAvtmca31xqgtgkx9+G7DmTcFGjfUQMQoU5k7md2DB/DG6Cb3SYMonNg0T7THlMeUAABAASURBVHUywSlbLBda7XgHK2VDJ/ga67rDlE5ECOnUbfBwq1OefPo27eKBKIjsRv0J3Rq2Srsd3pRFZqOs0c9Ovxv9Tvrk+Al9PJdZ08wY9wCyRrPPPi712RXAx7AhPs+ZZtB1IDvucPTw76AM6q/9gSrxjIDSJIAmJm8+MA78NXSwkbfjt63Lf0kD+andWyyc5sTBvCCgtxHAN7zK2fDKas2pZ500wW4DbIHQE+AnBpLZpj4GKa9JOulrgN6NFhvtR3bwMKjgwagNSDBuOPuGCbPFCRJIE2Dprnomg6kMUEOwz/rhIIMHQifdgMgNjow41R43eIQdS61a4PSr1UpH7NzvciK7/9JLevHFF/Xi/fu6x6IfO9xic3P3hRd1/+VX9Cqnt1e/87peIJiMMux06+493bx1R0cEiuXqUJnUjT72APYMNoE7E74xqQrpJYFiuVypLJZaLA+AQy1XR1oF2FgskbPA/gks4U96tVppQUDPicS2CsCtTKBAx+kbE2JiAejaMsEvlPGZ2HTFJuEpRVosF7SDrNVSKwL5EQFxy3ghEFncMBkQ+gdKNh4Es1qroo8ocyGIDbByuVjRpTNuHfvGxk1oRDr5Dl3oZ2gzCH6raIbxdFEBqopqB8pCGZ+Knov0HZscYuM72UDdeUH3GJN7nKRf4NV7Fuu7jNcdxvDGnXucru9z0n59/N76/QRrIOP2HU72b/DK/vtv/h5j+YZeeek13aXOEaeS5QqbMBYrAvpqeahK/65DTjWlVtmBIqErDxl97fT/s1Cgp0/BlCpY0JKWzA1ovpx8ks4DAHtPI7u/+96m2HJPexbbWBm+Z+nJdx4Znz7qJ0eK8WmAngsph4+bqp97d0tfBrCMHn0Rfl4D+eMvHf9J3zOXiVzKD8MamrVTrFhZU0TfzdgFV8bzDvMzY7xkXoXeZQ3TwNcHdEU+ZAkZo31LWTsCtlUZ9yWBbgG2KezidLzVBW8KJ4S54BOURZ4iIzySOvp1Nh49wYqglfXx7OxMOQhRPG6jdDZPnTnYWT8b697EnN0SqC/Oz5jD56y/zOX8QNn6jEB3qg0B/uLsVBfIWrMmxy42eg2fnH3TZcZdO4zOopMePBqvuSfW11SLpjYMc0a2ZUEl6Df0a/QxbYw1NOmUATFk6Cmns1RABuW0SGkDOnIaS1ZXR05H3gSEH8psY3yuYZtG/xvr1zmv2Df0lQrqlA25SNrfdjSbc0nZec758aT9voORp9y27BkGLY8dz5531jkFXxd2gi4V7bED3YP+dUV9Pj9CM0Cfz/CZkm7JtRCcbo1dbSM/MQhbBn09AviF8n1miwMFT9CC43gTTkgvGIA+BilGEldwp6ONgWkEWRjUkRlautvg2UJPG1sGNDAx4IEtzh1oYYQPMUoydfZyhxzqRzbqilHLrVzhCf3iYq3spLf0I20PPWHAQoi0Co6/XK04pR4Bh8p30gNOcjdv31L+XvM9AvwdTncJFjdv3R6B+5DXsIEDFv+8Gu62Yq+GxCugJehCMY9JLhU2EAsCVAXXslABloullssVAf1AKwLJisC1WKwUCP2AV2WBLCiVzUD0dSkRq/Qn/QzklVaLDdkFj9MDi0J+MKaxmIjLNu1V5C5oa6kjgnllgxD72pYA2/CUAbYhzfnokbZrKaosXIHo0E0flYtEUIwavIPYZPDsinfkpxFlFv9obw5+RfnWV+nrIrZZLbVgMV2ultj+hu6+cG9suF7ilJ4g/TpB+nVO2d998wf63g9+oO//cMbf/eEPSf9QP/jRj/TDP/wj/eAPfqzw5pX6PYL/IZu4xWqljF9Bfl1mPIpi2flp1VJUhx4LVfpdahm2KdBnsMzYfgZsCbANQqIlEhoXaZvHyMwP+ypvW/k3l3z7T9tSQLuLrIBnhm5XGPT5JSmdPSA8gZny63h2MbNY8BV/Zj1hqo1m0irqX6bjb6VWTuM3dO/FF5SfAyqMUWfxiK+nvKf/VErdPURAeDrrSdIUK2O8ZANcaxnjX5EbW2VdyYEj8gytUB7fNd7TYQjo2tVY845PjtkAnCEzkilEHwUoc/Do06QE86y3W4LaZgTwM07jZ2wgzgdOwFvz6nrDQWriE5JoTy4qrqAFuEAKsCZhpOiYftlWKUW11MHT6GenzRHI4cs4Ji8u23IppLjRrWVd4W3EBJ6oA3W3zrMaU566oaUfu1p70uhih2fLuhQ5iRXZSHTkdMYytDZwG33MwVCMNUMmO1KFjD5gzn3OE2bb1PHnMDyfbFuXOutrXJ1OBdCMGwUZyE6nyERj9eSBLxb5WWUTtwNjTC4r98vU9YTt0eECvg5Q1dBvdXiguwSwSkCxjU5NDafZnq+1vdgABMec0EdQX6tT1hmoDUFzIgDHSTgyC2GK/MidnQiTIX+KE9HH8AXS/2jauyXAxQpod4VnIhBn8mxw4i1OvGXz0KC1BP7I632cOI/4Pk5tpc45+uWn0lNngyOmTpxxFku/VEQ1dSIOIsCFesBkFS+0XNzQcnmk5eJQix2sVjd0MOAIHvqja9cQRh7cBzTZAqwlwSK6HRystEyA4tSwygkdG5eStkJfaUG+EjxqXWpFUD/itX5gBf8Cml1ke0DaaL1p2AabBKeP62yysE/Sg4fOBZvJGT3S7gFtR5/KxK61Dnkldke2goGMmUtRYeNR0ClFon2Y6ZSuXb6W/vJkuAN7Tssk6ZcqKcsmqzyKKu0uh72wB7aLb964fVs3bt/TjTt3xzf0/HDcawTz13+P4P2jH+uN/NDc99/kO/ubeu37v6eXCfb3X3tdd3ijcoOT+CHfzSt+goEl7NCxrZYribbkyr1AAQMFfwTQxSoyfQ9VXBb/HCgq0APkQh2QfMCGOuAa38j7sl74xGXDS22Sv9mbyZe1w89tlULt4XkMlKXyF/I8r97Xp/X4MfO9s3b0pAEmrOLbme+RmHQtVZk7t3hjdsj8wayMowB03aHwtTFH+6jfkZn5M9YU5KbMtmxAVkFmZZ6UwjgCaS8y6qIKFmRb0tPg4c91LqMo9fMzPJFh5q0IYJ2g1Tm9a+T7OLVvOXlvWbu2fObbcALfgBvr7cXpqZLekp5Yh/tEf7hFPwpKDCjGrwjoZYE2QF/Q/kL2kj4swPhxeGrRgnldK34vaPF7ZKRf49BDupZCiQagJidsEQemsd6k7x07dcajsfY0Dg6dE3Y2BtvEANbmTuBvGz7RwtegJZ91eGJDNtH3hs1hQV5Xup+1PDGkhUifhE/FtUx6BiikxWWbvgSiezAAPbdNGhhpHvacty0qKVfMFryHsk98fYxQBfY1k97Dnvar4mfVfb48zKg4bkr3NUqpunfvrvIHFiS+/RJgGwOSU94FTnZ+dq6zk1OdHJ8ov4e9xtm2CeYEzDWvnsIbeZh+9NK2bItHSCK1S9NiBmeHIHKb8j0IfjSk7e0IThvl9BnIxAutxwsGWybClnJ44F3jYBsgPGt0ioONOnxf3aJrp11TD39R0lcgVSbtihNbAu/ALPjBl4GQk3Ly4bPZFCArokRaTmo8ZBft6xxyCg4kv1gulfor5Ca/oq3CxLEt26qlEltWg2dfvqLN1KulyNpd8MbWmSDZ6Gx3/U5/N/QzZTtORX5kpU+BtHkwZC60ZFLblg1QIU/bWhDcUmfJyST1bY9SHp+5bVO/SNZXumzLvoKSBaYUaGXoWmtRoJSq9HuJzSpBPcF8AK/GD2/dJKDf1s27d3Qvn0hefVn3X31FL732ql4E373/IsH+Bd156UXduHtbyxuHqmwItKzyioUtkL4NXFWSDpSCDlW1BAMus17g6FPRqdRCeVUp5RJqrdrDdbpt6l8BqUsb2eSA8Ntz+qpQl/W0u2x4sJXtHeXroVTzrv6Mv2p9JulzWT+P/lzmX4lo0+dA5luaBeLjnfUh2LZKrVrgzzdv4hu8XbOLcrGKMNWpkMw1aKwfqTuvD40zyKRGkAmLGduMZ6lVGZ+K3OQn1o/zrHmsd5YH/yyZnEuqPg3WrBOftDLnUph2lXYIejQqpQ8ExBxUMn/XrF1p4+yUEzlrbg4l57xWvyDQ5wc8LyifCKSRFRFdRS4LFcClqrgq+i5XS62AzJ/YpdIXe/bZ5ZK3UvSxlCpDC0ReI5hu6dsWwR0dB2Dz/RrZQsdusUPW1ByQxlrLOjuxBqU868+EnbYE8axL4QveUjfrd6ONQSPf0ndgou4FfU15oHFIjD4Bmn9mne67fEvxANsy/bGv4aSvQbmWtuHbAZ9tZoF4yRB2/bHv+LNlVBf1B6tNbsDIjoc900ZmPHCTbE8QZPIzQCN9eRNsQwnI6VxgV7qru8sNZPEvdTiRCizyMZZmATIDe3hwY/zXgAlALQNKWQdvORmv811jzbccHPrshIBOcE9AbwxeBrIxMOKiFZy0X6o0VBt0qcikNA8IqeTLDmuUmbLw5KTc8PWmzuBGz0BLW7QTnSjURPDKr6LE6deUbXD0LfpyS5FHP02rIt1J9y6qNW1xqkD48vqoUdDhMYGsLnB2oCyXysRYgJerlZYHK5VaASYPfC5VZBBdREKZHEvqHTBZDpYHunnEwnJ4U6u60gKoZalKvbJYarE6kJmAPNRdAA3I5FtRf5X2gAULyYI2K1iObfrQP7YewKTIq7dMkJFnl9yZcAHbKrXSFu0ulxrtpm10WwDRv6CDPfcj2HUh0VawXSRkzCDN2AMPcsFiZMU18vhcduiiWiENmSroHJ4BeYQ6Q3IzRE6fiTxtj3qSVdF3ia0W2HW5ONDqYKV87z8iqAdu3r6lW7dv6yb46NZNHd66oYPAjSMtDlfyaqn8QF2vRdrJLWVOd77RQ4S8a69YAmALgq5f6bKNjBmGIGvkBdYzl23ZO5AvS23LtsStr3jZM7MdHMC3MG/Hx4cI5oFU5IwvWLI0QPM1xo4Kc+6ZZ+i7dYbkqBn8BfCMgG+UtWkJ6KKhAZo1pi8dKPhwwXfrcqX4uUtRg97hGtC7xDGzczLsBBqxhjRwZx2Y2oYsfWKhiv/aFrfiJzMwP5C/oc4Za1/mW1TAs8ViNXgRrkKlgL2zLe2HTw2tmZeiLSeNLhmL6LLhbdo5p/D1+QlvPk90kf8k6slj5afY80Nhp7yiPyeY529hrOFtnMr7kFs0dKNNGlaplbnCurQAsMOiLke+knepkos8gLToH/ZxCbYEls1dhroT/RxN6Opq0GaIHaV931Ohp4x1t7EWJTAHGvmJTUpogZ4yaNsN67kKAmiLRjr2mKCveeOwZSORNmLfLXXFeBnorGceDWHHPoO4OmmDhe4zskzC5gkgXs8CxYOm9BlAC0hzn0g8c4ceeIY8WuFhpyEKQSJtG2SJe4CuXwhiYnErcL1Ee+bn1hMXdRUgub/JelcPOyjFnXxAYLlwF73AyeaV176jxcFB/FDdMWXntcg0TsAZrHlX2ZGxA3XBpoKB9m2Iy90859vysCEIbgUpV+hOYkfpSTO3ggYEV1qcAAAQAElEQVQjiY4TZ9Czy2sMfseBJoJ3JtPgh8cuPFFpPK2CE8epl3Wh1epAyzg2SoY/ThM86gxa+khdiKYPpVZV6i04sQVCsy1DH1CKCuWlVpl0oIDTzuHBoQ6AG7zSXRJEl6sVbS8VOYslaWiZZIG5HnKpm3QtBblFyxV8CWThpR04lCsOnL5H/wDqojQ3iY7TNxaM4PDK1KpFFR3TVvILZB7wtmCBLUqhj0BxUdKFtpfot6DNUivs1I8M6Knv2IV0qaFL4bcNNrwaIK7ZkiS4KeGJfgYNMHw7kFVS35Jt5JSnwLQll6H/Ep2Wq6UO0G8AvrnCRitowYfkDwngNziZHXESWh6sNI9PAVe5FjCATBvsqtG2imw/BYNuiVs2T27twLbsbwia6xXat+e0PWNdvyzZHiBLAfPYg77w+oLC4SPzYthYRMcaEPZrczRZRmtGn3kiYD8hKXMA0sBJfw5A/pVuF6uMcdO4onfPI2sE/Qix4q+lVJKz93XsJWwY3KE25kbWjpwcEygyTwStA4qs6/2inl1UaDPQKN8SjFL3goAqWQWeVDFpkeZW0lcg2eiCfmmrs14J6MgStOCcxjecSNdAfqjt5PhYx48fKQH8lPTp6YnyyTBvRNecfjNmSKXtylqyGmvaYrHSYrHU6uBIB6w5K+ZB8qVWVaDUqlKBMoNdlMu2BJg+Kklw5oiNznQsfY4fRE88BhN11AboAxmKOlziinVBu9vp33UYXOGBH9RpbMjsiKBOWLOep72OXRLQJ07qGw6Pgw+ecHbGKeWdCnsYRTxQH6lJWOlPxiyQdEC2LqFcpVFBszX0DS7kKHC9avKB67Rfc/q5zY0Oi30QjeMcd3l9+cLLr0ikS60SE74RPKcddAJqhr1cmsOyTWWDQc/c3uUzaBm8zuAkzRDjG3mGIebVbuPSlTqBDGImYpx+zWumzoBGRsOxugSfZTuJgTOQhXxwrYUuLFXirIByUT8okF1oJumWfqWPNYHTdZbjokyW5XKlOuhFWYiLK+VVpVj5V1y0l29oCXwHqwO5FNUyQ4LRagSflSJviV0rdi0lcgpyhI37ZR2TNY/Co/J9riAHktLn6LzF4WODjEPHlj22YDI0oNO/Rp6qqrSRtm2rlKoVeh0Q6CrpUmi3WENPgvtiBMyVgtMHw2MXFfAMRbKHzAX8JfXJS5YG8LzM66nLlNs8LYGeAijkPSDpwMyTtmewrYoetSy0YCwWAy9V63LkK/ZcAMvFSimnlsa4uEqKbHQHSzMupAOIJRUOqZIp0siLyzZPkfdToFzO48vB3jEGBfZVkg7s88/ilAWu05/NXy/7iun4xh6YeLu59mzlr9JQp1IA9Gu+zZhl7DM/B4h2xz2vG2Z00qeCrS3pOs68mJgrgUZADu6sXWPuME9SL+KYfJgDedAQodQLIDLZ8U37/PxszL/8zEl8PwUpNwmjg3bQwUzDiNRoh0wHhOzOZnvijcBEsNqwlm3YHKx525n/0fGME3pesV/QTiDBfn12MQ5Qoz5yO+twqVULfH21PGQ+HypvU3OASEBfLA6UORIozJfiIg+w8q+Ugn2KlBz03jX0jM0CsUfamrDVljWxgdOHxnqSssFs6nD30IBGn0Y5aaWf4MEb4eR71ifSHWikJ3DWsE5Z6gVm27RxYJx425rX7duLtSDQZNeIPbEbJ/bo1JFDAVpc3VEroN2gjDTFwU9DchRwxxKg3/adUYgOwYGkvxwG5+gsHQq+ViVlE7SpLLTkdHPn/n3lL2IVFsw4fON0vN3kdL7VGADqwo7tjIN44OSlOa3rV4ST3w9gZ0ADhpZBibyJSRbIYD0LncHrOMngp+6oRsa2uJVHxckTuFYEzeVqpeSN89rwiFaoHxn76p1E2kmbNX0m0C0JBstl6i5VCBoVenFVwC5yQJFnKXKLlQmyJLjtYUF6sVwouJSq6LRcLbVCbgJNrUyonV4Vnb1L70w05A1a6EBJO5a4laszCTLZsjBlB5vd7IaFIZudLQtX+mUbOVUH7NTTfi2FIFfRZaElC0HaraWqeKYX+ujoQr6SnnlWWmDHBXobXlNWSpFk2db+SjI5O09RpqeuIiuQUtuyn4ZS5rzkcQcJnrRVs5FBr1Kr6rDrUgvGaEEfljtIegB+WutCtSxUSlX6NPBIx+bQSnCRd7i6wD/Dnjdlhm5bBT7bsp8DBRqgr3DBqQAPBZIOJM36rEDS+jVftmnBc79ocM7p6eszysQzA1dsYxfg67SkA9d4vqWkGb9AR9+IZNoGjTWoM6cngknmsCnPJylTmhNi5nbmRmAiMAV61hjmSObNhte6CRwT+ZaghawRVGggwWYLLRv9tJE5hVgdHh4BB4oZbcsQ8aaBvXuGdw+RJ+ZrR8fIabS15nPlef5/CHCC9jlB/Pj4sR4//JRT+ROFliB/wSv9LYEtatlFpSy1WB4onxKWqyMtVze0XB6NgL5cHZKmrCwGXjBnMydKqSroOaCW4esFn0ZtVCNIIryjX/KBvd4tdNbc2LahuzxKeSRhIVId+gyNNAB/y2cMsFI/ckl37LmHBPMBlDfKQSzMiIUnY9AhjJ8DIpDnbcX6/ELrfM7l7cWaTc45nxyGfciHfyhCddtK2gYrV3BAMv/UwSkbQJO0J64C/JZvNIsGfONBLVK7PKkvujNHB3wBU8onS81FN+/eVf5Wdhb5HhrOvcXIDQfrGaSdHIpGyhjN5umRHY+OFWe7kSLRgVGw443mjQGcmGyZXOsEpQEMIjhBav9arGtCWlOnbZGKU9ZSVGrVgoV+lcADzoROPjg8nTYbjpPJOYIgThgdbEtAHH1B8K3IKRV5kQnYpq0uqg4cXanAPdezPCbHcrlkAq2YXDMsVktV5AWvCKYJqKvlCp4lelaVnew91vULXU15rVV7SD4g9Alrp/+NPsQu2+zwB1xos7lQ6Jhm1D3kdXp0kzx0yw8HhRbbVIJkrUUJkIFS0huTR8flErzQgj7k+2PBpqVWlVo16lIvtujRNToFqK9vcA05+3qW0s89xOcCI0+b3sOiyOh/HUqt6Feob3Ad+ldotRQVPwPQTFv6LVxmLAIgBfb932P9ilfkfJkI21/G8kx5pAauk5GRwbkkpfz58HxqZvAVXIr5TII5SFNmzPZywhLfa1k3siaxHk05tZHuzA2pKQFju10zJ9Yc7nL42I70epyEQ9+Q33Di3lI+KbI6/twCyE06EHp+AHhC9mq1Uv7gVClVwoYW/8DKhAuMzU2D2gfM9Dx7HqON/C71lnm6GT/Qdqaz/K+MBPLTkxPldH5KsAo+p3ydUyh96YV2mIOVeblcrdigHyqbbEMztMohpLKxFXol0BfmbUevJkGqiu0K9ivICXaNTTtrWhuQgD1ht2xg0t+sIZ1v/AMTnIMb+R67ADbdoUuIHzdZ+kty0CI3EJ5giNyUXt6xKyW0zRN7j2KEblnTsnlq4BxK8kkjv46XtxXXIW8wTk9PFVrGZS84eow0smzL9Ldik1KrStYLl1nPwcSDtgvot3cngMdpAkML89zDNdV60gGKn73DTkd1HQYPBR0gnerL1Ur5gypHt29ijIWMUSoOdMi3ySVBKs4VGRmMgpnmmleDOAYNg3UcpYMbjhBsG+7wNSWIbwnkGZTsWnv++AkO1JkcExM0ASqTsuNMyedbfWewqa2C/qVW1VJQw+SLTFpDejgA2k2bDR3ElfJaiir1hmNDkx1G9egXoE7Icz2KEs2FbFXaqKNuglomdyABs+IspVYZ2aWAXUbwvnnzBgvAkcJvWymXrBLdAXGlHZBsiwcNxqK6vKBepkeC4s7i0oZNJmy4FfscucGZgVNB/mIGB1faX7EIHAydIqM4PFXFlSbBpSjjWbMoBOpCSVdw+lML5aSlQnUA3Q2tR2fSCKHIMmnbKoBNHtAXXHSFkabL4QuE13kIkUZOmTFtFZc5r5m+zwfbhjrTXSwyGhcNZKpAGdn9w7bC5+tyDQ24lEfanmn2NYx8+5l8aF8DRP09FNIBR7nxSOKbQac+S7TiChOWHWn8OT4WEL7cmQsd2tMtUFEFUjDoqRsjjvwek0lDus6bss9C5nFYvxQQ+dk78gMap8+8Rm7oP/GGkGkKe6c7E84DsCa0tmF5mDTzTEofA42yTTa8Ce4EyC2n44aAlO2hIbdBm8a8wmrYJ2vGCDChY8vOOGVznvkeH7kcM8pQYugDi/LDnwW1A2hIKWEV+VnHNhyGcuLO6fKCE/np2YkSmALnnDbPOcCc8mp9kx8Uw5wZR9eiulwpfwdjdXRDi8Obykl8xfqcV/6rwwMluBfWoGxw62KhUvNXKOfxLPi4AyjXS0efGWKXiTV2on+NNxYDsFVnXenQJtIT9ghuu3xq5kAQu9Hhp+7Qhix4G3U7GDMyDliH/qf8Enb5yO3YKgceSFoPfVjTGMuW9JoxZdyEPLoglljGtyl6bXizkpN6gvqa9ERjHaMbiGvaCObu9DiKktQYN+zqNAbEQin7LQMaDSX3+MvVGZz0KPjLuaWCc9y8c0uvvvGGlgTwgxuHuv/yS7pz754Ob+FQhzgYDrVaLhWHERZsGEi7ayyi+PHAGLpQLsqDnfTgizZ7GITx6GraTtlVM5gE+AzcmISdwGXJDNj8yrqq1BlqcCmjzLZs69lrUKBH3/DXiuOTh3nISdCtpTDoBooO0j8gEzgOlwl0BUuC5Nx324iwqCSjW/hXy5UOOB2PBWAVPiuXQbbhR1fj6Ngm9BIaibbLk3zu3dnsZIbEoScm3iYLFbv9LXbKZEn7aTvjEj3m19ELpc82fUv/gPQ//Q09dlitDlg0VwPqYqnK+BfA8Dq2BZKutSi2V/TdQ7EyUSxrXBnSkfh6DyPHo72iTMwsZoEhjjIBpv3nQUk9yhWdSJdKX/dAfpZtigtKGfjt3ulTFrLgaBK8h+S/KUTGN60rPWsXpDnARNbnXSnfwViTPo/vy+k99eP/O4g/I1kJWEe3big/UR6YnrMhSZXGor/NH11hPmReJJ15kXTmS+ZN5EWTyH4q+EQABaEHtgQy4Uur5XJ8IlsdrHQz6x756Blg9lJjf0fyFXR0bAS0tJvT/ZrAdMGr9fOLU07hpwTxE52cHIOPFfoFp/HoOeQyDJ22M/9q1h/aXnGAWg5YaUF+wZqyXK1UOYkniGduBApzNvM6MOZwrSp7/0emmSP563fRL20FGn0f+WB0bqwxnbUluCUPUIQ5io7YUBTk7HstRVnNpqD73BlFAMnJUPTZO2UzRLcV66TQc8umYrNtasSJiWC+IZDnU0jesq7o68HBge7cuaMbfAZOvTPeZDx58oTPEyfjpL7Bxg1doxIKZLiJJBowVKETA2u+yox+hWdP54HR4q8g57lVP19uStLBgZ9bd0+03MuAxeJA+a8o88NwNwjiNzBk/lepG5w4j45u6nB1MBb2MbgYsTMAE8GlsQOeCC5T3zAwBGBE201mZxjTYoHmOwAAEABJREFUmgUi37WE0win70ycTt0OFhOyZVAuNup5hQY06JmoncFAlDKQpVi1lJGupcj2nMYpbGt/ZXADtrVgIsbJUxaOUgunVSYHu9la65DBAzlVB9nxwl/rgnwZEJ7UXzBhugk4yAx/wDZzyaONo6NDHQJxwNEmckqpEvq34ahXJwfhXZCxU9c8qSDo6rKjaao2dSbY/8Pefz9btmT3ndh3rdzmnHNt3fJVz7YFuuEt4SiQBAhiSM6AEzNDBocDaUiGIiRF6Ff9EYqQfpAmNNJEiBxJxNCAEM1QJGdIgIRAwptumPb9ul/3s2WvP2bvnfqsPOfcuuWe6fcaaA25a3/PSrMyc6VZa2XmrlcvFnnH2A6MVxnr2PSQblQUp4I6uUK+RJ+CVnWlCDtj5IwZQipg7me0qhuceKs4AXiqlaqavOXu3hgXT/CKJGQp5UxywiQ99WWKZZHr/K4RZVbIUDOT2eMgkfdBOhF6xxhQX4zOoyBZsnityEWQ9asCrR6DIRBRmlzGlgERkRm5j0Dv4KGU3g1EGwEzSgVibM7TCIu884i0ALzrnHcg2hNZyrwwgPbE3Eh8JCcTD0TWE7HKLzyEn8jz9olFt5GLdzXXWRnbMKAvkrM+x8pWYZhZ6ShMDywgSsCXueHL805D2AtOamE7Ii1sSdDMiVw4CsdOcbSTccIX4UwdIV3QHPWUeC6jjwCRpbqpFf/wS/xFM/EMq3IZ3jVIPvcie8gN34BcHfas49S9QK45NP6G+kmczE+4aueb8HQ651aBNrE1oYsJu1qDpuXQVL6Pj5XqEWhl3kiWeCspQRkbEuSMjXslA0our5LcPbIKipyMVVAGsSiTM2eepTIOOFJD5gGasbf5jGKrIh0snWr83yAHimDPzcQbtZZ4Xo1fPjcuEaZoGcpMexF/GNLGxpaqVCumZIH9X4RtCxkYv0Q/krviX4esUlX6FDa4xbFvbmyqZZxCiA6fE+PbUXagwWgjGjVJjpAGHahviHoz8wMYHVLXbwzEOvyuKFV/zWXfqqGoFzyF5Uk50WnGWEsER0AK8SIt/scWV65fV/x75N6OVIGmwVk1rVJi8Qh+BiacbQxoj9IswakaxYrwwABnFkcxJMiGOvJLC7wDgxsOqg+KU4pFH3/xISYmdlqlPPVbtEOpoMlZrCzkWKwpKCg00oGZaVlvX76NRR+bplFcEdU41gYUSlrTNhiKpkw41SvqibTgjbCZRXJBhKJN9yQzEDS5zE1mgLbjP5NqGaNYZAm5omC0nxnRoDFO0bc5m564bcgoQPQ9FmGmn8G/Ro7FR1qGJ7PxWbBg53z3m8WV3HRa+hZlg99cctqvixOvSn8injwpuSshSyiBmcmTw2yKJ9JC1hgfX/F5SoU/xfzSt0g38sys9PMsTp4ZaTKVl7BWDynKKNUqSu9ZUyTGmgoE/2MIZuowM/m6bsJmxAPupD8Ftkw3C95lOORcw6K+ADKYmUrcVrzmOntMIlnv+IFf7wKFlZ91GwQVYRN/CJiZCD4GK4lSIab39Lx18fO5EV7jrZp8JzxvVX6Zl2Ots+ZzARpDfGANxRyOOBHW2BxMhgbSg7fHpgw46IJSZlAmLcoXiWAOm0MBDeUv7y7UQXN4DeowM5kZjQcgvGamaC+cSOhEzWa4qRuF84h0VrGi7QI9+Ym80O0O+zdHVwMLnHjobZwmiyM/PlE4dsSgEuwVgai/wUm1nFTb0Zg2RwUV7VdNo6Chx+ZJqapVgdBR9yRDNxI0obsVDrA4vuSlLyajDV7GY6mIIsVlZoo/YszE+ImxDtkzdCAeNBDhqDtuJmIcljYnKhOPlfEYsFFEGJ7lvEU9REpS+Qn2AJEgBfQ5+DZwyk07EU0u54f2y02fu5InmRUpZVEWJqKku1rGZHtrU9tbW+Xfm0j0d6BsyDfAFzIZZRAwfql/UMxLjHvYYEaA9CUH44JIvARI5I30NYgu33XCebrMeUe/ZTWeb2QdzjS7xHLQVunBH02VyiPwMIwhCZRsBrOUDQqMCXFo5OUc/wocA+mV9vYulRN6zUKLBVWzuGLxmEVNtBtlQEx8ZhDxpGLkZIQDEY4BjfqZehm8wnkP7MJiwDPtCnTsYJcDPVOP4yr5ZaFlpA6pXMuASQTMXHb2R+Wx8iuFokddMXnurliEiYUe8JRU4fSK4yO8Tos+BW/CibknlQUVfbSoNIumRHRJXeQHjDRjLlTqHI/HXEWNVDeNnHZFX/MKA7Sj3+VvbEL7IaNHzCHpvMrEkzvDNUjUOODAMxuczDjFpqaAjdEChx7j05UxWsqFEEoosdMvT64QLhGumlpVXSsBR/mdvpnIl8k8MS4jheEInrptVAWaSkYdhvNL0KhviaTkSW6UlaKGJWwZ1rknHHYBHaOH0Z0HOMf3UDDqLXXpQb0RJ12AF2JncDe5u2wFESe35POjQInrab968BhBwGgy8oTjJU5RPQQ9+TGYHsWTOKP+dbqtAysa8SXsodpW2YU8nGMlbf0TMUYD/ZJ8lWjQR/FgIkKaJyFKUPA9v1HPk+o/l8b6WMoTjUV6UMkoyqvQLDNDp8as05E6HHGO1EwpbMaAHg3YGZRGmXguOjOgVx3zOGiIOEfRDOKzVEaXMjk690Q7y+g6ZGfrPJkTXiLWmmhbT3uiLyD0dEA35/OpQkc7rovnXP3P4hQOZtOZZpzSe2zbAL/oX0roKfpZY1vbpuWA0aKbbaENaRV5KSWFDO5Bk4x1L48RYizoE71FMgaGX0VXjJ8V8jKBX1tBrJMIZ5XSjOEQY1MoNWGCMpwBcVMbtnBzskn7VvijWioQLLQcNYgn8iD0iZf5yESe/kZupoJMZWE3aZr5YnaiMFWZRd9ySSvjFOlUl7GTA8xDyEvriTGoGZum4daAtGX6UGSNE71TD8WKPOEPutWaId1onkYy2SDTQICYzMgDEV7C6OUjWGa8i18asRVYkFRIWeJ0QizUggg/BK1kcegjkPMnMQ9OVS4blvA+KfUux4lrqKShlfqxlCuN2TlduXqN65DN4hgyi6hnMKPf9E6GEgnE9UzPDrQDAyf0zMBGeuTjopSDh7RIj/xY8DHwBTipnjI9Dr1QwjHwA+0M5JV2xC8LS/RA2aSg5oXGiBDgNdphAdBOh8IYZcbsciscGxkyM8V1UV3XKEpzhrZpFKhRnJQqOQoTPIlFkpKroHKazTKadBPUSE9lTFKdFLvqONFHOS8MDJ+QhX4P0Lga7JALPUEU0jVoubByMLJoxSak14Lxg0EZ3owzH9bX6hiInj6Roczcx7gZ7VAaWRw5qoLyTSzWDHKau8IxZzMFzFwC5iF3owojUdHnoIkxSnWlgOizkuRQow5PSUbYQTJXFWluinjUaYQDofQyukN+XqWJJ+vBH6LBcgYZBeAVJPIKJc3MZQUmj3yZzJ4MkW+2zNMTnhiOADXKyC8U/hIhwQgEyEJS5DfJzB6CnvDAoYJHeM1KasmL+cm2rJOEs1pIOhc2FZlgMDOZnYNM8RjUjN/zIC3yAtE/I7CEoZd6DEihtwcsSKP3jKin9J71igagB8UGnKfoQMaGBicrlN4MtJrBsnVbZqBbjbZ3tlWht/ncYHqMRc50CWArBDJ6EzYk9L9DZwaMNwyCVQkdNjOJVzwRFD9mVtYYRJG1RPyKoshDRpXQASgpZY0EXcOQIdN2tFuAzQpZBvR3gTNfoLchS8+1O6yKRoYyYSaj3hodHK3+8ZeWm70RCNqGYydco6fuSZ6SGmyVYaOMuMw0UOEQYxpjGZ8zo96QkDxzlyVgtCPAMLlESAoaY5WRe0DOkK/D/nbcXoScHRsn9hv031Sz2YgTtCdjLqmE+kOjh9J2xKnTVJ5lbPlbEh75iZzlFFIXkrhXiv8jYt001C36I4Xt75m3Adl65jP+dn9PuDDQZtBMnwfyAj3zHGuh5TBiyJboc9ySRhpR9fiTmIO4HYn1YGaK/uvBE2I9iL3foTInT6k0BnKZtRrBZeTx3xDxHGIcxEh6dvkQSPK+IlzJhlrCqYczdxx6Jp7FCd2TJts72r14WfE9J9LEJJS6JMYVaRjongU8BGKAWbRiMgK5R5EJF2fPoHZcMS95ew3EI30gPwa8TCLXUzHwPXWUiSKvIxyTl2l0YBKDBhR94ycmvYC8oEsnOajCObV8/45JjXRD7oRiFAdWN+TXqjEQFSg0JVU4tVCeQklPKI67SSyASLNVWPGQlkqZuihZTZ0mIycQYxNgfELuMkZDJLBgBy3lKVHGkKFnLE74jjbASwnScuEJvlC0cl1Xxq5nWHvyaYa+h2wV/QzZImxm4gUmd+YYmLnMSCfsnpZ9RHkq+lf6TfmGeA11eCzBH5QyDg0k+pk8KUE9LWmJV4R9CU9e8hPUV+NkZqVt8ZgZv7xmIlGBVYrOP2ZG1gNIJneX2YM0s4fDZPI+nGb2cFw8bqt6RN4KJL/jN0qtmc2IgXX8PDVb5UHPpz8pHCxmK/4nMfw7kWZP6WVWYo1t7ewobpE4mLHqg9X5WZYZSAx70WMrwi6EPenQpx50xSYNMjPFGkrusvhD/IxG2EgHIhzKFfUEf6yXlJKC6inPgG4vcIRhtzocd8gRtmvBxjwcyBwaeYGQJzoQ9UW9YWvCRsVhoEYfq7V9qhrVTaMKexQ2K2GHIt8TskQfkDNkjHaW7Q0hNhIaEN0wIMUmJHnS8rElwW5mZM447Cg0QKOOkC9kjc+AQTtscbQRh5Qx1/8m/tCuxThRExaKrmSqCJAQL/YryKMws5IUxMxkZqt40oXdPW3y7TwPpjxIC+z9nHHsoD0YmNeeuRzwJTHWIZNoJ/rQk9+R1zPPTp1Ngy1mHLGs3NAM6kteXzYI0aeeulKMYWn9ffmhIzhU4VgfrS6cuDPYcDyahfy5gB8Gw8GTuB4US3TOicbOUSx4xUhxqnNolReqLTBX0nSFmVKeSj5TrqYa0iDGV2zNdOHqJU12tuQMVGYyw+nEZPcMZmaA4v/uE//ZxTy+585ONT89Xf4ff7huWpSr4TnOewE6McJsHnolHD8fStRHfjgqdlg9yDFp1Bm0gy5Ii//RwBylmM/mmsMbDi4mJia3UPgiXCaYcNnJ0Xcx6R0yulc43JFi1xsKVKVaMalmViiDKXNfhUXYSAIO6K+ZKaFYRlgmWXIQASsbgnCGZsRFutgEMYdDyFH6MigUJWSLccsxF5LMgp/FG/2BN7HIxuzGy1zB07EQZ4zn6fGR5oxpjEPHTn9gDs2zHNna+C8LwgmnqCuXOt0TeY5cVelPol5PSeZJqW5U0YbTl1Q1ShjKMBhO3FMlT8FncneWp1NfYBknooAZbRVo+ZSoKf6I34CbK55c+EyCZvEgcy5RV/AYfI/DZPZkJBnlIs9lFnQJj7Avw2ZvQ4PvrfA25UPugJ7wRB/PwyxkCVmfDsn09X7Oy/Re21rX9c7rif4Fnl6CYWJeY4yCb91CUOKWcOQTTSptXSIAABAASURBVDY3lYVuWYX9IB0dCXsZ+jKg4xldw4Kj8nk5olnYmkGRj7rIlgtPxty7Ge1Z4SOoeIJm7EXoaEIPQgcMPQgnamawRIWQR95if7CpUTYQdqhDnvhvpzt0ONLWiLyos0L3Wk7jGzix0XhDFY7bsUmOM0/AaN+cfpIW8fjP8yr0NiV0FFminqhzYAx6HFnIjOjYa+RE5hDRzCV4PTkEfZYYG2McGBbGqp936hfL8THiMX5hyzOyDzhTOBV2cmtrRzVtO/WaxRgs/VC0x4RQ6/I1o0RAUBCpEYpyIj2oIVOM/XJ80WbSW25Pd3YuSlZpQX86xjIQ9m7ALhZ7SWMD/qIn3jOmMadFlJUAMRaZDUqi/kjq6QOd5c34i4ViUxWSV/ivkMP1vj1UawziUpr3rdbzFdn5COGzSSBjoO3G9lXrrtS9qRzo35TbHbnfA/fBkbLjgL3X4FnVqNbepUvamIwZq0HdMGPgp+jOvAxU/Hd/8V0onHn8iz0LnM88/pMLHHDHrjUWTiwUY1JMppiMWOgL8sLRdbEgmSxGRaFz2UwDbA6FKDNRA4hJG2LhUY+UZWaqqwpH3SgWSC59jRJS8IdChfOPCWzbVi3XVg0Ls2lqJU8yN+VgN5Pj2MyZZsKDsoxruYrJrxp4aSPyAynC8Jm5zKwg6pepPJnFGDLGhqL0jcXXgxwyB+ALZ2CUz7STUtJk3GqyMVE41uAr10uMXSzCZR29eq7cM3VHI067YWSinth9B0KG5F7GI/JSkb1RyCw3RTtRfyDy65Y8+ub0J8Yw8q3wYTBIC76IR70BMwQHWZKZUaU/RM0ibQnxRJnkrqBGvQGSKUMavGamSDODvg2i3LvH17eE2VLuR1sp64n+MkCPZv2RxGO+Qqbz+FoFOV9X6OeT6ylc57IejZ/LelrQ1hnoJ8HQwe3dC2pwfFmkMfbRn+KZNGhggxv6ntGvTFjqBQtYrlECirUWa9E9ESYdvQvdCMe5ph02KOatxFm7KTl6U1H8TCCkWb7R1oBziXYDxZ6h5z2OJHQ27E7YrXBAwVt0Fb0K3QtbFDQQehY2qa4blXjR21qeEqJYaT9VhgxZpb+m8tBVLdsnnRSzyAgQWb1mJvdEHS5hawIDNqTjgNSFPeGKPYMFB4oB2nHIWwwLRm9QjG/8p2M7uzjz2GBQl1nUI5mZTE96TMa4FRhh4CnRPpswxCQqT0lOILkrZGu4Pb14/TJzO9KcsRs46MY0xLiFnDl32L5eGbnFXAcN+5gzFYYIFj8iH2tK2kDhKNvjL4LGf48eaJsGOztWTV98WeQpv9FzhMADUiusET/fXStu6rHChjz4Sq2xkusxvrdLiHLrOoJGvVHGzMTL4PWqNFczHGuiE/ldnPhLn9Xi07+h/Ae/Ivv9X1X9uU+quf2K6vtvatxPtaWsTTR20iWN+Ia+O76o3b1LZZfWM/EDKAuB0+OMK+IZp/EOB7RuWwx+xklnFnxBTBSIsBj0HE6ZvIFBL2UQ1MxUBE4mT0kx2QWEY9HHYm+YlLpp1IZjxkGXKyriNYoSE7a5saG4GoqT/P37+1SH/OOxJpNJSQ+lWTq6Vp6qstDqpsGR1vBaQaK9RJ6VBedK7sJiKCFf7Uk1+S5Ht+wMEY8FFguop999KDY0lDzSB/ocC0yMa1UndoxT9d1c8Q/MtE3LLnleNkbz+FuwUzZL0IHxibI5xpJda5ZUFCHaT7QIGpwyyZJJjpyJk3oBPIasLHHyXCIe6VXdqGHcauCxsIm7VzKDx5JMLqOc3CTqCxrLOUCmPJEfAT35MZLdjGIGV0BljFzLP2Wu9faPwRJr2aEx7gEzoxZTouZ1G0HNTGbA3wbB8w6gd/nEvKAqKmN0rqwZ8nwd4eYKmFlp1WxJIxKyPCxT5IHIEPSJiJIDPw8jDgCB/BQ7RgHeMgorCnni+3C7GRlKSySHrEsYJtsYS4cKhxWZFd/NL2k82VCGKdPvrFgZ5Ila6LeZyWL+S7tWftdd9ZRKnsiPtICxjj0lpRVkVm7QwrlUTfznUrSATZFTFeXMXDHWAZpUHEAW6HjYrx49PQPOZMgDcg/BpozeB4w6woYFHL2KdiPcYMdCD422EroY+mlWSUbDvFYUBi2mnmgr6hqwBQP2s4emVCmt9NfMZOYyC2oqTyk/aBnLGpCPXxlzGXY8HGZP2gJ7vuhm6ghLS+6NjU2NxhPFeGWp9EXUTVBBzQwC6JtZ0JJMmpZjRT/NrMQpTXnyJfKMX1P5Y7U2t/a0vXdVXa6YA2EXkZD+hWwDPkOMZ8ZPZNLoXVRFP+AZMrZFS0hlzMPeBhb4ovgHecKeJndt0I/wEQafg7d4g+V89qNx8mJQ1yAa7xO4Ivl9Q9Sf2KnW7LbCQVfHd7R4/QsavvL7mr38u5p+8ROafeE3Nf38r2n/935Rd3/tn+vwD/6t8ku/Jb3yednhbdlin8GfykbS5OK2dq9cVdVsMBEsuM40cF2zKM5nrp6Tds+i6IsTY4fHDrDHYQ3QzCIxJkTQmJyQzcyo21mMCWpl0VCxFD8weEU6qFC4pmlYWCOcMo4Z5xy725a0UAwzU1XXavm2E9jb21M8r7/+etmJ7fDdv2lqBW8okbH4EvXWOMKKOuq2ZpNSK1FHoApKvicXwikUX2aSOa9LMpKTqlQVaqQrS0tFG9Sz6OKaKBZVYKDfmQUJg4w/8W3t9PhYO9vbGrWN5vFvNrMZOjraV/x7zfGPSkynfKpgx5xRYsVjkpnJWJieksIQ1MjZY0jIKXKE3DUOOmEYnLzgTREnnOhPhJ28um3pa6UIR3/FeFC5jD+JfKc/npIS/Xf30qbBY4RlcAEZrZ6jZiYzIHBGlzwecYvwEjr3mJnMngCt0qAxtgXny50L/1EGQ7wAXVDQAEvhUXH1dX/s6S2EPMvc0DGAkBnoMWQ9+pxPiXA+17NlfF0iYhGGhp2LYMHAbwDyaHshcyCyHsI6MWSNFk1tM9Je/N2duhGfeZHCwblCpc1o22RminUbiPVcscE11vNy/UpBPSV5SrLkBScnJ0rw1U2DQ8F2hb6alQ2Fzj22CmccSeh16HroYIQHbFvR1yLGkjN+Q5/ChlXoYOhtoKWdNvQw9A29MkMO2lPQiANF4UBpk3HAFkT9GdmizYT9aZpWgahzzWpmMlsCq1TGKdOTDnsS9rjHHsdGpMM2LxZTdTjxOJ0viJdNG+2ZJ21hn+qmIcYbbVOTETQzWaH88BoxMyshrcLuJjPTg8eUGO8YC1P8kRT59LcZTXTp6jVVzZhv5oN6xnHAjwQ6ZB2wcQWkR7zHn4n+5JCp2NYcphXppMy8xNiE3e34XJDJH3OVH+NtiifLg7x3MMtvU8l6TT7GFpKUzhtCIzy/j/GcSwj2YGkpU+NcdXJffvtlDa98St2tL8jufUVbi7vazve1NdzVZPG6msMvq//KJ3Xnd35Rb/zGv9L93/m3mn/p96WjV1X3+xp7pwubI+3yrScNjiMfNDudKeO8Mjuo+KY9RSliN9QxCbE4usVMPYtEMTn9HLJYgomJnjDnYgoQlT6xSIkoIbwjt0MLj7ucSEzSnA1D+YbOwuyYZA8+97JQahQjFvUYZ3/lyhX1yHWM04zFLqbQzOVeyS0BVzjDERuAOKmGwld1UkLhRJ1ZPFB+FXEZxE1mRh3UgxFIsTg9IX7WQH9iEfaMdaAoN/Jl+hR9MBZeogxVKMYoZNxk53t0cKjTMmanjMvsDH2MW/RxtSCjvMsYG1ei3TqcNLSnDafSuqkVxiIhf/QreZKnShXKWAxa0LpWw8JOdSMnXAeFzwxekCIsMTYmky9hQYm7S7RjZiKDoMvMFH/4kRmhQPDICo8FFY+JkBV41Bd8b4eo5xEeX8WpiArtIRiJb4tVeTM4v0bQDO3q7KEmmRlxU/xRhK1EJaiZyezpkOnr/zzSRpy0Hm+0rPjHk8+lRDWBdVLUU7BOgEYchSC0fqNEYB1/NzTKOQWCmnZ39zihX9DyZG7CbkuMLapVjHjomnjMTAZ11mxCRzwlGWGZyQhHuijEW+roh0GhIwMJr732mo7CZqAb5vBTj7KWpz9ohKNs2GlDgAH9i1PyAj3tFh02pyc7GMWTYc+Ktj0lpVQpQcNGRXswIJIp5AmY0Z5JAst4OpMvZIvawq5k5IzyYUPqsHnUaWYyW8MJu8qDjGE7EEoDNrhf2acOO9pxeu2KjZmzgZnBnsvUmfnyL6ZtbslsWSeZJS/aDpS4Ik+ChR+VJ8Jmke6kB7VSzhnLZZ+0TCduQAFzbe3sKf7LqUGwI8ZyXHvkWoBOmX4MBYNKHrcidEgiTdj5zBwqQHkP0Kwx+nVdacRVvkU7xAUiX39YD3I81pQp/mj5y2QqoEcfeLjuNzQqJtDINjqqowPlV7+s7qufVX7tc9LJvlrN1fhCDnWbqbYTjXWsrf5Ym9MDVXe/oimO/P7v/poOfvPfqP/076h586u6kGe6sTXCqXP9wqk/HHdcaXQs6jkLI77zBu2J9yycRTjwfsY4zxE5JgVnXr7XLKQYWAaZuSOUVSVXXbkqHFKE88oRZvoQihIKEwjlCadQsYir4pTqoiSeEjv4hjGSdnd2tLd3QW+8+YZqeFqus+qqga+Sp1TSmrZZnsjdZeaSTI8+ZiZeACXTzoGgREJmLjr62tOvHoUp/eHHKRi1uhvtutqmVshNZ7WztaWjwwMMx6FCoaLswFhloDyX8a1oiHEjnqlTPMm9yB39ccI9YxzGIVXLPgVd5iVFftwcmBOmv1XdqGYMmjgNMB5OerXaEHhKCt5EmtEhR+6g5i4zQg5kcsIC0QeziK/yCfNKFi8/EsEH1Ihp/dg6IJmdi2j5RMoaWgeCkh1kCVtmmRRVQAhIisDbwGD6WiGedVmCb/sG79sx2dsxlPx3+8Pie7dFYlG+6zJPLvBw69HDNZ7M/5apq8qMeWtYw3uXLmtjc1tirUoJqR1gSeDLGPayHvhx1m6FXiTWdnJXclekhfOLNE9J5qZIi/Vco5vBv7m5qW1OpE1dK5mrPOh3xhbRijBkKjeQxRFiy3AqQwAblYMPhxKOV2YUXSIlL3ob9RfQdtAEjbYLfMl7vpyZKeqK/7Q1KNUr2jAzJTYGIWPoc1VXWj9m1BOQFd4euQauMjLUGCMSJfrSc9iKg1b8k7Lxd54yhxGjjINRO8Y+7RSbsK53SbOifX5KNJoxM8JW5Iw+1VWthGxGf3w15gY1o+bCajIzrfPckxz+jY1tXb1+nbndZD4RFB4C3Br0xZmH3c+MLcLLZYiQZcx3pBWZSjgrYxNNPPSxSl4+YzZtjb/H95A2ACf73FvYz8XffbAM7FOLZXLOg+jqjVTRmSX00GPFibsSs+55AcWBHt3V/I2XdXLrZen4lkaLA5VxYhBlSTK6tuqOcXVR4URqddrymXbzgbYOX5O+8Ds6/s2f191f+ae6x6ld+69qb7PVxmSsgYVywjfzk9nV81xNAAAQAElEQVSpThZTncynKidnFnucojtO5T11Sj1tDYrvbgPhbPSkQGJ2VKN4NQrUoLARTu4ysuLNyhqYyJi4HqcZacFbwVuxeBpOnYGKOhKIBe4p6cKFC4rbAmNhxYJPdZIzwaE8dV0r/hvKxDiYuYzGzEwWlQcYwyBmJiv5QS2SVjCZAWKZBTKgDAMKE3IqygbIk0lmpibaQ7ZEeMLNAR3S0dEhi69TKFbPSXzAKPSMV6YuMQfGOMXfXDfGqaIPNUpbsdGpQSzKgTGpqprNT6WUkmraqKpK7k4cSlqMR1ynV+Q1qyu54E0okCeXweueCjXaiDQvaS43QDitqAUFZiazJWRaPhEnwqwyWypQpD0BWpdZlnzib9TzUAZlShr0LD0SAmcJf3iBaDagJ/Xv3YjxhPJmRrUP4+2qhLuUeTu+x/OjF4HICRqI8BK2JI/8Bs8D2HK2V7+PsL6j6JNaibQ1luvJWIu7u7u6dOkKa30ksRZzdklLCUKiCJf1m5JScsUm1czkhNNKNzwlmRlwJU9yd/SzUTjyLU6jLfbE3VSeIaPOKxCec2CJK9wepzGAHl2NcF/sUsZplLMldVOaKqLuont1U67DwzbFproqelvLk8toywxaYIq2jbJaP2tbQjz4HJmbpqa+hnGoZebkLN8MrysKMxrIi/CYmgEb03FoWICZOmx0z9X6HDqbTWHpS4mYwJDrAmM82diQuy8HPqqOKoMGCJvxE6WCgpgbM5OnBFyOjIlwVVfYp6SUXPGYmYJ3bVucvrs7+UnbtHv56lXEMDyRQWmePvTYxY6x7tiAZOIDfURo3lwAF3RQxh722OAe3mgr+lIzzqKMkRBjM3CD7JmEiEQ9ik4ohAMsJrMkCyiKiIeBLKIQjBcerWBQ54o6qEodwRCIMghkgQgvkXEUmUaXgA+HvSxH26v2lpwqsTSYKmRt+K7gx6/q9NandXqH7+SzO0o+59t3pcoHufVU00k4DFG/KG3GsKSFzKc4ulO16VBt9aY22i9rI/2B6vkndfzar+mVT/+Gbn/lq8pT18booo5PFto/PtK9o3u6de+29rkJmM5n6jhRxsAGLX9LEqfeM030kIbiFxk43btnZJOSCbkykgwsvoViEpxYjfOqK1fPVZaytMWpthm38sSu3Axaq+G6fMTmIlBz+jTyLBYJZYMv1a5EuG6SmqYiXKmCJ1E+EO0ghgoVD+0s25cSMjhJbi4zYgVGCkyWGT76wphnxjLTn4HFl1lQ4Wxj3syM8azEsNOnTjVF42/+xzWXygKkr8zBwHgNlMfD8zI2tBAy1cjZNjUGpyoIngULO6Ukr5aoUJpUVTKvlJw08pZpSe1oQ+0YxBU7i7uuGwUs+KJ8KJSZnHjpHz12GX+k+HcJyCnU5UqWZGYPINPZE0E3WXIJGkuV5aigOeJggNnMZLaEQ8/DnPQVog4YeUmD7yxOfsxFMtcaEX87mC3rMfvaKeKLWVfpkzGdyhqYuwwij+UglxUk2kmE3wpUoXfymJnM3hpRT8gRiPDbo/QEtqCSQviCmCWSV2+swYARDzh9PQ8xBjEeAxQ1QB8sNKFAKiWkQvWUZ83j5KPTVJYDiJERLUeYnFhLFWv34qWLunD5kpRqZWd0UyWxFkRYq8fM5OYyNwClfaMeY/0u6yPNTJLJSHPKupMmiZSCGMdMnwrNWR32J8c/I4tuZ5wGHeUdQA9/CDtAERgb57Rb9DG5HBj2y9G1hMyRLqefpX0tH8IZLMcvU4NApm6w5EASAaRLSRUbjooNehU6T74DowS1EkImNhc57AmbjQwG4j23fP38hH4ccQg7VSY/5nFZToxXUvylt/jP0YqMpTfkGu0iW8h8hohHOq0Z/UuMn9FnJRKhHmkpyT0YsswMEIFmk2IuB7LI4ddljM1oY0uXrz+j0fauFjB18Q+ZWVLH2Mc3/gWOOE7o4Qe66A/yZ9FXfCSdEUZTTtwiHrW6yaAZG4uSaqB8zKGT9of2Zqbsa22Mocfw4hwWp+rv31V3sC+nM64K5Rop+4aG1EBryRrJAQMWo2503hl9T1lKc6k6hXeqgW/lMfjO4MYe4JWvfll//2d/Rn/zv/0b+oPPfFF9blggScdHCx0enOhg/0D7BweK79VzTug9gxgDWSiTwKhKq5Nn0IpKnT4bqeWl+UKZ+JAnsSjMTAP9iFNtYuItpskkM9Na7prF3bYjxQJ3T0yu5OYlXmMEIr9uGlU4Pq0eI18ymZk8ueIxc5mt0iLMmJhZZD0Es2XawOIpm5boJzKWhYbCR1oUWMrjXBfNtZjNtN4ZG2OQBzZUKFtG0QZO5SI8UJb1q6idpnG8CdSqm5pRyopPDiklrRH1VzjpCsUuadAaVGU8WsX//KVlgxP9T4xd5AWf098YH6cRC9Cf5EklPbnW4ULd5cDMVPIJR7zAfMkLNTPFY2YyW4JAJMmJB8xIdytp/67/mPgT4/E2eCfjRBXvhO0d8Ng74Hl7lvenFtrBHuQBq4hSEFTDpvTylWva44SeWONiLRrrGvuvgCWXWcBk9jCoTcbaMzNFXeGoI+0hRDsg0oZ1u9AeBx6n8gXfmwf0fFVBsJ21k1ZthzNMKSl0cg33JAtZzSlj4PE35OmpO2zHQJsrMUpThduMtqJ8iT38A3PGFqnQrKgj4j02t8e+dNycLropV9egxz+QlsP5mZSQtcE2jscTNYxpyElDvAZcHnIzbl7gpNmybeRxUDH+VVUreVqC+hIw8Yf8YDY3RVqgCvsEUilXKfIs1drg2/nl68/hn1ot+pijrFzGo0PuFRZBe4Xdzau+Bh3gK2mSzEzlIT9o5MXcBV9sYBTpZlYYzR7QYCiIUu8BUUcRJhp6i3qMVfgYCj97HcORDzPp/m0t7rypdHKidnDV1YZUbauvd9VVW1qkkXqg1Er1SPJKMgcMIGRIWR00NyP5eE9d2tGpLun3vnRX//yXfkOffOnL+vKdN/QLv/IL+r1PfwIndaRJMs1ODnXn7h3dun1L9/b3FSf0UxxYOPWB06SxsJxvyxW04vYg/gGboHG1X3Fyd9Idh5ZYvs5CS8iQkCsmY4QSx9+w7HF2A2PknlZz4XJ3wkuaUlXmaqCe3Qu7appWFQsl0t2s8In6qQK+XOImVzzmFqTAg9eJB2NJEbx2BpkkFlBGyQf6FKfxCAsHnQP0N1F2lJIGrufmsxNF+gKlms9PccozbhtO1XPlNeDIM+ORSz0D0pgSDTSUbapKTVVzcDJ4e0VfU3KZuVLk161q+lhDK/hq5iz+ZmjTTEgPNKrqRnE6TuTLUwlbtGIuWZKvoOiTnv4Y42EGE+/TeM2sZCV+nfAaj9ZqBp8/AnPZI3Di50GJR6uSGalvB9lj5b7WBDOT2QP4ubDZMv1B3UYwAPk6vZl6w36YWZGL6NlrkbmKRbhgFX+IhCdc46GMZaSUO1fXMvXh38gOOD/B/3BuxN4bBvQWK6d2sqFL129osnNBQ9Vy4KiV0XtLHE5UyQgLm3DWmpkYGF4DTjjeZTjGTWcPOtbjQNBpA45DDQg9Fo5ywPaIcB8OhZN6xG1V1szQI6dZV6SllJZh0sXjbjIzQlpRi6qUaYPhUjxFFuoPx9NxOJBMySvqTTJzmRkmJ0ZAJazVE+UoVvI6ZIwTbNA4ifZcp3ezYz45HmoxP8bunGpAdsd2GYVcrqqqtDXZ0qSdEEuqrCrtisdZE0aqWZJoX6vHzBR9TNiUVLdK1OFeKWDyM1aTCJvij3jMjN8Hb+mN12UOq/G2rj37Qe1evsnp3DXrmA8YeuZiwJ739C1s/7Do1cemijHKkReU/oixFNTgi/6JMgN2uADfIuBmJjNDgjUInr0xFWucJb6DQJR5hC2SAo8kv5NofIfOvlBmwuYHd1XzPaRhspInVThur7fl7R4GfltWTdRbq95biQlQLH6QWYCZeCYv2wbudIdrjotaDFf1i797Sz/7C7+rT9/p9EYe664WmqV7ev325/SZT/2ykt9XzXwfHR7p1Vde1ZtvvK5bd+7o6PRYJ/GfX63+E7bM4BpOyxnYimvlJBxUOHINOCwUCZldpsqTauCMe8/V9YRr9NgBpuQsGCtD4m5KKZCgrnjKPxbDjcCCCd3lu3mNI0spSdSjeKh/ufijLamEMRJBIYUtWGPhHB0dKf6PR1EMTiHgA6ikUB4TwwIaQGYxxXe0gb5FHUaF0+mp4m+sdzjsAXQ48wXXXQsULNCzW+5JH/qZciCzIbNMH12pquhXTS2mORsCi/6SVqFAcVKv61oJVE0jscv1hjjhSKs5jY/4Pt9AfVXG3BVhdygwg4KgZiYnfJZHWxG2FY08E3/gM1tSojIz8SMKQ0zxmNHzZTCiS5AGA6+p/CFe6DK2/DWJ5Icg0gr04AkVeQjwYHMYpwc87zRUyr1N+dLWiudRWd5pO19fvuVafidt0I2nsEVO4CnZ7zT5fajiaU3FPAxMQDbXeGNTV3Dom9u7sqqRoxOOM0+EjfwHdTA26GaPPQgMGPii6w8YHg7RyIAe5xWiOz3OYjGba7GYac4nxPiLvR12bMCRxKIzM5kBN6WETrlLxksavwSJSDIzoCc+IVPU1yNrhb6myhX2rq6xAaHb1OkgrE6HPSztw6vVk2OzgcwLbF8cnjpoF7LOTjU7PlaHHeoWJxqwNcLmmg+K6hI2o24bTfhOXjeMI4kpGeqchbQyM5Unl9/lD0khY6AO+7qSr8YWhYyhU1QgSzEOMDMuwZtSUnI/h4QMJiPNU62Kg8jm7p6effFDnNIvaKCi8hcAB5oFmf4OcVDChscYLLCJMaeZOIY4hgYw3/iVDh8TPGv0MWbYZZdMKgjeYI6eBaWFmM0CvcUDPwaa0jpzCKXMso7MROQQSI8/UewhwBLSQMob4chP1FEzefnua1rceUUZZ1GasEpikasey6qxPE3U1Luq0oZkY2VAIjycaH2JKng1kkaXdDfv6J9+4iv6R7/5eb2e9jTbvKRcu3oGa8EA1dWBvv3jm/r+b9nUT/34h/Rd37zHWjnQF7/0Bb38ymu6d6/T9DRx7b7QPP4fvuwKB06jzjWPAVGPcObGJFGQ4cny+GOmeDL9anFI4/FI7qaUXIk8p9NeqMENPEmrOQqF6JAtFmiqYvoycz1oiMVAfYUOucRjMSwx0KdemfSohxnTGGcYfzHG3WXmTF9WyENBFVBXjjqBUS5jMNiTyOAN2XqMQGxuQrkG+rnAGITjtnDYINPvTHoe5hoYiz7iLMRow5PT10pDzopv5BZxlLxB8RoWfduM1TJPoUxG31NVy0MZUaiqbVWDqiEtJXnyM5iZHH5BJVOQJSyisif8IUlm5DgQiHCBS5EGVOIGMepZwsxK3MwUcxYwIy34xUMYBp1BJp2DmRFbgkDJQr8LFU2fAT4Fot6gj8CMOs6h8BLPYB0OavaAL+JneLRevdVjZAac4gFb0QgHIr6EDNanvJm8t0UpG4xOCFoqyGIvfQAAEABJREFUJExBC5T4Oh2Wx963ynuMWaETVKvHsGKN2hRMq/hbk4HsoehTrPc1UCzFX/oUlZmZzM6BElF9lAyHvrm9o5vPPqft7QsytZJVMksyc1ksDgRFRdWjmwO6OWDMczhgHPqwiqNgNEmtVGoQM9rTg6eHb4FdnYE5zmOOMwy710Ud6H3op2hNPGaUBQRJsSAiUJDR4yVEn2mIgTIzflXsTtirOAiQqeSuGn2u6+iPKSUvMIs6TWG/4tCyCFuKfFRNms7qGdho9Hxq7abHmnNbuuCAN3CIyKRnbgDD3gpDlZqEnWjUcutZhVNm3NxNTjtmQRnHoHQi0lwugeSVqpAPVCnJPeKVHDnN4fJEvxxeKeJmq7AZCQ9gZor8UrdJbpFt2r6wp+vPvqCGG5hBrmxG/1grMd7MZWZSS5+xrwN2Pq/nAhrz1TPPQwCfMoCI99jZnrFaSqJ4aC0IyNSWqVTKEQNv8ZZia76HaWZQM3U9qXQsrkfTIy1wPj2qZ6MlcZLM999UuzhUpbliDKM1WXAgabQz1BTFMdqI5LHkOPQ04pqD6yqu3QcPpWi1IP/NE+nnf/cl/fynX9F+vavFxlWu6idqU9Z26rThc/3I976g/+jPfFzf/U1b+sAzp/rTf+rD+vE//f26ff+uPvOFL+lLX3qDU/qBDvdPND+dKRaaWFBDP2VNLTTgxIY4nUYcp8a0Idcgi3FFXkPa8WSkmoVND+RuCmUPZ27kBSBMeUyTlfw5i7xjYjc2N4h7WQg9C7ljQjuuyHoWQVfQsdsGXNn0TL6isoBEOQNRJ62uFxAyLeeKUWXuc1lcPfpHnDCd4R2WSkU7c25Hlgttrhm3E9PpId9+TtWzmek5hQ/0N+PAh4wzx7nLBnkypcpUoWiirz3tiPkzTyonbhx53bSER6pq6GpXXJFWt2PVKOaIXXbV1jKcfwLuLjsDI2tS1OlOwIzgA8ik8yCbKInl5UcqceM33vMovCadpUlnQSP0EIJZ7/yJsooya8govAbB1ZtJOg+iq5wHJNKCp1TxIFkRj/TAmifCeldPlDSqMkqtQZAUBdZJQfXWTyb7rUA277oiaBHWaGUJreIwPeE10tYg+E5e2J8kz/misJyPvoNw1DjAt0bEs0LHSVy+T6nUU6Xd3Qu6ceMZTSY76CFrW06ZJCvUNGBDMvpr6FGpBkqiVPSVNsmnIPGs4MsY/IG8QE94Vj4TTjVnIx4OvS92AvmiGfQndCscWiDC4jErLUlrKp4she1Yg5RVdi42I9KXaSYjUFG3WYRyiZuZeAvIXtU1aIj+iDqgPfIO2DiFLeUU3k/3OZEfYG9OlCOdg4IVUKe76qZRwyGpbkdyT3KLzYPLDLB2zEwqgMjKH1fC7tSqsCupqmVRjro8Rdglwglb7VCZ8ZrCyafkJWxGnDwHMskjjvxYaXlQk1oOIldvPsOV+/MSNm7Izg1x9FGMVdCYNynmK+YpkOl/zlnnAYeoXkH54c2iPSPRiKxBMN6IIsCSOUfKu8C75X+4aqPdNUoOO5Dh+L660wMlHEPCYSachZNuQXEeHhM6wB1Nm4ueaWBQB76pD/VEA9fvgaM80q1upH/ybz6h3/riLc1Hl+Wji6rHOxrxXWVEmYuThf78n/yg/uJPfb+evbahuuqZhV6v3P6KPvnpTypNGt07OdJnPvf7+vwXP6NXXntZd+/e0snRvmanJ+rCgeLUBna6A7LlPGMY2YBoJqYO9EqeWTRZdR09xWlyPSQ2P6Lv9II5ETCZSKFPS5p1eHionoW9tbWlyOxRwHnsqrl6ChpKOWenXRQ1lJW8Hv7kSbHIojUzw/F2muKQ42TcsQMcGNOMMgQGaM+GoSwklL9nnDs2DAt2wAu+iQe66B9jv+BafQ76YUqd9L0/VcfOuS/9nquHR/Qruani1qNpKqWUVB7kMNLNnby2IJSvGY1Y5yNVVa1QqnDmDUpZHHm9TGugdaCq5ZQPEOA1mZn4kZtD7AwRLwj+yAsaiDBlzB7wmi3DFOZdhs1M0gqEjXBAT3jMyHmHeLQ4tkaP4lGedxKPOtZ8LCGtsU5b0+BbI9KMnzXoouiGrPwRv1o9Udsq+EdAjDZj478G0ae8wfmUrG+oZGNslxADbnLJKm3uXNC1Gzc12dxRzyT1MvWs1wGegRnNYeShA3qK95OgRlqMC9Zfuc8aOLEPbPB7NuEdtmmBTQgbMcc+LDgcxF9eXWA/BnQ+7IOb5MmV6qQK51WhZ8ldNClTPFmGgzHaiTYi5awcDGa24hM0S/BmYBK676Iq0gdAXsiL/MJGCBp8A/YHqenKAls3p/gCin2ZH2ox29eAI8/zA+X+QBpOqWdR5EFCVWyCmpA3HHJKSlALSnpVDgcmxJOMNwJOAJg5vElxa1DsDmUc/lTVpFcwR36lqEuMjQEHyR2pTWYrSA/CJglQPbOZ5cHjSePJZvnb7ZeuPaucGubVNTC3jAZzlZVjXMVTKKnQzNyEbSb1sTfGPjOOnqMSYGYyW8NLOCoNPFb6HSZQW6nHjNAK76QoQslj8nOWMcmGw3IchLMjEyfAXHCkQk+YUJy8+H4tHAyehMGVMoMsBkreSs4JvZoo49TvLFr9609+Sb//+qluD9s6HV+Vxb9vvt1qa9N07VKjP/cT36mf+g+/S9s7ONk2q+PE+PqdXv/d3/+X+vn/72/pGIXwievw5B4O/RN64/Uva//glo6PDnTCN5xZ+Qa1YGIWTMwCYRZyzZWsk9tCBjXvlLgFMOuZyLmGcKZLycsQ0XXKZg0EMumBcMrxN+lrFuj25hb1d5rPpyz0xRPQaRgG2kiqUUrZQL2DehZFx8anLwieTpm0zHiLsR5QpAHnH4tjwMl3KP5sOtUp4zuf4ay53lrMjlCqY/Vz0AVOCJ8y9CfqSNMwk3EizwsUjdN5xVzUqVJdNTLuVYbBxApTpDl5zgJP9MmrWg6fk5agqR5pNN7UaLShho1WIj/VjRrmo06NklUyoy74za2E+S3USRePGSkrEH3yayplzAjo4cey6IvOnqi3QCazp+OswDsImL0/9byDpp7Isu5jochCx7SGGbIJWCSZzIwAaymYWZf6I3yQROfxZFGCw8kKRJjge3id9RB4v7sew/pArJDTacLl6MCFi5d16eoNtZNtdaz5Hu3psAvMAhqb0fOMDg+gB4TJy4FhIK/HTgDCkQaDBjbmPY58QLcXfG+Of2Clx8Y2OMG6qpVSAo44dJYWwi4slSAz3rRKXVHPGmGjHZGNNqOUQw3pE2mJDAgSZ0W4Ip7orGNvLOoBS/vTK5OWsT8Zm9FzGJhhS06nB5ovjrErB+qm9/Ddd/lOfgv7c1e5P5LyMRKe0tqghA2psDHuCTkN+wC1pApbUlUuMxMFtLQVxEW+Ktp1kagU5VOtKihIhBPjEXlmLk9JZsFrcvcC8URfzUwW4aArRILTXzOTmcmNMpYksLFzSTef+6AuXL6uXI3U4YP7IWtg7AaoeMp4YIt77HDY4syGLIAR1xoGP7VTtwnJ9A325MfkMaZrwIkMp6cK2uHMu9NDJvZQ/ekRJ/Yjbl+I42QGTokDJ0nJlBk0Wa3BGCwfaZFrfeaVu/ry/YWai89LW9c0qzeljV6L/o7G7aH+5I9+VH/uz/+ANi608lGjYbSt3391Xz/zd39Dv/upU+X6EjvjSmZzpbRggR3q3u1Xdev1r+j1N76qw+N9HSPfKSfYWZxkcWhDcdS9JJw65aKs49CTDzItEYtMCh76j+PN4o9RxE3Ms2SGQ52qY6Nwgeu37W0Um0mes6OO3XXQJRZcry+UWRDhRCsWYAKZSY8TeKBnUQQNpy2USeRZNLuCUKqBHXsfO3mUPk7fa8zpTyjXnM8dBShcpC26qQIdSpi5gei5DhvUKRZ9xQ63aWrCLGQZf0TYGT9Xw7VT3TSqEkBxqqpVnMQr0sZcq0+4Vo+/7FZjaCryG9KbCIPkLrOoJ6koCnExTtFmockhAVNylxMPJE8lXKiTDswMXivpTnwNY/wLzMl3faM/TOE3uojvQb4/+t6FBIH30ImnFrWztWZisRWYmVLbaPfSRU5zV1Vza7Uguxc/IIy5Y0McJxi6nPteA8hxGgfCDgiBSzp6P4A4nXc49LAXYQcq9GFjPFbo24i2mtCt5DIzfMbAQaEDvR48VPggorAtYW+ESOs+RLaR4OhS6H9VnGOK5MIfgQBNwKWyVzDsTqYvwn73sdGYTbF3pxwUjvl6CWaH3Hze0Xx6F5Yj6jmFeyZhV82llCrCVuCW5CnhmAO1EmFnfL00aDI3YTTO4MgXMlZ1RRn4iTt2y9wlMxlx8yQj7mZaPkaWK/poy4QY6lVI5C1Tg99TUilLHW6VPLXa3rusZz/wURz6TSxlrW5Qma4Bm5w5YAka81PAnHag/J0GaIQDAzwMhOJBUmpgSDKLIcdgYtgjQ9llhgBAWgqlJz3haeDVOZ6oIrBMwxnBE/ElMm1nWmTXyG+0GUIHHsgwFB66JjE81CD8nvCD8rg2mt9TZkJteiTHgfvsWAnn6ThyDSfKOJSe3d3AQu56Z6obTW1Df8CH8t9+80jTvRd0WO2p47Q3VJ1qXdGkln70hz+sH/uT36qdJmm339bW5Lo+/dkD/dw/+l390ueOdTq+LGtq1bZQzS3BjUsL/fiPPau/9ld/SN/9XXuczD+vr776+7pz/zUdHBxySqft6SYLslKOmUKS0gmc3cDpVZxenWtoR9aAMf5iHug8o9lDeuigZBmaGYtewtHvbG/JmZIFjjwmOpRygZMPdKSFIkc95lkGf/CEwx/YfUc6miCjrUy7AXE7EPMwsDCCZ4EizUHHZ4IunDQn8p6xHehzDzrGe8GGZcGuOcKZTUuGP+P8xYl/6Ga02ym5OI0nNXVDmDGIdWIuT0kJpakZy1TVarhCj3DdNKrYQNXjkarxRBWGq2pa1U1T0Nat2qpVlWqhGaIihRIGDdBbWaIdM8UAZfF4wPhZvm6RsAyf/zUGNLBOixLGukVa+uKMlwoIqYA2zIw806OPiT+rPLNl+FGekG0waY2Ir3mMyKM4yyNgZjIzCZkfRfTBzEp+yGm2CkPTCmbGmlrCCZs94HFJ51HkIM0KBpkGQo+8rDEFIjnmGBi1FFnctKZaPVFnaYN+skR1HokWAmZwUFYgU3f5H2VQMOh5MILUGjI9HevyQylPCXscVCKyCyL8NLAkFBB1PI1HJTMYAGOhJ8HIo28KKomhOENJIy/ayaSG3WzbEUb/ii5f4yaxqhUnucziKWOH3jp65znsJuPQQ3GIoefCnmTyBpx3z7fxDj1dFCxw0B3DazivSi065kZrYIh6Sh1Rz8Dns15DD9gIDKQLW5YJ96QFMFSiN8uxw+YKhFyRRjdk1CnWTdgj0Z/ocvQpl8NLL2F/xBxnXJr6uRbTEy34jNlD4/DWx80rtmY2fRVbep/qZxqwwbFwnAa8TqqwJdmT+hg01pIY6icAABAASURBVE5s/utUYy8a7IUJA6TB+cgJ4r9sMku0y4swCb5UVXLGFYMlDJYMOxPpwWcYMktJ5qxJowzULSnJlWjLiaukk7fqa/STmJJXlAOWZOaRJFvVlbzRzoXLuvH8B7V7+ZqG1CrmNexwZk570DHGCw5WgQ77SpLWyPT1LMy0U7u+Do9R53kQVcSDLrFevBGLnIBiIAKReAY4Y7AY8F4VY1RLCJ65Xs6czgPCqWeci9i55TjB42wGnHss4NwbA5T06v1T/c7nX9GpjWWctr2BsmhbvmfX9rq++1su6k/88Ee0sTFXZ6daIMcrrxzrl37lZb30mmu8cV3bW7va3m60OZrqQ8+1+s/+02/S/+p//YP6kR+Z6Kd+6kX9xb/0ndre3dfLX/k1feWrn9Dx4Vc1n93XHJnmXGct+JYdiJN6Yndi4Uz7mVi9chSugFM8d0rKOMQBJxllZyzswMBkjlhwO3wvn3P1PeOmouPKv593FEE5mfSMsiG6YmKN/oXSdfE37XH2caqPuHJWwKEWqwHFzIteA3VFfR2n8Z7xm3PrccpnjBkIespnhFNuHuaMdT8/Usf119CzeWJDkmOjgAHJIObRmNBQkOLIU6UeBadRJRZyUTSUL7HzbZpGLYaqZWMVtGlGinBNWtW2qttGVVNpRLxtWspXrCRTKJB7gibSUBTWSLSXIi056UuYucxM5qu4R3hZ3owwcHjEQ0wFwUM6L6nL1yDnQfSP/GUWMY0xqg/jqYKtCwTD+XDE11inr+k6/ak0GJ+a+fSMd1GssMbgP6G2kveE9K8l6SlNfA1VRU1rfA3FHymSQ6FZow3rP/7J12vXb6qqx+iUM/8O9xJnThgHELaiR58DofcLNvlzELSfLRT5sWpi7Sd3VDZr4Kavx0708IUd6Ck/YFsy6QM2ood2IGiPLSo02sKGhPPJ2BOEKW/MS4yAUKJID4TNiTbDQXUcFHo2FR3osYtDwZSb1ym3rCcaOKQZNsb4Tt4fx9X6bS3iUBH2MXYK6KgYE/ca/R/JrcbJhY5X2IqJGjb+YWequlKFo7boYykj+JMMGyHSPGwQNmbJW8Mb9VVKHDaijChj8Bh2yyhjUcacOuAhLZHmkQafAzPTWdxcijg0xtlkChqoPOpIStjzPU7oz734Ye1cvKreKvyVATG/ok/h7DJDB5jtGMcAQT14jKDJ9R6fZTXvsZK3KZ7peJ5samg31A2Vcl/LWVxxEjcmOBx4xqEPOJnlN/UjDREnj9HQ0elCn/zcy3rp1oluHfd6496hZiyeFoe61fT61hcq/eSPfpP2tgc5198Dk39/Uelf/eqX9OkvLVRtvqDdnevkb2l73OtDL4z11//LH9Wf/Q8+oquX7mlz/Kq2Nl7Thz886C/8hY/pe793jyvxL+qVV35Dhwcv6/Tktqan+5rilOdsQhY46QWOkG8EbC5n8jild6cSV9ZiIxLo6UvsSDt2pYsADrUnb6OptL0xVkc94eDn8S2bejs2C5ndt+deFg6Va5oBxetQloENQx+bAxA0s3EIDPAPbABCmTpkCvQ48cCc8ZtN91XaZle8PIUfKnMyzyFrj7zdifjGIedK3dgUWV7ISvtZtdVq+BaUUqOBE4TkKECtum5UoShVqshvSrzGSIXzrtlgtVytj0YjLcHpHOfegJpyiTLoBlWZkielRJ3uqIjJyYgQEXmkETc3mZG3jov4eZBnZiKJ11T4V2XMiBdILh57ADOT2dMhg/cb5A1R1niSSOu8NX0Sz/+U0t57P997DU8aTzPqjRdqZjJbQjJeVyYuELpy+dJVXbv+jJrxjjo12EROnBkeMPScb3G0Q8/mHCxwzPPZnAPFVHOurRds1EPvhX3AkMqUC+KEnTkI9JQN558pl7ENA3ayp3wXBwfKd8Q77EYXNgT7wrFdBdTnHB4MalDcEHJTN2HDyYcOhcPvKdOHTaKOHoc+cFuwxFQZGxT2RdwCKuxjd6h+dk8LbmE7DmpOPckdecUDxfGZjehKzafFRHqjph2rCXtSNwobU2Mz1vYAUShnctLMkxJoOCTUTSPHJlmkJ+oh3dwLX8IXJNKjDjH+FvYhOUEDLiloYBn2yA8+EGGiIljgvuSBW+HQI+60lapG23FCf+4D2rpwVYM3mufEvDKK+PKBfocDDygORQHStEJJZx6jdr3Xp2wc32slb1E+02HbvagRHY6OJh+rlitxPeOcbo2rGcNh2TDFMU6VghIXCyac2Re//BV96qVXdWQT3TnpdXf/SDNOq9Oj+7qy0+onfuhj+tDNHVXIYNZqPmzpl3/nFf3b335Di+qKNN7Uzuautpn4Dz93WT/9l39MP/wDz2vSLpDhVJVPkeZYbX1HN24c6id/8qP6j3/qO7W1eawvf/kTunXrS5zS73INf8jV+xGL85j1f8wCPFLH7rOccBdH6iOM0+/AgAMdcOgDTnXgZN/jZGFGjrHaynGy1IEDn58cU24qsWNNXFk4KzYPvQLCqYfTViheINI5QQ+MSyhUhyItVuhQpD6u1GlnjjL1i1P1OOsOpVqEXKDvjmjnRMKR5/hbpIxzxpHnGGs+GSjmgkVVpVptM1ZVNewuLaSSp0YVSpNQmordaM3OuUXxghZwCm/4btfgzGvCLagIV/CZ15SvJHOFUUsomLkRdTkKskZoDKkyCdgSwbcMReIZzKyEzWyZu6bExLNKJfZ4iOxv6JeuPCRf6KfyQ0kPIqRHfuCMxx5kv2UoCgXekumPNjPTF7r4tkIET/Ay4W/DS4WFKejbsD4tO4qu8SjPOr1QfljfwrrEnBrUU6UGO3QRh36ZE3o93uIWsVKH8e97FyqObek1xxkvcMIL7Nyi/KNWM4Ujn2Mzwib2ONQOZ91jF4IOONkFZQacubpeA06/OPDTKb71BHt5qjnhUkc4dHg7bEY44h4b0oGwKwMbiIwNUllMmZHKSJ2J9uqx08HX09ZAuwMy9FEHh4OhO8aEnWCqjjAjHBqwNf18H5nvEw+7M1VirVlAol6qxGJnNjNSK/NWcRhI9UgpHDl2pq5rpSrBnMg3WXJVpAV1bEgTn/LgNRx4aiiPzfFUyzz4Xc5Yh70qcXhkRlqCUBdhnT2mCJpZEPIFCCOrICqPySzgKyqo5NinhIwh8+5Frtyfe0Gbe5fVWaXFgO0c6Gc47zUYW4uxxZHzRghkhcN3PfLQ3iMpD0eN6HkQff/e0KbAWY3LlgYlabSjtHdN2tjVkMbKOIrMQGQcetaCHs81xAk3nAwOZsBpdSys/cNj/fanP6/Xj+a637nuH58qFrRYPBM/1Hd8ZE/f/IGLqvKRnNHJeUtfeW3Qr//ebdnoGVWjPaVxJRsOdHFL+jM//n36to/fwK/eVrJazkISGwCxm6pGUt2eqqrv6du/87L+yl/5EX3Txy7q/v0v6qtf/QPdu/Oqjg/u6eTwSNOjUxTkBKU7oK4DFu2xek7ePU69WxwqdqLlNIxDX+DQ+9mpEtO2uTHRAmU6xYnPTk80sLtV7nl7DfR36cRZASUMHQYUpKONBZjTzkxzFHURio5ChgIHehRsTrwoGwq2wIl33BR0OPaM8xaOe4D2XKsPIOPAMxsIcRqXemYsszhN5pWqqlU2xyZkclxKjBNKlJizyKvJb9pW4biLA8eJtyjWGg3xajQiHx6+n6emVsy1mO9UVaUd90TUaQ/QlhE3JxyIuFnhQzDJeCnrq3QvPCYzI8MU5YggM8vIVJ7M71MBTyzTR0GRsxcWvRXOGN/HwIP27KG2H468RYNGHjCLn1W4FCb81BfewrOmT2X8mjNKzTEZ1FDCj1Cij71nc/NITlQTiHoeyVKkBx5NV+mf3vsTjQZKS+gm21xW3Ll6I3OJTJu5zIPJWLtmrli3ySslNsMt+nHh4iVdvnpd460d9Wx4w/h3fVbXDej5HOd7qlmcqLEXfThu0OFAF9iMOFn3ONSID2zuy4k77AKf7+aUiQ1AnMh78oQtHXDywdtTV6aOjL3ooQtu+xZs/BfcFM7J6yMdDJzyFfYU+zNwqOijTfKDZ154scPYlzmHhDmn7sAinPccW7gIm3ionryBA0XGrps6qRwWYricEUwEsAsDjhw7XMfBgBu8YlewLVXdKmFzGDzeGMOkmrS6aaANtgWn39RSlZRGrWoQ/J5cqSINOyMOTU7YU5JjM0o4aImbzNbQKrymkU5YUElm0BWcuQzEpsRd8hQwRZs1G4pw6NeeeU47HFyF3cxYfXJl2UFmDLDn7NiGGNeVjc+M86AsN7OHGpOMOcgPQavHoEZ9j4Lk9+ktLVBXUEh5CedK8h3p8rOyGy9otnVJx/WmpmmkuSUcRtaAQ+vBEI68OJ5OMxb25197XZ985Z7emCW9dj8WCdfDi33lky/p2d27+pHvqBmEN9TnNzTYTLfv9PqnP/97ujNvpWqDwXbVtLC1c1d/6k8/rx/4gRc0GXcaj5LiPy2Tj9SnieaNa4E8lrbVRt74li5cf1N/4T/9uP7sf/gx0u7oK1/+bb368qd06/U7OjnIOjqc6uDgTd3ff0MH+3d0eHhbh8f3dHR0W4fgmPB0esgngWMNKENTVarrCqc8RUmP1a13wyhPjgmO/gdFSUOZer6D9yhhjzKGInZ8Aytx+DuUtCd/QPEHduILHPmcG4CTk32dcjMwYwMx5Xp/zrerjhO78kxmCxlKZTYwZiqPe2KMKlXsZKp6Q6kaMxfOeJoGFqKnRlXZLY9UkVcH2IxVVSjQRO1kQ+PNTcV/Q96yUQk0o4kqlNPLYjaZuYyVb8klS5JXyk44VTLC5qRlk7SEwbOEa+3ATaZ4zJY0wmtE0YAiD+QCKcP6RFAwPwEkldeMgm8DM3gK9/vzY2aIb/QXKhWKcpc0MzujMvqlXPQbtgcv6WYmMytpZrYMW4mWn8f7bNT0MArj+/ATzRoNnoE6z8Ln0kl+7C1zRips/D7lPZdZ+KPBx1gjkXWmNY3wY0zvImGAN3CucVLWr4n6WetaI9o1UmOti4dwSBJw0mqc0cUrV3T15vNqty6qo9yCExyvOMBxUJjplE9wx0eHOuYAcXxwqPh/fE85BAQWJ6dacChYwLM4Ju9oX8u/E3PEZuCYQ8OJFtiEWXzKOz2E91Ad8SE2+IsTbNJMXbl6nxNe0GangQ1+xv4EBhx9x6l7zufODoc/cEiIssP89Ozg0nNw6btD9gvUPz9Uh0Pv+yPiR1rQRjkwsMpi1Rr9c5xazol2ag18bjVrFPalbhrVbaO2HWEja9WMTVU1MsoYzrfiBN6ANrWqSY9wXbequP3zppWTp+SyqpJBPSWiHoMu96CSxR8zxZNxoBE0i3ggUt8CsJhZqcvdZE6dsaDpm2EpIyqeGjm2L1zS1RvPKP6NgcEq+unKbI6GPhMeCIv+Z8Y7l/iAY89DFjVSwzfka0i1RChbz/dtMejN1RuqLl/XabWpqeNEvY2h0ICD6RmczCrODDR919E86xOnMVFLAAAQAElEQVRfeEX7p72O2HXOWMQdC3c4vatJOtKP/tC36fLupsI55TzR4elI/+KXPqEvvnpfC2vVW69hfl9ju69v//bn9cd+4NsYvFN2SIZsSUqjgpwaJqeRGPhwMjk5wcSCanBUb+rbvnOkv/xf/IC+7weva//wdX3lK5/Sq1/9Ek79vm69eqz9e6c6Oj7SAUp3CI6Oj3WCAi1QBhpTOKRUJTWtq6qNnfcUB3+ino1Lzwl5YOe6PCGzexUys4Nd4Ojn7IBjF96jXD3OO9ICoYA9StijVAtO/IEp3+RPUOYZStuxY84oobgWG6inQwl7NhPD2SmcBRWL0AzZKoXSVDjnlBrGslY2lI1Jc5QmoTCpHqmqx0olXLP/qZWasSqcdjPZVI1DrzmNN6ORmrZRDRKbFosVvhpLT0meKsbVZaS5J7kZ7ZnES0RmBnHFY2YlbgYVgHpymZlSlCW8pu6ugN7j82QT/R4r/RqKm9nDpd6lYGaPlH+4tv+/irEMH5I34oGHEonEEA10+0l5ZL/Pb7R2Hk+oHlnMjfVsCs5Yu0QU1Fm/ZsY6dqWUtM3J/MbNZ3Tl5k3VbIzLlpv8XlEWR4Ch7ziVT7F/p9iXGbZlTniBnVmc4LCxiXPQnR4p7OM8HHsAe3B6uK/p8b5mRweagtnhAeEjzdkEzKMMzj1jI4yDhGODHfsjHHocPhbYn45r/QHn3+PQ+6Cctvtw2tz89diZYRUfOJF3s31MzjEO/RRHPsO+LST6YEpSOPAeEs48/t7U6kReNZWaplXNyboe1aqaWl5VSsCTq8Ju1nVSU7vquoI3aUR8XNVqQeOtauDWqEoN41mdlRXljTmINeHUk4CZMQ3Al7aEqMzsHNbpUMramk/BQ5q5Qq5EXpVcKVFXEm2bEmlmppaDzIW9lUPn83JO+DirNcg1IMxQfNzAYAzhHmRDlrpeNCVYljC9+yfKFFDfuy/9lBIIrDPQAQYinHlO9HrnsppnPqTxsx/VsHlZfbPFPNflitwZCHNjUFwU0ZdfeVOf+OIt7S+SprNBC655WjYFw/RNfdOHdvThD+yo9o6BGPiWXet3P31Xv/GpN/TGiTTHmXdsCizv6wPPNfqxH/12tc1UVdXLqF6WaKIFI7mNwYZSauW072akW5HB60ONtg519dleP/HnPqqf/uvfqQuXjvWlr3xSr738ed27fU+33ritu3fvasaG45TFP8XRLlA+0b67lzrrylQnKZzsYnaojhN7hzJEPOPUMw69so52FxSbM/FT5veU3fmRFqE4cVsB+rgqx1H3ixMU51QDShboQ5Gpc+AkPnAqXxDu4MlxIgexWbDYIQ1S6Kth+ZJXqjwhFwpAmDWmgdsQU1LFSb0uGKvFcYfCBVqu0ycbWxpvbavF8NQbG6pw5DWo2hHlGrlXgM6ayy3JzKQI05ZBzYx0kxlwEwHxS5rLzAq0fkyywqO3fcyslDX7Gmm0E3jblt49g1EkAHniGxvYQGSuaYQNvXQCQSHL/slkZhF9APhidx8J58tH/HFEjYFH6nic8Rsiha6dyRHjEJD+aGWP1i0bUpie+ITQATKduTKcWEKvTK6Ip0gD4WTCgW3u7ugq17PXn3te25cuKaFLA/ritFChQ0mUQ3cXpzPNDk80OzjSKaf14pwP7mt+uMLBPfLuEQ96V9ODu1qQ17PZ744PND++zxfKw+L0B67kjU1+uJnGxafKQQkjYLHp55CRw7bgwMNGDXEyJ8wuQMY1unECNxy4d4dyPi3m6YEynxnFAYPvgHJuEyvGx7OQ3DR0nEL5TNphy4Ujd5xvXU/UNCOcdAPqggqHm4C7KaVBVTNgf3o17Vyj8YlGk1Ntbi40bmYa2UytdaoN2RPjkyoZEAhq7jJLMgtqMklm8avVE+HAKvoOSZQw5DNP8lL/so2qwu6FHLRbjza0d+mmrt58UdsXr0ochubY3H51kzrgvDtuXRd8Lu2mMwVcGQnWIPg1vl+/YqXnEv1QR+dzM1a6cF0b117UCBr/bV6qatF/KXgFL9cOMxzjp7/4Jb15MmiaXaecTGc4yYN7t7TJBH/Xt7HoJz2byEPNcaAHh71++dc/p1fv95pqommX2AV1unx5pB/7k9+hC3sMuJ/KrJOoTxpJLCiOmTIfgxF5LZPTEGZSkNURyoMvFqWfqJ3c04e+udH/4q//cf3ZP/tN6ofbeu3Vl3Dkb+ru/fu6ffeOTpE7poNGqM+oz+mbER7Ucd09X6CILPo5ChDxIc9x3gsZp3EJ2UCk9Tj4Dsc955vTDGe+6I61INyDLsouDrlC29dsep+rt3uacVsxP7mvWYC0BTvmgfJomHL0mU0QOyb6JlnlqpoKBWkK7XHyM5Q65iixIOu6XilW0EY189OgdKPiyDc12d5Su7OtemNTNWk1V11NoGkU5T05/ZWSJ1XU54UmRaKZQR5AT3nMVjyywmFmMltCpjKuZiazByiM7+En5m2N91DNvy/678IIYBPeqpv2Fpkmwya4UkrylIqOJBxYYOfiRT3zwvO6eP2q4n/WUrNJ9rpWqitV0JrbMuEQFidT9adTdVy1z46OdbK/D+5rykl8hvOe7t/TFMc+L/F9nPihBk7aGQfS8628hxqf9BKyVG6q0CMHpkEYNg2c1nsceI+96nHQGQwcPnpO5f3sQAOOfMAGddiiPpw89sNw4DZ02LIsp14BTIvmi4ztyojt6ocksxoHvaGWDUtDv1pu8kZhX5qJ6hobwpjwEs4aj7ImG502t+aMx1Rb26fa2DjUeLyv0ehIo+YUdKqTyniG/akYS0smc5cbkrjJCRsQT4QDZkIWOwd47UGaVo+ZFZ5VVER4rdTpKSl5UhWUdsNWJsJRf8ON5d6Va7ryzLNs0K5oSI3mDMii42DKJ9KOz6YLNlSz41NND4/DPGet/4iToAFfNW5mpdFIX2PNu6YD/LGTj5M+wcKmWKjnQC168FjhMaxeINLXrBEODMosicwvYKeXCzIHQtNCtRbVRH7xhlpO6Onq8zod72o62qazYw18517U27o9bfQZvpXPqGXBoluwmDIn2mF+Wx98cVsvPrMh0z7O81Cab+qTn3ydk/nrLBrJumMNR6/Khlv6gT/2TfrYR1+Qa8bgd4oRkyV87UhSU2BqZTht05jWJpKNiNcyqyTkdfhjl+h+rJTu6vKVQ/2JH7uuv/a/+X59zw+O2Wgc6ODktg5P7mi2uM/iPWSMOvUs7o5v2R03CoE5V+LT+D8FxY4Xhcr9Qh008jp2wh0KlIe5ehRozgm7/KUSTtiLCEPn7H5n0/2lA5/e57bijqYnb3Ar8TpO/I4Ws3vUd6jMCd7YJBifGWQDfaXb5vTHZG7y5HIWXk9vZ7FDhGZLGIuWK/IRGC/DTauWK6MRu8zxeEuTzR1Ndi6o3d5Vs7WpajJWPRqpQSkrDI2lpEBKlVJVE3bJXE48qGgbIQiaSpi4mRF0kgMGfQeQaf3EGow1X0Bi5LwbUGT5RqFl6D3/RlVr0CutYchtZnJgRmyFiK+hJzyo2kOpZg/Kmj0cfojxkYgRPwOVLsdOOk919sC5VuwVNaMnD8Fk9jToLE9v8ayq1kP0HH+RjbjBQEsRegz2aF9WMpWFjyUyGNag8Dt40RnKKUBZKcsCWauxMj14jDzGRSDaJWZkZoxp5lDSdx12oKd01EkFhMzhgBfWeGVmOKMKnalUsfmdbGzq6rWbuvHcc9q7dk2j7R0lnHrCOVTxaaudqMX5NehY5a6oLsdfpqItAw6Mw0+cjguwnwYceRwRQlcSNtnonyNPon2Ozupx9gsORh12quf6vdwezvbJOlL8Y14c6dVzsAgsVp/uMo4p+ikcSJga46BkudIwVFr0SbO5azZz9XlMa428btXQl3YMHTUajUdqoS3ptTeqvFXbZhz3qXYuHuvS9ZmuPnukZz84083nD3X1+pu6ePmr2rrwRU7pn1ddf0W13VdTTdUmUd4V4+vJGBcXP0pOhkyKNUTYzGVnUHnMTFbSgtdJIy6XFQgqxTg764GXdWBykRYo5VxuMX81MjXMY62EPWzp386li7qKQ7987YYcW3rKLcVsMWg+B7NOM25b4p8Rj7lASGrMK0AMPPqGAFrznKcwRhRCPZSkwxL0MYhnmc46JdcASbxRPkCwvBEuKD+i4ypP5ndQiFwpt1uqrj6nrWc/rHQlHPol5XDo7Y669qI+89qhXjuYq24aOatkxHX6RprrxuVa3/vtLPIt0xBOD2G+/PKhfvFXPq2D00GhRI1ONMq39aHnJ/re73hRyaYAR14GwPhNSNIWZDXQRpYb0icy34JuKNsYNJJXkiVVVcWCqVUhR1Xva7x5Sx/4yKD/6D/5Fv2ln/4WFl2v/cO72r//io6O7uqY71RHh/d1eHBHp1xxTXHGp6cHOuWb9jJ+rNn0RFOux2c496BT8hbwzU5w2Mf3NDu5p/npfbD/AFPSpvc1OyV/elfz2X0U7D7Kc8x8TBmrhcTpXuqJZyBkrul/TV5NXvTdUbSsKQuqC+WrR6pZZKkdqwIJQxHxFge+sbmtwNb2rjZAs8m8bW4W41LHaRxnXrObNha0eyVPAV/RxPBVMk/AgZHukrvMDDjBJI/NBUjpQdjQnDXcXHCfQY8+mQQQa/zdgFJnL8XPwu9H4EwOKjMQb9C3QvA8ilDHNc7y3m0lZwVXgXfc2bdqaJ23qvMxEvmS2ZKK50GICG+I8SSQ9dBrDIDJhEKSDiVM0lmYACkq0Pv+nJfwKZVHHwu0lCGKSDIzxdqN1YvwwsgonpJNHgwKeOiDVOxL26KLzVhjHPqla9d17fkXdOMDH9DFG89oY++yGr6ve7uhhEMPXbWqkVc1dnKklLBXSjTjKn8YpGRJDoIGKtp1YDI5MAnbMSgOFAtO2HPsz5wDQ8c1+mJ+n098+9wo7rMhOVTfHSkPpxq4hs/YF1Fe1CKcd8838R5bsugMBy7NFkFNHXZVaaKq2VQ72dGIA0HNIaAa18QbNW2rERuU6HfYWNmJNndmeuZF0zd/61gf+VirFz5sbGxmunrjWFeu7evC3pva2nqZE/sXlfOntZh/VpVuI8kRZ7VFkcr4jXENmEVPXe5JMRZm5BrSA/GYRcBk5hE7hwdxF/nnckqMiQwaxZ2y7tFGpSrmA5uYUpK5qcGhb124oOde/KCuP/cBjbcuKHvD2Jj6wcR5SnFad4kaz4NoBrRbXuM3APkjfQ2ZljAWmymzwNRuKnEy37j5UfnlD2iYXNQwvqijYaQvvnGguY3UNCO1lWmbq/Xdaq6Pv7Crb/vQFVWcZN0qzfpa//YTn9fvfeErWsSCYvdpme8q41P9yR/+Fl3Y6tTPb7PEF0y0ROsgSapBQ7iBtpID2hu0iWw4c58oOw7dR8s8jeRpg4maiLkCMzXtiS5ezvqe772o//w//x794A/t4FwXun/nDd2787qODm7rYP+29vdv6RBHf3q6jzO/r/ifD0xRaj6sDQAAEABJREFUmBlXVsMwVZykO3a8i9mBFqT37Ia7GU4ahFJ10/vqSBsW+/QFpeKGoucaveO6fuAqLMdfdOObu9SpKBm7brEIYoG1datU1aBRVbX0t9LQmzqUbkAJvR4r1RN5M1HCSHgThmJLLYo32d7TZGtX450LavlGXvN9PFCFE8foNO2YOms5i7hK0JTkKSmlSpHmnmjPUCCDSmameMpvhCMQkMnMJdNDjz2a8FDu1yFi1BmAxBvB84i0JyF4npT+jZJmjKOZPRDnXPBB4jdmyMzE+zUKlyl3HhEljm4ITSH2Nb9IpTWeVEnkOYJ7SkrJlVjfBuMZIo+00FFFGL4Iu6dysquxezUOe7J9Qbtc1V5+9gVdfe5FXXrmBV167gVtc8pr0cs02ZTBhzGShy43E1k1llKrcBhCL81DNxvkQC/RzcqTKkcmuTQYNmWB3TrF9hxrgZ2Zz+9zaryP8z7QgAPvuensOTgN2NycO1npR/xWhBp1XJ3P+aw5XUinc+OQIK6TnaobKY3kyFRxWKg5HDTIm5A3YT+8aVXhyCtsjqcGvk57V7Je/PBYH/zohq4969q5NNfGzhSHeCyv7sjTPbXNfW2M72syvqUqfQlT92lM30tq/A6YqmZ+K6T0GFf6ambilbtDI3wekaZlurSkMJvBI8kkRT0lQPihFx4BMyfZZGZyB+ZKyVTVCZrkyFA1jVo2aNeYxxc++nFduHpDObWaM/6dJcaqFiMmaViCPtCxfAa2UORlvcd1K7yvlg91vefKljUNiC5rpfaC7OqHNXnmW1XvPavFaE/7Q6NbU1O7e03hMMZNpQ1faK9e6Ps+elk3drKE48u966uv7uuXf++LOs4t38kNJ9UVx/fiM2N968cuKQlHbvu0NsWZDzJ2qzJXAbmKk7k1WtIRYzemhzhzTRjWJWTELdJHcnaZqZqoZiE2jcmrmdrmnp690Sn+T20//dPfo5s3K92/c6C7t17R/fuv49Df1MHBLRz67YKDQ+JHtzjBv6mTI3D8po5PoEdv6OT4DZ2SNj2+rdnxLc3gm3N9H1ic3lU49p5NQEa5DCcuruWtfKeKk7joY5abKblDA0kmVx5ALykoTjxVI7UoVx2KFMpGuJlsq9nY1WTnojb3rmjrwhWNceijLa7VN7ZUTSaq+EbejDfUoIR13SgWagNNVaWUahWn7hGmXXOllGTIYkGRxNxK3M1KnltSwIx04PAGzIg7gFJMZqb3+4kaA+t6WVXM/Tq2pEbieZ5l6sO/74iHIm9XDyzv62viT4ybLas1M5kBAWikxk1WIMLvO0yPjec7bcPMZGZLdqiZPYhHauhx0Ccg+rME7TN/S7sYYWyjemQKRXhCwXeTRPsGqOzhUkY0ZIXES7DIHckuk9kSkScrvzIzdCAiLglK3FKj1IzRsw21kx1tbF/U7uXruoIjD2e+9+zz2sKhTy5e0Wj3ouqNHfl4Uyn0mNNvBXUcqNVjOTdvqW5VYbNqdDX+TkzTUL95+QtvA1fyues0LBbq+dQX1+zhuI3OJUuq44+3qrEZTTVWzQGnAjnXHE46HR0vNJ0Pmi9MHQcqwee02yD3aGNXowkIGtjc1Tgo8rbYlAY569GuWmzLxnbis0KNEx9rtDFjKO4hwV3l/rDAfSZLUymdIMOBRtV9bW/c1aj+ihazT6u2NzSuTlVrkOMk3SpJJoGUkkRtS0hm9hhI4H2Q7vAEzB6kmZ0Ly2VrrNIVj0lmJjdXVTVKqVFVt0ot/drc1pXrz+iFD39UL37kY7p84zm1m7tKo015WU8UDqpHHpIfSXk30QwzsAF6/l2nQc8nv8twlql3BjiNpPGemqsfUHv9Q/KtK7o7S+rqTW1fvKZRO9JGW2nsnZ67sqnv/thzaoZjjevEBEqf/IMv6XOv3NUJi6jPYtIX2hxLP8S3cuX7Mt+X+4mkKVO50JmSh1LTt/h3k7Ncg9XkI0vakBzn7RPKApuQToUCRj5xJ99sU8ZmpGGS2tpw6DNtTqb61m+5oJ/+n/+QfvRPcNuQst54/b5u33pDd+/c1q1br4HXdZtT+527r+suuHf/DcX/fvWI03tx+Jzmj47uqJzQOa0POO34CyYFs1MNfNfKHQsaJ57VIdtQ4GaqzFVVFajV1CN65ZrNFuy6e83nHVc5Wea1apx3za1IzdVXNdpSzUIascjGXOFt7e5qZ++itnf3NN7e1ogT+Wh7S6PtTdUoXGobpbqWp5q6KtWxWAOpUvJU4FWSuyshS1BPvoyntMw3k5GveIwfEAs/YHrwh5yzWITfCjGPA/M5+MBcZiBgIObWlC2QV1VYoaRQP7PPTYZx4nCokxNyBCgiUacYZ7FeRL54lqUJvJM3mEG0HHgnRd43Htpd1kWA8c6QAJ1eJn89fldtYEsV/Q28l2bMrdRT6rOobYXz4ffSwNuWNYbrcbx1MWQs8g2wrUHw3Gu2qhMaybHhsNCTVEkeSMpBQ8+aVjVX0y03Y6OtLU32Lmjz8hVtX7+uCzee1c7Vm9q8dJXDz56anV012ztqty4oNubNxraazS01fG9vxhM15VatVaor1W0l59bTrJcMOdEdOqtsaAEHHEtjxeElIGxdP9SaTrMOjzvd2z/V/cNTncx7NANZ4U8cDBo2FPWY9sY7aqDhzOOGb8yhYINbho3NPU2CEh9t7ipNtpTYdDj9azaSdi9sqq6TRK0BIyQOHwwGIdpR5CEfQ5zUadIOGtVT7OUrOj38iuK7fhSvvIG/BiazQAmuwkbk8ffJqY/zvVWKmZ21YWZyd9VVrZRqVfiKqh2pZh5iLK6zIXvuQx/VzRc+rAuXr4te6bHHSHE6C3nHbxZ/WFFLZzco5zWW6euKBtLX4fdCw6j0dHZOZ+d0dDHeli58RPULf0yT575dF64+q73dbe2wMLfasXY2Rrr54jVNNlt2MMjECfPwOOtXf+MlLaotZWOw7ER++mV94HLSB569pLY5Jv2Y7xJzle88eU6/Zlh5roroqynLWDTGKJpXMhaAqyVtVCCcd9YYrkBLd1vSW4kdqcykhBJ4r4TTrqqsdnSq1Lym3Uu39ZN//or+k7/4cX3wg2Md7/e6fyvr9puHOrh3zBX8ge7c2ef6/UAnJyeaTqea4aQX4PT0VIvFXIv5Qt2s45qrZ4NCO8MgyzQZ7TLt2WJRJyWvVSXGhP6bJQ2DUVaazgbNO+caxxUbFWOX781E3m6oCkUb7anlk8bWzlXt7F7R9s4lcFHb7PI3GfMRV0INqDcnSuOWoWhUMQ9OW+ZJvkbFJihkAhaG1xgmXjMCvAoqJ+VRkFTeYBLzwpwyJyWJHzOTm8uo08yo5nHIJRaDMuOfPSt4YSw0wka+W1bCUCV10MAUegQOlLSvSveg91TbPVV2oFrMYZ5R7QASTbjMaId1j4QhqFT+sk8mXwXklrlBBBmRDJgGxl2KcCAyYs1HOADL1/0dGE+0GBmQHPkfaxBhzUxm9ljW15Kw7t/XUvZ8mainyI1Y0YcyuBpgiZF7Esg695pZ6ZPZk2jMp5/jfjxoCBDwMvv8GliH17TUTXrkPQSJJUv7AqZ4Sh8IZOYDUt7I8ajDCUFLoZIjgrYsS56lSp5cVZXUNJXatlH8VyUjHPT2hUs48mvavXYTPKPdKzc0QY99sqvE6bzevMAmYEeJTXtqt5SwsWm8if5P1ODcq6aVUb95tJFk6LRSq4xN6dCE2cI5cZuOp4MOTzsdHM91BD2Z9uoWCZ1tlLC9o/aCxrQ5ob3J5kVtbl3SxjZ0+xLhi9rausgJmrTxhcK3Md4tdLSxo7Axjl1pwYRTWNVMZWlfXp9I1UzCvprGLIENDf1IwzBCqSpluXoOcJ4WGrf3VNuBTvff1DCLUzvFsAl0RIZ2u4sny0wFOveYGWkmh7oM7gcwW+aZPZm6OeUeh8rj/LoMHjNTUzdqsJUJXxdoYh4mm9rg4HT9+Rf1PKd0P280KP3+vhbVDfyskQm/v2+WoabGxGTlplW9ua0PfvPH9V3f//18j76kbRzLNk5l0oz04osvaMSkO7vEYWj15Zdv6c03D5jISiM3pe5EO+NeP/Env1d725VE3MsVdJY4eWXNWARzkVHihWLoFRJg7KK7xuC7J8kqMQVKnNDdxnIfyVIrpWYJgwrAJ3O5GySrrg1ARwf66Lds66f/2p/Qf/AXvlmjjUNNjwcd4dhPj2udHFY6OZKO2eWenMw4QQ9a9KauIKnnO1THYl1AI5zZQGRVSFqzRgHtDijhQi50C8edFX+hbTaXFl0s9Aq+Vl5vKMUpnBP4aHNXk1Cy3cva5tZj5+J1Xbi0xhXtXrqsrQsXNdna1WhzUw1OvAZV26pi3KtRq6ZpVFUNtFXdNPKUVAFPqYRT0CrJkivC6YymVTzJ3QvMDGpK/nCamclsBS2pnvCQQ66j6IEkOkw8GAdop8ScV2zgqnyqWofMVij9G6r9FfK+LB++KM8vEf4SgBJP/VdUDXdVD5TBqDunEXEyyIyzqFXv8mHlseYQbV3O1oE/PEo3igzrFotMXyc5St3R0Ln6S/vEg0bWW2FdPuiaL8JRNug67dyIPkh630LGTD+AonFS9Bj0Nk9IvIZkZoonfgMRfgjYEJRBKIUsuRK6VNVJTR06VylVlWocwgg7OWpHasYb2uA2befiZe1dua5LN57RpWee04XrN7XJSX3E5zKDp69GWL5Kp9l1isM47aHYmRn2ZKak0146ng86WWS+eQ9AOuEEHt+/A1Oc+nyoNIQNxJ6Mcdhb2JCNrUva3Aa0s71zWVuEt6AR3tm9qu3tK4pw4dneK/nblA3HPxrtaDxeIjYnG+MRN5tjbWwkxmkhlFqSSciXzZgCX4K0zDj1iTRyDbRtpa1WmPj4y8YvE9iX25zxGmQumSV+XMYfAvrDe6w0ZWYyM9V1rYb5S8xrhFtuSWrQbG5o5/IlbFHm5BYQe9mMQxQICrQGaaXWoDZIT4Le+5ONcQxQVVnCET4Hks9ekpfhlYyxa5171pxJqjYm+r4f/mH9+E/+pG7cvKmNyUQTsLOzw6DUlBuVneHnPvsyp1DTGOc+YrDGVa9v/egz+tDzFzDIh7IOb9mxuxsGurxgsGZgjpCBBXSQOGWVcbKQuGeEADI5C93ECtFIjkPPNpFw6rKRRBofqLQMN9AKuRyYykThzNh4aWev06Xrp/pTP/ms/pf/2x/Sd33fLk5RmvNtymT0wXDonY6POh0eLgqOThbshDsdsAM+mnY6nvU6KYo2QDPxQfs4//vg4HRBeF5wNO8165PiL1VUNF6Nt1WNt9Ru7mrEtdYEhdvcu6wtvrHtcKWzd/UZxU5+e++atvg+vrFzSWOceMtmqt7YVk0dqZ0oNWN5zRikmnEA0ApYdpU/Tr9TkqckoWQFksxcksnsAbR6zCLNyXNSDDx4zYx0e5DwViGmzADLhnmVnFsWx4HX4bzzEQ4c553fUJ1fUT18UWn4NOvi99jsf4/RzWkAABAASURBVBL8jrT4LfWnv6bFyS9rcfwrGk5+TZr+jnz2WWb+DivgBFmyjJq17o8kMwM6e+ws9PRAJisAec9v1PM0PK3y4I+80LM1tE6MjPcb5+qOYOCxJt7JwD1W6O0T1v17K/r2tbwHDvrFEilrJKiHXkSAKs0eZJoZK8vgA/CYQSXiAcLEFY+JDXS1RA1tao3G44I6/u4Kuhq6u4l+b1+5pj2+yV569gXthWO/iXO/+ay2+L4+Rs9r7IA2478Y2tSi3iiYV5vq6y0N9bZU7yhx0m43LrOhv6Lx1jVt7l5nk39T23s3tXvpuUIjbftixJ/Vhctc9V+8QfrVpS3hpm8TbO1F/Ko2L1wp2MDGjLZ2qXNPo41dNaNtjdotTUabOPZG40lSVXeyqmNphh+rMc0N42EqT4wHwVhLTtiMCG+VkiZNr3FzX6dHn+XQ9GW2ACcUWVA2A5cx0hmbpXBSemePZSmgd/mYmcwCgtI2tsNWqKqqOPXYmFUchlr8WjUaqZ5gYzMnyiUyfmmg8/kMQpgCLZ8SxVFlsEw5/xu55+PvPhw1BGSUDUAiHiB49q6yCltJHJB5GMQGUAsyu3DofEN5/kMf0o//xJ/Rd3znd+rqlSuKgUixO8R5z/HHd+8cMzAbqpmkhj6NvNN3f8eHdfFCYhIOMN4nsn4m63pZz8QOC/HRWeK0JnXQfgUkZBwFMiCRYUugIVhLcQqnzawx4cBIwtyLNJU8+KyS+Rq1Kncc+0Lt5ESbuwd68SOD/vJ/+a36K3/1I/qmb2m1c2HQ5vZIGzjPtt2Ed6QuV+JmXVNEw4dryu55iogRn3amKen4eC04rQ/eyKoRzY+V2g01Gxc05tQ94kprtLWnDRRnG+W9cPmGrt54Xlf4tnb52rO6dO0Z7ZG2c+madnDs4+1dlAvF2thSNdqU1RN5PZY3Y6V6pNS0qkGqanly5Fyi8kQ4yaGRXuAuM1tB5BlhL9QNCsxMkq3+LPmJRJLMTE96mB2FDq7B4YI4GzFl5llKzH1iQ5s0V7Ij0u7g3F+XdS+Dl8DnwKek/pMaFr8rLX5f1v+BknDu9hlVBtWn5N3va3H0m5oe/I7mx5+D5xY8J4jUyeJPyBcgRcT1DfhYFv1fQSphnX/Ij2hmzFbBiP6hI9oO/KE3zJpBqb+uzZa1QgtmhAKsFVvFIcT0MOBxdAdtUNGTCAfQl5IeYVBVSVVdo4+NGm7LGk6zLd9fG1BxAk8BbjFrbjNHu3va4nR+Acd+8dkXdOW5DxRcfv4DuvbCh3Tl+Q/q0nMf1MVnPkj4Q7r6/Ed0LfDch3X9uY+cw4d17ZnAh6AfLLgaZW5+QJeuP6eLXPFfDJsSuPKMdrnp27l4VZt8Ati8cBGbdEFt2DhQI1sabaiaBDZVjzbVghHObDSpxNlBVdvLK3SbMZEqxqllsAzo7DFSTdiTBExylzZGWZP2SEP3VQ5IL6HrR3B02IEBbsc3hj235ey/i4Vn0uM6pLd+jBYL6IMZIXPZGUxVVTGHteq2pr8N49Cq4tbTz6pFOWORLpUU54jY2XDuCizjkb/mL3yUWdNIz4X3Af8yj1J0HlYFJJNAfgIifQmVJ5ffh3+i9IOU4AAk8ksyg004jPUQVonJunT9mn7wR35Y3/kd36W8qNX3E+V0UUfTiW7tZzmO0NUz7TNd22v0kQ9fxMEfYuCP5QOOfJgzGadSOHCcuQXNM9qagwXoQE/+ADLheBGC/qnAGckk0UK2mhFqJWuVw4mLsEbEx4wN4aGhjkAFrVhMpmQL5DnVZPNIV26e6vt/+Jr+i7/6Q/qf/dgHdeO5ka5c39K1G5d07eYNXbl6syjDVuxqwTZXWds7VxTftbeJb+1c0zbXVzt7N3Th4jO6cOkZ7V16VpeuPKeLV5/VhcvPQJ/TpavP6TKKduXGC9T7gi5fe46057XLtfrOLjvt7Yva4HpuvLGDAm2qasdKzRhH3srrRlbVyjjpnJJkgJ441MuCJMlM5sAcCqCkSmW8DOIFFulmskIlWbwWRMsnF2L8wsZvxJfIlhnjhxFrIsDeTfGNXLG+h14xp40dq+k5hfdxXf4ZWfcp2fD7zMPvMjefpu4vSsNXpPwq4dfldlvJQXpTKb2uyt9Q7a+rtpc1zD6tg7u/pZODzyLrfcD6YY0Zsx+gYupgvWgla6EkxUtS6Q+lrED8PsB5Vn0ND9W/TSkj32jT6CsgpDViN7QcaKmk6X1/zrcYlZc4QhuIeJAQ43zzkRZ5gRCvlIlIZAQi/L7hrHZqpPIwao/AyiSR9zVRqi0v7ayrIB59jqjoYAlH9gqCwqKgZENsCSJLnSNOOKGTVZVYr6k4hApdbdoRJ9yxak7qS7SER2o2RhrvTDTZ3eC0vK2dSxd04dKeLnIo2gsHfOM5TvDP6yIb/UsBTu+XSbt880VdufEB7BL0+ou6fP158BxxbMj1Z3XxKraHK/3dy9cUf2lrh0PB1t4VbXP63gKb2KzJzp7GbChaDgh1OG42G4acjtNO45EStELeqh2rbkagVj3qVY+n2HPssveSnDGooRXwAitpTnoqiLFxJ44dSPVc7ehU8X+8nJ68pMXpV7EHM8W+QIMXzc2KJ36xK5CYdpSkvGWqI/sRwKaYrwfJdhakFkX+WUJknYMh5XmIuJhHQ2ZPSWm1MavbRnXbykNJAg8kCiOzxMApc6AbGSqoHm5a55/geRiISm95MYaUROoIK3oGsmLJP4CIP4CWj1EusIyVX6KFkgPNdABCBzIk6jczxQQJOuAwcuUacUr/ru/9Y3rh2W/XUF1XXz+vk+GmDocLYtWyS3VNmrk++MKurl1PnG7fkHQi5QVgcdg+8ekyjDM3LZQ1Iw0egxp8pEimuLI1+ifCYszCqYgnG5KbK1vSgDMfcOJZOPGgeaRF3+gYm7+YmYYeZ5hjISb6N6hOCzVVr5R6tRsLPfdirR/80ev6U3/mg/rIxzZ08YrrxjOX9Mwzz+vZ5z6q5577Zr3w/Mf0/PMfB9+s51/4Jj33/Dev8DE9++zH4P0onyA+Qvjjev7Fj+uZ575JN9lRP/P8R3UTXHvmgyjlC7qIY9+8cE0bfL+abFxSO95RM96CbmrETnk02USJxqpRsAYFi7QW5WviWw4LrK4bVVWtBlpDq7omXsmrQC33SmmFuH5PqVaCLyBPMhBzyxDK4o9Jdh6K3BUMugbprEDF+AdEGbmUY01Y1oBzDadqHnOJw+2/rGr2KTWL31bb/4ba/Nuq7Hdl6dMyf1lu98vGyq0nDLyTFyygc/JmSn6i2u+rTa+xdD6no/u/r/npa/LhSBLtcPpXtEvrOShyBM05oyPIDpcFsslW4EighwDvQ/GBcrwUe+IbWefxRCYSbYXMQK2hVZhBlAgHTK54jAK8EXwi1n16O3q+sGXRb509JU4s2lmCX17YFCBLDFOBEMjMFH+c3wCDqkCphwIWBd4FzExm9lAJM1ulUaECA230D8GYo4dQ+IL3yXiIF5alvLRTxtpp35c1GM0ABNBD0BOe4CPZzGBdgbUftjEll7mzXhNrF4rOFR2tkkZ1xSk1aTySRuNOk425xpMjTcDOdq+d7UabW1uK79g7Fy7rAqf3i1euKnDh8hXtrT7B7eGwC4iH096Fb4dr/K0AJ+7NvUva2ruizZ1LmmzuYdd2wC5t7tDepsKuVNiRGptSYb+rUavU4sgDEW4apaZWqpOqeiB8rGqEHlczxZqQKkk1SKBSjrhV8hzxhrSWtZYYG9JMGlKn1Pa0PVPPjdzhnU+qmd1V1aO38a/jobMDG//yfyjLYlmVH5EsIgXrtU7l5Q05AiVSfoz2SqD8BD8FS1gmmdlDkOnxB56STp6ZKTFnbdNqxMbGo8K3glbPkmdQdCawFIIOMUzL8Irx60EQPFp6WtVky+mYmcnM5SxUSy6ZCBuTxO5tckG7N17UotnTzHeYvC1tbbKgtvc02Zpoc3NDN65dY4FTLhorRpLAsJCGDkCLc2dyObFrmCr+NaMlWEA4+bzitWK0B1EIEZaUCG8iXkNHyDtSfDM3H0MnTMqWUr2h7K1UNTJonN7NCFtNnOR6rro6UbK7urQ317d8y4a+/wev6Zs/vqcbVzeQ/6Jucoq+yc74xo2P6MaNb9J1cO3mhzlhf0DXnv2AruKkrz77opYgTvgKu+lLlLvId/CdveuKb1RbfK8a832sju/fsUMObG6rxnlXI+TFeSeUqgJ126qqa1VVJU8uhyYQ8ZRSGVOTZGYySWYGgi4hk0Qaow3V2WMWGSLLGC+D6h0/UbIAbfIV1A1KJeyazxb6zd/8df0//9Z/rf/+n/xNvfL6r2vaf0Xz4RX19rpy9abkpyh/U6CYh0zYxnIxZ5nblRVUblRqiTVj3NokylXaVz9/het2vr8NBxiOXobmL/Uol37ksk6W4UhY552nkf52YCugKKMHVb1lkWB7FLFKI21dMMIMFVF7AkhavaXdVfiPioSEf1RtfyO0a2YyewAPHXT0EGpmcnPyl3BPClQpqUqm2mvsSVKTKjVx8MExjppOG+2pNif72th8VVtbX9L25kvamLyGoz/SpHVNmgkOpAGtRmzc29EmG/wtNZMNnPKGGjb6zcaGRtiM0eYOdImWG70GW9JgVyI/+GvKNNiVZrxJHZQdT9TgxNt2pDbQtGoKGtVNrRpbs6SVmjbDe0q5qZom0zeXVAH0MZy5RbiREzY+QwodXiNHWvBarR575W1FXxgXTTXdf0Wzk1dV5QN5/D8q+rD3nTKfc3McbtmwiScHRVnCJw6E17pY0sl/L6+ZyfxhLOsziMn4ddpOZqqZT186qk7qh5WgWSHYWpigEV8jq8dm9Bro0HlQiqq/9heZqFcFA9WcxzqP5LPXSAxEghndYvEKmDlJzuQlxR+PeM3Jt97SrN1T3nxOs+qqdq98SN/9vT+ia1duaHdnRxO+F129Gs48yYz6qCX6ntmN5T7GZ8oYBWbQcN4xucSLU48w6RhyaU4n5jKu55UphwGnKhnSGAvHYgEZC81aCWQbyaqJDBkrvgeldkNKI0C+rwCfqcEpJtWczht2n5PRqba3jvT8s6bv/a4r+qaPTnRp51h7l1qu0Dehl8AN7V2+CZ7RhSvPaJdr9N0rN7UTwHFfADvkTy5c1ZjrrdH2JTV8L68mu/LxFtgGm2BLwoFbyDfZUoWiWjOScYK2ulWqxzhyaKqRsZZZknsFXGZWqKeklColr+UoWILXmS8BS64zEPc1zGS2Bjx2Dk76ecCnc4+xPhPOsmIDVttcaTjh6vxQrZ3o9a9+Sn/vb/+/9Df/xt/UP/wH/1B/62/9Lf3cz/2/9eatWxiEllqyYu6VK+ayRd4xaSMp5iOMgVoZjlzcpjhIpFl2eAf0YioNh0r5NuvkJd1+4zdx6K/L0Rsva5a6MQgDyMiYwwCsIfLWIE2EafjtX+oN1lIXG4oMnlaosBo1PwEDY9gx9mv0jPfAGGehqYNBAAAQAElEQVTSJQqsYKSbGU1GbdSFrKVtqN6HJ/Q68HZVZUQKvoK3ZIaRGZCC6n+yj5nJzB7qnzF/BeeSDV0MuLkSy3bEXXKDXozrQ01G+zjtO9rYeBMn/pq2dl7W1u7ntXnhc5psfk7t+Esaj94k/whHb9raHkG3MA9bGuO0J9s7Gu9sabSzCy5gT7YLavLKf+q2sYv9CGwp4bwdu+s4bm/Hcg4IgRpatSNVTau6aVRjYypsTaqSqqo6Q127Kg44qb2nanQkrxaSkvJQQ0dLhJ5qGfZhhN6OWLDARhpAHKgyG/QhNYpDu6eFJvVMNn9T+3c+pQ6Hnrp9+eJUin8cJ3QLZPRXZb1nhS4HIi2TF36Rxsl+WD8i7b3CzMocmwV1wmsYMi56LQJdr66gK8KJJxQUglAD6JU1MBCkhIzRkQCpy0TS38trWXEdGpBR0XkQjbRQXiSImAbyB1ehPWHFomVlGgvVoRWomXzzJE+trNnQMNpV116SRpdUTS7oe77vB/Un/viP6bln+KZz8bK22DHSUSa8NKEIlzHAKWh16laEgXP14rmDZwE/zpuTucKZZ4y5WAzh1EV+wVJqk8usluGYDaceC8lYSDniPpJVY3kzllhYQ6qlqgJQ4mTQ1kjOAkzRJ8Yr+aC27rS72+sDH6j08W8baXuv0/YFQwFrMNbmzrY2dnbBHg57T6MLe9CL2uC792jjgqrRpup2U814W/VoSxVOvAoKIt4Qr1G4QBqN5W0rqxs5iubQVDVKVb3CMhwKl1JSIMKBxFx4cuYiFcQ8BYLHPdK88Ke0pO4uM5PpXTwsEKOEySUQzrM4dB2pSq8p6VX94r/6Gf2f/4//O/1//vHf01de/ipXamN1s1392i99Vf/sH/2G7r7p7G+vFKjfprZWMlDmq6Fa5kMVc5EkFqDh8G1IrAFjuaAnGgjPaGtftd9mV/+mDu++gk711IXiDIIvwHonGioEETHSCfESkKhHkRoMxM7eyD+LLAOxRgvgX6Y8/dfIYukgIwHewU096BiyBQNW/hJpCUuLJHXk9cxDNBugSCkbdbyD5oL9EUQtDMKqf49k/vvo+zACZiazJZbVMeYmeUmLlEEGSZ5U8/muaWZqmkPVzW01o9dx2C+rnXwZ+opGOO5Re0ej8R1Ntm5psvFVVe1nVTWfVfxjWm491EEjq0bK2IRcNaKygnDOYTcqbEc1miiBipN31U60jI+V2pHquEoft6pB8NaFf0Q7pNW1apBWqOpKVUVa5Wqwf6P2VIEqddyiVXK19K4RwoCgAT5dkt55vczrGiU+Z9qAE0e3B0r1Lpn3ir8M16ZTHR++zEb8TaV8KutnjFkvsSnPZRM+UDf6jlPP6Ohaf8ORE0WFM7zwlHUedB0n+ev0+tBnLTEUmkscx10EJu+JwpIe+Whz6QjSP4m+rcwGR1iFAHUxOiRkBs0KnN+AGXEgkN0Ujhy7rRiigXIRFulBIy/4zClprhQLyzG+3qgCDXFvGvlkom2+23zrx79Vf/onfkLf893fr63JVQ3zXQz8jhZdXcZD3anUHUnDFHAiZ1Lj30LP5ap9IeHQLRy5jpHkSH0OnGC84ceh55LX0S+kRX4CkkmyBGEXqYowV7ZqZDaSNJL5WO6kWUMfWXxWKVsN4KdfdEqqkhxFTPVUqTlA+e7pwpVj3XzhvjZ3X9N4fFuT8SnIake1mlGrmg9h1WikZrypUKbUjCg7VmJXbHUrx0EbypgYnwpaE69Jj39UJlkld5d5kqdKBFagM4w9iQqYucxsBZdkyB3UZes8+M3WPKb1k8WfrKIIsZ4ET8DMIG8DRT41mQgx1vFpRFOZ3afCV3BAL6lOn9cLz8z0oRdH2hl1mlSDmuhne0Oz6kP6pU/s6+/9k9/R/smWhnwRtY05QBcIRa2KBRZQCDlQ5yAWCeiknpUYYGee4TdbyDVT4nv58e2XNOy/pCofr8pIpQp+UB36OxQodIqNYi40a1jp3tJAZGWYz4NSrA/SjeoCUW3QQITB+g2xC0gIKuagT64OTAnvc/t0a3qqN6eHujU71JunRzokLfLiP/cMp56ZB3quQplLsR5ytAUYaBXoaU8pSeY5eSm3Lv9UGiXgi75SUlELSeUtZqOEHv5hmBgrxgTmZZiSBGLsHuZ897Fo8+3w7mt9WoksY4aXiPCT8aTSZibeB5BJzph4VgRlDhnATJ4O1YwONZocaDS+Rxi0+/jjI9WcUqu6V6oWSvWRmvGbGk++pMo/zUnwM6oNh9/sq6qm1B91N1LYh5SgrmxIb2LfawrbbWYyewAn7J7gc+TywjcQpKbCx4/MjTwjaDr/uLKSFqrSFMzpXuTTrrXozkh9v8k62JZsA/UkrD3l7hK2/RKW+YpOdU1Tu6bOntFIH9GGvlmNvSD5tqqxSd0bOjj4tHJ/V8apfFh0Erq51PlBffwTtnFzW+aILGjJDx0mHOttrcN5Fc+UL2HiUUJf42NmjIfOwZgPBFqAru+Qoy8YOHV2izkyIzzClkZjdEFcI+RQjDBagPFUecgr9F39RKEnwKgksCKroEQgM9HhsAM54pIiHMh0UEx8ocFsrlgoiYVlFmETRLliGbQ4p7bRaDzRtRs39Z3f80O6eOkD3KTsckOxp0W/o77fYCJbGTu43GdlrmwHdmnL7+SnxGdSOOtw7PFNJfI0ZUimGlgugl+RDzUxlqRizZF43WfkYTkaDt1EOyxCU0N+hBs5Dl3WKJMuw5k7TjSQaslB9KtCrjSnT6dSfaidndu6efNUuxfuyPQSw/EGC32mhOMyNhDJJ6rqkaqqAbXqtlUTjh5aFdqoampVNaD+5E55UFWqU43zq1VXtWJn7KmSpyQDnqAOksspY8Bpz0iTOfKCQk0y430EIg4Uj/EDYCPFCvjRQ9D6yQSADWKimJOFzBdqUcZsR3wmv6XF/DWpv63K39QHX2z1l/6zP64f+r4Pa29H2t6q1LCxs2ZXp3lbv/RrX9Q/+5ef1HS+ST04deYm58TMmcrfhI95ZD4VKLc1cyk2DuF4EWHo4UOccsPE3CebSt09Hd17Sbk7pAusg5yRk3kbQOhSxlUFRPwMpIkKiZe38JG/ogN0DZoLFsVzPhzxM2QjaBqYg4F5mbuVlbq/mOm1o3196d4dvXT/tj539w199s4b+vy9N/S5O6/pC3de1xsnBzqgryfOqk6mOL13TGfonIx6C0r1/DztXUlmS0pPkDl+BX0yoqbglpA7+ls49Q4eZKKM1lhWovfjeaTmdQsP0fejnVLHObmNvj8ZKm3riU9UAGLMA9RRmOmEETdOoY4jdD9SqgInUsV6RX+UegWvsV7cKyV3eBaq2kOc+X2Nx2+obT6nPHxGGr6qtj5VTTlY4TUAvyd5qmTAU1J6BBXxQEn3yK/kHFKM9CV1yiZRELjCrpyHIaPTrqW5zKXM566ct9TnXckua9BlHbEx/+IXF/rd3zvUv/iXX9A//Wef08/+g9/T/+Pv/pb+27/zW/pbP/cJ/ff//Iv6xV98WZ/+1LFu3211NN/QDDucxklHM3T35A3qPMIfTLElU/zDTEM/V0bvw292OPq+74gPGtDjfujh7TWQL6TIuS95mU1+Jl+s5QLmQO/pMUqvIW4BF1PlEKxfIMC8CJARJoehgSoWAI2H2uWg50BNyJQLS4TfG6gn2ip4ck1rDlks62WzYVDW6dlW5aAZnuBbpZRgJl0sllwnDdAemhsWWzNWO9lT1V5i0i6oHy5pMVzBEVxlTK4wcXtgBGhpmNPwCf1m4RPOK4Rxtwhz1Z5BxIdzDj02Ahz7KRvGHEVhHJeyhVAJ+WoZDl0sIlNNVlPiphFlWuLAKimc+yo/w5sjHH1FMbPNVKe7GtW3dPHCvna2X1fyl9RW4cjYfadBo2oET6MK5anRvLquFI67bhrVOPC6abhya5RQKDNT8qSKsQrUdUXchR+QyCtwhwQMauS5RJrMS9ws0kxEeE3rP4rH+AkEgcIqM9P6jwjFW6DzD/NQ1snAPODwcOShMEJZZJ0Oj+7rF//1/6if+Zn/u37nd/4t83nMGM6pYMqc3tXW5kz/8V/4Af3ID35Y4+ZYo2au8Sip5nPDfLigX/jFz+lXf/Ormi+2KLct8wmtORgQZUE9YJiRF4hwJxaHis4gWtFXnLu4tVE+Qp33de/+lzWb3oUPfmoSNS2hJzxUUni0+n0Cy9smGRwPEKFMm9lMHXM7Y34O2MS/eXKs14+OdL9b6JCJPUYnTtCJo9p0h/X8yvF9fe7Wa/rMm6/oywe3dY8NyrxxdZVpwbj39E50OGzD04XNyHL+JV4MGZTkUhb69Bfrg75EHx7libTAo+n/Pr4c2/U4MO1i+uOV+DXmznG+lqZK6Ri9PSX5/Np0SYEErSWrAK/PVdXHXLefamPrNWzJS1rMPi/rX8HOHLDZn6rmxrBOptrrJRK0oFJdr8O1KtIqDgZ1Ir2qVAUIB02El0hK2J8SZt2mAnihzgFl4MYgw5sNJ65LOple1K3bY/3BZ070C//6C/of/sVnoa/on/zTz+nn/uEfFEf+s//gU/q5f/RZ/dw//pz+9t//A/1f/sav6r/6b/6N/vf/p3+m/8N/9c/0Mz/32/rl376tV+4lzfKG7h4cqOuPOeidaD6bosdTCQdt2Btj7Q/oUY/+DOHQ+0GhBxY/rFmtn7Le15GvD/VuzgkTZy523oHMbiLjxIcAgi0WC5WTO1cMPSf2IYRfoSghTp8dAB3IXx8JH6k1xsQijZ8MIigGbWDwzuKxcoEZDGs44XAyyWUsKFadehZER1rvjXqfKLWXZdVVdfmK+nxd8yHC17XocfL9tvquBVk945U5iQ/dHJ89x47PGIIpmElh5EHOxPtT8oKukOGjbIxtZgyL7CiWzpQmkRRKA4qjboi39CzQ0E1QnDcUp67ckl/LMMyOM698piad4rAPUaw7urB7oJ2tN+T2WTX+VdIP1PpcDYpWUSYBBzFzAa3GyhgjDzA2DixAnskUr9ZxN0V5tyQzV0qMbckj7EkW+REPaiaz4CfdXLJ4DQJMPPETILh+4dcjMLNlEk7ErFeNUzHCKWXmaa4vfAEF/dv/nf5v/9f/Rv/w7/8j/d2/87P69V/7bXbUMW9hrGaq65muXu31Ez/+MX3fdz2rjeZEWxOpHm/J6hvM/039D7/wKb305WMN84lsAJzODeUVzqx8emH+1c0k1oBQ4iF0A/QFA/MO0Km+P9J09qZOTl/T6cltiTUQcz+wZnmZ0/wA6FImcQ2YS956ON4NzTLlFQRdo3fTlBV1dz7nRH6kN49PdSLXNNWaMWfzlDiVuGaM84z5PK1cB6ytN2bH+sLdN/WZN17RVw/v6YA1Xpw5Ri3HWkZ2hOVd9kerhxihDB55z/Uznws/wvVINOb+YThyOv2zRzifHA0uJyso5BvsPbNfbyVXMJ3HU3kfH3NjnGQuMwrhzA174X4s8xMZTl3GppQss1PqYwAAEABJREFUWdifJBJXiHjYokrGWhF6F9fuG5N9bW3cVVt/FQf3exq6zyt199SwwhrWWA1vhd7UXKdWSqq8UW2Nqqp+ANZdKnHyWXspHHfQR4EdcZCSY2eSPCVl4s63dWsuaP94S7/8K2/o7/7sr+vv/N1f1c//whf0hZcG7R/sYh1uFHj7vHp/Vot8U/P8nKbDc7p7fFlvwvPym5v67Jc29Fu/J/2Pv3gXh/4p/dd/81/r7//jX9NLL9/VycmM/vWKq/ae26yTkyOdnh6rxz96HmRlDQ+s/0H8SEUfxHjpD+3xRXesRXeqBSf0/x91/x13WZLe92G/p+qcG97YuXtiT86zcTZhNgcsFokUAIqZlJggmbJoW5Zl82Ppf3+kjwJpmUFMAkASRFhgExabd2Z2ZtPk3DOdc+433nBClb/PuW/P9C4WwIImbfm+93crnApPPbGqTu9sF7ghzoONCOYe1HObyLKIRNrVbRF7lXjYdK0xXs3/8AqMCgfJH/v1do4/rOEPqKnREpiRXvvAi4Ef6s2FDjwV5RCjIru5okTFSBVKFKOnFHHanM6ttw+HvoeAvkd12t2h4bSe2u34ba7em55ya/ClUZs8mFfqTuju6B2aosoTyJ8g5GkHd+LKNXXAWhktkDhlJxo6FSRzFFIGVsis7BCsr2CDLfRlKhVUyLo2hYJFIMWQFS2CrJKgPSgm2ra0icGdVMgH6XFKpV1Smcek3tYYIwBTN4BZlzcjDUEBmJGXZJLIAtp7fZylgXwIRlvjGal5vzjLB9rQyduYbT0j5ds9n6USBb6z/mZX09BxyLnTwSSB7voanTPVrKkinq6zrkqvvfKC/vE/+J/13/zX/41+99Of08UL69wwbNOp02sY9+/puecOazDcKUulDAeT0mVdf73p53763br3jt0q00jB/3FObydX7Is6eabSF7/yfXb66EbqCavlGmuihK34Rk1+69KhwW5r5dwCQpcTiyGnlJQdfi0fxsp5pM11Tua5Ie9tk374Q2+e8dvZ1iz1NuQ0g5dEfpb+qF9Y1FVftUNPuw4EgAwDW7DJ5uPc5qoucCIfYdN+5V5jE765Fe3MjFZBibSNQVM2TKNCWoXnR7l+f+Ho6zpy7rQ2cWqYAe0ET6Fri25WDk9yB5//KrT1mZXfbL9V/UZi5BwkW1+TmWOruJXYVvqHJWbW9ePnD2vy//N6U1YAcAM+Zrl+O36YMG+Fk6I6grAFI/1R3/yjKq+pYzRrFWKlLojHTckmoNHsw/gEYEGZsC4Rno1bQxO3hKTKJeSaxDX3cG6qhfkV9cujaiYvabp+gtabithGIMgFBjT5X0BHIv0iJWDUAQGjjSxoljf9yD+jtkMQiQyfY6HPeIt66eXz+lf/+lv68lcO6/XXxppMtmsw2K/h8Gb8/B6woFguKGH7KUV8dqG2LVWDlIdKeQC1cx1G7UBr41KrozmdvdTXo08c1u989nEdO7lK8K7Yu4/kviBxEm/rirgJGviWk4S9Y8DK2H+W1Ok5ebKCek/+vSK0nBQ9kDcQV7NbdyIzAdwJaSEwdacRdwEQS9mUEcoWyGeH+S8mnFuIpZ1m+Uxfhyh3/bztlsHTsPv6PJlxM/VdBT+ICzUKCkbuh4CvkQNpyghcJto4UL5AWSHKn8mMlC9CF9lsiX7QbUER9Gjbo1+PgFgWfZW9UrEcKIdtUnGzrLgNod8CbleT7kZod7P7pK66UbnZBgjoKIZBd7KKFU4lYRDACJaWNhTSJnVjiQBvQHkKKQRz0gyIDDyDX843eCBP4ZmcdnoK+qRImwBKMCelPvwvZRiZqVQmTUCYkNj1GnVmJguNop/Se+taXrig5eHrWmif1vLkOW2bHtBcPq9e0SgYPCloL+awKDNjZofkfHYEGU+p82fBU8nMOmTvH66Wuwz1s3KWZN5eUjCjnhrae95hFmQgADN/7nAaHAV9PI2SiQ98gjdGQAm2qcKuqGdnNQhH9fzTv6W//z/+X/X7v/dvNBmvKKcxcmu5bk9K7TaNNpf0mc98X88+dVpq9qge7eJwMYftTbRzV9QHH75f82VLXWIDMFBRLGlzMtDj3z2mx757VOud/bZK1QgnMEYXHBMlTuapZi4CfNNM5DbUVEkVmE5aEesw/qy2apXrnqajWm3Twtgs/0voTkbmPwwayPk+Q0a3kuCcvJzghacOo9IRSB0Goww7kD+EY1TzG5V986LAOGJdY525eEEbk4mGbF56sc8TU6SPn6Ii+ub9/Cq+LoIcbZAqTm1jnPd6r9FldPy1i6f08vmTuoQej4usluDgtCXsLLGmJNYMhF5nIOppJc+b+LB2p92hxIx/CMzb0bxbH828rddBEqvlgdd5QkpTxu9Gp+bNr5nJbIZZrZH88cjwJDOuOYc6Hb06q/dV9zEzxg4/gO7Bj/FjtPH1+3pMWW5LVYRLQV1eNMjM3aqQ/8+oks1RX0qdnQaZ08Rzo124FhRCBykEQAO3MVmQde2DXB6yiof4LJsocwCREvUmoQPCl6gL2qVy8jkL6r0fQA8U12k2lso19eYuan75DK8qX1O272lt4zvYyBH1BhP5P54zZG9mMuaXE8RIFOVrNmdAkDJ1CllmQeZtjIpr4HWBeqOua8Nj4X+PHLqI3T+jEycb5bAT9djBYPjwto/9jbkWv0IQPq2gS1oYXtHS3HltXzqjPdvO6oalC7ppYU17ihWerSoUl+m/jh3TbzxSxoYN2zlx8qzOnbukhk1ww6F3OhmpmVZqua1OBPTE7ZzbfiaYZ27mcAzwLEOHiSqn9AeQXamoyeh8xjYS6PJeBjz6t/rCPpwLQsxbE7RNggCE6lQAD+ypTbr6PHudT+7YyjsxDm9zFT9IDQuTw2t/XPx47c1MZqYATG9+ujx1fnLIcaYgRYiKKEugvoOs61diHDGYol/xcOUjTus2GMj6GE+xoDYsqwnbSXepybvVEBBSvUstXq513nA6Fw5OODZrpwpcrwbyMU3IT2Xk/ZkwmJQn9Bur5ZoyeT3BSR0qCTnw80PfILlhsSO2DE0aSuSlnsRGxEJPFnwTMkSZ56Q4AD0pRLFYKQSVrGdhIanXP8NML6rKL7KOQ2p1gefQZ/A6mGAGCIxnMrsGEsNQTx0P5Mi0d5gZRcfseaA+BPKeRlKeBy9vpVfzZrNnZt73WkCL6wpJSFExBUV0MxIgoqZsVdZV5kuy9qhiel315BltXzyvO2+Z0xyBJle1+sit31tm3btgwR6FeIOurC7qc194VsdPrmkwN1AKtXLAGcUruv5m03vef5MGzXlN106xIXAHMNGVjVqf+/LjOnT0ghIOzaAH4YmC5PrfGW7qiolI5vqQWhxvG5VJ27oQdq/xqFE1adQF85ogx3r4ssqsRMZthgHlqSMxdsKoYQHPscWupZcc+oGPXVu65nH2/oydUqI3jZDH6TNn9bnPfl5f+vwX9dL3n9aF4ycVJjXrDhpAf78V/DVChykQyAzQTZIxRt6CsIWsdZzaMa7cXzt2WJc21jSJIuAn7iEyNGfWktTN7TQ4oIcBfJly2nhIPnfwNVwFFZp9eDbLMPtWhsTbkcyavdmkq9IPtKS0pVv6kR8f6Y+Dd/Q2V1PPX4XX/buDwaMCWZWpUcyVArpecCjop5GGaVO9vIEub8oMP2HwFzL47QjoUsq6iq72R/z8EL/MTMZYEjrWpfRB5spBygUFkHvkHZG2Bb5sIGvnlTMnXc2pwTc1+KESm5tf6GlpeV3Jzmh9fFSrG8fUaF051tQ1oGXMLEOpAjCmoaL7mhnjA+oC+RiCYngTXV0MszamLhX2eOT1c9pcS8qpr421ddRqpGp6gdP5acW4pu3Lte65a57XaXv0sz/1oP78n3mf/sZ/9BH9rb8B/uZH9bf/9sf1y7/8If3ZX3yLfuYTd+s9b79ON+wotRAzm/4VbuMqtVWj0yfPaTquVE2mYKwpm+Euz469JqC3TU1cYI3I0PXebbglD/OgzSWUyW6l+vfzCanbXSBMgpLaLGOelqv2hqsDf//XEQZRHtSFwrmzuRZep85QIfTa51iuG+2sra9j9pzhf8TXZw3Uz8AwDGvgD/YxM5n9aEgmOXieA3lSM/MamZmufkxG1hQIeMGizKyDZIpFVOzhkEnx+rL+dlm5U4p7lXQdS71ZTX0rO7NblCY7lScLytM+edZIILFmKnFaC5zUjMBuBO0OGGgmuCtPJFXMNIVDFWt01NS5ol8LqqBLFiRohAhJA9CfwQbKIFGXjUBOfpZ6sKedeTt21GJ9ISoWSf2FWsVgjXWsqG5WObG60q8R2KcKGM5MVpk1AqELZjIz8SP/mFmXDaQRdO/d6RdkCiaZmfxPP8bHsmirP/AxagIomL+HK+hrqp5tqBcuk54lkB/DwA6qSAdlzQHNlad0x/6gX/7rn8RQ368d2ytomWp+fqiF+SVGGrLeJYXe9Tp3fqDPf/F5HT25Aj+WlJKpaTc0nB/p/e/fr7feNVS9fkSTzYvMnlX0t+n4mU196RtPam0UtLKe1dSJjXerRFBOTau28XJQW0c1VVRdMeY08Lxgo0H9NPKMFbVS3dlVQuZibvqy079qX55e5f8bafK2mfYwC6N4o34rz+J+9Bc5qOMu3LSgBvs8cuSYfud3P6vPffoz+u7XH9XXP/17+vQ//TV983e+oKPPvazJ+SuK44agHmTTpMg6I/4gQHfeouMqjdPcapxrrU1HXLef1AtHXtPFdqwN1aoRbGZa8THnIm0zmxMBd3AOVsRT8RRsrSX/EWnX+H+DP90y8//nhPk4ERccp63646whfB2MLqlcOa944YwiNyD91dMarp/l+Yr6bSXj9ciP4tkb1EAXopDjjTrPXFNvCMqu6ok/6/KBnPuNnnLuzyBStnkSQV2L6Pw2te0ubqD8QLMP+7pB4+kura3N6+L5VquXJlpfX9P65nm1bERktQIB3bgtxGgZPyu5vMlhrOqmtSwzqHHgTAy/8sPwhjFEhRAkmeS+DboCmlTVq2qaFa7XV3TXnXP6yIfv1Kc+cb8+8ZF79L6HbtbD77lF7yV96G036G0P7NRb71/SWx/Ypne8dac+/uHb9R/+qbfqP/5z79F/8Z/8tP4Pf+tT+lkC++37+4rpIjOsarJxQS1yaaqJ/Aa7mk7YMIxw9WNiwQTbn2LzFajFoiX8g7FGFqrOfoivGTt0QDgU5xlow/eaPPVUzGTrLX98hIar9YbdRVNXMAPgcFqcjF8bJNLkSoMxyyfYSl0Qjm5CCPRnHa6dN28VPKXvrOSFWe6P+s0oGaujiYHZt6uimBG2Q50wqZB/fNws6xSCVFn+xBjE1CpYkuc97UB9pFugNjCeBelq3+z5olDoD9SWBMxyXqG3Q6HcJfOAbtfR+2al9mbl+gblai/YrlzPSd2JDO8H36xFqH5iJ5iLQG6cwgPl3E6UCeqJ+g48ywStnBsJxydMQ8wgFuArEQorFbxbQ64AABAASURBVFSV6lJUK1mPVn0w2AI3CGFeMlIbkg4EwVtgpYHuviEIfQ36S+r1durAqyf0T//J/6p//L/8v/T8S09pWiP7Ftp1zQd++tWf/5+SdKnT5YTRxN5I9UbOxIcfo6aD8XsNeKqrfPbUPY2ZiUohpC41mUKHzMonKu2KQjpD3THKB+lyQCEfVMynaXVRZusKtqrlpZH+NAb51/7ah7VzR+a1yURL2weaWxqiAVmjOmtjuqCXD2zqc59/WhcviJP7Tvr2FNhczfXG+vj779D1u5g/j+VLbZHnmGD85DOv6cnnD3FYWdaYk+wUQ66rqWrspmIzXE0zjk3ydDrJmhIMxwTG0WatzVGFvAu5HdXw2NE0Fc6w6eD1HiQTdpQIeJ1N5ZlBe12mXnyokT8j+yO+mTpgtHoDxhJmOHLsmP71v/kNPf6tJ+BdIGBH9ZzG85f13BPf0Vd+53f1+O9/WcdfPaBqbUNzseAkaCrZ7IiAPrt9YmxocRpa6GsZnVXw3nyiEwScpw+9pNV6pDYkCa0UzxEWv/RjXYk+Cf/h/VkIbWZfnnZtZiV+WYa3uRbU/sGvMcM1+IMN/v3WwGYI+JPNAblyeK9MhqVqVmHotqnHLVuBLtmFc6oPHdDmc8/q0iOP6tLXvq6V7z6qyWsvKp4/qzgac5uSlLf4eZVXQpMzA/u4JPrDPq4V/syY3LqG5kXgPclztayMv3kDPWRUgp7M5hXCDlWTbWrq63XsaNTjj5/Vv/nNp/X3/t6X9T/8P76u//6/+4z+u//2n+j/+T//Qz3+7UfQhonMr+YNn2iNsrn2QL/5fOhLl3oeEvia+LMfROenTbJgMnNIMZoGQ/R0UGmwMNUD77xef+kvfFQ/88m36s5b57Rr+1Tzww31ylolmwlHYZWijRTDBljv0Cc/V4y02N/Q9vkVgv1Qv/Qf3K//6C89rE989HYtzW8QpJFJtTrjudtBapQ48NbVWNntua7kcbRtajbvPEM2XZ5yJycv41/dDlxe8uU6ugy8yG4Jppa1JQmeSe5z3QS93DWl3r8usuTttpBJHaFip+Fwx9TUdRfQ3wzirbo8wal1QlomZSHGxB3/feQfgpPk8OqraZeHGr6efRNUGAoo2TV/QdBGlUlyBL35oUO3TJZHgBZ5AwFioiNkRS/nRgaDczOFsVPV7KjqyYYc1XhNjrbakHGFVcYKQTeKRSvDEWX6J5+W6/ZAMLdiSP2Q50uKvW2yYofayK407NXUbtQ0X6em3Yuz3qW2WQAoPtfv7gSFwEXQVhpL7RaYM7ebSnkk2VRZgNO6v0PPHtihXR7UcYAsSXIe+A6DlWXy2QN7h56U+xInc0fOc5TnwUDZT+UGHVbwPIJSCoWm7UB12KdnX7yif/XrX9PTzx7QU08/r3/5q7+ur3z597mu4vSLgRQqFbjCYjDGyiiY1EBMgr9eZ4zo3y7NnhOUqfsYOSNnZl3OPO+gvyFKqsWDH4ArrUO0UWh5VinYCEO7LLNzCvkYLHlNKR1Q1mGFeE4Ka6Chra/PFOOUTcqqPvLh2/RX/vLPaGmp0bi+rKLXA3OacFU2qYPWpwN9//nz+uLvP8d6S6bESaWp2nZFu/YkfeJjD2pYjtRM19GdVjWn7XPna335qy/o1LmkpCE0CPHW5CljDwn5pCaqbUpE3ieY9zUa9TQa9zQmTWlRxHRVGHTVTlS7XnZGnnEOWwwUnPWxaJNJlakHGT3IV+uSN/I+ZHhGD2ih7L/wbitH1+Q18Md06swZff0bj+qVVw8pohclujNg/HlsenEQtWt5QXPBdOLAAX3j85/Xd770VZ0/eFSZgNFjXWpbGfMbfYT9Bwf5DFzNx9Zqjc3p0bPH9frJwxpx/d5CS834LTRCKUQbNDkkd2ZXkXkOoXK8QTuFLt8tnx96d+1I/es1Pwr+7I+Fz/fHNrqmAROxlK7CU0dX+Lf8Mfo5SLpvppDRoqwxPN6UVs5oeuKANl5BN8H00AsaXD6quSvHNXr9WZ176gldfvEppeMHZZuXNchjNl0Nm66gmAoZQTgriP2XEvJxvjlgPvNlIYEOznCm9oR60U98smRJsw+GylhS7IpZWYnAXjVDxt7BiXtRR462+vV/9YT+/t/7fBfEf+O3XtJ3n1rTwSNZJ0/UOntmXS8896J+7Vf/qZ5/7jtqmpFqtzNrWHHLiMB1m9IbhHSzvfljUHsVs1ojsTdqY4yam+tpx85SP/1Tb9cv/cJP6NabBxqUmyrwH4G5Arod8H3ZImsomK0PFsgvK6UltdhmnebxLz1WG1QQ9LNWVJQruv22Of3sp96qn/34W1RWl6XpWP7K2W2CjIjwSsSZloNbdn3vAnqtxvNex/qSIyXmSogBPvIspdnaBRdm8pEMZcjYW2J1bj+09Kf0SQpQHNHd4hpEnl4rTx8L24S5qek6+UP55BhwBgkiMkieh4gWeF3CoLt2jROVGZahssN/RIYvE/sDJ9ZBjTz9QdAW4g1yhZc3CzIz+ccTM6MsOV0esAPKFtTQuqFuBnk51TJOvY7s/0hpsq56tKpqc0XTjRWNVi5rtHaR9IJGl89r5fwJnTt5UCePvqwTR1/UKsbi/0GPgmugGJMy87ASxVio8KAeoiyQLwnqvQXl3qKq3jZVvRtUlzepyjeoqq8H16mud4AhuzT4wsnN/2dMmSv3hBPPBHRDqS1vsoYRmMATFARjzhqRd1CnqXxdyg0plJiJXwnFlPNIGK7DSvhQKqgHBrB4QHlI2qd9j76lMtfvKc8TkBe4Al3W84dG+pXfeEzHTk9VDnapLLdp/cJUn/+t39a/+Af/kw5xSu/ByzleM0RlxkvyIN5E1sOITomRely3LJ7rjQ/Sgw51dUHq8k6yw6h1dPT7GoBQYC/ziNZJskoK8CZcUjQ/eR9Xbg8j26OK+aTMzsjiZejZVMvmq8WYU2DTEnydpoIdeLB1vf+997E7f6/meAmc0NkAD4x2Y+QxqpOuEGQf+85BfeuJlzhhsCL0ezq9An9WdfudS7p1/7wavyIcbahFFPVkXs89d0GPPX5I43GfYJ1V06dm7AobqOssfy8+3hRpofF4SCBf1Hi6pDbvUpPQibSg+eWdYmFqU4M/SGobT1s1W2lnW25/WzbntmewRfBZiZ/Opt5M/dEboNqbOLJYE8I5d/GSHufkfeL0We3cfYMWtu3lxmKZp6Wi63SUXEiGLHrwMkxqvfLtJ/Xl3/pMdxV/4cQppREMYCMUeJ0QGNxaZmTNifU30DphAzyKrUbo+MHjh/XqsYNcwVfoG+vzdWRBvuGOJA8yLXWOzFiZ9WSedvD8taAe6rAJBvDMVZiPN4PIvwmT2Q+iG/8Hxrw6yI+XGs1+GFT9W399JY7EoBn5BGgr8F1FdUXtpWOaHHleo0NPK505ov76Rc03K+o1F9VL57UDn7FcrdDmFZ18gg3Xd74mO3tIJe0GdaVea4ow2JDJbN3wiIkoktE1H6dAMuY28UcAMVeCjt/I1lO3S+oyAT2xsU/4mqZd0sbmdg4Al/QrBPG/9/e/oM9//kW9/lql8Qj9rnerbrepRhcMnTACd08TrZw/pt/4l/9EJ48dQIUrAnpD2iDXFroA8zm9+jE+ZtDr7UhDCAro7bbleX3oQ2/TW+/ZqzmtsSIOSaFViH2FsIBtzWtaDXX+ctLhE5t66oVT+vLXXtNnPvuKPvv5V/T53yP/pQN65NHDev75izp6fKyNEX3jshqM37Shdz5wi956600y/EdC77MHY2yfSK6ELftBuCV4p6ahqlFLm5bnLe1YpGYBPbPmxGpnSDzLCMfBA+TBwhANreiSZK4XbaWFKC1F0zzzLDDmAvN4fo7yEPSpK0kDB0D0qWUsJtga2AdPPPQ0I3Cm4OtTpC5NEJogpG2Tkhsm5UwKBRBKuzf6UHNNns4/xpfVMAqyoq3nE8LJmu1MWhnBLUDbVQhmZ24Wkp8GPIjjTRsCeZoi0GaskCqFZqpAu55aDULWYj9ooTQNVCvSplq/rIOvPKMDL31fqxePq69KQ1xPj/UVrCvQJ9DeClN2h9dD0P2hQslJ2PZA7fXQyvvz9jY11S2q6xsI6ttUNVHTulFVsVPD2FqgXCkyfsFJPKaJAmkQ9JFanjKOY8KaK8atxPWCxJqFoMwS9RkYzwJAynDGVFBXkAPWIw9CX2YDZfOVzCsFAopuIIAH/eZvP6LTF5PK+esJMnMKqcf756ByUun8kQP6zjc+rbNHv63QXGTHnwiiWQE5Onxm8bEsZAF07YdKXQt/ZtDvYV0iNwOOwnASjkAKexVTVsw1vFlXkc+SP8R6XsE5vAKNh+h8VsFWwERCNsmiMhuZGcgH5jB1NDmdfa7MPvKht+ju23eqbS4oxE31B6bxeENXVta0fmWq46ev6Lc/86heO7hGm+1S01e9OeFaLul9775Dy/MEpPGKMoEMu9LFi2M98Z0XtbnRU9MsqG37aloD0mSceH/Wqq4y8hZyj9yClNzaDFQhg8rmNLd4nRaX98rYVLhdZezNjb3BGFts6Gqa4YV+6ON1Wfwhh7wFwU3Pyz84ZMHLTJrNlBDD+UsXdfDQQcWy1Nvf+S598GOf1MMf+xnd/xMf086736l6xy2ahu2qbV4NNCVDZ9wBggtnL6AH39IXf+N3dP7gMdnGREagN2wipVZXNyEVp5IptjVmg7oOLrOBPnDsdZ28cFo1DrWxhNW1TrkE3U7qVWRqr+b/bVOW2Y3i6b/tGP/++/lKZxRmdDQ5XOmhvIQ7BTwMF1Y0PnhU1ZlzKjY2CBo1/HLKaEzizQdNq8Vqqrn1K+pfOqXJged08buPqTnyqsS79NisEvRHKpBHZFznt/mE9Dd4bx0J/nMV2EwGcszmcUpRKwkdwiIlzallI9q01+nc+SV94YuH9av/8tv63pPnOJ1v07TZy/Nd6PxAqIVKfNi8rWkurunW6/q67fqB7tm/rNHFI/rWVz7D6XbM+/6EnSYJ3+o0ypUVXlDBfEkzSvRGqh/+QJuZyQyEqW64aVF33XWdyh56xi1RtgV8xrJWNwodPr6mF149p0e+dUSf/b3n9D//wy/of/r7n9E//mdf0a/9+uP6VfAr/+pb+tVfe0z/4J88qv/u731N/+1//yX983/xHdb6qi5cNskWJWxo5w3b1RsUytDtdtul2G4GDXJx1FUlv92u65q0Ucuz5IyB/87bzl6vsl9XP1RgJxnIWioT/q/RPH2WiBnxwgWNDh/W5sHXuZ1xvIauvKZ8+qTmRuta4NXWAjFugJMKndwZI0NkBwbxIN2dFghGCWQYnlAmB7Mpednb45CcwOR9slhoVqKuWyx1s2dJXUofH8f7/0h0iscgnWCzjDTguINq1K2R2KW0VwM3wbqZjJTZKeV2Ku5EOwSCd4nWFjClgDmOciv1vKPEMoZl0MKg1EK/6AL7tmGhavWcjr36rA4+933eSa1pgblLD6TWKPn/9IY5sr7wAAAQAElEQVTdUROCmlDIegTz/rL82j0Ue2TxBlm4BYpvU1Pfqrq+EezF0e9U3QzVENhTg3Cnm0rNptRdu4/Ij5TbEeUJPCLPtVnaQibYC+OQKmUCvjI8yHAOBDjSgaBmQCARChP1yXfSua82E8htAfFuU9Pu0+Uru/SlrxzVq4c2Fed3s4Y5FWWhwA46TS5rd3+s9z54nR5+283qNxf1ylOP6+zxUxJOPHIqK5JkyFA/ACope72hD0L2Qu7CBvQHPrmjLtImJimmCKSS+XtaVy9fUNEck1UHWPLLapuXGOawYjyvEDYkqyXXkdxTBCGVitxIWC6pDxKtzQJ1Yp4Lmu+tckX2Tt1600BNdV5tO4YPU402p1pZmejilUYHDq3rt373aZ2/1GNZS0qTVpP107qNq7q33ruXveKK3Dj91J3boV4/eFHPPnVK080FjdYDY9Ged+OTUZK/K5+Ms8aTpNEkaprQoLhNKe6A17u0Z+dd+ISdmqCuE3jqhp/aRhm+tQTz1u0Lw09bZU87u8lJmb8EXz3nKUX6CRgIyjhlh/nGLpc6jty+xDvwR3jf+tJLL+vVlw/o3NmzGgwGuv2ue/WBn/w5/cTH/5Te9vAndfNdb9f89ps0anra5JXCeJrgb6FmdaKTL76mz//Kr+ulb31P0ytrmOAUfa5RiYrNKuCUUOG4Kuj2fxA3ylOdJ9g888qLury+qoa/pIRzbeBvmulPhm7WkkG3xpSVHZS97g1Q1z2nXv8b+uBe5PjjSJqtI6lLWUtGjgl4v0i5TxCPbC51+rQqHHVcW9G8NRr2pH4ZFYLJzND/KAsBpjWK7URLYaQdeU3bq4tqT7ysU9//qlaee5w89rJ2Rn1e4UX8oMH3DO/oSV+noyVtocfzZNlVZOzJSXKknL2H/NVII1NrJdJbQt579STX57/52y/o6WdWtbJOEG93atwuKsU5ZQ45vcFUt9060Cc+sl9/88+/Xf/Vf/4J/e2//n797b/2fv31v/Au/ZX/8CHtWVjR6dcf1yBdlgg8StABEpNnUsETp9dTkzoem5nM+dAhyMx09eNt/d17fz5IVBe9Oey7p6PHR/rGYy/r0597Ql9/9GVsfEXnrxj2HnVlo68JtCfbpxyuU5Ov07Tahc3u0aXpLp3bXNTR8z19/Tvn9K9++0X9g3/8qB799gmtT/rScEHdjRL6ntD7BrQgY7dMrFS1SrUD7rHp9XVk0gbbaH198Ff+Ie3WTOprgHRkktVyYMuq5bIb4OsHxLfpoUM68egjOvXNb+rkN76uk498Tce+/lUd/dqX9foXv6DXPvsZHac8wt56F84puME48hYzfQKf0+vapkGYgB1CA9Ft2yoB4U28XaJPukqoCwUCeeTdfzQQRlZQZgUzZMkS8DSLX0DajdUooZRtM5WfvDMpL73lJ3HDEBwimIemZohaAQYEGFIQyLEFla5kUepFvYlCCswXUFPiuYbsuIZlgeMPWuiZhhjTheOv67Vnn1K7sSEOc4zLmumT0Rn0XwnFSiEq9EqFfqnYH5DOy/q8T+/tlorrlO0mtek2Avp+0t1q64HaBvNq4eVkU+10gzWNwaYyO6u2GcHXsaQJejmVeeCyqbIqBD2F3TXPGlIMkloKW99AW0cknUEYYbBCIQwlm1eyZd4dL+mrXz+g7z9zVsX8DQo49TjM6g8b9cp1Xb/H9PEP7Nef/sm36fa9i3r9uWf1u7/52/qXv/Ir+t7j39Z0bUOG/C0zpPxDBjr8F6LI+S/1yD8rkUnU+VMjb+RJ/IvQfQyXU9SU0LOGsyKIh1MKOiil19izHJGyly8oEsRDqCT0xvzkqDmZWBebFdOAfF/GWo01G6m6UG7UrcvElfktO/Teh+5EP1ZVjVZUBBNeSg0bibopVbfL+s53j+jL33hW67C5HcPvyWXFfEnvfMcd2rF9jmv4Ca/KatbQ1/qa9MS3XiYNBPke9Ylxmy6djFucwgzTOmq2mZpTKBe1sLRX5XCHWt5r1lzJN25X2FQFanTZbcgN3I3en7mduT129djXLM3Yg/NVcNh5C1vgt+DpDEFtm3G4z+mf//Nf0Zd49/3yyy/rhRdf1IvPP6tnv/eEvv/YV3WQd64XTp/Qvn379M6HfkLvfNeH9Za3f1B33v8TUn8nOose4qRi06qctlo/fUGPfflr+s4jj2ntCpub1BDIa1U4tRr63akZFCVQW9KU26czK+d19Mxx1Thtr3f63V/MkIRSA4FMdgv4El+zMvX/f//1RTiuLmSWn+l+Vg8HX0wm0vmz2jx2SJUHdXxPG1t8SVQxHKA3PVmMwgiASSVjRJQ0jhTjmsqwqp6tqze5qPHhl3X+e9/Sxeef0phXiJGDgKlh8iTLAKYyAuWrXy8FKQN5/mo9c9hMHgmL3NhM2Mfr+s53Tuji5YLXiQvKcRFJ9+S+cLCcddeDu/RX/+oH9Xf+9sf01/7qQ/qpj92gt9wXdOvNG7rlpg3tv2GDG7KkB+7BXkYHVE+OKKBDym1HG+ShA8yPLlsm3fpek92q+YNJdvoTPiAPdOFcpa9+5Wn9w3/8G/riV76nw8dWtDHpqdWSisE8mFM5WOhgvC5t1WP9rIO+GTR5XpUtahwWNQpzGqUFbmyjvvh7B/T4d46w9mVCbUHcbjTT0xmfMgvw8ixNUrq2Hu1vATZ81aYz+Xy1DXJxu/e+dKSUkUarArvZOHNCJ/HD0yOHNXflonZygN1NDNzJgXAbJ/LBlfMavf6yjj/+mJ7/3Of17Gc/q2AKDBAknII5XEodBF1bhEGAki+ixWE08oBu8mcz4mlIY0kIxGFZCOpNiA9D08OYywuAkqzlF6HC8ujBmDkCzs1yLSKg5IGaAJg5led2qshzw9E4Im0i/QJKEWBoYO6gxPhZAQICS3KYp9hE8JUC86kdZMzLMajfKzUk6se0rqXBplYuvKjDLz/BAfoyjM2KTUEPEwNLxoAWSUy8UlfoBRlX7+Jdug12SOUe5XADuB1q7sA57lfdsAust5Hvw6oI/4Jy3YCpEsFcfjrPE+pHsG8DrEoazWBjySaSgFWkNYDBcI7M1jfLTMAUCHQCSQPmhx5oee6FS3r826cp71PR367Qn2fNC1qKpe5cln7h4ev1yZ98p/Yu78DZn9aXvvi0Tp1e12uvvqLf/LV/oa//zm+oRblKdv0ZOlvUusZZJJxSQj4QLhRDudOT1KWGPFisPFEK6IZADX0TlbYBLsryCal5XW3zMkO8ToOTivGyQhjJQqKcWWUkLaU0AATzBPJQxvqUS1KQC8bqM/aA+Ur6JFlcVZOO6p3v3KU7b+0rNOckDMGSZBhTiyPw9+cro0Zf+NK39NqhC6qrQnliqtZH2rt7Sftv2ammWWUZlabTRk3b15MvX9SBIxONxpxO1rdrsrHA9X3S5si0Po7anM5zcsXwOQGEcL22Ld+hordHdSipb7tx/GQ+5YjeogPdbp7gnrn9EIYveOh8bJ23nhfLZkUkfNGbTGJRbk+yIMOGqsZUaagTlyo98vQRHV/radK/WStppzbg1zrX/ytsTi9eOqdXXnlOj379C/rG7/+Ojr72sgZFT/tvvkNvedv79N6Hf0bX3fpBrY4WtLpWqx5V6k+T6lOX9eTnvqInP/37yofOadgaptsKxVZE/q7LMFtOe4K8Cfb6Gu/Oz+OEWhjuJPuzjAaKAl/klAGNf+hLLfXd7w890ay+Uyiek+Zr8QdaC95Ap/3JAVflMDMG8S+ptj6eBWbG+PqRgKw3aHUatfUx0gGv3Qo29OnKOW2eOKK8ekk95DyIhcrYV8YmrRwQfOYVSBV6EjIS9bko1YaoRJ2FvubU0yJ6NYfPLFav6ORTT+olbmQmrx/UHLres1oFetTxHh+ZLNM3K5Nm6O8g+GpIDXh9IlUMqqqenn/uhL79xMta2xxzgjX1ezs0GJZgTfffP6//7M+8V3/3r39IP/ux63XHLdLccB3Xsy71pnLGWJhXLAr1uAKPJR4jr+nChSPozKYCN3IJPTF8uli/b2QzNMI4uf7zw7eVdXXQ56ne/GQjzzqKss+eKOmrX3xNX/3SQV251JfQ+165QwE+4WAU8CWDXta2+aSlwUjLgxVtW7yi5eUL2rbtlBYXjmvH4lkt9S5qW3+sHjcgvI1VfzFqbaMmmL+qVw6cggetEnGq83nQ43RmTx34lOxA+EZKQ/kmNsF/D9iJ+pZ2njrpoixvhzEYeb5EsyyDH/HKipoDhzU4f1rbm5GGzaaGeaL5WGvnMGhXTLo+t4Llug0fsu38OVUvPIfO+oCg5YqAudR9GNlk8gkzjO7q+LlKuLwh9VfLmfbZ6zxlLHlK+Y06yvJ6kCFCPBNMEYQbQdnYiQTyAaUMBOvQ1AoIOuAoDEdn/oz5ogsPOoKyQhYgvZonNZ5BdPfrKU2UAzkeuPC7sisxa9vqSa+AwpXqD3oqYla/TOrFqS6eP6ijrz+PMUxBpYI1RMYJ9A0MZqSMLE9yCBLGZsW8AqebXOyh/gZwi7LdqSbfpqrdxxXrEkYyUOIElbjhyKxR7Vi5ncCSCtTkSSmnNFZCgFIlaSp1gXwrtYZymsEd5FX4AnkHLuEUNE/tdp04PdE3Hn9Ra5NCveEODYYL6rOQMk20fZD1sfe/Qz/9sfdpYTHoFO9KH/nWC7qyFrTOUXW6fkmb7PRf/fZXdfGV7yuundWwXu+UvXSZIUeDLxAu/5ggoCuTMrsA7JZZgaIZJ/EpfuKKgp0WUYFurxHIX1dqjsp0AaPbVIitLETJSpkNQE9iPQ7jet0hnBgMZwz4noEcRjtT94eOmTYZ94KWFyas760ahlVYuN7pleB7w6lyMqkIrkknT17WI488rbVxQ8BOqqZrjH1F99yzT8NhklmNLLJaNrmX1rK+/dTrurzGDKOexmBEEB9NCNbNvKq8JP+PDIVyGz54G/q3qJZ1jHDik2klP3m77NvW55mqRce9rmlqnrWsgS/sy85HsjL/gRx4m4G8Av1LisxTqraepr1FnZ5EvXK+0fDGt+rdn/xL+uDP/Q09/JN/Rbfd/xHN7bxDNr9bFbc1NX1zTjp76pge+/qX9NjXvqSjhw6ohIW79u3VHe//gO75wIdVbNujTTYJYzYx+EKxE9Gzj35b3/jdz+vKyVPSaKqCNRgndLGGiNOS67SnIWud08NhglWFTSfm8zk7X+Lr6vxAZjWAcnbMSr7QN+D1+hEfmne1md+rIPvv7OssfxOeu2Zoo9zB68i7PH4AXu9UefpDcMJDI22uau3EUTVsdtyOYmcnQVb0FLkutt4QFZ9THC52qQdvhYFkfbjUV0KfHK6vh0+c03eefk5fffRRTqZf0Rd/53f0T//+39NzT3wLfR+p86vMa/SE25oxl4Q1ZKfbUwJ4piqjG4E5ppOgxx95Vd/65quqp3PKbV9zc0tgoN07B/rIh+7TX/6zP6GPf+xe7d0jFWFDZpWMjUVbbIPUfeBGT1XEDQAAEABJREFUrVdLunCl1OkLmVdZlca8xlpfX1e1gQ9Ildp6jMpMlfD5LWimU85vAPts8fkZvfGAKHy/slMIkW98vVxAX19Pff+QXn7xjCwvK2APZllF0bD5qFQWG1paGOn2Wwf60Ptv13/4i+/Rf/rLn9Lf+c8+pf/j3/lp/V/+i5/Tf/l/+pT+9n/yEf2Vv/guffLjt+qBe+e0vLChspwoEhM2Vsd6/plXNeYVndOUlSAnd6x0+nL2/JvwsuNaUjP878re1jOegtzZgmQ8D9jOAD7U585qxOGpV0+4kGlmMuTwFJg3qFUBX0ri4hDMY3vL+LId0wntMjQxKL84qxa+USEpUecTQbUcqZsUkmCsO6KWiZ3ga3G1zdX0jWdX+0KE6G8EckNYgTR0aS1DuEh3K61kLKoDwV70QaN4hmOFNmTF4qUunZGrH/3JtDOZBdYgdWvyhuasE+xzkM9SDIV6ZQ/FLDTsRRW2qcvnDmnl/BH1DaOAmWYm8fUf84wxrtcpKFtUslLcYyv0d8jKvbLiJqVwq1q7RXXer1Y3E8z3gCFKW7LcrLZp1SkyTrFFOBm+Jgc3EUoougd1kIE8uOcpRFcAp0DQkvNULMAkJ0nWU+LUOm2GXDMN9fvfeFYHTxHIhttwFEOFYFoIlXYNJ3r4Pbfrwx9+lwI7/jEnxadePKjD51Y1Yui2Ys3jK9pdTPSTb79F1+ti916ud+WUluoNDTG4Arm4DNR90A2nAxgUSLVkUzjjGBN61slfUNAJ6l9Xzq9KOkzdWcUAfWxYAjWmkmUMyM0B0txnrQT0DFRQFzu5i7lzt/5GmY1Fhp68xTO5LqWR5npTWX2e9+ZDve+dtypPL4hjtzJra6ZjVax5OkkE5KAnvv2qXjl4QU3qqanGaqaXOJ33tGtXTxamrKqRa1+dCr342ikc1Aj+Rq1zlbc5XSDWLarJ2wmwu2Sl334sIooFTXNUlYKmBPMp8q3bRg1BryVt26xq2qhhI910epDkacoZHpjcflimL1Ve53rh+uH1frPQxqE28lDHN6Rnjm/q5XNjbfR2azq8XmH7rbruznfpvR/7Jb3n47+kvbe/U3Fpn0ap1GhSo+fo3mRVrzz/HX3ti7+tF555XNPJimpYft2dt+st7/uQFvfdpmnsa4Kd1tCe0dGjr76m5x77tgzHVnCbkKA7s5bEmrIDgp3OhGKcv3RBVzgxZrjX+rOcWMebyLS96kcS+YyfSLTx9TkQdscDT/8k8L6OP0mfH7etjzuD92BlyCpv0Qyx6KrXC/npjY9tlcxrODFXZ07JLl7SwF8T4ucSPrDr6+0sSgVCKOeUy3kZV8OpN68qzGnKK5uqXNJKHfXamct65PkD+spTL+jbrx7Vi6fO6dzGpq5sruvVA6/oV//ZP9Pz3/s+9uW6lOVDa4vOJMjMgV9DMiTUIy5F9XGzAz375GE9+o2XVU3mFG1BvWKOcSZamB/r4x95i/70z/6E7rptu0btiqbWdHpucbcau0Ero916+qVNffr3X9E/+bXH9T/+o0f19//RE/pH//QR/Yt/8QX9zm9/SUcOvYrObxBvJvjCTdX1SMJ+5XaM7aZmAh11B34gNkH+jNfqPp736lJrq0kXz2/wPBK0hypDpflBpRuvK3T/vct673uu00Pv2KMPf+A2/cynHtQnP3G/PvDwTXrPQzt5BbdL73v3br3/fXvZoFyvn/3ZO/QX/8I79Z//7z+hv/W3PqQPvv827dkpDcqkejxVPamYJ0MB86OvAtbJnzpSbSGjxw4oxGfQ1rlMk+45vT19s0iOfoYM+ujBHLcg45Mn1GysKCAUs6CiKDp4PtPWbSURI1q3OzbLBu8G2GhgDDnEJ5PJOMgWIjvjJDWZ6M9TE5R1+UxFgmAz6njiZQdN1UFy8t8Axa7aiQuEtMhAkXkixJsDhRYIvG8zTxGogUAgD7RzGLQI+qCGRfqIfxCsfebo/VHHo7w1r1dAE3R3RM2KkiUJWjJjZ9YTORHGEFRyjdEvJlK9qmOvP6M0uaQYWqnrzJidHXQ/1AUZDBf9sgUlxshxoFzMg2UUfY+MK89c3qZGdzMbmO5FOZZVV3ModaGGa9AaZ9/iLJ3vCSFlBCSCuVKlNzGV4JFfdcuDJbxxnnRkQYlkBBPGC0OluKwnnzuuFw9eUjvcJfWhhZ1/QGTzVum+W7bpww/fo36/lpUDnT61oedou5ZLVTaWb2aWY6U//ZGH9PYb57WwcVD1see1+tozGp86rH41Ug86GU6CdxnZCP7ylcgbspONkBW7cJ2GsmOSjmLAB9m8HJLsBAHlsmIc4TBaRUmBuYN6tB3KMsE8DxirD0pACwKjstESA2GOjO4k+JM1ha84gAzgmcG7wKuLXF9inIsa9Fb0E++9HQMfqp2sqJ1uyE/mLcG0qYISG59z55Ie+dZRra33lZtSLYF+vpd0G1ftKY+UrFWLvrc2350yTpxZ1yon8g1O5NMGWeadSmG3YrlPKpbVxr6a0FPFmqocCfRSw0m2gVduX22T1QEaagIiKqjEs6tpi7EmLzhDM8v3Z8pK3boTm0PTOq9/Tq5Uev3Uuo6dX1fLCb3tL2lSDDUGG7HUlNPd9v136m0f/Em95Sc+rl033q4p4ybsrIfjW+g3nJTO69uP/J6+9bXPqbl4RX1kcN1Nd+jWB97DUnZrjKNwtgdoyFy9H3zyBR185kUl/zcGjNVCU4LenBpldDI5nUqaEqxOnTmttm2UaJdZf/aUNWWQQPa+jqv1zNG1pS53z1k8Ev9xv1f7XJv+uH1/sF2W4VBmEHl1n6vjslD/gsTasgtIZOTaGSgGcgF9MTPxRbe9Ow9w0s2F8xpubqpfVwoewOCZWD8sk5zRViihP20xUCKQulzXORmfRS7PnL2sLzz9or7w5PN6kYB+Mfe0OVzWdGG7iu3bNQd2796tQVHqa7/3+wTO1xUDwyIDn8PpF2SIebKCMn8Gr5UMOyh0+LVz+uxnvslrI2GrQQmyS8xv165WH/ngfj387lu0PJcVrVE5HHB7sMwp/Ho2twN97osH9Pf+4e/rf/pHX9KnP/eivvvMml4/HnXyfKmV1VKbG6YXn39Fv/6vf0XHjr6GbU7Vco1cs8FJzViGhzR4EfBtnf8QPpeynD6Q34BTDWHQbxYVC1PRb6F3RXffvlc//9M/oZ/91EN6F0H8xusSV+itBuWI+a7ItKJeQMfDJZV2QVHn1CvO4yNAeU5zg/Pau2est71lQb/wC/fqz/7Su3TnLQtStaZqsiFZyxgAWmCdHJZI4Cnq+kbGKOQOgodO76zB1TpP5Z1pIxCQf58N8+TEKTVnz6tsptBmKmH+cDjk5nhAQI80zYgRnYMvDbpT50oN/lzc+AQfNDNoYrAWY5wZXkuN1wIm8jbig/ypJ7P19Xoeb5WsSyFZrFZd21kVxTwDDDAcg0DA+M3LLEDAUDaDuACRQQ3tYRjC9HL0dt1EWR0D5HQl/6XsNV72Z13RK7qMT++GZIzWVWylXjYMVdDh6BwMTpVRaGaKPOsXLaoyUrV+SScOvqDMlVDX9g3R0Ho2uBQlBeaPWRzClCinaGo9wMdCivOK5XUKvTuk4j5Fu1PKt7B/2csJcJvaaU/IRImAbvAiQFf0IFVPsKgKJaxZq6Nioor8tEsFn2Qt+UaZPtij2lBiCnN6/fAlffPR51SlOaXekkKYY95CJb3371vWz37yYS3MZ2UUoU1Rr7y6oiuTvjaRS5vXtUCQ/di7H9R9N+/UsFnRoLmi/uY5tecPa/XIS5qcPa4S+gp0RvRhJMZqZdYodJiSrlE+q6zXlPKratNB6DxJ+QI0b8pcARVkUGU4KsOJibwIgMJJzYAn6ZQpwzNkjrNvOyQk0QICud9aaCIZfGE9poYxW0aeKNiainBF+/aaHnroVqW0JqWp+IEWxmDYqkbjmr6efPa8Xnz5Mo6sr2Zsipwmb7tpnxbn+rO2jKoQVdH97PmRRtOBJvU8UlhG5tuR8w40dlFVHqgiJFasqVVBXRSL5puZ3yGlLMoizfCllf+DsgY+Ojw4tuh7AsruKcQn0DYyV5BvKmr4dJ73eYfPb+rclU3Fsq9+f+AUMm6W/7cBaqatwDSaJqHQ8nW36n0f/pTe+s6H1cDjzY01VHqsuV7WXKx15MXv6+Uvf03p/CUNcSJ7brlddzz4kJaW90n0xyxUQHcY1Xrxu0/pwskzCpTdDwRmNZCtpW1Siz7W3JRcvHxRG5sbauFlYi0pZXl7BxnW5QPQh7X680ybTN7Bwx//+2/T548cHboM3vt6HKzNm5uZzMyzWzDKW9kuudov0YP+aKhYk5FG0pp35FojoLg/wX4sVVJbA3jQ9Q9KPj4bsTagh3FOUw4Gz5w5ry8+/5K+eeiYDoxbXSiWtN7foY3estY5wa9ZT+c31nX09Am9evBVHT16kKvh7+m3Pv3runzpnAxqBI9chpagOQdBTjej3OfmqPUrlb7w2Udoj48pomqr0OMVxbkNfZCT7TveugtbWlfsxlpULHfp/OWoz37+Wf23/8On9W8+/X09/cJ5XV7raXM8VNUMpNhXbxBVDmoV/UpD3lufOvWKvvSF39Ro9Tz2yVx5qqoaq2Lz18KLGSbozFQJm7iqF1iLZEldKvjV5eGdbWpxudHHPv6g/qP/+Gf07rffql3bpEF/rMI2FNHFQHtzOYYWXjQqOWwUrM4Ru3RM200VWlfZ4YrmB2d19519/dxPvUN33rxNUVM5ryBKrp/5DQZC0tYX6ZNLWyDpvl7rdZ52FW/+eBVwu9LmRGcPHVe1viG5oLDBOBjiEvE/rg9sXFoLSiGwGqnmt2IdLX60ZV0h4ygzgdwJ66DZpK5PPKKUO7QQjh2yCEOUgEEbKrx1IzEs7WjjY3TM51kGgpHmQGldcQ3hGIFbrkDs1AOjOWkWEkxOkgFJZibjmboxc5f39YmPmaEEPCfNOUs+D/C8g0V1TsYdDcQzBG1o5/0zc1KhAB2BE1FseEbf1PFAEmMyON+IUMV7wak2z5zQ5qWTOPdRpxgZGjODGTwQDBZidng5UOdpClDPjjFHUhxhJphauUPq3ajN8q2a2H0o653K1S1gp6zqAxHY12WNG8wUGirWNgKTDpn33B1QvoxiJY3h0LpyXFE2b2dSHOjKSl+///sv6cjxFY02a5WcIGOdNBxvav9coQ+8537t2bOoAI3c8uq1Y2f0vVfP6tSVK7Cm1lKV9L6bbtRPPnirtoWxyjiV+tIyxrg8Pa147lltHv6u8qVDWpxeVqo2oGisxAYghFUVdgmOnEOUJ9XmozIdgq+HYdUpcEUWGM+kTCtZXxIKS+CD21RGUEhcByt5SkNk4/qS2OylbtdTM/YYPm3IT+BGMM/s8HODETSrys0Y/1ipZmPUtJuowBnF3iG97+Gduvn2Um3YVKC2uxZGvxKbmWk90KXNSt984aAuTzHxFNTAh91Lu9jZL8MXqaxOF4IAABAASURBVIXi4VyjEIM2NnrI7zp4z6uUuEdt3Kmp5jSC5lE9p8l0mZMpDi2xFHTNbwGIZ2rRNfaNymZym3IkdDPlpE4Hee6pkQpdTaR8CeIFGGjCHCs21PF16ZVTE51en9eG7dak2M7884zbU8HYQ2jswzrLUiJw58CzMCfrbdc9b/mIHnz4FzXcdY/WxiWbE1OzvqnFdqLLxx/T9x7517p89hA8qnUz7+DvvvOnJNumKfaSrdBiGihfmejlJ59TO65VIOHIGhAK7ZiQSS0Yecata02nlRIyTCzk6jq7lDW7vSb6JvyBQHY4p7ee6cf8ZPHHOBn8mF1+RDNozuCNJwjPWkpba3rjUZavz4LkywysP5jJy4KOQA9PoUjJ6WHtAR0o61ZxbUNpbR1laoThKHAC67GJlysH/BVjZaF7DDYhEF7Mc3r29JpeOb6i41wpX0HPzsW9OpZ26fXRog6sF3r18oZe5tr+NBunS2uXdHnjkk5dOKazl47pka9+QV/+/O9IzYQvNlM1+LHM3ADaEvMJ+izN66XnLunZJy9S3KPJpNUUu962s9EHPnqD7r//OvViqVgEdGibRpOdevmlDf2Lf/6YfvvTz+jo8bEmVakaO0KEKvAbS4N1DgNRn/zALfrFP/UO/ZlfeIf+4p9/SD/1U/tp97IOvvYodK1I3KKJGJFZfyY25NQoMUj2OiA0P+Waukq5S+Edzy0JTgUNBq0+9okH9KGP3KTlHWcUy2Os75JwAFJbIJdWwWoFVXicmk5ZftASmpvx34EnET4U6F1pU/VtQ4O8oTn8x1xe195dHATeead2DkrNV6362KWY32Hw0DT7uOo4EjqQqXeo4y28RvdnZbQC3U48d3jfQPdeE5QuIaOi1Mb8UKP5Ba0NFrXSX9LqYJuu+KZtuF3t4m7Z8nbV3Ir4Jh2GaMiSepNGwSdgKqZPDHkVXkORr+eYl5xoA3z2riRhs4yVYEMmvwVaWYcWxjUEP1IEElm8I5APLMaZwGgQkGClj5X0A59MyTnjIOtthQMWYzvNkykL532BByQziOqI9E7egg6UvV3rysHc/qRBWRoElNxwvAnjZZ5dpYWq2XdrTkO4wSrV1WVdxLlZu474p3LDFG18TEfy6YFYiTkwxBCCQgyyWJCiUKQKhVQMULZtEoE9x50Ms0c57cCW55SanhoEU7G2FsdquO6AUcgI2NqQnzwzSimUMuO6Z+VKDAAi6GuD4P2tx5/U6wePK+PElYMM4+iniQpt6PZbtum+u29SCSmyEgc91CNPvKyzl1YIgDVDbuiW67bpgz/xFm3fUarfz7IgPsY4leYwvIVqRdXpV3TquceUVs9qkeBc1GtsfC7Dm1PK6bBSOig57JgsnFeMKwpxk3wtFEa52yoNJDkI6NAieCd/KD7W8uM64WikPJHlsZQ2wUhGGkQ5z/LmQXu6pnaySXAagykYq56OZk6MXf91ewb66Effpl5vKkTTjZ/cUbC+Gn2ZEtRfef2CTl+sNc0DTd1wi5727NojCJYZXdDqDJJKNYa82Dy1oc8uOXLaDcgxKOWoNhspA8P/nL27d3YE2dY6zUyuozxGE0UfqEEf27SVMikqixYWapmrDj1N2fxc3Ig6fmZNV1anIlYyOCPQh0w3ss9QRsmodvim1tMMLS18r4p53XTXW3Xvez+mhRvu1NmViTYIytnpYYRTJ47q6e8+ohbZxjzRruv26Zbb7lfBSTDZQAYdPsd5TuYX2AgOGTPQL4TIM9YY/Knk83oumilDX3LgCD2FOXJ6c7fyRJ5SBuSu8sRTij/el74/XsM/qhWDOKOuNkGOygUlA3yJHsZzloNknGbae3VXYfDbIdLI2oNmH29DW09Y6wa3IZLrNhXIGsawaJ4T7HPbKDceCtAjeLlJk5dOndLRjZE2+nMa9eZ0hecr6PLKdENXxpe1MbmEnq8os4kt0eWd/b7uWFzUA3OLejvv2x9EVq995es6/vQzWu6XKrGrSEA0fLDQB+EjrB1o5fJEX/ri17XGpq6uJ9jNRQ16G3rPO+7Q2+6+QzGaWitYwZLGo4Ee//bL+tVf/apeeuGccjuvIg7lfnVxGHXjnqE++dH79H/+O39Kf/e/+g/0t3/5Q/pLf+6d+tRP3ab3v3+vfvFPv1t/8c9+WMvzmxqtHaL/RVi1QewdYz8Neb5OH7M5r4x1mZxn1Hdfz8Mz6vp90zve+aAeeOBOzS2gf5rK8Nnq4L5mq63R0eVkMBVcFa0fypKXQaANqkv/DHz8WgF/21ab2rY81PbtbIbhn0GXdUbtbQD53GlE5onL702I+tyB+X/gm7tSZp2BiSvSJw8f0Bef/L6+9MKL+sKLr+oLL5O+8pK++Nqr+urRw+CQvn78qJ66cEEnN6ea4ncaMMl4wjoryAnZQjd695OpTrMcz7qMbJZA7lamSwxCDUJEkBbKGXkeUZaQallqFK5JPR+9DW1nacuovqjZXD5gTpSvwud24AQyTiAThB3GHM889ZRefvEl+kuBLl0/FN1aCnjAVDdqSdEwmY/hhgKsozVRXStBn+/0vA5ZMj19WU+wAGMc0BdGYjutjdVjGq2cYlc7UWCHHRqT0wQpUkcv3UmN8WdmzK9RZ3CEIJ5jT5lAnlD6tliSlbul8kYp7pfsdoa4VXW6Tm27i+umeY0nYqfboOBTJQKx/wM4y1MJZdXVYO7BDWeb3BEQiNq61GsHjukbX39Cazj6aHPKTVa1cUXjtXPau8P0wffepoV+pTHXfb5xeOq5Y3rulUu8F4UU+LuLKPDe+2/VLTctKfbGKvutYpQyaxMnYGlFRTqvXn1SzZUXdf7oIwqTA5q34+rnIyp0WDEcAccU4xnKFxVtQ8EqzXgckVlPUX1Z6kmpBDhMT91xugh8PWy6hO6Iq1qiMW3GtN/kJLOh2KzJ2g35DYaRD+26Qru2Vfb6ibL/B4amYyU2RnkK3yZjtZPTeuht+zhtzjFehWMzBQmJSykEMMQ5DnXw+KYaW1AF74z6Hbt3qej3VLBrVjFUMb9dDUZk7JxX2RFf5kQ/gf9VKlTjHJsccDOMychtzkodGJ96WVR2iDLIcMNhns8mwRlRl5KpBY0xJoHc372Pm6Bza61ePT3VmRWpavsSPHO+GnZluWaUpEhFbrMMXTRMiwR9T9Ah1SlorKEu1D0Nb3xAd7/vp7Trtge0yTgrm2NOXGOxq9OZw6/qpSe/oenoPGsvdPu979S+mx6EL0NgUBgUcSDHXnhFeXXE5rBQpNaMZ8F01Yb6RSEIEVxgPQ2olbC7FjTYY0Ln2pTQ+5Y2WRledaCuSynrj/wYPOi+b/T9I5v/0MNujmvm8nLqhozQ02PMAT0G0NxXDc9aeD6ZRlVVwcab52mgTF1bBXR9oOg6jZwMfYjwNFpg+UEZ+3FEgrTPQWeITrN1Mz8TwD1vJzUQ4Dp16OxFraArl1RqwxY0zgNt8IpjxMm+2VxRr1nXkA3sXgLOA9sW9a47btPDD96vTzz0kH7xIx/Wn/vEJ/Sp97xH777jVr387W9p/dRxlWnCVGPoaUiZz2mfzun5J1/XKy8fVs3JfWPtslJzUXffuai3PHi9Atrcok9ZfZ092+g3fvMx/e5nHtXKak9lb7fEmoYLpv23zOsX/oN36f/+d/+y/tO/+Un9xHv26YZ9Ew37Z1XGE5ofntWwh08IJ7Rnx6Zuu1ka9s9L+TTzXlTTbKrlpqLFMaWmkTEnRPJN0IsvRmesA0qdWvpV6vE6dP/NexVD1fW3WEEP8JRXR7JGciMQfVhHQuda+pqhrSC4Tfoj5IPqKkavN1+Sgk3Rgami+y6QsS/DznJLhwYgJ2I7dJCnHkWQoa/GWHTULHXaM20Acu5kz3NPE2tJ9IvBOHy9rs9+5Ut65Kmn9Z3XjuipU5f0zIVVPXNxTU+ev6LHjp7Slw8c1u+98Ko+8/QL+vwzL+nbR8/oCLHoTJA25+cUYIkYm7ntGiBk0UKmNz+5K3nNtS09H2BUYBERrxGcOFAQsB2zcs1oDUG3BaQw1RXE6GfdrG/OYmbdPKxe2RfvYOzcQd2z0eamXn75JT399NNqcQZmjMLcmYVk2vvOP3XlVrN+SV5HgW9Wi6L4CT17Gx8XGuSfLo9gyJsDScVOIcZK1YpWL5wU3g2DbWU4+ty0SgjWx3b43EzgpAuSZKxaIchCKYt9WdFXKIeki2rjslTslXHtbr07eX6vpDvUpBvVtNepapY0HhcajzKKnpTbRm07VcoV4zpq2k+ZroJ6nuOkLyD83//i13T2zGWuyaTLvEsd8x5murmqxb700Ftv03V7SqlZ0bA0nTu/oq898oyubJTahCc9Rn7glhv0wB3Xa8g7LgubCm4UIUsEmqaYqi421BREkuKSzE7q/KlHNFl/RoN4RKUdVhlOqQgXVcR1FWGCITQKZrLM6Jm153lZGooX+dBfzOAGxfiogzIyTBhbVsOaWSPrzXlK+xlMOCMCeeImoK1X5WlTrarFqSWu2VO9oVxvKnPVbjgFtRXrrSnXyOqK9u02PcTrgx5TQxa0iaWZZIF0oHE1p1Nnp/JAGQdzyoVp285tGgwGYF6JwNqf24HcFnXu8khrk6RahSoCeaOoxmym3ayHpSiTOpiAr8Ez61J+unxkgxBCoGg4kkKej5E0RuaKalUwZsEcUSvsxk+cW9PZNWM7t6DEqwl6yRCP5SxjwqAsRpM7nIwzvFYvedyNs9GaVuqg05tSuetWvf2Dn9L1dzygaS7QL8kYaxiSLh57Tf6v3afwfG55l+647z1a2rNfLWs0M5Ws7crJs7p0/DR0F6wngMj8QYVFLQzntWvHzm68Bv1NwO3VaXL7FPY3S7PEnPlayKsy1TNQ/NHfrqvxzEHyI75Xx2WwN55eW8cQPPLfq49NzsW6Nm2sJ51l83T00IYOHris5545qWefOqbvPH5IT3zrNT32zZf0xGMv6YVnjurQgTO8d55K7uTRaYM/uXW6rOMry4M/QRlBZNau1CjjJzOb1owf8+eJZxujSkdOXdAK6n+pDbqIr0mcnm06UMlGYhu3M3t6fd28UOpd+/fp597xFv35971PP/2ud+r9b3+r7r77NpWLhY5fOaUjl45z5X5Kl86d0tOPPqJ2tMbaqm5eOX2++cAmX3zxiFYvb6qZ1GrG69qzvdTD771Ti3MQoQa/1Or0uYv6N7/5ZT36+KuatnPcXAVVnOL3Xb+oX/jFD+j/9nf/kv7yX3qf7rl7niC9oTKOFG2MLkxUZKCpetGxqiJeUr+8qD6+IubLUtpQSzCv6xFprQQ/un+kig2nDg11MzjvHAn+CdqitQoEbQNezmoRpMvTkbbynpi8JrNuKWzpbJSRNwsKAR2Wp1GGTRo24OOG0Ege2DO8yIzXwfUywUdAzMlbSO67MrMgx+ypg1k971lPE21bnntaBpP/25Wnvv9dnT9+Cj4E1bmvxuY0DnPajEONwhY00Dklv5SdAAAQAElEQVRuXk+DFy5d0ZdeP6jPvfKCHjl5SAerkSA3ontAgdQXGySZ/ONGPavJsm4BLAqDFEw0FDDCtFIJQQFSLzsKqC4oFyhqoQaBtj66giVGTgw9g9HOMkVqDQSY7HW+4DfAOJm5Z2gJbiOulSr1UeajR47oxLFjHUP5YSAYC02ZPh1TYazo68jkvb6F/gblyARhjgmsK/M4k9I9A5g8m8sLWWZCyAFG1Rr5aXa6KWtr+S7NLTTDC+WW/q13RmxOg68vUzZ1fxZIHSiLFVIcKBSLSnFJTeSUF69TLm6Rilsh6RbV7X41zQ1q2z1qa9pMkU+bma6C9SPlNGI86NCmMsEucRJo0wAje0ZPfveIRhs9jKxQjRMYjyZqNla1f2fUu+7dq9CuUd5QVfUI5M/r6MlV2jXqT6e6YVjr4Qdu0HW7BoxfydjxJ+ZIxWW1/Qtqw7pGKPVqqDVdyBpeP9D1b92p/vZVWXFKsbigEFeR8yaoFOBGUCHLQzAHPJADDSWVUnfXZeQzeUcSCwSVxMZFhCxfn1hjppzTBFaPpTxS9sBdbRDM4QHvA1uCd27H8IM2OA4fp2WDkghabWPwdarU8qxe11vuvUG7uaUoiloWAusMyuZ0lAqh1OWVTU7oBWLaiTYVKmKp+bkFDfuL2r37Zt14052aX9yjVYxq2sJnK5UIXklRWUEyEOIsJW9mzOGg3svyvKkoShllAU8DYzgMmtibqcE6G9pMrKezG+zez+NQeUeaMOoUesq0l5LMgS1FY1yJcu6QM0+SqSV1NEkaoxOb3FqN66RJW+ryJKoe7NY97/qobrjjrUqhr0SfgB1wNaRTR17X4UMvqcXet+3do+vvvF8J21M0layxrKWLnBqME+OgHKhfDNRjU9BHvkvDec0P5xgvwftWTduQb9HrRmJ8N00WgcykjuJMCnwFVOiHP5lnDq/v0q7MjzfuKvzJH46uJe0y6FqRel2X5yf7OKTiVD3ijvv40VUdeOWCXnvlsg4fXNPRQ5s6fWKqUydqHT861uHX1/T6q5cI5Mf1xKPP64uf+6Y+/Vuf17HDJ2XwcGthXWKMm5GP4FFCn1g+i0UgGV7gP6RWmUbjqtLrZy7oHAH96LkVnb24oRH2v4p91mmqpVK6d882ffyB2/WLD79Tf+aj79f77r9LN1+3W6EIeu3kMf3eE9/Wv/zKN/Trjz2h337ie/rM44/rC498Vb/5u7+hxx/5Jif6JKvwIQRM1aUm476uXJ6S1vjWdZXxCjd49+nm65egcYx/2OTUfkL/6B9+Vq/AjyIsyiB2OF/pfQ/frb/5y39aP//z79LNN2E/8ZxivKRY4p/iRArOVRMKqYCehxB5XoN1FWFFvXBZPa0SQ9Zpuq62GSmzzgxPWvSl8ZM6/tb1L+HDHbnjGWugDY5AENmBWUgD2Pq6cKFTnnqV899TyqbAGragSN57z2Diz9uYFEJSYa160BQzyo7OYG7dlNbNn8g76ODPSN6Yr8sbY6uDUHjjoXPEYTyP4Pyxozrw5PfUXr6kQTXVNotaVqElnMAcdlpir6HGbtCNKiWtwpeNQV9ngunZ1U198/gFruUPwz8Iz45uoaarH580QLWfrANERFA4qCsJ0AXK14eSQZD6UNW3pNn7mBYyEuxxtF0alGW06VbkaTeJz7UFGG4O6pE9v1e/GUZlzYRay4MwFQyTdcv+/VpfXdOJ48dV8w4pwVhnUPYUOp1xnu9SGOCp96+bSq4QCYa0dU2wrFVjKA15dcJI3XNvO5tLiL1QKVPi6rYab6ppR9A0pl1DF+ABHX4I3rwBg3YTtAomG2MERQsKCMphGLR6OLr+gtpyWU2xS7m4QYGAntItjH8jDvB6Ke9WbhbUTINm0zTQPFFbueJvqgtYTaljR1f0yKPPstmZI1DPYZitplwzN5NV7Rya3v/WG7VrrlKaYCwEg5cPnNejTxzQqII2guRuFPUdNy/qgdsW1etNZChwgJcpbRJSL6sqL2g1r2iTd2K6fo92PniPbnzXfdp+9w0qdwRZbyzjFsNCI8MADJlLUZZ7rIHgnefID0BJOUoKkomPb4IcGAoGA4G0Yf48hrcA2hJBuHWeN5tKBGyH5SnjVLRtld3YkWvb1GrbqtOHqqpVV1I1KVTBu4pChUHU04luvH5Z+/aVitw6FEVkveSLQpFAPuiVjJE0qUi1pGKwTYuL27Vt2w7t3X2jbrrhNu3aiVysr8yOOYeBEtqR0Xr5ei0iw1IhFqSFYrGFSD2IIMQgrzcYECzI28ailOibDcuykkDeU8UYTTHUBQLL4fMTnVorNWoXFakPIciCNGNjVoyMQ11gTAMZe8qcDhNpF8jJT7hCHU0b9KKW86OGHxuwcaXuKc1frzve9kEt7bpJjfXEI/gbZdjF6UOvaG3ljEpEufu6mzS3fYc8IBWxp2Hsa/PcioxbgyEbjDno3VYsaBvva7ctLENeQA7VbD6XE0rsOltPK/ntWMumOqWMrIVsZ2nuyp6fgVXOvlldO1+bttYoPjnTzvWNlOIf/Hr9VVx96uWr+a00m2eCUCOdPHZFp09uaGOtUE7L6NkyKbchaZF0ifKS1M5jhwNQqprE7lR+5OBJfeuRb2s6Qfna7FQyaJbMlBFYubxTqRyqRR4ojixBO/7K17A2Guv4+Us6cOGinuGQco7r9NG4krEZFbq/d0fJyftOffInHtSH3nKn7r9xn3YuLaoqTE+89rL+9Te+rt96/Dt69MBRvb5a60I71JrmtZEKXWHs19mY/eav/2u9wo1mxK7835NU46yqGULeHD6jVlOtafvSVA8+cCMbs7aT0csvHdK/+rXf18FXV9SwznqyqYVh1id+8m36K3/1Z3TPvfs0GFTqFVPxWl6BQ4DFFvtoAOtGX5Mi6y8VQk9G2WKDzo5VhA0VWsOCVrnpWVXMm2q5XUv4Z/ffqWmwR8ZJrVIixc9m8ghBcgbio5hBneiMnAXqwUyYgruU+WaRJ501pBDoYx3ezPF81sozs2cmBXxhj81shCa53vjYjGed3BJVibYOyah3soRcjXYOapkv00Zd6kOQU6BNuzHS8Zdf0XLb6r2379cn3nKvPvrA3frYA3fqE/feoXft26nbB1E76rEGvC4N3LImDpQbyGAVX3cFn3WxWNLBTeiMzOxO+1oYhAcQIbaAWREGFqBP8J4vg4aFMOIsD+S9kBFT26FkLG8f6DeDLyB1C3DifwAs1J/mayt9lQjEvLJDVmKRbvwebOuqUiYwh2C6/rrrtG3bsl566SWNx2PmEG1hLAzKOAhv5waSELwrhQfnhl1Pi6VmxnC4M6lx+j5+hubUtc3M0cr7zMrqhBCClBHmZLqhGsY2voNsp8rwKV1FW0NDTV3jjUGa9TXG8HU5qIkhoMhRhgMWiq1iICGQFHdQdx3PbqHDDUp5n9pmL/PuVap2YkgDpbov1QyNt00ctdrWNBqZvvXYizp8ZEMVytywc3X66moVR3CxC9D337lXXcdkWh9Jv/e1J7Q+rmVJ6sP33XNBb737Zs0NWiWjQYCnmtKnUYWsNjmtTPYuafjAfu196D7N305A27mooteXMacpSKTCNGU98j0Ze251wbwHwQQrb8NcEpOiTxJ86hbDPDirhBGru3UY0XekgGF7uW031LabOJZN1fC94SSePPDT13nfNNDcShXBakqwatjNJviS2x6yKNWmHn2HapsC2bUK6M++3XuYI6soC0RQqixL9UBZ9Kgf0G8OOWzjKrGnc+dXtW3bTt1www2aHy6qLPoqQFbE9Ev5Gg13pBD5lur3h+q/gYH6vaF6fdJ+f5bCsyIWMguKRSHPB/KyqEQgrzVUpSWu27bzjjzi4Me6vFarbWlv9AvME4ICiDEqFlEFa+Ir48fM5ONlSQk0ZGp0pSZToTc1O/2WIO1INKhyXytVqWawU7e/9X0qFnersYK+mRW22rhwRsdff5HLkk3tWl7U/lvvVFHOy2wAehoTyCerI5xxZGNfaBs82jG/TSFJ0/GEwDZBNlO5DTc458SkCXtzu2ugxes83ybk6M+w4dQhKXf6oj/0M3tsf+hzf5D5uQqy3feHy12ljPlMV65UunhhDfsroDnCdwmWgtk8GalnBdpGCQ4plzJuIzI20lTGCf6kXnv1EC2CjHUI+6EhibHx3aXUn0Nzi66/cfpKtanllmoDvX35xGl9+8WXdOziRa3htKfcJKm+oge2DfTz736bHn7rfbpx724tLm1X6C/rwKlz+vVvPKLffeoZvbI61kqcVzVY6ubIyHCYpPn2KrKOvvicfvtf/TOdOv46G9ZNNvONSsbZu+8mxRBVxExw3q/t24Ia/Nvpkyv6N7/2Nb38wmHWXyHLy1pYaPSpn36PPvVT79Own1hjpWhivYWC27v6tC1Zco9K0lAqhx51PYU4BANZKBRCBrWCreM1rqhIa4pppNyMlZoKtPAodWlqPA/QkUxMyp6mpNzxl6mShPQknknUO9AxySXtD7PMrINMWx+TGRAg7Spz99t1MwsUTP7LRNQxDuP5PNYpHprAHJ6f0cFz6k2S8UdT/+2gaz/QHEBkszddXVcmfj10/936ALJ97/136mEC+cMP3ql33HqdPnDvbfqZtz2on3/L/frJO+/Qwzdcrz1tqwEHy1BP4X0jmKdpXwoF0b1Mlcq2hplVhz5Mnu8FLQ6iFoallkg9vzQoNN+zLpgPEDquUbFTy1qRk13Bzsnh+QhTjUhh1y7ij8vD0M54CcbmYMGeZhxQxujRLnlANRi4c8c23XbrLVyDvaxDvDsoURgPbtPxlF3yVA2Bv+EU1lRjNZy8UzOVUo2y1TLWXE/HnYNpWbcRWFqetyhvoo0riyFUg94u9UxuFDh1iiDi17kioKidSPVY2fuCTH9DCY0xnVahcAyhbk0uWS8AC0ERJ1wQPCLOXCBz/WbFoqzYqdjbq7K8g/lupxen9Ga/cnsjc21XqjgN1D2lBqJwHlitzpzZ1He/c0ib631dmUy1xoZjOl1TaFa0rb+uh+5b0mK5pmbzsmqc6dcee0ovvHpSOfVVMkZRV3rXXft17/5dKmxTIW6qtnUwUj0flXdt0+Jdd2jX2+/T4t37VVy3Q1qek3pRikF0YFWkKiTrSW7QBAjlAYrcp0w7kaATGV4LXsp5g84InvGSTolgrrQhtTjRelVtvcJaV5VJM+XcrPGM7Wc7kvO/qkfqgFK7rGvk3aLkDbpCVtXU1KVVUDUpNBn1NBkHUKtBRrfedqu2LS9pfm5OC4uL2rZtGw5sWXMEol5vmfnndfF8q4PcYKxwylniRNXr9YTogCGynkoCehEHsGDI6njGaT2EvkpOXj3kWW4h9kpZKKVYKhDEFaPIUCyph29Gdx+4KFWzAZo2Q5z7Dq2sz+u5I+s6dqHB6fYVuQXwTUcwU3TEoAgKxgsxKjCGWRBPZcGUsKG6SfCh1dT5gvNoKLcdGiWCh4ugSUGboHB1LgAAEABJREFUqdBaHmpu9+267rYHlT1QI6NCjZbmerp0+rjWL55VP1S6/da7tLy4l3n6KsIQh1JIbAwX4Mc8a1zo9dnslxLjN9jedDqWo6prtTjlBrisWpxxyxxdHtklL5O6vTjMTGamP+zjTwKB0mGkf2g7xjCzHxjLbFY2m6U87Lonxllfr7CTwMYvKiMPQ3YZ3mZ4yuOuXfcT/LnzmzFSQC/LDutrlZ5/5iVUu8UvRjl9Es+Blrdpbs91bJALdTo6Fu1MG6NWLx05pceee0kb3FrAKE3XLmlRY73nzuv0k295u+7de72G3ObZ3LIuY2PffOWwPvfd53RoZaJmfqdULMiaqGJaaxlb27/Y07t2b9PH7rpVn7zvDn34jhv04btu0qWXntGTX/6imhV8Au/INy9P9OC9b9OePXtUY483798jY72jzVqf/fSXdOD548rTrFyta6Ff6+cI5B/96H3qlyMN+hW6WLFGKWD/2fqSAPYfDN0gb9ZTcIQ+qWNAWirEoBhasMEY5+l9RSXBvMA/i0OX0Ae1BEikkNCTDMxBnfHMUlYAapiywWGjV0qNMv7FIdIZkkTMyCAR5DtZIztTkBclk3+MISKZSJoJyi0PE3OzcnnZ6B98/m5uofdZEZtymrr6a+jiMD+jzemjPQMokfdxyHA3GmXIeePyZc1Bi89x8vJFvX76pA6eOUl6QmeuXNSIm9RojfZtW9Dbb79NH7j3fn3ibW/Xu/ffqlsG81rCrjnNcrsyVdiBwLcv9LV9sa8d8wPtWBho+3ypxX7QoDR1p/BCGsSk0hnPwFGtAoyKKIwjkDqM+qtARWUwBF5ssUp/xAfuwThv4ItNjJe3MMsjICQ2y7c+JLxJuvvuOzWtpnqRnezlKyuakH/TQVTwrEa2jRLKkdmwZMbwcSt2NFU9QU+mjJVUN1MMd9I5+Ya2LQqR2Ig4Vdcar5mUCAQt75vaalMNQbPlpJjpL/iRHcyRQIYXXX/nAQvzPIksMAgwFDlgMEUZVfRMViSph3Lh+EM5j4LfoLK4laDBKT3cpJz2MflO5XaJdEC5VNsG4Sv15JMv6+jRFeoIQpwQM0rnCiAC4H237dL9ty0q1pdxLI0OHz2pbz7+NL63lHAIFdc8+7Yt6p333qKeTSBxUzkQzDHatHOoPoa9/OBdGtx9iwa7d6uYm5dipB3fbm1GBpjXORgXVRVGLMxTirPnb2hBgufODdYLn5SnrGMTWvBqmrCGTaV2HVmsqW5XUNI1Na1jQzW8rgn6VT0iP+5kVrMRqYjaNafymtNmBaacjqZVQje24IGdgF6TNhi9O4bdu3dpmVMmItDc3FALCwsazPVxTvOan9ulCxdGvA89ySmtVsRJplCwDlZURBVlicwcfZWcuGPZp80MRa+nEEvk2QOksZABmSmGKJn4mFz2wQI2EhSotzIokbY4vBrerY2CTp2famXSh0tLiryOKXs9Re/v7CNlSHUIRjoDGSUT/MmaNG0XyBuCd93CCzbEU+cXPHJe1fUUHla0aVTVWaM2aF0D7b31Xi3u3I2cggoMoESfSmxi5dxpyq0WF5Z10/7boLuvsj+nPk4lMmmRgubLAT6DekUF6jLOrmVel9EUZa2Yv2mZDzRsLBOOboaM3NMM1KEQyp1+6f8LH2co4Iuv1sqVkTKbG3Hiljt8KAgw2szIzb40hT+zvOT1gRVHNL4UAtMrL7zKVf0pehfK8DDRurWkMWo/2L6TYB7YWDZqJok2pS6tbOi7z76kFeQQmXuuTvKr13ffdJM+AK/37NyhJqFT6Obxjayvv3JU3z99UeeaoIqgKW4G+msT3Vr29OFbbtZffM879MsfeZ/+008+rL/0vvv1i2+/Q7/0jjv1C2zI/9RDb9faK6/o8quvq6BPxi727rteH/rQBzWH39+9Yyebhj3dafyxR59QxidG/OdczPrZn/yAPvqhd8jaS9C9ASaKRK5gzoUos57kp/BQksYZDBsIM4j6EPuKbHgtRAXGjGGqqHUFbWAPYwJkJaEbcmHgU5Ur5x7+fJbKfSvxQTzLGYbmLNHC4T5YLgDiVAbytpS7drQyM2g0crS2rAxYjGSM04GxqAsh004KxiOfQ/48S57K0xkyY7v+ZmhgNGRNEx5l2r0Bf+Z1jMVTeffIcA0Hr+OHDuuFZ57To997Sp955hl95unn9JlnngfP6vPUf4FXIl957lk9e+yIDp8/w2Y/6+a9+/TeO+/UT957rx7ac5Ouj9s0QIZh3/YF7ds+rz2ctHYS0LfNFZojsPTo1mPb3oMZBafVAuaVoICBERQQG1iIgIVWFhKLBzCh44CgGaZk+meoN3Ylju4xCws8D17PmIbxGs8TJ9qMkYu6jPNoySfSwDgGQxMKlVCslhNxYge5B4d8HUr4/PMv6fSZc1IIUMW80JSheba7q9USbGtO6S3OqwPlToC0bpnzKhLK0zBfoh7ylJFkNiNr8j+XVEPflo1A5ipI0GEEd4MmUZ+7sVolnGhq4QXjZdBCO0uW0ycfDySQrRtaMQQVBAmLcIXTmeJQIe4Au2XFdcrFjarjTZroJrXtdUr1DuYgcLdz2hz19NzzpzUaR4w9o5OGw13XEpuN/cjpEw9wdW61Kq47V9aSvv7YAR3jGnGEo6rgyXy+qPffkXXjrka5T5Bcymr3mMKtS9K9N0n79yovzSlzVSwbYFAlUiuULUqORHBPCzB9K22HEs5IXBtCjVz2QrYdcOxC1kq1MjccLTxsmg0lrtDfQBpL8FXdu/GJch7xfKrETj3B69ZlSNpQrtiV1tNWdZVBVDUZajqZIzVNJhJL1ogTz2jcENwK1GFJqV1Sq4F6g0I7di0rxqBoQQtzc5w2l7R7714tLO7kantNF6qoUZzTJPakEJFDUOA2woN5j6A1GAxVln31egP1hvPqs9Hpzy2QH6oc9Al0fRUEfguFDBkbY4RQqsSZOSL5UPQYt6fWehrHgTaLOa3meR2/LB29kKXGVBSho1Om2Ydq/AO82Sp25czmNMHehI4kTQmgUzY4FU6xgecNvG8I6m3bIh86kKCW5Ftlbq8MebhD2pz2VRcL2nffQ1qbW9KI4BBR1B5jrJ47pfWNS6y3p33XXa+F5QUVbEB7vahtrH1PHGoXAaesGBPZGHI3+loytWyi6qrWlA233w65fbTYhssxu72LPg7yCfgztxsH1HYWyTC69nOVHdfWef7HBrTN2mYZg2XK41HWdHNRuXGdxh4NOyaZtZv9ZrRaooPU/dKbDI0sUAYQOua0/Ox3nmevmuU3FKIueT+Cddi1XdOFHpunqdo26RK8febsaR1auUSzKFikajzWW/bv07uu36F94w31mjW1g6TXz5/Xky8d15nzjYpyl3pxnpcypu3R9JF7b9df/uj7wHv10Xtv1gO7htoxt6pt/TVtL0dajlNtL9Z1+85ad+3LOvny1zS9+ILy+LiayYY+/MEP6R1veZcun93UeHRJ33/8kC6eDNxSteqXG/rQB+/Uxz7BJi4eU1FclNmGTFMZcjTWJ4sSPJAC30IWowyd93VnMznkdkC7YAPFoi8P5mWZyG8qlCcpn5TyhtRuKNXrSi32n0bKGlPfUE5KKG5GRxJ8y5nqbJIC9tBCT6It4Lm3yWp4lqkPMuY1RZ7TVibRx5NsiTrGoSYzoJlBB+0D/bbgTWUTGRBjy+fGnhL2lMkn9DtTzh6zQKY+kaamUYE9GPZQKWlcSlyeKNfSkZNn9Y3nntMz/hoLoa9ySzoul7RSbNNqb7dONH29dHlDjx44qN949Jv69OOP6pHvfl+vHjys6dqmblhc0rvuuFEfuO96PbBvCf5ZVtkhqWCyCKElaWli2YnTXGIdmbxIJZpq9skkWfYmG97MGYwBNJh9Yb45k8Csgt88Qzce9R3jUYou7UaSWpx27uqc2a1agmVDnZ+keaqlhXk9cP/9On/+gp559llN2fULQTAcBPj4iT4VykgwoG/L84ag2xJMUmpUtxUnvwmbwIoZWzWUvT57CT50JLKObEE+rqtAy/wtzi+BdjpW013zjtXVd/1r790h8euQf5wuxlLghzxfhjSKQcZfUFARShURECiEA8+do59XLrcRH3cqhV2q8061aQ9KzVWY9unQwRUdPTqiDulBc4RfPVeizU294569uvfW7Yq22qn0K0eu6HvPntXaSJpMR5qOLmj/zfO6/503aKW/rvE2aLhppwb7b9Bg325Frp+Nk5cIPrIePAXqd6mhLV1dKCQrWGmUWEPu4HmxqhbUoFFup8oeMAjUqRkrc8qeYZP8JuvZVHbD5bVF689oJ/iZOUXmzjBaeNzKA1LDqaWtTY6mCWrqOENVqAFTrtanBOIK1E1JnxJZl4SKeTV5gXROJUYz6C1qOFzQ0tKSlpeXtMR65yiXvQFBaoZIwA6Uy/5A/S30ePc94DTfHzCO1w38WV8l18tlr6eiXyoSxAvysd8jXygUUQV1JSh4rdKlZQ/WDZVsTo2frnpL2qwLHTp5XkfPXkTujMvYvYL+JsUAT03wOumHP67zDuKnEs6tSVkNgaJBH6bwsMapdGU2ms7DFgeUsUu3o1TjOKuNmXwYJCnK/6Hb9bfcg84NkF9UHxk3nKyvXDmvxNjLy9u0a88uxV7QDTddrxv33aCCk3mRw9Y+OcvHh1yZ+S8zQUsFLRMcV9028kCdqHPaUkcPfVid97taTtDDcqTZEPqBT/6B0p+80DmfWTemgbGF1lbwCRV0+Dqw+xgCDZiINZhdS8RWnjoz8rQ1M4UQVcZSQkQvcWV+4hCBD95lJkjwLRQm9Qttv/lmjYu+0vyS1ljc0wde0wReVHWlyGHhrn279OCtN3LtXGuCHVym2/OnTurxA5yoKS/t26Ph0qLmykL3cD3+Fz70Uf3SR96rd9y2V3sJ+otpU8O0gf+ukWaryFqjhK+Xhpa0e76Q1s9r5ejLSuvo2nhTC+j6Rz74cZ04elEHXzuh73/3ReEmVVdruu/+G3hH/i7NzVcy22CkWuxUQEP+6hci3S8E1u+Irt89KRQy+CKQFShHsj31ekOV2FLE15UlT4oR7VYkW2PcdebeUIMvcL/fQkhGXxO+O+cGLWlB6iD/IKIuOLFOOnvNFvwBMBOE8w3opYQolKhKtEfa8oBOLW28bcbWTCEIeLmVPzM8R3BAhwF1OitlNsoZ+c4ATU4fskTBZyTRjkbMmxSZuKR9u7aqV77/XV08dkg94sgi65vHLua4ZZwn8KfVTY2mtVZh75UcdTEXOrI51TdPHNXvvfCcvvb8c3r55AmfQtdv36l333sftEImNMuUnSomT+QBgaGrQ/CmxLOkhAFm6jMLyVeJp1+GQL606thCDe1hkmjnMNoatR0/mcYfibo3kZRZcHYGkAon1GL03Xws8mq9j5MIponTWW5rlSjB/v03aTDo6/nnX9CpU2eVsfwWYhr6NxhGxemz5RTnYzjtLYaQYbanNSMMfpMAABAASURBVIG4YqzEHK4kbboa1Gt1jgaaEafyFuEGL3IzUTvd7JC4bs8E9YTxJd8kQJvgj1h3JnUewV51qZEDziEqZgWD853GRIU4U3izQoqYXc/Rw6HPS+U2hd5u6nfD471q0w3IYr9GG3t16PWxLpxHPBhRVqMeV1IlDnv3Numdb7tOc8W6rNnQlXGrr33/gE5crNTUQcJ5lzbW3Q/s0sKt8xrcsV2DW3bJdm+X5halckExDKFzALk90CffRz8wTgHeiamDUS90ZpY6Jc6DDI/l28+E0XPatjSRn7Y9gAsDze0Gza5iU7nZVBdUoLUluLT1SDUbDn8f3nLKbKqGE0uNY2mhP6uuDUMPqj1gV7O0Ia24bqqmPfr2ad+n7VBNmscEF1XbglJckuKygm1X0KLmhts0x6kyBikgi1BEGa8+yl6poiwVY1C/39NgOOjQ7/VxQqA/VA/nNxjObaVDnvc1GAzkwb7slYo4Wh9PZjAokJBqhkzaWFBjpRoN1dqiRvVQp89v6vL6BDoLBQJl7GgoVETvL7n+uD4l7CRnuT9BH7ISBdSe58Z6kzxwe13NacHRkNKFDVHiSt35iB6gr87nzEbL8lQohYROGLLrl33deecDmptnI4k5xwANRaFVnJDLZI61b1/epgU21LfdfiubojnmFnqZlCFkRmPWLKUO+lBeJU4wLc6qAd7O10EjNWw2WjZt3SC+LmwoAXUVIpnxjdy/uy80ZeYgUeZUhHuTv+9uyXQi4yfiY3zCH549CyJ5YOZPkA3yVJeXogWV2PDlCxf1zFPPYjMm//i4jVpkG7XIO89mebdW41AHz1/UiUuXNE01N0lXtFzWeui2G3TDwlAJ33QGP/X4q0f16PMHdH5jLOuXcv/Vp/2777tbf+bjH+N0dr+293sqrVXhwPYimhWywUGff4aoQsPY0zL0XT8sNTr+mipen9jGumrG3rG8Rz3s4+mnDuvixXXF2CJj6Wd/7n3ae2NPEsFWI4nbPgZGLnrzwwZI8jbA+tR72lNRDBRCH/aUdInUBwlbU4gq2NDGMpBmxaJSKNapviQLq7RdV4OfaNDPhG5k4oIhLxReGR+XiRdel/xZStiz3oBJs7wZ82ZK/jVlF7aMgmMrMX8OuipSZk6ApzKeXYWYO6On2eMJPsnnN+gwxjTmdyAwdaCt14vAnXieKUfo73Mzs0jd5UOvanzsoO6ZH+iDN9+on7zrDv2pt79FP/f2B/X+W2/Sg9uXtAv5FcSYNJkqtaaam7vpwpIu4RNevHJJ3zz4ur5z8JBOX1lVr+gpBBbr6Cb2SbG4zEIcUCV5XQeUMAFnnD+nzhfrSdcWYqmmOSUWlh1dHWwhTVf7ev01SOQTi2xhUovDaa/m3aAYPPM8U5dxEPBVTmtgIg/2Hqj9H8I98MB9OnTokJ599nmuVicYxJiT5xSHXsHXhEI0KL+jViLINgTeqp4ySmJ9bfesxrFlp5HnyekF2ef3RSLkbudmjEHgbgk0LUxu603m2FDLSTMxZkLpap7n1ChBd8MafCwzQymMufiiKz4uOUamzoJCjDKANisHVhdMCX3P1OXYVy4WpWK7rLdHOV6nHPYjpVvhxW2ajLYzVBAswvBYD0HTOLnefduc7rptmeA+VuBd6KvHLuj7B45pxJqQiHJd6/3v26+PfPKt2k67wfULCkt9MYiYCAc0kGkgibou7VHXo9yTpR5zOiLlAAzwdZ7Bw0wwSG0FX+Cx84XTdiaAi5O3EdiVRhKpcZVuXX5TmSCeHLXvyDfpOwKMAZ0telFjPBUBva4SATyDRLDOIGnKi8hqmjVmwzIZZ2TSU1MNGHNeORHAM6dxA1qQ4jZuJoKeevqgpgT9hYUd6nHyNlZb4FR6nJqKXsGJoaS+UFFE9XGSw+FQAwKYp3NcyQ8oD9kEDAjmw+6UPqB9X2VZkvboVyggyxgiaVSvKEm9LsqQb+uIpprnTRhwKpvT0ROrOnNpoioP1MZCgp4QowLtzPQHPq5HV+Eb2MwaauxzMp1y49QQtB2tnHeOCh7W2NlVTKcj+DdCVyfozxReVdjEhHlaMQw3Fru197qb0LdAnWTQnJAvGiqPcYsE8nvuvpvbnf2io1ocW4siuu7nlHWVtqupt/FlGHQ6Ek7NnyXa+gCe1xsf758Yw09Fb1T+u82YD+dzOOcCtiRtrNeQkv2BAus1aI2B9Rs5B0/I8Yut8SueB/PngVwhMxMDKFokNb2ATzp5/ARLz/ihVuNqqhE81MI27WSztBKHevHICTbbY+QF73mt9NY7rtctS9geG6eWtk8del1PsBFfXW9FHOmuWAfYxft4b/pLBPL7bt2vQTBFNpqNFco49sxmLFkpQXu3GoM+8jFElYqal2lXzASMsa4ceVVrZ05hnmwiK+nB+96lCxcqXb440mRS68EHb9Rd93AzmDg12JqkMUuEVryQOvgMRn2Qco+0vwXW4Bt+G8gI5gGY02SFZCb2GfKedKKMnMNUFtcV4mWwQhMOInlMIKvR0ZYUnvsXPetiAmlCUV3vMr7HBzODDgblV8af/ON1njp45skPw9uaV9K2ows/SVY+hAdzTzM+PSOAjF/PzJuRjXk76s3n9xTI88QRiFaA3pwYGUT8cjmuVW5WCqsX9MDeHfrkg/fp43fepg/ferM+fMet+shdt+ln3nq/fu4d9+tPv/0+feL2m/TWnUvaxVwD+rb4uimBfRMZn2bBT507o2+//rpeOHxYIUAxbIWfrBLC5IYFMvkZOmrkeX740o7ndJjlxYcqfvkmdQtmoc7kLu/jsMBu8TChwZk4EmlyYTho78+9T+v1EM5AjMfA3h8YWSpm35xwHJXGow2VONvbb7u1c7jf/va3CepHcExSA43+37utYH7LHC1zZ/r53O7sWubIjJtget3W9MFQqEtOK/V85fB1Ch65Y/bJG4L+lGuRCkdYE6RqAnlVTXCYE7U+DqjYKDSsKcFsuCcLga5GybrhspEKkJqnwIwckDvxGKVIn0CfUChjABmHbwR09XarLfaqjtcrg/c9/HN673s/wslogOgaOf1+qN9/wzYtzjfQNdJ00tOTzx1lB5fVhlpFbPTOd+zXX//lX9D++6+TLZhSYYzHnMyl3IfOAesnVR/qZpB6soyD8DYqWBPIRlsAvzP8E/z0NMPvBK9aeJTY5CT4lNkEZTZAmcCemzWM0wP3BhuLTaVmUy1tGq7XG24/GuchDqtGfi6zhoBOlvUYAUia4E/8/ebmRtZobBqNpGlVsP6hUjsP7fPk55QyaV5S0yyqrub16qtn9Ni3ntPps2vq9Rc1P7+oPk6w7yftXk+9Lt9Xn+u/PqfsQYfhViCf0zwBbGFpgX7zXV2fa3bv0/O+9PG0JHAXIISoYFEFMnSUVnRl36S1Mag2Nh04uEka6NiZNZ29UqnWPHIYSvSxEER3jFQyuxazQhYyc7gMFFh3RtY1a02qCdwtutzAtBqbqig7pry/69KunrZsulJby1KjmB2tQk5KyDPEvm648Rb12bRUyvJPQRLUSNwA7dm9QzfedCP0BfhNFXS4zWQclyA4AO/zg4B2KjLjZ+jLdMg50ZlKvtnLPhdjdQmPjDl5tPWlv5cBX+ooawvdfOT9gYOnf/T3mkb0XV+bole1fDgLJnP+k3Zlk2T8WJil8g/9qfL64G15bmYyBRn9ogWdO3tWT/GeUwTF2CT4nNFzqYJHO++6V3HnHp29vIq8pJYT2PU47tt2L8s211VPp3rutQP68ne/oyu8G8O0ZOOJtseg999ztz50/33CdJFVqyaYEvpXI7M69pR789T1lTq6ogRVhs0GAnmEtwV8XrCkHVEaTEZaO3Vcm5cvaLo5Qv6lti3uVcQPzc9J9z14s+bmprJ8WdKaIA7RTDqwEmSHPiBP5SAxh9guiA2pMp27g0BfQs+F37AQZdAUHAq0B2ZicChMCqFSLAni4YqCbVDN7gL9FIeCjI42nkJ7pyfXpBCjP/Ljc/xRDfw5MKgIgCy0GDSITwK+xkYZnYXhrDnJfM088W/u8hkyMkXA1+CzkQauyGMq1GtNvaZVOdpQf3NVNw6j9litZWLJEje88/jJBQ6DC9WG9hSN3rF9Tp8imP/Sg3frz7zlPv3Ezu3aiU8s1kfoS61NiLxSFDo8HumpUycUMhqSc5KDH4jMM8jTVsYz1KRLsy/EGUja4gwSzG1xFK0Hrs55NxIOPfE8A7HAzE7d0W3gkhjHx2yVaedItMtbeV6CUj9VYtyrdR1d3XMpw5ycM2MAieY1mOqG66/Tvffeq8NHj+ipZ57WBu9/ppY0Zm0tu38fr4W+BsdVV5WvTIlx6rpip1upzTVoqEvyIJ9Yc2Z8yBUrIhffAN1gZEXggKHVRD52w9g+bgujIVKu036S97YZxcgKzGksgGEsSCBblBl18k+mm7cMMto6QjBZ2CrTXjj3zLtVlQtSbzvBd4eqvEP7brhbf+bP/Xl94APv18L8ApubUjfsjdp/3TL5qSprdOpyo9deX1HGLorSOEnt00PvvVv77lhW6k3UhKCK8atYkpaU+wT9vjI7arHTNpXQ5SgkN9YcNFskKTUQT7kFtbgrl7nxcQVoKGfmPbkI0Ers5P0U3m4qN6vK6Ty4RH5dLSf2BiNtCP41PJzi9CZ1qxodazpkNVynN3VU22Ggpp4ncC2qrrYTvHaoaXcgu51s4naoyctbWFRLvqqWeQ+Y9NwzF2b/W/xqTmV/SUW/r16vVK8cgAX1OHkPBj2C9EDD+XnNLyxogffpi4tLXbrg7ygX5jXkZO6YG85pSJ8+7/58jBALhaKUkG0kXwCXYUB+JU424MyyCrVWwOOhUtyjabusY2fGOPQEz7cpQFefcZcW5jToB9FVCpJM3cdIzUwpmzAtTuBi7RletZzsWmFOqlv4hU1W8HBS1Zp6IMeJ+H/IpIG3ztNE4JYlCVtzFHTsc3KYq9FDqrvJQtDuffu0vHeP8uJQFqXtBTwzFCmPFYsMaUmJubx9YgyHmVEvGTQGCDcz8lLOjJ2lSB0F5ZSRfVamnT/T1Q9lYwRDzwL86lLqAn3lfUEmnySZ2RZ8Jh85SPTtQH/9obCtdtb1x4S1uTGFf1Fi3VSSQps5TEzXuTBZEKQoQ0w2aoNJtE8+p+dhUjajewTQApEvP/WCVl4/KbuwoQTa9UqbnLLWoWDPPfdoaedODXuL6rdRdy5t13XQ3GOcAxcv6je/84TOs7HdyBtaH5/X7m1RDz94i95x5/UasCn3d+HCdhufCn0LbCq7+TnkWK+Q0DVjrOCA82Jss0DOVML/OUm76LszTtRcPq7qynmNrqxp2/Kibr35etJCt9+6S6G6IGsuS2FFMgc2rFVJYwSL3Tt3MnzKVKVIXU9KfSkDAaMcSpkVshAVyTsClBRFT0WBDcaBfD0hbKq0Kyq0qiKPVKSxAhv9xGEg4ScyOpvRNd+sZvfVKINPm8UvXyj4gW8/43xKAAAQAElEQVRmnaKNZMwd9Ed9jIcdGMfo460NO7GwIdmEYdzGWtIkS606I4SWDATatiZJyt2cPlKQ5aiIbHvY5bAaafXYy1rcXNX1UdqGf1wgoPdDo6xKbbOhWK2oP13R3GhFy+NV3VkkfeS6Rf3Sfdfr5x/cr7fvmdcO7LdfJcXY0xRfcQFZh4xHSBh6bhJGCSAoQUhmIQ4PbF5O1GdnnKdNg89u8NFMPp2hmVTyf2rvaUu+ndbsLKsODcpYc0Kr2XU05B0tpy9HIm0Q0Ay1GsZuW8Zyx07ey7O5EZXPDbwcJEWDl02tpeUFroLu1zxO9mtf+4aOHDnW8TgjvMQ6vH1F4K6qivpWmbqmG3+K029hPiDwJ4STWDtcZfTZ1xgjexYjkIOyF13QHsB9zNzR1KrFqWW1Wy0kdLubK8E3+SBm3nUGaPCqWWH26+0VTJ4aCm/sjAP3mdFBPhIoAkYaYlQsS5WsN2MIe3C4P//zP6+Pc+W2f/ce3bhjh5YHcxqWC1I5r1Mb6wT+TOCJ2rVzn0Is9NTzr+nTn31Cq6MFhXI3NA86BBsqYngByKLMwoy47tfpd3gB6lGoDM9yl9ZSqqRM0NYEBZ4odAF8As9HqngPXoOqXpen9bTtdKPi2nGGWtWkVcV1+XSSxT5JE95/TyYFp6WCwB1VjT0tNa1K+vYI6KWa1IPjQzZdg62UPGtobKBxW+rk2VW9+MphHTlxRitrE1xOX0V/QZETeIkBlATzsuypzwl7fm5B8wTxBd5LLXBiX1hY1CL5xcVF3hsuyevm570NvOWave+bAVCUhSJy6TFOCWIMCiGCIDNTiEESQYC6FPtqoa/lPfm4MZ28uKKzV9a5ZjfUKysSJMpuPCGHGejMOJIxjJmRN/nH9a2q4Bto6ha+tvJygz27GjfYT13X1FfyV1IN+QZ+Z+QU2MAaGy52R4rob4E+RkRqyRRcAclnZRUEhx07dynGqD486/dLZDxVRrbBGslSZz9kZL5G+qWcJIuKsZA50Xrz01FuJtuq8jQ7sZTdLr2vz0uRLzmeeT2Ff0dfCGRdbw4WoCWgX0njMetR5BGy4te/hj1Crmc7zMomM+vKV3+CtwuMBQLwx8GCSnhw9swZPcGt4Wi0qdXVNa1eXtH66jqyqjS/uKCH3vMeBYtaRi9v2sUGj83XZXzoV77zlE6euSLjanWOgLYLXn/o/nv0AEG28H/jYK0k6CBYBJy6LKookQ/zZ+iJ6JHFUkZ9sIKm0AdNJk+jfE4zU8+mmme8OYJlXruodpNACt/f+453ajdBfSeb2hlH3L6xc3RHWFy2TTg5BugDdRnroiDJJOdjN6cHcaAe+t0XBEqhJ7NSgTTgZ2IYqPBAHvqKIagguBVhQ2VYIaivKrKRyWmEzo3QtUrZ58LnyH226xq6S6VmnzxLfuRvpllibutwbZNgBj9m9Waz1OssSK7j4uN6mLEVYz4jzQTnFv+XiKFtZ3OpiwE1sSXx3HnhbZlUzr8Cugs2JXmdNbUbCoafDFkZ35FAcP6plZEG1hVZX8RGjcOQETsXoultN+7S++++Q++48TpdX0hzzBWRFWaL3fqWtNvpNMoERkdidwFVcmQcQqK+JQi3BMNM8HYYjsGojyheJB+rRhGHEr3MBMVVMFZgwdahkTGfI0PkDCgIbYzFGwuJlhFekrEQdfWtBLGZfnhv4kUDKiXGh0AlaJ9wx3rLTTfpvnvu1aXLl/TVb3xdq2trOP1aU+ipYHTDWFVdqaF9xYmx8g0EdS2OLTNvQkCp4z6/AYUwyZCkycQjWliH5I5OSDg7BM+gjwberhM+7WU4BBAUpWAyH8dE1mS2ha36HGhDW5GaBZmZIoI1lDqEiJIXijEodOVAvlRR9imXtA0qaFsSlLZv36ZPfuIT+rmf/qi271jUJmtr/H8udf1eveOn3qv/8r/+y3rXu2/RYGgSAWhcz+lbTxzXo48eV8XptiiXZBpcAzRFQd3HttJEKcEblFjwlZ0X8qxk8NJQOP+HbYHr8kDQjgRtvIJig9JytW5+td6OkdtEaWuz1qJbNTrTcCKsORFSVF2bmjqqrgo10z4Y8k68T0DvQ+ccQWmo9TXT2kbUpJpTnZaQy5LqvKhKrGGwR5vVQGcuVnrl9fM6dGJFF3nX2BZDhTmeDxcVB8sazHHCnh9qyD3i/MK8/PS96IEax7W0vKTl5WUtLS139QsE9SHBe8iJ2dHrDVUS2HpcwRe9nlwejshmK8ZSsUOQmaksCwlZt5ENioLaSN/5PZq08wTxDZ04d1mTXCiVczLaFj2pKDJ94bUJO5hBP+LTtFk1dlEhiwn2N55MVcHPqkmaEuA9sLdcqyee5bpWZkOdcdhFWylyIpjB88DrcDaGLhchQkMhV3WLQcvbtmlhuCDfLC8RfERfEcwLgnnEqbOqjjrckoyc8Wtm5EIHsyhDhyKpjx3EM55Hxo7UB4qZlt3XM46ucO0PjbzftVV/gnzniHGQsxRKWWdGl6mSeHU02mzQMxQ8hW5Ucz8EYZ7SYKvOaeiyUAKRBNc3nlETWF/ATs1MZtb5DdEswftnn3lGx44e1xrB/PLly1rDP126eEmXVq7onre9RXfcdZfmedWzbTCvUA715OtH9BztW4Jg2qgUN9f0rhv26J75voYebDkESUk+CVPICOYRHRf6FdkU+Gu5ZKWCFTJ4TEYhRMmCspn8kxRkoCCoLBJcdoDBdEWbl8+oWt3U3uXtumv/Laq51g34a5e52FRkYcNs2gNXfaYpOlpBRy3hWwVf8aASI4uxxfxSSREIWsJQFvvQUCpTDmEg+ckdxKKvECWDniKsqRcvqRcu0HtFHgh9/IzuJQIiQYCpGiWCesu8GUHm3IpK/fDHgs2qkLe0lZdkZm+AkuT0XoNkwTksmcQiGTuBRhleJOwuta0ygTyTN6cBB2aJNj4P8S6BjiQ8lFmlgljTrl6WVi+pbAnoeVNW1EqcvFNgko5XUQkeNthWwfgDxiyIvcaJPk43tLi2otv7pk/ef6c+dvdtumPY1yKvXsqqIpg7ET4pBPqOJ5G2BLsGw28x8MaBs27qSi2DNiiRI1HG6+IgauFR5Hk8L+kU1Lq6Kcit5ytlxplhSv5NJOoTi5yhZv/QyJnQ0i/BpMSCUkdTrZoA3np76nJHN3PzzODYXL+vBx68X9u2LevZ55/XSwcOaHVjQxvjscaTCU6uIpDXapmrribM4+VKiTka6jJjZBcdApYjBARoyjA5yVwccuFmBJwpZ5NEO76eiGYKsx/yPPQHlE0m/2TKmayjK/PTjUOavJ52PpdDtDXv64imEKMCp3PzfBEVQY/1FkWhQJter9TC4rx2cCJ/8F1v0V0P3afedbtV3HyD5u++UYu39fW299+sv/G/+xntvr7E/TasZ1GTeru+8+QJfe/pw8rWY9pSAdMRv5LxaxK06I1PVkbRhOEgRCF8nmDIGkvsnMV1eSKYp2YNdVhFX0grxyrlddUE+ZrnFQGlYadZcUqsr6ZcGVUTUzUJ8tN5h0mPE1OpyaREfj3kx+m77is3A1kNqqEy75hrm5fCMnozp/PnNnX42EUdO7WqDcbKYUGxRxDvzSmU8yp7i+oNFsBQPXjoQXqBAD5HsPZ/2DZPkJ8jqM/NL6rLUx46BkN52wHt+sMBfXvIoSBYl4zZk8sixkIxhA7BSGOUjG8M8pvHFlnVBO7VzayT51YJ5BdV43BV9lWwQSh6hdgPKISWbjNISTOQ8G1wFhUGXmOz/iRTVyMTv06vcSwVG9eKWzH/h0s1QTxRlzvUiG2KwVf4JVJ0PhK8I86wcDBPYJzCdavXUw9E8sIxbd+2XTt37dTe6/ZpMNfHZnyMRsEStEpmgXwEhYz8DFFm1kH+yVJRFgrA4EOPE2Th+sscFoKMNsZvRqKdjlH+wS8D8OwH6/7kJR/7DXTdQzfqyspEk2mGC4W8IiK7WEZFZBeiSVtrCRbIUhbIgbbA88DMZGYKoZApyj8Z/mVKVy5d0WsHXmMjukogXyGoX9GVyxd18dIFXrW0+pmf+zndc/c96tOvoc9LR45oHbklFTj+nu65eY/euf96zW2uqNi8TFxdU4UDr9gooBJSKBXQces2hfOK/XmFYihDtyyWPC9kIcosKARHVIihqytDrXlNtESgXCoa9QkwLRtDDE7z2MprrxxgM801Mxs4JmbNU1iEn8+OySzPVloEoOy+QfhNkMx5G+RpsihzvnQoZR644F8IpULoKRQ9xbKn/qBUrxR8HysW6wrlGj54vdPZiM83YkAm9jS8Y57Fqwaf3qghLrTEjIwOmzPe8UaGQoZsKJU/N2N+o/KHvrSZ1cyemRntskJIpFKwjP20IMmQkVhr7mJRq0QcSd38LUM4aOPPHXjbDG+MuDq+fEFxPFJoWRs8s2hSEaUImK+jEoEieuapFbBTc7itIp9l1r0NzG2s6sE9O/TRu+/Su/Zer5tc3leJcEKuRQvT2mqq1KFSCwO7OgJ78mcgoUy5KyNQCM3UXUWCuYmy9+nyPPe0ZcHXIhGMO+BQMg4qI7AEYzILciSCbKK+pV33jHxGKF4vwlJCwVJaQ6BXdMcdN7PDvU1X1lb0lW98U1c2RhhKRpmMHoAxGzYkCRp8rOxzMgYteN6qk5iFWSrYGoy+kRYF4gjAOmQF2hstJPSRNHdppv1sDFPwceQfU6YpLfQGjFyHJIXcdfFU5u0Z04X6BoIsAMaLCDwEF7ojoANzKP68CgL9YBC0sDDUbnbvP/lLf0rv+/lPKOxaVJ6L0iBLvXXd+7ad+sU//5CWd1SsCd6koEvrpR554piOnmiw3W0S7kQdwdCGLNj1qAOn55niNugwmyh25d2VugfxhKFnoBHEj2i+SfDeAKsY2VoH/6+6JdqldhPFH9OmViLwNE1W0xhtQRPJs9mo5gj8c6rqkjQqpUI596BviMtZVlPsUu7vUSq2q7Ul+g51ZaXRsaOXdfjgBa2starTQG1g/XFRKnFsfo2Hw+iVA/VxcI7BVoD2IO4BfZ7XFkNuM4acuAeDvnqg7ONcCGz9fl8lXqYoS/hdYntFlxZFqYB8OlhQtKiogAsWqfhkpZA0iaWmONqR9XXi0oZOr1Zab+alcptib0AwDypLE6JEDbKCpRlcPxzoi/uPBufRoMc11p6UhdaqId/V46hqnld1g70KvgX4nGabYGxR6LvhQDBq1A1HkRM05hkMJxUzaxqqx5oi8xfIuAiVLI+0a9dQi0tRZhMGrhWDAcr0Ntbt+u4wow4gMCXogiSZGesrZeiuwatYko9R2UwS8JQxuryCEp1a1uhISoJY2mYgPvkNGO0kL1P1I76Z51fxw4/NTD51yoFAJY1GLT6kUE4mgxa+MsY2ZGfw3uCPwRMB7yrqZnP7/FvonnleUL01DgMF1lRzU3L88FGtr6xqvL6hlUuXyF/ROtftly6taoh+ve2tb1de3KvXaXNi7bKcT2o2N5JwmgAAEABJREFUtW+p0ScfuE27y1o97M2oayabqgi4FePW2ZSsRBdK5VBKnHwD+h4I5iLNoSehkQYthtw8lS/CghQiz/oSMuszws481g3IeGAjNtKbbOrmoTfoDP4hN0ssrJKldRXctFnalNANo092vcKrGHwKzjcxNOvOQMY8ZsqkDqEz2YqO1oQ+WFFI0GGFKfoGqhcV/HYqTlTEDfVtg3Wvc5s0UnTfTXxo8U11PVFLnBF0S0mWkzzNXYq+UOf6k7PnXS6mbt0i1bUfL18D+GkWBMkybE++JpvKWKMRjwwbC+inOShnkDowm8cnBzRk5s/ohJ+w+9yYBQ6WLSfzQT1GGj0FK2TwPVFqZeh9q9ytr1WcNqqmU1Uef7GjxC1chq42BCXaFNhzHK3pNm4LP3brPXr/Dbcr1AS3Cnjqgc7RUvZAfhVX65pqoobBGwK7p62nMLSBuJr0KhoCfMMYnrbNRC392q7tFOcMeF5T9pN209QIpFHbNBDZKDsjYFIGV9ntjLrKsC51JvGwoU/LWA3XQ01aUyyke+67U4vbFnTw6BE9z46yNtOYMScEjim7WO/jzGhRCB8rd4rggpYyDM20l4I8dcVLMDyhfDOYMs8SbRLC9nRWDvJyRjCivXhutDPNfkWajfEtKzuURUleR4bUy11Ooq/84+lVyGQhygwFwDAtsFDmp1IBBxyKWqfPHtXnv/AZ/fbvfFavcD1n84tqY09VExhtQAA0hX6ld7/vNr37PXcKbVGGYdN6TqfOmL7z/ZPaGA3VpL4k+uD4xQaqA7wSxmNdXaXMNVfCoaR6TW29AtbU1KvIcE0twbrhBF5VGyjiuqp6HZmvq2nWabdJu7Ea1yF3QlwB15VUVaa6CqTSdBpBjwA0ZKwSBe/JA3kSawC1LaiJS0olG4/+dm5dok6dukIgP68Ll3BANXxSH77MKRSA00okiBacfMuij9McaEC6wOl7ietzf0fuWFxa0sLiohYXFzS/MK+5hTkN54YdBnP0GfZVloWKGBVBgQMq4J9ZUDBTCIH6YpZ62YLMrNOL1qKqgFO0oc6sTHXk3IrWoDP0d0jQWHIiKXFkBe0j/YIkEx/UImEHmSje5qwp+lujxw31TU7ItungdRUOpsYeXL8b8qg8PG/hXas2VcgVuXUyxG2wyzcaRMaMzBmCiUSBiYuCdViDe5moH6ZK0xVVkyvq9Vr1+jgZrgRn7UrF2JPRsgMDBGAWZFdBQ6/rsRnqEawiPCt7fRU9+kWfEwRTCJGxCpkFeAnox1BKYqHmNiPPdXgzl2X6oz8ZHjlmfX5UW5Mx/2TaonO1lEw+qNeZ0xAkEsWiVWDdFmt1gC8GFCY0mNKn6tJs5Nn8dG0JRqGMCr2oWAYZ6/CT+MaVK/B0qsnaqjYJ2ptcu083JqpHEy1sY2O3Y68us9IpdAVkvxhbPXTvHt2yENXH5gLX28Lf5ulIIpAFgkVdVdhLkuuFrJCjC+pdMJ9TikMp9qC9AIHnkszToEyara8EQjAtWdI+fMr2YirDr8Yc1IwLnTw81uULBu0muT8goMhpSWNlwQeu27PBB3RHjCFqxcdkZJlLkZqCGuA04sdCAV34NKd1RofTQ/tA2+B6IMVQqxc3VdgVxbwqpYkyc2d0OUGH+3FHxo8bM0joN3kaKhv6r6TMnzow/RtfI3cVTh9Fp7WD52cwmgTLCtBhqiV8YnY/iG4ZgGJ5KuY0ArqQmSNhX8nnhheRushVeHXlkvLmqgrWEMOQMVm/esxYQJ3JdTXTz/kbcIwttl4TxEmw4aAWWVTwpaJ1wsYL5o9sEBbrRvft2Sv6THCkExzptEONo63ZEXjauJIATzswQRfICdQ1qAjgFWnd1PJyTWDt4HVg5rQrNe6EfBz6t7SdoVELEU6ww4nLOC1HwsnM0qQMI1qE5wJLEO+CybRr2a00TZLgtmU4zqJrrh9u4B3x/ltuJjCN9PxLL2ltMtUYbkxYvF9HNjCrBQllcOYhHc3AyAzTuQgLslBSXyCXqJwjKWKDmf48KSA6gFK2tEsYSiJVpE+I9IuQZR0YSEaNf51ML3jqeLMOQXojjElb6J4blQ4fk523VNK9kEFfCFmhHCnFFa1vntG//PV/ps8RzB997An9w//lf9U3HnkaVdquotxLugC9Axx/1qDs6ac+9YnuHwwGxozFgpo0r6eePaGXXzuj1uZoX7i6gGkHdddp5FFC8d47czrIBO2Mc/E0kW+5YvdAPsuP1dKu9Y0c79JbnM5M5q1aZNZwyp9OGtVca9YE8moauOKUJvgCYjyOydCnSDAaqGnnOvo8zdmVvw9NPTVN0MnTl3T4yCmC+HrX108hxWCBNQ9UIpOSE2aP4NEnkPT6A/XBgPeSfl3encIJ0sPhQB04hXs66E7lQ3nap65H37KPwRHkRAAKMSh2KBRiVAihg1xOLlBPkWGm3nWjxWhbLXJmWdDFKzXX62vanCLDOK8YArQWKnwcF7WkkBlPUSxSvhtHbbGfjG228CUpoRgN+ty9Eyd416DCpiq3satpjc35TViqaV8zqqPB6eDosCG/To9ZlJkPekOHgNMM8G2qIozRNBxoWtfGlfMybLBfRBxqkPmfiV/yFhXR+RjghQXqTFf5UXjg5gTeI3D7ZiWEqLLXU6TeWLcsSMEUWXvB2IE6z3tqPpLxC+TQH/2xP/SxP3Fc28DLbyKnrI3NTVX4MhGIowfuMoklKURSgqlRHyLBM2yo1RU1+bKqdEl1uqi6BaRernhW2arauCErJhKb7NDLIm6p6Jmq6YbWL13UlPflDbeGzcam6rWNDhNeCU6QXxiWiuhowMlDhm5cXtCde3Yr4lsj9pQm62pBniIfZBxAy/vUejLmhmGiKfaVrZBij/n7yiU24ygGlKnDT2VDv0JQx9v/N2//He1bct33gd+9q845v99N790XO+fcDTQyQCRmkVSkZIoUZ8ljW5JtaTzWmrE8/mPWeGat+WPWaMmWRh6HkZdkS6IoWsxgAAGCIAASuRE65/S6X7/8br73F845VfOp87uvuwEGyZJmzv19z664q2rXrr2r6rwGCJsHOXGXKRAeh6iTLq1y6vZ2X967Lpzd0tkzu5rswqdflrC3YlMoHLlpJnFqFTc5uaQN6NDhrGKbDftpOcI9SlapbB5k8AEWl2VhJIv0lb7JasrUshJ2k4e5PO7KqqukbcBzV4kNREIeqW/Vg5R60rOE5TJmSKw2K5uKEjbyLA15Uikj+iEeG2BioKypTGpWeUgvvwKyzExewiB6Igw/2st9Rz+SMmuxOODMQk2kiTxl0kGhCRpCRjwTtXxWsekeY+oVkLFQDEMeZq6A3N1dRvkMn5Q6umv0OCjRP8n5BUklDdAvYScyfcrMQeamxBMLP2EIcgHf2PLbkDAUCeu6OFVP1XHCbsF8NlHH7nCOEs2Iz2YoERuAOZgVkFbKlLId1wEFhUcPP6QvpSwDhRYYzrtQFQoyxiNDGYkS4R7FKXSRlknO6qlP8qIKc9XiCYzJO37sqG684XqNRrVef+Oszpw9q1RF9lRZC2eeB576jicfxq5RhJVc+RAJ/imVNFNCsAmBCmVzTnthtKocR0RBrCULypTJCLqEhSZkUKjMyDfIAgT4lXBJLvQ7ISvpBUbQFYKrboKaJbjXU1nc1GT2mrZ3X9eRIw2q3GJkTJeu7uuf/uyv67O/+wRO7xj1jtGnJRXFcTedOj3Wj/2pD+vk6WVk2amnvxubUV/88nO6eHWqaQoshwS/qYSipHKNdujABV1gAs+J0qETz92+EgrVFzqkHTDVU/UYqDL3CQfOumMDlzWb9GKjCrKmNDGbGc7b6Svt9pH+VFJmPGlZqV8hb4z4jqoZnVBP/uUre3r+hdf1xoUNHbAh8HpVzfK66qWjqsdrGhw6V+gVRrGqG9WgaRotMNLyKuU5aS8tL6mcxMu/NyjhhrRmXKuBVjjwWNeKdSVD7gEdKmlVXauqangVWqmKEflWCh7lwNyF+NQFU+uVWlvWLK/o6k7Sa+d3tTutFJsTzMWynDKR+eAngnIz5G0yOesjyDJUATkHZINI0Meuy5pxo9HNM5uzHidU0CGjgl4t8m5Zyy3OqSs3KGyqMidzDcYhwSvDt0A4Z9oyycxUM75RHVX7gUK/xf5tQztXXlGZ66apVZWxZalivA2yDMik9Dd6IK2SG/11G3g5MjBzhVAhe9YFdUNBCLLDMmZGHZcZdQQKBQRVkEtYPLQp5KCSqD/4GPkD/mCWzBZ8JdPiMZktsIgLXes1xTHWI9OorKvqQB721actbW6/zobxab362qN6/qWv61uPflZf/sqv6/O//8v63O/9gn73C7+gz/3+z+t3wee+9Ev60jc+qW899Xk9+eJX9PTL39ArZ5/W+StntLHLhih2qhpX+d9czzOc32yufAAtmLbqOHQckNZF1w033aHrT92sNJnrnuuv101rY9U4SrX70nxfxrz20x1O91eUcezLMVN/TwfTA/Qtq0fOPfJOIcqqkYQzz9xOGQgljgwQhGQOYU4yMikQ8eyqkOkNwXXLmmvMerdZUntQ6/mnr2jzMrZ0v5LYNHBklzJjwHl76R/fdHOJF8c+oJVklKEfbA8N5Fwps7aVR9iXRhmHLh8pc5tmoq8lbo0cm2qBqmwsc7Uhq6/I4gbstmVc75d2UtHplLApyA+dTzjUXNLwA8odlfsBOfe0yaB0+JjJhrGbRFheaBSNDnEjj4DM7G2QvJSjp6WNvrRLe4lDZcKhD+AqPYOEbDLppUwqZVIrZz3OrlxSxYHTQydjbsTaye4wDgruCub0lx91Mzz6UrfvlGmr+D4TeTnTA0JWQHknzoanDj1t4GBbTs1znPYcx/4WWi3SCp0vwqXMUPa74zPyS9p3oj0svzAuLQanpVyrnsEPHWUXktjJFIGUzhbQX350lHcRfwG917W8RAJjI3fxI1qyhS7y3WufclwTXXdKaxjslrE98ezTury5oc5tUK9ENeRBuYxjzsoyJZpLRSjIJmEZOhroEGRXBEqDuTAHGUWXXM5CCXWjOFqScBiB7xYB5+FVLVkAMDLTv/qThYaKqRp+ok8FZi4zE11XYLIC38xeee0p/canf1af/t2f197eaxrXMx1Zlj724ffolpuulytyAggYoqxf/NXP65Of+hpyqVSFVVnZIau0ta3b7ljSu993q0K1K9lE7bzR08+8gXH6pvZxFLkoW1kYLNIiObOpTBNJe8qJ0wHo2j02dWC+rzmGpm0P1GJoWhx6i2OftzP4tmpx5HN4toCLH7XDaVwDbecSKqWO3X+fKnrHAs/1QFNaZo6WVVfHyB/p6pUDnTlzUec5kU/ZAIRyuq1WZDZSMQjyRhYbhVgNqJmjhpN2w9w0zFXD9/CGq/MRJ+4GhzSAcI2DrnFYDeGG8qOSV+qWdNAQrgrPEBQ8KMZAm04YMEexpLnJPYlEnLnxWUMY1qA5Y7m62xhBSHUAABAASURBVOuFM5e0O5Usrih7LXOXB4cai1hQUKYGZNgk9E2cZnqUs0sYaNLbPmne5wEz6KwlzFoqet6xae7ZRJd/49Ij98SNiPJUppZ571SMm2HUXEmeM2mZdl2BEhX9KI583Jii9nESFzXZucCJbF+jSqqDySzTQcM512xkRoMDr9CRuqpVVZVCDAohDPklXiGvmnQPQbEgRnkZswWoKbhDXaWOByjxIhMzRxYuJx7cJeMH9Mc89Ax9+WMK/HFZCdEg8MRpb3Pr9cFpP/bE5/XoY7+rJ5/6gp577it64flH9MJz39DLLz6qM688qddeeUJnXn1Sr555XGfPPqVz557TG+D1c8/rNfDSa08z34/r2Zcf1zPPP6Wnn3tyoOcvvaFLl87rgBN57nE0bLwMJ1Sce2IhzDltTjh9rx89pg+85wO67thJrSDDivl0HGbo5wo4KSOcKNfubSlAjV3ynGv3bEk9smrNcOhRKVQScrdYi0kCzQBnropIzJCzTGYmJywZv6zIXK/QtxPcJpxeHavhL81r7e0EvfLCpmb7QUKHhitn1rs4mWdrlW0uNJIswvQx01ehbyYjPSpbLRt0v5ZCAf3zICPsoZEZoK3AOo6UK3oUYlKIE8VmV6HakfuesqbsTQGb1J6xd6yB+axVT58zzk/oeWlX1ksqYJLpB5HDnx1Sh14DQX4m/kwyZODAzOQyBcIlXvgm+JexZfxELvPIusz0oYQzaxWjhQxcdFRW/Nt8ovnupjDYKtuWYIzZo+TQECAuc1d5DLk6MJMS/BP8yvpu0ZMOf5ZIy+QL+1Boz/iyZwXG50WJOpSlw8p+J6bq6MQAFK3D4i7QqjCeUX4KCh1O4+w2Z+ws56AtV6icHmY48+IQC7A9DNCU6FzH7qUgtUkq2kfHTK4MEuGUSRaDgS7Cma7aAoyyTE9fBsT4E7SUMTNlnM/2NqfVg4k++vGP6cTpE3rsySf03EsvYUhnnMylrvCnbG+Og3fhV4QfGVB8dU/eDIEVdEziMDk4QSGurEoJhcuBKanHSvWSVONIYi2vcEJMkgLjcDoGH0EzNJsYmykTMAsSk5gLZYyLn1GAOoxfIGPEc4I/zq1MbNCBgm/j0C7o137jZ/Srn/h5/cYnf01f/eLvsYve1drKju6+q9HHP3yf1lfWtL56J0b4fu1u36hP/MoL+uLnr7B7XVUIEUMeBgUzbeijH71Zd9+5iuHeHtJmk0pf+MJzeuWNTpP5mLmizzht5YtSukr/N8G2UqYv7Za6bkttv6c5jrvHqPQs7Ha+w2ZiV117oIySMyVqZ5lvkpmTeAQjTSYj9fND9MuyvCRL67L+pNSdkKApnVKsjyKOZW3wnfn1167otVe3tb3RKKcTynZEFo7IfUWB786OMQgFcaxYDCDOOeLEKzZazfKylvgOvra2ykl8TePlsco1+qj8y3Sce6SssahqnHasK3kweDMzQUPYoQEDGENUjJVMJPAui8mMGM4goKvGFGZ23R0VOltRC67stDpzYUvTjJ5UY0WuXUf1TKO6xcm5KpNgJSv1JUHUQ3sS2fuoQ4Zdn1lzvaZ8ljrg5mzh0KU2GXClXsiONTI/0KUzz2ul39Ra2tBaj25g3MYwim0Sgi3aBefEOLI89GpCUjnZLcWOW+FdVTi0enJ5CNfeq2ZMxYiVbtZVjU9A1xlfxElUyC0gL6HnXuJ1ya/gHRWKnIozsSALUWYuo/XFOwwhR45GvgMr+U4rwMxkZmJ4EvFBKpaGNKOtN0GZbOQC/Ws9xgm815XL5/Xtb39F3/jGZ/XqK9/SuQuPaXPzBU0nF9DjTZmmCt4qMreep+jzrnqcZ4/z7bjm7vJMHZ+gWuQ/L3aQjdUEx7IPJoSnpF3ZuKrnX3xOr59/TV0/V5rPlLGrCbvaYmdn0wPamqolfXZwoDtvvlUf/+jH1WELtqamGevLEjLAqGd0orZOy9gFlX+bMtlF5uJBT3AuLeUoqWxB2SsZ8ybmI4cgBiHHZplHefmjTJG/GKUNcN5ZNVp4En073WetaKzcNeonjV5+dmP4ft5PxlJfobdzpbwl+Q71ZqADLex6GXMmZZXHaEuMRcOpvCI1kuWSjD96gvMWMOAg0F+nj7HQIAXfVzU6p9hcocqW+ryN895TQr+VszIySYw9E4axpCKBJNEHYywantIX2iyGnlZLkpnJzCQ3LVBSk5xilk02lHWoaAZ+OHIak5CxgczaL+2WuFIWhcpPOQVZb6ro38r2TPWFTR0h3MgUAjZwhITLfLhkBcoy6i/aNDnlTFJKCV69EhujDmPaU45k5WGcIubKyKnMobcoVFsUqlAUpf0OzNWSPid/jmOeD3TOSeotlLpz8lrqzclvUeASvobi3OfkDbsKhE3rdLN0p3TVhk6Vjr2JkjWg5A+BoYyoVcowXgZWBiEeU+E9p49dsWhM4AaL5tKlS7r+uuv0wP33s3Baff0b3+CkukM9Y1qz5nSis6yCnkksjr1FfG0yvq93mtJIZyZUkjKustPtFNVbLUUcOUZZXFklrqwMJ+44c1lQ9iBj4VgVibpEHH1QAZ3lZzKzgfLiV8JB4upJnOAGSj9IkJzdqG0r+mVVfgH6hvr2jG65sVFtE3V7u/r8576ox598QSurxzXGMX3ko+/VQw/dLOcbX0Mfq+qo2rSq3/zU1/WFLz6rrltTZpPQ4xAcA3RkOev9771LJ9ZdfTEK3HlfubKtz372S1zlBiUUssfwdN0uct5UOy/YVjffVeL0ndNE5QSYE4YpJ/h3mh/qQjvrKZ+BgQAKXaDvosSp+xpyXlbOY6WMbMtit7Gyah1Mkl4/e0mvvHpOV7hab1tXXS+puYZmSRVzEJF/CJXKwq/rWiNO4UtLqyr/gK38S/Ux1+nj5RUtlX/wtrKs8g/elnDiJX88/Av2sUbjEfUjsgsKISoyh3VVqYoRQAlHEFiAxko3s2EuHepuUnC0L6hThZ4saZ5Gurrb6rWL29pmHBE9aTj1R/iGaIrBVLkLIkcTUDnqi/kSPKDIc56SOjLm7PoLppw+5l3HBqpH1q061lWP7ifSPHfi+wU3sdt68ltf5RT1iva2X9X+zuvyvKu66hRw3AHjVtF+CTecetbGphXyIo5/vnsRme/Rn15NDBox3mFoJjU47rquFGP1pjzquoFnIC2q4Vajqus34448IrIr8BBkjNU9KJAWiEf4xCqqbJA8kA6MxrwguNwXQDT8Mii/a7SE/82R0bJip868dkZvnH9dOwdbmpUbDWaitJTllAiHqKDMLXqZ0NHMCTJDe43UlzTi6U2MlBxj7UGdo+omZbOB6z7ftvdx3FM+TQ6HIw5SLVewc5z1tKRP9lUce6L07Xfcq1Af0cZOrz10P2X6glEy9MIx7BUn08jai8x96V3RgxYdaTlIdUlKFpViI5V5BDmw7lgnxm2i10vKhEUZc9IZq0RHD5GhkTaO89np1OpIaxSpUy+buc68cEmX3phIfaOcTIl+ZM0kn0qDdZ0rZyA6O4DOwM+s4l3LrJGXsAWZuQw4fQih1oAIJT+GUq5RVWgIiiGrqidgX+448rSnrt9XjwzMk9wSut5LxeGqtHkNWTKgAvEYZYB8ER4oQX4llakilGXUcSL0UoUa9TO8E3LJzHrOSZm5QABSn+GZlMjP+LlMmTJHDRu+vLep+c4VVaw3Y10Jm5U9apA7eq7SKC0meGUmrmc9F39Jc4ssM+Wc1SP/BO+hHDk0TxGXWVAIlXxwtrM5xnaubt6qGIhrKIpe0OGkO3aMxXG3GI9Cu0LZdc4xKO3gwOFRwvBoCwU9RqhjN9Ifdq6U7a51hs6VDg7AYKUC0lIZEHJRZgAqcGWhxCrUpTIwST1lW/gXlJNL3ydSs2oMxDKGegnn9q6H36UHH3yHzp+7qEcfe0xTvk0N6uWmLsAP5c6xwnhWmnam7f25yjfYeXLNcGQthnlG23Or1MexVBZAvSxrVqRqWc6JMAALI8krGcro8DOQQhRslGkrmymbZKVNI6DyHNJhrC6xUEuquK4KLIroTH4oTvyMTM8qdU8q+Mv6+Mfu0J23HhdHA12+tKlP/85Xtb3nGvHN+OjJZf3JH/+gTl3XqBk5WFVVHye/0qc/87S+8a2Lms7G6HqWdxMVA/7Qvad0z51HdbB/mRPzDv0wff1rj+qRrz2BTrh6FmvLPHfpgDALp9tVYgGlPFVKLeGOOgmevTo2CeiyEhYsdZETjGs+leZcibdtUEd6z22DNFb5Fp7SCjxWlNMqQL4scoUl+iidv7ipF154lTFuq8OQVdWKapx3wBkUJ1APjiMqIOeA7Ou6UU1aDW04kdc4zgajVYFCR81IDajIj3WlqqlV1VEVi6uuCFeVYhUUoisMNMrJK+15CHJzOXNpZm9SM1P5LNO71LmrDWP1fkTzvKKNPdPZywfamQaF0Ql4NtRzBXNVIaqK8DcxtxKqPIAlo6LLrGe1KEzHWph1neZ9i+x7ZIW8OzZOBTiAzOkwstmq1CrghEbe6ziGd3/zCg79y/r21z6vF5/5tmZ7V7nBoUxOYihq6qCVUdRKlTXyGXV31U+ucFLcEcNQpG91VTHmQD+DmqZSU2SGka1CpYq8Uiagz4U2TcO6a6hXDXAL8CkwqA8ITpzybsQL3BWRg0NLmrnRnsvMJZkQrVxQIR8wLCDiJfhvimJzip0ZgExS6hWxGym7Zm1S9kbGZj2z5osNmHRIOK+yno9qnpYURyfAyQWa4woN80ua18fV2xoHghHztySjfkYWvbFtCIauiPntVAx1QcuEFxTbOp/P0PNW3bzVAXO7T541y7r+lge0N2t0dSdrMsNlY6c06zjxlZ7NFShrnOwDazRgDx2nMsOeT7usPlZKoVEPMuNRNVIOtWSVvGqUvaZPET8X5fRzkHEyBA6IByWNcMrHm6TTI2kZOz9m/V5+Y6pXX9zX3nav3AWpT6znA2Zngn63kqYSeiWD2ow4aRmSKMvBxQbUlG9IrECQoR8BeAhyj3J0zWwkxx6YjxWZE7eoGCcMY1sWNpXyjlKaquMWsNjDhFMXmwmxHugY4+oAfRTIiTVWOkFzb/9lZ7zXcJhhhVLWgIYI76zi3GGihJwzSH2n1ILi0wpYuIl567mtScxLZKPWYADb7fPytMO66WVcdXWsIWOsOTgiLzDGkQZexVf28CxIhSd+MYMEGMKwuS82ImMfMnNkcjm8HJ4+n6FEOOsWFAfdFXoNpWMYkz7RYRQ+wy1hYFKhOTMuQDyDVOJCLjLlgUq0TxkpWxGWKZGQKDvkDzwS+fAodYkX/gvAAD4C2Yz6gE7nAuLUEjqLTvcMToQzDhk+TgmMcayjNvhOHuuak+o7dPL0KT3x1DO6ePmKEgPv3JhuY2EmFm+P8+g1mfaazbP6FJRx4j0KlwyFx0B7cdwsLMOJh9EKxnlZoR6rLmEWrHklsTAMgRaaPSrTTqadaxBhA8PYJdow3osGEPCoAAAQAElEQVSflZi1MpuAbckuy3QJRXxDOb2srn9WOT8HizNaXdnXn/jhD+rY0VU5bb74/AV94tc+jwGBZzXTPQ8c14/+ye/RkSPLGjWrqup1unRCFy5HferTT+j1N/ZliSZYBMq7WhpN9PDDN2llOWo63dfuzr42Nvb1+S98VZvQObv8FufRc5XetrssnD2c/D444BQ+IT6Dzol3avl80nKljh4PDnw2zfDM5Evz1tR2rtQH9KBRwuH1aUU9NHEy7/MY+Ts3KFO9zjfxCxe2KF+pYgzN6Ah0WULOFoM8YoDcZcjTQ1DdNBpznb40nMCX1SwBvo+PSBuzqWvAiHADBidPvB41qupKAV4OzwAGWhw5zgphS2aAXyGEzUweQGnXXBIg3IWsLkT1PtZ+W2F4k85e3NXmbkb2x+R82y9rgOoKlA/ugqjMOxOrxLooC7SFtklqUe6CGWtvwhqcghaHnorxwGizS1JIc4084aTn8naimFuNHWe+XGkc0OftXa2OlnXjydNaX0YP5JSVGg8aM1Y+j2vEN87YcrqZXFWe7Qw8Gb4CYwxOeeTQsAGKVSQtqq4bUA/hqoIiu6apNYTh6yDGSoUGwoWaO3GXBWgIsjJwsIiTbiYEoeEhbGYyA1rARZkh89/uK+GoEjbHD/tSMU5nTLts6LfK/+JavaJjp2/UzXfeo/sf/qDe+d7v1Xs/+IP6gT/xF/TDf+on9aN/5qf0I9Af+rGf0A/+yJ/X9/3Qn9X3fPxH9f4P/5AeetdHdOMt92v92PVa4obIHN3I9B+ZmDMelwY5GGM01i3rv8NRttjdHtrjfKap0ywbfbhF49UbtLFv2mdTXNaPsSZZeAq5U5rugV3OAFMtIbM6SQe7+9rlu3z5JJNoW3GkFGrlUOgIWkvEQyRNrkQ/MnXNgoJFuVV0MKjoZ8AxLbGRPzV2neKQpEmvNBvpwrlOVy7si72khDMvzpQMBtNSr5WwsBn9yppL1okMVD2ASBj+2FgdIqukBQnZyFzGWnL6l4d+NHIcuQE3l/u+6npbHrZpdpe1M4HnTPP5PiI54OqdDUTpFOtBwPAMQr4L0PTwy9QxkpxYAWEVSpJl0sBAS9AYj0CiBMJVT5sd9ZMy6zUn0sr48Y9kDGmJuTM2QRG7aXt7SmymG5/S517CP/WsPyIy9CGbqTy5OO5hg9CrL2H4pgFZmAOQRUtKFGefhoaYsrmKnyn65SFwQMM4tAWctOdgCBOfo1QtxqSlox0oDFMZUoZBDkrQlJxGXGWYWQHGcUAywkYYmpiQIY9woT08+kxHoBJ1s+Al5ZKWjEBJy1r8EWWkmbJkKzPwLmcceFLLgFsG2yljRE3lX6rPixCxRkeOrevJZ57W7v6+brjpZj308MPKKMijTz2t/Tm7X/o677MmXEnt7U20uzvhaqvX4MhzVEpRmSv1jLMM1ZIip/GIU4k49MhJL1SNKhxCYDFYiHJoqGoZlIgGBKfNIAsAoZsTN1MCPcjGwBgXqQoofWP7qmwDnFe015T7l5jUl+nTWRlX7RY25Ciw+6buuOuEPva970Opa7kv6VvfekEvvHReRlvzdl/ve989uvnmVfJ71Ti6UB1R0qqeePp1/fInfke7e4y1R7a026WruvueNd1111F13aYODvY4oWc98cRreuSbz2t/v8N3zFirB0p8E2w5DbbsNjs8djub4LTnarnxmIHppOM7Y1I7d/VtgF/FGKI6NkZ9atRdA9eTc9BqpL448b7W1e2Jzpy9rJdfPa+tnRn9Lg6cDUtcUqjHsqqRF6fCYpAjPBaCh0pVPVI9uoaxGoxywxw1h6fzqqnhVStAYwEbvIiTinUlZ+7MXQ5CYDGwyAplWmRmKn9uLgNOfIBnERzg6LQU1dKnzhlnaLR10OuNq/u6ioyF3hTdkIlfqZdFUzJLQhMUlJVTUmJ9JWnQ456couMz9HTKDr38Z5UT6AyH3uPQrRgqrmTne1s698qzeunJb+rVp7+pgytcp3f7GoWkpSZoffWEHrjnId15y91aHR9RSEFIQWPGWeWkms1AhE/LFaBwCDVGr4lZFRuTwBgjsij/riDGqICc6qZRrOoBxYEHd9WxUl2RTtkitwhvM+QJlZsMOJA74QLTImySGaMvxAgu4BLVbAEPFPUhTzK9+WRC10DwX/5DxrRUHHeCDjHY5UOefeqV6d+MjSi2VOsnTuudD39YH/7Yj+gjH/0RvfNdH9Wd97xTt991v+645wHwIPEHddfdD+mOux/Q7Xfcp1tvu1u33XGP7rrnft1730N693s/qA9++Hv14Q9/nM9YH+Rz38O67tRNimEkM1d5yuhz7tH/TuUAI1Zoz9x28xlrp1XCUc+Yb19e1tott6mt1nRlmrSH3Wopm9EJoTfC2eb5jsJsW+M80wgbOKKBmjEFKMKUPEqhVo9+ZvqQoYk0Z/6M+Sm2qMjAisxDkFnRzEArlYzMGp7L6rXOmlmOkVNm1Pa28e18WwdbvdSZSl9ymki2ByYym0k48izGB8r4hPxNjB/+GkC/rJKs0JJuKv0p69FDJafP7hW8arnVChTxMFUMuxrXe2qcttpd9Xz269Hl1LXYm5a+zCVuDTGiEroufAYBvQXBE4j2gATjrDefshaTSQUM/zC9lw2bkpZRlHYYV9Ed1m9GPrlHj6CJtNTBgb5UnMxtt8zNrirqOgNIyC+FoDyAds2UU8YG9EpD3XYId/DrSS+NZ1rs6F9PJMmU3JUNHkDA4Fvmj2UrUQ5QhUHzI2yAChmIStDEgPscmFLABPSqlB218UY5sNsruz8Enr2WY3wLrMIIxzFCqdVh0Etepl4qDlNRqfCFZ6H9EPYhLRvtDyh9Q6oMINN+gnbZyp6PftBfpxzoGWTZcLRFuRloheHZ2NrW3v6BAgbogXe8QzffeptevnReG5MZqhW5Tu+1tbWvjau7Opi06nqUmHEkxlbGE4ZT+KrieE1h6Yji0hpYJb6sihNeiI1kTAbtGYo3wCNpYSG7kkd/DWGXcol+5wLGkYtMVZ5MbM6pakeVXVKdzyqmV2Xt84rxWXlFOG5IjnJSxxRVlHlpZar3vv8uDMlNCjbSxpVWv/6rv6/LF+fwOaK1NdcP/Yn7ZfG8JtNLUs7aP5hwk2H69uMv6ktfL/8gsNGEW5l5e0WxuqT3vGdVq8v7ypzYU1tpazvqi199WecuTHDOQalD1m1Wj9HrsXqFtlz3dWyIulliMwQmEn6eHbKr76K6ztW2kfBIfV4Cy2ptBaOyIsPR5TBmjlqdPb+hNy5ta4+bEedENF4+plivKfBZw9GfUDXEa+IFDXPaqObUuby6rjGnzpr5qIg33JQ0fC9vcOQNDn20NFIzHg11KwyRBUd+BVGBOQuh0IKgMISDzKxMDPNiiu5y4vzkJUyOWZa5hnImArjIVmO1PtIWp7qzF6/q6n6vvjkio98KrTxOFalXB6deplaWKQF0GG0poTYhW1DsQDtPwkaoS8gxGdTU4ty72VQJAU93t/XkN76qs889rt03ntf2608r75xTmmxIGPRidNaPHdXq6qqmOIcZ9aKZKhencqn2TjFP1B9sybp9jGJSYEXVOPOmyhpVUaO6URWCYqxUs0Gq6loVa6liTE3JqypFZBg9MraogFCqGCWoeYAEyR0KzAiazBbhQr3kkV4kYGYqj5NPCRnUzGRW4GQVGLT8Ci3xayjxkv5HI6P/iewFLS1meJMA/4qx1Nir8XhVN9x4mz70oY/roQe/RyurNyj1SzKtMs6xYhUU2LRV0A4jvX+wq52dbW3vbGhvb4sDwQYb3+3hhJj6ueo66sjyEd2AE7/nzvv00H3v1J04/SOra/A0ZfQhqWduQd/jd3oZxpzFIrLk9FlYqn3NNFlf1lF4bKLbF13aYcjl31OwoIZyMe0rzLnNm1zWcIpeqnWkDqph5DgzN8nQ7xxqpdCo0OyBRCe9UIL0CqkoZVfGJudc7PMy+lRxo+NalmsdvTjNjWDjUjvJOv9Sq9e5bu8mNXpEI/1U0mXJtuG2B+bKjCGBbJzOjVmgGBmCHeWCzKoBsiD3KPOK9FoS8ZKnqECaey0LLvNEfF9rowMdH+8z3g3pgJslNjWDM+uTUteqyJEA/c8yuFl5QUngTRpxMyccJAOZnJwZf6bPgroS+SVW5ipbT7lOZvAu48mdEvOWUqFJmbkrDr3MSRlqJC9w0+ms1ZoTemDsmXYy41CsFMpacTohnlKWVkv9xHx18OpBShn9SABK30rLyUzmQQlZZPon1pHgm0IQoqHTKqDAIc0IMSPA3qJ6CnbEe1WEUQarlb2RYWSdRWBAEWdOJ0udFh4c0DgBZ5C4GkqazAXy8F265dTbMUE96ODfDfxpRwH+PghQ8FjAJH7ZjKFKmXBiUAMOw1lC8FJ3KISsrNHSkoxBHkwmMnMtrxzRrXfeqbWj63rt/CWuQK/qxVfO6uoGS6VztarVMd5B0YdxLSvUK4r1qpqldXBUYbQqa5blNahGUlUhgwigVaEgRGXaM4Rd4JG4G2kCmbFBZfy5XFlRE0a9Kc/npP5VpfQyqWekcJ70A8r0lBVPBRqJDRHCV2JHf+LUUX30Y9+jlZU1VWFVzz59Wb/xa9/kijwr50Y333ijPvjeB9UeXNDe9lklTmKzWdbFSxP94q/9nl55Y0f706w5p+t+tqV77ziudz14s3K3qzkntXnb6VtPntc3H32Dzc6KDvj2W+rPcbhznM18ljBcPSgUzITD8QVmppZr9a6PjLlWoj85jaBjJWjXV9rhRuSNC5f18mvntIuCBBx3M1pTg5ydOcjoRkbnMvqhEODjyKVSNVoeUGPYKhx2heOucOY11+oVqAlXOPC6ACcUq4a1UyvEIA9h0AsP0OBy5qekG3lingLp7k5zQZH5DcxnpEyEegiy4PQjgwSyeup0FqBjTbldeP3CtrYO0MhAm5Qvk+fwMwKReKB8kIhlwJSjy9lMidjBZKrJdK7ZrFXLNWpqk8oOPycTSoFtaonP1c0nOnfmFc32t3QKw7o0qnTXnbdr9ciqtnc29eSTj7EBOye5VC+P2cC12meOM1fwozqhK3P0bV/z2RabrV25dRoMJJ4+oMdlvA20qirFWKkenN1INbJs2CQ3da1Y1arqWjXw4HLGGJFToUWGA0gr1EOQI18nv/AvWJQ1mQF3BGLwCIt4Sfsu6N/Kk4sY3+SUCGXmo8zp2pEjnLTv0bvf9V7dcP1NWl7Och2oa3eQ04a2t8/p7Nnn9Owz39TvfeG39Mnf/AV94ld+Vp/45X+mX/mlf6Zf/sWf0a/9ys/pU5/8BX3us7+uL/7ep/Xtr39JTzEXV65cZt5ajUcNvE9rdfWI+r7XYMPo0aJXqfRGOUFzQWbOoTiNWTlxmmvMlf1o/TrtsEneyyNNVSv11Ka8oUcGzeWEun9Vsd9TzfdjrBpznVQ0rMxNZD7LPMgreagxJVGLeBABmTEX9EQy/qKSSp5t/wAAEABJREFUOzY5Eg2ihEbBtI6+HWVOx+jq3hXp1ed2tXmppe+lzxOJjYzynP63Eidzw7oa9soYi6Fr8hntlrwkMc+yClpLpT9DmLgTd2ws8YBvMW9U+uukWSj9EfFOo6VeIe5J2lU329PgxFOvvqV9nKyQidG2aFusMhltUvo7fy46pGyQAjKTkGvpm0ggbmbiJ3fGCJ9EG4lNQ8bZFoh2cmkHOOmReRnNOwVuObvdLZWNvGPPbBhXLTOXAYepMecGn8QByUq78Cr60Q+0U9kw9JSRGz2Ret69S8Us4LqUWVuqghJz4701DLVMe6UOR93TYA9N0IwgcxxLBdVYGSPVF5Bfys1S0HyAa5pcB520z+ntYJ60j0HanfXambTaPpiBuTZ3Jtran2mTE8zWwZwySbPe1CkCOgTts9PhoCRnaEE5FzUqMJUxZRR3QMpKZcAkZmgu6UOaqcYA3XTzzQzbZFZ4mFbX1rR+4jh92NOZ81dQs1ptGKlnbCkuyZs1BU7g1cq6quWjqlaOKRJ2TuYF4qQuHLlBM3IRchD1jfrDJDFZYoLkpd+mbEb7vgB90AAv2bioOdhV9AsK/ippr1LuNegFim2ioLsqJ/BiaN1cxsI1jaBjmVWMu1PWVA+982bd/+BNoohMy/ryV17Ql7/+gi5ePVCMpg+//z7ddv1IexuvauPyG3yPnmi/W9LLr8/1u194WjMcdEAxq35HS2FDH//wvTqxGjnc7ausyY1N6Xc+9xL8RnzPXsbZSB3rpJ8bdRNOp8RNHBbFARDFcyX0oUCpok+1DF2pAjKNx+V+BOdfa2NzpjOvXdT5CxsqcozVEv1dUghjyozk6KShfxYqVXVDGhRDNF5aUfkX+g2n3sjGKsRGkfmo2ABEHHvE4UScfQ0ica9qZFnJQ5B5BH4YNrkTdqN/CwTKKBNWWOQZ4QGBMoA8yZWplwI6W0D9nn5NuiU99/IVbeyaFI9J3oDSBvXgEWNkroNIBKaErnbobWLR9yCXcDKVf6DZtb1K2hzasaFKfOoqxqnr5uoLphNdOPOSjuOol6qsu269QXfefiuy73XmzBnFKmo0GuHYdxQZ0+raqoJLAQNbcWrXbFP9dFOJq1lnFbj3jI+Fi6HNlHHGVCqEEFVXI9YSaGpVVaXmkBZZ1XzeCIzLzWmzknuUG2NkvOIxDzLRMG+VtAIdPiZZ+XOXHUKHj5mJVFkWVJQioAKTiOl/9UM9eJqZ+L1Z2xink4DodRRnfuP11+vksWMyrrYvnntFLz33bT371Nf0ra9/Fsf8O3oU+tyTX9aZF7+ps68+zhXzYzr/2pPauPC8ti69qM2LL+jq+efZaD2u1176tl54+mt68omvsiY/py+Vf4jIJ5HJfA8ZRkV0ZhgSvcGKYe8Sdi4txpuljEPIgy3LMuTIW/u2rOXr71JaPqmrE1PnI3VlU0C5DJ+AwCLzmbsd5nZL6neVuHXp+BxW2hjso0nZK8DG2mtoJYWK34h2IqiQ0eG82TALQxz2cnrZYKXXsSt3H1vX9ehHE5e1eTnp1ed3tbtBK9h9roc0QDhtbJQGEEa3ctE/w4DAC8bSoC9hQRWh9QIZG9QHpT7KRN8KrFGwJRm0VBObguLIV45MNGsvqk87ats9ZTY/xsFF3YHEN/OCTL8zjrbItMhB3/EYMUPfwoCciIq4AQTrRI31Gky0L8pQALnTOWU2DJmJTOSroChT7lShQ8vTmeqdHWmypyCewg+ZOvoePMDH6B8/2kh9p8w6t8KXdY+BIN6rRw+6YX5NjryTu3ripZm+oyKzkow0jxwoorxnMgtybCQWb6EZI1ioWLBWNTJoxml1KECrODjuSYfxwRFPe/oL4yn2YJZcsxxQqUqtVYiwGuLTFDShbMEuBXdw5MWpb+Dcd8q3VgxaS8c66nbZlZitxOB70jKdzYSTpB6B9YwhIexckI1xG+mAsr0CojU5Ruauu+8evqtf2djSK6+/ptfPnh2Ek90ZOIiVQjnFLS1raeWoltbWtXzk2EDH0PHqcY24xo0488CJL5aTIOVjXSsgK6e+YzhjDPLgojsSLwMylwGZVJDFQ9iU5SiViwnOFwgXJw78vDxuU20mD0llB0hxGS8Tk4QyixOtioNM8EZJzfZ1ZL3VR773Xi2vZsY2Ha7Sf/UTv6uvf/1JbW5uaP1orR/8/vdqZdRxut7VHrLfnQTt7Y/0md9+RE8//aK6djIsfm8v67brV/XgPTfJktTOeuQ30otnej361EVN81jT1nHGWS2LttxkpS5Q30hLyj39UsVAK0YZB8igVqlLjXZ2e128sKvXXr+i8+evSizYleV1lX+kV1crjLWhTiULtSI6V+OMaxx5CYcSR/7OxiBgxGoc+NLyEY2WVlHRsWIp17DYB1CfOfIQkGMEQSFEBeIRvSgObqCEg5NXKHlmJg9B5kZfDuH+ZliERV65ckuWlQj3leuABfjSmUva3E3qDAOrxTgivN1MFTwDkIwx88viMda+LfSWxdlytx48qNwAFGOTc2I+e3Vdj2znmnFNXv5haqKthEOfH+xohCNfrl2rnJSuXLigl154iRPlClfE7+AEeHOxNdRrVTG+9dUV1fTZ01TddEvGCa5hldY48uhJRX0d6buccFCF4y6yXwB9R341Mq1qwjEoMJ4iw0KruhriJewhMAbyadMdXsRLepF58Lfi7kEewGGaFwrMTGYLIKTFjzW/CCzemX7m70pb5Pyvfy/42HBaTszDc889z9r5sr70xd/S0098Wa+++Kg2L53RwfZFCScZ8wFr9kCVTTWKrVaqXstgqe5VMK5ajfmsMg4zjfg0Fm2uGZumKxsX9OqZ5/TKKy+oXM2nYo0ZZ9GlMh6zMmYfxl50poyk9I1UkaiEXTtQLY2P6tiNd8lXTmp3Rk34lFNcKeupV+A7ceBELuY3024322FTvq+O3XbG7pgxB9itzPwM9j0unLofrrnAvAygHGKW0Adhj0s9J1ap14g2jvE55o6jK2qqTlNOcK88d0X7G7XaSZTKVXtxpnkiUbY4U8OxS1M4zGDbgo5wDzIwQD3GZ6pkVkkgFV+ATSnhAsOJu41l9NXc5LGTxT2Nl2dskFoOE9uaTHDo3QT+c/VQoe9SS7wHGDUDhPQHHvpg11AyTQYpgMgJmJlKu2ZSRtY9azPhbAsy85BIK+nCwTvGseITpvNpc2T9Yk14lHuQM5fBAvwLI5NlaVjX1O9x6C11Cy2OvMfJL9CrLXllc0//sbboBPWM3pUOFW5lPVloEMxIXi0gDGfyShmh9Qh0hhPGB2jSJs26rJZ4l0wdk9zhpNsCDHNH2R5kroJ74j20Y3J6i+oZSKad/nAzMMdBzak34RS/i2Pf3ptqj2/ZMwTU5QXvfqgb1DH85AEegHBP3czEplwzoIJKPZPfYej7UgelaHtpwjXH9t6BnnnxRU7iF7QbpG6t0ZyT53zsSiuVlq5b19rN12nlluvUnDqh5uhxLR09qfHqMdUrK4qjJYW6loLJKpNHKMbMQiVDRuZR2U3DojRBF0C2MiOB/gqYuRY0yEkPeSpPlzgFnJWJb0xhTynQaeRjmd0nUB7BrAG0jzwN2VqGTc5yDLFrW117XrfcWuv7fuA+9XZViQW0dXWm3/2dL+vRx57UwWxTt94x0gPvWFGoDtRTr+922Cy2unQu63OfeUFbGw0GZqp2f1OeX9EHPnBSHFTUF8eRO+1Ppa888oYuXcFRzUFnKqfGOXM3x7l3XabdoMQ8J+Yg5WVlHZXCcYVwQkpHdPHyFnNwXm9cuqwpNzY1J+mqok8YkxBGMqsk5q4goHceoyyYYnEqOOhmNFbEYVfQEZuv0XisqgbEK07jNXmxqpmfSoG6coenw9PkIajwK+mBsNz5OfkmcyBgpFmQD3QRNsLkiMGAInhBjZcpo3ttv8qnglW98Eqny7tRXVhBvhEeWdEllw0ITojq2Up19E5BXXKgQcZt2yLPVi0LdZA5hqFjYXeHC7nk96yLnLJyElxNVeWac92+urrEpm1TTz71FGmN7r/vHcroScVavu66G9Ugl6BO42qmFd9Xzb1oPdnDIM9UW69ymgvIwD3IQ4W8RwrIvMIGNMi9bmrFWKn8Z311rFUxN7HQqlGpE0JEhgUB6kOamckLGLd4ikxN5AFDCAXX0mwYjUqOymNmhYCsEjQX1GQSRo+0nMUAJRVz1vNOIA/ITBTs9QegIWeoNlSnNlx486ORGBxj2uqxb39Lj33rEZ17/VU2pvuqYq8YOlXeQXv60DFfMxXnFNlwR9arUyYQrpiPiNwC8glFjm7UyXKowd/MNO86Xbm6oa3NXdYLc0+/etKzO6HSlwKXmROgLoPOJZRdibTEyXw/rspO3Kp4/A5tpSPa1VHlLqr850+etpDRBMzkOPQ4P1Dc3+PKfSLNJkrzuYoQMm0ac5gL6pFyvaRMn8W6sepwLi3IhllxOeVLjwZKhyI2YYSTPDmWbmik0X7W7Irp8a+9pvleXcQj0X4JWKZNTZXtAOwD6JDWq8yKeGt4SguBWEUXa8kaOfYh1quMfUktB4nyf6w0CWMlrcq8AUnOxikwRydORpntaH//imZT5MuGImXmqj+QykbCkmSdFu3lQwp584ewtYAxdon+UMzoESGZSUbLTtzeRKKvjIJFmVivxZGXDVMBk6KWT5WZ24G6+A2HQawkYEXO5syTAXqEXhhrvscOJMIJZ154FZ5lM59SZlPfYR9aekB7og6wQH0PChbl2VTKubPwA6cgeaVeQR3KUzBn/PhDlFAqzrsnPZOf5QwnMJBCCwgP6QsqHI8Uaa6SodwemRhgYAgXQ0B6MeIlLqNdeHe9adZmzenYrJdmSWrh21lQT9+S11CUhYnMnH4S6EUaE9+CGQZ2xsl1n4oXN3Z0ZWtPB21iKrO6Oqo+fkTLN5zSzQ/coYc+8i7d+74HdOzWkywMnMnRRga0Wims1ApLlRInH9jLRmUozKwnMXSZO/RwrCYZUIF4CgXMFZE8JBvvBUhCcmJKzCYKGeepDYVwIItMEuOToagZR5jXpbwGlqlUAzhYD53DrWPyZkhmR67LquNFve+9N+juu06K+VU7m+vMyxf0iU98Ws8+/4Lq8Vzv++B1On68ZZe+xTqbK/XIpG34pndZj3zzDc3SmmZ8DmlnV3TddaYH71sXysAcd0o42ede3NXTz+CIJ5EdcNYcufa9Y9xqJeRehJQ14qQ5phqr3Nfk8aguX5rqtTNXdXVzW5NZS1qlmg2Sey2zIGdeF6jlFlWhIyE0lCOOcazqWiO+fY9w3uUfuq2sHNHqyqrGxCucd900qnHmFahxXHVVq6orVVUzoMRjVeKVIgtpAAYr4NTfQlRwwCILbNRiySfsHuTuyLz8rLxk/GH9kMsSMhhzwzDT1R1pHmq1bipqHxuTR6ZumOus8pDzZqyktH1mUyz0vdVs3iLHXmXnPcfgzvheUeicxV1ocYzjrIIAABAASURBVPA5JeasV6Eeoo6uH9fVjU2du3BRz73womrkcP+DD6psaLo+af3Yca2wGXUM7zj2nMR3lCcbiu2+xsU5YdgWjlwK8CuoMOoNc9OwQRqPl9Q0tQJyKLyrSJhykXhx7FWRM/Is9TyEQU4eXOauEIJKvQB1JwwN5kgOQEuaQWWGaGwwaCVoRvg7kOXX4kVomVfBNUkSzoTfhBWZ/yEgnYb4UZ+3SryghOGRctIb597QhQvnmIepzHvJK/Q+UCIqW0FFWqN+sFU1aSNZtTYgx1X1vqpcHZHFgjXWxAg0oPCoZNQTypGS0wZszTT0xhZhBqrsRJCLQYM7dUzDnzllo4y0jnmYVGONr7tVFU79ShprnkbFd0h9J3EqLDRAIw6mwjHY5IBb74m6yUQJnaJFGXMieBnzaFWjwbHDn8mTAu3RB2fu6BTz41K2gZqCDOfi8K/QoeuWx7px7YiW6MPmuX2dfWlT7bSR6IrU0/85ddlM5APCE9gQtlYZ6S5QpGCSShsBWpE3IndZk2ml/Vmjx558Q//kZz/NoWxTc2yMwqpkY3mICsEVvNfaWq1j6yN18wNNJ/tq51PWSocTnCn3M+ahl+AquC9A9O2/oRumbCYhBzOjv0bRkpEJF5QKUHSGkkTygEQ85aRcgMyNeXCu2a2bUa9VXTO2AC9si+hzwaIm1VNSOZXnUg8+pFCHN+FcoDz8JcIFJTOXF/1z7FTd1KpZ+7HwJd29HqlnN98pMAfOLggkiQMUYSkbCphM6RB9TzhLzKkyDAqMyTDKCR6ioYziukfFUKmGf8WGoUJ5KsINJ6qSVrOBaJpl1SBiSBTph9VqU1SbIw4mDJirUuc1aFg0tXqrBppCKT+ibK1pF/j+nrV10Ory1oE295jAUGu0dlRLfN8ZrR/RGt/L73vXQ7rn3ffr5B2ndeTWYxpfv8KiQHm4pp6PZ5o2Bzqo9zWtJ0rNXHk8Vw9N9VypSkqeaV9FxyUXMMJZMn4lztj1NmTSF6d2JoWwymM97xnYl9u+ZLOhinsDXZHSUalfkzJKW07nSWLGAeW0L+up1+3Jum2+kVyS53M6srqnP/ED79USjmvOznTC1dfrZzb1m7/xeT4vvKFT14308e+5RcthR7l878aBzJm91y/M9IUvPq/NLRZPW7OASO339K533KijNN/T1YRubO9kPfn4GU3KLnyKDPqgxDwlrs/7vKJey0paUcpLYKSNnQM9/+IZjOQV7e615NWqqmU19aqqsMQCbOToRrBKAepWK8Yl0kAcK/INvea7d0HEwYyWVzVaWlMzXoFPoxgLKtUYowadqqtGRb8iDqYqelZVqkAEAcNl7sj2j4LIe3NykMpbYXIk2fBHhhJKH2ysrnVd5ZS1s7+jptzyhLkUOoVa8phkDkJmPEZdvfWgKm2XMDJJbddrVk7jielGUQrvOc68/I84tRjdbkCnYbeOgcBa8MulGzp+6nq1rLGvf/tx2hzpznvuVVnsVzeuKsSoU6dOcv0bFRP9Qh8yMIxa4ErYh9NMr4AehuBycwXmICK3GBvVNbKsawVkOYShgXLBgwZ5wj+GoAANUDeTmclDkHvhFRXc4Uuak0eYAuQRNydoKk95U00iYGayoexblASZvVVepuHJyJDfEP7jX5SicDGK31EOWecC5J4pUk4/c9aDBVcyUydX2zfq0GWFo7L6uKw6Lk4DCqPr5aMbFJdv0dL63Vo+do+WT9ynJTA+cqfGR27XytHbVY9vUNWcVohH5eiLcfDIHDSEXXO5RPtmDAhkYBZkHmWM152wmYa/QXaUJz0wb8JxpSqqOnpMa7feqV3WyTa8pzj11I+V2SyU8eY+KbF4U99q8f/MtotDn3IDPlPRJzHuoR0PcuYxw7Nj/nJBFVSoSp47oisI9LmShjFUQzuWTWujsW48dVRVbtVuz/QKn+MOtpDdtC5KLYwN45iDGXymYK5MWeWOMBPAW+RK8Fcls4Y6I7VdLa9PKNTX6Rzf5Pemyzpx6n5uoQqPWhFbUj63BXeVm5EYeh05sqT19ZXBkXdsYjLjFw62Z+ORQFZpr0Bve4wwQN40zs/ltgCpWiAPlI7JisIMfOBGGz3rsmcdp5TU0V6JG5/B6tlEFWtvFLNCleVNkJAzBks5uDJtCK4967/0M1O/9DXj1BNzV+IDpGFd50JBaT4p468z444KrE3zgF8K8I3yeZfFQQvlNahhmJ3MqEyh7JGKRnXS4NRjzDhUiPZUKFHyTFY6R3lDKRxDEAc0isXIYhzqplHdjNSACgwngDHGfXlFDYgYbm+WZM2KMjvPhGMvzrqzGqNVDeisYqHVhEGuNelce7Ok4sA39+bamfTamyb13mjE9+7xkRMaH10HR3SEK/Q7HrhH1995k+L6mCv2oH7ZpCNR4XilvI6AjnSaLU20Y5vayVd1YNs60LZmYVddNVVfg2amNk7UxZkS38xS6JUd+ViBS0PYmW6TLAyyySLvGkjOpMqSMpBlCYkLBffcE4YHnydUnDhjVCJehNzPpcTuNu3J066s0H6Xtb2nkDZU+3ndd/dY73jwOiXyZpOsg72oxx99BSf8gtJ0qvfcd0zvundF0WbIcK49HMcua+PJZ/b17UevaBZWtMd3nvl8S7fcUOuhB1bpD73r6DT9eP21mSYHWblHXqlWzg0KXPHpZcxQ11WNTmoyq3T+4q7Ond9i4R1I3qADywrwrosjByEsyUn3MFKoGplX8ljKraIjR8BRjZbWtcSnjmZlXc0yacvriuXfLtTUrceqqhHtQQnXzZg2GnmoSYdaVPAIz0penHlBqBQiae6LPAtM1dthMjPmBKhAjC8DETMiWgBSDMXjj39Tv/YbP69nnvuKNjde1hGu0tbqqCWXama/Ag1tNaVNk2A91O+6pJYFXBZ+cSI5OzJMKs5kcOBcsxW6uHLrNRhkTupdO1fftwPKZmCZz0F33HO/7rj7ftVLq5q3Wds7e3IPqunH6tJIN113HDPfKk2KnkxV4wwiG9IA3FsFjEwIUqwCcqsVPCiSENjlh1iR3gzpHoIC4xiNkHlV0YYP8eCuMjCDlnyT5IG8AUFOeskvzkVZBI0Xv0IQiJkNaWamP+ox80XWsE5gsoj9K70xVzRb5nCBtyrRXjbWiUDhafIQZOhIbzU67Cy7NR07eYfueuCDeud7vx/8oN79gR/Thz724/rBP/m/1Y/9+H+oP/UX/mPwN/QjP/7X9cN/9j8Ef1V/4k/9e/qRP/nv6od/7C/rB374J/Wh7/lhPn28SzfecLvWj56WWaP5rGMzmIY2PTjUZR7kFgnHIWxeKHnI0ADZCqGXxcQhI+ogVOz5T+rInQ9qR2PtdY3K/5cCqqWitEXmqTgZMD840GxvV3WS6iwJHSwOw1KmLQdBYn4zc97FRdjrSqINK33ySqYI2wAi/Eu8lqvGYZmOjqNuPrWuqo+6cnauV57b0WTXVHRYmtPgRGZQawnjxKFmjAVHKxm/IB068wzP85c2deHyJs2v6aVXOaxgM46cuEmvn9vQnIPIBBtvNkIeSyAis3ZA2ageObqsZhSRb6uiMsaYc0JmxZkX+zq0mWmv/EyleVmhBnEZozL64gMlTeXJpKcBwlY7TBkdsuiwhWVNJrU4xL7v0aeOQ9Zco9lUY5x5DEnl/6shI1fDD+bgKuYU9aNuQkadhAMfwMbAWP+L/iZ4pUF/k9EqKLGe/jNt5OWF/yXSm6v3qIYbEu9ISENXTZmMzGBymTyosjMaCpPfM8CeWAIlObkphQJXroIWhrNWpNNVAwUBpYigqojXBRX5tUJTHaKWNw3hZqA+WlCrR8RHMgx1ruqhsz1KlUKDMGq19G9ulfpqjFMdKYxWtLR2XEdPXq/1Uzeq/C83rZ+6nvgpHeGUcsvdd+j2e+9QszJmZ40CLEcZ0FKQLZl8KcuXO9lKDzr1zUQT32GRXNXm5AI4p53+gg78smbxqubVVbXVlvowkWInhQxNAzXChmx07THSrZegmcmgpISZTZkTXqpUZJy4kum6bSntiO0V+ZQqM05VoYhixHhk8velvCclkA8kJt9x9DFf1lJ9Ud/zwRu4XnW+S8+1v5u0wffzL3/pMe1v91odzfRD33uXTpyAaWYzMsxppQ2a/eojr+vC1X0cTa9utsVwtvTwQ7dppciIXVvuOYluSBcv7Spz1ZU5kQtn7mGssLSubcTw6usbOnthW1e29jXj9mbElXjFSVoVcxprWYFHyVyO8fASD5UcvQiUiXWjZmkZ/Rgp1GNFTh3O/BvwpiFtoSvGLjfXQaGJiuhR1dQ4sFqFBviGEGjC5RZktIVAZWYqfzQ+/ER8AanQ7KZc0mR6+0Mq0azEIi7LwV367Oc/qZ//xf9Zjz/xOX35K7+iz3zqn+jx3/msdl55WUs43TGLckytJad/TKMBlhhT1atlvjLcRKLBbMYuegpajG6LJS4om4W2nMrZ+XeHtGe331O3p1w5gVuodOTYKd1+1/06efpGbezuM4+7GuQK75ymGscsm+4r9lNVGNXgncopJgQpxEA4K2LAG9ZazRw0yLg47HKNXsJVXclDoExUSauJR+RbENxl5vAIqkgLTviQlnGVPA3ylEyCR9AinYgyL3TwUA4ySgAzI+hvg1FOxBdUb38KC31n+uC8F6+3l/wjwzQnM1Ms46pqZNJoZe2YbmeD9I73fEQPvOt7dOK6W7R89AS25XrybtXy2s0aL92gEbDqpHI8oVCfVjW+QRHU4xI+zdzcBu7QzTfdq/vufafe9fAH9O6H389m+926/robVde1hPwGmSA7Yz48BJJcHoIsuEqaxUIlrliUQy95UjKsAWXmzNvqTberOXGj9lmLB13UHF3q0RthZxxUOLJxU2tl3DAHgjcajY4Wm+LDPLgYuBQbqaqVPSqHKMVKjlwcGohHrxWsksklkDN8QIWDrNGt646t6choVekg6rnH39DV8/uaH8yxUzPKT2hpBrIWBxjSB4fekdcrKymb8Y7KijQ91sbmvr78ta/ohZef0zsefkjve/979MSTjyl4UIc96rNJTn+Qm3mWW6Z/veoojZcbTdspspgjhiR1AMda1gQR2hyUh7akwoZBqYBSi7jeeoqsS+khryTTjg1IONROmfHnzAhw5mIERa4xtRpjz6vD24dymyvmS6GCf5TMS3PKLbIp65oDVM+GPWE3EvNl4uGV3ApHAH8dgvQisYEfxXqQzPjq0GhlfV1OnE5lUR4YdqaAIFlJQQmhZcKiE2JinQn2qlFVAwxtHC0pNAVjRRSs4uQdccoVSlSzmy9pAUMRm4ZylIEOaVXFfACUZsivS35FmUalfqRuBQKG3UGkjWp5VQ2oVlY1XjvKgjmhkyyO62+4WTeA62+6VadvukUnbrgJ3KijN1yvI7fcoPXrT8pwADV9X/Jayxpp7CPVYaQm1BoHB9KoSqrGneLyHCe/p7S0I1ve07ze0H66ou32nLbgLlR5AAAQAElEQVS617XTFrxB2kUdpA31AecaOOY6SmuHUItcO8Tbq0iTWZGSy1l42ZbJXVLb18PuzDC+SvvKaZPyW5JPpAy/XCjo91XyFyBeynb7KBTl83nyXsFoP6V33zHRA+8/pk7bmrI7nExGevbZba68X4XnFR0/scW39ZEoIOOqWL2zOBo98cyuzpzdllktQ6lyv6WTJytdf2qMI6AfpM16aaONOognNG9u0rQ6pb3c6Oy5Kzrz2gW9dv6y9qa9vFlRbJYZasOnEcYXazl6EZhfb0by0Viqlpj7seJoRXVzRKPlNTVLS4RHUOpTJjarivVoWNyxGilUzaAbYVQrjseKzRgeDeNCpiGg3wEVDVLwgZqb3ILcnXEtEENFmpNGHvlmpuwSBfiZjDQ3o4wUBiOxCJtRKLq+/MjX9anf/Kw2GGvkW+T4YEPjzTPaeOx39MLv/ape/OZnNdt9Qyt10gghBxxw7rP6riApZYGsOem71J+wiOfzuWYY2DlGuJyYhIXpkXdPWuowhHkuFxUxGuIxM+Ku6EHj8aqOnrxRx0/fpHppRSiXYmSi2h2FrasaY1BGOIFoc5WryBizQjAF1nQIIzV1Q/mgGitYHHld14RrFQcdQyAvqinrNQZ5AMiypBd5BOLBXVZgpiK3km6GTK/1VRp4mJnMMhAoYeBApvIYPDSAOOkCZkFmJpNLyESENDzG++0gOvwy76zhD0dGJeKSmQF4YcvM4CXJzKSBr8ugNbZl/cRp3XXfO/TQez+sk6fvwwes4RSWOamPoFkzNs094+oV1ecoK7oUo8p/2dBh1Hv6OONWbcYV/bRrNOsqzaeryrMTCv1xrYxO67pTt+oUm68QGvqJnEp/yrjNZIzXQaEFInwNZiYMMz1NcsI0pXkVNWfzMbrrPh0cu17beY0+V4qzrLjfyaetLLeqLDH3WQe7W5psXlGYHajim7KU6EOlnI/K/JiCn5CH46QdUfYlEVEOLsn4OW+jbVd5rCTBtzisGh1b8qTbrz+mlUraP7+r889cVH+1U96fyNJMRhnlTFVgvVRsmyaHlHL0RfCjgI4fX9fS8livvnpGW5tb2tm8qtMnVvSB99yr5ZWRjq4flaOPdFiyJZkdU7GnxU/10eRNr1B1ms6xj6yjgGNdmm+omU/kOFqjrWyZOnrzoVdiSEO80IIhwqvI+hrosIyxGn3tGVfXzwb73adeU9ZzzXo+yro9yvhKFxURiFbhMqJqlKM3MQccecehaaqO8h1zMTvYV4u9LhuDMr/mTjuuols9cutyElJToiOck5RDUG9OvmtuJhsvYVJXVLqmxFASmZmMTDirKL/LLSqgtLFCSUBV1aqaBeJgcBvijSJpsWk0ON9CB9SKGIdYU7cmfJj2Zn3SqrpWDc+6qlRhUKqBVoNBqetGNXWaBqOD4a7BiI3DMs78yJFjOnJkXUf4drR+7ISOrQNOKsfA8eMndfLUKZ287rROgZPXndLyEQaKgALjC4zJLTDCCIKshMkrxjEEV8UiiaUvTVRdG2NIqpqk0Eylah8hbmqqS5qk89rDuW/Pzmpn+oZ25+dJu4ID21KrLSXfUwoTZWeHaJ1yUWIrqhSUbKTkRzD3Nc6UPM0lo2zeYXO3KXXA9pUF0oFyhzPvUX4USCAPJ+upctlxorBoFCZmohCu6ns/fIdOHjMF2oWB9vakx9gt70+iGKbe+/At4gZWAT6GEuZk2tya6tuPnddsvizh0Dv1GrGhuf/uo6o7KdA9xCFHLp032sdgXLy8q9dev6Qrl7e1tztjHpfVNICr8KpeRmZLyG6sWI0VqpGcTycWapnXchxJrFcoswZw2mPCfHaJKGUNRqNlNaMGfgvURYeqQD2TBZNXrhAYTwjEg4SjdQxrKHMXKwXCkfxCA2UGsLo8uCJ5wYMKPFyjPvAxd5EhI988Ql3Zgnrw9W88rl/+xCd1/o3zsnnLKWRfFcahVq867Gi2f1bPPPY5feOLv6wXn/oS8Ssa151CZl7bA6WEIHNSlgaklNTh1OfM35xFPS87dfITxqDlm1s3nzCtMzYCMyWMhuEwTEleKMaRIcssy+nbkdWjOnXiBHqCjrboCu0FtLAKnQYnHrK8rHTPtG4KzMOIuYqxVkAuVV0fynqkmnBZdxE5Lk7kpUyknVIvDDIpdUJweAYARY7uAb6EkaG5DeWrqhrKyyQzO4Tk9KP0fTCqlC290nc9ZnaYYtTzhdAOUyTTdz/YPBVjWOh35/1hcTOTmeGYs46fPKW773lQJ07dpHlb5jsrkZfMlWRSGZMtuGRmL5cw+YuUt96l7FCPpGT02QK1g4RseMmyKwsYBeApYMBDUACGbppTvoSDS2WSo8mKjAwKAgOkikTaDG7VsXWtXH+LZuOjmviyZrmWkgnvIHVTdGgPp7Gv4lSDZlKxIzibjO4Kfr33yrTlzHtk8+xVI3mUSCvpiXayiZZ4yWRmdL78iiQMfTTWgbQ+qnQHtrZRpVefu8CV+5Tv9S7NKY+uC/23AS1dpx/0xWwO3zndbZWLjXTyqqRbb7tBP/TD36MPf/hBrR+T1o4k3XHnca2vH6FblaQl9WmFOiDUyg5sDB+cu6+owgbNu4najoNRxgDyiSoXW8mYs1iDdKno3DXAcPiRPNBrrzLuIsqCUpbBquhuoWU9Z9Zi5lTet/SbdVyxnkeMNTB/FbKs2GxXzSoyCzJlIBlrvMOBl3XO4lZmE2+kpeGavpeZyRy5Ifckld5Sc0GZKXTcFEJFGXgaYA3HZeTAemWJB2WLoFBHMNAymaBMpjGpTsHIZAccbKCTAeO8wFhDWlUrAKOcl4agQxha6npRUvhYAXwtBAmUTltJC4aQXA410zAg8bi5Iga6hncFavrQ0IeqqjD2I41wAGNQHPwCK1pmYMtLy8PubnllrBVOcU3F4GFMCwoWFL2SQwuiRdJMwV3RS15QhYGLMaqqo+o6qG5cVZMVqrmsmio2M4WlA6V6QzM7r73+dW3Pzmhz+rKuTl7Sdvuaduavsfe8SP6GuritrtpTG3Y19321lqS4rC4va9I6BmSuzCKzfCBpSyltSHkTuqu+32EC98D+UKanXAfa7gBnsM/VOAYfhUrGAglXdO+N0vsfOoYT6VROevOu1qNPbercuSRLUTecNL3rnSfF8JRQvh6kLD37XKvLl4N6o18u9drR3bet6tiKxC2avv/jx3XbLTdre2uiM2cu6vKVHb6hJzmLaGl8VFVckWksaSR3QLr5mPBYskYps+BUy+OSar5/x2ZNke9hC7qiUK8oNksKTSOvagXmOrIRcHRIhk4CmdNGBCVukgd4A8WBmlwi18wKGWDmcid9qE86ZUrad8I0VOHlhygJvVGvGun5l8/pM597RPuTWqtHblQzPqHllesU4lGFin5XURFjVOd9bZ9/Vo/83m/q61/6lK6cf55T2Y487ahItDibsmh7Fn5x5gVd2w3z32Fw5jjw+XSfeZkqD5utuQxH7pwKhTEywLZexmndaM8xxME79LfVkXHUidWx8nRPsdz0+EzGhs5trhB6OQ60tB/Q7REyrpBrpN8Nci6IKMQClWKIqutKFfluyIDeGzI0MxVZmniGsA3xQWbBNZSREJ3JQ5A0lNQffEg3k9kCMokgsEO4ylP6K8sECwxaAPlDfm/V/0My30wq9V0ZdoV3gWRa4lajbCD7PqoDGeu9yCMXxmbUA8N8YXR7kIulN3hRPx8CoiyWLsUhhAlYkFHOxB/OXFApqMCGPHRZ8HHSiBdbLOgCyMHgF0zFFl9LyzLRRSWcfdeMdZKNSHXjXbo4j9pNI7WqpR63xSk8Tfbk7QQ9nCrNdnHs22APHTuA8UxCh3qjOLwScy50I7P+mHxl5j+jF72bEn1IZoyp9ClI9NcUFXJU5PPPMhvM61dGumH9lCZXpBcevazdiwzzIEizFj3eA7tyNhJK00Xb6HHWnEIFlLGWcEsXjJvBI7r7nlt0nFN5VXcqXSp66Xms6MeU++PYvqPKhHs/raSb4XmHgt2uOt4oS8uaT2cq/2+PKSfEkZRTokzWYm6htFbCBSQqF0N4DYw0k//2XylnRr3cY5c79alTScusZ+O6fMQmfwm9cOQVqkrulWQuC5UMeanUZZ0XuyucuKNHnuFHvzJwd1oVY8lAUkB2yD+R3tGZxLwzFN4BwFO0gT82brBnZnIvBnPASF5dQ6PADi2w0CNSjHSs0BpHGkHFhFd1o3qgtUp6VdWKg4GoVMqWwRTEoS5pdOrN/MNy1/ILDShOMTAFgUFcQ5nACh5NvWin4cRWl3DV0G7NxDcaMZhyihhzqhuPxmqWRhjcZoGmUlXa9shgowI0elDh69DgrnDYXsTQlfTgQYEJKeGSVtF+VUVVFfWgsXEhKlXLGFKcusa7SuMdtdWmZn5ZE13Qbv+GNqevaHN+RrvpnCZ2QRO/oAM7r2nYVBuy5nmkvYnhJDrNOJktFG+bCd1CWTZRlk2UZVc57anv9jD6xXnvqZvvqef01bFIW051HYulnbNQ+wta8Yv6/u+5R6fWXWi8uq7RxuZIzz2/ocAVTxW2dP8DJ3T6dICvKEM5kzY2gl4+A/+E4w2kW6vTJ2u97/0r+qm/9G7dd9/Nunj+ks6fvarZJKOXI+SxqgonXlerLKBlwmMW00gu4KMhHMMYWS+rwukV1DjwpllVwze2arSmGjQ49oZ4PVpiPpc07Gr5tFJojI1CLG2N4QHQuxAreYilkzJz2TV4CZvKX0a5CzVKqYSZz4ESlkrqNWh4zGxI9SxoBlAP2tg50OZOq3e+++P6oR/7af3on/8r+tiP/LTufOf3anTibqXRabmtypFbxYobtb3CdFsvPPFVffGzv6GLrz+nkU9lLNbiBGblWh0jM5916jC45RqtZzPWYhDn8wPm+UC5m0j9VI5ZrljW0eBJOHCXE6yTYYCDs7RDJ2mmcgJL1DXq1cxbXcqQZzh6D5SzpDL8yDoo66SqKwXCdVUj70Y167hpaugCJVxVlbzIk4qlXmCNuBUZAdLdiqwBPbAhbippHoKulR2EKA3pZiazAg104DXES5qT5nr7Y2Zvj/5bDsM7L1ianLaNzaax7oKYJg0GmvwFzRr6KvKL4ZUodw2k0c9c8kgXFM6UX/AUeUQkOTBQ6lFHhJGfDmlAl91N5j6g6LaVtBDkwd9M8xCGsAwelM/YqzlzOONz1fo9Dykev1l7faVZcqUsoUwKbAarPFOVW/z2XH05FXJiT+hXjzM1dCO7lAo/+Cf0oh8QVBw5i05G3Pxa2/ClfSkQqGQ5snmUGhzTikw3rJ/UyeUbdfm1fV04sytuu5U5uarfp5EdqWMTkVrCHGDoV6YPmb4VoPiiMPJvFdzlFhWsJi0SrmSqZb4EXSP/BI76mM68nvTINy7rdz57Rp/9zFk98tUN7W0fk/UnuJyo1c4T66xXz8QmZq6IhY4Tgi3vVBws9Fp6SS3IRYBvJdKmH7eP1QAAEABJREFUBpQ8FV448h4nPjh0HHPNGl6zoDVsU6gquRsrV/IQZOZaPIVhRmZJBn9Dn2hembq58ESGLYerOfJq4dkR78grm5EEA2oiG5c7sqCtDEIzko1Hw5aI9CV59XaMFIrBHFDCIzlhR2mcTkZoKB1mgj0EBZyjBzpfwqQFEEs+aZGwo3AeKDeE6UhwBdJCSbsGJy1EeQhyyhUeAR4+pJX0BQLxkl6zGykGqKZfBSUtUr6izVI/4nBDNMkZvpkEgsPbXFb+iJskL3RIcw1/FuTABkQKBJlVMoQXQq0YRoqxkdFOLvWCFEemMM7yEY593MqXUNLRRHl8oDZu8U39grbnr2sLp745x7m3r2ijfU07PU6R/k1S0H5rOsARHODQW4xzr4k6TnnlfwQma4qqzdQXhcegL5S+RRk6lKBXxp6z2VPLN7I5p7rcberm62uV/7wslPIoXMfV4bMv7WqHdjq+t586PdI9957GkIsHGWWxQYgsjC2u0KOyMU5vFNC0u+89zjfeizrz2sva3NiVq1Idl8kby4QiAadskZGEAWDDIGTm8Ag4cmfxjUZHNWqOajw6ovKdd8Q1es01b1NAuILWOO+CyEZtALulasBYsWqQfaWA3EOIQ9gtyN1l5lpQU/mTmbT4DVQlLhIGSGJMQ7AkqTxGEnywaM5ciP57rpTazMblgp5/5nlNcb7l882td96nW+59l+56z0f13h/6cb3z+/+M1u54WN3yaU0Y57xn/BiPdLCjqtvS2Zce02d+81/omW9/Rf3sslK3rb7d05wNWFm0Lc583iXNC2179ZzAM/MvDJyY7zK5pjx0N9DVgHkoqIIphKSA03YMYmTOq/aqqn6P2ZmrOH+3hC5nmTnUVdZH0zSqWCdlk1pXtRpkXdJq0uqqUh3jkB9iJUfOpW5g3RSUsBE2Mw3yduRm4jH6EhZpJc9cZnYIiWKS8RvSCl3kSwtqZJKl8hiva2BSRNaAsjG7Fl6UzSpPKVvod6Pkfieyhit9ldRSGnpY2SzL6POQlUnMmGuwKJWVMLgqjS6ypEIZVClawlZeKnUOK1HWjNTC012ZsEr5oVyZTcqSVtL7kkYZQ66yIFHHBpjcCg+TFGTkm0lm9h0QdXqwZ6zZI+s6xQk9Hz2pbXR5Dh/RpSBaQa8cQxFd6EaW9a2Es0jcCiWchZnk/Bm8xLyL+U9eKXuUWHMF5kED4GvZZKyTAqctzJgiaXWSjnMTegufOSNr6OXnzmnr4lxp7hpO49ge5bnEyVb0S9gnO9RzodvXYOQtQDtWKaWxzNaU8liTaa1XXtnXr/36o/p7f+839Lf/n7+u//6//4r+4T96TP/wH35Lf+fvfEt/97/6tJ59ptf04LgmkyVNaL+nnwlZJvqd2HjntKyUVtWnI9jadVpfI7wyIOcVuS0zRtqnXhmveJxjccDpWs50Pyh3IyXSHAdMD7VWN4s11FQS84rAVPwEpeHPm7I0QC/IHnj0WjjxrA47MON0Pyu2oThzTvlz0MG7FDVz2AUF5seMtoMrARtz+MLfFdPlke8Lb0fFVWc1olN4+4pTbuQapxotKRIO7AICBqCqa4UI4xihtZwJL6jqWlVTK5IeCQcaiaVcFeRQD0FhCLsCmhVKZ8xk5kVUynKZBwmYl/B3wo14qESnVfhXdaWCiGEK1HF3hRDlbsqeECBKa0nBXRV9CqV9D4tJkhVfL2Jy3m4BCm8rqOVQA7JaphJvFMJIscALJR4XiBjCqomKowBc1cgURr2q5ax6NSsszZTijrq4qXnc0IFd0nZ/QdN4IFsZq+d0WpzBxEeaYo5n5ph0UwedJ9OkN02LwUcZWma27RNrsSCr71xdUVYcdj8LKPCeBP+H331UR49ImSv5vtvXS2cneuKNTfiYYjXVLbeNtXpUPL2UllCqVpcu70KPytL68J+XnH/jija3r6jtDzRi/sc43hGn6hpnHsMysgB1wZIsVrJQScDjSBXp9WhV46WjhAtd03j5iEZ8RxrxjbyB3wIjNehYrEeSR3ggx6aBXyQKQqUAPESFEOQhKETKDKhVVZXiECa9im/mB8p5DPADDsxlgImlHYbtklmBkxTkihIGqUccPfL+/Od+X//vv/f39c//8T/SL/7s/6RP/to/19e/8hltb15UHNVK9P/kHffg1P+kbv/ID6g9ekr7GLCDeVbiNKT5hpq8o+nW6/oGV+7PPvYZaX5OVdrjtDRFzq1mXceNTKc5tOtZ2OpkZY+Nk865Ex0ibkAKJnqILqHVtScVhz2ibJ0mWs5XwGWNtaOatIoypTxV5Aqq4lijsmGKtSpkWaO3I+RdTuk18zZqajV1kWOQe5Sbg8MwcbOgAHULivAIyDM4ZaBVRXnCBujw8DOZhl8hTtCyzAz4m3CjPvxcGtahQcnUAmXkmTC0ZACmpkzPkGbwE2M01oIOnxLMvNIfiqTE2snUGerBz2QSfRJPsRtZplKf6qRIZuRnDWk6fLKQP2MmmVCJUYZxmBgFiYWa+KOuoX/ZTYlwIi2D8svioU6mThmThygR1yA/VzaTSsFCoIaMRNkhTZKZySgbSPdslA9KzOGc+Tt6x90a3Xq7Ntn87ioqY0t4CYVkEzmVc5pEc+Vs8K3t1XNLlFp0KYnSpjInZsxnmWP8goeRMnFZRZvVkB9Ku8Bo23KQZZdzOncF/kx1P9exZdepI2vavjTVGy/varKVVTYOVq7Xu7loWMrdACuOG+deDimmBD9JCCmTLk+kBGVbwQ4FfevR1/WPf+Yz+n/87Z/Xz/7ct/Xtx3qdPXdCVzaPa3tvTVd3l7Sxa/rmoyL/KT3yrQNuPU8p67SCHVPfr6AHR+B/mvCNarubuRm9QZc3TunCxhFt7Z3UzsEp6lzPvN8kz8fBOuExvamoh+zpnuhVToTbsazrFcGSmdaWxrTVKQSXHIkwt5n0ASkz5F4Jhx3aXs6mICfmgHA3LzTh0HvaSgPIZtqSmHBYRWQfQFTF3OZgyti2uMy6XltT58SBh2aka4hcVwcc+bV4aGoFDFdoGsqMQaM45ENJq+tab4eXQcjogA4fGmEwh5EFIW5mMnsLRMoP2FDGzGQI4w+F+VDOjDIDFkKLVa0KJYwxiplDqIlyWcKZO7xCqMlv5B5JhwdZwYJcpuC1DKftKO2AId7IraCSORjyG8oiL5xucORhS8ShXtKvgXzaCtFVuhKrrFglhbpXbFrFeiavp8qjA7XVgdJKLa2uqxuf1Lw6oWlY14GtaQLvfXBgq8Jc6yCPtJ8qlZP8FKfR0acuSx0LtGN3m6xXgVurbFd1/Y3S7XdGVVEyFGlrt9Prr+4rpVqT2XkdPdbp5CkylWUs5aYKA93aaHXu1ZleeWFDG1u7qganvMQYGoU4GmThjLeqxqSNJRxD8iivRvJmpFAcc7OM3iypGi2DFcURYBNQ4pGNYaBcbBpVIOCMLRidNHgH+lurihWyDxI9khxi0hAuVDwJ0G/L0Gs/G0pci2W7FvpjaCljLB74ZOtV/vOfauT60td+T5/4zV/Wa68+p9nmeVUHV7V75gk9/nu/oM//xj/Tt774Kc23zqvGMI1z0G233KuPfvTHdOyGh5ij49qdm9o8kdkBJ5YtHWy/pMe++Fm98I2vyCZbGqUDVVyJJwxfz6eSvp1iH1p5TipdKgs9EHaMnDM/qJIqQ4/IrOlvxemmyTPV/XTgVROv2QjUmJwGxKGsyc1UId+GdV1hBGKoiDdqkHtByatZw1VVK4QgM4M6iCAoxiD3RZq7UzcS9wFGvOSXek49LNBQ39yk8rsGIlZAGTNCRrZ5eZEKgY+GdDL0B5+SmouHLYE/mP2vnwI/fhIvM16DKlkZxoDEmknFopb0ApWHcuVH+VxQKpdk8B1FyLMhz1iTYgaNEuVHnPQMRBn3KPMgD64SF8XMTIZMvKQDM+IDXGYuiXjJJxwV5MSzSUnSVm86ett9Gp2+RbvYp302cR3OuEuO/2yVpgfKQOVfTuNUrO0GB1NOi4KPLMhKm+iJscYDDl3wUByRXkv0VyXfaRW+WS5hO/AsyhwNUU3VaaZlbN316+s64kf18tOv6+q5Hc23GXUXpcQBSwUz6s6V0d3MBjSjvwnnVqYaTSd9mW6tadou62vfeFH/4B/+iv7h//QFfeObG9reP6Jc36jWuIWYj7U1q7QFyz36M/FV7fareuaVVr/0G0/qqWdbzSfXa/vqMZ09E/Wtr13VZz71oj7xq8/qE594Vr/4y0+xQfia/of/zxf1X/+/PqP/+u9/Rv/gH31ZP/vzz+r3v9LqtXPHNU23aJavww6va+5LtOvKNqH/O2yMWgU24yusoWXW2hgq5OMVY41RjkyDOWtbypy0E7d81rayMtA+qSOcWeuZeNG3gWbKkpaUsdcZWWTkD48i+1gh7kqJthpOa4GbEDIpyfRY0+jtcOLO4h/SRjVCi8pUzHQuw0iBTgIDzuSGEBQ9KIASLzDS5aYBksxMgXIegogoX8sbqMug5gvqhZrpX/oUDc7OqIFMpZ6HICuWz7KSIwoMtKPmQ4mUSik5b0sqb5kHuUW+JTsIICL0Si7o4NArqYRVyaALVEOaWEglT+xKC13kxUU5eLpVA39zg2bGv0AVs6o6KNZRGi+rw8lN6nVNm5Par05oLxzXfjimvXhMB/G4ZqNTmi9dp3Z8WlMnPR3Rfr+Gwxhr0taa9wGld3aZrtk8abI3Vze/qiNrB/rA+0+LzZtkEutEb7za8r3b1XHVuzRudfJkrfFS1tFj0s23rei6G9Z06dJVbVydS3lFo9FRNfUaWFU5kbvX8oKAMhnteoXrIIzhyGFJgW/f9dK6qqWjqkEEJVxQLx8lfV1htCqrlxXqFbAERvKqRh6Napx8IOweFatKHhuFgRKuIvGgEIPcfYAV2ZrJbAEC/Ey8Bpi5zA7j1FGB3v6QJyfBlBlPZmyf+fyX9Au/+ps6d3VHgc2IedQSNy7jPNUa2L/4tJ7+2m/pS7/1i3rlsUeUdrbVwPfIsRN614c+rlN3vENp6bha5JE9yPpWy6FXNd3QU1/9rJ4GeeeCRv2+HCdeELupKuIqCxidzjK5uSoQMXI1G7YaSY+9h1fiBD7TuNtXU+aRk3mDMaytVU3ZCuWu0H/2ZlrhpNCwnivWbRWiGhz6mPiQhlzrulFdjRRKPy1Co5ywu0MXcnHiZq4QXAb1Q5kHDzJ3SSYBI8/IE4+bycxlZsT+5b9S6hreKm3UP+TBeMQ6fivvjwsZmQWQP/KHhClCF2nDtOivEXY58y3mIKUsqcSDcrE1MpVfjx3R8JS++ZBX8g1ZFEO8APpEnWzkUylBe+SbLFCzpAVSAWmZUIZ1RlYZmkAmLOrI4EMNCVr4FxAucSvyJ98oN8BNc274ZqsntX73O7RdrWjLxprmkdpsOI9ejqO1PFXopzI2kaGdoYMTJa7clSWVcvTRHLuPruQ4klVLiKNRipVEm2+B8WMTcwCd2o4AABAASURBVI5KKSoDJce5SXWbdZy69xy/XrbT66XH3+CiKkhTk9jIKh9Ap/RpLtNMbjOs6VziUIJfpCMNn7ZWtLHZ6DOfe1K/9slv6PmX97W0+pDe8e4/xUo4qVdf39GlqwfqOeAE+ta2bFTgm+EnSmT6co7v6b/9W1/Tlz7/kv7hP/ik/u7f/jn9/b/7C/qZn/miPvM7r+jr39jQk09N9eTTMz39UtQjT3b6/Fe39SufOqP/6Wcf1d/5+7+v//vf/rT+Ltf4n/zMVT13dqzt7pS8Pq2uj0Jw6g7ol5tOcxMxYniRdSbkIuS4AIlFl4rTnk5VruS975B/q4Rztz7BpwjfZOYczrJahNCmXm1KhxBTE2V1LQyxMMj45VpxibkJQUY9pz2vxo2uIXLqjsRjM1LEocemUSiASWTxx7pSALGpVFW1Yg1Ir+qKcKU3aUmLlUKgoeDyGIZwJO7Eg5PmQV5o8CHPw2HcjMkF5AUn77vglP8DgJcAa1BoiHrvmM4O3UrQrD7nwRRkITT4J2hZdC7+LMisklsNreW+CJd4xEkFQ6HVDHnyGv6RcCUn3a05pCNoCb+FQNnoyNHGiuzmIt+Pq8IPGG1l0pKtqPVlzcA0QOOKpizCSVzVrMLB1+uaVMc0b04pLd8sX71TYe1OpaVbSL9JnR1T3y+hWCuatyPN2aVaqlhYvTKKffPNp3T9dVIT6HYvXTo718YGTkSV6hB13akV3XFHo3e/95Tuf8e6jp9y9iYzFi8KVuQQRsrIRrlBm2qF2Cgw7wq1LDRyxlhzZV7hoAOOvGqOqBoVrKE/R1STXnEqr9iwRFC9GV9S5PQeuaoe0CAjdC7EWo4xNQ9QlzH3CxRFN7n5W/DDONRskW+EveBa3CQqqKSbGfP2FiimoiuDzkRXb64zZ6Z69tkNxfoGrR+/W83qzdLSCe11i3y3jMPcV2w3tfn6i3rq61/Ro498UVeuvKou7yquVnrXx96nGzGmbT6m6aRWtGVFFn63e1ktTvylx76uV5/8pny+w6m9VUwLWO7YTBIuFG0t/17BLVHfFJRVHPQomkbo9kgznP8BdSeqOdlUpqFcFaAumaPnZYCgYi02rOGatV0j45pwSatZu1VVK1RRTplYR9Yv/Y1BMUaFcI068aCAjNyFDHWYFxQ80Ja9BeRjoMjVrJQ1GX0YYIQHODwWYQL6wx6KMW2HZQQFi3KMaxH4t/AuvLJKW+alTy63MKDYBmEzAuMrsihl3FwBmWQcHqvjsP1r9U3uQTKWiRYo70zF5K7BQZOZRBjkUoY8CD9TKUdAZi679ke+GbEiP6hAqddTsJQ3ykomDVi8ZzjQCZvk0embdPKuB7SVK80tqlOkFGVxllKrATh08QmuIOPUMSKkl74EJda3cOIpjqVqTLySAkAvYCQNbbsyfAvIJJnx49Ctb9gsRI2SdHq51o0nTunsy5t69fkL6vY7lfZU2qZXAkZ/CmStsFoKsVGxN+cuHegXf+3zOpiM9cBDH9f7P/Aj+pN/5t/R6Rtu1fHrTsvroAadXGdNrNdJJ5aSjo+Tbr/O9NDdK/qe99ysH/z4LTq+Vunb33hSX/jCt/TUUy/pwuVtbW232tzutLHVaWs3qc3L2u+WtdcusJ9WNdVR7barev1irS9/dUf//F+8qP/xHz2iz37hNV3ZoI9pTdZXqpjc42srOr66rMpMCkUuxpybEIrKk7mG7ybY1eK8Wd99N9OA+Uyp70sRZJk5mLWakTfvWs259Us5CTGKJiR0Tx6UPOLfKtXLK3LsZ6LNhV/Lcg9BHg4RoRhxI24o4aDA5vABVVQxApEJDTD16PLgCsWCBJMVpQPu9A2YkQbcXOWPVJkt0kr4Gki5FlxQylBQtoh9xzsfJhalfjtK4WFAtJsxZB0nmR5FyRiWlHul3GJs52r5ZjNnZ5hRnHKt2mNIc8rkoz8wyW8CRhYQcJmYQoPEojCxKKySoHkAYauJV5StQaERWlDCJQ2wqHKGsinIwPKIOsVRNspWQFn4Jq+YqFqtj1iES5rZKo5+VVM/olk4pnZ0nfLqrQon+DZ23b1qbn6n7PqHNFu/RQcrJ7URRjqP473cj7Q5o6Vl0733X6cmBFXdEU33gi5eqbllu4Frt2Wt8m3rnrvHOnliT1XYVs3WMlaVHIS6UmKMwmF7WWDwyMxlyiZBQ6hV4ZCralkNTroZ47zHx1SN1hWLU8d5Rxx8xJkHnIjVjSwULMljAfKwKFSQ9DjwNHfCASzioh0HpiBHid0LJZ+wgZIv5qmg9E3ZtYDhT6zY47egtx5yKFfitG8j9WFVl/ddLx0E3fqhH9bHf/Kv6Yd++m/oB37yr+sdP/BTOnLHBzRduUHb9DsxlzFlnOiB5luv6IVv/Y5++7d+QS+/9CT2cAIv04Mf+rBufOgDmtentLkn7e3vceiYaolv6bZ3SS88+UW9+NQXtbR/Qc18W6xoUMuSyVOvonWGZIKpzICiZ0XrFfMUQ3mg0AF0uVKnYElmlEYO2SLDj/JYKbBOHUTmcQBzWhEO5MVYK1bNUMbcVdZ0jIt4HPIDaUGBDrgbsjeZJJpReQot9VQS6SedJzkBycwWUHkIa4EhRt5Aedl3obAxMzkw6uhf+XFKFphUdHOoS/hNSvYf8TMr5XRYEhmKZ5FEgB9hM1diaDO+L7fcfBUDm0kopcmmUNaCTRYh9M2Eeogi5Bl59A0eHX0rKHlG3ES6TOWxEl4EVZIKp5x5Z4ZUKHlUh3dJS7RDekkrhfXWE3Gkcg4EHAJWb31QfvRWbXdj9W1FhVLu0JGrhQfop/J+Im8nUgG2MsMzGzbP0KUCbJKhKxldSh7UB9Kh8igtBg4t7OkQ41JiXCkI4yGj09evntQRW9XTj5zXxsVK7f6YvA7MxKKQ0Rd3k3G4MVun2vX66tevcKX+SZ19Y6bbbv+AbrzhYa2v36GV5SM6fvyoTl9X/pPQKfK4oKXRJd14utOP/+n36//8X/xl/d/+L/+R/q//5X+gv/G//3P69//Kn9VP/fSf0w/+ie/TzbecxHn3HHhmrMdtWUgKVVZiMzxajRqtVFo9tqpmdZl07C9dbNugyVSapFpXDqTnz2Z96ouv6De/9LQmvoZDrlWRf8PSkpq8L4UdKU41aaIS8sruEjLITHq5VkczRCVuRmdKOOseeXes94LEPFOYMZU+9RIyYXFDHRZBQrbZKjm2NDMH1XgZUUcsALUsUyaRV9dqrqGqVbPo61ipKhW+C8GdNkwmKXhQiFEkABIcWAEvfqWQmZHtMrMB4nGHBzA6W8JmJjL52QISdWwRJs9sESZBBWbfGacw6ZJM4miDMvSa93N1OPRsKD7o0hxHPmHXs6sp15PzPEEIM3aClMutUilLzTwgCy3U8Bhv2lOBEOohzKJMAUAJZ1UqkFWyAbVkDeH6ECVcUEuc7UreglKeuq4otyANvFAEeMhHxEcq19c9p/YOhzPz4thXNC3h0boOlk/hyG+Urr9d8da7tXLvQzp218ManbpTLY50az5RtWKquEo3n8ubrINemnS1Xj93VZvbG/IwVfCJ6tpAjYMeqeZ2xtmkOXrgkT6HIEMXmHCVuLO4Y7Okgoor86pZUVOcOafyuj6CDoF6VSWv5tRdNQ1V48Ajwq+qRlo4jeqQRsWqoBrKhYA8QCnj6FgAHoICaQWxhEm7lu4hyB0c0lDCRrzQ4LQLzJiLt5C9UrIR38JG2ppHvXx5oj3ic8bQLx1Vc+IGnbj9fr3jwz+oH/mL/54++MM/rqM33a9ZPEKdBt1xZTaD3h9o69xL+tJnf1NPPfo1Tfc31XONdu8DD+vu+9+jOFrX7qxXT18MLYlo3vzgql589hvaPv+ClpmXyPdvU0LtkpwFHtmRVy7VjKeOUhWzqtBKXKkbxjdwXRq9Z8xZsAVRFmplR26DfGvVo7EqFn5sahVUda2qqlRDC6q60jUE5jkgTw9RgTbdAzQqkhaGDb7JHdm5oJLMZBIwmV0DccvEF1RWqMmGelAzvflkMda3gFhUnlLiGkR5M4NYyfqjAa9F/VKu4FrREi64Fv/DqMFfMnc5/VzwIW5WXsxjj+EFnJRmfOts21bBfYAxViaEclKpWqpgtzVAw2xKUBiLWUJfDDiz7KQadaBUMiO8SJGZ6dpfGZaoKVJU0kEyUqBUVi6U+EDKS0Gh9Ilwy3za2nHd+a4PajYqJ8ygLlfcUDoMNMCL88BOGqdy5zPP4MyJix6Wts2CBIJXCrGWgRQqXG9El4uuBQU2mW495bCzbirjzNlhAWhPHGAq1tTt2Kd0YHrtmfPqdyk3Q5fZ2Aq9FydVVJ46S+rTsr76yIv6lU98STuUm05M04OsG07frB12xb/087+EEzzQqVOVol3ULbcE/ekf/5D+07/5l/VX/+pP6qMfe69uu/Ok6pWkuSZ6+ewbeuKZMzjxHX30ox/VPfeckNG1B99xt973gfv0ge95SB/+2Lv0nvfcp4cfvkfvetd9uvfeO3TbrTfrphtu0JHVVY250Yp1lNVBXZSuzKUnz17Qud1d9cj55NqajlEmMJaEdPD/ytgysXYSupKGOUFExmSxrjuceNe3yCpJ5c3gE+kJufeklPKZPho3DghYGbkafOQ0ztrsBJ+yjtlAJOI90WxZTh0PHqjznYgs6sFgvpnncjoTHAoMyJkUGIn07wQ9OvyZGVlvB/X1VlxDvkQKWNDyHkCe3gazRanhXcJgkS/J+HkRTUZpO7UIq+x6ehSlOPKO3desO8DJH+DUDyiDI8eJ9yCBPrVKlEmEhbFdOPWuiFqZzUCxPBmBLVDaOWzQXPla44RNgVhcoCizooSzLrAhHIc8ETbSbaCBNJAX0MCjIo2yzqIRsEbF8SQfq/cltWAeVjTxVR1URzUdHVO/clrh2C0an75bp+5+p25/GMV+5ztwQh/WR3/sIV1/T6UjN2RNbKLXLr6hc1cvKQeTYawDylEUtm5qOYpYDIWjjE6eD3J2GYobccyhnMbHq4rQMDjyVdXNqqpqRTEuq65XB0Q+K4TYyEOj4BXqEgF8DBS9KunkF+fugfwQRQGp5BcgAZlJAsPPdC36toDefIx5AUMZEgstIDj83h5OcpZdxeJc1hRZvnJhR1vzoM4wVAqaZ0c2jTr6NbWgjqvLW+9/nz70Az+u6+//Hu3Xx7SvMU6dshj4ar6ntHNJT37ld/XE17gavHxBK6HWnbffo9vveafC0inNrFZb+HJkc/RtvndFr73wmLYuv8KJe08Rjm6tGAJgcWJso5JqHHkdO3o8kfV7suLQ0VXDNRi6aZ5V5stC0DCPzGXVNIqF1pWqqgaFVorMaWROA2WLwzbGpiIYR0SWpdK4pJJkZlCTH1KZhoeoCigtkWa8TBreZiYrfCQoYZXHeBVI5V3wZqBEDlGIrj2Fz5vhtwe+o9S1jH8DyihgaWYydyHJQ14mZVNmDvoyXx6RYa3IGijl3MlXKU0ZO32EAAAQAElEQVR9yvAjtqiajXroLzOIc8oq/5VCB4/sQRl5Z0GB5IghUKm0Sx1iKnVJKTyMfMHHzHTtMSMMMqSULchvixsuLHvLqdDVj0bYg1Nau/1ebftIe32tNo2UetpMppDoCd9rjRuH4tAHZ87m37GZht4xMjntCxjrNLNeUxhhfxr1VimxVuRRZVxzVej3SPPIYSOsaGLLmmhV+1rTNC9pefV6nT55O/p+UVtvsFa4NeSDsZSmUk5SV0v9sp58/FX9i//lk7pyFY9JPVejC+fP64nHv6Xf/Z3f1KPf+qKeeuJLuufOI/qP/uqP6W/9rX9P/+6//1N68B33y1hvr529pN/74mP6uX/x2/pv/4df0t/7b35F//iffk7/5B//sj7/+S/rzjvv0Ic/8gF95CMf1AMP3Mum4JhOnDiq5aVaDWIpn7GOry7phpPrnPaP66YbT+mGG09q/diKlpaDwsilxrTXZb1y/nX5uNZ1x45ozM47IIuEnPo4UoRasWdmSoyvXKX3XKcXtGwMu/lMmXRZVnlMeSjXckof/ssW5mbhfUoO+oHeWKhkHrFRpmppScb89sFUnL8VfTSTBwq8haDgLj9EWfgLRJS5ArWqegEPQUWZzOzN8h58CIcQBuqHfNyJM/lO3CS5jD8NEPXNTJLJbAEZscOwmcnsEHSaoIjJjPebkGSSiBfhdcVYsvObs+OcdweatfuadxNO5hPNuU7qyCuOu9CWMomTTtfh4FGujnA/YM5CnCLkFoH1AzLGM5cJoK1MW3mgUmnXGJssSJhlQ9kHmiPzBUgr8QHkmZiYQzhG3sCQR5oImzcqZYY8r5RJS0A+oh8jdTjK1tnJckLP4ahyWGeRHVVrR7Rfr2vSHFG7tKqVG67TAx96QH/lP/8p/Zf/1d/Q3/gv/jd65wce1DGUdPXEutpo8BJ1USbHAND7XlnZTRaDivGq6kYRNCMcNd/HY7k2x7mFZlUjTuPN6Kiaek01zrygwZk31bICfQw+ghY00ErBC6IcXaABWlsoqswlCwNMLiMeAuXcZKDojUMl4gMImURQZvYWZKSZzGxBZYXbACNstuCdab9Vrf0+6o3Nic5ePdDu3FVcZsLQxmosqxr16HGHAe+Jz8OammO366GP/Gnd96EfUTx6I4aq4pPFTHG+o1G3q2q2oTeee1SPfeX3tHXxkpY55d92x0O6950fUeATxB4n9K6jFfQvdnu69MZzOn/maWXq1banymnd6XMWJ3SpDqboc1nakygfuGaPPpMH9ufey4Csp3CvWAU1o1pVE4d5a5pGdV2rbgC0qitVVUVeyY8yswFljkNALi4VGZvZkA4ZKC9+JiehwNyJAwlaykoEBlBE5TEv6QuUeIENL94UMjOqvA0yOWmoHiHS9f+fJxcvTFMMifYXYxI9wPeqZGWcXulTxt+o9M/Ek7AJrJKhAGsFmihESG+WsaLXriQbkId4lBxYoBw4DBvxDO9sgouplJWcMi4zW0A8hB0+5lYioJQfyPAqdsmsk6xVZ5lNatSUDffRux7U6k33aK9vNEsjdR1tt0lCbVAjie+5CSee5wfo4R6fs/dQqbly38lp0yL9cJezBpzPaREoLikHeLHG52FF07iuLV/Xhf6Int+J+upre/rUE2f1W4+9rk9/64x+77E3dGlnrHOXTN9+9Jx2t+f48gkDmAphgpEuX5joZ3/mEzp3dlddu8SJ+LhG2JJvfO0RffPrX9bqctZ9967qlpsqPXDPcf07f/4H9L53P6jJfqunn3lVP/e/fFp/5+/8jP67//bX9Su/8pi+9a2rbApq7e5W2tnJOvPKRT3//Ava3rqkp555XF/7+iP69re+TX++zbf0x/X8M0/p1eee0eWzr+rq+de0dfW8ptMtOTdiR9fHOn16TcfWVnH6tVimMhzuGNtwcm2sMdPqIciQd+CW0r1i3lwmqUe+5Uan40Te4shT3zLkXh3hjryMsiXQ4+zn7Vxtl1T+jVcPf8wAHPg5vNEXoz0fj9TQjz4GdW7MA+0wT14wLPK60oLWAy0LvCCEqFDAjt5hKCqYGQS4y4EVlDQ34kEegiLlryEQD17KmspfqXMNpa6XuiZBAAFpoCb+SDR7i4pwGWBRXGkI6dpDFtk2ROfsNmezqWYzHDinphloceJzlHZWaD/VHHR5jk63CG+qjhNPS1rbTwhP1Q8OfbYIY3wTG4TEzikXGIvBaJ/mikFgPTNBpUdGH5wAVFGyQxA2q+RMskOFwzDyrKSrkuFY3EZya2S5oX5N3ZIeZaU8ZYWDT1arDw0jH0kqtKHdMVgmbUW9LTPBY7U+1jyMNGceJjbn2+2ujt1W6/4P3K4f+NM/pB//6b+gP/fT/47+9F/8czj392j9+lMKKEnvpgRykCyYrKL9qlY9WgIrOIZlVShrwJnXOPNCY72kgPOO9UgRpxGuoaoVC1DAqmpw9o2quiItKqATjk4wOL39MbnMA3CVPKOMGf0AJf4dkESOymO8jBjkj/kZeYzPggT6UOvq3pxbii3N1KhlHlIu7bocuTG7yFRKZsg0INMRWNV8fEL3vPfjevdHflBLR69TDo0COmOzA8UWvdnd0GvPP6lHvvwFXbp4QWvrx1Uc+q04dUdufHbFUSQ5OhXaXW1ceFk7l88oJOpbKpoBpIruRnTO2ISWb5oRXW1CUsSSuGNoceQeMjpVwJA8y1yKyLtmDpqyAWuK3GvVhOuqVlVVoFY4lH+EBnc5Fct8mJncaRhZmpnM3gIRFZi9lWZm35XmFDGZJDPewMwWYb3tyRkZFBymmQZZU/Qw4Ro5zLgWfZOSroI3Ewhk8L/+V7iUdm0Y96I+PTvsX8bo9qyvtMi49n57U1S27+qLmSm4K4aomvkIUDNKGfIh3cy+Q+Yq9dG9N9kaKZQx0s14A/EYfTQzqYAwTN4Ml6TiZczoPWhpZxJrxePX63o++XRLbPLZvPYAZZfmtMYOomxUOhxNN0d3cehptq8CoZ/F1onmhENXDHLWceDzWsBpORvVWX1U+80Jne1G+sKLl/U/f/ab+geffkT/9Pef0q8+dka/8fhr+uwTb+i3H3lFv/PVl/TqG0lf/splPfPE61yftyqzjg/TjOv0T/7qZ/X8U2c1nwZkXtHcsqLXqhjnSi1930fepb/+N/6cfvzPfkS33Hi9auzlo998Uf/zP/lV/d3/5mf1yU9+bfgfk5nOVxWb46pG2KWYtFgrGkS1vbWp5559Ul/90m/rka99Sk89+fs6+9rj2rr6qrqDCwPmB5fYIICDyzrg9mx/96p2Ny6qne5qCTkcrUY6EqUVBHOc9XN0XNFGlmIllQ1PM1YIkVwHAuSpV2YtpzRHl1r1OPQ5N3odG6YeR16cessmv0UYpTTTMtgdI2BwcCbXgguBqFoey5ca9fQllTRj/brLzOTu5fV2BJXFHkIljwuYR8mDrMCgwIEBMviRRhk3F5xkxttdfgijDbyUPJhEmD4OZUxaUKMeEI8H5/2dv1I+UXgYaEAFKILuS1CagppKGZipONeyyynoEN4CM3Y8c7UIsZzICzqu1Dscc0uZgg5j2YOhPE694xTUo/WJbyEd8Raj2vYH8JgC+KHsLei5lsplRZSdFEaqJ1z6UjYcWSYxXiEHqXQcOUKzXAkImWVDCUDi+1IGAoZzEciqGWwNl1pDnVLeg0o9USerIj0AaG4Q2liy0saSsi0rlQ0ADtm5Hsp1iwLMNPdeHYpw5PRx3fXg/frw931cP/Jn/7T+xJ/5k3rXR96v6++8XssnlpRg1dfIdVTJypUOC1lcozkn8IhT8gKcuFdLEo4iR9plwRu8HerRVLoqRio3GShza6H0fxEPFHDm293l5F9Tpywe4kWOMtMAdxU+BUO6Fo+ZqeTzJssI0mfqmpkkQ+18gFRkHtQh01Yj7bSu165sqfw/vfXIzrVEiaBigAMNRHhEeFQS9aXOXPNQa4YMdm1FR295QPe87/uk1Rt1kE9pntaUpkFNb2Cuc2ce02OPfVKbOy8rNlk33Hynbr79/UrxBNedUT2LeaVihm1Lb1BW0z1RDGStMEdH8oFW5zs6OtnX+qzVGgugoQ8VfUK8qqKrRu4Rxx2rShXhum7UFAfON7wGjPlmPmKTVYVKAXhkNMg8wyfGqEH2JkVkW4Wopqrk5DtxZ/wGStjcFTwqeJRbgSlQ3s1V8t+CvRk3W4TNTGYmXvxsAK8hLivEZGaCcYkA8RgyB4RogTVtYlkps74WVISllKVcDCVQ0TNL1CCR9xAvaUN48aI6dfKAkmLmhag0LxuCGhhfC8KdhMPYIcHwFPkVyALVDivaW9TMZIU3dNEbo/Ih0C0T7SLnjEwT8hRlDVkLfgtQll82xl3KAl8wUnlILmQB6g1Z1yiDtAJye3PtaE3zW+5WfMe7dMFXtNeP1XeV1Br62nGoATiShGNRP1fZOAYOPZFv6YaNlJKK00iVKwPhsLpwTG11k16crenXnrmo/+bT39Q/eeRl/e65A724X+kCNwDbNtIeY+uxUaFzhZnJt4PaC67HPr+jzTewW3NsR17Ts8+8rk/9+mdxmlnzeaMpdno63Vf0Tnfdsa6PfewW/cRPvFfvfucHuO26SZder/RL//wZ/Xf/4xf1O18/pytbteZdrZqbKdRcEVu3stLpxhuiHnpwTR//+PX63u87rg+/76huW49ammzrRNrUXUek999+XB9/8Eb96IdP6Ec/elw/9JF1ffSDq3rfw8u67WbWYrWryEY77c90sLGplg14qIOOsFZuWeq0HOdKhNtmVT23l31oJB/LsM+GXGvkGOdTNu8de61eibSunapnjIYu9Vn0PWk6xy5L6lGNbAQ0vAiQECt1LPq2qRTHjXIVsEdZfVEE9EiiDHAn4bthZjJ7C+6u74aZLdLCYZ4VGhRCkFPe7K36ZouyZm9Pc9ooIM3fgnjMDuOFHsIPKdl/6M8MXm5v5aHQQlBlcebcsdubMRFTrtznoEWAc67dZ9ApdI4xbsFcLWVblLg46i5NB6H3hRbg1BdpM9IPkWbq2BBk62hugUR9pkWyXiSqPGYms4K39ZPJFJNQ4BbIjwOkQL0IqkMQtigj3ShvihIw6jgGoVDzRs7JvsBsTLg4pyUZm4KAgtX1GIM/kqMYvbtyU2sbpTqwLFsbaeWmo7rlnbfpvd//Hr3vB9+nd37sYd3+rjt16s7rtHR8WdVKJVuSbGzyUZSjwM7CttjIqloVzr4iLaLo3lCmccWykQgudwOuhW5kwgImc9omz1yEidshSBOPmYkB6A97zKlEhpnJzMRL1x4n/hYkZ4yZiUiK2LARzrfRK5d2tDHp1eHcxTyUfxBUo7usGdVRaoIonRWKHqWsdt5pws657WbMfcLANbr+jvv14Ae/n9PPbZryyWO/M01nvTIL1dGVc6++oMe+8WWu+ja0urau2+6+X6duvkcpHpFHNlv003Iv6ya6cu5lDOmuxjbTpDeQpwAAEABJREFUEld7FTRoougtSIC+DPLSIMciS5lkZsi+UsN8FtQ497ejinEoX1e1ImF3p3wNqiHdPaggDNQpE4Z0c0Nuh3CnnUOUdOIa2pbM7BDisTdhVsJE3/YrKQVvS/rjg/mPz/6jc/+1Kw4sM/NtZip/QwKvEnbShg3FIXuzIhNyjAL8zEzDX6GApCEu3gXX8kSeGbECN0lgYcH1r/qkP6RKPuRjSWyG0HjLKs5hFlyn77xHzcmbVP6R515faTLN2tjc0c72DjeYc4kxB2Cc0h0dH07mxY7Rr8T66LxRy+Z9xie1KZ/Xnjy/qU8/8aJ++9EXdHa3U4cD89ioDx3Ob6rxwa5OcQt6x9j10Gmc422n9c7bb9YDt9+q+Xari69uaL7nmh8kffq3fk8XLrqinyQupclc+3uvajS+ooffdYM++r3v1vJqpenkQI898az+xS98Sl/82guaHIxYvWM16LaJdaS5jhyd68EH1/WTP/FR/R//5k/ov/jPflJ//T/+fvB9+k/++g/o//A3f1h/8S/cRf59+g//6gf103/xPv2ln7hff/EvvkN/8Sce1l/6qffor/wHH9F/+je/V//5f/4h/af/yQf0E3/+Xt17h+nIWLJp4nNarzVOyHFcqWfMCbnElXVVK8dlhMVaUnbsgNR2WZgNHLmxvqWKG5Gq0xAXT9E15Yx1otzwFtsnMtCNMp8Wg7yOyNWUceI1m3SV9UeR7/45D3n+JoyCZiazBUp+qWS2iJOhAgsuuenNP9O/0mNmMisQtICw3oJ4zIz3H/4zM5kZTQOBEi4UQQxCQTDiSdCUE46212w+14yT0Bwj2yHZjl1oObmnVPITDjyhBkkzys9wzDMcdJsx2nmqHrrInaMuM3R+igMgD2ObjDQUPqul9bejY0I6upNI7wea4F1iBSTKzMRrGIfZImzmMoUBMnauQBalsstTlBG2N8OVpApWpTx5JZ+4qYFno0LNarlqoQWUjQoR5eeabGn1qAJ0hkW4uLmlV86d1eZkh91fr3nsFNaC1m5Y0XV3H9etD1ynWx+6jvC6jt+6pNFxH5x6xy59vLYmw0GEEHEClcxMvGRucvRIUCswUwhBw0O4pKlYHM+DnBKSzSU+VDdYLFDKmy3CRsTM/kAeyaQJfGee3nxIJxxkSl4NjvzsbtKFfddeHmmOTJNLdWVaCqZV+rlMvKJOtMzcZRZkp/Ldq+c7V0J/enRrv5W2+1orNz+guz/0o1q+8X5ttVHTNrP7blUcdOK0febFZ/XU449of7KnenVFt9z9gNZP3YHxW6EvveY4fct7XLe/oG7/gkZ+oFqU1b7qMFVAzxzn7t4qeKcauVexkpkjXldkw1RzAq84gce6UdXUqutaFZur4FHGPETmyEOQe6Uq1oolXuYFeEEQ5QqMlyTGbeLPCryERHABGfkms7ejJF2LU94KrsXfolQqBd+EmekPe95KIz+XGFTXUOL/vwHTOsw3i0qibx7KOJz1M3SCJCM/qeN0ZYxRdClJ6HCmCiCO78NGZOwGdSiTFcgrAo7KFpRA+WRdwrkY/Ewl0uS046UctMQHuMxMw1+JUzYTg9CqlHkPMCmVGGXJLj9AIvm9J83hXZ24Xte94306GJ/QZjvSJRzw629c1PkLXC/v7itwMjS+1zpQN2OcE2WuhjONJTQycdPX1+vawL588eWz+s2nn9djZ7mO9qJvI63QxjoHobVuWzez4X/fLaf0p9/3sP7sRz+g7/vAu/Xwgw/o1lvv1K233KeH7v+w3ng1aH/jtF58+kBf/eqr2t2rtLffa8468Y7N72hL73/vrXrgwduV4b25n/QlTv+f+dzj2p64Kj4b1JzELe3K0oZOn0h633tO6T/6az+o/9N/9uP68T/7kB64t9aJY5taXT6P8z2nlfFZ3X7TTN/30ZPQbY3sGdbbs2r8GdXpdY2ri5TdpCxYuqTrTl/Rww+7fvRHbtZ/8r/7uP7yX+KQc8e6mlZa5xSeRyt6+cD01GanR87t6Bvnd/XCXqcLfaWrNtJus6a98Zp2sdm77KpmILVBoY9K5oNvStwO9ylp8EkpKzFzmTxBO9Zmqiv1oVLH/DcrazI+ayYFGbriZnJJlkEJe/H834VwGA8hyBGkh1LZZeEteEkHwV0DU4MSNjNdyyvUStoh5CYzkwQKLRjCUiED9C9/qD0UvUbfqsGonBhInHh6HOgMA3wwnanQvk/qEV5XnDl5PWVadRj0Dnfca17+cN5tceYY2XIK6wj3pPW5Vc81/AC+r3f9hPiUJTRXrymTsQgnOCXKJspmeKdhQXSUSyzyBejlm/2nt8OvjGUIvJkTiEbqLSBFKRc46YFSLmOCDUWR1TIW3AKNnAXn1izSyHNQ8lJy+mz01xQw9usnTunGW27Vzu5Ely9vKLLLrLg2jyiMN1E2zrLlVs0x1/GbV3XillXdcOdJXd2/os998Qv60le/qp29HY3GI1VcxyvCH8VMOaOUWfKsXOac+Zc5cRsIHVTJK1poGBsLWUMRow4j1iHMxENaSS84TC/5QxavRRkx1gwKlVQS3wazUlDqLWqvM53jZLBZHC8LLsVKVR015kZhmduEtUYqQwmMIKErLboyx3i3hMW4XKY+mcrCnGqkSVjT0o336eYHP6DjN90hq8Yyypbv6BHd6fa29MYrz+vS1YvK0bR67KTuuP89OnLd7Uq02wd0An3ytKv9rXOKNlHtU9VhQnjKnPSKAcREWPJgMoTlHuh3pVEzUgNqrtebt6FiXCFGxarSgkbVh+HgphDIAxWbgcj6Du4iWUMeAS/xAUab5A3hQombIQXxGCi/a/RauMRtKGMkvQkCVNU1kPVH/PJhOhVKaIiW8DWUxH8z5MLqkMVb/UloGI0hYzRXVVWrbqph/BGbGJGnIZsBpf4hqAEnIoeMSt0FpIzcBBJ5JZwIdzLa8aJOQz20nzj1ieVSjuCbPEkjyvutX8m7hkRmBtfokE5c8Cko/0uYHX3fpsD4htt03b3v0rw6IuFobrr1dl136pTYgSqV/6C67YQhEztXHM2BxMGmR+ct12w6a13a6/SFR5/RF597WWewqWlUq2mixnmq9TzR7TjxH773Lv25D71PP/ax9+uBe27WypElXdrZ0VeefE6/9vuP6Bc+/SX96icf1ec/d05f/MIlffObW3qdb+mtRdZnqxD2MA0X9b3f86De964HtLK8ou29pN/kKv9LX35Ds+6YmuUT8F2WtIvjneiD779Zf+2v/ZD+1t/6c/q+j9+qkycmrIuLzN95dB8at1QF4AC6vjrV2tK2vD+nPDvLxvucQt5QzDusuT2wo6AdVXagGDa1tHRZp05t60MfHOuHvu+k7rlRnNKDXjp7Xr/+5Av6519/VD/71Uf1c488pp/72qP6p5/7ov7Z739Zn3j0cT2xs6utpWXtLy1py1yMDg8R1faJW7yZysawKAJiFr6c4DB5kgcJfWORqzVXhEc1WlImzVivRlqgjMl07XEdTvo1akYmMLNFkkvUk6AyCV0eYEb6AJPZAuIxM96LX1EyleibOAwUsiiikl+ib4f+2OftJQlnFRYaHqIlYmYY3KTyjwpmKGjLh4kO4XXQHnRd0rydoxgzlBSK0Z12U8KTQ0xR5k5t6ojPQauuOGicc69FuMNJd0XZ+c40OHjN1PYzdX2pC4VnR7wvZQj3hBNlM/UyO9isngWcmMDEBL6F0v8Bi5cyY1GBDidgoCXMZGsBU9QC1XdQt1rBa/U4MPY0Ug5KvWk+64artZYbCw9B73jHO3XnHffINVIIy6q5SqubFUVOeLFxeZ3+v9T9B7hm13nfh/7etXb5+unTMIMOEiABkAQJVokiZcmWZMvtxolzc504sVN0H1u2b+w4sVwfd8m5lhxbkZtsy1a1ZHWZkkhRIiUKJMEGEL0MBpheTv/abuv+1/7OGQxAsIiSk+fu+f77Xb286y1rrT0YIMnHkpSJrud++YNSyJ/5eX7kx36Y7/vn/5Sf/Nmf5rEnH2N7d1u8KvCZ4fMC0gkuKXUiLjXbSnPRENQLGmUL09sMFwVMFEE/jIBZIJampQrqt8gDVcPMMPTo1ZYVPahBzAiKozKIBr0qbXaKpsPFrZqr+wVlSMT7BA1SSp/S7SZ0c8VS8DFZdcoaZroW0ydrjd9JptD61hS6cp8rvdBOOzr1/eAYHDnFbW98B8nSLZKVAb5xJJKFtBnD3iann32Eib7VOfF0sH6M2+5+gGxwk+a+SsePSLWxZK7vc9U+qTaViVV4q1s416hc4GA6mP54l5ClGVmek2WiB4gOyGudvAy4T1PNJRE8zjlUTdRwXmvqRAUzA0E/ESeYcEgVVj292zIYXAd6tDYxSSH9DDNBod/KL9Z4TRhqL+gFKNzKguTilRRFlRkX+xBKoq2g9JZCS26IoifIejbiuXpAw26Bypi1r7anRhs6n3oSbVLNqWScr/K9c22/akItmaoZehEfhSJpoRrS7UAdGppGUKZ8KteHqraIFZUeFA4KL+BoYlzp6DEz5SgQhINfsHYIxIzD5JfTlKlfzIsIes0aY5LmDO98Hf7oTdTZkEy63vMdej6jHE8J4wkyDi2S2ZSmLGTxHBPlXywaPvyZx3nmwib7un3Kun0GecLQl9y60uX999/JH3n/u/mGtz3I6267k0mT8NkzV/iJ3/gcP/qRz/JLn3mepy5OeHEr8MLViufPlPz4j3yMX/y5R9jf90RnHv+9824nOs0TvOedb6Wv0+/p51/kx//9L/KZz5xnMs8ILsNlgV6/4Z57jhL/Qtx/9998C+96x22sLE9J/LZ0Zg/nJpibC5V45IRUYXHCj8k7U/r63m1hT5cQ24RiAvq2jew9TY0JXnDyFU467JmozD7l9CLD7pQH33SKpaUBF65tc7mGYmmN+fIa09Eq49E658j5jD7jfUCfIf7lB36Vf/3Bj/DR51/ijOzFWZdxVSf6HWBffqCIfkUHQ6ew4QjQwqSbSdIFSwkySE6bAT/sE6TXWkrMTFC2QRtQXdlRI1a8DrsxDs7ZdXiFD6EgEaaXc07tWQviozaC0sH0M4LiXEdMMkVfhiIx8WXwxR8LqieoURWyFtZywLSjMy2kx+lPo4Vo4qyDlzJ5rZGjkYFtxNCgBYjfQON/KlDq2jTujkp9K4qY64ppVs6YSpALnciK0FA0DXMt9FwVSxo5gmoBpRU6gZdy0IUcdRnDQiXnXSneUp3qK6FuUVArr27LFLQnf5WrVb/RYga5jHjd3MLVBAHT5OI0HWiCYpXDND/Dix5CaRahuGho+eMkFeJ9EFXZRrzwLiVLO3Ra5BJ8rzJBxj4hUZpzGWY5SBgdXbx1SZSWCpnvkbkVPvSBh3n4oac1lB6TyZTnXzjDv//xH+e7v+d7+Cff97380I/+ED//gZ/kyec+xay5BOmuBHCf4AWbag6lli4I6lo9BY0vaGwxwTClODAviCpuca7mMLNwp/wAABAASURBVAm1kcIBTGVaKJ+IOGflRiKOKfTyr7aEwjrsSGdfurjPnhxx22cT+QMGaMOLU/Pa62htYdoEJqVoYcxKR6HwTJugQteRs7nWrqz1DW8u21cw005povLD43dw/O53Q/c4TeiC1jTVnDNtFPevvsCFM08prSTJckarxzmycbdGvkE329Ca9DiyMqDra5w2gB6tiwOzBmcx7LQeicIe7xKdiDpCl1zX63mes0CHTPEkzXBSeucdSao6PlE7hnPgleacKR4WiGFQ2JQf4RZU5cw5DDC99BM9qKPxWAtAGWaGmQEOBfhKHzNT8UM4hf0NiHEUDyCdQ/xooX5behjHlP9qKOl6+itLBxWNaEKglj7L26Jh4PQyTHOP/UoucNq4VYIW3gUaGfdK69zIrqByqq6qGpt+MW68/ATlIwQVChpnkGxEhx7UR2OOxql9QV0g8SeociCOU+mx3g1Q8uIXCyxC198xKSImRNrEgPpA9dufi6EQu8GcZy6ZqFZWOPqmB9iRTkwKx1xX1k6DsLpiuicXM5+hnT42Lakk43tVzRl9V/+IrtWf3dpn6jPSvEdXG8V13/DGm9b5hne+mXfrFH3TsSOMyfjoo8/wEx95lB//zaf59TN7nC667Oercl5dpqGD745I0x77myUvPb+tfvqU2izU1S6rK4Fv/j1vl26s8MLpM/zQD/17HvnsczKDK6SdgCUT0mTMm+67if/8D7+f3/t73smxo1HuNW72ibdY3hos/ok2w3XB9TB9JgiWYL4QpnT0LR9XyYbtM9mfMN/X5mU6b+ceZiXlrBJv5sKMye6c2V7C1YtzNi9PGQ43IMllUzyNFq9pIJPOZUlH/WQ02ZA6W2JXh6Pzk4aHnj/Hjz/0aX7wNz7Oh8+e50mMK9p8F/rsNraaufxB09p+k6QHNEtMuucs0wJmmHTayZmXqlNJfoIZTtSBWgoKG2Ymqkp2A5ASo/ghYsWY751T0mtAjZgtGjM7oEDbmTPUy8sARZXGV/d8qZqu0dgaT2Y5uevgao+2ezKMKVan0KRYC48+ncu5Q1UFKimn/DlxQXR4pwmIrUYhRZ9IwCdS4IkqzKTM89AwFy1FC+WXCrdU5SrVKmSES5WdNzLyCheRhpmcg+JhLjpTu3Mq5VVawOtQvP0LdFrY2PshgvrQCLW4tQyHdiAK8RU+jSZUa2IRmXbkiU+plWY4LXGCM08qxczSTIKYkyQpPpETcInWSCDHBQln08VCXxjx5KMv8oGf+VUoOzj6ELrU2hzV4vvlq9t87pEn+KUP/jI/8VM/xtkLzzItLrE9eUE8O0edXCJkVwjJVUh2iLtmrKCdq5SPiHZ+AVPrpk2Yk/IRUvWTEddvEVYcQQZoYQkdLcW48QmKtlBibY6Z2jl3dUL8b71LzT2utbKwtlxUIHQK0dQCTCvkyANjnUCmwkwOfC4UuuUpdCqPBr3QrUb8jl5ow1crr6qNsWRpcOwYq6fuoJABaSSHhpH4gC+nXDrzPNOda3RTo9dJOKayHX2iyKWk66urMmQjnGtUoxZExROpHYlOhk4BM4dzCZk2A5nqpGnKIRLtRmLYJx4zw/uERPle6eYdJl2MZZyoOdoy5hQA5blF3DTaCKWbKYwQ6SEO4qrR/vj/40fLfH30mh5mMSXCWMiNNC/qtzb1tTbtC56pihNMIidy+DNTQsRBQsBklE3tuBaociCGPUG8bWLclK9ytHi5vaCmGgton8mXfVQ2qFAsG+spqP7UltJjOMKpH0kEalJRo7KEwclTnHzrW7mkMY3rRDawau1LqbkWcuZNVVNURikbevHaDh/6yMd45JnTFNrwp4MBmU7k/W7K2+46ye9+99u47dQJ6UzJJ58+zfd/4GP81EOf55Hzm1ySg97Hy+kZ8du9cyUdX5Lsj0nGMyxuimN/84k2DzvIo/MNX/8uThw7yRnpyr/8l/+Kxx55XqfnTKjleM/pm3bBu9/xOt7/3vu5+dRAMr4PfioUBBcwM8x5nGAugZY68cWU7nDiv16Y9MRLN6bTGbv6DLC/t8dkPGauG4rZZMJ8MlO4Yqpv9TubNZubgdNn9jl7ueD8dsHpS1vMzXPnqVu5++Qt3HtSdPUop7RJWZJx6YRS/Ntnpj/7vuHcdJ9HL53nQ088yo899FF+49nnOT0puOZzNn2XPZ9Ra/yNGY0zgnfUJmgOrtMl6w80B0elvFhGE9VPc1J5Uzkzw/GqxxR3McMkfi01TGlf7BfzNAY1ZJgtEMuaGUrQz1i0t6D8Nh61SNtX4DWpbzy5dVgbrrPUXcZVCRb/wkHlFY5IQPGgeK3TVl2JOaVpZ6jkeaAoAnMZ77l2pHMJdClnOpOjnurUPtY1TKRzKXhJrT8NlfIr5Zc6WZftCbtSWkWtE1kpZx1RUVAKC1q24fiOebVilRx5FcvWM+oY1nV8vJ6PaJS+QKlNRkUjZxzR7vjjrl9AT1TkxmgNQKQh8t5JIAS00KqGi0IhEJxqeAzxQlfNpu9hJkfXxpVm2g06y5WfyQBEdCCMmE66/MZHH2V7q4F6iEP8tRHQweS04j8ek6R9vDYNg2HOXXcfJ+9PSTrbEtJzOr2eZlw8y6w5TcWLVPaS0i/R+EtYsgV+D9xYbc1wVqr/CgsNjqC1NsVNfQkWRCNE4s8Ms0M4hW+E0lvlTdib1ly8ticFzLUaOVVz0Ibyo0OezAo2dRS/ultyZWfO9v6csersK22iHft0MtcpvGKu0/lYCj+dTill/ILkJGhDM5XsTIMxlQNdve1uOhu3MiWnNo9PjJ5Xf7pGH29eJHcVidXE75VHjhxlZXWZW2+7lbzjNdtC5Wt82hD/LoH3kMlxR4cfnXVEfuDMkyTDi9/eJ3gVjHDmxANTPKalIGPqzONUBgwzAUHzNjPcATVT2iFifoQBB2kchhVog5Ee5JkZZofwCgtYWxelH8J45R++1CN20cqqUykTvsKf1gBJzZcrHVt1sY/DgnGcCjdSlqZGm/2mhZLaXyNda2LI9HJ66Yfms8DibWbSQbUs2g5DfEebUhA/FDahaRy15hVpkLIGNVqrcINRC4t+1DeN4kFvk6MVDFSMr+wJqiMcyrgqmRlRDgr1MenkLN93L/Mj61w5sHVVWaIisoUlcdM61TgvSF9+TSfK589dZlYY+9sz9i5vsp5nfMNb3sQ7772fJZ2ynzt7jZ/9zc/x05/8PM/tFezp6n4mNtSScZOjHulm6nWDhG98/Qn+X+95A3/i/e/hv5HT/q++4Z3cvdFlIBuajmvecvcK737n/VSyy//23/6H1t7MJjnzWS1He5mNtcB73nE7b3rjBr1sB4eQ1MhQgMtx1sei/ZKdsxYahDPlC6KdbhcJPAFrmZlId9I0Yzwes7W5xZ5uICIm2mzMpO+T/ZLxPkLGpUvw9PMTruzlTGzELOtp034zt911B2974AHe9ea38q5738TXvPlNvP9db+O+19/G628+wWo/J3Uen/WpVOdagGf39vnVZ17gA48+yeeu7nBRm6Rxp0tpjlLjrGUvKm+U3lF7T2c0wnT7FsNBbVlEXCy15XFxNsTHOWV8IRzO++uwqPDqxMwwezUcpjwsNvdK2KsSzeyVBX6HYyYl8VKcfjbgprWbxcgNvBy6bzK8HJZvEq17IkH3MuZGWQVK7R6LeUMRqRCN9UyCPdF1+0QOetrMiXRSTRlXEybVWLtQGfIwo2Su03ZBJadbqlzRzHTynjIPym+mFM2EQk76MK9UWhnLxHpyKdGhV6K16ldy5KX6iE78RtQ66TdNpTHXBJrrQOGIIGsQZGjCDYrbst0cXsLqfUJcXx/XU+uo9RfXF28FDn4GMjomOEtxUSFEjUTpXTK/wgvPb/I5XXd5Bng/kIPtqVyfVA48Swd466qsypvx5rfcy823HCHvluS9OVl3n6y3T9rZlYG6wrx+UU79WebN08LzzOoXxKtz1HYN3K4gDbI5WCFUQinEcESFWaV4vYD4EEycUb8BT2Bh+LjhqWQFL29P2NE6V2SUltG05YP6ckTW7Wknfk1O/PLOlK39mU7wlTZ2jWSkkWzUzOalaNXSaQzrlF7p7r2pK6XP2yv3/dmc/aIidIacuOs+0sEKmCdzjni6booJu1cvaVoTeqkj1/oc3djg5lM3Mxr0MWu0VkE0aL0bNBPEVEzzS7OUjhS60+mQi96IRGsb19fMVN/w3gkei3+UZtaGEBEUlr46jck7rzV0QkxzyhOcA4MFrCUxEkOxPvElBBaPLUj7juFDxHIqFsl1XA8cZBjW1vu//aVhmMXXYiRBOtVEyKvHm60g/VoMdTHrGI0lzQ54pYiZYWYKtSsG5mnQs0jC9AfJYRBotLJtU6YCX/iL/QX1H3FjbqwScT3teiT2FHE9QfITx/FyvK2jvkuNa1drPB+NuOOd74C+HFOU5arRLVujUTaqGBjPax7+7OM88dQL7OvKWQdNEl1Z3b6yzu9601u4/9hxaHI+9fhL/MJDj/EZXT9vZUvE02WQTXPNmFFe8saVDn/4jXfwp77+HfzXb76d37WWcG9nxt2dgntXPL/v7Xdy/8mc1RweuPcW1kYDPvDzH+RDv/wZ6dUKs4nXBmOfkycTfv/vfRevv2OdlF1p+i4E2QjZdJoO1EuKr4GpIZfgIizBNF+n+TpbrJVJ9iNzXuaM6aAy5+rVTZ2+t9nd3W+xtztmb3cmB1+wuxO49OKE8zqVP3luh4/rW/innniGX3n4k/z4h36Bn/yV/8gv/fqv8tDnHubxM0+zPd/i5Kl13nrPnbz/gft55z33cWr1GINOX+PzsnewpXE9eXWLjzz5DA+/+BJXI/+lj9rHUIk2ujlopNdJv09nOKDR8IPGbuZw3qsdwywSvVg8KrIItG8ZDUyLGSlxugrTEAs5vSNDnAZxI9QyjToPYhhCiD2oU9RHUBtOAac0MyWoEzPD7AZgxPwvBjPlxzKCmeppO22CvAkLIGrgUG8V8TSXyHEvdVa57eid3H70LlazDbmgo+TVMfJ6g7RcJiuWSIoRzHs080xOPZWj9nLYCZMyYz5PtciBqb4dzXQym80LCVclYz5jMttjMt9XeMxcDn6uK9SyntOimlEJpZx7KWGLznyueCFHHcOVHHmlvEp5lRXUMS5n3jp2aUys11BqLgs0UoxGZeuIZkajuo1uAuoI3QzUWp+mVfxAaJoWhCBuOQjWQmwTkwwVa+ME5UWGRQSvtIhE9AbEPK01cur7ew0f/40n2d/qkWdH6HR6+Aw58pw82dAySMGSPto3yHHD173/3aTSKW04STsNSV4LlU7pc/LBhLS/T9LbxTpy3uk5SvcMZXhaQv55rYGU2J5S43J6yRVdrV0lXmNbnUJlJJqz8xPMJuo3aJSV1lzT0w1DLeWtncKY0iIQRUYKru2MtT6euQoUgm7CKIqasa66tvcbLu4FtnQq35lU7M5q9nQi3x/P2J9MmchJx/UfTwuOO1smAAAQAElEQVSFy7ZeHf/7Ip3Kq9mEcj6mKsaSoxloIzgvZ/RWVrnpdW9j1ruJrXRFS9ElyzIayUIzn+OkvKY1PbK+zHDQBY3ZyUR58TxSF42RYM5jXlB6PIlnYqxPE3yakmQJLnE473GxrDlQO15xM8AanAvEsFOWc6a4YKrjnNJVKP5iGKXH/ABe4QhVVQhM8oRgUW4aIFgLJdEoHA4Qw8o9+MUyTuVuREy7AYvWVV5per/iF5M0fjWgZA1K7+s/TcjMcIJXuQgR4mMEtRoHGWOqrbmaxr2AaS5ch0IqCxohTuXQE0LQe/GL4ahbtfQqOvVIY5paBfX9cklFYx9aI8QLxE/5a2J+o/ZqhUIsb6opNIo3aKQxLVKVISgeqdLQE+u1bShe4whxY62VISIkaijRPBKV9IIJ+plsgJQ8NqMCi5/GHu1CG1FfqK3KMuJ/bz687U0svelrOc8ae3Uu+a1JtOGVivH85Wv8xtPPcUbyf2myx9bWJdaGGQ+++V6Obaywt7/Lhx45zS987jnOFU5WqI/JsZZy4N205BbdPn3rzTfx5977Vv6zu2/iFtm6fD6RI4aea+honNlkl9frO/jve/0x7lmCu1dX2Dq7yS/97OfY3HbU4ue8vsaJEzP+0O87we3Hz9K1x0k4p8luC1OhFBpNT6uo/tE6oHkG0JiCQuJrfIuPTtRp/nGtfaQR0htvKVPdDGxeGbOzKX3fqyl1tVAWKeM9Jydv+sywy4u6lZyo3USfyHJ9bgi9FR1GVrm063jq8jYPPfscH/r0x/m5X/lpfuYXfkqHn88R9L397tXjvO/u+3n77a/nzmMn6fuMugnMDa7poPbI1Sv8xrkLnA450+ERfG+JVPasCUZvMCSJOu8yoryLJRqBJEj8wwJN1BEH0Yw750yydwAzzCI4oIswpjhEAu1bCdcpeg7joOrEZyH0MfQyzGK5l+Nt6DWS2vSDV8yOOIi+gmiuBKVEaDoYTWvgE2WkunLvux4nlk/yhpvv5a7jd3N0eIJRss7A1uixQjcs0RPyZknfNAfI8hLKHk3ZpSpzKi1mOXeU4nopuZmPK+Yy9u1fjpiVcuYF83mhb8MzXUPNmes6fq4TfaSFwrV29pU0o9TputAJrqVKL+WUW9RT5jq5z1uqcJuudkQLOe1Cee0GQbTSZqFSWqwX88qmoA6ljGkpHkRzUSvc0KjP2G8tIYnhoNxGCh0BkZMRHDwx/Go4EP/Aq4wnSKhOn77Ak0+8QJBDdZbhk0QOPRNyoSsHL9rtkGaBt7zlHu7RTtzr5Nl2p3acSyVjHi8n473DKy9JTeUhzQNpVuGyPVx6FfRtfV6/xHj2Eo8/9XG+5x/9bf7RP/l7+h7/G1TlVbWzh7dNvLtKYteEHcUnOCp11whxxuixA6CyjtFwKKdeUcymzIUirp9OHOP9ip3dgp29SgZK0Pruj0v29qbCPjN9Uyt12i6rivl8pviEqtCJQGvaFFMKGaRyuiO52ZeDnpNWJU5rEMyxduQE/eUjzKVpjfgYnbEKaryFysxImNP+Z3BaHy/LnVhC4lKSJCf1gpQ4zSLNSOS80ywjzYVIs1jO46S/aZaR+ERzF0/l6JMkbdOdc2CG9w4n3EgN/VGeUxmF2nwUNzNe8YSDWKSHwIjBxesg/ysise0vhddqpO3ptTIO0mJ+xEH0t0pi1cMhHdQNSgvxdRCPxMw0a6lGjBxASbB4iSj/IBwwpTuC4lpWWmgpaqVHREmtQekmKND+VCfEgEnnDsKNKslxm2QHHVCsyTiEU9g1WmfZOZMDM9V9GYqoqcCCKnjDL7YvbTHP2HmOveGNJCduYy8ZMNOpdk+n74hHT5/RBncs+xRoJPfH5MAekHO+aTSk0Cb3Nz/2aT78mU+z7QKV8mpXkckmHQnG17/+bv7Hb/m9/KE3v4VTEvC+7FQmO6jZgOTNZx6vk2eqUY0M7lwb8sab+pg+bX3i1z7Dmecva+SJNt9jjh9L+SN/+F3cfktGalfwyEawDYyFGVglNIA4qrYQz8HaP8gqtGFzoJQIaykHj5GlGb1uT5tsz75sQMRsGrQnT3SISKnnHa5cGHP+hR2WxOc3rR3hXSdP8eDxm3jg2CnuOnKcY4MRK1lO/Dt11Uwbgq19rm3u8phO3b/20Cf50Mc+ytMvPkuaem67+Wbuu/seThw7Qaqr9cIl7GgKz17e4vPnLnGtCBRpl9rlJN0+Wa8H3oP4Zmbod4DQziGIU+00ZQfcQQ6H1MyAiMXbFI6gfax9v/L1yrS2C7XhDmBmxLA3hzrDO1HBzDATMBC9DuJjcYivQJsaGz+AarXtOQWcSrZQnsd0ejNSnb4yXbH3dBW07Ias+CGnRic43hcGpzjWO8lGdoJ1Yc1rt1Stk82WyWcr5OUyvhhgcuxOoOwSig7VLKWcOgphPkUnNLToQYCpvqVOooPQiW1W1TrdV+zpu+pYp7q5HHklYYt/Wa6Qk53rVD0PBXMJv97EcMENf5R3GJvrOr/QCW7ezJjLmUcUomUsI1qJ1qpbSWFqoaJqnXx05hGlnE4l59KIR5GHYo+I+Cte6demRkqbIWZy8EhwTd98nRT8mSdf4PKlTRo5JbSO5jzeJ/hESAN515N1HJ2e44G33Ut/kJPoxJj4Donv46wDZEKqXjIcopYAHqf2kjQhzRrSvGiRpHMm0yv82oc/yKOPfopPf+ojfP+/+i7+2T//W3z2M79AWTwH4RmwJ3C8pE8om2RughcfTPMlHrt5+dFQWB/1tNstZYi2Kfa3melEPtHmbF/OfF90Igc+njZMJzUz0VJKVddBtyziblEwm4n/QqGTeC1UszG1TuRBV+dOm61E65CFilTr6+ScY+95p8Pa+pqUOFU0wZnhfSUe7EOzQ2qT1qFnssK5d3iL/FA551UnI8867WapI6XPZCzSNFV6SiLljlfuQ21Q1tfWWF5aYrQ0Ynl5mSWFh7qW6+t6ri9D0O/2WmMVw13Fo+Hq6tthr9elK/QU7mojlqfqT8i0MfhiiP3HvCQaYq19EseTpO2Y2jzF40ZigQSvMtehMYcDaRMbxAO+7GNmB2UO6UG0JYdpkUa0iV/xK9aIiBUi9eorUrthZBbXw3lM9gocCuAUNgFnihuLP7RPCNIkM81ygVrhSvVrlY+nzErtleakoRFGpfxaLTSCaoLiegGOEHXtwJFbnWFVDmWOE5qp6uo2KeiQ4XQadbXHk6qWw+RMwTh82nZjRIHIfxM15dfqa0KDXxtx27u/ht3+ErtJn12dDuP/fOjJi1cZl4FGsj/Q58YHb7uZN910gsm1TX71136DTz/1PHO1UVmt1ue4epdbljr8V+/6Wv4fD76bN8nJbWjNNWrlx5/pJb6IRH44yUrqUlkFx6o+G922PuSJhz/Pxz/yGabjAmSzEtvj695zB29647L05KpGvSve7kHYVVuiTBSeL+BKMNXTmBA3GnEjiNehjXPwBNGgdkw0/gwzI8pung4J8d+eGDfMxjo1TwLlxMtW5JTbDUMVf9epm/imO+7k99x2O98kfPOdd/FN97+Rb37TG3n/3XfxwPEj3DEYsqLRpkVFT5vxmW7qLmxf4XPPPqZPEo/w4tlzuCTjqDYDJ2+7k/7KBk3S00Yq5fSVTZ46f4ndxlF2hqRLQ+hkkKWE1BGizGEaCZiJxp+oaa7eJVzPVjoR6DEz9FOmtYhhs5j2WhBzjPZx3skA5TJAHboyItF4DPQtcHBoWGRM+v0BA6Efw0JP6Pf6HGIgAzWQMRoNR4xGXwQyXDFvSfmHWFa4xWCJ1cFyi43+Cke6Qm+V24/cwt03vY633vU2Hrz7XbzrjV/Lu+57L+9+4/t5x93v5e5jD3CidydLHGfQrNNplkjLAb4aSIF6UqauBDvXqSzXSV1Ofe6Zz4yZrqXmMvxTfWOa6FvqpChZOPOCnemYi5tXuLq7yX4xYSbnO61ntNB1a0sVn4ep8mbMmTGT845o05QuN0Jpc2pfUrviAApLcCvVKNVme7pvphQqX6mNUumVUKNycjCVUFNRa3fc6HqmkRK3uCEMQWt4AGsUNp3EE10zlTz7zIskvkdHa2py4piTYze112Aal5dDDxrPsZvWuPf+14HGGftJ0i5e9aIz966DdxkuCp2Q+FTxBCeZ8d7jRZ28rhcSOYHnn3+ehx9+hCDBrooZl8+/wCcf+iWee+7X5WyfkK4/SV1/nro4zYWXPse1y89pjcZ0UrXlND4Zg9A0IAPrNc+VXspxGa5qvMv+tUtsX9tm89q+dtB7bG6N2da38u3tKTv6br63O2Vf380n0eHrW/pkMpaTHzPXDq7RFXpdjHVa0cmgmJLUpfothDlem7NEPE9dwMRB5zyrK2sMJcuhCeKhYzTMMTfFuX0S0dzVZCqfmCNLMhKf4BR2mkPkQypnmcR0GT/nPc57lleWufNOfWu8737eqJPVPfe8gbvvvpu7Xvc67rjjDm6Tobntttu49ZZbhVu4RaeBUzpN3HTiBMeOH+PosWMcOXqUo0eOsLEhrG9wRN/u48ZgdXWVlZWV64jxiJh2uFlYhFeIm4ilpdEr9HQg3W0hnY96H9FuLBTvanPjNT8Td5yZ5qmQqNlrU9on5rWB13g5pdkNUPAr/JkZsTbXnwZnAedMcHiNM5OTyfMukf+muHmPKR+nmqZ+IxREtJGcNVpjsFaTGiA6zEYyUAuV6laR4qWJcubmqFX2EI3CjepEBPMS21Sym2FN2iJUGfUsZbpVsXV+n8tnrnLt3DXJ8phajifMVbkUGo1LjbQbizgejSuGmziqoHzF1TCxWC1dGSfQuf0Olu++n71sxCxb4pIc2nnJfaHitTaud990jDecPEa5v8PP/PzP8Wuf/SxnpZNp2iHR56JV6exbbzvFf/kNX8fXx3/pbTgk1wYg00zzNMFH3olHJt41BwjiYZT1TDcLXenn7RsjbFq3/6laWUM9n3H7qWXe886byZOLOK5gITrxiOjII5Ueyt4Fm4ETA2yK2AjxZY7oyCO0rGhXLttdiMgS6rBVFrKO6mgumz3X7Wqe9Wkqz2S/ZGd7wubVfab69Dbb8SRFzn23HONtupm4Z9TjJs3rlsS4NYHbUuNupb3l6Brvf/0d/F59hnjP7Tfzxo1Vhjq0JbL7PpQ0Cm/L9jx77iU+//xzPHP+vGy9o7O8Tip/VSZdJrKJZ2SXzu/sax3E28EAp4126Y3GOxpn7dQQL1uguOAkV8578eggw8wwWwA9Jhz+DP05yDNbhKNALBBLBZUIrSHqdrtyzD162vX35agXJ4EeMT067k4nJyp1jF9Hp7NIE+3oBJIL8QSQpRmviSTTAmdkmnwLGbxM6Kh8N0L5PaErYesmHXpC33fpJ10G6YClZImVZI2N7Cgb3ePcunQXb3/du/na+9+n0/utdOqRzqRDMoYy0H1cGEiQ+tB0CXWHWrvjap7KqTudzk1X7A3zohGthFIoiFftvaqsYQAAEABJREFUcxn6sikpJNizasq0HDOr5BhaSFgiVdpEiHlTOYlIZ9VEJ3uVrSfM6rHqTyibCYVQyWlX0WkLtU6i6o1S4cP8SMswoxLqKOBOKilHi5US7oJaWh/RqG4QGgkaVhOQJRCFGojWQKHKdCLf5uqVXYbaJA1HSwx0zdbpdkmyFCQLceVxjWoU3Krd+/GTG23fwZBBkrSTYi5TUQmbHUDCZ2Y4t4BFbTMHKgs9trcrPvShh7hyeS4eJ1TaKHn1sLGace89K6wsTcmza3Q7WxTTC/z8z/4o/+gffSc/8G++n5/7qZ/k2ac+jxULR+vF+1SfKJZcxa1rAwY6Qc8uX2bn0jW2r26xu7XL/u6Y/XitruvDPWE8nuh0EDGlkKKXZUVZaixqs5zvazxjqtke1XzcGh1latPXEE/YqebiXUD6h5eCrSyvMhqusDQacPzYBidObOC0Fl7Xg6nKpTIK3jnpTqo6DqdwC9VtaeKVZmpLeUqLjvRuXWPGvzQXHWWWZeJFRqsnWpM2rqv4PMvJI43IEuUnOoFkpInCSUrqE7W5aLvtR/3G8aap8m5AovIxPdLDvGiEY1qsp4XVz64jprXQWJ1X+4J3Xn0ldKJ+S/+9d5KN0IKv5glfTSXJo90ANRGwdgxKFo9BIqm1AafxOfG9qmstbY0IYJg5EYFFO43WOrThQJR3BSE2IgSM2FiQjDfOUZtfAIf8n4y7EX1tQ2hpLSfbhlUv6EqdkGFCkDMPIYemI1lzlFMPRUqYOHYv7nPh2Qu89PRLzLdnpFWqq26tqzy1xcbVZogAavVTa7xxzGpYowjEMZca21TrcsuDb4eNY8y7S2yVxo4cXioe3Hp0gzfeeitVWfAzH/wAn3n2Wc6Px+zJAYdxyVpIePDUbfzhr/1aXnfsCF63kGU5Ie1m1KqPS0iSDO89TnxxiC2aowmJeZ1hE3QWYLXf4WZtLturajnafu5565tu4+Rxh9XnSWxPw56r1lwtyHnLvgWhZqq5LRCcbJgOLCqgdYWgQNA44wa80Oag0Gl5rk9r81nNTHS8P2W8P6HVd23c69qzo83S5tUZ164WXDy3z6XzO2yevcpx2bw1H8iLMYOkpivbmtUT3eZuk0+26E+3GY63WJ3t8tYjK/zu19/ON937Ot556jinejkDa/CyYaVu7rYnEy5tb/PS5Stsy96k/RG+P8R0XV+kGWd0+7EpfjsdehvpdO1Mcwkg/plZS2NYDCUobuKtOYdzilwHho84SDMzzAQnRGroaVooqjyI3XhFchmVvibcEc2SlMR5nHIjV2M1s/imfQJBOdYiJsT4jYhpXwymjAiRL/gFCW7bn6hFqB80dqSc6iz+JDhakAB58HRDh37okSkcXffJzipfd9cD3HfkLvx+rvwVLdoG3WSD1FZkrJflt0bQDGiqHqHs0kxzooLNdfVVTEzOBeazwHRaMNOuL4ijEWW8fteV1Uwnu3mLOfNyTlEVQimIlqXSFFa5Qt9eS1mR+BdvCm0KZioby09Vd1pMmenbfNnMZQgqiUglJ13KSBSUOh2W9VR0pjZnLa1tTgsKGjn2uj21q67iQTvbupmonRgX5NwboZITNPO64n6c8bhuPyPsS/DLspbQJHIUXdK0R+I3yHUNnGSO+998P91eAm6u9BSzRBCzzUDygJNEaD1i1EzhGFCcmO5rTDTUI04/N+HRz10ksTWcDFmaNHTyfd71jpt53R0dpe/gNc+UTMp2hWeePc0jTzzBL/ziL/JD/+4H+D++8y/x8M/9CFcf/ijjJz4DLz3JytbzvKGzx3uOdjku512ePUNx9TLV1g7F7j5zzW063tP6RYh/cuKFrtXjN/NCn0rK+Vwbiym1+B//gmMl/ldak6AbACfjmfmU1CBzDYdOOtOc+90hK6M1jh/f4KQc+ajfIyXRnwyvfOccSBlJRBOPFzI5vBbalecytF7O1VRmdW21PYEfkdHzzrXyb2YgmBlOUEw8g0UuMStqgdYXqYa0THqhQIzIOCo/Lg8xusiLOvRqNLrhaITD9CYaSCE2ZZgqg1m0BHzBY2o/jmUBI9qGTt7Rkru2bGyzDfyWX+r3K6wTVDTixuIx3sQxa17KxusVZ6Dh0qigkomo5RTrOqBl1jwdoVEpFQihEV8bla1pw2JGcMoTxAxaghpVW+Ckfws0jZNjVHsaQKO2GrXVtC2ZdNjUp1d7CVgHs56o7AxdQiPnWCWSP4evMjqhSyZq+4HJ+T2ee/gpLj72Im5zxrBOSHVj6GQ/gpxr0Ng0SuauphRM6amu0NMaEp2MS8lsuTLi6DvexcVOn8e3Nhk3FUHyf9+JkxxdWudDn/wkH376cS7JNikLd3WTZHKN9+oG6A8+8E6OyyFZ5vEdD2lCKVSyC5VLMM3f2neQ3KM+0RzQ1byB+FDL/s5r49ioy323rdJ3qEzFHbfkVMWzeHdJDn0PGTMBQfUq8UrzqMNUPJsiQyzIyVtJE2Tn6pl4NZEt3mU+3WSm27Xtq1O2Ltdcvdhw5ULJ9malTXzFbFppdNJHBmxdNc6eNp57rOaZR+e8dPoanarhJm1aVsXTvgTFyR6RgenwY04bF5vQLfYY7G4x2t5kWVjTbezdVHzD+hrfeMftuoI/zq1ZlyONo7s/1eVloev8fdnWMXPd5nYGAzIdlJKlAVdl1yeDnNkoY5YgFhnxj/YSmBmLxwjinZkDpZl5cZnXeKJE35Bs6I+k00z0AIfZipLlKd1eh0yO3MwOs67TKEyHkdj0jdBQuTEew4dlv1raGhA19IqRxMSI12r0cMwh0Ov2JUR3cHLjJMVepWutCWPtest9sFIKxFDrOCKJp/VmAM2QUPdoqq6Ep0s5y+Xc0xb1PJUwJpRzh3yBTnnNAWpKneQXCBQKz8uGeD0/lxOfyXnPy4oiom4ohUpGpQoNLaSg83LOXLu3hdOvlF5RS3gqOeI6KCxUYa7T/JRCgl02M2oJSVB+0Cm8EX016rpQGUHtRyMThfzcS5dpZBxMwlJJeaqmJu4uzTuSLCHNDCcpO3HiCHff8zpUTOtpBHMEiVcwwyzFpMYmN3YdMS2iTfMgrkIHrKursJTB4AhtXRcwKzh5aoX3ft2DDAc9+b2ELB1S1x1Ov3CVXW02OjpRWHCUuqLqbO7hz16gePxxth76GC99+Bc587EPMXn609y9FHjzUU+6/RL7Lz7Nztnn2Dr3onBWJ52z7F05z3jrKpPdXWZSumoyp5Yzb7TRClqHRowJQksJIKSJx3s7ABpfNFqNZKTSrAJHRsuc0Pe00dKw1ZEkSfHm8T7Dy9g51Tcf4xpXmpFlmTZLeYskSfDKi2m36oQUHbmZER8zE28ERRTU+8v/JOKvUSi8RtoXT2rb+K1Vud6YmRHnFE/pThsSM7ue9586EIfcqLtDxP5i9xoGESb70EjH4gY6ynksF5AsB1USjeUPEZNifqOElqpITIuwWNac3qbc+Is0OmmjUWolBmp/QAtlN0Kt9FrSEoEcuU/6JNkQ5/tCRyUSiZoTDGeSCZfiVd7p5O7l6AvpwOOffYyPfOijXHrpIomchq8g1YCkQqoHmh5Osut1evXS47RWmsoV3jGV812+/TbW33g329qVBunSSA56oJulz79wht98+kkuFHOKLJGd2ie3MW+95SgP3n6CJd0+Jjq8uKIm8tDETOcSfJRzUvXrcWrP4RTWOyBr4BZh85jSo39c1mn+vltP8nptuPs1ZDqUWH2NUO0gIwSUKHKAUrUKYXaAqdrZh2YHU3lrxjS6Pat1Ct7bLdndrdjbrdndrtnfbeTAHXWVgw50Fnqqm2GWI5/P1rWGrc2C7a0Z0ysNa90+a6MlfNrB6zreCZZ2qdMMF+eJo5atrmTkvexET+F+UTFoUXBUm5z7bz7Bu+65i7vWl1lPjKFsfDabUI/3aXSgS7QGw2Gf4XDASJ+MR/p8labinZPsONBbvZh4RvuEVnAVTzyuRaL8NutVL2NRWUyPgqAo7aOAqfEWaszMMDMSn5LrWs/M2mJf6mUs/rxcZhG/8f1y3pcKBZlRDVCKYQJCOECjnIjQLPLbvEbrFhGTIr0B2soRYcFAwjXoLnHXibs40j/CWm+DoR/hdbVe7nmqvYRGp3GrRlitk3pYkaCuCitYs0RQejXvy1n3aUqh6Oq0l+ra1pjEXfR+TfyLVxHxP4uaSQFmOu3Gb+1TOefWkTcVcznUmehEaeNizljfqKYSgEKKWOnKpqKRky6Y1TNm1ZT4n77N9B2+kEMuiX8KOd2CNi5HXqpc0ebPKVWmkeOPaJ176/grGZdGKLQxKMUy48L5TZ566gzbm1P29C25knHwLqHUeCPMnIS7UT8TTt12jCPHl7XBmKpuENDjhAS083ZRqS0DKUyEhRwjV94CFvpSiAHFJOepJ87TSdfp5SPJluH9nPe+983cffdJhZ3Scpo6p5h1eOn8lGnVJ82WyNV+VMub9Z3zZgn4CX2+uLnY4vj+Jdzzn+fyQ7/A/iMf4O78Mu9cmbJ6+VHqZz5OefpzlGefZHbueaorF5lvXWO+u0ep6/ZyPNV6F+hqAl210MxLrWtNlBcHGo9JiSrNpSSxmsw3dGSZcm1AkmZGvOJfX+qyLCXNdGWWeI8T38w5UC1EY9ikVz5NNI+ULM2IihyRZRl5nhMVPH67diqPHjPDqb5Jns2ML/e0RVQs9vPKsmpA+uIiYmOvzGxjZoaZteGoYzGgFRaJdUV+i7847lSblIgbqv4WgyYNiHCiTqP/LVZX8cWMDLFe0FzkyKUAkt2gNlGbsX1TXOHGkB9sw4hPsa6hP3E9zIHQBFO+oLAJoHSd6IIlastLF01omDdBaKSlQRtwQfUaOdUgmabpkfiBZGBIlgwkB1GiE8w8ZkYi/XPO4ywVckz65HxOYhmNDgXnT5/lVz/wK3z+k5+FaYnNK50CS52ERcuSINRCI2WOG9K4sTD1XTcpM7V561se4Njr3wDzhP5wjbF096OPfJ4rOj1ONYvx3jbp/hbvvPUI77vzKCPpVrhylmyyJ1mviE+itfU+0fgcJv6Yth2gNdI8rXXqXgz1mNJMeZnPyJSezudsSH/eemqDUz248NgZplcrpnu19L1WnRmaECCqW0XTYSWNjlC20mrlzyc0k03me1eYxduFa3tsXdzj8rkJVy4V7G0H5rOMpuxDM4R6qNuBEd6vgA4Raa6wNiBp6smld/GSYaMDp4ar5C7D62TdyIkH3UhWSYfG52AeqkaoCLLXvq7J5MyzshSdE/8p5+50j/5km6Ou4AF9hnzPXbdwc5aw2tSMZDPQuE2S0Is3292c9Y01VldWMPEOPXJreusXA4dQ1HuPd17lPM45HGa0wDB7GYrot4grgEIteNXjtWjR4LjY6EH9VxX5HY5K6Qj686WbjUYnoi0Yq7TFTe9X4saYM7FDZVMSjq0cE06w1F1jubvKqhz7qLdO7kdQdKgmqU5uTic4Y1PgEA8AABAASURBVL6fEYoBrlnCmmWol6AaUZdDqrJHoRP6bOyZ6TvXZEz7l8r24j9IEKFvJrvaPe6Mx+woc2e6z850zF45lZMqmUpAptr5TiS0E333mcmxzxSeR+ikXUigy1AwF0p9Gy7kQOat0y50Ki/kaOcyIPOWlipfKr9SnaKeKm0mKE/OvVY/QU69CQ1BAhOkXC+euciVi9tsb++3mEvZSglqKcUudN1WaQylNhJBinXrbSfxcmJmsb6pDYQgiOV4vVIlZK+BmJ7irI+FAWdeuEb8VpVnq/S0I+7qyvltb3sz7/maB9R+gXNxxRLRob7nz+TM9zAZP2c5nTRlJCW89dQxVnspnWqfQbPLerPHyWbC8Xqb5NIT5Nce4x1LY/7AXX3ekFxlcOVxqrOfZ37xNJNL55hcu8ZkZ5fJ3oS51qeazKimMznyGbX4X2vesi44CZeXEjp9/070mSBJGxLfkLlKZyYhlJKJuaSpJJcjb+XLTLwAM8M7p3k4hUWlmNF5p1lG9irE9PiXyKJT5z/lE76wcfktrQvXwRd7XqPuFyuKWGB6Oc3/i5b5ijLsKyr1pQq5Vp7AaT1MBYPkXwRFBYdeWuUoz1GWF5OM5YiPAlIVGiVL6pG/VzhQ6wanbJ2l6qicoXaEWgVn0p+pMKtqSlWuVFfFVS8hWEaS9Oh0V+j1lsk7AxKdBs0leO9ItNnzqVPYYy4RZKl8RzqVsrc359LZS3KKCY2ujT/70MN88Oc/wIUzL+HKGl8HTP1HhQzqtyFQa66Nwlap7Vptlp5cDu297/3dbKzdhNPtwEXp/oX4WUqO2MlRdWUr3nbqJt53xy2sV3sMyx3p2YS0mguVZmkkziLb1IOo6umNyZ60IMbATDwFzDmceZLGk4sRQ9mhu48s8fpja5x9fJNzj4tPu9GWFjSyazrKgs00Z0G2zEKkU5jvU0/2melmbrI50Q3blK0LU65emLO3E5hNHaHutyD0NJ6eWNEDbZ6c7I7R0Zhkn6S5JlviXY4uKDjaG7AiB24aW60FtqxHqm/bXgcGl+bSX682GlzQsDBqOeeZ7TNnRmGyrUIqu9svJvR0U9Avxtwy6vOOO2/jVn3a6Gi+pnlV8ymNNiXdTsZNJ0/S1bW7miSC+BiY2SvgnMdr45QIkTpvECGeYs5uKKxBugXMTC2BMjHcAiYqtA3KEHHDY2aYvRI3ZP+2gpI9CX7QQhzg5em2fbaNiwMmIdIINTe9FY+n9Fo7oahkmgIYehpBmXoTEzRmh9fCOPp5n43lDZZ7q6wNj7E6OsrqcEM4wsrwKIPOKv10lcyWsKqr3aBnppN7OckoJx2sXJICrUI5JJQDmkpOXSfJYtphrpP9bJyKeuJpfTo2CZsx1ql9vF8yHpfs7xfsyplMpmNmEoR5NWFa7LeY6c6/qCfM5PBnxYyZhGEmJSvk9Od1SRXnKVpWJUVVUMQ80ej0y6agktOvRUvRSuUqhSvVLcJUdWN+rf6nPP3MaepaHNGutFH+XI5sMpkwlyOfybFPtbmYF9qRZ3DrbccJEtxA/fLaaLH0U9y0ZibqQDv9FnERFDZScV4NNF0yv8rp5y9z6dJVCrXrE6M/rHnXe+7WN+dl1Y1rFdfMcD7jxbNX2NEVWpoMSM2TS5FWOvA6fafq6TugW2gYThuMQVKx7macYpdbq8vc3lzhHSuBP/D6Nb7+WModxTl6W48RLjyKXTkNm5epdvaYypDN9vepZ2PqYgzimZcCeho5aUFt5z6QJ4HEVaQ6b6Vy4pl4mjWl5ENIG5w5gRaJdyS6OfDSm4g0S4kOPO/kLU20KYkOPCLmOylnvJaO8UbHw2iMWyCWCO3bFDiARF9rofirfhaQEePgUYRDqAUzQoRyF6lqLAiKa+FUoAHx02QjKsnEXMZ3Kl0pcHIKsUYs+JVDXWFmX6ZCzI84LBbDB+NsgxoTsW9B8TjciOul1b7DMHsZDtOIFRc1W9Aoo5HHKA3NL5I2bPHdvtSL7M0B782cMgT0qHK7FhpCpIcjajBJiPJFg/qJqBuki4FZURGdeCP+VU3kn1fBBC/HPBissry0Qb+3REcOI/UJqeTEaVxRZuI44794GDQscJKjvNXV8y+eJ3M5GyvrHFlZ4+j6EdmWMR/65V/iF37uZ3npzAtavqD1bwiyD40cR9x01LrpI8YDlObRl0Vuf+P9fMvv/8N0RitcknMcq5+gseazglPycO+74wS35caw3tfmYYaTU3X67JeWJYlsjkn2Te2KY8THxCOLA47O8EDnG4UL9TlV3/FWcj4TX2QH60nFQO3ctr6Onzme+MQ5pte6NLKZdVkTZOtah64+aeYgu8h8TIh2cnef3Ss6eFwes3lpn51rJTMdomgGGv1AMpxpNRLRiBSaXOgTnbyjI3scaCqvMrlmnNFNctY6Q/LK0F6djhz50qlb8boyr/uZ9B9yfR4ljqtpVMeotWGaKzwVDwoaSulMoCbRximVrc0in6a7rMs+vfWWm3j/PXdya2J0dq6RaEOy3B9w5OgRtPdRbVpE1iEZMufgUPbMcJIJ5x3Oe0HUgFcgFrKY4TDRiFjCiH/QY6+AmeGc4/+6JyDNehnqWCltkuSDRhOsldZCu9FK10wmmnrNSUyfbO0wlYCW0xnis0oeNhXnFechqgYTSxh0B2S+SyftKzxiJAUb9VdEl1nqr7IyWCM6+6XeGku9dQbpKjkDCXRfMpZppyjPUvTlzHtY1cc3Q1yzJK1ZUdoyTdGjikIq519PulS6Yp5L+LSB08YApvsN+7reHu9NmU/mFHKg85monGp00lXdUJSVbn8ltPOCuOufy1AUOhXETUuLupYBEZpaJ4FSRqRsadkoLBRR6CLk8Eud2GN6rTq7e/u8+OJZ8SehqhqcbzALlFK0RsIaHXqhjcRcG4zV9QHHjq9KkKdah1JoFpASBwlxkEhGHHKa648p5ARPVRjbmzPOvXgNJ6PShDFB4zlxcsDr7j6ClzbJPmBqOeDY02bn+ecvUNcpXW28BjJ8XY3vlo0lXnfkCLlkMslzTLvq4FOwhkECa65kvdzluO1zImxy36jid98+4D+7b4MH1pU3fYl86zT5zgWSyQ7MJpTj3daRm4yHVXMpZkXWVHLcNRkVPbXblXJG5Dqld5SWa2ORKZynjk6e4J3hTTLojDRLdAJKrzvuvNOhr514rk9VSar0PGvzovNunbzmkWj3bWa84onRQ4gvh/xdGPsA4kdQeoSYKd4picNH+cpbxA4bEXcVjMYj5rYVFgXQ4DWrwJ7WfHcS+LkPPsl3fu9P80u//ig6CKpUW0P0K/i1RQ0nfpgZX/SJA3lVZtCgFggHOZG2M2xns4gtsmLLh4gph+GWxlebqIAqmdZFTStFPNA7/syUFwMRMSh4GU4zyazqwKJskJw3HHBfZUxlvJywqVw7BVFYlG3kzCpthmpthuomkc4kNE2msWcMdZ27unpUdJler9/KQHTgXt3RwhHlA43LJN9OfdQh8MzTzzDUafH1r7uHI0eOMhiO6Pb7XL12lY/++kf5gR/4N/zv/+C7+PAHf1myPCFpAvHvgYS6JsguNHI2lfSjlFOZqd1G8vgH//P/ggfe8U593ishyUg0hyX1e+/GKnf0E7LJNr6YyvnNZB8mVLN9Gt0qBqGRYzU5LhdqHEQxbEFkhhD/Ls7eeM41HVYube9x4doOF6/uik65qlP1vm4Datm61dGqrsjHPP35Szos5ZQzo5a9C+qXuLGeT0C3mYVu0XbVxtblbS5f2OLKpW12ZTebOsG7rtjVpZGdqHUDUcsXNJp/02hkIYWmQ1XkxO/q587qEDEHZ6mQkGpzlFqKzKNgNOOCanOL+c621q2SDWhI5VOsqjSukroqZR8r2WSU76g01xov6+cICgf162Q3En3y7OhGc9jMuH3U4z133MrJ3JNpPkdXlhkNhsQnrm1QIMIO5NNwtNA6meTMIm2hVDPD7CsDLMrx6if2pjSzL5KvvN/Kz75E4YOurpeIC1PJuVShIU4+KpV0hUqGTMMl6LvR+adO83P/6kf53//CX+Ov/sk/zd/+9v+Fc489o4VETA7ENiNQhVgtUvR0JNS9Tpdu1qGXCnIYAzmOpe6I65CDX9Vuen20zqqc+2p3nRVdzS/lK2Shi5UZNs8Js0zCnmOzHq4YSRGGwhJJEak2APMhbjbEpn0Y96j3O5R7eYtiN9W1r8nBC5MF5lOYTRtms4ia+VyYlRRy5tGhzwuFq4K5nG/7l+kq5UvophK4uXblpRStlCKXEq6ypTXxJB8R+bm5ucmLL5zRJ4ExldrodFLMtDKRUUIQz4uyYDrb0bXQEXqDVHycC+UCoRIHIxSXUwtyboFKgl0rP2611IhCKtT+srTLi2cucFZXhYnv4XUbMBzl3HbrcY4eXVEZaZnqo2+Qpl30pr6lvXhmjHNd8jSlJ6zrWv71J25maTggUzy/7hS1Bq0yGNFB5rrG7rkpy8keG36Lk+k13jCa8b5bj/Gum9c5EsbY9ku43fO48abWbJdyukctpps2Pb6aken0LTNALj7mMoa5ZpbFsIxiPKl30kCWO7LMcEmjcYp6I0nSdgzeJ3g56DzP6XQ7KpcRDXWWLfIT5d2IOO7oNA7B7+gT1NohwOIfQzMSHFTi3QzHnk4tn3z8DH/57/xzvuef/xi/8eln+cH/8CF+8cOfoJY8RJlABqtFbI4v/Zipky9d5MvnxiYivnzJ1yhhxCEEjdWZwzlN9rCULQJmi0AsY2YkicoosliHaG1Adho1QTxMBExhU+VFPdq4yoh/wZxYk1LKkZe1b2kdMip9rza6LC8fpSt7kmhT5yQfpvF4b3jviGETdZKLKDfOexr1tLe3x8aRDU7ecgoJFpX6kPDzzJkz/OanPsWlzavE27pzZ8/y777/X/Pv/sX3c/Wlcyx3eiQauAtQS24rOd+4iW+aRpt/IfW8+33vZWV5BV+pkA4RG70Obzh2lKHsiBQfDZygcNAGtynH1DpxylDh5GD9rCCrGpx4hfox8SFS7R/Y2p20jvzitV3Oywmf39zj/NY+F5W+KXu2OavY1mFrUqKxdXnkkbNcOl9KB8WrwlGr3SDb02hM+6qztzPhqhz51Ss77O/NqHQwCOJxI0dQi8+1aFU5bTpMzpYWtU7bhJSYNx4X7ee9y5f3abTBajTWRuMOloufCSWeSbSv+uR26ennufr4s+ydfonZtU3Nv6QRDyodsEphrtvKum7Ujta8Qa8Ir340l6qh1RECiVU6DJR0feDI8oD7Xv86ljpdjgyXSNW3a8JiA6TqJhz+TLroE0+i9XdRHrzHSU7MHO6w0JeiZoaZoIbMjEVlxRU285gZv5NPbC3itdo0DTlIOBYQr4KgiYdW4Co5yECuxbvw3Bn+44/+FN/55/4y/9sf+zb+1Xd8F0/81K/C05d58aOf5Qe+5/uYbctAE3tyYpyT4ImSqAev1KA4ZEmik3lj99iUAAAQAElEQVRGLiOca65dKVl07CNdv4zSAUvZSFhitbPCmk7oK/retdJbhNf760o7wlK6So9lOs1Q4+vj5LD9bCTnLUyXdL2yrB3eCp16TVgnrVdIimXcZCjnriv6yYB60mW+79nbrnSCnWvnWbG/WzEd18yjUx9XjPfnTCczOfiCWRQsOeGirijkwCOdSmGnVcFYVz3xG/xMjnwup1vohF41NbUw0zVyJWF7+pln2bxyDfkm5rMpW/qOPN7d00Z4X5uIKWVRLG4KqjG33nFShmWu+jNqfcOqhNrmNGGultSaHF9QHyHULNCIRtRo9QSYTEsp1EW1X1PLaQTtqoN2sEd10k5dqXHMMW3YTHcfddXluWe3mOz3wXqCUnUvdaQ35I71Y6QS7iwKvL5pJUmG1xqahD4aU4mOymtt5YBTJnTDFoP6EivVRW6db3Fvp+a+1YQjbJPtnaMzu0Za7uHEs0b88+JXoq16RkEuhey6mlTxNBRy8HMiTazE66SeJOpHNwomJpp2iV6yk+eSpTzX6TwjjeHoyBV3cbxZSpopXRsRr/GaGWYLRJ1Dj9kiruDv0C+onQWCVksRrU18QyH5AWOqPh9+8irf9b0/w1/9ez/M85cajt/1IBu3PYAb3cJHHn6afX1+aVsJ7XuxrDHIF3/Mvvhc2qr2xevGnLiWsVxEjP92YLJtsX6kJvkxW3QeNJ/o4GIe6rCJtkaRhRxHjqn3tqyh1VZOrBcRWWDSCyed8FTiY2WpaMb+tGYq51LKmTTkhDpjNNpgqMNAng3kkzvknVy3NxlmhvNejakvdQWmn0OqwFyn17gRX12Xzeh0yPo95hrF0y+e4SMff4iL29eY+0AhmQ2yA7tXr/HRX/4gP/GDP8TnPvFJvE6VXidV5Hyik4lza5pGPrphLH1dWlvjW3/v7+OoHHrXwS2ry9w1GtHdH8s+zXVQqZCQIAOE6YbOZlsw3tb1+BTd/WP6TFVPJ7JFgsa6LXt79qWLXLi6xdkrW3LoM3TBxkQ2d571aAZLVLpmnrhU/ZvmkknLBly8UvPZz8k26IBTzTPKWWjnvit7tLM15crlXS5d3GZvr6DRCdysAyFvw43sSKO0pkkJ2jjFvEY0olTepSu7+pz4EpevaD5uCZ8PwEcHHiidp9SaTWtjv2qYFiXz/Ql75y+x+eI5zpx5QQeQM1y+eJFNOfbd3V31Wct+VUQ+RqD1i/IUb0nnspmNbKzJDqaiqexiGuZ0k5ojSwPeeMfdohqD+nK1pEnr7WJ9AT0SRWLce0906N55TH+U1f5c+/5tvRpuaI9XPxqPxEu8VUYMi3zJnyk3llsgSBnCK+pLn9CMiDSWQS/ZSeJEJueu8Ymf+yDf9Rf+Ct/xJ7+df/JX/g6P/8ePsL4beGBwnLf2j3NL6HFzd5mzTzzL/vYOdV23ffDqR+3GJDOHCakY15FjyCwhcwm5EE/s/bxHT4LYjVfxOrUPewNGvRFL2mEPdSW/1N9gNDjK8vAIS4NjLPWPKf+oNgirZLaMawZU04z5OGnRFB1dxw8k3kNcGEDdpym7VGVOWZngpBzWCu6+hDcK8ETf2KfTgpl2wxPRyXjCWDvbsRRoVs6Zy4HPy5lO6Sqjk2V06BM5+4mueqblmIhJPWEup1RJYsbTuZzlaZx5iqJgqquz8WSf3d1t6eiOEOkeY10/94cpx0+sUVUTjW1fGFPVU/FV0DVS1UwX8VBQS3CDaJBJCxJoRBeAHV2tPa0blNmk0lxBG29SHzhxfF00rkShpa40poytzSkvvHCNedED68rJGyZjta6ryaPDkfhWY61QGMgxmjZiEaqs8gtZrL1Re0fjAuYqrcWU1WKL5WqbVcacGEKn3oHpVSh28Bq3apBICRONPdFmINH4D5EqnFpJRCJHnmUOnwS1HXAOksR0+k5EF8g0ro4McC5H7qWc8RSeKu0QMW6m8YPmYmrDER0Lv4OPRSXCxFejUVdtVO1HKp+l/ozPPXOVf/TPfoW/8Xd/gF/5jRdZO/5OTt35IK57RAauQ5Us88K5Lbb3dkmcJ1ijFli0KllSs7z6ie0f4tV5MR70iogtxXKKvsbPMLPXSP8qkmIzcZGE2C/ta9HOwvqgvgSH5LoUX2pFaIu141M9nBHDLR+BRnPXjziH2gK1xhrEn0p0XyfKedmonVTGP6UvO7GycgxzOankodNxUWzxkhmndqMsR0CQo630RifFGaVkvjfos7SyQqKNoOUZl3e2+MQjn+b89iXmSYn2DBqD6pUVq0tLvO89X8ttJ07xiY9+jN/81Y+yf2UTDZb20YAbLXwceyG9iHjwwbfxB771D7Cia/uNXpeenEy3Cng5fURtXoFOo2G+R9DVtxUTwnSHMN6h2N9mf+sauzoIbF+TjFzblu5GJ15q/I5CDra0nMp3KGRbZxEuY5bklD4huISaDGOJp5+8zNnnr6GmZS+DvoXPiDbjik7jl7U5mM5r8TPDvOyB2gzaJDVy2kEbplB7EEVWFX3mSJIutfq+fHmHl3S1PtZhKE2XyfKR0CeTXnqtQ+3S1pnPGk1RC3ttNmNbt3M74zE72rxeG+9zeesKV65d5trVK+zs7mijNhFbGt261GKrZAKHJQk+y3CirX5YjdfMUumKE3WyHb08Jf677Z6A0xqYZNBFudTqiQGYGaYEJ7vlE4dzHu8jFPZOYYczU6GvECqsRkML51CDEdbKwatfQQmvBSV/0V9sKRos02TEbf0CpQRM6iMGBU1Ta6LasV2rxSjdwzTbUx77tU/wf/717+TP/PH/gb/z576DR37ywxy7VPGe9CbeOTjFHW7ESpW0/5BCIgH02vnE/8QILVAjDYzCS9u5JqX2aSOGE/XiTaLJeufIkpRcixJP6W04yeho0TtZTiZDnCQpnaxLVw6+qyvfgb65D7pDOe8lhv11YY1Bb5XhcIUl7cRHo6P0ehvknVXM9SjLhMnEs7/ndfrNoBnJUa3hwlGoIjagPKprrxP4+jihHFLNEqb7gWLqKOe+xWwadGotdEU+FWZMdWqfzWrpnJy5HPVsXjLXqWsmRz/Wd+D9MGHSjNmXEy7Fk8uXppx+Zo9KNwN1WYsPAVO6xRVoZMiiU2aHhm2OHV3m2E0ptb9EZbsSzYJazq4OldasoNIGoVH5ppnQNDNq9dcItXb+tRxkpdN3XQcunr+mXe4FbRzm2iTsa6wT8TphfWUJb+pTmxBTj7UU89pV4+KlCZbOybqpxidBVj/DQU4+6uJcADPaxycq18WSHBRWjspDorlEeK2/a1RfGRnXyMJVen6Hpc6MkxueIysVo+GYYWeH4+yw4vYYJVNGfsbIRUxYdpsMbIeUKYlO4nmu9jQGM3Dm8T4lTTOSJBGNYUFydOjMM4XzPG/zYpkIJ3k7hJm1UwnSBTPD7JVoM294qWvJzA0JrxG04JRqghNXkZ7VzLQmE92qzJX6jE7f//wnP8///Ld/lJ/8lcfJ1m7n1OvfQG91wJ5VFKnHZx2C5KIuHVOdmoLqOYxoiPQGjVPZvBqxHK/xxPRG6ZGKvObPlGpmsWmF9FNY79/yL/YRNNBaPMXQOhmxKVNLEaGJJRQJGpGQ6ubELOYI3qEKKm+CwkoPLoYFTA6/FpDsC5Jt/VArVMor1eSsKin0SczT0zqt0M1OEOoBiFGhqVRCQY3LCJJlh4KqqX6aRuUC48mU+H/yS7KcQX8guZILcJ6xHM3nn3tKV9YXoRcoXYHzXrYpZ220xjd+3Tfy/ne/rw2fPHaS5556mp/+iZ/koV/6VcrtMY0cfqX+C+lvo0PO3Bq2k8A7vvF9vPfr3kdH9mwaHBPXkS4PcFUKZYOvKp3yS5JihptPQNfsQZv/2c413SRucvnqJi9eusJL6uPc1LgqhoyTDmXSp7YelR8w90Nm6YixG7DvRkrLQWN3lpCEoca3whOfnrN1do3Z9gablyudxrd0ot7TwSbgVadpBprDKnW1SqNDEOQYGZjGiRcvOqS6+WiqAfK/nD87ppDsJumAtJOQ5pnQJZPt7utA1vNd9uUv9jSOCa69Ldgt0eEn6DKiWmwotBY7uqnY3t9nXzeY8f/F0WjMUy3j3BwmnlU+o9BIKhdoZY6aRnGn9Ea2J2hsa+sbdLpdXKwjuZT6a9z6KeAStWOgYgQRFcLMiLSFwkFwMe+3h9h8xBe2cpgaacQXlng5xQ6CkUY9igKsGWMScCLUQFQwE3ODFOHSU8/z4R/+Kf7a//Bn+Nt/6n/h1/7dT9E5v8+bl07ypuEJbmHImq5XsgZdW4P4A4SWWlAvQVH9vFdY9Iv9vPfil+EiU4VoaPNofIVohLMklbIskPoEb45I8zSjk3fo6zvIQAs67AwY6lv7UM693+nTy/t0Y1p/mRV9b99YPcraylGFj7A02CBPBnLQRhUd9MzTFDnUPTxLeAl3wojUVshsTVhRfod6HpG34WqaUEycBM6ibiHdksFtmO1XFDrJz3UCns8aOc2C+DfTZ8WceVFTFoHz569xXjvWPX2PmuhaaR7zZCgK0Vkxlf4WBF0vm6+5/c5T9OLfLLMCrCJQ0YRSTjuiVjjGKxmkiFL5pdJK0aJFXVfItvHM0y9qEzOXEkKlfrK0YWmYMOh5Jcy1brUgfpTGk0+9yIWLWxp3Iec/Jf7nYlRT1pa76qdQuQYQ4tKaXnFdfI5zidIVV88x2ellpripD3PUzgjWIJ1mbZhz68lV7rp9Q3SZExtd1oeOga7hl3rQy2q6aUUvrUkTSKSoqo1TG/rhJFdRZrxPJR8dUm32sgOZiY49hmPaIQ7jkSZJ0pY/zIvUTK23SsHvyBMsaK51i1pzlu2hchk704yf//Bj/KW/+b382x/7ZXz/CHe84S0M147htFGNhqrBCMJiIOKfwrXQtAkxJyJGYl6kX4igpAiR6782HqsIrYpGej13EWjLiA+NjETc3GjBFxlfxTu2JS6goYPWC3OaF3pijsjBL4SGWs6taSrMEEyAIL4F8RHjlY/i18evcORLrYohQm3NdMLb2dmRI/eyD0OskQAFJ92rmc/nzHVyL4S5Nt6VrqgaHT5QvqrK+RTsj/dotKnudHKNIVBUhXRyzjMvPcOjTz9CKdeRSYi7aZdEtnNZn/2+4X3fyFvf/HYK6XiDY2885fGnnuRnf+5n+af/5/fx7//tD3PtpQukRUOngqwMSImpacgHPb7p9/8h7rr/Qa5ZxjVS9nRFrYtA6WpNezBSJEzmNLIX1f6MydYe42v7bOqq/dLePhf3JlxW/nYpSen0cAJJThMdmqXUSSb5S5lorqUYGmR3g3fgPATxp+nw0ukxD3/iDBfOBc6/1LB5xWQfu6R+WWKgDbvlNCFtEeTIF0gJGm9sQ6xke2ss27HJlSt7+KRHmg+FvqB28gWyzoC8t0TaHzHVWKYay8ynzF0uZBSihWxJaYl4nTLHMwvGnnhbKn20caydV6INwaZ4sSd/NdN61RZklcRXdT4q5QAAEABJREFU07y0Pq7TpzNaobe0Jh6PcN5jicM0b3+ARMaltSmSTzNTGeU7J6qwMyyGI1Te8Vt8zNSAoDnSgvhogJG8Bm7MuTH86qIxTzqqRTFlCUpIcdrtNeQVZLPA7pnL/PpP/hL/8C/+Tf7af/vt/Lu/9T1cffgp7nBLPLB2K/d0j7Cuk2pfm8Ne6XXKSvDmwZyGKoj5HMTVvGS1xswwLYRWnPaJYQVMUA2NwLDILAwHgmFmJD6REAlpSp4s0M1yOkKuBY3f1zuW0HEpPQntQKeYgYRlpAUcdYeM9H13STvAZQnMUn+Zpd4qa7qKX9dpfX1Jjn10hNXBOj0/op8O1U4fXw5hlmO6XrZ5H+ZD+c8RSVih4zcksqu4eknKNQDRUAxoZl35OQncvtM1vjAxpuMgNMwnNaWumKo5zOTY4xX3/l7JmRcucPXqHoWu7CvtvKuioNKuvZbXrauKUlpRFKVYFrjp1BGm810qnb5rnbiriHpO2aKgjSut0Sm8bsvMpGzTFrG8bLLGUnPu7DXKwom3nrKc4N2ctRVPnpc6jUwxnUriCX57Z8YLp8+zu1Owq88MM+2I53tbpDpVrvRTKCa6nZirTiXUNHUQoME03gVQWKuod+zPEQwZxEBBTk1CnqYsq61bji1xz13HufuOY9x8dMDGcsLKwLR2DcNOSSeZkWicEoe2DaeARAXnPb5FIprgnCeTXLyMjOigEzltr3KROlU8pDEccRiPZcw0SH5rjwU4BK96lKVtV6CUk5g3CeMy5WMPP8Nf+Vvfz9//xz/CWBvGW9/wVlaO3UwhY1oEr/JJyx8I4l1Qi0HtN4o2VPruqoQ23SJDhS82YmURocKxypdEeI3cIEMRCDSSidfKf40q15PimFqooglqhsVYFFFCZHNz0H7sJ1ZUVH3Vsk0BlYpJLY3hECcRGwhigwq2dWIj1+HAHMGMeAsQZXgaT3Nb23R1G+PkbE1rEMekDrQxDbqVK5np1nGm411VBPUNlZzcXFfaOzv7JD5lOBogZSdYifwg56+8yMc/+5vM9LmsqkskYfR14h0mSzx474O8803vIJcjbnQSHM8LPvm5z/Lk88/rWlibc+nyI5/8NI9+9CFe+vRj+Gt7LDUe7VcxrWspnR9t3MQbvvYbqY+e4oKc5lblmNZIb2pK1Y//+lmleRX7U8a7Y7Z2plzR9+wL0tfL05L4fwKb+oy59CAI8RNXKQdVRciBqTmm0uFC/KxT8Uo2s/EdOcVD9CibES+dr3niiT0uXegyHa+r9BG8WwN64lNGpTGFyE+N0QTvVG8Ge7sVZ1/c4vRzV7h4YZNS9ixNc9mXntAny/sk2vykWbcNpz3xVzy25SWm0tOpbmZmsgtz2fqZMBfTC42x8BmlUPicQpvh3XnDc2cvYfmQoyfvwGtjUASjkQxIU7ReELTmpB2arKdNTJf+6jES+QSpmPINnGk+hvOe+JiZkhzRJph3mNJbOI+ZB1Oa4PgqH2PxR+SrbOELqzVSiJiqcWGauXQLJNQvfPZxfvC7/yn/6x//Nr77z/0VPvcfPsiRqef+lVPct3qKU27IygQ6ck7dykjFrFg3jjBogEacpmLBQPGAGEqQctV6KxaTlbb4GaZyemMGTi8nQxupYYu4BhjjLZTmcaRiauYSuklKT8La1WJ3xOxcZTsxPc3oCdGhDyU4QwnNqDNkubvEan+ZUT6in/QZZUssZcus9NZYHW6wNlpf0MFRlvKjdN0qWTMkEawaUk26FOOcetbDqhFJWG1h5RJJs4prlqXzA6gk7KUESKiLhEJX8TPxq5yZTvJeO1x09RekIBWXzm+2RsVw7R+DlicEB5pvaFRWDn20POTEqXUZ+BlFOda3+bGUW8YhXtcLrSOXU4+0lEOvdKUeUSqvrPYoi5na9bx45hLPPXOOqjCllRTFWHSHNTlP5yZU1Vh5c42vJv5PXy5d2mYSbxa0ESn0/SrMxyz3UvqpEcPz2YzZdKZ6tRQ8CI2wCJtmhJ5aRqqOtwIyVEVR6YqylEMLcliOTp4ySB1LHcR7E5zWwbO25FkfJawNvDZfJocO3RzyPGvR7Xbo6qosldInPqHTydv0PI+0o3DepsX0iCyL9fLWscc6Piqp5M3MMHsl+CoeU50IkS/4BZRjKUXteOLJi3z39/wQf+8f/ADPnJ1y693vYvnYHZhukioZqiCZbiTf9QFiY+J0y0m1IuPUUDeNdCnmRMRU0SD8p/ip+ah7ZhZn8RX3YCppcUxCG45xIf7auF5Bs2gdssrE9Ah1Q5umiIrIeChTP8QB0whaBHFEitHWVzlipQindNG6aiTTFVVZt5vNsTah3vn2FB6i4RP/Gm08Y/5cXnJ2HRXTWcVsUrC7M2amDXZsO009XkbSu4ainPCpz3ySq3tXqNMGcw6rPR2dZu+5+W7e98734esEk4Pe0Un5E5/7DI+ffo7SNHLZqqMra3z9O9/DqaUNtp49y2Mf+QTnH3uOsDfDyka60zBpHI0OGSff8TWMh6tsVkaBk75AFW8tpEN1UTCeTriys8vZ7X1e2ptzQbeAO6pb5rI/OsDYYKSTrDETn9WETuNqQzwqNJa50qyb4ToRPdHhAnmkI1y+QR3WOHfeuHypy97ukvi5TFMPsdAT1zNS38E52TnNfzZt2NqacPbsNi++sKlv7DWh6ZMmQ/JOX+UTlVVfLscnHSHHvMJytKnyk+VVcl1/u5VVpnmHcZIwlc7OFa66fYIcftIfksZTfG+Ey/rEDci4DBSa85XNXSY6lUf+mNYk6nuaaYx5hssHQl91R3TEz0Y+otH8QwsN7YafM4fzHqc2vI9jVlhxc17j9SgDzOEw+PJQIXsZQRUWQI/S9Y6/oNchFGx/L+e2UeKAaw040gVQDC0GcjwKV4Fyf87muct86Ed/hr/3P38H3/Hf/Wn+wz/8ZzjtrO5bOsEbl45xtM4YaLG6+h7cFc2LgG/HBbJPiJc0reYiukBUSG2e2/7a3XeMtGXiqDl4FDbUkqA5twyMjBK8c3i3gFOeqZQXYvg6xNJUjM7TjK52fh3RXAuQu5ROdPBJSk8YZF36EpquhKgnLGkHF0/pw+6AgdBTfCABGcigjuTwh91llnVSX+lvMJSjH3bXGeardPyKFG5AKYc+3UuY7DqKSSZnLMEqBlANxduBRtVfIPSxpktTZZQzr9M5LYp5LcNSMtdp4OqlLSkJi0fzRHOUrdLbSxkcpvk0VrNxYpm1IyP29jeZzScUuh4vyhmFjvpVVVBdpwV1jOvEsEifUcqxlzJw8b/vPP38RS5d2qUs0RgK9aGAVH55WTzzqlvsK30mQ1bqBH+F+J+hRKM2lWGLzjxT26tSEi8nHqZjau2669iYjKTTGjsZWVkkUDgqi5IptBmZzefMdKqYFRVzlR+L4tWnlLXXSenlRj8LDDNjrZ+zOuiw3M+0rkaeGGmCIKo6qdY2EbyUcuHIO2QylL1en26v14bTTErsPc4LUY5kHJz3JGrIeYcpzZwhRtPGzfDe45TOwRNl+CD4RYlpngs0aqpBC94iqL1GKWUwbbyMp8/s8P/93h/nO/7m9/GxT59n4+SDnLzrzSSSr4IUqRSVeNdIY1SFQ9A+ATUnBLFVJdRnm3zjazEVRF4TtKlaFhYQ+YJfrBuUGvsSOfjFVDBbUA4e45V/DpJbYu37tV6xdTCzFl/IXwOMIJg5BZ3mS/tEHiujDbevyKAYULmg9ojAJHqBxcaxpIw6Iqc3l+yWRUN08nVdS99qybfkcVZI1iuhIZ7Ep3IG0ZHv70/kvPbVVoNT+1HGQ1ybUHH6zPOcPX+Wkppa9iygccp5DzpL/P5v+H3ctH4TXTmn3b09HnvuST733BM6TTYkec7K2hG+9Xd/K2+/920sZUNWe3KOuvF67pEneerTn6fRYSrRJt6EmRQn3zjCrQ++k520y07ZUMjYSv2Y62ZvX5uOKzqVnxPObI85r7QdjWNOTpV0Mdk002lUAk+Ic/AJdeIpnVHEcXtHqjFlso2ZnH+a9xUXNPYY9mkf3BCzNeAodb1GUQwp5gNq2bm6GukThOfqlakc+BYvvHCJZ587L4deU8uJJ+kySbaiNpfxiWyj76m9LqYNgPmcJO+SqK9E40y18chGsq9rRxndfCu9m07SLC8zTjMmSUqZd6jl0F13SNZfojtYpiua64DWUf3pvOCFF8+wN95jPp9JwBvZgIy80yUVvOaWaDOQa6NAr6tTvYknmpaZ5qf1ixSLCSD9N+cx2YJIXQybw4lvZmBmLWIUBb8QKoAQhXIBp84WiOnYQTgYoM71Dq+Cou3P9I7QjBTST4pfSTAqjCZG5cDjP0E4ubTDQ//xV/nHf/Xv8mf/yH/Nv/rr38mFX/8st81z3rN8K/dkq6yUjl4JuRShI2uTVuA0higcjZnGCCbBUEjpysOYu8DMBxrTCGIZpakKQX9ahVS6koiPson1iW0oYmaYMhaMM83U8Epzmr+Yh5m1cCg9QolmizQvQU2TVLvFhFQLkFlK5jLasOK5S8lFs3i16zO6WZeeFrrX7dKXoAwitOBd0b7oQIIzksCsDFaIWB5usDI8wtLgGIPeMTmZNTIbEaqeTts9nba7QofZJBVNoZLgNgPxZQkflnViH9GUA121Z1KIukX87zS3ruwSaiTYHbJuB5eqrhlOc3EaJ84xXM/52t91P/F/O1jo9F3IUc91DV/IKUbHGONVKKhlbJqmphaapqRRWhNKGcRKfXjm2ni8cPoKsm8ydFDOSznjGWYNS6MuuU4dPn6nl3Ls7cx56qkXtCvfZDKesb+/z3Rvl2Q84aQ2Rh2llft71GqDqqGazdVgien0Xcl5V3F8ct5TpUcjGq8uq6rWpqOmUHmNSgqdkWQpPss0TU+uFR/pRLNsKaNel+VBj+Ggy2DQpz9cojdcFh0wHA4ZjIb0+316/R79mN8fSMF7dHs9Ov2uaJdc/MxksPJul0w79DTLMO8XEF9dkuAP+N2mm2kcTvwwDp8g/Yk4jL+SBkWlVTL0YrDClaS8pIlvZWlZefZ8wf/x/R/k//2Xvpv/+NCzDG95Kxuv/xps+Q5KL3mwBCS7qEuzgBNMLbwCGoNEXWoSCFpbddT+ro9LdduE2MgXgWrS6qHKRtoWW1RSuyyAHo2bmBmp+uU1HrGJV+OwmIa/aCvWV6K6a+OghJgZ02KiaEwzO4goOyYFYtzprXXCq4jXnI12KCGWWMBUQtxq02u1LdMkeUeptI+1PNQKSLniCXyqK+lCcl0K+/tjxuOpMJEeNNKBIJ2oiCfpzavX2N7aksOqiP9md68r/RbPq6rgRTmMX//EQ4yrGTrca14eL7vS7fT41m/5g9x8/OZWDHbkVD7z1CN89JGPM3YliWQvky365vd/M29/49vp0KebjySjy6zo2neYL7F3cY/P/+bnmJzboStH3ZMuy3CwfOcdHP+a97KfDdidZroly9mZJJzfbmqxdIQAABAASURBVDi/Axe2a7bKwL54Vfkeli4Rkr5mnwnin0twaUbtrHViM61BpXDa6ZBI/hOfkfkOedolyzqkWU7WyUi1wU51FebzAUm2jE83MDsq/d1gZ3dNNxfCXp/NHc/mrum2rUuwFXy2gtPBx7Il0WUybVaz/hpZf13YIB+u0V1aob+yzmD1iGzbCYZrNzFcOcLg6DEyYemOu7jp/vtZu/NOTGXHzrEjH7Zvnn1LmOtbvWmOqXiSatypbEWSJ/ikwcn3mBnOZRpLH5MjD0lGd3mZZGXEOPfMEwfOt/NXSUxhM8PUD+ojKO6SHO8TnMLeJZq7a+HMoQB682UfU4lDKPhV/ywgB9LgZThzOeLOPMCVPR778Mf4t//gH/OX/+Sf4h/8+b/MJ3/451mTQNyVrXNruswR1yORtpucfipdyGtDNZlLLkqhcoshiWf4BmI/Ks4sgZ0O7OcwVXjmApWMXLwSrHXNGg2P1IZgapTYYgTtY+iPvQwUd2JshIl5ysKJqYnSvHM477BIlea9J8I5UaUlSULqExKlp0KWpG089SmZz0jbuF/kq05ino7Senmnde79Tpe+lLMnBxDDXSlzRL/bZzQYsTRcYWVpnWVd1ywP11karDHorpAnI7yU1IUBVZHLcSZyfo5ykhOKAVZJIZoVrBbKJaiG5H7EyvIR1tfXGSwt0dc3o0yC6VKNSU5p/cg6Se5YWRtx8603MZlNiCeLaJTm8VQhRxrDhbzzXCffGI50fnAiiekvp1Xs7u7x/PPxn40NaGlotC6VNgSdPGU4yJlN92TcCuazmp3tgtPPXtamw0AnBeTwnRz1IM1YHQxJZc1S1VcBGjltU178l64qjaOaTSnlxOeTCXE8ccxmplW31pHPy4poXJCR872cJBqNLEE9YebI85xM69HJuzJ6PTqdPrl24LloR0aoqzWKV+wdrVEb1nrFcK56L6PTthPLxzSfJJiMWFRGJzmJYS/5iOEIM4iUG54osxE3JH1hUHzBFUjRiFeZJZ6Jvnufvzbn+3/k1/jrf/f7+I+/9imW1m/l7vsepCu5cVmm+UfHb2rPMKmCU0gq04Zj/DqUHn+ml5l4qLJaEP3agFK/sp9ZbOHLlzX7ysp9+ZZeLvGaLaqf1kEfFGskkI0M9qv5HdM12YNSX0hkgkDriqmUoHcM4iRtUIBVVNWEy1cuMtNtUpTHeZRN6U8hxHC8NYrf1nd3d4l/WS5ItvvSvygPhTalpTbPmzvX+I1P/gbnr52ndLJhYn+ijWdXTuPrv+breNMb7iX4hFLzePKFZ/n1z36SueolwZNbh/e89Wv4mrd8Lf1smY4ceZaOJJ8jsmxEv7vK6ugoaZHx1KeeIP5nozv69j2rjZkcUf/O2+ncdy/nJTfny8DmpOHCtX3ObO9waTJl7lJMTivVzWIiimVU4kDjPI1sWyH+TOXaJ6EiXvc7Oe1Ep/Eky0izjDztkEmvsywnIlV+FiH981kXpzZdNhAdqeklOjrYdEZHGOjT69L6baxu3MHqkTtZPnI7XdmzztIy2WCVTLYylbxnspOd0Tq9lWP0tXnp6wTeX91goJuKQaSr64xWNpS/Rq5wJnSOHufIXa/n5L33sXHn68nXjzFNcyZJxjhNmWpelWxE6PbxstGdFfFVV/XZYEDS6Smtj+sOhRH5yhI95ee9Ps4cXkik+7R2wIk4zAyv9fOJx3lHqj4S9bFAghMvk0TUq7wJfLFHggFOuYI8o8V4hFLUC5h+6sycAiyel0OL+OE7pqsVkGI4CYPTt9GL+ibzw9/5T/hLf+x/4u9+21/gl//lj1A+d4nXdzd4YPkkt/sRq4WjL4efSVjSxpEGDVhA46Edm9FoDNGZRzQaSyGPvucadrvGxaTg8elVPnPpBZ7ZvMBuFBzQKVGOQ9SJcRFGnJgQJ2nKeNXPzMRsIxq2OA/fxl1r5GJVEzOc0syMxWNKATOLr5bGxYiL5bQAhifRoqRaqESLkWmRsiSl41NypaUYqcpkltJLOnSFTpKLdulIyHtZh4iOBCc6joEEYiSlaR35cJWl/irLcuhLupYf6Tp+WTxd6R5XW+u4Zkg96+o7e0dOXTvX6QBXLmPlhmzMCt5GvOENb+aO19+D1ylyoivAztISw7V1QtKws3+NWblHd+Ax7awm0TnK+RZ1RTyNly2tdI0ug9XUSiuY69QwK6YUOknUTUWtdahknCKuXLnKVZ08ooOvZKSCDE80XCMpQL/r5Jf3merkHaqESxfHnHlhl21t9OSnadRWU8zpiacd9MzmmIwhok00KDq5z3RSn8ogFrqmLNROvN4sdMU5EzQE4npEWmijWHmjTj1NphXoZlik5vDO4YTEe61bQpZlUqwFsjynddriVaRd0W63R6cjZF0Zx67Kd4hX786769R7f71dF9MTtSs5SEUP+4my4ROvvlJieacx8BU8kmSCeaa118eKHF148YFf+Rx/8W98L//qxz/MmBVuuutdWtM7mOm2ZtYkTMWEgkZrUxPX4Et1E8R3R4WhslrjoLooZoCLnYv+dn+mBlwLI6qRc0YjT7toPmiMi5CK/JZ+ptKHiO0rqp/aiomafxA0K82sod30Sx5R37Dov5ENM4uFY21TqiB7ZAJ6gsbYtPxQROXUMhEqRSrH1IQ5aVIxnW6xKSe8u32NsW6X9rWp3dc1+L6uqLe3t9nZEuQY44m8kH51dNvTGGzt7hCvy6fSp4c+8+s88cLjTOo9YR+zBqlo+4+PvONND+DjmBLHc+de5BOPPsK2dDXPB6RNxs0bt/BN7/1mNnrS+yD5TIb0eqt0hUg72RJd3dKs5qusNEPOPX2eRz+lvq5Omc9g0uly04PvYXD3/VxK+5zW4ey5WclFc4y1uS2zHsg5O9mo2jlqjaMRIp2LdXtNzdgCZZpgurVyqkOa0iQZXnVSxSO/sqxDKl3ysnumcNZfojNaIx+uky8dVfgE3aUT9JZO0R2dbOlo7TaiE49YOXo7K8duZaT5DvW5YbCm8stH6QrRkXfURvcQy8eUfoTO8gYdHY46csT50irpYBmnQ1PdH1IvrzC45TaO3XMfx9/4JtZedw+NTvRzjWvaHTLN+swS2de0T+guk6idZCTb2VtinvSFHlXeI1tbxbQ5M+/xJHiXgGDmRB3WhlOJnhcSHCnepzj5B3NeZbzKeDChjTvpnkFc89cEB89BGUQPUq6TKKgR1xO+RMA5B5LIpz/zOf4///238RP/8gfYf/Yct3dXuGfpGKckUOuFp6vjRCqn71UWVEeD89rutlBnToCgpgK1NTpRSCg8YqSxkwTOhymP7Vzis9fOMl/pcP83fA27rmJPihT/W7/YpOnlxQQnphE3CLz2Y+rLDrLMTCwQYprgnMJKa2nMUdhskcYBjXNuYQ7lEMt6LaAzR6RexruF0g6NeJ5lZFq4XMi0eLmQHYTTJCVROFFarrqdNCM69r4EPWIgZR32Rgw6I4bdJWGZUWdNdJ3l/hFW+8cZ5kcYpEfo+XXQCb2c5lRjCdmkQygzbr7pdt70lge48w2v49ip4/SWh2T9Dnk/Je0a3UHKkROr6JqFmZzprJyLzpjrND5rT+Y183nFXI61KCqdQmoZ4lon+DmlvqmXKh//NmlZ1Jw58yJjOdp4Ip/rlDKbTnXFOKeXZmSuppzt015D7s04f36L3e2KpsnUdsVcJ26nzcaqHH8iWstYlZMxhdooZ1PqeUEllLI+ZfymP5/q6nImFMRTz9bmtjYSW+zsTVrXZGlOIj661JPlGZmMC3pM6xyNtIIHa+hIlZfHMnmusim5rgFzxfMsxjPauNKyuJYHiHlpprIqE2maZaRaw9jPwnEnHFKvdOc9cZ2jnLQy5ByRmhmvfEzaEDUiphqNjMNklrC94/jFX3yMv/bX/wXf/U9+Qg57wB33vovh0buok1VKdGNDRzqUEFUtqJVaAi/Rjg19UTR1gemqOI4i1okQY1hAqQfjU2iRxFf5HAzkoLmvspFXVotN3ogbc506MoujjqmG8w4f18Ec8Yn5SWJaoxRzsZwg22SvmmU0J0H5QdWC7FNcGRNfvUGeJnR0XZwkcOXqBba3r7K1s8n2zjbb27sK77Z0Ww49nsrrqibKTfwmPZdulVVFrXV66vmneeSpz3Ft97LsX0VpNaX056aNo3zNO97JUm+oG6ScK9eu8NCnPsHzL52BJMVZRtcN+D3v+xZuOXYbia6HcQm4FJfkpFlP8tynI8eUpaK+y3pnhRODDfxOzRMf+QxnnzgtnS3Y16Hsjje/naFOqU9rXKe18dlNEkqdTE02yIs2aUrIElRU8lcxluxER16oHJ2OHFoH1+3iFUZlvfQjwpTvpR9J1JVcDr3bozdcXmC0Qk8OvdNbwecjfCZnmy6R5Cvk3TW6/SMM5eCXVm9iSafulfUTLOvkvbx+rKVLCo90Ah+tHmW0usFgeYO+nG53uEx3ELFEV5/QugNROfFOf0jeH5AO+nLqA9DGynRjObhJPuu+N3LnW9/C0dfdSbaxrrl3qZKcuaXMvKeSPfHDEamu5pPhkuov0T9yrD2ZhzylkexIVLQuDszAOZz3Chou8QonrQx6yU20BU58UeFFOYVjGXOOmO5UiwWc6CthZsoy4hMVINI2pt0nSogGroUyFNUbYv5rgfgoo/GBzz/yCGF7zBuWjnF7tswRXeWMZsagQI4cCZjh1JKG2Ia9whHokSmHzKMjKhNXs98xNvvGM2GHj88u8iuXJOTji5x85/1829/83/i7P/jP+B/+yp9ncJMYLcVqxD6CqUXTTsaR1K6lKAU97Xzi/BQ354ingRbieDR4DYG4847lFATxCD2mfDPDHcBMfdyAWM7UnjP151ROYYtUZRwQ081inhbPpyRx8SKkgIlPSF0iQ5Bp2h26ac7ipN6hlygu4clUrqvday/t0Y8OXco40BXwsDOkLwz0DWyQLzPsrLLUW2e5v85Qgj/qbjBMJcxug7zZkFPvq58lTp66mbe/4x387m/6Pbz7Pe/i/gfezG133caRkxty5GvcedfrMOsQXEpZdGVIBhSzHvOZhHjmdD1uzGZBeQ1lWRMdd6mr7LKcyZnOKXXbEo3T5uaO6pQ081pOvNKJXmF9U+9lNVbMKbVBaMpGZWp9K99hqlNBWattOfIg553rOv14r6OxT6Eeo3v6dtNQ6OQyn481jogJczn0QqjUXmwzYrw/Znt3n4nGVVsCSY5LMjkqh9e6mIQ6HrIancYaBSLQojvncFq7VOvTkcPO84wWMj55J1f4EDFdY5MxyoUkSUi1Tl5K6l3Cop3YlqD+nCBRuP6L+dcjCrQyJ2pm4r0ptPhpmDRKK5U0Fb08Nn7tM6f5jr//z/nOf/pjnNd3plNv+FoGJ+6hzJYozOkbX0n8/xeIlaix+CM6nuiAKunoTHyigUxluwSyak4Yb7J59kkeffjj2jBN6GSpZCVp66toZA0aguK0TxxXG2+fgIkwAAAQAElEQVRjX+KlgpHXN+KwdKuKyo9xTU193BiJqV8eQYM4RCwdW2hiWowcQNMEdWBmkRB5b+Ywi/GINltxXh6DgpiiorHNFiofIuTYghBzg9yvRWYKadLRJjGn0031ieoaVzZPC+f0jfcyu/u77O2NhankcsyOTulYRh0SyW+lzbLWrCnZ2rvIxz/zq2zLznX6CV6n3Ez605ddePuDD3L82HFCCNKVGY889ihPP/8cLktofMJkUvLAfW/jrfe/jcxnGkuKTzOQbKJ8pzbSTo9UzjPr9Uk7XejKxvQGrAxWGclmXH1um9MPvcD25Rl1OuLOd76Xm976Tqa9ZQo/ou4sM1V7Zb9D0+8yl7zHT5xTLfBEvCqdmCZdiX15n0snshaZHLeX7TPxXQYRk1NzaYpLMzrqvy/n2h8s0+svKz4k14Yh7QxIlZcJaXdAok1MpnKZyuU6LXcGK3LMq/R1Y9lTWrevuE7JXaEjGxmRi2Zqp0XeI8+67XjSJCfReDL1n0rWvcbspe8m0M/xI/Wng87SzSc4fu/ruPnBN3HiLfeydOvNZOtHyUfHcZ0j1N0VqsGQWugpfaTNhXWXqRNpltpH8zUznHNEp+xdgle6cx7nY5on8iLKLOaIYfMeSxxBrIzxyC/lAEqgfWLgZRyGopC22fF1QyQGD3Fj1mG9QxrzImLZxhvxL3BkFXR1NdMvjZ5O4h0h02gTwWmEEbIpGppaMZNACJmjkvBOu8ZVN2ezG3hmdo1PXHmeR6aXGJ8a8i3f/t/wv//Y9/Md/8ff41v+2B9m/c6bKFWvtIZK17tqEDUnBx4Eta1BWbRg6pMIDVRJVFK8ua4TKwdzJ2ei+vEKv1S4VriRogYJJ8TSqqRf3H2jJiNiH6+Gc0a7OOYwJ4g6M7xzJBL4RAqQ+IQbkca4S1XGk7iEXIKVy+FEdESjY+/JUXQlaFmi/CSlTdOOsC+h7EkZ+3Lq/c5Ap/UhQzn2JSnBSMI8kkANtbtdHR5hpb/BKJdT1ym+o1N9V4q8rO86x48d5Y1vuIe3v/1tvPfr3svXf8PX876vfz+33/p6Ur+kcQ3k/JZpqjVCvUJTj2iqHlXZoSoyOXgvOMq5UeiTSTHXOsg5V9q4yVfz4pmLzKcNta65W1aKp5JfRv1U61MjdtPUppN00/5DD3PVrxtoZKycTgM9PNrP0RR76m8s5z+nVOPxb9XPdDqfzaIjn8oYzijUYRn/IpxQlCXzsqZQY5XWoRYvLc1xEVIkbx7nrDWK8Ro59hcp7WPEdfQaaOI9XkrlncPHsPO0aYo7rZ1XWppG5UxUx2OmuuZEEayFc5649k51lIABTuVMITO9DxANtLK+8CcR1E8yCy9c2uEf/dMf4e//4x/imfMzTr7u7azd/EaCjPCcrsokNGovuIrgarR46iXg1IBJ/g0H0odMPHDacHltgJATP/vUp3nmsx/FJpdY6iRYXaGF0a1LRfv5RPpA+1j7VlMLqrea1vvL/2LNG7GoEbQGi1B8L9oyjTnGvnLEei1MdYTDcKRKadtzStdPUWvjYpP6DtS69YkbuSZu6sSySnLXaHOngq3Itm0YtHMWjZUbNG4h8lc5KhpLBTnPHql0s9PNybIgm7TPhSunubp1jmtb+hS4t81Yt0tzbaaqOmAuoVK/EbVuQ2b6xPXs6c9z+uwT+kSyrw3wHF81JPOaN951N/e+4Y06mfaINuqlC+f49COfZX86Zjqda40TThw/xfvf/7sY9vta6di+4bzkUjIYzBHMsMST6qSc9rokvR5uoDF3dUjoj1hePcLSYINkmvLYp5/mUZ3S47+K9nXf9K2875v/EEduv4fesZN0T5xgrHY2pYvXNJdd8XCm9slyErXlZMcS6VqWdqQvGYnKLuxeqnCGSxLaMnmXeDLuDkf05KT7Ot1G2pENS+R4U53+k06PpNMntutlC73GnnS7bTxVfiYnn6l81h2RyXHHDUCs69W2VxuJaCo7maqdrEWXLMbzDmlEtK1CrjHnokmu8Qppv4N1M2zQwS0P6OnAeOSNd3LLO9/CLW97Czfdey/H7n4D63e8jpWb72Tl1G30N46RDJelYj3wHdFcPE8Fw3zkPzjvNfeEJG4g1E/Li8SD8pGtsTTRGqmsc21aMEmYaR0DCkS0CQrfSKNUHuCwnIq+/DsoGxNivqIx+NpQgZifOKM/GGjw6qtRUaXrff3nZKSRokTDGU8O8X8UME4DWx24ljeca8Y8vX+JT149zUcvPMXlbs393/Q1/KV/+Lf5pz/6r/kf/9dv584H3wjLGVMZK3WnWxExTcYmNl3rVccw6viwf6Od5eKtiJgU/9LIVX2feur8Ga6VOt1pDEUKZWKUHuJ1/XVnbmorgvio/kFrMXYIM8PMoTdmhrsOp7CgPhMtlj+AUzzCO08U8jRJich8InojlK60uHvsRiOR5a3Dz9KUPEmJDn+BlOjk+xLevgS2l3foS2CHEvSBMNI10pIUZiQMtD4DKfFAChGRaAx9xY8cPcItt93GLTffIQcMm5cLnaiHhHIJ6uUWTtQ1K1CNqIs+5SxvUcwyWsxTOVZPqXu3+SSwvTWlrhLAt3bPtD5p4hgMhyADQC1SOPZ0xXf1yljOo6HR2plqmGi32yHyqSxKtVnIYQutoy7lrIsWRVlQzGct5pHKqceT51Tp07Ki1lrU3pFI8dNuj1TzNvFPC0OtDV3d1ER5RGNbGHEJjsLRuUbE9Ain8XhneO9wglfYtVDcCSZ4QWHv/WId1U+SJjilmUX5ADsMH9Q1M8wWiP1FcOMj8dNw2N+f873/+F/z8Y8/xcmb38bdb/ga+ssnNb+cuRxDrULtpkR1VUXv+FuEnCxCUjtSbao7FfSkI0w2ufT8ozzx6Q9zZNjwF/7UH+O7/taf4bZTR6EpNeVaqtoQ2/SSQa8xEp9Fk6hJDoIx9bcHNWS/vRba2mpmMaZXNHYQ0fgPQosyKCaeRX7Hz0Bx7Ws51kgPCrRtfsFL7cR+WoGOBbX5F8NULJCmHTrSvTzPyWWos46nDNtc3jzDuUvPcWXrJbZ3LzGZ7sqJzyXrpWRQCIXWsWBvssXDn/lNxtM95pLjYjZn5+o2q6MVHnzgQVKfUkr+J+Wc3/j0Q1zb36LRNLJEeiKde/db38Wdd9yFc544vYgABMlau14qGzR+UzzJMpJeTiYdy6QTWadLJtvRH41YWlllsLTB1Wu7PP/8S1y6ssPb3/M+/sh/9yd43+/7/bz1697Pxq13EHp9guqFrIsqY0kOSYqXY/SRRkh2ME8wh5ODx2f6dUk6fdJ4xT1YJhc6Qt5fJu0MMPExqFzjcoLaDEkGqutkA714m+QdFuipnS5eDjvCZTmxjFN+S7Mci1BdNKZDmMI+0ziFJELxNE1J1U8W0cYzXJ5heUpIPWSZ5itdG6rvE2vkpzbo3bzB4MRNDOIGRyfySmOfuZRG821M5RUWM4iIB8fGO0z9+TzHaVyJ+ok3AtGhB6e8NMEJJF7yENfN4RQ2Zzi+5GPKtbje16EEMBPizxQ04rN4xxB80XeUGmUmYkZQ19ITxTQgvcNBA1FxZE+I1zKTjmO373UCN14Mezy2e5GHL53mvJ9z+3vfxrf9jb/E9/2HH+Q7vutv8r7f+w2M1oa43LDctfCi3gUpQ4HTZDlEO36vsTvQr40e0hgBKtF4LfT85iU+f/4Fnr58lqvzfcbaIESn3qROwqeCFrBIIlRHPxZQesy7DjtIN5wKOEQFZWOmPBAVUD3hej7KM6c6McWLerziEYZTbszzJJaQ+JTUJ+RCJmHJRGO4I9pRXpakZBLIPEnpSEh6EuiIWCZXvC/FWx6OWI7KOlpieWmJ6NzXVtd0Uh7SU36/N2DYX6WbrWPNEjvXUnY2PZPdDtPdLsWkL+Yt48KyxrSq8a2AyoVqiaYaUgtN1QNynRYaLGRkSZ9O1sM7p/SATzzee12R7zOZzJD/1bfyhs2rhQycaT0blTO8Wh/qhNHVTryS468PIecbDe4hKhm3+N/ltjQ6fcULna7mOpXHK7/KO1xUSrVjgpfxqjw6+UQjWlPrRBR0Eo3thRiO7at+qGqCNp5GfAJaRrwzweG0Rqb5uFdD6TEtzs85j/OCKpoZTnXbNIX1w+IfBcwUEtAT9eMQirIIK1SjzQqcfWmLE8ffQH+kk5Gsw56+s85CJeOhk6IULo5XlYhoYlyIYbWAlwPP5ARs/xoXnv4kzz/6YQZukz/7J/4zvvtv/mn+8295HadWHNRTyZnGJD6g+UtcVV1xvQ/bCjH8OwRTOxEiv2O/Vu80yBvbtUMjpF4WfBXPFI4/a9dG6yoawzHtq0FcxsQn0lWP854kRd931W4+Y1pe5dK15zl/+Xldu19kWuyyrw3VnjCe7ujafJfPP/5pLl09Kz2YSZ8aaslwRzJ77xvu5cTGMQlBLX0pePK5Z/jc04+xo89NpQZqwXHf3ffyzgferk+Xjrpq0PRBAzLNCZNICI3QskHpzjlSORUvJHmO1yekRDcKab9LLr3r6ZQ8GG0wKxwvnL7A448/z+5excraMcnfButHT2puR+jpirs70PV2f5m011WbPRI53STPSaR3sX2fdxVWupxde1Uer8iHK+pnhay/rHrL+O4Iywd43Rwm3aU2L+0OSQTf6ePznvL6uFzQpsMpzUUa41lvkR7D6stpc+EOqKUZGhSRRiD/FBGSROkpTvk+y5Sk8WY5aUQq2mKR3tWmo6MDUbzuz2Q7Td/VE9nR3voGw+M3kesbvR+t0t+4iZ74k6+skY2GZIMBqepFJIfjjWNV217jMMH5DOeTBVxCMEej9cEZzjvFtWiKO64/SrgeXgS+MGWR/tW+ZSuoyiBmZHjvW4GObckkapcRNECovDFOjW054pdkNB7dushDF57lhdlVjt53B3/8f/3T/P1/8338ve/9bv7LP/5fceLmm+hLsLLE09Hkckllro4yGZlEMFqRVTfhwM7EKQuS2GjMrmerxOEv1ojuotZYpq7hvHbDj7/0HJ995nFdXb7Apck2Y+RYlNeY2nURUTkEizUj0EgENaYiclpBUJyDxxbUNGYzwx3SGBZi9nXI4MawimBmglvARRrjCzjluYO0SFsepymJhDIik+WIjjzSTOlpRJaS5x3yPG+RHdCOFDemRdrpZHQU7ygvOt1+d5klXbUtD44y6B6VcViinvd0Au8z3c/Y2w5M9hzFNNd17IhQjyBCTt2aZfFhhDU5NClZ1le/HTK1n8uJdtJcjj2XjKTM9V18VlRMZY22dwquXR2D1i00Tu01mPjS1Zic6Gw6Yzyb6zvklKmuKSf6nh4xnU717X4uQzhr6UxtToVZVTKVY25SjzrEdXNaYyXD6MQPkwKrB1oZIRCf2F9cy9AEyVJY5Cnc5ukV8xyGd3pHaD3MFmtjTvQQh2mGSgsH8XbNEo9vFTdSh5ldB1/kMTRSgzTJGY3WuaSr9j19447/V7zK0rFGlAAAEABJREFUJgQ3UxuFNli1+Md1mKa1QBAva5xkekvXt6cf+wiD9Brf/j99K//4u/48f/Rb38aRoaOjqr6cQFNo/jVxc9PIoTfaRDXSuUb5X+1Pw/9qq/6268W+Ix8ghlz7jqEWAWKCHawnkoU2Xa+W7208FmrEw0iDih+CxRNE2nVU26qnAkiMaVxD40vwc/JOxXDJKbzP9t4FLlw6w+Ur59jbl60ZbzMr99kZX+PZF55UeBdrB5xoTR233XIbb7nvTeTm8Q3s7mzz8GceZnc2ppJtqg3JxRJf+573sr66QaiCxqrEOAiMKHdOsqkg0WZERPuQ5xlZJkg3U+lmqtN50u0R9cNnHTI51p5swdrKCYb9I0x2Ss6dvsjVC1skdapPeiM21o6ytnqUZTmv4eoy/eUVfQYYtOi0DnBIS+XUOnJq3aHiLVROzrw7XKYzWKIrJLo5C0mOl4NOFU5FSVIsyQjSmdb5JoniCXIuSpOjk59p82J+G/ZKP4TykwgjiDbeaT1cGw6y/UFxMUflHcSwYEpHNObFOqjNtoxTGcEJeZrS0/i6Gl8mmmpu3VUdgNbX6YhGR95fWSGit7xMT86/OxrRWdLcB31cJ6XdPOQZidpKs5RE65CK4jW+KEvqxycep7hT3CnuQD/BAlpgxUS9VjXCGcpReiwsmBmmRGeiQktV3kA1Xgav9cRC6irRNXUug9nIAFfRCBAohT0NIJ64X0gKHt47z29efJ7PXD5D9+ajfPN//V/w57/37/KX/+l38v/8s/8jd73tXrKlPiFVg04N6xcHamaaQxAQRNVukMFuYU4mDyHIENHC0BME/RoZI6UqFH9aXM1Im1ldEXnqXookk00rePzaOX7z7NM8pO9cj+5e5EUmXPFzdpOaia90ZVZR62rWa26JDL07aF8DUsMxEjCzFk7UGRiNspUOOMVatHmGCBp6S9uy4pMpISKW82ZtHa+0CAfEtMQ54ik9dV7US7YFl+K9BCPNSKUAmZBLOSLN5ERjuJN26KRdoUNXO8Ru1mXQ6zMaDBkIo+Eyw/4yg/6KsMzScE15Gww6q/TzFXr5qvpbhXqJctqTc+8w2xemHTn8ARQjXc0v05RrdLINjh45wcrqEsNBj56MRUdOdSiBTpJEziKhaPpMqpxxUdDpJlpRh1kqHjcKB7p5pRPpDvHbt9wMm7o5men6fK7jfPzHYfbjP8Sh74VznUQqGa8CoxCd1IFCPKt9QuMzXKdPkndx4g3iWWOOdvcr/poZUVkSKY85SUloJD8NIEi+LMYVox1RaN8xHOtEBFOm6qlrzCnglGCmNQenRC1pS50aj/LiVDzqX0xXsP0dnhTNDDNr0+LLzGibA7x068SJo5gs+lxDq01yKzhtfmK7PhhZ8CRNgq+FAlJd1Y7qMbMXP8cLD/00vc2n+G9/79v4nr/+bfyXv++tnNyoyZI5aVpSqY9JkyPRxmHt+E1pESKat95xfkpwCoro/SV+sgFO7XgzzF4N5WhiZgb60YadiBGTaJ/AYhBfhr5GNgdP5HGLNm56Gz6kCx5FvkmH2wlr9kke1P+ENIzpMqXHnL5N6bspA5vRU7in9IGfkVX7+mQxJdetSAIsdDEhSxvpUZck91iuDNkMcw1R7Dq9wGg5YbDkKZs9rm6f5+K183LiO5Rao3PnT3Nt8yLBVcR5e0u1Lhn33H0Px9aPtY498Z7HPv8IZ868QCP+xg1XJkdw/5vexL333Ku5qV/JATc88XNhTJL4KVVz9IaL+keUYpNcSVbSlCTNNP5Mm/SCuqzp95Z0W7dMR3o/6G6wunxKw+pz7fKYyxc2cU3K2tIRNjaOs7ZxlFVtJJbWNhjppq+3tEau03o2WCWX0+4o3Bmt0G+d3Cq9pVW6Osl25MTz3oBMTjHRqTrJu6CxuSzFZQle4zLviPBy7M55FlCeTzQPj9e4XURbJ23jiep5tRPrmcqZc6oneI/zHq+0CFM45kU4H/MdvqUeVAensurX+5TIMycb4dV2GvvTIcjiN3XZNHodXF/rPuiRDQfkOpV3l5bpLq0sILsaNyx9zbcrO5v3eiT6PJHkOUF9WJJg6ieOx3uPuYiEYE75hkQcxw2P3RBugxKGuJwLtCm/rVdsri4hy1INxjC1FgdRytLMfMOZnas8ceVFqkHGu7/l/fwVXZ9/1/f9Q/7sX/vzvOe9X8va0XWi0C3QgMmoWmjTGrUWTJO6DvQEpYq0P+UFw8yrvBigtGggCQoc/uwg0KbFlxF3Q0me4vIE38twg5wiCVzZ2+IJKdfnX3qWZy9L6bR73mlmjJOKmRR28Y/UNJQeanG5UdvtKV40ttz2dGO4TfjCl6ZHC2WZGWaG12I6LWJLncc5dwO8yjjJe0oqAUgPBCuVIKQ+4RCJwi3aMpmUVOW1LovyqdYoF5SeZeRZTvw23ZNw9bTb7HX69OV4+woPpGij4ZJ2/muMBmty9EcZ9U8w7N1EJzmONStYvUxVyMzte/Z3aU/t5byrsSxx86nbWVtboz/s0R90GWp3flRXUcvLx2SMVqiJGFIRhTolz7vkWYdcytLR3IbaxcuuUFpC5TJKl1CIJ3PzzCTeU4wpMA4wieHglO6Zy6nVlhK0cSFTm/2RSB9Tu41JPgTEV7MFz81MrQQZQ4jrEWUnNJK/KNQSopgboS6IjymtpQdtxDBqwxSP69XG9TIzdeOIT1s/Bg5gZm1eLG/26lxueIKabkgS8Klnqo1M9EE401hN5RwNKYVlLX+aNinQkQMqts7xqY/8AnsXn+YP/Z538Tf/9l/gT/y3f5CTJ1ZJJeeEEqxS+4H4NEEz0+YlTi/yAM0/KB5zGxUQe1ERhSB2E8F/0if2/KURx3AjvvhwNE9m4tT+dSTsS45nZLZPNblAsX+WYu9Fti89ztnnHuKZz/8KTz7ySzzz2Ad54elfFX6Nyy89zP7mE0y2nlGdF7WBuqr2tsiTXTrpVPoB/Q5Ex25Jg496J8dksmdSS+lBIuc3IM3h6ub59lr9ipz60889yWQ+wSzBu7Sdxi0nb2m/gU+mM21oK06ffZGHP/dpfVvfI8u81h+WhyMefMvb5ICb1hFLqYgIBwsVQiCoNTOHk8w4yZqZONb+DDNTujugnkR6l8rJpNLDVLqTycnm3RHdzhJD3Qx1uyvaYMPW5r72QV5+bIkVOfWl5Q1WVo6wqmvmFW0+luXgI5YUHglL60fpr6wyWF6mK73Oen1ayJHnQqfXpdvrkWYpznvMaSxyns57vOC8V7oj6kviE1qbF8caoTqHtm1BMyLNYl5EzBeSNCHCi3qlL3BjWoKXjsUyaZKQxnLqK1HZCC97mSSpyqRYloAQMoVVLsatpSleB9pE9jSN6HZINbes25MNiuhq3l1S3Yh48dnnGS5NNS7hoM9Ec02c5m8OLyTOoZ8WCsPM0KtFu7jtAmuRRfmdeiQxmjeZJhINStMEyVQgOryL4y3i59b/4tv/JN/5L/4Rf/Hv/zW+4Y9+K2t3nSDkThNJZJAa2Y5oMpDwaWx6t9LaUvRoDrwMdac0cHqb6W0KYGoj1kXtxRKHiHkvw6KgN9DJOmRphtMuy/VyrJsiraTuJAQ59rGvObN1iUdffI7PnHmaJ6++xPlyly1fsJc1xL8B33iIf5mv0jgrneRC7FkGUNF2+O2w2q4PxxI05ggwM5xgtihldkDblbNFvsJe81vASL3XAhs+LrZzJMprofREwtAKuhYilksOyqTmyXBkiucqkycpmcpkXlThXCf4xRV4RzvxnE6Wk0twI+13+vTzoQzUEoPOsrAirDLsrYvq1N7doJ9tiG1r6mFJp/IB+9sJVy/NtJs/zutfdw+33HYzp07dxE0nTrG2ehOD7jEpwy2U4YhO0toQZKsk+k7W1eahK8HP85Ret0O3K0fvcpVJmIrRcxImTtC4pxr3WOHtGvbkZSLGMoRznxN06xCyPo3v4jtDrW9f/XW1To7amyAH6KBxgXhyMQIRHPDfYUiQ0I4Da9AThPhT+XZtYzxmCBbDEI2MU31TsYgYV7D9mcUUMLNXAD1mpjfqbtFOG3nVK7abeFqexL8AFU9lhh2UMmrpcUOFk2Om3Gbv8rM88fCHOP/MJ/nmr7ufv/fXvp0//d//Ie66Yx0nJ27aXDfarDRRUaMuqKXYe7QNlT5RmGQYzdPEF6c8R/xD2+Nhr/xf+cQxao2J9CvoN47RVFZT0DQ0M/HHmEqGS/Jkl2p+nunOac4+/zCPf+ZX+ORHfpqP/8pP8LFf/jHRH+dDP/Ov+bVf+Hf85od+lN/84A/zkQ/8Wz76gR/k14UP/sy/VN6/4WMf/EHhh3n4Iz/Bmcd/laty8rPd5/H1Nfp5RUc8zp3DOye+aUTOkPrh0pq0U7O0mrK23tP38T2eOf15Lura3ZxTmQ5echuvce+//02MRkvEv/1eaDIf/8ynOH/lMlFup9OJZLPh/tffywlddYe5LFDRyKnXcrINcX2rWjSw6J/4OIL40hATF2Myc8rwmHQnKLyyts5oZRWTwHnZgES2IElzkrxHno/a0/pAN3e97hJl/C9YZo3GkZElPbqyE/lgmU48jQ9XRZfJ+kNynUizwUg63sfrkIDatTzF5ZniGS5NcEmCF402zLe2zOO8JzpV75XnFBe80pzXeJ3DuZgWqWAKRyhtwUfVkZ3wshERLlK14wQTUP0WXjwR7Do8prwIJ/oy1J7aMI2TVGU09sUcEpz8R+SVpZpTGufTwaVCluMixL9ITfN2yifJiDCle+X7Nj3FvEcvYt8tzHACepzp9Woo6eVfzHw59tsKSTyQvJFpkiH2HNsW4jedqdW8+X3v4o/+mT/JrQ/cgy13mOcN06xmrt1ro6soVHYx7tgSSOaIoYjXGpiKYzFTiOGgBkJswLQ4qhAiDgsofPiLZVvoZarjYx2Ntx1z4nESspB5ytwzk+Freillx7NNyfM7V3j04pkWL+xe5epYhnM+Zq7vjBU18XReigZriFgMkPax9o16BEdEaMMKLn62IKD0GBb0a8vEIbZQzK6DRSjQtmeAUyHvHN6Z4Eg0n1SIzt6LL94pzzxZktAqidISxRdOPyHzC6SRJmnr1KND72oH2c07HKLf7dHTbnrQX6LXWdaV/AZLw+MM+8dU5gid5IjaX2UwWJcTv43bb7+NO+68XfQuRqMNtrcrJtMlqrCByza0Uz/GSAapo515V9dWHe1au52MxqVUpOJvQmkphcJTnzHzOTNtQKY+VTijyDrM0px5Joetk4T1RviOjMhwmf7qGrkMSq05N17O3EUYQeFgYGaCaAgYkEihMill4pOWn2am9KCcCJEv8bODvOs01r0BB9nXiZlhtsD1xFcHlN8mGXiNLUg+oqFu09pXIJX+mDaZ+3LiZx75Nbae/RhvvnONv/EX/yf+yv/8x3jXm24m/m9d03QOJtAApp9Xa9IXBdETZ9joO7m4IzFsiF3HsGHKjb9II2L4/7KraJUAABAASURBVAZ8BV3HIhYnouFpSWWTgtaxkSqOee7ph/nYR36Wj8pxf+RDP8Gjn/hlzj33KSaburaeXMTPruCmV/V5YptuM6bPTHRGVu4rfRubbmLjqzR7Fym3X2J69Vm2z3+eM0/8Ok8/8is88vAHOK0NVJjvMMg9nTQhE7xkzUv+0kzx3JHmDT6tyHsN60cHwjKj5R7RBgU8jQTz6MYRjh09SqXPSjH9xQvneebF0xTagNZOs9TiHF07wgNvuJ+chFR1TBOO/xBNLSdeN6Hd5AVR9BhOqxjraWkBkx5EKCC5SmQrMtEUnMclqcaY47IU0/gjUJqTziXSsTwfMNQV+lDX51VpzOXQnUYR0/POgDSeSOW0E1Enu+Gkz06HPKc0F9MU9kpLpOupbItTHxFePHKCT7zG4kliWHoYaaK0JE2I8NKDBZK23MvhRMNf1PWqF9Od922a815TjXCYF9QeiQOFD9GmO6fyC6BwTGvpQTioTlBdi9B4nGyFzzMSHT4SzSnOy2Vy5HlEjovzU74X9ZnigqmOyzJiXUtSXBLHLSiMxukVNzPMTAuln4hGyhc8Zsq5EW2JoPcXg7K+kp8EqakCeZyQBtOoG8mXBhSFJ1A1jQRDgpo5Up16XeoJpj6tAVQ4IhL0HFIFY3IkXwhbZFlsH5x5xU3FBDUb1J8ir/wpPSY49duyINYwp7oOr/qpnEeWZHTiQjgjEcND6gh5Quim1J2Unbrghc1LPH7hBR49/zxPb77Ehfk2265gnNYUwswVzCnliCpqGplOdSxmWHC4Fsi4oCeg5OswpahbHEEAM3slYqYBB2hJfCnBBAdtvVgswqt+IuGIyhAF2zuH9w6nObfpMU9IfULivHjgWhrj2UFaG5bwZQfIs7Q1UJ08o6u1jieIbjYQz5b0nW2dYf+odu/r9LtrDHorLC+ts64rtrWNdZ1ENhjqqm5zt+Gl84WuGI0r1yIP+txx590cPbZBX9+e+sM+3eVluusbdDaOkchomTYBbrgOOhU02kQ0vSGNTu5BO35T3A2WidREg+LZyir99XWSXp8mzagTT6W51uJJEK/Q4xQ2k7syRZQWHXiuspE68crEE5QPKiAaT67ER2GlxNRXgDamd8w/ADc8ZobZAjG57UPxGP7i0Pgw4i9JE61RwFeQNpDIaPtyTti9zN7zj3L16Y/zxptyvuPb/yh/569+G9/4vjvp5aoaVEZyG7TRtFb2DZMMgFOmk7TFPhZ6FGT8pcq0c1WgpSwerZQKhTayeLfB36FXbDHiNZrTmGnthPJuVJgYVtIrf6boAob+GNTVnMc//yke+vVf5tknPsXls88w27lIEiZkFreIJdJuEvXjQtU64a543ZEdi8gkB16bHK88r08TiXQ7kYZHdJKSblrh633q2Q5XL77E5rWLOI23o4NBKrlLs4RciOuXpA6fBJwW0GWBvO84fmqDNz94H7dpw9sZ9EjTlFtOnSLLUn1P//9x9yfwlh3ZWSf6rYg9nHPumHNqKEmlkkoqDSWpBtU8ATaewTZ0068bmvd+/TO06TZ0Y+AxtM1r4waMadwYMJjXNrahjd0YG9wey9iFcdkuu0o1SirNSkmpnMc7nnP23vH+K/Y5N2+mUnOVad6++9trxYo5YsVaEXvfvDmltkYPPfWITq9fUBfpkIIKfu679S5dv++Q/DO7sL0JfXCz1/JoWmabuXTeN3+9rSWvzzs6ZyHIkXUQPsRIuyoVRY9AGwrqLyrCOKKirhQJW0QHy1oFTn04Wsap85mtMa1d2NbG+bHShLZZJX/r6WWV5PO8Dndo5mHsRqDcSB1ifBSDFExODWq0xyG/TDIzQBoojEQaeRoLBOcweJDjTAoCpkDZcQ4csfOBMTTqDTEqOAUeNsJGGm+HoIl0DmUqZbmXT3nytA7yhqJQRF/mCIwTRlJGHw3e+xoYV4enCaQ18iXKSoFy6ZershEOYDc1MxlpuEnIbWD37Rn7ye3UL5IkVulVgOiV3J6ddLRDVVUr0LmNrsGZSbxtwuiYxmcvKK2NGYNCLUpmoKIhvqOMMgUznsCUaQ677OVAamF0zMyJ/HKj06HY8jhdukiBhD4jCnBeR4ylCit6CD6VfAeLWioGqpFXRa3gaZiMElTsKgcri0rDQqerqR7dPqNPnn5Knzz1hB6+eFTPb5zVhjWaVgmYmsLU0qc2m0yT0WeqVyZBcuMaLCkIOGUs2XyTjjh4RCKXzHheAYTcLietAS8jw2QSGwfKZGxiCIoonjspd84lvNOqKFTTt6oo5XB5EaJqD7Nga1ASXwTiQ4W8UsUY1CVjw2Kuy6GGvH4bchoesFuv62XVgyU5PxotasAufUDcCKe7xLf3pdVFrRw4oIX91ysuXyuVh7U9WZS0oDfccJNuv/MO3frmm3XjzTfp8O1vUbH3oDpe+7WH+Rxz8AaVexzXQQ+o2tOjZLMQFvcogmp5nwoP79kn27tfcXWPSr7PhcEQIxjUMg6JMQzBZGYKFjIlJAuFiqJUiFF+xViqdF2OyMtqJ87MYx0mg/j8BIQxBMozmZl4cNtVoVd5eXt9YxyDtLoyVMH7icGkVT2eqNi6oOOPfU7Pfvrjura7oG//k9+UX6l/9Vfdr317xXpolEKjjjntrJapVggFLQhERii8wdPmlhCqon7dEE0g+as2qPfPiOfIqAz0EjGaBuPyLwkoywBbXyqhROchL7i9JbvxggQIjL46ApRyuqnGmxfVTbdw4K1K6pmOt+QblyoOSFNrOi2oeYBPhE81o1xrjC0YdxE+MIalEmPXWRR+EgR1nWky7jg9dypDTbmAPN20Q/cp10TZSQWOoSpLOSL6FIuooipAkH/2SKHV3gN79K73vDPjRj5LLY6G1NHK3/qd2TynJ48+zfahUSuuLujw6iG9/U13qqZ90+3J7G8wNPRjqgbbN+062pfUOmUeExOWjLwgKTB3QbKYkcQVjLZERFFCJwJxIRQy1kMsClV1qXpQqcIRR9ZDLCoV5YDN94r27zmkUbWi8XqniyfZ1Gy22P2g0gpFfqyTCsqLsVQEJWUUVZXLlis242NQR1GUlFsAp6VKwuZtC4GxlGQmU5DsEoywGfIZBHUkeukgWhkmxEaVUYE00fsWoszLzjDmGERyBUkzpExNGFTSmrydwfNZlI+T0RYPR8oLkfKY3xChIMRCIRSK0B5RbmNjCIoRBC8DSlqjSjNTsCAISBniCuCK24gMwMQD5ZWciqC+BJdZX5ArjSMPGIUXBLY3NzUej0VQ6h8ScstAkrRzeSlG2OmO8CUZk5nlFP1TKHGbZRST5XPqgeAPpRwfGMzCShY5CqSoUgE+yuAjk1CitHU1UIVhL6tKBcpV+MSwOOsF5MBP7+e213Tk9DE9cupZPXryGT3DK/nT0zWt27b8tN4USVMWbWOtGhrQ4rFRGWWvTVsIuq6ATpHOF0x24W2DzrrGeOkyGEGy0lYDUgxBIQM+GmEjbPIrWKDcF6JPH1SgTBV9q8syL6DSKajos/NFWagsKwxSrbqoVTEugxyukBd5fGrGaVAPNWCxDgYDTu5DDXklPxyMVPO2I/OjBQ2GC/J/y1ouLGpxlRP08h6NOGEfvvaQbnnzG8HNuu766zSxqPVUaCvUjOFQ3WBBtriouLJH5ep+VXsPqFxxB75XxfJeRb7VFaAE1eKKyoUlifZ09MvonzG3MRRyFFDvuwWkjFlZFnkMjJGMhfenUoGsLEuVVUUfS/IxcQbII4f6y8fWzOTlxRCIMr3Y5Wkckfa8WJrd8kTAAdHSUqHNjePaOPWIzhz9rB79/K8pTJ/XN//h9+o7v+tb9c3/2Qe0Z19UjI2EnvW6pf6ifYm+SYXMoizDUB/air4FUnWEPI3JBIukv42+JlgH5D/C7TXP8eqqN/riCKKHWOWkiN0rcYq1WgNhqFAta7R8WPsO3aIbbr5Xd97zAd1974d03zv+gN7+rj+o+9/ztXrvB/+w3v+BP4Sz/Srdedf7dTPpDh2+RQuLBxkqHO80Si3A0SpFJSDGuEJ3qrJSVZaq4GvsSMU6cb6s0a26Us16qeuaskZsZG/UO971Dg2XRjpz8axOr53X088/p5MXTtPeRr4BadnM3XDdjdq7Z7/G29iXyUTb2NatyZa2eFMzaaaagoa3CZ078dnQZYfeJZlJAT01M3iT66/U82Y9FZeZ5Thj/jM4mBRVoYr2FqznshqqLAYqY61hNdJCuchbgqiN0+u6cOKsxmubitNWw1BgVwscvFTHkvSl5vWHWR2+HgrsqkXq3NU2onfSWgwy1o1Bg4N0mTo/gyGzGBUIxxkCMkcMphglgrShkNvXQCBYkBHn+SzC50Qm54VcQeoBQ9jMZGYKM0QFRQvycoKXBww4b8idtxjk8DQxROoudtoQqc/l3n+PMzOZOSgzUE8EgYIctkNZo/NdGpMsLp9gtBHuS3CbVKCco6VFTTmZJ4rEV/tTW1vb8j/QQeCK22R2CdJuXq/56tiRUpTEYDi8HZ1RHOBWpM5AgigGjPGJGaZgSEAEPtmOSFoPl0WlksU4wCHVOKkIzwpV4NtPsciCHhS6YFMd4XT+yJnn9MiJZ3Tk/Emd5PXbWtrWFkZ2u2q1XXSa8Mpi7tADc5H3ygyYt02EbQafG0Puzt7jLkeivXOov2iryZjoWRBSeN9mZczLcRqIC6TNvMc7vwtFCCqDLz4WIjwjpchPYGxKFmhVVqqKMitmpF5Xxqos5YZpgDMf8B3J6WhhQYs44dHikhaXV7WIM15wB+6Uk/QSp+zlPfu0Z/9B7edb4cFD1+jA3kMa7uN0vWevjDwN471V1toIA21YpYsYy81YqxktqR2tqF1YUVpaFbsDFZzSA28IpqRrrFBDe1tOTHJHlkFP6I/5uNC/AZsNb2coCpV1rQpDFXHkBX0pqkqRnbYY0hijSmSBvBnkD8FkZvIrPzs4xpJnvs0sx5v1NAtnD7NeZvZCOksyI50KuA++9x598zd8QNp+UtX0iP7oV92r7/9f/nv92T/9h3TTzfuFZ1fBZKa2keuNUHoTP5RP9ny7M9Cu9mUhAoPBNMDBXHEbZXi3+kKviPw9CRq1zAH7Cm7votu2BOMn1cnET8sjrbAJvO6Gm/W2d71X73zfB8BX6AMf+WZ9+Cv+iN73kW/Qez/0tXrXB74y4753f1h3v/19uutt7wHv0h1ve5fuuvd+3Xf/+/Te9/8+ve/9v1/vec9HdN+979Kbb71Ty+hpje5U6IxjAb0fuD6hN0U0zVHGoDIEFSGqJG5QlRrkPIVG2JLV/as6dMsbtHLNfvHCQKfWzmhrsp3nxvs0ZC3cfPObMBOm6aRRy3y37ZQTeaOmaTQZ85Fv6nxLXKeOV/AdrxMa0o63x4rU6e0Tl5cn5tfQ5SSjDpNom1mUsdbNgsxMAVlwWUAeCxUl68Ipa6YoStXlgM9rC1qslxSbUuOLrS6eWtPF02tqNxucvHi7nx+GAAAQAElEQVRDGxQ6ykIvg0xmgPXjZcPJL7MAMYlbxIvLxA+8Ub80i0d+9dtQU0eQUZZDIgzM++CIQTRBiboFDAQLOZmZycwUSCcuM8u8WS83M80vM3gH+RPUGA8LBUUCpyAicwTKcxjjF2YwH194syhzSKJEBcry9ph5aC6TcmQv0pf1MqOWfjyU5jW5yAJKG+T/1aX/8Q/9Hly+gP2XQHLnX6K+GIL6gQ0qitjz9CMgN6PxCjIf5AznPX1QvjyedLEsZOR1WvJqzPjm241qbZemc+22nr1wQo+fOKInTz+n59dP6Szf1jbDVNPQqYksNDe+lmS+YwaBRefwMKsVxSQuSSQRSS+Dy7TrMjOZh6EBmJnMTK4YMUY5vG8edhqzogW5fDcK0jpyOniP8wVb0E+XX0LBuBWqMEQFizrGkMfQ+Qqn53I3bu4oR6OR3KkPMXBDTuQDHPuA0/hgaUlD6HBxhfhlnP5KPnHs4Tv5Cs596eBBLYKRf/9eXc2ncvHK3oA4eSeceVpYlKPjxJ9Rj9Ry+pmGknEu1YYCnYwK9NdRFCV9LlRXtbxdw+Ew96GctbmsKhXwZVWRLjAHUgwxpynKQkXhiJlGyjQz+Y/mlysgvJnxvPptZjLrcfUUl6Skov1TrS6W+tN/+j/TP/7+79QP/cB36c996x/THbccVGFTmVp0JEJrMJDY7Fwq4cU5I8pcv6At+pd1Dn73beZGfrfkPxJPO191zd5BRmTvvn163/s+qK/9um/SV3zl1+u97/uwbn/LPbrmmhu1uLSXuRxStGmLk+7meEMnzhzT88eO6PhJx9M6duIpHYM/ff64NqcbOM0J4x61jB5ef80bdOutt+vd775f99x3jw4eOoCulAqoTllVqsoZnM8oiUdWOS0yX2e+QicrVWwASjbDCytLOnzDdbrujTfy1uAAbSwUQ9Dhw4d0ww03MOPiLYNw2K06dmK+UevQPf/XDe7gJ5OJ/G3onPovx4m59INO8vSMJzf99ttklB1YwxZMTsMsHNH9iJ673kd0vw9H2lMqxlJlUcnXTo1DX+CEvsTmeqHGqbelNs9u6szzZ3Dum1KTlPi+7o02iabkJwx3DDIg6u5BmGgzpzCSzEwhBPVti9CILCjQvt2I0eOCnJas16pknEHhbfe4EHOc27FI2PsUYi8LlO8yp5fSB+oI1DWrnzSBtojLzLI8hpjLjLNydmhwediJm5cZd6fDrkbHTOZ1O2L0fMw5Yx98YjMwBfNJMzMF0YCMntOLXp6r35O/aBKPMB4OSKwKVXxbCTSEEcg1B4sys/wqKKFsPZTjyJJvM8tpzCyHX+0jzbLNSF82ze/rcuYqJVJXYUExty8qMmgSJZDcjHCIBAMwmRmUG2rmvDGOQZGfOqIsoVQJLVis+TcaOZV2g5LXw6Y1TfTs2mn5v7N/8Pmn9NSZozo1XkM+lf8b/AleesIreP+vDtm40nYfG7FAUX5CuQ9Q5YvGZd5pFuSHmcmQz0FAZsiALCfJDzOT2RyCD2Ae3kVlCoyNmcnHpz9FlCq8jyAyVpcQVZZVNlo1/a+Kni9ZQGVZqKwIY5yGo5H8jcaAk0VNuKwwAhiuGmc6wiEPeeOxgJNfdHh4cVEDUC8ta7B3n5YOHdbiQbCvx8LewxrtOagBp62a1+0Vr9qr5VUFNgc2WpRw7qKuAOJwoGI0UGSjFWb1DmjPgLqLulIxGKgCZV1jTGkvssACsxgVq1KxLuXhgE4UMeaxyTpnkplliCvLAuFAwOfDeir4jOw5fe6uvq7yXOc10uFXSQMvDK+wgElTTkBJh/ZX2rdSaVAkFcRH4qlSwavKz0B7gkJuVxYqN6Nn89Nb4HB9CVnCAwF3bimhrH+0QGYmcwHw/nmaeRjRa7i9hDmkvs89vWphuVJv5Sur1UvO5YS+d3U90r33vE13vOWtWl5ZESOji+fWtLW2rQvnzurZpx/Vo198QA/8zr/XR3/hX+mn/uUP69/+1I/pZ//1j+nnfvpf6Of/TY9f+Nl/qV/8v/5PffTn/pV++Zd+Rh/72M/rE5/4mB597As66t+0x9vat2+vrrvmWtVlqRGn9DIG9KlkfbAOYqGicPThGr2q0cUKWqFvQ15fjzgQDEe16oVa1eJQIza7d9x1N5uQb9Ddd71VS6yFG2+4iTIHmnIYaDgUtMyP78Pc1idmL6EPc75r27zxaKdTJd5W+vfr7c2xNngF3nB6R33QLImdoAzdnIPZkDHkZhIRSjBJpmBRsaxYC6UifYn002lRsGaqWhVryN909a/dlzQIi5qsNzr25AltHV/X4kZUPTYN2GwOrFShIIGOucq2D5oAVUm5zkxgrYe4kvHoYeSVLvGBPIGww7wDnhZqIcqgov0WiDWTmSkwP465LBAnLrM+3uxySlR/B5McplyOoJqldbkZAkdOM+MJm13i5+mvELm4h0xmJsn8EJenVpeuPsKIZN58/i5FvU5uVqfMghYXl3rHrUSppkCH/NWP/8EL7VwetxOQTNqBXt1l5pk9z6xMNDQ5XPQiMDOZGeNuikx0AO6oSlfUGLNjKuBjCMQXs7RB7tR8QZYo8qAoNYilqgCgZSg0KGt21zgOlDyUhQjIWKBhaaBmEHWe1+1PXTyphzitf/HUs7ySP6PT7aYu2kRbRaPtotUktpri3FtfrKw+fx3fMmFZ2U2za9ZXucDh4iS65EwPFwMTP0SYWZY76WG6RI15CjuIIcidliMyNpG+RStUQB0Rw7QbeUzocwnqqszjV1eVKha4y0qX1ZVqDJZjMBhqgLGrSDPAAAxxqiNO7aPFRU7qPRbgRxgzd+hD6HBlVQs49eX9B7XsJ/d9B7QCv7L/ENRxQMsHDmhp/z4tkm60uqoBxq+mnHp5SfXSIuEljVaWNaS8AfXVzE2Fo6+8LbStoo1lVamsAH0pabf3IxaFsmOP/RgV6Eic8SH0MqHnIcKDGKA5bAoROO8weGB2aez1gishuRxBpqgAOgVrxREHJJkFwrRNlCdpboxNks1/qEsOvfAy1oklyURxvBWCKAc0v/rIHO+PuRjq+SCv8aZccvZP6sZWOE9zkF55X1HxldFXCbsNd7F3u6oLxSLo1JkTeurJx/TwQ5/Rg5/7lD75iV/Xb3zsF/SbH/95+I8i+7iOPfuQ1s88q/G559VtnpGNz2eE6UVeFV9Uml7QeOO0NtaP68LF53XmzBE99fSDeviRT+tTD3xCDz/8oNYuXkT/WQPoUDXTn6qqVZaFyqJUpuhWneNK1kiPQV3Jf9+k9g2l54VGp6yVm974Rn3tN3yDvubrvk7X3+B/o6FVE6UJB4GWsUMjeEp+6vZwduY478R3c3fibg/dsffo5I7cX8n72xiP87Hvx8tk5hDUYQpZl4PM9TdEhRjpA/2hT74uQoyKRaUCBBBjqRgr9LJSXYw0jMu8Yh/q+ceP6blHj2rz1EVpo/WvQiq6gKMKMn6U0T89bOIKYCZ3TmbcQD3kYVGGBdgeZsQRDsCAZMqX8/RB0Eibc7/gDYRIXvppZgpQh5nJ7BLEZdaHfbwcJOBGRh4zKEDAfYmnQJnHXwGvI5gR7ZAsmMIO6FMANoN+Dy8zyReiL6LR4oIm7ProkYyfAsPvr3u2t7Zympdrlr1cAuIvGRKTD0rH1jQ5aETHztRfM+kqlysuLe1j8mwkmZliCIiTAnyVFbJQkCk7LgtZ4SLhLLNCFSh8ZwmNpAzERdKhxjh34imjRNmLupaqQgkYbyw0Gmhcm85qW0fWT+uLJ5/Rw7y+e+L88zo2Pqvz2tR64Y59qjGv4yexYcG2mmDAO/GTaKZeeL34mBHjN/0yM5kZmXsY7e1hMnMIOofBSAF5CLZDDd7hY55hgbGLxAd5OIZAGUExOgoWfaEKo1UxFhE9KDCqHlcUUe443XCVVaWCNEVVKWbUCp4eB1vUtSJO1lHi8Escfz0aqcYRDxYW5Y7e4eEap10hr9G/Gse9sLrCJ3SwZ48WwQLOfcTJbIAj9/ReVqT8oq5V1t6GSr4ByyiiQowYx6QOnQohKIYgpw6Dlyz/8JCZ9XEWMi+TzEw7P/AElC/LTx47DPyL367rxsIKjp1knvcSPP5SaCfRyzAok6egf046N/7wRh8gmpfnXqJP6RJP2YPm9MyX6+mVOq4o30W+jn1eMk+8UwhNTdiYpA5b0NGfFmc24Xvz449/Uf/+Yx/Vx371l/TpB35bj3zxM3rmyCM6d+45vjufVxGnGrIuq5hkzTZecotvvxNVdHnAXEdKDtiVDOsUrJWFqYqyRcc7td2WtrY2dOz553X27BlkpVzP66pWhU5XZaG6LOGLHFeWUSUbxBq9q9F9R+XxDsIDbEVVl3ldlFDfdC6uLuvt77pft93xFhXYkaaQ/PfuGtrcYhta2tcknLz3m+/oTdPmV/Atp3Mfi44x8VftLd/Vs1P3MHE+blci67gZOgDQB8HJqZmUeVMIUWVZMwa1yqJiDCu5Uw/w7sxN9LUYcp5ZpO8LGo1WtbY21tEnjurcsdOaXtzecehFGxQT4MTCywYOmglDZ1DersDK65xT2mBGnEMSBHgYXjNqkvoISA5kajZfn8hm8YIVl5nJrAfBzDudw6yPM7tEJeM2mVmmMNx2OaTLw6Q125VG8A5kugrMTEFXvXxEHFeNvEJohF+kGGIuuykS3VBZVhpiVGEkizJ+ChZDi3Pvv5mTUC9/2a5kzjou5fKQwyXUwAQlLIvX74vcnborrplkZhmyrBtyA9CxMMWVoDkPFAtAgpSVJ4Yo/zEyBeDhKpYqE8opqCspNJDKrPAUgJTeX3aaxiukCB9DoUi+UJQyxiWV7tRLRRZiXBhIw0LbnMJPjS/omYvH9RgngodOPKknzh/V6ck5bYZtjYspdKwtDEeXGprZggRcyVPuBQ2n/g6+v60n+WnWh8xMZi8NydRfJjNAwAA9U/DwLiDub08AZ2aMncRTZibJFIIpYrAK+h9jwJCVcj4UURFHWRBXYeicBvjA+ETCjhKnXeDEC07N5Q5qlYydG7Isw6mXGQPVCyPViz0GOPLB0gKOfiSn9cJQJa/ai8Eo05KTTjVc0JBT+8jToq8DNgADTuk1G4aKesu6VlGVmEjG2KSyqmh7IQvMOm319jvMjH4GBfpnZjIz+WXiB95sF0XW3+ZJXiGoP6c0zzob4yzYeRjc1YD4ZW80aZYmsTZadTgCM9ctxKwpLzfhJAjle96aOc3CL8PD17/X7XhB8VTOjdon1kEPmD4ZER2LuqMfea1D1y6u6eknn9TRZ5/FmVwgacd8lvK57EibbUcX1TRBXWLOu1IKQ+a+1hSPOZmWmk4r+FJtqnGQHg5qp6aJ/xW0SacQSqxBKf9Fs82NTQVmqwgRJ4bOx6gSvSnQkRIUvi7MVCKvCmxKQTwoyihHWRV5rVToXwVfVFFGvlBXsrrQwt5lLexZVoUNMeJpslo+uTRsMDpa3dFn38Rk4Kyzx6bvWgAAEABJREFU426JgXeZh432mfqrcbk7eM8Hn6VmMqMXtFFy3iRoAkbvhG44L9L5Go+R/heVolMfi1ArQFv/Ro49LHHqg3pBi8MV1WGgk8+c0FMPP6ELx/3NR6eikUqAOVR25m7OHLmePNXy+lISAW8LlLq9frM+bGYeFM8eJiECNoOHe55iNYeucplZlprZLO+VtA/LSMZ8KsN5iSxXwBMpX2grNHfiEnVlJ/RSd7g8cl4AUs/M7lIOuRzZ67kpgrvvAEpZY4in7Ig7EIiIjNoEBR9vb+tSt16+QrKKjZpaMrW0tQMJYGpyZo8XJcZY5LE0M5mZ/Ep51p27AsR7Cl8cebHv6r/LxYObTF56UOqSyrwoK1VlrYK6SlCg5DEE6rUZ4MkcKN8heDOTBVNgTNxRhbLMfMECropCQxxGxQ48jApNB0EXw0Qnm4uc2E/qkWNP6ZHnHtORM8/pHK/4tuNETTFVGxyNutDKxyKplUDuL32eU2Mh+Ng7jBQud7ASCF39NhKaBZnZDM6HqyY269OEQL8jIByg5v2FBpczbsGCYgwqihJaqMRhl/AF/Z+jZFwcBcYrws+p87EqFGvyelw2ZpWMsDk/KBVAHNaKo1oFjr5aHMlR48wrHHSdnfwCssWMenaarznBB8rxDZaKIGOOHHmuYqStAFlJPWVVqUAW6IfD6Jvrj/NFWRBXKIaoQF/1Jb+SjDJ9Hucg+PpvL9RLYd5EDR5sWK9JfnnI5E7BQ9GDMB7HUoYTOYAL9KW73Cy9stL6ipNQcgfKnpTEUuXpcQ5KmjXW/wTu9tZUXVcopQGowRCM1KUFdd2iZMsq6v18o75Wew69WdfedK9uvv3duuWO9+q2uz6gO976Ed0Jbnvze/SG696q1aWbtDC8ljV8SGoXwYilVUoKGvPtXLSrZm3HGOVwPanQozlq1n6JblfoYOU8ej+Pq8pKZVWpyigzLapSEV0z8oQ6quAgMFgeabRnUWFUqS2lJnbivKEUk7zrbt/cfmXKhoxY+prYjLRsXLAjbcMmZSL/BbkJ39SbmUPv0IMWx96JcuiRgknoiZlBTJcuIxwImuQ36WIsFKO3uc72cn19U1SjqhrKnXlVDjQoRlool5S2k55/8qiOP31MkzVO6TNnbkykY1Y7rTC5H5jNqq52mdGAeYSzjnn4KtTMZPbi8Cxm5uQq8JbM4dFz/mrUdTTN6pLcRLwAVJNlZjldgO6GmclHWTuXJWkOXe0yhJ5lN1yG+OVuL1feaGCdlvgm2b9mjwpUu1QNNCprba6tv1xJOX0ujpReOyXOS86TajJfJ0I32Sl3quoBHaUe5JERMSA674Yo8Q3QHZiDzLn7gbgkk5mpf/2EYqO4rryJOj1t5nGMBLkNBFkoFAqQlTUqBiBTBIEWOFwSqD8gi1kWiQ8ZBbIyBFUWVZDXnUNRlirqSpGTYMEJMw4XlIaVthm0c7ERX5f06PpJff7M03r4wnO8hj+ni3FLflpvAovRMFBq1fFqrWVAEm1OLARfvIInQomdtstyHLKO+DRLqysuommlaLn1Y0UoADOeu+B9jKRy0NQ8Zz6uPUIu1QJlmGSWH5kGZEgUI2OCkQshKIRIuFQRKwUrFC3OZFEF413g+MuyYpwGisx14eBk7Y7b4Y48YDQNo2hVKWHwVBU9hTdOC6GoVVS1SvLW6GKBLhY19VWVitrltQryOtxgxiIqRupnfvy33UvS0Dgl74tMfhl0B8jNCIUZ4D3NC2DKucRlpIW8yE1CUuoVQa/pyrru7eTVphTl4aZrWGuuT0lmQQ2nOaP0CB+gzjsS/JfrntfzUuXTHKI7mZkSDXJ9d8eTgRIneiERITFtgbksFMuhqmpViwsHtWf1DTp8+BbddOOduvOO+3X/u36f3vf+r9GHPvwN+vBHvklf/dX/ub7iD/5Rvf/Df0jv/dDX6z3Qd7//6/Te93y93nX/1+t97/lGfej936z33P91esd9H9Fdd96vG6+/VYcOvUF7Vg4oWgmMFiSFaIohqECXA9TRr33aVBUy9Cyib657AWoxKKC3ETgfi6ASWfRyZghVVBgUKhdqDVYGWjywqOH+oeIKh4Kqw6mLTb+UQhANyKagwUZ02Ip+sRJPuMHLun3QjLbMd4vNxJcLEyHMokQvzCjHImyUBRODKm+b0Z5EOMQob7tCIC7I+RALDQcLjPVenPhQha/DUKgoS1XVgmqc+WK5qmE31Pqz53Xssed1+plT2r6wJY07qUHLvC2wEHUWBCu/5vYr+VwDn//WKZG90zfJHLSHfN5eh8GbmYw2m0FfBiEE7YbZ7jx9FSQR4hl2xztPmtyEJMNQmvPm8t0I5I0ZwSLNBAIkDmYKJmRJQVe9EtIOOHXAfkluysKRe1EVr0X9ZO6vdOhDbogxORsXLsonwNNcCSO7p3Wa4+i0r1TvhMPoYKKkdprU8lprOm413hpra3usVAQUOMiV18xk4mJyX7QuT8EsZAUgXYMyT9mV5j+0gPNrQNtrssxsBySlYAPcEKMMn2xjxIMFIVIMQRHew5G8EekcgT72caboC4C0ReHKPVDFjrXEydQ4m5I3G8LZdHWptgra6CY6ceG0PnvqiD536hl98dzzeo5X8xfSWGMWaKPEs0PZUw8a6krdSXJKtXncfTwSjfQwUS96k4RWaweaXS4P9MnMuV4YQpTDLMjMgBRDyAhOY1DYiYNHZjkMD/W4SBlFEVVg8ErnQ1CxG4xVJH6OEKOMsEEDeQK8wwra4ECe+UxJCw2UFyk7gBgLRWQlhiXCu3H18CUU8rZEL7ssFChfgbJBLGknsnnagCzEIJny5cQxD7vQLEuclcst7ArrxS5P83J4sbyvTO560NG2RKOS6xBWvOfJ71WjR76ri7TXg66/JBPJ5brluqQvw2Xp5QqdJbgsoctaeXudkzc0x7eKMejgwWt17z3v1oc++DV697s+onvvfY/ufuu79JY736Ybb3qzDl9zo6659kYdvvYGLS7vVz1YUVUvycKIvg7UaMArdj/VD2U20sLCXu3Zc0j79lyj66+5SbffepfuuP2tuvVNd+iaQ28Q5gS9jxmuSwE9MQsyMxnjGUJUBMEIAyIUQgDIYyTYy10W0T8vo0TvqqpUWaGfNXo5IK079cVSi/sWtbB/ScVioa5q5X+/pg2tGt5Zt0xcy3j4H5NpmOOWHrWEEx67xfZ10A55h93rsHuOBto6iGuBrrjMTCEWKrFfZVWpZMNd5vUUFehXQR8K1s/y8ooWFhdVsyGuSOe0ZGNVlyMNwKha1LBY1Pj8RMePHNfxZ49rvL4tTdEw0E1oKZsMcQhhRDS/XDUxavOgDG4OD2Qd2BEQ+WW/qdH932VAlut1Sn8Yd70kcuL+4Vl6Lj9Dfl714SnnuGqCXvhaVisD6P/kp2MyfbL7QRcTbNreYNfl1ebSTcrlQ330Z0hOAzL67uMS+S5V8l0qsWN75rOP6td/5qP6ke/7p/qbf/6v6Tv/27+g7/i2v6DjTz+bT6A+uV6fG6aUmUQdAEXwOIfLOyW1KK5Rj9Mp/ARlnqK8DYrryuuK3HkZtCcrN6vT83rT06zdpkBsUPQfiypCgS2xLAvEheTPCOdg8Xk6DyXCDsKBfBEaoQWLI+LQCxDrSsbiEAvAOLk3VdBabPXcxjm+qZ/Qw8eO6Lce/Iw+/9jDWhtvqYumKcZrglvf9hNWMLgOJIxQR49Tj5RYF45uRp1POU4vclEUrZbMTPPLWcc8HAgEmYLxhBeXmcnMQYDbzHlTCE4lmSRkgpqZIggxKMaYEUIkLbCQyw1QHyM3Epli3CIGw8erR6mCMSurUmVVqcoGpM58WdWKZaVA+sA4WygkKjbLlcvMMnjIaJ9T5cvy08MWgowfF5jBAecdhIgxyWXAZPDc8OIyM5kBGaH+NrvE95L/GE9vg0OsoZRNTaKNqAkCKaLrMQmJfk8v21Wb845dIpkZkALU9cJh8p80kzltZdZpNBzppuvfpDdxEt/Hqbwq93IgGKiZlBnTcam2Abyr7oD4Lh40pP84765W6ip1fEdvgdmA8oc5PJ0ETSemzn8LjTSxG2jvymHd/Ma3aO/qIU6kC6rQtRjQG9qpICWnFtDvoIA8xEgbQ+bNDHlUUcRZWCqix1mmJfKijIoVaepCBTYh1Caro1QHlTj1pQNLvHofKo5oV4kzj52yMzfJP1dOcN5u79zuNdi8TkkdzjJhI1vimmaipp0yHg3yVv67TmkWTxHYN8nH3CQFQOO5Tf7j9jEE69segszgaX+Jw89rFhpjqaqqQL2DYT3SYrXEN/OKb+gX9ezjz+n8iXNq1sf5F+RiI5kfz1HK1JlScjCWUJovv4xHBjKn0ah/JnPOQVAeZ/kpmcFdBeIyM56z21lsq+1AO3lFnJnJ7KWhV3Sx0LxD1JMHeleesIufsYmBcMyCr4fsyuuTOA96cypOlu4Im6bt66OBlpI2Lq75DMySGvQSPF+HpFeupGbKDHKfO3JM/9eP/Z/6n/70n9df+X99m77vr3y3fvof/Yg+9W9/VU/9+0/q+U8+rD0ssgPVgswVEofcK1+nBO/jQrG76s0hBZRt/q1oazrRFkq8hRK7grszd+o72ZYyGhy5o8Xpu2PPJaA0kuWfEKIiCBYUYyFXJMcsVoZTdz7k1EZ8VLCoGEGI8vwhBFkgDlmJEyqrWrEslZ1PWaioa5W8gq9GA4Wq0OnzZ/WLv/RL+vv/6B/qh37kh/WLH/1l/c6nH9DJc2eVYtCYvvjiZQaULMlpR/1pDmNIhC7MoJe4jL4a+czTmMFlhge8hwEBmV0KW6A/hBFyBwXaFJDFCJ9pnPU/KAZ4UET6CWIkPEcoFK+UeZwbNuRXy1MUlANKxq1HqaIoFZEF8kTPP6NFLudSfUWOiwrIPZ3HhxjlvCPEqGDBu/tCmOirZci0k87MtHPBmkfOBGaEwCz4pSNJ6J18kplh6EvcJM2xqLqYamBKtNG8nwgsSaYvzeW2wtGXRsE984Kn13mZkKS72+BDZrTKSMSygdMMNqOeoUXYacCbwuWVPeqaCCqlBgfd1upAagn7b5CpYKziDAW2I2YoywvSBrVtyDJzGTZHnq/zfKXkYRCIKwvWaKxoR1AMjqi53pnRPpNclwrXR+JdxzwcQpTra0Bm5HYnGCJ5CUc6GUOgHCOv0yArggSsigp1oeCn9IVKS5zQVw6taLR3UeL0Po2JE/oMbG6m7rRx5G7P2qalXy0OvOlp08htncN/16DhW3qLrGtb+u4WxBRom+nyi9FG0D8D7Yz0xczkayVE2huCIrIYI7TI67Esa1X1QFU11IAxWywXNYqc0i9McehHdQzbv31hQ6HpMmi6UEzaAUkOHi4QF6zrjLfLaB8SEgjO9ILrKqIr05hdStSvhitT9GGjhsxZfr7mh5kXkCgtUQZg3YnQHEGzy0229xl/OpN4P3c30QvaiXpNDNV7FfI2DIZDicZ1qY9hZF0AABAASURBVJNfQabAz3p25spGxmt0iEY5hajFGfM2XiGYWl61/Oq//ln9L9/+V/UPv+Nv65nf+KyWL3a6IS7pTaMDunXpkG6sV3Xr4n5dy64ubE2pRVKkXyYUJiiyWAyRA/KC2535No7cd6ITTrPjdqIxTjB/IlCiPR3f5RtoUkcD50bIHXrmvWAHJef+02ejFWZBApmqvwxijIEjEBdB5sXTjOcumFTEQlVRqSpBrFQSjjiYqooalKXOnDitz336cyj8UX3s331MP/ojP6p/+o//ib7/n/6AfusLD+jE5gWda7e0GRttxamm/srNOrGxpWdUQI2aXR6asS9Lclram7PnQJ9lzvbUiDYiLFMzU3AEwlDzvs8Rgmwml0lmRtrQg7gwMwSZOj9DDFEuixEaAvMdQXEJjFcIkTRRkTQ+djGSrnBE5FBPM4MFlxXIe0TyhBhpT1AMEQTleQtBop2aX3MeamYys5zO08ov8weAmgxm131FcFfM62NRRlrZl4GFYy+pzgW5vuRLTvKFSkRHm1ogkaAZ47QK4nFafW7J+8M46Et8+fphSV1Wqs1D1KmdgAvpEGGeBPonzAtuM5MZIAYi57AGKpi/khNhYEOXukj/SiUcr3DEiTdkYhyUizXGhXEgZ9fBAsHnuByPjEYnxi55HspSKrBnwMvLfK8nlOQ55Vfm5w+omYlbhi4FdD+EgH6ZCnQzEGaG0EMDQR4OZhK3w3iYWQ6nQO9gaY4oQKGkHXWU4cCL5UoLB5e1wEldo6ApdmDKx4Ip23qsgFq+mbfu1P1vuDt1544NdNvWOY+sczAQ/gnST+weJ7+o3yzKLMj4UW6AEUPYZTleitgro42mudypyQwJ+SN6VTAvNXZuwOfFQTXSsFzQqFrhjVCtsyfP68lHH9epYyckNh3mp3PmJHWJMdcMln8NwDS/EgxIAE6a0xzoH4gupe9Flz1zJIk8b+Yvi50FZvE5jfMz8asgXvQcgXzOQ+SUIYLNXA4HGT13qKNKeDrIreSDTxAxfe0zKGfR5Ze98kb64vRavBj/4x8+iYnsgVYFJrMIhdbOczKnXiORFz2HV+p8O25IaXrui0/re//ad+l7/tJ36JlPPojDPqAbmeB9TaFlXmuNplINRipU8+28mrZeotxgjVFId8ZVXUnUPYeZ6crLlbNFWX3xdAzGlM3HGAV22sA3KPX2ZKopu9KWdC1h/67uyu3Uv603Lidtxwj35TPsFhTpb+mOIkT5GJgMGlQgi8HjgwIyM2P/EZBHUKpgAXi+knylFarBAGc+iLUKnHgk/wbj+NADn5e2Wo2sliu5/7O/i6dO6/GjT+vJ88d0dHxOT66d0JGNkzrTrWkrjjUJ/VJOtJWpQQ/8qf6C9TlwuMDpHB6+EuZtBy6nCxIPM5vRTFyUEYJB6a2BAEgXQ6EeEQpY2G7UdiMyBhnE+bg5ctjlyJwPkXEEkXGLBWXOwThFEGKUFUExWkaI1EXaQFjBZRjAEBVIa8QZvFmQWZSBALyeaJRNXB8OCuR1xCzzcA8z76sRHyTzm4cEC+UWl48/pJfBmM0i4L8UtzG/Qp+TddruJhlJAVMe0OWocRO0sdXp/Hqj85tJ66ylbcf6lsqwJAu1585ASRQZF1/Lr7eVbiPm2OknejfnzUxmlzCX+3h5X3p7tiuDbJ4EzkDIEGVIs7BFZ4FluD9IGIouBTboyLCFZoyYFwu45VfC2Xm98rEkmTHf87gsy+VHGeWYCkRRZoGsJGbkjLE3KAKRVSSUR0d0scgokJsMobHQIAoxyEy9PECBybI8UIj/74rmMudjlM9LiU2oykJlVaqoChWEQ10qDCl/sdJo/0iLB5fkzr0tO7Wx5ZTeqLWW1jWMQas2NWrdbmLnkpI6nKX332UtNi9h39zxd6RxvuvEZa4aoKcIZDTOLMqMVjtkioF2hChfu4H+xejtLhRZgyUHlTKWKmPBG4lKw+FIo9EynyeWtDTaq8XBko48cUT/x4/+mD7x27+tjhO6edt4axuYyADvvyjnMsEnB5OUHPSDxvkNUoa4iGKukk+HPF8isYOo/jYn3sEE43Ae9sqbOdMcXlfGlYleOmxmea4D4xSoysxkBuSQgqQIirxyYXbfpM8doWe7xV8y3sxyWbW/ZmdgGxxjHiivGKxfvNjXn1OhBFDWUh4G78ywKPXQJz6jv/Hn/7J+++d+Rdcu7tWh5b1aqhf7cSO9J/Za5uNoXoDLiWgtsQOloipqsLQgxgSprnp1KGiHVjr8tbpTGifn/fX6FCWesqAdvkEYE85A4fMpnrD3ryXs6BVprjQmM0dAmYErcIgKFoRU5hSEEJBFGXwkvsQR+aYnBpQbBa+AnyoKiyh8qcoKDeNARx59Rs/wXWmBXWyc9d9P3P4fuFx32406dMu12XmvaUOnceonNk/pAg59rLGm3ZgxuYqCml7HZbJZbqcW6KfDoDPkvroRIuw8wyMz24FMyuNDGnsV8DyRsbsqfNxBwThGxrZHlNMsI87zhxjkdYZwiTq/AwvKvPXUcjpP67Cc1wzqnZiNg+u9S2bBFyVm9qJxrzbC6/Q8CTPd4kzawCaXNbWNcjxz5oJ+8WMP65/8yM/rf/7bP6S/+B3frz/7F/+Ovv2vfp/++t/8Z/oH//QX9RuffFzDpVVFnEPW5xY9YTk537GevewvFfq2UviXqsBd5fiIGnPhEFRcTJ36oU6Yvx4t/XM7QHS+sevQWZ+xDwkg4O7ElAu1JG+r7OAYD0+fWH9ej5HKb6cxohfYIgtSIFMIvd64nhUxqqwqRajLYyQu85HyjfSEPY85DTJ4s5k8p+vlBWWWhDOY4+wQY6kIH4qogGNX/os3psX9i9p37V4t49TjKPBCotM0NDj1Vp016viB49nJ7Z/zml0pJbl967CVTvOYYfP8NbzzaTZGiXSzLIyzyWhfAGamTOHnay7GQjGUClbIsHXm/aDdEbk7+MFgpOFggbeSQ53gVP6ZT39G/wKH7k797PGTinw/9F+My46cejtO7UyMTFyEncfIQRICZXmOU3/10p7fLe8lL/bcnWs3/2LpX1xudnmtHjTrZf1Tuc2BGSk0VdSWgn6Prw7F7hjMxSWcb+yr79hB+a5pcbSgC2fO6cyps0LP3W/SOnfolsMuO/rI0/qH3/13dOGLz+mN9V7t7SoNJnRpc1uBsiNdDJ6LsSSXzJBYkI+D7243p1taG2/owPWHtXJwvxovdLYYzMgxQ2KQutlC7lwx2XQ49Xa6ErjiTvhONMFht5ThJ3V36hN2plOH5yHOT+wenp/aPV9CuRNjkGbUaHdgOnrQVqYl8GovspuPfHOb84YsYXTFqcGAukifUXpVilapAGVbanqh0eOffULDNNSe0R6N2L3WC4vSQq3htQd114feruE1C+pWGbc9Uc2qabKY5H+E5id++v/Q3/yb/7P+7c/+tB58+CFtbm/j3FuN+dSwvT2WL9Auder7kfJiSPRFuy5LyvMlLvOxBTIPmMxMPPTiF/EvEmnih7LMoM6/AgQLChgJIx/JtQNxGfDbKWAa1IN+0QnP4/nNjGymzMM5JSCHp5nD63F42NNcDWazcmjPPK2nzyDOzGQ2R9CX5mJC5FAuW1wWovxf91zclj7x6cf1977/x/Vn/oe/re/+uz+hn/y5z+hTD1/Q48ekk1tLevZcpU8/fl4/8+8+o49/9hnt2X9YbZcUI+3DgNe8Aq1w7mLwEqB49bU59x8fTGXWR6Mpcz7IFHbG2QipD0t9WjrgaRKb9azz9NN13vkp6z4761kv3YF5nG9oxNUl9AdkGTSvD8bL44OizCKpKB1HFeADITMTDZCcOiRYQ2SZRmTe3qBLMrM+DvWWw+1bD5FPXEkkAVDaakjMjLRBEWceo6lkDkMZFHntXvPafc/hVe2/fr8Gq7VS1aqJUxx7yykdqlZdHo8JdsDRqKNfhj1wJLeXvAH1v/HuY5IYswwcqdtSiXpoqIkLPUluy5CFEHObggUiAu2NoKchFOodfKEQSxWFo1DJ2wV/09BRx/Hjx7W0uJz/o65f/aWP6kd+8If0wG/9rsZrY4m3tNZSHnV12GRvD0ZLl4EyRD96dESlHO/zSIOyPvjYO/9CkDYLnQLrpAx4vfzl+hhImkHyyPw4Anxfp49WkPGDSMEEUkahDsu/hd0/Q/g5BU/wewIaKYdXBl1cXpB57eYCesNdMtEb/u/MfXAJe8wczL02L2zon/9/f4hX7I/r2uGK9qVao2lQ3UqxA+TxwbkacjlEWBWzM3/Ph96vhdVlhiPHXOVhzG0nV8Iu9ZQlmtM5bbKjbngl2WrSTTPGOPExCjMmzp36mA2A0wmyxstgYXcsKppKvQkuF5d5lyUzOXyczAwCmL3AuJiZAgMWM3WeOPWXGTwIxA9sqGcfe07Hnj6mWqUW6pHqwUDlsFYYVbrjXffp+tveqGktTatODZhWSRs20cNHHtNv/ObH9Qu//Iv6vv/t7+lvfPd36yd+8if02KOPSTJVVYkRb+S/9OKL1ccFrVd/Mfg988InUbRQFEH/JKdmSBz0z3bDZTsI8r7vBrnyOLjMjNArhI9NxGjsIEZlfk53x8F7+gCNxJuZQgyyWTu9/eKi9szajIfk27I0s/3DIA4nZsrlmOnKZHrB5QM3g6AviH8lAs/XI6FprmcddW9NJnrk0aP6u9/7w/r2v/R39fO/9KDKwW16460f1B33frVuePMHdMOt79UNt7xHN9z6LsLv0q13fUjX3PQ2WVnTGtpPBwI6zcgIVh2ilNHXJ9abvoyX9yXXRJ1e/6uuyjPvylSUpRgaJF5yj4SRd313p+EOvPG1zCvcMd+RfQPfuHND1uLI5sUlRqdjXJIbdWGcCFPoZbeZ5bpCYPRikKIRNnTblC/yOzULsgyTGQggh31tOG8igtsUKMsRI3Eg05zeZEHK88GcBOqKxBdFUFEF5j0qcEKP8AVOfWF1pH2H92pp/5LiIue+OFUXWyWjL95JxqRrkvy02zEOLXbOx0nE5TFifHzT0zIuPm4+Fh020cMttj2Hc//IoP4ys8yYGX0JjEPM6zNYVAglDr1UiFEWg0KBrJBiGTVhY7W+tSWfrUSZ/j9vPvjZz+l3f+MTevaRJ7V5bo2DyFQtimkk6mir2yySenN30MElkBtxlYenvySet9vpblxK8Xo5M7u8iByc1yUZbQ2aSN15pe4ovuoJDna00gdhDpFIr/Oal+UTmZg8L9KoXqz2YpLkJ7yyqLRohSr/U37I1YkdRqHxxpYunD0v5l4WpFmUDOV54Fd/XZ/4qV/Qm8Oy6u1Gvpg6CvcuanYZ1EFWzYFIMrofpXPba1o6tFdf8XVfpUBYXAyBHLA7t0/svB+ibV5mQokblKFpp3LaQRMN7ehjg+Lmb+Q49AaZO/DWZaDFkTe+6DPt5PFzTMmLHaC/9CSJ+r2mIJu13gyetpuZzEyS9T90OnPITGIiTYHCJuNWAAAQAElEQVTTenNiQ09/5otaigNVodBkPFGsK3Us6n3XHNLb3/UOLYxGipQS1eeLfNNLG1M989kndOrZU9RcanvcaGNjXb/yq7+i7/v+79Pf+/v/q/7tL/xbPXfqqC5067oQt3VaG7pgY42tYbHQIB9ExiiPG/NC8YxrYvgAffdFnONIN6ee5jKYZGYz6NJlsA7I/DazWbrXT0O4fJw9vBvUIEdgPhwR5THGVLQhY96o3dREFA+98DK98AfRCxPmcWRsdyjKyIiyMnYku2Mv55OyAWZ+OmvVYNDGXdCZ9aR/9q9/W9/6//5n+vnfOIWD/rBuv/v3a/XQzYpLI63xDX0To79J39aZqw1atUV/t0Jgxk2TdhHJMDc3aVuD0VTlwoS6OnXkScRQFWkMvMSdlPVjrgtOd6c28/yOS1Ivl2xyuNRjaapeCp7upeB5vcCC/gVn6HNCX+VQP9757RryCevb38C1rNtE2Nd+gjd439hY20hs7i1NZaTtsAXJy/G+WJAyogwnJVZa7o+Z/CfwdBArMyQ7INsO7/I+TCJuU7gsziTvA0BMvGYwhdDD5YGH6zdERTSVBcCZl3VUxLEPVofaf90+rV6zV9WeBbXIGmN+g+uUZPx4v7x/LX2eNhNsIs6F8Wq939g9/9dGCZowcO74/Z+wTcdTtZzexZglbIW4zIynFGNUYhy7NsHjrS1IxJmZFKICMNLQYWGyZBF7fuGcLnIA9DeH/oa0rGK2eQv1UM3GRBePndH6M6e0deKcEjYtUXZOSzvzAYtx6uQjRr+cUj+NQJDkc+q8t0k+hzMkp6S9dKdL7MtwRtLL4OnNNO+nqf+hAerFfTjJlMhokgK6VdhFmZ1S0vNInpPaI8q6i8TzXgLRr+dODIgbbsYNAyJOrx3fVGhEazr56NP6tz/yE/qev/adqqadYqImYDINmYDpZKqzp88omORzTRQJpEDg47/261qthlqykjDxNHwenxPNHuZ0FuGkDdI2FV1gJ3NqfFFf80e+QW+89zZZQcQ8bV5VHujhZXg/6IocrmCunL5L7zFRy66wQ5GZdRkD7QnnCuqldEx6SxszaP+UtL6T9BO7w3mHy32sPI/X5fW2MB3w9ksmsyAzpyY4wQHly5AE4oMKnTxyTGefP6XFIeOE066HA3VFVMEr9nvfeZ8O8XnBgimyEgqV5ODJq/zI6/nYFNpeo19T09LSqkajBTXsvE+dPqHf/J2P68d/6l/qB//5/67HTxzRmm2qWZDGVaN129I4TDRlB+/fYJMwaCyWQN/nC2Lel37hSD5ODl3tMvV9m/XXzGQGZAohvBAxKLLIXx3meXoaKHd3fg+H2MftllugHQ7ak8fcgpyaIb8StNcMuVMHPET5Mp5XAtELb9eA3ehT9JLECDOWLpqV1ct7gS9+5xKVdli/CZ9lHnnqjL7jb/wTff8P/qQW9r9Jt937fi0fvklhuKwmRIBdwGDj89UGqUGvG2hLn33fjWoo0WejzIQ+Xzh/Stdeu0fDxVIdaeVyU768dSlzr+5hZjKzF83kZWaQJNMXTflqIlJ2aiY0lHWb1DKwLXMrUQ0OaCp33C2nzrYhTl4zcdiNSArMiyIOyrAJvLpSajz9VAnDm7xM+mPoWGCMnRpjGAiLcRVxTgPUzAj2uBRmAmRShricFyEo6XXFZWbi3kEIph1EY60EBacUG0CUFMlQxKiiLBSrQsHpoNJo77L233BYqzh2WyjU8RaPt9bqXEeYb9exjrFIwNd44/13nrFIwMeqReY8g8GYcmPsOhw81ZIyqWO8fWyzXWXcWjZAXUoyEtjsKWiW0M7OqDF08k+mn/rsp7U53mK2OspJmvjckGY0XFBd1JpuTXX0qef0b37qZ/TYw4+pjJGNC/3wOqkjYZdpkZy63RUX3XLRDlyeSG+k3xHS8p4nwyu8jXSXgXYiyrfLd5hZwDeHrlcBHQssSHOaGhW2oaDjSukJpfAU/T4i2XFkev1Xyh3ry0m5wz0vGms0oOhMJxjQH/pf/4G+/Y9/i374//O9euLjD2i5qFSQNLc9STEEucM8cwpnjjyvAadg7cJFPfrII1rh1bh8YJG93E2R2SCNGZELNtWxZk23v/c+feN//cfk/+Sso90+QSbLRdFUJJnlEfDRLncwbfSrY+KTK2JDTldUdp2uePnfWWLY0rxdOW2nBqV05W7J15B+Chpk7rx9pz9xHngcJaKQYmIcibyev1Ou0ztCiyiWltIeH1cgYDJFprFUqemk1ZEnj8gXRVkgqUoVOPO2DFrat4fXp3epXKxlgRyhkFkgJ4Am5gg90Xhzqqocat/+Q6p5RS/iAuk7+n12+5zSsulMc16Pn3xajxx7XM9vntBGMdZmOdZWOdWkALFRa406N2ReaOokRtbHx7viQNDfHrgSHmPmTznpYZmXIZ6hl0tmCLj1auCJPf2M5iI8vAtGnBnP3XCZA5le6jIir4YsNi8B7vK7l17+7FP4APXcC56GxEGJcsx5z4JCd2yg27ZQ25V69Mmz+rvf98P6jd/5ou546wd4lXq9urLSlDmeWmTOIrME/HczcP4JzUpoSOe6gTERYXNYKzG/MbZau3Ba111zUDEE5Yt6LTP/CTxyQ2kwTfV15l3oOFWnrhMDpsT6NtZuZFwTzme6ua3EYcPR+a/2Txol3nyx4BRwWJpOlKZjdZMx+RvsR6toSfhSSpAijsTXUo8gM5MpSFCZJKiJH2hwKimQ35gVg0fkz8tANGLrQT7NYGbazc+DAYabctVfJHPGZXI+mPJrbGxG4JQbBqXCqNDSwRXtvXG/wgp2pmw1LbFNnOYbGtDNoaQ2dZriUDvGrmMc52gJt9jIrmuxC50SxqxF1jGujsyT1+1WXdVuLkijXRejYOgmumrR1GBbzpw9raefeVo1No5p4uDR0gJTUVX5IJLQ/wlvAU6fO6//8Bu/qR/4xz+gf/njP64Tzz+vgmmP2LQ8v6QjoxKFeHsT7UgInAraw5+JIQIJ7MjTrjaKOZcnfAF8aHOW/kEi9WVJmYrL4BjKXIbTQLsCxQfaEzRR1BpxJ6X0HG19ghxPkOMpSnxeimsKSL4kN3VSQWKiEoWLSoMK1rz/2+7f/Plf0V/5b/47/fj3/aBG5xvdt/cG3bnnOu2pRoquRQyiGKAWJ0lLdf7MWXXTTlGiHAn9grHsgH3SWxSCXujqlyHukUjkf/FsO3Y63Wxo4aZD+tb/6S9odHhVNijku8qgJK+Tx6WbQexLMOrvEeQ/puDK5G0mW0ebGxaxt2kKnbJrd+oyh7/idurOtUHBG/o3RXkblLxHK3fu/Sv6Rp6mJa5lPCh+p2VU48OjDjnRYm5pMu2if2bGhiioCqWOHT2mM6dPa1ANlQ1GLBXLkr5WuvmO21mQe9UUneiEYoh9Ggvyn4L8Tz/1DM58rL1792t5cUU1hr4qByqgJVg4vKRb3nG7in21LoZNnW7O6+mzz+rRE0/o6QtHdWJyVudsQ5tVI3fs/m/XJxj9FuPfqWFvluQLJNEh75+4Mu/hGegYUoluAZMEPCDJLMjyDzxUyG1H1se84qfnFal3KGVfURbRuvIy6/N4nFnPm12FksDsCvkuGeyVRctlZrvzZBFi04tdZiYzk7gdZuZEfqXshAu5Ljz3/Ka+9+/9iD7/8DHddd9HVC9eiyNfUFtUakKhxgq1aFJrUR1I8AKpY51wFEttkDjZZ1hDmVN81xoOb1P3v/MeBeoN1Oy1uyHy+r/c8HqMShyQ13An8vQwMxVlpF+EfZF1rfKrYX8tjMPuoM3WtqbrW2BDE3+1e3Fdm+cvaJPPgtsXoefOagNsr1/UZHuD0/yYw8lEibICjYwxKsZCee0x3iEU1OeItMNkZgogqqfOO2LwOMkMKlO+dpGAIOQ4ycxk4ppRM5OZiQd1BYjJAtRhJjiZ87tAA6UiyGGMiVVYyYFptG9Re9+wX4uHV9TUnaYY+J0/NmOSv+bunKZObtNabF6LXewYz5YxaPgs2fjJG+qyDNImMebkM5n86pA5MAlKyWUBsSMqman/D1+meuKpx/kcuCULpsi4ui0hgfau7tXy8rKiRVVlzcl9rDG2+fjJk/rpn/5p/YPv+/v6nY//lsbrG2I/SsM7WdtlmmirtyvlNrTU36L3gLBoZsIGI0RGwHn1l7fyJUFy8wKA4aEdOBcZSuzyHn1ZRCuymQ4ZHf3YVAyniXxGCk8wtl/EFzylgFMPOq0YN5E38hEi0eu9004BeTJN8sY1F7f0s7xS/1t/9q9IR8/r7Ydv1rX1spbZuI7GSVUrBTIEshsDE80UadKF8+fVoAQUIr8YZk6YtW7FIZ3iG0mDok0ZlGTSDjwhYU/bkrENpmmQtnDk/sdRrrvrNv2l7/ku3QQdq1NASUkmUaf8YlCT0xlsVnCAFrQxQvMiI5G3Nfmk08YOJXBn7jtRV1yHtz3LSNMCV46s3OxMcxyK7elcwR0N35j8tO5pEuOQEuo9QwftlOS0l3uIMDKa0rcWZrI11nNPHNGU70L79+3XwsKCqrpS4JXZwr5VXfemG9hhV/ScxPTZGOeQRztmbnNjS889d1RlWWvfnn0482UNcOT17Jfn4rDSne+4Tze85U28Um/UsJAd/m/Tz04v6Knzz+mhE0/qoZNP6dEzR/Tc1imdD5vaLkkbpuqsU6cGdKwFkNvPbJmk3ZByUPPL45AY8LuHKTC/wfthkpm9YoQQyBtkweS8zan1YZftwEiH3OyVla8vw2XW100Hr1K67chM/U8vSG4nmFfWB/ILFzv94A/9pB58/JjufueHFYf70IVVtbHCAIeMjnociQIcnpMpgliGUZqvaWMGkSikVudOHdNNNx7S7W+5hVpcqld3vYosLIOdsl9Ftp08L2B2FeJsDFKN0yqwLa6nSa183W5tbebPfqePHdNJ1sfxZ47oxLPP6tiRI3L+1PNHdebUcZ09dULnz5zWxfNntbW1kTHe3sKO8R2ZsWKAxBAqREhhUEDA0Ecz54PMrAeyAHKcUwsSMDPJWaiZkRaxSXLkyRJzBbiz6CrU05JVmaL75nCBA15z6jxjEUEoCoWykOqgemWgletWtOe6VYWlUm2ZNLFWDeu7pQ2ODiquDjvndrGZ/YU4t4kOH1e3e27PWhy+01kWyXTp2sW7TuZ0xFZ1qbPnz+h3P/U7UjR5+wb1QAPeJNbVQLfferuuO3StBhxAhrR7i9fwk2ZbU96crK+t6bOf/kx26D/zEz+ljbMXJXxRaCgH52nyIezQ8k6YfGxVAgj9diV0OA/m7fE8BF9wu9zhJV4WmTsjmfWx8gvWD5deZw5ST6HEOtsm3RnwtCw8RrselexZ+JNSoO22TdhHPSrkyWTiXopmy0AxugLGBJr1LfNFLpNaMyXgk/Trv/Qr+ud/9x/pDdOBbot7tLLWabSdVDNwZWfqHXkiWwegTH6kjLNnz0i5bEiQRB3+uucbv+WPy954xUMALAAAEABJREFUSA81F3RhKI15VzIppSmn7LaOmhZRHl7nNdD6KOiJ8Rk9W2zrPf/51+sv/p3v0s3vuIsF2mgQo8ROyxcMI+C35PX0rcjtpzVyR+6/KT+cmoYNaE0cOlVC3cGHJHZQCYjXNqYoBPQh4bRdkalCPmR0heo6XkEldQhbXj23atXhxFsWegfazDdqec3XsnP1HaxjykLw076jZYJbUSS0o+AWdPCi3dO1bY2fYffG5qIIUUtLSyrYsPhGYfnQXh289Y3yb58MJamDRIcDLY68Uo2cvp564imtc9I4fPCQKhZBw0nEi46M6bQMStes6Jb77lUcLSoOapU492pYqPCxH0hjFvWFtKVjm6f1JKf1h48/LseT557RGU7s08gOjm1w4vVYYgyMsUoO+p4AvaJNHUg+3RkEaKspWJA55LxDXKkHumZmMntlINNlN7l28l4WMQuYkeJqkM1SXCJmJrMZfE3N+TlF1velT+P8biC9VFjmjGfIMAXKjhJ0DmNMlEz+Q8TsnoV8TNkY+oh+9GOf0M/92u/q+jvuV7ewX1vVQGu84pyKGTDPxliap3R4GKAohn7RZPVtTAqhA1O0hgnnpHP2+JP6+q/+kFZXhrRBCmSjSJmZDN7DljkCr+OmlUqujJRBs9CNJKFDcxniq94efyXk/XTQNwrJrTPGMMBh91UwxEmbvCre0PbWmjY31rR2/pzOcKo7efw56DFdOHtKF86c0tq5M9paO6+tdccFjccbatqx2sYxUcc6Np8H6up8ved1P5VCq0QbOlptDLCZ0RRaYBE5bA6aWJozICCdHKS1kGAdFCDGwgA0EBc9KWIXhR1qIgokIOA0wSR5O7w8jJ3mcJseyBwprGBQSlCUUZgVWSmVo1LLh5c5pe/JtFgq1BadeIGjLnj7Ez2eKmkKbdTS78ZP5DjuFr3zA02HnWqynezk4Qa70OYxSmo5ALXMd4Yk3oaL5Ep0oqPE7cm2PvO5T+v4iWNqGd/Gba5JpdW6+Q1v1FvvuEfLw2XVFpjuVs8fPyJDdxNpgxkHlkrjjbGOPX1Uxx49qu2jayrHlapUKeQOdHSiEQaa2mc3bUJAgHFjXQn4GDt1JOJd10iQb5ozm6MkU0JGmVCXi75lShlCRiN5JiDStuQbq9CWzM7J0vNKzZNqp48ptZzG7VmF4oQUceSBE3ncgp8o0degL/FllMe46cLzJ/XP/8EPal8Y6rrl/Qr+j1qnicaRYHZbkrjVkcnhzqYLxnfxFRVFmeM8qRkJaOmd99yt7/ibf0Nvuf9tOjle03MbZ3Vs+6LOtNs63W1Dt6CbOjFd1/Pj87rl/nv0V//W39C3/cVv17U3XscASWVVKFCot9FhYqitbwcsMf1tDE5MhvMOGuDMRxNpOAU48gqPyoFTJfMzRwEfkAcmyGFtEmsu99cn2ZXXJzERn9BMf4XnSCi4xyWMkyv6bjSu+CjqBEffqOMnZdAEOXzsvLUd6Y49f4xX7GepLyCiQzzRGRk761tuvUVLKwvyheuxfW9NxkgEi+QxPfXkU1pZXskYYOwT/e9IMY2maZTefOdtuunmNymwon33W+Pw66pSXYPhgAVeK+LYAw6+wWlfZH6eOfWcPvfUF/TA45/TUyef1jrz0lojqVHrC5k+921B5I2FvORtl2LNTGYmuyR6Sc6sTx9CoA9BkX7M+ZeiZn0+s0s0p49B4QpYIA2QvWRTXlWkmcnMyOOAvILbzOS6gfrqxNl1/euf+xWt7DuslT17sv4kj/fiHLvLy+EOyQy+QL0k8zDzZiwCmyp15/X4w7+ju269QV/9+z+ghPMi06u+Tfaq88wz5KbNA18CmtA/fJYWl2o17abGkzVwAQd9UU2DwUz0nY224XToMPapQ/dNw2HUIs5tYbHW4uKAN2IDjZwuDbW4PNIi6255z6JWVhe1uIxsqdKI9AUb5BCTmIoerjfzfpiUdcmMuACczkA6s54Pl1FdutIl9hJ3FaGpL1smM/NApmamEIKigWCqilIlr7HLomCzE2SFFOqowUqlPdcsa/91+zVcHUqVsEsNLnyq/CaOSUquP8Cpj3HHmnfn7YcUt3tuB1rsV4MddNpi77ylnjbhIP0U37nNpAyP65CdZRP1uS98Tony3ZFjTjWZNLS30K03vknXHTjMActk9OH4yRN6+tknaU+jqi5V10MVdGB5uKS7b32rJhcaHXn0OR1/6rjG58eyCX3vImaJA0wSfjqBTrBKtD2hJ9p1edjjsoi4Oe/yPlOOeYmHUS71KfAjfEYD3WQezlH509T9mNruCYriu7jOyLRNWaxFnklRSrXULsq6FfIhfC13MKNg25XVZGYqZIpbU330J/+Nthmgw8WCahx5gSMv/DWGRRmQTAIJ4k58iufbwmmN1eoNN94gL7/ju7k6iR4JFZIxObe//W799b/3N/Xn/tZf13v+6NcpvmG/TpYTHQuburCYtHzb9frIf/n1+us/+Hf1l//+d+sdX/E+lXsqWUk51JW6+XBLXjcjSYRoiRCA2e39GJJpz2BBq6HWYltoYVpqiGdbcD7Bp0JVG9jRBcWmU6S9EYdfMNa8hWZiKIz62pmiTicT9Wj4ltaq4TW9K7ArqMPDU1dsFLZxZL6liUkeHjM+067VhB3mFPiuNHk6TtFHn3lOG3wDEuG1C2s6ffqsNre2MDCLOnzNQZR9glJ0lEU3k4OHpBqnfJxv7WsX1rVvea/2rOxVQNmTmTp24y1Y2Lest97/dhV1rRhLDFmpitfxjhIaY6WSTZIjViYbBPImbfHjvzT36NHH9Juf/YSePPqEJtNNdezUO/qSWIUtSL4IrgbGzuO6WZxoshnlOwLU4fwrAF193bd5fUD20kUZCcx4gmCB8eyBRETJzDng9GWg13AlWZ7rhrIfeuQpPfnMGR269mYZbfEx9CKTP64GQ+iAiMVn1iqyATPhzHBoBQp+6sRDvIk6oz/xx75WS7VpWMSs69hWedZMX7SCXPCX5IHJyPU69XpffaHeSEBmnvLh2bNnAYcs1smazDY5xU1ZQ1EuP3hojw4d3qf9B1aUecKHD+/NMqeHiTtEeN/+ZR04uKr9B1e0umekFd5cuMzjDh7coxWce8Ua8bFNjHGuGB2/rP3eINGwy4QvDEQz+XiHXWkNO2mGnA6ZOXWQAt01MwqBtyjL8fDRFMgTLCjTnC7JT+g5OZu5GIOKWGTEGEknBeY+8gZ0Ye9QB99wUMsHllj32JgyqeF04/+ypfMTDjok7HpyuEOkz77+27bBFrT9xh675TbQ7UGL3UuEWwe20+2i29ApfCvp8aee0IWLF2Z5p+j6VNNpy2ZpSW+56U1aqRZoX9A0dPr0o1/QufMXUHvvW6kCm15it2+9/lbdcOAmVU2tsF3o+FMn9OQXntLF48z7tqnkx8c1YW8TtjZ5u7FHKIYcifnqaJ8hy4e3TBkT7Jk5iKeB2oGHKQMBPchObYcGKoqMSUzbKnRepucl+d/2eBT+CcVwXEW4CN0m7GiIN8kdebeoZrysZhu7jfRLdyexI5I2Tp3Tr/3Mz+lQsaRlnF81UXZ4hQKDatRnNMrBFAfJnXnHCbJhVRpO4dbb3ixarxCNBncoa8rpO4JNlIYspvd/w1fqW7/zL+of/uSP6B//1I/pn/yrH9X3/R//VN/zw9+vb/mOP687/K+cXbdX04GJJgifS1lUTQsoTImykgevBHIXUY3KEHTjwWv0hv2HdBhHt1IMtGRVxgKTPYIfhFK1lfQ7CN1R7CTX3yAoFdAlsRbkp3DfiXZMalYEKEmU2wLvCtzwWm6OtmvkC71DmRqUvkURGpRnTJoJsjGydb7neZrz587pCK/Jtza31LCR8v/DfZPvdmO+Ee3bv197962qQSFd+VrKaVG8xAA4NtY29eRjT2q83WjEIhhUQ1V8Jy/qWgWv06thrTvvuUvXv+F65iPIfKEzj2bwFhVCoQKHH5DH0pQiS9YaTW3Cp6iJtnljspm2dG7rnJ7hddfWZEP+/SrRDodS4gZieuAhV7kZSEbjKhEvKjKzy+LMTGavGTmvF0gJejmQwJNCLNP5Y94Lhv5V9mZewpXUS7xSxjiicJF15P+u/LNffALdX9Ti6sFcZ0flnms24mT2EGR2o74zzonHYT5tqhBb8SJGx449rWPPfkF/5k/9Mb3jvjepRulLxtVTOy7vsUt+j+BNfU1VzTN2YsJ06JpVvfHmQzpwaEF79lZazai17HTfUHv2L+KMh1paKTVaiioHUigxrmxyFCcK7OQjr+sqHN1owdPUqoZBC4uFFvnGPIIOR0E18QHjkNRixjsxLZq3RC9x2a44sz4UQpCZKVhQCLHn5zLWJVG6/PKaHHMp5fidkcgvYDOIMvvyzUwRR14UQbFCVpgwgwr0paJf+67ZowPX71e9XCng0Dt0psUYNuiI/1M2P0ljIWT0OIHON/XYsc5t3XztQ7OdwtZ17tTdTpDW06OJOr++pk999gGtba9rzCeNKW9KWt701fVQN95wk67Zf42qULAIOh07fUxfePRB0k1lMWJnogIDvTJc0Qfu/6CWB6tsRBc0KhY1DAuarE311BeP6Mjjz2r9zDp2nLFwx0xbhM0Vbcnw9mBPvT9UpDSTJ5ft8MwpM5roj6fp0T+T5pcxFib5G59uA99xBv4Z8Ji67jFy+7fxM4z/FukamWe0MZnRVQ7GSqUUllTWh3X0mS0FYl7BbaK0HnqJyyujnmdwLCefO6YV13ReNzc0a4pSuTP2cigtN8wbFxjcjlZsV6ZjWxd0+JYbdc0N16ljYPzkmROSX8CLd3g53o96eaDFQyu65ubrdc2tN+ja225QtW+ktmg1Da2SA8Pmr3zywJvndlXy0hxGqZaryFGzriUmwFMGGluxGx1x+lwejLR/eVX7RstarRa0HGstplojGlIrahgq+Um+YkgLCyiNMiL9LxyMS+iSDCRg1NGiKJ0DRWlR6paTuu9CG74vOfxVVB9uOMVP1eDIXUValKslf0M+L+vsyVM6f+K0bIt0G9sab25qygLZxrgcuu06jf3fhvrCIf0UZXP4xiDxtmT97Kaef+K4RtOBFqol1dUI5aBHg0pWR3a7C7r99jdr/75VhSBGxGTmiDL6bVYosngcwROQpgtJjqabanu6ra3plqYsuM3JFgsLZSTeWBACifaI/iTaJudBljEz2oUEnzx9pulSlK64jLADQgPlMEPA7fzrgiQze3mINECzCxWXI4usb3rmZ/FXEnqnKyEU1HU4EePIpVCWy6/Mb6RxWctYnj1/UZ1V6rTAMC/iOgrl9WNoEsjlkNjr6+hbAv5bya2mSmms1G2qClPZZF3Hn/iiTj/1uL7tT36jvuoD92gYO+aecmb1UcyruJP6tkNz/qtR/R5cPoheTVJiTQ1wvHfcdbM++OF36p3vvlu333mDrr8JJ3V4pIUVY4M7UazR4WLMWG6qNaBNNWlTXdhWYv+1H6gAABAASURBVM3xskuDUcSJW3bgq3sXWFNJXdqip5ysQiNZq6YbI8MwIO2oW35ZYEwLGWvJ11MgbGbi9ljNGTPT/DIzxAAbawZ1EAnhmYgD1OG364Yh3Q2CymFL6hlph8qvJC/L4XNmZgohqihY+0WQYbutkiJjt3oYG3ntXg2xw7ZgmrLRmeLU/RDmdr4z9Re62bHm2xmcdyTkDkGN/nh9rqNuwxtb02NPfl7PHH0KO7LNQWGMVWnk6UZVrVvf8CatLOzhlN5oY3tDDz/ysE6cPqGWTUcrUyxKihvoxmtv0xuvux3rNWCDir3jADMoF9DnETY06dTjx/Tcg0/pwnNnVE6lQSIvNsqw0d6uxFwlBtPR0U5Hggq5tzXzxDtPhZJ8jh1JNAM4TQpqFW1bMWG7uyeV2i+S9AlZeoY+HQec0tEp43BknjEVsjSAi1Iid1PqqUdP6JO/9Yj+w298gfL08peZZMZDDr30RZLUdWrpWGFRDZ3Mgxmon5xGPyDySWWMSNepQSFOYixONhv6uv/HN2tl/155nDEJRoasgJTrlGLokDJmRcm9ppXEFtRBP3NYHaRjoLpMTcQpycvt4RKEu25KIEQa2pzgggXySmUoVLNCR0z6ymhJe4dL2lcDnPpKHGrUFRrwnWVopUaxQikq1WwCKgacTbqqVipByEhyh44/kzFGCQXpcN4djtx3oh1O2JWhR4t+tHJZ7+xxiaRzngjqKHHc23ruqWe0zmt12xhrsr6lbZz5pJmoXB2oODDUuk2Yh4bNQAcaymvVscFox63OHD2jzTPbfD5ASdpIsZbnpLVOjmuuu0YHD+5XN+V0xrgE9MCYV0N1zAoFYCpkyKSgJIGkjr75Qp3ydqBDHwYsNpF3ym7bNygt/fT+Jvqf4EXZc/R9dycBkHu4j6N0yqUCJaiD6i67Tf0PRGbwLwa9RNyL5XkNcpHnMshye+mJdyMjC/yxC72OMpYk7/k+R3borAmnxJKjl8Ps3MHrYDNsjN3+PaskazUdM5YaSOi05004k8Qca3YlM1YMlZE3AaVGhrMxNmOTi+f07Bc/r41jT+jb/qs/pP/qD/1+HVgsmPUp7U/kmxXyikki5Qz0hQZeClPipTDiL+vd93deXxLrwvvN2CwslrrpTQd179vfrHe/9x598CP36wMffrve+8H7wNv0rvfdq3e+5616+7vu1n3vvEt333e73vyWm/XGN71B177hgJb2DFXUSSlM1fJ2KvlnCnjjlFrwvTxiryyYArAYcTSFyrpSPRiyCRiqHg41GA568KasqmpVvBqJpDXyhBAUA/kIi8ssaN4bMzhumY8xkdw56BSRMcbG+rFkrFhA+p14j5N2lZWUbbDhfAJyEpI8F53bEAuFSETBKJaSKmmwOtTKtStavWGfBvsX1FSdGjZ+/na0pZzOkce6xU60jA8UG5DQ2RYIjerQ3TQH4Ra3vbZ5Sp956BOcyi9owoncDwyJuEJR1+0/qFuuf6PqekDJSSfOnNRDjz3MQWJMiqSWdm9vTzUcrOrt97xfo8EeFXEgiyWI9KFQFWstY9eXNNL2sTU98/nHdfzRZ6V1bCkHH00bJexgtse006nXL9opbNxOewnTReU+zMczSTQhj5vRItNEwTiN66SiPYn8QUkPk+ZZWcC5h4tKYQI6MU2A3BalNJKgLfbbVOt3f+chffSXf0fPPH1BQV/SKynRUJUFu7RKUzpME4T+Zmfmjs2dGM3TxDpt80p2DeE6CnBs/Zw++Af/gP7AV3+VrIpKxLkSycvb3UYGxYMz4uwMXtOM3SG9zJ/GALvY8yWGLHlghn6wJKcuyulhAqNToKjcqlg4w6LUqKi1iFNfrRe1l4l3p74nO/VaI8zb0J26g13U0AqGO6rEqVcpqmAHE0HgZO5j4mPhEI1pcXId45VoZ1aCGaVV8iux+DpO8S0K5WgmU0Wmb+v8uo4//az837+22xNNt7c1Ho/zznQ/Tnjvvr1CUxjFhAPvcOaMPvVH0GyOdfSpPq8o32hbg7KOJ2NN2onqxYHedPstWt27qnEz9mZSlmUYCtWjkDE2Qpxov1yp6UvLpmO6TZ6mU+ULxoLMrF+4lOQOveNNQyK9/KJ+xM7twPucECbGIhHf8wzWTooXZ8xoENEmk9+68kJ8pejLHb6y5a5vGa+5Yi/RcbUCktgL67Y33cipek1b6ycUxKs45igwnt794JWT1UtILkMnXC8GGIq6SarGjabnzuuxT39Kh5ejvuuvfov+i2+6n+Wd0KWWYTVmR0qzsaao/2Ru1MlVfld78ygQhhpgxXScGqVWqK/qoWnPviVdc92B7Kyvv/GQrrvxoK7ltfKha/fr0LX7eAW/pBGbgILXzqFIMrdhLPRYdLKMpIhti2VUxAmWVaUSB14NatULI5z4QDUOvKprlVWlWFSZllWlGpk784LTcIhRTiM0sK4yDSbDYGWY0Q8HJN8pP/MDcY7OgUsPM48gDGFipRwmcAUNuR7JaVCQgWBRIUaZKxww3ugVi0ONVpe0cnCPFvYuKmHj/W1pG5JaxsQdsTv1lnFu0cnGbYbbAiamg/rYu41o2ew32AlZo6eeeVaPP/kUNqxRCMFrVuzE4anU/fe+QyujRezUVP6t/BOf+aSefO6Imkjf0W2qwQxG1sObdd899zJ+pXycC3yVBdrv5fmcYOOHgwWNsO3tWqMjDz+lBz/1oM4fP6thKPBlrYw2mW/60I25zZPXAXwdZVCh0baQTMYriZ7vVLAJCbzxCrqooBNkexz4t/FnFcMp+nVGChuSTRlb2i5fX5dghI0yC9oZ0YlbbrkVk2sqyiXKI/L13okJaNRpEpKm1HYj37yvvelGHd9e03gYNYkSfkJG20iSF/+USV9nJs4Vjb547qgO3naT/tSf++9RgGV1SgrGKY9yvW0USceEFBCgLy7egZnJzGbhAB9ncN7gHYEybQdmpp3LCwQGvH3kUiAykKZASWsWUGWFBqHSQqw1Mmio5afyveWC9oG91aL2QJes1gLOfIFT7hAMOLXXKjSMlVieKINUMLmBrWIE5uhEfSF3Dn+tFmPaotx+cnWFdni4xbi0JGhR9sZ/GWRropPPHM1oOZF3W1uauDPndXbD96QDh/cpcgpo2fW2pPc8DnEib9bHOnvslI4/9ZxiQ9UoYmBRxWiMf6dtTvaL+1d16MZrNQkti6IT3ZLPo3xuAhsuc5gYtoyW9vnnAd9MbK5t8IZgi7608oVnRjra7X+Xf4qj71igLaf2ZjqWo2UT0bJIWvrtaDwN6fuFTd20L+FsElRcaaYbsJfdu+VmJnGLy8xkdjmCBb1amF1ehtlLh6l657YdrmfMLLcpzKhZH7Ywo4T7lC/2RGfksMsSdDLWmqkg6n33361333ebTj79BfRuDT1sVDFPZScFJs5AHjPGNmJoat6OVeMzGp96So9/9uO6cPQh/Zd/+P36W//Tt+oj77xFi8WGymzEkljO1GtA1KfZ1Utngf9bEledXq9aDCn9oO88c1v7Ie9k5pKOPnYKOAQ/USdN1GmsiN0qyoQBlSoc92AQMq3qoMFCqdFSrQWwuAxdqTXic+BoaaCFhYEWcXILCwsageXlJS0tLWkRuMz5hUWPG3Eix7lXdaYltKgrhbKQ0I0Yo2KItCuIhnJbD80onQg5yohXf8EG5CYiOFyYBVmGyayHx/eQekpq4pw3za4cDgrR8yvnRYX6sMsiKXnrEAaF4rBSTb/3sdE5cP0+VUulVCe1bHSmARqklvJSMMY1qUEv3b512DiH2wEPk0Rb2LYHH3pIp8+dUYfAOMpE7OggDPSOO+/VbTfeomExUMfkPv7M03riuWfkB0YGinIlitTiaEXveNu7VFeMJc0MjGGMkQ1TqbKsVBaFiggPrYpKw2pRGgedfu6sHv3cI7p46iy2slGBDTIOU4aNMg4rRp1U7EaUdZAyFbZL2NOE7TU+N4YMTuLdOVp+iqgjapoH0a+HpXCE8TsrC+7EJ8pXCpkYZZtayu1Yr0lkmMkhk4luYbN+6NAKb2jX1edA/npvqlFHTY5FnMAf+a/+C41R5iOTNa3V0hbzOIl9W5gDOX+Ob6lHLpzWDffeob/+v/5tHbrpWkUsUHSFMGVFMQsyMwVgZvDKkOnLduW6KN2oJE8wK6MKUaVF3HJQzQ5uDnfSi9VAK/VIqxkLWkapFq3UiNP4AnlGVshP6Yuh1kilKvpUKSiyCoLEJImagA8ik9ehLC3K0ODYGpxwi5Pr4F3BE3GJuES6hCIdwxlfPHFG/mclGyZ3e3tLYxz6aHFR+w8eVEc6geT5HORFqDRp9PRjT2qyuZX706ehDYxxniXm4dAN1ymOBuhzYpOW5J9O0rysDmOX+Z56Hm9+w5uDKW8IJrShQeEDPSuKQl5sSx/81N//Rv9U8zcM0/FEU5y5521YIJ6u8T7T1g6Iy+vtaH9HnV2mHU2mbuJe6jbx45W/VKKrxRlCB+Q/pXunyfQ5BNMK3zG/5U98kw7vLfTkI5/W+tnjioxt2dlM75JIJn8jc+H8aZ05+oAef/Df68Qzn9JXfuB2fd/f/jZ963/zFbrx8AA7PFXRGsbIyGOMrLig1AWTZU5fCV5+5l5JKa89jZHVZj2AveptRgrzqFayVu7QHQFnXlVB9SDixAsQ4Qst4sCXloZaXhlpaXmo1T1L2rdvpQc2ce/+PdrDJ8Q9vC3bu3+flvfszVhaWSX9koZLC2wClnrg1IcLI5VVraIs5WtIXDHGzMciynmfYzNj7IPmvJnJjDA0ALM+XjL5ZdZT56+OF8abGXXMEEwxBBkIM8hMhpwIaATEM0aBMYqjUksHlrX/hv0q9wyUkPnBoMGhuy9Ismxb3L616GbiMMNw+5ArYWci9vaZZ5/VFx5/GLdGauoUtrPAGt91y+360Lvfr2E5yDq8vr2uBx95SM+fPC7RniRROoC5+aY36pab3yTBuz0Rl5nJ++DjWVWVSh/rCI21BtjxQTHCXpe6eOacvvDAZ7R1cU0YKxkbD3fmbp/yIQab5LRDnrBZiXZ7HK+wZLOTuKXT6rpnwGO0ge/j9rik52W2rtxZVpbwD0ol8Y4oyeCBZhf2T5SNMAsWlqLeet8b1IXzClnyCh/0W8YA5fLJ01EwN5whChiHILMo/Jje801fqz/6F/+MNvhm+7kLx/RUu6ajcayn0rqehP/i9hkdH7X62v/2T+i7/snf13VvuUVxUCkEUzKTgFGWQApB2B5kzAI7ZkZH5kkCojkQGGnNjE4Zw2LQIMtchLcZBBVSYJLvG+agapmZeMiNTaAuA4EcQVJEWpgUSViUUREUZaGKya/ZyS1UQy3VQ60MF7VnuKQ9vIpfjIPswEep0LKVWrVKK2DBCg0Il11QiWaXTVABH+ZopdAAFNup+GbjJ+jYGMa4x/bFTZ09fkrt5gQV8NaJk3CjBoUajGr5b6JPOQFP3cHuoGWelJ34iaPHtHnsafNHAAAQAElEQVRxXWnakj+oMKljJ9mwZMrFWgdvuFZNSdqQNA2dOuvkY6/ZlVBgR4uTdifsp/IJr+h9F+1OO6EcdSxVhYIRNAXGtsNpb2+sa4vv+n6C91P6PG/D24C2maqlrWIr3dJ2WqTki4OydJXL65jDo83ohDPAZPJbr+IyM5kBzeD8Luwuyow0u7ATZ5KZZXifowzdeWGYYc1zoSsuVC7LPX6eN1ACE8AzMAWUlWwnTZB0OayXZJJ0x50H9Fe+/Y/r7usLnXv0t3Xq07+p9Yc/p/T057X96O/owud+XWcf+FWd/8xvqOT7+B/+fe/S3/mu/1F/4c/957r7dr57Fq3qslMyasHIif6Yw6ICMqMtFkw+VwhElIxgkHQ1WELOyYODC3Nr6qfWSH0JyeNJ53GJ8nX1ksjz4reZyWwXSOq6IlGwEeA2M3nbzTzQ8Ug7eTydr3+jEzmeWKMdRr/dufpGv67R7xobMCg1YOO7sDTSAo58gRPpwuIAxzzkpI4M+dLygkaLCxoujjTghF6TvhoMNHAMh6rrSiXllJRXVIXcxpRVVEkdhg2MBXxZKkQaRLgfFpPgFU3GHJgrja9T76PmF3Gw5CKZ7ULKvGcJFGYK/ETg1EMvDp/DKI8XZTiSghGmLbkd8ObxtNfoQ8fbi9r/NcANe7V4aFFxuVSqTQ12pQlY2yChYRI2BSMmDJHkfbCOt4Qb+tTnf0cnLp5WE5kfyi2StMrr8He89W1aWlxWQ4M63gYcef5ZPfXsU5iPqRJ2CUaYM60MlvS+d7ybg0upDntn3l+TzAxA5ZcpFqWKolLpCAXUVIZG7da6jj79pI49+4xCl2QcpBpscoutcvvV8Vmy68Y0fayOt6JqtxWnm3xe3lRI52U6LekoPTrC+n2SMXtWMZyWhS3iWmQd8dy0S+h+BjFI8pNWigEiaPL1kLSpVBxTHJzTrbddq30HKjGExL/emwZ4ZY6QqBOEUamv/GPfqL/2D/+OvuZb/gsN77he5zgdXDxYa+mtb9TX48T/t5/8Z/rj3/antHKYV+uRRnhrTH3jzWQ2g6BXQF+Oi3bvFOs8KFDOaEGVT3KMTDZgMZmZQhEzShS28smPhWrSjepay/VIS8MFLYNFHPwCDn+EQ1+ySo5Fp8iWYq2hyMcYVq1w7D0KwqWjM0XmuSAuZCScOeCb5sVzF3Tm5Bl1fNv0NhrtqepSNQZheWVZFbzvFlt2u5fQquNUfvzZ53Xx9Dk1W2M1m9saX1jTBrvOtc0NbeFUr3nD9dpzYJ9CVapRy0+HLiXWGBRldqPoaN35c5p2x+x/i77HmG/3ExQ2qGDMSubO+1JZVDueaoO6NtfWeQ2/yeuhLW1vbWvCd/6Oxedw591RR4cTn+LcE0tAXF6fA21WBjKnWeb864GRGZiZzHrIkL2G214ko72Gsl6YxSi9x04cerrDzxgzU0BvIwsyYgDvvecG/fW/9qf07X/2j+ndb79GB1bWNIontX9xTbffVOqPfP3b9J1/+U/qB/7Bd+rb/rs/rPvuu0GjUSNpTDktdVIJZUpBotwMpARkHpZkZppfmJw5+wqo57sSZEP/eX7pbq9iVpqJH2+vzQRzYvRzxnv0jIWYjH6aOe0RYlTBmqsHtfKpjrUyGA40Whjlk/aCn7R5nb6IA1+AjhYXszMfwQ9GOG+ceQ0q8hfkjY6iwKYU2c4EyrayIBxzOMZCMddZKsSQ+RCCaBKABlP+QcAt+QOYZan8qZe4Xi7+yqxed4YF9dT6NW+zMG3z9kb6QIRa9LDgM8TyoWUtH1jSgM8Pqg15i5NuM21tKmHoumxxsDyh0aPPPKIHn3xQiTjXK1RaAxV659336YbD18v9vyxqjN166IsP6ejRZ9VhkzBWEm82a5zjvbffqdvfeIsqdCpgWzSbZjMTN3AaJJlEGgPC4gU+PcVuG7u8rZbPl9v+z4Gxp0alllgfHJzw4CQdy3DmRtoIjWmLLq+xWk4r6XnwNEU/I8XnFfk2bnaRuAZQpzlMl1+zBs6FibC1lDMBjBFWWZqq48CztLSiu996J2XNE78Kat5h0puZP0F/0yQ6lMePCukfE3X7O9+ib/mrf1Z/60e/X9//M/9M3/9vflTf8y/+kf7rb/9Tuv4tN2m4UufNk5/yZ8XKi/WS+1Jf7dNzzvFq815K7+1pOR0GK1SwiFxZCxZXDxYViy6GwMQEeVwZoyqceumIJTu6SiNekS24U68XtAxWhovyP2iwpEoLfEsfNlELvFJZslqLqOewKzVogypO3yVxpZ/YOamXoMCpl8Cdup/O0XFt853c/yb7aDCi7krGYo5mqqqBlldXZUVEl1veCk01Rbl9B9ngMBu+tZ9+9ri2z6/LtllEG9tq1jY12cCRjzfl/3nCvmsPqqzZxeKsO5S39Z2ol0H+FkXuQF9mqwaHO+FE7q/4/fX6Nt+3xsA3Qo5KjA2Lo6L9LRsHf1W1vb6uTeB/v3rqnwZw6FM+E7SMeYsTd0cupyzGDpk77Dk6FLtHJ5eJK6Fxl4E0OQwlihRXv+f5gwU55qkYRpn/wJjBvQp4GWZXyePlOa4W9zIyOsrNgvbCd2BwDsgVN8VRkxh5KWAYgyY6xMnoq7/ybfrLf+m/1vfy+vx7v+d/0Pd+z/+o7/7u/05/+k9/rf7AV9yugwcDDorNoo2VuglT0OThS7k09RdjZQ5KNvmP4GZRJpnx0Bx6wWXmcdJ87F+Q4JULXntKb4LjqiUkpDNckcZsJoA652vfHVbFqbquKpWs/5p176ft0WikAc69HgwydYfvKEhTVqR1lJU8HGJUZL1mlM4XynIfZ+xMiFEFNifEKB9a42Ee5yBe5uL8cJaAKdBGh5nJ7OUhLrOXT2dm8n6Ly4z0wXI4xoA9hI/AZU4luQ0oabu336IUBqblg8vac3hVi/sWFUZoaDHVxLbVFY3a2KhzYOw2uw195uEHdPzMMU64ibeXkk1avfHaG3T/vfdrhF3FFKFM0hNPPJH/OZq/GeywU9EKBWzovsU9ei/fyheLWhTvewWh2HLFNimPDY88XlGBNRNE82W+kQXihG2TDXESEQ8lHHjLSTxhF9WMxWlIxidjm24oNuuK3TkFnVAMz0nhSVl8TAma7DkFO0O566LHIMjYaARqNIuSSRnyC/3rAG9mfbPgdSX6lNtNn7pppW46AgOpLbV3lYOXZ3vVoFJumT9k1NVJ1JvLQeZyY1cTQyf/TcVUdar3D7Vw/YpG169KvOdvCwwx8WRXoB9FScZcwCt/zKu8PIeXsxuXx14t5OU4vC0e73z+RS1eoZgPOYsl0Kk5jIQFshiCyqJUGQtFOuGoYqWqYIESLpikOpRaKAdarIda4ZS+d2FZ+4er2lPg2ONQyzaQO/PlONBK0fMjlbj2QjW0dHCiL5h0R2iFsjgS38bHKJZphZ1Z/sUZDEeFoRiOhvlk4A5vPJ2oQQla0OEchYKsnbmgkzjz6To7TpxsRG44asNxNxjwpf3L2nf4oCyIvBh0lDbhUFvQkLYFDQrtmEyncmfeOKUuP2FPcMzGIPomKGJ8Ssaroh7j9dZ0Y0sTHL3/W/ht3gKM2em2bAY6MEY+ZVPQ0Y4eHTlNHfU5Em3PwEG7I8hA8ZxCeh2k3st4udiFMLPbKHXGZmIBicNMOQrijFlmdNXrpaJeJF8Wk4+hUK5Hr/zyPvrvFTh9ZbmMKkwMFQbNVFpUYs7EGI5qae9y1IHVEhrQzVZlmGbE0JCvVUTfggr4UkKPE5yZwUtmPZVfM95kHgJXUkQvcrtOvvL+vLCQhGiOneqRve7blXeOrEwvLNF76bodcWCuYTEExaJQMXPIZVmorEoVrMeYZQXxUUb6DNIHcCnO42fAnhTkj9AQyEPnjLQhRsm8ZsvE2QwRljTn4eBN0i70kXqpy8zI8dohz43NgIiiAGWZFGh7Qdv7MSlU1FGcX1Qvldp/zR4duuFgduoxO/WGUzonT3xGKlsdO31Ujz39WM4zwLYOQ6XVwaLede870d09ComyWFBbfLp74rHHdeLkCVlE741ZQdcH2NW733y3bjh4vcIkyXCOIUm+DhJ2xeF62LE2enTqkHfYPDVbEk663d6QoyTj0vIi8Y1a4hMO3UBothVIa82mQndBUUdlelLJvijFhyR7QmbPK9h5BW3L5HYtQC2DBBKciJWZ+gtKOxPforqMRL2Bdg/pw5K6yara7f282VzUFx9+Ur/8Sx/13H3WV/70SgAZzLNjLfybrA+Adq4kU1Jgy5RB42mF/JtrhwNP1rEjackNFd6JhZN2YaeYGeO1OWbBTBLPOWBf9z0vq6OkCU58a2tbib6FGBUY4BiCItTbYWYyM0UWWghQ0viuc+68YgjKTr4oVZGmIr4OBXwhpwvVSKujJe0dLQPocEkryBZx7kthqEVevY9CrRGKO1CpEmdeorQFjSw6k9PIsGncaYFNwmA41JBTwOLSkkbLy1rkFftwcVE0UuPJVB1zkYBQbkOZL/J6/cLps2q2x8xD14M5yXND4fsP7dPK3gV1GPYpzr2dbQRaFN4deD6ZU16L0k9xwlPq8F92G29santzS/4dqYyFCsahsIBjsIzE6/0pr/WnvFLf3t5mM7LJt/MNbeLUp+xwGzYD2zh3d+gti6VfXC3zQA+Yi4Q+5X7o9V1mzJ8sF2LW0z6Qn8TMZQx4L3p9Ty8OeGm78WoKNTP5ePi4iLG/DJR99bIs98UUSB6YZwchxjKAyHjGTJNw9Z6KNevxkfQlqMjvvJezu+Uz3vSar4b5bdGrPJ+U43Q3qJiyvR5Ivnu+f9I0ZNhw7YDwl+3eKZiGzngzkzspR4zwoIhBRRlVFEGBcIwRO1Co9NM3jj44kIUYiQeEDUcfyBOrQpHwHCF6fFQskbOWAmtJsytgczxsZjIzBWDW85A+LNOX+zIzmfWAkQX4jADPGBhhxkFBMgc23qIUC1NRBcVBEGZOg6VKew/t1YFrD6haGqiJjbo6ab3d0Cc+/dta27ig4WCoOlYaFSPdceudesstb3HLmPXVsEtHnnpcDzzwCU1tW36qj0XUlE96y8NFvZPv6iX2k5OlhM3KdgTa+eEEW99wkHE7NuE1/QQ75GigHafxNF5TGl9QM7nAPAYtLy9hU7cohjbymj2xfqyThMM1jRXCORXhWdr1tJKeVJd4vZ44pWtd0aYKZjJF0psEJ2NgNEMSclYBZXm5XqzDxU3r6QdUs6R2skfnTtf65O8+px/50X+jH/zf/4Uee/yJXAolvMJ7vnJohDErSZYNbUen/HSWvGPUaRnEQXMW0gkYAUviCkokwi+pRwe9hISRSZTloILcQad0U1eiQ4K5Z0uQdtDtzkttV7u9GT5QDuc9Db6OiZrKHU1HGwpfUAx2CEHmDQewCsyFh00dA5h8alTIVJHeHVgZSyY0qiRcxUJ1KFRxWi9RxgIHH4tIuNCQ1z5DTuMjsFwvas9gRSs1CMvaUyxo8B1lPAAAEABJREFUOY60jPIuF0Pl34S3GgdfaoBi1pyclnj9vuqbABRsgDMvq1rNoFS9sIjSrcqYIzNa6ePRtOweO/FhSWunzmnz/EUNqkpmxAcTb/W1WSfZYqXD162qqLe0NTmvtp1q6vMLbRmglkUwwYFv51firXze3QlPOFVvc+re9r8PzyKpikIlAxWScORiJzlVy+ndyO+Lqu18nMfa4NX+Jtje3FRLuQ4vzzcEXrZvEh3Oe93iynoxo867ThB8ydtkChYy5JdJZjwkGT+Jvnk9TnOZPma0Xa/3MqGhQlOU6WXFEUfVl4muGiBdooSETjbMQ4fx6kubN3BO57mZZ9LLgc5iWWRMhIUO2oJOwcNmYkTQ38gG0RHQY4F5upSbx2qFJin3YE4J7oSddwR/vCz8lzIn03H+WwYdbfSNPA2R0x0gZ/dBWR2Y1wlv5AAJ9O0h+lXcZiaz1wrJfNyAcvs6ypKKWCiaZZTova+ruqzyGve4iviqKOVxZVmqqEr1p/Yi5zUz+WWsV/lAAOfNgosVWJ+SjwGxpPUpdQSZp9yBy+YIUm6Pt8t5lyP68t1G0bQt0SY42sTYMEYB2bz9hv5mkCBYUCwBn2KLylSPSo32LGjvdfu1dMN+Jd4aPXH8KR0/e0oDDiYlbzfF6+U9K/v03ne9X4NypHZCHZS/trGmBx78pM6Oj5GEA0ohxWBaqIa6/+536PDqQRXYSnwkNgb9wQZ1HqA9iXVurP3E+HrbUjtW4oTdTNa0sXVRmxvP6eL6Ea1tndLBw/u0uDiU28QO++V0eysphEXms9bm9JRCcYp5P4fN4xTebSmwXjk1SXxH93WkZBKjYxaUeQ/TNvF5NeEMu/xWcqqGNZ5SRxLss6/IrtbGeqlHHz2jX/7Fz+vHfuyX9aM/+jP6nU8+qtU9q/rGb/5DlErRr/dODEjDLns6ncoN4k55yTl/OJw3HpFOeEd6SlZkHt9B5/c87HQukzz3HOKax85luynR8gy7ZS/GezkMG8alwZlP8vdlcYUQFGOQMfDBeRAiMmiMkTgAH1CokGlQGQsQmVCnM7CQq6LIzt7jfYFH0vlmoYwl8kp1rFDQWkso4MoAR14taqVc0BKn9QUjzhFKDWZYCJUWeG0/XBxpYbSg0eKC3KGvrO7VMpMbqU9Mry+aQAcjShM5lXd8Lz9x9Hn5f3FahKjEFqjFWbeFyX+rdPngqvYd2i/J1KJQU05QHXNrUp7bFkftMnfoY07SE07lk/GEEzanbE7mzfZEFRuNEW8XfDdcsX+OtMOY3ssMChOfWFBTjPoWr7E2Ntc5oa+zOZjkxdLw+qpBn1rqbr0NLEDfQWf9Ii8Np0WSmcl/9CouM89hOYdZT3OAccr0y/RgCkRj5ZdXNcdc5vKrgoQJg9MyFvktCCeJPA55EDqeJMBwMkNkZ6B5XnknUs1lntoxD784JVWeNOgsUV+Oh70ep7OIV0gmbALHvBGaMLduN3YP/yssYieZj+ccO8LfI8aCyde8BYmlrxgJAyPsfFUVqmu0H+ftm3dfj+7IHQVr08MhRoUY5OEQo8xsBxK8JDOTX2aWeTNToMIMC1kmU77MTMFltM1sJtTv7WVGvdSfAI2Rb8hcFKMpIAvih0lztTKDZyxCXSoMioxiaaiFvcsarox0YXtdxuGkHAzlWOTQcuedb9HevXtklFUOKjXYrgcffUiPHnlMVkXFsmATE2TYuhsOX6t3vf2d2akHM86DvlZaddidDkcph7hMON/EnpcDT7utNLmoZvs0tuikJtMzmracqheirnvjNcxzp2BTmRwTWTyvMxee1K987Gf1z37sn+iBz/2uUhgr1p3Ep6suTNRgyybYyWba5lVoZlT6wjuxhhPlJk74cmqJ9IGEA02nI330lz+n/+3v/YL+9U8/oIcfOYPNP6Cv+MoP65u+6Zv0ltveJE9J4td2900KMouiVjWc/tyhT1iwk+mEBrDDQNYysC1OwI1RpjiJTF2GYfI8/qreaeNhjLc7DN+d7Eafv9WcupOZ87tp44Yf49dQ/pTT3pXIjogd0zavVbZwJmOwPd7WNqdLT+u+wvvkkEyuOOZ9ZLgsBZ6BvZLJXyGjhioEr4RcYvyhllG6w0ZZfbEW8GVRKoNde1FUKnDghRWqQqka5zywipN3pYVY48RrjYhf4tS+yMl8xPuoQao4lZO2K6GFFsqhlniNNOQ1+wCHvrS4pKWlZb6Xr2iI3GhZBBWLp2LXN1BEv1qNedVdl7XQHYmWThjvMac2/w9pVnjdtbBvRRMUvmGX2HRTTZnP7c1tdXkuG/m4+zfuCePWMM/bWxvaWudkzWst/wwwom9DKzWkbzXjlaaduqZjbFhQOKREfYm5EQPt49WwGfBfnBv7q3dewU/AlPnoSNujU2JOaawSeToHYeczGPtMkb+Aogcu61i4c3jYl4mXtxtmJjPbLfqy8unVlE6zvN0ta2fKmPv6cuT1sivssqthijHJ65K5vBqd4ly9LC+/Y2yNsRQ0MU8ua+F9zU74VOL/ciGn9zzA+UtoNMVoTXl9eUmGDpFuXu+U9nbMrRn64INAXd63VzMcntZ1Zw4P/17BzGZ6AhXI4SB3GBE+uIzGmJlKnHnJSbzAyRTw2RbMbEIsohwhQB2zsMtiDAqhUGANSfAynuIpLoMaVJkaz2BBZnABOL0SLya/WjpP+2qxq5wA7zAzOQ2SHEUI8n5ZjDJ4n3rMknjRqFSZNCikupD/MzZ36h/5mq/U1/2Rb9Ttb71LB687rDe+6Sbdc+892LaBQjB1lnSeQ8Dvfv4BbWDnG8pNFhRkOOagu95yt/Ysr/KKvNEE29Rgvxr8SwsSet0BiiBtlDVS4iDSsoFot8+q3TqBQ3+WT4HPa7s7p4X9C3wK2KPpZF1laBUDOg3/9JEv6l/+y3+un/pX/0pf+Nwj+nf/7uM6tTHWNA4k3qoahzEVtbamjbYnY3m98qvj0dHnjI6lNsW2ORLtH0ndKp/rl7HVQ1240OnZ507r1z/+KZ083WprMtLW9gBnfp3ecN2tfNrf1s/8xI+TjzJf9+2zMiuk6xLOtlPLwLljdCPSsJB7NOqpO/keE+Im2dBMNaGz7lD9v+7c4LXr2vq6XgzrxM1x1TRr5HWQ7mrx68T5fxm6wWlyfR1nhCP3iZ4bFTOTmcmVxgzqCKGXmRQIRxCQuYIGC4qzsMscZn0+M2hwkIb0gbS+qH2hVyzwMhYqLeLQHYUGnNZrZDuncBzv8mCkJZz3AKc/DCVpBrrm4GHdduttuvaa67T/wAEtrqyoqitVVaUYIkoa+N4eVfEap8ShFxiG8fqWttY25HWa+ssd5ZiNjZVRe/bvU8KoTHEaHQbckZhT/KVaDLCHfZx8bn2+HG7cx5y2OjZtJXUMY0VfClVsJAoFNTiAAA2Mg9foY5xB+S4yM7m+5HInExYMQC96WYuSJ5Q9ZZrzYfzdMTvv7XI4P4fX8f+PMDP5T8d8TBkfH3f/JORj/3LwzaqnfzFsbW9pY3ND675e1ta0sz6QbW2iM46t7bzh3fS1SZqLFy/KsQbvWGcd9VinnL6sdcqbw/NNmF/fGDCbeYrMzKcv8/+pPWi6zJiREFTgSEIM/bpjfbuuE9PHEzbSBGCGdIbgaxRZjORnzXkZc8QYFZHHTJ0vFAPUgTw4QpAFygMyyYyHJONHs8uMEJgFpVfIzNdST19hpnmyXf5gPrlmfTtijIrYNqO/jhCjDMhMoh9WBoWykJVRA15p3/22e/Q1f/jr9ZGv+v360Ic/rFVsnCjUgnDmnb7w6MN69vRxnKfUIvSyg6LedNPNuvP2OxAmdTjthgNEywGuzbTFnnRy2ZRT87TZxkZN1HCAmG6uabJ5ThNeq094xb69eVyb47M6zKk8lB12s5Nxan70kS/on//YD+sHfuAH9Vu/+UmtXUw6f1Z65LHTeuAzT6uoDqoo96sCdb2XFhf4sg2w3jt076+PFzYQARyHJA5QXRd5y7msn/6JT+kH/+HP6z/82sM6dWJDp0+fUTXoNFzqVC0WqpYW9ORzZ/Xrv/GAfuon/7WOPPmsGBLKebkbRyBOWKIbuvIyycxnL2Wa1IlhBkn0gEHDudNg7p7HIbQZjZy6o9iB18OESCaDhhB0JQyZQz4YO6AbdgkGbzYrw6LCDAa1QBg4dYScNkgybuMJTFxJFCFnPTYQCMEUPOD9BYiESH457wh0ejdsFvY45byS5/E00ZSNQFXizFHeAqWOMahE0St36EWhuizZsFY470oL9UD+T9wWqwX5qfzwvkO6+8679Na33qO77rpbt95yqw5fcw2v3xdVMF9lI9VtVN1RvgoFdoGT7akqKzQoK8UQ6Z8pwouxr6pKCwsLzEsjd6yJSXN07thTx/y1SvCO6QTl54Q1ZgG4I/EFE7xO2l3hzH3j4AhTyXA+gQFgyLJOmPzy8e05EedGw+v0ch0TTutTdtCd6wq72kRb/M2AU0+bS8CpJ/U/XrBzc/kOpQqTeTDD7BKfBTy8vCuBeOc2M5ldAdlO/JwxM5n5jNMam2EeCZ33H1ZEZzhPFzJ5qYeR2oznHIQT49r5uDh8fq6Ey4GvM5+fnbTIXsBj8Lw8T+sn8cY344z7dOeU3cg34okN25TNWT/nSV5u8rygc92gDSmjUU+7HdrypodRQf9NgfYb8+djEiQ5vQzqLzODScoJxOUsxKWQ/+i3BVNuIi2Bk0zqYfI4BW9wUqCTNkPPE29SQBhClMOI2I1A2Y4YA/GWyzNkZvDA6/H8ZqZMEZiZIDKzDM0usz5sdjn1aDOD9HrbMScOWp3VsqfMMymcp1DZ1X4ow0jDZPszpwg8hTwLZMptd2rKvPfLEbx/RVSIUWYml0VsYgGc37d/j956zz26/uYb1C2UWi9bpT0jneC79ueffkQt+TvGJZHX+PY8qoa647a3aGVpSRNsVIeTTFkn0UVxkS7RO0eDM2/4Rj5tzqPfZ8BpHPkxba4d1bkzp3G+51RVie/unITDhtrmWT137Df16OP/Tp/57Ed1+uQzfI7stLmNE54u6dz5oX7tY4/qyNNn6M+iZKuybqTFhVU+I0700INP6PHHT5PePUAlmqXEW8uOTUainb4uz5w+qZ//ud/Sv/npR/XjP/Zr+tynn9bzR0/qxhuv0Qd/3z36yB/E5r/jzbqwMcGZf0HHT23pQ7/v3Qp6RZe9aCpjUJQxS4IyeDhPvExmNou4kngKh3IaT2bqf5BI8D10+WUE54DVTrq50Kl2XR6ewSuZpTdohgX1C8GHwiRPA9EMHkRPFIiOIahE6eJM6eZpgiciYA4Tz6vA5SBE65UVBfR8wWU8Csotq0JFGeV8QR11WanGwdZVnZ3vgPCoGsh/aW4Qaxx9jZIsa/++A7ruDW/QPffdq7ff9zbdeN31qnDeJYpdp6jKfxue3WrNK/uSVz4ro2XtWVjR0sKiBoOaPpUqccJLC0taGI405XVTgx51EywAABAASURBVCF3tDjUtpni3KcoMuBE2M7BG5Vme5sd7RiFTdQQVAXKcljkOxQKi6K6k48Gz3QnHJB8hIxnHjeo5lfCObTUA3AO7jRanEoH76/pkzsh+ISOOTyXU18AFO1qhyZmzqMugbrmAfO654FXQu2VJLoiDXm8FbtxRYocnDuvHHgNDzOT2QyCXgniXmmxZuQHMUSFEGQgOG+BIojLT2U92OJtVjvFoDIPMQb0tVBEXwNpQzC9KIxyTLTSAcMA8SRswGWXIC4z48ntA8XM+gS7xIMOYv5vcpvMTDxk/GjGyySHMSYZ0VRUhYqSNVL4mBUKMSqE0MOgu5DngDweb2Yym0Emv8yg3M5n0ZzPghd7vDCRkdlmyZmS2Uj7aF+Cc2meyOkV2B2U5MlzqZfPk6fqK/J6jJrmXQgwgegyBkX4qow40TIjEFHXpZZw6qvXHVK5b0kXOCU8cuyIzm1vaIFv6UPsVoHdqWKlN7/pzbqFkzleVpxAJOpxr5nwnL0NadVluzbG1myi02vqJmfUTk7iWE+qm57ABp7Q5voZbfNGqkgTbZ56VGePf0Jnzv62Dl1/UV//jW/Rf/OnvkLXv2GgLuHkqaOocdzFYT322LZ+5Vc/I0yjVC4ocPiKVmt58YAeefgETvp39Su/8lmdPNnSrCGQhG2jMbK0rX37Sv23f+ar9cEP3aiD+w/quSPntHa+0zvf9l79gY/cr/vuvV6re9AdxmV7Umph5RodvPYGBb3U5bPneKk0O3FJPliiU4lFTmAnRmKW9FKXxzteKs1V4l4kiyuKXqJOj3do12VmOYchM7hA2GFGKAQZi8zMcmyA742XydOEAJ0hhqgQAuhlhjzDkJHfhBwaQ8gGMHr6HEc4BJVFCQqVVakiRkXiSxZ+hbwuKlVOcepFURBfqiprDQYj1Th8o5x9Kyt64/U36NDqfi0WAw1QoiqRryVdGGiIYi2zS1xeWtXy8mr+vr7At/blxUUdPnSIMgu+E23zjWksfyU69u/XkwkO+xJanH2XMVbHCbrjFbvhdEt0xTcRlWg7r4vSpJWmOHmLCv7jg+66gY6YLl3e7gzSSB7DMidty4Lz02DLrrXj1NeR1x13y2mdIpTYGHQg88Shgcq6pysuysoSqKfJ/Ct9kOeVJn0l6frevZKU//HSGHNgVG/mT8nMaT8nHSfziF6ORiN0r5Trp5nHS5oRzS4f692YiV8j8cIdl7J7KONLPEeXangpLtdMApMZYJ336x5NDz3MkLMm5/IYC4UQVRRRkfVblqwTxrIoC5XA6W74uvd1HmNQJF2Yl0tdZpbrpQGXUbNL8j4uEB9gLYNo6Gu7vYRXktPT5XoyIxk/8svwDsBZIUsZcMgiGRwBWjA+wYJCMMUyyjdAsWTs6kLVqNbi3mVZaVrf2tBgNODz4hK2bEVLS8s6sO+A7r37Xq0u41iTqDDhI6fyk2924JzU28k29mxT7XhDHaf7drqGHTsPziE7p2b7jKbjU2omx7GDazp/9qjWN74oK57QtW9Y18res3yvPqsPfPgW/Zd/4vfp0LUFbZyqrEvSLGlzvEe/9Ymj+tivP6jNixtidyKzqCWc+W233K9HHzmvn//5z+pn/6/P6MTpoElbSry1Mj51pmYd9qxuv+2A/uT/86v07vfcpaPPHte+5Rt1cPUGpemWvvj5B/Tp3/04Dv4UFrPk7YFpg2p8lunx1W5DOAfsK7jdkDouT0oZPqiXC68SIt1cGuBfBGbEkc7M5D+wV7kxPMQncJVIkbGH+suMkl4FAmkDhRjZfecZoEWwrHxyz+IRxGvX5WmC5yMuENdDTIYIORLUFEzMvSuyZEEqYiBsKkIEJYagVIVDH+C866LSgJO6G9a6Hqpyx87OdAH5ntGC/A/ULJeLGtkip/Oh4rTQvtFe7dt7UHW9oBEn9KXlPVpeXdXi0or2sws0lM5k6tjFtjjQxI4xcRo2nGbAkMtPZDhw43SecOJpa1uBU3yN864V8y/tVV1Q0QRpu5U1UsHr/Qxew0fK9j4GqLiCFfKOBvpndNiofzYSymOJk86UkN+5Pci8fR7GezPiKbNXfRDlDsXjnO7WTzN6+iLw9HN4njnmshdQQzIH7EvdrjOOl0rzJYujTWYms1cHyeSXmcmsh5LToLKqFGJEV4OQyC8zOHOOARcjzRxB+qnrRTKzF8BzvFb4GGZQgIHfy9vMLuuL141IhnJbCJJxm8nMYBgGKDdh7VweDpEV4QwwM+JfiEB5ZnYpn0xmlsNmlnmzF6Mi/hL0Gi6Kpgz6JHvJ3Ea8GU+gGcxMzvu4OM1gjJSLMwX4QBpDWTKYUKfB44ORnDRFoVAGFcNCERSDSvuvOaiv+Jqv1Ac/8kHd/KabVdW1BvVIb+E7+cEDB+Q2CyOmhA3r2Pw3s4NB53ZrOpb8j7xMN2WTTezXFo78LI7yrLrt05qC06eP6MTFRt1Cq3d/5Zv11g9cp+tuC2wkzmm4cEbDRd9IbFP/TfrGb36PVv9/7Hz5k13Hdd73ne67vHUGM9hBkCJIcF9Ac5FIhpFkRS4plaQUJeWk/GuSn/J3JeUq/5BNpVQqVlmxZVl2RMlcLNGyaEIASZDEvsz63rvX3+n77sybwWAAkiAFutDT3z2nzzndffrevn1e9yUxH0BAH5kL+bqIsxc6+F/ffwM/f+09rC6pHekmOkY/fGQ/DhzchzNnl/F//vhN/Jc//BHeO1NhMskxWr6Ceu0yOLmgU4G3gfoiJvL1/EdXUMQBzn50Bt/7H3+EH//wT7SmrmJx0EG9XuPsu0v46V+8lW6pummzu9Oild0a9ff11iw/Dyv3plJHNbT+JKhwWzNJTUSDBQM16fxJUrfOgssFyc0MwYJgoBk2Uvr/tCrJakgtPQQKU6o2QggK3Jq8oiE4jbKdthcyxJAjy3IF8Ay5FteyLPUrtYOiLOCBPg85OqGD+XKIPcUQg3yAPjo42N+rb+sP497778fC3kVNTAX1Xg+DuXns3X8QnU4PRd6B1zfoT7dS75cmmJhJpcm+rl+zI9Q6eh+tLGO8NoJVQKbxdbMSRciRW4QfcXkgDxOm/wgvqC2mm2QadwB0z0iiFg0xghpnA4OXLchOcDs1v/EM5QXapKcLkPA//LYS1bHgfrmfDuclTVkq+YcN4AuSdFvhaNzVndaPu/FkhLG+MbrMx7X5bvmIt8Otbge8p+3taN7IOf1GRAvvfbvV51kmqfvVwDSnzTR/JQum+WwBwUx6u84lSmKyc5CUzVa4XCZb5KBLAHLK4PYnkql9kmrcIXIL2Z/DLNL7oOoum60ukdqHQNAIf88dJOHvfgiGGIJ4NogGBiDmAVk3R+xlmF+cw9e+9gr+2e99Ay++8jIO3nM4fWoc6Ni9UuDUrAUIzZFaqDDxP83faryqILiMyarvyLWlXbmqdewCRmsXUI0v4dqV93Hh8hUcfGqAf/OfX8EL/+o4ekciqnwFyFblzxjRagRqs2IX8c3f+x089/wjkleg1ZhIPqn6OPXOSMH35zh9+gqkBKMC8IEKX/v6g1g34Ny5Zfz4R7/WkfyvcOlygLnP1aqO2q+hsCWsLF/FmffOage+jl/96hf4yU9+oNOCNfzuV1/Ed//Ft/HKS89joE3baBTw2s9ng3n7Zs5S3HqiTEmC3BlS36ZsIPRUYYBAPeEGBOmAqMP5TcA2eQPhIDdl5M68Sb4TCE/Tq9voZTWBJJRhBGiOuqGAHhb1oJBgaHinRsq+AQFpoBESQQ2QbHTBEHxyex/iKZh4SA8C1GTPsgy5AnuhX6nNt/Uc3VBgvuhjfzFAP+uiq6P2e498CY8/+TSefPoEHtYv2X2H7sE+D+R5F/28j17sYcguFlBiDgUG+tVYjgOiJk2m7++xltfjWhN/goAamfwqshwdnQ4U+qERNIdMu3gq+Ica6du5uSVlbQJMtQyVrkggTPIGEQwRpgAPyoYEzZKVmoWPFW2q1bg0tZCyTg9c5bv2WrotkK52SN7qW9raed2PBTbeN15cX1Pq5O4W6sbXm35mEroH3Gzex7pZujFH1XHo1sObqPW0/Hn5c7GoZ2gygKcaNRt46bbBH3a6V+pH802dpKZrOVPJMacQjzsmEdR81XXDI27cow0RSAMTZKlxwDFVm/hZkEwacpOSVJVbh6mvm4Gm9gRT2y2onregBmwqE7kuS42KEqsNkps+WsOD0EbZrWSjgqk19wuyBQjSoR5kDyXSy0BQ2d/+KBpDgDIKBfSiyFB0ciBSG5N78Y1vfh1/8Ae/jwNHDyPvddAd9qGvfahihUlQGNcGqlawrDBGrW/g/p2bvKw1+Rw4PoPM3pH/v8KpS6/i5NpJPP+v78Hv/8fHcOypEiwuwTr+/7wDtXVQoYcahHFJQd3Q7eob+ncewMEjF0CeRzXKUa139WNhEX/z+hL+239/FecvjTGqRlgfXcMTxx/Cl790BLZa4+K5dfy/P/0F3vyb8xiPFrG61pNNDqqf4eAaHjwWMD+s8eabP0fZ6emHy7fw5ImnsbB3AY889AD6/YgsjHDo4CEYNhI3uDuaqW/iHWUwRbPI6AF8FkNTm6YJZjQ9QBVA/QEk4HK6zjRlE6hJKD40tm7jMNk0tKlj5hSpDZINhajbiXpf/g3NAmEuE8wMpAHw3YquKrtNpsBe5gU6Qqlj9zIr0C1KdDtddESHvT4OHzqMRx59BCdOnMAjDz+KfqeP0nIdy8tOk6kbuuiFHrqxr11+V2G9lL6rdyRH0LF6hlzHPzk6sRQKFArkWYi64TX8aEszXuMOCGaAphoZYEIF0wtBQbSWucYaFLwz/QgJWQSDgarjMFGAaJPMW1YvZcOSm/pG8vlc3ZcNyIUUf0S39L5hIKnzIrtm1Sd12dXo81W6NxYMRZGh1BFnprlFEtePt5JjLW5lsDL/FNl7aPEpmrm9Vdk0R81ZUleH5jDTu+plQCLBecJUYNIbJNwCUjauE7UpJSWbAp9BotpsYSBaqEvcUlLldl4kqkotFbsle5tUH0gMAc/iOR2r0eD3x4yQGEGXBNSIAGIgSn1Dt8yQK7AfOnoICwf2YrhvD4YHFpDpGHqi3USVaT0KY1Q2Qq3jwkTDGhhXAbuC9fos1ngOHy29Dc6fx3f/01N46V8ew8LRHpCPgaDO5AuYAdoMkYX8yiUMMNQwruCh43vx7W89jyK/AsNVLWqr8jlgXJXaUZ/Gn//oNMbjPrz/Ol7A1796Ar0CWF9dwYfvX8APfvgqTp27iol+uK6NljAa6zg/H+Hxhw/h2RP3Yn1ljPnBXv2Amcf7Zy7j3dMfwv99j8WFDgaDiKP37Fe/uFGiFA6bUpEvVPbXXPdUPjecmG3ZR5egSUJSN/96SIidQD1cWYNMV1EAVN4AQTaQNPHBAoIZjIBhCmLK16BknlUNCTVgYkw0oEYDIFMbWTBkIaT2gnwJ5u06mOq4LlOAzGOGXItvkefp+N0DfJFlKBTkJDjAAAAQAElEQVTQi7xALuwZzuGe/Yewf7iIoXbxw7yHfuih1O68RBcdwb+792yAsvaydJJ22EGHJbqhQMcK2UcFeUM90n3Xz3RjhOm1Yx1AcSY/a3G1xgQG+V8gZDks5iqKhkx8BC0AQvQyDSAbYFtKYl22ibcXCSJltUNnME21/NRO3Xer2zG1SIRUrSmS4AYXSu4QuWF2fYtZI5IgBRApOy/gNiSqwbYpkte1uH3sXp41Igl/dmYGB3l9G7qT2JLcxs1m4O1ux5Y62wteF3pISe4FRyo0Fy+2aCR3zJVGkFPIK1I8ZiGhypiRm/hZkFN70ZqyF3X7G4GkVFsBer1tUHG3TFVyiGAD+HiJMneINHlLoRH5lSSUxTrdDkCSNPcCTTzEE1HrXgyG4IgBeVEgyzMFQs2VjMgGJTrzPSwcXsRg3xziIAdKzdB8gpGtYsw1BfZ1NbYChEtYrd7HqYtvYf7+DN/5D7+LYy8eQOegFrFygjpWQMxk12lgJcgC0NYG2syQFYLam0wu4oWvPIBnnzmCgI8UuC9iXTvxUZ3j2rUB/vf3f4G3374GiwVCuYQvPbAHv/PcQZ1WACsrNV577QO89uZ57cy7qMa11tBlrC2fR4wreOaZY5jrB7z52t/hrbdO49RJ/QBZzeD/1sTlq++DdhXDYQaTV7tk7qLbqvpCluptXu8wXBfdCJhRkATZwFulX6ZwniA8mwUEn5heFExCTpH4aRtuEzRpnZJEMMInsIjqq6w2ovS+E3YaVDYzzMJlLcwCPLgXCupRk7NZnF2WwXfs/bKDuU4PA30v92A+0FF7zzrosid00dFfV+WBdunDbIj5Yh57yjnMFQMM8z4GWQeZAjdGmojjCsH/tEunphjVNxlhDPJPUP+5fkTk6rPwo3lHWeqFdKgdvZzNC5prMmeqYwgaK0nMJtLLjlnpNn5W7bxjm8muxY9jX6slh8hu+YZNusLhlZ06nL8t2L2xNsju1tWmzc0H6b1xOq9bulvb/3h0nBmKeGXdhkbmfMPBZbNFpOSS7XDFVObzfQukm6q8PZVEuBWyJyWbwm1uCsrCIfKp8s2nSWreu2qweU0KH4n8NoEklAWm9cC01gULaV0IweCnRQ7Ltc6UWon6Jco9few5sheL9+zD4MAc4pzLI+pcaxS147YVLK99iKsrv8GXntyLV77zEjr3zQGl9CVRFRVYBCDmQOiq777QA7QWqhHRTKgABfMKlzGcG+Hll4/j8AHT8b3vsisF9EzH5gXe+fvL+N7//AnO61h9bX1NTS7jn/zTx7F/PxWUicuXO/jxn3+E0++OYZMBskkE9H0fuIq9ewsdtx/Gb95+Hx99cAXd4iBOvnMW3//+9zT+VTz++FEc2D8HkycAmHJzEe9l3KFpeoSevHNXE6NZ47wj+e4MxTkgCqQLgQ0KJS+LbGYJlDdsxJMEuTOMemjXgXA5lJhA1TcBklOAeIo2dUk2ZZONEMwQTLzk3o75RI0BIYRkF1QORgSDyoAFIqgQZROjIcrO4TKT3GTrCLIzMzjyLKLIMu2MI/IgxIjMAiINJaOmaoT/2+9DBfRh1kM/dNPuu2t5ooPYxTAbYL6cw55iToF8gEJ/OsUC9KvSENRuhmhRvkUwBISYARZAUYp6Oegl8aBeFqVexkLBPBfNkGc5YogyDwlB9c1C0xa189fj1oZaP7WxmSjWkQi1n5OR+JSn8sR/wovvjLZjtqnZLpx3zOpn+RnPZsUbPMEN/rYy3uwOIAmywa3356No4bXol9uH1Jy3v63JJN8m+1hFb+B2YLdOm/b9ChDkDEy842ayWf2OPJQ4hQjEK2+fo34HZ+GWbroFSXj9hSTIBtdrm9evbXsnvcvoF4c75vQ6eAsudNrCy1TfAKf3ygs2Xb9mKUkYTetF0PqhNSfLEARqjYMH9m6Wgvr84b0K7PvR3z+P2MvhR++rWrCu1Bdx9LG9+PI/fw7ZQgSo3XgoUZl2yBZQMRPfQU0P4n0N2mkJaOsiIcCRsI5QL6G0S/oePsQrLx5HEa/I5TUthzXWJ1TAzvGzn57Eqz99B1TbqFZx7+EBvvz8g1BlLK1GvPXLK9qhn8N4fYg46gCqV2MVRbGGY/fvQyDwp3/yV/jD//pH+MEf/1+UheHFLz+NE08/jPv8GzyhBTbB1Dm3ASrjDkruSvPASYD+R1GH8wkaB1pwhmPSblxTAwScokkqgdv+Gs2tXlVb3zws9Spe1TQXsQHUar2GT0apNjIpW8EcsnDvW6WJIRu9WKSyGLel2tPsAvQDh1IEU89G2BQxGjjlGxk06SkYMulyocwDOkUuZJqAAQUDPGj3rEBfO/G+lehnpQJ2g2GhQF4OMN8ZYF9/AQv9/ZjL96Cn3bqjmw/RK4eaaH10ZNeRndNSu/6820csu8i1+48K2FmeI1cgL4QsL5AlWYksFogxR4gRFoNoBpNf8Hsj6jxhQIJILSiTbG7HNioVSOmcuQHIRk9y05YA9efZu9gJaJMrW15Uj8Qfi7it2c1azGp815sep4TaF+h6+7OPZSfM9kTKQpiVtTzZ6toROG21Tttn4pQu2AKSILdii8GWQqXSbPvOt3Cdw8syu+W8tW/yk5d365Js2tVgPQtNmRTFFM63mMpuqc0NI7Uzre8i0lcDQk0JThv4HZoFZEdS5MaAEkldNzPJVEcX1FpTEqTe0rbKPofZCr0seJlO2zbEe65l10AzXoy/Ay3Si+xGUE3154QkSDZSp2KNBguGYAG5Ngq51pCYZaDWDWQBVW6Y6Js6Ozl6C/M6ej+I/fcdxkDBvV4c4MAzD+HRbz8FW8iAUvNW6w5RqPuuMNBwhqI9AELt6KjsehOdSD4SHSGvllGsvY/58AG+9sJRPP5YD7QPUdcrGCkojyddXLuS4S/+7Jc49c5FbXY6KHWE//JXHsPR+waosI6rV8b46c9O4uTpFYwn+r5e6UdHtY6aF/HAgz088tgCrpxfhnEZL7/4ML7x9Wdx/NgR3HvkIMwyyCP5czff8A6QTBOI3IVao7OpjTfW8Ju3VxYb7SS9mR7AziApXYBPUppqqky6zGbaaOW1ZBBUnrElCU8xBGSa3FmMCpANEm8xTf7ES+c2ZZ6jEHK9FIVeigYFSvGlgm2ZFego0PZEB/5tXTvz+e4i5gZCfy+GA4d40TlhKPlgsAf94Tz6gzl0h3PoiTrv8H+sptPpotBxe6fTSbQsSwX4AkEvYwwRMWbpRfX7ECzAgqWx+tgS6nS9Iy6UFw6ROz5r+dzwkWS6pyQ3ZHcWs/0hu5+OO8vLT+sNyY3nQDb8p23zi16fbO8D01BIwswSQgiwYHDaIs+0rgkxRoQsCBlMZWjj4oidAt09Q+w5dACHjh7FE888jWLPHKC1BlagDgqinAexqOC4VxjC2FO5BBjRpEpEQVwBGPUaoICrj9wK3CP5cxX7DlzBt775BOb70EZ/HePRKlZX1wXD669fw1//7D1cujpGpSC/ON/Bc88e08ZnDdVoHb8+eQl//YsPcXW9r+/pVL9rqKsrKDureP75+/Dv/90z+LfffRlfee5h3HtwH/Z05zBeCXj/1EUY7qbr7sCnEZB6AELbBmmgAJcJNJWNrXpHShKcsWl+c9fQAbNQpR2fqWZQKdYBsdaEroDg0LoXhKhjrcz1JChb/wUbxAeVvCwWpj5M5WBAIBAspODpL0KMWeLzGFHGHEXI0JWs6zTk4nP08i6GxRDDzgLm+griCuh7BvswlwL5XgyGCxgOF9HTDr7bG6LfG6Dn6A9QdLsotCMvtXsvOn04Mu3YQ1ZAjsH0ciXIJ9JgAuUvNDaSgGenLsD1iZSBxCRBUtxnn72XBPn48XrTA4DX3K2W6x03s/G2bmzjQdx3P37bnLa4cY3flsbH6vCbKVDwe6S5DqeCi1rgDkwkQRpIp1NoDtOxk8zls5i1aXnp9TJgKyyVm3Zta39tvY9Jb+V2pv7kz3ZqkgX15zBRkrfgk/t9PVo/vE2z6Tqg9gDCE9nQlm+KNaJ2475BcRS+QRGyPAeD2ihzlHMD7Dm4H9bxAE5MtKZNrAsEBfKwH+RBNbkXqPcAleR1JjqRTN/adUTux+SKosBkFU4rUf9f3lhfRW4f4MlH5/DSC/foxPOc1tVlTCY11lZzLF81/NkPT+Hke1ewMh4jL8Y48cQBHD0c9Ugn+nYO/P/Xz+P0+Qyjuo+6zoUa1XgJB/d18dQTi7j/ngHmux3s1VpbrRQ4956+/V8GTN7dzZ/BHSAJn8jYIZEGC+F6+GTVZCOpujVU1ESQrZhgTiUXDSaeDj1AE4JDuuBwHqBWOYdM1QYSzAiTTRDNgiEzQxQCDZQ86SQPFuCI8tGRiZbanecK5kWWpR19EUs4MgXfqGP4suigpyN1R78zh55+Mfa7Q3QUqDvdHsruAKX4bsf5Hoqyj0y78lgUevEyxBgTQnCaIUTJxLsfZoYgHwg2NBhM9rURkO8Sg+QGoERSVyQZbpBqySuZOWpRUhfJPlX2Rj9VA7evso9pFm3Ld24Abz1s6fR5TEkr/cdGfco4Pum4Pk3dT9rnbvXcn3be7WZ36zrqPbYpqLXREMxgGwC0PEjua6b0QbZaG4LWtFwBvEVW5MjKAiEvQK07VNn/ocpKayUsAqbAia6C5xCoFdSxAGIASCalaC35uuiaqII4l4HKeZc5tIuu11GtKqDzGr76yoN48Bjk21X4GrOuY/NxNYe/f2cdf/lXb2B9NNGu/SoO7y/w3In70e2YjteJt3+zhFff+hCjsXwYD8FJTxu2DnJmKGONbp6J7+GDU8v48N1lrC0RRbYAk2d3822+AySBKaakLSaKlG58IZv6uspIE0jXJrtE0OTjFGmb7tusDTSWkFnCtOikFTn1B2/qhyRIB0QBl5npRZHMjOmFoQVYCIgxg/NBQTaGHHkshEwTKUchPtOu3YN6R0fmpY7Oc+20cwX5YgZezvISWfoRUCDEqDYNMEvU+yYpXwT1TzY++F3wX9W1ypQtlCzpAVkKaBIBUhcg0drvi1fGZvKiAzJzU0cqb5ps5aSUqZvvCu/KK5IEeSNonNyOxhYgUG+Dy3YElGR7nc6boJpxnXhZyX1dm0zZk7oKjeTjX8mmPnk9hWS3iu1DnS03XlVo5jdmkvqUoaa/ZBS+GJmkbsvukAG2IM3vbXVAaPaAbORiPON2JJ8nLVKj6mM7JZn6Tz7I2J9DC8wkqeAAGj/JnanUgC5S42Mldep1GlBVa+i1AsW28PUhqOw0ap2JeYagAE4FcmgNqjMP3hHVxARvQvOtHslvURYSOHJRE5Slg76Bo/IgvoS6uoZKu/RqsqKd97IC8bLaWUM1Xsd47QyOLK7g5RN79WlyGaN11bES1yY5Liiyv/qXF3Hq1AWMx0v63n4VLzx2FIcPdmAa17WVMd782/e1iy8R6n2oxwNMRoX66yio78fKlQIfnVnFxXMjjFEC2hQxi5h6KUfvGbWErQAABh5JREFU5tt6BzSH0ICi2wHJdoDPQteIKieDzQmqNiSkBCKNjiI3AaRv4Q97A5J7Ow6f7CSRAqkZgk1BA8VbCKINTIGcDAjWwL9rF3opiqJEoZckz3MUjixXwG5RTPkCUUE8EzZoniEKQX043AdHMEt9UAsalCyYfCBCDCAJk540QHwLYvrnMkxT7QFNl2lxligmqMgEv3rZIcF1We9Yiiu70S2VvMGdkIy2K1zYypx3tOWWuswxW275lrrex6tgrnuxfdRpbG7amH0mV+/jVgE9J/dxZ7jUXWyp84C7T12JL1Jyb1u0fqusrKGgvV/Ob4GbTm1auW6ZS5u5KK5R+9ULUyr2k+Yb+uJNTzElrUuJzva35YndzHijohtuFG6BUS96Gf1+JGidIAktCwiK4DEaotaKEAKCdJCXvpZ50Atap0xrkIVS0gIY5+AkgpWCONYl8+/hzssn9QETrx03qhVAgRsK5pVD/ETBfKIj9gYK5JN11PUYdXUZVp/Dow8t4sH7OshtWS/mSMG3xoiGD96b4I3X38VY/Wp7joVhjoePH4SWQlSTGufPLePSxRqBi4hhr042D6LGEOfOAWfPjnH56gR1LBDKLqjPndR6a7ibPvc7QBLkzrANOWDGZGcbsqZMekAzkAbXbQUkcxCqBiNgBgSBW0CYlI7Gztsy2QVYEEwQDaLBDNFpKhtM5RbBXOcImog5UmDXi5Ln4oVcR1p5XiL3XbpokcoFcr1QmfhMPwKyPEfMclB9tO2a88Gm/ti0T/kknyk5yTQ+koDL5AdJQBmenDqc3wVp5+561dXyoBdG79wt1PMqtw+fTYe+MLf3oxlb3fzDGrfP8c+xJb9HQhqUd0v4OtvCJV8MUG5y+liYeGjuJWBantKtJSQplDbMxW8IxSd7XVr9TlRmu2ZVn21yV9tZZVvPqTfgj8nhNi7bAhU2fJs1cH4XeB1vO0EXOgi4nCSodQBsy6KAF7U8GPxzYVo3tE5YCIgx09pSKuB2FaD7ooXmkwlaEbQDr7GitWAZNRWEIdQOBfN6FfCjdaGuRqgnCtx1pQA8EcaYVI4RPNiPJhcxXKjx0lfuw3xPduMLoPRhFHBtJeCNX55TUI4YQWtfRhw7dhgLC135mmknHnDxUo2VtR5G1TyuLBX4QEH8g3OrWJlkqLICNv1kYFbIT5VxN30md4AkyI8HVVCmJt/WelCisJkpO008bx/ipeA2qLiRfcGDr+YbkuuZYAqYEjfvA2FiTO2HBOlEU1kvQpiFBb0UDkOyVdnrBjNQsFQOaq8BVW5gkgl0RLhdCBHBpggZjNKpjaA6ZoYQDNB4MU10nrqyEZCUhNAFpCh2T7XuiXIy8u/IifmtXNxXx26du95xMxu/R9tsNFAfnwiQLtv0X4SiRwYHNL5aAPWHTbQPEnd2IuW3AEHZyQ3hCrKxN1AjbyAJMJU7T+o6hct3A7lpS27jbbOMW0jkpj3Z8N432fDkztRtWpCywRTO7wJs0UFF1WtlEO+YliG6HW4BH6NgFhB17B05QMQepP/IDZmWSQ/m2mHXS6hwLQHiMQ3mtYJ5Xa/pNVpDVa2rngL5uFLwFdYdY4xGqxhXS1gdnUVVf4TjD3XxyEO5jsjXEHUEb+OACYc49d66jtPPYrUOYF7jS/cfwtGjh1AWPdRVjrXRQPLDOHsx4PSZMT44T+3GF1GFOQXyHqhgXmvNNCu1ORrAcDfdkXeAJMgpFMhUgKlsCnCk5PLary6jZE4dzjfg1H6TkqohNHYNTzYUSlQ/XtcSbeRkQ10WFMTNAkIUxPuvXT/KijEgalKFBEOQzoLLGjsvt0h1dtBFfdNK/5tcliE61EeW6wXIIlzn9QGCnIE5DyWnFEXS641ESl+QBT75+jld7t6Sz+lG3+3mzrsD07UD2t2Y1g6zCGMHRFe0BOos+VxzhJoK1FxVeR01VuH/v3iVgvhIAXrcoJqg0tG8/z7W5hyOqqpl73rVtRXQljA3N8Lzz96HgQ4BTHVYBVR1qV15wGtvnMTS2hihMAznuzh+/Lj8icmXq0vEr0+ex7tnrmF1rUCIi5i4rwr2zDqoA0FtevLYV50c/wAAAP//95ckDgAAAAZJREFUAwC+k6GY/VLCsAAAAABJRU5ErkJggg=="/>
          <p:cNvPicPr/>
          <p:nvPr/>
        </p:nvPicPr>
        <p:blipFill>
          <a:blip r:embed="rId5"/>
          <a:srcRect l="4893" t="14781" r="12255" b="0"/>
          <a:stretch/>
        </p:blipFill>
        <p:spPr>
          <a:xfrm>
            <a:off x="11880360" y="2931840"/>
            <a:ext cx="4499640" cy="5509800"/>
          </a:xfrm>
          <a:prstGeom prst="rect">
            <a:avLst/>
          </a:prstGeom>
          <a:ln w="0">
            <a:noFill/>
          </a:ln>
        </p:spPr>
      </p:pic>
      <p:sp>
        <p:nvSpPr>
          <p:cNvPr id="73" name="Text 0"/>
          <p:cNvSpPr/>
          <p:nvPr/>
        </p:nvSpPr>
        <p:spPr>
          <a:xfrm>
            <a:off x="1325880" y="146664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303030"/>
                </a:solidFill>
                <a:latin typeface="Onest"/>
                <a:ea typeface="Onest"/>
              </a:rPr>
              <a:t>Компоненты эстетического воспитания: чувства, вкус, творчество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0" descr="https://storage.yandexcloud.net/prs-editor/themes/fun-doodles/list-with-image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75" name="Image 1" descr="data:image/png;base64,iVBORw0KGgoAAAANSUhEUgAAB4AAAAQ4CAYAAADo08FDAAAQAElEQVR4Aez9eZNlW38X+H3XPudkZg13vs+gRxODsIQG1KIlhAQakNAsBAGSsY3/8ivxG/BLcNjuCDschIMOQ09m7kaAaZqmrcDg7jZtsMOAEI+e4d4aMvOcvfq3T2bWzVu3qm5NWXnOzs+uvc7ae+1p/T6n7hMhfWOfGvov/3J/VhvruPbLnQEDfwf8HfB3wN8Bfwf8HfB3wN8Bfwf8HfB3wN+BPf474P+u9f/f8HfA3wF/B/wd8HfA3wF/B/wd8HfA34Hd+Dvwi7/c17/0y/3Bn/q5vvn1P9fH//X/pvf/7V/r/f/wdx+1zf/+N/vUxuovt/6/+80+tctjtn+zP24wxHKDBZROgAABAgQIECBAgAABAgQIzF9AhQQIECBAgAABAgR2R6C3s7m0sac/OEn/6EGyHpPeq9Wxqa/O+vICAuCXt3Mlgf0WMHsCBAgQIECAAAECBAgQIEBg/gIqJECAAAECBAjsmEBrlQDXuhiHLDYtD377dysA3pyHv2NGAfArf2OfCYArW8/l9spPcAMCBAgQ2DkBEyJAgAABAgQIECBAgAABAgTmL6BCAgQIECCwiwLTG8CtwsghlQJXf3D/QXqrADi100+zmQ4+ZeLTtVN7ymHD5wLDeb/tijVb68n7vE37sRAgQIAAAQJzEVAHAQIECBAgQIAAAQIECBAgMH8BFRIgQGBnBVrv2b4EPFQYOWyy2Xyc3P9oin9rzicZh/F8+/yl4Brt560663MIfCoAns6fAMfynvqLfUn6JKERIECAAAECBPZdwPwJECBAgAABAgQIECBAgACB+QuokMA+CJwlkb31rFabHP+rf5Fsat5tmUWGVFRZO59dp6um9tkjRi4LDJd3LrbL+qmwF+foCRAgQIAAAQIECBDYIwFTJUCAAAECBAgQIECAAAECBOYvsDcVVsR7/gZqf/iNHBzfrwB4ii1vZTEO25yyztj2e1PSDk10eNJcJtAnjRsjQIAAAQIECBAgQIAAgf0TMGMCBAgQIECAAAECBAgQILB7AlMi2bMc18lXf2f7e899GCr0Xe3eVPdkRhfTHKbXpC/aNDhRX/TbN4Hr4NRPYxoBAgQIECBAgAABAgQIECCwVwImS4AAAQIECBAgQIAAgR0X6Bke3s948rtZt5OM528GX0x6yi6ndrGv/3yB4TOnVOC7Hbvotzs+5iWgGgIECBAgQIAAAQIECBAgQGD+AiokQIAAAQIECBAgsCcCx/fSPv43Sa8AeDjdk0nv7jQ/GwDXXL3xWwhWAnMVUBcBAgQIECBAgAABAgQIECAwfwEVEiBAgAABAgT2RaAP2QzrDF//11msN1nkflrv1bJtsbywwBMD4Be+iwsIECBAYC8ETJIAAQIECBAgQIAAAQIECBCYv4AKCRAgQIDAfgn0nJwep3/jq8m4Sdo6069AX7RYXlhAAPzCZC4gQIAAAQJ7KWDSBAgQIECAAAECBAgQIECAwPwFVEiAAIG9E+jpGRaLnHztG5X9niR99akaeu1NrTrrcwoIgJ8TymkECBAgQIAAgf0VMHMCBAgQIECAAAECBAgQIEBg/gIqJLCfAr21LNuQ5bqlHd9PsqhIuFWrLLj2rC8uIAB+cTNXECBAgAABAgQIENgfATMlQIAAAQIECBAgQIAAAQIE5i+wtxW2tAp8FxmyOFln/He/k8qCk+ad37zCMrzCtS4lQIAAAQIECBAgQIAAgR0WMDUCBAgQIECAAAECBAgQILAXAmPN8vQ0/eOPc3L6MNNujVifU+Dx0wTAj4vYJ0CAAAECBAgQIECAAAEC+y+gAgIECBAgQIAAAQIECOyBQKuwtye92niSdnqS1dgzthrag9nv6hQFwLv6zVzJvNyUAAECBAgQIECAAAECBAgQmL+ACgkQIECAAAECBAjsj8BQ2W8q9E3fJA/uJw8f+gXoV/z6BMCvCOhyAnsjYKIECBAgQIAAAQIECBAgQIDA/AVUSIAAAQIECBDYM4GWRdJSy5jhwXFaBcCLcXM2VKPTOh2+3KYx7ekCAuCn2zhCgACB2QgohAABAgQIECBAgAABAgQIEJi/gAoJECBAgMA+CvQp2Z0m3jbp97+R3P84rQLgaUh7OQEB8Mu5uYoAAQIECOyLgHkSIECAAAECBAgQIECAAAEC8xdQIQECBPZUoKf1nky/A70c09b3knsVAG/GbT2tPqdW3XZtderUtjs+niogAH4qjQMECBAgQIAAgX0XMH8CBAgQIECAAAECBAgQIEBg/gIqJLDfAts3gCvlHacQOOsqZpNx86D6XuFwdedrnXK+lU/9PHQsnxEQAH+GxAABAgQIECBAgACBGQgogQABAgQIECBAgAABAgQIEJi/wAwqnALgTSWWm0p4++k640cfJaenaa0Gs9iGwNu3fnsVW+dkarW9Hash62cFJrnPjhohQIAAAQIECBAgQIAAgb0VMHECBAgQIECAAAECBAgQILAvApXlZgqAxwp22/TTzxX+DqfH2ea/jxUxnTu1x4Zv7O7TChcAP03GOAECBAgQIECAAAECBAgQ2D8BMyZAgAABAgQIECBAgMBeCbT0LNabLDfJ6WKT8ev/Ijk+SR9roI4lY9UzZnpTuDa267Q9te2Oj88ICIA/QzLHATURIECAAAECBAgQIECAAAEC8xdQIQECBAgQIECAAIH9E5h+yrnVtKfWa2cYewXAD9OmPhUP14GxEs0arbOszyNQXM9zmnMIENhbARMnQIAAAQIECBAgQIAAAQIE5i+gQgIECBAgQIDAvgv0lkVbJOt1cu9etq/8tpZ1pZnTz0OnlikEnlptWp8hUGTPOOoQAQIECOy1gMkTIECAAAECBAgQIECAAAEC8xdQIQECBAgQmItA5b1p45h8/LvJ8YMqa/rp55Yp9J1aDVifQ0AA/BxITiFAgAABAnsoYMoECBAgQIAAAQIECBAgQIDA/AVUSIAAgdkJtPU3svnot5M+Rb49iz7FmVObXalXVhCtK6N1YwIECBAgQIDAdQl4LgECBAgQIECAAAECBAgQIDB/ARUSmKlA5b5t87CKO0lazxRmtlheRGAye5HznUuAAAECBAgQIECAwC4LmBsBAgQIECBAgAABAgQIECAwf4E5V1hp73hykn7yINmMyTimjT01POeqX2ttAuDXyulmBAgQIECAAAECBAgQuD4BTyZAgAABAgQIECBAgAABAvsvMOTk+GHG+x9l3ccqp1ezXhb4vG0B8OcJOU6AAAECBAgQIECAAAECBHZfwAwJECBAgAABAgQIECCwtwKtDWnb1pLeshyWaR9VAHxe0RAh8DnFc3XDc53lpD0VMG0CBAgQIECAAAECBAgQIEBg/gIqJECAAAECBAgQIDAngZbx5DTDN76ZxfQT0FVaZcL1aX1eAQHw80o5j8C+CZgvAQIECBAgQIAAAQIECBAgMH8BFRIgQIAAAQIEZifQctCGnP7OV7M63aT1Xm2YXZVXWRCtq9R1bwIECFyTgMcSIECAAAECBAgQIECAAAEC8xdQIQECBAgQmJ9AS1rLUN1ifJA8+DgZux+AzostAuAX83I2AQIECBDYdQHzI0CAAAECBAgQIECAAAECBOYvoEICBAjMV6Avt6Fvpb/Jx/8u6WNlwou0SoUv2nyLfz2VCYBfj6O7ECBAgAABAgR2QMAUCBAgQIAAAQIECBAgQIAAgfkLqJDAzAVa1dfGjOPDbO5/LWk9Y3p6j+U5BQTAzwnlNAIECBAgQIAAAQI7LWByBAgQIECAAAECBAgQIECAwPwFbkCFvW+qyp52fJLx+JtJ22S9DYArBJ5+DrpaLM8UEAA/k8dBAgQIECBAgAABAgQI7L6AGRIgQIAAAQIECBAgQIAAgbkIjC1T3Ju23qQ9eJgxm4ytp3sFOM/7HQuAn1fKeQQIECBAgAABAgQIECBAYPcEzIgAAQIECBAgQIAAAQKzEmiVXraKgFsFwYuHJ8npSZbb/RqYVaVXV0wRXt3N3fm6BDyXAAECBAgQIECAAAECBAgQmL+ACgkQIECAAAECBAjMT2CKeac3fqd/+7edrjNUW4zJNB7LcwkIgJ+LyUkE9kjAVAkQIECAAAECBAgQIECAAIH5C6iQAAECBAgQIDBTgU0lvZvFkL6oAh/eTx7cryx43AbAdWjb1xHrMwQEwM/AcYgAAQL7JmC+BAgQIECAAAECBAgQIECAwPwFVEiAAAECBOYs0KfiKukd25jx4b30+x+njRvB7+TynE0A/JxQTiNAgAABAjsuYHoECBAgQIAAAQIECBAgQIDA/AVUSIAAgdkLrDYti7FlSE/v6+Thw/R19ZUMt/MWyzMFBMDP5HGQAAECBAgQILAPAuZIgAABAgQIECBAgAABAgQIzF9AhQRujsAwJlPYm4xp64dpm+OkAuH62K5t++njaQIC4KfJGCdAgAABAgQIECCwDwLmSIAAAQIECBAgQIAAAQIECMxf4EZW2DKOJ+nH95P1SeW/vRSm6Lf6Ws8C4hqyfkZAAPwZEgMECBAgQIAAAQIECBDYDwGzJECAAAECBAgQIECAAAECcxYYWstmCoBPj5Neqe/2XwKe+jlX/dnaXnREAPyiYs4nQIAAAQIECBAgQIAAAQLXL2AGBAgQIECAAAECBAgQmKVAbz3bVoHvMAwZprd/16dVa884vQBcW9PaL21P+9onAgLgTyxmsKUEAgQIECBAgAABAgQIECBAYP4CKiRAgAABAgQIECAwd4Hzt3wr5B1PH2Y8vp9efy6qPj96sat/TEAA/BiIXQJ7K2DiBAgQIECAAAECBAgQIECAwPwFVEiAAAECBAgQuBECLS1Dxj6mrU/z4N5HScZqot9C+NxVAPy5RE4gQIDA7guYIQECBAgQIECAAAECBAgQIDB/ARUSIECAAIGbJdCq3DHD5kEWpw/SKwwees+lF4HruPVJAgLgJ6kYI0CAAAEC+yNgpgQIECBAgAABAgQIECBAgMD8BVRIgACBGykwtCHt9DgH4/E2AN6mv+NwIy1epGhCL6LlXAIECBAgQIDATgmYDAECBAgQIECAAAECBAgQIDB/ARUSuOECp5u0Bw+yGMekTS2WzxEQAH8OkMMECBAgQIAAAQIEdlLApAgQIECAAAECBAgQIECAAIH5C6gw2YzZ3Luf9HV6/VkvWlJrLE8VEAA/lcYBAgQIECBAgAABAgQI7KaAWREgQIAAAQIECBAgQIAAgZsiMIW+7d6DZL3elrxZVBa83Zr/x8tWKAB+WTnXESBAgAABAgQIECBAgACBNy/giQQIECBAgAABAgQIELhBAr1q7Rk2m6RaG1uGal4AzjMXAfAzefbloHkSIECAAAECBAgQIECAAAEC8xdQIQECBAgQIECAAIGbJ9DGnk2rAPj0ZFv8qja3Gz6eKiAAfiqNAwT2RMA0CRAgQIAAAQIECBAgQIAAgfkLqJAAAQIECBAgcFMFWjIMFWl+/LtZD+1MLlnwJwAAEABJREFUYXox+GzL5xMESusJo4YIECBAYC8ETJIAAQIECBAgQIAAAQIECBCYv4AKCRAgQIDATRc4Ofko/d7X0qc3gW86xnPULwB+DiSnECBAgACBHRQwJQIECBAgQIAAAQIECBAgQGD+AiokQIAAgZZsTo+z+ehrWUwatT912tMFBMBPt3GEAAECBAgQILCjAqZFgAABAgQIECBAgAABAgQIzF9AhQQIXAgsKvRtJ/czjKc11JPaj+WpAgLgp9I4QIAAAQIECBAgQGAHBUyJAAECBAgQIECAAAECBAgQmL+ACs8FKuntLathyObhx0kFwL2N58d0TxMQAD9NxjgBAgQIECBAgAABAgR2TMB0CBAgQIAAAQIECBAgQIDAjROYXvhtLZvjk+TkOK1VKDxzhFctTwD8qoKuJ0CAAAECBAgQIECAAAECVy/gCQQIECBAgAABAgQIELhxAq1X2Du0DH3IsFlXAHw/mcZieZaAAPhZOjt/zAQJECBAgAABAgQIECBAgACB+QuokAABAgQIECBAgMDNFui9VwA8ZnzwoCB6NeuzBATAz9JxjMAuC5gbAQIECBAgQIAAAQIECBAgMH8BFRIgQIAAAQIEbrpAb2ltyDJDHn7jd5PNaSIDzrMWAfCzdBwjQIDAjgqYFgECBAgQIECAAAECBAgQIDB/ARUSIECAAAEC5wJtTMuY4cG9GhhTO7E8XUAA/HQbRwgQIECAwC4KmBMBAgQIECBAgAABAgQIECAwfwEVEiBAgEAJ9NaTavWZsY85uHfxE9DTSCxPERAAPwXGMAECBAgQIEBg9wTMiAABAgQIECBAgAABAgQIEJi/gAoJEPi0wBT2bjKO6+ThwzpUfX1any4gAH66jSMECBAgQIAAAQIEdkfATAgQIECAAAECBAgQIECAAIH5C6jwswK9p4+9AuAKgk+Pk5PTpDY/e6KRCwEB8IWEngABAgQIECBAgAABAjsqYFoECBAgQIAAAQIECBAgQOCmCwxp6ZvTjCcVAs8U43WVNbyuG7kPAQIECBAgQIAAAQIECBAg8NoF3JAAAQIECBAgQIAAAQI3WKCnV5rZUh+9JeMmOT2N5dkCpfXsExzdRQFzIkCAAAECBAgQIECAAAECBOYvoEICBAgQIECAAAECBC4EFqkAeH2acfoZ6ItB/RMFBMBPZDFIYIcFTI0AAQIECBAgQIAAAQIECBCYv4AKCRAgQIAAAQIESqBC33FqPb2PyeYk7bhaHbE+XUAA/HQbRwgQILBzAiZEgAABAgQIECBAgAABAgQIzF9AhQQIECBAgMCnBXpr6UNPNutk/TCZwuDa/fRZ9i4EBMAXEnoCBAgQILDbAmZHgAABAgQIECBAgAABAgQIzF9AhQQIECDwuECFv6nWW0+rY/3kPACubeuTBQTAT3YxSoAAAQIECBDYIQFTIUCAAAECBAgQIECAAAECBOYvoEICBJ4qMAXA0xvA45icniR9nVb7UyD81Gtu8AEB8A3+8pVOgAABAgQIECCwBwKmSIAAAQIECBAgQIAAAQIECMxfQIXPEGgZUm362ecKgIfNJjl+mEqBM0qAy+Gz6/DZISMECBAgQIAAAQIECBAgsAsC5kCAAAECBAgQIECAAAECBAicCbTW0nuv3LfayXH1Y8XC5wlwDZ2dtZ+fr3vWAuDXLep+BAgQIECAAAECBAgQIEDg1QXcgQABAgQIECBAgAABAgS2AlO6O6T1lqGPGR7eS8Yx6Zv0jDVexzLUfiznAqVxvqXbAwFTJECAAAECBAgQIECAAAECBOYvoEICBAgQIECAAAECBB4XaGk11M/a5rQC301t13o+VFvWcwEB8DmEjsDOC5ggAQIECBAgQIAAAQIECBAgMH8BFRIgQIAAAQIECHxWYAp5a7QtV7n/9W8k69P0PgXC1WrdZsN13HomIAA+c/BJgACBnRYwOQIECBAgQIAAAQIECBAgQGD+AiokQIAAAQIEniLQxrMDU9ibSoPH02SovkbHOtarCYEL43wVAJ9D6AgQIECAwI4KmBYBAgQIECBAgAABAgQIECAwfwEVEiBAgMDnCPQM6cOY9vB3k/VJ+tiqJdVNkfDnXH2zDguAb9b3rVoCBAgQIEBgrwRMlgABAgQIECBAgAABAgQIEJi/gAoJEPg8gd7O3vadzht6bZ88yPQL0LVV/Vgh8Dgd0s4FBMDnEDoCBAgQIECAAAECOyVgMgQIECBAgAABAgQIECBAgMD8BVT4wgLLZUtOTpJKfxdZ5FI2/ML3musFw1wLUxcBAgQIECBAgAABAgT2VcC8CRAgQIAAAQIECBAgQIAAgScLTIHveHqS3jdPPmGPRq9qqgLgq5J1XwIECBAgQIAAAQIECBAg8OICriBAgAABAgQIECBAgACBZwgMPWlT+NvHTH+SYfunhmM5ExAAnzns+KfpESBAgAABAgQIECBAgAABAvMXUCEBAgQIECBAgAABAs8j0NenyRQCX5ws/b2Q2PYC4C2DDwI7LGBqBAgQIECAAAECBAgQIECAwPwFVEiAAAECBAgQIPBcAn1cp603Gcbp3d9qwt/PuAmAP0NigAABArsjYCYECBAgQIAAAQIECBAgQIDA/AVUSIAAAQIECDy/QJtOPT1NKgiO8HfS+EwTAH+GxAABAgQIENgJAZMgQIAAAQIECBAgQIAAAQIE5i+gQgIECBB4UYFNXbCuj2qt92wD4Rq66Gvzxq8C4Bv/VwAAAQIECBAgsHsCZkSAAAECBAgQIECAAAECBAjMX0CFBAi8nEDPeHqSttmkt/5yt5j5VQLgmX/ByiNAgAABAgQIENgzAdMlQIAAAQIECBAgQIAAAQIE5i+gwlcQ6Omn60zZb+stqQy4Pl/hfvO7VAA8v+9URQQIECBAgAABAgQI7KmAaRMgQIAAAQIECBAgQIAAAQKfL7DZnFbwO2bKfx/9BvTnX7YzZ1z1RATAVy3s/gQIECBAgAABAgQIECBA4PMFnEGAAAECBAgQIECAAAECnyvQ64xNxmwqAK5WW+kVd06tjljPBErkbMPnLgqYEwECBAgQIECAAAECBAgQIDB/ARUSIECAAAECBAgQIPD8AlMIPCbTW8B++/mJbALgJ7IYJLADAqZAgAABAgQIECBAgAABAgQIzF9AhQQIECBAgAABAi8uMPazfwe4tbRWbbrDlAtPvRYBsL8EBAgQ2EEBUyJAgAABAgQIECBAgAABAgTmL6BCAgQIECBA4OUEWtuknzxMz5jeqk23adOHNgkIgCcFjQABAgQI7I6AmRAgQIAAAQIECBAgQIAAAQLzF1AhAQIECLyswBT4bk4zVgCccZ1U8DuFwLE8EhAAP6KwQYAAAQIECBC4bgHPJ0CAAAECBAgQIECAAAECBOYvoEICBF5VYMgm2QbAm+0bwGOFwK96zzldLwCe07epFgIECBAgQIAAgf0VMHMCBAgQIECAAAECBAgQIEBg/gIqfHWBtphe+k1OH6a1Ia0nQ7VXv/F87jDMpxSVECBAgAABAgQIECBAYD8FzJoAAQIECBAgQIAAAQIECBB4AYG+yeb0JFks0vv+pL8vUOErnSoAfiU+FxMgQIAAAQIECBAgQIAAgVcScDEBAgQIECBAgAABAgQIvIhAP82QMRk3SR+2bwC/yOU34dzhJhS5fzWaMQECBAgQIECAAAECBAgQIDB/ARUSIECAAAECBAgQIPAyAr0C4HF9Upd6+7cQPrMKgD9DYoDANQt4PAECBAgQIECAAAECBAgQIDB/ARUSIECAAAECBAi8nEDvGdoyOT1OxpY2vQX8cnea7VUC4Nl+tQojQGAfBcyZAAECBAgQIECAAAECBAgQmL+ACgkQIECAAIFXEWh1cT8LgDPWtvVxAQHw4yL2CRAgQIDA9Qh4KgECBAgQIECAAAECBAgQIDB/ARUSIECAwCsLLNLGCoD7JulnAXCPyPMyK43LGrYJECBAgAABAtci4KEECBAgQIAAAQIECBAgQIDA/AVUSIDA6xQYNutkfVIhcAXBr/PGM7iXAHgGX6ISCBAgQIAAAQIE9ljA1AkQIECAAAECBAgQIECAAIH5C6jw9Qm0ltaGtNMKfo9Pzl8CHl/f/Wdwp2EGNSiBAAECBAgQIECAAAECeylg0gQIECBAgAABAgQIECBAgMCLC7TWkulnoE9P0lp/8Ru84Sve9OMEwG9a3PMIECBAgAABAgQIECBAgEDCgAABAgQIECBAgAABAgReWKClT//ebx/SMibTvwNcI73y4D4Fwi98v3leMMyzrH2tyrwJECBAgAABAgQIECBAgACB+QuokAABAgQIECBAgACBVxLoyaK19JOHiTeA8/giAH5cxD6B6xLwXAIECBAgQIAAAQIECBAgQGD+AiokQIAAAQIECBB4LQJDhmzuP6h7tWpJG876WEoGAgECBAhcu4AJECBAgAABAgQIECBAgAABAvMXUCEBAgQIECDw6gKPYt7WMp7erxuO1ayXBbwBfFnDNgECBAgQePMCnkiAAAECBAgQIECAAAECBAjMX0CFBAgQIPC6BPpFBNyyyFn429qQ1tqjlhu+DDe8fuUTIECAAAECBK5RwKMJECBAgAABAgQIECBAgACB+QuokACB1yrQL91tc/rJzuXxT0Zv5JYA+EZ+7YomQIAAAQIECBC4dgETIECAAAECBAgQIECAAAECBOYvoMLXL9DqllPYO26S9XHSe8Y+VOu1edbqjBu9CoBv9NeveAIECBAgQIAAAQIErkPAMwkQIECAAAECBAgQIECAAIFXEOiVAPcx46ZC4Gkz00e1V7jlVVx6XfcUAF+XvOcSIECAAAECBAgQIECAwE0UUDMBAgQIECBAgAABAgQIvLRAhbytQt82ptLfpELgtBrLmDa02u3b9tK3n8mFAuCd+CJNggABAgQIECBAgAABAgQIEJi/gAoJECBAgAABAgQIEHgtAhX89nFM7xX4Tvnva7npfG4iAJ7Pd6mSfRUwbwIECBAgQIAAAQIECBAgQGD+AiokQIAAAQIECBB4vQIVAi+mfwd4+vnniDwv49K4rGGbAAECb1jA4wgQIECAAAECBAgQIECAAIH5C6iQAAECBAgQuAKBNqaN1dKu4Ob7fUsB8H5/f2ZPgAABAvsrYOYECBAgQIAAAQIECBAgQIDA/AVUSIAAAQKvVaClZ1F3rIizAuB+/LC2ewY/A10On6yl88mOLQIECBAgQIAAgTch4BkECBAgQIAAAQIECBAgQIDA/AVUSIDA1Qn09AqATx98nPH4xDvAj0ELgB8DsUuAAAECBAgQIEDgSgXcnAABAgQIECBAgAABAgQIEJi/gAqvWKCn9ZbFuMlwcFDbFXn2WM4FSuN8S0eAAAECBAgQIECAAAECVyrg5gQIECBAgAABAgQIECBAgMCrC1T2e36TSn2H3fs3gM8nd22dAPja6D2YAAECBAgQIECAAAECBG6QgFIJEIdzLTkAABAASURBVCBAgAABAgQIECBA4JUEKuxtY9I2qa3tW7/DdiuWxwQEwI+BvNldTyNAgAABAgQIECBAgAABAgTmL6BCAgQIECBAgAABAgSuRqAC4au58V7fVQC811+fye+1gMkTIECAAAECBAgQIECAAAEC8xdQIQECBAgQIECAwGsX2P4EdH20PgXAU5veCX7tj9nbGwqA9/arM3ECBPZZwNwJECBAgAABAgQIECBAgACB+QuokAABAgQIELhCgTbde52sT6cN7ZKAAPgShk0CBAgQIPAGBDyCAAECBAgQIECAAAECBAgQmL+ACgkQIEDgtQtU4tsr2uyLtKmv+/dxTI5P0utP6nANWUuglOrTSoAAAQIECBAg8AYEPIIAAQIECBAgQIAAAQIECBCYv4AKCRB4EwJ9G/hWALxey34fAxcAPwZilwABAgQIECBAgMCVCLgpAQIECBAgQIAAAQIECBAgMH8BFb4hgYo4e9KqZZyS4AqCk7ShbVtu+FI6N1xA+QQIECBAgAABAgQIELhiAbcnQIAAAQIECBAgQIAAAQIEXqPAFPy+xtu9rlvtyn0EwLvyTZgHAQIECBAgQIAAAQIECMxRQE0ECBAgQIAAAQIECBAgQOCNCgiA3yj3xcP0BAgQIECAAAECBAgQIECAwPwFVEiAAAECBAgQIECAAIE3LyAAfvPmnnjTBdRPgAABAgQIECBAgAABAgQIzF9AhQQIECBAgAABAm9IYIo7z/4N4Df0wJ1/zCSy85M0QQIECMxFQB0ECBAgQIAAAQIECBAgQIDA/AVUSIAAAQIECBC4TgEB8HXqezYBAgQI3CQBtRIgQIAAAQIECBAgQIAAAQLzF1AhAQIECBC4dgEB8LV/BSZAgAABAgQIzF9AhQQIECBAgAABAgQIECBAgMD8BVRIgACB3RAQAO/G92AWBAgQIECAAAECcxVQFwECBAgQIECAAAECBAgQIDB/ARUS2CEBAfAOfRmmQoAAAQIECBAgQIDAvARUQ4AAAQIECBAgQIAAAQIECMxfYNcqFADv2jdiPgQIECBAgAABAgQIECAwBwE1ECBAgAABAgQIECBAgACBaxEQAL9Rdg8jQIAAAQIECBAgQIAAAQIE5i+gQgIECBAgQIAAAQIECFyfgAD4+uw9+aYJqJcAAQIECBAgQIAAAQIECBCYv4AKCRAgQIAAAQIECFyzgAD4mr8AjydA4GYIqJIAAQIECBAgQIAAAQIECBCYv4AKCRAgQIAAAQK7ICAA3oVvwRwIECBAYM4CaiNAgAABAgQIECBAgAABAgTmL6BCAgQIECCwMwIC4J35KkyEAAECBAgQmJ+AiggQIECAAAECBAgQIECAAIH5C6iQAAECuyUgAN6t78NsCBAgQIAAAQIE5iKgDgIECBAgQIAAAQIECBAgQGD+AioksIMCAuAd/FJMiQABAgQIECBAgACB/RYwewIECBAgQIAAAQIECBAgQGD+ArtaoQB4V78Z8yJAgAABAgQIECBAgACBfRQwZwIECBAgQIAAAQIECBAgcK0CAuA3wu8hBAgQIECAAAECBAgQIECAwPwFVEiAAAECBAgQIECAAIHrFxAAX/93YAZzF1AfAQIECBAgQIAAAQIECBAgMH8BFRIgQIAAAQIECBDYEQEB8I58EaZBgMA8BVRFgAABAgQIECBAgAABAgQIzF9AhQQIECBAgACBXRIQAO/St2EuBAgQIDAnAbUQIECAAAECBAgQIECAAAEC8xdQIQECBAgQ2DkBAfDOfSUmRIAAAQIECOy/gAoIECBAgAABAgQIECBAgACB+QuokAABArspIADeze/FrAgQIECAAAECBPZVwLwJECBAgAABAgQIECBAgACB+QuocIcExpqLyLMQHq00HlHYIECAAAECBAgQIECAwKsJuJoAAQIECBAgQIAAAQIECBB4cwK9V/jbe1Lrm3tqsuvPEgDv+jdkfgQIECBAgAABAgQIECCwDwLmSIAAAQIECBAgQIAAAQJvSKANLVO7eFxvF1v6SUAAPClcWXNjAgQIECBAgAABAgQIECBAYP4CKiRAgAABAgQIECBA4DoEppd/M/b07cZ1zGA3nykA3s3vxazmIKAGAgQIECBAgAABAgQIECBAYP4CKiRAgAABAgQIEHjjAm37k88tPdW2b/8u3vgcdvmBAuBd/nbMjQCBvRUwcQIECBAgQIAAAQIECBAgQGD+AiokQIAAAQIErktgrAeP6dNPQa+WFQPXrvWRgAD4EYUNAgQIECDwWgTchAABAgQIECBAgAABAgQIEJi/gAoJECBA4NoEetIq/J3e/K0AOAcHSQ31sT5imQQEwJOCRoAAAQIECBB4LQJuQoAAAQIECBAgQIAAAQIECMxfQIUECFyvwBT0Tq1C4CkAXk4//zylwdc7q116ugB4l74NcyFAgAABAgQIENhfATMnQIAAAQIECBAgQIAAAQIE5i+gwh0R6Gm9ptIr6mzV/Ah0YXyyTiKf7NkiQIAAAQIECBAgQIAAgRcWcAEBAgQIECBAgAABAgQIECAwf4F9qVAAvC/flHkSIECAAAECBAgQIECAwC4KmBMBAgQIECBAgAABAgQIvGGBfv6Lz1N3sf2Gp7DTjxMAX8nX46YECBAgQIAAAQIECBAgQIDA/AVUSIAAAQIECBAgQIDAtQpMPwN9rRPYzYcLgHfzezGrfRYwdwIECBAgQIAAAQIECBAgQGD+AiokQIAAAQIECBC4NoE+/Zu/fUhvy5rD9B5wddZHAgLgRxQ2CBAg8OoC7kCAAAECBAgQIECAAAECBAjMX0CFBAgQIECAwDUKXMp72/JgioIrCO7XOKHde7QAePe+EzMiQIAAgf0UMGsCBAgQIECAAAECBAgQIEBg/gIqJECAAIFrFugV+Y6tUuBqbXU7aRV3Dq26FsuZQImcbfgkQIAAAQIECBB4WQHXESBAgAABAgQIECBAgAABAvMXUCEBArsiMPSzmbTDW7XRMraxeuuFgAD4QkJPgAABAgQIECBA4GUEXEOAAAECBAgQIECAAAECBAjMX0CFOybQ0lMx5+JgO6/ee/p4ngpvR272R8ncbADVEyBAgAABAgQIECBA4GUFXEeAAAECBAgQIECAAAECBAi8eYF2nvW2xeKNPHzfHiIA3rdvzHwJECBAgAABAgQIECBAYBcEzIEAAQIECBAgQIAAAQIErkFgGJPpX/udMuA+bSS5CIRj2QoIgLcMr+vDfQgQIECAAAECBAgQIECAAIH5C6iQAAECBAgQIECAAIFrFaj0d2hD2tIbwE/6HoYnDRojQOAlBFxCgAABAgQIECBAgAABAgQIzF9AhQQIECBAgAABArshMAXAi8PtXIbW0oa23faR6V9HxkCAAAECryrgegIECBAgQIAAAQIECBAgQGD+AiokQIAAAQIEdkhgGJLlQdJatTGWTwSGTzZtESBAgAABAi8h4BICBAgQIECAAAECBAgQIEBg/gIqJECAAIEdEeiV9ybTR8uYVW22tPbplhu+CIBv+F8A5RMgQIAAAQKvIuBaAgQIECBAgAABAgQIECBAYP4CKiRAYNcEphC4p6cd3EpaaulJr1Zb1vgJaH8JCBAgQIAAAQIECLyUgIsIECBAgAABAgQIECBAgACB+QuocGcFxjHnAXDL2MdqFQlXCNyr5YYv3gC+4X8BlE+AAAECBAgQIECAwIsLuIIAAQIECBAgQIAAAQIECBC4XoGxgt7h4PwnoGsqrbX6fL3rvt5NALyv35x5EyBAgAABAgQIECBAgMB1CHgmAQIECBAgQIAAAQIECFyjwOWYd/ujzxX8trPfgU5rtVXtGqe3E48WAL+Wr8FNCBAgQIAAAQIECBAgQIAAgfkLqJAAAQIECBAgQIAAgV0RGFvShvpI0qY/rcVyJiAAPnPwSeDlBVxJgAABAgQIECBAgAABAgQIzF9AhQQIECBAgAABAjsjML35u2kVc959K5n+MeCdmdluTKRkdmMiZkGAAIF9FDBnAgQIECBAgAABAgQIECBAYP4CKiRAgAABAgR2TaAly2VycHg+sSkSPt/UZWBAgAABAgQIvJSAiwgQIECAAAECBAgQIECAAIH5C6iQAAECBHZKoILePqZPP/e8qPC3VxBcQ9NbwL1PGzs12WubjAD42ug9mAABAgQIENhfATMnQIAAAQIECBAgQIAAAQIE5i+gQgIEdlVgynoXqwqAp3ddK/ftqY9dnew1zEsAfA3oHkmAAAECBAgQILDHAqZOgAABAgQIECBAgAABAgQIzF9AhTsrMIW9m7GmNwXAbZneFmmt1YD1QkAAfCGhJ0CAAAECBAgQIECAwOcIOEyAAAECBAgQIECAAAECBAjsgEAFvovFMhkq6myvfz77fsdS2fcSzJ8AAQIECBAgQIAAAQIECFy5gAcQIECAAAECBAgQIECAwLULtLS2OJvFFP5OPwFde/28r01rCQiAC+HlV1cSIECAAAECBAgQIECAAAEC8xdQIQECBAgQIECAAAECuyTQ2pDF8iCZ/jHgtF2a2k7MRQC8E1+DSeylgEkTIECAAAECBAgQIECAAAEC8xdQIQECBAgQIECAwE4J9Ap9e2tpB7cyjtPU2vShXRIQAF/CsEmAAIHnFXAeAQIECBAgQIAAAQIECBAgMH8BFRIgQIAAAQK7KdCnhPPoKF7+zROXieeJBwwSIECAAAECTxQwSIAAAQIECBAgQIAAAQIECMxfQIUECBAgsJMCPa2ts0lPXx2mDdPbv2Naxp2c7XVNSgB8XfKeS4AAAQIECOyhgCkTIECAAAECBAgQIECAAAEC8xdQIQECuy7Qhoo4DyoAblMAvOuzffPzK503/1BPJECAAAECBAgQILB3AiZMgAABAgQIECBAgAABAgQIzF9AhXsgUKFvBcB9sUr62XR7DZ1t+ZwEBMCTgkaAAAECBAgQIECAAIFnCDhEgAABAgQIECBAgAABAgQI7I5Ay5A2BcB5vclvZrIMM6lDGQQIECBAgAABAgQIECBA4CoE3JMAAQIECBAgQIAAAQIEdkmgD+mtgt/zALi36TVg/wbw5a9IAHxZ47m3nUiAAAECBAgQIECAAAECBAjMX0CFBAgQIECAAAECBAjsosCwWKZVO5vbFACfbfk8ExAAnzn4JPD8As4kQIAAAQIECBAgQIAAAQIE5i+gQgIECBAgQIAAgZ0VWK4Ok8UiaS0ZKu4cWm22WM4ESuRswycBAgQIfL6AMwgQIECAAAECBAgQIECAAIH5C6iQAAECBAgQ2GGBCn3b8iB9CoB3eJrXOTUB8HXqezYBAgQI7JOAuRIgQIAAAQIECBAgQIAAAQLzF1AhAQIECOy4wDi96DvUx/Tmb3WtJ1OL5ZGAAPgRhQ0CBAgQIECAwNMEjBMgQIAAAQIECBAgQIAAAQLzF1AhAQL7ItCXy2RqFf72XilwprYvs7/6eQ5X/whPIECAAAGWFf7VAAAQAElEQVQCBAgQILDHAqZOgAABAgQIECBAgAABAgQIzF9AhXsl0IaD9KFizt7Tty3bfq+KuMLJlswV3t2tCRAgQIAAAQIECBAgsMcCpk6AAAECBAgQIECAAAECBAjskkBLT0tbHSTDorZrbts3gKt/hXVulwqA5/aNqocAAQIECBAgQIAAAQIEXoeAexAgQIAAAQIECBAgQIDADgqMOUpbTgFwxZxtyNCafwP4se+pZB4bsfsMAYcIECBAgAABAgQIECBAgACB+QuokAABAgQIECBAgACBXRXoPdkGwBX+1lbSp7izxfKJwCTyyZ4tAgSeLuAIAQIECBAgQIAAAQIECBAgMH8BFRIgQIAAAQIECOycQLv8M8+twt7lUVoWaa2dt2Hbx7IVGLafPggQIEDgmQIOEiBAgAABAgQIECBAgAABAvMXUCEBAgQIECCw+wI9LVkdJW2R3nr11WK5LDBc3rFNgAABAgQIfEbAAAECBAgQIECAAAECBAgQIDB/ARUSIECAwI4LtIxp45DT2+8ky8Nkyn2nADhjzXzaqc66FRi2nz4IECBAgAABAgSeIGCIAAECBAgQIECAAAECBAgQmL+ACgkQ2CeBPr0BfHiQ1qYMeAp/p9b3qYQrn6sA+MqJPYAAAQIECBAgQGAvBUyaAAECBAgQIECAAAECBAgQmL+ACvdDoJ9Fmn2zyepolRwcnM27b+IF4DOKy59nWpdHbBMgQIAAAQIECBAgQOCGCyifAAECBAgQIECAAAECBAgQ2DGB3rdZbxtasqoQeHoFOLW9neZFv9157o+5njjMtTB1ESBAgAABAgQIECBAgACBlxBwCQECBAgQIECAAAECBAjskEDrFe62MVPXK/wdl0fJsEhar/h3+vnnJL3WCoj7eauRG70KgJ/r63cSAQIECBAgQIAAAQIECBAgMH8BFRIgQIAAAQIECBAgsKsCle1W8NvSlstkuTqbZquuwt/6tF4SGC5t2yRA4EkCxggQIECAAAECBAgQIECAAIH5C6iQAAECBAgQIEBgtwXaFGtW4ju9/Tss0/s4vQSc9EW1mroguBDO1knqbMsnAQIECHxGwAABAgQIECBAgAABAgQIECAwfwEVEiBAgAABArsscJ7s9oo1F0OGw8NkMVQAXLnvdKi1pNZti2USKKmp0wgQIECAAIHHBOwSIECAAAECBAgQIECAAAEC8xdQIQECBAjssMCU656/5pshy4xJxqNbSRsq752OVhBcXa+jsTwSGB5t2SBAgAABAgQIEDgX0BEgQIAAAQIECBAgQIAAAQLzF1AhAQK7LzC94tvTK+TdznVYZHF0J1MAXB+ZlunY1KZt7UxgOOt8EiBAgAABAgQIECCwFfBBgAABAgQIECBAgAABAgQIzF9AhXsiMCW/U5w59ancd5nh4FaSZTL9JHRttcqIp1ab1nOB4bzXESBAgAABAgQIECBA4MYLACBAgAABAgQIECBAgAABAgR2T+DsDd+eYbFKOzxMZb6vNMm5XywAnvs3rD4CBAgQIECAAAECBAgQeB4B5xAgQIAAAQIECBAgQIDAjglMQe/UzqY1Jq1VW6RlqDZWy9nSartOnN4EntrZ4M39HG5u6c9TuXMIECBAgAABAgQIECBAgACB+QuokAABAgQIECBAgACBXRaobDeZQt7VQVq1XFoqEo7Q9xJIbQqAC8FK4IkCBgkQIECAAAECBAgQIECAAIH5C6iQAAECBAgQIEBgpwVabxXwDunT+76rW2cBcL+Y8lgbU6vO+khAAPyIwgYBAgQ+EbBFgAABAgQIECBAgAABAgQIzF9AhQQIECBAgMAeCLRKe9uYyoGTo1vJYpW0xyLOlu3x6Zyp5YYvj+nccA3lEyBAgACBhAEBAgQIECBAgAABAgQIECAwfwEVEiBAgMDeCPS03jNmSD+oALgtavvS5Kfwt3b7pVabN3oVAN/or1/xBAgQIECAwKcF7BEgQIAAAQIECBAgQIAAAQLzF1AhAQL7I3AW67aKfMfFIjm6XVNfVvtkPTsjGSsIvhi9GLvYv2m9APimfePqJUCAAAECBAgQeLKAUQIECBAgQIAAAQIECBAgQGD+AircP4Epza1ZD+0g49Gd2qqkt/VHP/lcA9bHBATAj4HYJUCAAAECBAgQIEDg5gmomAABAgQIECBAgAABAgQIENhVgQp7e7WhZTUFwG1IRcAvNdmbctFwUwpVJwECBAgQIECAAAECBAgQeIKAIQIECBAgQIAAAQIECBDYcYGxTz8CXZM8upVUujm9FDy1GslFP9RGq4HLrXZv5FpEN7LuzynaYQIECBAgQIAAAQIECBAgQGD+AiokQIAAAQIECBAgQGDXBfr09m9NcrFaJYcVALcp4q0B61MFBMBPpXHgxgoonAABAgQIECBAgAABAgQIEJi/gAoJECBAgAABAgT2QqC16e3flnZwNzm6nbNXfsft3Pv208fjAgLgx0XsEyBwowUUT4AAAQIECBAgQIAAAQIECMxfQIUECBAgQIDA/gj0tPRhmeHOO0n15wnw/hRwDTMVAF8DukcSIECAwE4KmBQBAgQIECBAgAABAgQIECAwfwEVEiBAgMCeCbSab8uQdng3GSsMngZytkybl9vZqM8BAQECBAgQIECAAAECBAgQIECAAAECBAgQIEBg/gIqJEBgXwXGYZXcfS+9Lfa1hDc6bwHwG+X2MAIECBAgQIAAgZ0TMCECBAgQIECAAAECBAgQIEBg/gIq3GuB3pbJ7XeTSjZ7S2rdtlieKFBMTxw3SIAAAQIECBAgQIAAgdkLKJAAAQIECBAgQIAAAQIECBDYdYGKexcVAB/dTlpL63nh5aZdIAC+ad+4egkQIECAAAECBAgQIEBgEtAIECBAgAABAgQIECBAYOcFpn/zt9qiIs1ltUp/a935WV/3BEvquqewS883FwIECBAgQIAAAQIECBAgQGD+AiokQIAAAQIECBAgQGB/BFoWB4epjzxavAX8iOJJGwLgJ6kYu5kCqiZAgAABAgQIECBAgAABAgTmL6BCAgQIECBAgACBvRLoaVkcHiXLVTIMSWvVYnmGQCk946hDBAgQuCECyiRAgAABAgQIECBAgAABAgTmL6BCAgQIECBAYA8FFkPa0e1sA+Be4W/GPSzizU55eLOP8zQCBAgQILBzAiZEgAABAgQIECBAgAABAgQIzF9AhQQIECCwpwK9LdIOb6Uvh2yqhnH72WvL+jQBAfDTZIwTIECAAAECN0BAiQQIECBAgAABAgQIECBAgMD8BVRIgMB+CvRMMW9frbZvALfp55/74P3f5/gyBcDPgeQUAgQIECBAgACBGQooiQABAgQIECBAgAABAgQIEJi/gAr3VKDC39Yz/eBzHw7TDo7Se9LHZGzDtt/Twt7ItAXAb4TZQwgQIECAAAECBAgQ2CUBcyFAgAABAgQIECBAgAABAgR2WWCKfmt+Ffoujm4lq4Ns0+BMy/mxafNz2k09PNzUwtVNgAABAgQIECBAgAABAjdSQNEECBAgQIAAAQIECBAgsNMCU8A7tZpkbxmWR8niIL21tNYyLW0466dt7bMCAuCtiQ8CBAgQIECAAAECBAgQIEBg/gIqJECAAAECBAgQIEBgrwR6zfawAuDlqjamtYLfLt6cJJ7VCD1Lx7GbIaBKAgQIECBAgAABAgQIECBAYP4CKiRAgAABAgQIENgrgTFjzbeizIM7ye23k82YoSdNAJzPW0rt805xnAABAvMVUBkBAgQIECBAgAABAgQIECAwfwEVEiBAgAABAvspMLaKMo9uJauD9OlPGzNsg+H9rOdNzXp4Uw/yHAIECBAgsGMCpkOAAAECBAgQIECAAAECBAjMX0CFBAgQILB3Ar1m3NOmqHexzOnRYTbLKdKcWmp8ejM4lmcInEk94wSHCBAgQIAAAQLzE1ARAQIECBAgQIAAAQIECBAgMH8BFRIgsL8CfTv1vjpMP7qVTQXB08jYxrQ+bW0P+3iKgAD4KTCGCRAgQIAAAQIEZiqgLAIECBAgQIAAAQIECBAgQGD+Airce4GWlr5aZTg4rFqWGXqrPhUAT/0Yy9MFBMBPt3GEAAECBAgQIECAAIGZCSiHAAECBAgQIECAAAECBAgQ2HWBT97wXRwdZTg8StoU+ua5l5t+ogD4pv8NUD8BAgQIECBAgAABAgRuhoAqCRAgQIAAAQIECBAgQGDnBSr8bT0tPZne+F2s0hbLjOkZ/fTzc397NzwAfm4nJxIgQIAAAQIECBAgQIAAAQJ7K2DiBAgQIECAAAECBAjsm0AbhgxHR2nLg4p/92321ztfAfD1+nv6dQp4NgECBAgQIECAAAECBAgQIDB/ARUSIECAAAECBAjsoUBLyyJtcSt9WGRotd1aLM8nMDzfac4iQIDAvARUQ4AAAQIECBAgQIAAAQIECMxfQIUECBAgQIDA/glsY96Ln3++805aW2ZIyyAAzvMuw/Oe6DwCBAgQIDATAWUQIECAAAECBAgQIECAAAEC8xdQIQECBAjspUDFv5tqfUgflulvv11VDGl9rD5nIbAgeGvxrI/hWQcdI0CAAAECBAjMS0A1BAgQIECAAAECBAgQIECAwPwFVEiAwF4LtKS3nnF5mH77rVTqm0WFvm1oe13Wm5y8APhNansWAQIECBAgQIDA9Ql4MgECBAgQIECAAAECBAgQIDB/ARXutUDvFfyOYx5uxvTVnQxH71QYvEg/r6q1CoGndr6ve7KAAPjJLkYJECBAgAABAgQIEJiRgFIIECBAgAABAgQIECBAgACB3RdoraUthrTVMot3309fLNPakBrJoxT4GWU4dCYwnHU+CRAgQIAAAQIECBAgQIDALAUURYAAAQIECBAgQIAAAQI7LtD7mIvWNie1XUHwO+/VrJcV/LbqrS8icEMD4Bchci4BAgQIECBAgAABAgQIECCwnwJmTYAAAQIECBAgQIDA3glU3rs6OEjeupu2PKjp10B9Wp9fQAD8/FbOnIuAOggQIECAAAECBAgQIECAAIH5C6iQAAECBAgQIEBgLwXGSi+HxTJ5552kLzLtj60G5cDP/X2W1nOf60QCBAjsvYACCBAgQIAAAQIECBAgQIAAgfkLqJAAAQIECBDYX4Geln5wlHF1KxkWOVkM6ftbzrXMXAB8LeweSoAAAQLXIOCRBAgQIECAAAECBAgQIECAwPwFVEiAAAECey4w5jDjrbcq/J1+/jnpYwXAbc+LesPTFwC/YXCPI0CAAAECBK5DwDMJECBAgAABAgQIECBAgACB+QuokACBfRfoadnkIJvDuxmyTNKzHMdtXx/W5xQQAD8nlNMIECBAgAABAgT2VMC0CRAgQIAAAQIECBAgQIAAgfkLqHDvBVqFvYvFIkfvvp9xcTubzRT8rrPIaRa97319b7IAAfCb1PYsAgQIECBAgAABAgTeqICHESBAgAABAgQIECBAgAABAA0ZrgAAEABJREFUAvsjMI5jPr7/MLe/5VuzOLpdE9+k9SkInlrtbtcKg3vbbl186D8tIAD+tIc9AgQIECBAgAABAgQIEJiHgCoIECBAgAABAgQIECBAYA8Eeqswd1ikPjNmyPHqKDm6VTOv0Hfo1bcKgSvSnDZrL9OZ7dFOLJ8VKK3PDs53RGUECBAgQIAAAQIECBAgQIDA/AVUSIAAAQIECBAgQIDAXgpUGPzW22+nr9fn05+C3mX6NvQ9H9J9roAA+HOJnDAbAYUQIECAAAECBAgQIECAAAEC8xdQIQECBAgQIECAwN4JnL3Q25Pec3B0O+3wKBmn/Ysos+1dTdc54Qu165yDZxMgQODKBTyAAAECBAgQIECAAAECBAgQmL+ACgkQIECAAIF9FKigN2PSx/T6k6PD5KgC4Gl4H8vZgTkLgHfgSzAFAgQIELhSATcnQIAAAQIECBAgQIAAAQIE5i+gQgIECBDYU4FWoW/Lpma/ybpVdHn7rWSxqv3ars9UONyqTf1218fnClzIfe6JTiBAgAABAgQI7J+AGRMgQIAAAQIECBAgQIAAAQLzF1AhAQL7LDC99dvTqoRFlkd3ktt3k2GVTGFwsj0SywsJCIBfiMvJBAgQIECAAAECeyNgogQIECBAgAABAgQIECBAgMD8BVS45wItvS9y2oeM4zL94K1kdTu9VQCcoWqr1qs7X9u03c53dE8VKLWnHnOAAAECBAgQIECAAAECeylg0gQIECBAgAABAgQIECBAgMA+CPSMFej2KewdVlndeSe5/Xb6sHjG5OuC86O6JwsIgJ/sYpQAAQIECBAgQIAAAQIE9lPArAkQIECAAAECBAgQIEBgjwQW6Vn2ZGhD2vQT0Ae30mosbTyrosZ773nUtqPD9tPHkwVuiM6TizdKgAABAgQIECBAgAABAgQIzElALQQIECBAgAABAgQI7JtAq3B3mALfg4qCD5cZh7P4sjLhbSkX/XbHx3MJnAk+16lOIrCnAqZNgAABAgQIECBAgAABAgQIzF9AhQQIECBAgAABAnsp0MZk01tODg5zenQ7rX0SX9bwp2pqn9qz8zSBTwSfdoZxAgQI7LGAqRMgQIAAAQIECBAgQIAAAQLzF1AhAQIECBAgsL8CPT3j0LJc3UnefidpYt684iIAfkVAlxMgQIDAzgqYGAECBAgQIECAAAECBAgQIDB/ARUSIECAwF4L9KTSyrFC4KHdyeKtd9PHvS5oJyZfpDsxD5MgQIAAAQIECLxGAbciQIAAAQIECBAgQIAAAQIE5i+gQgIE5iAwtqqiDemru2mHd9NbqxC4guEatr6cgAD45dxcRYAAAQIECBAgsKsC5kWAAAECBAgQIECAAAECBAjMX0CFsxFYjEkblmlf/GJOs0pPq/0Wy8sLCIBf3s6VBAgQIECAAAECBAjsmIDpECBAgAABAgQIECBAgAABAnsm0MashkX6e28nQ0vaMp+3OP5sAQHws30cJUCAAAECBAgQIECAAIH9EDBLAgQIECBAgAABAgQIENhHgV5x5VCh753bOUjL0BexvJpAib7aDXb7arMjQIAAAQIECBAgQIAAAQIE5i+gQgIECBAgQIAAAQIE9lagtbTbd9PuVNv+AHRPdXtbzi5MXAC8C9+COVyNgLsSIECAAAECBAgQIECAAAEC8xdQIQECBAgQIECAwB4KtJrzeRuW6e+8l9PqN+00LQ9SH7G8vIAA+OXtXEmAwA4LmBoBAgQIECBAgAABAgQIECAwfwEVEiBAgAABAnsoULnvplq2Ke+Q08VhWgXAbXWQNkzR5SbxCnAZvPw6Kb781a4kQIAAAQK7J2BGBAgQIECAAAECBAgQIECAwPwFVEiAAAECeycwpb4t67ZIb9N2FTAe5l67lfalr6SN6wxZJlPr58drz/riAsOLX+IKAgQIECBAgMCuCpgXAQIECBAgQIAAAQIECBAgMH8BFRIgsJ8CvabdUxFwtU1aT3oOMh7cSZaHWfQaGBc1ONR51lcRIPgqeq4lQIAAAQIECBDYHQEzIUCAAAECBAgQIECAAAECBOYvoMI9F+gV9G6y7KdVx5hxGPPWh1+o7dvp/bD6lkqHY3k1AQHwq/m5mgABAgQIECBAgACBHRAwBQIECBAgQIAAAQIECBAgQGD3BSreTZve9J1axvRKe4fD28ntO8n23/99dg2OPp+AAPj5nJxFgAABAgQIECBAgAABArspYFYECBAgQIAAAQIECBAgsCcCvebZ26I+K6KsnaEC4HZUAXCFv7Wb2t22FsurCAyvcvHuXmtmBAgQIECAAAECBAgQIECAwPwFVEiAAAECBAgQIECAwH4JVLTbW7YhcKvtCn5zdJRUYtkzRcBT26+KdnG2xbmL0zInAq8g4FICBAgQIECAAAECBAgQIEBg/gIqJECAAAECBAgQ2EuBlvpTIfCmwt/29vvpd+7ktHLfTQXAmz7FwNXaXpa2M5MWAO/MV2EiBAi8DgH3IECAAAECBAgQIECAAAECBOYvoEICBAgQIEBgzwUqAF60Vdpb76bdvZNNqwS4guE0ye/r+GYFwK9D0T0IECBAYBcEzIEAAQIECBAgQIAAAQIECBCYv4AKCRAgQGDPBcYp460AOMNhNstbyeIgQ/1p53W1drF1PqB7YQEB8AuTuYAAAQIECBDYPQEzIkCAAAECBAgQIECAAAECBOYvoEICBOYgcPay7xTyHqS9+2GGg6MshiGttQzVYnllgeGV7+AGBAgQIECAAAECBK5TwLMJECBAgAABAgQIECBAgACB+QuocDYCrff0LLNZLDO8/4Wq6zCLsTrraxMQAL82SjciQIAAAQIECBAgQOBNC3geAQIECBAgQIAAAQIECBAgsH8CbewZDw5zvFok21eC88zFwRcTEAC/mJezCRAgQIAAAQIECBAgQGA3BMyCAAECBAgQIECAAAECBPZEoPcxF23sm5xu1lm990H60WEy/XvAEVm+zq9yZpqvk8a9CBAgQIAAAQIECBAgQIAAgd0UMCsCBAgQIECAAAECBPZVYEhLv3WQvPN2jpaH2zK2GfB2y8frEBhex03cg8BOCJgEAQIECBAgQIAAAQIECBAgMH8BFRIgQIAAAQIECOy1wBT2rg8PMlYA3LLYvgHsV6DzWhcB8GvldDMCBK5LwHMJECBAgAABAgQIECBAgACB+QuokAABAgQIENh/gbElw+1b6W+/X8UcVWvVLq390rbNlxIQAL8Um4sIECBAYIcETIUAAQIECBAgQIAAAQIECBCYv4AKCRAgQGAmAq23rI7erhB4CoAPtm8A18dMqtuNMgTAu/E9mAUBAgQIECDwUgIuIkCAAAECBAgQIECAAAECBOYvoEICBOYiML3cux5WWbz9hbTDu1XWeN6qs742AQHwa6N0IwIECBAgQIAAgTcq4GEECBAgQIAAAQIECBAgQIDA/AVUOAuB3pJaM27GbJa3kq98e7I5TnIvGSsE7mN6n+LhGrK+soAA+JUJ3YAAAQIECBAgQIAAgTct4HkECBAgQIAAAQIECBAgQIDAvghM0W9FkhXyLjY9y3aY3L6TTd9UASdJq/A3l5bp9PNd3csJlPbLXegqAgQIECBAgAABAgQIECBwDQIeSYAAAQIECBAgQIAAAQJ7JNBbT2vtrI1D2pe/PRlup2Wovlodq41My9i7N4EniFdspfqKd9iJy02CAAECBAgQIECAAAECBAgQmL+ACgkQIECAAAECBAgQ2C+BXtOd2pg+bNIOb2X5wRcyjssKepM+hcB1xuW1TadfHrD9wgIC4Bcmc8HOCZgQAQIECBAgQIAAAQIECBAgMH8BFRIgQIAAAQIECOyZQCW5lea2jEk7rdYzHhxkPLqTtjqo6PciphxSp8Xy+gSG13crdyJAgMCbF/BEAgQIECBAgAABAgQIECBAYP4CKiRAgAABAgT2WWDMWQhcgfCdu8lbb2dcLCr0bTW+z3Xt7twFwLv73ZgZAQIECDxbwFECBAgQIECAAAECBAgQIEBg/gIqJECAAIG9FWhJr1bzb32owHeV9va7ydHtrNtQo9arEqB7VbLuS4AAAQIECFyhgFsTIECAAAECBAgQIECAAAEC8xdQIQEC8xBo6X2VHExv/76T4fBWmgD4Sr9aAfCV8ro5AQIECBAgQIDAaxdwQwIECBAgQIAAAQIECBAgQGD+AiqcicCQtlmkZ5n10Z3knfdTCXBWffhMfa0nLZbXIfBZ3ddxV/cgQIAAAQIECBAgQIDAFQi4JQECBAgQIECAAAECBAgQILBnAlOw21vanbeyObqbjNMbwTX4WBnt0r7NVxMQAL+an6sJECBAgAABAgQIECBA4M0IeAoBAgQIECBAgAABAgQI7J3AWdDbM6Ydvp1hdbsqWFerkQqFe4ZUV21I62et+3no8nm1dXi1y6/7as8nQIAAAQIECBAgQIAAAQIE5i+gQgIECBAgQIAAAQIE9lOgAuDWs6lQtx2+VQHwW+lj0vtmP8vZk1kLgPfkizLNJwgYIkCAAAECBAgQIECAAAECBOYvoEICBAgQIECAAIE9FmhJW+bh4iD97nvJwVtp41EqE87jS535+JD9lxQQAL8knMsIELheAU8nQIAAAQIECBAgQIAAAQIE5i+gQgIECBAgQGD/BcZKdle33k7eejcZjqqgg2rWqxQQAF+lrnsTIECAwFUIuCcBAgQIECBAgAABAgQIECAwfwEVEiBAgMBMBHprWR1VAHzn7YytoslqbWpDm0mFu1dGKe/epMyIAAECBAgQIPBkAaMECBAgQIAAAQIECBAgQIDA/AVUSIDAnAR6hgzvvp/h9ttpU+i7WFd5vZr1qgQEwFcl674ECBAgQIAAAQKvV8DdCBAgQIAAAQIECBAgQIAAgfkLqHAWAhfv9ra0rNsy7Vu+NZvNmDaeZhzup4ZjuToBAfDV2bozAQIECBAgQIAAAQKvScBtCBAgQIAAAQIECBAgQIAAgT0S6K0mW23qF0fpt29ls019T5NWLU9+AziW1yIgAH4tjG5CgAABAgQIECBAgAABAlck4LYECBAgQIAAAQIECBAgsEcCbVwkfVlxb6+Yd5WDb/k92axuZ5hSyWH6+ecKhveonn2c6kS9h/M2ZQIECBAgQIAAAQIECBAgQGD+AiokQIAAAQIECBAgQGDvBNpYU67WKwceFhm++JUsDu+ktVaBcNL6EMvVChC+Wl93vwoB9yRAgAABAgQIECBAgAABAgTmL6BCAgQIECBAgACBPROoxLfC3z695dtOKv0d09tB+vvvpi8OK/id3vwdMr0hfBYF71l5ezTdYY/maqoECBAIAgIECBAgQIAAAQIECBAgQGD+AiokQIAAAQIE9k1gCn+rZayJV9+qTb/5fPet5G4FwI+/9VuH60TrFQkIgK8I1m0JECBA4LULuCEBAgQIECBAgAABAgQIECAwfwEVEiBAgMBeCrSkT21R/Z4nmqYAABAASURBVKoqqAhyeZT1B++nj4uM07HU2LbV4Uf9tK29boFJ+nXf0/0IECBAgAABAq9ZwO0IECBAgAABAgQIECBAgACB+QuokACB/RaoADit/vQKfSuCXN5J3vsww/Iwi6GC4f0ubq9mX/p7NV+TJUCAAAECBAgQuGkC6iVAgAABAgQIECBAgAABAgTmL6DCmQj0ZLPOZlPl3P5iFu99e/r0tu/FG8Dbn4IWT5bOla6Er5TXzQkQIECAAAECBAgQeBUB1xIgQIAAAQIECBAgQIAAAQJ7JrAYMqwWyVvv52RxN2OWyfRvAufpiyOvV0AA/Ho93Y0AAQIECBAgQIAAAQIEXo+AuxAgQIAAAQIECBAgQIDAPgr04/RVS+4eZXF4J61VALytY9x++rh6gT0LgK8exBMIECBAgAABAgQIECBAgACB6xbwfAIECBAgQIAAAQIE9lZgqMD31mHy1u0sKghumYLfqYkl39R3SvpNSXvOqwu4AwECBAgQIECAAAECBAgQIDB/ARUSIECAAAECBAjspUBP/ek96ww5Xd1O7rydXllwH072sp59nrQAeJ+/PXMncIMElEqAAAECBAgQIECAAAECBAjMX0CFBAgQIECAwL4K9EcT30xvAN9+N7n9VvqiZ2zjtj06wcaVCwiAr5zYAwgQIEDgFQVcToAAAQIECBAgQIAAAQIECMxfQIUECBAgsLcCFf62TVo7rQpOs7r1dg7e/kpqI31MNq3VuPVNCgxv8mGeRYAAAQIECBB4MQFnEyBAgAABAgQIECBAgAABAvMXUCEBAvsu0CvjbX1Ib8ucLg4zvPVBsjzMsg0Zanyqr2LiqdPegMDwBp7hEQQIECBAgAABAgReXMAVBAgQIECAAAECBAgQIECAwPwFVLj3ApX95izcHfLgZMjprbeSL31LUsFvG1uWY7KoE4Y+pmXc+3r3oQAB8D58S+ZIgAABAgQIECBA4IYJKJcAAQIECBAgQIAAAQIECBDYB4FKds/j3/RFVoerLN/7IBla0noFvttu2txu57HF7tUICICvxtVdCRAgQIAAAQIECBAgQODlBFxFgAABAgQIECBAgAABAnsjUEFvRbtDT8XAiywOljn88MsZF6uMFQAnl9/4vdi+6PemyL2b6LAfMzZLAgQIECBAgAABAgQIECBAYP4CKiRAgAABAgQIECBAYB8F2jhFjj3trfe3rS+Wn5QxZcSf7D3aesrwo+M2Xl5g+jZe/mpXEngTAp5BgAABAgQIECBAgAABAgQIzF9AhQQIECBAgAABAnsn0NKTXm07803Gd74jufuFGj2o8SmGHGp76qe3fi/a9uQ6ft7rXrvAJP7ab+qGBAgQeF0C7kOAAAECBAgQIECAAAECBAjMX0CFBAgQIECAwH4KbKPf6VXeCoHb4iCLd78lGVYV+m6j4UdF9VabU6tuu9b2dmy74+N1CwiAX7eo+xEgQIDA6xJwHwIECBAgQIAAAQIECBAgQGD+AiokQIAAgX0XaGPGbNLf+jDD2+8m6815RWdv/25D4kzbyRT6btv5GbqrERAAX42ruxIgQIAAAQKvJOBiAgQIECBAgAABAgQIECBAYP4CKiRAYBYCvWc9LNK++JVkeZCMfRv3tkvFTSHwNvitwam/dMjmFQgMV3BPtyRAgAABAgQIECDw8gKuJECAAAECBAgQIECAAAECBOYvoML5CFSi21PB7zsfZnPnrfR2kGGzTJtS322V4sgtwxv8IP4GsT2KAAECBAgQIECAAIFnCzhKgAABAgQIECBAgAABAgQI7JvAIqujt5O7H2SzPKgAuKX3Xv3T63DkagUEwFfr6+4ECBAgQIAAAQIECBAg8HwCziJAgAABAgQIECBAgACBvRNoNeMhw+3fl82tt7KoP8k6bbGu8Yt1PNvoQ3LRzkZ8XpFASV/RnV/Lbd2EAAECBAgQIECAAAECBAgQmL+ACgkQIECAAAECBAgQ2FuBxSLju3ezuFVt7EnbpD5juT4BAfD12Xvy5wk4ToAAAQIECBAgQIAAAQIECMxfQIUECBAgQIAAAQJ7KNAq5J1i3mrLRdq3vJextdRg1sN0bCppevN3atP2WaszMrWzPZ9XJSAAvipZ9yVA4JUEXEyAAAECBAgQIECAAAECBAjMX0CFBAgQIECAwH4K9EpxW8a02ujLZcZ3bmc4WKUGpgw4lusVEABfr7+nEyBAgMBnBYwQIECAAAECBAgQIECAAAEC8xdQIQECBAjss0Af0upP7xX+fsf3pB19S8b1Jr31DD1pbcy0tPq43GrX+gYEhjfwDI8gQIAAAQIECDyngNMIECBAgAABAgQIECBAgACB+QuokACBfRfobUjPKuNwK4sPvi1tWG5LmgLgRQXAqYB4O+DjWgQEwNfC7qEECBAgQIAAAQKfETBAgAABAgQIECBAgAABAgQIzF9AhfMQqJB30xZp73w5+eLvTSXAadP+0NKqz1OWVtdN7SmHDb8mAQHwa4J0GwIECBAgQIAAAQIEXl7AlQQIECBAgAABAgQIECBAgMD+CPSs09uY4cvfliyO0lp7rsk//0nTT0hftF6XXbRLmzU0hcmt93y2pcae0dKe/afqaa3OqZZa2ljPuNRSz+znbdo+Oz7WM89a+pheLRnr6rHG6/o6/2KeSa/xT9rF+Fk9deix9WL80XnbudR9t33P2fM/6QXAjwHaJUCAAAECBAgQIECAAIE3KuBhBAgQIECAAAECBAgQILAHAr1VbFltU2nkOG6yOVgm3/EdqSS14swxl5c6bRq+PLTdvrjHdufyx/ST0dtWg71aLkWYbZ2ct9Y3dd861g+THFSr9fxY2mketWGTTK1C6kpHazypC5Msztr2Wa0Kmvbrga3On64f6h7DSdKOqz3ctjYcpy8eZhwePGq9Pahj1YZ76cM3Mi6/Vu2r1X5727L67bTVv6k29b+dHPzb8/bV6r9a4xft62nLj5LVvWR5v1o9d3mctvh0S41lWfNaVBtqXjWf1Lyynevkc+G/SKrGoT53cDUlAgQIECBAgAABAgQIECBAYP4CKiRAgAABAgQIECBAYF8E2pST9p5lHzMcrpL3viU5OEoqPK3h9LHnhZdtEFtBcoWWSfUXwW6ftqdWzxkP0/qtym+nZ9X+9t8fbhlrZNOSTWsZFy1nl6zTVxWSripMPfg4OfxacvTVahXA3vpXye1/mdz5H5K7/zx5679P3v6n1f5Jtf86efcfVvsH6e/83zO+9/er/b2M7/+d5MO/nfaFv5Xhy1P7G9VX+5bz9uXqp/Ev1bEv/e0M56198W+kffFvJl/4G2ftw+q37a8nH1b7wnnbbv+1Gvur1ab+/1Z9tS9M7WKsrv3gP0/e/7vJe/9l8m7N9Z3/pub8W+ft/1m1/LPantpUyz+5HJ+/8FfiAgJXI+CuBAgQIECAAAECBAgQIECAwPwFVEiAAAECBAgQILBHApW0VuC6nXCvkLUixtVXvq8y29s1tEirULYN0zm1+4JrnwLkbTtNH6Z7r+sOm2o9089Mp+7bh03G5XE2q69lc/RvMt7+lxnv/Its7vx/Mr79z7N++7eyefcfZfPeP6zQ9h9k/f5/kfGDv53xC38z4xf/k4xf/r9U+4vb1r/8l2rsL6V/6S+nf/GvpH/hP67219I/+JvZVNDav/CbGd+f2t+rvu71boXC7//D9Peqv2g1Nk7bFRqP7/1X6fXs/t4/rv7/cd5+qwLk36rt3zrr3/ut9Km9W/3U3vmtjFP/7j/O+N4/qmPV3q/7vP9fpk+tgt7x/XpebY/V+nb77ycf/L3kwwqCv/BfJF/6z5MvVvtShclfrrD4y/9Zct6G0rMSIEBgZwRMhAABAgQIECBAgAABAgQIEJi/gAoJECBAgACBfRRoadMbu+0oq4NVNne/WKHsYcZUANxTx57SxrpurGPb1uu82qirpuB3CnX78n768hvp088kH/7L5Nb/kH7rv017659V+ydpb/+jtHf+boZ3/1aGD/5qhi/8lSy//Bez+sr/KQff+n/OorYXH/6nae/9jbR3/07y9m9mmK55+79Ju/tP0+78v9Nu/au0o39b7d8lh7+Tdmvantrvph1+VGM1h8OHycFxzeNBjU3tXtpBtcP7mX6CuS9Ok8UmfWoVVI+twuo2ZmxTUJ1sWtIzVN/S25Cxth/1aTU+bMc3w1k/1jnb49u+ZzOMdXx81I91717PGIcpGH+YvrhX7ZtnVsuPq/8ofVVu1caDr2ZzqQ2xECBAgACB3RAwCwIECBAgQIAAAQIECBAgQGD+AiokQIAAgb0SmMLMqaXCyalVtDisktsfVEi7ydgrCJ5C4Qo7z8rq512dN/0m83hQFx1Wu5XptHH1UdaH/ya58y8zvPPfV6j7X2d47x9UsFuh7Yd/K+1L/9e0CnaHb/8P0r/8H6R98f+YfPgXq/1Hybt/M9sw+PZ/WyHx/7/C2t9JKvxsi4/Tlt+sNvUfZ1iepC2OkwpPt63C12znt0yyTGurtExzmua2rLqm+nr1m7RWraLb1luGvshiXFXmW+dv91taFTFs2yrLqn3I1C8yVIi7TKpv9YTar2Pb4/3w7Ly2qPHU8Zz1qfOm+1R4vqznDNv7rPLkflnjZ621Zc7aUP1ZyzCkiq+bLx+1GomFAAECBAgQIHDNAh5PgAABAgQIECBAgAABAgQIzF9AhQQI7L5ABaE5D3Gr731Mxk21Mb3609azXq2Sd76cg9vvZKjMcbGsIHh1ml7Baz+4n/Hg6xUO/3Zy95/Xef84+eDvJF/8T9O+/J9l+NJfz/LLfz3tS3+lxv7DtC/8lbQP/2rae38/7a1/mnb7t9MO79W9SmpVMeZqkUxtUf2iHjaFz21VM6tWIWsfay79IC0X7bAuXKbVOW0KSytYbRW5Xm6pwDU1tm3TOdUqMa7wdJFtX2HtUGPT9dtgtbbPzq3j59f1Cm5T7aJPhblnrc6p7Yvxi/7s2JCL/mx8qDqm8z/btsdrnhd9avtprdex6bypjTWnqdWTYiFAgAABAgQIECBwfQKeTIAAAQIECBAgQIAAAQIECMxfQIU7JtBrPlOr7mLtFf5ObRwzBb+9tsexp61bhuMhi5MKW9eLLO6+m/7erQp5H2a4/a/T7/532bz7jzN++JsZv/Afp3/5P8zmi9Uq3B2/9Jcr6P2Pqv315P2/m7z7j5K7/6/k1r/O9PZuFutkqIB5cZJUgJyhZwpdWxvSWksWtf+E1uq8z7YxbTjdtp7jClcfprcKk5/QUmPbljo+tdr/zLk1nqnVsYtzt33tt+F+Uq21s37avtxe+fj5fZ92/yc96/LYEAsBAgQIECBAgAABAgSuScBjCRAgQIAAAQIECBAgQIAAgdcs0JJNJYBT++TOFaTmUmu1Xa0i37Q6sVW4205XaWNLb2NdVscXSb+zzvrD++lf+Wo23/Vvc/rvfyPtj3497Xv/fxkq8M17/0nyhb+UfPDDHOMoAAAQAElEQVSXM777tzPe/acZb/1/Kxz+12m3v5rtv6m7GtMrsO1T0Dvdu56b1ASzqAesqh0k009FT2/zpp6bCoR7S3od245fHP+8/uL8VdVRrS/S6h5t20/bn7TU2EWbjg9jHTtvj7Yvzqnxi3Mf9dPY1KZzLvpp+6JNY1Ob9i/6afuiTWNTu9h/hX47/7q+1f2muW9bfYNWAgQIECBAgAABAgQIECDwpgU8jwABAgQIECBAgAABAgSuQGBd2enY6qNC1Da1ynPbuE7L1DYViva0sQLYOjYOY04Xp9ksHuR49Y08eOubGb+8Tv99Y9oPDFn++DLLnz3K+Bfez+J/9S258ytvJT/wteRb/1n6W/9Vcue/y7D6WobFw7O2fJjF6kGW1bf2MMP0Rm7qXkmmuWQb/Nazc75sA+GxhjfV1qmTztpQ28Nxjb1IO6nzT6vVtYvpfr22p9aSoeVTrSUFctYy1GOXWVTYPPTldjs1tm0tSRuS7U8/H5z3y2zHpvHXcjx5NJft/ZIX2k9qzsmiSr1oQ3ZqMRkCBAgQIECAAAECBAgQIEBg/gIqJECAAAECBAgQIEDg9Qu09Ap1F5tFlutllptVUqFmxqPq36p2Jz1H1Q6T5Z3k4DAnb21y+p3HGf/ISQ5+dsjRLy5z8MuLLH5tlfan6pKffpD86GnaFx5k7N9MlveTWzXzg562bMmiVRa6rG513hYVnS7SKhydWp1pvQaB4Rqe6ZEEnixglAABAgQIECBAgAABAgQIEJi/gAoJECBAgAABAgReQqA/dk17bL92+8W/3btO+kk27STHi+P02z391nHy/knadxyn/eDDCny/mv7zH+X2r7cc/ZmWxc/UOX+knvH9Q8ZvX2d85+OMw8fJ2LJ5uM709u4wvV461DkZk4qRM/Wt9uu5+VSrsTrDen0CAuDrs/dkAgQuCdgkQIAAAQIECBAgQIAAAQIE5i+gQgIECBAgQOBlBCpQnYLWKXTttV2tVQbbesV807/9ul6kbZbbkLZX6NtXx1nffZCT9x5k+L0V6H53PfMnhvSfSTY/f5r1zz1IfnKT4YfqXt8+Znivp92pQPmoTZFutTo3i/Rqw7jKYjzY3jv13NToJ63uu92f+sutX96xfQ0C9TfjGp7qkQQIECBA4BMBWwQIECBAgAABAgQIECBAgMD8BVRIgAABAi8gUHFsha6p1s/aWNvjmHY6tTq66cmmxpKcLh7m+OjjrL94muG7lhn+vUWGnzvOrT93kNWfHrL41Z72Y5vk++r4tw5ZvrXK+s46m9Vp3aJaBbs909KyaItqQ4bqW7V6eJLxrJ2lztmOTYH0dj9JTeczLZbrFBiu8+GeTYAAAQIECNx0AfUTIECAAAECBAgQIECAAAEC8xdQIQECTxOYstOLY9P2tk1p7DZzrY1t0Fuj46JOG7JeVnC7PKn+JCe3Hub4Sx9n/L6TrP7EMu0Xxgy/fpr2G8dZ/uHbyXes09/9uILer2czfJzp7eCzMDdZbg4ybFYZegXGWVSmO1SrR1yEvVM/BbxTP7Xtdq8TLrfate6kwLCTszIpAgQIECBAgACB+QuokAABAgQIECBAgAABAgQIEJi/gApL4Emh6cVYHX58rbx3eqO2V4rXU+etlhmXFd2+XWHttx2m/aFV8idbFn8uOfxfLLP6M3Xsxx5m+AN1wVEdP76VsW2yWTzMmId1q9O06Y3dTMuY3se0+jPtPb31CoTHOjy16rZr33762H2B+puw+5M0QwIECBAgQIAAAQIE5iWgGgIECBAgQIAAAQIECBAgcDMEekWtZ60S1Sq5Z+p71hXtriu5TbVl+rja9us25GSR3D8Yc/+ozvriUfrvO0j7yUqAf+E04688yPiLFfb+sTGLHzxMPlik3TpMWxxmvRizXp3mZLnJurUMm4Msqg117yGrtNZytvSz7pmfTzrn4vpnXlgHPzmvdqzXICAAvgZ0jyRAgAABAgQIECBAgMANFlA6AQIECBAgQIAAAQIEbpRAP89Dp5dwx/o4beuMNdbOXvFNW4/ppw9zcljB7t2PcvClBzn4viFHPztk+eePc/xnfjv5iW9k+L6HWX5rz/KtMcOiwuOTjys4fpDej9NykkVfZxhPs9xU62My/WzzoifLavXM1NJaS2tT69U/q03nnLehLtyuLem1MbVMg09rdV6dZr0+gembub6nP3qyDQIECBAgQIAAAQIECBAgQGD+AiokQIAAAQIECBAgcNMEWjZZ5qQdZJ2DDH2Vg9OjLE9uVfC7SlabjHcq3P2ek6x+9DT500PGP9+z/LVNhj96ktMvfpx2t86ZAt8p0G3904CVtdaaJ7XtiRcHhpY2bEde4uOxZ77EHVzyZgVe+qt+s9P0tFkLKI4AAQIECBAgQIAAAQIECBCYv4AKCRAgQIAAAQKzE5iC0cvtyQUuN61C3yHL9Sbr9deyGf5d8v795LvWefgjx+l/bpn8Rk/72WT4rmWGt1eZ3t5t60UO1ndzuH47i/Eg2b4xPJz1efLSenK55VNLHcxYI1Nf3bPW7U3q3Cl0ftZ5ju2kQP0t2cl5mRQBAjdEQJkECBAgQIAAAQIECBAgQIDA/AVUSIAAAQIE5ibQ0jO1tE36sMmUurZeY5uK3noeLb319FUFqbdPc/rhw/QfOkj/5bsZf2NI/7M9Rz9T4e93jzm5M51X23V+3TqZfiN62licpi9P0oe6R3t029r41E7tP+c6XdYuTfDyZdP4FPhObXr25WO290qg/hbu1XxNlgABAgTmI6ASAgQIECBAgAABAgQIECBAYP4CKiRAgMDsBKYMdSqq18bUpu1tqwB4PF2nrY8yVhB8crTJ+JWezf/kJPnZdVa/eJCDX3g3iz+8SP+Ok2ze+6iC3/sZh5NUHJxN31TsOqZPP/e8qGtqPBX8tqGntXrY1LYPqo/pwX2YcudPtTry6bV/sntp85PBaavVkTbWVvX1ad1/gWH/S1ABAQIECBAgsH8CZkyAAAECBAgQIECAAAECBAjMX0CFBOYpsK507WTRsm6LZDxK29zOmEVOl2PWd8eMHxznwfd/PYufOMnyTy+y/DMVrv7BdfL7e8bbX8/xwf1sKthNxb7DZpmWVYa61/QGcSoCPlNr1U2tuvOwt7Zeba3bbW/1mbv085Gpr7k+msP5sG7vBOqv6N7N2YQJECBAgAABAgT2WcDcCRAgQIAAAQIECBAgQIAAgfkLzLjC5abl4DRZnW7Sx48zDh/n9OA4y+++neFPJOOvH+fO/yxZ/LFN8sH9ZFn93ZP0Cn7HxSbD9KcPSV+mVX/WkqHy11Zu0wu51X16bVMw++mhJ+7VPXK5PfGkpw1OF07HLvppW9tHgfrbtY/TNmcCBAgQIECAAAECBPZRwJwJECBAgAABAgQIECBAgMB+CDwegk77vbLVqbVsFsm9t+7n3vfcz8nPPszq14e0Xz3M8odvZ/mVo7TT22nrg9QFyRTeVrLb+iLL01sVHh9VJjxkOfZt6DsFv1PbBr/TY3JdSzt/8EV/vvsSnUuuV2C43sd7OgECBAgQIECAAAECBAjcEAFlEiBAgAABAgQIECBAYC8EpiB2+jnmqe9ZZGyV9i6H9MMx69sP07/1NP1HT3L0i7dz5xfeyeLHj7L4A+vkzr/NuPx6nf9R+uKk2qZaS28Vx7Vl0irdXT5MpjYlvkMNVT8dzuPLdO42OB6zvS6PLRfHHxvOlN0+3s7P2V5SU5gO59G96/7nx7O9uCa17WPZY4HpW7zG6Xs0AQIECBAgQIAAAQIECBAgMH8BFRIgQIAAAQIECBDYF4FKSMeKz9ZHyfowtZf1Ysz47pjhu4cc/MpR2p/dZPmTdzN8zyLt3eO0di9jP65zN8k2Zc350s/7i672t8en/nLwWvsXpzzqL49d3r444UljF8f0N12g/gbfdAL1X5uABxMgQIAAAQIECBAgQIAAAQLzF1AhAQIECBAgQGBnBKbQ9HJ7bGLt7BebH64/zsPF7+TkS19L/77jrH5qyPDn69xfPUq+a5X2zjLj7ftZHz3IuFhP/6JvhcB1cZ3SWnu0XbvPv7YKhC+3x6+8fGzafvy4fQKXBATAlzBsEiDw5gQ8iQABAgQIECBAgAABAgQIEJi/gAoJECBAgMDuCPT01rNZbLZt2t7Gved58LQ/ZpMsxhx9cCfDH93k4JcOsvy1itJ++hs5+eK9nC6+lixPklaB8KZldbrMMB7WbQ6qLfPkZXzysFECVygwXOG93ZoAAQIECDxJwBgBAgQIECBAgAABAgQIECAwfwEVEiBAYDcFKvBtfciwOUw7rXavVb9KvuU0w/ev03/iXvJrD3Pw87eT33+crO5nWCeHvWW1qJIWD5Pl/WTqFydpFSoPrdWB87VV4Hu5TcMX+9O2RuANCAxv4BkeQYAAAQIECBA4F9ARIECAAAECBAgQIECAAAEC8xdQIYFdFGgZxkWWp0dZnBwlbZ0Hd76ezR9e5+SP38vJn1xn8zNJ/6mDrL/3NJuDSn0r3E3LpaXS45y3aXx7fDpvahX8Xjrz0eYU/j7asUHgzQgIgN+Ms6cQIECAAAECBAgQIECAAAECBAgQIECAAAECBOYvcC0Vnoeyz3h2GyuxXfQ8XH6c8QsPc/pD93L4M6ssfuFuDn7qKAfffivDOwfJsEzGVRZ9kUxv9l601NIutdqc1tZanfb5bTpXI/CmBATAb0racwgQIECAAAECBAjcYAGlEyBAgAABAgQIECBAgACBqxHomf793qlN9++99scKhKuf9pPa3iTH6+OM75xm+QNjhp9bZfhTRxl+pGKy9z9O7jzMePAwm8XDCnNPK/wdt5edXe/zRQScuxsC9Td7NyZiFgQIECBAgAABAgQIECAwSwFFESBAgAABAgQIECBA4AoF2vberVfXW4b1nQzHd9NODyrE3eT09ibjdwxZ/Mwm7Zd6lr+2zOYP/U42B1/PycH9beg7ttMMWZ+1cbO9Lq1C4LNbJ1M/tVgI7IfANQXA+4FjlgQIECBAgAABAgQIECBAgMCrCLiWAAECBAgQIECAwFULtO2/7dvGVVoFwCeLh7l3637G947Tv6dn+Pmek1/7KMuffjvtu++kLxdpm9t1zUEWm0p1L94Wrmun62MhMAMBAfAMvsS9K8GECRAgQIAAAQIECBAgQIAAgfkLqJAAAQIECBAg8JoF2vRzztt2+cb9bKSNeXj7fo5/78dZ/fF18j8/zvizJ1l+/2EOv3wrm4OPM+ajunDM0IcsxiFTSFYRcI3lsy/59uTsxtWfr9PQ+aaOwE4LTH+3d3qCJkeAwLwEVEOAAAECBAgQIECAAAECBAjMX0CFBAgQIEDg9Qos6nZT6xXUbtL61E/Bb89Ywe9msc7my+scfN8id358mYOfSDbfdpp8OTk9fJh161kcLzKse117krSprR/Pd2MhMBeBYS6FqIMAAQIEdl7ABAkQIECAAAECBAgQIECASWsmjAAAEABJREFUAIH5C6iQAAECVyPQpwD4PNaqALhX8Pvg1v0c/77TtJ9Y5fjXP8rwq4u07xozrk4yjMu0dctiPWa5qcC3xrIYUwlwtq/2DkPa0DK0s9ZaS2uftLTkUcvZMg2dbfkksNsCw25Pz+wIECBAgACBeQioggABAgQIECBAgAABAgQIEJi/gAoJXIVArxy2Atz+IGMOcjIc5N7th+m/527u/PBbufWTmyz+xEe5/aXbqcQ3OU++Wl3VkvqcWq+PSy3TMh2deo3A/ATO/zOYX2EqIkCAAAECBAgQ2BEB0yBAgAABAgQIECBAgAABAgTmL3BlFbb0LHOv95x80LP+gePc+pUKc3/5o+THTtO+dYq6xmSstp1DS2tTS/V1XsXGebRM+492Pr0xHbrcPn30k72Lcz4ZsUVg5wSm/yp2blImRIAAAQIECBAgQIDAPARUQYAAAQIECBAgQIAAAQIEPk+gfeqETyesvW2yubXOre9Kjn6y5dZPL3P8vXcyvHdSA/czHqyzXrSMw8V1Uz/d8KKfti/axZMu+otx/asKuH63BATAu/V9mA0BAgQIECBAgAABAgTmIqAOAgQIECBAgAABAgQIPJ9AZbVtPaRtelo7zri4l3Zvk3ZU+3/oOIv/6f0s/pcV2v7Ax2nvHOdoeJAsa39YZhgXWW4W1U+PGuv6uqZNrdX2eRumY1Nr9THttNQp21YDZ2ur7nKr3SeuF+c88aBBArshMP0tf4Mz8SgCBAgQIECAAAECBAgQIEBg/gIqJECAAAECBAgQIPC8Aj19GJPlOuNqepu3b9/oPf3hIf1PDcnPrNJ+79vJYp1tytsq3O39eW9+ft6Lnn9+mY7AngrUfzl7OnPT3j8BMyZAgAABAgQIECBAgAABAgTmL6BCAgQIECBAgMALCbSkD1lvkvX7yfEPHOfgz66y+tU7Gb/3JA8/OMk6x3XHColTQW6dnmH6qKFnrW06t65p1Z51nmMEZiggAJ7hl6okArsoYE4ECBAgQIAAAQIECBAgQIDA/AVUSIAAAQIEnibQK7OdWtLSaqNVPlvJb3rb5HR5nPGH1zn4mbu582NvpX13y+lb/yaL9ZBb9+5kuel5rmW66RT4Ti3Pec1z3dhJBPZLQAC8X9+X2RIgQGAfBcyZAAECBAgQIECAAAECBAgQmL+ACgkQIPBUgVZHpmz2dGjZTMlUH7J5OKbdeZDhh+9l+RsPcvCri+R7Pk7/8DRjX2e1XiaL42T1IH3YpDLjjC3bftquHLnuer62CnuFvucYOgLJAIEAAQIECBAgcHUC7kyAAAECBAgQIECAAAECBAjMX0CFBJ4l0NIrrW2b5PB4zHJzmvtH99N+qMLdX7qb/rPvpH/vQbJYp1eI29Mfu9nZ/vQ5Bb9TP50w9dP+tF2x8Fm3vXas7elodVYCN1RAAHxDv3hlEyBAgAABAgSuXMADCBAgQIAAAQIECBAgQIAAgfkLfG6FFekO65ws7yVfOs3xHzjN0S99kPzZu3nw/cc5uX0vw7rS4T6mtVRr25bHllb72xd9q3/62s8PXfTnuzoCN0xAAHzDvnDlEiBAgAABAgQIEHgTAp5BgAABAgQIECBAgAABAjdNYIpok15B7tRqawuwfav3YEz/zp7xp+7kwc8f5eG/dz/rw6/l1vphDk+G9BykD0+JrM5uu73Xpc3t/vbjU4MXOxf99gwfVyjg1rsp8JT/mnZzsmZFgAABAgQIECBAgAABAjsvYIIECBAgQIAAAQIECNwwgdZbWs+2pQLgMSd5sH6QB8NJjr9zSPvZ2zn4C6vk+7+Rt7/4IIfto6zGZfpiUW1My6auHZOMaa1vW4aWbWut9qvV0Wlt9VGn5OyHpcfam1p123U6OtTW1FdnJXBDBab/Ct5A6R5BgAABAgQIECBAgAABAgQIzF9AhQQIECBAgAABAjdN4CxqrRC2r5PNmOFkkeXxrdz+8oc5+PFFDn7tJO1H72ezPMk4/UPAGSu8zYsv/fySiz6PNs4P6AgQuBAQAF9I6K9OwJ0JECBAgAABAgQIECBAgACB+QuokAABAgQIELgBAlPoermlYthpf0wfT3JycC/HX6mg90cOM/7a/Sx/umf4sALg9SaLin0X02cf0np7Kas2PeqlrnQRgZslMNysclVLgMCbFvA8AgQIECBAgAABAgQIECBAYP4CKiRAgACBmyDQ0yuB3Sw22Qyb7fYU/06V9+nnmj84yOJ77yQ/fyvrXx3z4PffS1/0tNODZHGaSn3zUkvrSRs/22IhQOBpAgLgp8kYJ0CAAIFXFXA9AQIECBAgQIAAAQIECBAgMH8BFRIgcNMEesswHqRtqmXIyeqbyXce5+Gf/p20X3yQ1XffT7/1jRyMi/RhXeHvJunLtFRrLa2dt0qo2tBz0Z4Y8rYKftNjIUDgxQTqP68Xu8DZBAgQIECAAIHPF3AGAQIECBAgQIAAAQIECBAgMH8BFd4sgVbB7yLL08MMpxXmDt/M+B0fZ/Wn7qT/xq3c+r3vZ7izzBTkLsaeqbVcXl42kpoC4LFudLlNYzVkJUDgiQIv+1/bE29mkAABAgQIECBAgEAQECBAgAABAgQIECBAgAABArMTaL2lD2OOlx9n/OLDrH/hIMMvvJPhD7a0ux9n3dbp9adVNrusrHao/tMINVjHz8bqYN3v0e7ZYNKfFFvVuRfHH/VPGnt00AaBGy/wpP+SbjwKAAIECBAgQIAAAQIEXk7AVQQIECBAgAABAgQIECAwD4Gxj+m9p/WkjUOmf//35O5x8r0nGX5uleFHWvJtm6RC4TYepDYytmQ6P3VNXttSN/3MvZ409pmTDFyhgFvvtoAAeLe/H7MjQIAAAQIECBAgQIDAvgiYJwECBAgQIECAAAECMxGYwt+Hywp5T+4kH1eae/vjPPyBj3P4C0c5/LV307/3mxlX96raB8mUNLWWRbWhJZk+Fq02chYGp5ZtKnzeT/+u77S/7Wvs8jqNXd7fbk/3mh5yuU1j24M+CBB4gsD0X8sThl/XkPsQIECAAAECBAgQIECAAAEC8xdQIQECBAgQIECAwJwEpnj19vGY+4e/m3vffz+bn1nm4E9UhX/wNDm4n9QJQxbZLtvQdrPdzOt99ff8njoCBF5UQAD8omLOf34BZxIgQIAAAQIECBAgQIAAAQLzF1AhAQIECBAgMCuB7c8+Dy0PP/xmDv74kDu/8nYWP/puxi+ss17dS1+sp/w3Q/1J7+e197Q+Vjvf/UzXk21QXH0sBAhctYAA+KqF3Z/ADRVQNgECBAgQIECAAAECBAgQIDB/ARUSIECAwL4LfDqQ7RXSjssKcj+8ldVP3c7yp27l5IN7ycOHWT24m+XJrcpxF9uie+raVi3jdt8HAQK7IyAA3p3vwkwIECAwFwF1ECBAgAABAgQIECBAgAABAvMXUCEBAnss0HrL1DaLdXrraSe3sxkOcvKV2v75ZPMb38ziB44zLr6R5XCacfmN9NVx+uI0aReBb0tdnM8srWd7znTeRcvFUtdcbOoJELgyAQHwldG6MQECBAgQuIkCaiZAgAABAgQIECBAgAABAgTmL6DC/RboGadgtopYHt9NqzD4o3f/dfoPP8zRn7ibxR9apX15nSynoLfC3Fq3v/ncauNSfjvt1i2esNZ5Txg1RIDAmxMY3tyjPIkAAQIECBAgQGDWAoojQIAAAQIECBAgQIAAAQIEdkzg02FsT/3p1caejx98M+s7H2fzXfdz9+cPs/qZZfJ7PsrmVo1lUyFxTxvao/aosFfd6BVNTe1V7+N6AgSeKlD/lT31mAMECBAgQIAAAQIECBB4LgEnESBAgAABAgQIECBAgMBuCbS+yDhsMv3E88XMprd2K/6t8dPc+Y5Flj/dsvylo7QfPMjmqMLf5UmdOmS5WWUYF7EQeFzA/n4ICID343sySwIECBAgQIAAAQIECOyqgHkRIECAAAECBAgQILCLAr1l+qnnhwf3t7NrY0/ry4x3TrL+0Qe5/yvL5Afr0BdP0lfVFi2Z3vitlLhtW0vLIq1Vf6nlYmlj8qSWz1kurvmc0xwmQODlBa4oAH75CbmSAAECBAgQIECAAAECBAgQ2BcB8yRAgAABAgQIENhFgYpsk7bJYlzm9sO3005u5fhgnf7t66x+7FZu/ch7OfpK7d/epI9D5bjD9o3f1ms7SWXH9WklQGBfBYZ9nbh577CAqREgQIAAAQIECBAgQIAAAQLzF1AhAQIECBAgsIMCPWk9Y4W/vfphXOXh5l5Ov/CNHPzYQdrPL5M/UtHQuydpB0P69KeP6b1nqEunVpdNt4iFAIH9Faj/yvd38mZOgMDuCZgRAQIECBAgQIAAAQIECBAgMH8BFRIgQIDAbgm0mk6rELcPp7XV0zYHU7Sb9eI47fdvkp9+kPHHTnL8XV/L8d1vJNNPOvcpIupJxsda7U7rNgmejk07GgEC+yQw/de9T/M1VwIECBDYXQEzI0CAAAECBAgQIECAAAECBOYvoEICBHZSoILcNmYKgdNPqx+zOTrN4g+vcvjLb+X0hxZZ3B5zcHpQbZksTpO2TiomHirobVMIXNdnatP2ttU96wwrAQL7JzDs35TNmAABAgQIENg9ATMiQIAAAQIECBAgQIAAAQIE5i+gwt0U6Dld9BwPPW1zmLaogPfbHiQ//zDtJw+Td9a5tbyd3lrO/pxVMf1EdB4FvWMNXm699q0ECOyrgAB4X7858yZAgAABAgQI7IqAeRAgQIAAAQIECBAgQIAAAQLXKrDaVGC7Pk3/MNn8+xXr/upBVj/Skne/mn60SV/3tP7pKVYenDbUOTk/MHVT255WG7VeHNoO+SBAYG8EBMB781WZKAECBAgQIECAAIHdEzAjAgQIECBAgAABAgQIEHhTAi19ymur9Zyns33qk83BIv1bV2k/UXP5Y/fTvu2jGqwIaKw2ndOnt3vPzq0zHlvrho+NJE8ai+UGCyh9vwTqv/z9mrDZEiBAgAABAgQIECBAgMBOCJgEAQIECBAgQIAAAQJvTGAKZCvS6Yusa3O9HNPW1U6GjEcfZ/0jH+XwLxwnP/gwi3cWaXVeMp0/TXBdce46vYLg3jfnfa+x1HmppVWrc9vlVmO1bk+qo1YCBPZLoP5rfp0Tdi8CBAgQIECAAAECBAgQIEBg/gIqJECAAAECBAgQeOMCvWUYl1md3M7Bg7ezOTzJ8XefZPMn7+Twx99JX50mbZNHy9hTae/5bm2fb+kIEJi/gAB4/t/xm6vQkwgQIECAAAECBAgQIECAAIH5C6iQAAECBAgQuBaBVgFwH8bcyzeyef9+hh87zOrnDjL+0JjT2/fSFheRz6Wwd3qL99Fsx0dbNggQmLfAxf8azLtK1REgcOUCHkCAAAECBAgQIECAAAECBAjMX0CFBAgQIPCmBaYwt1qvNq7y4OBeNt/9MMMfX6f96Enat/1uFstvZKhjbbFILgW+lTQBIGUAABAASURBVBenroqFAIGbJyAAvnnfuYoJECDwugXcjwABAgQIECBAgAABAgQIEJi/gAoJEHiDAtPbvlPbLNYV4laM+/GQk9XvZvj+Rd765Xez+SMP0t8Zk7ZK24a/x+lT4jMFwOettZbWnt5iIUBgtgLT/xzMtjiFESBAgAABAlct4P4ECBAgQIAAAQIECBAgQIDA/AVUeLUCFfBWzPvJM3rGVuFuDSyP72bIIqffeT/tZ1c5+om7Gd+9l+XhaR2d1pahTVFP3aMl27d+pz4WAgRussD0vwo3uX61EyBAgAABAgQIvKyA6wgQIECAAAECBAgQIECAAIFXFOgV2k7hbbXU9tR69WPPw9MH6e8ep//B0xz8/GFWP7rKyYffzLiq8Pd0SOsVEtdlbWiZ2itO5OmXO0KAwN4JDHs3YxMmQIAAAQIECBAgQODaBUyAAAECBAgQIECAAAECBF5WoFLbCnoztVb3mFp10zptbo+2dQ6+WAHvj5+m/XT137VJ2r0s+rouW6aPB0nq7FpjIXCFAm69nwIC4P383syaAAECBAgQIECAAAEC1yXguQQIECBAgAABAgQIvLRAT2+fbtOten3UcNpmlfX4MIvvOslXf3WZ4+85zukXTrJZHSeLCoLHTcW+PeN08sU1dfG0+6lWxzL9jPSz2nSORoDALAVeUwA8SxtFESBAgAABAgQIECBAgAABAp8SsEOAAAECBAgQIPBqAu3s8qmbWu319LNAtz2soPdBFj94K/mTb+Xud24yvLVI+iJ9HLKpc88uGSsEHmvPSoAAgScLCICf7GL0RQScS4AAAQIECBAgQIAAAQIECMxfQIUECBAgQIDAKwicRbep6DbnS6++T+FvKswdqn3LQU5/5l4Wf7pl/ELPweIgbWhpraKcOnlIbdc1i9pu1VsJEPgf2fv37ziOA1/w/EZmFcCHJMuW5Jcsv1/th2y37Xbbbfftvt137u6ds7Nnzv7/v+3OOTN32m09SAKoyoyNKAAkSJEUSYFAVeGTyqjIjIzMjPiUDoBT35NFAs8SGJ51QDsBAgQIECBAgAABAgQIENg5AQMmQIAAAQIECBAgsLUCp7HtMNeUVmobZ4t9U4eaxbu3M/1bza1/fCur5f3WdpxS1xnKaa/Sv8q59bcSIEDgRQRuRAD8IhD6ECBAgAABAgQIECBAgAABArstYPQECBAgQIAAge0U6MFvL0PK3Or1mHKSnBzNme/WLP98kPn/80mGb0+Z60kWrc/Qnwouc1rv9O1NDtz2+/z6di99WyFAgMDTBIanNWojsEcCpkKAAAECBAgQIECAAAECBAjsv4AZEiBAgACBrRaom/B2bmOsybRM1rdSf3Sc8Z+PU36/zvDOYepnUt3e/2Jpp1sJECDwAgIC4BdA0oUAgV0VMG4CBAgQIECAAAECBAgQIEBg/wXMkAABAtsuUDO03Ldkyrxc5fjLnya/GHP3329l8ffL1Dv3k+k4QykpveMzptPz4V4eHm7XTC8PG2wQIEDgVEAAfOrglQABAgT2TcB8CBAgQIAAAQIECBAgQIAAgf0XMEMCWy9wltBOJbVM+eTW33Lwx0XyX49Sv9OC3/Svg34jLf1tpaaU8tkytLZWtn6qBkiAwNYICIC35q0wEAIECBAgQOCyBFyHAAECBAgQIECAAAECBAgQ2H+BbZ5hqS20rTXzuMpU5qQcZv3jk7zx/3gn5Y8HyfufJHVMXaySg+PUYW4BcW0lbamt9HNa3c5tr+nlNCQueViX1q2XVlkJECBwUUAAfFHDNgECBAgQIECAwK4LGD8BAgQIECBAgAABAgQIELh+gdIj25Lx+I3Mw5gH3/80w78k409a4Lt8kGRopa+tX8nZU7/PqIeS0kosFwVsEyDwHIHznzDP6eIQAQIECBAgQIAAAQIEdkHAGAkQIECAAAECBAgQIHCdAuXhzWtq5k8/zeqN+5n/MCb/77tZv79OXd5P5pN2tKRsnhJ+eMrZxnxWP1G1nLidlMfKE13sErg5Amb6eQIC4M8TcpwAAQIECBAgQIAAAQIEtl/ACAkQIECAAAECBAhcs0DLc1tAu2yjKMlBzYMfvZHpv5SUP3yaW1/7JIfHd1OO7iTz0NZnBL3t7PN1k/mW8z01AQIEXlxgrwPgF2fQkwABAgQIECBAgAABAgQIENhVAeMmQIAAAQIECFy3QA9/e6Q7lxb8Ht5LfrxO+d//I4e/X+XwjXbkwSoZjpNlq8uc1i1p9aZkfrhd+4GSpJdYCBAg8GoCw6ud5iwCWy9ggAQIECBAgAABAgQIECBAgMD+C5ghAQIECBDYCoEyDxkzZ3zjKOPP5qz+MuT2u3dShhbupj7Kc3uw25KZoT5j2C0A7od6eXTSM/pqJkCAwDME2o+ZZxzRTIAAgZ0VMHACBAgQIECAAAECBAgQIEBg/wXMkAABAtchsIlmH7txrXUT9K7fvp/VH9ZZ/rc7Wb531Npat6ElvuWJ0po3a22vvbTqldZ+bi+vdLKTCBDYZwEB8D6/u+ZGgACBmyhgzgQIECBAgAABAgQIECBAgMD+C5ghgWsRGFOHKZuvad7cv6bWOVm08v4yiz/czfIPBxnufJzy3GC2BcKb85/y8tzzntJfEwECBJ4iMDylTRMBAgQIECBAYCcFDJoAAQIECBAgQIAAAQIECBDYf4Hrm2EPbuesF/ezHmvKgwcZ7k4ZfrlK/pf7ye/WmRbHmXOYeWzxS+/ek+DWN5vSRr55IrgfG7P5iudNnzxcTnfndqiVmk2Q3C/R23O+9J2L5bxdTYAAgTOB9lPmbEtFgAABAgQIECBAYHcFjJwAAQIECBAgQIAAAQIECLw2gVpKamlh73qRgwdvZXlyN/WdVn49Zv6HIfWbi0zDlJbZtjH0dLZVm/W0ZbN5dvR02+srCjiNAIEXEBAAvwCSLgQIECBAgAABAgQIbLOAsREgQIAAAQIECBAgQOB1CJyHt72esh5aPS+znu5l+uBB8pc55e9L5q8nJ+P6swO4mAN/9ujLt/Tr9fLyZzqDwJ4ImMaLCgiAX1RKPwIECBAgQIAAAQIECBDYPgEjIkCAAAECBAgQIPBaBFrY2797efPUbktdayttuy6Okx+uU/75fuY//9/JV5PF6lYO55Kh9R/6VzxnzunSrnG68ei1tGPn5VGrLQIECFyqwHCpV9uSixkGAQIECBAgQIAAAQIECBAgsP8CZkiAAAECBAgQeD0CLbhtYW5bkxbW1lIyl0VWi5PkN4ss/uthhh9NyXSYeb6X+eCT1MVq0zeZU0rZlNSS1BbD9JLzpV37fFNNgACB1yTQfvK8piu7LIHrEXBXAgQIECBAgAABAgQIECBAYP8FzJAAAQIECLxGgR7cji3gPUhpIe9Qp5Thk4y/WaX8qgW435pyfPggbWszhtK6lpa2lKG2fjU9NG7Jb56+tOObM3v99B5aCRAg8EUF2o+kL3oJ5xMgQGBbBIyDAAECBAgQIECAAAECBAgQ2H8BMyRAgMDrFyhzzbxe5qg8yL13/5bxn+/m1p/vJt88Th1PMk7LpJRNlJu21Dq314vrswLeFi7nvFzsb5sAAQKXJyAAvjxLVyJAgACB6xRwbwIECBAgQIAAAQIECBAgQGD/BcyQwGsSOI1ke2jbSqnp39485H4W35hy91++nPxhSm7fS8Y5ZT7MYn0ri3ncRLlppzxWXtMYXZYAAQIvKiAAflEp/QgQIECAAIGtFTAwAgQIECBAgAABAgQIECBAYP8FXusMa0tx5xbuDg9SxnXKcCvHf7dK+X/ezsnfnbTg9zipYxtCi1VK61tK2x4zZEypwxMlp8FwmdvGWcn50s8731YTIEDg9QgMr+eyrkqAAAECBAgQIEDgSgTchAABAgQIECBAgAABAgQIfHGBTS7bgt2Tu6njmOn7n2b4rycZflyzXq6SoSQ99O1ls5201DeWKxNwIwIEXkJAAPwSWLoSIECAAAECBAgQILBNAsZCgAABAgQIECBAgACByxFo0W/WiynTV1rY+/dDxv9+K/O3jvNg1YLgOqYOc/KZRKWf9Qr3r+1CvbzCqU4hcDMFzPplBdpPmZc9RX8CBAgQIECAAAECBAgQIHDNAm5PgAABAgQIECBA4AsKlM35p6/93/yd30rKH+ec/PHjrL7zcQ7Xd3LnwVs5nA5ShqkdbH3bGgsBAgS2XGCvAuAttzY8AgQIECBAgAABAgQIECBA4BIEXIIAAQIECBAg8CICtc55Xsm8SFm/mfV0mPkrc+79739L/e2UwzcPs7zf4pMe9i4fpFfJeHrL0qpSk82/73tez2f7Z3UsBAgQuF6B9hPsegfg7gQuScBlCBAgQIAAAQIECBAgQIAAgf0XMEMCBAgQIHBJAiU1y9TFxxl/+GmGv5R86f23M95anl2/Jb2lldYrWSfzaQDcnxSuLQDudTbHzrqrCBAgsEUCAuAtejMMhQCBVxVwHgECBAgQIECAAAECBAgQILD/AmZIgACByxOoLby9f+vTrH96v4W/NcMv1hkWLfCdp2we+W2b6QFwL+lLbS/zaWkB8OYJ4LZnJUCAwDYKCIC38V0xJgIECBB4cQE9CRAgQIAAAQIECBAgQIAAgf0XMEMCX0CgR7e19td+kZL+9O40rnP3D7ez+Mth8u0W+g6rdvC8T9u8uG7C4IvHLm5f7GibAAEC2yEgAN6O98EoCBAgQIAAgVcQcAoBAgQIECBAgAABAgQIECCw/wKvNsMW0rYEpA41c6bM/anduYW/0zKrL9Us/rUd/OX9zF97kJODddKO1zK3cLidl7OltaW1bcpZ06V87fNnrvnw4jYIECBwKQLtJ9ylXMdFCBAgQIAAAQIECFylgHsRIECAAAECBAgQIECAAIEXEuhP/9bawt3We3X4H7n1+8MMvzvMyVePUxdThiktIG4HN+uFADgXtzcH28vT2lqz9XUJuC4BAq8gIAB+BTSnECBAgAABAgQIECBwnQLuTYAAAQIECBAgQIAAgRcXGIYhw1gyfPMkh//bV5I/zcmdj7PIOmNa+9m/8/uZb3rOheXh08DJZlMOHAuB1y/gDq8qIAB+VTnnESBAgAABAgQIECBAgMDVC7gjAQIECBAgQIAAgWcIlP6P+26OtXS2p7lte1OVmsW7d3L877dSfvYgGf8jmdYZ2n8PT2l9kxYMt76bum9v2p54aZd+osUuAQIEtk5gLwLgrVM1IAIECBAgQIAAAQIECBAgQODSBVyQAAECBAgQIPAsgbJJckt63TdraoY5GaZFFj+cUv9f/0eW37uX9WKVqS5Sx1ZSkjq013lTTq/dEt7Nv9Hb6tOG09fNRXvf012vBAgQ2GaBYZsHZ2wEXkBAFwIECBAgQIAAAQIECBAgQGD/BcyQAAECBAg8V6CWHti2Mh1kOL6bYXUrtQz56Ht/Tf6X2zn53t1MPRFuV6mtW20vrWp7F9e57Zy3tvppQXCLilsnKwGUtQakAAAQAElEQVQCBLZaQAC81W+PwREg8HwBRwkQIECAAAECBAgQIECAAIH9FzBDAgQIPE+gBbWbwzVzD3hrybS+l+O3PsnqXw/yxv/2lczvfZrD4yHjWXg7lJKnLv1SLRjOpj7v0XfOt1vdrp/aopVe2q6VAAEC2yjQfkpt47CMiQABAgQIfI6AwwQIECBAgAABAgQIECBAgMD+C5ghgecIlDpm8+Rv6SFtydDD2RYCl2/UlA9Psvj7TzK+e3LaXoYMZWylh7+95BnL84494xTNBAgQ2DKBYcvGYzgECBAgQIAAgc8V0IEAAQIECBAgQIAAAQIECBDYf4HnzXAT09ZFSuZM41GmYch8PGZ6e5XhT7dy8M93Mr91r13iOGnBb8aavvSsuEXBGTKmPwncS2nHe0kLiVPalduaXvoJvZQ5eVqJhQABAtspMGznsIyKAAECBAgQIECAwFMFNBIgQIAAAQIECBAgQIAAgcwtqK3DOmV9kMWDt7I4uZMHX58y/HNSf/lR8taDjGXRdsam1QLczCkt/S3lYrLbDlm3VcC4CBD4AgIC4C+A51QCBAgQIECAAAECBK5SwL0IECBAgAABAgQIELi5AjUltU3/tJRaMw1te+5fA32ck298lLv/60nKLx9kvjtlWi1S5oPW30qAwO4JGPEXFRAAf1FB5xMgQIAAAQIECBAgQIDA6xdwBwIECBAgQIAAgRssUM/C3zkpU5J1aguA20YyrpMfzBn/sko+KK3pdsaTw5Rykjq0todf3VzbMSsBAgRuhsBOB8A34y0ySwIECBAgQIAAAQIECBAgcLMFzJ4AAQIECBAgkLOnf8vcgtyppKyHrNdz6o+GlD+20PeHh8lBC4gPHyTLVYb+7/qeh8QbvnbeJgxu9WbfCwECBPZXYNjfqZnZnguYHgECBAgQIECAAAECBAgQILD/AmZIgAABAgQ2ArWcBbfrWymru5nSAuAPP03500Hy7ZNMdz5JHga8rW9bW0OSFgpvyqah7Z/XbdNKgACBPRUQAO/pG2taBPZbwOwIECBAgAABAgQIECBAgACB/RcwQwIECFwUaHFGXST1MMe3j3Pyywd543+82cLfv6XeuZdNQNwD4H5KaS+9tOrRKvh9ZGGLAIF9F2g/Mfd9iuZHgAABAnslYDIECBAgQIAAAQIECBAgQIDA/guYIYEmUOppiltrTZ3bdh1Tl1MWv1pk8T+mrO7+NfPBUXq/xXTQwuHzyKP1becn53XacnG77VoJECCwxwLnPw33eIqmRoAAAQIECOyLgHkQIECAAAECBAgQIECAAAEC+y/QZ9hD3aRFGC0EnluQ2zLg5M4y9Z/WGf/9IMObyyznMUMPhks7Y5yT/gRwqS0Ibg11SNp56dfYlJKHy6Zf6/+wwQYBAgT2S6D/BNyvGZkNAQIECBAgQIDAPgqYEwECBAgQIECAAAECBAjcIIH+lc69lGmZxclB1ply/A+rDL8pmW//RxZ5cKpRnow5WgB8esTrbgoYNQEClyDw5E/GS7ikSxAgQIAAAQIECBAgQOAyBVyLAAECBAgQIECAAIH9F+jBbS9JqadP69b0p3SHTO8cZ/mXmsN/upX11z/N+uA4mRet45hsnvLNw+X0Cg93bRAgsFMCBntZAgLgy5J0HQIECBAgQIAAAQIECBC4fAFXJECAAAECBAgQuAECNXWomYbp4VznOrdot7Sw937GPy6Tf/skGT7JUKcM02FSb7e+Ja1TPrP4iufPkGggQOBmCexkAHyz3iKzJUCAAAECBAgQIECAAAECN1PArAkQIECAAIGbIzDnNPAt/cneWrJan6TcvZ3h39ZJ/+rn+cvJ4iTDPGTRU9+htbf8N5tl2Lz2lxLPAHcHhQCBmy3w6KfizXYw+90RMFICBAgQIECAAAECBAgQIEBg/wXMkAABAgRulEDJ2ILfcX2Q9DKULL5aMv/pPzP8KpmW95NyMdht28Mqp8vDFPh0dxMAt+Ob+qxJRYAAgRsmIAC+YW+46RLYbQGjJ0CAAAECBAgQIECAAAECBPZfwAwJELhpAqWWlu+W02kfHKd+4ySLf30z5bdD1nePk/6073iv1a1LabFGL0Or23nppTU/Wks2bZ9pf9TDFgECBPZdoP2E3Pcpmh8BAgQI7IWASRAgQIAAAQIECBAgQIAAAQL7L2CGN0qgRbWb+dZSW2ZbMy9PsvrK/ZR/vJX8rNXDIovpdsZ5TBarpLSS86d7ex0LAQIECDxFYHhKmyYCBAgQIECAwFYJGAwBAgQIECBAgAABAgQIECCwXwJlbvPpJUPmHKbkdqb3TjL/65D1r1api2Q++DTz4kFShtTpIKk90pha3crcSr/Iecn50mLltrYLnjeoCRAgcOME+k/LGzdpEyZAgAABAgQIENgZAQMlQIAAAQIECBAgQIAAgX0UGGoy15Sjt1oEvMynX/ufmf/5KAe/WGYeT1JaOFxKSRnKZvZFortx2OMXUyNA4BIFBMCXiOlSBAgQIECAAAECBAhcpoBrESBAgAABAgQIECCwTwJlM5naXntpVdaZb3+S+tPj3PnXZYZfLHI8Hmc5jUmdUmrZlN7zpUp/UriXlzpJZwIErk/AnS9bQAB82aKuR4AAAQIECBAgQIAAAQJfXMAVCBAgQIAAAQIE9lCgpg6rpExJW1vSm09/+B8p/3KS4SfrDNOt3Dp+sx1u0cWwbv3y9KW05l5aZSVAgACBzwq0n6KfbdzWFuMiQIAAAQIECBAgQIAAAQIE9l/ADAkQIECAAIH9EjjNavtraSFvUupJVrdWmX405M1/O8j8zb8mc8mYk2T8W1JanfOnhJOWGj8sNWKNJmIlQIDAcwX8pHwuj4NbJGAoBAgQIECAAAECBAgQIECAwP4LmCEBAgQI7KFAj3Jraa/zIjl6IynLrL59kukPc/LNRaYcJNPdFvImKXOyefq35HQ5r0/3+mttTb30bYUAAQIEPisgAP6siRYCBLZOwIAIECBAgAABAgQIECBAgACB/RcwQwIE9lmg9PA3Y3J7nfkHUw7/dJDlD4asy0lrXSSLVVJaXVq6m7OlDi0UvrC/aW5B8qb2QoAAAQLPEmg/PZ91SDsBAgQIENgCAUMgQIAAAQIECBAgQIAAAQIE9l/ADPdQoAe15yUpLcxdLdf55Lt/TfkvSX4wp8xTlidjxlbXxb1kOG4HztdyvvFEXZ/Yt0uAAAECTwoMTzbYJ0CAAAECBAhsi4BxECBAgAABAgQIECBAgAABArsoUFPSyzql1jaBkulgzvCjkjf++1tZf3CScTW29prWIcmYMi+T2kp6bNFLyWNL6X1baNwa+zV7aZtPX/vXSPfy9KNaCRAgsPcC/afo3k/SBAkQIECAAAECBHZOwIAJECBAgAABAgQIECBAYGcFTuPflKPkZJkyzLn/wf+Z9R8+zvytB5nGuc1sbOXi+kTge/HQZrsFwJvay54JmA4BAq9BQAD8GlBdkgABAgQIECBAgACBLyLgXAIECBAgQIAAAQIEdlGgx75JD2p7Seb+NO/hSepPhrzxX9/M+N11Vu2/sbbwdzElQ8mmvNRka+tdzkqrrAQI7LCAob8uAQHw65J1XQIECBAgQIAAAQIECBB4eQFnECBAgAABAgQI7LDAnDqs2vhryrTIXN7I/e9NmX9fMr2/yGJ9J7eO3spyPkhdrFu/p6ylJv3rmx+Wth8LAQIECLyMwE4EwC8zIX0JECBAgAABAgQIECBAgACB3RQwagIECBAgQGA3BfrzuEl/HTNMY3qGuzpMhp+d5M7/mszf/88sppo6nrTg97g11JS5tlNaydlS2nYPfTdPEJ+1barz9s1OeymtWAkQIEDgeQLD8w46RmALBAyBAAECBAgQIECAAAECBAgQ2H8BMyRAgACBHRZoEW1qD3DnRXJ0t83kIKtvzZl++0bqN25n3ZOIOqfWTc/Wd057OS2t9+naj/Wm2g6dlqT1y2n7aR+vBAgQIPAiAv3H7ov004cAAQLXIOCWBAgQIECAAAECBAgQIECAwP4LmCEBArsq8OhZ3JJSe9zQwtrD40zfXeX2P99J+fZJjtafZpiHzIuTzTPCpyFwzsLgZ828tAO9tCq1vzxe+r16ebzVHgECBAicCfSfyGebKgIECBAgsEUChkKAAAECBAgQIECAAAECBAjsv4AZ7rBAD2YflTIvslpO+eR7HyX/PKX8cJ1F+Ti311MO27E6ttC3lVLOg91XnfoXPf9V7+s8AgQI7I6AAHh33isjJUCAAAECN0bARAkQIECAAAECBAgQIECAAIFtFqgpmydz1ylz265tr4W/i59+kjf+20Hyg1Vy8kmmcc4m+G2hbzn7+uc+q9KSiTLUtJPzsOR0Ke1apSa95OEyt63W2J/6bcfbjpUAAQIEniPQfsw+56hDBAgQIECAAAECBK5WwN0IECBAgAABAgQIECBAYOsFWuDbIuCUoxb0LpNhzv0P/q/kD1/K6quHmXrCm3XSg9+nlGzC47zAUi70aQHwhT2bOy9gAgQIvEYBAfBrxHVpAgQIECBAgAABAgReRkBfAgQIECBAgAABAgS2V+BpAeyY3JmSH7Xqv72d+f3j1OWUoT+lO7b2i/ntK02sX0CM8Up0TiKw1QIG97oF/OR83cKuT4AAAQIECBAgQIAAAQKfL6AHAQIECBAgQIDAFgvU1FIzt9Kf7p3rIpnH1PGt3PvWcda/K5m/XjPmbzlcrbOY2v4wJ3laaNyarQQIECDwWgW2OgB+rTN3cQIECBAgQIAAAQIECBAgQGArBAyCAAECBAgQ2H6B/lDvPLRAtw6ZpuR4WGX9nXVu/7ch8w8+auFvixvK3aRlw0nr0E9If4J3++dmhAQIENg3gWHfJmQ+eyNgIgQIECBAgAABAgQIECBAgMD+C5ghAQIECOyIQIt+0/PfxXHNQTlKff8ki39ZJd8+znCrBb0PA985KXOLfofWv7XHQoAAAQJXLSAAvmpx9yNA4AUEdCFAgAABAgQIECBAgAABAgT2X8AMCRDYHYHSwtwWJ8xjsjjJ+v0Huf2nWynfWWdezBk27S0MLkMylPRSSklaDJzNMm9evRAgQIDA1Qi0n8ZXcyN3IUCAAAECLySgEwECBAgQIECAAAECBAgQILD/Ama4/QKlprYybYLctJC3ZF3mfPqNIeMf3km+10Ldk8Msjt7KsD5sHabT8nkzK5/X4WnH+0m9PO2YNgIECBB4UkAA/KSIfQIECBAgQODaBNyYAAECBAgQIECAAAECBAgQuF6B/k3OPfidy9QC4Bbq9n/Ud77dBlVz8I3k1n95kPWvP04OF8l4kgxHSVklLQ/OxaUOKZuLnTaWVvVSM2fT3Hda24utvXMrLYDOxfJiJ+tFgACBGycw3LgZmzABAgQIECBAgMA2ChgTAQIECBAgQIAAAQIECGyBQKlJaQlt/1rnca5ZTC0IXnyS9Vc/zvRP9zP+bMg89MC3BbJ1b3m00gAAEABJREFU0zkPl3bew+1nbbTTnnVI+40QMEkCBK5AQAB8BchuQYAAAQIECBAgQIDA8wQcI0CAAAECBAgQIEBgOwQuprN9e5EMx5ne+zTjn9p2C39PWvi7nFq0UFsInBYAPzHwz2TApXd4/PHg0k7rpR9RCBC4SQLmelUC7af0Vd3KfQgQIECAAAECBAgQIECAwBMCdgkQIECAAAECBLZEoCe1JT3APS8PFkMeHB5n+eFbKb++m2G6lcPjN1u9SIaTz467nDWd12e7j1Ut/H1s3w4BAgQIXLrAVgbAlz5LFyRAgAABAgQIECBAgAABAgS2TsCACBAgQIAAge0SKC35LXMLd2uLDuoitw/ezK2/jMkf7if1o2RxlHn5IBlr6jgnQ55YVklZtRB5nTq0Uua23RLfkofLhc2HbTYIECBA4HIFPvPj+XIv72oEXlrACQQIECBAgAABAgQIECBAgMD+C5ghAQIECGyZQC0t1G2lTAcZpluZhin1H++nfHg3dWwh8HS3hcBt0KX3a+FvepTbS2t77toC4Oced5AAAQIELltAAHzZoq5HgMAXEHAqAQIECBAgQIAAAQIECBAgsP8CZkiAwHYJPApoN1st0/3k8D+y+EtS/thC4C89yOZJ38WcoQwppTws+cxSWksvrXreWtvBXlplJUCAAIHLFxgu/5KuSIAAAQIEXkHAKQQIECBAgAABAgQIECBAgMD+C5jhFgj05PWsbJ7m7U/01vTYtrZwd7W8nzt/OEz+7ZNk8VHKvEqpq9TxfuqweoXx9yu/wmlOIUCAAIFXFhhe+UwnEiBAgAABAgQuScBlCBAgQIAAAQIECBAgQIAAgasQqGlp7qaUTEnWSZmzbknBuow5Wq6z/sNfM/5zC3rXBy3wXbYyJlm2br2MKe0SreF07Tvt/JyX1rppqkPKw/IoAG6HT9fe1MvpnlcCBAgQuGSB4ZKv53IECBAgQIAAAQIEXkZAXwIECBAgQIAAAQIECBC4MoGWutbT0quSmmF1mIPjuxnmIXd+tsjtn7yVLOaU9l8eW8pje6c7F9Pg3tL79NK3FQKPCdghQOAKBYYrvJdbESBAgAABAgQIECBA4IKATQIECBAgQIAAAQIErl6gB7St1DGZejnMcfkk9WfHKf84Jd9sIxp7sLvO6dO8bf+F13bdzwTHL3yyjgQI7K2AiV21gAD4qsXdjwABAgQIECBAgAABAgQSBgQIECBAgAABAtck0MPdXtrt54NkWOfw18uU/3ac+Wv/kfmtKXVs0UEprUPNJgWOhQABAgR2SaD9FN+e4RoJAQIECBAgQIAAAQIECBAgsP8CZkiAAAECBAhcj8B6rOmlttC3lHWOx5Mc/+Re8r8sMr99O6l3Mhy3AHjq4zsPf1udOSmnpZa237PhWAgQIEBgWwUEwNv6zty8cZkxAQIECBAgQIAAAQIECBAgsP8CZkiAAAEC1ybQgttMWa6XGVYt7J1b/cPjjH85ycmbJynDp5uR1XlIqT3s3ex+9qUFwLW1ViFwU7ASIEBgOwWG7RyWUREgcLMEzJYAAQIECBAgQIAAAQIECBDYfwEzJEDg6gU2Ue3D24617c8lJ9NR1t9YZ/nHwwzfmbI6WGXMIqWUTd9STuvNTn95Yrc3KQQIECCwvQIC4O19b4yMAAECN0PALAkQIECAAAECBAgQIECAAIH9FzDDaxCoKZlS+1c3pyZ1yDC3YZQW+H71KOPvWzzwwZSh3sqd1UnKdKcfbMVKgAABArsu0H7C7/oUjJ8AAQIECBDYVQHjJkCAAAECBAgQIECAAAECBF6HQAt8y6pdeJ156CFwUlZjppN17n31k9z9H3dSfvlxcueoHWjr3B/xXbfAuKaUmqct/Sufe+nHSub00rdfpOhDgAABAlcrIAC+Wm93I0CAAAECBAgQOBXwSoAAAQIECBAgQIAAAQKvUaDUsV19SM9zp2HOfLhOfa9k+LCFvR/MSTlI1mNqC4jTv/J5OG5tTw9/YyHw6gLOJEDgGgSGa7inWxIgQIAAAQIECBAgcKMFTJ4AAQIECBAgQIAAgdcrUFLTP/5fZpzHlvNO+eTtVRZ/Osjhh7cz3Z2SRQ+Ie3n+SPpTv72c9yoy4nMKNQECnyugw3UJDNd1Y/clQIAAAQIECBAgQIAAgRsoYMoECBAgQIAAAQJXIFBT69BKC3hbPRwOWX7vduZfnmT40iLDvMzmyd9hnc1SNq/ZPC5c5laflqdlvU9ri4UAAQIEtkpgKwLgrRIxGAIECBAgQIAAAQIECBAgQOC1CLgoAQIECBAg8PoFWvTbgt/2Wqes51bGZZa/uJv5X/+W4U4LdvNpSo6SFvSeP9nbQ91aNq9Jep9eauuX9ObHSiwECBAgsO0CAuBtf4f2f3xmSIAAAQIECBAgQIAAAQIECOy/gBkSIECAwBUK1NpvVjO0hPfke5+k/GbO7a8ctsZ24CzNLe1YqeMm5G0H0pPeugmFW3hcklpa300Y3OtYCBAgQGCHBATAO/RmGSqB/RMwIwIECBAgQIAAAQIECBAgQGD/BcyQAIGrFCgt0h2GkuFwmeE3JXf+7c3kq/eSzbc9l7TDebTMbbOeNtW2uVlbn/TooJfe8PBA31EIECBAYAcEzn+C78BQDZEAAQIE9krAZAgQIECAAAECBAgQIECAAIH9FzDDaxBogW375L+8vUj+2ILfr5+k1JKxZ72nUW8eX1r/hw09/H240zb6fi9t00qAAAECOyPQfg3szFgNlAABAgQIENgTAdMgQIAAAQIECBAgQIAAAQIELl9gyu0W8U5Zf2uV9f/4KMdfvZ+U4+RixrvZ6Wnwxca5nde6tqC4vebR0sPfXh61vMyWvgQIECBwPQIC4Otxd1cCBAgQIECAwE0VMG8CBAgQIECAAAECBAgQeE0CQ1nl49vrLP+QLD4Ys1zebncaWplPS+n1efB7XrdDT1s/5/DTTtFG4IKATQIErlGg/+S/xtu7NQECBAgQIECAAAECN0fATAkQIECAAAECBAgQeF0CtdTM732at/79neQn7S6LdcbNE70t9G3HWstm3TRttvpLO9afCH4s7C0pdUjZ/DvAsRAgQOAVBJxy3QLDdQ/A/QkQIECAAAECBAgQIEDgBgiYIgECBAgQIECAwGsUqFmPq4y/bB/5//3HWR20W00lmVtpmy3RTYapb31+2YTBPRju5fO760GAAAEC2yfQfhtc36DcmQABAgQIECBAgAABAgQIENh/ATMkQIAAAQIEXo/AlNspJ7dzdPBp5n9pye0/lsz1JOM0pQ5tv5fS7n321c/9KeG2l1qGRyW9w6OooKSd1zspBAgQILCzAo9+qu/sFAx8RwUMmwABAgQIECBAgAABAgQIENh/ATMkQIAAgdcmULJYjzm583EWvxpz6+ct1D17yrechbg98K3DnE19FgJ//nB6ANyf/u315/fWgwABAgS2T0AAvH3viRERuAECpkiAAAECBAgQIECAAAECBAjsv4AZEiBw2QL9Wd1H16xZH36S1U9XWf7Ll5O3TlLaJ/6llM03PpdHHdvWS4a5vXvtL+1UKwECBAjsnED7dbBzYzZgAgQIENhlAWMnQIAAAQIECBAgQIAAAQIE9l/ADF+7wDRMKT+7n7v/eDu5/Ukyj8nFzPbi9uZrns+H9Hg0vGl9rOl857ze9PBCgAABAjskIADeoTfLUAkQIECAwK4LGD8BAgQIECBAgAABAgQIECDwqgItkJ0XKauDrOaakx+/lenDo0xfP0od18lYUkpaacnv0DZaaa+nTwPX0urhrPTt1q91K72kL/0rn3vdS0lOHyXOqy7OI0CAAIHrFRiu9/buToAAAQIECBAgcEMETJMAAQIECBAgQIAAAQIEvpBAS2vTPtJv1fI7Y27/4Tjle3eSRW3Bbgtthxbi9kT3C93DyQS+sIALECCwBQLDFozBEAgQIECAAAECBAgQ2GsBkyNAgAABAgQIECBA4DIEjqcHWX31o5TftcD3/VWmgzm11oflM/eoraWXVlkJECDw+gXcYVsEBMDb8k4YBwECBAgQIECAAAECBPZRwJwIECBAgAABAgReSaBFvJsne3t9eoGa8Z2S8uuT5Hv307Yyrvvr6dGnvpbW2kurrAQIECBwcwSuJQC+ObxmSoAAAQIECBAgQIAAAQIEbq6AmRMgQIAAAQJfQKD25HZOesjbqnJYM/x6yuKX7+T4zVWOD//vjJlaSJzTEgsBAgQIEDgVEACfOni9OgF3IkCAAAECBAgQIECAAAECBPZfwAwJECBA4AsK1DJnGtfJfJDcads/v5f681XylVWGecxydZihDq2c3aie1j03Pi+nLV4JECBA4KYJCIBv2jtuvgSuVcDNCRAgQIAAAQIECBAgQIAAgf0XMEMCBF5doKe4vfQrlEwZM986Sf1RyfCnZdbfXGcu97No4XAdhtSUfHapSTu+KbEQIECAwE0UEADfxHfdnAkQIHAdAu5JgAABAgQIECBAgAABAgQI7L+AGX4BgR7c1tRhSkrbTnKwvpP5/SnlN0PK11oYnKG11kzDKieLVdbLKSlnIfBZlRYLx0KAAAECN1qg/7a40QAmT4AAAQIECLx+AXcgQIAAAQIECBAgQIAAAQIEPk+gbHLfnv3OKS3GXSRf/Y+Mf/44Rz/8jzyY1zmYFq3P0I4usqyLjPN4etGhpGfD/Wuj28HTtmt4dUsCBAgQ2A6BYTuGYRQECBAgQIAAAQJ7KmBaBAgQIECAAAECBAgQIPC5Ai3wLa3UZcr6dgt2k/Xyb6n/vEh+cDtzDrJc323hb0lt/UoWGVoAPPS0t4e/m+vX9N1YCFyPgLsSILBFAsMWjcVQCBAgQIAAAQIECBDYKwGTIUCAAAECBAgQIEDg8wVacJvawt2aeRPmDpnePs7Bvx2k/LRkvVhlOY0ZctL6DK2UVrIpeepSn9qqkQABAq9PwJW3TWDYtgEZDwECBAgQIECAAAECBAjsgYApECBAgAABAgQIvIBATS2PSoZPszr8KMMvF6l/OE7KOsvVmOU8p5SjzX4sBAgQIEDgcwSuNAD+nLE4TIAAAQIECBAgQIAAAQIECOyBgCkQIECAAAECny9QUh52Wo8n2ZRhmZO/O0n5/UHKapF5LJkXrV85Kzl9urfUmlLntJdWet1KzpfW93xTTYAAAQI3UkAAfCPf9muZtJsSIECAAAECBAgQIECAAAEC+y9ghgQIECDwQgI1c5lSS82wPszBgy9lubqd9Y9K7v72ncy3TzKNi2QoKa3U0j/KH1ve2+t+g9pfWjmv26aVAAECBAicCZz/tjjbVREgQOB1CLgmAQIECBAgQIAAAQIECBAgsP8CZkiAwIsLlNa1ZD2uknnMerqX6VtHufOHFvp+0MLfg1XGtO2zfLeUpLSwOEM9q1tDC4ZTk01p1WNrbR/99/JYox0CBAgQuCkC7bfATZmqeRIgQIDAtQi4KQECBL5QbdoAABAASURBVAgQIECAAAECBAgQILD/Amb40gI9z20xbrI4SfnBOuM/H6d88yh1+UmWdUrmZGhX3XzV81NT3nbQSoAAAQIEniLQf388pVkTAQIECBAgQOCLC7gCAQIECBAgQIAAAQIECBAg8CyBkuVHY06+cpThv7Tg90dj5uWcOh9k7l/5PKyT0lLgnhTnGUtp7b20qq+966ZkTmmlt11FcQ8CBAgQ2C4BAfB2vR9GQ4AAAQIECBDYFwHzIECAAAECBAgQIECAAIFnCNTav7t5Tt5bpHzYgt4PxgzTnaSeprmlHa/DKulpbnrfWAhsq4BxESCwhQLDFo7JkAgQIECAAAECBAgQ2GkBgydAgAABAgQIECBA4LMCPdwt6f+eb61z6mJI/dmUxS/mTHcOkmFIGUraa+tTNmWT/da0pYXFmyd6e71paG1WAgQIXLeA+2+rwLCtAzMuAgQIECBAgAABAgQIENhBAUMmQIAAAQIECBB4psBc2qEW/pb2yfzw9TdTf1dS3l2k1MNMiweZy5Scf+1zr3O2lFY/LC0A7sd6ac1WAgQIECDwpED7NfNk0+XvuyIBAgQIECBAgAABAgQIECCw/wJmSIAAAQIECDxfYG7Jby019b0H+fi//x+pX11lqjXDvE7NOmPLdpO5XWSz0er+Ef55abub9fzYZscLAQIECBD4jED/zfGZRg0ELlHApQgQIECAAAECBAgQIECAAIH9FzBDAgQIEPgcgdIi3rGFu58crjL/1zFvfXDYWuZW2olllbE/Hlwvhr+9ve33wLht1pKclhYgl3Zea2/NVgIECBAg8BkBAfBnSDQQIHB5Aq5EgAABAgQIECBAgAABAgQI7L+AGRIg8PkCNSlT5q88yJv//nZOvn/c0tyjDC3UHfpLLiyblLftt1Paa1sfbrTti+uz2i/2sU2AAAECN1FAAHwT33VzJkCAwFUIuAcBAgQIECBAgAABAgQIECCw/wJm+EICPdOd32gfx/+4df/FX3N3cacFwMu20xLg9vpofXL/0ZFHW+d9zutHR2wRIECAAIEu0H7j9EohQIAAAQIECFyegCsRIECAAAECBAgQIECAAIGbLlBa6lvmMaWOuTd8mvJByfy7o5SDJjNMSft0fii1VTWl1aWUdqCVTd0OtiOtYbO2M9t1clZKq4dWSq57cX8CBAgQ2E6BYTuHZVQECBAgQIAAAQI7KmDYBAgQIECAAAECBAgQINAEagt1My/T4t0cfmeR8ud1Dr50mJx/5XNtnawEdlfAyAkQ2GIBAfAWvzmGRoAAAQIECBAgQGC3BIyWAAECBAgQIECAAIG0yLcrlPYyleNM37qfg3+6lXzjXrLora3Ulv7WObXVvbSuj9bajj/as0WAAIEtFDCkbRcYtn2AxkeAAAECBAgQIECAAAECOyBgiAQIECBAgACBGy5QUppATX/y9zTUHVPfnjL+fk6+ez+ZWgjc+7Ruc6lpra3/2dr2U1rLk+XssIoAAQIECLyMwGsNgF9mIPoSIECAAAECBAgQIECAAAECuylg1AQIECBA4KYLlBbsnka6JcM05vjkKMd37uXBf/8k+dEy8zhmfbDKVKYW/Na07snQ67PQN207FgIECBAgcDkCAuDLcXSVzwpoIUCAAAECBAgQIECAAAECBPZfwAwJECBAoAn08HceptTSAt35IIdfOsjB34+5+8HtlDuLlHlMmRatZ2l9ktr+azub19Pot7+2c3Ox9LbeSyFAgAABAi8nIAB+OS+9CRB4IQGdCBAgQIAAAQIECBAgQIAAgf0XMEMCBB4KlKTUIWVuG4uT5Nvr5KcPkjenzPNRax8zTgcZ52Hz4O8wDClDeVh6JJzPLALgz5BoIECAAIEXEhheqJdOBAgQIEDgRQX0I0CAAAECBAgQIECAAAECBPZfwAw3ArWUzP2rnGvNsF6mZEw+mDP8qoW73zjMajzOXOaW75ZkbsdaSJy+1Lbftks7r5fe9NnS+ny2UQsBAgQIEPhcAQHw5xLpQIAAAQIECLyogH4ECBAgQIAAAQIECBAgQODmCJwGtKW2GZcW8o73ky//n8lfPs7Jz49zPCyzmBYZsk7asbr8NCltO+2E3j/tnBYZt8ak9fpsKa19O1ejIkCAAIHtFhAAb/f7Y3QECBAgQIAAgV0RME4CBAgQIECAAAECBAjcKIHSgtyhZbjDun3MXla5f+c/U//8leS7b2VuTYu5buLdjlKHmvSkuLQT2nmbzVgI7KSAQRMgsAMC7dfQDozSEAkQIECAAAECBAgQ2GIBQyNAgAABAgQIECBw8wRqC3KTqU18zN/GBxl+fzflw1vJcsrBNGbMOqUk/d/6zYWlNV3Ys0mAAIFdEjDWXREYdmWgxkmAAAECBAgQIECAAAECWyhgSAQIECBAgACBGyTQn9zt063tpabkeFlz0sqdn3415Vd3k/GjlgmvMvRHgEsPh1tHKwECBAgQuGKB1xIAX/Ec3I4AAQIECBAgQIAAAQIECBC4BgG3JECAAAECN05gfiOrYcjxYm5TP8jyeMz43fs5/E0rX/5bsqinpX/l85DN07+llJRyWmIhQIAAAQJXINB+BV3BXdziJgmYKwECBAgQIECAAAECBAgQILD/AmZIgACBmykw3M9Y17m9HjNMNfW9kuHDJN9qgfDqzWy+Fbo/Jjy0/V63Q1YCBAgQIHDVAsNV39D9CBDYZwFzI0CAAAECBAgQIECAAAECBPZfwAwJ3FyBeVi3AHjMST3J6kv3Mv75dsrfLbK6fZyUMUmJhQABAgQIXLeAAPi63wH3J0CAwL4ImAcBAgQIECBAgAABAgQIECCw/wI3boa1zfi8JGW+lbkuc+/OSYYPl6k//TS5Nbf2ZebFSesQCwECBAgQuHYBAfC1vwUGQIAAAQIEdl/ADAgQIECAAAECBAgQIECAwP4J1JRcLHOb4knWi+TuD+9m/NU669sfZ57WGef2UXuZUnuXuSRTK71uZ+zTai4ECBAgsBsC7bfSbgzUKAkQIECAAAECBLZSwKAIECBAgAABAgQIECBwMwRqUta3c/Kdexl/u07eLVlmkaGHxC35HWoLfdOW1q+9pjVvKi8E9kTANAgQ2CEBAfAOvVmGSoAAAQIECBAgQGC7BIyGAAECBAgQIECAwA0SKDXr9z7JnT8cpH53lQwPTkPe0h/7bQ4t+G1d2oaVAAEC+yZgPrsmIADetXfMeAkQIECAAAECBAgQILANAsZAgAABAgQIENh7gdJm2EvPeVv4O64z/GWV4btDTlvba1trfwa4162cHWjnWQkQIECAwPUJDJd5a9ciQIAAAQIECBAgQIAAAQIE9l/ADAkQIECAwM0QKKlZZF2W+eT2cRa/ezvDbw6Tw/sZO0AZ2/HHP2Kvrf38m6DbppUAAQIECFyLwOO/na5lCG66JwKmQYAAAQIECBAgQIAAAQIECOy/gBkSIEDgBgm0OLe2kLfUvPHTO8k/3EvKKv154PayWXvYe7FsGr0QIECAAIFrFhAAX/Mb4PYE9kPALAgQIECAAAECBAgQIECAAIH9FzBDAjdP4LgcJ99dZ/hVzfTeRw1gncxTaq2b0ho+u7bAOGXOpsRCgAABAgSuXkAAfPXm7kiAAIH9EjAbAgQIECBAgAABAgQIECBAYP8FbsAMS5tjqSWl1UlNSs3ynZLym+PU797LuL6VtFy3Zb95/tLOfX4HRwkQIECAwGsVEAC/Vl4XJ0CAAAEC+y1gdgQIECBAgAABAgQIECBAYG8EWvi7SXjXLfRdzSl3hgz/+FEWP0lW43Gm9mn6XIbUVpK208rQ4uKHpSRlqCmlbQxnJfuxmAUBAgQI7JbAsFvDNVoCBAgQIECAAIEtETAMAgQIECBAgAABAgQI7JVALXOmsX/F80FWy5OsfvS3lPdvJYtFyrTMnHXmlus+e9L12YccIbC7AkZOgMAOCgw7OGZDJkCAAAECBAgQIEDgWgXcnAABAgQIECBAgMA+CZwHtyVTxsy3TlJ+Omb8Ywt9v36Q1GUWtdXDnAzT6RO+z53++fWe28lBAgQI7ICAIe6qwLCrAzduAgQIECBAgAABAgQIELgGAbckQIAAAQIECOyLQGnZbqmprfR/77ft5WD9Rub35wy/GVK+OuTe4XHmMrVDJXMLf4fNI8AtCM5ZeXjuvqCYBwECBAjsg8BwGZNwDQIECBAgQIAAAQIECBAgQGD/BcyQAAECBAjsg0DdBL/JlJLaJtQz3VpO2t5J1nePM314kuGnte0v88Z6yjC0Y+OcRR3adlKGduystGQ4m1J6INw2N2u7wab2QoAAAQIErkdAAHw97vt0V3MhQIAAAQIECBAgQIAAAQIE9l/ADAkQILA3ApuHdnv0W6bUtrNYH2Y4+lIy3c74i0UOf/TlNtcW6LZjJTUp6yTrjPPY6tZ+/vTvw7r1aUesBAgQIEBgWwQEwNvyThgHgZ0UMGgCBAgQIECAAAECBAgQIEBg/wXMkMAeCtSSsZUhq5btjpnKUfLzIeUvLeR945Ok9qC3HcuLPM37lAC4Du0arcRCgAABAgSuXsBvoKs3d0cCBAjsh4BZECBAgAABAgQIECBAgAABAvsvsM8zbLnt0HPe8ST50Tr1X0/y4Mv/30yLB6m1HdzM/bze7Dzj5UVC4mecqpkAAQIECLwGAQHwa0B1SQIECBAgsO8C5keAAAECBAgQIECAAAECBHZfoAW3x4c5evco4385zvzVo9xa30nJkFLGnC6tT9vPc0s57Xrxtf+bwL1cbNvBbUMmQIAAgd0UGHZz2EZNgAABAgQIECBwTQJuS4AAAQIECBAgQIAAgb0QqP1rnr9cs/xtm863xoxTC3/710LPQ2s4e/LXVzk3C+sNFTBtAgR2WKD/Jtvh4Rs6AQIECBAgQIAAAQJXJ+BOBAgQIECAAAECBPZDoPaveF4k679bZ2jl5KB9VP7Yg7xnAfB+TNcsCBAg8JICuu+6QPuttutTMH4CBAgQIECAAAECBAgQeO0CbkCAAAECBAgQ2AOBeRPylgytHr51mPw2Ke+NKfNBVosHmYcptfR/GDinS2lB8MX901avBAgQIEBgqwW+UAC81TMzOAIECBAgQIAAAQIECBAgQOBSBFyEAAECBAjsvkBLfFMyl5La/lu9fT/5dbL4WmufkmWdWyhcU1syXMdWt9D3NAiusRAgQIAAgV0TGHZtwMa7NQIGQoAAAQIECBAgQIAAAQIECOy/gBkSIEBgTwR6kDukzENy+zjLP91JfnacDC397TMsq4xz6RFxajkNgLOp0/Z7B4UAAQIECOyOQPtttzuDNVICBLZFwDgIECBAgAABAgQIECBAgACB/RcwQwJ7JlCnrA4/yfC7W5n+bp0s/9bS3bmVHg6fzrVlvi33rS0I7vu1vygECBAgQGDnBIadG7EBEyBAgMD1Crg7AQIECBAgQIAAAQIECBAgsP8CezLDUvtTvX0yLcw9mHO1YYiCAAAQAElEQVTrR4vU35YMd4+TeZmcRb25sJQL2zYJECBAgMAuCgiAd/FdM2YCBAgQIHBNAm5LgAABAgQIECBAgAABAgR2R+Asyp3H5P46x1+7nQd/+SR5815KaR+ND2Pq+b/12+qUmrMz+uZjZXfmfDkjdRUCBAgQ2G2B9ltutydg9AQIECBAgAABAlci4CYECBAgQIAAAQIECBDYMYE5q8X9pA6Zvzpk/NWD3H7nbkqpre1pU2ntjzWfx8GPNdohsO8C5keAwB4ICID34E00BQIECBAgQIAAAQKvV8DVCRAgQIAAAQIECOyCQA9sz8vZeOs6qzufZv2bmsVvTlLG+exAq3rXVj25ltoP9I/Oe/3kUfsECBDYZwFz2xeB/ltsX+ZiHgQIECBAgAABAgQIECBw2QKuR4AAAQIECBDYEYGe206lZGq5bd8udchifZD520fJP9TMBx+l9v/Ojj/5vG8sBAgQIEBgTwReKQDek7mbBgECBAgQIECAAAECBAgQIPAcAYcIECBAgMDuCbR0dzPoOfN4kk9+cj/TX9ZZvH2U8fjdlAwppaQMaaU+LClzHi3l0aYtAgQIECCwgwLt19wOjtqQr1PAvQkQIECAAAECBAgQIECAAIH9FzBDAgQI7JRA/9rmYa5ZrHspGeZ1Vrc+zlu/ejd3vv52Sk36S38y+LTU9DoWAgQIECCwhwIC4D18U02JwOsTcGUCBAgQIECAAAECBAgQIEBg/wXMkMCuCbQwd5jaoOdkLsnqIA+G4yw/vJV8v7UNJyn9e6F73Xq90FrbR+e9vFBnnQgQIECAwHYJtN9i2zUgoyFAgACBLRUwLAIECBAgQIAAAQIECBAgQGD/BXZmhv2R3hb8lpqpfcrd99Jfxhb4jiW3f/S1lF+/mfnuR6njlJIhtfT+eYGlhcgv0EsXAgQIECCwrQLtV+O2Ds24CBAgQIAAgW0RMA4CBAgQIECAAAECBAgQILA9Ai3pbWHu6Vc616yHtt8H17Lf9Wqd1Q/+mvzx45Sv/zVlHtuRFuiWklKGnJ32sG4Hz9Z+jVb6U783+LuhzzBUBAgQILDjAsOOj9/wCRAgQIAAAQIEXq+AqxMgQIAAAQIECBAgQGBrBUob2dhz27SXlvXW90qGD1vrB1OyeiOlh76t5HOXdn6/xuf204HA3gqYGAECeyQgAN6jN9NUCBAgQIAAAQIECFyugKsRIECAAAECBAgQ2G6BYU6Wq5oyrTO/vcjyz7cz/upW5turZFi0wZdWrAQIECDwfAFH901g2LcJmQ8BAgQIECBAgAABAgQIXIKASxAgQIAAAQIEdkGgtkG2ELi9ZvjaGzn58d9SD9bJtExdHLfm3qFVVgIECBAgcIMEXioAvkEupkqAAAECBAgQIECAAAECBG6sgIkTIECAAIHtFihJ7aV9vF1vJWPJ8K03M/9lyvjGlDoftQD4JDXr9G6xECBAgACBGybQfkPesBmb7qsKOI8AAQIECBAgQIAAAQIECBDYfwEzJECAwA4J1BYEJ+sxmX7/IOUb95PS23rpm3WzGwsBAgQIELhhAgLgG/aGmy6BVxNwFgECBAgQIECAAAECBAgQILD/AmZIYDcEatp/tWauc9aHH2f83UGGD5P18tOkZLOU4Wxjs+eFAAECBAjcLAEB8M16v82WAAECLy/gDAIECBAgQIAAAQIECBAgQGD/BXZohrVMp0/+lnXK380p/1RThylDC4Ufj30f33v+FHvfXp7fy1ECBAgQILALAgLgXXiXjJEAAQIECFyTgNsSIECAAAECBAgQIECAAIFtEijznYxtQGVa5fin9zL+453Mb32cMtSMZUgpY0orLRFuIXELdEtNyvzZkieX1jetPNn3yW57um9aBAgQILBfAsN+TcdsCBAgQIAAAQIELknAZQgQIECAAAECBAgQILBlAjWrxd+SaZG8e5C7P3sjJ1/+pMW2LbhNC3mfOtoWAD+1XSMBAmcCKgIE9lBAALyHb6opESBAgAABAgQIEPhiAs4mQIAAAQIECBAgsC0CPdx9NJbFdJR5Oaf8Zpnx+4cZD5Lav/q557y1pJTHy6MzbREgQIDAZwW07KuAAHhf31nzIkCAAAECBAgQIECAwKsIOIcAAQIECBAgsGUCLddtI6op7bWsxuT95OTHnyYHq4xlTCn9SDvY1ye/8rm3KQQIECBA4IYJvFAAfMNMTJcAAQIECBAgQIAAAQIECNxIAZMmQIAAAQLbJdDC3TpkmMaUuSbTnHvfn1L//Sjl/XvJeJKUCx9x9/A3rd/m66DnZLPdKisBAgQIELhhAhd+O96wmZvuiwroR4AAAQIECBAgQIAAAQIECOy/gBkSIEBg6wRKbWHu1Ia1bh9jlynHd/4zw58PM3zvMOtymMyt1EXrcL62/pvwt9e9rdeC4C6hECBAgMDNEmi/OW/WhM2WAIGXEdCXAAECBAgQIECAAAECBAgQ2H8BMySwnQK19PC2ja2OOTpcZfmPb+XwJ4uclJMsevDbP90+79O6Pb72g7301h4E91ohQIAAAQI3Q+D8N+DNmK1ZEiBAgMCLC+hJgAABAgQIECBAgAABAgQI7L/Als9wWs6ZD0oLfr+W8qs3MsxzDo8XWU6tfTzKPBwn5SwoztOW0hp7aZWVAAECBAjcEIHhhszTNAkQIECAAIGXENCVAAECBAgQIECAAAECBAhsg8B8tM70nb+m/OY/Ut7+n8nYRtU/1S5jShlShpJSSh6FwEOy6dSqzVraay+tsn5GQAMBAgQI7KdA/224nzMzKwIECBAgQIAAgVcRcA4BAgQIECBAgAABAgS2QqD2f8/3vZLhwxbgfmtO1neS/m3Opb20pk01j/nMUvvH3q3DZw5oIEDggoBNAgT2WKD/Jtzj6ZkaAQIECBAgQIAAAQIvLqAnAQIECBAgQIAAgesUaMFuS3h7dFvrnNqy3flX6+RHyerWKimtIX3p/Xr9nFLbVTZB8HP6OESAAIEbK2Di+y4gAN73d9j8CBAgQIAAAQIECBAg8CIC+hAgQIAAAQIErlWghbrlrNSaYZmM31hm+O2c8Z1bKfMy8+IkdZjPRnlWl3q2f6F6WtuFwzYJECBAgMC+Czw3AN73yZsfAQIECBAgQIAAAQIECBAgkDAgQIAAAQLXL1CSWrLJbocp0zv3c/KXZLw7ZDo6Ss99a6ZknlJrq3vH0kPgpwTAeVrb9c/QCAgQIECAwFUJCICvSnr37mPEBAgQIECAAAECBAgQIECAwP4LmCEBAgS2RqDURVKXqbenjH9+K+N376UONaWUVpIh4+lYHwt+a2vrpVVWAgQIECBAYCMgAN4weCFA4HEBewQIECBAgAABAgQIECBAgMD+C5ghgW0TqDlZ3M/04+TkuyctCF5lGEor5x9jzylts5SSR0sPf3t51GKLAAECBAjcdIH26/KmE5g/AQIECDwmYIcAAQIECBAgQIAAAQIECBDYf4EtmWGp52FuTR1XydfXqb+/nfFuMs53U0pJWgjcq1JKG/WTYW9v66UdshIgQIAAAQIbAQHwhsELAQIECBAg0AUUAgQIECBAgAABAgQIECBwVQKl/1u9ZZ1S56xXDzLfnTL/j1WW7x1lrDVlXiflKMn9pNTTkr607V5tSg9/e9nsPHrpXxPdy6MWWxcEbBIgQIDAfgsIgPf7/TU7AgQIECBAgMCLCuhHgAABAgQIECBAgACBKxWY292Ol6tkPsj4lVvJr+fcevdu0j+17oFvD4gflt77YvDbTrYSIPAqAs4hQOAGCPRfpTdgmqZIgAABAgQIECBAgMCzBRwhQIAAAQIECBAgcNUCp2HuVBc5vrXK9P0p5bdtDItWSivPXPt5vTyzgwMECBAg8EwBB26KgAD4przT5kmAAAECBAgQIECAAIGnCWgjQIAAAQIECFyRQKkl52XOnP5w7+H6jczvzxl/PWb46pj0r20ueWJ5suHJ/Se62yVAgAABAjdcYHja/LURIECAAAECBAgQIECAAAEC+y9ghgQIECBA4HoEanr+O9cp45fHHP5iyvDBg+TeKsl5uNv69IS4Hib1IHnY3o/3EgsBAgQIECDwDAEB8DNgbnCzqRMgQIAAAQIECBAgQIAAAQL7L2CGBAgQuGKBmvVildXiOFNpge88Jm3ND49a+NtC3s2Tv7VHvqeltO1yPsS2UVt5GAKft6sJECBAgACBpwkIgJ+moo3AjRUwcQIECBAgQIAAAQIECBAgQGD/BcyQwPUI1MypLdgd14ush1Xy/XXy55YCv32cubX3fLdkzuZroHO+9CeBW1vf3YTAfUMhQIAAAQIEnicgAH6ejmMECBC4SQLmSoAAAQIECBAgQIAAAQIECOy/wLXNsGQxLbM4WSatjF8fM/52zvzW/8y8fNCy35Ie9X424+2t1zZoNyZAgAABAjspMOzkqA2aAAECBAgQuFQBFyNAgAABAgQIECBAgAABApchUOuci6W0RPdRGTPMB8l7LQT+508z/+yTrIc5GYaUMrY6KaW2UlJaey85X1r7Y08G1yHp5fy4+oUEdCJAgACBmyHQfkvejImaJQECBAgQIECAwFMFNBIgQIAAAQIECBAgQOA1C5R2/V6SebnO+qd/Tb5bMta3crC+1ULhFv7WtOW0T9toa2/opW1u1ovbmwYvBAi8nIDeBAjcIAEB8A16s02VAAECBAgQIECAwOMC9ggQIECAAAECBAhcnUAtc+qPW8j7xznlzfbR9HSQOtTU1tTLo5HMjzbbOY89+fvoiC0CBAgQeGEBHW+aQPste9OmbL4ECBAgQIAAAQIECBAgEAQECBAgQIAAgSsWmIZ1hg+H1K/NLdNdpo4nVzwCtyNAgAABAjdD4LEA+GZM2SwJECBAgAABAgQIECBAgMDNFjB7AgQIECBwZQJDC3mnO7mfkyx+l5SfTFmuD1KnZK6tpMRCgAABAgQIXK6AAPhyPXf5asZOgAABAgQIECBAgAABAgQI7L+AGRIgQOBqBU5uZ31wL4cfttv+ek6G46S2OlOGFgCXVlpjO2glQIAAAQIELktAAHxZkq5DYKcFDJ4AAQIECBAgQIAAAQIECBDYfwEzJHA1AuXCbabpfqYPjjL+053Ur/xn6nq1CYBL6SHwnFIu9j478TQVPttRESBAgAABAi8rIAB+WTH9CRAgsG8C5kOAAAECBAgQIECAAAECBAjsv8AVzLBHuT27LbWk1CG11NT35yw/vJW8c5xycJAy9oHM2Tz42zefWp5/9KmnaCRAgAABAgQeCgiAH1LYIECAAAECN0/AjAkQIECAAAECBAgQIECAwKUJtNy2pCe8Y2oZUm4tMn5vkfLdRU6Wq6SUJC0U7q9lTu9ae92/C3ooydCOtv2WH/ceZ6VVT1tbv/TytGPaPiOggQABAgRulkD7lXqzJmy2BAgQIECAAAECGwEvBAgQIECAAAECBAgQuFyB0i/XUuDMOTk4yvztk5TvpSKE6wAAEABJREFUL5M3aqYe/PZDPbTtpXdtbZvq/KW0DptrnDeoCRC4BAGXIEDgBgoIgG/gm27KBAgQIECAAAECN13A/AkQIECAAAECBAhcpkALbluYe/ps75y0EPfk7QfJh1Pyg3Xm5f2MLRTOMLZjy5RSUvoTv8lmO59Z+vVKa+2lVVYCBAgQeEUBp91UAQHwTX3nzZsAAQIECBAgQIAAgZspYNYECBAgQIAAgUsUKHWZaWjR7zClP8DbX9pe3vzh21n87CBHdz9JHY9aANxbS/pXPtfSt5Me86Y/Ddz2L3FILkWAAAECBG68wCYAvvEKAAgQIECAAAECBAgQIECAwA0QMEUCBAgQIHCZAiUlmRfpge5UpqQlup8MLeT9RVL+Zcp6vJ9kylDnjK20nbO19DNPS01KrW17bnXf7qXEQoAAAQIECLy6gAD41e325UzzIECAAAECBAgQIECAAAECBPZfwAwJECBw+QJz/3h5zjiPLcAtmZcneeP9ZYY/3U7KMmMLdg/XQwuAe788XGrbOi/pqfGmtEYrAQIECBAgcCkCj//mvZRLuggBArsjYKQECBAgQIAAAQIECBAgQIDA/guYIYHLFejP5/ayeWS3P+G7Osy0HrN+e0j5dU19/yj14LiFwmMri6SMrZQMpaSUVoZHJSnJpuTxpQ4tG27l8VZ7BAgQIECAwAsI+A36Aki6ECBAYC8FTIoAAQIECBAgQIAAAQIECBDYf4HXMMOHT++WOSmrZPOU7yLjNw6z+uGDlHmdafG3JO3j53rQ6ifWfoEnmh7fLY/v2iNAgAABAgReSqD9Bn6p/joTIECAAAECeyBgCgQIECBAgAABAgQIECBA4IsK1P7VzcM68+37WX7/buqfTjK+2VvXLRRu+z3o3YTEPdBtH0WfPdVbWl3asV4ejaE1pJV2LLX3f3TE1qsLOJMAAQIEbqZA+617Mydu1gQIECBAgACBGypg2gQIECBAgAABAgQIELg0gVqGrMZV5n/4OPPXT5KW6vYIeHzpELeFv+klFgIELkfAVQgQuMECAuAb/OabOgECBAgQIECAwE0TMF8CBAgQIECAAAEClyDQQ97+kG4rR+ODHPzTQeovHmQ+XKf/c76ltAO5sLx0GHzhXJsECBAg8AoCTrnpAgLgm/5/gPkTIECAAAECBAgQIHAzBMySAAECBAgQIPCFBUrLd2tqWWXu11qU3PrpndQ/fJRpPMliHtvx0o8oBAgQIECAwHUJtPsKgBuClQABAgQIECBAgAABAgQI7LOAuREgQIAAgcsR2MS+SV3nZF7l5N2TTP/tKOXWYZar21lMi5RSzkpaXdtLL+288kSJhQABAgQIEHhdAgLg1yW7/dc1QgIECBAgQIAAAQIECBAgQGD/BcyQAAEClyRQU4cpUznJsD7M4dvLHPx2TD2Y046kxb5P3KcFv5uW83qz44UAAQIECBC4AgEB8BUguwWB7RMwIgIECBAgQIAAAQIECBAgQGD/BcyQwGUI9AC3l6TMrV7Pmcch8/fu5cF3Pk5ZlPSl1hYDt9K30yLh09orAQIECBAgcB0CAuDrUHdPAgQIXKeAexMgQIAAAQIECBAgQIAAAQL7L3ApM2yBb+llSmmhbpkWGadbqV+rWf52yK2vHaaMpwHw47dr5zze8AJ7/Tq9vEBXXQgQIECAAIHnCgiAn8vjIAECBAgQ2C8BsyFAgAABAgQIECBAgAABAi8q0OPYTf5b28fIm9Ja3qgZfn+SvN+/CrptlyGltPbNRXvwO2+2sjnxbPu05XNe+zVaKe2ci+VzznL46QJaCRAgQOBmCww3e/pmT4AAAQIECBC4MQImSoAAAQIECBAgQIAAgZcSqCmpdZlMd5N6mAe31zn5wyrlw8NMy6OkPEg70Mr5Ws83Wn1xu+1aCRC4KgH3IUCAQATA/icgQIAAAQIECBAgsPcCJkiAAAECBAgQIEDg1QTmYU7mIdNincUPk4N/upP18l5SD9oFWzjcXj+z9qd/P9OogQABAgRev4A7EDgVEACfOnglQIAAAQIECBAgQIDAfgqYFQECBAgQIEDglQVqpvGTZHiQ8Z11lj+tyXgvi/VBxtXbmXM7dfP1z3O7Qy+t2qyt36b2QoAAAQIECFyZwIUbCYAvYNgkQIAAAQIECBAgQIAAAQL7JGAuBAgQIEDgiwosj5epX1knvztIflGSxZSMJ0m5n5J1Sr0Q/Ja23UssBAgQIECAwHUKDNd5c/e+FgE3JUCAAAECBAgQIECAAAECBPZfwAwJECBwCQIlZf1WVt9dZfrhJ6k9/E1NS35bqa06C3x76NtLLAQIECBAgMA2CAiAt+FdMAYCVybgRgQIECBAgAABAgQIECBAgMD+C5ghgcsRqCUt/C1Z/P52pq+tUmq7bv/K5wullJJSHpXWw0qAAAECBAhcs4AA+JrfALcnQIDAlQm4EQECBAgQIECAAAECBAgQILD/Al94hj3l7RepWY+rDH+eMnywyDCPyVz6AYUAAQIECBDYcgEB8Ja/QYZHgAABAgQuQ8A1CBAgQIAAAQIECBAgQIDA5wvU1GFKmYfUu+sc/Osy9YNPMtWPsujhb6lJz4Avlli2ScBYCBAgQIBAFxAAdwWFAAECBAgQILC/AmZGgAABAgQIECBAgACBFxRoye70paScZP7aJ8kP1ilvJUOm1ja3jXUsBAhsrYCBESBA4KGAAPghhQ0CBAgQIECAAAEC+yZgPgQIECBAgAABAgReRqDkwXqVo3fvZ/HHtzN/tWZatNC3lJe5iL4ECBAgcOUCbkjgcQEB8OMe9ggQIECAAAECBAgQILAfAmZBgAABAgQIEHgJgVJ7yFuzfHdKPryVfHuZ/uHxYho33/r8EpfSlQABAgQIELhKgafcq/8Of0qzJgIECBAgQIAAAQIECBAgQGBXBYybAAECBAi8qEAPfkttHxO3Uta3Mn77KAc/n3J056+p7b9hPaTO9UUvpx8BAgQIECCwBQLtN/sWjMIQrkLAPQgQIECAAAECBAgQIECAAIH9FzBDAgQIvJRALT3crVktj/K3L/3/Un55J+Urh1muS8p6Tmo//lKX1JkAAQIECBC4ZgEB8DW/AW5P4GoE3IUAAQIECBAgQIAAAQIECBDYfwEzJPCyAjW1zK3U3H/j47zxrwcZvt8C32Gdsf3X1wwtBH7Zy+pPgAABAgQIXKvAcK13d3MCBAgQeP0C7kCAAAECBAgQIECAAAECBAjsv8ArzrCWHgLXvPXDt7P4RUnG/0zqOnMZsx7nVlogXF7x4k4jQIAAAQIErkVAAHwt7G5KgAABAgSuRsBdCBAgQIAAAQIECBAgQIDAswVKjo/HPPjuKuW3yxwdnKRm0br3j43n9Nx3qO219v3WbN1aAQMjQIAAAQIXBfzmvqhhmwABAgQIECCwPwJmQoAAAQIECBAgQIAAgWcI1NRaM7f/xneGHP58SH3nQW7Vd5IW9vZjpSZDK71+xkU0EyCwHQJGQYAAgc8ICIA/Q6KBAAECBAgQIECAwK4LGD8BAgQIECBAgACBpwuUtFS3rfO0zpR1Fh9OWfyw5b6H62Q6/bi4lPL0k7USIECAwJYJGA6Bpwuc/kZ/+jGtBAgQIECAAAECBAgQILBrAsZLgAABAgQIEHimQG1HakotWYwlB189SH61St5aZJja9vgg7WAsBAgQIECAwA4IPGeIw3OOOUSAAAECBAgQIECAAAECBAjskIChEiBAgACB5wmUlKT2j4TnrN4+ztGfSsZ31sn4aWs+bqWFwZmTTWmVlQABAgQIENhJgf7bficHbtAvLKAjAQIECBAgQIAAAQIECBAgsP8CZkiAAIHPEagt1122cpDcLam/GXPrl0NqmVJrC31LO720Pq2yEiBAgAABArstIADe7ffP6Al8joDDBAgQIECAAAECBAgQIECAwP4LmCGB5wvU1MzznGluYW95kKP372X5+y+llnvxlc+xECBAgACBvRMQAO/dW2pCBAgQOBNQESBAgAABAgQIECBAgAABAvsv8MQMa9p//YneTXtNafv94d5aazKuMn9tnfIPb6YuHqTOh61XacVKgAABAgQI7JOAAHif3k1zIUCAAAECZwIqAgQIECBAgAABAgQIELh5Ai36TXrQ26ZeewjcS+aUubQyZrj7RqbfLHP43pRh/GQTAqdFxKWMKaX16WWoKU8psWylgEERIECAAIGnCQxPa9RGgAABAgQIECCwswIGToAAAQIECBAgQIDADRbo+W/tL82gtjKNR8m0zDSus/7BRzn48d3k7cPUMmQe1q2HlQCBHRUwbAIECDxTQAD8TBoHCBAgQIAAAQIECOyagPESIECAAAECBAjcZIGS9l9JSmkvOV3GeUzGk4zfS4ZfT8mX/po6fZq5jBnqlB4Sn/b0SoAAAQK7I2CkBJ4vMDz/sKMECBAgQIAAAQIECBAgsBMCBkmAAAECBAgQaAKl9o98S9tKNtvHb+TTu/+Z8fe3Mn5wK+uDjzIPLQjO0ALgkhILAQIECBAgsFMCLzDY/tfAC3TThQABAgQIECBAgAABAgQIENhWAeMiQIAAAQLnAiVjC3YXGebDlPlWTu48yPJXt5IfTjk6vJ8yvZVSS4ZaW71IaiwECBAgQIDAngkMezYf03kkYIsAAQIECBAgQIAAAQIECBDYfwEzJECAwOMCpSW6/SngMmd9cC/jD2oOP/xK6sEqQwuHx7m08DcpmVv4O7QQeNjUsRAgQIAAAQJ7I9B+u+/NXEyEAIGHAjYIECBAgAABAgQIECBAgACB/RcwQwKfFagt+E0LgNc5zoO3P83w6xb0fuWjrMeTjPOYDO0j4aEkpZW0pW+3ykqAAAECBAjsj0D7bb8/kzETAgQIEEgCgQABAgQIECBAgAABAgQIENh/gYczrG3rrPRMt3/i2zLftGD3zR++nXwwZ337fjJOGXs4nNL6WwkQIECAAIF9Fuh/Duzz/MyNAAECBAjcKAGTJUCAAAECBAgQIECAAIGbJFBTy+OlzLeTecrig7dy9Mej5O6U2kLfoT/922la//RPhVtAnF76/iYY7geVXREwTgIECBAg8DyB/qv+eccdI0CAAAECBAgQ2A0BoyRAgAABAgQIECBA4KYK9Id6W6nznDw4yvrtZP1P93PrKwdp2W8W8zLj3D8Kbsc3YW/No+Xi9qNWWwQIbK2AgREgQOBzBfpv/c/tpAMBAgQIECBAgAABAtssYGwECBAgQIAAAQI3WeBhhNtC4PnLDzL+05zyd0dJPUmpi5TiY+Cb/P+HuRMgsE8C5kLgxQT85n8xJ70IECBAgAABAgQIECCwnQJGRYAAAQIECNxggZJhLmlr+jIPc1Y/mTL//P/KOE8tAB6Tsshjy/lXPvcngXt57KAdAgQIECBAYGsFXmJgAuCXwNKVAAECBAgQIECAAAECBAhsk4CxECBAgACB1GxC4PXRccrXb+fkz0fJl2+nDrINWwgAABAASURBVEMrcwPqpVV9La1zPyG9rZe+3w8oBAgQIECAwD4JCID36d08nYtXAgQIECBAgAABAgQIECBAYP8FzJAAAQJNoAW4w0nG1TKLrxxm/OU6d79yN2Xzlc/t2MOgt3XdrOdtve4NvRYEdwmFAAECBAjsk4AAeJ/eTXMhEAQECBAgQIAAAQIECBAgQIDA/guYIYFTgdry27pOan2Q6ftT8pOjDOOQ/qFvf9i3l9OeT76WJxrahZ5osUuAAAECBAjsrkD/W2B3R2/kBAgQIPBIwBYBAgQIECBAgAABAgQIECCw/wJnMyy1ZJjHlHKYfP8k4+9KyruLtDi4leet5SkHn9b2lG6aCBAgQIAAgZ0QEADvxNtkkAQIECBA4PkCjhIgQIAAAQIECBAgQIDATRDoT+r20mLe0uqhZnr7JPnNkPr+Uer6uB14wqH3K3PSS/rSw95e+kfD56Xv92PKtgsYHwECBAgQeBGB/hv+RfrpQ4AAAQIECBAgsJ0CRkWAAAECBAgQIECAwI0QqKktzO2l1NK25xy9eS/jb+6m/OitlGVJKe3j3odB7zlKC4rPN9UECOyygLETIEDghQXaXwQv3FdHAgQIECBAgAABAgS2SsBgCBAgQIAAAQIEbpLAPMyZe8A7jzkpJzn65oPM318lt1YZ6tlHvaUkmyC47Ze23fPfXnJxae0Xd20TIECAwJYLGB6BlxNofwW83Al6EyBAgAABAgQIECBAgMAWCBgCAQIECBAgcOMEaubUMiXzIgfvDXn7V1/K9NWjzMsWAm9C3570zs2l163qa896e+nbCgECBAgQILB7Aq8wYgHwK6A5hQABAgQIECBAgAABAgQIXKeAexMgQIDAzRQodUjp2e4bLfT94VHyzWRxa8qQdTK1YLjW1NrS3to7NaO22V6tBAgQIECAwA0TGG7YfPd5uuZGgAABAgQIECBAgAABAgQI7L+AGRIgcGMFShar21nkTlY/fJDVz1oA/NbUAuGSbB767eFvw2nhb8+A05rbnpUAAQIECBC4gQIC4Bv4ppvyPgqYEwECBAgQIECAAAECBAgQILD/AmZ40wXm8STrLyWLPx7k4Ju328Y6m6B3SFt64ltSSmnbVgIECBAgQOAmC2z+NLjJAOZOgACBnRcwAQIECBAgQIAAAQIECBAgQGCPBcbUHuqWmqOD45RfT6nvrzPOd5PaPt4dzgLfsyrn9R6LmBoBAgQIECDwfIH2F8LzOzhKgAABAgQIbK+AkREgQIAAAQIECBAgQIDAfgvUFvLW+U5SWuj74+OMf3yQUo9a9nsvNS0MPg98W0hcSmltOV3qnMxn/xbwaYvXHRYwdAIECBAg8DICAuCX0dKXAAECBAgQILA9AkZCgAABAgQIECBAgMCeC9QW567GFvrOLeV9d5mDny+TcX066xb2nm60kLe00ndKfzkrZ01neyoCBHZXwMgJECDw0gIC4JcmcwIBAgQIECBAgACB6xZwfwIECBAgQIAAgZsgUNL+O5pS795L+dUy5QeHyVBSynhh+v2p31ZKWlx8odkmAQIECOyBgCkQeDUBAfCruTmLAAECBAgQIECAAAEC1yPgrgQIECBAgMCNESjzIgfHt5Jv3c/JT+4ly/5M8KOw10O+N+Z/BRMlQIAAgZso8AXmPHyBc51KgAABAgQIECBAgAABAgQIXKGAWxEgQIDAvgv0SLeXpNTSXqasPviP5C/J8dfv5d5iTk1rr0N/PStzq58sNRYCBAgQIEDg5goMN3fqezNzEyFAgAABAgQIECBAgAABAgT2X8AMCRDYe4GaWk5LaeHvXObcu/1xxj8tUj64ncPVYe48uN0UXuQJYAFwg7ISIECAAIEbKzDc2JmbOIG9EDAJAgQIECBAgAABAgQIECBAYP8FzPCmCMzDnB78Zh5zUo5y68fLDB/eTq33s5yHlJxkmBc3hcM8CRAgQIAAgVcUGF7xPKcRIECAwHULuD8BAgQIECBAgAABAgQIECCwdwL9KeBkyK2vfSnjr95JFus2x5JapkzLBy0bPm77VgIECBAgQIDAswUEwM+2cYQAAQIECGytgIERIECAAAECBAgQIECAwH4I9K97Pi1DxnnMNNXM77SQ99fto9v3H6QuppRSzkqbc6kp6f/mb1qdZy9lTnqJZZcFjJ0AAQIECLyKQPsr4lVOcw4BAgQIECBAgMA1CbgtAQIECBAgQIAAAQJ7J1DajErLa8ccrN7M6rsnqT/6OLnVguCas2VIqb2Us30VAQJ7LmB6BAgQeGWB4ZXPdCIBAgQIECBAgAABAlcs4HYECBAgQIAAAQL7LFBbtrv+xpzFr5Y5+upRap3adIf09rZhJUCAAIEbI2CiBL6YgAD4i/k5mwABAgQIECBAgAABAlcj4C4ECBAgQIDA3gtMwyrjn2vGb99KqcvMGVq999M2QQIECBAgQOCiwCVsD5dwDZcgQIAAAQIECBAgQIAAAQIEXqOASxMgQIDAvgrUNrGjZD5MVg8y/OJexp+vkvJJbq3T4t/57OnfOa1TNmlwPftIt9e9xEKAAAECBAgQeFzg7K+Fxxvt7YSAQRIgQIAAAQIECBAgQIAAAQL7L2CGBAjstUBJpjeT2kLfH0wZ/nQrGdZtxj0YLq2+EPy2vUdrP3a+d3H7vE1NgAABAgQI3GQBAfBNfvfNfYcFDJ0AAQIECBAgQIAAAQIECBDYfwEz3D+BHuxeLEmPe/OV4+Q3B8nXW+A79NJmPtSU8oxwt15o79ueBG5gVgIECBAgQOBcQAB8LqEmQIDArggYJwECBAgQIECAAAECBAgQILCDAjX9K5xLej2l16XWHN36KKvvrVtZJtMip0tNTjfOXts5m63zerPjhQABAgQIECDwVAEB8FNZNBIgQIAAge0UMCoCBAgQIECAAAECBAgQ2FWB/tRuyVRKi4DPP5ads/jq/Sz+WHPy3ic5XrQAuFwMeWvK2ZPAj9W97aykzNmUWPZJwFwIECBAgMAXETj/S+OLXMO5BAgQIECAAAECr1/AHQgQIECAAAECBAgQ2HGB9VCyGhap9W4yHya3xhz85G7Klw8z1mSoLczNxaU1Xty1TYDATRAwRwIECHxhAQHwFyZ0AQIECBAgQIAAAQKvW8D1CRAgQIAAAQIEdl+gprSAd+xlPWS1OMn0g3WG372ZjKsctrZFPWnTrGkdkzwZBrcmKwECBAjsuYDpEbgcAQHw5Ti6CgECBAgQIECAAAECBF6PgKsSIECAAAECeyPQw9/ltGrzOU791v2Mf1xk/cbfUsd1y3yHlB76lhYAp5XSuvXSKisBAgQIECBwAwQucYrDJV7LpQgQIECAAAECBAgQIECAAIFLFHApAgQIENgvgVKHrNPC3benHPz2VvLucRZtt/RPaYe20et2vLbg97zsl4DZECBAgAABAlchsPmT4ipu5B6XJuBCBAgQIECAAAECBAgQIECAwP4LmCEBAnsn0FPdIfV2sv7xnHxnkQwlLe9tpYW//enfttOD33a0bZ0C9P1eTve8EiBAgAABAgQ+X0AA/PlGehDYIgFDIUCAAAECBAgQIECAAAECBPZfwAz3VqCUTG+tMv3dg+T2UZvmlNQW/vbS9s7XFgunl/N9NQECBAgQIEDgZQQEwC+jpS8BAgSuU8C9CRAgQIAAAQIECBAgQIAAgZ0TOH16t4W8beTz4ZyD77yRw2+3nWFOXbT6yaT3vKmf0kvbtxIgQIAAAQIEXkZAAPwyWvoSIECAAIFrEnBbAgQIECBAgAABAgQIENhVgZbwljnl05OU736c4d/nZNmS37HNZ2gJ7zBk81XQpe23tbSmtNS4ZEipvaTVsdwQAdMkQIAAAQKXITBcxkVcgwABAgQIECBA4LUJuDABAgQIECBAgAABAjssMEyLlNWd1B+0+i8t5V2ctNm0EDjlNNhtYW9reGItSQ+Cn2i1S4DAXguYHAECBC5NQAB8aZQuRIAAAQIECBAgQOCyBVyPAAECBAgQIEBg5wWGmumNdeofkvnb7ePYzSO+z59Vi3+f38FRAgQIENgzAdMhcLkC7S+Oy72gqxEgQIAAAQIECBAgQIDAJQi4BAECBAgQILCTAnXz6G5/PX2Ed16sM333QY5/8GmG6a0Lc+pPAbfdpwbC7Vg5K62LlQABAgQIENhjgdcwNQHwa0B1SQIECBAgQIAAAQIECBAg8EUEnEuAAAECuynQY9/VYpVSVjlZ1JRaUr9cMv4uWby7yrz4WzK0YHeorS7JUJLay9DqVnK+tOPnm2oCBAgQIECAwEsKXPyr4iVP1f2KBdyOAAECBAgQIECAAAECBAgQ2H8BMyRAYMcFWpybTIe5dXwrtY4p360Zv/lGyjwmc/84toe7F8vTJtyPz+1Ar1tlJUCAAAECBAi8hED/i+MluutKgMD1CLgrAQIECBAgQIAAAQIECBAgsP8CZrjrAj38XUyLNo1ljo8/zvyd4wy/b/vzRxmOxgzT0ELhdrhnu+m9e2n7z1wFwM+kcYAAAQIECBB4psDwzCMOECBAgMB2CBgFAQIECBAgQIAAAQIECBAgsCMCJcP6MLXUjN+cUn99nPruJ8md1j4cJBnSDrX6KetjTeVs77w+21URIECAAAECBF5AYHiBProQIECAAAEC1yTgtgQIECBAgAABAgQIECCwYwJ1zPHhJ1n/5CTDj8asD1sQPLYgt7TSp1LGpP/bv327l54IlznpJedLaRv9o9tet03r3guYIAECBAgQuEyB/lfEZV7PtQgQIECAAAECBC5HwFUIECBAgAABAgQIENg1gf6NzfNx6remLH/55QxfeSPDtEiLd1PHmkfBb9m1mRkvAQKvT8CVCRAgcOkCAuBLJ3VBAgQIECBAgAABAl9UwPkECBAgQIAAAQI7KVBq6huf5tYvDzJ8c52cPEjq2KYypMW/rW7rJvvdvLSdtta2XX1M2ySsBAgQuIECpkzg9Qj4y+L1uLoqAQIECBAgQIAAAQIEXk3AWQQIECBAgMBOCZQe4G5GXDMPNasfH6R8MKaUBy30ndOaUjK1MqeW/izweb05KSm1ld4eCwECBAgQIHCTBF7jXAXArxHXpQkQIECAAAECBAgQIECAwMsI6EuAAAECuyVQWqzbQ93SQ+BSMn75IPUf/pb6xr0W+Q6pwzr1dOs0582c3v9iSVoAHAsBAgQIECBA4PIEBMCXZ/m6ruS6BAgQIECAAAECBAgQIECAwP4LmCEBAjsoUFugO43rZDrIernK6gd/y8F7b6Quxk3g26dU6tSq/oTvaf1Y+FtqenbcS+tkJUCAAAECBAhcioAA+FIYXYTA6xJwXQIECBAgQIAAAQIECBAgQGD/BcxwdwVKhnnRAt/jTN98kOU/HKTeGZPFkCH9WNprzh7yPX3St7Tdlvuetue0rTVZCRAgQIAAAQKXJjBc2pVciAABAgQuV8DVCBAgQIAAAQIECBAgQIAAga0XGI6TvDhWAAAQAElEQVTv5tM7H2XxixbtvlsylflRrPtYvtuOn83msa2zNhUBAgQIECBA4LIEBMCXJek6BAgQIEDgEgVcigABAgQIECBAgAABAgR2Q+Dk9knu/uxOFn//dubxQUqdUzKnvTxReuw7tOND0p8PrkPbLq1kU2K5kQImTYAAAQIEXofA8Dou6poECBAgQIAAAQKvLOBEAgQIECBAgAABAgR2QKDW2mLeOfXrDzL87I2kHmcuY4a5Jq2019TSJtJLqx5b+8HHGuwQIHADBUyZAAECr01geG1XdmECBAgQIECAAAECBF5SQHcCBAgQIECAAIHtFujJbU1poW6tc7IsGX/Z6m8eJeNxC3+HlP5f75BnL+XZhxwhQIAAgRshYJIEXq/A8Hov7+oECBAgQIAAAQIECBAg8EICOhEgQIAAAQJbLlBTS81qbIHvesg4jhm/ucz8vXVy+GnuH04Zpj6Fob8oBAgQIECAAIGnC1xBq79GrgDZLQgQIECAAAECBAgQIECAwPMEHCNAgACBHRGoNVNdJ9OU9Z2j1F/OOfjqMiljbp+MrW5rC4lLKSnltMRCgAABAgQIELhiAQHwFYO/xO10JUCAAAECBAgQIECAAAECBPZfwAwJENgRgdLGOdTk1mpOPTzJ+JOD5Oc99J3bkZJSfdTaIKwECBAgQIDAFgj4q2QL3gRDIPBZAS0ECBAgQIAAAQIECBAgQIDA/guY4S4J1JRkGlKndeo350w/PMn68D/bFGorVgIECBAgQIDA9ggIgLfnvTASAgQInAp4JUCAAAECBAgQIECAAAECBLZToCxS3r6T4RdfzuKDMcvyoI3zFQPgdqaVAAECBAgQIPA6BATAr0PVNQkQIECAwCsKOI0AAQIECBAgQIAAAQIErleg1jkXS3Ia8JZa0h8CPv7OSU7+8HFyuErmL7e+/SPW85LTpbRzypz0EguBzwpoIUCAAAECr1Og/2XyOq/v2gQIECBAgAABAi8moBcBAgQIECBAgAABAlsmUFuQ20tp4W8d5ty787cc/uSNHLx1kJQx9ZkBbwuAYyFAgMBTBTQSIEDgtQsIgF87sRsQIECAAAECBAgQ+DwBxwkQIECAAAECBLZSoAW/0zAl85jjHOXWTxYpPxkz3fs4dVwkZUopJRYCBAgQIPBiAnoRuBoBAfDVOLsLAQIECBAgQIAAAQIEni6glQABAgQIENhigZp5WCd1yMHbtzL++M2s7vwtpda0bLiVuY39Ymm7VgIECBAgQIDA0wSusG24wnu5FQECBAgQIECAAAECBAgQIHBBwCYBAgQIbLdAacNbTlNWt/8zwy9vZf5eyTi1j1TnISXrFgT3Hnm0lJqUHgjHQoAAAQIECBC4NoHh2u7sxs8S0E6AAAECBAgQIECAAAECBAjsv4AZEiCwCwK1ZFjfzfD1w9Tvr7N+429pyW9KWSaZWrmw9vA3LQC+0GSTAAECBAgQIHAdAgLg61B3TwLPFHCAAAECBAgQIECAAAECBAgQ2H8BM9xmgdNnes8+Nm0768WDlF8cpHxnzrIcp2xC3jmllE15NBfh7yMLWwQIECBAgMB1Cpz9JXOdQ3BvAgQIENgIeCFAgAABAgQIECBAgAABAgSuWaCHuL20mLeWZFhn+nlN+VEyD0cpx4cpGVJKySsvTiRAgAABAgQIvGaB4TVf3+UJECBAgACBFxDQhQABAgQIECBAgAABAgSuW6AFvWmlDCkt5J2GKcPXj3Pyoynz7QctAa5JHVuPtt9ea6mpZc7m3/ztdSwEPl9ADwIECBAgcBUCw1XcxD0IECBAgAABAgSeKeAAAQIECBAgQIAAAQJbJNBi3hbsTlnfbeHu92/lja/dyrhIhqkkQz96NtgWALek+GxHRYAAgc8V0IEAAQJXJiAAvjJqNyJAgAABAgQIECDwpIB9AgQIECBAgACB7REoqS3RLa309eiN46w+WKZ8aXk6xFrb8dPNpIXD55tqAgQIECDwuQI6ELhaAQHw1Xq7GwECBAgQIECAAAECBE4FvBIgQIAAAQJbJlCTUjMNc0qZ8tYP7mb53TdzcrhKbW11aAGwr3qOhQABAgQIEHhJgWvoLgC+BnS3JECAAAECBAgQIECAAIGbLWD2BAgQILCNAqUNasjJMCXvzFl8b5V5/LiFv+vMZU7/+udSSmrfbj2tBAgQIECAAIFtFRAAb887YyQECBAgQIAAAQIECBAgQIDA/guYIQEC2ywwHyTjMtOPW+D73VWG8X4O5ppy9vSv8Heb3zxjI0CAAAECBM4FBMDnEmoC1yrg5gQIECBAgAABAgQIECBAgMD+C5jh9grU06GVVeqXj5OfDamHJRnnFv6uW6mtpJXysMRCgAABAgQIENhSAQHwlr4xhkWAwA0SMFUCBAgQIECAAAECBAgQIEDg2gTKXDMPNSk1Jwcf5/bPasavt6B3dTdzKVmPNTX9Y9SSL7Q4mQABAgQIECBwRQL9L5crupXbECBAgAABAk8K2CdAgAABAgQIECBAgACBLRCoJfPJ7Sy++VbKPy2TxSp1cZTS/hvmZf/nf3s+/NSyBaM3hB0QMEQCBAgQIHCVAsNV3sy9CBAgQIAAAQIEHgrYIECAAAECBAgQIEBgGwSGknGeM7x3kuEXh6nDlNOlJi0YHlp1uu+VAAECryTgJAIECFy5gAD4ysndkAABAgQIECBAgAABAgQIECBAgACBrRFoIW9LfXP8rb+mfv9+SpkfPembsjXDNBACBAgQ2EUBYyZwPQIC4Otxd1cCBAgQIECAAAECBG6qgHkTIECAAAECWyJQk9rKuuRkOWf85a0M76ySMrUyn5a0OhYCBAgQIECAwCsIXOMpAuBrxHdrAgQIECBAgAABAgQIELhZAmZLgAABAtshUNP+a+FvbSXTKtP372X51Tezng9aKFxaaeOsZ6VVVgIECBAgQIDALgkIgK//3TICAgQIECBAgAABAgQIECBAYP8FzJAAgS0T6Nlv7U/4vrfOwd+9lflLNYupP/HbS22jPS9t00qAAAECBAgQ2CEBAfAOvVmGuo8C5kSAAAECBAgQIECAAAECBAjsv4AZbo9AOR1KKWlrskimD05SvpOsl/fasXVSS6svFDlw87ASIECAAAECuyQw7NJgjZUAAQJ7JWAyBAgQIECAAAECBAgQIECAwBULnAe7yVDH1NtThr9/M8M7JWNdJeM6KbncxdUIECBAgAABAlcsIAC+YnC3I0CAAAECXUAhQIAAAQIECBAgQIAAgasXKLWk1EVSa6Ycp3zr00xfX2ea76V/G/Rc+uO+T4yrtP1eWmUl8LIC+hMgQIAAgesQEABfh7p7EiBAgAABAjdZwNwJECBAgAABAgQIELg2gR7w1pT2qWj5Rs3423cyHK7Sg9+S1rgp0t5YCBC4DAHXIECAwLUJ9L9qru3mbkyAAAECBAgQIEDgZgmYLQECBAgQIECAwPUKzO32q5RFzfoHJ8n7ST2oGUrJo4d/S+vTPzY9L23XSoAAAQIEXkpAZwLXK9D/irneEbg7AQIECBAgQIAAAQIEboKAORIgQIAAAQJbINDC3brOavEgix8eZnrjODXT4+PqXVp5vNEeAQIECBAgQOAFBbagmwB4C94EQyBAgAABAgQIECBAgACB/RYwOwIECBDYEoHa4t7hONPXjjN87SBz7eFvyVCzWfpTwH1zU1oIXFvZHPBCgAABAgQIENghAQHw9b1Z7kyAAAECBAgQIECAAAECBAjsv4AZEiCwTQJjTXn3ILd+/V4yrJN5bOHv8NgIa9vrwW+v22Y226VvKQQIECBAgACB3RB4/K+b3RizURLYAwFTIECAAAECBAgQIECAAAECBPZfwAy3SaCm5mixyvF7U/JeST2YMpaSUvtHpEPK2WB73Y6mlDnpJRYCBAgQIECAwG4JDLs1XKMlQIDAHgiYAgECBAgQIECAAAECBAgQIHBlApuAt46b+52M69z6ybvJ1xeZ2iejm7C3JqW2sDePlh4AP9p7xS2nESBAgAABAgSuSaD9mXNNd3ZbAgQIECBwAwVMmQABAgQIECBAgAABAgSuVmAuY8q0zLrW3H5/mfKLj5LycRZlTilT0v8B4KG0tpLSPi0tmdOX/u8BXyy9TSHwogL6ESBAgACB6xRof9Jc5+3dmwABAgQIECBwYwRMlAABAgQIECBAgACBKxao7X6r/gnovM7Bl0vGn7+ZjOuktJK+1P5yoZztn1UXDtgkQIDAiwroR4AAgWsX6H/+XPsgDIAAAQIECBAgQIDAfguYHQECBAgQIECAwHUIlHbTRW1h7/JBpm+eZPjlsrX0tR+5WPftR6VEAvxIwxYBAgQIvLiAngS2Q0AAvB3vg1EQIECAAAECBAgQILCvAuZFgAABAgQIXKvAuJ5ydOs407fHrA4/amNp4W5b24aVAAECBAgQIHB5Alt0JQHwFr0ZhkKAAAECBAgQIECAAAEC+yVgNgQIECBw/QK13Mrh+1/Kwc+HLO9PqdOc1PMyJaVtn5ecL+dPCJ/vqwkQIECAAAECuyMgAL7698odCRAgQIAAAQIECBAgQIAAgf0XMEMCBLZAoKbm6PanKe+3kHfZwt5xndKzXU8Ab8G7YwgECBAgQIDA6xIQAL8uWdcl8FQBjQQIECBAgAABAgQIECBAgMD+C5jh9Qn0dLeXnvC2+LfU3PrBMvlpG9FYs14etUi4HS9jUltdn/PxaD/WSzvVSoAAAQIECBDYJYHn/IWzS9MwVgIECOyAgCESIECAAAECBAgQIECAAAECVyJQhyllbgHwMOf+146Sdx4kQ83cQuBSyhNjeHL/icMvu6s/AQIECBAgQOCaBQTA1/wGuD0BAgQI3AwBsyRAgAABAgQIECBAgACBqxOoZUqtU+Z3Pkn53pjVwTo9AB7mg9QWANdyYSx952lP+pY5LUWOhcDLCOhLgAABAgS2QUAAvA3vgjEQIECAAAEC+yxgbgQIECBAgAABAgQIXJlATcmcoT/9u6iZf3A7d949SCmL1DaGoS7aq5UAAQKvRcBFCRAgsDUCAuCteSsMhAABAgQIECBAYP8EzIgAAQIECBAgQODKBaakTGNWh59k/N4y061VC4BbW0+A88Ry8UngJw7ZJUCAAAECLy6gJ4HtEhAAb9f7YTQECBAgQIAAAQIECOyLgHkQIECAAAEC1yMwt1R3HnL4/btZfvcwdTxu45hT+1c6Z364vfnm57aX0pLhzbG+oxAgQIAAAQIEXlJgC7sLgLfwTTEkAgQIECBAgAABAgQIENhtAaMnQIAAgesRKClJC3/nW+3+P7qTlE+TrDL04LfM7ehpEFzbfg+Ee0laANx6WQkQIECAAAEC+yIgAL66d9KdCBAgQIAAAQIECBAgQIAAgf0XMEMCBK5ToIW/64N18u02iA9aCjyWDLUHvHOS09JD3/OSFgpvngRuuXHrYCVAgAABAgQI7IWAAHgv3kaT2H4BQzARHwAAEABJREFUIyRAgAABAgQIECBAgAABAgT2X8AMr1+g5OTOlPp3LfS9+6BlvjWlHrQybEofX896z0vfVwgQIECAAAEC+yYw7NuEzIcAAQJbJ2BABAgQIECAAAECBAgQIECAwJUI1GGdxRu3cvL142TRSl2ktP+evHl5suEy9l2DAAECBAgQILAlAsOWjMMwCBAgQIDAXgqYFAECBAgQIECAAAECBAi8ToHaLt5LUmpJmccsvl9z+93bOT48SdI+/iwlGUp6KWXMkDGllFafltJO7yUWAl9AwKkECBAgQGCbBIZtGoyxECBAgAABAgT2SMBUCBAgQIAAAQIECBB4rQI1tSW3vZQW/s5lzr07f0ven5NxbgFvu3mp7eV5a3neQccIECDwIgL6ECBAYOsEBMBb95YYEAECBAgQIECAwO4LmAEBAgQIECBAgMDrFyjp/03DlNQxJzlK+faU4YN16mLdMuCSDOs2jNKOt49Bayttr6+lBcbZRMSl7yoECBAgQOAVBZxGYDsFHv3Vs53jMyoCBAgQIECAAAECBAjsloDREiBAgAABAlcnUNNC4LkFvMm0mDJ8c876K0eZhzmlhcLzMLUOvVMrsRAgQIAAAQIELlFgiy8lAN7iN8fQCBAgQIAAAQIECBAgQGC3BIyWAAECBK5eYJyWSQt677xxJ7d+dCfjtMhw4WnfTTqcFgCX+cLgyoVtmwQIECBAgACB/RIQAL/+99MdCBAgQIAAAQIECBAgQIAAgf0XMEMCBK5FoKTMBzlZnuTk3QfJmxc/7pxTWu57LcNyUwIECBAgQIDANQpc/IvoGofh1gT2VcC8CBAgQIAAAQIECBAgQIAAgf0XMMPrFJjnRU4OkoPf3Um9O6X2/2rdhL/leQPrTwn38rw+jhEgQIAAAQIEdlBAALyDb5ohEyCwIwKGSYAAAQIECBAgQIAAAQIECLx+gWXNwTeWqd+as17MqS38fXjT2reeGwP3Dl+sOJsAAQIECBAgsGUCAuAte0MMhwABAgT2Q8AsCBAgQIAAAQIECBAgQOD1C5R5kfnwKIvvzcmdk6RVJePm6d+cL7UFwE970rf/m8C9nPdTE3gFAacQIECAAIFtFBAAb+O7YkwECBAgQIDALgsYOwECBAgQIECAAAECVyRQh3Wmuw8yvF8yj1MLflv42+7t3/5tCFYCBF63gOsTIEBgawUEwFv71hgYAQIECBAgQIDA7gkYMQECBAgQIECAwOsVKO3yvdSU1EzjSZZfWyTvtI8565ShpoXA/XgsBAgQIEDgNQq4NIHtFmh/GW33AI2OAAECBAgQIECAAAECOyFgkAQIECBAgMCVCdRhSq09AJ6Sb7UA+PCkxcE9/Z2ToZe23UdT2kt/HLi0trZpJUCAAAECBAh8YYEduIAAeAfeJEMkQIAAAQIECBAgQIAAge0WMDoCBAgQuBqBnuVu7lRa8FunLN9dZ/W1k2RYpdQxQ/svPewda9JLfyQ4bXtzkhcCBAgQIECAwM0QGG7GNK9llm5KgAABAgQIECBAgAABAgQI7L+AGRIgcIUCtSXAcwt461xTWwg8f2uRgy+PSRkyZplkTnro2z717H17aY1WAgQIECBAgMCNEmh/Ct2o+ZosgSsScBsCBAgQIECAAAECBAgQIEBg/wXM8DoE5h721kVqz3u/VlPebKMYW117+FvSw+D2ktL69RILAQIECBAgQOCGCQiAb9gbbroECFyBgFsQIECAAAECBAgQIECAAAECr02g9qB3PSZfSep7LfBdrpOhZFMe3rW0rfPSNl/H6poECBAgQIAAgS0VEABv6RtjWAQIECCwmwJGTYAAAQIECBAgQIAAAQKvT6CmZpxbsNvK+msnGb9+OyktAK5TNkup6d8CnbnVvamXzQEvBC5XwNUIECBAgMA2CwiAt/ndMTYCBAgQIEBglwSMlQABAgQIECBAgACB1y1Q28eZ05z14jjjtxfJogW9tQXCz73v5x1/7skOEiBA4EkB+wQIENh6gWHrR2iABAgQIECAAAECBLZewAAJECBAgAABAgSuQqD/m741LfR9Z87ie3cz16ntPSXgvRgK9+0eHF/FAN2DAAECBPZcwPQI7IaAAHg33iejJECAAAECBAgQIEBgWwWMiwABAgQIELg6gTmZxprx22Ny+yi1rNJe2v2f+JizfxV0a92sfbvMm00vBAgQIECAAIFXFtihE5/4y2iHRm6oBAgQIECAAAECBAgQIEDgmgXcngABAgSuWKAFuSe3Wpj740WyHDKWkvSSs6U/7dsD39Sk9d2Uvh0LAQIECBAgQODmCAw3Z6pXNlM3IkCAAAECBAgQIECAAAECBPZfwAwJELgGgTq0wPcrc+p762RRMrTwt6Tk8aWFv5vQtwXFm/rxo/YIECBAgAABAvsuMOz7BM2PwNUKuBsBAgQIECBAgAABAgQIECCw/wJmePUCPdRN1sM6B++NGd4ZkmFKaqs3AXCvezkfWT3bOK/PdlUECBAgQIAAgRsgcPGvohswXVMkQIDAaxRwaQIECBAgQIAAAQIECBAgQODSBco8ppYW5NaSeVxn+fXDzAfrdp+5BcCtuurV/QgQIECAAAECWy4gAN7yN8jwCBAgQGA3BIySAAECBAgQIECAAAECBF6TwLzMPNTMc83yzjL17z7KcNID4Ha/0kLgtHA4vW6lB8Wt2UrgdQm4LgECBAgQ2AUBAfAuvEvGSIAAAQIECGyzgLERIECAAAECBAgQIPCaBXrEW1vYO3yjJIsW9NZW98bW9vhjwL2xD6Yd79Xm66E3G14IECDwRQWcT4AAgZ0RGHZmpAZKgAABAgQIECBAYOsEDIgAAQIECBAgQOC1CwzrjPOYeZySb60y3j5MhpLnZ7vtePpHn72OhQABAgQIfEEBpxPYLYH+V9BujdhoCRAgQIAAAQIECBAgsA0CxkCAAAECBAhcicA0rjNMJeOdReZ3TnKa65Y8fXlW+9N7ayVAgAABAgQIfK7ADnYQAO/gm2bIBAgQIECAAAECBAgQIHC9Au5OgAABAlcjUFMzDXO72SrlSw+S/z979/3ltrGue/55CyQ7KucsK1vJVrJsb4cdTtj33D2zZt25a82s+f9/ujNnH9uy1N0kUO+8BTZblNxKrQ4MXwhFpAJQ9WEwjUegVo7FGlf2LHdvS2x8PbY/Dc0lz9cgzCGAAAIIIIDAPArwbWgen3X6jAACCMyYAN1BAAEEEEAAAQQQQAABBBCYTYFyP69F0KtUS0dN6XCEvmVlMrVZb5nXdsM7N2xXmXVTIkAzEUAAAQQQQODjBAiAP86JWggggAACCCAwmQK0CgEEEEAAAQQQQAABBGZawNRtkvrdWvmkZIdexoOrDGYmMyuzfyxtOhyXPj3KH7eyBgEEpk+AFiOAAAIIfIIA34A+AYuqCCCAAAIIIIAAApMkQFsQQAABBBBAAAEE5kKgTsqpo3S+o7r3SorM1ywexIAAAgggMB8C9BIBBD5VgAD4U8WojwACCCCAAAIIIIAAAgcvQAsQQAABBBBAYGYFvP33fcu/8ZuVm0aes6ojC0pnu8pWv+63uWT5HSW2iQEBBBBAAAEEpl6ADuxIgAB4R2zshAACCCCAAAIIIIAAAgggcFACnBcBBBBAYF4ETJX1lJcknYxAdzmpk3tyi1BYZYh1ZbJted+2bXdgJQIIIIAAAgggMDMCsxIAz8wTQkcQQAABBBBAAAEEEEAAAQQQQOCdAmxAAIG5EogQN8amN5Bdq6VUK+WOUvyxuXKgswgggAACCCCAwKcJEAB/mhe1J1KARiGAAAIIIIAAAggggAACCCCAwOwL0MN5FMhpIHWk6pKp/bnnHFNPYkAAAQQQQAABBBB4twDflt5twxYEEJgGAdqIAAIIIIAAAggggAACCCCAAAIzK+BKSkeS7GhXSk3006MwIoAAAggggAACCLxPgAD4fTpsQwABBBCYaAEahwACCCCAAAIIIIAAAgggMNsCuRqoOlNuAc7R0SgpikWJJcb5EaCnCCCAAAIIIPBpAgTAn+ZFbQQQQAABBBCYDAFagQACCCCAAAIIIIAAAjMuUDeNtJRlZ6Xs61LjMc3iHuAZf+LpHgJvCrCEAAIIILADAQLgHaCxCwIIIIAAAggggMBBCnBuBBBAAAEEEEAAgdkUsM1uJXmkvFWOS5c+UH3GlHoxb5XcPEpWO3jUj3pSeSilXcsDAggggMDMCNARBBDYqUB8c9rpruyHAAIIIIAAAggggAACCOyzAKdDAAEEEEAAgRkWKCGuySwuWUbYq9yRHelLhwftnb+K1Sm2pahmyoqaUWJlPKotenMoPxVdyptrWUIAAQQQQACBaRCgjZ8lUL4hfdYB2BkBBBBAAAEEEEAAAQQQQACB/RDgHAgggAACsy9g7V29lVQl2WJMLy6r8r5SuSW47b7FYykxiRBYbSnzFAQQQAABBBBAAIGRQBrNTOmUZiOAAAIIIIAAAggggAACCCCAwOwL0EMEEJgbAWvv5a1toI3emnRcsqXyk9Dltt+sEhCXIgYEEEAAAQQQQACBdwoQAL+Thg2TL0ALEUAAAQQQQAABBBBAAAEEEEBg9gXo4VwJRM6rKJVXqjsbahYGUi8ErJQcD4wIIIAAAggggAACHxIgAP6QENsRQGAyBWgVAggggAACCCCAAAIIIIAAAgjMnoBF+hu96tRd9VYqdaIouSyVBDg2MCKAAAIIIIAAAgh8UIAA+INEVEAAAQQQmDQB2oMAAggggAACCCCAAAIIIDCbAm5ZskZyV291QdVqr12ORTHMnwA9RgABBBBAAIGdCRAA78yNvRBAAAEEEEDgYAQ4KwIIIIAAAggggAACCMyygLlyquXVQHbYpNWkrCby4BzF2zLL3advCCCwJcAMAggggMBnCBAAfwYeuyKAAAIIIIAAAgjspwDnQgABBBBAAAEEEJhtgQh4yz8AbFnZXFqO3vZiGhOzCINjyogAAgggMA8C9BEBBD5XgAD4cwXZHwEEEEAAAQQQQAABBPZegDMggAACCCCAwNwIpFxFX13Nai11SwDckTzJVLWlzL9RxIAAAggggAACMyNAR3ZFIO3KUTgIAggggAACCCCAAAIIIIAAAnskwGERQAABBOZFwGRu8uzKi1n5SCPF1csUD2Y2Lwj0EwEEEEAAAQQQ+GyB+Ar12cc4iANwTgQQQAABBBBAAAEEEEAAAQQQmH0BeogAAnMmYHVSEwHw4NCGqlNSzlnu3pY5o6C7CCCAAAIIIIDAjgUIgHdMx44HJ8CZEUAAAQQQQAABBBBAAAEEEEBg9gXo4VwKRNibvVZeisuWywMlj+lcQtBpBBBAAAEEEEBg5wJ8g9q5HXsigMBBCHBOBBBAAAEEEEAAAQQQQAABBBCYaQFrXFpcVOqWS5dJZqXwE9Az/aTTOQQQQAABBBDYVYG0q0fjYAgggAACCOyhAIdGAAEEEEAAAQQQQAABBKOWjNwAABAASURBVBCYcYHkqhYqdQ91pW6UKkeHPQrjPAnQVwQQQAABBBD4PIH0ebuzNwIIIIAAAgggsC8CnAQBBBBAAAEEEEAAAQTmQsDUdPqqjgwkSzH/qv33f90JgcWAwHwI0EsEEEAAgV0QIADeBUQOgQACCCCAAAIIILCXAhwbAQQQQAABBBBAYG4ETKqWukrHGrlFr71fHqIwIoAAAgjMvgA9RACB3RIgAN4tSY6DAAIIIIAAAggggAACuy/AERFAAAEEEEBgvgQi9E3dKgLgWuauKqf56j+9RQABBBBAYF4F6PeuCvANalc5ORgCCCCAAAIIIIAAAggggMBuCXAcBBBAAIE5FIgAOJeyUH7yOUp7G/AcOtBlBBBAAAEEEEDgMwSmLQD+jK6yKwIIIIAAAggggAACCCCAAAIITIkAzUQAgTkVyJblEf6mlUUNypVLax/mVINuI4AAAggggAACOxMo36B2tid7IbDvApwQAQQQQAABBBBAAAEEEEAAAQRmX4Aezq+AS9YorVbSypLKncB1esflSyt1c9SPIgYEEEAAAQQQQACBcYF3fIMar8I8AgggMAECNAEBBBBAAAEEEEAAAQQQQAABBGZeIFsEuocqeR1BcPTW2zuAY2Y0joJfRQA8WscUAQQQQAABBBBA4A0BAuA3OFhAAAEEEJhEAdqEAAIIIIAAAggggAACCCAwHwK5BLyL0VePADiy4E5jsTA+joLfMo0KBMHjOFM/TwcQQAABBBBAYHcECIB3x5GjIIAAAggggMDeCHBUBBBAAAEEEEAAAQQQmBOBNtKNq5W2lOTJVclkTfWO3pfaZdNoWuYpCCAwxQI0HQEEEEBgFwXiK9UuHo1DIYAAAggggAACCCCwawIcCAEEEEAAAQQQQGBeBFzxxyPMtUq+YGq8Uazapvu2zTpWIYAAAghMtwCtRwCB3RYgAN5tUY6HAAIIIIAAAggggAACny/AERBAAAEEEEBg/gQi/+2Yq3/jn3IfRP+zFMsaH7wEwFFxfB3zCCCAAAIIIDC9ArR8TwQIgPeElYMigAACCCCAAAIIIIAAAgjsVID9EEAAAQTmUKDc/RvdTlZJMSbP8gh/fdurlwTAQcWIAAIIIIAAAgi8U2Dbr1DvrH1wGzgzAggggAACCCCAAAIIIIAAAgjMvgA9RACBeRUwU4xRkrpLS0qJy5ZiQAABBBBAAAEEdijAN6kdwrHbfgpwLgQQQAABBBBAAAEEEEAAAQQQmH0BejjPAuaK8NfkEfyalTA4VogBAQQQQAABBBBAYCcCBMA7UWMfBBDYPwHOhAACCCCAAAIIIIAAAggggAACMy1gg2VZPVBWpXxmUTIXAwIIIIAAAggggMDOBQiAd27HnggggAACeyzA4RFAAAEEEEAAAQQQQAABBOZAwDZU9xa1duqaOjcfSsYlS83ZQHcRQAABBBBAYHcF+Da1u54cDQEEEEAAAQR2R4CjIIAAAggggAACCCCAwIwJmMqdvaMy7FxZerW4qMHVe1r99q/S2XOy8sficbMMa/KIAAIzKkC3EEAAAQT2QIAAeA9QOSQCCCCAAAIIIIDA5wiwLwIIIIAAAggggMBsCUSY24a/jWSDKFmKZY+gt05dde9+q4U7TzToLUrVq9hUtkeVd472zi1sQAABBBCYJgHaigACeyVAALxXshwXAQQQQAABBBBAAAEEPl2APRBAAAEEEEBgpgQsm6yJS5A5iiLYtUYDU0S/Uj5xVdWf/m/5xbuql45JvahT9RVbYmzkPiyx4vXY/vvAcYDXa5hDAAEEEEAAgWkUoM17KhDfqvb0+BwcAQQQQAABBBBAAAEEEEAAgY8SoBICCCCAwOwJ5Cqy3MrkqVyG7MnqRfXqFdVnrqrz8LGqU6fUWV5Rt9NRJZcsR/AbQbHeNUSdNzYRBr/BwQICCCCAAAIIIBAC5ZtXTCZ2pGEIIIAAAggggAACCCCAAAIIIDD7AvQQAQRmVMAirzU3Nerq97qnV50j0s2v1Hnwk3T6ujyCX0sl8DWZmSIhVjzqw0OpVS5tlumHa1MDAQQQQAABBBCYJ4HyLWme+ktfp0qAxiKAAAIIIIAAAggggAACCCCAwOwL0MPZEiiBbBVdSvIS6LrJBq6Uk+z4aVU370gPHkgnrki+FPUsShlTPLhkjRgQQAABBBBAAAEEPk+gfLP6vCOwNwIIILAXAhwTAQQQQAABBBBAAAEEEEAAAQSmTGAY5lrkuJLJckeR+6pfufzCGS1//VX7s8++cELZcwTEtRT11O5gikRYsr7aaTy2U8vSeNFoKPVH80wRQAABBBBAAAEExgUIgMc1mEcAAQQQmAgBGoEAAggggAACCCCAAAIIIDCNApH8ljt4S4ibBzJ3lRA43XqmdOOpdPKmNqojEf52hp2LDDdqDOfbR9ebdwDHshhmWYC+IYAAAggggMDeCBAA740rR0UAAQQQQACBnQmwFwIIIIAAAggggAACCEydwCiodbU387pp3aVfl1eV7j5W5+EPslPXldOqOrkrlZ+G1luDb16mLAHyW5tYRACBmRSgUwgggAACeyiw+c1qD8/AoRFAAAEEEEAAAQQQ+CgBKiGAAAIIIIAAAghMnUBJfLdCW5OauNzoK+qcuKrFB99KT39U04nQN5kqH6jXDFTlWu0QIbEU++hdw/u2vWsf1iOAAAIITL4ALUQAgb0WiG9ke30Kjo8AAggggAACCCCAAAIIfECAzQgggAACCCAwhQKuxhrVEe5mi5BXK8rLy6rPXlJ1/7F6V+4pv1pSbJYnj1INS+S6MUrZZG5tvy0qmcX8WDFLMlVbRaO7hFWGNj0uMxQEEEAAAQQQmCYB2rovAmlfzsJJEEAAAQQQQAABBBBAAAEEEHiHAKsRQAABBKZVwFTljrqDRVV1o6bqaOPsXdmTZ7KLV9SkjiK9lbQZ1ka+O1zmkmSgMCKAAAIIIIAAAnsmMKnftvaswxwYAQQQQAABBBBAAAEEEEAAAQQmRoCGIIDAVAqUJLc0fBjsDrxSc+yUOk9/1NKDn7Rx5JzqpqcU4XC5Q1jiEmTRoiCAAAIIIIAAAvslwLev/ZLmPJ8gQFUEEEAAAQQQQAABBBBAAAEEEJh9AXo4jQJefqI5Gm6eZe7yTlfV5ePSk+fyC7diy4IW+wvqbpQAOCm3Vx9zrN9mtFhvcYzYVKLkbDEzGsfnR+uYIoAAAggggAACCHyUQPsV7KNqUgkBBBDYDwHOgQACCCCAAAIIIIAAAggggAACEy3gJZyNILiflqSTN9W/8++qTt6WWUfea1S2190IdlMdIXGEvO0dwOUyZJnfLMoqoW/UGva1HLPMlWkp7XzUaEPi2Gc0LevbMqrULvCAAAIIIIAAAgggMCZQvnmNLTKLAAIIIIDAwQlwZgQQQAABBBBAAAEEEEAAgckVcI8gVo2ackXx6Fl1v3iqdO/PWjx2KhpdAlmTJYv5EgJnlTt6U2S4sWL7sQ11PeqZypHdkrJXY3Xft/NYNWanToAGI4AAAggggMDeCpSva3t7Bo6OAAIIIIAAAgh8WIAaCCCAAAIIIIAAAgggMHECYwFs5LrZY7m7qMGhM9KN59LNZ/LVk5JFaNsWtYOZKUVRDLFbPL5/TG5KcWhrpx1JH7OXJI9Lm6XELCMCCEyNAA1FAAEEENgHgfiWtA9n4RQIIIAAAggggAACCLxTgA0IIIAAAggggAACkyRgEcbmSGS9zGz+UHOZeIS86dQFLd95rnzxoerDZ2TjeW0JfUv55M6UwDdKBMB64w7g9x0o6r9vM9sQQAABBCZQgCYhgMB+CRAA75c050EAAQQQQAABBBBAAIE/CrAGAQQQQAABBPZdoPyU83j5YwNcORLf9TbcrZX7a9LiMen698pf/7t0/o5S1ajrv0uplsqdwaUoLjVakiVTstdFW0OKudfFPKkUxVSyzcNUUvZh0dtDrFeUUr+ExW9vZhkBBBBAAAEEJleAlu2rQNrXs3EyBBBAAAEEEEAAAQQQQAABBDYFmCCAAAIITJ5AxLCKVFZVhKzLGz1Zf1Xrx2+rvvNM1Z0nSoevxvYIaRWDRRgbk/Hxj2vGt75rfnSJMqbvvQO4HL2Udx2H9QgggAACCCCAAAJFIL5VlcnEFBqCAAIIIIAAAggggAACCCCAAAKzL0APEUBgIgVcOULdcnNtajpS96h09roWv/5R1bX7yisn5Bt9KcLhN5ufYjGKxWQHo0Wma3HSFMe1HOeN5R0chl0QQAABBBBAAAEENgXim9nmHBMEDlyABiCAAAIIIIAAAggggAACCCCAwOwL0MNJFSi/4my5pLhZdarkly5LTx9pcP6UUvzp1AMpbcgtElp73YvIbmNd5MKvV33CXDlQuUSZ4wAx9YXYt6yLCSMCCCCAAAIIIIDAjgTiW9WO9mMnBBBAYHcFOBoCCCCAAAIIIIAAAggggAACCOyjQLksmGTeiVKpVkd1Y7INky+d1ODLh9Lj79U/9IW6vqym6qrplH8ZOCunKNHS8eA3ImG9q0TV1+Pbc14N15RQuczl5Xi0KIwIIIAAAggggAACOxVIO92R/RBAAAEEENgtAY6DAAIIIIAAAggggAACCCCw3wI5TpjlNpCidOusKv7kc2fkX/+Hlu79HNtWZGqiaGsooW9ZKFOPmVJisktjBL/ee8+xYvsbrXlPVTZNpACNQgABBBBAAIH9EUj7cxrOggACCCCAAAIIbCvASgQQQAABBBBAAAEEEDhQAdPGwOSHTijd/Er29Z9UX7wp9yWl3IlIOBoXKW+5QbfEr7H0zvFD27ffsQTRsaVNlONSpXdiYTTGET3WjRbb8DfWbS0zgwACUyRAUxFAAAEE9lFg/BvUPp6WUyGAAAIIIIAAAggggAACCCCAAAIIIIDA/gtEmhsnLYFuTNRYpXTyuuzec+nuM/nJq0pal/lGbK5jKpVsNhZipn3co4cUxy3h7mgai96NhzKW9WVKQQABBBCYTgFajQAC+y1QvlHt9zk5HwIIIIAAAggggAACCMy7AP1HAAEEEEAAgQMQKOGvK+Usa0xNXtDa2evS9QdqTl9VvXxUtXdkyvIUdePKoaesZCZLw5LMhssxNSnqvi6KYbQuZj9utNzWc/fhNMcRyr8LbLGcy89BJ3lU8Vhf6pTSVuQBAQQQQAABBKZDgFYeiEB8jTuQ83JSBBBAAAEEEEAAAQQQQACBORWg2wgggAACByOwmbFKEbrW3UX5pS91+MvvVF24KltcVDcy104Eu1JSnaJUaoeSxVo7t5cPo8uUcdK8HCeKxkQ7pZjG0nAsrShluMQjAggggAACCCCAwPYCo29W22/dv7WcCQEEEEAAAQQQQAABBBBAAAEEZl+AHiKAwB4LlHi0lLdPU+6cbZpGdeNqVi9Ktx+r9+zP0rFLSourSlVna5dyl28VQXCZmm0eLXLYEgRvVdpm5u3tZc9Stqn61qq8texNT8pHY7nxIpyaAAAQAElEQVSR0quYxonjsR3Lb1GX0i7wgAACCCCAAAIIIPAuAQLgd8mwfh8FOBUCCCCAAAIIIIAAAggggAACCMy+AD3cP4EIeeOqX50sTjksZjG1pO6xU0o3vlN186n63RXllOQluY26HsUs6mk4lNVlrmSuo1KW96aUoDfO7RFEj+4AVqyzCIK3O2FpnGWVu5nFgAACCCCAAAIIIPCGQHwVfGOZBQQQQGB/BTgbAggggAACCCCAAAIIIIAAAgjsokCEphGceimRp0oWf+Ixwt7q4mP5g/8hu3VXWj4U66NWBKzujcodwoqhBL0lW43ZrXF4xOHidvOjdWXfYS3FsfXm8L6lEuSqBL0R6EYA7PVq1O5K3ovpW2NpXFu/nPWtbSwigAACCCCAAAIItAIEwC0DDwgggAACByHAORFAAAEEEEAAAQQQQAABBHZXwCN6LaXyrF69Ictr6ncX9PuFL2WPvpVdOS7fvCKYRnf7JlMJb0t5X2v8fRs/d1sJda0cpJI1R6RcAuBOrNhsbMwNx1ErynRUhlt4nFwBWoYAAggggAAC+yvw9jeo/T07Z0MAAQQQQACBeRWg3wgggAACCCCAAAIIILBLAm1uunms9ueczZVypTovKR+9oN6Tn7X66Gf58jH5oFQc7mFmMrOy4g8lDrG1rtQoZWvFR86UY5TycdVzW81K8Ds4IXmEv9bENILgdsvbD6VFo/L2NpYRQGCCBGgKAggggMABCBAAHwA6p0QAAQQQQAABBOZbgN4jgAACCCCAAAII7KrA2K275hGkeuSmncPKZx5IX/2HNi58KXWSUp1lg15sTLt6+t06mGeXR9s1WJFyltq+VG8dvoS+b61iEQEEEEBgQgVoFgIIHJTAZH7bOygNzosAAggggAACCCCAAAJ7K8DREUAAAQQQQGBXBawNf5OyurJcyfoR8KZz0sV76j3/XvnCZeWFIxGmRnBalfL69LGktniSjRUpRaXxEosx2gdKbH5jLE0r5Y2V71kox1ckwB79UOS/igC47F/K1m5lIdq6tcwMAggggAACCEymAK06UIHyTe5AG8DJEUAAAQQQQAABBBBAAAEE5kOAXiKAAAII7L5A+5PPqlUN6jbk/X25q/6De7Ivb6vpdRXJrrpNE9OIV1OSp0hWLYomb/AS/kZRNFf1oehPuXSZSxe2aWz0Z5u1rEIAAQQQQAABBBBQ+9f5DtKBcyOAAAIIIIAAAggggAACCCCAwOwL0EMEENhVgfI7yaMSOal31HRWVZ+7ppVv/6bu3a/VHD+lursgyx4XAHOc3VRunm1v+Y2lSR2tNDIvSIPT0USTbKBth1Kv3AlcyrYVWIkAAggggAACCMyvQPlrdPPbe3p+wAKcHgEEEEAAAQQQQAABBBBAAAEEZl+AHu6mwPCO3yzzviz349Cm2o7r9/PXlR79LJ1/pNQsRempp46s5MRyZZuey4BWAuD6RPQtR2k7EFNGBBBAAAEEEEAAgY8VmJ5vfh/bI+ohgMB0CNBKBBBAAAEEEEAAAQQQQAABBBD4ZIHyM8k5N5LXGqjSxqGzar79dx355m/S4WNqYm2OwLfc+WvKaotbTD/5VLuzwycfxSTvSs3R2DNHqaIwIoAAAggggAACCHyKAAHwp2hRFwEEEEBgVwQ4CAIIIIAAAggggAACCCCAwE4EPCLfRooAuFk8rP6Zm1r8+mf1Tp2UV+Uynym5IuzNikqKHHjzDuBYnKoxQt+8HC3uRB9Kv2KWcSoFaDQCCCCAAAIIHIwA36AOxp2zIoAAAgggMK8C9BsBBBBAAAEEEEAAAQTeKxAJbrt9NG0Xth7cK61Vq2ouPtTKn/67BucuKy8ttAFwitw3RT5sZddyI+1m2dp5amai4c0hqRRx+XJqnjYaisCbAiwhgAACCBygAN+gDhCfUyOAAAIIIIAAAvMlQG8RQAABBBBAAAEE3i8QyW2kt6ZIcmOqcgvvaAezWErKC4e0evOpevd/1sbiUTWdrLrarBm7R6V2ocyOdp26qfekZlleitdT13wajAACCCCAAAIIHLQAAfBBPwOcHwEEEEAAAQQQQACBeRCgjwgggAACCCDwUQLmJbodyHKWxR45gl9TT5aOyY7eUPXwJ+WHP6ruLqjTNOr2O1rIlZJFCpyidKJYij3HSyxOwWhmMrMIsLtSXooQ+FC0OstjVcwwIoAAAggggMA0CNDGiRAo3wQnoiE0AgEEEEAAAQQQQAABBBBAYDYF6BUCCCCAwMcKRNLpnQg/l6MsSLWp6mdtdCu9vHJa/uyJdPlLedWRpSRzyeKPYrAoZbaEpaWUxakuzYK8WZV7BNpT3REajwACCCCAAAII7L9A2v9TtmfkAQEEEEAAAQQQQAABBBBAAAEEZl+AHiKAwEcJRJKrUkrlmLZ3AXfUr3vylbPq3HuuxbvP1Jw+r/5irIuktwS+liyC4Cixy9bu5RBRyqqYTOm4ofIT0FYfkzXLEXTblPaDZiOAAAIIIIAAAgcjQAB8MO5zfla6jwACCCCAAAIIIIAAAggggAACsy9ADz9OIKLa9lbemJYU17Jkv2vQbZQv3ZB9/bOaWz+qWr2q7qBSRxtKyWVmmsWh7VUxUCXVhyXvqs3DZ7Gz9AkBBBBAAAEEENgjAQLgPYLlsAgg8A4BViOAAAIIIIAAAggggAACCCCAwJZACTxL/tukLE99KdcRA59Ude62eg8eauPGZXWSRwhaguFKqVlSij9m1obAZqbyk8+jMjqwjWYOarrT83rs6EnyRhpEAFz3Yr6sjPWMCCCAAAIIIIAAAh8lEN+mPqoelRBAAAEEEPhsAQ6AAAIIIIAAAggggAACCCDwpoArotpIbzv9nqw5pN8Wjig//VHpq++Vjl9S1SyqrRPVVOqWEvU1y0P77/5G4F1+/jlK6b+PbgM2n+Wez0zf6AgCCCCAAAIIHKwAAfDB+nN2BBBAAAEE5kWAfiKAAAIIIIAAAggggEAr8McAs8kd1d3D2jhzVSvf/FV2466a1SOqVclyBKHlruBc9hu7lFcWR6U97h8fSlZayh+3TPqa6LN3ZPWyNDgUkXebfm82Ojo9nZ3abD8TBGZegA4igAACCEyAwNi3xgloDU1AAAEEEEAAAQQQmEEBuoQAAggggAACCCAwFBiGl66YtqWsNQ1STy8vnlV68kR26ZZSTkqeI/jsSxZFWXM1lIDXQ6lZkDWr0XWXlXUqlzK9XY4HRgQQQACBiROgQQggMCkC5VvTpLSFdiCAAAIIIIAAAggggMCsCdAfBBBAAAEEEHhDIGJN9bsbMu/LBhFmrp7Qwt1/6PDdf5EduiRvulG/iu0dVWYxjVKmsbb8DHJbIjwuxxmV2LTtWH4pupRtN07cys3LlNFXaaDouNwX1KxflerFWGwkmRR9H5aYZUQAAQQQQACByRGgJRMlsPnNaqLaRGMQQAABBBBAAAEEEEAAAQRmQIAuIIAAAgi8LWARZCZ1vNFad1nNpXuyh3+WXf9CdvioUklrIwDNUVTCTu/EutTuozkZvPQ7ikcI7B59z4dk9ZHofQnFy53QFvOlxIQRAQQQQAABBBBAYFuBtO3avVvJkRFAAAEEEEAAAQQQQAABBBBAYPYF6CECcytQoslShgAek1GJ2Rg9wk0tXVL3xiOlh8+l09fkK1VsaZQi+PUoslgeL7F1nkb3rrz85HOu1PQjAG5OR/e7iiRcKn5tEQMCCCCAAAIIIIDAOwQIgN8Bw+q9EOCYCCCAAAIIIIAAAggggAACCCAw+wL0sAg0yVVXLlmWlTBT5YeLk+rUVfXFt+rcfKKNI8ek5a7WesPIuFTLcbWuLHk8jErsOmdjIKj8wHUg5FVpcLbgqYTCrrIt1s+ZCN1FAAEEEEAAAQQ+RaB8Y/qU+tRFAAEEdibAXggggAACCCCAAAIIIIAAAgjMjUCEl5HmRvwrU3mUzA9Lpx+p+fn/kW4+kC8cU9d78kHW0nqOgLPUS0olAVYstiXF3lN2+S7a/dmjNeHVUaWBOk24bJwIkGIh5Vjrn30CDoAAAggggAACCMy2wBx+g5ztJ5TeIYAAApMoQJsQQAABBBBAAAEEEEAAgXkRiOhX5U7VKoLc3qAr9Zfl6Zg2Ll2Wnj5U78JFZUvyiIbjQe6KsDMeNByqmI1RPnaTa7s83DyHj6amvyjVh5XDzC2reMwhxFR0mUYigAACCCCAwGQIEABPxvNAKxBAAAEEEJhVAfqFAAIIIIAAAggggMAcCUT8a8N4MuWO6rysfPSS7P73WnjynZojJ+UDV7JKlkxmNrQZTYdL8ZgiFE4xHY1lvpTR8nxNU44AuH8mTDoy1fPVeXqLwPQI0FIEEEAAgQkSmN9vjhP0JNAUBBBAAAEEEEBgNgXoFQIIIIAAAgggMC8CNrwrNYJc86xyW693FpTPnZc9/Vr54lWpOqxuv6tOnSLIDJdhThwzjO8XMCkvSP3TUrF9f2W2IoAAAggciAAnRQCBSRNIk9Yg2oMAAggggAACCCCAAAIzIEAXEEAAAQQQmBMBkykraZC6Ma1kTU/WjeD38n31nv9FzemrGqwcU5MixExxKc4CxiIkjml7F3AyuaXNEttitDiSopTpeIlNczeaBVRekjYuynJP8u7cGdBhBBBAAAEEJlqAxk2kQHzrnMh20SgEEEAAAQQQQAABBBBAAIEpFaDZCCCAwDwJuFxmtRbqWuamX5cWlO89lW4/ltIRKS+rykmR88oj+B2WeRL63L5aGEZ4PjguH5yUPC5nekw+97DsjwACCCCAAAIIzLBAfGPal95xEgQQQAABBBBAAAEEEEAAAQQQmH0BeojAHAlECqlSpI2Bab1akV++o8M//Tel6/fk5a7fTkdJFiXqRY6pMoymZf495SOrvecIs7HJ3SNY70r9E9LLq7ImIvemkeessq2U2egpvUAAAQQQQAABBHZPIO3eoTgSAu8SYD0CCCCAAAIIIIAAAggggAACCMy+wHz0sASzVkJJNRHtNlLqqnvoouzmV2rufSs/cTcgTGYDKZWyIbc61uUojDsSKHf95gVpcEaWIwze0UHYCQEEEEAAAQQQmB8BAuD5ea7pKQIHI8BZEUAAAQQQQAABBBBAAAEEEJgRAWv74cPfH85Zfe+qPnVF/e/+XQsP/6TeygkpD9TEFbdBiodkEf5mpfLv2Lb7zvDDHnXNy3EtwnMfKNVHopyQRSBs7YaykYIAAggggAACCCDwtkB8E317FcsIIIAAAgjsjgBHQQABBBBAAAEEEEAAAQRmScAVqWNJHlNMl0+pd+2Zuo/+ouXjJyV7fZnNh0lxqS0pxXRYYoFxRwIRAKuR1z1pUAJg29FR2GnvBDgyAggggAACCEyWwOtvppPVLlqDAAIIIIAAAtMtQOsRQAABBBBAAAEEEJgBgQh6x3rhZdG68tUzyjef6LfLd6Xl01KqJLO2mJnKHb/V5tQs1ovh8wU6snpZ2jgi0/glRSK2kQAAEABJREFUzfF5MSCAwP4LcEYEEEAAgQkU4BvSBD4pNAkBBBBAAAEEEJhuAVqPAAIIIIAAAghMv4CXO32jtHf9Kh5L+ltF0HvynOzmY6Vr32j11BfKnXJ3akmGp7/Pk9uD4htBui9KzWF504sQuKwbXdqMbZPbeFqGAAIIzLAAXUMAgUkVGH1LmtT20S4EEEAAAQQQQAABBBCYJgHaigACCCCAwEwIlHDRVceVs0GnVj3YkC2vyG48VX74D/n1h/Kuy9J6G0TGXETEJrfYQan9N2rV/ju1w/kST5YyEzT73InWLSxbz2ZJ+v2xrH9W7bJr0zpqbdYp6/9QxIAAAggggAACuy7AASdaIE1062gcAggggAACCCCAAAIIIIDA1AjQUAQQQGA2BNpUUSkCxe6gp4WNCH4PX5bf+Fn68mfZqZNt0OuROUYKORtdnopelDut41Kmd6XBhaCPqdXR8rI+JowIIIAAAggggAACWwLxrWlrfi9mOCYCCCCAAAIIIIAAAggggAACCMy+AD1EYEYEhuGvxcTV0Xr5yeHTN9R895N066Gsc0S23olw2GRm0edyaa2UmH1rLFvfWsXijgVea3pJ3tcvSXlRsn6UEgKLAQEEEEAAAQQQQGBMYPtvqGMVmEVg5wLsiQACCCCAAAIIIIAAAggggAACsy8w7T10Rd7bFslk2STPWutU6t26Jd35Up3jV5S0LukXqYr6XFHTvg4WZ4tSsl/FQ944IzUL8TzFSr3jDuCS4ltsKyV2Z0QAAQQQQAABBOZJgK+r8/Rs01cE9lOAcyGAAAIIIIAAAggggAACCCAw8QIR5kZQuNFJWqtWVPtSBItdbZy6pOVHPyo9/FZ+/gultCCvFuWpF/ljI484WG2Z+A7ufQP38Ayvg/nxk5hSfUT6/a5Ur8Rz0dUbg8Vebegb0zc2sIAAAggggAACCMyPAAHw/DzX9BQBBBDYNwFOhAACCCCAAAIIIIAAAghMh4DJvNLSQFqpf1Xurmn90gV1vv6zdOGeZEdleVnmJilKjIpwsUzEsG8Chb8tozOWbHf9izYAtrwgebnEOXpWysZSsUxzzJRpTBj3RICDIoAAAggggMBkCpRvR5PZMlqFAAIIIIAAAtMoQJsRQAABBBBAAAEEEJgyAddg0FFePqHezUdaePZn2Ykr8t6qlLpS+2/9viNELMFjKWLYDwEbnaSY989J61GayH+9PD+xNcL5WIpa48Fv2RarGBFAYLcFOB4CCCCAwAQLEABP8JND0xBAAAEEEEAAgekSoLUIIIAAAggggMAECkQu2P6zvjGNUfZWHthYpe7N20qP/1V28wfZ4UtKdZLlSBZtQ0ob8jZYnMC+zWOTyvNXAuBmUXntauS9dRSLMsIoFUbzTBFAAAEE9kaAoyKAwKQLpElvIO1DAAEEEEAAAQQQQACBKRCgiQgggAACCEyoQBPZYBsAl/aVbDBKE1fErOlInWOqbjxVc/GWdOG28sJReT8qlsC37JfGckXFQmx6Y2zrlbtN31jLwi4JxFOgtsRzVoJ7zzHT3u0b09xRs3FO3izLLJ6bdv0unZjDIIAAAggggMC7BdgyFQLx7Wgq2kkjEUAAAQQQQAABBBBAAAEEJlSAZiGAAAKTLJAiKyylBIlqH4ah7u+9JdmNx7JrT5ROfCFFuJi8ia5k5ZTURMkR+noUtSU2MU6AgMvVyHOSDQ7LN87Gc5fe0y57zzY2IYAAAggggAACsynwvm9Hn9Nj9kUAAQQQQAABBBBAAAEEEEAAgdkXoIcITLDAMPgr4W+VpTLdqAfqdyQ/cU2rz/4sfflUWj0t660M+2HDSXksd5yWfcZWldWUAxQYPhfx6JU8JsrHZP3rirQ+ntRY0d4F7JstLJc9S4n1m2uYIIAAAggggAAC8yJQvgXNS1/p574JcCIEEEAAAQQQQAABBBBAAAEEEJh9gcnvoauScikRAkYu2DtyWL0rV9V7+Dfp8gMNeouSxTY1MdUwVNSbQ+z25gqWJkBgeEkzaUnauCzlnlTCX8vxHMbzrfKcTkAzaQICCCCAAAIIIHBAAsNvSwd0ck6LAAIzKECXEEAAAQQQQAABBBBAAAEEEDgwgRL8may9PbRMKzWpq/Jvx9ZHzsju/SB99a/S8ZMqwW7ygXLaUKleSml2WW9lJkqZlhKzjG8L7OOyR7hbipnJbFiSSdZk6dUp6fcnsVDJ1VFWimls9LjsOSpiQAABBBBAAAEE5ksgvgnNV4fpLQIIIIDA3glwZAQQQAABBBBAAAEEEEDgYAV8ePqS5nojU19m6+pf+VqdBz/LT99Wv3s8AsJyl6gUMaHK4JZjndpSlinTIBDPtTVS7srXzrXTnJcjAG7ieXz7kufomZ6Gfk1HG2klAggggAACCEy2wNvfhia7tbQOAQQQQAABBCZVgHYhgAACCCCAAAIIIDABAqbIcpWbWk3V1YvVI7KbD7Tw7K/S2WvKy0eVqgUpmcyilGmUUcNtNBPT8flYZJxYgSRfPy+tRckRCkfw72VS/hKAyqXPKGW+3A08sX2gYQhMlQCNRQABBBCYAoH4BjQFraSJCCCAAAIIIIAAAhMsQNMQQAABBBBAAIGDFhjGtaYsRQBollQdv6SlB3+RHv+HNhYXNags4sBGHa9l5d/8FcNsCFg85YeV167J00vJS6+Gr4cyR0EAAQQQ2E0BjoUAAtMiQAA8Lc8U7UQAAQQQQAABBBBAYBIFaBMCCCCAAAIHLOAR5w78sKyOIHCtli+dlV3/k3T/R6WLD1QPjqqKXLiKeqVuuUk0R1Ccy22i7UJZq9iqdhhFh94u8TBJAuXfAR4vo7YlVdL6Ral/XLJ45sodvxH3D9PgePLFgAACCCCAAAKfLcABpkqAAHiqni4aiwACCCCAAAIIIIAAAghMjgAtQQABBCZBIGJfdew39bs9vTp1Q7r1rXT7G9nRs0q+rq7/p1L5XejxxvJzwOMaUz4fgW9ak9WnpVf3pNzd6k8Ji7cWmEEAAQQQQAABBOZIYLcD4Dmio6sIIIAAAggggAACCCCAAAIIzK0AHUdgXwVGd+Wq/X3fCPza6bAJ5WbPtZ7UXL2l5ad/kd16qObwUSl1onojVWtR0aJo6y5fvWMoN4++YxOrJ1jAItC3+pDs5R3Z+jl5HU99dnm8OEqZ4KbTNAQQQAABBBBAYE8ECID3hHVeD0q/EUAAAQQQQAABBBBAAAEEEEBg9gUOpodNcg0qV5OyLJJaa5LMu8qLh7R444G6N76Wnz4vdRp52pAswt9U6WV3WW6uYQQshpkTiGfWF6JX8bwPTkprX0T6G4tWUuDYFrPxQpHevgtcDAgggAACCCCAwOwKpNntGj1DAIF9FeBkCCCAAAIIIIAAAggggAACCOyBgLnHUb0NcWNGVcn0LB56S9LhS+rceq7q3r+qc+yckmeVn/0t++S46tVYRwuDbqyPhbJzlNhzKwweHnmYF7bzZWPUKePYbFmkjAQmberx3LZPXi0fLMrXzsvqw1LO0dLhs+jxuogFRgQQQAABBBBAYG4E4hvS3PSVjiKAAAII7JEAh0UAAQQQQAABBBBAAAEE9kYgkj2L8DcOXkWi24sw16L44rLqLy5JT7+Rrj+VIuiNB0X6q1I79lJjKeZThL3DEFAMMyxQnuNKFqGv9U/L+ueVci/6W9ZLZsOpGD5bgAMggAACCCCAwHQIpOloJq1EAAEEEEAAgQkVoFkIIIAAAggggAACCOypQG6zO49Ar6NBXpaOXZFd+0rVw2+0duaCcndBKnXaEiFghH0pSswpRXhsUbQ5jM1urnn/pNQv5f212DoRAt5p7w7vRPirtZvy+ki8LMpfBZiI1tEIBGZBgD4ggAACCEyRAAHwFD1ZNBUBBBBAAAEEEJgsAVqDAAIIIIAAAgjstYApeZaVFHjlkNYvXpQeP1d95aFy56QWvFLShtTmfCUBFsM8CZSffx7118vzb/JmRVo/Jw2Oytt1owpMEUAAAQR2LsCeCCAwbQJp2hpMexFAAAEEEEAAAQQQQGACBGgCAggggAACeyJgsjiuRbDbWFeeO1J/Rd49Kn1xR4e+/ZN08rzS6klVWoxwOC5tedmjTCu1O0ckXNZEatwutvMaDm3V4ezWtrJ9VDY3bU1K/VK2VjAzWQKWVZ5nd1cpaqp4XhtZ/6R87ZrULCrHtlLa7WJAAAEEEEAAgU8WYIepFIhvx1PZbhqNAAIIIIAAAggggAACCCBwQAKcFgEEENg7gQjy2lBvoE4dQZ5V0oVz0r2n0p3HGiyeknxFKcf6CPYi7dtsSgTFEfyWVZsrmMydQInxqwiC+9LgsLT2pXywGgo51rW3iMc8IwIIIIAAAgggMB8CuxUAz4cWvUQAAQQQQAABBBBAAAEEEEBgvgXoPQJ7L+BJ/b5FzntcunZfelh+8vm2NqpVNV4pq5G8lAj1YlkR/CrWSrHczg+baGVxOMvjrAu0f2kgt7209rGS+qdla/eVmlX94bUQrzGNl3YfHhBAAAEEEEAAgdkRIACenefyAHvCqRFAAAEEEEAAAQQQQAABBBBAYPYFdruHw6huGNyWYw8TW48Qtzp0Rbr5SPnuM+XjXyj1VlTlRh3fiNxuIKU6Si47DYvFxDweGBFoZLYeoW9c9vz9ibx/MubLCyReM+/EKdvfuZENCCCAAAIIIIDA1AnEN6GpazMNRgCBSRKgLQgggAACCCCAAAIIIIAAAgh8ooA1PbU3bVojT33lyN/MNpSTyS58qY0f/i7deaJq6ZjMY51V6sjUiczXIueNUR5BsSyrLYpprBnOa3PgstcmxO5MpuQoHq8Jt4HUJHnTkV5ECFwflnm8RuK1pHgdqR3GXh9lfbkjuF3PAwIIIIAAAgggMP0CY990pr8z9AABBBBAYH8FOBsCCCCAAAIIIIAAAggg8OkCJpWATjE0pjSo1O/U6tshVde+kW5/o6XjJ2QR+iqGqK1I7yTFZaw2pItpzLeZnUllGhtjLLFwTBjnXCBeFK1AvE6aSt4/JvXPxwtlIdZWMR1t5/USIB89UhEBBBBAAAEEpksgvglNV4NpLQIIIIAAAghMhACNQAABBBBAAAEEEEBgBwIldGtiv1qyRhuDRnlhRQtHL6vz3b9Jj36SHbkoiz9e7tjUcEhltzJrSVvzZflDpQTGpXyoHttnSKCKvkTwG68vy1352mmlVzel+miEv+WFZLG9XBIdTct8rGJEAIF3CbAeAQQQQGAKBfiGM4VPGk1GAAEEEEAAAQQOVoCzI4AAAggggAACnypQwrbxfWo1lat/7JDylYtKj35WOn9PbstSt5GXPyWrG9/lg/Nvn+ODO1BhVgXa0L/85HOSmsPKa2el+lAEwLFOvE5m9WmnXwggsBcCHBMBBKZVIL4FTWvTaTcCCCCAAAIIIIAAAgjsuwAnRAABBBBA4JMFSpKb5eZqkquusjz3VC2d16Evf1Dn7s8aHLugQTblW84AABAASURBVNVVY02UHBGdK0VdWYR1paRKKmU0rzT8Vegcx47ibvKY/UPTLEuliGGuBOI5t7bDWZ0yv3FG+u2xFK87T4N4LbYb46G8aMprJKZRL1YwIoAAAggggMBIgOlUC6Spbj2NRwABBBBAAAEEEEAAAQQQ2DcBToQAAgh8usBmsGaD2HXQ/nxzanryC19Lj36Urj+Ulk6rUi+25Yh1a5XgLvJcuV4PZb6UsmY0LfMUBD4sEK+o5oQ0OCvvR1Etd2+Ltl5lvKo+7EgNBBBAAAEEEJgmgc8NgKepr7QVAQQQQAABBBBAAAEEEEAAAQR2JsBeCOxAYBiqWUlzc0+1HdLGkYtKt58pPf2L/PQ1DWxBso4sqlrUs/LTvaVo+8EjIn5zS7m0Vcqba1lCoAhE9CvPHq+vSto4LX9xP0LgZXnTyL2UHFMvVSkIIIAAAggggMBMCfANeaaezv3uDOdDAAEEEEAAAQQQQAABBBBAAIHZF/i0HkaOq/Jzz+YewVujeJDVh9U9dl1247k27n2vV6sLZbW6A5dUR/0svfUTvMPjKLaJAYGdC5QU2NakZkF5/UYEwRfjRVUOF68968dMqRATRgQQQAABBBBAYIYECIBn6MmkKwjsqwAnQwABBBBAAAEEEEAAAQQQQGBbgQjWyvqYeJPkK0fkd76V3ftBi5fvyXqHtVDHJakqgrcqpjnJfFhUprGvb97p6xEKlyLlWBsllmNmc0ybUyZ7KjDtB4/XlMrrJrt8UMn/6+cIg7uy8jcMrJn23tF+BBBAAAEEEEBgWwG+KW/LwkoEEEAAgfcJsA0BBBBAAAEEEEAAAQQQ2F7AlbyJcG0gX1xW/8Q12Zd/kR58KV04qdzJ6uRaFtnv+P4lAFYJ6sZWRn68tVSyulK2VjCDwAcFctRoJNuI0o/isvqIbP2K7NVdWe7JmhUN/3JBTBi3FWAlAggggAACCEynAAHwdD5vtBoBBBBAAIGDEuC8CCCAAAIIIIAAAgi8V8BVaa2zov65G+p+9aN08YkGy4fVj9S3BMAp1Uqp0RspsMdiKYphMwh+KyOODduMpW4p22xi1bwLlMue1SZCvLjcVPmyqsFxpd8fS+tnI/tN+qjXmRgQmEsBOo0AAgggMMUCaYrbTtMRQAABBBBAAAEE9lWAkyGAAAIIIIAAAiMBV+RpKulZRGsqQ5m6kuzQSS1deaiFh9+pOREhWwS0vfWeeoOkqvwMbwTApW7Zh4LAngt4V557Ubpxqnjdei2tXYkA+Gosr0cI3IltZT2vygBhRAABBDYFmCCAwLQLpGnvAO1HAAEEEEAAAQQQQACBfRDgFAgggAACCGwJRFBmUeSq1dEgLehVI/nKIdUX7si/+rvs0b/JF0+rqnrKnQ15tRa1o1I2Wd2LIyW5lRL7WSk5lqPEFlkuuXKsTLIIj8dL2fxGiboq5Y2VLCAwJmDxWo3XUbygpOzx2ooAuF6RXj6Ur1+Tu29VLvOlbK1gBgEEEEAAgXkUoM8zIZBmohd0AgEEEEAAAQQQQAABBBBAYM8EODACCCDwpkCb2CpFcNbNa1poflP3yHHp5lNVj57LrhyTItyNB20NsUskb7FYLkWVhTKNxdFYVpUyWmaKwC4KuDcR9DZxxCzFfAmCtXFWenUz1ps8guFSogIjAggggAACCCAwEwJvfdv+6D5REQEEEEAAAQQQQAABBBBAAAEEZl+AHiKwjYBHllvu1k1a14KawxdUPf1J6cYDpZVT0qD81G7d7mdmMrN2/qMexu7m/YS9PurQVEJgKOCSrUv1krT2UGn9plI2pVitUhRDuWN4vMQqRgQQQAABBBBAYJoECICn6dmamLbSEAQQQAABBBBAAAEEEEAAAQQQmH2B8R5uJmNbYW7Wq2pZvevfqXr2P1QduS9rurLcaK2zEDlaR7HwuogBgQkQaP+CQbyWbaBIfmVrF+S/P1b2eM2ayy3Jtd3lUpuAxtMEBBBAAAEEEEDg4wW2+0bz8XtTEwEE5k+AHiOAAAIIIIAAAggggAACCMyVgJdgrHoli2DMtKR6YUG/nbqq5SffKz15rOb0CWkxLjF1lyRb1mLdlUWQZmYyGxYxTJ/ArLY4XpNSp/0p6Owbyi9uyH5/IjVLEf5KObaVIFjxet8icJPKHcFbK5hBAAEEEEAAAQQmWyBNdvNoHQIIIIDAJAnQFgQQQAABBBBAAAEEEJg3AY/gS8r5UHmQUiWduKvuVz9JF+9KdkQpL0glIJNJUcxiH8uKlVFG05hlRGACBOLVKS8hr6rhv/07iOmL+1L/TLx662hhqVFeyzEba8rjPBb6jAACCCCAAALTLUAAPN3PH61HAAEEEEBgvwQ4DwIIIIAAAggggMAMC4zirvEuesRk7hGG5YjLNjrKh07IHzxV5+s/qXPqCzW9I1Gj8zoiK8Fve4DYZ9tpu5IHBCZGoLxkk5Lyy/PyF7flgxWVfwvY2r/QUJpZ3hlcPi0SlLkSoLMIIIAAAjMgwDeYGXgS6QICCCCAAAIIILC3AhwdAQQQQAABBOZHoARepbcR4rajaWBJfvcL6dmPshuPZSsn1G2kjtcy25DaUmt4x29MtsbRsUbTrQ3MIDA5AuUvOSir+T1e4+sXZd593bbybwW/XmIOAQQQmAMBuogAArMikGalI/QDAQQQQAABBBBAAAEE9kCAQyKAAAIIzLBACWYtAq8qstuOLHcVma+a5GosK1lPduS8Fp7/m9bO31V9/FpsW5ZyhL05S97Io0R01k7L3cKxZ8z7ZokqbjE/w4R0bSoELMXrPMrbjW3XW6Xkx2T1ReXf7sa0/Ny5x4t3ENXjdW7xOtdmibC4vM5jAyMCCCCAAAKzJ0CPZkogzVRv6AwCCCCAAAIIIIAAAggggMCuCXAgBBCYdYEIuSLydcXlobwoRQCcGldn0FdOC/LT52XXHkpnb2nh5A11qqUIyiLcjepeSsuTZGWhnecBgWkUMMn6svIeWPtC+Zencu9LnqXck2tdDAgggAACCCCAwLQJpE9sMNURQAABBBBAAAEEEEAAAQQQQGD2BejhHAmY6ujtQLJGGzkC3kMn1LnxvezhT7Ib96WFQ0qpJ4s/KoOVh1LGLyuNz5dtFASmRCBe96YmXt2NUnNS9uK+7Pc7Uu6oaTryEgR7vOjLX3QoZUq6RTMRQAABBBBAYL4F+HY+38//J/ae6ggggAACCCCAAAIIIIAAAgggMBsCpsZcOf5I5d/x/U0bvQ29PH1Gze0n8lt/Uf/0Ta33utHdLCshmWWpFDEgMEsCEe7G+8A0UCrTZlX69SdpcExqb5LvRWdLnZi04/h8u4IHBBBAAAEEEEBg4gQIgCfuKaFBCEyoAM1CAAEEEEAAAQQQQAABBBCYAQGTRS+sBF3uagZ1LHXV6LQ6Zx/p6NP/kN//QdVio15/XYuD2NzuEdMShsVEsa8iKmtn2ymXl4YWM/I4x92wXMXLuyutX5FePFeyvmSVyg3AGg1lgTuBRxpMEUAAAQQQQGBCBfiGPqFPDM1CAAEEJkmAtiCAAAIIIIAAAggggMCsCHiEWTk606iKQLe3sKT+kcPypz+q+up7+cpp5VcmH4W+UfP1WPYr5fUa5hCYHYFOdGXzUmmzIL26JV+7G++FRinHO8Jj8xyMdBEBBBBAAAEEZkNg81vNbHSGXiCAAAIIIIDArgtwQAQQQAABBBBAAIGZELA3erFRR5q1ckz1uWvqffNX6dqXGqwekXcW1bFyuSi2v7nL5v5l2+asxudH65giMI0CY6/lCHvVuHz9jJrfnimvX5Casn2zWLw3prGLtBmBDwtQAwEEEEBghgTKN5cZ6g5dQQABBBBAAAEEENg9AY6EAAIIIIAAAtMoUH6hNkd4W6Yx0SivKv98r8UG76zKT16RHn6r9OB76cRNJU+qvJGnNanakKmexq7TZgQ+S8A9wt1S4vWf472i9WuyV1/Lm06EwFlewmFFOKzms87DzggggMDkCdAiBBCYNQEC4Fl7RukPAggggAACCCCAAAK7IcAxEEAAAQQmWsA9wqixMt7YiLBUsiuPGFclBVb5N0wt1vW0ZitqTl1R785j+emralZPaZC7Gt3MW0UQbFmKo8sjEM6xfyluKQ41uow0mkbF8RMzj8CUCpRgt5TS/BLv5ngHWLy/qo1K1f96Iq1djzeFS14rx/vC403ibVBc9qAggAACCCAw5QI0fyYF0kz2ik4hgAACCCCAAAIIIIAAAgjsWIAdEUBgugUsmp8iqzKVhyhq1ESAm46f1eLtr9T9+nulczdlC0fVjXC4E0FX7PKHMbLfP6xjBQKzLFBC4K1ct8xEMV+U/f5Y2rjU/qWIcku95/Ium2UJ+oYAAggggAAC0y7wsQHwtPeT9iOAAAIIIIAAAggggAACCCCAwIcFqDEDAiX8rbJUpht1rX5vUf1jF6Q7EWLdfCStnJU6iyr5cOmulYetkrbmtp3xD2zfdidWIjClAi7lJsqrL6RXj2T1CamplGz0rolpeU+MlyntKs1GAAEEEEAAgdkSSLPVHXqzNwIcFQEEEEAAAQQQQAABBBBAAAEEJlcgQqjyc8/RwDInj9QqRuUF9VYvqHfla608fC5dvqLm8LLKHYwl/C03MY6K2mGbh/aA26xnFQLzJBAhsP9+Q7ZxXdbEe6i8vyL09bzdpVXeNPP00qCvCCCAAAIITKrAdt9SJrWttAsBBA5CgHMigAACCCCAAAIIIIAAAghMuIBFpptlJc1tIpmKkqtKgzOnZM+eyh9+LZ24oFpdleDXleXl9uBkklVtsZgOi8nemHdZqRv7qBTLej1wWem1xQzM0YV3CFi89BelekH518fS+kV53Yl18fp3l0d5Y8fy2+kRDr+xjgUEEEAAAQQQQGCfBeKbyj6fkdMhgAACCEyNAA1FAAEEEEAAAQQQQACByRdI3kQYFcVrKULdQbenweVH6t77STp5Q4POEQ1sQVVTqbOZ37YZ1VjXPOZLiQkjAgiMC5S/9FBKXpVtXJS9+EYaLMtyvJm8Lyt/MaLUt+l+B5UuUBBAAAEEEEBgdgQIgGfnuaQnCCCAAAII7KYAx0IAAQQQQAABBBCYEoES5sp6yktHtH76qrrP/qKFR3+Wjl+UVysy76jyFEFVkmJ+1C0bzYxPo9744gfnS/1SPliRCghMsUB5jeeeyl3A9uqO7OUD+eBYvJ/qKAO1NwG3b8R4j211M95hZb9SttYxg8BECtAoBBBAAIEZFBj/VjKD3aNLCCCAAAIIIIAAAp8uwB4IIIAAAgggMNkC43camrK62lg8rebCfS189ZPylfvKnY7K3cDmjbq5VlIdXcqbJSaMCCDwaQLm8Z5ak5oF+YvvpLVrsiZCYfUlG0Qp7y+9HtpAeLRooxmmCCCAwIQJ0BwEEJhVAQLgWX1m6RcCCCCAAAIIIIAAAjsRYB8EEEAAgQkXcHkbRGWlEjDVXfnxL5RufaXOjYfKR89T+X+dAAAQAElEQVRovVpSk0wesa9GuZN15KmSW7kUlGTlrsQoZfN4Ufmp2y2BFHNvl1g1Ppb6pYyvYx6BKROweL+8s1gliyLFe07xPlIjDQ5Lv/5V3r8q+Uq8bbKUXbI6Skz11lDeq/F+e2stiwgggAACCBysAGefaYHyLX6mO0jnEEAAAQQQQAABBBBAAAEEPk6AWgggMAUCZrIIk1KEUa5FpRuP1Xn+5wh/78qOHJNZUq9pIhzO8ghms0UuFVd/Ypcp6BxNRGBCBeK9JEWw691hA3MEwYOj0m9/kTYuSPVKu1lexzTqlb98EWGxFG9AMSCAAAIIIIAAAvsvEP8L8N6TshEBBBBAAAEEEEAAAQQQQAABBGZfgB5OtMBmiBQTM5N1uvKFC9q490h68r20ck7WW5WqKmInUyfS3kqVzF6X7bpn261kHQIIvFfAIt+18uBJ/vKG/Pc7EQKflppKngfKuWTAJveoqPIuS+89HhsRQAABBBBAAIG9EOAbyF6ozswx6QgCCCCAAAIIIIAAAggggAACCOy/QIRHEeC6lcs2JUAqJVoReZJXHen4STVP/6rFBz/EyuVIm0xZjbwNpWLVJ4/sgAACHxRo7wIutXLEuk2UvmR9+doNaeOklCt5vA9jpWJhs8SbNt6dscCIAAIIIIAAAgjsq0D5P4l9PSEnQwCBKRGgmQgggAACCCCAAAIIIIAAAgcgYPLIe0spM+YdWZPkTTRl9Yz8zncaPPs3pTNX1DSVcvIodYRReXjHYQmNS4nq7ehx6aeUdoEHBLYRYNUnCpQ3aCWL91WqF5XWL0gvnksbp+O9GkGwFtX+ZYw2+C0BcBy+/OUMyzHDiAACCCCAAAII7I9A/F/A/pyIsyCAAAIITI8ALUUAAQQQQAABBBBAAIH9FtgMiuTxp1FOg3Yaqa7klfL5R7Kvf5bdfKzO6qXYVkUDI4iKx/GxBMejMr6eeQQQ2C2B8r4rl1RLiXnvSYMz0i//iOmqTBvxnm0kK4FvlHY6en9r4gYahAACCCCAAAKzKVC+qcxmz+gVAggggAACCOxEgH0QQAABBBBAAAEE9l0gwiGLErFuJEcqF2tKZtR0u3q5fFi6fled7/4lQuDr6vcOKXuSWSkRPo21tT3EaDnqqJR3LY/WM0UAgc8S8Cbeu/3j8rWLan75SXn9lHJZl2N9+QeBy3TrDPGeHX9fbq1nBoEDEeCkCCCAAAIzLJBmuG90DQEEEEAAAQQQQOCTBKiMAAIIIIAAAgcpYO6yJku5K+8cV/fsXS1/9YP05E9aX+rK3LRQl597HsitPsimcm4EEBgJmMf7cU3edKVXX0q//Umq4z1c3soR/nqO0FdRSvAb7+HhbrE8nOERAQQQOCABTosAArMukGa9g/QPAQQQQAABBBBAAAEEPkKAKggggAACByQQ4VFqItyNtMilQe6pPnxG6dxd2bVH0ukr6i+uqpuzPJViESUlJYtplGRVzFfR9rRZYlLGcgvxdqVsoyCAwI4E3OP9+lZpD2TxHlYTwe+y8u/3Iwi+J6uXFG9sWWwrmxRhsEbDVhA8WsEUAQQQQACBfRTgVHMhUP7vYC46SicRQAABBBBAAAEEEEAAAQS2F2AtAggckIApwqEouVGOP1o5LF28o+6Dn1TdfSKdOCtbWFKK8Deq6s1h85JOhMYalTcrsIQAAvsmMHyHWvnp56bX3gXsa7flTSW3l1K5+1edmJa/rDGsK42mYkAAAQQQQAABBHZdYPP/Fv5wXFYggAACCCCAAAIIIIAAAggggMDsC9DDAxNwmcfJU6W1zoL+a/GY6i/uK916FMHvFWlpWZH8quRGqdSLqtuOFmtLiQkjAggcrICZKcWb1jbOSr/+RbZ+QeofjyBYau8ALjf6t+/nuCRb7gKOuu2bPDYzIoAAAggggAACuykQ3zZ283AcazYE6AUCCCCAAAIIIIAAAggggAACCOy+QJKr3AGYZDm3h/fuorpnv9DhBz+pc+updOqsvBP1OlKTXCUjsjYwaqu/+RDBryurlJ3dTPjm4VhCAIHPE4i3pFK8J5NtxBv4kPTL/ybvn5bHG9njnVqmKqFve5pSu52Jh/H5WGREAAEEEEAAAQQ+UyB95v7sjgACsyZAfxBAAAEEEEAAAQQQQAABBHZVwCL8UcRCipTWPALgKP0cCe/qSen8dXVvPlP3zE3l7hF51YsijTJfa8OiuHxTplE8jlO2taX9N36lOKwYEPhkAXbYG4HcxBt4Qeofk6+fkr94Lh8clttvMqsjDI4o2EsZO335jIj399gaZhFAAAEEEEAAgc8SiP+D+Kz92RkBBBBAYIYE6AoCCCCAAAIIIIAAAgjsvkDJdkpWq/au375ssafuuWvSox9kd7+Tjl2Requy+JNK5c0mWEl5N+ffNfE4cCnv2s56BBDYbwGLALhccs0R9nakwSnp5XPZRrzP1cS7vB5rUNQdW9rPWc6FAAIIIIAAArMtUL6NzHYP6R0CCCCAAAIIfIwAdRBAAAEEEEAAAQT2SiC7ctNokDr6demQdP2e7E75ueerGiwelaoIiZK1ZzczWcybxdSqdh0PCCAwTQKVzKsIgRupruTrp6UX9+UvnkQYfFjx1o7tFtvLZdmYqkynqX+0dQYE6AICCCCAwBwI8A1jDp5kuogAAggggAACCLxfgK0IIIAAAgggsDcCLlMUz7LOonpnr+nQw5/lX36j+uxFybrqtnf8upTqWC4liwEBBKZcoPycs5X3cgTB9WGpWZRefimtX5HqruIjQd7+DLS30ynvLc1HAIGpEqCxCCAwLwIEwPPyTNNPBBBAAAEEEEAAAQS2E2AdAggggMDeCOQVWTOI+PeF/NRp+cXb0rUHqs5dVbOwqrrTjdA3wqH2Lt8U9WL+jZaMLtmUaYogWZslb05jOUIm2yxiQACBiRHw8lPPEfAmcyUbxGfBirRxWfnXvyq/+EaeO/E+rjfbm+VRv5TNFUwQQAABBBDYGwGOOlcCaa56S2cRQAABBBBAAAEEEEAAAQS2BJhBAIE9FEjr2uiu6NWJCH5vP5N99Vy6cEVaWFKVpW4Utwh+TRH+pM2GjKabi0wQQGD6BayJPkTYm+P9vna+/Sno/OpLuecoTbz/Y1vUYEQAAQQQQAABBHZT4O3/s9jNY3MsBBBAAAEEEEAAAQQQQAABBBCYTAFatasCkeKOHc9j/uXyspprX2n50b9JZ26qXj6mvnWV1ZEiCEo5pl4uy5QSO2w7vm/btjuwEgEEJkigfDJYfCBYxLyudeW6J391Wfbb19LLB1K9JMtdxeYJajVNQQABBBBAAIFZEOD/JGbhWdy1PnAgBBBAAAEEEEAAAQQQQAABBBD4sECJdaqoluRW5mN2c8yxPEgdLT/4TssPf9Rg9Zysu6qud9RrKplXcpX9Nnc4kAknRQCB/RHIcRqLIiXrR3kp81q+fkn+y1/l/VNSsyJFNXOTPGZULtfGfLsXDwgggAACCCCAwM4EyjeKne3JXgggMFsC9AYBBBBAAAEEEEAAAQQQQOAjBIbBjHmparLcUY4FqyVbOSn/4it1/v1/Kl1+JK8W1emY3Etl02iwWCxltMwUgX0V4GT7KFAuvSaZmdo/FgFvfFh4HZ8b6xH+/teP8rULUlNFWWgDYPfyk9G2j23kVAgggAACCCAwiwJpFjtFnxBAAAEEPk2A2ggggAACCCCAAAIIIPAhgUht2yplWgKafoQ1tSzC3ZR72jhxQ/nLZ0pfPlV15Kpc5U7fqBJzOerkyHNKaQ/BAwIIzJdA+dhQihC4E/32+NyQrInAd/2q7PdvIgS+JemllPtRpy+1dwLHqj0YOSQCCCCAAAIIzIdAmo9u0ksEEEAAAQQQeIcAqxFAAAEEEEAAAQQ+KOBqE5sIcyOZiVlXbrIGqdIvS6vK1+5q4fnf5BciBF46JtWR9pZx666/WBADAgjMo4Dn+LyIj5DyF0HKvHmKz5AoOTT6h+Qvb8hePJC/uiRvluIjZiDlrOEvB0SdqK+IhcWAwOcLcAQEEEAAgTkSSHPUV7qKAAIIIIAAAggg8IYACwgggAACCCDwKQIml0UwoybJqkPqnr2p5Ud/kj/9XoPjh1V1F9QpP9+a+nHYku7EhBEBBBDwICglJnKLODdJ1o/ZDcWD8vpF6bc/SRsnpVzJ44/KYBEGl2nsUyYUBBBAYOcC7IkAAvMmEN825q3L9BcBBBBAAAEEEEAAAQQEAQIIIIDARwpEFGMluclqLGk9L6hZipDmwg3ZzftKp85rvbOiKnflFiUtyNWLYw8vuViKsKctLkuuSJC3L2JAAIFZFHj9GfD6s6D0M1lSUkftXyjZuCB/+Uj+27/I125HQFxFiW3xaaJS2s8gMSCAAAIIILAzAfaaS4Hh/43MZdfpNAIIIIAAAggggAACCCAwnwL0GgEEPl7AI7NNnpUjjsmLh5QufKnq4U+yh8+lMxfU6S5rtZ9VfrJVZmqLYioGBBBAYHuB9i+DjDZZjoh3I4LgBfmr6xECfy/fOC15X6pXY1ou38YH0ag+UwQQQAABBBBA4CMEyjeIUo2CAAIIIIAAAggggAACCCCAAAKzL0APP0HAI/1tcqOBKq11j0rn76i68bXyhVuRy5yN0GZJSuUuvZiU8PcTjk1VBBBAwIKg3NybIgSWmsh8j0UA/FD65Sf52jl5U0n1IXmOHDg+j6I6IwIIIIAAAggg8FECBMAfxTTrlegfAggggAACCCCAAAIIIIAAAvMuEEFLBL2vFVzlRl63St0TF7X64Cd17z5Xdfqs0sqyqrQgqavGKjWVK1sENLFmskdahwACkyUQye5mg0z9+MiJ0iwov7wt/+c/lNfPy+03lV8YKEGx2hA4PptUyuaOTBBAAAEEEEAAgW0E0jbrWIUAAvMkQF8RQAABBBBAAAEEEEAAgbkXqDQMV1LEKhG+qCPLr+SdJXXv/SB9+x/y8zekhVV5ryf5QGZRkstSivmOFAeIDFgMCEysAA2bQIEUbSolJjG2dwLbhry/qrx2Vfrta/n6aamJT5cS/uYsz6V+KbEDIwIIIIAAAggg8A4Bvi28A4bVCCCAwDwI0EcEEEAAAQQQQAABBBDwIOi3xTRQyo2SV/ILD2WPfpDdeSIdOidbWJYigzHlCIAbSXWUXHLfKClKLDIigAACOxZIsWcUK58v/fiIqaS1LyIE/j4C4bNSjs+q8pdP8kLM96Lup43URgABBBBAAIH5EohvFfPVYXqLAAIIIIAAAq0ADwgggAACCCCAwNwLuOJPe1ddCVakfkp6ceiI/PqXsrvfShfvqK5WlPtlu0X0O6xf/m3gEZ6ZycxikUssgcCIAAI7Enj9+WHxmVRFCJziE0f9Y/IXD6Rfn8lf3pQPjkX4G583uZGXQFgx76/33dGp2WkeBOgjAggggMAcCvANYQ6fdLqMAAIIIIAAAvMuQP8RQAABBBCYb4GITFqAMnU3NYrLI2lVuMFGUAAADUZJREFU3XNfaPnxN9LT51o/flSpu6yOu1KqlVO5K6/drX0oIfB4aVfygAACCHyWQI69yydTmfQlG0h5Sf77Y+m376T1y4oUWK5Yrxji8yseGRFAAIH3CLAJAQTmVSD+D2deu06/EUAAAQQQQAABBBCYQwG6jAACCCDQClg2WV7Uer+ndPiSdOmG7NZD2clz2uityLqHFA+SKuUSEJe77KJ47FeKyro3SlRlRAABBD5LYPNSrffi82lB5t0ojSx35a9uRxD8jXz9pswXZeqOncnG5plFAAEEEEBgU4DJXAtsfquYawM6jwACCCCAAAIIIIAAAgjMhQCdRACBIuDyiHQV4e2rTke6fF3pwXPp4bfSqStK1REtbSQt1FYqy5PJzGK+XEIpJWZjLD+/Ol5iFSMCCCCwSwLlM6eUOJxllV8bULMoX7ss/+2Z8qtbUtOR25oU22NGDAgggAACCCCAwLjA6/9zGV/LPAIIIIAAAggggAACCCCAAAIIzJLAnPfFt/rvMetW6bfVM+p88ZVWnv+LdPaamqWjUacXZSFKBMMREEf624a/ZvZ6WgLhbUrsxIgAAgjsgsDry7UWRzNP8WlUSeWzq39Y/vKG/JfHMb0lj2U1sa3dGJWjTvnc+kOJTYwIIIAAAgggMF8Cr79RzFe/6W0rwAMCCCCAAAIIIIAAAggggAACsydQ/llMj9DWS3oSwYhFadOT0tVUKR07peUHf1Pv/p+k7rIU60wdZa+UU0eNdeSWJCtpioaDZakUTeNAmxFAYGoFIgBWFLOBTBtSNuVX1+W/PZGXO4HzgtTEZ5WXEr2MuvGhFjMWZTSOz4/WMUUAAQQQQACBWRaI/5uZ5e7RNwQQeKcAGxBAAAEEEEAAAQQQQACBmRQYBR0R2MojMBl2cqPfyBdOyu58r7Xn/6Z04Zy821FO3chWujKrZFGkJGt38XiMYnGcUmKJEYGpFKDR0y2w9fmTlcxkEfAmLUq/31f651+kXx5J9ZLk/SiDKNHdqKPNTzKVwS3WpzJHQQABBBBAAIE5EeC//HPyRNNNBBBAYFyAeQQQQAABBBBAAAEEZk/AN7vkSp6VchMlK1tS01tW9+wjNc9+Vr7/TEvLl6XUkcceZiYzi7nhaLGyLe3WWFCODWUaE0YEEEDgIATaELhcxo1i8dmmQQTBHal/IYLgJ/Lfb8f84Qh5683WRb12ztROeEAAAQQQQACBuRMYfRuYu47TYQQQQAABBOZUgG4jgAACCCCAAAIzKBABbUltI7S1KG1mmyMc6RzS+pELytcfqfrz3yMEvhVh76rqTqVmFPpGsOJqxkxK4DtajOO2s6Npu8ADAgggcGAC5h7hb3xO+bp80FPz+2Xpn/8q/fKttH5GymtSE0FwNslL2ebyb7lDeLwcWG848R4LcHgEEEAAgTkW2OYbwBxr0HUEEEAAAQQQQGCmBegcAggggAACMypQMo7StTYEjhnrylfOyM/fU+/29+p++YP6vZ5yMiUfqCpFEZDEfnrvMKowmr63MhsRQACBfRCIy7nlsy69kqcXcb6BvD4kf/lYevFthMBXFR92UVyKsFg+/hdcymdZKbHbG+N2696owAICCEydAA1GAIF5F4hvDPNOQP8RQAABBBBAAAEEEJgDAbqIAAIIzKyAqzFXtizzFLHukprTl7V24Zrs5gNVp6+oX62qk2O7ssoNcYXCzGSxX5lvS+yvUspCTD2CkxgjP7EoZSUFAQQQmASBJM9VhLtdJVVKlqS8LA1OSC8fSP/1d2n9ohSfh/LyF11GQXCOdTYsb3ejfDCW+m+vZxkBBBBAYDoFaDUCIRDfEOKREQEEEEAAAQQQQAABBBBAYGYF6BgCsy5gnlWVEGT5mKor91U9+llL955KJ8/Iuh11c18Wf2bdgf4hgMA8CdhYZz1C4SRvluX9U8q//F351TXl7FKOy7/xGSnFfIxjOzGLAAIIIIAAAjMoMOpSfAMYzTJFAAEEEEAAAQQQQAABBBBAAIEZE5j57pS7dCtbkA6fV77/WL/feiCtXpR1jkjtL59mmffDoSyUyyClxOLWmGOulJiU0cbmyzIFAQQQmESBcsduKdE2U47PuUrWLEmDQ9Lacen/+z+lFw8jEF6NYDhH/hvpbwTB5dcNpPI5OF7iIIwIIIAAAgggMFMC5b/0M9UhOvMxAtRBAAEEEEAAAQQQQAABBBBAYJoEIrh4o7nD5fLoVSWdjsD37nOlqw+0evS0IglRNpMUpQ10BzEX85q3gf4igMDMCrSfbaV3Ee6qlJj3npQX5bmn3CzIf/lv8vUbamK5cVPjLo/PxmEIXD5BYz8rPxNdplHiEIwIIIAAAgggMBsCBMCz8TzSCwQ+XoCaCCCAAAIIIIAAAggggMBUCXiEt6VkNdaVqyNrItD1CH6PX1D1/O/St3+Xn7sW25cki/Up6kcZ3uQWwW8VocjmnXJqh3I5pJR2gQcEZlOAXs2+QAmBS2l7WgLcHJ+XTXz0xeekd5QHR9T85z+U//nflfsn4/OziXC4irg4tyU+TGNPj8KIAAIIIIAAArMmwP/tzNozSn8QQACB9wiwCQEEEEAAAQQQQACBaRTIm+FtJ/8qs1d6sXhE9eVHSvd/lk7fVNM5qlwtKnkJMrLcshRlOJVkSa4IgsWAAAIIzKBAfN6Vzzy1d/PWbQfNFatM1iwovfpS6ZcflDaOK2WP9bXaz8umK+WetPkZKwYEEEAAAQQQmBkBAuCZeSrpCAIIIIAAAu8VYCMCCCCAAAIIIDB1Ah6xbfmpUves9b6pX61ocPaGVr/9F3W++at09ory4iHlKkKMNsAolzlKKV2NEDgmrk4cJdaZx1KMbb2YMiKAAAIzKmDRr/IjCB2ZqkZK/UOyX7+S/t//Ka2diOXD0mBZyvHZmKPC6PNRDDMiQDcQQAABBBBQ/FceBQQQQAABBBBAAIHZFqB3CCCAAAIITJ/AMK41uZsaS+qcPqfq/k/qPfqb7OIt5W5PHustwuFOlKRy11sJfUsRAwIIIIBAK+Cy+By1+rDS+hnZf/7v0qtrUj9C4DyIdPhF1Cqfmy61f0HGYpkRAQSmV4CWI4AAAkMBAuChA48IIIAAAggggAACCMymAL1CAAEEpkEg8oYcJTKKYVARM4OqI8srEfSeVXXjmdLtr5Qu3pQOnY6QoieLOlKSmbVFMg2HFJOxUgKNUmJtO1oJOtq5eBirF0uMCCCAwDQLuLveLhp9NtqGvInP1LXL8n/+XXr5UKpPSrFOWpPy5mdj+Wwd/8wUAwIIIIDA1AjQUATGBMr/6YwtMosAAggggAACCCCAAAIIIDArAvQDgWkRaCK7HVSRQ8Q00ouYKSFGpd96PXXu3FV162uls7dli0cjpIhLGZFTmOeINfJYF2N9BMJjK5hFAAEEEBgJxOdrfGzGZ6jJ6yPyF9/If/teGpyLshi14vO0VCgBcCwxIoAAAggggMB0Cbzd2vJ/R2+vYxkBBBBAAAEEEEAAAQQQQAABBKZbYIpab0ou9RqpiumgGShXJjtzS4e/+5vsy6dq7/pdOCRVXTEggAACCOxMwJLJVLW/oJCbJP/9jvx//V/Sr99KGxEE1zYMiCMELncSiwEBBBBAAAEEplaAAHhqn7qdNJx9EEAAAQQQQAABBBBAAAEEEJgUAVMdYUSO5qSBK21EaUzp2BGlm1e18PBv0pX7Wl9YkFuEEhEOq73Dt1zKMA2HduVwVjmmpcRkfLRYV8r4upmfp4MIIIDAewQ8QuBmUWoOy/un5b/+GGHwbXl9SJ5NrjqK2k9VH33cvudwbEIAAQQQQACByRMo/9c0ea2iRQggsPsCHBEBBBBAAAEEEEAAAQQQmAiBYZoQGUOEC6Z+9pgm5c6q8qW7sm/+of43/4f88JJ8fUO9QQS45d+mtLiEUYLgMlUcw0r4W8qoU7G9BMRv/NuVse9oM1ME5kWAfiLwQQGPT1FXig/iVHuEwKvyX/4i/+d/k29cVW5K+NuocY9SAuHUBsIfPCwVEEAAAQQQQGBiBMr/HU1MY2gIAggggMDeCHBUBBBAAAEEEEAAAQQmRyDCBstyr9WL4CFFoFufOS1/+oPSV98rnbiqKq+0oXBpc0S9iqRC7dAuxFw79ZgpJW9OY7LtWLaXsu1GViKAAAIzJfDBzsTnr0rZqhifj55k9Yq0/oX04hvp5UNpcDKqxfrci/A36mzVZwYBBBBAAAEEpkEgTUMjaSMCCCCAAAII7FiAHRFAAAEEEEAAgYkTcCXVTSUdPqXe7SfqPvpZdvO28qGjyqlS+TeBk7kstUnv6/a//VukW5v9dR3mEEAAAQQ+QcDiE7mj+MiVbRyWXtyU/ec/lP75Z6W1S6p8TSl7u10Mky5A+xBAAAEEENgSSFtzzCCAAAIIIIAAAgjMmADdQQABBBBAYDIFKlvQ4rFLsgffyu8/V336ulKzqOSNTOtSWpdbPZmNp1UIIIDALAl4J3pjkvWjrKv8LHTVP6b04pnSr3+SXl1T+Us78eEsBgQQmGQB2oYAAgi8KfD/AwAA//9K9Cv8AAAABklEQVQDAIHSdMnEYZ2I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76" name="Image 2" descr="data:image/png;base64,iVBORw0KGgoAAAANSUhEUgAAAtMAAALLCAYAAAA7cQ7HAAAQAElEQVR4AcT995NlSZbnh32P+733vdCRojKzqrpazc4MsQTMYEYjDCQN/EP4I41mpGGhFrvAAiCxuwBB7GJmZ3b0THfP9My0rhalu7TWWmuZVZVZqTN0xJP38vP1F5GVVd0DgDCa4dX7hvt1cfz4OcePH/cbkZXOfPBE9xk4/d5j3Snw6TuPdB+/9VB38s0Huw/feOAK/HzyzYepe4S6R7qP3ni4+/B12gCXf/LWo92nbz/WnXr38e7sB0935z56tjv74dPdZ+8/1Z35AOynn73/ZPfZezOc2S87Q/sDuI/huoN2p2lvuqZ/8s1HCg+n33uic5sz1J0FTs+8+2Q3A3Vvw8c7T3TnKDPOkj9D2Wfwefqth7tTbz4EHgQPdKeZ15m3H+3OvvNY99lbj3SfMqePX32g++S1h8jT9o1HulPg9JuP0vZzuMz49PWHu49ffbA7+cp93Uev3Eu/+7tPXgev3dN98spd3cfGy3d2J8FHL97Rffj8bd0Hz93WvfvsLd0bj/+0e/2Jn3ZvPXNT9+7zt3bvvXBbwfsv3t69/xIgffeFWbnr33nultLunedv6d58+hfdq0/c2L1Gf+PVx2/sXgdvP31T9wFjfEjf96H5/nO3du9A/80nf0b9T8uYrz32k+6VR37YvfzID0r6yqM/7F57/MfU/7h77THjR6QzvErdq4/+qLR7+eEflPLXn/hJ9+aTN17BG+TfoOx1aLi/ebkarzDey4/e2L30yE9+BS5/+t6/7e756R91j97xnVL/8iM3dq8+9ovumft+0D1487e6x3/5191jv/xud/v3/3V381/9TvfTb/33BT//zr/sfvjH/7z73h/+1933//Cfdj/4o3/W/ehP/9vur3/vv+p+8Zf/srvnx3/S3fzd3+1u+9vf737+7X/R3fLX/6r74Z/8N91P/vy/6x76xbe7u370x6Xs4Zu+091N27t//EfdY7f9Vff0Xd/rHr3V9b/fPXTTn3Uv3P+D7qWHfsx8b0ION3bPwO/zD/6we+2Jn3dvPHVTgfMue+HBH3VvPHlTqXPZ60/+onvlsZ92z9z3N93jd36ne+qev+pefPj7RY6vPfajWYrciuyQ82vo5VVg3bxEuxcf/l73woN/273wgPE33YvkX3zoe6Tf615+8Hvdqw99v3sNvbxC+hJtXrz/r7sX7vvL7vl7/7J77p7vXMHzlL30wHfp8zcFL97/3c/b3et23+6evdv4VvfMXd/qnr7zL0pf03Lblx746+7FQvuvof3d7nnmYTx79192z/6Sfnd+q3vurm93LzDmSx6rgPEY50V4efaXf9E9c8efd8/T/kX6vkC75xjnubsYB7xAf+M52jxz+591z9P+2dv/vPtX/9n/pXvkp7/fvXzvX3Uv0eele77VvXj3t7rn7/zz7rlf/ln3zO1/0j192x91T9z8B93jv/j97jHw6M//VffIz363e/Rn/6p79Oe/V8oev+lfdzP8fil76Mbf6R788b/sHvzJ/9A5//BPf7d7+Ke/s4/fnfWHzqPgYeoeupF2tPXzk7f8YffUrX/EuH/cPXMbuP2Pu2fh4Zlb/6A7wBM3/R48/V739O1/2D19xx91z/zyT8Cfkv8T5PWn8P9n3bN3/Cn9/xRafwJvf9A98ovf7Z645V93rz15azduR91kOummkynouvHusNvbON1tXny72zj7Zrdx7o1fxdnXu/X/BVg781p3+bNXu0unX+4uffbSPl7k+fnu0qfPdRc+eRY8DZ7qzn/8ZHfh5JPdRXDhoye6cx88js9/rDvz3qP7eITUwKe+/0Wcee+R7vS7D38R7zzUffbOg91nbz/QnX77fnzyfb+KN+7pTr1+V/fJq3fu45f41Tu6T1+5HdzWffLybd3HL93anXzpls/x4s3dRy/e1H340i+691/4effe8z/t3n3uxi/i2Ru798C7z/yku4Knf9K9x/MHz/60+/C5n30BHz37s+7ksz/tPnrmxu7Dp2/sPnjqJ90HT/64+/AAT/y4++DxH+3jh927j/5t99aD3+1ef+Avu3ce/1739qN/0732wHe+gFfv/w62bZtmHWDPtukDPM/zC9jIi3f+aTfDn3Qv3fUn3cvglYI/7V655y+6V417v9W9Cl6779vdAV6H9gHegIc3H/wr+JnBz6/f/+3u9fu/VfDGA9/q3njwL7o3H/pW99ZD3+7eevg7pH/5d+LNB7/TGW888O3u74Jpv3bfX8DPn4M/gz/z+8fdy3eDe8Ddf8Rc/qB75a5fxWt3/WH3RfxB9+ov/3X36u2//wW8cvvvdS/d+rvdS7f8bvfiLb/TvXDzDC+Susxw/kr5Tf+ie/Gm/77gedKr8cLN/6J74ZZ/CZ1/2b106/9QYJoz/A9fKH/5tt8p9Z+3+5eM/S+6537x/7mCZ3/+33XG0z/9bzvjqRv/m+5z/PPuqZ/+s+7pn/3zgmd+/t90z/wM/PSfd8/c+M+6p37yT7unfvxfd0/+6L/unvrRP+2e/iFtwVM/+meUXY1/2j3xw/8X+H92j//gvwT/xRU89sP/snv0h//Vr+AR2j38/f+ie+h7/6R76G//Sffg3/znBfd99x91d3/7P+l++ef/YcGdf/EfdXd+a4a7vv0fd3d/5z/p7v3L/7Rzu/u/+487476/+kfd/X/5j7r7vvOflvSBv/rH5P9hd8+3/uPu/m//wyu47zv/sJTfS9m9jHH3X0AP3MVYd/6Zx/sPujv+7D/obv+zf1Bw25/++92tf/Lvdzf9EfhjQPrzP/x/dD/5V/+37qY//gfdHX/xD7tf/NE/6O7+7j/p3n34W92b9/8p6+BPuvcf/y746+7tR77DemPtYafP4J//5nf+Qff93/uPuu//q/+o+9vf+Q+7b/+//+/dn/7T/2v33X/xH3Tf+93/5Cr8w+4Hv/efdj/6/X/c3fiv//Pup3/4T7ob/+A/737yr/+z7sd/8I/BP+p+9If/qPvhH/7DLyCNxmNNwLRt1YGUkqq6Vq/X0/zc3BX4uWkaVVWtptQ3mpub1+LCYkF/rq+a8pyy2q7TdDoB00JzOm3VQrttO9JO/k8h8m1pM2s7IT/ReDTWCJhGpCQj5wTtRnUD6ko5Z9q2Gk/GGsO75+B0wvMME3XwID5ODbKKCCVo5pRlOG+ITwt/E3gumMCH6Y5G8PI5ZmOYz2mhb7ruZ0ynU00M+g6H7jOEt4mm7RTqUqRQzqnMwbLsz/WQ35wWlxbV7/flj+kPh0MZg8FAI9MZjzSdTGX6HqeM2bVCiOiiUr83k3tVzeRiuQ2HA21tb2tra3ufxhgdT+BZyEASso9I8JNVIUsTm4wn8ph7e3uMP5BlOmEutgvxiQj0NdXe3q5GyMU2M0JPpQ3zNm8GTSXaKqSrERFKyCClRJoUEVdwMLe5+blSN0QGRZbWBzwMR0PmsiWPZdkFdKaUj+DDMjOPU2zMqXkY0d5y7yGbjY0NeN5TSEr583Gti13mapsP6nZ2dvjZIdMavY3KXOfnse+lpTLf9fV1ZDlEjmN5bI9Dhy980/7cWvQzgfeiK9sVsnXDxcVFraysqGFteS6W8Zh5eA6es+Xvufq59Kev+wlZHdC+Oq2qzLqo5TViGRrtvi72zV9un3Muuk6Rig2Y9w4eZygjKPwf9QnZppQV4fIOWYyRH/a0tSXLcmN9Q5bF5uamLD/zn2hsn1FVtdy/Y3DPz3Pa293V9vaOdnf3ylpIOUG4k2VkG44I+qQvwH6kj4wizG+ng49tdDwawdNEnqvttoxtOTC2+/TxWXNGf471NQ/mig8rZS4vmNfCwrysj6XlpZLa19m2mqaHTJvi4+q6IV+rhx25ftZ+mb4LlFeFLfsb69Fztf5mfEkpJdrUaqCXcy7P4mPdut3uzkwue9jgEDv2erLc3G/WPtP6S19k9aWS/78/RoRm//3PIx0R2FYqfqTa90G2R0Glw8amrMsJNlmAH5uA6VWwvXbsC92+rXtsuur/50/QAwSdDyDygj/tfw5ka/leAbbjfJUr5pELUk4yDfM2ZX1+Aaxrz8Eo5VfNbcq8JtRP9+G14bUWKZSwB/urCfQ8Xi7jecwKn1MVW7Hd2wa/AOynPDs1WBfl2SnPjfdE5F5h/57Dr6DUVWUMj2s+rB/Dz9WX6l02a2MJAOQX8b8sRYiK8NzdH5kig4QsPHaQis/B6u7wGVfgcp4ty7LHs687texa7OlKO9o4bz9inq03859zkuHnq+EyI+WslGbI5K9GSkkJnmFBMC9pxntOGZozRLgsig+aov+rYX2bJ6cH+5Hz2v9EzPpG7KfQd1VEOPlfDRGhiJjN0WsCu8gl9ZyxH+z1wLYyMkspI0NklQ4QPF+NLCjKcy/AF5SUde50ih6dGpaXrET96sc6t7/0PjIiFvIeVuwf29/Bh66urOob3/xG0YX4BGjxJxPW4AHJCJdSwTfDe1VX+OVGS+zth48cYY+Yv7L+vB7cJiLYK7uyZ3ldd9AUH4oVESr/Ob0KyR0NB1UJwXhiLROeYCR2BnYA3ijs8L0R+HlAsOMJDgZ78obqDcF1jFCUkVIgxE4RIfEtNPcNvxTxIyIUtOMnTUL+uF3nDPDmMmCj2SN422Mj9lge24bbMrGgiwVrnslqipMaEQCbZ7cxP+Zxr9DYIyDY0y4bu58LHYJcjydGN782HDuz2k4JYdcA4SjC1CXTtBzc3zAtw2N4LPGxHN2/6TUop1GFMZq/FnlOMZ4xQZXn4f6DvYHG3kRxwO7nzX5hYaEoeGFxAQXPyXR6GE3NISUiimJHGNRwMNQucjH87HlERNnQHFA0pU9VeHf9LoGieR0SoJsHz8V9hLWllGXjXHBwwfgOIN3fCyelpNnsaYn+/Gw+IwL9EtDT33ObYCtT5lFS5klr+sUMtHWOB4kfJa/ZZ8bD53nP02NYnubRC8mp+1hnW5tbZVxYKfrw2B2LFKuHSKeuyHlKwDvR8eMntEXA5+B0im20dFpZWS2Bcc5JnuPlS5cKPdthaQfvCZsUfHrsIYeSnJKOsODmkc0I+7Ltl7UATfOp/U8H/Qh0gBOKiMKDabgczuB3Ivd1kJ9TUmKclFLRmefdZ3P0ocr5oM79LE/byIj1ZpvZ3tnWFkHt5sam1tfWZP7XSK1bz6/02efLsmmxcacuT9BkWnJ+iqMZQnOAHQ2wCcPPIw4hQx/gsEuvw7pusMM+mJPtot/vyTbZYI85zQJd05+i/wT9bOSM3c+clW3lSnDLYbth448IZNHKdriH//B8HJyvXb6sywVrJVjfwVFO4bMtaz04SI1FV0VKpCEm4q887yl6m8DDiLVhWXku1pFT280ByjyZ76x8LNvFlL6WCUSVoJ3NP8jo0T7xYB243rzYL40PDpHIWorSL8VsTVhP1snFixfL4cOHNK8797M9iI/HKGA8j+m+EfTHhtpiwy3znTA/tDD70ktyOzGe+FBMvcVAjn7kKP3Vr+dWKstwigAAEABJREFUAF3T7kh/HUwMFvQ5QnEVuVneP4Ny4IbkGF0tOpogfx8srLMp+bbYXgfZVh31BaxVSlT4geeOZwdHU/Rs2Xg9Oe3MI/XtftqRv8JKXMlJ+zxI2IRi9h9lEeRjv1r+RNFRBO2uIBQBBJymWRvro+gGGygbK3bgZ5cbzhe7wLdno+gwED8zM58IxPweICJkH+617b5e315X3hvqumKfOEDNAa6R18jfBbevKtqxjpq6UVXX9K9ne27Gp1yNwhdl+2lEKGKGRFpAnXkyEvmUU2kj0c6gXQR5wKMOPgdz8/NB/telbA9F1631j2w60it5PwPTKAh+GiR04os8ad9hA7aR1inPrW0GfGE8BooIJc8B5JRl+DkiFEFdpJJG7D8nyoz954hZecQsFZ8ydhl3qoltlP37wEadmqer+aDLlW9EwMNM/tLf8QnKDZKDL7O+ypZ4QkZXj1HyyKGkyKEt62yKvFrWYUtKH4hhhpYKzyZH2VV0qKDFwRcG+PopImSZ2ecVG78SQGflPIPrI0KhX/f51VLzaTlN8bNO/QxHggQIIBD+IYlU4mfMQCP74Tn2Du+/jq1STlxI1mUvPX78mK67/jqTK+tAtP+cfjDNmRRc7kaWlf2L9wPvAQP2d+8B5usAB/2lkD8dsnY2sJWIQMZdQYfsSx1yZSCTV0o0SGmmdKczoe0/U+e2k0lLcOBbyYEcDI7ZtMQIDmZpIhv4BAdqRp2KT9PUEE/kpIgZYx4xIikiNEW4npSDi0iBsqriTLxhG960a2iYH9G9gxHfFHgT9jh+dvmM56ps9gvzC+UWyrdIB87L9RGBUXUFEaFS5s5IofNiKbRbWaDmZ8pcIkI2KAeaNU7Laa/XFKVVxcEm+eMN3BtokQtByIRF5/6mVXhknBqn6Xkk5uk+5n9AMLNLoO8N3jANK9jwDdzn/TvllMq4DQ60hyOt61rmISJkR+PxTNO8u5/4pJTpU81kym2cgxrLNEGr9CEQGBMcejyns1O0jU/FWK2DHjfmDeNlFlWCd/dN0PXYKSVG2f/SrWVRTwmox9jGFN2aH98mIHS+HVIIwa4UfMlERNGD+EQga2Rq3i0z0/acHIT40OG84cDEQVeHzry45phXQLD0CYI7aI2Z0xw3yqa1R+Dk+oiQ+VkgIHbgucdBJiKUcgYJCrTieYru3N/zs/1UbFxUyp+cUrEP26D5s8Mxf4bHjwg3U808egTGWBs2Pi19MuMUnZE6HxEcjFrtcbjzGnCZ5VzR13RNw+0b9Oy02k+te/M1h14WeCtkeCz3dTvTCficYr8OVCfow+k2byl2PBaBsnntc2u7uLgk35IbPqH3oRmRCs8T2wYBow8YE2h4vqY/5zGR4dLyMn1XeSO1IJezfAgcN7XG7f06N9e+tfaYtukptKwLCyfEf4xhel5bfquyyJst68W67KPPORyn55Owt4hwN3leXvdD+C/681y81q7Qxr5om1JWdoCDnC3DpqlVIbuMXA/oZepM3+hxOPC8LUPLPpkGcB8/G+7rPhGsNexugmy9VsRcXOdxPBfTsCxXefNw+PBhHT16VIcOHyqH4/n5hRJQ9epGfQ661tsibymKHJGl03ls1nrtNXOqq0YVPOd9WaWUxBck7HjKG5IR6QSMAal5Ys1Zt51U1lvJoxinFFC6/2Ue+rugmbxnNGZ0cJH+HnQmpU2kkkaEIkLmLyfzmPfzGZ1Vyvu6qEhnqJgbQCd1TYpfseyKDD1fdCM+sA3LXQGPZYyI4NlPB2BshUR5BKmSZHRBaoiqUNmjlMgbWSlAivIsOd2HxNMM8ieYv1OYsQwP0LK5tqWMSgRlW5iyRrzmJviPGVpN0MeU51KHb3T/BJ9R5JQUYTCIZogIRQLxJeyXudls3K74lMJHK/Lw8Wu+LZu99wP7F/s0+60W+zUfsH2VTr/YmdGVIkkggqcgWxCK+BwK/Z0fVx3g6kYdPJmvrsjPXKiQiQhldJ9TVspZLiz9+UFT9N6ps9yR47TY+iy49fxMy5OxnCf4A8Pz/DLc9qDM7Y1CW1/8RDAoRREHaYKdUARAF7b1LyMSbVwP6FraljbMJSIoMki+/D1gAFF4fkbhi3YRpplU6EDfqceRSQG+Kt3p2xbZICMKLA/TQdQySh22ONvzp5TRjkEiQhGmT6pgRMl9nQnmmeE9J/MQipjBdb8OEUFxlHbSbJ26KOU002vOStAqNL3mWev2b0bmOSXqIykCGowdINHesH/I9C/7YlPjP2qN8f1HueD62te+LtMQH69DtzekkD9BikiUoJtzkveQqdck8vBcLSevD+9TvrxxfLHjt6gGb/V9Gbe1vcU+vVd8rtsas3htoCGXQXtc9O7t7tBmV8kLzXBQ5YblZhfn4MXnAWscX5/NtyGocoDlDbCqmJSdIWUud5sKAaWcCRKm2uD27PzFC/KmustgYwIs5qOUMkiKYJohJpnK5u1JbG5uaJsb1AG3ZZ50pq3HmmcjWmTDnWMj77Phe9Oy800pWV70n2g42tP6xpp2tjcJLic4mCl1neo6q0cA3Os3alBEzkltN9VwuKcdBOBXrb7BGhOADQi8HAD41m+DgMC/JjEeD+Xblo4+EaZXafbrGT2C9zktLjl47xN8VspsGMJIx8zVgfXe3o522fQ9ty1uVC34FmdQVYnXxPOADRbeMjITnxZHN4YP62DEDeFoNNCY9EAvLTrJkdRUjeb82hmdeFOet0yYWw9U0EoK5Co+LYujFV1UMWZDfYO+er1aDchVKKUs82Q+tzGeHW4+bVgOEG0H5imQc8XcbPQZ+s7XTSPTcjBRyuoKWTsAyFdomu8hJz9vLp1ayUCGkKNNKKekBK8UkUo5xFM3A/kOT+C+0+kYHYyKXqeTkQbcyNOV2+JDWlycV6Jji36qOkMzNEJnHX0t/ymvByc8RxJ2Mt7HBLlMWRwDblx75FtNyhjjwkdbFtuY+TCnJnOIHGtjc13bLCpB1/KyLBcXuK0l+PPzBL68SNt2gryj9LWcUwrkOynjCtuokGOKkHnuofsedjmBx0uXLujc+bNlnNF4UNZQzgkZ18V++25r0N5jhyTLzfrOkdRiG7757PAcKWf14csBWn9+DjtbZJ7zyDXBfqfh3lAbaxvcbLPeNreRJ+OxCZnWPDa1OL+oXt1TXdWqUqXxcDxrf3ldXhteM2MOglP6BFTrXGmOoPTw6mEdWjmkpYWl0r/FwfsgtI1NWXbrrKkN3hTssu6sw9E+jYQ8mrohMF/UytKyVpZXCubgI6BdN41SzlIKLS4vaWV1VUurK+oxxxaZmv5F32hzQ7+J39nhgDpCpo6pcl2rqqvSf4ID9Zq/tHZZ5y6c17nz53WB2+P1jQ3tYlOm5fYJPxaMFcg/GDeVNCmhuwYdzPPWaIFAeG5+XnPIN9PeG/WA+ZiXLXyY+VjnYGF5ee5eXyM2gDHr2/r23Ef7a9v9Rl7r+I1ST7DggMBobW+aMkuvHyEDyW2GHCpMb8SBZwRd07P/MobwUfpCZ3o18C/dAbATqP3Kt2O8jjqjxVd5gzIPctmV1kHOIOEb2EBEKKWsChlZHt4Lcs6aoSL9ItyuoJ71cft6X1fOB/LX/sdz8aHccuvgLyhP1BsRPIEOlD48dtR1TimbeRMpUlJEKAG3i0CfiWcQhsuB9kF3T5kl25F+GVjKvhxb5EID9MNIOclznyGTz0q5kpLwL1P80rikU69VfMwYfVtXMwzQ60iuE5+IgJUZeNz/hnLKSvArf9wmJcUBYtY+Ilx7pX+2HlKmX0Y/VSnv4NsovO/nE3RSpFIvBf/pi59u9uh+HTO+um8p26fj/IFcnJa2s67utZ/7PHF72+mYtTFCJrZnXyZNiu0ia+iiCIbr8KVGq5a13OFf3LfFJq4AvbTA69Fw3m0MD+7U/VpothR0BvlSDkue4kEfHhWBHHC0iIVH15JQxs/ydT+3b80r45b8fvr5nMay7dqOvwiXT6jbBzbhPqZ1QKfz3A7olXSqKfwW/qnrKLNsCjP7P8yl5+a1O4bmwZhlDfkZeBzD9KUoso3wXENXf774dHXN/5x8KGN7CZ+QclZZF9l+ICmlvA/yOdEuKZU0K1NnpJRm+ZyJr5rZXshe4Hkc4rLi+LUnNMFHeb4dMmESzERyv9DsE6yViFDKWQm63iOnth1k1xIztO5P35xTWRuV9zz8eXZ7yuyTDBP2uGNiCcuzo79hGfrZ8artNjUw6A5Gw62JN9HMpFPOikjmUQmmGtrNsYF5I1leWpLbT1HMiEUwwZgMK0/MxJvM4sKCSvBNAFDXlVzeEmwYZiQiEFKtOYLkJej5dqrGobZMcIcNaW19TRcvXdQam583KQfANkoxERtQon8FjzXKcr8+t4EWwuw2DUMlQJq6LYvBiyYTUPa59fI48w7O2Qy9IaecIdkxx6SmbgheeuoRHJj2hPntsdE6sPbBwPDmaP7M05iNzGPPs6nOIxv3c7BTM9+6YSOHtwwCxXiDnznOEYH8Hjf8A/lT1zWG0sgbdYOMK/ra8KzYlDNiC5zHVCM2X2+W3pgHDhg4dEx57YQ/UIJQomUVSVVVoZtKplPA+Naf5WqFmwfrTXwihTxmH97NdwUvKWdNMTgHQj6l+SCwy4FoxMbtcmyvyMs20mv6jNWowl7KuNhPDz1U+0ZpGVpX1ncHo8VRYCsddjAu89mVDxkjgm63c1BWw3/QNiOzXlPLfKFqnM64yKFFJxOcrg83vV4tz00E6u4zIhBtod0RgAyh2bFgbDNMUxPs4fz5c2p6BIgsCtvTCsFZSpLbjClz+wr5i/F9ILKcW+wxkFWFHOcJoDvGsg0kmHL/eWxKFgrlU8aeMo7Hr+sKW5rxZ5s0PS/IFp4sF68N/zrP/IKDsvmyFlqc4za279Pwzu52CfJ8s2xepwSIbZHdVJZN4RG9bG9tloPBhHXoQ5DtZArPpuWF7jQxyRrd1uilh40ZNXruoDfElnYIqnfBCJvq0H1Du37VU5MaLcwt6NDqIfl30xxsX+nHqXzI2hhxCPW4Aw6OE2zEcun35giOl7RMYGxfsVyC5GUCe+YJHxFRDinbBL+XLl7S5UuXtXZ5o9xub2xscgjfYo3scEgeqWUN22mO0PmQQHGHYHwPnifYgf3RiWuv1de+9jX5dd81x66Rb4XtoxwYd+ilBSyNsh4W8TMrh5iLA3J03+Mg6nWaqwobmGiAzQwJbK0D/364fdA6wbbz/nWUXeZqmVq+1uUUWWEaOrD3QM4pJ2xyhohQx6bfIucp6JiL9dEepEVPU3Xw2GFz3X45j6XM4yAAiXLXOT2gbxuqqszYoK5Yh1XJH9jGbAw2X+Q0AWPLjzU3NDzPL8F2M8aGyvwI+Fr4hiUVXjzJqxDkI0J8aQLnNOoKqChpq5a5ddCgFhpseZQzERq0oBOSAUJWIdNJyC6njG1n2U4b2ym+pAeaumFutawnRdLnCPomEJTtQyaXYo0AABAASURBVLNROqcUSfzgAREWv+aA1ZgwR8N566Zl7ZlfmJU/9HJSQHfmCV3m4Hm2PJWAnVRBS+A2LfUtA7Wkfo4UCnxjF56tSc1SqqXARnJV5lQxv0S7jD4jxMe9Z7D8TM/8eX8dssb2WKd72GLRJfq8ojdszPMZUm+bPXXqlN5//319evpTXbx8UfYltgXbleF15ecJ/by+DF+iHNj2FPs2Shm2YRvxGhxdOcyNOASMy1q2/5lwwDa8LznAcGqYP8Pr4Ffky4QjQuU/pwdACgESzw7yc0oqNp+zKuTkfLYMqQ965+R61oDlSHlOWUaizvXiY91N0XOZD/ofgxK4s4+OkavnNUB2u/gy7/UbG+v4pBk2uezbwtducSGwhd86gGMB62KEbxoRD3ie3k8mrDn77I510P5atKyRDpucaoL8J+NpkaX1O0S+prkHLwPyA2gPWK97YFiwpwH6tz59AWheNuBvjQP8xUuXdOHCRfky87wvDC5c4NLggvxrZ/a1ntc2N6++PDP27MOhb/11yEas2QKM1PJy2RUclB2ktP+8rkW1V6ODTEcZgkdH/CTfqYV+S792XybTfZux7AqwM9uOYV1JCb1X8voYoadrjh3TV274qleebGuRQgZq1sGnK7V+oi5UqiIC+Y64FNvUFnr0r75alkWO6NtxiFF0xvzEhy4yyPJtyYeaumJf78lvEefnF9jnZljigiUVYmxOTocobsRN1GTSErgIRXcwPCWQG2mIwGdtBiVvB5RyVsawGYXBcDYIyYY04uZ3SmBBiXJOBcwZodCe58RDR1BhwxtiHCPGteK8QOa4HVvh1eeRw0d0iI3Pzykl+JlySzbQiE18wsYwthOh75i+XqQpQ5uJehOdIIwBhj2gbogCrIQRC2eEgY8w3Cl+KrOB1g7+GM+3TA4ovbmWDXdltQisod51DvYXEZbbeGG30J9Cz4Z5iVuxDQIAB9z+9QEr2MJwO99yGeapR4DREHxWVSOPbUSkzw1s33Hhiy02ykMpspqmUY+b6LpuFLS3LKRAN1NkMdQuC2N3Z8AN41DDwajoaoRBmr8Oww33sWwK0AWHipSTUg4l5FrqU5bpH8B8NvDbA7mqGasjsBlDe1JgQx9iJwMW+xgnMMFeDNSvtgtJCXp14d30JfPbqmUBdSAkVdiNdT5AhxN0lMtce6UP6tEY/SUa9nvIy3xCI0hJ5D52AuEGLByn586d0SUch23HY3gsL4Qeh7nMnDdxNts7W9jzuDj/+fk+Y1UsrC3mNCBfq8chanV1RTlnnOiG1tGr9emDhW1snoNfSrnMw4G2+fdzwFQwJ39t90PmZB4Fbz34n5vrkevkgHqPANj6aRHWFJ2LOeW6UoOOG4I7B4LzHER9QDF9r7Mpjn7M+nPg6oC1LHjWV0SrXlMh66yqTgTkWU2/VtPU8lqqciq8jsvN+Rg9jllHY9iaKnHIrBl3jjkvsAZ6daOE7jrs2uNNkP8UOxqxzkqeYL7jwBD0M2pkmrGhgIeOdTXlEOG2Q/gc0sdr27LrmGeHzlunrBvx6WHTi0uL8h9/XHPsqA4RrHt9+XBbN41yVaGDUAX9inEa5mg6PoDYH/gNlZFQsMezXEeM6zGNKQ7acN4YMRcWlCroznNwXES+DvJXVlYI8BfUI2Drg7rKqCOQTSCrqcb4Gc/JqfhkxjMdz8VjJ+Sbc5aL67rmbdU8b0uWtEqw7t+zP4z/OsQYdrTz83NqsIW6zkVfmb6ovoxX1xVldUEPH+G5macOH6mQIqLYj/Y/mYCh2qdT1zXzqlXo5VACGdrGbCzTrtRgE71ezVxn8PMMFeNW0Mj7NBI0UhlTYvAC/crHtjnBVkb4WMvfG7uDEG/Uu+wnE3QwwS5a/K11ZwTOLbABz2ZGsFNLmTG1jZB3eUQoYoaMfA370UgVvFWSBRfwmLIiBUiiA/xn5cpzqWU/O0OtlPI+0n5b0silLKCV98fI1j/5lLOct73UyLcuNKFL3vSNlLNSBkV3DTL0mLSpamQ9e66bRhXrKgOnNWs8Uw8T9J3NxUFCJOig04TuYMdTkdC4Eaw3JR5B5AS9inXeA9De5yvDR0HK0E30D6UI/NpIDpisgym2ZD8wYZ1O8B0HsNx96TRhfbY43k7Ik746+ISUYMrI8FgjA8ulYh7ON6QN8+uBhnqjqipVV/GUI8n9I5J0QJs0IhSSIkKuT+F2oWA8KZSCvFTewnndGcnlICR+gs7gB8y32KPXvfeTMWt+uDfA5wLs0ba5a9+LL5xgk2P2nAntJ/hgY0qKaYohZV7K3FgzszXSsG56Ra8NOjW8Pq+AMrc3ml6Nbmo12MWsL3no1DxXX0CW5VTXPdVVQ74GszRX5GvyByAOqSzTij51VnYKmqZSn/2tz/7S53LQ+8YysYtvbv1rZseOH9dxcOLECRnHTxwvb/36+DrP0WvYe5t96BaHhPW1dS411q7g8uU1bRCg+w3bFgeIbf+6INjdxw7pAfZ2duW9zTGQ4f1vgE82bfvfMXvJDCPsciiXO37YJZD1gcSx1BpvTDfWN+V4agddDYlnrKdIucQfS1zOHD9xLTpK+GeC2xQ6+E98WiuQ1PMyrEujtV8JsaI6+k3V4mvMiw+dQ2xjwIHCcDA9KnvXkDhhVPz/mD1gzEXbjN895rhDzLWlHd5Um+8d+Le/M5IDyAZjqFBgRKiFoQkb5xRHmFkQ3mzn2AQaDKFmY0u0MXzi9GbbYcQVxl8UTJumTuo1FQaSsf2pRjAyhsEOYy3TIQ0m3FS1jIQ4Oi9knK83xD2YGzDBISevDmPv1bX8e4ZLC4vyBmgsciLow7P56FgYUwO+q15Pfdr1l1bUWyQgXlhWb35JdX9BUfV5RVJpNJF2hxNtbg90eX1Ll9Y2dYl0jZu5ze1dbRGY7hIoVgSSPZBSrUiVIjdKoO7Nqwe9/vySllYOsxkvK2gznnTM1fNtNYD+cDSVy6ZtoERkEZW6AvLQ6yJzfzpDq4TcjdCYSH9A3929ETzCD3yOCFYTY1dstLnqqaqZZ39R/blFNfAjZfoHrz2EEUge1xghvy2M0hgi3zZCSlVBR9pG1hRcnbbw2FLn+i7X8pgVcsgeu5mT0475TulnTOD9Cjp4AJ7PbK6MBT2Ej+wqJdPlecIcp60cmhW+O/jvqJu1a2R5DgnSLYO2S+r15+WNSEqaWNfY3C6BvOBBmTlgQ+tb25rnBrSLpLGJUz6HLeSqkduOoLfH4tzFydpGlgjgzpy/oC0OI+Z3fmFJK5RZtu4fuVJGzhPGn4IWHvfQ63jMgmyTrKMxNFPKSrSdMKY3A5SsxBxTZE3hczrtZIfpIDDnmgU65eZ1m8PPSJ2SBG11mTQr6NdBuwA5BvUZ2lXdKOM8K5DoMmnHGoz3wAB73tNousecB2pjrA60aSxjQl55qlwzUo30SAOoauVy0U4xUZeMKWWTgo7yA1qCxlQjTbqhpqAlrzRVggbTIe1QWyeXtRrLbVvaTDv6wOeIzduYsIFP2xYaHbxOih5H+JmhnVU7onyslvaKKXKYKJwH7WRAfqTR3ra66UiCXmADnIgob5XVqVKoSklVSLnrOBRQjgM9yAfOc8o4U/xQC5yfOMXZTzj4Twa7mnIjnVOrJofmepVWFue0urSg5YU5Lc/3tcwbhHkOHlSXMVGDEvMR82pZW6Y5wiZH+C37rgFpAWOMsLkR9Mf2hWzm9om+EJiyoY+oP3PmM50+fUpnz57VxfI2bq0c8sS8FJ0wjoKOgKiuKtkOcs76FSTKkEMCOSellEvbqnYfo1Yu/WvKK/K0t32VMrelDc95n3bKphFK8TlCB58O/w6Qf4vMO+CauqnVww+nlNWyJibIZsxGOuSAuYdf32Xj2mXjHZC6bIQejLEPjLQbYxPuczWm6HuKL3NaxrFIPBjw2LYrc9LCS6kykwdIoZRzQXaKbNKXwfxkSHI3HXz2H9zefX8dKmhmr0vgtAB5+4BsWZc+jBc5KeBF5BUzwoXXg7H204igGtA2CtABfU3Huq/ZDxtkbDlX5A2XGW6ToF8z/hIXUr/xG7+h3/qt35Jfift3+Xsc1ht00z8Azy7rsZdaZ7XpsS87raFRGdhDZTiPnXiMnJnLAZ/7aWGffEn3f/gxyDslmX09aWP2JCarL35CQcGsj3N+kCL285qtBpIrX5OzXdgGOnxux9rvsMcrz7TM6KlpajVNDzSqkUHdkNaNmn3UZe48U95HNkaRT6/Gppt99FTK6W+ZNbQ9QI2MckrKKSl9CcGzZ+BplFShiBnctkK2V1CzPq9C7Tp4rwzGqKnzXOp6xr/5mDO/c331gXWcaWNbTNhl0V+uCk8RjIldeQ6+wFjl8mhpiVgG+E3fHP1nmNMcFw9u57EsP/NpeC5OU8rQNNJsLtCNgD6gwF8FZQoUAKIgFDFDos5z8Rh9DpoNPFsGKUGPLtbhlDh0hz3aFxQ3fPUG2Q94nWfk0EGnDRoaKj8UMUspLV/TcianpKbXaB4/vgAW8e2Liwvlb1oWFhZkHpw2TSP3OYD7GrYl82Jfbr9uX7ZTfoVxu/jqLQ4bKafEZl/LRExwfn6eAHFBnlyH8x6yCZiAb5v3cIDeEOzf5zCmftNTjUDxYWrZWIoDxCF2OL9EoQXTh7le3RQDc0DdUucTowXkV8NjbjbcPkdWr4aPqlYFzRbnaaZ3ee3tdgOCQrf1BsRgpU2dqrIQPE7LAtrGSa9vbnGVv6MBG5tfkwwJjCcOeiKVOS3MzWuVE87KypLmMZzEZCZsckM2VJ82NtYva40NbX3tMqcQNllv3l6YKHXKhtyRBmMJJFDlpHkMeQFa/aZmjEZLKGmBDXgO5TVVUhYfZNmy8VohLRuM047nGVoF8koh5hVqWAC9plKdsyzH0p6xW4PNZgpPU1LzUEN/nk3eY/XqWnWVC43Mrh/wHfDY0n6EHv3rAk6twwl6apkLO56MgL/PAT8EIAE69EoDApUQJK+gxm56VVV4rZFBBfOF77pi/AQC/g/SQLcVsumpVyXig05j+BHzryCa0UHFIgj4raBjWS4gU8GTscCiXiKoaeosMZ+K8YbYonU3z6nc8+sx7jVHDyslXCt819BZXV6k+UQb6HLCeJMxgRk0jx49pAmb+Ob6GnZf6eiRQzq8ulx4th1Yx1PLGv4ydKzLusqF51Arjw8nagkAig2EVDFsJamHXOZy0jz8zOesCvkFsm7Q8CEW7SoLOWPbLfbptML5N8y9xzg92pSUZ7d3eWOZQKMJqQ/dOeguchuxAp3VpXktzve00K/Vy1Jl3kCDPHuJ9qBBHvU+mirUq5P6dS4BY0M+5w4dChyktGmSegZE+hAueRho6sC+JAedKVrksA+C6yCQ7tohMxiDCW066gXiC6jhoWH8Cr1XCVrwav1n6NXQMb8NdX3Gn28q9ausefIda9Tzqwl4K9pm5pm7CcHzhHlPVRPG15S5HpbVZ27zTdYCNExG5PcmAAAQAElEQVRnsVdrAcwxdp+Bnc5R7zZz0O97bqzBPvy57xztFvu1lpDvktcy9PrwZTrGHO17yK4P/QXaLNDGtjjPWrRfsS/1BjePHfeaBh8xT0C+QLBeaZ6NwwFND//guiNHjurYNcd05Og1WuJA2J+bxy4b5KiC2Y9OLbaLaWDjeAXWQYttGB1pJ5aGUzIRIbKgA5RjPy1rYorv9WZU/DQ+qCXYdZnrWuyw0CkdpYhAhwlUymzERsK2I6Atf+JKm8p2blSVUiSZ5hTfQlO5TyKTqU/Z9DJlAQHotCSMi9jhE17Jd2AKrxP6T80veT8bLfNwajg/Q6fWfTi0TsGEteVDbgGXEFNgmhGzMSOijE+i2SdEd8bnqQvSgP9WE+hM6TshnSCr6T5aeDjAFXnR1V9Erw7CB+UldYVBJV91/Lf/yFgu8ZPIEyIge/fhiS91fGe1KrLmh/yJCLJJCiPkj/sV2vRJ6Mllll+Hnfj20fmrUebA3FpkbBvyc1fGb9UiEKO7aq4HtmJZjDkETth/xuWQOGSvHcx+JQ2fPMSvem/xWIVGoQlnB+n+/Fn27ANSUhSEZp9S7izzQAjIhZ8HfUlbeDLtabHdVj5IHfDmOlorIpRTUl3XBEk90FePdennkK7U55RVYbNVXcnI+Jqcsw7kx3CQ60r7SPRLSa6LiFnZ1Sl1YVCm/U+3P9f9x1kfRaFxMM4BPfPueTndn3QZu+Q1+5heR9bw0oGUtD/eTHcdukN/hfGQZHsWMpoWiE/KSR47UkDa7Ttaqchqbq5fAui5uTnSz/Pz7FsOvH8VC8SK85onZnQQ3yMe7BEXHqDhuW4aVU1d6FeO7Szv/TSTzlCppm2uGyQ24xsTVBdJY2z08JHDuv7668q6rNBpxzwOvp63mIF7pQP50yAos12ofDr5v8ycg+cI/yTDt2N9GHIL8lP8TnsA9n+xp4i6RN8K3h2QWz4OvJcWlrS0uKjlfaQxTsLw4pjA+NSLC4OFFwRQsak2oGZzqkuaU4J2VxZCwEyCsYqyOldqmKgDqgOmM0Rcn1MisMrqNw0b/1wZfIWTkBlZcuA5N1/6Bu2xBuKnqRhFdcqqPQHoZsbxQsMC5EU+JUChSFVOhbcFNi0HXEtsassEXitgsd+IfVJNDtV0zggpAU2Gyghqvsk6TEBy7NCSjh9e0bXXHNKJI6u6hufFXkWA0qnvQITbu1oTNu0xF2cDBbdleTqUN/OGjb1HENCj3UIvaxG4j8sbNn5vwP1aBFehhSaV+uX5RqsLPa2QLlG52M/UZdokEDPQdgHU3NT12bTLxl1J85TNV7N2PehXBBEZ/ir4M4+5G6umzDwsML/FuUoew/kePFYEIEa9376kjOG5uG/mNjAxt8RtoZFJM2WacPs52NJge0Oj3S0eZxjvbpLfBlsaUz4dbGu4s0F+U6OdTe1uXtbm5fPauHReW6Rbaxe1vX5RO+uXtLV2QS67dO4zffbJhzr/2cfgE108c0qXz3+m9fNndZm6zcvntLe5pp2Ny4Xe+sWzWqP+9Mn3deGzT7V56Zza0a4+/uAdffbxh3L9uVMfl+cLpz8pbc3HLv0Hm+v69IN39d6br5Uxzp/+WO+/9ZpeePZJPffUY3rl+af11msv6e3XX9bbr76kN195Qa+/9JxeeOZJPfnIQ3rxuaf0wtOP66lHHtDD99+le++4RXff8gvdc9tNuuvmn+vOX/xMt//sRt12449Les+tN+mBO27VvdQ/fNcv9fRDD+iFJx7V4/ffS79Zn3tupr8BnbtvuUl308f97rv9Ft13+23Qvll33vQL/RLad/z8p7rjFz/XnbS/82bKwV0336Jbf/Yz/eJHP9JNP/ihfvHDH+qmH5L/4Y91809+optvvBH8RDfd+BPSG0v6C8p/8ZMf6+c//qF+/pMfgR/rZz/+EfihfvajH1L+o1k75nHTjT/SrO2PqPuBfvbjH+jGH35PP/rbv9FPf/gD3QJPt930c8q+r7/+9rf1V9/6c/3Nd76lv/2r7+hvjL/8tv4G/C343l9+R9//Lvjrv9T3//qv9APw/b/+bkl/8Dc8/w15Upd9n/SH3/uuXnz2aT3xyIP68ff/Wj/90fd144++R/o90u+Tgh9/Xz/7yQ/0i5/+SLcg+1t+fmPh6dabfirjjlt+rl8i0ztv/YXuIP0lcjbuJH/nbbeUujuo++Vtv9Cdt92se395m+5GZ3ch/3tI70bHd92OrNHhL8EdtLsDGreh77uov/+eu3TfvXfrAXT6wAP364EHHtBDD2IfDz2khx9+WE889pieefIJffTBh/jNTuNya72n0WhYXneOuJ22D/ZG2rGLtMUPt5IdnCF/2A4IpjtngTeADj/dEWwW340/nODL7b+Njg31CmgvhfyBClvD/k82D5c5mOrI/ypoV+gUly+yigjgXmJTTvIGU1U1+UreqMUnQMLnZ/YEpy5P+PIMIoL+aR/kO8P0O7XwYN7LPJCBb6nHHFiNCQGc66aUl3R/n2qRl/k6gBQSiEhKRvJYLpHE2GI895lApwSF0HV+SuDswMx0hJBbAnMHbOapRc6uK7gybiuXG6WcNi2dr352uZ8LqOuA+EQEvM3gMs9nAj8tAaKfZ808DxjxA2g9z6vGKG1LmQof7me+Nfuh2P/PwUfToB/20ZyRhQ5akHFbaLuvbcn8Fl6wpTGXCZbPlP1yWuY8Rf/wE1JE+eFMKSt94b3Ii7RFj7RQAW1jXw8JXVgnkUIRUWQQEnnBFLSZT4s9t4w3Zdyx+SgB+6iskyHrZMDa8Zuf4XBA2UAjLuMmtI0I5ZyVmWdVUJfYIWWXAdIKe2yw1Yp8TtgHfCQQEfDwOQqfKcl8FtkgoxbZdwZ5l5Xn/byfv1DH/M2TbXbEHKbIhKbyx/02NjY0+/XQjfLPgQ6ZIwzw/ZyHiFn+gJeUsjIo8qOOxtaeFNoP93TlEy68glmxywqfMFJolHopIiQZ/CQfEYo4gMuQE8/JSLPyRJ4avqGDTyfypfygRDM6KZQSNEDOszRRFok8z7lmXlWlHvGbg/Zef05KuQTRe3sD+W9i/OsqI9Zphd7ErEOa0RYfzMbDRsSsjJQiKiTbofMRwfPMv9hu9rChPd6SOT/Gzme2NtJguKfxeKgJZRP0VoBtTbiMdH5MmX3RcN8OR/hvx6Et+rVefcXBQCqLYooRT3DI7nTQYQJh5q45TnYOfJcWOYkw8RoBNBhmr67VJ0jucyLpc9MyP9cnWp8vmJ/rqea0FxYABtaaMV5zTjnVduSDMhmYA4yoYqC6ztzKINwedAmGTbPHybGp6xJwNyyIHJLbm8a5M6f12acndZ7g6SKB0aXTJ7X22UkCsU+0df6U1s6c1IWP39Wl0x9q6+KnlH2itdMfled16rYunNLm+U+1foZy+m2c+6Q8X/7sQ507+Y7OnnyrpBc+fZc2J7Vx9qQunn5f5z5+R599+KZOvfe6PgVnP3pbZz98m+c39NFbL+vDN1/SB6+9qPdefU7vvPSM3gJvvviU3njhSb3x/BN6/bkn9Nqzj+uVZx7Vy089Ah7Wy08bPD/9qN55+Vm988pztHv8Ctz2pScf1gtPPqhnH7tPTz96r55++B49/QgpeIrnZwzyz1D+DOmz4LlH79fzjz6o5x59QE89eDeB3B0z3PdLPQYevec2PXLXrXrozlsJ/G7S/Xf8AtykB355kx785S16mPLH7rtDd930E/31n/+BfvhXf6Zbb/webX6hh+66hSDvR7rlJ3+rO2/6ke6+5ae651ZAei+p6x+5+3bdf/tNpe7um3+iu8B9t/1Mj95zu5566G6ZxyceuFMP3nlzwUOkj97rurtK/eP3/1LPP/GATiLTMx+9o5Nvv6xT77+BTJ/Wh2+8pLOUXf7sI22jy8H6OQ03zmtv/azOf/yeNinbvXyWutMarJ+XdX36g7d04ZP3tHPxM22e+xSdva6Tb72iD996SZ+8+7rOffQu+n1Xn77/ehln7ezHRffnPnlXH7/7Gnp/G/v6WGc+fovnl3X247expw+0duoj2bbWOBRc+PSDwtfpD96EzpuMQYqdfPzuqzqDrZx67w2devcNnXn/bX32gfEW6VuyDZ1lPmdPvgf/H0D3I12C7iVs+wI4/8lHlH8Ejx/p7EcfMvYnOvfJaV369Iw2z17Evi9p/fQ5nfnwY+h9pM/eP1lw5v2PGetjnf7gZMGp9z5krh/o03cB+VPvf0j5R8ztpD6jzafvfYAdv62P3nwHeb9f2p7+4COdOfmJzjPeRca7dPqsLp76rLQ33e2La8h4c4aNTY15PYeHUuB8YrQnjXbUciAb+0C2cQk9XdJggz68OdhdW+Ngtc5B6KLWL1zQxoVzWjt3VpfOfqbxcFejvS1dPHdalzhE+aDl9NL506Xs/NlTOs8B7ALphXOndJHyC2c/1bnPPtFZZHbq4w908sN39RH48L239P67V+Gdt/The8zxg/f18Yfgo/dp+z759/Qx+Y+xhY8/cv49nXQKjY9o/wE03qXva6+8pJdefF4vvvCcnn/+mYLnnn1Kzz7zlJ5++smCF6h/7vnnCLLv0xNPPKZTpz/VHm/cxoMRfiyU8Wkp2FzYRKqqJkAl+KFMV31CwZO3BpLydd7wg+vw4fjZDrT4VDt3+3NDbKCuNQm3NNyrLeXUEMR4w58SLHwZpjPDwVhSFF7Nr5GV2BhzTsqJPGnKpOTFJyKo93MiNUIRhpScpiR/IoJn14MAlFsmkUIH0MEHVlrm6Ln9ChyMUWeeHTxM2NPGbIIjMGVva11PWQvcd0JZqSeg8Z7nP3D1H6AO2HBdf9DO+b8L/1NtCi/I1nroiqwn3HxP2LjHBebBGLHXDlgrHrv8Hjob/i7wxu+yETw6QCt8QO9AV/tqlEJS8ANYZhX75sLCovy2Y449u8cbkYa92nt3ypmmM9mbf/N4kFpuEJI/pg05skH7KDrO9C2BKXtyf25OvrFcWVnR8vISN5ULxApzqqmrqqzSlrSiTyY1knULIkL+hMKJnDjnMcWhJ4InvuITEcopqaoqNY41mE8f9Mj3mJPLc8oq43isnBQpKUXIH8/JNmNYB4bnPOUQY9l/GZaxy/wWxH3d3mVjgjrrwYffETZVwIHPdVcAzZYAy/rp9vXk1HQmxD2maVswXxleZxz66X8MGP1+dURcmZfKx3VGeZBzRZdFkKGUMrAsEiKejeY29hWFZ9bE1Pzur4lSxrPl07GWZm3xE87oix8PYVBLhRt0cj/TmHiuyMLr6wCW10G+pMhuBCzPjrVh+/RbhEihG274ir7+9a8r5Vx0D/MHYlOEo0qGLLMl5Zmf5TubIRzBmPOuSvzoeDZfY9bRiEB4yNthr63d/Tcqfh5yOJthIK85/9qx4fyIfvYRzpff9d7e1hbwP0jgv01IGadtp5VzzQKo5AVIobhCKULxrcd4PNDW5rous8FdvnBWFy59rLPnP9RnZ94r/kIJrAAAEABJREFUOHP2fZ0//S4b+3v6+EM24ffe0ztvv6XX33hNr7/+ql555UU9ywbzwnNP6zXyL7O5vPjCs3rztVe4+XtZTz/+qG76xU/153/2R+UG5xI3kp8SKBgn34fWG6/rVW4HX3zuST3+yP16iY3rww/e06mPP9LG+gVtcdN5mY32/CkHF5QTLJ0iEDr3yTu6cPoDePtQZwiETn30loyzn76nC7Q988n7OvXhO/D9vi47YCLw2rp8hg3+Ajer69ygEpR8+qE+o90FAqQ1gu5NArMdgrLdzQva27pYsLt5UWsXT+kzAii3PUN67tRJgoLPuMldB2va44Z2wO3qiEBib2ut3LCOudUVN6rT/dtc35zO2l0msDhf+rQEIaO9be1uXS50pqMtRburpGGBuj11422p3eOmfKDUUe7X7UDcoAeHF40onw5Vcyu9UCct92qtctA5tNBokZvu1blGvin3rfrqYk/HDi3r8NKc5njlvcDr/ZX5RocW53QdN/e/9fUb9LXrjunoykK5uV9okq5ZXdQNx49Sf5i+S7r+2OFyy3+M2/5jq8s6cWSltDHNVeiuLvbl1G8CvvnV6/T3vnGdfvMb1+o3vnpCN5w4BJ0V/b2vHtdv/8YNpexr1x1hzKP66vVH9Y0bjuk3vn5t6fPNr53Q175ylOcT+ntfv143XH+McVd1ZHlOntuRlXndcO01+sZXTujw8jxlvcLLV44f1vEjy2BJx44u6foTR8BhnbhmRUcOzevaE6u67vghXXd0VdeCo6tLWl2cK/Bbi+PHlnXt8VUdp++xo8s6vDqvlYU+h8rMRtJoZWleq8sLOsq8D9N3oVdpBZ4a5NmrkvzrGavws0y7w4eXdYg2R8BR5HUU2Tt1/VyTtTjX09LCvOY4qPbqWj3Shfk5ra4sQ3OpvOnpsUnN+7BL+TybS7+uKe/r0DK0l5bVZ203OWt5fh45LBccO3JYX//KV3Td8RM6zEbotssLC1rhldXRw4coo+/yio4eOqRjPH/l+HF99brrdcOJ63T9sRM6srKq1cUl0kM6fvQafeXEtbru2PGCY4ePaHVhAfvJqnDGCQSOtcLxLcD/yuK8VpcX4W9Rh83j8hLz7Mu/wjKHffaZd6+uijzrHKpDJT/fr0tKk9nbJuqSD+LYdQ/ZzmHX/TrL8nBq9Gg832+0MN+oQfY9aLvd/FzD68meFtDbwsI8AceCVopMl+ULA/8a2Ap8LS0tanlpQYu0WZjvawE7WF6hLfpymwXm0p/rqT/X19zcnJq6lphvH17EG6LFxTnVjDkmULp48RJ+8BndwduGW2++SR999EHxuTUBQkW/GmT0pJC8GcofNgBvAkJ2EaEII4nMFSQHDVWtDFKqKE/qaKdwu6S2C6QUkpLC/p42GVQZXhXKlBVQllNWijRDCqV95ByKUPlEhGBLxAmgK/mOMbrZXgqr1NOSIk0pnLBZF7BB84UXFXTQYSAxiMxLVTXIo1GPoK+HHRfw+rdpahm9Xq0euuxhQz3X93vqfQl9+npDrpGl5ZJzVoV8c2JOICIpIisz96ZuoNuo35/prg9N93N53TSKCGaRSLOC/xLPEeR+DVz36xBQKGJBDl2LrBCaA+IRG/OYYMybu4MP67h1G9q32M/YgQ3plPaWIT33dUoDxpeRQinD3z5Shk/yKZN6riD5OWXEDLoQPZT4L8iLpyBf5Vzs1jI2auSbWX+Vgewi6AEthdB1p4hQhm4nyfyP0a95johSp5CC9rHfLzk1lORxoabgP1opIiQF/2XqkkSblDL0syrSGtt02mDb1qORU5LcD/AtefMCd9hjWzDF0KY+KLH/TVh7/rU+pyWIYj/cG+xqz0HUYI/tcU9DUsNviUrAxKFmRJA3Gk20y8HK/+Tmzu5AuxxudgnCBqAEXehxxBhDB2fAN6hjjw1DwZyDOST47WC0VajC5pZXVrW8uqJ5fMccPiVyaMqbcv+RqDH5Un5c6I/gY0878Ly9sy3/85v+PV3/y0/bHMwd1G1sbqpgY107u9vEbBtaX18rf1Bo32NcunSZ2/A1+Y8NNze2mA9z2t2Tf0V2c2uH5yF990gB8/Wct7a2tb29q52d3RI8euzNrU2tcQGyZvrG2vrs/zPArfuO/8Ul5OmAcxted7hU2YbH2R/rQccyZB67YI/b5wGyHiLHPd427NLP+eMniAW+9jX5FrnCBhL6Zymga+sedIE0STXzbyydUtchZ0Svsl5cCDreMrl1iz10EMnopa4q1U09A7QTZREhfzqSjrz1lqAfHimkFFKVQ7X3EdZGA2rWTnJb6mifFRDKpTAp5YTCq/JvqC4vL6rfa3T50kV9xuv0t15/XW+89rLeeP0lvckt4Xvcrn3w/pv64P239Ak3Nme5IT57+lRpv41QtzY3tHb5Eoa6q2uOHNJXrj8hBw9HCCCMBTbHRTa1pfmejlI2P1fT/pzGBJeT8a4G3Ebtbq9ph0DU6fbmJV0gaH6dG98nn3hYj/KqvUcwt9BLWp6rCGgaHVrqEzRUBImhftWKPVQri3UpW+iF5mnLkGy4UuNfk4ip6typSlOC0YmiHeEhRgSlEy3Az/GjBA0EQn36pRirnexpOtklHagjQFU3Uvbvi5JvCV7nepXmmVe/yZojraIT6laOViwZtdMR/UYKAoAhC3p3Z1Mdi6UhGFiYaxizKZv58uIcAUaPjXxODgT6/UoVfEqTkvYa5gdPJaVuYb7WPP37jN9n3F5Tqa6TGhRvmA9EJdiS85ntLGFYLY5lBB9TUtf16lx4mxDEd7zegDl4HqqdDEu/5aU5rSzNl7EaeF7HNi6ePyPPY8qhS+249Hf7Kc4l2BCqFKqS1GOAxYU+QcuCVpYXVGVmM8aRDbc1Gu5o4ptL5Gh99GA2ujGy3tOENlPswbK3vIW8Ww4L7XRQ6lvk3qG3FBP1iLyq1Em8Ep8wp/XLF+F9pFUCoowuIFZ04TbmyWXuu8MhZ9f/2gd9drY2NNzbUYP8LNMxZUbFPBI0Wt6sbG2u42C2sNHdsnADh5mrSt6Igrl2bDAUsVlXZcNPfqBlS/mY/k4rBNBnA+8TEFR1pZyTOuh3yCzRPlVJRgVdjAeH26rDOfBTHby4rKPtAbyhma4PwKK8huY8AfbcXF81NCICeXErxubi0/bly5eR+1DuPyXY9fi9XlPWf13XBBk9+K+VGMuOsfz9As7P/+Mc5yc4p+2tLV3kJvn8+fO6dOlScdI7ON9R0T3rCufTMM9e3ahKWB19Brs41O0tnP2mtpD1mLY1bSxrB6xLC3NaQl/L2MgqAe3y4oIW5/taIV0mqJ0noKqgm9AxysXkxhrjiG3HE2gl5u4xjbmmUb+pGTsBWWSK6BTC3aKLlo2rJZ0Q2Ph3S7dx/rtsBkPTg5YDH0ReZOKgqwc995062GH9jJnPhjclNqS6arDrVbDCethVlbNWV1d15Mjh8j9xOXbsGl1z9Cg3eQvFbt5+6y3tIYshm/WQzdkbx4hNJeCuQv4JfRWOYQBuJcpDs0+UvH/yfNBOSSIfkRQg5ayUMzMVMNek3RdBhSToRJJIZ3AbrIz52aZsH5ZRy3NnXkhn7Wb9gr4zhAQPIf5zWSI1Ck8hpaTYR8IWEnk6YH9dsW3Tbwk4D+A5R4RySiDoDkKKCP1d/4lPqXObA9DfYxkR1EaS82mfh5z8HMrIqod+vV7m+n3sf4ZeWaNzctpQ77XxP4aqqnSA7Dx0c2IMxk6k1q1pGQd0vkCXMRrWYcO4Pfjo4R9q8u5nepZhF9bRvtyw9xadTLHjK6nLwIR1PcVGp9wQTgny2kkr35oKObMM9uUoEyuwzA1KimlY3xGhiFAK5pDxUdhA6/6UUSE6lrazNTGV0wnj2j9MJhNNvFZ4Ljwwfkkps03N6H9uF8EYUiinLK+fxBgRwRAd+4pK6j4d8/WgHUUYELyFIj6Hi43gR+JHSgmaCb1k1fjFHvK133XaQ7bWe6/GT1SZNugPndVNo4bDWa8/p7m5efXnsAHyPcqsjxoadVMro+PIzCEkMU6E80mCHzlfyoLHkBQKyhThLLtwhyqQGbqbIqMJe+6YeGCEjzZKkD4eyvkxPmrM3jEpupyo3ZdBglbKGT5y4d225DnN249y4bG0tKyVlVV80aEC5122sLCoOebTZ25zXLQYtjnPua4baNUKeOeHWnQ+wX6m6M0HPeu0RQGGddCRt178XEDbFnTYifwJVOdUZPiKNAzoJxAJ/xQqtvLVr35V/uPZCXbr8TvayR/aKWikmP3HIrANi6crbULi8WAw+dMh25ySWuRVeGIu5muKvG2LLo8ImYcI0qA7bTxncnyZXenrvXNMCMF+Y11w2Jqgjyl8TkmTBRCMboIFCMCTMAJO3PADbpprjOzrX71Bv/GNb+ib3/yGTnCjdcP1X9Hf+42/p9/+zd+k7Jv6+te/xjMp7b5y/bX6ynXXyn2+dsP1cvA0P9fToZUlbuIWS5C4tNzT6uqcjl2zom9843r9n/+9f1ff4IZRGqnfC/UaEbRVGHSoyi3PoVVuha679qi+egO3YNceZoG0Sg6Iq05zBGtLCz0tgjkHliWoTCyefRCcMA36qKAuz0nIj/XYqmVz7nBALWnLJjvGoAe8Yu54bqDdNJVyDsYL+iBgAtuOoHhCAJkwhkOHVjHASk1Tq9/vCS1ozMKwwB1c7LJJO9+iXGOTgMwBzS6B29jKYTy32+N5268PCO62CTouXbrAIeMShkawj/W0KHbo0xwb/pjNd+oFSP8Wns1HzrM5ibnYA5lnzzFRXlWVejiDpumxkHoELYvc0M1pbq5f0qZXq4U/6z8lZgCNPU6Q65w+dzjt2gApLW3MxxxBznXo2bd6pu06t/F4Ns4WnvyccpafE3Kq4cGpJWgaHYYr4DLz3iHvDh4q9FOjsA4e7EwmGL/n07KgRwQ6xhiZ+bnDLTk/xqhDoZxgPkIOTjYJ+BzoDQhaxCft13WMyaMiknq9puiuYrwlArgeDrZFzlPGEuN7XgHvbjthQxhx2q1784p6XoNJ0s641dZgrG2CzSG6mMB/OWXDX64qKcxPVq5qslnljyt4ZeiT+S43ALu8XtpDlxOvP/hqFcp1MwNOvYezmyeQrMgrZU1oM5UUyLXC3io2gpQTz0nOi88ImkOQGT9ljxkKzx2E26ZAap1EmmvujYNZAstwBxtct32uXdb6+oYsq5oxMnQWkc/8woIUoYS85sgvLi3K/yTT4aOH5bqKebbwaDsa4XQMHpVzrRrbKw4bGVeMm+usglwpQz8iFJJySqqgn3me4rC2OJyPsPlQp37TyAeFJcb2318sIJ9e1XAAgn5VqYJOA79OQ8wLfRRHSuq5TNGr4WDYQUggg6bXsA7mWLtz2EMfzDF+TylV0GtUQb/DgXdKyoXXShHITVnD4VR7O0MNsYHJuFNd96EzrzVubM6dO0d6SV7vm8xhk5sjB+8T5LKOfAcE0gP0NOy8EvgAABAASURBVBqOy6tF3zbtENRHFM7hfvaNCFmmHfbYdV3RSctm1WGnXSlrKRPSAdS7bUudezu1LsbYnOfsvGEZOP0CWGdT2yEysr8aYc/GQT/3mY2J7Zj4FZhfKdBbQp4pkFPKSnkfKSnxnEFKCdlFgamY5tU8TOHB+mrLvDxXz+kAfu6QhefbMWfArP1TX/oEzwbJ518KOuRTQCkiVMuPFll53jNMCQrbAvMxRRZFdshigB85wB63bMaw+GP0zxoe08bwfEzzalhuDF/mHRHIwzKZyUJ8ynyZC9kyL374WyZe+IVv0zMd82TM+Jvx6ucZWuY0wxQZuo+h2eASYxfoi5/ZGAxHccnDi/t5Lp7TCDsdsAbX19dluz5/4bxmN54cpCnzLaYPpWNs2+vKsH+eOgBkDU/Rq2lNS35KYDIpv+oyQm6WoVNjyBhXZMxBddu3m1dhh5vObfbIkjoPyoH/QB/sD7bdKTqVQon52uYytmdEzGQeEYqgPoUydlrZd+A37Oucz/Y/Kct9/Ww0TY2fsa85AM/4o7ppWPf4n7pS5X7QyqQRSZFmek45K+VZ3uWJ8kKTMRv8oQ/s8/MLXKDN499mcNC7tLSkFW6zD60e0ipxxuFDh3WIt4beqxYWF8sBfbkEzStaXl4uffsEyj3iEO9lRgN/B+hzSJubs6+zn5rh4NmpffgCvnUR2qZXAA9LjLFM6ufV1VUd8OF/39/+f4W3nIsE6fP4Y/c3nHfQbh7qfdlZvnWDvKpaEUmS9ZD0m8SSN3z1q0o5zxBJEUF1lDSCVNrPq3wiKAMta6MUfOmHi1OeyXzIOj2wK9uyn3eJb+xz/asatqEB/tg2akxZ97b/2Vr4nHBivJQYtxTZg4kLWNKOBVPKQoVJDxxMomPjmRKobWyucfv8nja31jXXb7SMsFYQalNVmrC49rj+H8OkF0hLIOQ+7pvZeCoG7VhIvo3a5tXAFhv0LrexU246g9eg/tcXHPiuLM7p8MqirjmyiqGmgh63kz2C2CO8/j5x/CjGs6Lrrjuur91wnW7glvs3vvE1jblVHSCMAYvIp7htFtWITWnCmJPxFEcUCuZix54iK7EwpKTgP+frupGNGX/Dop6AKc+15jit9THGnGuJtlaIIfpmDKBp+prrLxA495VTpYp2rs9ssi2O2Q65ot3c3AKGvqSlxWVupY5xOFhQH7q93hw3VkflfwdyeXkV41/4AhoHHIxher1mjj7zMo8723vlNc1wMOKGISQ2cvyTRryO2tzc1dmz53ThwiXt4oDMg7ok82E67j+ZdJoSDLrPhNQyaZpGPQJsy0PWWdXIC3gRns1/D157ro/MmB23mWNu3va0QZBlPibIOpCL5z9G5pZH0LbHHPr0ratGKRL8h0Zs5iM7WjZrKSjPyqnC8YeGBCSYnCIqdeY793BOc6JV4blCnlVuFOjQMjb/U88BmRf5tyE78ZaJRkryhlNhow60IgK5XNAIp52COtqIT0TIbebQtxc+RdwaDpTo73KnGfpNU8tyqsgHMo+u5qBUazRpNGwb5f6qegsrUpcZt1MPmfaRWYUMxBidqGLMFiFN2EikUIbWBNnZdnew2202Bwf+5YaSIHzAmrIeveA9F/NS15XMQ8sin0DHsBPYZG15UxefGsfcw1lWbgvqplaDo66RRcpZCX7E+KbHNCVCagmee43mOPDW9EkpkH2NTc5piXVpzM/Pqcf6X+DGY3FpAae9oKWlRTCvecq89gesxSE3+SM2szFzuNoZWe4N8ughl7puZH4y/HjsCYfOMZjgb6Y2TnhMORfdNPSZn1/QkcNH4W9BC/OL8vMctmUZF3rYRq5y0VtOWZm+NWWu96Zz7bXXyvA/+u+NoM9GMoTHGll5I/CmME9ZRiftNDQmIB7iR3Z39rD1AbY5YeMXn6zGgXJvQf3eonJqlKKirsM/DniDd0FnzlzQ+tqWzpJeYi1OR1PeeiVu0Ce88djj0N/gy1bLm40LFy7iHxbV1I366GyeQ+0CttjjWS1rFT136CYpKSLgY1Bs2HZs/m0bX4R5HcL/GJ7GsxtfbK4lqOj2U+cNP8/skp/UWQ9GKFS+JQlnrwAuOM/SHp7ExzRI6DYri4iSd7n5LoB2GY/5tKyBKXMasGFt8gbDgdhnpz9Dbp/hu86WAM0XDHt7Q3l9t1NpysF1wjoZ7/uOEtRjI6ZjmHaLP+mgfzDelfFhq2V8vmpdT6ZDFoVn/8DfubxlDI9zkHdKU5lOS3uPM2XMMjbrzvI3/Gw4X8CadTomoC4p/sb5KXM+oDOhv1HKPAh8eBxYRXZ8KeNL6cG3U4vcOuC0dSVyto3b5oO1GhHiC9BQGH52CuR8yOuPXEkTjZ2XP+RFG9EvRXauzFt8rrSh1MOWsWG0wb856FpgXS4QdM2zdvzs9ZRyVmYd5cjy2ygfaA9wUFZ8TwS8BJRFIAKkYlvBQN2+rkq7nJRSiOZqMQjLzUGy5dHRNqRCxw0iYmaZ8Ngp+C8xF2RKrkPXrgzSxHOwX7j/DLTpOlc7owj6Ate18NLSx3mG4huFn5TM1z4iKadK9s3eN3JVl+ciz/BoMz5a7HQKDmi12JYUyvjmnJNSyiAkxubrpEB83MfyLymcwr5KJQ0j0ixPucqH2Rcy/CjPUkT8T0L7H4+BUEv7/SLkuC+foMQgEWmgm5ThHWTrPWcVGZAmnlOq5DTzfCCflGnDPpObSoqkIfHLb/32v6Gv3PA1fFZQlgvCcZWYm676BPVXPTob8NC1HboLpUiKiCtI6IknuX7IIc3w3yQMyz41wM+MiWsmjDshP8JvDuXfGhhwobQH3HbgfhyivdatM0N8grFSzkoZCAM6kH8EQx6AQhutX5uuLi2pV2ed/ey0LvA6Nym0iMNfYlNb4TWCf2dyZXmFTW5ePYyohnC/rrXAxrzECWWZDXeF09Ly4gLBZF+9umbCkq/Gyz/X5r+iHO2VSQQBdk6ivlOFPKsqBDk2rlrLS/NaWGjURwFNjeFyc9nAV6+pVUOzKKooD8NtxdQQLryG/AkFQq0q2laVFEEDKe2Xuc5GPkBgm5tbJVD07/rYEboNHRB2K8tkTDA4JlAY4jjHOM2IUMX4FuUUR+m2EcEQIQ9ixznBmY7o5zYRSVH+SzI/3vC9kfb7c5rrz2sO2S4uLBKkLOnw4SM6dvyY/I+uHzt2rATffivgE2IJIupGDcFGQFN8PNYeAY2DMI9npXvMnLIiQlM2pSEHoF2MxH9VfOHiRTawC7yivyzPe49DiftkhJ4w0ApZ2VmuciL2yfMQJ2L/U17mx69jrrvuOtlITecCr/s3uJ04h41sbm6KAWW5ZGjUdaM+Ad0cAUMDvz3yTd0UvTU8e74LzLmpe+i7knBedhzik9Gp2/do19iJI6eKRSbUG8y79SJSqOgpEgtiWgKOMbfU1pfh/ubVc3H5BDnoqk9bnJoU9Hdgazl03rxcHirzqJBJMCb+XNtbI124uK33T57TC6+8p7c/+FSTwLYIFM1jRMz6MHfTdt+qrplXx4bQKuWkufm+FpcXdejIYV1zzTUzoGP/zz6WWC/zrJ2KRWCeIqLMS6R1Ax2FIhJB5byOXnNUPpStoiOP3SGYTlJEqLPyJfV6NfxUlEkHco0wjZB13OcGo4FuBY+L3EYcPnyIYHlZKyvLOrS6WvQ0KfKcFNluEbxvoOMdblB3sZkdDtQ7HAiGBKgdckspQbeWA1rPoUVou8Uud8phxWtnwlrp4M+3VxEh24bHXuXmxQFvg75zyjLT3oR2GccB1YAAxfldvwUgbwcnPp6HZTa/MI9cFtT0GrqGrMst3k7sMv4I2/eYNXpZYV7us02db9nOnDmrM5+d1Vlukn0oPXvmPAfXdfoPOZwOtbW9W9Ld3ZE2Nnd0eW2D5xGBa8sBc6rhcMJ4GVnPq657yqkCtezcp8x1iG9ZIvA4cfw4b89og253efM0Zg4j5GZf0iGnjrddHTLskI34oKXyU4piA/YlLXbZFbvvirbd9gAonTJJyDQVJHmeNbrtIZOGNWT4+QAVdW4zQ5blU+Mrq7oqfXPOzCWZpKTQbACVz8G4M3axPKrlNvr84yJYKaVej9a/D49bBNS2nU1syXoyrR6+wfYTEYqIfSJOg+c0G7sM42dX+6HDrqdsioALndZytIzIlw4sXFYD/UM50hdg/aSclfEzVWK+TvEvloVlUNeNjAZ7tK+e44LEvqpgfgG7necgNIfee4D9rfiAXuljmillbCAzdlLJ+3kfzKCU5zJ+ln2lx62wjUxZSukKr0khIyOTMoeU5WDV+URZiqQU2gdtS9ksDfnToTaAXLyefCD32nPecg/ou5XoF+Gn2H8Miowk+7E+Ptx+dIm4wKmDaMPl8xy4nVbYTsoZXsxTUoZXy7JX1xwca9WWMWU5Ued2ni9rMrucvnXTqG4aNfgl//rB/OKiFpaW8JfLYLHsjQtLS1ogpnB9g81U0K6gUdWVEvQsOxj3csA2sAIMtGXNTJi//ciQvdt75Ii9fOQ1WJ5Hxb+VZ3zFhH2ipb1l1NLXxDqep5R7H5lhwsXKhLU50ZQD14S17thmWlKXTeW8/eeYscb7gVlpw3NLnxaa1sEM+jUfbFwxK99P/ODSkpa5tfAwBRPgdFrGNU//c9GybgpYNxNfbPjNMmgLWqZvdKQHmD23jG/ekfLMxnhukdfUckKufhM3k9UY3ialv/2Y/YB19/f//r/JLfcR3syN6G8qoWAtlvmFmHkUW4qSC5EAp6EIZ726S2sdfCgu2ZSxMdsDqXnsuDzqin+dKuVQ01RqejVrl5R8pp1/FVC0mRK3jbn4HVpn+GgH1t7nttn3ym32zpb8Tyob5dc8Wjq1KNPwic8CmBkESkEQTUo6ceSojh5a1ScnP9JZbhLGvllYW9OpTz7VZ6dO84pzh01yTyM2vKRQkhTRyr9jSmhLKhZiYiFVV4KqRTY9Y56gYo7Au8+EagLkRL9gwjNMFQTYpuX6hoXSo12vqQs9p+47z82YF7ThxdywEOuaBUn7qqpUWZjMI+eszHOEqUsWllGzEB3ArLLBrvCqwo7SZeIz3T9JBpxUtDOtFkMZ7gfTrnfeQl4jmDx16lN9+uknOn36NAHqBsYzFsNhJB0B+VQtsp6wgGxc3lCsGL8aGyC7PTZ8/2qHsUtwsre7i7J2CN622NT3OHBgiIwdEWqY4wKb8wJyXOEw4//r0W/+vd/SN7/5GyUIyszZi9e3lmfPnS2/zD8319fhI4d09MgRHT56VIcPHy5Bk4MpywmybEhjTbklbDEkv4re4cZ0/fKaLl28xCu9i/KvTHgTHJT5TzDIjE77HJTmOewskM6px8bj/v79Wc9jRNsJCwtTU05ZOaMTkFLSFPnuMs8tAjTLw3LcIsA5f+68PvroZBnP7Tp04Tlb/nNzc2WOq7z6mufw0cOZ9vfhemOBjW4B+ThAM2wXibFngXiHXibFcY6xcfO0Tj9PAAAQAElEQVQ2sfODF9O27kccfvbQyRhH60PWHnLYBYPdgdbWt3Xh0pbe//iMPjp1Xh988hn5T7RHn1w16KbHZlqDRj1vrvBmuvPw49SBo/XjhV2cFvZgO7TMRoxneXXouStOaSob0By667Ad8+u5eI5DFvkmsrp46ZIuX75UdFz60E/INpJEAkKV1xa7bYVd1HWlHoFVD76sd/GxXXqupln0sb1Z9P3ZZ59x4DpHALkp68Ywrw1rwcGr18sRDgTHOfT5wGeZmwfzOWZeE/RuTJmPdT3FYVsPHrvHxtzjhtn5iMC+x/iRAU4VX4LN+I9RWmhE4btShnevwQbe5xfnNb+4SCDTk0LymBNuL60r25znYFl6Xm6QU5b7R4Qm2PYYXXnd+RbU87HI3C6lpJSzIuWiRykTME/l4H1za1eXuXXe4C3QLrenA94QdW2oqhvZryRs2mlT99RjXg3rwPRmcw6tri7Db40fNO2q3E6XCwUc9Yibkt29bWS8xfx3JDwGP6QIcbbEI3aq0VfN3C03r9k5bN/2X8Dhy/owbF9NDU/MI+ekENSYoGWEoGQ7Miwbz32C7Vt2DjI+xxh9TEqg4DZu26JDKEFt9r1CD9oeIyIUEbPK/Z8RUeSZUhaVyKouPue4f1XwhhvwV98s/3ORb3zjG7r++us5vB3isLEo20SDj6vrhnVUl3621bqu958ryoBt4mCeiSHEh+DZfAYpw3tYJfSaIymXtvnz1OVfgmfQ4gvG2O6BPKbcXlsRAY2UsgrCaVKQhrKkxLAxA/mIpLiCrKBd2kfJQyeoT4xf5sbeVFXMD1TYUuVnp/uoeTZySkqeGPpgNBXgIJkut7sqEHUFlIsPKlLHnFps3/q0TTq17sfo30Gl19uQQ5/X0ADf4vUzZB06nQWDk+IzXb+Hb5zVjTXCh1pOE+Rludm25AHLuB3Zjn2FvY+xW9p08GbbMWtXwxMptk7fKZjAb+ETv9eCYN4ZWTg1hAzcvlORgJwaotxwm6sh+oumFTaUsZuETyz1GT0Vu8DH5BkqfGSNHoyG9k1VcQjIygnZg4hQRFKE0xl44BvMWkoh2oq0K2nNGL06c/jqaa5XUy7aArlNkJ+Bx/Ltys+DHyHxFZ/wmB6fASJCfIt8u64lBcipAy1+1rJz+mVM8am/DlfaoacOGgWFLtwQl2HYcHDwpQyJz8btGJtaFykkmErwaBnXyM5o9tdyxfMc+7flmpH1b/7Wb+nI0SPcTo+UmJPtPtCFBWRyKZBxSoVmUD8Dz/tlEnnhI91YV38ChkRNyDRMt0KnvaZ3xbdU1j9zgKxyDiB8S1IfH+vLrvmFPjHNPG8P551qYX6OA9xceV5k/1kg7lxwCpINtNs37Ja0SES6wkDLq84htzDDzW3lVjpE0PbeO+/IyClphRu0KQtpZ2tHIxZhhwL3iNYvnD+ni6D8vu/aJW1srBFYbvLKdI+NYigHC0M2PtaKp6KIrFTVquqGDaxhskZfdiYZgRsTv9LH+aQgPGehhfYFyGqazSGUqM85l/41ShNtxIfmTK3TgE1re3dHO3YEBC1esJifIKFAormuyIemNiD6pZRkkFVEoBRAmfmyQTQYSKKf2zT0XSCwPUKg6qB8HsFPcFJbBIl+dWkH1MHIrG1TNo3j3FItEPRBGvoSM1KSSBE2PEy5DRwQYG9ubGhjbV1r+0HtxvpGCa7tzCY4pxa5TxHmgNO0HZ/lZaNpmprNu4+xHmUjbjRiEV0g8Lq0dhmdbMrtU5Wp66luqiLvGqfRVLUsZ/EpRlhVcmB/lsDq1CccFD79lDcVZ3SBWzwHmDUyb6pKOZJ6GGtOifboGjmP4clB+YgD2NbGli5fvKy1S2va5aZvMuZ0yOSbXlNuG5Y5yPhWch459llwlqODtQraYrFMkWfHPC0j85eQVMVYgVxdHzxbvraBXGUCE3RNoD482BCYf0QopQobHHObOBY+g+eMfUjTIkvh+DtTkseICLXYyniwpxZb92Yxhoc92l5z/DoFMvbvPI94VTUkQFvf2OQWcwfaQ4KwcZHx9s6etjjN7loe8DAYD9iARozdMjazYIwIuAedpAnztE7F8xTH1gLPq4VZB6me3xyB1BzB+SI3NMYcMnPfMW1tZ3RlTi6RoEx+RtfB25DAbchaMC3bi23Tm6OfD+Dxih0RwC0RtPpVrg8lq4cOyW8prBcH9REh09jAJn3g2tne4XlcgrCOhdVRr/A6yqyrDqc51pAbmTHByRgZTpBlcT0okOkppayMfhyU9hm74TDSxxbmmavTHrZS141yrtBPMK+u6C1FUgQzBSkn2WbsA5xmngX9joFaEJIy/TN2XoGca9o3qvAZGbhfzTgjfI51ar3tYb8D9DumzBjgG0eszxEHz4nnQ36Ine3u7hU/E4zRMaFN5NLgJ377t/6eer2sbfxjx+1zXSeNxkOJhssrS+r1GzVNJq1JazEdqpLU0UCzj+eRU6IulHJWBCnPOSVRKrc0hNq9JsIlni/PIu2QtW1j9ugN8HMgSIKwzj32EfLHP2kFHyrl5Sfjik8EtVcg6mf68Lw7jwcKXUmzZiHryTKv4L+Hfuf3DwG2pbpulFJWyoA5RQT9kqcji8GAgAqoK2kO4XiUWO8JP5FyUhVZlemQhqQD6EufIgt4LHJBNubVKOVdx5zLzEn58khTVwu1zkCZuqQI5J8qBeOJvBGiXFkpZuXJdYKT/XrxiQjxJSdSzzMYSBJJRCjC4DGFUvIYiTJSSYn1k0kFDxFBeTBW2kco0ycnP7uOfjwHoEIp54Jc5GVby/RP9HVb6qIinxVKisjKyPIA5TlX2GijoseqVsX6yalSac/PiGAeM4SVti9Lr70iWzMt0VLlE+RSSsrwk+GtIjXNumpUVz3G6qluevBRKaUMqpKvqC/tDtYsvGR4y/DidhFQZs6JNEE/pVBJc1JFuwZ7s90ZPfxMjzEaUFeN6mxUpV3NmFXAH/LI8JextapulOoaNHI+m+cKuqCmnqZiWqpyUB/MI5FP0M0Uh7xfVxX0K57hL6AfERI8FpQ8NkFaRKhQwLfruggJRJAqlFNSZj4zehVjVWpyTVrLZYVn8w1SzvJzgtaXASn5E/BwgARtt6ugn1Nm+LQP8gk9UJ6iKmWhrBl4ps59amRUgG4a8uZHfCb40X/r3/q31Wcfm7KgauInm0lEQCNoMft2ZDtKOso7JS4VXE4hZQKtO3XBXr+riCQJHwSCvG0Np4asx8w5NC57nvdlgK92TDJkX/ee6DhrMNjl0mRbu4NtOT/GP/sQ2cJfy77qtAzHj1DIssnMv6pqpYoJFKDUpqnV4Ny8gflmw6hzVsvGPiQY2OZV3A43c0cOHZbXwi6bpoPrFQLsPq9jMm0TE+5B4/ixa3SMV9eu7zWN/BkyEd9qrhEU+o+udng1vEGQuM5t7uXL69xAXuYmzLefTi/L5ZsE8duMMwu6MsxXyhhJBSKSphM2Z4K1Gb0dbXFLdzV2CaSmCAG2NCGIkaK8AvbvUa7wCnuOTdr8mnfXISMnikBUX4IFOSKoGrCpetMcs4GadmsPKykjQxtE01Sa4xZxaWmx3MCs8vrdecjJap4iT/OyV5Q4RJSYSEqy7KycGjoNMjMt03FwaSyw6XjRuy4iNCaw8/y20YllecDTiA3/wABqjNfza3oN856X9bS0vKgeN4IVdS2j73ADbllvoN9dDho2QLevqqwqJ9V11hz6ve7aa/XNb35TX/nKDfItuDdB8wIJDYtcBvLYnt+UIKnFAOUPvCbPD0SEJsx/B52uFb1fJqjf4OZ9u2BAsOl+dmyr3Dof4k3BXH/OVJjviAWzo9mcd2i/Rd/NonPLYJtX5p7LgEPdCJvwraPt69LFi3K9iUw9NvM1v5afx/J8Dd+sDOk3Zi5lgaKtzEKBZZFVVdWqQVNXWuWGsVcnIULW6liL80351yZMp2Vht53YbDt5Abos5QSJUKTATrJyzqJA/tc7JrxCsz1MsFMHtL5V9RzMo/l1/xlvQ1neCwSVFTYif0Ly7cME224Z1OWZsVy2ixz89mPEuhsT8HW8urNtZvomdOG2FRPosV5tVwVeD9jGPLbWwwZ72I3beqiUs2zv/rWILWzFsl1n/fqAZ/l26lQ3jbLtBmTaK2BQgBSRQCaUclZELvKZEhCYb1int6hLktuyEB2MTbEh28sYvTmvkATvEVHsaILMTDcxHmKX6z2u9eTU/FoHZQwGaaEnRooIxm81ZC37VwwMy37CAb+jjWUeELOMImXoRkGkSjhN1chsgQPGEgcZr02vKWNxebG8hp7nYNPQpmlq1U0lv4GrsRuGRoZjDhojVfDcorfxaI/b+G1NOWAFDTARxvKs9Csf82XQjKDObZC6ZbUPl8/gOjGDfTDfjNyNlJIiokB8IkIub+pGPXjuNz0ZPXTp5wLK6qZhLjV8V6hgRkN8Yh8SOWg5hSv9uk+iPoJZclHw6+pnZdCZZa78jFQpApBKifJ9EMiqy6h0hvBmnmqlXKv0cXvQRVYXSZ0YW1KLvFp4MDq25/ZL8Lo8GIZuEuTpKqODyhcQXSl3e7eNFFeeTedquM3nuIoKt34dPHRODcZoS9qS69B1qykHsAm+wumUtTylvqUPDkiildNu/7mlfoJtTUv7KfOdFhot7VrmfnBZhJD4Jln/M1Sq6lq21aqqlfEVFXB6gPK8b0uV25BPOSvlXOiknJUiKaWMuFJBQk8BSjnCzEr8jM+ByDItDQetFfVOc6TSxv9Ak5FLm1TKMvnEok+0DdICqdQl0mC9d/YP3osKJuq4vOnIl5S6QHUZOobHzKZ1Vb/SFt9T6OAXLLsO+XWBHSWQsSnm25G2PI+hN6TdkMutCe3G2NiopKER44xcz/MAHsYtvDZzalOtCfNskVcBM5iqUhsV7+RzSTvybWRNsPVJmzRpA6RS30VdaHTQ6VIj7cPPol+kSl+GKHPd1QjaJmikqlHOjaqq9wW4/Gq4TQHtGvxDw5u4mrSq+sqFRl3oZNaikaDp/mN0sDcY67f/N39fNQeYDrl0IXXWWUKm5CnyVxE8gIhQQkYqj/xISaKsQCHHPhvrmxL5AhMj30HV+mrRg/h4Pxhz6WGMiN/GBMvGiMslY0JZi13M+kzx1RP2mRFxzYAYZ6DBEF9NwD0gdpvl97THZacBR4yw/20xoikL0BvXiEDNwYbhjX2XgI3VyIw7JhVaYNM9d/as3n7rbXnzyUx0TBDnQNbBsoOlXYJl0/Mm7YD7+LFj+vrXv6YjvBL2ZrPAze0C1+NzbNx9AqYegq1ZyLIQ4MWBjWmY1qVLl3XmzBmd+vSUPuVW9Ny58wRIO0x2qoisjEG7b93UqqBR4QC8WXkj3tzcKrfiAzZOC31AkGFhbBPQzYKvIYGahcYmhzCnGLoDNv9fivZoO0G4LQvA+gmUmAvtWhFZ/nj+LQuo9QKiL1mZn0TbiJDrJpR7bNMyHSvMG7kDwztwLgAAEABJREFUPvNjObtdTrnw77n0MMymbuR8Q75uGvXAHLLvIasyNny1yMpBrHne5VZsan4p6zAgjzuxM2ituk7W65A5uS7lpCpnNdCcLzroa55TYjttCVC3ZX3aGCNCAlMmNk8gd5RXMkc5KPl3P6+77jpdCxxolz/u4oDi4MIHlWUCDd9k+hDQY5O2TjzW6uqq/DvXtofVldX9IN8LsMJYh+VQdfrUKX3CDfgnn36iM9jZBre9A/TnuVhWB+kUe23hCzGofMj4eYoujApn3yM4zMzTtnmWm3T/m5zMqMg5p1T0MyKA7pBZ02A/9DEt9/cBcM/jMsYU2l2SEkH04kJPX7n+qI4fXdS/82//ff0f/3f/tq4/cUxHDh+WD2qLS8vorYcdVCo2SeCUkHeE7aGjPMu2ZLl6LI89RW8dY6SUZHlZJ07Ne4RY1BM3LX2dcVvblNfIHnofoFeXLy4u6SiHWQfdfQ51Ta+Rx7YurcOcUqERAVHG87iGZWrbME3LwzDNXQ6kexxyPIbr3NZjW5fmr8dBy3ZqPgXJlLMya8R2GynKGvW41ovtf4J92ccMOLj4WXRqkX1ZY/BU1oedoPwJwSItQhFJAdx2ui+rwiM3DKUNde5h+7XuDmTqQ8mQNsP919aek32L7cjz8Bwsa9utbXOJt23zvC2y3dTYQ0Z3Vd0og4RtZOC6BptOOcv6yjnJjLa2E9abg3KPN8GPfuX667H346qRSb/cPtf0CXQQyGbCAXGLtTYkoN7R1ua61tfXOChuCxHo4BMRJWt+nSuwoAr4YQF8ATSn2DxFhNJV0Jc+puV25r1DNy1rx+jQSXmmzHm38RBX+DJ9aHVCR6DQ4Xn2PXhySn3HdNgxO+D6zs8lww/yon9ByYvGB/2cJvm/nCqlmCEi0wiZy+kMHYvzAC35A3QEIEYr1noYQYByAKmF0gGm5A3bYgk8eT6ou5LCErGMruDXtjF9ydPtEh1Ahw6C8XUA1qHrZkjqPJ2YtRXtRbuO9AoCmp3UAlGn0p9OpM4XYI/CFlNdK+PXs1PsLuWslGfIPFeUp8wzfRMwXwXkU4QiDpDIGwfP+6lmKVMv3+CnQeIaRdBHLgl+hvxU0F2Vp8ZlmbLPIWXml6kzKtIvAL4qg3LX+215RiAHSCgplWcJS1GDzfRyXf6tfaeGy5qMX4YrtyUqVQE+JbD1Cn5q6mrmUEdWjY3lLkmMaZuYqJP/be0R62SGVgP6jrzf0nbKmJOUNUGWk5JmjaEzhuYIDKEz4nkSBMy5p0Eb2h1NtU2AuT2YkE60Q35nj7RgrG3SXer2aLdHFD7kEnFA5L43nNL283Y7e24Ldo0Rb+BH2t4d/gp2KNvZHWmGIW9NB1r3r7BtbOsiF5vnL66pgDfI5y+ty7h4cV0XyRcc5EkvXFjTuXMX5b8xOXf+os7710GJ1y7S9xLtL0HPNC9xiXrp8oYqDhDf+OZvaX5pRS2yaJGJ0w69Fmj/w7OMTkicMvIR4YyC/0S+5cn2e4Fx3377XQXyb9G/yyJC/kSQFhoddDq5rsqVHB9WdSb+qdXUoKllf1+Tr13P+qiqpIo2KQf9QjmnfQTPkkmLWXQcXlPZeDAEb6RjAklvMiM2njGbgDcsb4IjgmR4oXOohtiUyL4lOJwjqHMw+uknn8rMOXjyjaV/H3eem5k+m2yGIW8svnH07emIWzIz0GF4ZtJter2GCTXyH3c4EDh8+JBWeN3vjc1/mGWah48ckf/wbZlbcI/b0n+T27FtgvwWo/YG6fweG/+IwCgiCs2lpcXy6wM9gs8M7wZVmrJohGjFp2UDNMjiqDxTKVLIQUKPID9SpmWiMFNeIdyefKJqHODWPTXQ7rGx9jiZuazHc035mNf+g8FIPol1kI1I3o/UoeyWgsRiE3pukb/HH/HaeG9voD0CozEyH6EDB4CW8RjddPSBjOq60RxB7/LyKoHbEVlmhgOAPoFjgvcJQaZ1ObQu4WPMjZvBRJSYzwT9jRjDQYfHHjMWImVj32OBAQ5C22Bne1e7vJXY5ECyjax9I+nU+jRtByrmX3wqdO3xK5x1Jt+DF+uqwakbPjQtcptnWbk+065uGuaDPJHXXH9eS4vLBNeLmiOY8QHM/8rCMoGpZdrQpkHmi9A4dGgVezjC/A9x+79En7kikz7BY59xl5aWdGj1sK697lrSVXnMhrHmOTTMUR8pMW4tlzV1ox50c5VZKJXqppbtOaeErGbtethBqmv5BoL1qlx1OrTU0w3HVvXbX79OhxZq1dwTdKyNScFEQ2Q6Qu5TbG06aeW1Jj4zXvrF/KwD68X2YPn14M38lzaMR/MvfCcEaiPs27K33rxmvNYW9tdbh4KtSwe/ztteqrqC34qajhvRiTrso4J2kE5s+9iVB4kImaZ4LjpEPwkZOG9+er2myMvOpsHeG+TZd1pTTl1N3nRTznKaGdfzmmJY9iNT6FoeA+zc6QQbNX8JuTuFFbMh85VSJs2aslbG2OoQWx0B2/Rgb6g9MOaGo6wx8rusG6+Xlvatx9tfU3VTy/Ks4SXnShnePMgUn+F5NcwhMceI0CxNEosSMhaDEjIQdWN4HXCo2mFtbuNjdnYH5TDv9bnL2xzzVdYsB5o96qfofUBb30gfP3a0/CsePqTnyKrhoUpZVUr4oTFB9J5SCASH2b7msQE798JAwE0k9IK5IL9MvwxPGRqJ8gRvszSp1KVcUttSpo7udNTnUCgiylg5JZmHnGZ9vYFk6OY0ozFLkVmaISIrGNNI5BPyTKWO9uSDfKJvXTWsp756dQ808nNFWY3N1TXP+2ior5se662HXe0D39kYTZ8Nbo6+1FfAbZ0a+3UNm/IV1H3aGj1VtKlon7+Mqq9MuwNEbhTwlaCXKA/6XcF+mdumQmdOblNw0I7+FLKeak2Rx1ToE0w60oKsqSq2WtIgpU1L2qVaShVw+jlauR0gnQDTm3ALOSbYGrUigAtNCv2Qn4fTTg6qCsYt/maqAWuiBFz4/D2wy1rbYQ/a3htpC5u1/e5gn4YPyTvY7vbONra8rU3e6vp/5OGLi/X1DQ51YG1DawRDlx0UXbysi7zl8x+an79wQefPn5cv1HzJ5b8P+nT/AuTkyY/10Uef6GPS2a8EniqXYKe5BDtNrHD64091+uNPgNNP9Rn5zyj7jPQMqeH8Z+RPn/yE+k915pPTOvPxKX128lO57NRHH+uT9z/Ux+9/oJP+v7W++74+IJgyPnz7Pb331jt654239PZrb+mtV97Qm6+8PktffZ38a3r9pVf0xiuvkvfz63rj5df0+suv6tWXXtarL7ykV4znX9Qrz72gl0lfJH3h+Rf03AvP65nnn9PTL8zw1PPP6qnnntOTzz6nJ555Vo899YweefJp8JQefOJJPfjkk3rg8Sd1/+NP6L593PvI45TT5uln9cv7HtB9Dz2qB1z26BN6CDzy6JN65LGn9PBjT86w//zI40/rsSeeuYInnnpWTzz1nJ58+gDPk9/HM5Q984KeBE8986KeevbF/fwLeob8M8+/zFxe0fMvvqLnXnxVL7z0ml5CTq8gr9feeFevv/VewRtvvqc3yL/59vt6890P9M67H+m9907qvfc/x/sfnNTJj07p449P61P0dOpTUtvCqdP65NMz+uTUGZ0+c04ff/JZsc///b/7f9LCyiGNsN+WddLhUzrsvWN9GEFq/xKUBfYuhdi85E/QVuJZmv3sWBfsCx9+dFKvodugPhSlEjcntgI5bnJRosA+2ntoi/83OjYdSEC+o0kouX/X4W+nBd4nWt7udATLlNKOVZlDVZWVEu0LEnnQafaJCAqyihPGWTutSMWng6OqrsvNmAPsnBKbwFS+MXZw0jS13n77LWUcsRk1vHF0MOV0zOY/IogekY4JMFxvuL//Lzp+XTzg1mhIGwcBuwRxY4KG6bRl8x/L/QZslu7rScwTaB3idvOaa2Z/QNdjEze8aVZVTdAyLb8K4I1ua2ub/A40hginQxhX9MLMAnz+9XgOEre2NrWz41vvtszTvM4wJjAes5HvagvHYziwvBoDNlNTrJGd+TF827vMbZcPGQ4EzYHneP7CeV04f6HcxnpumT4Nm0vTNGp6OHoIudxOz//HosuXL2ljY11Oz50/V/45qUuXLpU/EkropEc/j9fzZlQ3xYh2kKVv2C9fXoPnbQ0ICCzPFiOq0enCwiLB+KKWCD6XlpcIUI/qmqPX6Kj/4JQDjP9A8dChQzoMlghiLWfzGUHghX598zYkYPfvlG5yuJkF29ywIR/LcIA8PN7Quge2CduJaZQUviNmemihN4WvOQJX69fjHoGHa7hldbqwuCjzbBu0zC3/A/oD5jVgLPMyJG/b2tndLjZbIVfz3SAfp+bBv0phWxsT9Pg5Ah5YDCMOLe4/IXiqkI9/T9j9zKvTOQ4xcwQ7dR3qpkNNBpua7m4oTYZsmxPetE6K/bVEYw7IbQcd+Sn0bEM+qJpH8+4b8hG3s+bBcpwSAKLyso6c7nk+yMz9rvAIn3CqiCgL2nNr6oaABJvBdiICHe/JdKesIafWg9eW15ToXIJ60oZ1k3OCTlWQclYEFVJJc0r4hFTy1uHIaxcenc7mMWJt7bIe9mQezX+Lr2jRYcdKi0hFXx6nrivWX1vQ0QZVY58eK7PGOu2hs23WnOGN3rqxPj1WRNBmyrwGrMtdeS4tBGbjSClnnGAgt0q5rhU8o0rGmjJGK/8RWsLpZZxgTkmL+I8l0MMuas+fupBYR17f6NQyxxdZJwPzxRssBxmbHCg3sfH19XXmvVN4ipjJKEE3p6SAlvNjXh/2WMNf/eoNyDbjx0aFn2Ag881wlCMT5DlmPCGTYE4Owj3uwQE1FG6KXXVAsuyEPZHhi5Tp0/0a0FIRUZDgKQqVv6M99Dp0Zh16bF9+/CrGRce21RGb1wDb9BoydvAxtjGvuW3LirVvOc2CsnWtrV3GZ10ub5zsry5xc2W/d463i/7j1tNsuqf8xpFA65OPP1YBb6U+Jn+AkwRaH5fnT9i4Hayd1EcfGp+QfqIPPzQ+1gcldf4qENi9R9t32fTffe8jvf3uSb1FUFDSdz4mWDhJ4PAR6YfgA7325vt67fX39Mpr7+qlV98myHhbL778pl7Yx/MvkX/xTT3/wj5efEPPPf+Gnr2C1/T0s6/qqWde0RNPv6THn3xJTzzxoh5//EU99vjzevjhZ/TQw0/roYdmeJDnB8k/AEr64FN64IEndH/B47r3gcd13/2P6577HtVd9zxc8Mu7H9Kd4OD57vseof4x3XvfF3FPKafu3od0z70P6u6CB0jv1133gnv2cfe9uvvu+3X3PQ+Udvfe95Duu+9Bxr1vhvuc3q/77zvAfbr//vv1wIMPwOsD5AGB4f3gvnupo92DDz7EXB8Fj+iRRx7VYwSMTzz6uJ4gqHyCQPGJx57Qk+Ap8k+RPvnoY7Sh3cOP6PGHHyX/iB6n7OJ/59kAABAASURBVPHHHtMTpE889ricfwxaLn8SOk8RsD5FwPr0k0/p6aee1rPguaef0YsEty8/9zyB8At6+cWX9MpLL5X0ZYLl1159Ta+//voX8MYbb+itN9/UO2++pffeflvvv/OO3ic4f/+d9/SB8d77ep/A/f2PPtT7Jz8CJ/XBSePj/Tz2RrD/IXZ8Env+CJw8/ZlOEkh+RPoh6cnPzumTsxd0ilvUM9z8nuOQcp5Dy4X1TRkXObhcMHi+uLapyxtbWt/a0QaXWRussS0OQ5tglg7L4cj5LW6Zt7lQ2OHgtMdhauDLB26uyRKwCnQa+bklf4ApeYJZLrbFZTcHNXE5HzMQ4E5FjGdEVmuI9ABfeu7Y+XxIjFxLqZIDYqdGx3NJaaOo9e/8H/49rR49xqFQysRqSql4pi//iIjiuyLiStVBLoKc4RqyY/Y5+x77G1yhvCd29mmd1Pk/8vbJKWUuCneIg7bANnvJDn58t1xmFH/HHj0LnulFH++T3kPt81w/dT0xaYev9tBfRmpLhN6qpbMbdXATEcpVVs65TKjjOZh0TggU529mx5MRp9QL2uNky3zo3+olDNZOFi9ffofFG7npOcBbWFgofwnZENDMaCc5jQgC1FE5GW/hhLe5/dwjcHZfT6QzXwjEG2ILr771m3JSsOMfO/Bh0xs6ECegG7PZw74StyRV3ahHUDbH7blvOlyGbCWZ22Dsqmz0DpgiKDOEQWGIAwKcKUKLMG8TNpEpNVJElj+ek3nxpuIxZ7xMmAdtCc6G8DKAhgPIYckPoDGxWKxdxm20wmHgxIlrdfzEiXKjGpEI+EcEFXsaMQ8rMFKoD/81c/EclriVX+LVSF33YCPUsQFO0Yd5KMCoLDfzk1KSA2X/geMNN3xVJxjHAX2fQLAh6LIOPQ9vhHvcoFnmNsi9vd0yvoMVMX/r3WnKWTX9DPM0v7DIbfA8QX9PQV1EyG1TRkbRQQOd7mxpc3tTu9Dc3dspQZD/WKvFGGc6HGtiA+XUN0W3Y/S5QwC8TT//sd7m9pY2ONj4d7l9a+LfMZ8w3yk2wZe+nbbYvNdwSP5nanzQWCe/sbkh9y8BGvbk/usbG3K6QbqNY+oEv5HUYjCGZZHhvecbKdKcsqb7tlDGxB6YoDJ1PYKkBW7A53llP9fUmu/VangdlJl35ZSgrWU+vn01TDsilAnepERwsVZe43dMomKdNQSAPgDV6DXgq6pqVVVDzjruyu0sTeWbXa/TCbwYQ988sVb2CGxGBDgT7IHpMCeBToqsxJgJehl4jPm5eW7955VTJTHCFIdqG9hCJrvYwaDY7Rj9TZBvqyk0J8zFDsv6ackbU6fcu3UBleTxaIsuBQOZOWXWYMpJKWelSBJjGZbFBLm20J0yj+F+sGoedhi/gLchtscyJ9bCBLseMr8BbYespyE8Om94nYx5EzCk3S43blsEvLMD9C5raaBtAvRNbMg2WHiG7yntd7iN2yIwdjBon9LBj9MJcxhhh57vgDFHw4kwObVtaALfIwLfKQUToAg1TaMaXTWsjQo91pZ36nhbsqDf/u1vckidlw9kPoB5DMtAbFZ21IFcLAf/AcymD8mXLnK4Ps+BGfvFF1pWjqBbeI4IZ/XQAw/qlptvLrj1llt06y23Aqe36DaejVtvvZUyg/Kbb9HNN90sl912622klNHu1v1+t5A/wM233Kyb3f4Kbpbrbr31FvrdCv1bdTs0br/9Nt1+2+365R2/1B133EF6h+64/Xa5/DbTpX9JaXvbrbfr9tvuALfrDve5nbb0u/OXd+rOO+/UPXffQ/B2r+69994StN1/P0GZ8cADJUh78MEHZXjeD97/MPMHDz6sRwi4HiWocmD1mAM0B1UEUk899ZSeJLB64gqeJph9hjJu6p58hpu8Z8FzevLp5/Ukt3ZPc2v37HMvEQy/DF7Vcy+8pheMl94giH5Lr772jl5/4z29+fYHevudjwreefek3nnvpN774BO9/+Gnev+DT/XRyVP6EHzE7dzHn5zhNu5suZX79JOz+vTUWZ06fV6fnbmoM2cv68KFdbChCxfBpQ35tfmFS+scNjbk1+CX17e0vrGDHexqY2uPjX/ArTHYHmhre6jNnSFBwahgm1f1Wzxvbg1L2w1e1R9gfRMa7r+9px0HW9xO7xQMtV2eh9rl1npvMNaAq+7huMNHt6ybKZhoz8EZ9u9/oWgXu99l3Tn184AIbESf6TQkbs9DmTQ4kLaKqNRn7w0l1k7LugH4Gf/R7oSgbsIt+oQ3dU6HRHMDYzApY09cz3Y7weHhHvA/nSbuW9CWdSjop1zrczRKqVY2cqOq6innnlJBrZQc4IGDFN8U+EPRto2sVvh6JY2Zi2/7d1nn26z9Lea8zaF4C2wTY+zuTTXYTbxlEgd7y2kiy2SHGGTH/gd5DPBVA+Q4mIQGE9oZzGcA/3vMbQB2mfsOvntnPNUu2CFmKGDcPSa917aCBN41F946+JP57ELTfSAeTfFJLc8H6MhPGWs67ZCZCIylqcuY20FQK2RkBPIL5p8KLKNaQV3kSskgn65CKUd+VNKONjUyx+8lg3amaZiG+1sHNXtpzYVN3czTp6dDR47r67/x2wTvndpI2ImB/Sj4T1egCCI+SSGJfETJsLWQdrrqEwqeKnyuaDNCjiPkqYTcOhpS2ZlSIEHqU5J8WbpDXLHFnjD7G6vtEsO63Be2Tkfo03uB/a79sy82jK7tBEmpZVDoR4TS1ajLBlCrrivlnJXZCFNOZkFTlDpFOyZUuZ666bRVgivfXHc4+ZyCvlmih38P+RS3C47ie3WtMRuf/1hphw1tb2+PiewScI40ZjMbT8f0UdlojnD76D9WPHbNMR07dlxHuRldPbRabkz9CrtP0NIjgHHakOaU4DWpYSMTgZnpTzBiE/QGZB6nTHwCryMMlCzcWUGBkbU6eFbyfGvluiFbqcEBLK8e0qHDR7S8ssq8erMxIOxN3HMY4lCmyIQi6iv14KHHTfD83ALB60IJMPs8W8FN08Op9FWjbPPVIs+IUF03yqmaAcP1swP/hkC39vzcPiQHTx3trbsJY5aAggWuSGWcFXj0YSGjl5yYS54hkU8J59FhPARa3qyvlk+L3syLU/PZ789rkeB4jkCrbmpl69qAD6HfFumZjw5TmiDTAQ7YvDjfIYgaXffm+lrkZnthaVHziwvkF5HhsnzbPbcwRwA3p7rHWwMscTAa4DiHGuKkRtzotugw10kNel6kf9OHB+YUKUmM7zFajNcY4uT2HFSRjnBgIxZQxjHO+dc3OLA1/Z56HEAWuEX32KbXn5+Ddk+eWw8+e8i5T5sKPYQSs0rYJI6NU/+U+bmspq6CrpGy+Q44R5441QGHgynjRoQqZASLErU8ysgOqOHffCM6ypIyevYbleX9A9HS0qL8u+S2lQYbauqeTMtB1pCNbsgcxziGFmNN9E2MI/RumhRpii0ZlklHuWVgnostw/eVNszHgaHlNGEtWGdTnPkQOxowjhQyfcRbaE6wszHtDP/qxBaHkQE21KKjaTeR1+2Uw0+Hg5rajvbzXZl/x3RblYMvz+avg88J43ke4uNxRKsIfAwPQ/Q4hccKnn2TPytXWae244zsvXZoKttgpGwqmrDezaPhcczLiLIh8/IatY0MCIpd13ZB+ylOc68c7Bxcj6nLrJder6e66Sngp0W4I+Ze7Iq0o1/bhsbwP6WyUzC2SoBgX7BNQL67fwAYEXSEOg1He+pjv7/1m9/U4lIfmY41IUB3zzH2qkIjFR8U5Cv0OoZvyyki5M+YOUzRQ8eDi0y3Q/4d8j7v/ykTr9f9P3u5dOGiLvNmyre9TtcuX9Yab6DW19a0xu254Tdaa+trPBvr5V8E2lwjpd0GWL+8rjXau48Pmr5RvhpbHDi2OaDs8IZvB1swdjnA+hBiDDnMDfDtY/yiMbvZHmuEXkeUOZ0QOEwtw320pO0UW2klyziQg+eK+Jjx7BskEaGIUMIPRGTxNIMbow86q3y6Tm3b7oM8z5gU1ZZcJq1olrHISm2X0YnQ4QzW7ZjGI9baCJ0PCRIHDooc4Bnkh0Q2xoh0jwjJv2e6TQC7xQF0E1lsIJcNbhC3OARukq4jq43NbRmXkfUat42XwSWwxq3jOjeOG8h0k019m8so71+70NrhMOj8DvlCC9qmt2F6wHmXbxMcb1G3xbibHLo83vp+ukG6QVtjq7TZJfje0QZjHbRZh8cNw8H2xrbW4XVtfQc72MJOZlhf3+ZmdFuXaLfGvDbwjVv4i22C8V1k4N/VdXC5tztmTY3Z2yfaMV+bu9pgjrZPYx07vOw3E9iY515uWxlvc2sAT4Bgf538ejkM+NmABrQ2DlDa7Gnd7ThQbFx5pozndT8z7jpY4xByuWBba8xvfZM2+7jM8yVwYW1L5wo2dZF5XqT9Gm02meMmB4hNbGAb+9zBpnaws13S3WIb2M6QNT2sxUtJDg5T4pmphqzfPfYDB8jb+O0t6OzsjLSNbLaQ1zY3xzsFA21bhuTXkOtFbOM8a9DwjfTFDfjBNi5xmLqEDi+jy8vI0nbj1DazRfnmPrbR7w7+xxcP9uW7jDtg/AFzsD8aM48RGGDbBeSH+CnDbYw99vIBPO7C0w434DvoegveDsYoKba6VXSGrcDjup8Ze7vY6Y42scMNsIW+tqGxSd0WOtlEHzv4hjVkvLa2raPXXKeaOKnL+/spcsUDiCUOWN1kIkLii+uduQOeIyjQ7NOx9ssTDchK1AX+oWrQCfRG6KFTyGXeozqopGCPD8n7dOI5R3Ax0cr/Cp197YS9YMrl8JR0CL87XOjt+fKPfc//2seIOLaA5yH+bjgclDe//hfKWnx7h1822KNrZRx6lAHDc8P5SC2MtXbocB8R4itYIp3lO0l1XdO247V2S/upFhbmlXPSSV5/7KLkOQdn0DatiQNoJrq77zC2MBQvtDU7+rLQ1lnIa9rg5nATB+56b1gjNpYxjnkKPwyuYNzCC5Ip6WxDLMGl+aFaEVHgvNExB8N8eJMas6kNEMweMD8ezxuSf+/r1KlT5XfBdjCU1kKib4Oilv1rGkePapmAcZ7AbYHAbYEAtE9QVhN4JvhBGAyHPODVB4oJi2xq8IwOua0flI3VG6gDuxr5ZfgvSEk5zQARnP1UpT86sB4q2vpXRMyHAzEH0X0HhgQCOSVoD+V5FMflTRWZem6es0IMj8b4VgR5dd3MAjf4cpsNbnKdjtGP5b3D4ce62aTcsk/QN8xnj2C16TXK0EkpKwLi/pJGhPxfptxz8zwN52eoVFe1MnP2HFNKJFHmOULHni8FHGB63NbPqU/QO8cBx/L23B0Y+9dOjqIH/169yywP/zrIysoKt4BL6GdZzruP5+pgyTeDDlwbAqeIKLQXF5fkg5rRNI3czjzaTjxuJoA1XFaxNjr04MUzxam2ONoWJ4v4FNQpZb4zRERZDyRq6izz4HzM/fe+AAAQAElEQVSN/kLh6cHfcuE1IwcvUuu3Q0Oev+mObPPYqPuZL8/FcjANQQM1qnxoYPk6b5t2UOa85RoRxYa8bjp4NU2vpwHOYITTCOh4/AZdeowDOqLcX8FPykk+eNRNI3+mzNvrx/Iy3OcAKWcF+kxGhCKC5dBpxDw8Tg/ZS7MySMtyHOD4xwRaTv12pKXCB7mK8SKgAa26wV7wIZ77HP5kkYOaadVNg500cv3VPCjjk1KlwM58SJjMlKSUam5qgnUyJqgKmtWqe3Oq6h631wMN2GRaVRo5eBrBNzdIY3RtvzXTS4sDliJC1mmNPj0uJYgK7XHQ2OItTH+u1t//3/62+nMVG+0ugdtIUy4OMgeslJgT/SOCPlJmDdk2W3yj63rMtUaOXiMpEtKwpkMhFQg9VimpzrWaqlJVVzIfB6jME2VOa1LTqSkzKuThtEFuPQ77c/NzHHDnwZyKfeHTnH4RbjOr95owLHvTuBouvxpz0LJ/XORAu7i0xMGadUm6BFz+xTHmy/j/k2X42S+3sT0UfnozW/icp55q5ljjGwuwvdktWV8VOu/1F9SfX+TQv8yBZ1ULvO1bWF7VPOn80rLm8fUHWCC/sLREm2WVvJ9BqS/tV0q/uf28fxd0efWIVriQWTlyWCtHDoFVsKLVI8taOboEFsCiVg4v6fixozruf58dOD1+/Lj8P+m65vg1pNfI6RdwgjJw9AqO6Zor+aNyuZ8N541roH3s2DHGOa7jXFaduOa4TlxzgvwJnTh2ra47fp2+cu11uuH6G2b4ylf1FXDD9V/j+Wu6/sTXdO3xG3T8mut1zdHrCYpmOHLseh05dp2OXHOdDkNn9fi1OnT8BPnjWj10SMeuPaET139FR3gDe5i6VXhYxncv+v9kunpYi4eP6dAJ1xs36DDjHD7xVdKv6/DxGQ4d+5pWGXv12PVaYZyVo9dqmfQAfjaWr3H5tbS5CrRdBSvUrQK38/Py4Wu1vHJcK6sntHrkOh1iTk6XD12rVcqOHDqhY+SPH75ex1ZO6Di47pqv6lrL+fiirjm2omuPHtFXDh3TDYeO6zpuXE9A/zhyPHHd9bruhht0PW+Dv3r9V/X168C1xg36+rU36KvHr9dXaHsD+Aqy+wrzuoGy69HHsdWjOrS4rJXFJS0tLmqeGKOZ72Orc/gTwH7ov6eYYU7F9ptGVVUVX1JVWTknpZQUyV5DfOxD9kEsg6fCjbRq8Yv25caEvc2py1ra4LjpN/sWKlF+7heEIkLiSzyrg09HWceYnRJFIJJwV7yBuaQL5y/q9OmzWlxcEcPi12hCe9Mg92u+oQgAvYigPlTmRD6CZ0OzT0SUurm5efowbuc9RuRpJ9yspz7LIptKcp4+JZVIAh/dyvHehuNODgXeJx0b+k34kFtq753eX4ucHBMyMctRfFryUwLqKTLc/zWPKQ7faKmWEoNVKImMOvJdSOaJkSkix3fChp9x/O5gJxZUVrmSb9o6JOY/SjADy9zELS8taRlBLtlIyK8sL+mw/8hwdUXz8wuyk885EEpIbHX8KAGJ+3sj84bsAG+TQNvpkLE9wSEnhiEBsSc/IHX7lrEdEBkHedMzIoIxZsbmMRs2GvN+sBHM728CTE+bvAbw/8nvrbff4TXfm7zue73gww9Pyv+M39CnPwKFEcHAhE3XRmg7bBGuhT4hiB5yM+PbPZ/2NjjRnTt3QWfOnNP2vsKGnHDM+zYnTQezO9x0bXLqGzK/qQMXbnBGDjJRlOe3ZWVTv8vpqWWeRU9eSDmz2PpyUHnixAkZ11xzjVZw+j02j4jE+kD93G5Nodmh0GxdEaiu7OvHB6od+PLcJsxnxPy2OaXawM6dO8+CuKB1XkU7GOuYo2UNRblfRCikMsaEeY8JDhyEmEfDuqC6fJ03ck7FCdgh9HEShp2C61oMttBBvp63ZWR47B0CfR+0BgRiEaHM3N1+Jr8dDbCDXU7HE+YAGYKnCbeFYxZMpx6yWF05pD438WNO62MODz70WE+eb0YmpjeAdjntkzpwFrOb0L5j3j1eXfV684rgpotXaqiBeQfrpyvzqSqCORvQATT7pJRpJwIs1lnRQaJ9o6buK+dGU8rG2JLl1TLOlNuyKte0qeWFOmUylo1hQk47Bp8Fyy1zHKmjn/UyQW6t67Ab8ZmQDu0UKLeTmCCbjhU9xgkMkNeI4NpjdOaZ9v46H/J/fpIi2Um1M16g5/Yey3Stmx1sx3rxr9dsoSPraZvUcpy2E/onVXVFmtVGENhO4aCTb7kZRgk7nsK/+c45yevT5VPmUXjx+OQL77bflCXoQAT51eo1cwolTZCb12JLmyE6442yhvzwrdoOt0LEyuoiK3IPHqTNnYHWuJ1LBNWTttMur7x3uK3Z5bZmiwP1DocPi8We0X/BTxMxBHY15qZ7pAn2rmA+BMyHDy3r3/z7/4a66Qg73MKHjZS4wa8IpJt9XzNFduLTdV3RV1NX0NnVgEuGAW88Rqz9AnRiWdBKHl+KInvXuZ0PHwMuLHw7PMAfGEPs1Rij0zFz9S3LkLxvV9zWbwm30ckOfsZradfz4xZpp2Bbvn3e4gZqC1+1CTa4FdsE6+sbMta4SVvndtXY5AZtk7YbtLPP8L+2dADfjvtvNNZpv+a/6L9wWbO6teI7XXfx4qX/L23/+WNrsqV3Ys+KeM02udPn8d7WqTqnzC13vetrmt1sNk0Pe4ZDaUYGMh8kQAaSAEECJAH6C/RFgAABmoFmJIoi1UNxKHazDbtn2vL2tXVd3TLH2/S57Wv0W7EzT9U1zaGgmffsZ4dbsWLFihURK+LNzJPytuG/Ay+ndRq/zXz8+IkecgPv8LXn6RNouSDwC49NwnRhwGWB36in9LNNpZt1bkF3WCO3wQ7r5DY3bI4d1rFdxnmX2+RdbuB2hlNt70+0uTvm5nWkJ9xMPuH2bIcx3x3NtMOt4i63ig6n3SHP8z29i30MuaGeccM9s0yV5WpCqVD0pLyrWPZVsNcV/UWVhH0cpP7SqjqDZXWBx5dWj2kRh3t1/Zj6rNFdHKcF9sTl1VVtHD+ugf9FJC4HltaWtbA00OLKslZxutdPHtcajrHHVzbWtLS+mrB6fAMH9JiWN9a1iAPvdIs48X3ssb+8qAH1l+C9RNkS++4iSHlrS1pYWVB3savOYl/lYk/lElgmTlg4Uh7lSxxAVgbqri6qJMygccTlBUV4ODoby1o8vq6F1WUdYx9yx/04b5vP4GAfX1vXORzNsydP6gR708byso5x4DixvqETONgbyHcKZ/skjv4afT9O3gnK1nHK11iznfY4b7A938MT9OU4WKN/jnV8iVV0uLTQ1zJYQ4fH0c8Gfd+gzOlP0sbJlRUdwwfZAMdpZx2fZK2/oDXGwMMV6jqfVeovLy5odWUJXwUsD7S21NXGUkerC6WWB720vy5xiOrAo2Cc8lWcRfQ0Q5+TQakZqKCtB13NCGf9Qg1lLRC6NRBBQR86K0vqAtfdMnKvMJbLjOv6mZM6fv6MTp4Dp0/rNDh75qzOnD2jszjtZ8/MwzOex8HFy8+g5zOHcU87TrreHdhXGhcOVfPfRVrVOrpeR9fHsK1T0ByHxn9aYA39bjAmG8iyDs0G43aScT1BuY/rccqOnziuE9Q5Rb7/ZIHT+H/AcvrMaUkt+12la9eu6uKFCzITzjQrWlrQSDgF8QY6B0u2HBKZ/vGFHwTWfjOnB4Qm/n08DIE36wNF9ktfM0UdWP/Ux/fLnD3GWc8LTDFG9plMeZbL/cCyKJWzTgcL8qdtG9bwWi17L00q57BSsF5nh5dkMQYZsjmtI8QQE9MsyxQhthAUIOBDGGi7ZcOYpUqRTEcW2VjZ2HLqoBq1CO9xIqnxLMIzBL37kx/jOO7hMBRsBA23PhVhnXiambzNsixxqHvpJLa4OMBw15JTuMgi46fbleVlBntNPkjHMADHOpNqeWmZk85CqtvDCS5xyDxcYFLMMaCsn5RkZt7X1B9v0xXn8LY7nW66qQwhyiyoLDuc2I/pwoWLunDxoj7x+hu69fKrunL1us5wWt9AhpXlVfiWilmurCiU5YUC/c3yXAX1exwQ+kywARNtCTmXlpGVyXvaDR+j95ubHjL3oPP2irLQAuVLyytaXmVBou8D0KcvfpuzRP0lJv6UjXufjXBG6JvyFOdowqbrPw7ismN/yVgb3/FJWIgqkM9PbZ1uV3lxJGuUFJLM7ngcsCmP3GlATy3WPMGRDtHtoUh0ZdFV6f3i9NfjtHz/wQP5zyX6plfhHHjfI7aQoQ8PJezD+bsdkB+QI6CflnxZkAgrnEev67LOcO4mHDwqQvmDDG0rmZlydDo3cmQ/5EWRF7q5STL6rPTUeDljHIqWvLJ0mXvYdpH+Gon/RvouG/8IJ8N15zZbI0NLW5G+uuxd+lcUHQXkrZDF4NO2SguC2Vxuz8OAaZMCWnW6I6fcHW+j3y7H9MgxZkK2srQ+OF+3uRhxkLn5rEHwOAeniva8LaaVBI88L1RimzkTvNvzvrhcyGCSMQ8D+gwxMjcr+RhOOFi6Pbi+ZtiHH7g6jLmXbfL25+mzZziKYxzLqUIeFVkUCubMjPHzg8g41Z9qij25wzZJP4IzhXcjbytjHGJGPWC0X+OI1ywyGWPiZXmRy+3Y23fec9ogY61oUJjT1ujCVSGeina9LT90ucNs9CuGqIyxaCnP4JcXhSzAg/xgHpqMMEc3nj9FZu+rFBSzQhBLMmWU9wcDFd5/6ENeKnd76C2kcMHnL68bR9M6vXZtqLPtjiGYMKd8TDLaztF9wdufvCzkuuwPFjXg8LlA2OsP1GX+9tmIFxb6WmLtun79qrqdjLHm8KCaeKFI3yt06fqKjJcfpN2Zrel/jQ6DmUIwTadjDXkV7wdr/1m+Ia//W/TVYhR8JGT0ueKHbXcqtxnTAw4w7hA73O7TuOE8+//Q6c71jDllEtoxeXyEQ+kHLsFL3i7ydLGBPnbfw9a6oI/O+szxAf1aWlzWEuvXsq9L6MzDJV+LwAqOif+i8gbO0gmcpRPcPjp8fT7JLafnHT92Qh46nf8lpnUcqrTh4kSur21og9DX9XU2aq/n/yOi1z196ozOcrPnDsIp4p53Ev6nTp3SSeDOwenTp3Qax+IM8I371GF4hk38DE7GGdZaLz+BY7Fx4izO5hmtHj+FM3qa0OHp06TPaHn9JDe6Z7XBDeI6t4cbp4g/xzltcLu4QZmHx06dP0yfTXXWoXf0Ftc0WD0Ojqm7sKpyYSWh019R0V9Vx/MI8+6KLMN2FjYUckK3oz7rVJErxCCWI0XiRadQht05LCOfMhGKudsyBwVCmSvvlsqw0axD6HVABEW/q4J1o+h1lIOsXyrvd1QMeioW+yqXFghJL5cqV9kDNxbUBSXorPfUOdZX99iC+tzE9k4sqndyoP6pgXqge2pBvdPkge4heqeXtXL2uFbOHEttLOOw97CrhbKjpmMXWQAAEABJREFUpbyr5aKTsJgXWmTtWe/3dYx5M4itetZoIUoLQZRFrdKf5SKbx+nLeq/USicHmZbLQBi03JljkLVaKoy8mLBUSAvkDQp4ES7mon2QSWvQrRZBG8zR4/A8jk6O4+Ae62ZaL7OUv15GOU1qh7aWSkt8V0ppNTetw2OZcJH6vYWu8kEfva2r5HBTL3UVTq7KzqxKZz9Ci26Ki+jl0nHF8+vqXj2l/vUz6l89o8G1s1q4elrluXWFE0vSsUXVqz2N+1GjotUYuSe0N4t4WtFkMSQ7ic/DqBijsixLe2We58qLXEVZJOQFYUKp4qiMcqcryC/LUh1Hp1RJ2vMK0l3WhQ5j1yHfQ8/3NhJihvnNkWe5iuf8vO1MXcbd56H/1Zc1Di9nmZNncf7jocwhRgUzlqCg9LDg89FPgxSfVC6ndYiYJPN6Rqj0xJCpz9reY01318eRCo6+WEBbNtZIu0dZHtphi2hWzthMc7kCJdRp8Cd8jfY9aspl1HjM/kk4Y4+sQMP+18I3rdHwCn6z5IuwV6rZhKdsUAfckmxtbWo4OsD5nani1sVvG8Vj3ipoYJIxOE3aFGpFBtPjUzaFtmUj6ZUaDBZ05+5tPXn6JA24WRDVcLiVQuSFf63K22UTc4fAN5q9vT3tsbHscTu8gwP0LN08bGuXzW4PuFO0w22J36C47BaCXG53Cg64bZlvLDM2qAr+DVILx6vlNmkqpxn5TY5vOvR1zO3wkJvMozoTnLHtrV3dv/9Qd+/c1wcf3OYGZQsZa5VsyL7B9NhoQojkVQk1Sp9ygzykbb+V8fiU/szYLGs66YNr0Ht6St4MnfmmPUWvvnjmBQaP0frP8/YwCtGfChqnq1BYiFElm9wxTo7LbGIdFpus5OQLza7rihuYERvnHjcwzza39WxzS0/BNrrbZyyH9NGdjkbSkTytTIGJkDNh/AAg5DOMMmaFttDthP5YCJr67S19SM6Gt8Ot3T7O92BpWQ08drlVf8TN0V309WxrWyPkGPPKfDprcEIb6tea4ijOcBhRE81k6nCQ6C8sqsMNcU4/Jjiee4yB3wLWia6lbsV4zRg3k1mUWVBAvrzoquwsJBS8ri08zU3x0tKKjvMqcX39uFa4Dep2oWG8SvrXZZK5XvO8hEdINjHz8QFue2ky0Mdk09hxD/l88fADjtNN0YUvPr6Q+LhOmUji8TxHh4WnSx13CivG1/MyNjunj+g1Y/zETK0Zryk3j96OMWEj+Wb0D14hBHk6Y04VLIR5kaPLsYbY6Az9NUxWQROQLzJuGXR5Ucjt51Of+bQ+/8UvKs1l3gqMGO9A+17HeS1yMFvkpmVpeUknT5/S0vIyh7dFsKAVbh+Oc6twnFeyjmMnjnGrBLC148Q3TnDrtbFKnUUtcXOyyG3XIrcwi8QH8O3iCPTYGL1seWVZK6vLHIiXtcbtyqlTJ3CKTusEtxfO6xwL6sWL53T5ygVduXJJ165d09UrV3Se/FO0f5KbtxU24SVk7cOzh813cPC8DwV24mPp4+J68kXe/1ymO2PHXH5wEofqJP1b4yZlkb6eOHlK/rr1hC/mHIzPXbyk0+cu6MSpMzrJwfji5Su69sINvXTrZb340k298tpreu211/UKh+dXXn5Fr5J++dWXdeOlG7py9bIuXbqoS/A5f+48/TqrM9z+rKI/78snP/U2o1hzI30gC43KMme4DPufaMoCLLWqWXx9jTMzyoKbxByUjZmnIxzog/3ddAFx5Ez7z5ZALsnSZ4357+N1FofxNP06ya3Qafrs6XPnkAkn8hR57nz6erHGxYPLuMhhvIOdnkJPF7goOHb8hE6ih7Nn6QsH/HPgLHXPgNPo8dSpUzrJmJyA/pjfQLk9UMfbPoFj67dXrvsNHGG/3HCssnEuLy1raXFJqzjgG9x2Oc0ar8Rdbv8RrVXGdx6uYierWhwsqs966mPub9aWkHPAQajP+C9yGbECH4/7nOwv9JPN9hcWtJDQV4pTv48ddnAa3S66zIsO9tLrlip7iwoL68oH6yoGGyoHa+o4FlfVOUTeW9Zg7YQ8jOVAWWcJLD5H7CwqdgfKuosqF1YTnfK+QrGgjDJHifO8BI/ljdPwXVN3cUO9wTHCY+otntDCyhn1QOweU7l4WqF7AhanlGdddZFzaWWgkj2zwWnqDnoq+iX8I/WJD7q0n8twArNeoaybK/YADma+0Elpw/ELlOfUq53HUl8FZYXXxWHMCLOFrlrqNTiPdTeo6pvaxUxhrSNbLWRrmdplU72ErS42qhZrzRYrQnyAxZmmi1PNlmeqV2s1643ajfY5tEa9jsmw++6gr1k9VVmUWu0tq5xI3WmjHofXpca0VDdaqKZgpEEz0qJGWs8q9auDlHcMh3WVObSW1VoNM63YTGux0no+0waYh1WKb+SV1rKZVuMEurFWw/SQrtJKmGg9ko4zDao92t/VwmxXKxpr3ctsolXiK+1IK+1QK82B1mrC6Z7WJnvaqIZa2t/S8sG2Fofb6u9tKt/eVL23Lf+PlibWaFhI61cvau36JdXrA03XFzQ5tqDxib5Gp/qanFnQ5NyihqcXEiZnBhqSPzpF/tklypY1vbAiXT+u7msXtPjWVfVev6TsxVOy82voutQQ3YxDrVlsVFsr/1lgqVUwKWZReZ4lZIRFXiRnOsujYh6Ie1muIgdlrk5ZqiQsyiyF/f7c/twGi7JQCEFFkavDWlGSzmKm1EZRzPMIPb8gnCNXnhcqC/gXkboZ9tzRxsa6bt16SadOn1RE0F6/VIiG2C3peIggkaX0tKnMo2bPMz2ZYGYyM/Gln318n+10u1pYGFAEDayIQGqAmM3biVkmWfrIWSUFigzNH6/mMPIcBJrD8FcbuQ9cHfoMddOo4bJDH3vCCMfIN/gZTpNv8q0aeUM5A+N07mjkeUG7JncGvLBlIMWgZjFomxuSuprJ9eR5zsud74AC8zw6Cz188FD3793XQn+gLBYMSl/93kCReJaXyvKOMiZeDmKWy0JUzArq0nkFxZATj8kJZx4iYVRrUTVlo/EMp6tSq0jngry8bpAVTHHSJkzguqE69AYfo82WuBzUb9sgz59C1/DqLiJLXnY1WFzWyvoxdbp9uSwt/CscvSlOovMMoeDme6AefeqymC9Av7C8oiU2kKK3oLzTBz361VHW6aro9tTpL0rI4K+Rd/aG2t490P5wLP+lhGfbe+mVc4VMeTmvV3R68OjKMnQRM4WsVJ8NpgufvOwTX9XK2okkp7e/uEwamQe8QuwtLtPeQIXLUfQV874ywpB1ZOjcUbeZavqfdxbkPAtoe2xuGydOa5mbo8Ehvy6O79Lqmgp0MW1bnT5/US/cfFmL0OS9RTmy7kA1Opmgw9p1HErRcSl21JBfG22p4NV6nmBJjl6KZ8WC8nKgTm+ZKgPlOMKd/pJ6iysqkM3g18AXP1TDcaUxr1n3R5X2eRXr4e7+lAPARDu7Mw1HtbZx+v0Pzj/yX9DiQJEcefTahkwVs4ULaWzFks3UTcskqUGjIWOxx+Fgn9feM2xnh1fQYw4P48lMbmc+/k4/Ya5McLDHoMK4PD3iEDbkdt8PczPKDftqacvjEw4YfoBzDJlvfkD0G8Yd5HRZ97ktH9G5MRPVf5llykSdwnfqzjcHrjFlftAYUV7BtDVTY0GNTBYz3Wd++eFzEQfSYtDiMg4KG1qWZ+i0o+Xk+A5kgXocdGMWiLfooFbJzU9WRvQfQAYKdF6qZIPP2awz5rAjslDmZa68yGQ+2Zn/Cq0mHCx84/RDhx8kamT3dURot+ZgUbOp1vVEVYVTyQ1tRX88n9YV4FP4ol7kypC7ZSwQSh7W3nf6O6XvMw7bMw4UM8Ka/scsk0JQa7QCjwnrz95oqBEH+SnxCXX8l6+2GPt9Drj7zDW/8R0Oh5rg2PrhfGdnR2MOHd5Oo3k/vGw6G2syGzLe+xqOAHWG8J5AW9GXKf1157iln5z0ZIS/9KUv6gwHgTH0jf9IC/waxm+CTcywI1dVFiOj1cp/ObOgvyW6dD1F+m3WsIYNNUM/LQt0Sx+9zCF/6KfIF2FkTEsO3kVZKstzpTDLZZQ5qesmgyZDRyU0XdYeNaaVpWWdOHFCU9a5suhqcWFJC8zZMitVZoWKWCaUpHt5V13WwF7RUb/sUd5RkXdY6/rq+DoGz07WUScU6lqhXshV0sZiXmrAGl620iI0PefL+tLx8ghNlikHRZGpxO7yPKqDHhYXuuphazljudjraIU1KMKvmxXqQN9h/+mUhcpDFEXO8Adl2H6G/jrw6lLWKzPkztln+iq7CxotXNWH8Zy+sd/Xt4YD/flOqW+PFvVn24W+O1nW98bL+iCc0t3ynL6529cPpxt6Z7yuu/kFfRhO6155Ro965/Soc1YP83N6r9rQHZ3UB/Ux3Sa8n53Vjyer+t7eAuGafjha0fcPlvSdnYG+udXXN7Z6+tbesv7iWVd/+KzUv9zr6U+Hi/rTvYH+Ym9RP5gd05+/+1g//uCeAnOwf2ZNByvsC8e29GjlqR4OHunJ0hNtLj/T1tqmnnl85ZnuL9zXnfKOHpN+sPBAdzp3dLu4rUeLj3W390Dv57f1bnhfd/v39QHxe/2Hej8jL/sA2vu6Xd6j/n3dK3b0sBzpSTnWB9UD3akf61HY1CNt6qGe6V79SB+O7pJ+qp3Ovp6GLSGN7sSn6GNbT+un2qs2tV9tadLu6Ft//Ns6sZSrF2t9+MF7esol2ho39tkw1+PvvKfqJ+9LP/iOmu/8meI7/0rVd76h9vvfV/zxj9X84Lvgm6q+/xeE31Dng3eUv/sdTb/1pxr/5R+r+hb53/qW7LvfT6j/8luqv/Et5d//kcJ3vicD5Y/f1cL7H6r37vvKf/AjRf8P5b73jvTO95X96MeKP/yRjHjucdB893ty2A9+qPijHyHbD+Xx/IfvauG92+p/cFeLDx5ricu8wZNNlVuPNdt5oH6/0Lt3PtTWeF8HkwP2FNM4C9qh3yNVGrczzaxSxbyehkYzHOFRM9UYjCgb1hMN26mGmurApton3G7G2m4m2guVxl1TtdJROL2s0m+xb5xVdmFde/2gZ2GcaKYsKlmMKmOmIsvk60iWReXMLZ8fGfKUzJNOUcjDgvwyL1T4mnEYdopSjhy6CH1k/rGsMq/gkx/OVcIiy1gDaAu6Ejh9Dr88j8oc1M2Al/XYNwry3n/vJxos9LWyPFBLXyO6aduJpEYhBsmIsRe1DvJY8uR7h3gCQpiZzIDvWaynLfktaQ8p8A+g3POonOf0jf4EmagiD2MIykJUgAYWyvMcPZGOUTHlB0GOfK1a1nFfd+doIKclPmbzNpJMTiwe2hNofb8iKWio4NshNTwDZCit2+1iLD152O12FGNI6ZIFy38gW9TyRd7MlPvgIZgL63QhBPlf9Jhym1Zx8vRNZ8oG1+l0mFhPde/+A/gVapsAXaUqOactjkyrqrlplzcAABAASURBVDpELVUspDVoWIg9rKFvlamxqEYxlc+8nLhlpSropjV8GmlGfAKvEZvYuGp0gDO07b9ZyitOj7tTNMQh2xtOcV4n2t0fp9/6rajnv2Va0dYcpoo2FAt5W0NuW3fg8QwH6+GTZ3rwmAWFCfbw8SbxZ3r4dFMPn7EIbm7r7sNHuvPwIeFj3YPu3qMnesRN8ZY7ajhW3k5vaUkLK6sKZVd1yDRB9h1uZ+8/fqYPueX98P4jeDzWvUdPwRN4PdF7d+7pJ7fvgnt63/8YOhP9LuV3wO2HT6B/otvk3abubXjcfvBIHxB+cO+B3r97P9X7CTzev+31Hff13u378vIP7z2i3cd68HRbe6OpNnH0Hz7bRu4dPXq6pSfeb/rg7aV+bu3o/tNnuuf/+xE3+f7b0Q83d3Wf9D10cufhU71/77F+gpzvsln4hvET2vL2fvLhfaW89+/oJx/e0+37T+jjJvJv6jb1bj94prvwuP9km3BLdx+B+5u6++Cp7jotfb0H7j6c6+c+/b+X4Hye6v6jx+AJsjzVQxb0B0+f6vHmph49e5bCZxwAt7nR3x0e0NeRdnGYdg/2tI/TNMZB3t7dlZdvEbqTNsZBc0f3AIfKHdoRDtkW9Z9tbc3pcMycdvcAfjhvXndzZ1vPtgC3/Jvb2/L0rr+Wh8cYZ284nmh/PNKQ9AgH7YA54/C2JjiSQ2/TQf6QtygHvE1xZ32E/ey7007aHWyfQ/63T7/7zjvpt8qrpmGOtGqZn26+3taMG9GiU6oEPvHHzpN2p+6s0kaNo+b1Kugcs7rSESY4vyPm8BBZR5ORXI4ddLV7sK899Ddlno+Rf4xOHH4rPoT3hHSFY1klnhULZa26db5T1eTXnk87Fe3PaGNG6M74DId5huM8JZwk+SpN6VPVtqrEnCScUG9G3hS5E53TpjxoyGcqqYbO+VTwmnk5Op+Ainhk3WqoW6HnGnqWPonNSWrlD6rTRzDFGNmkCpVlZ74u9vpaXl5OG9OXcKSvcss+o7+G5s1MkqniQOWsjXiwqMx5ZJk6rKk1svqi7Q66sZ7HGGi5UYgmly3PM0XPQ0ZR0prgLLErKMDD5cizXDmbQ14QgrJkfJGvwxj7ettlHffb3MFgoD1s9Y/+6I/03e98V/7LQL7B9FmT+2WuXpnhgBYgZ2PN1MkjYVSPsAs6mWkA3QIo6UOX9ntsXAu0NWDtWux05U5z97BsgBxLvS6OtqljUhe99oLUp28e9lTLMcDJWMmkZTAIM/XbsXrNPjhQZ7ZHfqMOzsdCkWmp38PZLtF3poxNO88zWTBFxtH7WtB/Q09lCFqg/YyyQNkwX9DtYaY/v7uvbz2Z6Rv3x/qT23v6szv7+s7TOuX9cC/q3YNC39uSvvl4ph/v5fr2k0rf3wn6wY7pYPm8nuQb+sm41AezBX1nq9E71HmUbWh67Jq+T/y729K7w46+C48f7Ga6Uy8l/h9OFvS9Zw28TPeage5rSd99VunH+0Efjgs9rvv6wQcP9Q6O3e5oXwfVSPf27+sbH/6FHtaPdNAZ6mnzVPvFnnYCawnxp80TbfLvwfSBtsKmtj1fz1K4m+9qD9q9fE/bcVvbYUcH3aHGvYmmg0rDzojyfe2XB9ovRjooJhqVlQ7yicadSrva106zpx3t6Vm1pc3ZtkZFpXFeaQQ8HOdTtR1pl5veaaxU4QxGVXr3O99Sc7Cjl69e0nR/V08fPtCTRw+0y95w7uR5XTx5Viyw6jIHN6zVEvNlmXVtaci47+yot7utpfGBFkd7Ck/ua3rvA7WP76t3sK1FnNYF8heG+xqwRi9yITFgDVyGxxJrTXdvTwU8OqzXPdalJda3BNpaAn3W98F4pEXiA8q6vHHvgQXqet4ifAbA00usOatq1WGtjs82tTSr1GetXmB9Cji7KxsDnb5whn3xqfZYB8eTIYfuiZoYNctN85vjRq01Mvop0Mj/1WrIa1RT1hJvVXsa1DjbHq+s1hQnfJrCRuMMlNKkH9UeG2jl5iX1Xjin/dWSQ89Y29VYYw7g/vtrOFUySdFMkVhGmFtQzpzIgqlgPckcWVAgzUc5c6QsC+XMpzzLVDCPMuIuc55H+QG2IF3k+ZyGeAZdRl8zePn883oZaefpbWfk57RhOMmdMleZR+pagvNt1ahpajWsvTN07eug1MpDh3g8jIln0Ihx9rSv02YmJUgekpLxz/m5XL6u+o+3+UWG5wlntwUwlz8xBHm68fZZW92PrdkffE9w/t5OghOzfyAV9E2CSHu2oyHue8eMfc/rtt4GBWFhYSFtEAUnGDNTaoDFvkEZLXAFNKRrOj/B+L08hqAYAsovcLT7KCpXzDLCQxQZrFt41fJ6Uxo9dfqM/O+B/m//N/97/cf/8T9M+Af/4B/rH/4/f0v/6B/9J/p//eN/qv/kt/6Z/tk/+x397u/+gX7v9/8I/KF+9/c8BP/yP9Pv/9Ef61/+53+qP/nzv9Sf/atv6U/Bn33j2/rmd3+gb33vR/pX33pHf/GX3yH8Lukf6Afvvqcfv38bx+0OuKsPcOw+uPswhe/fuY8jeW/uzD14gqO1qzs4lB/coxy8B+374N7DZ3qEg/nIHctnO0yiHfmfsXm8tavHW3sJ/qd2nuJsPuN2+dnOnp7t7oMDPSV8Qv4T8h5u7uB4buIwPtaHDx7hZN7Tjz64rQ84YNzGKbyLA3gPJ/2+O+U45I+p9xh+T3Fqt9zh3x9pdzzTPoeEPW5K93Cqdjko7IF9zydvn1unA16nHVSNDri9PZg1GqV4k/6e5RDDGZF3ULUaVtIYb8tvkqdt1IQp6OGMcNxIe5NKu6MZfBrarOFjmilTFfI5zOOFxG2U8q7avKMmK1XHQnUooCEeSrUZZUUPuu4cRRe6jmZWaKZc00NMWuLIMaqjDurAbUfQ3tSAaDtCW2oGzQyaqg0sRKYmRIlJ12J7LQvDR8hoN8pYBAKbqwgbJnnFpHXHbMJkmjSVpmBCfIqdV9hzA9xBc3qxcHidmjptNPrTIMeMOrUqnyfOz4Rep+hnksomPkfg5+GUCTauG+QMyC5NvIwJPPOJeFi/ZaHRc2TydO18g6jnMDUWAH2JuTL0G9CvRWiDI6pFB7NaKrgxjEUpka4V1FoQ7plEKMa0aedp51ezAFWNaYp8mIQ87flzeJtz1JLoBuWaw4z2EC61zRxHDtFei94aL3PAu6Vem+JBLbIIWIwys7QepIWLeCvTUT0Pa/KaxC9K9Ncy7CvL1dJOHaJqCz+F1qLaMJfDoJkDevK83SQDPL0dTzfI0bSmLC8UnK/LiQwiPyOd0V5OmKPnOQrMIFcG70D7Bp3T5tjTzs6url+/ri996UtqmlbdXkcWTDEGmdEv8oLFVLdl3Nu2VYxRizi3rSQ/bPi66PkZ/ErW3xw7LopcRZEpwKfBlhpss6Wu17EQKCtUQlt2SrnD3MG+uzi2HZDysQF3MN1p97TzWVoaaIYj4X/WKWe+9qDtYneDjuRY8LCHbN2ofimc41o9HKW+w2Zayhsts7Ev1BP1eMPQJSxnIxU4fxk3+ZEbp4jj6/C0TQ/UpV7fploIUy3GqZY00aDeA/u85t/TarOv4+QfDyOtVDtgUyv1Fs7LU/WGD3Q8GykbbWr47KlaDnMl+nCHoGCed73voEBPXQ4nBfoIMvWwmQF9c9pOJ1NWNBqjey0c0/Y0lxbWNQx91Z1VPTlotVOXur090Wada1wMtGfcwK+fVL2wqicT6d5eo9s7teqlkzroLGu6tKG9zpIeN5keK9Ns+bjs2Fnt5H1NBtwql0vabAtNuyvaDz3thY7ylROypXWF/rJi1lPWXVSX+LQJCozFzu6e/LA3Gg9lQYr08+TJU/Jf9nQbCSHgUIy0v3+gtJcyjmol/wXSAw7vDetKFjP5OGNW6dNC4A6F242ZqcBh6nK4ChZEUaLxSMPhVoxxyFr1FgqFwlinJhpWQ7Xk5RhD3itUR2PNa8gzGeuisc/0MvKtkev+MXvso++9q3/7b/+GlhcGqnjTNt070IQ3Qgc4utvbW1rlLebqsZPslwdqYk95saAiFhy4WnUYo0GMGmSZOkEqgimSZ/gdEfkzEBE8qFYMtbLYKsdxLctcWWZqWcf9zVfFwV5qlFGW54F5ktFOUIDe/ZhI6PkGjZhXqE0OC43MmkSXFZE8U41uKmw7g65bZJoSnyHc5//mr3LB80hRcOHipcI5n+Jsl9hdlmVSUAIiE7ZKIbLrYzBrxbAmGPQtfW2RyeF0nhZpUccd8Aq5R4X0NJtpZ6WQXTuh3ssXNcapfjLZ1x6XHO7UVeirBi3rhnz9AcaJPrB+0Ay6MwV0m+HslqwbWRblbYQQ6HNEp7lKbCXPo7wsLwrog8zr5Hkqj3FOGxmv7GOI0Hi/DJmjKfHpd0v1QJe52uXw7uNltAWJDhVDYD8NzR8z4+3gSHfv3VNDH/zyRSb/ACL6+GPIlsltPs0J+k8VNa5X+k4FhRjkMrek3YFOYO4kfZFnZgoO5DMzmQGZ5KHnOUimtOcBj3v9o4ug4AYQIIxx3pgzNDPoTP7EEGVhHk/pGBVCQPhc3kmvH8lzihzLzD+m9AytHt9Ykyszz3JNmYQfvHdHv/sv/lAP7j3V06e7unPnITfWT/To4aaePtnVs6d72ny2p93tkXZ3J9yEVZpWQbM6ajIzjSat9nnFP5q2qljUahys2kOcMoVSIXbVWkFZZELkxEuJRU2eT9gmlJQ5DeWhUMh6aglbK6EvKMtT/VkdNK1NsyaqqjPyHMRpr/H2oPf2Xa4DPNBJZUyBXA3tO1rkUdah/VJVm6X8UPRlsUM7Jfkd4t0ks8vYJn4ZbYZ5m7Qz9X4jx6QK8v5W3l8VakB72E5qK9XNE00reKd0lnTm8rlsM3jV1HM9ef2aPlT0zfXrOsyQzcvndDlLVybPtwxHOMk8b9d14fJ4vWkVdRTHrxc+fhqj4bhOIX6+PN9Db8v7MGbsPM/b8bTza+E/sy4Ld0+z0NVUXY2aQruTqJ2RaXdsGlV5kklpKQuSXN8OoY9DGGnL1ADFXHUb1UAf4G9ZKYuHYFx+Kk1+G3JoM8YmS+3UylSBaW3YX6BugZ3k0DAnoG+gnzWmvOyry2vzvNNXVvQUi65i7uhBWzCeEZutkw25LU0qiTMRPOHLpjoFM+Sc1UE14zGZSWNeVVSM15QDxRS7nx2imgXNgIeOBhpTqRl0nq5JN9iq08ymmudXQTVIPA7pvF7b5MzhjEUoJtSMpdcZj2rt70013J9pwnxLfClrQMuYtDgfDfyqypjT0nhYa8jpzDH2eTCWRsMGVDqAj/NwGvYd6E0z+AydnsPaaFylvs6cH7JXYOYgPYO/x5ONMBfmYa4Z7c/o4xQ+k1nUFBmn43YeTlv6LFXUryirpkEV+mpxclrq1NRJfTuYQS/0EsGcpkLHFeUtbbl+ZuiqYTxqxqViTPb3xtRptLW5xwYufflHLpOSAAAQAElEQVTLX2a+VdhLq5INI8aoGIIK1rqMeDBTCFFN28pvyqumhq6jEofXF3WHb4JZzNQ0QtdTMEFHrvcxec1zSK3MTN1uR93e/M1hyWbXKQvNkavIo/IM5JkyQgfi6MTxdf3tv/nr+tu//rf02mufUM4a3fJ62nYeqdi+r87OvYTe3gN1dx6os30vhf29h1rYf6js6fsqn7ynpe0PtL79vk7t39bJ8V1tTG5rdfqhNqr7OhmeEr+jk/GpriwMdUKPtV7f1wl7otNxU+e7u7q6PNGF/rbO9Te1ojvayB5oNdzXsh5oiRvXY9k+eUMdL8Y6WYz05L3v6Tvf/qYe3r+jva2nmnE7qXqGjlt1OoXKvBBqZhNE/+ghy3IJXXfQQ8nM9UNAwR6U48DWoeRNUKOA49sdrHD4Nfm828MOdvanOnb6nJY2jvH6HZtAP7G3qDp09eDJnsruqgZLx9mPxnJ7yqynvZ2J3v3hB2qwrW65yHyZqLGCw7Wpv3pMK2fO6SlvP/ctqlzdkHUH2iK9uHqcw3WuZzsH8ouPPZzpCZdUMQRVs6labMRv106fPqUf/uAHcudgNpthB7X893rG0IZgWl5ZVl3Xchsqsb0CXbiD4OlgQU3bpDJPu42FGCRz9bTKsLcQSLPKNW2t5GzGIMNmmiD2nlpFt6v+4kAdbE2UVej1AKfNb0LzGJUzzxbp74G/ffyTb+rvf/1v6Pq5i+rHUlktTXmLO9zZVTUcyR3OoTucCyvaOHtZd7eGEvroDpYUskx5FpSHVlk7U9bMhE+vRS4HulmhvDXNnUHKkSMwDxydPFeJHFFSJ89UZFHugOfBlJGHcjCVKYNZK5LOqBeB05XQZ05nlspc59GkssiTLO4UBuTxdmc46tO81d5C1OXPv6FmbUGPtrckJmw7nWrkb5v399j3xnKHD5by+u68txItirTJ/7Xo0CRZCMzPTAXz18xg1SR4eeN8gdNRiRFqNbNWIzU6wKnetUq79VS7WaPJ5Q3FWxzm+tIeh9u9ekw45jDkslTIA+oq8RbtmCWuChYU0aV43E4CujDyzEw5unG5AuWBtOc7fZ5l1InyMIM2JpggkesqR/9eN5VnGf2LCU6X+HtbDfpAB60FhWSDUcY/V1Ig9JTHHa6LIi908cJF2p237fmQKUH+UBsBnH+EXwvBlDEJ5pxayObl7mQ7vxjJh54ChRDQgym6rNSNlIUYFQMgDIQhRpkFSfDBDvn2mMyIgRCCzCFT27QKDV/0T8+hjx4n9AoBxhUT2hsuOYGNeMXcMOA1aKjvk9pxNGkb8g023oEJO6ijrhuUm2t5eVWPHz3TH/3Rn+lDXnGN2QRHbMajg3q+KbOB7+6PtcOpdjieHTodQRXORmO5EpgucJvHLVNtUS1oAlMGxVhWKiu7CaHoSExKi7myTldFr6+821fBZC1BXvYoLhWpE/MOYUcZYY5TVFBW4iAFyhr4K2QKEdrc0ZFlBeki1Ul0eXcukzLCDJkyzeWchywHaixjsYqa1pYwY6OeEa/ZtBscZUfrGz9oSLcJXj9XK3CY9njjDjrwurPKVLEStvBXKNSy0DXQelnlbVS0N5NmlTQlnKaw1WTW4uwyUUdTHbDYDz3EyRmCff9TUn4jvsfBhvHYIdzZHWqTG/Nn3Mw/5bb94ZNNPXrM7f1jDkPc3nue39Bvcmv/kPx7D57qAeN9n8PSB3cf8TbgoW7ff6oP7z/RHfIecnB6tD3kxv9A95/u6P6THW3tVTjSmYr+us5efkk3X/+0br3xKR3geG1xY7+7t6c9XsMNWah9kR5iY0fYOxhiO3v0Zah9ysd0doSHv4/NHnBjcsBm5Ngn3Oc134GDhX5Iekj5MMUnGnoaTFCU89g/GGl3f6gxnvAQHXl6jNc7rWod8CpqH3jbW2yOm8jof27NsU16Dx022O941miEPE63ySvJHRbiIbLv8xpyj1sml3GXuPNzGv8xEf/RIOfh/fb/+MGxhd430bWHu2zK+8i1yxuMbfL9l2ePsLWFLhmnrc1dHMBdbTMmWziCHn4cW5v7lO9pm3HdgZ/jgDk4Rt+TSY0D+TOY1vL8CQemCTTTaaMG+2pxgtva1ADW8Hk9aPfp/3A40ZgTVFPL9zmZRRzeFj6VJtAkoJ8hc/4I+26Drmvscp/6jgPGaOR6h3YKZrOadhp41xrhoDvG1JvAZwZfL3dUh7QeHjCWTx9vyelGvGYesvHvoT/X4e7OPk7TQcKzZ1s4SSP5eHvZY94c/eS997WL/b3x5ps4WItq2tZXOtaBoGlayINCMBDk66DUsrbO4eW+6BY4fib+mSH3WGZBIt6wljasnS2OkK+nHrbwb8kTjymo5EapzHP5xUXB5v8RinkZvI/ycsqzLEub9iI3hn0cI4tRgbaKttL42V1N3v+uqnd5Rf/et6Xb31O4846a2++ovfd95U9+ot7ObRWb7yk8/pHi0/d4/X1PC7MnGrSbWgzbWu0OtdIZapDtaREHeLVf6dhq1MaSKTa7itrjtpsFp9pK6aVuo7LdV17vKM42U1hUe+raBEesArXW+rlWuoGbzU3dfv893X7vPS5f7upgdwfbglfbKNKHGEyumyLLtLi4KNHfEbeTvrn3oulYmenEoKeaOb600FOvk6uejtXgtC6R72FZRBXQ1rzmv371sl64fkV14iG5k9oyfrfv3pH/Yuzy2pKyMrB/RMUi4JzvadZO1V3oiumtKa/dG5z4ew/vyn8Ba3V9RWvra/DpUFapkVG/i5Me1RusSKHQDuvDiDlfV1Ual4gtuA2MWXtu3HhRd27fke+3RV4kW/E9tmLN8bS/jRCPmanT6dBOSQvGfhTl4x5DlD8T1pgZ606e5bJgillMtEVZyJ2+ikk55bQ4AQihpZVldfs9lRzcAjrNoGuCpBjUmKkFvbLUmLe23/+DP9WvfPoL+szrb6nDHltkhXKL6LlS7XOQtZfVgTk0Set3nfV1/MJ1PeVC7ABpF9BP7OWq0GPNQcmYA1lrKuDRQd4iZvOxps3oCCE5dDlj7nPD/ZI8zxjbrrIsYg91mof+H5VN0WGDXk1KZUWeKzusn8WY+Hgdz4vU9TxEQgVB/ranKHPt46BuxUoXv/yW1l+7ri2baSJG0qRQtwrI6mMXkaeqazIlM/MvSR7q+UNKgfbN0KHPa5AKW76Je3+IyZM13xV2XjH3Z/CtCVlQhD8tg0cdTUOc/NFyR90b5zQ6MdD98Y7u729qnwPJAfC5MMHW/c2HrycN/Jy/YQPeVs2404xoWoE8M1OOjkrGNmMsQ4yKCUHeps81MzvMiwoxKAYQo1yPSb/UDzEKMh3VzT0Nf2/TC4x4sCjJ5h+IicnMgHhautrKdep2bBYUQJLflQPFxz913Sj1D9vxHzMOyNV4p+icmT0nNdqNMSrPcuVu1yBn3Fx2M0MPrRp01MKnJWxc7/Cu2GNmrkfWd1/DK2zK7a5yZwp5wqEOgrcEH30EI34ICluEqtkZp7OZdnEAvAFnCNG8cQbZG/J8PwEEGNUIQVW1lDmtN+x5c8WYjh8/pSePh/r2t3+k99+7n26j93dn6bS/75s4Dsu0ajRB2BHxMZ2ZzBpNMd6PY8aiMqOzUzAhPgVjMGLx2MOR2mWR2uX12A5OyzZw5+TJs009TdjSEzZLjz968lRzPCF8JncOHzx6rPsPH+neg4d6QOjpB8TvPrivO/fA3Xv64MO7eu+D2/rw7n3df/CEVxIP9MHte/rgzn19CFJ490Eqv+3hvQfUfQDPR+CJ7uFQJuBw3mdhevBok7a3fwZbpMGjLT0Ej3ACHj12mk3Sm8j2jLYB9e/6j6ncvp/avoc8j3FOHY+eUJd6Dz+Gx8QfP91GBwAnbAsnaptXcx5u7e7LQ3ecd/fGSmBc/JCzh+Phzs6Em9MpjnjDKtv4TmKZLBQKsVTMOiq52VlaOab1Y6d17OR5HT91QWcvvKArN17WjZff0CtvfkZvfOqL+tQXvqpf+mu/rr/xG39P/+6//9/Rf+9/+D/V/+h/9r/S//x/+b/T//h/8b/Wf/d/8D/R3/9v/ff1d/6d/5ouXr2q8xcu6OLFi7pwEX7nzurs2TPyv0DgOH16Hj979qwuXrqkS5cv6+q1q0p/55L0latXdAUelwgvsXFevHJZF69c0UXoElJ6nnfp8hVdvnIV+mu6cuWaLly4rPPnL+mSxy9d0YWLl+F9Xdeu30h0F0lfhte1ay/w+v+Grl6njPjVQ9x65VVdf/FF3Xjppm7cvKmrL7yQ0jdfflkvvPQS8ZdS+EKiuaXrbKSXvP1r13QN2hdefCn9xYmXqOu4efOWXvJ6lF27Nm/rRqK5JQ9foP6NGzf1cbzwwkukX5KHc9xM8Rs35nk3XrgJz1tKvOH/4ou3oL+po/CFG7dS+oUXbpH3il55+RN67dU39dprb+qVV98Ar+vlV15Pf0ry5suvEn9Nr7/5ll599RN6661P6s033tbLL7+qWzdfhvYT0MHjtdf16uvUJXwFupfBrVdeo8wB7a1XiH+Em6Rv3no5yfniizf1wqHs1xkH173j6tXrclxDLx76+F1xXV6+iv1cRPZbiecN9JX6jq6uv3ADR+qGPLx+/QXG8EXiLzHOVxnjF/Uy8vk4Xbh0UVeuXdHxkyc4DMwdO/mizYLnDpCZEZvD1zx3jHwdbNi4ZqyhIzZ4yOX5EUdhipMjyH3d9EU5Z6EviiIt+IJXDEHmMFMIlpzojHruTDtiiPIN0OHr688islkE6GWSo8gLFXmu5aWeLp1d0xKO7NJ4S4PhU/X3Hqi3f19L4ydanm2qN3yi7uiplupdDapd9XCAO82eSjvgumBPWRjidOAAd2t1ipkGfaV0O93WGH4xThVzms0bLSz31OtnanA4uapMP4ed4dBHbtkiN5KFNThjUh4bxJyqYvPawXneBU+fPNazJ0+0xyGGTUUBXfjtnwWpLAtQymKQFZmKbok+MnXzTH0coRvHF7WWTTXdeaYBDme/j/PRi7r14nUdW19B5q7KImpvlzXywV3BQjdeuKK11UUdP7Ghosy1ya34wXhPJ04dVxMajbgFHE6HOIcHmuG0FL1SIZMms7EKGIyG+1wYPdD5M2d08thx5YyBO3X+d31rk8Y4rYPlAX0V7e4mJ9ltxeh5CEExRJmZcsbpIvb2HgcK10UPB7fDjbHbkDtCGX2ccAgYsde5PXW46Op0O/InoJzWDa0VdlppNB4lm/M9egh9hUPgbXk9d7im2KHHi6LU4tKSSnSVFYVCFhPcD8iyXBaCGi4YKg7m7/zeH+utiy/oa5/+nELbqktdo69ZzFTDr/bDLA6I1604cJt1tHdQqbN0TP2NM9rijdIme3XsdThgIG2QrDEEboWa5X3I0IUjiHz6UuMTTOHpTtOEueR6y2izdAeQ0Lscgsnov0zp8XSO7A4LQe40xxDkT0bo8npbnjYquS2FIpf6hYbdVsffuKxT32FKrAAAEABJREFUn31BW8VQrf/gfxZU43CJPjPsapGpoM/0QDID6SNfFzxtyONliC/n7fpwuR2u8+TAQZ0+Rn0iTtsQ1m1DW7UYvKSTjILoNNHkqtrFud/smdrLx7X+6guaLHX0cLqvbexzxNyaYGsV647Dx148JuiR3eUgyaelK3PU+E/uJLZtrUA7MYtyO4GAD41DHYJJRhweAZrgY0T/M/QfQ4A7xVKqF8n38mBBqUD+mDzu7RsRhw4fczohnw/kYd7zgCZTnNDMUtS/Ig6yzwdfH/a4ZKM46SwNkfOB1uDpMri+Xe/ex5o5MAMV/qr7ry3+agI6d74J9JHqRE0iYkZIA2Srgc7nkfPzvoQaR3mGMfhC7/BGnEA8Zqaahhw5EzfGkBQaUFiO4jy/8sFCoBDivAP0wDeVKQOYGohBEYU2bCaBAcgx0l5vIS0U29tj/egH7+mb/+rb+u6339F3v/d9/emff0N//o2/1F9+59v6Funv/fBH+vG77+uHP35XP/zRj/UTbinef/9DHNk7OI33Em7fuavbd+7pDg7uPRzdu/cf4mA+1IMHj/T46TNtbe9oe2c3hSnObcAeTvY+t5gH3ChOmJxJqSjTjTfQ19wnZ9FRDkputLu9Pq+9lrS8uq614ye0fuKkNk6cSjhGePzUOZ09f1kXLl3DObuOk/YCjtcLOE03deOl13TzlU/oJs7HzZdfT+GLN1/BEbiJA/UyIP7iK7qBo3kdh+U6zsp1HBvH1es3deXqS7py5aYuXnoRx+0mG/0runrtZV29fivhMvRXwHXaufXaW3rNHdVPfk6fePuzeuOTX9Dbn/mSPvX5X9JncFw/+6Wv6fO/9Mv6wlf+mr4IvvTVX9EvffVX5eGXvuLhr+rLpL/8NcKv/3X90i87fk1f+eW/oa8e4msefv3X9Cu/+rcSfvXX/o5+7dd+Q3+d8Ff/OvFf/7f0N//Ov62/+Xf/nn6N8Ff/1m/q1/6tv69f/83/uv7Gb/57+pv/9r+vv/3v/Hv6jb//39Df/fv/Tf2t3/x39Su//nf0Zdp7+9NfxrF8WSdOn9fS6jHl3SXFTk/+VmF5dVkXLp7TmTMndfbcOV3Cob54/ryu8CrowtlzOnvylK5cvKTLly7pEjhD+sypUzqH030eB/s8dc4SP+O4cF4ncb6PM45rvN5dWT/GuJ7Uytoxra6f0IlT53UKnDx5VqdPntO5s+d1mjFeW93QKfLO41ifPXOR/Mu6cP6KLl64ogvg4qXLjJPHL+kCsriT7c6c05+/cEknT53R2fMXdRkn+zwO+PqxkzrFK+ZTp8/q+InT2iC9trHB4eO0ztGvU8h8ir6d9hC5T4JT/ifR0MGJ0yepC0ifPntann8G2jPIehJZvZ3TvG7ewF6PHT8J/1Py0NMbx06QPqljh/1fW9/Q6tq6VlbWtb5xMsmxtLKqpeU1sK5ef1n9/grhqvoLq2y4G1pYWNPC4hrlx7S0sqFFp11ZY45soEd4oVOfL97H/tKyuoMlLVLeX1yRv8lZXFrVYHlFvYVFlbwtysuOOrwt6jLXuv0+7SxqgTqDhSU5+r2ButB1sQefkyW0HdIF9GV/Qd2FAbwci/K/TlN2FtShzHnlZcEBr6vB4lJqY4DD4O04j25vgfxlLSLL4pKHy1pBH0trGypdtv4idtjR4uqKrr10nb4ucvs1UpfX6+aLNStrYI1leWMDkoJMZqydrCcT1sEGGl+wW26xDnBkxjgaUzatVqYKGt/ksjxPa+uEW9SRr0k4GVRTYK2FTKIBM1Nk4/C1t6Q/BXUy0kVRyDcyp/XyI3g6UMfDmGWpbsnaZqrVqFJ3qaB/PWVFpJ2Z6tmuOvlMvU6twqYqY6vYQJdFxUA8mCyImk1yfvx3Dmo6HeHZwYnrFIHbugPV+09l3JLlzZh6Uk5Z1uvS15mq8QGv7nG8QqYMb6DhsiTWrTJrFGKj8exAu7NnGtLp7VFFutIBlyKuJ0MXviFG5CAKveR9NdINclIl7SuBQjPabTZ1vrutX72+pP50pBmH/wrb2QsjPdja1DHmSMg6muLhZkVXftny7e99V8PJGJ2U8r+Q07BvTbnNvnP7rqpprQHrET6KZryVsSbHp8g5IATVVSRe4oQfV7Cc2+SZ9vdGkgW18I9tUCfL5ftif9DDriOO94HaZqIyL8TOnNBh3xksLPDGZqoRcuSkL7KW3b1/H1ZBol8hBsaPaIwKMaZ9d2trS+4w53ku33cr9nXXlZkpY+zNK0qKjFWLYaVfQuZtnTvmE97GtTgGPRz1PvMuKsLDOBCNtcveOeStmTu3BZcmg1Dq5CTT/d//hj5x7Lx+kzV7oSjZJwNjYTJ0n2WFJtxIu7PStlJB/6zNVOE8D4cz7Y1bzbSkjTMvaaxS29h7n7mXZaWErjAF9DdGpy06DdhGpoD+VEsN/oX7J+6rtDCPIdAzI79h7AvaN3m/e71uatf1kdN+RE9N0yhgKyHGRD9DxoZLuyCppcz3/tbj6LcddPWs3+jYZ6/owlevaLP4UFZuqp9PGLsBVEImqWBOZ7wpy5HFTPJfPGzUyh0t+SiR30Kd8siv8Kc87m25PN4HM1MLPB9S0YEUiLoJpFrGp0UBNTwrq1WjJP95ar+hnuSm3Y60d7yn/q2LCqd4+8/hbxvHcjwcqeLtm//o0Ijx9rF2x3rKmDN14SyaaBMMTboeSHgmdlXp6NDatHWKMyDUQQoOkS1zw8dY6M7ItSQvdMgYQ1AMgToGH6mV0a0Aa2L0VTy0Spoy6rWORBMpCQmtEcKDxCEdemo9NYeZtypaY23Cxrv9ntynM+pYYIxpNZFDZmYyxt7bkRkiN3Oe2JP32cwUqBO8LpX80NawRgdRj3SwoGBRERBTdFqLshBkpvSEnZ0dJv1e+tmsIYvWiBPshIXcjbVGSTUKcwEKJkyEgdd0BlmWp0kayPNyZxhCUMEib4awTGanCy4E+WlQ6JxUUy/IF1/IRF9YYGo929nSFrcQSKvI5hBAd3FBqxs4NxvHuVG6omvXXtI1HMgbL72sl156RTdvvapXuAl7+ZU3uelyvKVXX3tbn3j9k3r9jU+DT+mNNz5F+Gny5pjnf0afeOszev3tz+B4flqvvP62br32pm7C6xY3bK+9+XbKe/HWq7rx8qu6TlvXbtzSFW72Ll19URcuvaDz4Nzlazp/+brO4UCfwZE6deayTp6+iINyDmfkLDiTcOz4GRyVk1pZPaHlleNMxjUNlnA2jp3SKlg5flrLjhOntAJWT53WOk7QOk7RCZy2U/A/feW6LiLD1Vuv6zr9vfnGZ/TK21/Ua5/6kt749C/pzc98RZ/8/Nf16S//SsInv/B1vf25r+pN8MZnv6LXcVKd9uU3P6ebn/iMXvzEp3XjtU/phVc/qeuvvg1PQHj11hs6f/2Vj4DTfv76y6QPQfocOHv1ps5cfgm8qNOXwZUXU/wcjv8F6C/Aw3HpxVd1+aXXdAmc42BwFr2dvnhdx09f0NL6SXV43ZmVPbUhxxaCKjbWujUMnYknYMJq+ErfjWb+c3vYqC8MaSNggZixMMxnbKMMe1xyByjm6rpzht2WbCA9bqyKPKqDffZ43Z3nHQma2jLsrascGWLWkTliqYb8Cky5eZ81EdoudD2q9JQV8zDmXfI65BESD9RN/aBeY7mcd0O/qKCQl8qg8TrBQ2hlhSwUCrGjHJ7u/HlobFgeFp2FxNv50pDamKsNmZRTL6GERUcGb7EReVsNE7wGTYipDw0bm3AUVHb1HKSNtKEfoYcmFqqyI+RqMgD/WPYV0UsLTd5fVOwOaK+r2DnMLzrQlj+NnLQDfk2ED2Ht/FKcNHwD7UYOqAnIER2epq2Y4Pwd6Dml52GB09vpD+Rh3l2gy31lOEfuTHte6WXIWTL+HZzw3vKy+surh1gjBBwQ+isrWsCpH3B4WGJ9WeL2cOX4ca1w6DjC6onjOn7mrC5cuQquaIPyspNrcbCgoshUcYlgZgqAj0KYxzFTGfEYYwp9HY0xk6fzolDDmuo3ay2bh9+k1P5WjcN8nueSCSdiJN/4/ELC11XPhJT50PpEUAxBWZbjYAQF2inLkjDI+etf98Db+YtN2W9hGlXqcFvcv7CuSdGkfnSQIet0GN+OvE2//Wuh93aCmfI8U8wiZW3qR0tnWwgbX8Sh80NBg15q4G1AmCRq+a7YD2bkuz588/LNaur7DAcL5+M6hR16bdTpLMA/1/bWiGndKtDfvCiUgYgMGTLkWSYPG/Yn5xksKNKOb+gtHfUtHUllB1u6slboy69cU9zfVT6VpqNMD3gruMulysnTp1Wgwz62s8pB2efoU97k7XPZ4uPk/E+ePKmlpUW602qwOFCRI0tWuLgKIZNZUL+/gH5yaITsrbKYyS9pdnnL52PZ6ZSsXRP2ugm0PdXoo8JZThWQ++gzxcE7wAkasRfvcxO/vb2tZez4Km/Unj57qrIo1el2xXDAo1YJ3wxdNNjVPm9fHRHbc/h+PBgMtIBznhe5HAU69P62NOgXSC3jVuPg5eh4iYOmO9Qu0wwHd8JlU6EgQ99O3w+51sZBP/6Tb2jRcv2Nr/yyluh3keeKoMLhUgjKiE+5vZ5g1+74el21hh9mymOhGU5KURbyH5saDM5IcV3jtqOInA39a5HR6JPLYZLs8J8+9vh4Ow+H859wS92igyxmclsTdVw3ET5ut07jEI87k+7X1PS9QmYjL6+lksNWWUHF2Nzff6jB9WO68dU3tV9WajmslVmQ673DHKGKhO0HyMkl6VbcYq+N3JFuKHP/yfvv9umho0FGZ5LnhQr6GRkrH6cQfM9Tqk9VSMw1P4fRAg23FHgr4iHqzRNDDDrgPxKyx6Fv1I3qXj2tVez9YTPS3b1nejre5y3KfF1xPfmf+nTZGvqP+DDgA0NPO0OaIjC5rK6r1C5yeyjN++cySyYzIIeSPVZczHoqo19KzCUX1MyIzD8pyldLvcMcSNpEN09LZib/p8MH8RINVCkUpUkGk1x39zls+lzxsfa06ynJ63wO4TYj4gGIx8wkPg3MfQ74mu5jVDEfzAy+c72bmcxMR4+ZkfYyh4kEH1PwidblFFeWHZUsKjkTIcvy1LGZTwaU44onQ9RIHYmBZQoBYgjUKeSPC15hhCaTL0JTFknvrJmh08ZJpNDInWqqq9vNhe1yK8DihoZmDOzKsRW99MrLeuszn9Fbn/2CXsMRvo7jfO3Fl3Wa278TZy7oBE7YMW4Kj3GrsHH8nFY2Tmtl/ZSW106DU1pcOaHB0nH1BuvqLmyo019T2VsBy+qkcFVlf0UFyPurygkj+dnCmsqlDRWLa8yqAVhQtgAdt3Cd5WNa4LZy0ds6cV7rpy9zqr6sYzjPx85e1onzV3Xqwgs6e/mGLl67qas3XsEBf40b59f1wouv6Tq4+cpbuvnK27r58tv067N685Nf1Nuf/SW9/blfwgn+sj79xa/gBH9dn1v0an0AABAASURBVOW2+HNf/WtKIP5ZFqzPcpPs+Ay3ym9zw/zGZ76sW29+Vi++9knwKb2IE/yiO8W33tTlG6/p0guv6gI4j9N7/uotneNW++yVl5Kz6z+DnOLccp++dEOneU13CqSQPpzBMT7ndRJuah73cI7z127pAnwv4ixfpI1zpM9R54zzAs5r4/RFLW6c0mDthHqMRTlYZyxWVXQGimVPESfMsi52wcLXGDdWIh4OQRx78P3ZjQYzS5Maw+NT80p0hMMxlJ+4h2x4ExZ933iG/mfa2JzHo6EmgEosVrnyPCoGw04z5SyGZZGrU3SVZaV6vSUtrx7XxomzOnHqgk6euaiTZwE3x2cuXEE3V3Xq4hznrr6gCxykzl+9oXNXXgA3GO8XwPWEMxx4nOYSbxQuv3iLcbgJbunSjZvUg/bSVZ0Fl669iH1wMONgcRXaq9jLFfIuw/vilRu6RHidtww3XnpVNzjE3eCNxXXs/yo8fwo+L26+rGuHuPrSLTmuvHRTVw5pL794U1epe523INcO4fHrt17R1Zuv6gr8r92inVdf10scIl96jRDcIH2Tw+UtDpU338BmX39Lr731ab3y5if1MnjlzU9hf5/ULT+EfuJtwrd08xNvzkE9r3vzE2/pJerd/MQb5L+hFwlfeu0NveTh62/qJmW33nhLLye8rVff/jSHws9xKPwCc//zCW9+5vOkwWdJfw6wJrz12S/qk19gvnzpK/rcL31Nn2d+fP4rX9cXv/Z1feFrv/wcX/w6b15++Vf0xSN8nTj4guNrlFH+5V/+VX35rwHCz3/1lxM/5/H5r35dn/vK1+AJvv413tp8VTdefFHrOOKnjh3TCRxwjFFua5iqDEM1i9hvq5p1zMzSQuxrqcPMsL1cJZtnYPHzTarHgc7DHW7+JhwG8yyf0xyuwwW0op5gngL/ooUYgrLIXGFiUJTizBg1rL2RfI/PN5JGHvdqhv1TjTQeg/9oRZS6HC7rWGvxynFl6z0N67FiXso42KgoFWJO0ya/YHFn0PvhToSH0flRGi0wzRpuRMcacqitqqlEgzFGZSDPM8UY0ibb4PQiPmpDR1XFzeVEvnG5jDFEHM9JqtvrDtTtLKmtO1zwzKAX4pTq4EAWZaE8z2kiAFOgLSWmjbIQFJFH/ljKTbL5KrM8m+hCN+hir9Qi681yZ1UZ/Xvy5LH8P9nyQ8DTp0/V5U3Hef8luv4S/KNKxmLM2Dzl7abr4YAb2kUczuXl+S//BdrzMTSZ1tfX6WvUHg56lmXsgTNyLfWxxnkMyOe0eVZosLiIY6m0jrUcpsxM3tGIzmrSQ9a0ig29xGkbDBbkF16uezPjzexPFCTFkDHmPp6SmaksS6X6OD0moy/dpOPpbCqX0/XmNuY0jgwZHXlepLpenuE0ZxHZcejdJiv2/8zQa4i8cWi12Gba/u5PVD3Y1K//0td1hcuebl7ODxc58mCT+MzKiwKHuZH3wR3JlkzXcbIJ+u8Hhtl0og6H9brpa+PUDe1Oc23P8BV6HbWdQg1rNd3Q0ePzLMWJGBHXpY/30mBRMQSZWbKzKTJPx1P5QW3ErewYu/S+tK6XtlXLxuIyGXzcZ6GiqK0MGf1NScv83ccJjae7evXXPqPpaq5xoWR3fjvubZfYReu8nAfTrIW3p0OglA/iyeNmyAS/GfZeYQMuszttom6MQYI2hJB4R8a+YY400DsvN2uKITGgwwf9HMY+lkkOgphktD8KjbaZ19WJgTZevqInmure3qa29vfkbxh835xwqK1oy8fH2/SDhbfpcPncXj0e4GchJDvzNK2oQX8NtunpGE0ut9EV51PRTzSc5DAyPe50kqV/So/xDQw4w3mKciIf+zbi5lmEeg791OMszAz5WubbVD5H79y5k9ajGBAKajO40I7LHbHtGOb5FMnZmpmCg3xzeByYmYw+OEKICpQFCzLzfKCff4IrwBvyAW4wCkeFst0AmjToEQYCJm8UXvJJeDQARgMxRh97tShaPN5wZLLGMG9cXor1BpNiZooMeIytykzq9U2DlaiN0wN9+gufZnP8kj7xyU/rbTbNNz/7Jb365md087W39PLrn9Qrr39Gr3Aje4sb1Ru33tS1m6/r+ktv6oWbb+n6zTeJv6FrLxISf+HWW9wqv42T8Gnqfo66gFvZV978vF5+6wvAw8/rlU9+UZ/4zC/pdRzbefiVw/RX9MbnvqLXgYdvfPZreo3b3VtvfV43kOOFT3xSL3ziU3oReV5AnivIchFHdu7EvqKzl27ijN3AObvODdc1Xile0SqvxZaPndPSxlktrJxSd+GYit6yMjaPUC7I8p7a2FFtHc1UcHeUa9pkmoBZm2sCRrOgg0mrg2mr0Uwa/gLsTRrtO6BxuuGs5dUldchzes878HrsfQdgCFJ4mDepgxzjKmhMPIUeP8SosvTb8GNCp5twezvh9nbaZvJwppw+5DjJAeeCyUgZB3vsQxi+VM3qtPA12EtTtyLAQoy8BtTyJwQT5icKCFuCls1npF3eXviCsM/i4L9kkgg4LZuJRSkqxiCvmxcROw3P0xl2l7NAF2wYJYv96VNn9aUvfV2f/8JX9KnPfAn7eFu3XntLr3/ycziOn9Urb35ar771Kb3+qc/pE5/+nG7hQL6EY/kSDuSNT7zFjf7ruvbya7p661VdwTm9hAN7Gef0IuEF3mBcwFH20PMvvXSLg8x1neUthsMPhmcuXuOtxgs6j2N+4fILSrh0PTnTV6g7f9txlbce1w9xTWepkwCfM4c4e+W6HOfc2b/+ks7z9ubC9Rd1HjjNKRz404e0nvb4ado5Tf7JC5d17OxFHT9/SacuXsFer+kMZaf8AEG5h6dp8wLO/ikOC2fAOeQ9ffmqTkLv/M7S7tmUd503FB8DfE7D4yS8HKcueJ3LOnn+so6ducB8P6/100c4p9UTZ7S4cUoDDq0LqyfU55DTXz1GCFaOqbe8oc7SmsrFFRULy8pxeDIQe2ymIHQXFXDEQmcg6yxIZV9MLjUZ8wk0eUdN0ZXfsjd5V17eFD15vCW/hmZiLEjUDcDpjNvyKo8c+mschkzdolAvK7WytKQyz3HycmGmEsbnNtdIcpv2tKOLA7iysuxRNWySeZapyDLlMVOf1+nuwPibwCGbfo0TlWWFFnG0OtTLcU5g9/zjlxBwT7yyZOMUMUFa+EbaF6GRjghkzBaZFKLJ5WrZOJs0ASsyZ8yLVhYbhVyadWqdvHVZvZOrmsagBtn2WRAqXn+70xBDlDsfJY6dWZBkcvYZ88gPBCFGGVkmY0Or2LCHOMFDjTnYNuwnWRaYg6ZImCoio8EnUj/EqLLsqECvBQ6UFNSyhjx5vKc7dzbVNIV8r3FH0vXV6/XhE8lvWEfqhCBTDF6vTexFeg6ldJe1p72/qTv/+Z/opFWy7ceaHeynW2LXuffNnWNDpg/e/zDJ7g7FeDRRkZdaWlzWmFvPbW6IHz58lOJrOM6DwSDJ4boouBzY5za5zy2tr1Qup4/fkEO9r1Ne3xDPb6cdm882NZ35OGRyIX08TaZ+p49dLCjPcvWSDeS00cqQbcIt9sULF9XFJh88eOjV6HdGP2boodECTneW56pxaLxP+1w0uM35/u5o0XvjYLGtOXh52swU0F1R5Oi9ldeZMG5m83xjfCbQilvm1ayjrR98oKff+bH+/l//W3qVOd9TVGGMLzwCdcxMgn+IPkZK8Ron0nXiP1ZQcTHntm8+UdhXmjrTtM71aGuq3tolVZ01VRzymm4h/wsWTibBs+UbYE5C0HQQcX26XjPsNSKDp+UEdaPM5SA0r4s8XsftxCzlqJMX6mJ3flCoqNMwdwJlLTa6i19ysJLp9d/8vGbHM+3lY82yRjPojH6hQnUYgxl7GFI5a40ZmykHtpK3BBEejhCDDAR0IzNleaayLEFHOeN0VNfHweeJw8xS//jSHPKqRFtRIjP/9mSr9JBs2fta5Behw3/8Y8Lc3tJEzfGBzr11S8+asQ6Qb345OmNvFoedSn7wmGGHLTpKoHMuR4Wz7A6zZDqSnyjqbehv6yaf4jXrSl1jf4QNN/yiBJHkTw2PFp218JyLbdR1zKnMQqI25ryJfxDxkbfnMCNPmo+1BZEEnmeaP8hxqIbIWuL69Xy3iZo54O2bQcshSTLkbRWxlRCjjh6Xz/vrMjortwFv2+E0Kd9144UAbnDyby/9eYSMiRtjkLxhiUabhBYmXi1gDCajxGRmhCKU0IR8krrwiYayiKBTTsJuNE45z4f0SJBgCqGVhUaRAe/3pIWFTL1+rpDV6i92tby+psHSMliT/6zlqXNswIc45Zt+il/RyXMONujD9KmzpM+S9hvsc4TnrukEeRunLmjl2Fktrp/WYPWU+ivH1eMGujPYUDlYU8mNdNFfVdZdVugsSsWCmoxNNrLxZn21oAodTJOJL5zFNuIwBkC6yTRj8WdZ1IjFwTGcWXJyk6M7brU3rrXvOHRkkwMKDRf3GLTUwoMGZf7zd4cIbABWRQlYHRXgHbhRiSBgnD+NRsZkSlCreVmT8gL5UbWi30YRhkPM8zy/5kR+FDaKTIrodZgYEWQfi3v64/CyLNF4/WbOhw3b8xKfQ14ZYU77HnpZ5nHqsWYpmimGkHD79h2984Pv61vf+Xb6GcmafraskK0kyGTYzsFwX9vbW2x4+2waM7l9dVh8B2wkS0sDLS0vgUUtDPryTSvG8LxuoJ0sj8qYeEa82+3LYs4YtPK/xFEx6SwrZCy0ImxipjrkqkIEWcIsMN6gsqgZPBJSPNOU9FTCLsQBpAV1woQFZVw3xB2e52GjCc7KHC3xQ9StpnWjCQuR/0LtmEVhzAY0AmMW71FVKyGlZ+nnSYfkD2cNhyoH5d4Wc3cCOBvpr0ZLGUDHTjNB0eNGGiLviA30gEV2BG/nM66QD9nG8DxA7n3y92nTwwNkOWCzfQ5PH+EwfzitdfQ3zofUH1L/wEH+AfD0iHymiDj/cZciuTxHSHnI928UMgYf0Rl9NNWMUYWj7OFUgbmsxH/sfXJ90XZFvuP7P3pX3/nBj/R0exeZK2xAzCqYHn6MTcvhtukFxrgH+JsFeVjDDzVJJvlGX/mYcdPoN2Qt88nXxvlmKjbWEjLDidljQx6x7tIeY98wZzD/VGZ8+0c8qEAhmGIIyrDLYOYiCNMFxE1yWjPzQGaW0i3MWtq2ICX7j/TJPZpQYWsj2UqZbrGqQYf50GiyN+JWc5YOr4JFr9uTs5qlS5ZZ2oTzLJP3o0NZ2V1QxPGkmeTczbjZnOKUTXAyJoQ164LXd/mNeoF5GLOgosyVg5hn8v+4J8Sgg/2RfviD92lb6CMq0NcY5mHiAZNWfEkyzR8PWxpPuSQayi0E5CvVjoLufPOemoebWmlnOrnMXJ49Y43oaIlDkVDeoDfQ+bPn5P27c+euxtxG9xf6isi6vrGu06fPIM9IBzjhDx88wKHtpLHz270kNmA1AAAQAElEQVT94VDD8Ujbu7taZP054CZUajXgxnTGPDAL6va6yBKVxaguTvII/jJpxu1sy1oYiHsdt6kOTt7CwiDRN5T5xVbGmpXneZLv+vXr7Lsz7e7swC9TRr5QjDuqPdopk0MXFWNQRH6XcUw7E+az780z3h64jbboy9sUT4PBuqM19L6AgEDeXku74ygVrAuN/9L7Oz/UL3/+83rt2g0tMd4GT6xOLr6zQwwJu4rUU0qQDFKIpk43l19+NNhhKmtL9Fmxhh1IZdTTvVpLx66pQf4a28g67L8mnlYBfQbmXSQkUIKMQ0QLjyE3kSNK0uiLbJAqyvXW6/dUdDtqkcHQv/erU5aUoTt0ZMhbsd75m/Ed5sP2UqZXfvNrCtdWtKUdWSHstECuQnU0GXU6vS59CsJ0gCkYnTTkQQlm0HwMMimGoIJx6nAg9X3JZQjouFWrKXPqgEOXrxMR+Rp48JGZ6egxM/l41b4usD7XwNNebuZ0zmmulthIwe2OMR2XQb2zx3TxlRva2ttiXz3QjDl5wD46now0w1ebYhs+ZjLXX8Ocaw7bathjK3RcpzzJZIYch217+zVrW0NaPIYOzMxj1KFuWscQxnNSPpHDj5kphCC4af542x/FnLdzmucIOkAdMxMfffwhJyVjiMytjjrYTV4UsgB/ozTp2RKNmVE/pLh/uZ69rdS6f1Hu+R+hVcMcbFi/XPcO72/rFQ+J7DD0ILQYd0uh84kxU4EgPuF7vIYsmdhO5OUtdD45TabaNwyUOGHRrNjwRV5L2hvyxdMUeM0yY1CkhkFtgYeG9ZmZsBmMuU1hmUtlJg1wpN3wYywVcWBlOaaWq25Mk0nFLWerCZveZFZrzAY8YcdM4NZ1xMY+IhxX0ngG2PzH0LkzMKLM603ZOKeNVCHDDJ4z4pAIVppWrWa1qaqDsMMUVji0zRHaQF8yNW2UcKilSJw8+tlQ1nAzSxeRVaClvig3NfTVQlTM8oSAfi1kCjHKUjzCN0jI1PpgNiYqgYBtA0Xa83bIR8ckDr8h9gqgRe8wIb9NkFp5nv+sk3BcIxuIO7B5aOBZU9wAp20S/RFnS/VqaMiHrwEISUNL3NMfB41Q3CYYnU9lLiBwXp4O5GNgycFPebThvRItm3nLSs8Mp8tPknd4RfPgwSPtsWmlAujSx2mRYcYrPP95wvHYfz2pZcPJ5Aujb1Y9FjhHn8Wzy+JZ8kq4xLgsmIyJlbGxFHmhnDBakDs6LWOnmCtkhTo41zt7B9rZ3VdWlGoDYwNdK9c/3RQwpeGpgxF+DJQ10DUWVSNwAzzEpNSkMpHfAqlq2o+hIQ7aQzwva5QOE/BRDAoxSsCQKcRMrQXkCxJpz1PweEj9NAu0aGr5dh6+ONfw9wX4OTztwHaahDYNpxpjrILyvFJe7mrafKjJeEe+aKJ+2oOrn4LY7AybNnRpMZOxeZrHHTGXPUeR4ooZrCP9Dyn0tJF3BDEnWpfbLM0bpiq0ltCIPOljcXikPFND/nMgoPc14Xk+/YK2dTjvo5B4DVrQ0G5DGFn3nmxu6p/99m/rX/ze7+tP//wv9L3vfk9TbihbeMcYlXRF3EOqqGUjZoIIFsqwLWOsXMfujM1YF32j9PXQ7XbI7fM+t5dOG11/prT4F0WG88bGhm07X4eQUzyNL+SMk2iTJJ8W6HnSUy1ljdNQ4r0lKTNLaLGnpm5SvMhzxWCKlIXQylgPGrFgWqU6q2TH+hpcOqGdZqKITIZduOyVsNc8aIwsYzb+GQ6Ury2+9k8mrPEKynsLDCFjzZpdZAWOQ6EO+sxCVDUdazw8UIM+fK72uV3OoPGp5/prrVXEbhra2dmu9MPvPtNkf11ts6CW9dbEYyYLzAEFqEi3pC0qhAwE+gfIJpdyS3ZRQRNCqSePd/Tk0aZOFAsabO3qtYUFvbzQ0bnlVQ26A9X04dHDh3IZTp06jdM85rAw08b6McUQkaFVSV8WF5cY/1b+v54+fPw43SAv4oz7urW5takYo0qctH1uhLd3dpUX6Jt5wWiR35Gp0GhvptXeolaXVpTFXDNuvFtfo2OAd5PmmRTglSlS1x3p0ehAHi5yYVBiY/67Ii/zJmwTW32I3D6+CInco8RjeXlFvX5fJY5biFFujxVOWKANMf5Nw9ibKRAXUs18TBkbXyPE42NboZMYosqs0CpvaTYmme780V/oC7z1+tQnXlNeGAfSiVqcYLZINdiGaMOYpSJu8KYZNRhjoK0+sgwGfV7D78vXbwpUop8sj4p5gc/RR84M3c4UOhc0ahfVdgbKqVNjq7XrKAjbdZgYZKkxZSGD3wHzZyzPMzO6GOiVoZJW3pcx82of+zuYQBPIx67dhmvsOFhQ9LwyaDubaqs30c2/9boWX17RQdiTFTV8JyqgyYtCgTUr5kH+k1BVM1PNQhUsV5jVyvBROhYVJBn/EEANbfn4uB4aBGzaRg06EXI6WomxrXBqZ3Jaz4OMXC8xZ0FcZAdgqLhOtC18WxRskhziaclrGIO2RmbKvGCC3rY01vLLl7X06lX5n87b3NvW3t4OOhvCa4K/M0WGGc02cxmcFzK6PG7bHia+8Pe2XDKHhaAsp+/YacwyGTpKiEFMPYm004nHAEm18BCyGcKZmXztatWkUE7scBrab6GjAEoq820EDhHX0UNG4gF9jix93gy5PxosYF8lY2dHlCk0M/EBHpoy5C6wvyxGBeT29hI/hHFRHBDL+yKDBfBf+myQuYGGBtL3/EsKUxziBIzOjcyV50qccmKZcXJx4WKcLyreeECJjQ8ahlFxoosR5R1yi9CJVs0CQUzG5rrxdINyQogKohNoNs+kMpf6ZaZOFpSTV+alohUyTq2mTB9+eEf/5J/8U73z/R/o3t37QlwJg00ImQy0tNXAtYF3g2zJCSL0eGOmnwJtHG2iLWWiLgzRiUt1hKhAG3NkCvAKCshkYB6G1sReJFRAXT6tZBJUDpMZCeChsVlIqJ5Fpk2o5Pqbg3xIqS7sgfw2hRKVgR1ybInr8DGPQ2zoPENvRZ4pBpELFQK1rnCQhZbaNbqFZzUiXkFHHvK0yDNvCG4IaZo/DXz5kPAcg6cSmef9HKDyPMQgdkiXYodfFLaHUdEGKiMVZIwTSiXuPQDmCGkDuMaty+uvv6GVlVXJpAT6geJpBl3Bs8bmvI9lWbAI5yoOw5o+I4XSA11grAsWQLdZn/SRjSHLSnSQAWeOFrDJlkZynOd3fvBD/d4f/IH+4F/+oW5zOyUF2nTZ4GqHgHkL/JNC2hBIfYNG8DKLEn20QF/pm4BB8/E04vkIzHVLK87LIZMEvajbErakPZ+eQ+sx5PDKQq7W5TtMex5IC8FhKB6q882HqkdlpKjEd8qDojlELRkLcUSyMttDhNuq23e0t/ue9ncfqp6OJBytBgesgaZ1uZHRq9ceD1JLPz9CUEO5OzW1yysImK9y/ZjH52gkORBHyf6cF/A2nuOwT+54ORuHWSvHvHaTarRw8n6KlFLc88k9mhfwSW20NEq35SDqyQaainVtdW0NZ2rC2vO+vv+972mTV/sIhgNRKsSoUETl2FwJYgwyt0+GPGcxi1lMhyO/Cay4tanQp8vjaOCdnFM2cSGfr60tYYDHiMPhwcEBm1rF5jaT03qd1u3TgYzp44ICr9dQN9mH9wkamfGZA5LncTNTFmJKN8wRb3eSHItGIZOKImhmM01wqPvn1tU7tST1MpXcEOagM8DRyQNvXqS8W8rnU3LUGGvns7O1gySmmJeKMVewTCFEmQVFZCtjVAcnJODU57zFK7tL6uDE5kUhFnv5gaNqpabt6Effx5HeW5NNz6ss1ynPVCNzCwL9MBmEYi5IDX12yJUgsURYQgtNI6y4DVJd6BGOtLFOLlqupZ2xlu490YsNsm3uKW9Mi2zAM8bmvdu3NUHG4ydOam9vX0+ePFWHWy61Su35TfMyTvCQm+enz55piCPc4xCRFwUHzokQR5tb24xhrZXVVbXIG+m7j2OXw/3u7kjPHu9p68ETVdz6RENG9lhDR0WZyZ+GfjY4aGQpBGP/rDTFXtw2x7Tnt5p+IHH93rx5S48eP+Ktxn7SUQhBu9yOz9jH/SKMgZAZPGCWdEgDvg4WjGkJiqKkjSBvs6b/ECvEILetKXLN8At66PF4leuD3/0TvbSwoa++8ib7SdSUC5oKh7rqRlXRazQy1uVAbYnZjr4b2nPekX74z17v7+2S09JerQx7aODRWs2lW4VNdVVjBDkHnt2DRXUGl7QziTjUPbXMq+SwO1+f87QRxFijJ5ex5iDgDhHMcTYbpcGCpmUsK8oc3u/FxUXNkHGPg47XmaFX2FCt0VAzPbQDnfjsVa2/cUyb2QNFLhTK3NRy2IisDWWIyB3FsKnoNJpVY8a6kZFv3OCFUSXXV8uFX8u8r5n/NTK0tOB6DTEKYiSTfDxcFh/bKePlNmKm9MzDeaJhXCK6ytjjnUYUeuj13Sa8gtkRbaOGsXY4DSlVONP7VulpXmvw2hVN1rranh1gr2ONuQ33dWfGWA+J1/SzxT9BgbBtUSMg1sCTz3PeDbrw9r1fFoNcpgo5a7ddeue1vMxlEKKZGUELBOsGzOPmSXi11G09pJGUx0Rq0JvgB7tETyvMbSnAJVAPMyCmBJdHPIad+dukCYf3inFv4NOSr0QlCTkCc6Ql3w+QTuNwfyLJTpsNMrQghSbpEGZE+LTI6fRT/OKp/9gMb3n8wOZ8HKHb7XJD0mXx8sllnFZmmjLAEzBDqBlGV5ZlUq6ZfRSKh4aVWvQ+IzrlXlc8tC3aVsDYIobkhpXleSrxapHOs0YrI8zopP+cU7SoaJn8tWK0oG/8xb+Sn2R9Af/mN785XzgwVDNTCCYC+WNmHiS0RJFEKfS4A1oBz09EfKUBISOFnnYcpQl9jwyHeR6n50ppNmmjYw6fZFGtInnpBpZ4OITToxU4wIw8j7uheZgsI+U1lDuchhKXFbDGyzHvAxkhqAlR8w63iggy3N3Ukwe31c6Gylhogk8EDFP1TJFFKrBY3f3gx/qn//gf6D/5R/9Av/c7/xz7bJnILS3PpdPPPj4wKY825aChFHr8Z+DCUdag+znCIV9Tg6ZqC/L8o9DzGvJYaud01DPSJlPMch0/eVJXr13VidMnlBcFNHN9iMedqCS1D5YaZSigz8be6RQqi1xlWXAblimgJz4K0RRjUGDMo8dD9FZAAJJ/tfBxvhkO0DNuef7ym38J35huM9zuGhbe9mhC66PHiDqCh63SUCb78LhEz0GKG3HzpuY0EnFPAwsK9F8OHT4fjx9m/XwAYzRjIABjvFwlP4uPy2Yw8fQRPqKNHAhzUCg2uSKso03VKfeU5U81mbyLTh+o2/+RJuNv4VC/qxk3PLGKik0G1wYJ3I1uiFOZFCP2C+KH5R81rKQQ9K+Pg/LWnOec3vvn8D7KeVOWwlSH9qCfp4l7+RGwfTEfnpc5HWioF5iuFAAAEABJREFU7xD1jXhwxRD3tEhXzJvTp07qs5/5lF586YauX7+mT779NjeUG8kuIvZk2BIDx2ZaKMaIA4Cs3J4Gy2ViTEPGHKsVghSxqyP4+uUIXiApWJARjyGw1nXTeusbW55nisH5fARD0GBGrY8+85TRJnmUtSY9h9p5fioyFcylnDmilBuEyRA1teikRVc1m20LjHjWz3T6xkVpsVDVj2p5NR/KIvHo5oUiPKbsB5G+d3BCB9zWer/GOJiROayQaepOTiU1ICBUzuYV2EvGON3j7QNxxU37pfJyAN+esqKrg2Gr939SS9UJnNtzGiwc1+LghFrsEkHVyh+TWfCIvP0QDF03aliLJdNHjylaVJe3m7O9Vk/ef6T+VPK/1NCjCT3bU+/ZUP0xh8PJnqbVgSYcJnbriZ7u7qhFQYOFBd29e1d+wGlYA7yNnL2r7ze+7IXPnj3lJnisHL1m5Fesu0N08Igba78V7nL7ntYOSf6jHj7uGePQWehpc2dLU3/9ielEdGNug4hvjIcOe+oy+ObsG7XoXwwhyTLxH5mpG+3hNHe47X3t1dc4LDyEpFXE3sxMvv/W7JFermAyMGMtc0fbefp+X1I3K/K5/DFTzngGdNjQPucM1T69o9QZzvST3/o9Le1P9de/9BUNuInPe10lvkbnoBdyp7UUOe0wL3Dj11oQww9X0wyHbYoDkmHfrou8KOS3xS7PAWvKCGfO5erDe2N9oJyxW1u7qp2DUtnCsiJ6n6rVlH6hMm9YxpxtyXMeol2jnw3l3vejMTsKFwYD3iT053pCl3556OPiduU0o2akky+f062/+yUNO7UKdOJ8YwwK0eQ8Y/B4lOsyLzIZZQ224mPV0ncRxwzk/pKPb+KP7UR0mxAivIJcVufn/B2NpIC+InRE08dMMjOFEGT0q6XTNby8DZpRS7z1iJTodPR4ngO9eN8I5D/TXmObFQefC59+VY9tkt4QDP1HPTjE+1vedHjCmXZdNPgRLf0xxrWhQ65TMwSCmZe7H+eHrxqb8rTL3SKP96V1ObHPmnHwMqokyeaytJgKI9aSBb8AiCWSFpkTqJ/yPO0Rh9MTmqEL6pi5LJKl9Ed5XQ6sZ8+e1ph5nXjBI0AjwnkNyfXpoLbMTP4k9h99edZzmRr00KCPmsWsRheVg759nKdXOGTFzTSL4xS4krwghkhDQTFkKjm9mkWVna7XB64MWj6sTUxKTUtz5bXy3xi1wESi0OAVgevIq7gCzeadiDEo5+SXY0gZ8MnvKGjTBzDDuE6dPiULQf63pccsJB0cKFEdKdSgJIc8gzwDZCUZxYOa5TAvJy1CM1I/h1TipTKblys98zjfpPj2MvpKLNEF5DIzyiTjn3haF4DQsxOIu6zz/BaqVgiY0DJQLfQfB+SpmGY8ehjAAbq00JFjwfSTH/1A/wQH+Xf/09/SP/q//YfafnxfGTeG1kwV6ikTqNZf/skf6g//+T/VZH9LvSLqXeqMRv6qK/ryrRYB2ySRScZ4PYepRXNH8LJfjKg2AOyjQRd+49/AQ2yqvgEHNp2ZmSrYN4yv/2iE/1xaCy2XEEmGmjLPF3QNRlJxqj+yQ8+j2+hj3n/Xk6AXjztYOe0UWSYfhxCDuizEvV4nhR1uXszmxG5HETodVW5F7+gjC4CTGPI0TJIBNxe+Wbie1zbW0YHSY+l7/uVxB0LNM+YCknQZ51n+bWYyc0h8yx8nFVyNBEV8izJAwmUIhIiGXTdyOr7+S/kYrZjx/bNw7sa4Yzne5zZOFYt9FeGhmul72BG3M+0znL0HWl19prZ5TzvbP1Q9fUbZCMxwxGvQyhi756CjoZUckTZ+ISiPyPVzaE2eF0T9I5gUTFCbjHqCfwJteshIUtYmmnk96MgxKeV5HYfLc4RIO4H6bkcOzxebgJpGp7iZ/MJnP6fPffozunL5skrsmKmqENzWMrktxRDkjkFNQcwLiTnQ4lQ7rTtdTmMIbWaKMSrZYKBnpBvqBOw1jzFdYgzY6BcWBmnIO6yzvcMfr3P+zsP7KOpJxsdk1HUE+MtMHpp4XC8NbFxHJEWmzxmHJ31jyZgHwaIy5k4Ige7WSs40N3Nqp6pwKtQPOBaXpY2BZr1cLWuH60g4gNPhSFM2Zv9rOdODA/mfT8N7kLF/BORpGYCpSdOmVdHpKS9KufMx4yZ8Rr3tp8+0y62uJpXqidRUHd5ObuBI72m4s6alhUsK6ml5eVUhK0HBjGnV0LcWvhRKtBNiUMThCei0TQWShZDoYgjKrVAHPk8+eKZmr1GoxC0ibXI5lHEr3N+vdIaxLreeqMdBombNjNGSqjefbcksan39GDe9+5pxw2gWtLa2ntpwhzrGyM31Q5zavWQfAfop+9PMfxFG0tMnT5Kz3WGDJ8kGP1aDkQUO/wscQEr2uMIy1f4jRMiR0RfJ4NVLY9PxH680pSfEmNr1NWp4MJSRXxY5B9yROmWhdd6k3OZWfTqtFEOG0z3UFgeXPCvU7y2o5XBj6MgUqDPlJnjKIaZQhi14P5JtWqCuJd7eTslAnij7eviN78juPtS/82t/Qxvr64o44ZFxDbGQNKcXI5QmpjFOPocIjTHCBBQYiwbnIyJ0h3nk7cUQNOCw4dUiMrQQ7u/vawGH2Q8LkxGXeRNTyJbVWzmv/bqncvWkwsKyKnRRwz+4LmlD7CK0qoY+xpApywvG0NTAs0GvDaE7t+7c7e/tqQhB3bILfS1F0xgnaRfbb88t6uW/+3nt2bamzIMpjmLbCtOuvZfwa+ArmRlityq7hQx9uuwt7ZBI9uXjlpxo5DHx8OU6cF07jTPx+TjDcW2RLWZRBQeLgvEUvGEuyQ7ba5TqIciMg4jTE4WEHtOm61U8zl/Ucb7e33nYpD420Hk6wHtEXxcvn9axV6/r0f62RhxwhsOhRjifo9EBDvYBfeDI4o14K/RfPB54faLp08LT23beqT/0IznSrGtO0KbQa0mGvi0YSyvrDHYgaGEtYY+U6mefVi09kYKZzCwV+9xvyMck1YZ5HgRyFg7JZGZaYl5dOH9B/pgFuV7IVktGS6QVdMgTYpTPtyLP0X2pPCsUGYc5vUnQmhnBRxCPmcEzKoaoEOfwePR4iMqw5RBDUIyBRFROA/4KqMOkKZjwkqGvNjXetiZ/vHNmppqFyRXrxjPj5sENtm1bFpkn8knRoLgWmAV5KM3ri6dF4YF8h6GggAwhICCIIcgMEL722mvpldmIhdjjHSaCaKOFh8vhoWBr/pVAgX8oMEIjD1H9W3zxSTkp1PPHRMYckswsQaafelKSL4qVyoh76IE+9rhByAt0+CDLPE9pzXH5dfi09OUw+rHgiHqeRfV5hG+nr5lYf/yf/aGK2Ghjua/RzhP9p7/1/9Bkf1tWjVWGRt/7xp+BP5VNuQnitcfu5hM1jFfJuMYsV2DxNvRr6F7G+CR5vSdHoLHnn6O8nw5bwzZAkxCkCB8wxTH1Pxb/ow/e03f8Fwq//46++8Mf6AG3Ni3ja5lJMcrr1Zh6jQ5+uo9izqEDbESUuxjeb5pBSktomdBGJbcfKBOV0ZcAf88TVDp8Qow0FxUoNwsKISiGkEpDjGpNOnHylL761a/KbeyX/9qv6HOf/5ySfozCRPnzXy4TIsgxL/0o5ul5zfn3fMwPy+GZcr0D80jqpttzqke5h//lwhs6wiFnbiKVgAcWK8VyoryzL2vu4+jcpWhHEY8ntJts8s9wJvZZH+5pZ+t7qqZPFOqp3CENjJ/DCB3sc/ovhOwX00jykQmU288gUGYO1OjtfAQpqdLzj+oQn8tgqZ3n5Yf5xrqEkcnh8aPylIYmdzuClw+u24tZkIEj26KrMv75mMUYJZcam3JHq8ubPl+sfYNpcC5iCOgtl+e1bYMzM9FkPNFsOlNLeb/bU6fsyG+z/FV+g2372ur13W4qNqGWBn1D8fY8rsPHTcVlii4b8hj5DoJ5ioTzc9Atz4blPEYR84A5rIpuzihDnjDTOJvJ1npavHBCYbknri3lP0M7G445SE0VqVjjbIzdQR6P1Xo/iEOkrMgU6X8dIhfAexJ7yGBtVTl5vrfQYY2Ge/T/AD1U2FGu2+/v6fG9Fqf6HGO1pF5vwF5kokuSIZ9PUEtRGbr0vIbxa9AT2aJDfCyVhRhlCsosqht62rq3nd6i+FozVi0/zBfscfloqmNcLJxra61FabGTK6ulUpkYIm7Kh8px/lxTfmjf292TOzQnThzXMrezPs4MiR48uI/cJY7ggvwXAN0x7bLGeug3ZBWOeMN6uIcjV8F4WE24bT2Qj30zmWq6f6AGXdIJNfRpNqs18b2UOjmbc8xisp0aG4jotIa2od85N7w9Lg9yys+cPs38LPXo4SNsaJb4iGcK/2RbHNACysyo7/Y49AMRe0iWZYroy9uo4d+AHH5liFqNpba/966efvsH+o1f/rrOnzutiI4MnVQ4iiibFkzPJx4WJEAOQ9zIeSo9ltpYHCzKfYIc3YcQlYXAOElFUcgft/u8KMjjBn5vom53UbMmaNKWqvN1PdqpFThwZjjh3YUee0dDX4fobkod5+AwZVmuEhm7HGKyLEtlxnfNYW98MJLDb/sD7ft88/9ye7zW1Sf+zi+pOVlo3LJfWkUNQ4/wbOkVMDORqRBNFqQOYxzNaRroakmNasbGLJJuZWaKISrGTN4WtYR6kHmmGpswIwf4XDYzUUEeT0Qka8bYbYcC+eNj3mI/CdiJ257nmXmfMydJ9VM5hb5OHCGtH1mQ36xuY3+nX3lR+bFlHcwmSZ4p9uZjM8Gp9nHwv7oy553YqsYuXB4JwcRDYCHIzFKbNf0mlw9pvp9/oPN46/J6BHiW+XyWKcQoM8/RTz/kWTDZYa73yftymNRzhzpl0KYFiToFB8vTZ04zNqUa5rXr3fPlT5s0K5fb81CRLP3zQhFTeozvAL8AIvK5DTkK7NbDLM/k7STe0LYM6lw2YoxPSESHg+5E5qxp3IkMpsEsScJ3CuEhzzsa7CkTc8zmUKN0F8J57OzsyAck5aH4GOkwDUuW/nkYQ0g54vEmCGTmyvHYHCWbzFe/+hX9vX/37+mFGy8IAoUYdfRAfhT9mZDOkTP/JmKiqn/pX/9AokN48NPERpH3w8g+gkeJ8yE2/zBSz9ud51DvMPJXBPYzFGjhkLKlpCXuHFuhMj19+lh7u5taYHHb336CwzPS9pN7bEgfqGBjfPDBj/WNP/5DLZaZlrqZpqM9FvqRVlcGOOABfo1iMCCZtXwBiThS/NUK1S9+XK4mjaMvKdv7e3rnRz/U+3duy1jMTvBmwbFx/LgO2Hh/+OMfEU6lgCnZRxzTK2eSc0mIpM/HCGTzf8jXun4h9JBMGCVivuZac7vzBSRiJ754J2S5PP1xhBDJwwZZuNyGmQgaLA60sNDnhD5fUM1Mcmj+mCxFECEtJCnxb/RlMgNySGaEgAgJ12Gb5ouZKYYgyfRf7YMCjcGWWH4AABAASURBVHGwsSxOVBYzFZ0DxfwZm9g9Vc0ztc0YKQoQsbuhys4zrWxsq9N/xI3djzTa54aa246AMlxah6B2Y/C4Qzwe/hy8+V9QRlb6JHqn+RkESgNtJLP18Oeg+f4uUTKHeJwfAaLB0CPAeRD8gk8rty3HUaHBIPi4eMQzPSTPacyQiHQAFQdWX/NmfouLM+NxkR+TLWbKsUOXoGID8guCpqkVsih3Kvxm8+BgH6djikM1weGaspE1OAw1GyEhdtqwYDfo223cQxP/AqANl89sHjcz+WOUe5hAPT7SYZnS49K06Kwh1ajlcFXxhmKCQ10eW9KJq+fTzfQUZ6T1X0prxZufHo5mMZeJ/hrrf8uBvZ6OsN1G/UFfSxtr8puwTfqD4SjvD2R5SV99Ux/hrG6rZZPd2ar13o93tLJ0XVELOFF9xQxRsE0LUyIVMPDRx2QfJTzmSXP5pRBi4otaNd6faLI7VZF3NeMAPwqtqoKxAg0OxBKO7KtLy+qyV13gJnzQBoVJLVdPDV//megCx2zMOFoI2t7eTuN0jLXs2LFjxHMNudl78OABB8016plK6Bd5w3Xi5Mkky4hyM5M7LCMOHBUDMKlncvsosYWIY5VjG1meKWe9NLPEx8xwDMnLc0XK3dE9GnOPR5QUoKk5jDV09pVXXpH/eMn21rYifPzg5g68O+b+I5O+x0f4uJMfY9DOzi4yzeS0vu4pmFpsq4BmOe9o9OED3f79P9evffKzuvHKDTVlUOh31OKUtfTB0E/6EE9h+rIkuzurvuaahZTrcrut+22s5/tfUHF/YYZNFfSvod0xe4P3P88K1t7AsUeqGdMhDt9g+aLKhZNqGccMh3oPp6/iIJ8hS0ZfhU26g+qNuf9hZmqxLW8/g39R5PI/pWrMHxY2Nei8lamOrZpepld/85c1ePGMxs2+ZqyFhmMcMSeDceqrOWfJ46JeS363W0p0z/vaMJdrbpq9P6Jd0b7R92BRZpYQ0auhY6oyp2sF7EkmNYyfmRE1+ZPU6V+taK+BXUPocVolfy6DU5JH4GkzU4wII8lszkeHj5dPsI8RfQo4sf5XZyrG8hwO9ajy9aXmJdEMW5hikzMOQm758KYfLfpy+VyAtI7RfoB/xPbcjgJ98LFtPJ/+eZMfb91snmoYXzOb91kfPcFCkndO9VE+pCTInUdcZaRRCN8/94HGZZoTtery5qfDW+kJ9uS0ZvAhYoEQFoE0rdKlBrRq6Gfj/UwhafriOmthmPpPWUtZTehru8PTsJT33+T/0Be8G+ict8iTP87IKzpaBsErCAEmvBJoaMgnbwyZrDEmf64YotCVKFKWlzKUura+kYxki8WnkTGMcA4GTasQQ0KWRRajYp4XpOxwYqQTXwgy6EUYGLhgfltgqjEG//GA1nCAEF50WP6YSf5hd3TnMKTQSyGizMxk1OFbkvGZ4/lgpvLn2SKZIPg0SN/QTnL2qNZS2Iq+CP4tX/7xzhOnyCk9h0IC8l2fOlQQ7MiUzMznoaIsIad/fpPiEz2jJEenvsjkMconaeObFZM1Mh4lm8JkvEs7E+3vb6mejdVw2lwe9HCUG1kz0R/9we9ILDaz0ZAbxpnEIB9wM3LqxJo6cagw3dTj2z/Ut/7Vn7GoboomcaB8EhkSoXu+RQtJbkL7BVDqTAPrNiFkQU83n+kH7/5Ex9hIrl1/QadPn9Eym9Ti4rIWuJk4ffasSm6ovv/97zN5mbhGK8CML9rwZlEjMXjyjdhqW1p3NJISHWniXkYAVQDkyXnM4XbqyRYbar2UehFdmplnH4I6rZcig+ZPyzjVnGhrHMQaXXsffdw9NEgCSPblPKH1PFdDgpc5vAMe0pa8JWQPKNiwv5ROlbzNQ0J4KeW18irOX6Rbl+1nIB4zk9lPg+xf8HEaQfuLYPKnbYMM+87jlJvRbebzXU1nP9C4eoBUlVxnMuwn6VGa1SOFsK+N440Gg2cajb6jne0faTJ+ig2OvFOwDXCMySa8DzAi7+c/rSkVtRR9HKJvRzAzogYFrF0XqcZhOuVK5rr9GIS+xcPwYDtezxOM82F9owY56eOkz8cOITz+vNIhvfehTYTUZO3SoS6cDeJhGg1ZDckK1PJbnSm3nhW3tdRQwwWDb0QtxIYNZnmhGDKcrq5ilmvsdBZUctPljk+LZC3Ct20rjxvthRjhTYFJkXiSkZyAPGYmH8XAWmlmMptDPGbzuJklXq2McfGCVEOBfD6K/DPLJGPs5kqAvsIBrVWvlsrOrWo8yGR5hmNaOLVqKHyujIb7Gm5tqnYHh/VGOIosBTh2PS0POJTy1kzTmrcYQdYEFVlkw27RU6vxqNDd20Pk2OAV7Vn1On1N0Uddt/LHzOhqkwYx6YNsDxvXD+27hhxmRs9MDXO2Yu5CBk/TE96ETUYTlfSt05hK+PagLKErNVKft3irm3u6cH9XKw82dWGwINlYE5wsv7Xb3tvRo6dP9Gx7S3vDA1kMunfvrrx/3o8+bxT63JTu7u5o/wA+F85pPGGOmKAxWmpZv2ucw0r+C427OLDu/AUcvCl6MuaWtbuSKuQNEvovsA+T5DbTtMZ452QHWYxqzeTr0oy6jVrammqEo+82hLmkH0ny8l0OBzvsvRUHOg8D9dzBryVV6K4oSsUQNeMgVOEkMCyyMlPFPuM/Wx7vb+mHv/2H+syVG/ra576gyC1vAWI0Ne2MtwcNfQPwQgzSEhICqUaQyvXLoQIiNfA32nWZKpzYXQ5XBc7OYDBAhqAQgqIF7GGiGX2pkQlx1et16d8EvU2kGGXFhnYnx2S9Uzj1K6oynG7qNS16aYPUWnIGa2QKMaqlcYfB39twu4lNq17IVYQejnSmZ52ZTv/GK1p9fUVbzUNVNhWc5LSNGkLBheaN9uHvc3mKAyrmSFZGxRiggY4+Ni02Pa1UlF2FmCkE6lhANwa5IR+8sEFzjs1h3NPwDdAhcKLxL1jJn0g/PN/t+ijPZWvJ9JDGsZNmrmP6aWZeTWYm/ye+6TLlLetQw9iIl0wZe32jgrdOE/pwMDrADqboeqyDgwPt7e6zno+TLieTSbIJb5+eqmVcHR5HBS4qfaMVF85x2B7iyczkMlbYak09MS7k6OOPBc9pnfx5tu+3R2goOSp1XqkJKFPfLKQYJISIwhi4Hrv4FwsLC/S5TjJIULd8U9nlDshlxFvoHe5fHaFlrfYxTnOP+DxsVBGvDn/8dMYYj7k4blhLPK+Fv5LVmEQ8tGg8oVV6zDMR1ozO0rAr2X95wczkRuKD7A2VeSmzgOCtUr6fEmXqs8CcO3eOzZZBYXJUnNxcgJrJ5IuJ10+A3ozWgilmUV6W54VCxAgxjhiizFxpKAs5JONjGAWCUi/GqACtZys9np8i6YuUUpmFFIgHDinuIUniBvTTMNJAH3uc18chanhaPEehyNPzpz0aZ6XIR0SJwo0x0KdIO5GEo8OC1rDAbz55qHsfvqfNJw9ElvqctiKLWGSjiKHR3t4mk2MK31plkaG3wMZ0wESRHty7jYPzDEkwRfj75u2/Yb66sqq15UX989/6h/oP/4//B/3f/8//J/3p7/y2fvef/BM9uX1HJTUQRWam9I+6LqilsCX68/AeuuFHxnGbjeL23bu6fOVKcpwn3DpUjHfF+Decvj30xfs0ryT9N279oOUcRWs6fJyfR1M+i4zHP647w2jNTEdPEo36if4wbD2EJsSoQOiLnNObfVTP0z45GyY4pj9vwosdXpjQ8t3CTcBDQDkfzR/S1PT0EUjOiw6/U357mICLnsMzHQwhY5+6CnEI4iF/3rF5PDElj3DeBQif8zmKQ/oLP0flPxs6sbHQR/lffCmLPTaGx6qnd9jQHjK/hvJV0tLcaogbW0sDauITFt5HWlja0+ratra3v6G9nR9SD4eKzVjIbsjqY+mgh/orH6MEzHs3p3RdHIHSn/9A75l2qAMPPw4vO0ILo9aZP8+YR8gW+xhS0qaBefb8G3o+aqjooSMVoHxfb8y8dymHL+LQkUW8VQimkjdpzhG28hvBYEH+ur3F1lzkEAK6zohC2+loggMxY574jwZ4mc8VDwteeZc4JB53HmaW6sQQJOIyKYQoM5M/gXyj/QTPm2d70XN4X3ydlyj0hHiIBpwRA63nU9fXpYC7LE1VhUrl2oJWr3Jzt5hrwq1WhQgV/W5BpH6Z5xrt7mrGZuw/A2xMqgPWgxrHeKEYqBnOhBenLOYq8kJLgw118+N69/u72tvqaGXxrFpFTbEfv91LMlqQ0SeaoMw0f1qRSFFvmxRxc6nJbrHbhvKWdTBXbDM9uPOAcilnfcoZ9IziCMMDnN893uy1rKdckeuFhRWtPNzSSbgs8yavRY6WPcsru2MY85icC7/pnXKp9PTpU5y9nvxnfP1Nlo/T5rNnijFoY2Nd7jx0cD4HbOqRdchl9U0a9vQ/l6/J/nPk09kYvkOmTKUmbe6tKmxhxpo5w2mrWEPdDh0B3sb4+pzyvdcxTs4OdemT/8xxRb1XX3mVObkNnwq+rcbc0A39dhwtldiUy1LhHJQ4fS5Pg8MdUWRpQcudnvR0V+/89r/U66cv6Stf+qKybqkc5zvLMnTbwKVRYA8yNSKDT0so8pUel8/5ZuznHnq/HK4j74Pz6eDwOF0wrIz2k1zYjJnhHFbyCwXv//bWDoesFcUQGaapiu6aHj6dabByXll/TW1eqg3IpZD66v6FO4Az9GZmgpEkQil9GzbWYOcjLp8eaUenPndVZz93WftxW02GjVrLmmjCVNQQFzJJbWo/cwfZgmKMCoxFBCFCy7zmW75e+hjnWSH3YchAJqmBR8P+1+B8eZ6cOSprgYCZUdUU7JB3CArBaCcA2iLubzEa2vGxcyTGmj9uaz7ucKFekJnDJPjK2xIP7Qg5vO6MOenzrLO6rOMXz2mTw7D/7PSMNzWT0VgjDo1pvUoy1zTVqMUZPpJpxtyYoV85T+8ETaU4/FNInhc5jYtQM49q5llD2NIHiQp8BLH32Ug7ndLjNSlJPLAQwpp5YeiAXCjmeUSU6lrwqMyMtKnA5ooi1wp987ExM6oBGf/E0yoQy6DLYlTMM8YKYNt5lhOfIyM/RMpBCFGOSNxtIGIHcr4yeItvQhGl/w0IxNPHO9vSgZRIXxDSP3ekt7d3YBpUFIXMjIVvphjnVWsmsZN73RCCSk6eGQL6CcFkckFL3xhiYLI0alBQQ8MNYYuCW9r8WegwDzFhbWD+MQsKtB8CeXycbl7y898mgzbwrf+fHq/nSBWNqsBSgvh/wefjdPZX0M7zWzg2EobWthPt7z3Vn/7xH+j3/8U/03e/9ed694ff1b/8vf+P/uF/9B+Q/jN1uJG2eiJx0tt89lQzFvUMo8iLjAVzpKIsdP/ePf3Ob/9zRa5OfDGaYPib3FJ0Fxa1wWvJ3/3nv629x0/UR4efefllnVtZVjYa6s/+xe9o9+FDlhopILMBhBNRHa3gAAAQAElEQVRqllJCh48nPoZEIPnifOfuHV24cEF+4+Dj2jAZaxZtn1S+OfiE93TFZrGysqJHjx6pwm7MnN8h+59u7CjzeWhmshCfpz1i5t8fR6tk9IEFlmwvdttqWBBcLrKYxv7902hJOn5KBK+c4F8QHH6c3xyHGSkwmRnmmLiknJ/9MnMaJTqzeVyHj5kRm4Mlg/hfzYfC/78/3lIWMnWLRjF7psn0PQ5kOB+80TCZ/NNKMvQoo1+S/ODEbqMQx5Jtqb+0rQuXZhT7Ae49zf8e9UjCEYMDFfjAhKlMnn881+Hxf3OYGW0AHYI00cTA94sEUjTFt4Gf/ni+w3Ndtw0Cefrj9VKcqik8Kif0OqIxM2O9i/Q90CnJzBJa1i8zkz8hRJmwP9Y+dxhKnGUnHvN6v2G9M0oFrc/bGW+aMBb5/PBX4HleqIMj3tJmw7poZl6V9bJO66Xne4bLTYk3R3VSfAJjlECdVMaXbzZO5P11eJwKKfAvqpHkG/nxHOQg5UXKkCFHhpAO8DOFQuqeWlX32intlq1GWat0m0kFn2v+4wX+89ST3YP0M8A7jx5rZ3NL9dS4WNnQcFip5pWiO9JF7KiMa9p5VkC7rpXBNY1Gxg39UD4uvk8UOG/C6ZGCEEMu4rw/luTzLzNDlXMQQevkmhRCVBlK2TRotD1WmZfK8kyGjgSVO6gTbo/9wqfs91X2ehqwp72+tK78wUOd6hVapMMlHSx946ROludcECxof/9AJWO0tbWlTfqHmuS/VDfgRtvfqA6HIx1AU0Dfw2FcWlxSxhqtwyeLQV7mcCfBbcDlMc3/Ob8K59LzUsj66GvmfOwPmRA0KMQdIrebCidF2FaAt5lRKl27dk3+9/rdkXaeU5zu/b39tC6W6NZ/CT2wf0Z0Fahb1FKnArNW7/z+f64rC+v665/7krqDvlpuL113bpOCWXB9sBeF4Npk/yKdGj38cgkwizQOdCvlVvRjiEO/vLysk7y1NNr2g0lLXS8r0H+MUe4IF0UuXmPo6ZPHmuH4rSwtsS6NabqCXaPlpTM6GHfVWz6nkeVqyPVGWvrhUZfTeXpeQB8f111jUSOINptdrb99Tq/9xqc064w1mu0zTkEug9gFWwtqTLTZyvcx5xWZ01meKcmH3DHpgNnOviLGI0SDsynwHbNcqEo+dg1O9DysyXPNtDIzxQAlodeqnYekEAxERXRhFmQG/1Y8yMFESHwIKeBjIKgl7f1tkcHMqOv1ggJxPnI5xONhy1eMmUKI6cB35vplDUMjd6b9TVqFQ+2/jDjBt6ixK+dbs4cf6dTTsIK3t0H7Mk+iDXRFzEV1eNtez9e2EIJaxsbt3dt32/VQ1LXofIghqJnz8v7SV+R0pnM6IW9QepwGeBuePio3M4UYFelbwRitra4q0K4+9hzVMTM1yDOlrzMuMlzOBh1+jDRFzUwhRuwCEEYHNlDiZ5XMoYy4g27Q+dbFTWHwPzi/jdN1cDBkYRslTGhoNquT0zziVZmfVryGM/XQhRCczIyki9qSIicYTIWDxwSgZMhJRzwxMMAgxiAzSwiEgbxglBE3izKzNFieLxkfBoO8RkHoQEmBKW2kATStJLLSV+JJwsN4GOqveMyMer8A0BsIyGUyYnwIzExmIAAPE4ICoQyao09Kk0FoZjL6aEZIuQH/GEIXeaFep6MPfvJd/ZN//H/VO9/8Yz2+9y54Tx/8+Dua7D1TO9vT//sf/QP9w//4P+AW54nUTLW2uiSOswow22JRPzgYwacn/ysq/iqxxZHNilydQU874wOtHtvQ++9/oDUW9wJBL5w4of2njxU4oS/kQdMhtxHf+Sb8fGwCvE2CTukxmesByEFf5DDoFNQSjjjRdjo9NpxFzTi1+hiFGFhMWl4TVXBpZWaMHVGTFgeLcgO+c+e2/JbHFxO3C7WUSzKZ/KOPPW1LfTLdkD+WnaJezWFGPXK8bYLUhoeOCie+BmYmH9eWxlzOOajXzNEqqKEd0S8ZeZL824z2W2oB8ZiZzIyYnofOSzwezkHi8OOkZvacVrTvCJ73nMYOY39FgA4kp/lF0L/x47UDX0UxVJbzFqO9r6Z6oGr6DJHGQnGMVauQxpkkC3XDgt+y6BivVTPyg03UNptaWhzr7Flo9aG2N7HZgwfKNFPDItxSr0VfHwERn/eB+OEnIIzDCM1MZj8NJ/NqjkatfKi8xRY6X5wbb4O4pxWCWsM2CRlK4tLcNpT4pkRrkoCHXijJzH4G1INv44uO/AnK81JZVghCJd0gb8VmKUWIAxttR+bOE8m8iGrbGlW2qnAmWhp2G3cdxhjljoL/WIcfLCmCdwHvHNZBhuw1+ktzifbNLLV5KKqOHnIlvlqnQVZq+rIgkfb2vCwRiBILRIMaGvM+tU0jBOTTyqAnIq/naEl7k8FqibGsuZ2eFpWycyuKZxY17rSKZabofYXCN9+ctbsMUTlVupZpsdPX0sKSs1PLhYE7SuNxS78H+v53nuneezMNumexn+M43ANeNU9U0Wfvt9PWbOZyIczFahTgbcHkCOjHQCDP53JIcVOMURltd9TTbLPS+NmUg0GmIpbqFF11y74aXteWeUcrS2vqLQycuZrtPS0djHTFggYPn+pMZ1FxNNMC9TLy/G9KKzCesjROYg5sPtvWcIRrht5z2u35DS5hNNNjLgqGONbLK8vqdXvpzcSIG+JA2QzHNlrUIm27I96wJkWTKEIWzW2IREX/a9Zx75sZBJIi/Eu/lKK/My5KWsawhcYd72Ah7dvuJCwvr+jq1Wu6e+deOkw0HGRmk5lqHPUcR6DLAWKMHA3OaoEDXU5qLddBD/74m1oZNvrVT31eZ9aPqd/nppq2WuwhzWFkMDN53NdsYUsOw6qErbfM93m8RU+5LERKWmyglTsey6sr8v9N0ueD23+G8+P9y9kHYQ3fRq4Ik9GXsbI8l4h7XwM6rzkg1VWu4bTQfoV9nbguxY4C7SwvrypYTKBh5ejJHTgz8Vii2WvHuq9N9d84ppd/821tdnc0rA9k0WSmRGNm8kTbBBxOqWlMDWPcJNtsiDfyS4UYg3wdbBtkViNY4POMsOGWfsCjlYJMFkwilMEH2obx8ryYRQV4mJdDO2PfrGnDdUhzkAdJXreVMQZmHgceQuB0OnzcTuZ125QT4BlClCzIQAiZJG9fPFEWc02nlbrH1tU5tsZLI6/X0t+aeK3pbMh8nNGPVi5vS3sNsnvoYwYrNewHMFMIQWVRKIYgKqh1OrUcGgtoGnyARubyxCgicl06H4idjT7+mJm8zHl4HTOTGXnwYxhEglgLjwaNt8Thgug0KZcPUmVZng5sOWGDPQba9vzE16AHEd2Lx9txvXtdL3cduo/gY+1l3veK+Vmxfvsc8/lzVO727/ydpvnY/AiLOFkdbpMDrTrTBul8QfOTr1fOD43aBw0Z0sfpXKgMJbmC0bci3noLYyeIh/kurP+YSM3iMMVBd6Ey6Ap4FgxCCFEhBMkCujJ53MyIe1qHjx2GPx14my7HUe5PUcEDZknhR+X/piHj81E9mJqZ/N8vqv9TtBCYQekg/os+RgVHQws1HfAb3d/5p/9I453HMk7IB9sPVY22pOmBZsMdnOmhLpw+psf3P9Q/+I/+L/pnv/WP9d4Pf6CcNnxw/UZkfX2dTWqqe3fvKcNQzIybxpmebm4q4yTlv/Q3Y/EdsICPuSF48vSR7j2+p8fbj7VPOzm3Me/8+B3t7u2qYpK4j2GBfjAuHnr6OdBEa0HMHlke5WO+D8+FwUBudM/7TD8beAlZYswUsYcYQ5osFfZ15txZ9Xp95JzoDjfq+2xmTtugFwfVic2N39s+4hvgUVPf26rh3zJhoKK4kZd5G25rNQsTjSnxhD7RBEv9syB5vsn/SQTA5pBkZgn6BU/LmHm2mXnwHGb2V9Z5TnQYMZvTmtk85yicp/4139C7Mo4gX2iMhQUcFn1UuSXaJgqhyedVyPVPzuqfF1uM2R1Nxo+gmyhnvatZ1H0xMYvyeR0IU302Sw/lN4a8QleTcUkdNR5ONJtt6fTZRquru9rZ/om2nj1gcatRPwveob68TUeSgwglLtUhREjmz3wSrZH5HET4SCZjLFNoxE087SEIfvaTytPXYckhrR2Gh7n/+qBVoM0YAq3PKc3Qe+qf8w6KMSYnIoSoEKMq1jxHxP7TmleWiuQ7AnwODg6Yr5kMvj5XzKRxusVuaMDkNN5YiEHBC4/E9bgkg4fz9TZqNmkvllmqFyiLIaYx9HGMyBBZG2JEthCVHmOmMa4tFqQ0j7xd8sj3P+M28xCHug1sslapKqUT186r7WcaVSMF6uWs5f6LdQs4XmUI6WenW9aajDmXo982zNTaVD5f1XT06EHLrXWBM3lK3X6H+bivhUGubqerGE3dbhcnri+fZ66TEJGVjnl/TJbEnpc1bNS1KJKZUTdLcLqAbT6681R5m8u7NcKxNew2WNAMJ8I3QN97puOJGvakAt1Nx3taxcG8VJvy4VSXT55WS1mZlWlMZ9xktawp/l+N50WhgrH0n4P2tffEyRPJ6fCxcPkb9sBHvOlzx3YFBzJmWbro2N/fl7/l9b3V98IWOqcJAflT1+hNkBSl9vCfmcn5+jrv8L3Y4funp32dq6oZ861RyR4umdyR999XuXjxovzvXqf5TL7v5d2io/5CX/40OAkRBS0Vpd754z+VPnisX3n7s7p8/oL6y4s44oUydOa0rnOXynXobTaMr+cnIHYKkdngJ95MxSzI6FeaHhS64+F93ePm3n85zPepgr0JsVQUuXzcpjj3M+B5VEmfnb0dub6aJuLgZfJFqruypNBdkooTWlo5Lm/DISqaBRmYMl6uN+cbzOTPbrOnzvWB3vhvf0nT1Sb9jHQWMuw4YJ910qGTmvhnUrCoiP35OFX1DJqJKuY07LEJyphPcz20CjQQqRfRhR/oDKIQySF0nhQjZ6sGQRvGvUF/MQb4U9PnSdvI8+Z6FvkxIYQgn2NFXijPM2XwDCHKzOTjAbvE1+s1iS+yUCc4vG2ZLBi0Dq/h0SCZqSqi+hurONGNIjQNa8GkmqY1aMI6JMazOZRLPNHbjtQlLjm/lm9TnucysySH24brvkWwRA/fgCxJBmga8iGU5PW9Bc0f6NJ6722im5SZ8gz56BN1QwyUKsF9AG/DbM7HM1u+WjVaWV2W29ZhCayI8RFtms3lzdFljtwuoyO4jJSJxzwOGuTwueVv1mfsixPWhzEXh36I9jXF4eu124RLZYxjaFFYwWD55OywqPmCsMTrFV8oFnDAShYOb8AZegP/X97+/EuzJL3vw75PxL33fXOtrL2q9+npWXs2zIYdHBAQKIIkRIrUQkqEeSQf+9h/iH/xkX18dHxM2rS126JMAiS4QAQgYAgCGGCwzNYz0/tSXVVda1bu+W73hj/feDOrq3sGIgSZunmfG9sTTzxbPBE3blaW04hQAtqut8peiAAAEABJREFUk4VMKaqhHTQjaEtJiTp/znEQiUg6s8WbOkG3oFDTMejhVSQEDh7ktLximTx8npRPEWqxPlCjxVmCGF9UF2o9Vk2h4W7VYG57H9Bc74pDrvaDz4CQgYTakExbpDq5yBbq3O+khlYqT56ndQJHot4pSWYius+v/fqvabL/QP3xnsZ50FqXKG+rsFj1bHQ1n+jxy+e1Nmo0PdzVq999QQ/u3NEGdnqwfV87fHI0r3fv3dVLL72kKQuEwZ/J7CBbZ7ZkO25ubvK22GrEYnXIRGkIvBcfv6ohJ71187o+84XPaXPrjDKBX9jK4E2zZXvIN/bkhV0lhwbyMxaX5a+S7MifS5nLkmWUWOiWwSHlrAwENCMlKUID/jbiRN6b6cuXr8g+56AfWUycAauFCjqqoKVNnZdcHwQ0FneC2oKJb1oFehITDp4grwWOb9+yLBH0wY4i9QQ8ZjIcMyncb5B70U7qUe0nZEENBZlTIAt1PwFXkjx62461gytpj+Dh/ENw2fCw4r0Z8/eeGuN+PwCJam55PI9bgYoB/Q6MayiUVS9L2JMzFpW1YVBmg9M0hypxTdP5G5pMbrHJOOSEoX0YGCNsKwyiUBRIcHtRWQJBbcga2LQ0zYh0IqVdXbg41+bmoW7e/Dqfwa/hA8dSDErJOh4IcwCy9ioaQu+BIlHL4/vdyBXmw4AMD/NhZD8MpxScuv4ReH+V0R9phiwlI50CxXqDiPD2LwNsyCCqDcGjEHCNGsiYUq76awnU9i+B3LBRmEyOdcwLpw8n6qd9NjErqyvoZyEH45ySpszJEXPS6cDmjq4yzZB/GCEA3ydpTdBlRKhhvJ450FOucxB6IWxkcbS8IkKp8hjKOSnIi6uwgFo2gy2Q3Fbn96A+YS/vDhKEAGrEwaCufuhppRH2Z0wBKZLGK2MF+dnhvuZsmIbJTOwwVaJXRMDNim5eP9aNtxcsdJeVOSUer7cajYv2iH9HRxN0Z5o9L2Xn5JgwY2O18OYXNx6qYJAkLYB15M2hF+8Fp0fGnXHy6l9/2Ns50DvXb7MnTZqzIZ4w3w+Z9wU+WtYyxwXjHvEltmfTxXuGlHudCenja5u6MpvoDLJk6LLb17gdqcdm5mVnZ0ces6DrUdfpDPH14oWL8mX9ti0ysUn0abb/ysc662dPrDJ+zlkqQs6u0rAMU3iDLSkkw8C4vQb59NN6dZ8xsdK/liIuy97AsOtGjOO+C+KwX8xMb8YnetNcsMH2v1/pRq3u3b2rFXyrBZ9ttwY6ra6vI1erzdTo+O13NH/rNifSP67PfuITGq2PVbqslJIy/DIsrIUiQgX+Cv6ZI0m1rT5qnqmiwnwIDaKrUri6KFjrWvR+zEvNvbt3NMEWEUkDOlyHjwDZOvK+wr5sOQbGWaC3CesZFExRPS9EapLWOPxbRKdbfH1I65e1cfEJPfAXcBhIbOQThyz+B56mlVKWUmjGF5bx0+v68f/op3R0edC+DmC/KCN/KYE98G70aD+LCEUkeTPedSMpRPtC/TAnRYP4X0DTG9uqD8YryG1ddZF5CWmVsXVEqJTyLoAjRu26ttYt8KmBugGcAXmHmkqiX0IncQKKpGwd4lstYL6Cujn+7gMl0xzgaYCW6yNgWAaTCnIGYxkKuixawMe8CW2eP8c07eFnAG+Q+Iq0mE+JS0eyD4nLMgzQn3ouYbtT+8CuZswf7+8W6M48m78x/mp+B/hxvVP38cgMVO3uFNL1Lo/w64oCbx7TedU8fLlQeHjQCuQfud3HxUI8G487skYmeXijA8aJCOw4aMYeYYb+e/g2j4bBdMFf8tsrYWPbf8Q8HzF3VpBrhThncLnDjpY35yRvpM1zyjnDMlRCyDjgML0WOLKNHRB0oztZcT0TaULgt0G9OVnjk9FoNFbTLB3EzEUsnSgl6MLgweGBpkxy/xpCTh6YgcCBA8YrDyFKqI7HgAE79aZuqZZEkVqXXQFQMgmwS3WQgdwpMOySLnUWkgI3naDi5/uBamNaARUKJTLyGG4LcpW3IPf9wHoy4nvAuKLnCQRphVBGN54IDzg9fuLyVV08u6XJwb5aaD925bIeu3xBZzfXtDJq9dJ3v1VP+7pGtEtn19Z0iROPC2fPcsKzrjHGvnz5sh5/7DFdJb188aIunrugjZVVvfSd70JjzCZnUxMcfyFphQC/xWe8B3tHuru9px/6kZ/Qj/zoTxCG0J75Q5YCHzIokSR6AZGUWLinBOo3r13TN174lr7NKfmdu/fxl0EJH5Bs+2WgTGzM27ZTod8cv1nguEVcyD4lEMwpz1iw1jY2dcApnYeLyCDAhAxkuQtZTyfmM7UJOw7YuwecDrKtbGMD6IoIRQKPyewgB4IKnSNCY14mOgISSEZ1k8B+Nw+DAdSKRx+BNwCChvkxCD1VoN5disu0u1tEKFGOCLqEHr1O+XRa+z3SGBEVPyIpvgdC1Cri3TQYQ4ZIGtBdT9rT7sUYS8ibGXY5lfkoWZkTxrbdUW5ex2bf1WLxKsHlDnCoeT9VZqFumk5woQGdEePpmyCRNfRFC+LCQMCyzgcUNRsmipY2esyHPZ2/vK8rT+7ozv2v6ubtFzRf7IsmDSxnA4F6OS9DUgJObc0QQfHkLiAZXHRqYCh4CEglejoV+dDpZZwl2FMK1QaSeocgCVD3bhdailAV6UDb+2HZtkR3W5EoRPCQFBEVHIBpkRJ8seBFTuy/kJZg7c1BhK0geeHzwQIDyYtUw6ZgxAbnmE1AX/VS1DGPvRBFBArhNtP6Yy4GBWtpI1BSygo04y62mfmKsI4Zn8qBuWCodmPxh7o8jPkxQE6uSMjhboM3DkAhKhjXJ5gjE2ZTndZHOvfEZfUZuZi/mXGPiO8zFuGEf2QW3cyLVsRYqWk1yhd07x3p7deOtbr6uNbPsfkct1rgT0eTuY6P50qRsa8kfM76Iac14lcyk/COCLBZKoCiIqSnzfzm3CiQP6dOXTPW4d5UE06XC6eJA5DRdUnSlLg1g7/Utdrg4CAgmruk7swqfK2ojVDLSejnyr4Wb76kMV5beCko2HLBxr4nXuXU8PVlVzCihjiyvf1AEYn+6zrk69oU2Tf4Ste2jfb3D3hJmmL7uUbYOhBqOplQN6m2jgjNKAd6JasIbIWsc072hxiUclLOWYmfKPTupSA/7lZ4Jnk9nuM7/useC+TyhnrC5rzOffr2ZaEPf+hDGhGHb996R4EetstEBxxC5CKNmCrN9oHe/tXf1b/3/A/rY5/4uJqtNaW1UbXtEJL9WVyDeaRPQflUUyN4IHEderQ+LIcYM8F7DimFXI2tpBVOw8+c2VRCgsViIfvigO+cYw3zi0qLnxjZczgzjwZoGjL1Y/ygxU7tGP1EZn61bPZCK5tndbec12TrA1p/7Ck1o6QR/joOvDZLPTwnmJiXueYbRZ/7939c8+c6vqqg/3aklLL6GBTgwOmSp0HK6BzJFBFq4IVECtWrQNOQU1LHC4J9ophXZIExvoYE/t5BbumrBfwBndWUfEIxOSedbr4sIypER6EBGzM8aYHUYHUoUlPbaCKf4CGAZY+Uk1KEFouBOTTRYt5D1+1JA35ER7mEOuQ8He3RdSM9hQ//h2pn2HcMrMXDUJTp09k2+JJ90PNwoE4enCF7r+FuR46CzEgog3VgZiOCpNSx3e7xPL7zg/swxgC47DZI0l+KiIfgCkhXOrXdBcE+Y0NYQd7yOD2lE+GSaB7QgX2r1P6gLm83AxGhyBlAj0EesGjmbUFMtL8MjGe6HkPmFfmdT3Vk00XH4OQUanJSw5xK5KmSrzTi7WuEYxgczO0kDEVwOGLiTytjIwL9jIkqpB08AIz4TdODj+nrOk+SqlhTBTyI3zwNflt+hwk9IzBlBMop4QhZEWbTowEwlRJ1Cnr7Pk2d/9OBFVONYlKA89+XEm2ud7sVXMEVQMRJI3nfj+K4/KcCSGb0sMFGcmfvkODQa7yyrqYdaWdnn/JMPkH9FhtWn3Ksra7Jm+ynn3hMq6NWgfHbnOq/KPdJQT1lweGs/4LjXjh/tp48jLtW9zm1vsuJwL0H9zUhUN+6t62bd7Z18cqT+uv/4d/Sj33pp3U8G7BsAlRBlrmC5KA6JBF4iiYsSN955SV1ayv6yMc/qo9+7GN69rkPqscntOyJOgrdQx0+k3KmTAs82VfsdAb7izf3cyan0EXKWXMW14xznuq+0NNAwp2klBXI7HYqGA2eTYyc7PEaNDBObnId2zxV+lpeEQGJVAPVQL9TOvo+l8mdwvc0QyciavW7/MliKCIq6H1X+j71EeCCF0EKkH33NnPvB4VcZaTT1HnzmahoMNJokbQyT+pIBf4S/BzU8Lm+a4/UtffUl9c1m5J6YUWniflYMPQAHZF3Dya+byAwIL4xCP32lAEBZYAfKs0Ai1I/TDXERJcuj/SBD4y0t/eSbt74pvYe3GCNXSjBT0JhAZ8x2IdbqXSSMgD9IDm5QYM2zY/UnTTVJKBV73CxqKrPfKhQYSB5eFekd0u1CN/fF/ch2sOMqVktgV4SvmVfiwjUFPLmQlwRQTlrYB5MOGxYsPE64kTafubfi3YM9Nxs2YC1bSNfjrdO58TEnk1RZoFb5XAiEgxyV/aM8D5wU4Sfy4aCLyuRpx8WUcBn3ZxQZX7c7nQgZvTM3wHeLEMGX4EdT2yJMNy9BubkwOagN1+kCCWPhrTYcQ5bg8aPnVdz9ax2+okCeYYUwn1krQ5hZhql1Gk0Pqu9nVZvvLKjMxtX1YyK5viJ14EZvMzYpEYk5UB3zP8pm1HHO286W3TVQBsxcARbIWRZYICylB0PIpRS4kBhpCayRmlN927eVz/tZX1ar3M2BzNkMvTooIS0zwl6Q6xZW1+Fn7naUQOvIyXazw5Fz4/XdebgQGtrnQ5J/St1OrmO2QBv8qXPMdn/kNr/7uPy5UuMlzmIws9TUkSw2Z1qr/5bpMNlPELvE/oe8ZWiMHd8gpZzUoIfQyTEwofrZpg6D2efSeDYxC63bIzd55BTdf/KyJwDEpTipgoMy8l3K38Bsd3c/rGPfpS5PtXdd25p3TbppXQ408reVC/+1u9xGv28fuCH/GVyQ+PxSAH/1nYlqFByGZ3YhwppRFCr5fUu4kkZD0S2hC8HQhUYXzAnDpH5iJPpboSOc8JPinp0bfvvo98ETe8fvE9Y47DIY5mPlHPF9T+SM42B8f3XqRb45ebmGa2d2dL+rNfK1lWtnn9C0xizlvVaJa4FL/2Hba9b61M9+1d+QOsfu8BGmhgFfwM8meFC3sJEJBV4NTToGEvQXGRJI0LmDzWIrHw5bduGzdtcxqFznRuL42M1OFgA3Eop8AsMC5b9tuXloGYZS1WyQvUSRM63163FYiFv7sTlsUSniKi0IpIiQm3lM9hML/C1uRb4ec8eYEBH9htTTSe4ESFxF4khikCB5aK1lTV12fFoqPVCHwteQHvAm+kePS88d8asBaoAABAASURBVIgF1k3GHpCod0CwRZ6UkoyzwL+duo95iADDAB7EfQNFpmMCESEUK+vp/eAuIErG0btXKN4tkItYlk3TYwf6btFLS+yIOGl7BC/lJLc1tDddqxEHwaPxWCP80vvY0aiT97oVBzpNzkrIdwr2jabJlQvreEDmgs4cTwv2TBM2yXM2WXMC2wLlRYTcaY1PkU3KKvy0XcebPQY+ccKI4DTxQP50aeNHBAYqWmDQgqN4IDGkJ8YKp4FB3rR3d3aqjkChOWp+oI2CIgLGQwocW8s2G58K/WmvgI5v0zH8K+mEnc1YZAJw1vBI1vRUH8vKR5/6notW0zE80qegR7+4fOpTn9bOPi8tfdK0D+0fTbXOG7c/ad2+c09b586zMXm2fvq0kYXhbrx9TdtskB/cf8AnvPtUFQ3ofXdnu26c79+/V4P4/t6uzvPmXzC485asaRt96jOf09/4m/+R/vJf+/d19alnNSvYOHdYOXCHQgombFdR4LsY4L3B8e7cvafR2rrOXrjAAjSW29Y5iXEv2z2w3cCE9iS2jQfkdL1pWWYHiAEZBM2BGV1oSPjYnLfqnZ09zUipkjw+OIXUOC5HhBKO7fKgooFgXAiYVMNwQQ/2pGU6MK4ngmHZVwomGq0sNAsK7lIU0BdXFHk+6E96gf4Q1XnLaICth/U1A33umn334RrDsubd3LL8P/pEIUX0IA3SRJoBB/AR/nNm0Sg/mGm2fYQ8GYwGkJKmSumBVla2lfJNTSdvsBAc1KGs0xRZsjIqSArrR+h4YINQZFtGBHRowEtoQVTX96RzDWUG3UEDG6VSDvHXhT703JqOj16tv/ZxfHCHjcpUmY1bS4/ExikPibos+dhQj1yMw/1IhczOu+BGg95/wVutJ30X+10kV79bqrlSn344dwqUnSWpN8JX20I74UNVGW6IpOGkjYSakNvnbHB6FqAF0BE3vZF2ahreQDQE8oiQfdOB3BusAX+ds2C5f6ItAma59f0ut1FveiiP3Mmz4keNwd6UOAZXHPwj0IfzHsdzsNQ5iJBLxt2KWIPqAkq86JnDA/NzID/AWwGWKfZORcO40ZkPPK44u6qd+URz/GeOdYfcYuFGfbSKvKHtu0Xf+dZtWs6qG22oxFw9Lw6WVYy6wWHC2S3a2rGO+IR8eHzEYteAJ+0Svxacmp2wKKng04VUyikpRRD3Blnfhn6y0GK/19GDqcZprCY1yjlJvOitrIzkjfPG5oa8YJqHhkWxBWaLKTFhzviH0MJHOY1+hg3Gk9hvi1PNwgbYLxeZOoipIR3Qjdc1w61bt2Qbnj27pRm2t+7zySK8/eCBprwgPP3U03r6qWe0zqGIT7mP/UUCe0+ODhSIlCS0EYoAkI0M867HHgt5Le66Vl5rI4Kxpjpic+ox3GZecETltKQyYUN3TPuc9bxNWQ19P/mJT2r33n1Nbz/Q6uFC56ahN37n63r23FX91E/+pC4+eVVjdJRSoObhPRARsBP4R1G4Xb6CIQuZIvuGQfgItYJx8CUsRDt3hEpAUktcrw8ZvXdsYI554ZxNpkbSAl+bo7/TuUKlCsZvu04tMnhsp/ZR97N/KIdGa5t6/foDzfI5xdZjmuYxYxctRr3ujQ71wT//aV39M89qW3uVnulKMHQCUVPVKyKU0FmB4QjWRXFZzCB99KY8gqc5L4QpJRXi2YC/9LOFOJwHM5QyGsiZFEBviXIEukBPg8FzEJ1ASol2cVlequBT+OK8+lPPXKz1tEdAE1yXZ9jX4zvftvZ15g10/WuOyz5SgG9QvRhbwWFSwVSDbLMRB6lQZMgCUKeetoWsYx9ELdhXOMY5lqkUpZQqpfqAcbe5V8KeOUHJkJMQs87NED9RseX+kKipa1KAR7vzptN7PXcBsMoNcdJO1bu3iVMKwLfTpT6LGjb3DfE1wUeEW+I9FKwrj2vZPab7OU4aFvifU8OAbTy+8U9xrIMZ/mlw/HK5tsG3+xiSCTtjw0w5VfGk9cmAndyBFy3DZGO+5bfypmslmM0w7QEbFNlRZyaNGxHMp54+WZu8wZu2B/Xnr1QddSCgDhrQbI/xPbnc7r7IoJoWEtrroORr+q94RMQS4xH8iECZsaz/VzyjYsZ7sCKW5XAb+QREUKogRYQfNY2I/9FUKU5wk0XUFMN89nOf0w/+yE/ozvaubt17UDfTb12/qW9/9yVduHhZTxKA19Y2FPy89iobkxvX+aQ41iYbWP++tP82pAO5X3w+8uHn+Kz3nD74gQ/o/PnzdawZn1/XOO3yvzB/sPNAf/nf/iv6mT//l3T+0uPy4ne8kJQ7qRlhDyYbuivmjpQW7gCSFAAB5v6DPWy6hX0HzVjovAlO+IIXGDteGE/gClqD6oSy/cVlkrbzAuez7duODTw0Be7W1rm66Lzwwgtsvm6q+qR9Ax8wbgEnoB34T0TIdEy3sKiZQyokcA0uezMjLvNmv4wIN0mkKZs/0IdBppuocx+D/qQXYxVwLfO7AE105zJN9Q6FBH09crkYQT11EcuU7B9zM4pXW4OM+y4EukscB46i0UhZZ9s1LW7s6st/75/qK//8X2o+J7ikEScPobaZaG31vhRvUv866tqG2blSHT8UESd5xpNEjSVhnvbqecHuCaoRUXEsn0HCwKwchY104E2Jk2//BYgyHKkMnESeOdbHPsbmpbujt17/fe1uv8WpzZQN9ESZfgn7si+rmwlxoVKeYmwDHMBKohQRVIQioqY8FPw4XfYJScY8AfAiQhFLoJG8REm+3KeguwJ9y7EE6T1lpF/i1tlQS5BT4Ov2R7dFRPVviXGpt195s+TfsfV8aHPjFugOVY8d/n7M6ZzjXc5ZLfHTdU3TaHI81ZRN3OBFGZ/uCewD+imMbP5IPGQF2wzWoUurma61foQiwpmHae0HcoKTnLIyY3kTbxpMJ3BL1b97uc48tyxIxn04b8xHHWcQZMR7vyZ8LO75rP748x9We/WCjtDnwKlnaleVRmvKnOzef9Dr6394G3uf56X+CbXEmW7UKeWobCEmMgh/7DXhQEcpJO521Gpza1OQJEZOTwwj6bQDKWhSoU6pJkF+xPjH2wvt32aDOqOe2DZmPMfA6eyYF8lOTZsUia7IM59PdcTmPSA2nR7rAYcRx2xy58D4YFcfW1vRxr17WpnOOcAvSinrzJktdWxAcm41pX6DOBwwfffuXdleEVE3vaLOjG1v3we/w/4DnAan50njtlMHrQyuN2Ah0ZYA6yXqOAMbKPuAbe/UC3df7SBZnlrm834ONlDg5gRdDjta6IakHEn+smAF98hqdn74c1/U8Y27ujJv9eZv/oGuNKv62T/70/KvBfpXRVIItGLlqBCjK3hBpp4GGkM5JS15Wsix17y5XMwbEIxV6JMjK+UkX8bZOHNG4/GKfAo94+Du4PBQPXhuF30yuAMxxhsV03J9BPqAHa9149FIHX5xfHwoqivs7u9q3s/EO5RKe04781UtVi4on7+iSdfopra19ZnzevpLz+hey0tNi0NAeIBPhiR3IhgEI0IJ2dq2VY8+W2zUMA/MYsW1M2qJv3xKq2ur1ebi6tlIm65RUmpIkgIdKNFIB1yWjO9it9AA4aWc9itsn7IijFzVr4EOButuML9ATekneA1waxk8Uw35R7KPLNCjS+Z7cDs6FPwHzLj8EBaF+FWqvK4rOvlhDNPwhrpAxHrp0Ecwpje84ooInubVxJ0Peks5ZzXEvYiQZTSS56ZTKdyh4jmbc1KkUMQS1zyAUMtG8tgKetEeEYoIF+SLHNLwRL4lXig3WQMda1lQgvdlF/Ao1xt2B3zbL2Pe406JOxNelk/B+9sJL3dT4JgX0iPA+2HD6QbaNvEYycQhmlMjQ4qs1NlRCRAj0goE/aZtFSmUU1JGQYk0Ud7b3yMorcpl44prlc0afGPIvi4QDQE7A0hfy+4PGicCI8qN546LQCC6gSy3Tek+0iPC63+Zy/yXOtTyGRGKCIyDUZBbISWa7BhOLURU/EceVAS4EWQeqX6YxaELhAwDOAuMSpV+8s/9tP76/+pv6q///H+ov/G3fl6XHr+qZz7IaTSnvxEhn9YcHB3KJx9NTpp6AYCzT3/yeX3h8z+gn/jxH9XP/MzP6EucMPzgD36RDcxH9PnPf1Z//s//OX32sz+AXRb6IPRW+YT35d/4H3SI8wT2ng/BkpjUR652oEj6kNuaKTzNo8Gf2naxfwudjH/QJL+ADUx023zBpmsG7YGNgPVUAyvOvlwYBiVkiZRUqLOtI4KJvGBRmsmb/4vI++EPf0jXr1/XG2++KeN7DEMEOgVyoj/GKozpce3UUXUqOW8BEjieyC7bDzOTLOVsBBXG9mR32wI+zWvxAH8KiGBk4N2u359SgBARiliCFPIV8W4aEYp4BFJU+Ukk9YBpGxAjKJ7c9kW2J4ppr9/9jd/S3/t//Dd657tvarZzJP9HOqiKhbVotZuppLfYnLykRX8bImkJlc6SLgxQV2TyKdNOm/VVCK49C4yDiHVunQ0Q5lYE+HQY8OXp8YEGTvlqT/Rchn2trh7pY89v6ezFmV5//at67dU/0GJ2jw3cvpKOgZkCX2Zgjwa8/4Y4GMunyOk9V0QoIt5T96+jgJQS8ySlRtZHMGTiMSCn41vDwmtICT+jPkXVArpm01HEhnFO7Gvr5s0BPGfwJEFGG+vrzAFOR+dzWY8LFmafyPbMJwazS1fQyRURiohailimLjh3WoxwCa0yttukUMQpJEVa5hXiWiLFskA5pAB0cp3kjbXIRYs0yC9CTF7Jvz/9sWfUbpxRH63UjLlXOXRZ6Gt/9CqCX9aZzYvwjw8HUEZKqdOYjZ83Trt7e7K8I+KRN0xN20B2kE/XOtahR/UEEd+oZFAQrJKSIkm5Scr0yyziD65vq0wGFTYKQbt91LYYiBc6uYoroeRxvWGwX4cC3Q8iUc+kms4PtTY71BfGZ3S1WdFYWRn6W1tbsp39D5lnnAzu8jXNfwLPef+6RyL2NA2bqVC1qRfhJ554Qg32PiZur62tyzSycRin4PsBbh2Ywb1gzzlkMW8IKl/2hQlxtSDDfD6Hz1J1Zr5b6HjMtmllfXkz6D6WccB/Bl7QrEv7XIuyrqxu6tu8aF+YZf2Vn/u39PgzTyrMM/pyvyWUmpiGAVXBGUyiN7cEdBwPjGS9GoxTmAsRSz3mnNBTI8cJ65je9SUgp6UeXW/+3df6MiTaKl1oWA63e31ZYX9hfOtmhm56NouZmO59xxEvQbuHx2rWzmv13JPanmcNZy/o+PIVrX3yir74Vz+n+Qo+wdeTVuZCJ5clkSKigrginFf1PfNjiAi3VJyIqKl5QQVaWRmrZ672Xkf4QlqwD+FQo7ZTxt6FuFn1gt7oKnq7SKoluNK5oEw+56SUEn2TIgLzl4dgPS0BvrlPcfXIBTb4gwp2MI/W5QLeDC4X+DhFH8Bx2fwaHmlaolBhOrCDE5vxAAAQAElEQVQmQ0Ye82ZZbYcBWS1MpQGviXjiPKypduARETKeQVxLHPiDthhf4Ig8N4FKXLU36bt3hEdflk3f+MvSu8+ATkRIBkGqEiQl//CGtPVjlJRz1bPlGbGXWeElr8LKCjY1jDUej0/yKxqf1LtudW2NNW1V3jM37IHsp/YT+6MhFRRTMHyBCQ/QEcTWILDOJykHgZQxMM5rg3jHvtxEl2p0sxwpK1CmlZZzlgOFf78a8SpDc4KOJ4VxBV6CXsr0CSYbJzFV4AhsE/JGx0qnSLUpvJuQ+1feoZBvKw6C6N45NKk//rLcfkuuQKcCAQOhn81mUY9euBUlaIHPAi0quKFPvtaGM/RGSrKgqgK1hfbiX6VQElpj0Qn15HoC6cDC1I5bfeZzn9aHOVl+7ZUXdXy4r/lsogM2rta/bfH0U0+pxQb71F29cklf+Nxn9clPf0Ibm2s6f/Gs5vOZrl17UzffuaHvvPiivvnNb+runTt6/vmPq/5Lbgx/5coVvfrSS/oHv/D3wbupVWw8sAmyED2fXoUPCL5gmRs54XtwzsYAZnzSsh0duFPK6oci23YgdR3icMI0kydcoZ/oLy63GxSp6tBDWJdOXe+AdMynyb2DQyVOfJ75wLO6cfMd+XfjBI1IqbJVGCfnJNtrqD7LKPXmIa7TBMNw6xTH/QyQqn0T9BYsND2yF2TGXIqIClBZ3pSpUAXRJvHUu5fbXfJAALdLFardo7Ks0/yyM5Vk3HUJocSPn9ZHBHJqiVM7kkdaNSqc5JYqT08zB85sFjqtDmc0OlrRjd9/S//D3/3H+u6v/JHm+3PxZVoJ5z3aPdAM/+rWpxriTe0fv8ECf1+Jt/H1WaiFuVL12GPLObabkA6MJskMiissR6Fu0ICuevzEJZFXFTph02Qk2Y5Mb+awOw00A5pJaU/PfmhFF7cmeuXrvMzdfUWTB29pdvCOyvSBUswUZnqY0WcOr/ATA5u20CLE2KI93gX5ouzkTwwBJj6Nj0QFHgNgGZzUUUCpd6FEJU8Xlzn6CjkTgN5OmtSziEaWXJ0tPMiL2YJTwV45NSfzY2CBXigT86Sop3M9p4oRSQGsEGcdlL3hWbJT0AOEGMRP/TFXMGjBTg9x6JxTlk+XE/Uh/yw7F9r8UltfhGzDar+BxkER4AHGmfO1yXzM2dibbsBfREjJdsAufFHogUELzdNC0zSV1oq2PrQlnV3RtKzoYGdN3/raA3XpcW2deRx/WBVruvb3D3V8NIe/kSxv07Ry3Gi7Tl6cPILgqw6X7PkDm8ae6pCoRAQFP+YzSoKlrMJPJi7mlPjqkXX7rVuM2yjDb+85Pu/ZuI/Y0G9SB038PUwIsEUnxJ19NvSTyZE6YmRB/hU26qshrfZTfWij1ZfOtnoO33x89Yz8/zGMu7H2+UI3x87WV6CjM2c2df/+ffmKCB0eHtUXp4jQk08+occef6zKusGL0yqbsAR9z72ezVggiWRuVOUt+GXGjrYtaBqIUwvjMc6MzWRGuIwvpZTUwLNfRJgcQlFKOdA3ekHOwgvwjNPz48OJ1qLV3ivX9PI/+hV9YlX6kWfP6umzq8rgDOhIGoQqKw1nCnYQdeFK54ECH0FqG52C2wc2twbjD/A+oNsCQEwitS85vu882KE4aGV1pa49lslrhWXQiSw9Y6yvrVdbyLSQe9Q2VTvee1S6Vgp8NTlpNuml0hpVk9meJut7eubPPaNP/q3P6sM/+2nN1uGQNSWiQctZlX0cG7YqexEhbsCpAcehhZyM8+h4rhNUpBCDqoWvgo5E2TQGeBX8J8qwV/uLq1AYiBP+XfgC0YGybVvAC8D4GQIRSQk9GCjWnjzqbVzUoR67ur/gw3MnImr76QPyjMuIFpRxkJ6mAmBfyubbUOAnQI7KP+2UXV+BAFn5rDToyu1yRCgiaYCHajtkVdAIBHwHTm17+ou7fTYiajPUlUBLlExnIBg4pQpabnXu+wDjwEpl6T2t8O1yiWWTU0GbourlDGM777Y6gutcAV7bNHLsyRlZHCOwW48Pey4ugTgHj5bTUODD6YABrJIBoksWAl0Hc3ah2XRWIU1YXCccazuI2mEdYCbHExaAucoAK9yVEBQSDCSUJpiKSNW4MqMwH7VeEJ0SOPeBAwbq5T7eoA9wUmxQcIV6U9Dfkxm6drSBNKAfEZBcguoFAzX9H39EhOio08tjGTzkad33SyNQCl2JzyrkBV8lqINYqfkkkfKQ4JvH8oZfmTUDuIqo9afFmsp1BmjQ1/RrPVVNx4PNxq0b1/Qr//Sf6D//u/93fedb39Aab0tbfD5cYZEZY/h13sy/8+0XdH97W594/nk2yM8rUmHzc6xzF86q7Vot+jmL9H49KX72gx/QpcuX6t82tTP6Df7w8IAFra9BbPfBff2zf/IP9fJL39bYAYGNTDJiFQYRivlC/gAojuDHtvEnkA0+1zngzVh0ZrwkFXDbhmCGnxgnJQICPAf6KnJ/aFU6AW+9PIlwA9U5DG2alMFvRx1ydIKMzp47ryeeeFLv3LoNRyG7VZFqX08Csjr1R2prfTCW6w0ew/URy9rqA6YET243apCJh5mg9L13RCgCoOlR9VBU8DCQQPn9T5fNwXthWXv6dO8lxENqzgUI74LlthbtPU3OSspsFsa6OL6k6c2JfuO//VX91t/7dd372ts6czzWqFlFHxn9SPs7O3pn567e2n5Zk3Rds7JPW69mCI1RdINsOSXqSvUNz/8F81EnVzlJvVAPGKywwcXclduMLhPcBJMm4ClFVk5ZkFQBtyc4Dez8l3qbqmv29QMfvaStsqvp3Vc1e8DGfvsNzR9c4wXgpuqmuj9SAQY2MT2vmwuPBy0IKvhRqU+dXhFxmtUj2Yd1780YF4CG68k5kWWs/lKcq1WqKEvGqShySxFW8CCR0VetljMDzlyMC6+eQyujsaqdUtR0IBCbfsrWT1LXdsRVpEPPS18OZU48fUAREWIY5ZSUm6yUc83XOUVbRCgCoF0Bak48JLlOUX9yoi/gUqJeD69CLqRI3KRIVdBtgX86IgoleF2wsfJCab4TuA18WB8Di20PFDbiflvrY6F59JqzqV4Qw4atpPPPPqt7B53+6I/uK4bHdX7rOY3Ha7xQIO9CmhzPNepWdebMOQmf8UtHgfiCBW0ym8qf/yOCTUpHO+qFn8obpcDXShEXdiCNIYFAPqSIUJSsgwf4z3RQ1yb1xDS/+NMiTCObqElZ1gm9KA/K9MPhqFNdsxbwMHAosdJLG7nVhfUV5aO7+tB8Rx+aHWl1e0/rbaOL589hw4V27j+QPwM/2H5QeehZgI+PjuVrDp0B/tu2VWLcjY11TrRWGLfwQnG4HBv8gQOKiKQIc5qq7A1jO6YqpKDNa3BB+IaxJ5NjrXAIssKGfMCHejYCAq9pWAOgNWezvbayWumbnzL0GpdGeftYr/zKb+qzbFT/4mee1YcvJt1++esasW50GY1AH4XKV7FPqDgLFHxjqCkZUArDlaozei3L9HUeNh7iFXIRoZRS7Saujhi/gF/Pj9F4TH3B5nM16GhAV8ZdsK4wotY5AVzzr1HA34IXO+ux6yzjQi3rRUqBP6FrTqLX8KmiiXaHm/rUv/msrn7prLpPZx1uTHSXdW/oGUteowTfif6dfBXzbR5jqX+XYUoZ+gNtVQ0gBlDlYcyI01JR2zW0+A5FSsTcXt5QLzeLVTVuhOSgAWI8q1YH04ZgQZMnCCA7V5Q954GTClc+hEKOsK2Bh/MNsSRF1oL5U8vEkWQeU1IKePJodnyn9K00Q6IJntxjwO8nxP455UEBXzxkvEKfqg+XqB+wz4AMOSc1jJPhMcQPxCJC9SJlOmsA330Tem3Qpe3VZV6c6RcgDOYfnAj3K6pJJfDeBygyBsw9bDDdhwUy5pNElYYfQKGCYVTIkyVFIvKhUL3hy3T6On96eQ4N1iHlqJ1LlWFAZuOdgufTHF+cAVP2PlPm2gJ/HpAnIhQRSqtMToOPsRsc251nIE7ZbQ8QTBhnweLoSW3l9AzqupRCHgAqipQkhXy57xk2XS20fJLqPqtM8A7jS4WfQYrl9Ov5vOTxTLumaJBb/9OugFyY9P+0bsamW0TIzlEhZSXkSid1TZvVNEkCeuAkhrPUF7EnUQmGPQGY4A65b0TSo5cXXENoUAJW2qTj3W392j/7x/qHf///q9c5MU4YJkOwUehC/YeDc2XIfOeFF/ThD31Yf+Nv/A396I//uK7y2fDS44/rsSef1Hh1XQX8K1ev6vNf+II++rGP6uMf/5g+//nP6cd+/Ec5BRjryaee4LPrEZvtPd3dZqHrZ5of7+lX//k/0dvXXmEDJoLvABVVEFcB6h3S62+8oW+88E3dvHVLVx+7quPphBelfWy/0JigPuIzyfIfK/RKMNzkLKVQSkkBeHINTERvwnv8yZPD9CNC8ogkEVHx3aeA+wSnOcZzYBIXKEo5Y4tMNbpnkbBvmk45cRinHgd0ZU9cxnbeYLxwxg8KDuw5p0rL1X8qgOf39zP599d9b/m9WC6lU1qkEdZbiH2qFvA4Re55ypxQt9pKq8r35/rWL/26fu3v/r+1/+p1rXHqlGifo5OsXBeo1KKnLuutuzf1n//yL+ob23fUrZ9H3hE0pYPVucTLXNsR5NpWEVHZtA5BEhWqF7qSlm3iqjlwU2rkMYPxQokYnCRSb5C8oJfoKQ7CnZkgWW3faHrnns7FQpdyr63hUOvzB2oOb6jceVnpwZtqJ/fVLI6ViDUBNJwGNgNzgE2cVB7hgqG4zWtEKGIJVP1ruwcoFyEjYxXyEYyJzgsCFgJBsJkTumjaRg26zznBFzXYzvGva1s5Vq4Qa41j3820JXzU9WPq3eZ6y/X9AX0yf9wnIqAP0N++EynkevfzHIugDahtpLBc8V0+zUcYxyVpwcbO8X6B3ovHoC03WSllEIpMs+c0nYxSGTDHQsxC7N6pDJtSXNS9vQ3Fykf11Ed/Qk8++2FiU6u6OSpFXguecLxaGct/Ts4yr7JZahgjpKob8268R9chbxhpfngPLFwuFPgzDKQLXtpyP9LNN+/AS9GIl//RuFPKmY11p65pVeWGj6C/5RN5Q2BMbyJcbz6Sosa3g30OJtgY53nRuJc+OFrR4zu7Wn+wrbNrnUarndY3N+pm+uj4WItFr9FoJP/ainlsWessS9eN5L+Q0bZRcaoeWT8dpyKp6pAhpeWDTeS6Wvgt8EmjEO+hbnLOmrGIm6bHMg3Yl8fxxnPBZtonwCNkH486Vpm5ohs03jnWC//gV/QMsvyVf+PzWqHu3JkNFdaAd958WYvpUR1n+YATK0Lwho4syzAMVX8JX6O28uN8xBLR/m3ebD+6SVRb366HBHLPVW0N/8YLBF9hM235TDsi1HXwyzimv4ueraeIkE/+Dw8P5XXAh0JLv1mrMvvvG3dpRFwskNrVlR+7ome/9KSOmnsc3Mz0Rs8AtAAAEABJREFU2GOPyRslv/CIKyLk8Tt0ExGYvyj4cV1Ky7J1atlohGaRwONBEnJ9Tknug+PLX3x7zxfmQzHAv+2WJHCWYM4KSnCfiOUYPXPN47hNXIzCtOrlene03jwWTd9zm9aAb3gcyCnMTxhtSS1FUk5wUOvQpnEZn9xSHlAjaMTxufkKflR16zxN9Q4zAVMeS8al1vkB+XLKqnGBcSJC5tPgPum0TGr8OqbHPqFlDmmqfESE3n+Flj+n9Y+iRMRp9Z84rV14RASUYSKkiFCufpjUtG31O8ebEf5oH7TuDZZFXJbjFDzHHSN96GRdpJSr/Mb3HDQkB1DDgOJTSvJkHuHcY4JDKOTLhu5xGDPgHXkhH5GUIGjHM84pmPiIgHaGT1/u5/ol7ayIjI5DNroUWjDmoi+8CTCOdw8G6qWk914DRSsEwBwUHrntpAA1th0Jd0goTu+5girDaWXRUmlFk8lE9+/d17W3r+nlV1+p8ArpzXfe0QFB1ZOHtVLKoSH0CIQc1CEMURpkUH2+Z3i8NTVFkQe1bCY0PdR//wt/X/fffFMX1zeUOBHq2ADOGOvs5hkV3tD3tne0fe+ePvWJT+pLf+YndWbrnMZrG1LTqSG4l2iVu7GUG6FCzT1JpYeLVUEZOWc9+djj2lhd49PzXKOOBY5TltnhLpuWqX7tl39JO/feUebTbRL8FcF7QdwC7ki3bt7SrXdu68rlx3TlylUF9ivYyLTbtiOgrBAEFoqQPJZ1scA3FmzsCi8fLk94MZsBXhgHJmQPX5GCPhlIkpKoJugugHkNoP5CskAej0OifoAnhTxmgB+RWah7+MQWLGSh5eUgYz5yJNrwKwhH0MqYxkg8vHg2Kcu4gq5o8zh/HNR2+tW78HwEX4r6I4+hdy/MrXi3+DAXEeIGnC6BggwRy3JIqryRtqlVM7TaTGvaXIz09X/+Ff3S/+2/1td/9bdVtjnhmixoD43akcTc7fEbenMKPSit8zlac718f1f/11/4VX371kLz1Sd0GBuaEUgKvpEiKdc0wwK+jO16dDawSJhOsU+kqDgRtFMW8i948eu9KUB/NaWfuAob3+D00qe0CmkAt+ENtDmWvvbl39XF0bo2aFjH39bKsdbKgTb6Bxod3pZ2rivt31E32dbKfE+rw5FGw1QNp4yp0ocgMkaQMpbvgXoDw7j4Px+gHfAnfOyUmGnbd+0fHZujiFBEKAH2JaEry2vtRGpQT1bCbu6DAmQdu1+izbr2wYJpLfDbUkJzNki2d4sNMzgR0D6RsxQJgmgdS5DnpkJ1fPfxGBFJQ1+YIz2o4GETMBRK2K0hZMGvO1ZiJgeOBvn33SGsEBd9emxasGlyP/jIyrXNvJ6CPPcJgAM2wU0UaUNNPKbr11f1q795UzePz2rl6vPamzdaWd8yeSlC58+d0xqnjbu7+9phs+RNEqZTk1v15p1xz5zZUoNf+kR5wtfSsA4S3bXk2XQcPyJCuJT8d3JLZC2mtE+yHtzYJyYMxJAFm7c10EO2kTdhXduxEZ1pxolxlQV5F8hr3fcOMJK87vmFJjWh1dUVzY+nnNwWtdNem5MjfXQsXdre1nDzhp65dF4rTdalixd0fHykOXRt25SwJ/m6sKYEnVXaJ8h8KP+ZvKODQxXGa2k7OjiQT8PtHzllbBdazAf4LwrKsCTLW9Ci19SCws37AO9SKDNvI6JuCNw2QLdxHXauC/7BsS4usl77tf9BZ3fu6S9/8XldWRvqfOpnE11YzZrcv6G7199SRCgxzpx6shL5mmKkxHhRpCaBga08lstJeA5tMA6+6B9AqpBTVspJvmCbukC2hRzX55zseQ7klOrp8pUrl5XRW888gnXIFUUEdVkTDm7m6NPybGyuI2urrm00g88mJ02HQx3lbT39hQt6/mee1UF3T0f9AykNYgHQOfxuyhcH97cOraMZh4Qpcp0zZp/BuBMQdWzrmILqVXhWCIm56qzIOuaMV8dVxohlP9fNka1hfRaIEdTXAejqCkgZp2feD/j7gGIGt8OqoB0BD6IPSsjO0z8iFAFoCSRQ4Q4xbwb4HZTQdYGO/bm206biMZd4dF9maKx52pumVURol7kYCg2MSRdBTClniTaIK/hxfYGgxxjwh4ikReW/KJGnifLCiSKi9q06RCbQZRnrmgKPonlgrIqsgEl8alDFkWkpSUYCIkAWbcYn9W26KWc1TaOIgMWyTN0YPKiLiFpH6XtuWmqbZWFQdLiQ9dYTC3rmz1BtMijhm5lxDM4buq6Vbe4YMWZ/6zme4SOlDM1UIdkBHNz8Zuv8AqKV6TCCqtwDWhkQyjt4Bzvje/BMQDEDBSYSQiSYcDnnRs6nbBoIDZWCaAMKhYwCPCk0W0jHLCbYRiXCVTLeKaheLjnjFADNpfcA1bB4UgUCtE7pMQz1dgfzIdWxQbEC7929W09e32HTbNk3NjbkX5EwXGSSe+P34ssv6Q++9nW9ce2aJv77lW1WSSG3ORUyKiAogLsmlMMZnV44vnqMP2NTe6xf+ae/pPtvv6VMsFgcHusBfAwoY4ST90z2vd09bW2xuGCsH/6RH1GDPvf2DvTrX/4X+tVf/7J29g9ZDpOUWqWmU8Pn5Q5448039d/+vf9O/+AXf0G379xWjqQzG5s6s7kpvzCkBN8Ep/t3b6nhE+3evTv6w9/9HXUmBb8Bu0GaUyLY9Jpjm8cee0KmLernnE7NCBjeuNuOzk8IVi4v2EBPcUr/A8eJN3U4WYFOj28IfSTy9iGFJMpiTKf2tQHjGc8QAY/QmsOnJ43AL/gNnZSg6TRnbIDNB2jbjqYhPMdluiv5QfuynhaYhYxJuSAeVT6ndKP8vXehYQnGghgEXD7FNO1app77tNox/GH++2UCLoKGeJiK3CmEcm5U5SbItPPQ5rTR7W+9qf/y//h39Hv/+Mtqduec4DKyZUJOBwPzgkMo0FPLpqxdGWnWSDssOsftum5PN/W3f+EremN3rElzSRM2O6UkJEQ2RDsdc0DvvT+t1oUNBsAo6HgYCrGn4L+lpp77A/UR5jdjlyRfmFgpS02CaEiZwubKpl7+g++onbe6cu4xaS5e5AYW9R4fnKujoitHame7yge82O2+rWb/HaXjHbX9MXgLJfgQWmqYH7du39bdu3cIgswneDB/Bf9BEvkqQe4RcB01JOUESP6Ym26KqM/aBRUzcgjxK3geRgQ4SQpQQLAe7G9UK8K4RZFoR3b764I5Y75bNnSgy0HY/j5nHrlvT/BbsMA6phoGBisAyq70IuI96YJ+3hwccyLqvqYprtqPQkRQ4j5JyClSKGV4kq/Co0AT/pGOAndRilCQE8+QcU9LIo5kJWQqKLdC4AdFfCZudPNmr6/81rbm+Vld30t65c6OFs2mcrtJ3DnD5gcLExfu3LlT40nOnrtFc+r29g/4eraqS5cus/E5r4zvH3AS6X9tP3gdQg8Mie4HwRZpr8gh/yPBBT5WBF+l0/72VNu390FJ0AUnkrxW5bZRymnZF18JMNY4WOg4LHI+Iupca4izVf6QWk52u67VBl/cmCjKvLCu8fJwpev1kSZp9vprir1dbRJvV09OtHZ29rU6XpOgf3h0pIF55Hxm7DfffEPf+ta3lNCf6wf4yClJ+Gzh5dPZSAxciqYcOgiB27aTfbqoyP0gS7koox/TFfYJKufg2xd6dNk2LTQLtZJ962xa1e0vf0vx1nX9zT//BX3wCgFhdqAG22XGHWuq82tZ+/dv8TJ0XeWUL1LUwjDQChIDfAhbmK7xkvkVFzzbTm6jxNggG5eE21Vy+4RDojkvSObVh3SJAVxv1Mc57FlfW1fPHCjQg0j1G8vtOOO6YkTaeuLS6T6lG7XaW9xV+3iv5/7sU5qykT7udxXZwxYtwG27VhcvXdTh0YH8xxMW6EnIj6KUc0WU6UdE1XMK26Xo9GLIKlrPHJ3Dn21n/jCRupWxRD9xOQn0M8zmvCwNmk/nyLOg70Dru7fHGrB7pXMyTMBH23XVD13v+V3AMS8RwRBLMBVyy7JC/cn8sC5NqsDsAA9WlXH1MBO16GfQzwXrFua0w5cW6yHoW/FNCJyckjJ7O7K12qRgRYN9g8oaB8Fx2fQyMpim07Zt1XHokHJ2E/qVKluMEa6BhqBRAaKFPE0K616+KpaCH8tkf4ugBHiM+xwwXr9xQ7u7u9Au0C6wZ6BvGPwQvaOC6hX16UeDXKbj+dIwZ8xvw/w37643FBAjQilnWQ+n0IDfgJtSVkJ+22jJI+MjZHJj2zbVuWwYwZoNNWczY2VBU+6UU9IKDtQwgE4us2hixodcFc6nu/7drgaaDYyb/gjlFgbrcXDjB95YAPaPOjye1RNq1w/sCIohEMfEUYcq6OSikqZlgfx72qiFZqGuREKKMCXSIqo1QHNIoV0+4V1jY3yHzWYLf08/+YQ+8tHn9PQzj+vylfM6f2FL589v6ezWpp54/LH6O8rPPPsBtsKD/uCPvqY3335bop+hT9aW6hUBP4DHD3jI8ECRNmpK0bCYa+hnevvNV3Xjzdf0GKcbG+OWuV1kw3oS1UCDnn2KAQl97Pnn1eCckZNm2OPS1asyvPbGW5oyuQWuZe2LeDHpdfb8BX3pp39Kz3/qk/LfOC0EAev/wqVLyL0HyZD/KsiUhXgONCn07W9+UzucuBgPZhURdQGcEfx6bDZeX9OcNHCkldU1JspYI07GRyurvFAwLmMskK8X+kbRA5u0GSftXhhgSxn+U84q/DiQgCJQKxQWRNvctknotCOo+CThzTfe1Aee+YBgRYhOikaDLpHka4CfgQXLwXGBHnoHFgbzGAxjFMn4fkh1wpmWYcCSIljJiPSh+Xvu02qn5rem34O1rGCYZeZf8TTeKSSIJoi67G5kneAL6JDNV/TSSjPW/rW7+q3/5p/oN/6rX1K3s9DV1XNaiVZH3lBBoOA/U+bUnEVi4YWVRcs6jq7RLAZtHx9oVlY1j8c5oW71t//Bb+qtB1ltd5XxWiChBYIe9rGfWScLfLSH5kDQ85xcoFv7ghexcsJowm+sy5SSmqZRShlICsoIISjKMUND1svfelX3kOO5Zz6u3GxoUAvk6jsDBLkVjNFxCr2y2NPK8S01BzdUDu4pLw7BnkMShcDp9r1tfeMPv6Eb125oQGamtMxzgWKh/XvAxF1PWsAxLh2+zx3fWxchbroUKIQKBYLlEi+RUDZCP4QUDWCpSWpbQdaslq97qhdldBwRyqRCj3MW3kBfLnfdSF3Xypf9use3rX+X3w+JPqF4WB2xzNtWDysZIFBOwdd7Nk4BT7VfWuK6i9sRDsyBbmVJ0Q3kUiBLCZkPobtQUjIR6gfaqVLTropQqt/7vTc5dXxaqXtSe9j7ncN9lfGW1J2pMcq+6U/y0+OJcCnk7OQ1xL8C4t+N/cAHPqAnn+CFnTjRANZHQsacshJQJHi0DQYsOAhnUMmUA6CxiZFuvX1fi4yKKwQAABAASURBVEko5QZcqWd+rxK3TC+lpIhQhlYLfcvkzXrKSWvgjIg51t2cOXV4dKg5L5NHnDZDXhSU54Ma5lqbp3pu1OkDylrZ3deFtVVN2Pivr23Kfr6Y9goleT7MmIu2Y2JM0/Xp+AonmT6IKsQu67TNSeJAg86yTLCoVeKr+TuCrusMBandFtgupYT+WsbISjlrQM4FBzxzYqBlW3iNYV5c3Dyr+999S4e/+7L+vS99Vs9eRS/BfMqhCACfyPXXqCbaWut046035V9t6ZpOA/EHBcp8mr7Hd2o/sp4ikqSQcIJSta16UaOCgfveNhqUcqqtPmjxJnrrzJZG6Prg8EAup5wrDceW1dVVRYQ2NtaVIvFidU5t11a6fsFkKE2wzwzwHqRts/aPd9VdnuuH/93PaPLYsfYPb6lwOJX6UNCzoDfb0gUfjh0x7mR6pIQeB+RPOcSQYC7vlJICKC56wJqRQsvLshVsF9QUnGPE6aR14nkaSJpAaxB9lBt8LSkC+aiLCMZMyimr9oW29WnyHs/gvLjMg0FgJvhcgmnREzoRIV+F8VCeUs4P9eSYXaBNV6NUML/GZUlWOukbIEBRgSwP+BqfK18SIknYb8B+kRI+1spdDPJFZqBPRGhEXLOf98bHB91sGCj3xHKDWYxIUnDTx2nl5YTHoMKgk8v8edyToiLiNFvTiGAPNK/5Hh9/+eWX5X1cYUzrz7I/BPj0WHSpdCLiJLWIhXg114K5soRFffn0nLVf+tDR/27wmHjlA4tj9kHeyxhmHBwaZ5lOqh9b5tNxk98yMkaxcuwgI964HdxdZyYtpN/yI8GQQimSckZJ4gIhSGwI/y98CxbhG9dvyIOBTssg5OAtirc0BAwCUUoN/TMBKmuB48Mr7UL3EFvetY9kFw2JVPUiT4BXLXt8yuRDiWeSvKi53Z5DTeAQaggOudGd7QfaYzL5H7Xd4c3m4sWLeuyJJ3WedHVthc18r0MYOUbBM4LpnM/QCz5XFyZdRriNtTU9/dTTevZDz+k7b7yur7zwgnY0aIqQvaTEmEEaHhf9iHR5h0TGTzvquM1649VXCJrjCgPKGWJQon7CZnnOInpvB14J5kpJVx67qtkwlzedq/Cwv7+nW7du6vXXXlVEAMgdgBK6LPIm9rd+5yv6+jde0Mb6lppoNLDTPnf2nOZ+c0noHEfc5KR6TrrBqfUepyzXrr2lUdupwTaBDjNyzTmRuc/b36EXZMoLJlmhrZSsgrxHvARNWWgm04UMw2C/6OApK0HHJ+k7fEY6PDxiTUJL+FjusD2yNqNW7YjxWNxy26Ci0CGnB2++9Yb897Qfe+wxPqGeky+GhaZlXYLr7MC9G0phrGW9HZqcek8u6nEoo1YoZaBYBCHMUGq+gEONIrmanrEE4ywhkRhO6iXK4Yd8BZ1ZYwWxGohcrkCj62seHKdQUQUGW8Unu6OJjl95XR127pLwv4UCjDKZa3PotLLd6+u/8C/1z/7OL+r2i7fVzhuVmcBoOA1cCNdTQt+t0B1jCN49R23XzCI0BWEKE/f2HujO7R1pNtLaylm9dG1b//l///v65uGWFrHFvGs1TxuaxJr6PFawMUYtKvihYSDFgUSFAkEDPYakCEqM2xM4F/gRTXVO52x+kgY2VStake7MdPOrr+oDl5/hExnzjNVmspgwrmUoigX2Iz4GUKaDVuDBsMa825jfUey+pTi8rpG2tdoe6ubXXtX4TqeD13b19otvaM7n98nxPkHtWAs2FT1zdiiDBpTea4Ctd4GCfFW7W0gXZGkSOaeWKeCd4iky2Qi3SRGhjH4G+pbaXuTLGzePohRKTVJk8Ml7nAjyEjRL7e/igH+mhI6gEwqlnOsGyRuKEXMiU84pK+dGAZ2IpDDUfMg8JPL+qx1NyjIr5kkB7xTMS5E0+CGP4DwcUw7ir0HgUWOzSvDDQwyBCLSSSQDsYfqFnCoYp/YtavOqRt0z2r13Rb/3mxOV4+fVpnP4Z9KZ8TklTqS/9c4Dvbg/1528qYlturKmdU56M3EhlJTgOywDmyvcVA+IyYecUoekaLJSTnVO5UiqGxZsan51cmXamRHMi7k2c6eD+3sad2vMo0H+U6LzfqESocb0sVlOWRGhlNA78lbbSOpo77oRh0QrWlldwUdXtfBYMDJhHUirI+X1MXoYlIh3q3wp+dT5TW3tP9DafKKNPNIwLVpd2ZRmSU3qNGXDd8qr7Wm7OlaNOPEeWFdsl1DIJ8QjxsBllBPyAt4kRCQVhcy/uIbKT5F10hI3XV+oD/s4/as/lTEvz0lDNyiOdrX++m1t//pv6ef+zBU9/+w5zSYzZoNlEy84c82YtzPoig31ZjrUh84WXf/2dzXlhL2BNhNUIr4yRLW/xzC4KaHHiJB58KPgIMU6HWgdqIe2aEg5GLPgXoOs90BwxwvQteBF8vSgx38K1X8JpclZ9mlvZAZouNy1nY7Z1CzQzdkrj2lzdYsX7F6pHCttHuqHf/6DSs/c1qzcUORjWD7UbHaoYzbNjgXW0YDOW9adzbNn6un0lK91HXbPjJdSwHRBxhOwDOgeVqnntgIA0wlkslyFasP65nqVq4AcEUroKxPPRrlVB+0mJ/mKCOzbKEVmHKiUUxAX41sh6A9FVZ8PxqdBEaHETw6e6V1a4jq1RWaMRFtQV6BDF3KUuCUeVBRgADzPBK+2Qc/6M7v9QMdAC6+5hPIQCuI2ZJQTK0vTKiKJWynRnpJybignefw5NhyQ2fK73PM12n8ZZuBlzK4FSVXfheCADaRBxiukQpcBPdOXERXy1Zg+edMs9DO43ql13sDr1taWrnKo+PwnPqHLly/jqr0K+jOIPgbvASpvdK6UT+oFESRSv+jlOemyaYNWb/OEsMgYsm4z4xlSzpSzIpJ8VTmgddqXrEkp+feS6m58MtFkMq0C55xqZzM2wMgI50sEQhvC5aLKoumSCyUUc8yp2Bpv1j/6oz+qdT7bWGkBmh3Rgy/zWSkSfQDSgiKLMurFwYSKcVyelbFCud4PMxCrFadpLUgmfNLDwgWbvwgMh/fc5ujkGy+/opffuqY3OO1cWVnRRz/+Qa2f21AaZU7spP3ZoH02jrvAvYNjXbv3QG/cuqd7h1MdKWmB7NM+mKRFW2fPc4r9cfnPtn3tG9/QXd7sFjiocpIUcBGKIDWIPHoJHFFcXvgCee/Tp207HeDQ+K9mbOB9YjEmmEeT2Xgu1LDBvMhp8mhMIMdR/IY0sLH5g69+Vb/7W79FcDwm8IT8u5oYTAMbCXNQwH3pxRf1bT4r7rGRHbOAgaX1jTMKHNWBfmdvXwuC1RhdHHE6XSL0Ni9AZjMkm1w9QcEvR7tstO0fK7yFJ/BmbP6G+Uxe+Pb39rR/cKA5k2jOSXTbtRrz5WKN054BXr2oKUqts12OJ8f1d+R8Ku6Aeczpy613buqll17UPb4SHOzu6uzWWX3qk5/SxfPnBYuVl2L7B4xxRywzptczRm06qaNZqJw+RQOzOQLceocoukmucsH9kVTvBYq+6aNHwGMUyk7d/H6g6WGV84hcyzVP7jQlizqCk9aiQK+/8/f+W/3if/p/0R6fjTdwhK3San3a6LXffUH/7L/4Bb34L76mns/X82MmPj66IABYF2PslvArf8k4QocDNrdtMpuGFfTvzcAR/jBlVm1joyPm9fHxlIUmaeP8Y3rh9Tv6z37hy3ptp9FRnNWszyoIOCgpmpFS08lzNOcsQwpLUFQYZ0DnPQt4lYXqBZsWv9EvMFZUpSXmQKN+EVo5anXtD1/Thx57Tivdquqmk3nJUKr6Z94EhRxJORr8uan6SbyoZWg1jNeUQw2TBxqzud67uaPju8cazTs1bFzeef2mbl+7pYMHe5ocHGoxZcPAxr7AI9xCgWcpsAqQljKIASQ45LG8GX+ZCRIDyfe7aQooNsxPqFYMpz6hKvBmMpGSGjZmPS+vAnfGYuOTtIFxKy48ZGxUnKLbCGkBvwO661mU3MdtA3oxvvvJF3hOKiCK04C+bdPkpAE9BZWmR8JN7wDRkKTIgb6Hqn9KMp8RoYglWCeJvNuSZfAiKvqgp4Ispl/wpRILVDcoaVU7dzf0lX9xR9v31rW+/qQiWupTtWPKI4kDmWs72IVT2359U+vnL8NnVswLOKQJwO4zDjAe7Ozo0PZDF0fEF/t1wIcX64LuiOSyLgr8KGDBAG6Ct5E6NtIHunPjjnJulHKWdby+saG1tVXV320kfmfsNu8XmhG77MMRlk/4aV9tYLrL/klN26ihT0DLc6mX1AZ1k14N6+Mmc+sp+Ju9+YYurI3BzWzmigZeblfHa2oiy6fuK8zTAVtm6KQUOjw8UMumbgRtr6MFGQq0AjvBjiIxEHekLEVowK8ihxIwB2/BvFvhBHePOT1nzUg5G01BP96/VRirm4VG20f69j/5ZX3pI5f1iY9cVfQTXhpGys1YgR4iQvbXHj8UYyQ21GdGRZc2V/XSt76mhf9jFOZQoh3WVEiXIIXevUoZVCgO+J/9d0C/xbjuS0uG78HtILneX5IKuOPRSG2Gd9o6dOHDlgW6MEyIVbZ/TYl3KSdelCcSfqOpWD9munt4T3Fprh/+ax/X+jOh/cUdNc1c4d+Txk+H+kLdyz6jLORO6qnb2FjTpcsXdf/eXe3u7eALU2QbZP4LssjShbiCepiuOSmoewjioux532DLSKGB+VtpzPEUDpYKaQ4GVignp8Jpi1IkMtyQbttWKTcUTu9gTOE3c834qtFbl+jKrU3OykBKycUlQEPQjwhFhEyvIbaIKyr4qaVs2AIkOfEgVtMaB2JvfecltbDcRJIpm2SBVoavtm3QaaNEOSIUKdxV5JB30Bz/s34L9j5NlwhBn6yUcsXt0euMl0vj9/gFswS0Qb4igsRAcnKbnsH96ob4RAeuM2ZEKCKU0ccKeyPvjzJyUysaqowRlELvuUJBORQRGo06jenr+ekXXacG58esnyvAmH1T23VVry30DQ1xsWlyHTvljIypgnmz/Q0pJTcAkRgQv0X4KQuTlZtsQDINBDME5jj4gFWYt+AGIBhc9um6VgPKbe0oKN8BpUongQMR+XKfU0jgL+voRr5AGfAMNrjpTwTQBr/gJZHJs4meLWZ64+3reuPmO8oE1o995tP66PMf5+RhTXfuH1N/Tze293X3YKq9Wa/rDw50c+dIr1y/p7fu7OrGg4m+9foNfeu1d3Rzb6GhazQdQrfu7fCmPNdP/pk/o49/+OO6ceMdvfTqazoiGPTIHOjLspRTEUkTBgzxQ0Oi4fDwWEdspI3rDeeCgDalvx3jkM3RDouL39zP8gaWEAfFEPN6jTHuZ55/ns//rT76wec0yhgTZxVB1hvchpeIrfVVfeS5D+rTyPrU44/juIVgNNPm5hmtb2zKf+s1pUxwKeoHXiRYxITd7fARS2Un0p7gc/7iOX0YWrevvU2Q/ZZe/OY3dPPam9onVGT/AAAQAElEQVS+fUv3OB2/884N3b55Xfu7D3TEp91vf+sb+u3f/k199fe+ou+++G1eXl6tp+h37ryj7e272rl/Xz6B2vVXgvvb2uMEftS2eho+n+Qk+gPPPKPzZ88qwciAg9lJDQFbBhKlFMgkRYQqDpPNOI+CfKG3wboh5XZN9S1RR1cFpcBnRPCtjY8+TjtQ5ywmA1s6Tan+n3UHi5cOH+jTV86pvPWa/rv/5D/Rg++8rOPXbumf/Wf/nX75v/5F7fHZeq2M2HwMLPgLAPuPVghwmZeXOSdhq+pYlMyIZ21EoI9BEwfiLAX+us/GZMp8XdnclH+/9B4vK7tHc/VpVd9+5R39nV/8it7YH2sITlgQLoLg2awQLDpkjaprL3aRWIxYMPpTcFCseixK6DBl4yYVaAy8dCbOkcd5U69+5UWNj7LWunUWiQXt1qbec8E2AauTY4fjRrUjGIVgX0rDPq9X5lRjunukmy/e1zANFX6C9uneTK9/+w0d3D3U7GCm471D+R+NDciMg2MwCIkxuZeFgQoKQeKb7LJeMh96z3WKtExDUVszC03N0AFxoV40FAjRPFDXsYmcMZfnnM7YFhM+C84pg6iIUNd2pOkhzNjczYm3Cxan+Ul+Ttnx15vJAf9eLtZ9XcQG9G4difFyXtKp/FBhNpyHG3Q9PASapERLRSjVrpiUVAoyEaQ8EnPLZdMt6FwGOjMkMvYgCVttqJ+d1e/+yzvM/RVi0lU9YP6DhiqhzRqRT4EX8Nfv31FwAHF/OmjI4OcRp4rYEF4iQk3b4tsLpZy1Q9w75kCm7TrGaeUYOAxL/XrzUqoSVa8BnaaFtMJXlfvv7KnMQzNOMEfMiYb+IxbDhsVPYb9EI8g2ZnMbEbJeA4ZzSsTGqWwDk6ZKOWVlr3VtI+OPsac3+MNsoTGb5eAFaYDPZzkweDYljaZ72txoNVkccyI9k/804gan8IlxE2Nt1F9bCOimOo43xClnCbt6fbTdKQhH18MLdgUzhXVBSeio0Qw/Oka+NTbTA31Tykop1LC4N13Wg8P76gbp8mJNr/zqV/SRsyv6yR/6lBI8tG0HbkKnjTL+m3KiXsJBYKMwVXqVodfGatLGOOnt115S8DW0Qfd1/QFV8FN1pOVV4KGWseNA3hthb6jtm27LoeUYoNtuPU5keQOaK9iowzbmzfbqsaXnfgNvgt8BHB8eGUKhgb7zw4kO7z7Q0BRdO76mD//UM7r6g2s6WGwrEjZlzoTHQgcDPIm4ZHCb5R2Qz4c5K6tjXb5ySffu3mYt3JVxHNfEZX2SyDKYVkQoImpZIi9UZoCfgbW26RqZfqFs+e2Tg/3Dm+m8tE9K+B/yWKZivugfEbKsTdtI5HvarR+3z5DDL5hzDqgWwIBujWM6GZoRJ/wEXfXu9VB/WjaYL7dSck0Flwt6yIy3Tvy8f+2mRvCXoVnbSEtOytihPfEZURfyjzTAi3XVQ8O2zykrIuR8BRMBXBVJtS2Bk5tG9cUBOxUQLSetivoDIqm4rJ6H9OERxVPLXQkGGW7nSb7npj6gE4yRcpJ5c+o640aQM1QcbOLBgAUvLY63foE5OjrSAV/HDtiDHXHwV4E11H54xKHjIfUH7JeM5z8dffrrHu6/wG6G5IXM0GDcDCMpMRiDFiCnbH9j0jYK8oP4KWZvqYSIoFCUc2aytrIyrPSUs0RbUSghYKSkiFOAVs3TloOgRYAFt+d0ZkCJEaE/6YU+FKZFB/86RtOGjil/9/odbR8v9JFnP6CPPvW4zmx02l5M9Xsvf0ev335H9znN2uck+v7RTK+xQb7FKfQD3n73CZis0drjFGKXE8Frt+/rq1//tn7nhdd1HWVPcLKXb9zQzXu7OntuXZ/61Kd1wAR68e1rmiBjj9wF/nF5OCqAFBEKdJBSxj9CW2fOoasxgXzGl4CJNtY3ZEMccsp7/uw5Xb10Wf6X3h34uQQO32gUDQtHox//4g/rP/oP/qY+/ZGPaSC4LjDwlJOKB8iUFnOt5KS//lf/iv7in/sZra+MdHCwq54XC79ZPf300/UUpmEBO8em9cgnJeQTfI+6jskiJfiMxPyIQakNffCpJ/Wlz31Bf+aLP6if+tEf0Q9/9jP6zMc/oi9+5hP6wc9+Sj/02U/qkx99Ts9/+Bn96A9+Vj/2xR/Qpz72QX302af1g5/5lD7/qU/oc598Xp9lc/+5T35cn/74x3gJeU4ffe5ZffiZZ/X05au6tHVOIyZwGqSsqBD4QsIXDNEX4XYiZimhBykUMMncZiEYZB8o4A5UFMAVnrCD6+rkHfBPC1WgMygpZBzRbjDdgp7LgNWcGuDFtEoxfUJA+eNBXAHJZN2RCacG8ukEIkLLeqllk5Im2zrXHetHP/K4Ls4P9M/+zt/V/+v/8J/qznev62xsaLYz1fyQTQanxgte9gYWnAE7rrOYjruW+Zhl2p5vhZNcwwKdicX1gNMd/xnH/elEd30CE73OXDqn9XN87mWDOi8rmmlL37wx6G//fTbU21nHi3XN5y1zveHUCF5Lqb4SEWwAW6WUUFmRr2V+0MALl6AtFpZg8QosV4ZGHZ+cb33nhuZ3jvXkWV7omGdNJGlY9pcv6ApI+Hg36hTMGy8oA/YaMLbBuhc2SfNG99/a1vabuzp4cKh+sdDGyoa2RueUOP3evraj4/uHOt49qCfUAwcBwYY6MVxSCMY9YoWCXAzhm+qlTWsDjwhwjW/AB4I0zDdtCsjQK6GHTCFTnwApVbEYitYiL2oD/jpnY+xFfegHuY/xcm6VgbZpFRFy6kU1I7sU8tXQ5g1Gh42X/VxrWLY71/NSI/ADUCBhOK7AH7LZ5wt6xm2RL6iUxJwI2shRVwSjdCsaQHLMdbn4AUJxHXGksGAGMSBMwn1ZfJs4r/74KX35n9/VjTfWdeHcDyjnM5oPE6EGm0r+x3f7RwdKXkBHrXj30Xeu39WDGOkgdVo5c6a2zXnpMyOm75eNKT47Z0Eq8NoRCy6dv8gLVoeEAc9SRMhXWF7luiFPi6xmsarrr9xWx9HsWjvWdDJT147AT5wEH2nCoYXpLuwPKbTC/GmJ4U1d6zL8Z3BDA+PaDta9x7GPHbOgeuNgOwc67dlQz6bHGhOoNvpjPcVL8ejtN3R+cqCtNrSYHauBv/qP7WYTeDkmju9rh0ODGXPx+OiwzlvH+lE3EuyIwZVDS1Ao+ycybeYLuzJuRFCGPn5v/8j4UITbk0RbZ59Ro3XixfXf/D1t3tvWT3/+k8yRqOOlnJRSAjXJMhooVL1WH0D2+WKm6dE9Xb2wJgKPrr/6qti3Kog9DTwxvSV8Q9UXetlOoh9UZRjYlFiHBX+3D+UmaTzuQBlqHMmR5LYxJ4IpZXkjsrG2rvNbZzXYn6ucUgLPLxiRAhZDTdOobVt8IfMF7VDl3LGe+EHWyC+c0WR1W0OaacC24golDSpawFdEyFeBX/MlhTzfFosBmq2uXLkif1k9ZA0M2iJCy6sg20IuRizrILFs8rPqYFAhHXWdghFzSrTQj7qBmJiRr8CD5RrozA3+sh1ERUAXaKtsphHEtAFd9ehqroV1ia09zwfmofVRoOe+hohQ/SE1bcu3sA7DrQBTPCKUEnyRCt1CVI6v9oUGfc1v3ZcOjrTKXEPVCuw1pFDJWU03Rt9j5dQAWad0Uk5KDeWcZXwalbNxGjSfFMGYQIRTl5My7S3zrWVOJvQiBezAIKnzomdNWcOcFsfdyIyZ5SsiHmJGhKtOdGkaUsSyTidXcbWBckppieu1nHGKceHdMbfaBp06PlvPhoiQfS2DYz/MKanmnQIpJ9kfDW3XoqNWbdfJMWOEXxvS4sRwxUqHkYikRGeXHYh6jBtmBk4HFrehIEAkSShmgFOJQZd9grwHc//eBqZPpABTuDlAWbVkQaXxqNPlixdlx8QX9Se9wojw6kTQGyKpz51259I3X3xRSr0+9pFntToecWLQ68VX3tQrL7+ic1vn9SwbuXOPPa59Jv4eMGvHWrl4WWM2mIkg9+SVx/SJjz4LfEhPXLmszZWx3tnb1u++8ape2bmvdO6cXubE++svvc2J9KCPffoTnAwc6IVXXtYcmVsUXUJVXpFGhCIMSVJoY3MLPz5WNCOtbJzR4WSuRD4DI05PxqtrGo1XZD0K2xROJXq/GT1gY8wi9Bib7cLC483CTU6NjXOws6v9BztK2GMAJ5jUhwf7mtJvzEmAP2FscELvt64emVtOXPz2u7a2ho5WdPHCBYISQQSuM2wmjGEahVPvnpeQfj7RMJ+qMC5HUwrqUz9TZpwOaOFzRJ+z6Oqx8+f01KULOre6osSLRuG0iegpjk1V+Kzb8xLQT6YaoMW6BM9Sg14sT2DTkBTBk7y4EnlKolKZAASLCn48IQryFnyKUMXEGdykHvl66kGRLwebnLM8QYwXEeA6B9DXOP86ICBqeUjqHScMdW1oMt3R9v516vd0Za3VwZtvabY/1Wq3Bm9Jk/lCR9M5J14LTqUmSikp5UwevRFgT2lBgLtUyvU0E//bPH9WfZKOsE+3NlYPE4Vgubp1Rt36GbWr5zQvq5qmLX3r+pH+i1/+A92drSqnEZuSmQr0rS+rZo6NmpzUEkQjQr4iQlXnIBROzwwD6Wi0ovFoTTucFB68sa2nnnxOTTtWMyReIIKNumq/CPKSbNfq4+QVA22DBsYu+FFhu6+YUN3iM2M9gM98PKil75yNKsNpY3RGGy2buZ2Zju7vq+fUfcoCMQEWbKgLukjQjqodMu+7sf4jNfFI/jT7bl2c0MiM79aUQg32iOQRqImkgUkfkRW0uX6dzcI6J5ieYyPiSgLX0HadOxCIW60yR1aY89Z3RMj6cN+CbhXiDkUYyNfU+VAir5AGfJ2k9mvYIDbYKeWkCNcKnapeEaflooG5YSjWNXnH6TqeEh0y7XQpUmCHwC5UqvSNhulV/eFvT3T7rUu6yEZ6wctXz4shZgdZXFHHzSnLi9KCuJZxxANepm5zWDFd29Rhl7R27ozaUUvYmp/ATN5oeh1KKVUaA3xZL5bJqoC4FNyWA2jgtYtWu3yV2Lt7pMxLYu+XAJDbtkWGQevr69pk896ymFsRR8ShgMhoNFIKxmGsnHPVnbhaNqWOk66bTKfa39/X0eERPaQFujgg/h0yp46mB/javi63Wc8Tuc7cuKUr5ol1shCBImWZVkRAY0+2leU5tXUdn7EZstJG1bDHE95tBxLRFRpNlcN1DTJl5vCcuNkTFyKKMrwznJrUaOWo040/eEFic/+XfuQzunBxXYs8qGmbihcROr3Mo2k+hGE5dpsXOj64r6sXzqjMjvTWKy+qS6FwuwHGPNeX/XoN6KSSpd5+6LlrOQv1aLfKXfPwGWHfztrc3OQr5TZ6PdQqfj/hJcpy+GUKMvJLVoMdRqxPHfPE/uCNNxNf1w/e1oVPdPrhn/u45t2ujvgaVdiPFHdEuIBXMQfNg/lxfcGPVNtARgAAEABJREFUnEYkpZwrTwti2tjr1GNXdf/+vRpT6b60gawdlyRYli/XmIZTl0HkHtR2TcVZjkELaqSBjJQja0EM9xoV2NpynLApy7uERpax7TrlxrSSGmQPBWQYjQ4Devd6NpAXV6QAN8t2dR5ElYqz0KnMXvsiwDsZN0EvwBmQbc4L4WrT6eZLvCzxojQmn8CNnFRIE3yMV1bhawSfjRL1BvvzeDzWGJt1zJ/MJrnJufpoSx/POfOeclZEyNeA7mWdKBQRVAWpVHVZ5UFOapc4zoTEXeem8Q3icmpwFvjjbw9W8MsCyQKpUMS7IDmfkCnLV/BIKZThuTmRoe1a1rCRVvAPyzpCZvui56z91TFlY3ND/hWTBltZdvc/hWS5LPiCYDCdzdj3TGUnd0BBcuWEOWCK6av9g4n29o5wwIUEI6hGNp5OL/DsGKY5x2mtuECIEkYoCDooIiq4poUh07BhFFJiLNd/PwgqDWjKXYwuPwYqCsqYRaPXb95Xy0b02WefUtuG9gigf/D1r2v3YF8fePaDevaDT3AKJ71KALy2faA7RwtNlLV7eKzX3rqmYDFaW1vhdCM4MW709FOX9LGPfUhPffBZHTP4q2yibx8caX8Qm5FGC5yzxymf+9CH5X+sd5PJuUiwh4xFpIBvO4idvmVRff4Tn9LB8VR3d/a17xNwNgGjjS0d8db8YP9Id3f31OK0bdspyqCwHjkRmRzuEuwOWHiOq57u3rmjtdWVaqszmwRAcKsdwfcC2bPhtV4L9VM2F+PxqppmrMitmnZUYYyuLl66qI985EMahjnqHGAa4I07AKnHBQA2zAUIFs8MvQRkJouhIW0xeAe0CN2wwC/ri3Lf817Tkw7KRUCoiYTGg7yQr4hpXNPAjhXAC3GxYDj1J15K4IUsj/OKgN+BHpSMRMLwPGGf2gGeloWy9E/wIxnRAI6RGceJllV6mGp50fxuhgLsvFte5h55mojBVU4NCZJZxRsSOnsBbMpM/f5N3X7jG5pN+UQ5HOiDT5zRhfFC6Rj77txVDFNsQ99xI+XQnM2j7TmgywLDYxaajJ/2bIYsZ0QoIVsA65y8LdhpzpN0gM8E+AV77O7t81K50Mr6pi48/oRaXuKOhkbH3ZZ+5417+s9++bf1YL6qSGc0cBKsGEsJiCy/TMGGIkK+7MdFKIRCMLENYjMzeNBd6e53burxtcsKThvmjJ3crw+VapMiU3H/VIlKPT4luWbgOeB1vQb8C9YVw6p27xcd7YdyauRrTIDzrwAkPGKdl4+NbkMHzOVDYGA+zY6mMvR+kWNOebyoo4ZMs5gIsKwj831vY53CuwgJvUcKpUhQJOUJ05gpVd/sulY5Z+JHVzfKHQtPxzzOTVJhQbP93LdpmkqjRz+2bUTI6Yz4O+PleQbvs7ppWvKsR64IOE8JHRUtiNmOv5YrYNf0RSECHPqQKKVMTlQXuKU+JNeLtKDtBf624LRqwEaZ2BARlXZg06QRsm3gExf1jT+Y6/pba9o68wkN/YpqH2yac8cYqYLHb0ed7JfeiGZepDY3z+kQ2nvgHa6e0SH8dGurWmdjldHVsJirQGeMrlaIe9505pxkOyfkNE2DkMs8C59jMPTXaPsOc4gNe8HObZsF68T9Vv43Gf7dYvcfc6DSdR3zbaodTok9b0bUVfo5ybZo21aFnxn6X2UOra6sKsNbj34tS2JT2vClb7S+qrOcpq5i5xXi4Qfxh2c5SLiwv6OnLm5qj/hvXvyPpM6cOaOCzXvm7QIcy+axIgLdLZjX82rzQnuP/o03DH2tG/i6kSw7/d3X+YaxbONwHZt6YbuMjVYWK2qv72nvmy/op3/gOX3w6opW2Bg3IeWUlRT8iGsQDAnjSOgykDeodd4xQtDMWihIn7h8QccHO3rrtZcV2McxP5iTeghFAQ3bpZgGUOBL1AUVTBHGTYwjefNqPy1wUX+NAR0ztGwTv7BYJwvk97wIcFY5GXUa6L/kqPuRnXJPlz63oc/9hY+oX9vRtOziAlAM0UN1HJEr4iqhgj8JXqzXBbp3DBXtKeMjKckn8Rl/8R8iePDggbyZ75HTfC2h0H0JllOuhJ7q5fpebZuEKVFnr4LshTEH/JDwq5wbWTcDfRJIwZhSLH/Iu85Q6GceC33dns0f+M4XcZGPSBKpuBJ5zxPrzLQH+Kop/e3X5jPAK9AVmYggCTU8E3pZS40W23u68Z1XtJZatdBLKUvUKyWNWFuW60sjj5FTo4wsSiHHGc+FiFBOSdm8kgZtkJev8AOovozsTufsRwwDc0nwS/PyPkWmBEmeOiWjRy+jGWodiBGhiKhFlAzJopPSw7qgprgEHjc5Stx4BqIENhvqPFvgdwv84yHwAuQvZeZ3Tgx26rbTuimx2b4yo82yLZi7xpnx8m1Idup3oVVDYDG0TaccmUkTMCylPNJ9Fqzbt7ZhpigiCfug5F7KoHgWwXZi0jNtcdgePOeo5B6YiIUAUIUL8Kkbta1sFGEUitw08NRJ4uxDKIIXeahlcyxplJw4iQvdYHM5nQ764LPPKTetbt6+pa9955ta5yTkmWef1ebZM7p32Oubr7ylnVnRtDuneXdG2wfHunXzrsocXnHK1268ra+/+Ia+8/pNvfr2Hb156578u7wffuo5jdMKgzY6QuR7bMDPEaTPwNE6ujl79rxeeeeG9plNxUIaxFX5DkTEkVk8n3z6af07f+M/0Ic+8Wk9+dzzWj13Wevnr5Be1OMf+qh+8mf/op758EeFYuSNZ5nPlMtcbTdDezMdY9BtNtz+x4TrbKKbbqT1jU11o1XldqSE7A92dxU4+xCBfcxAUtuuaJWTyWjGnLRkrW5u6Rgn+PSnPy2fGIhAWhhH5l868VP6qiiwbZAmJgim5jS5KBWJww+lQZw+qqYO9LXebeAbN8NDUlTbQaamLjMCGHTmWfCNYMxEPpCyjkdFcQfqaIKClFKmVGrefQb0WeCpp3+pLWAyXqSgJPW0uX6gZDCuyw42BVTzEBGKWEKtOn3QdwDcJ0iDeoP7R4SC8ukdEYoI8ZCSlqCsUEd+IUWvjG5Xy67uvPAbmt98Qee60GYu2lqb6Aufv6CzLBgr09vqFg9YgHZ1MN1Rx6n1giA/EBwfPNiRf2dr6+w5OaD2BAFP6Dos8o7xA59azahfoLe940NN8ZNEwHAgnOJHD1ggdyf7WrmwrtLhj7yBzy6c16+/cUv/53/wFb11cAFeLyjSBQ2xroHFOljgm5zwnxHqSjKtqnd4avoGu4/VxIbmu6E7v39NT+uiVtsNJRYWseEoQTfoDAs0jp3E1RNYHfx7tzPnQKGWdr+8GdiID/NV9dNNXbu2r+3DQdt8Rp+rKCI4ldrnpfJAcz6nryB302cdbR9pwafuOS+nMz7vL3hhXbBwDwQ81KHgp3iU4AENiopwgfJ77qIBPnvkPq12eYDP5ct/qGFuhfwjFepNH00oRaI2qSMumLQ3dQe8yG9v35fh4OCAg4gZumzlzVyGzsL2QR8zAvTR0REEi3JKDD0IYui7F+6H5HBfM6Xm7c9iEJcGeO2RszAfaJR7h6TgB4L0Lxqw10D/wfO7AhTKQoOmEk9hoyZj4xhknIX/oWecV5k+rq98eVff+fqqxhsf0gK/jXaudpQ0ndH7uFPbjNWNOk1mU/gdiCsTDeglpQbaGYs2urlzrNeOWu21a5rmVnRgUznIm61V/HB9Y5XyTP18hm0P5Y1XjzymU074FcIVZJij50N09sYbryObv+xJYw5BNh0HiX+gyQcIh+g7gztqO0051fXvP/qgqEfnI/ymw045WVvSgP5sc48b+PuIl7acGw2Mt0C/3titrK7r4vlLGudOs4M9raeZPrKR9fRkRxvpUGm6r8wBi2ktmLeZtdAnqwZhqwVjOL+A9wn8oByllBkc29rcTBbbLGhICll245IVTUs8+i44Jc9Unm23pGtzHfzmV/VTz17Vp59zbGB+Tw+1znoW8C5IOy3YY2C+Cd9OOGzOSQ2yJ3Ehn9jA+zCkMKf64z09fuWspsc7uvXWG0oeD19JxqO/6dELDgogRYSsZ3k8/MxjZupEJuPjbdspGKjlJbJjzZ8zL/074BO+UqaI2t9tF86e17hIO9tscNHfaH2F9e5AZz6S9bG/dlHl3KEm/b4CvUd3SMpCDL7H9bCDErSSPGZiwJA05yDpiEM161IoMWGT3LQCUR02vnjxgvb3doWyVdARDwk5evwQp1CoKKh3miBYKBd00EAnoUPT9dg9cXc2OZJ1E/TKqVWKrIhkcp5hjAl/SpIBXkTHgX6Yg7rQgA0K9YxIOblZJUIFfNdFhHJuJNIiLlKe9Q6FEmOlnCXqCwgRIY/WlFCHqjYmRTd+/1vS7qFWwEsWCEjYpe2Yw8zjth0pp2YJ1AfjpZwVKZksdg41KSskBQ/rY2B+ojTKoQxupp9jZMpZCR2lZGYK8gzoolQI+UeSiRjkK/z448FC0VpIHwWqFP5hGNeLfEFmFCeRN28MqiTJL84RmVwoI1smFlWecz7hNSkCaiEuP0JBzwj6QH+wzfCH4QQKvoDRZWB/tBRQXCllZYi2OH9HoEFsKbgDw0Lk9u372t0jaMDEAiegquIXMkOF3ui1bmAw06s0LBUeU2DGCAFzzsOzeXgXVMXm+cffA00mM8CXgYMJeeNw485NPfmBy0oE+9t3jvT6azd16cIFPfnE42wi1/isPtd3Xr6mQzbSLSckBf7u3Lyp+7duqxAsVtqs2fGxOmQbsTAETjYn6F679rbefPMGR/srepbTbZ/wFgbexSFvPzhSakOrLCyPX7qkOZ8033nnnopllbkMRZxAStgTQPbHn/6AfuZnf05//uf+mv76z//H+rf+nb+uv/RX/3198ce+xGfQy9o5nutohi4xdEpZTTdS065qxIlK5pSraRudv3BRuelq6k11IkgpNUzajNMmNa03zUWsdyxmWTfvbuvf/nf/QzbRF5XG60p8kv/oxz+lT37m8yqRwCn0lYbQ8iKNqA8VeA4DeBJ1BpzVNqTRt/wotULvXqByy+j6U1wR9K5AZ9KETTyGNWv/sg8aHMhcH2F8cH1XXorZcul9AAXa3edhA1UP8///yMRciiNJWQ3+sNoeqz9+TQd7NzTeGOlgmChvjtjKTHX+8oauPrGm+fye/LuLZbqn0TDTGU7DLFLOSQ4C/h2/w8NDNQ5W+IDr/GYcEfJ8JVHuWk1Y9B6w2M9YeIcycLJ7WN/Ehf7mLFLjlY7NLrzNDtSzsKWVc/rKK7f1X/3aH2qXl8wDFqCOU/Rxf8xLQMJ8qY6Zc5b17o0b+xzNeVlYLFqt9iPt/tHr2uS0O1KSN4ZVnYw3Iy4oN0qJYOQ8/Ax0HljsC2XMUG1U7E84n9PgRLRLZ/Vge6779440nRb4p5aYNOPT8NHxkTr7u6RdXhiyWo05pd7nZf9we1+T/YmO94+1YMMyZ5PaM9frIOD/ySM/DpYAABAASURBVG78hj4FqPgI47z9pQIaiQgphV9BVUiVRK00EDMW0zmxYKI5evQGrr7UgZPQjfvbhpbBeZOxPX0iOxp18gnmyuqKRiz05tk4qpn6dK5mIpJSTsTaRhnd5pSUDCaokCoIvfXylXMm/iBXKULtNT+Qb2JLbT6D/6xo2RVhyeRuBTuu6qu/e1d3bl7U5avPKrWdOscgfAxzqe3wo9TQt5NlGo1G8Ed/BizQiAgVfHExX1TcxbDQNl8Pyvp5zfGVGRvPKW1DpkPFLWzQZ5rjkwv0OJjRoK3eS7oRCa8b84Wn6OD+oVbasTY21pW7JOvRc6JlbvhlZZUTcPeyDVznX71pm1Zr62t1PjnfuLy2pq2zZ3Xu3HmtcjKtkCICnlvlJmvwPGK9m03m2t85UJvaaoNDvvg0fK19ElkuHU51cX2kla1O3ahDd3OZf9PzfNm+f1/e3B/jv9X/0cuAfzEUg3GTYUhVwjUf8EBRIbmhoEtedPoyJ6bPtYJuNh/s695vfFnPXpQ+8/wTGo+TEi9EESsSWuKhgo0NJhERkArZT3JKyjmRD/mKIiXamyRwiF3DsS6fX9fuvevALTXYLtUNNYjQhDCsBriAgk6qFzklygn6OIPm6G1O386nnuh2Y2NDESGkqfh+WMczbJ5HSTvDnvwCMWo65taxNj6c9MW/8ByHTUfaP35HPphQadkzrACNhF50esGaIimnrCZnRURtGXiJKehrybaRCuwzL6iwX5w/f14+obbfWVcDMerRFGzwGcpd5cegjKIaYI7/utH058SaUDCmQYpYpqYlrlDwNJ2iwtimGynVOj8G6pwaih+AfWfAV+ilpmkYquBXAy3vuxnLOjd4vIIMxrB6jN3ymPAl540/ekFnosM7kjJ9lAJ9JfkwZh37dMTVlnEy0BC3lxwvcVLKiggFfVKkZZqTMrpOOde0Penf49sJ2dqmla/B/CCffb+QBjROZXT7+yFcEfWpUzynnjPu72ZDxBLnNB9B2UBFRFJiHGoo+S6UM+D6VHVZ4KvAj+HhQPSPtMSxDEsI+oUinCZkNeRqE9vFkPym/C5MWLimBIKZFp4EOHhSqEWxR7xFvnPrlvZ42z/k1KdQbyV2BFA7v43uPkXLa8B5zUQhdY3zKSfZCHSlKoQ4ZAeco6+C2WHIyFd5KJlLSyhgF7JMA/WR1OfM5niuF994Teceu8QJb6ebdw716qtv6InHntbjVx5X1450eLzQ69du6nBeFN2qpqQ9G2hWO22MO51dW9ETVy7q2aee0NaZDfp0yikpw+8lNsn+XeO9vT11bGqvXLkqO9kCuV5jM34MrWE+14WNVa2zQX1wf1cLHEkpK0EDllWBR0SQz0AjJSC3Gq+d0db5yyrNWF/92rf07Zde5e278IIwZ8FJGgJnzJ2G1KkdrejmOzflz2MZ2SMlRSQ0FdDM9Vc+7ty9p80zZ9WOV7UoSYto9M69HQ0E2R/6iT+rv/W/+d/r5//j/51+/n/9v9W/wYa+Ga0yRqNB0DEteCxSpVkE3VOgXqf5muqRq/wxedMBqrMOmHaJZ9sundc52mvvZdvDLEUH+FMOYAh7NDQThqE39AUf7bVgY2YYSHvqaDJqBT/c33U97QOZgPdIGZ8rLJIFniBJPbnKiPkqTDDjFtcDj+YDdNN18n4IaMtABIsYpDRTkjTKUxajW9q58zVtboWuPPuYRlc3dDReqDk71niz1ed/+MPg72nvwTW2khOdxy873vhb7NwzF0ddq4DWhI1kykkdvphzViIvWnoC7gLGBgL8lEVvQp8Wv25Gozqn5/io56I/Va2w2HdsPhacQg3znrk0VnP+Sf3TP3pZ/9WXv67dZlMTuBjYJBT/VRE2q8EYTdso2ecAu/h4dFZn0zld/+rLavZnWm+RhQ1Wz4bd+kw5w1ooZfhM+BeLmhVuu1Z7LAqbvaIBPw38tAj7loZFckWl39SNa7u8XCT1c+qYB03uiE1zTSczbXIKucZJYc6txqN1rQH9VDrYPtTRgwNN2UxPDifq2ZQVxi3optqTeStkCWxElb7fVfC9AR/wgnDaTpUse4qAP9cGD/siboNsA/SaptURLzv3796VT9f8H2H4i4Lnq2PsESfPEzZTtoU3mN6AenPlBbnqA6UeE2eN12O/gG5OSRFACkUsQcHQMG8+c05K4LhGtNf09AHC0A9KkdS1LdCpRV9d0xDTs3LKCq0qWFx5KCiXYUz2LBQu6htfO9IrrxStbTyrfT7HHfNyoJTUdp28IfUXrVU2rPa9Gf6VcpJ9zLoT1wzdD/AQKWT5RN8jds5v3z8SpwaKlTO8kGUd8JUvwNncXNfdO7e1zcZzxik3DGlh/8R+PWD7hbJG/apuvPiOusWYg4x14t0Z4tcA35IYr2dc22H73jan3Ef4zKzKqqAZvXlTvcILixd+euB/9KVxZWWss1tb2lhb1wgZG/TkWO8U9nQMn3du39Uem2jLO+elqefL5gab7Ktsqi/Mj7XR9owldJ11sL/HgIPGvIB4c+cvE4lxwnxg6x4by1cxmh+k2CuM4wGdghwR8FiAXgPzfJU5ssUL5s3f/h19MCb60hef07mtxLjQiFY9eu7pI/pDEZUUlYE2bteF4CJOIeQLd4f2oELs4HSJ+TdRmxd64uo53XzrVe3cu62EDTCke0M5yX7lvhSWCWMWE8IGbZNBZVxbpo5ddMAaOsX/GVnB+AO4tsGSTsGvGvVdrxhL83ys+/3b+uF/5+Pa/MCgyfyOUjPVUOaIFAr7rDL8Sp6n3m8wLPVJgra47DOGpmk1xra5+uegAR16XkRAik4dtvbL1D72mk2nyBXQLawP4MIjLgO1AvKggt2K4zJxtiMeCvks8wDNnpeuBZvrAf8b6AdpDTzKCYjxInhAbYCO6aYEv4+U5XbAWO43oLsBXMto3B4beJ9FF7l/TRVKiR70M245GVtcmbYMP6scIr74u3+kDWLsmteOlBSRlNkwN+yRVomlY/YXI9qaplNLvPB8No7HDeMzRspZQT+Rtz7bplW4LRif8Syv45vtXOAbhWmpk4HWwFY9qe8lvtDNQzlOqtx6CqW2l4rivHOnqTwm4G4GlyPInfQhBxlsKeeWEPBu/uasUTUlbr0/Nb/Wseen9Tlgg2KArseGqCJCCRBXSiHrKNmROhTY4VBtayV2ymz06CdLkFGeA5th+8F9RZJ2dndVT1skmZDxKrGEc6NAD5jpl6Bj5bocIehmKRLoCBgFhsSFejC+B/OYlNBvcREgDVDq7UzCdUMLyouU1GPIPZx/j01BRyB+49auXnjpO7r6+FU9efWCWi/QQ9Jb1+9o55BJ2Kxoe+9IOweHGlDmh559Qp/75HP6xEef1pXzG9rks/rayoq6rmVjOpVPNHza0jaNDvYPdO/efR2xIJ4h4I7Be/P2HR33c62yMenU68LWWe2ziM8XTDpY54ZTIS+J2RfKq5CRvQGyQBX7cW2dv6gv/tCP6od+5Mf1s3/xL+v1t65rhuMvEpSj1XwITQjea6tr+v2vflVvvPFGXbj3/Q9l4OkdNtn/6Jd+ibGKRvBmmvLmZmNL3/juK/rRL/20hmYk3ivk+uCl4pjBF/BTUqvCGMX6IkANCoIAfCMAZqIE/+R5ft+72s0PWp3Y3mQhwNP9qOTWe2xbm6ihwfjvB5yA/nSmHVSKRSmyzIxx8W1OPdgIEigcGH3K5QmwcJnAtmChWiwW8iK+YMLYfyf4yhQdzjhBOOaFcMrLomkxSqVf84zHXcc+LdPIDRb3Q33okYuN1GkpwWCKEDcAz/hFEw+0v/0N7d7+pqbTexqdG+vihx9Xe2VdcabVyplGF692+tEf/5hy7GuVLUaaHtVf01gbr7CIH+j46FAtC1ROSZPJsYIB7Zer2Doi2JAcakqQXyTpeD7Tvd0HyqtjbZ07q4ag7z875k2Pg2SGzsrWphLzPuNfs3nSLK+oP/uY/j+/8139P3/1D3S/uai9sqlZP1bTriqlUIokz2uP6/x4sao3fvslxfUjXTh3SSllNppFLeMNxAHBV9M0qhe6O3WqRH1E1CJrA7pNSrmr0DSMl9f14F5B7kZde0bj0aaaNK54HTxvsJEugzjBXGhltKoUDfqZM987jfk5uLuv/Xt78mZ6wQbQvAwsdEt7wg28BDYLUjPhdmq/546wlpfVEaEGveWUlBQVRMpMJ0kayItaB12fOu/s7Mh/MWCfjZf/FOY2n679InybzeKDBw94CVwgzyAmhVIKRaAPdGbbTjhRt/9SXWmbzQoh4u4AFNnnB5RnXy0QqbLR32VxRYCsUEMcds7tHmcpQ61B9AKdIvtFzyallIxO19hIXdWv/cpbeuXlNV2+8kM6InQez+mTOs2ImwtOGs1PpMRCOde9+/dkH8vYOlHXew7CSG9/HHpFoLEKrRa8nN09oM8i1HGIMOsTPt9ohs/ab4QMDRuVDN/+VQnb2WMNA89SFEoq+6Gdt/bUzjsVPr3NmMf+6xuZMXrmvcGfoqfTie5xuHBweFDpHxEnvcjbPhM2dRl72j/96wa2if8PANvNbaXy0agBxzKtrq1pi7g/4uXUqs05KSIrw8+IMT+IPz1BfLmCU/Wk3pR1bcO6scfcOCu0p1UOOOa8JBTs5o22+c0QC8byeDiEbFPjJmShSRFInDJ+Msj6XGWdvtB3uvE7X9Pw1g397Bc/rqtbWV2a17lX6LfICxkkU6JrMRQNKLOgQ26ptp22L9tErBKerPrvZ+ZazIhFo6InH7ugG2+8Xr/ctvBTN4s+uMDvxDVAsIc2DGjA3gVo0M8cP+iRzTJZtgPmwvHhET2klAJfmymzmXMFLGp1fU1z5ukkDnVncU0/8m9/SusfnmtX17UYDpgzhxr4YobH1v7BuGJcb378Qmo6tqfgcYGOB8Z2nWPGiLjhtpySMu0Mr8yjY9MYEVrl5eossfLevbvyfEg50bVIjFGQMyLIDhXEmG3O6rpWAY2QGNK4ff3d/MK4gT8wu6FV1JsGEBFqmxafapTgIyLUQMd51XYpUzaknJc40BdXApek3sEzAU5J6j0wPwaPS2VEwE+tVvD15zxvJ7uvvq17L7+pFfw1mlxpp5yU4Wc8WtHqyoZGxNK26SqPqfKnJT9piR/UmTCioZGqGimcFllmj2+/t4+N+LI28GLY4wOmOWLDnuhoX4gIugGkaE3GF1cYqCN5z13brR9qU8BzzrU/xXpHhCIAl0id1D5kai3j1lShbtQpclLKWQ2275hP/orleX0KxhlR77amWdoro7Mc9EsB1eUNS/jjIPs4WlCKCEWEEorKOamhU9PmmnqSDKitbTuNR2OU3dBxrvX1VeFaMgEeWgb+qIo34ZySOpiBbFWUHdvO3jNRhCOe9ktM3Aphlep7LtcWxmewkzbXSAP0e4jvcAp04+4dnb14SQOT8qU3r7EpOadLl9Y1IZCu9o2uX7un23sT8W1dpV1Rn0fwD6nMAAAQAElEQVTqo2Xj3PGmfcxn5Nt8utvW/v6ufPq+xob6satbev5jT+njH32GSbYqL3AOxIcEgp2d3crOpStXND67pSOCY8+GOiPXhbMXWNRn2mHj3WI0Gz4pFEkqEepTaAHvg5IKMNDmepeHEhqvbvB2vqonnv6gti5c0bdffEUZvasdKY1G6tHClatX9JGPflhf/he/oX/0S/9QvwT897/8y/qHv/iL+vwXPs+LxGPoAuvkrNHmll4m4D4Gvaef+6j22UB6k93D0KCsPgBS54t5eQhJDsqirD/FFfQxIDZSUiiA6sOZPxGgDlUAe9kzlFmskUzCb0SlN8n2PfvWMp2rZ2FbMIHnLLBHx8fa3dvVDhvLfV46vLGpv7uKfSbTYw0EfUEIUjwhe3Lb51x3Uqxtj5ZP6/+4tLpzQYfoNtKxZrO3VRZv6cJGUrDQUaN+LevSs4/r7NXzvOQs8I0dffJTH9AXPvdxlfmhBvhesPiPVsbCbeqinNlkjDjlsh/aJz2vljzAHYMOKD3ahs30VDv03+WkZZUFaoUNt9++pyzyTdtWuxe+oqydvaQRG9U5LxhzXkgDn51sPaZfeuGe/k//6A91fbikeWzwAtAr8FuP5Y2G53jqpWtf/pbyg0GPPf4BpQWxQYEsSW3HGOjW9tHDy1qVPCdAU0TUFvs9a4ACIYPAlduxVDrduXWk44MEzqrEfAWhzkMHvC02Nf4Pgw6Y/4uhKOeOj0wLNWq1yWmnefGf0fOvekyOjlngJlqwWUsKGUQfnVxLrhjSkfGkzsmSO+fehZwyFAJWQmRIJftQJOEjgzK6Ha+sEh83FBGMiV1Z1Few4RonuN1oJPu07WZ/DDp26KqhXwuklOTUMqpejFPT731EhCIxBv5unTbMjcyczzkpRdQOiXzkzGwpmi9mxO7FMvzW1sKzKBKxUYdSmWJn7Le4oN/+8n3deOtx4ugn4HdNs0UnVKxulOVF6pjN/pxx5+h0Pp9rIPZ5I1VIvSm2n5kHyyLqBjbVPuENDjYmk17N+pZeur+tN3b3tLp1kZfHNb4+9Iw/1cb6OhvKQZPZsU7XEM8kYZ/CnIrI2r61U3/NY73d0DGnxeYhIrRgfTnEJ0KhlZUVeeNS6LfHieicF2iXU860hhK6tt7sqw1zZr6Ya4/5sgdP3pzVP/NH+ZCN+NHxATqV1vjSMxq1lfaZM2e0Bq8xzlrkXuu84H4a21/hhHrBRt0LtMf2urEyXlXb4qN8DW1YWxWDGtZZ8wDbclkaVAyFiSVf8Fn9ag6ulDLzi4myFq2OvnNdhy+8ob/60z+uc48hZ05qSlZGP4JKSceqwDj2N//aoU6uhNwRcVIqpIaBlPGxVeFkeuDFKkjVz9hA72ulTbwQbOna629pdjRjrw2nbJQGb6jpXsmZbgqZfqIipSwrraRQR8wasY7llJbtpB12GDjFPd4/XNpZ0ux4rv4w9GB2Tz/81z6jD/zEJe0sbmi6OECqDBRgIcVCkWc1LfBc52AU9NRUENeCeefNXWL8nFP1jQXrtNCxwO26VvZJUB/e69jz0uVLevvatRozEv3EiAX/lfuBGYCoG9BtIh7jTEIqZeoroJM2N8TATvYvqt97Lwmo4JeGiKg8N227THNe6oj6iDD5h/0X+LcrzHdEUgTtJ2Ckgi4gW+ulkK9V/GV4Z1tf/ae/pnPdSvXZ+Wpb43ROiX1dh1+v132O405KWTJNJSXmWkaWlLMSuA0xZtlmlKg67dFzKFwhXwUGUs7QJdaRtw1ySsrUCbpuN977gSaaTWfZEhHL8rK4fD5SFxHwtwSdXBH0IR9BCkBAFSSSkBTw0VQ9tw/13VTZLF/gK4l+hohQRMj1FSLJaYTrVa8I8uQK83IYitKMTceMDaED4IJNSE+QHFAQ8kshBs8aWBhXRkk//ZM/oY995EM6d3ZTskMxoaxMB9aIBJMonTSzKNrgPe2FgUzbAY+s3r2YGCdOGlQulczM9I0RaKV2kB3fYwlnpppiUsHAA2Pc4HPqPhuEMxcu6ub1m7rIm9VV3i4f7O1omyD75v5Eb97bVbO6qUkfLCiDzuJIl9qZLmfpmbNn9BSTZ3PrjI4IgG++fV3ffu0dvfDKbX37lTvkb+k6JxszPjNPDqW2GRNIVzVhzM0z62pZIPfo54AxoCNpqtwOusvJUyRLFeZaPbpieHmzY3CAGzBEhSovuJGVUgNmEnbRv/lzP6fDKPraa69oMepUCMZNN1JE0iee/4T+4s/+BT337HM6y2n4FTb2P/+3/pYef/JJdaurCl5kjhnwGwTcuw8O9fkf/BENQygCx2GcjP5STpKC8VRBXC4FSg7nYaKm4MAGT70PQqnW6D2X+7jiND3NB0JHUMv9sI7+LhpchyoqL6C6uMzXHA+QmpwVUagfNBA4qFUyTXi2H8+nMx17A/1gR/564r94cufWbd27c0f7uzvqCaYNfhMpK6HHlCHKbTp1bOcNVDhJCn4ofN87qE0SdCAGXtLDH+qSa1iQuvae5uWG8sZCm89cUdlqNGmOlFcHxWiu2Chae/qMdKnVwcoDfeLHntITz42k5r7SsCsd7mlz3Cnwrz38qiD3OhvkiNCMxXnsTUPXKKjvFkVBfpqkDA/eTA/oZmU8VqSoumnbjiBY2FgVNe1IA1y3vGTO5gPtgxaHDZvSLf3B16/pv/yHv6Mbi0s6bq9qNsP3mw2dX72q9ePzuvvb20r7WVfOP8a8khYYrUBLQABNasSKUSFYYFT9CYwIRYRooGqQ/dJxoqddqdNQzun2/ayb96eaOAi1BV6PgSn8HakQU3Ik+aTdJ4pzNkkOIw19G3WaHC3UxqqGWdbevUNN9o413T+ivECfoYa+DML4j9zoyBw9UkN2WVNoO4UI6gx4oPmnJMe/AvYA3dHKmlaYf13X6szmZl2kEvX7vLwthkFN26rB/0RHx8TaF/qWIeekjnnrudnkrJSzIoW4FSHJoOVVszwSDck6IrWdjZzYpEV2DMGWLL6JdkPB0o5R1l8wZkKGVEJtXoH0ioZhDZ2e0e//3p6+++2i8+c/WW3OHrP6VgZf0Cj4IRWas5E2NwPK9yIs2iccYOwf7KmnboWNZ9s1cruBQeTxLeuUz2M5xrp3ONEdJT3g1HcYGs05ZZ5jXwEXVje1Ds0xm/zEuAGBlj55OtY7b95Cz/A9kppRVtc2WmGz5k1wxUPP69DcYsPrzXlHuQXnkK87fonxBnfKC0HVi+2CztqmwV0HRhw0MJcE5GRqSAbOwf4++jlSRIBTFJIuXrqgs5sbWoeHzdWsbvuuPk3DD+Hvq9u7apFpde283n7njghNatO6MvKuMh97K5YxEmOoXgPPIuu2yD+hnBJF6tFnR+zuDqaavvyGbv32v9Rf+aFP6EOPrapZYc1hzMRmOoAE/cTLqMgPzKkB3hlGiqycO0XK5C2D0CrAkIyAzAW1D1riU4MNEn5SeFmazyY6d2ZTm/j2qy+9LLFHaNBA9SVS02zwV0GrgWdxZZcTmQhFTjQVjZDbLzlrxK8mghcAaXo01cYKeonCWvuqbnU39PSPndcHf+icDsrbWsRMSp1UMHZpGS0JpZCKq8BvDxTyoKHLiFAx38gdwRjYtqC/PQ5Ujg72NUce4fc5QwteQdEp+EvIOryd2drUrVu3EHOubtQpQVcoMYOYgIF8pKQEbQX8UC6MJ8bJ6LwsijL26vGDHj0K9iKi8jjnBWLGnst89MylgcbIibjQqMFPU84yQ3TR6RVCpkHyX/jpF4NSzopIcn3UNCmnrIJcC8YrRcS6ojEnZ+uHC/3+L/5zbanV5mhNDXhdZqymxR4rbK43tbq6rqbp1GTL2ipFVgIvSK1LWJQUUgVMgSwpMSZ0gtT8K8GjpIA3cfXsIT3nMjj2KcsaEVAwSGQB8mQiQlIoIiCueiEC+fqswy/5KBUnImpaER95GKeclsGpWSujZpaPpmkU5jmgQVXtA867KcNiQ5RJRgpxnbRbjsH6BWoem5/2czmB+vB2gwtWS29EU2JQO6/KTBcvbOnsmTWVYaaek46CM4SHw4gRgUFaHLuXHSgwxoAzDTBmR4tIsgFMv3KJigrO53JEOBE8AyfqwEFdyRzTspVeRoik8fqqdo8nurezp/OXLusBp8V7D/b05PnzGmG81Y0t7c2Kvn7thkZ8SoxmhdESm+GMRx7p8mroia0tjTH8rbs7+u4bb+v6rfsaSiZIr2nMpF9lUp0/f05nHEQ2zyqnMScmRZsbZ0iHOinXaLu3u6PJbKFDTkRWVrKe4bRxiu6OeIPPKTGuNCDAKRRkdb5QZ5AfiFyAUGKcRgNpGo30Z3/uL4ljLv3hiy/qGOfM7UiBXgs6uHzlMf3QD/+IfvLP/rQ+94UvamVjQwNth2wu9lgoXnv7HXQ06Kd+5i9o48wWNIUeg/4hT3pZvx70BGxznVypqJr8VPf0oK/ot4SgZBCpHrnikXxRYUyASosoPI3sIxh6T2/jnILedy39sigz4Qd064m6IKAbzZuSbU65dnZ25E9079y4qetvv80G+i5fG/YJEAmbbWDHMzrHi8fZs+e0Ml6BVoY/QlkYEBhiflZ14LN1HF4u7bs0ff8bgWqf2hrIk9HbEhLUm4ZN3OJtNHFfw6jXbLXRhQ9e1cr5sWbDoYY8U1nBl9YGLc4mpYtSnD3Sp37ocS3yXRbvm9LRA41iro1xo8V0wt56z6pUzkmjrmUT0da0xZdXCJClyzpifnZto4Sf+AQ34YcOojnlWjfmpawh+HVNq5QaNaRDSSymSa3GBOJWTbelP3rtrv72P/4dvXW0Jq08gf23tFnO6f637mnt/qoev/ikGm9iFuKFQbQnacCTUEoDP4FGhC6jUEEA0iDGS64FWSr44EA7t/qSKI90eDTWG28daMbGOK10mpOb94eCxWrLiGCRY0BoWp6BxWXBAtWyEExYmA/9FWrIbHDOaMZCcu/mPR3yQjllI7Lgy4zAjzr68lF9HPZquqxaPh9BKliwMF7K7/Iu6iKJWGdeKMH/eHVNHbGjQfdd18obh3Xmpfv5Jc8bOW84e3w4UkKOeY0bXlxtgxU2K8fHR/KJ+8y7L8bkhjg3SrKuzMdworeCJnPOCmxZ4Lq2gdfTXsvU+Y4I/CULNEEJzucqA3wTv/sFfjVfU5Me1wsvHOjllxd66ukfUcQa/DUKNSpsyn2yP+f0tUA7QWVO/F8AucmCPDWqaUfc6kYtYwz10GHBOD1weHRAnJzIc3xkHOw1Wt/SDWxyQ6HRmQs6ZJM9n/aaT2bqie/Bhr0d5nI8Kpxqt2WsOMza3znktHKqaUzVrDTwOVc/64nLPZuDNULmmnZ3d+uvwTVNU19qGjYqAz7o2GE7bG9v1xieUlZCMU2bNWLj1GK7lCSnQvkDsjdUNJZTaA+deWO9/WBbuzsPdHZjTecBxVznuqQn4fnzjPOJblXrrEFzNjT3GOv4CFvvT6tPDNAQfFhVDwAAEABJREFUerQufThA0DBlgAkiLEf7QOxp2kbG7TmwOYu+8jsP9N1f/g392Aef0PNPbqlr2Nx3c1n/gf8lIFjDgs10sPE0/WJ/GAb1pIGsS2TkCIbjLgoZAhkFoWIDldqggJ0kEIm1U/zy3JkNXeAA6tobr3MKTiNrUoAb0MYLBLNyuabolCamfKkHVfWLFjIlxnF9lMLLRe2FnxxpHoeajXd0+Qvr+vBPXNFhekdzHUjRQLeDbishk+Q+5ioLEkABBqAwLFD16hHoGsLvk1JIcw4Me2yZKCT00BMHIAiSBPEK1teA7s+zj9jc3ND169flL4A9hzAzXih80CiugYEz/pKxj18cB+Qv6Ligj4TtUTZx4ZQn9MT4dBOKrnwW+rtsOhXoD7Yqo/An7JAyMpLWPtB2GpHoFqBlIEmUQ6GUkiKSRFr5mPcaM73PzELf+Of/QqP9mbbGa1VzGESj1GiVryibrIfrG1v45JpG3RhdtfKGum6sm66WQ/gH/HKTk+ojJBiQ5Q/zS9G3tV5gdDGfs/GfakAXiXbXIbhRpIiHQE71OslEJLnZdIxfUyN4cKd/AjjV7QnJ7+lhXbnSeKZfAfouu95Gqn2XDar6RA7PxwXzwLLZl48Ojmp8OTw8IoYbDpWWBJbPgiMKbRegJ4gtcA7lUMJpFgTEEQ40anBONsF2To+Xc6MCM6pXIbAtNOF0kEpuMOCsY/E2VLTlbKON4IfiPZ7Aqd3f90h0N4QnOIpWSiop6wEnGt9++WUNaH59bUN72/u6dP6iRgS1DU7Nm26k+wczNSsbUjvWHvigan/3vtZXV3TpsSe0Q9D++hvv6BvX39Hr9D/i9Pnxy0/wtr+pC+NBW3mqjzze6bnL6zqz2qrtWh3xyTgitMECOePtcsoE9SdPRdb6xhmNWEg3OQ0p8DsjuMO+4v9H2X9/WZYk953g19zvvU+/0CJ1ZlWW6upq3Y1WBCVIAuRyOIKcPbvnzL+yP+2ve86c3TlzZjmcoQJBgAAJEIQgROuu6qourTMrK7WKDC2evmI/diOyuroBznBvPHuuzM3Nzc3Mzf1GRpqdgEgdTJLVM9enHgPZW0SbWBbsQVVI9fVv/1Wdf+IpvfH2+3q4vS0YUcF4lmZ16jiWNHkVC82kIfYjXeMQ8Wh3T3/7135VaaOh8QTLkj8lG1P1CZhKRqtq8FYH48vMFAAzL+m/6Kkxq2NUf61YsnCzUBIUliqimG9VjxOOUervqv72tpPMSeL1JXlP6SSHiq+IrhXoZMGtjiu13x64w7t9+5YcNjYeyf+RT4xR/bm+1tbWtMpha2l5SX4oaiALb/PDUor8SndSOh6fJdPj6R6nhroxq+OC/uJTUQXYCYiZsZFJkR9TI47UTB5pOnyocnbEIL4GM9QxU8ffhBCI7A+OFBusI9JJm4mavUy95bayfqUvff1pZa0RTnlHiQ7ZtDN1W5mO9vd0eLCvCqc/x4EvZ/POuaFGyor0zzNpgu0yoGYEZIe84nYWszSVcNp7bOwBO+8022o2G/J/jFjgLCxEWYwqQZtg54cED2Nee76Gffwvv/cdfbTf1NBO6/ordzS9taW11a6MNa6QYeq0EaDrfYU4xPM4JSumVyeeCSbkbIAjVrBU0szY1lAMfT24v6eHGzvQDoqsdwmvkJb39XEiPNJBJXM5XsOCm/FZXZ5yqA0h1XScI/u2OllPs6NS2/d3CaiPNOFtlehnNTUfn8x/wcdkPrxiiDKzn4O6wY6JVNB2/fRNpPaJDJEkifrcUq+urqpHmiHzNMsI8DpKEoQt05BAZcitqfczC3KHby4oQZiPU/eEoT3rtTXUBYRhlLwPw9X+152+t7m8PLDOWSODd0HArJAIQisbqyTv7dKifvLiJjfSEy2vPqsh/sJ/N9pCAJeP93PiAEuuEt3zm92jowEyCU5WLgfQ1GimqlizXYJNv31rYHOLBCc9gpMki2rgS5VUCuhYTJvq9pe1uT/UXV+77oKajZ5aWVMDdHia4KFYz8qiWtyqdbKu9h7tSZhSRA+yLFXWSHXERcaUCwTxuPz9IJKzobsccvyFH2oq1qaLPs/PzcNfhV0V8l/rOOK2cn//QMPhUH4oK8FPWLM5/LiQ7RTbmvghdnAo/xWx3b0dDUcD5DzTAcH0wwcP5Gs3now4/A408t8LvnNPT+HAnya4zqojLS5gKyaClmYd1An5FAR2JesS6nUuJTdSxpNKspUiB8QqoAtJJkIdLR3OtPXy6/r2Exf1S597TikH86qdqeCtlaAREH4Mkb4GSE7KSbJkxHYc2JHHlIuW2i7B9faqNizwKbu+uQ45nbr+cRukwFASEHs+Ur/XkJUT3b9zA7+UC48hA0fgh6o6yVMBTQE5vmXG2E57hJ57mjP3EKNSdMVaEO4X2qruaf7JRH/3H39Zjbkp+9mYfaqpWHYYDzth/QR9H0cKqnwITz1D/vhDof6UEpMPwRQZJxDDRAcmEWNQCKFe/9rexEOfmiBZ/8B2/dZhjsPDvXt3NCGQDtAyWPV2yRTxj0maasrcTBLN1FYMW6qRNk4CyeOxAh2NVtD4VAAfEl//GtAH18+K+ZkZPB/3M6OXE5YvJx1I/VPBrEEz0O5zEam3libWxNSZmeZGld7+w+/q3nsfKYXPeq7enib4/Wbtk3rdvrrdnpIE+QqZ+hqGQDmR0/V+jUaT0cTDCIxjBpETqNBf519UgSBPjS8zk885xiB/vE51PfNgrr6OJsnMv0kl8qrHJCfT//ljZjKzvxyRerOftZn9LO8yczk7385/BT+edyiwffcBE2K7EQdYP0j520+/APF/kzHDfhxKdDEEk4VQy9bjCYfgiu7ghBypzqMgqjuwqDEqxblktcARqIraOM0Mx9dQiLHezMzMZQRUBG8TMVM+JlNAOVK5cEucMGSdNDSqOq1YQF8txzQD24FeEXDHHY/tghL0Q1RO+5UbNzSj34Xzl3RIINxNWzq9clpbvFrjUkMPNkfaoD40cL7cSI0nM1k+0SrG8dSTK9rjluA2TnEPJ+m3lL2spdQStTMAR59yC3+w/UAjnHwnSr1WhtPOmNdUY4Q8z+l8xM1JwUl7iuBdKoZgcxbDFbCLkvoimJnMTHwJdvXJc1x1XCQvJ1D5F8pGoaRPEVLNMI1ZlerJZz6rz3/1m/rJa2/rnQ+vaVziDGJTRWwoNHuqkqbUaGubW7kfvfKWCmvpV//+P1SaITMOPqy7rP6RAvTxMxh9hbPy8s+DmR3z9f/H9+MenvosCjIzNsJRzHWgiYZxJqWSkw5ijrRXyKuuoNLMyP5nQF5PJyZhuO6CG4UKJSo4Je7xRuLo6Eiut+4UPGB54okndOHCBa0TRK8sLeMsumo0MmUEMEmSQC2Sb6rZYFNAFv5BSgouFFpVP4zp48FjUEBWlFlAq9vg//FakVaAaFPdt+J7ik0cKYkbipOrKoYEn8NtFWxEo9mhxsWYNcvU6nXRZekIR51HqcykPJkqmxM315VOP9HRC186g+3saHx0n1vWTbWSgoBwv74ROyQAyN24J1NoF4oZ+tIMmqXS1AoJ/v3mcIa+jgjUTFIMQUPkdYDc1gjuOtxOBDiOyD/QTheZmcZs5KPSNLSmxo05vf3gSP+vf/PH+oOXb+jK/anS/hlNCXQn+An3G7UM6O+pi8PXw1PJZGae1H7B1630BqpcZObOlvYKHY82p8ND0917exI3a+PRVAf7hzIFNQmujNySr2enr2AJwUypCXOPMRUqrgq9cFtusM7O04zgrJ11tdBZUT6Q9jeHyHEiDwIrNngcEOuq+qn5VlXn/QuWSOwESPjUrTQEZEgiMwPCMSjQu5IHrf4XL2bQN3xVyppkgJnJ+7U7bfV6PfSxUW9Yro8xBnngt7e3x5xypWlGe1MJ8wohKphDIA31WMHHd4hetlr3S/yqzwEhS+YfU4yxHsPrK7iTNyjW32bG9OG56krVWb3z1kgfflgSSH9Zlsyrwk4i/j4whvfv9XvKmpnc1w25KBlwqVAw5jSfym/T/bV9JDiuDBlgl1MOu0xYTS4umu22MmwtzTJ5e6PFeoVSJVAwjxye5pbP6N6g0CBpa8aNbh4S5bQbB49hLvRRSmMbF9LSaHckYf8lG7mvpacV5QjPbcYaEuD7zbOrmcvS967IfIMkklrGY/y+z2vEXKYcRieUvY9MSpn3iNumEcF1p9PRGn5kbn6+lufj/iV+3vt7u8v2kID8gJtw34T3tjloIqv10aEujvZ0vhhJe9tC8dRpd0jGKstcBQGl9zUzRBUB0wxeGsw5SU1VYOI40rnQ1elkTjtvfKCzQfqrn7usfjuo1ckUCOjK3KBVyR8zgzayRTaVgwvBgcYSyBmzgPcSedXVGKFZQLdiDZ6XggzQyVNRkkGzmkF7pLw40KlTfY0GW9p6cEcBPWiyXqGQY6pE98uiYr2igkmqhK4V4oxAOdQ4IUaNOLAlrZasF7QXN9W7nOiLv/aUJtmmBvmuHDEpEwX2WKFTJXQL5mThmEZOnZivFCSZzEwBfTVjQCZnkgK4vk6+Xs7HMZgCuCZYQha1PDygok9F6nbjMMO3LSwsqMsB7Pr16xyYhrDhMmAuMoUY5WtVIEuDryCvn6niFjtjXeT1FtCbREYqAM4wUVbdx4IZk6kCr6Q/tZSosWMQjxnt4JqZAq0OTpeuokr1Q6YCx+virFQ3D+qNSr32e3+qh29e0RL2FGPApzQ4zLVq/9MhgG7h+xsEygaRCuolqRMNISpYJGuKMYqMnHxAlg7i+UR+NDyeE9WffBwvIWiPMZHxAxo0HNPn47rksqoUYpDQwaqG4+5m4Hj2JPVeXnQwg9oJePkxmP2s3ow8DWakJwALrn5yWoG1cXm7/kxZ46nvoXU61XTC/sAFqafukx3P+6ZJqhYXpQ7uv+fm+prDJ8zNzanb68r9QI808MiB8THKHIOeaexEAZ+sQa1gsRs4xOQxIwzuC9jkdbm3O5cZzhLJyMyddKmKPjqZTIxBFsA0UjsWVoESOQ3fXB1k8s/PA0K2k5opxmRM6uHurh7t7KqFkne5Dd4nf3plXWmIOO2u7j481JXrt1XFBgF3IHiBK4y904h6mkCafUD+e9CTrFK3m+nrz1zSty4/qV4i7XHTMJ2W2sMx+glln6DDF8A3xTRNFEPQBLlkqWTMJcmSep6+MM7nlMDaFyjEiANBWZhroI/VczfvJH9MRuIgcsepPvXQk8WHBsF0GTKCrkSNTk/Pf/6L3FJf1tXrN/XxzTva8b91vb2nm9wevvPeFb3009e1fuai/upf/7sKMZMrg5kxho7BJwOYg1TXBUmPwcibL6aDFyh/+gMpOXy67nHe0VkuORSqNGUGU+T0r//Db+uNj95TwoFEjlSDf9GThE9drZNvPX4eN5A6Ta82OA0WlMRELtcmOtnAISwtLcoDaL+J7hGsNFH8jEVK0NcAw2ZW45sFhQBBSWam2hjtZicAABAASURBVMnqU89xUy0311/XT7RHBgMOTOtTyCdZZCkZOP49U5IMFZItFdMbmh59yGawpZIguuAwVxHkTtnQhH40Mb7+8qLa831l3abyUKhIco2rQ6X9Qt1l6cmnl/TkxXllyZHGg0fKR/vqZBEpVNjpVDmHRMRM2XxwbY8PtTs51P74SIVV6mAjPocJQUOAxySEOnCboafNNFMb2ZVsVhk3F1E83KYl2GW30WI+ifIiU2V9DUNTH2zs69f/+CU9yJa0013V1lgEOSUB1gxe2Pjp7mO5zpXQ8HyFbPjQghQpVGxWFUG6WZCAyPokrJMIk0wdbTwY8vYoRzwtScyJzv6/jNK1tqeKdVhcXFKWNcDB9mivx/LxgDTNVD/kZ5yq2wRnraSrbjZf//70xp0NHe4eyG8cSvxTVVU+CnOs6m4/+2LsuuVnNQLXdc7B+4l2x8rZkMkqSRKlaaIEWRpy9nKXTavNpuUbth/CK/jy/pH19826qkodl5Najs6TQawGCxJ5h7osyUwnD5mTQgVfBb6xhJYj1PYBLz6G0zvpcJygE6KrkHdZtiVb19tv5nrrrYkuXPqWLC7ID/EtgsjIXHwfyAmWAutk8ON5D6Ifj5WhPz7fRd78lPCRIwv/9zMykwcaLYJpMd4uPnv/YJ/D0r7GHB7dDmblTIcc8sYc3EpL1Zhf07u3H+ooJpo0Eu1z6IMkvi+qqNBOAqvR4UTVxNDbthrYfpZl7Fklck8VQ8ROUgXGHuHkB7z1GRIQ+y21y8Hl5PKfn5+Tr4nXTThozghgfa2a+AwPds+cPi33KwNuuwfwMKW9wThtAnXfNJ2nAt2RKu1xAPJf+RiCa2Y13X63rV4W1SsOtTTY0eeSoAX2yxbtBbZW+5xKtY+BRM13QEYB+fo+00ZmSTNVkZZqsE6dSaor331N21yi/N1vfVVL/UC3oSyUSrCHZCJxiuNLMjPUtKpp+/zEA4pCjMcyQi8sBPlYksnI8y0zkwQ4sqc/B5LQrVIzKQDC8KuhLp1f1+7WhrYe3lcEJTKnCrkUBLn1fui0StWUspip1Wwr8FOw3rXOp5mm6OPOeFfds0399f/rNxXXZ5oE912F/Ck5lBWzA5X5UMdyq2CllNN3MAtK0JdgUU4zWJDquah+zExeb8zT9VY8JpP7PA+Y/A2664VYVEOqjjslmBqPGa8qqC61urqi9fU13b17R64Tju/g/Lju13KmP0JSha0UHDBT1jxB5mIsM3gSo8KLeLwvicxMPl6ISAX+jnnXJ4/jOXxSYRKfGlzOor+ZySSlSaoCPe1jR+1xoR//7h9q4/1rWm120cWmUmTtQd/c/Lz81xz7vT5BdV/NZkMuG+chJoncDgJ2ZBZkCnK/VbnPonxcL5lZDc6bmSkAkunxUyFH7+e/Gz5D72esoa9VgY9y1NJ1CT3xLgbdWnR1ZxSoTvmCnKuP43utj0Wt5BX6S59PKukKmn8fV3l/z3nqNH2OTsbMat4Dso8xKs0yZfiUBn7A32R12Tu7+G+3+WarqSa+Lq1lFBVDrPuaGcvulMVjCu12Rw5OwKGN0/AblAbEXVAJjpQe9Sac+kYBgRkGUyIQZ8wFZ2a1c3ssGENILjydVDjDjuvgbaofxE47H9BgiIwZKk3Wm7EzwSpLQx31CZM5IJC9hfHO47w9UBjgMFdXVkCvdDScKK8SfYxDHhcoaNrixpygntasker8mVVO07mufXyr3jBG1UCrc5mebBO0tEyrXEE/3LyjOw83tbC0pudfeIGblb4+5pWdUNY0TRB4wkY8FvarhLokbapQ0AQnWXnKKcc3IKs5l2AbMPljZnJ5mh2XXabHoJ9/6vmD4xsI81EgqEELBgQHi8urOnX6jD7z/HO6ceuG3n3/XV25+qF2cepr6+v6+3///6Jz5y4wZsShBuhG5IfzZT0o8DFZ/S2CJYDWYx580McgHvL1AngqmVkN5CRZ/dEvPGB+Qk3RlDQTfXjjqjaOdvTqB2/r0f62CvP1YN1PSPgQv0DmLy3ayZiIQRHhp+ihK3aIQUtLSzrNBthF+b3ejLGTRL4+MUaJsuuqG6SD/EHXPO/gxcdgjzOkoMgdiacU6089x09X1LX+RU9DE2yM4zpQjHc1Gl9BV24raIDzHqnAqWRpxrpUKspKSaOhkiXKVch/745zk/JIPi3UWsw0f6Gn2Bnrhc+d0ec/d1EROtPRLmi55rsdUtYVByVur4JMFZvrjP7TWGrGzjYjyu7zBiWEwNgFPBR1sDE/Nyf/E1X+pxX9Zq7Alo2JpTHhlqlUCm+L7Z46sckr1pR+sX7zMW1kelRl+hevv60f7hH0drAndLTAD1RsPGIjMZcN4HJ1EHkHT4QTPU5NZgkAz2hMxK46vQU2KunG9U010jn4ldxWfI09mPGNzx3y7s4OAdlR7WuaOD0zq28TvK2EeIEdTritDiHWh97peKKjvYHycalmaGm0N9Gjew81OhrCDnpIHxnr50Dyf/QxM5kdg+NZ8HyA18KLrHlUkqZsUMgNvTPk7puJy8dvMDrcSvuG7joFIbnfdHCddXAiPg9PfS6B/p7/OWCdzEziU8sX+QkokT0J1Scy9fHBc/riMaODIwBuQ0naV0xO6Z13DnXlw1SLS1/TYNTgzda+xrMJMBUag/+cyfmHhPf05BiQm5lxI9NWiKEObub6fZlZ3cdZD3w5Xwm26HLIOUQaMhuOBxoAeTlViAZETQiwjriZXjx3UW/fv68BOtHq9FRVAS3GhhXU68wpHxYabB1qxiGygJ5v1DMOhvLpSTo4PET+Lfaztlr1ISbHBke1LmTsZw0OYa7rLjuHEt31Q47zJ2Y4Ho+gcUDfltxOxHz8d6+30bv6EgUa7VaLMRpyWo91MMaoNMvUwwctLswjs4n2dx+oebSrc7xdeY7DSZPb7xlBmmSK0A0sRLBIPjA7U6DOL3AmzMd/TWuWVOop1dGV2xp9dEv/+Nf+tlYWW4rJTO1uRj8p8bcx0wq7RTFYE5+TQ8GhxlNB01gHX4sQg2KMNYTwOA1yHL70+Kn7UYAc8ifjH/OvUqZCZjMFAuvZ5EhrK3Pa3Xyog50tlQSRcj+AT3J0C/4tcCNtBbaRyH1MCc/u+HJIHnDwr9pTffXvfF6dc4kObFsFfqxSkNvAjLd4k2JPs+KI1akY22q78fWasdf6PCP6laAvrmeRWCUwX59DDYzh7e5HyCogjwQZ1DhUVICg7Juh6+qY9SmKKTUFLTlprpzyAmt6+fJl3Uc3/c/j5lw6lPgzpyVhc04IgVXUTdFlM6vlbDp+zAwso1AhU6D0DpLz4YeBCE8g0P74Y2QcJLPjlJwk8nQtkbHPxfsX+LwSnVkgcC4f7en3/+m/0taHN3Smv6gul51+cPS9cXFxUYsLi7WOeozXIJ6K+Hz3PZ46LTOreQrR5V/KH5et4wTkamaqeRVSY75uPwhJZi4DGKPOZe225vigKYYoX4MY48/wvAEw8RPI8KEr37/wOaFbj0OTmfn3p4Dsf+HHu3rvBB+deuyGrjTYg5scKDz1OboOpeiT5x2cZyfv4/t6CyLOZ8WXA4vpH+B47rylKeSKRDu4PpzJF7jRbFIOIP5McGYuNHDom8CQmbdTlqeCDkNTF4CpKzvOyhW+ZgYFKhikBJwRB7CPP5AwmVxBxON5CZrUlYxZQK+MQQ8x2hHKM9+fUzortZg1ldA2tVJTlOPqg6mO8q7EhpzhTAdHe+qW+3p+LVMWpdv3Hsh/PSTC++nWnJ5aWVYvBR2oeI01Y1M6qnKdme/pXCPo0nxHQ+p2eY0XYlCCoKectojpcaht7exUGoQFPcijZmnQg+1dGbQTFspxYV0lBqZa41BOPLm/hrJQydscSnivgDoFzyScYwBIcbhRkRrDyQS1O02VvDbceHRTle3q/MWGVlZmmp+bESBsqAHdnNuYQJSWpI3jWx3kU8hUklYMyMj0VQ1GnVlUdSJrlob1rhjv+GPihz5mBs5xn8poo6xABjAzmZkEndIMv1SxJtLW7pZ+/PpPVRLYDbkpfeWd1zSxknmAeiITH8nBzCBeyfzH8/Vo4JEvTSr5EY+FqBBxyi7jENRtt9VgE0spV2wgVqkOrugmM5PrYZDw8aVYCHhTDUyStATowPoKPRX6KfgyNgRDEIGJmo5/dPKArWN+KhXgeNmbAptMsKHSxIPdO5qN3mcTv8WWk6tKkAf8FZNKzaSnLPoaVqoYz3VjNB1pzK2139SVxpqlXe0xx+FCqsZzPe30H2rpyUStuYFm03uaTO8rGw3UV1OaZQQWOQfdqQ4H+6oyU4Euc4knpVGG40gIghGFZgRJAZkZc/IbuxF6MsMJTwEPSkz+VMrR/3a/o6W1JVVholJjlZZoDF+b/Uz35zr6V+9f0e/vzHSzamsYMiWhUlZOlLAGoZAoypify9RO5PhYVhJ8OZigO1FMMmTR0+3rQ+TWgTtTs0Ej8uUb2pENrVDFBlJCf3PjETKY1rbo8xGTc1mydDIFHRK87HET6vPa3t5hTaCfV2pYU23kv3XvSNv3DzQ5moLvel3JfVHBeHJeCeBqnimb0BFVMoMT/wAU5GMJXFF2/1Z5hVWKMaCPDQWLQCJ/PEBOWE//fekYIiIplcSoCPjtjfdPWadGI6vn5H0q10fPmGTGF7xUgBykui4Ek0FDFupq1yWjzn1tAT+VOffMjTo6MBPylktxqBC6unat0utvRvWXnlLa6mk0zRk/lRQIXmZcEIBHsUSLD9CtATY8mQ2R/bD+fdY0Nc3jJ6ezkR48vEswfihZgV9MmZuU4A8NmVTok8WKeeeK0LNY1ngFOh+VK4uFlI/Ql8iYqZL+Kb3z4FDpuWfVWrsgsR5lMVGv1ZH//fCUm7dqPJP/ilNOUO3y9eDK0xz9GBEQm69DswEvTXiJdTDtcvZN3gMLF0nJ6/gS2y/oU5BHXPAcNSSgGmBfMU3o31CWZojPeHMw1fb2dp1GC/UaBjolSYocuPHzf8xFMG2SBgd78r9/3QRvjTegn+et0lPcwC4hyxk3iA0uRprwDmFus1sSuo2AVGEzR9ipKdF6PqeljR3tvfhd/Q/fvqxzcwfKqiNlIeVNV3k8fwK3opJ3VUnfKWtYEKxOoF2xjlWIcBPk41Qyue861g2qkJHgXyGgygD4pUQeELOwRAZITsNoNZmgUonHv0o1GqnW1xb1aOO28tkR/BdMpZDLJQSwQfNeJUwG5JhkLals6Gi/0FE+0HR+R1/5R+dVnd3Qnj3QxA9Ik0IZfszCVJzmodfQdBaYXy5ZxXqazGlL8rmi6krYlx3MqPP1RBZVRQGYIZMZwW/EBr1fQCYR/AByCEEk8nTGuhS8LRE6bB7Q+z5APssS+MlqePLJJ7W5uamjowE+qsl+3FaM0FDprDG3SlP0J0N3zGVltPkA8Cr2Pk9qcNbgkUQxmJIQSROaQg1W9yNvUQIMCAqIwxQLgIUMgICMw9TyUmMJAAAQAElEQVTSNGr/5ff18j/5TbU2jnR+bkkdblPn5vpaXVvR8vKy+r2+PIhuYUeNRksGTTGOGDsghxh8PDhCxgylkASZ+xdJAR5VsZiF6mm4bzdfU+QLV7VvFvOJ0Hrs20IMdDT6gkF9ACTjU8kYw8xIvS2BdFWDTh6DgYq5mSL1iFUmJCxZUGVWAwWRARiHdtHHwXxeMvlT+8y6J2NWUAAyYrMYggK0BJ5Pq8arM+KhL/MtKPtFAgl1DOPf1NNFNej48dEDFQG+Qo4CFxhzhQN3ojEyEIP5LPwmJac9x2gbjQZVPmnJYCSEyAgmd0Z+Qqe2blclnqA8z1Wi2I5rhgAQtjPmY4AAro6BDl7vdcdQE6BWKulXnMDuwaFu3b6jtfVVNkZTG6EkdMxnOFbmv8Orti020kanqwRlnhCktAmIz5xaUgzS5taWBK0GTrbEYZ2e66qN0RLjaARvE25LUhb54GjELdlIyN3R4SGweeSK0epyRQPDKgRTgeOKOIkx8juaVdobTlVZouP2gCPQyXM8p5PCX0g+aWV8b0RarkZKWBPjxN9NUy0ROHabUQd7G3p0/4a+9qXn9Nzls/rss+e10A3KCHpybi5H+zsK9ElR9si8Asw4PYm1czDP8aXH4CMeQ0VdRfYTcBTK/jEzmR2Dl38ejkeo1wu1GOGU3v3oQzX7bTV6Lc0tz+m9G1f06HBbeR1pHfe24+Tnvk32c2UvuFK7UBOcYAyBtQjIH3B+HMFToEDnggXaE2y7pEulAH4SI+kxXXP6yIRP3e7dHXzOLhnPO3g74vp0FUVkSMMxrmNJgSSUYvsbKIZNnOl1jQf3yOcqLGjGGqQNAujKNDgcgx/gwOmUCokpplGBwCRrZkoIqAqfB/WTkKux3tbC8yvaTfb0zJcu6slnVlj/mxoc3OfWQWpmppm/NidgmRLoDPKxRkDBJoAC1TKIAQcED4a+MrCmBM9GXYluue26XTOxOuCYcgAec1Icc4uWZgm4EyX0a8YEXYzy2U6SoKNOS//xoyv63Ueb+jBp6SB0CaCz2t4rFbVcEROpVDJ2VRdE2fgKsJFAK5VvrNNpoju3t3T/wbbSFDmhtznrOMOuCw7Ovn4Bmbgv8aB0OBzIbwsdx+sMarIgx/N5dTodtfEBEZ5jiGJQVfAQFNiMEs1xiN59uK/7Nx9qfDRWPskJTgrBqASfBmcOJCef6iT1xGQGGgIzIyMHyvTz/hW+IUFHC/yB04ronZfHBHh0UZMNruYlBm51O2o0Mpmxhsw1BORCngpIVcfz8SFP4HgkydesYrx6fif0syxVDLFuC6Ql7QV+O8QTmq4M1bG8pbZGw6aufbSnxeVnZMh8QjDJAqrRTOAxIXAwJQSBnX6q+cWWOnOJ0laptFFSXzCVobpzqVr4nVl+KAfZWEmaK6YzhWSmNMuVNUuVGlKe1v2VTmWRtkalpFEobZeKjWkNrZ6krFBjrqmMA9sOQfoTvIGTBS32FzQdTLW/cyBD/xqNhlyOKfNOGxkiM+UExjlzngIDdMR1mAZ4aEIiaDgaydu9Ps0S6kwl61WwR415tZ9Bc44byB4BSAHXO3s7+O9SLd4o+HiBdS2Ra+7447H8rc7U1419qIL1I8b0tz1+2JuNxqoI4johUcqbkgXs6TnwVnZ3tFAHVROVyMHMZGaqAIWAPWdqW6JToaO1rUJX//iP9TeeP6OzC4kSgrsEHPHANmtdClORoBtT5hMj8yuoq+q0NEEXZPoYENCFQMqAcn5pkefNQBTgnzpPPz1+qKyzpHUbaWVgh7pWyCnBV81zqLp+4yMFKGdpqimBaYl/yfNKBbZX0qNi3fIIz+jFTv5QW+ktffsff05rzzY0rXZk+LBWaChFV0eDAXOYqQoumyifp8veBzXmYOY8AKRVBXVSASyPo8j3gBQ+zEzuRyb4NG/wepnn/Ava8Fa4rVJl0I0xek4VhCroklCWzIJCSNXltf/FS5e0tbVbH6wC/JXQoAOfEqj0s3JFR9WPMZzp+Mf5SpKkrq98ANAQW13+xS+jwsFRfD1nUXLwckpFayatxbaufO8VvfIf/kRN3sCtYSvdZlvddkcddNcD6Ha7pVarCbTlsZrrc0RvQoy130g8jQlztNqO3CZ8jJI1LLCnEINCjPXcCvS/ot75ciiRkx9YzKw+GJbIc8oe81iuTJtZqE7M6OFzJqkr+PIxXA4uezNv0CePmZePwXGOG7x8nBP9VT+frqsrTr6qek34PilL0QJ507HMmaXzQ83jj+OW1JX4E+fNESlCR/X8nQ+Huj8Nx3l6kXfKqhCO306NcQK+UW3zWmsHyHEWFcriCpllmVwZXYF84rVCOE8Q8bzXibwz5TLI2RBLBJ2waPWA4IYQaoZKxwOpYFxfHIfHzNUpRLBZFfQpgqkE9/qNm3LFWJ6fVwrddsrisgm4s5uWpnts7OiDQlKBj8NOK507u6KkEXR/ew/jlLo9XpzFoE4j0ep8W5DR7Y0xsMtrxLbaWSSoKHX30bYmSGYCH2WZKM9LRfr5iepYwFJF54pXlS2cxGw41gfX7+jR7oEYUG4wLi9QoPBf/mG6J9OvUBM2LssVCYxH3Mhfe+N1HWzc12h/U+dWF7Xca3Ohc6gmDmp9sa2nLq4oFgMtdVP94E/+QBu3r6s8OpJQ7FgzgrEb8Ak7PtonhU8yLncG/6RcZxzVoS785798E3Jj3x4dauNgWw94Beg31FUWdDAZ6r2Pr2rCbRTL9Z8n8pe0uKxL5hBxQgkQQ1RAL8weM1XVvXIMP9brhM6gW94cQlCCYw0hilWT0a86kbInjynU6TEZ8PxDof7w5UUHzz4Gyt4noMuZCiW2LxX3NJ7cZJgBrVJM2xIbxJS3KEmSaYye+K97SGwAoVKApRArGWnWzBTToNIDYdbJqJ/EXM0zfa1/9px6F7q6+Py6zpxt62h4h3EesrTbqsoRAfVAO7wJKF33E3FLfVT/Q8N2mmmu15evZ4hRFbyWQJal9B/XB8zzFy4gn6Q+MBbI2G19QnDhMnI9LpBpNS3UyCX/O9az0UTTIB3wqvl3bt3Sv7l2Rz/lpmmTW+pZ0uDwUCjH4ZbI38HHFIKuXLGqQE6qJ+x/5qzqazpp6e23P9KEA3vK/GVGoMBYSUpQl1E0+RNYR/cpvv4enPrfEC98nKrEpxQ1XoHPabfa6nU7ct4jvqdw/nGMFU7eGD8zaHKbc+fjO9q8t6lilKsg8HE/9wmvPuAncDy+t6sS4zCHUvXjLQZf3q+oaKTWddTnXTB/r8nwmwVj+wbTarUUWQffcDxtNltqs+m5j/T5OY6P4fTMnDpjORHomkwsoHz+jlv7a4K6WR24+GpV9WEmuH7DS45sVPfh2yI5FEMNbpG63CI2dO7cZZXo7d7gkQaTbY1mO9wub2lw9Aj9eajd/Xt6uHGNt3kf6N6Dq9reua2DowcaTbdU2pEebd3QB1de1d37V7V3eF/7tA3Gm9B4pMPhhvap292/q8H4EX22ayi5WZ3m+xrNdjWpDrQ3eKDto7vaHtzR5sF1bR/d0sbuTR1NtvTKGy9qf7Bbb/5rS6eUD0pN/H+xTSUiL+TWJmDPsKGoiE8Qzxy3w/46O8ZEM/Rp5PLhgGgWalyX7XAwlCmgMxX2M+UmelTj7tZvM2YccJrqz80pBmigT/6rIwe8mczJu041eWMbYpTbkS+Nr4ev/aAOAAv500gyzXX7HN5MYZKrWQRdYD0vHO2rsbPBbfdMeZLLsPPS9TcIegTu9FsUfXcnuvuffqjPEqR+7dlL6jSDktBUINQ0+Y8k7CnEqATf5sG0oP8YLDI/dEAyeXUIQcd7N6mo0/FjJA7Bkcgff+xTGCIvxqpc5ICRp0ytGUyTjfTt97rqY3PvvvOW/B88My0lzlsAH1spylxFNE3iVKPmvnazW3rmb61q7Qst7Y3vq2SPythnW7Et53A0ZE2Qd+lzgIQ5HcbyT4W8vFqMaxZkgASSjh+fa5qliow/4SAzZf1LYhgDL4R4jFRJmOcJVG5W8jazRETwqtigKjnNQN6BfBU0g1afGOLsmTMa8mYvwFcJoWMowD0GsBmnkviQqT+MQrGqdW7KfH0e3uBz8TbP/yKYmcxCXe2y8HgopxjwJ90yKtsb6zu//ju6/uJrWsu6Wl9dk/Pnv5Yyhw73+v2TALqlBhc6aZIoBAhIMrM6H5FTiFERXxliRCal8nyGD87JH+tzcFygrErmyIIyL89PkUdRX3iYKiYymUw0YW4zXzt8rhn8y/Tpp8Qv1TXge1PhZccLdS2oEOfbPxUSMzP4PKZf0sfM8Rz0yeNjO3xSQcbLx+AF4OTjNCufRw2UoFl9AmXtQwv4nxH7TpmLH5rHHMTHXIj4v7HwXwvzOj+wuy9xPXicD02E3MBBuJNw8D8dtDA/r5WVFaVsaMFnzGAZRusL4ZNvcIo/3iSKWoghHCtpiJGJBxahZDF8IUxmVpdlOm6DFrrA1KhHbp5nXoitqmnxhdFKZrRLOG7T0WiIkz/S6ZU1tVCI2dEBKeMw6RBTbR0MNCLg7fXbBAlH6vVbevLyijywvs+rshmOZ4pBBWgmBHMrc22VKMHuzn792sbncvmpy1pcWFanPaeN/YHev7WjOztj7R+MtLuzx6udA7ix2hgG3GgdHhyp4vZkvpXh6Ie6s7GBw8g0mhSyEGT8+CcY+RpMPv5jsADGCQQjjyx8w06iKeMAYDbT5qN7+s5/+n397//T/6jN69dkBKlzWdRcM1FJPium4nqNW4sjXgEOOWQc6YlzC9p5cF3/4//z/6Hf+Wf/m77zu/9eG3duqoDXkhtj4ekqNlEkq2NgYM+xLhULYRSNsvPkYGYyM3iPpAEw+VPV+CB7QarXb4Yx5anpw4e3dXd/WztAZ66jIgGPW/WPCPDvPnooETThm056/mIC7i9WMWQFY8GiYkgVzVODFx+3RGUK9G0mxC4LRu+fpxG84YTfYAF8MR+jcyXIilydfzwno8LAg9DPfbzOGNtoM8YJIKYQyMKWLL9NAHtVRb4p2VSGY25kfbWbbKohY7yoNEtUcAAU8o8cwtxpTQlc3VB3d7Z1cLBfO7IYg0I0TVgza5lWnl1V91JXR41dfe4bl7R+rqH9o5vKi23FZIzsx9jIviIB7ojX54G+5Xiq/GikRCaXnTuiAgeX+EaDLedsAhZMa+trcvuHQTn05+c0JUDzQCTDL0yKQpWkzFJlOPAKOxuzOR5y0LOFVX1vc1+/xRuh3x9MdbdqKcSuxOJCnl6SmVE2SKfim1umXJii8jxTIz2l+3fH3PIZG1WuErkkScqaBKXYeSNNFehVYqtmpoS6NM3k4EGOz6nZaKjRyGRWacItfY58fXMrCKJbBNYQU8m86Q4flQ52DpQSUCd50I0Pb+jRvUcKzEswVYHn+MIOSqCizvAd4kF9ZCHiHzpiMD7MC10IQOFXZwgpxAiPqWJM5PW+qYAIvynrQ4kjdAAAEABJREFUXjC+FMFxPSuQq5lUIiifT5Y1JLFWog5aUlAIUT6uqBeP9yORvKODwKV/Cd+V84qeP8YxM5U4V+/vslFg/DBThV8pw0TNXqGFlUpzy1MtredaOSUtrpaUZ1paNc0vS/1FaW4xamW1qVNnu+hdT2vnelo/36dPU8trDa2eaWudtt68tLiSapG65bUGdBK15yo1O7l6CwadoPmlRPPgtPpFPX5rrlSbfr2lqPbCGJiqPV+qv5Sp1Ys6c2Fd/+0//m/1zS9+WzoK6F+DW/CpxrxZZLoaDdD9WvYmJsZBoVQjaypLM1V+K8rr/Zyg2uWQhEQRcDxVUokeV/Q1zyOngvL25rZu3+TQwKWIB84Fh8hDdNvxHPJZqXyaq6Qf6sFBcCbfB/yQ3MxaSgmGK8ELa1ySZr63xkwRXloE0l9f72tx/5Ga0wPNtRMl7ouDFBupymjYWNQyQeXdH/xEF9DfX/nCC2pgayVBSyOk4KMT0E0cWN/EIrprEvZ2vM6mGEM9f6PCwd+axUqqoRQ9Acqc5fUYorzdFAkiA2DovEOtfNBxPEPghq553sd3eoE6ASWBx0J/DrsKun3jlhoxVdfXwQJaDHsmJe22qo60Xd3TV/7BJZ392pweTW5rWk5kZYSvRBVzqiqT0a/EPnLf39FpX08zU8X4bi9QlJkphMh8nZtAW6XKF0VSxK/JpNLtoqoohxrXwJfAZYyIjbrdBXSiJEo1JQr4OMM3mFIFh5BJ1JtIq4R8wG/N1ObG99SpU5rn8Gbyn4pvoBL7bE7e6O/j+N5U1nw43xW8OLjtl8iNokjkbB+XfQ4Q0fFTMUcL0C+liM4F3nz7bfRymWnjp+/qT/+//0qTa/d1obOk8yvrWujNa21lVavLK8RAc+r35mp/1caPpzHKzI4J19/HeUZUqUoFTDhvZtQDZiYLUmB8r68vB5zhuq9kEm1BSZooTVMFc9nkEjghBPoG+eOzoQr/V9LEaKyhMZYAY9wKSjGw9iC5XEjk41UmZFMJwpKZJLDpK38omvHleeC4j1S5MCmbPW7zlH4QMwsycxlE+VyOOAztHxzo4BAg9b/m48GxXyh70DwllqmBgNovLmbouO+Ldep1lL0+Z28q4asoCwXPVBR8AmJsr/S8IZCEBQgwZjQYTPrJwyPzLMvUxji8rwsuRaDOoMBN2PBArcUkOiEOhFKSNZmZSiaMSMX85OMIBC976v0cvA2bVhVMgYV6yK2z3yp32Bzz0UypFWo3Io4z4bWEtOUbZKOjdqehGEvNc+uMHerG7VsSRtNfWFGOwfiJt9vMtDTX0jtXrvG6ZltPnFrUEo4N5lQkLcZra1IGjWCiTJqSNQTLWlpaqKHJ5n1wcKgDFkDcTC+0mzq7tqr2wjw3LqUO9ocoTqGskcj0F5+/rO4YCymgYClB1t7etn78yo915+51Xm8eKiG4eWJ9hXulXFFTxQrQTKgveeRBkByot4qT4WhPK7yafeGZS/o73/q6Xn/xR/qN//1/02/8q3+h8XiAfCqZe8RPC/yYgZpf5+8xnFT/xaRGMCGiY3AM6pq9ljYHe3r1g7e0M9rnYDFiTVqyJLKWQVUW9fp7b3HzNJRFOlnJHDAyzFmfQCWrVPNCUtNXpK8kMwYB+JD3smN4f5cdeRr41HoFd/LHZKLCsxKNAfmKKrKe6OcfaNQVINTpL37RDnMenD5u8UNPqG5oOr6u2WyHoQrGi4qxiX721WzOq9XqoROVclfKmnRQQK9YVvpUQKGZbx6+qaNsDW4sLUQVbKKlB9us7ZkXLmr982f1MH+gs08tqtWZoYP3GGuoGHL0LcgyU9rOFJF3A5scEggMXU9hNgQpyRIltJUYPozW/DzkEJikqdLE2xJlWSrD8bid9+f68DaV6OeHJLfXJhtlI0T5NIrpSFPs6fv3N/TSxPS7H93XjbEUoMWQPoQnNSRJphCx13wm9wGqGtp4MNLNW3vKGvNqcGu7f7iv/cND8EMtLzFKCi3fWMUT8UdJmjDfoF6vp4Ryi35twMzoU0C7lAfCJbJM6FvkhSr/qap6Y1maX9LK/AqwKk1Nt7lZ3ySgnhF4zcA9XqMgs8CIlWpZ1f3rIlpqZB5/aCfoEXYbkWuaZeqw0TpfGQG+j+8yc358o3Df6j29zm89ZgR6gjasK6LjFo611u1KVFY1iKyJJjluxbd/QghKWTcfIyKHxMdnvkZ9oF+woDpP2edQVi4HpxDxmYXSRiRI7ml9fR5YBBZ04eK6nnzqrC5cWiM9rcvPnNGTT6/rIhcTl55c0fmLizrFm5JTZ+bqdP1sX2tnejp9fh6cVZ27tKSL4D3x1Joc/+JFypeWdYF+F8ifp/38pUWdJz33xBL4i3X+/BOLOvfEAvkFXXhyWc989iJwSU8//6S+9vWvqNfsaohfbcSGimomt7+c+SiamvjfmMa6zje6vb1dJlkp0BaCiQLyUy3fFLwYgyrWy2iPWSKHNE3U6XVqGvtHBxxUD7hhHyqAn7Ua8rFmrPOUt4R1II/9JLQ1aEsbqcQ4/m9eCvcN+JfYbSiba8laCSqWs5/MeGNzqHL8SN84c0od9o+E2+4GNt+Chwav4NNGJpvMdHDjnqrtbX31i5fUwLYqAjwYYc8rlXDYjOhxYFbBgoKM3M9/XGciehDCp1orHWPSFxbrvPeswduAICmYAcd06zyYjh9o97QG/FOg3gFjwFcja9q9fIm3XAfc8G8+3FADWzDWKMuCYhoImgvtTff1uV9+Vp/5K+c0rI6UF6ZG7DFmR9OQapxIFT8myYxv+A0ymQE6firqHMxMIUQZ81TAbsz7SvIUkJksBkXWtoYkUgVeKbmNJ/iiGFk7c90JjEoqTwM0wA0Z9DNVVRTnLDmvRVnhD/AvpAn0nn32WaVpJn/Mv6DiSTSTkUcsFKs65zxTKV8b0V6gg3Ud8wGJccDm4/nHUBKX5eClFuQ30eezvpI7O3rx139Xr/zmH+rUNNX5zqLWFpfU5M1Au9OR/ypKp9PVHLfSHcpNAukaONhlrEmapvDskChJUsUY6+FK5lQwXgxBCXXud11GRtmM2dDOROTlQF0IUY1GQyk0DP4CaxBiVDzRvWAmB9UP/Ul9ehU6IaMAMaOfiZ8AeBV1nlTm3yfrSdaMCj41j9hhCZ+ly406uh/L7qQv6PUnhMDcgjwNMVDnyFKSJhL0ah1AFhlz8Hk0kI+nGXU+7xqYi8vs09DIGmqx37SJf1tA50TunW5X4WhwpMFwUL+28Otrj8w9Qh8cHqnexJioeJz5gb8igxGzoACzVMvMZOR9szh22hh9zUQDBSxqCBaRDEqFAFyg3u/TUBupmQLggkTf5cF0SZlDvbb39jXHKdAXyoUgC4qNtqaxrVsbBxpPo7qdOV5P7oLXUAPj3d7Y5qRQaGG+rxijYkiVT0Y6t76owKmimaQ4+YsEwFPIVRry6nf3cKbBaKoEQ+l3W/QR5Qm8m3pdjIp+wQLtmUoYSwlo26mphZImZmo3Ux0c7dWbeozIxaQSY6iAeq2ZPB/543MWk/U501WIkH5jff97f6L/9Z/+vzWrDnTm7LouX7ogcUpabDZkxUiqxnSfCgaAGfKXYmkylL1SqQqHe3CwrYV2qmR4qJbG+ubXPqtnnjylP/iP/1Ybj+4wrxIFLMCtAMgZ8MnHCyg/vMlBlD2tRI68/KG9znplqcDNc8UBZ5SP9daH7+qIG1WHCxfOqYFsZpOp+vNz2j7cVcUG896ta8rhs3J+Cag9PaYqGToiVfLHvx1+lqdEe/UJ+DzQFpcvSM7ScVsBhYo5gl9XinU4LlfMghztzAE6dBOFOhFtDsc0oP2zBh0/xz19MzfWPtoe1bc0nVzRbHpfKkdyVkpuEQqCuYJb0gKdmREUH7F5HhIsehAlBfAStdpzSpOm3FgTjDjEgG6hq2zIJ6yoIACfFGONbKizL5xV+1JbZXemZz93UbNyl9fxdyW5juY6nI3lvzNa0qedNTnr5fVNmtPvdXtq4TBCMOVE8QVOaQaen84T7LVWwBCw1xJ7mmoM3ytr65rnlqNiPiU3ckVeaDoaKx9MNNsdKBAM9ObmlDfb+sGNm/q4O6d/d+2GrhP4lGlbZpnEhpmbFLAH35RzbtoqS6Qy053rW9rfmakoU27DS26omSev1FwOVVUqJ/D2vNuH58eTMetYIre2lleWlaBbY24JjnjFPhpPGA+/EBPSyMpZ/TZra3tTWZpwkBxqe/MRt5mHzGGkHPyV/oKSqXTlrff18M4dlcy5JKguPcgtK9YIvk3iAz30wTOCdfSGVnKVZgRYBc7dLCiEhLVMZRh3wnxjjBJ9KiEGZOU64bI2M6pN3t5n04OczEzuwMnIW51+Dd6o48ezRtbMZAYEh8C4QRYidegVgzmeQ7AgKlUyFybgWUmmyhuxuw4+rtdvq9PN1O5kyDWp04w3Y81mUMOBNyOdbgAnqtvPNM9BfW6hUfvZ/lym3lyqDrfInX5UC7wu+S6+sku+0zFoqgb2HbXbprbXAZ5vdRijVREQV2pR1+qamh0pZrlio1S7najf7ej+w4ca8sYl6aFP7Uxlw5THQmk/1SzJVTUrBcY81EBHGmqfQG0QxxpDZ9osNWsW5GdAril1E6BsCTqVcvqHTtQszHQwhUIx0AA4nB2paFSa57Jlbm1e2VxDeZqrzEpV9I29VI2FZl0fGdvHT5i7MYdpo9BRGOoAH162S4W+MfZIB7Mt9eJA/dGumviChoJaScZ+lanZAJKxyp27+tu/9FktLzdUVBM8ZGBtM5avVP2YqWRdHYo6dV0PtAeVvrZKJEtlIZPIV4CUqqx+AbxOmXJwC3CL0FAO1GlskgdiS3kN+JwAxI7KpKcidFXErqqkqzJSn7TJNxXYk597/nM6PDpSCMfcFPjACXa8PdnU+S+c0uf+5nPa0Qa+a6yMcRPGkjnPx/OwKkEqlLmtjvAYLFOAd6syGX5CNWQsHqAGc2xJ1lGwOcZckNljmMe3rihLV5Smq0rCiqItHwP5VvOMOi38aeO0WtlptUmbpA5pclpBa4y7qhjWlVHO0lOkZ9RIzrFmZxWrvla4DW71WrLAmlRRRRnwiZWUw5KYD35B9WOCMVU6TkOMlINK2ktssyR1m3R7F4/nBa7hi1ozqT8zNXaGeuP3/lTf+6e/qdHHD3RpYVXL7Z5W5hbU4vJlbm5e/V5P3W5XLYK9ZqPF3ttUo9FQmqYKMSoCZiYzUwiUQ6jrvN0D6BCDaORj8IqIK19D1fnAHJMkUqhqvp1Hvxzw29opFz6+r00nExWzXCZBH1p1jln7eDHKzOgvWUXCvKmgIB7qdQwui3pAasGqv+svfJa3lfSrgBKZldRBSgZvMniGhJclMsb4QAhBZpR1TM0oZ9ia+902Fx9NZOXyareaqg8dzWYtP69rkc+yBj49Q4ZZnSZZWudTUs+HCH1oCh6Cn2La7U5NqMFm28gyOWQsAMoAb+4AABAASURBVFzAwTF7PsGSE7kPGOg4Q2jxZBPGvShns3D8WsjkQ2AQM6qYCB/HcQFAkGn9/IdmBaqMPj5aRUWJACo2p/3DATcFRzjsLmPkmvCKL2Z9jTCyDx5NdHN7pkJtDY+GMk118cKSjva3tLuxp+VmW/PtlOChVEGwPN9FuUKpw0cburSyKDHeta2BDjCCR3tD7R6MNRhONNfKtNhuaLizqRSZzKGwxIfQPVASUoyqpao0rbARnV5vq9uOmsMJtGJOULWnGcGKMR+XhcuNNWfaleoyiuB1glszk1lAoU0lt80/+tGfajzc1td+6Xk2D+aw90gLc/Ma7B0QQ0+UoIUWCokZz3xzSTJV8G68GjQco9wxMtjDhw/EPqh7H76jto200C31JW46PvfZ8/rh9/6Y2/MtubOTlfLAsILiz3+sLkJKIKhO6xr/CpIFOQaJDBp5OZZlpTYOtvTBjSuqslAHGT7Vwf5A48FI84sLglVtTw50d7yjG/dvK6SmKgFCpQDBOpCuB6skAdS5LsjTqqz5oJa0AhzDUwfQ+ZiZXMdqOVOmxZHApW8JQLtEhs6X6+cxreN6H04Kx/ggVCrJF8d967EpQ9NADMg/2hHu8jp69RKB2g2VBWuEfVQ5VBBMlkbl+Yhz0KEq3hykOCKqBYvIppCxUTSbfcW0CdVK7qhSZBFiqdx/fccKRQy2jJH2Am5GmiWHeuFvPK/+uT4bdKULTy/pYHBX+/v3aS+UdNsyizj0oAp9T+Kx7jcYI1BfEhS3spayNFMk6KyYywGvuTIcboRfsQgJDkSMOSFwfshr77mlZTUKk+2P4ItgIkRZbkoHhcZHY80IZKvBviax0J89uKV3CH6+83BHN/amrC8bHHpZMOmCoNO4VTTGjVlbg8NSD27uqGCjmIwKFUVUp93FljpKOUzMOJgdcUs4Hg8V04B8gsTaQUpTNucQo2KSsIGVmnFwyYECZSmBYImSmGoGXu4HDGhUyHQ0OtCEgGkyPtB4sKfx/r5WOn3NW1P3r32shzduqCLIrvBt1axU5TQ5dJR+AEAHxOAhJKqdOLpUUVc4DmmOLBm69p0lfbxNJmRWyMxqyAnWmzhtd9RpCn/4ibKs1GhkAkEZaSX6cMjJ8wL9q+qxjDoxnkOBb82hX6LPJWNX9H+c9z5lQZ9aVeteyBU6MoUQZWYy/J+sRqjLVEvIlWWp26a8bYADeX2SivGnDOuzy6kr4TEqzQzcQpXlYhondUEtfC0uSSEplCSl6mC8YeQrcGhvJayLlKHnzSyqgZ8wP5TCU4Ob8kYzUdoIjDlWlknRGH+c652PPtTd4QPdyzf0cHyku4ekowe6+vBDvXn9db1z+229fvM1/fCjF/XdKz/Uj2+8rJ/cfV0v33tdr9x7Qy/ff4v0Tb1y53W9ufG+3nn0ga7tfoyOXofWbd3YvakrG1f1/r33deXhFV15cEXv331fr119TS+//5Jevfoq5fd07dFVXd36SO9tfKDXbryuF99/UT9+78f6yYc/AfeneoO6t++8pffuvQ28ow8fvKePwL3y8D29/+gjfQB8ePPHmj76UKeR4Zc/+0WdWl7TYn9evU5T+fSePvdUX5dPd5S4zqcpaYasM6SUKE+aKpsEsI22SmyoSNpyqEg9qLW0j/wWlDQXFDOCynRels6prGEe3Hnlsa889JTHOc3SBewWSBc1aSxrnC1r9GlIKTtkK9SvapwCyZqOtKSDYp50XntVV9uzDEi0NTYdEQS3uDhp9ZpqdxMlKFF3flGXvnxWn/+7z+qou68B+6RkivxUMSiw2A3xM2kohb9ue13t5ir+4BT+4JR63TPI57RajTU14hr6swreioItqSqX8L2rwGmV+VkV07P4lmXtbvW1uzOnzY22Htxt6tb1RNc+lK6+X+jDdyZ68/V9vf7qjl758SO99P37ehH40ffu6rt/ckt/9kc3SO/pO//prv7o967qd3/7bf3Gr/9Uv/4vXtWv/7PX9ev/5EX97//zf9Qf/8H3Nbc6p7VT65pbXFO7s6KmEsUywiNrhc3ykZmpUpA5VEExgBOivK22XWzZCxUVpds3ly+GXc9bps7DI135wx/oO//rv9G9H72p85wCT/cX1J3rq7U0r+ZCX3Nz6A860e/1VcdzrY6aJ8F0ikGaYUhwIDgwCwoOAZ58PMbxcQWO18cYFQI4QAxBSZLIHyMfYvQsrFY1eMH7mpmihRoC+SCTA0j+YW+qZMFqcH/lfTwFTTID+HhCvm7Dnx6n1IunUk2HHOjwzVyoktP0tDwp13mfE4glUMkYW3J/7TgOgg8ZgwVBs5LLP2ffLvGlDj6umYEC+JzBNzPFEBRCVEQG7ucLl5tDJXBVPyFJIgKLOK8MSIFMjUYDJ5l+Mph4fJAMpc+yRl1f5HmNE2KUMVDO9f0MIeRMZjAeSTDhC+EQQ2BAg8rxBDxjMk9+BmYwe4znzMKjnMbd+/c0PzenRrOhST7RjMCkjKZRLm2zGZZpophmbOojXZzraaVpbJI7arek1nxLw/FME27UAwJb7HVUsLF6vovi7RIMjNi0Rnml3cOxJoUkdpW59dPaneS6tbmjHD5Dp6UNgoYxm1Cz34KHI+XloZYW5tRKfU7S3HxPl598QsbGNBkTXAaxUPrUMkP7Fz/ISsgsxkoff/yBOu2gX/6rX9KXvvS0nrp0Vrvbj5RmKeNJ9wlsmq22mklDDSCUUZFAxYpEwsDkJ3cl2tnaU0qwc44bxf2tDSUYakOGfIY6s7qsb/zSl/SD7/8ZQcVAdARqSZN+6lNX2acqPFtBpVRAPSN8J8wsAhXzdSUdE6y88cE78lNqx3kejXAuHfjPOIQcKVpU2sh098E9ZJfrvQc39OH2PU3ZbKs0IOcCaqUYwAc7hkq+zzOuaCOPjniOapL6W3UVPFAhwZt3cF01Mxk1/nHDjeipA6zLG4LrpP7yxyk7DceTj+z0ASMf0fOUw0NS3lU5vs4t7QYOvFBkM4hVg7SJo28TNLRUcaNSloli2lZvfll9wLJUJXo04fBUQDNpZhohO0tNkWAjEGR4u8s1oOcp+t0EiD+UY1euK89967yaK0daWpzpMq/M72/d0SCTiv68hgSlo3ElYkhZ0mKsVBaaOjqa6mgwJbgztTs9ReThDntIML299Ygb2wHzmBJkDuqb2xT5HOzua8IhNQ+mHN5K3rwkBINjbL9AODFJNOZWQs5zEnTAoD+4+bF+DO4fPXyoj+mb4NSb2Gc5niqpIj6jr3HZ0kcPdzVIUqWsfzOr5NDmUNrCBvJyJIulMugkBFkRSBqpWgQcc2weIVayUApTVYXmhCglyC/LrE5L+TzHQiJACa63J0rTwLyNukIlAWnuwSxpn9ucXtHS1sf3tXeX9cTWK07PJW8EctbGfZ35fJFJiIH+UondOn23d3yqhNMKtLfb7TrAdyTH9ZubHFyjzX1hq9WChyj3Z65jgwEXBZ2OHuvoCN8x4gbeLw0gKYZV5V86fioSxy1R5IoWBlYJAx5k0/SJD/W8gxmcn4CgQzd9+jEz+phKeMxZV6fp84gxKklYnySrU88nCNxl4cOmBHqp41hQRb+E+cUQVHIwzhHRLEqe+gE6JlEhBlVsWBX+FrVXgJfABINF8oCJtMJ+PIUnMbMQNUF3vvK3vq0v/8pXCcjO6cmvneVA+Ywuf+uCnv/rz+hLf+dz+tzfeE5fJf36r35ev/R3X9A3SL/9a1/Qt371i/oW6bf/3nH6tV95QV/5W5/Rl/76s9D7jL74KyfgdeS//Lef1y/R9+t/7wv62t/7vL76awDlL/+d5/X5v/msPve3nmOsp/XZX35Sz337kp51+CuX9NwvO1zW83/lKT33zct66quXdPnLl3TpCxd08fMX9NSXL+uzX31Gn//y0/rCl57RV7/2vL7w+af1a7/2N/XVL31N509f1FxnTgdc5vSWz2uQLOuweVaHjbPaT89oLwLhtDZnS9oYLejReFGPhsBokfKi7pG/C9wBbh31detoTtcP+vpot6er2x29/6ipt+4FvX3P6vRN8q/frvTKjZlev1Pp5Zu5fvLxVD+5OdNLN6d66cZEL14fn8BEP/54pB99dKQfXDnQDz7c0Q8/2NKP3n8EPNSP3rmvH74LvHNPP3znAeDpbT0gsG6fPadspaenv3AJmXxeWXMZH7ascnBe0+E6853XI3jbfNTS5sOWHj1o69bHUVc+KPX26xO9+pMjgt1D/eSH+/rx93f1o+9t6z/9wW39we9e1+//7sf697/9gX77t97Rb//m2/qt33hdv/WvX9W/+dc/1W+S/rvffku/9ztvgfOm/t1vv6Hf+/ev6w/+4E39yZ+8p+9+54p+8N2PoPexfvqTu3rj1YfAA733xpZuXB3o4a1cd6+PdPPqoTbu5Np5KA128XUHicpRqqzoSKNEWdXWpbNPa/3cZa2dv0x6SR3ezhma7LqtXzC2gPFGIOUiLgMS139wDPtlU1Qjl+bYL86GthYPcl3/0xf1vX/yG7r14htqEPCcXVlTd75PrDGv+fl5LXBBtbCwoH6/p36vJz+oN7JMGeD2WbH31zbNmO5rSmKgnAP9jEuGwm0RQ66w+9p3wEfERmOMMmMGgFmQSAPgth8omxlV5j1FTv4E7D4mUd7X8yXjOjxu87SgDjbIVnU/M5PjUtDxAzXqPE+ubjMjB20zUodg1DuEeizR2cepkF8F//rUY+TNTHzkX+Tkj8/BU7rg8yqgrP21y6BEPk7P8y43h8f5KXLz2GbM7fuMfM6+4VAiiZKxK4gG/93fw8NDHfFqZsAm4n9CaDQcyn9n0gXvDtBA9EFcWDM2IGe8gsiYzd2ZTdIEXSi5BcmpreSbgSEExzcE4HmTQUWqXKg+k7r0s6/ghOriMZ6jl+Btbm1ricCwoj3iwCNjRQLro2mu/dGRKqKMMgaEUmmh19bhLvV7R2p0UtpS7RNwF5Oheo1UgY2xySb85IUz8Cs92jmQpW0RN+uISDpyogtsdruzSq9fv6sdbs1Cs6kxm8UBMskIfFps/tX0QK04VbRSDzZGun79pnq9rk6fnlOaJPCCiF265hPyLwf5lOSPq6KD5wsU++hoT2+88RM9++w5be/c1OHePS3Af6hyZWmm/uKKPvz4lqaTioAkUyfrq2lt+X9iEIoos1SsrSLB9O0rHytjLps37+iZS0+oGaLu37yFExjLQDqzvqSVlb7efvun9Cv1mA+Rq6FS/fiGZ+QeA1kWj++6vSLALzQlsBxzS1sQ9Lxz/YquAIsY+3BvH/kkGDV8oWgBmezs7mpt/ZRyNtP7jx7oo4e39ac//aF+9O6rur55T0OColnCENHkQWaJnpj3LeXxMcDAwbl1UP2gEnIIlB7XBpnMTCgiaaCFfhTNTB78lTRUlCtSlFGS1T+e6v/kibSn3K62dIRDxcOONxT8TQl8JlBpJZlaaYM1ghv0M8UGUgKQAAvNrKnssu3BAAAQAElEQVQG7ZGbiWbWUFnMNB0NZe5UrUnwWyooUxqbSgh+jbwsU4jgGrocUuWWaOC3FktRz3z7abXWGzr3/Hm1zi/osJnrqBjXdPvozCJjNQtptTen9W5fc/DV4La1PBiow0FsIbY0bw31i0xxf6r5PNVq7Gp+lqo3CVqkfiFPlN/frfHbWVOpBRU4khKdbWBzDeiXewM1JqWa6GYbe8nHhX7wzof6iLV6mYD0xeGRbinRPeawlfb0qGjrz155V5uDsToLXfR7qkY6URpG5CeKpPl0T0FDddqiPFYjzRVtpKiRQjWE2khJOVQrmWILOTBTO52pEce0sTY2pDyV5Qfg5GonOTiFmnGmUBwplAP126ZOo6zLKa/1z8919CRvq4ZbD7V1/46mwwOV3KZX6HiJk63QxxJ/ZCFRSV6sueoHTeI2ydXJZGo0WEscbomeB4vK2bT8H8FFNqkCPPerSZIoTVNFfNkU35JmGf6oUAnNCYG045X0c3qPQUhEyD+GqMT7kppZzYHcWMmFEPS4qvbRlWTej283CK9z3hlGjucgnrofqX+OKVrd7nhJkiqBX6tpm6MwdQiTS5hTgn7HEPChuQpumidN1nq0R+A30iSRigAiuuC2LOYU6OoBRcAIHVJklDAvo+zgdUHGDxxT3+j11Fmc0/LpZa2eW9HahVWtnl8lXdfi6SXNry9o5dyals+s6PS5dZ3Dt3u6empFq+uLWlpZ0MraohZX5mtYWOprBR/YXehpbnlO/Rp66i711Fnq1tBe6Kg931F3kXp8ZX91XgunFrXAWHOep//y2RXGXNZKna7W+UV4nGespdMrWjnjPK1pfm1Za+fOaO30afwfsLquU2undfbMOS0vrcHbBcXQUsmbpEoN7U5aunPY1NWtRFccNiM32qYPNqR37xV66/YUmOjtuxPKU713f6Yrj0pd25FuHkTdHqS6cRh0m6DvHje996YtPcw72qx62ih7pH1t2Zx2woIGzTVNOqc1bpC28M2t06o6ZxS65xX75xX65xR6ZxW6ZxRJU8rp3Dk15s+ptXhO7cXz6ixfUId8b+WSeqtPqL96UXPr57X+xJP6zFe/pOd+6Yu8VdjVf/ijP9O//8Of6D/8/jv64/94TX/8h1f1R3/0gf7Y4Q8/0H/6T1f0p3/6kb773Zt68UcP9Nqr23rrjX298/aRPnhvqKtXxvr4Wq5HG5kO9vsc/hfwmUuqZqv4hXW1srNqNc6p17mo1aXPaGXxWdLndHr9szp3+gWdP/95nT/3gs6c/YzOnSc98xmdPfc85ed1+sxzOn36Oa2vERivXdbqypPkL1P3tFaY1xrzOn3qKZ05/ZTW159gHZ/Q6tqluv3s2We1cOpJLZy+qMVT59RfWFTAsNw23H6EJru7cP+A6nviVXKbC4amo/ehNHXHpeZGYNzd0VWC6D/8n/65PvyTF9U8zHWus6j1/pLmen0tr65pngDag+j5+QV1Oh11u111uz2lSaoEe/SxIzyYHduRyR+Dryj3HQl4NMmfCp/mfFZw9tg/FNipB4+T6UQ5/qnmNZgMkJl3g1YgpVfdv1JJOmNvcN9lZsc+wgmf0JXox/Qoek7HD3XHGb4rmhyB7M9X/0KF6H+M8JhfT/UXnsc4nsKP8+Q4pDWv7KM+xxnzK/HLeVnUc/WY9xhyeToDz2VQEDsV4JUsZsUBxEk5t+6zj6FUiDjlYEFmJv9BCnwq8jpenCSSNxUnxJxwoE/BZuG/Yx1CUIkYjgcReAX9JTND4Ea+0qefEqFXtZAf1x63m1ldEXzB6pxU39IMx7wu6mkwHGnK69eDwyPtECAfcsNchEoOY17DzmLQ5nCmj+/va4JTiq2WBijoaDBR4EY7lFNlcDrXaWq+ndA21RGvELN2X5v7Ax0SgBYh1R7jXL2/pa1p0CBpi+OehqOJ0pAogVWbDnUWx/ulpy7iAMfafLQhP1Tk+UwbGwfym6k21+L1FH1KzMuQrxQkGT86eao6HyO3BW++picundbcXCqFI02nO6o4KIhArWSRu3OL8DjSD3/wsoZ7Y8XYUSt0lIU2c4vIWGq1Orp+5SO99dIrOje/pE4VlBSVmiFo+8FDzXWYC8q+Q7Dw3LOXdPfOde3sbCrAW07gxxLWe7JJNV+wrWOOSwWr6jafUwmi3z5VWdAMULeh9+7d0O/82R+KQ7Vm0zFyqnRm7ZRCkmjM4avFbd3Ozq6WORSdO3deewcHGrAmmwQsL737pr7z2sv6o5e+rysEMUfUhwZygAFDVwLgqXMVQhDVevxQkoPXfcL3SaMZNXy8g8lUQSec6FbwNubhesjU6GHA//HHcau8VBuda5a7CuNtxelUsUiAWL/aiwSpKbfRaZWgaynyjzW0QkONMlWjataQ0ifjyi5waMvKTHPZkpK8pcyh7KppPaVlGzkC1pVxk9tI59VuLStN5jQqpdbaErdxf03d88v6zNdfUKOfKj/cVnc40PlCWjkcqY+cOxxiehxulrCbU7ylOUtAPb9zpLntI83vDLWEPq3sjLW4OdT8w0O172yrfWtLev+24od3tLxxqIyAuj+WFqyhdFYoRXaBw0DienMwVLF5IO0OVGztKxyCyLxevPWx/mDjjv7ZzY/1mx/f1R9vHuoP7m7rn//oTf1//s3v6sevvqI7t9/V7u5VHR5e1fb2exoNr2tw+JHK4q5U3VeZ31EgTe2hGnGT4Pgub52uKgdvenRN08NrKoc3VAyvUXdV06MrwIfYznUl5T1wr2AnjxShF/N7csiqDdn4tlLKzephXWeTWxxA76trB8rKAw7kDzQ6OmD8XK4f5qqBA63YZGJI5D6sxKmiVXK98DwiIS89ticPoL0+iSn2mijBFtIslW84Fkwz/GmkzsvuyGf4j0MuNApkmuPA3b/6sOZfDhZk/EgB2Rg1FUCWgV2dYwyyE2Zdz0MItBt1JvFx262xyVTMxcxkZvLHzMgHwEvH4LyX+J4YI/xHVWUl3zQM3s3qmQtSjF6pYqyIX501Ez3ircLHg2399PoHur29If9PSCb4AJ9PpF8aoCdjXVVDtKCE/kGUAQMCvssAr8/pO51MqY2KHDKrAu3joGdVk3JXWewrsQ7211ZSdZRyW5iRNtVTO5ln/ftqVOABrThX40Rsq50u4NN78NBSxVuJ6ThKRRNose4N6pqqSso5gP0ZfQJ0M2hk2KDng7roR0eivQCvzBvkm9S1cN2m8bDS3u5IhwdT5dNEFe0VeLvbY9oT5NlSgP+33vxQ0VK12kuy3nkV/Sdlc09I/SdU9S4pb5+voaRs80/IFp5QWHxScekJ2eJFlXNngNMKS2cVFs+q6q8rLJxWXD6tZOWM0pVzpOcUlk7XkCydoXxW2TL4c+tK5k+puXhGrYUzHCLOqjNPOndabei0+6tq9FZ+Bt3jckZd1qee9uYc/R3Ab86tQmeFgHpVl557RgsXzmnHTLtlQ6NqUSG9oDR5Qlnjsrq9Z7S4+FluWp8FntPy8gs6e/YrBLtf0dlzX9YqgfDaqc/qGJ6n/JwWl54CLoN7WfPzBLAE9MuLpAvntTB/VnO9U2o1l4Bldbur6nXWCDhX5L+CkTYXlHlbZ0VpY1GN9oqa5JudVTW7a2r5XOjT6C2r0VlW1l5Sk3zWWVLWXUI262rNrSu2F9WcX0cma2rPnVYbubeQbXdpXUurp5RlTTXSTGYmYaYVhsJHbMfyX1HLC2IkfElSBc2lbblfLfG5r/zmf9Qf/M//Qu/9yY/U2R/r8sKaziytamVhWevLq1pbWdfy0rIWFhY1x9v6bqejFnFO1mgoSaIajJsmKR7CZJISbK0uh0QREPwECyS0whcosmAKgJnJeXReRbMZ9Rbkdi/yFoK8b/A84HhlCRHHlUE/yHlwPxfxGWaGfldyHDOTBRNoNT077qZPPz626i/JLOjnH/pSYbL6my+V+LAKMK+ioqKvQ41C2eykgbyorE7AoG0KxKll7Ytr/0ssWwLus9331imxkrc5TNnnH8NkMqn7FayhQ0lasheUyCI0W03iRaCBAjQBFqZxkpqZ6h+TPIj209Dy8rLSNEFHKjXoYzHUCuJBVgV+wQRjmkrka2CSdK+zgQURPUvqjvOUyIvH5D+eIaWvMWlnvFApx/XJVND2f2w0ZEKFSUkjlbEhTYpcB2jqdQLijw/ogXHMcITDg1SxyrTYayuy+c+RtjOUvJKORmNVISpnrKNZoaTdlt9wj7mNmsRMQ2CSNmgXDtd4BWMK3E6fQYG/cHZJZ1sdaZZrkVPi0tKS/Fc7dna21et3Md6W0KfHuqG//KmoLpQTMD98cEfPPHNJeXWkEMfKkkLGRlbmY03ZTG7eva/59bO6+sF1fecP/1zv/Oinun/jvrZub+jhnUe6cuWafue3f1t/8Hu/r8899ZyeOXdJHUt08GhTT5w5ryGb9HAwwJlP2XhKNbKgz33+M3rppR9iABgJcpCzA0e/+LHH9cZaWakqYCCpqWgl2qvGeuXa+/pXf/R7yvtNdbnZ+/LXvqpf+ZVf0an1dT3a3ZYHCi30qWQ+GxsbOnPmtKJM/hZkdX1NHlRf37yvzWqiH773uv74O3+u2w/vq0rBYm1iKQUH+rgeuI7BBbKlkjozk5l9wnZ1ok+fqgC3AuhFm2OaBRk/VMrMalSa5OW68Jd8mZlS9LcYH2p2cFc5m2Qj7ygp2KDLVWm8pGIwLw3nZcNFRSAZLCrx9GhR6eFCDdmgr8aoq2yYqcnNUWPcUnPcU3syp7DfVLllqjajtBlUPZTyu7kKXjVOee06/Wig/NpIBTc0B1eHGmzlWsCxb1+9rksE+p1339el67f1PHrxRQLXz9za0FPX7ukienP5o9t65uPbevLKdZ1/5wNdeveKnnr/I+CqXrhxW1+5/1Cfu3FL39jY0l/bO9Kvjqf6r9Ghv59XWnjrI30xW9I/fOHr+vLZy/rSM8/rc1/4gp5+/jP6yre+oS9/85d0+fln9cTzT+viZ57UpReeUHt9QQ9wUBtsVu+1V/VdNfUbD7f1MieB5NQpHRygm2tBX/iCdPr8Q50+d0/LKze0vHpdi4sfsim+q2gvKQ0vqZp8D/hzxeL70vS7qsbfIXj+T5od/ZFmgz/S1GH4x8pHf4KufFfN9Mea77yqC2du6NQyAXXyslrJS+q1XlWv8VO101fUyX5aQ4+0nbyho72f6Mq7f6zrV1/BJo9wmFN8HjqD4/1EHVCSWgcrVxW+VMnVp3JVdDwvgFxVJvdx7mCzRiZHcqdMRgUy8VtnTxM2vimO2v/Bt7cf8YYwzTLcygxVZGwcdImjZjT9/FMdF08SM3TYP6QB3Y44n8jmSpGhTf5z3MFITjqR84+Z10k+L7NAlcmrKtAcPC+ZHj9G3oLh3xL5lKf43jw1zZpRj/Khbk32lZ9bUrk+J/9rSrfu3dXhcMicciEUeuvnnnpc7OpxQ2DAGIMS6pybZproDjr94nd+QSt4uQAAEABJREFUqjdfuqoPXr2nd19+oA9e2dKHr27p4zf3dO31XX34001dfW1bH72+ow9feaSrlG+9fahrr+3QvqN77w0+qXv3Jw905aePtHW91I23D3SfW8+7H4z0zo/v6yo0H3401XXoXoHGlVehC3h6hTZPfSxPP6D92lu7uvPhUA+vTfTg2lj7902bN8a699GhDjckYevb3CIfcHu8dW+knY0petrUJun2o5l+7/f+VD/68cs64PBbsleF5opi74zS3poavdU6eOsS/HaAbH5NYW5FgaAv9JdlBLOxt6KEADAlGMw6p5R21pV1AdIGkLXXlLZXFLPlTyA0PL8iI/05aC5LzSVVrUVVzUWp5fmlT9KS4LIAZtCbQnfcWtOodUqzuXMat89owg32tO/pmgatebXPPaGit8hZYwGeVtSG14WFU8QbcxwcFtTAdzUJUpPmnJJmX7HZlVLsJUkUskyNbkdZp6PUod1V0upS7itr9+X4jea8snRBSdJXDNRni2rCf9aYV6PRJ7+gdmdZHWTT659W12/XW+uMs66kc1oB3tVYU5mtSM1VGXXTjL08XVTRXlaJ76qIJaruisrusqatBY2bPY2ztibAuNmizKUdVyfjMtOE1zAHB/gObNptJKDDwkdU2DGagIobvqepXmyqy2Vd+uBQD37wpr77P/26XvmXv6vhezd1GZl8Zv2czq2c0sLykrrry+qvLWt+ZVlLlD3+WliYV6/XY15d5tRj/gnkTc1GA/Gl5I8/IZichxhjnZoFCfviQ2L65MfrKenxg+27j/L+3terzcCGnucd1fdZ901O3/OiPU1TednnXOOdfHmdneQr5CEKZiYz4KTeE4alTgpeD3ha9yVvZrIA2AnQwfEl03/JU9MBN8aklpenDeTlkGVpXef8p1mmDPD6JvFto9lUE/ByljVoSxkOf/fpYJsYbcaaM0YQXwoxKAJmx8wVOPECR+mpWZABxwQz+Y10iYJkDBrYOKYEt4PBVHt7M5zEWEnsshlExGYEU2XtSAtOYmZO2wF++JgZeLV4KR1/vNXM5D9+QjCLEmW/mYaEPI0hqhESRXhoZon8lqeEv3xibKalGghsb3tfRoDW67fV5zXhKZSy3Whri1vojze2MeQup7v5+tdbto6GGjHfIa81QpLCs0mhIXEHNyaoSJIEPnP106inTy+pR8vB3qEaLML8/BxtlQILPQf9IbQX0rbg2tlWBe+qIrwEwOgplIWkypUkhR5t3sEgAs4l12S8T4OUNjpSzFSxQPeuvqPzi6nmG2M9c/4cgUSh/e09AuGX9aff+W4NL/3gxzq4u6l/9Dd+VV+6eFmj7R2FWa42sltdW5H/uafpbKJmK9NsOtJ4tK/Tp33uW7p//zbzyGr+68HlKlqSLcXqKJpUAbPMNG5HHbakW8Whvn/1Tf0vv/Ov9OK7P9V5DgJ/7Vf+ur78ra/j/Hu6v/lIe0cH8l8hmuewkRNIZ82G7rGxlvD1N771yzrTX9Joc1fnV9aVWNBH1z+W/2cv+zbT915+UfcfPlAMgcEr+JBqMcKH86JfeCrKDqUqPW73PNX6pJ5CbfSkLJjv67QFVRB2HG/z4MHzVDGeORrY0KTB25NppVf+/Q/12j99WR/+zjV99Pu39PZvva83fuN9vfmbH+r1X39PL/+zt/Tar1P+rat6899e05u/9ZHe+DdX9Oq/fh/cj/T6v/xAb/yLD/Tmv/hQr/5v7+vlf/K23vqXV/X2b1wHPtb7v32H/lf1+m98pA9/944+/L3buvr7d3X1P97WR390T9f/5IFu/NFd3fzOHV370XXdf/cmetxTv9/Qs5Op/is23L+b9fSrnSX9V2wE/4DN5R80lvTfcdv033H79Pdx1v/1wrr+e15J/iPgv0b+v7a4rF+dX9Q/OHVaf+/sWf3DM2f1q+un9LXFvhqzPT15IejX/u6T6s3N9GDvng7zkTb3d7UzPNSwnCnttnWIfqmZ6RFvjTb2BpSDjoqk3nQ285k+Hh1ov5/oqDXT9uGWVro9tQ4rrVXzeoGD4peeXNFnn2jqhafb+vzzc/ri5+b1xRfm9AXgK19e0td/aU3f/OYp/ZW/cho4pV/+5dOUV/VLX1/WN7+xpl/+9mn99b96Vl//6rI+82xTzz/b0rNPR507M9Xp9YnOnc51+UIEUj15Puri+UpPPdXQ2QtNnX9yWQsXl7WDXudNiQheBfZcon+VAj/CdlFF6UQvqKVNFXX4jVKFHMmD6k6np4RNRVWQ+y8PmieTkfyP+89wujk+1S8JKjonSQQ30XiCz0zwZ0C326ntMcEPuR663jno5x5DN00ldvVJG8iVgRTgibSEL9hTHdQzVt1GPRPQp4FuJ0UjPaZZcNsCFdUPCGamACSy2lYzi8piVFRQkqU6xC/cmh3q+nBXu6HQrmaytQUV55b10cZ9PdrZ0eFgoN18wuVALpuU0qxUif/moxK6Ql6Vp/gC8ZiZKuYw45b+/Omz+DPT9Xdu68HVI21c29H9aw9154N7BLCPdPfqQz26ua+DB1PdvbKjR9ePCGb3CHK3qT+ifKj7H+9r/8FMd65u6d7VXV15854+fP2ONm8OtXlroAe079wd13h3r2zrwfV9bdw8qOtvfbClG+9tyNOb72+SfwQvG7r+9n3dfGdDWzcGevjxHuMcMP42Y8DDjSPGy3X4sNTe3al27hxp5/6RHt060oPbexocDvT22z/Rj1/8IQesUj/4yev6AW0v3s/10r2ZXiL9PrzVcGuo790c6Id3xvoRtH50d6Yf3y/0k4eVXt1K9cpm1Os7TepEe1nDSw8q/ejuTC/en+mnBPIvP5zqJ8jnh7eHeuVBrje2g16j/vXNUm/uSO8cRb22W+rHGxP98P5UP7iX6zu3Z5QT/fgRY+y09Pp+T28N5vWjjUQ/eBj0I+CVnUw/2Yj6Mbz8hDFfg4+b+aI+vDfUo3Fb1w66zCuFzw48tvTKo6CfPEr07mhRbx3MU27pjZ0+c071042mPhis6IPhit7en9Pbe3N6fbul9wcLpB29vJHqZXh5eTPVSxtB30cOP3xQ6KVNAwJ85/runal+dL+kHPVd+P/zm1N999ZE371B2w3pOx8X+nPgOzcq/clHE/3BB0f6oysj/ft39vQHHIr+A+V//86Bfuftff2HD4bUH+q339jXb7++p9/66Zb+1Y839Buv7Ojfvj7Wv3td+nevVvr9t4d68e0Heu+N93Xzow+k8VhNDK7kLVMylRa4SFjNGzrPW5Oz+0GzV67rvX/7Z/rRv/w9ffyD19WfJTp39rwuP/Gc1vDT68sXtH7mnFbW1nV6dU2r3EYvcWG3wF7a63bVaXfUarWAJoeJVCl+I0mCApu1+wPDN5kFYdGKISpiq2ZW25MqySzKgkOQGVhGnURe9VOB5HRAlQUaPcMeKAd5GSAtsU8Put3H5FwSzAjQalTa/N/8WJACUGHhVCmYFyrIgAUtcnW+HsvLyKxSUGUGH+B6J6Dyovf1NlpK0b/GofCf+TjNuqnuLKcCSAk+14PmLMuUpkCSUefgckzJJwoxKoIX06gsS4AUyJRxMeIxsMu+3WrLodVkHRotNYFQCwShuAP1fGRhvEPGhhCdKNJI0kQNCAXy4mHeSqmLIahwh07d/ftbeuXld/Xij9/Sw/s7MktVMGcycsbyPJf3D7444Ju5hKTSdyAvA/XnpN7R/ETgG88er6mdrxmBmI+doAyBTEnwUAAzaHe6fSVFVGAjqNi0Kr9tDrnaTVM5G2m+lypJTQ95HX3dA23mN+DGZJvb5MX1U6qY95S+siDEoWAJ7AQW28gH7W5uaqHTErLVPgZya2NT3X4fuxnJb6S7nbYyY07jKUF3olBJ8rLs+OdkUeWKACBatZqpPrxCsHxhTWZTzfIRKXxak1fYU115+TUVmxv6B9/6sn7pmYu6vLqqhbSjIfyvzi/puSee0ROnL2itPa9vPvd5zTb39P5rb+jBnbvc7PVkKHgwqcut++3bt3DaucpqpqqcsKkd6otf/Izef/8d6krmCLs6eaySRw/mKbz6r3XkSaWjmOt7b7+if/4ff0fff/unShfaOn3pvJ546pImBFNXrn2kV956Xe9/fFUbW5tKkOni0qIyTnYz1sNkun7tutxB/A//8B/pr37hq2qysX7uyaf1xKmzaiUN7Q+PdDQc6LXXX9f+wYGMCZh5T0mklYN+9sBpXXAD83xJydMKviuTapDXkEdnnIaoB41aMtCjhWLdg1Q0Uy9qwefjuRqSmOj04jnFna7Cw6bKG1Jns63udlfd3Z6WxqtamZ1W/2hRHTaC7sGceofz6nIr3T9c0srklJZHp9TfW9LCwZrm99fU21lWd2eB+tOaO1zTWn4B/BVorGlpelaL9JkbLavDLXcX6I+X1R8vam46r8akoRKeLn35s/rqr3xDcbCv8yHqQm46M8l1YVLp4qjQOQ6654e5zg5mWt0fau1gqNPDqU6NJ1qbADj/U9jQGoHL3Gio+cFQncND6WhXO4NHev7LZ7W4NtHq6YbyaqDCcqBSjgRHs6kmVSHhzLN2S7HZlnGYbLTnFBpt7XJTs3t4oINipElaaDA9UMGBbm1uUdX+TG9/933tXd9T3//x5vQIGxqomYwU7QA4ZBH2FOOR0nSgLBuq2Rqp0RoqzQaK6YFC2Fes4aBuz5KBGulQMR7A0kFNw2lV5V6dz+JIaTKifaCQjIFSVOjm1rbGSaqArbT6PaXMxdJUZa0KVb3+cmVAX9xP1ptIiQTwf36ZAELdXDtVi/BtlE1mpoixh2DyfiljpFmqqqzq+m6nK/e9vkH6Zuk+rwUPjUamNM1qGzILOn7sOOHbzBRCAE7qSGou+XI2SVRKKimYHY9dsl4Bm3Q9jiEqgS+nbWbiA7ZIfSyT5KCaT/fdDrCsGIISC/VBYWqlJryh2qhGujvZ1wGB9CiRppA4CqXylb4Wnr6gDx7c1tW7t7V1sK/BcMSBfiqXX8HmO0N+nh5vfj6mwaWnkmCqotRspPqlr35ZS+hMPqRmKiX4+lZsquKAy52JYpHw1mFe/caietyqdhsLKsZBSUnAEboqx1HTYal2OqdFbn3n2ku0tcA9TqdHpeZaSzq9fJ76tlqhp4baSqqWMtJMHTWsq4Z6yqqOUiCjPikalMEhULJZqtlRpXboq50syKYNTQ5KpWUHfhvwmKmaxHruGxu39Z3v/b6qYlT73o9vPtCW5nVfy/po3NfD7Jx2ek9ps3NJG63z2u4/qa3eJfLnNFp7XgdLT2un/wR1F/Woc4H0kjba5/Woe0mD1efJe90TekDfe9lpbXUvam/+soYrz2py6gVofEbj1efIf0aT05+RLn1Oo1NPa7j+DLSf0qPuBe0tPM0YT2t37mntzT9D3+d1tPQMfF3Qdvustlqn9SAu6VFjRUf9sxr1z+moua6doqM/+c6Lev3tq6z7kd64PdEbBL0/ujXSS5h+5BIAABAASURBVKRvHTT1+laiVwnCXyM4fnevo1vFmjx9/7CnVx9GvU7A/M5eW+/td/XyA9ObBO3v7DX1FvAqAflL90u9Co2XeXv3/Ztjfe/GSD++V+rVR/TdTuv0zd2G3thN9VOC7RfvFnqLQP+uTulGvqyrw76c3u1qTQ+SM7pdrer9o44+YPz3D7v6cDCnq6MF1mIJ3tZ1z84yz0s17h2t635yQVuNy9pKntSerWpUNHTt/Q803NvWeGdHbXzwAtqyBKwUqeKDfb39+9/V9/7pb+n2d19Tfz/Xpfaynlu/qKfPXtLa2hmdWrugS+ee0ymC6aX5dS1wwbHKRcfKwqIWen31uj212221mk01m+gTNmziB9+SZSl6ZLV9xhjlvsGod7tyH+BlrxeP15kF8IMMHMnk/sLr3Ud5GuJJu5k3H7fLH8rgy4G2nMsBM1OIibyfX5xVYMck4nvcA0keS3idmcnpi8fHA80/lPAzfHtd5XQBs5Nx6pRGUm9zoFR/DLw685d+MWJ13OB4xkhGMYYoQSuQmoIkrzWZkTdKtDk3LjOfT1XhNR3o7+Rwp/J2M5OLLlhUDAkQFY6OBnLwmxN/3bi/t6ft7W3tkvrvqlkISpNECZuAGSxBkYRyIrOg8XisIQHkm2+9q4943TxDiXZ2DrWxsSVnyMxkMSjJMqWRidDfGTSjHqiZI9XJY+b1QWamNq93VlbXdMDGHuBjNBppaXlZRZ4L4upyOmtAdzabMVVpwk1uZIxmo6EG/EaZ4myohUahThq0f5Br+yjXMDR1++6mth9t6tzZ0xJ9/FVkAZXKGYJHX3Qf02FEQHBqYUlnTq9pbzzTTz74UENu4QKb7aONR/Ixe902ylSyoafIJjh7ogLQMZA8/hiZGUHI5uZDbW7c0zq35v63vmfTUsFSZXmqj198WwuzoCe4YbRHB2ofzXS+s6gvXXxaL5y+pNWkrcOb92X+u68Y69a1O9xI72t+fl6rF86q1euoBX9tRX32qWf06ksvy18pE/OoLKcajQ517twpDQZ71A/l8xSM+fzNTGYmD0SLIJXAYDbWm++9rZv37qjVaXKrd1mf/exntLn5SB8gjxvXr+vBgwe6x41yjvIVyHGew0YMUVNuJmf5VAuLi/U477//vhoQ/+rTn9V/8zf/jr7KifxL5y7rUm9ZCxFHAc/73K5/fO1jRFjVvEgmOtc8uV7VfOovPkaVOW5Fhg9sQIMMHzOTF4x2M6OGj+M5kK0/5J12nX/8Ba8+8DBKF772RXUuX9AYoXSSrhZiV1naQIUSrayssJbr6uDwogU1CYYaMVWkf2DMBmU/zcaY4Ayb6iMfd46+Ll43NzcHlhTRR1+PmESlKfqURiXkqVaIlUID/Uqlo3Ksm62J8kuLyte6OppLtZkPVDUTzfICyHX8+6rYB0FLMCnyFXT8mJkqTo4hBBx0S2Ym/50x7zMmQN442NU0Dbr4mae5SJxpbbGj5y+e1gG3jVEmP+j6WhxwGz3B9vb2D2rCLj+nmcCw37q6b0mZc6fVVpJX6oREmYIaWUuzYaL3Xrutj9/f0i63YsP9iWYE+Tn03EZm2PZjcLpmJjP4xInns1z+a1Cj2geNal/kOC6risjP1x7UGr9inm7TXhYNho7lM+ZfZdrndHzrzpYarQXNL6+r1Z9T1mkrZGwQdQdJ6IWgaWby4LdAnnkxk9OdwG9Z3xxIScLCsN6SyZ+AbNMkqdcxSzP52pbQ8U2oJJhssjG2Wq1aH7I0rdsdx/t5f5+PfHDGN4MmH683M2X4vgTadRXtXl85LhnvX9eDVzL3AnBaZoYOBQXXgxDhN8rM5E+F3Xq9y++kqm5zWiFGlVlQjgPx+Y+R/0FW6Vp5oAfDfQ05WBSJ1aNXyNfZGSvXaLGl1lNndX3/kR7evacht/CH+IIhspuhYyWyKBm37lP3oyfslDBQkhahVB5nmke/v/nXvqS0PZNCLg/uj3mu6vUYsI/5r451u110YlbL0fXP9wxPG8hqymHRdcnHSpi7+XjYicFDhn66PpWUl7kFbIJfkB8T/Pvho+GveJF1hC9j4HCSkq1l5Lbsa2khyMd0mKCX3j7D1x/uj9DrQlU1xi739NJP/lyj8Z7melHNRqL//h//33Vu7SIH055s8SlN5p/QbPFyDcXyU0rOfkYpMP/sV5Sce0bFygWN5k9rr7mg4dxaDSMCMK8fz59RtfakZktP6qh7Vnut09pprINzQeU6wfTSEzrontbDZEEPY7+GjdDXeP6cHhL4Pyja2uLQ8KhsaS/paRcftxtaGjT72lGmSaOrabOjWaur5sqqsuUVxbl5dfp9NRqZ3n79VQ4VO3rjx9/RUjvq7PqqiqStsruucfeMjrIlHSWLmrZWJcYcNpY0bCwrLl/SrHNKA9p34OPRtEF5vYZxc0XV3Dlp7rwmrVPa12INh3FVk+ZZcKhvntEwXYP2qnaqeU07p1X1z1O3qsNkDrrMkQPTrLNC3Zx2yyZzWFLRWVbeWiYu6GsYexolfc0aizWMOXwdcpCaIeeitwjNrg6jtFeOtVcc6ZA3Mp10pt2HH/O2YUNjgun9e/eVcWlxZpzo8O2P9dZ/+HN98GcvKmwc6Pzimp659IQu8LbliXPntU48s9DuaxWeTs+dVRw31K56jNjjUNbBb2RAqoj9Pda7NMuoy7Dh4OpVpyHGGsfx3F7NTKi33LZKbN/MlKQpZewFvfbGit5mVvePMcgs1DRc1xN0vcKa3VYe67rndVJX5xmgwnbcH/gY4gnoP4nct5mZzEx86fFz3O9x6S+m3u7wsxb6nxSclLc53wz9abInGD9LHOfxHL3W7JjOSUJTjQENq0EmPvUXGZOZ6eceimb2C/Ve/hlWaLXaagONrImwM7lj7xDE+iYvUy3cGBO5gz3uxmaOwFxoFU6wLCraOsjYF7ijqkx0dDjW9taeAj9FUcqdVBKDKiRwLHQ7JsW32XE+0G5mPiR4JeDjRPV6KPdooik3bQULt7a6rgLlmE0ntLWVpCZXhBLaUzZeHyPLUk3ZjGOISlGKuW5XkOYGeVcPNx4R3OW1Uj333NPqdNrwuoODy5l7k3FL2grmU6piw3Tn2el1tLi2Ir+Jef/jj3XIhtBZnNejRw9lKNfi4oLIaG9vT6sEVEbBqrpKrogBJbUTEKn/K9kMxf7h97+vJ548o0YqpUFKY6poTQ33xrr+xgf61me/pCbz5rpW8Wii8nBUByPtmOkJjPHyuYtaaHV1ce20vvSZF3hF/pwu8XposdsRQlfOJp/S/4mldSUE6jtbW2q2Upz9gYaDXRX5kLVPdPfuLcUkyszk8jMF1RCDQjPVxHK99PpP9cZ772gWSuRT6mhwUAfR+9w20Y01KTis7MkNy+fr4PPZ39vV4cEBa9UDujp7/qzeff893b59G4MrlFnUxZV1fe3p5/W3v/ZN/d9+7b/SX/vqN/TMxSf11JNPMlalwvWM9Q0hKIYgMySMHH2MY4jynwDfkikEU4mO0EWgqn7IeH+f388qS1Xg1e0nXxXr6TgOgoCnJJ7VmCBpxEHtzFe+qKrTI8CMjNXUdJrLN97cU27gk0AQht5XQO5vTjhsBiKDyKtsQ4cDulFhN8G8fyQwKBVjILju6Zg3kz9mRtGU4Txr+0OpnL9Zy7SZjnUzHGj1W89pp1uIyxR1v/Sk7uLcx+BN0FGZ5LcYSQhKLKiBLaSkzoPBW2A+Vkpe10jSGoeuMuTX6Lb08HBXZz/zlBbOntZMhfLBpv7GL72gZHSkCQF0kc90dHSoMbfbHXzG/NwcQwZVmE8+Lep8t9tTo9VUgr5HX5/BVGGUq0m+JBhux7aqUaa3X77JK/KR0nxJgc3c5VNwaE7pF+x4Pf0f+R4dHckDHP83AFOCFF8fX+uSDaKAnsBNmIvPQcg0oNcRCMjAb0hCMNaykimh2JCKlm7d3NGUzbu7cFoLK2fVJJgOrLPANRO4jo+gKAQL6JbX0cAaum742A5SIJhoSvTL8R3OW4zoAnJOkkwsfQ2omGKMrHte8+I0vdwgYEtClENkHF+L4KNXwh8BogQtUWeSfN6f6K9XUGdmCoCBI3+cQdMndc5TWZZyv+wHAi+bjwU4utOM8OzycllBSp5PkGHWaCqHKS5XVcy3dD9M9MFoW5vFWH7QzGNQRQffE5yG4TtGzajswqpOffE5AupNXdu8pweHOzrMJzpCR/3gViEY1yEPkJ1dB6pU8lNYoTKZaVDsav1SX1/99jNKmyb3oTN8fIN1MjOZGb4+lT8eyB4eHoAz1Yw94WhwpBAjvr6jep+gn+tVE7309iFvKJvNZm1/7r/2dnc1pZ/T6qLXkb4hBDn4Urheuox9jj32J98r0zRjLYXbnZFW8j6+Bzl02h3KDY1GM80IwK5+9Jru3PtA3W7AJyYKVa77vLF7fr6vBsF7iq+QjNlX8JFrOJrWe+qUW/jJxLTxcF/b2yMNh5WOBqWOuFXf2jzU3u6Qm/8Za0vvkKg/N68kbTDnoPnFFc0trqpB4DaYFNplPxlxWbN3mGO/Ab4yBYLIEQHg7kHB2gQN86jt4UQP9480STLt5aUOnbdOT2JOBjA8a1NpDL95UfF2+mWtLPY1O9jSuYWWRg8+0hcuLKjbakgE49NsXqPQ1i6vL2aNOUUOAqG7oqI5D+1M9w+mdfsk6dXpLvOdkh/HjgaCHv6i5K1X3mzpACU5RFlG6GbZbmmADmxzYNqHz6GlOuQmaNboaJa1Vbb6Cr15tZZWdASfFW/QQrtHXhqxe+zio6tGWzP6lUlTVdpSmTaV0M/YY0dllP+53BFyEDFDaCXIMlEapyr27+nuR68rC0ONDje1dfNjPXjzfe2/cU2Nh0M92VrWC2sX9PlzT+jS6ikt4ScXiClOrSxqbWlBqwvzurz+lBqTlnZv7Orw3kBGxJ7kqWbMp8BXm5lcVyeTKTqW11Awf1Fvdqz/bsvuIyXX0go9LGuddb11u3a91cnjZceX6CvJzPBHrjuFSnyXx2xmJn8sBE9U8ub+cT/vWzJ+yf5ZUO/gSEmMEt3qMmkJL47rIPJuf/rPPI9xKtodSE4+ECJ33A4V1ryqSmpMFgCTzOwY9LNU1NFMoyRjDmaSggyooGHkBHhq4uGLj8zsE6D2+FMz5DKtsK+ylpHT+DSEkoXyxYJ23cnzLkyjFJNUIR4LxyxIDOKdPY1JohAjQBoSfeMbf0WnT53XaDDT7s6RYsjqxfTFNV8M+poFxOlcVTLzESAp4+c4dR7MTI+fQH5MQNhgk3Hn5mNnBBaLi4synHqr3dR4PKzHGfJq2oOaHoq6ut5TBRlfuAEO6JDbckskp7eIIaz2ujp/dhVHVejmjXvaPzxUH4We4EArlAOtYaMlGCDfajbUnOtpezbSO9yUKolaXyegR8n7/Z76OMBVAu0tbvOTJGiNvCqfgS92KSPrQHJczZzMMAz6DwlEnnziHEo80mQ8AjdoRvCKfxJxAAAQAElEQVT71mtv6/KFJ9VpNFVOp2oi63KCI4Y/v9mZcrPjr0cXV5b05NNPafnUqtxgZqOxiiPksT+QhmO5tGd7h3UQvohTeOP11zVhHhYLNv2oqpzo4sUzevfdNwVLsgCnAU6NFCjITgmiXnr1ZV29eU395QWFZqbRdITcxzX4JjJlLm7oHW5kn3nqaa1wU5GlmVpsVocHyJZXVJ6//+A+N+EDXXryCb3+wTsalTM1OMgxmhoW1cOJtXFazxFIf+MrX1WTDa7EaLBZNpZSwfmDL3kHeKsAqwsmeb1IqSzp4PKgJFFndpKzINchL3mV5yvo63hlwBTZSiWKWDlQ9CZIekJbJKAOmn/ykpYuXNQR40zg2+fa6/YJehsc+qZ6PL47nwjVx8HRhPWZsY4Fzr4g+BtPJrVTbLMpBVZrf2+f/hO12031ul35oI7rNlo5n+h8xXo8yg90Nx2q+7UnVS01NSLYGDVLLX7hsq7tPdDu6EDz83PyALfDmrT8oMzcAxNJAjJw50egCqNqpBkbQqoKfpIQ0bVUCfq2e7SvQTXh7e9zSue6tfxjxdqtzumrzz/Fge+g7iPmN+aN0SE25HaZZSnmU6LTuWIMKuHb9XVK4Fty0Mg5EDYLUzMkmkzH6HiqTtpVzOd0/+Oxbr5/oHLY0gi7N3hNU/gBAvkcnicEYDMO0i6PijUSjyEoX08fy3ECehKZQ5ImilmqkAQxfVHN+hfwFSWLBF8dHR0U2t4aaWHpHIH0OfUIOJrdOVkKTjjuVy8EYzBVVWbK8QulRFqwfrMaDF7MTBFeKwabYLeFb0rwPODW1NfW4YDb+yEBU5KksmCSAZKm4Ofc9lbkYVJ1SlOdQttTMyocwPGy0y/gxfNU1R8wZPAtz1BjZvJg3eUnf6DlSYzhZJ0KiscUYoy1DjtfZiYzk2Sw4+0mY69wnGHDdK8a6m450EFDGiCqOsBGzoF5JTFRgvxrWdG2X81kpxZ14a98Gf18pLu7WzrKxxpzO527LiIn8fh6HoNUYVslUihCoTJMCXKG6PUDXfzMmi5ePkeL5G8uewSzKWN2Oz18WqYCGc7QNZexB9Uu14ODAx1w6G9wa9ok+BYyaLVa6nHQm+JTZwDD0/dEFsy7gC+j0tMJdjok4B5hv4E1a2FTLiOfYwN64/FY9+8/wLcNFZm7haj5uXn8V8uHqnnt9Rbgdw7feaD3r76mRqvQ/GJbS0sdnV1b1hy2ndz+QN8+t6hy575yZD3mQDqelQoEdXlligSFSaPFIb7SAX5eISgypxxZ9dkTL3D5sAytDntg2mxpQIB4BBQWVYSEW29pdzhShc3PLGjA4XMGr0P80SEXVnfuP9Te4ZFC2lAbfzamvYCvU2dPqbfQ1x771eHwSJ12Vwv9ReWTUpPhTBX2nED/Y95OptiN30Q3uIBZbpvC/l3NTx/qqbPLaBJWw4WR+/wpvsDlWRDYJuzvI4LEGXNmadRkT5hbWFQA1+uG+IKM+XT6fcUkVafbl7e7nAs6uKz8T0w+zs+QR0T/IICNIj/6NNynznWVpEEKpRCJYhRPoZK3Ki32NXGoQYUV8VmDw33tb29pgB8MVSG/cBjD45C9LsRMiZkQgLqJtHP7Q4127qiY7ml0tKPZ7o5G9ze0Yk1dXlzXpaVTurBySmeWVnVqeZXDxqJWFhbUxj91G5kWOl11+Nm9vadO1VU6znRw/0jb93a4iDqUy2mMDErspMTeR+jbEJhyeVMx1xxZut2UyKIAJ6CjJfUz1q/2n8QsBfrs5doXRGTAzF05K+ZaAmJ1zI7r3ac4DcdllqoYc4YfcxoMoYovh5J6t4EWtpQwhpnVbarkH0neW5883geET8p/WeYYhxZo8P2pz3H2uL2CTCWGA3wMO0lFqvo5bquz9RfYqhtNElAiH59nyRxcZg7H+VJe73P1vcTnPcWf1ICP9nRG2WV5jMMe4LIBQpKmcoEEBBxDVAhBYjQnGFgUsigbygd3lRCS1wEBZY0nfV3Y7tA2Nh4qRtMKr36WMO4CZ+ltSYxyMPpB4pOPjxWij/dJlcQ44mG92FDH2tnZgd6KjDoPKlw55nGgjSxVRt8U6Hc98KjkBukGlWRSn9viIzb5YZHo5Xdv6vr9gdq9OW47L2q52+Q0P9DHN24pZ1Jnzp+XOyX/VYuAGkR4aOEkO+0mQXXJq5yR7h3saB9hdgkMewS5624ABIvzC3Oazib1LfWp9RW1GgFeIQodpOVck6OMU6KhrgrwfOvWDV24cEa9TsKmNmINjL5tiWDyo48+1le+/FWVLFCJoTv9kCUaFVMdTcc4wam29/fYjHKN2Kj2BgMVbhAYzGh3Tw2MrMXIDTzDmM3bAxj/3eqfvvyadrl1idS3O00c9lgL8x3t7W7qIbfsRZUrzfAOzF9AaKZ68c3XdHvzodbOn1FGn8F4KPy6YghKLLAGiQY4YP+VoNPrp/QkDt1ftw7YfCoUdmF+Qe12C+Uv6+D62scf6cHGfV25d0vfee0lnHzktrtSaVIiUwokDBAYn6yQnMS3UWdm5CpoVTKjAy0KJpcnFaqoK1Up58Y0QT8FCh99+gHlU8WK/Ak44ieNXkfTz30MJxsYLlGOXlz8wmc1bTd0KOaFo3edOeLg4Bu4O7sSWj7/ABMZG6ynMxyxb+4zNm+HKZv0DMPscvvl6T5rV9AW4SVYVQfWOZupG26F0UNSUzapO7N9NT97Tnp2XdO0VMXmMA65irWekvW+NnjrENg0cg4rkFKbQ4nbnwfwERv3On8FPSTIK9CxCOES3fH19IOby3OTTaF9al7nn79c6x3TUCC4rsZ7+sbnn1c/jaoIwCeTKW96Sg0JNDYebekCtpRE2jDgJk52zMFrd4/NxfWB4CA/GKlVRTWQyRS7yWcD9qSpCm7EQr5IMH2oD996SJC9AN9u11avb4hRM9a1JFiq2NxCEGshVKOsoXL9Zy1K5lEydoJviuhAiLHu7zKqaC/o77qRo5ulZdrZH6u0rhZWLhIwrCtrzSkQTFhIGEA+bZkZWsUwjGsxcJwpNYOOO9oJazgmwI+JSSoVQpAh4wGH2UePNnXj+g29+967evPNN3mT84GuE3DcvXu3DtwieAn80VFOx523z6OEVEWlz4PVZWwvAQZQElAxRz6COQkb0MnjGCW64u0nVT+XeL23R8ZN06Tu7nS83tMkibV91WNTUSJXp+lQslErS7TfNN2aHmjHCJIJQvJEKiKeMwTFNFHqtJFfiYwrYIrcHvEW7GCpoSe++SU9HOzrys0b8n8T4XIsGaeCZ4NTBxIdp5WqOpguFFIC3XSCLu7pq9/4vM6cXdOMS4Xt7R0OhE0ORhkHoyO5Ps8RdGVZJodGs6EE3gr2opnbFjrR6XbUB2eBPcLMCMIbcpvdZL2m2KjLwu3D18TnnaFLTWyoxz5z5vQZra+v1bSdvgc6vkdNOeAVBIMxJgSbHc3NzytHF8fjKWs71Qg7n+K/P/joXR0MtrS02tfyypyWl+d16ey6zs+11du6pVOHt/Vsp9TuxqZKRcVmRwkwU9C9R4907eZNHfBmKDYTJa1M3fmeTp0/rUa3qeFsWL852CUQvPPgoe48fMRLzSn7Ram7m1tciNyk7qE+unVLD3e2tXl0oAE2tcVbxo3dbT3c3FQTX+QBeX+hp7MXTuu555/WEnzu7+8on42Q70wD/Nzh1r4yPHYnaSotTPnRWG+8/po+//kX2FsP1GmlaqeVejrSvbd/oDOdSqfnm+oklVoZbVlUMRsTjB+gPFMlKnS0t60hvI/hC6egDnNsN5gnbYfwt7/1iMulsQrsLRCEt7MWb7EkzSrNhlNV+JeAOwjoHMLHX5WqkHsjSgl7W4V89nY2VIwH9BlK+UiTo10Ndh8pcLiLQFpO1eNtSjtWSsiDIJsO1bRSTfTaWOMpt/qR8fvYXTbc1db1d7XUNfaHqabQNsbM8I0NeOlz291OM+YMEDf4m8Im+0W7hSzQqSXiiVOLa/r4nevaf3ioOEvEOVU2Mg045O8+2tPOxo4OuRQbcICaEES7v5kxRo7NzBjH7azgQOQ2hGvQ49gtSRLl+HcHN6gkjYrs/Qk6GpOoJE1lFur4LoZAOVEgxQGQRpmZk6vbnTZmWtfp5KlxT/IVaQVCbcvk6Qqu6O8tRt6opQxOneHLcUA4bqPe+5sZZTE+CPWngp2y5sGLZubJMZA3mfzzGHw0z9epGI9mEj7HdMxMZsyL8Ur8me8HDm6r7os8dR9SYLul+z5zGnxBwT+eCwE5xqCIPji4nCOyDnXBHSALnmaZMoLIjEWPCNtcsFAofcauOLSbQc6BtkrkSbMonT/b1d/6W8/rmee6Wjtl6vSkgoVOWLgAXlkvfP6JUCArM0NoQf6YGXmr6yRPpb3dPUULWuQU18gaBLaVshgVcXgLSaaFJNWcJWp4kMtkBO6DRw906+6eFpf7io2WJgTTSWdNH+1N9DGn8tce3NWrOKSPUNTDpKPG6pKac6n8v+AecvI2BBgwvKWFrhbmWpqOBso3DzQ3y3Tx3CV5ABJwPs/xCmuF11mD4aGuX/tIp1ZWtAKf5ayA+7Lm1SoWQgCGWOEaK/FjVCCLmzev6tz5OV7d3FEjm9CHtjKo319UL4P3o0LZxpGanPxbOBRfi4LFT+jftKhWKdn+kcLukdJRjsEXOKLD+vYIMWhK0C0C7U67pQj1uc6i0nJZjbhEkJ5QY6oItubaQWdX23rr7ReVNKTgA4RKMxz/PQKqa/mOknNLur33SNduXVeQ1Gg0cV4T9YpUl3k1/sQ6gR0O9eK5CxKObIrBR5jICeob6JUbPt30+S98Tt/+5W/rcDRU1cn0+rUP9NNr76iMpkjwF9C5maQJelPBoQfHBh2Xo6H8USY8BRh8AnkzmQEhKADUyvWs7uuyhhczO26jf8Xa1m3kdfKY0R84ISdjgsG8LkLbISh4pagrx6pspK0Zcn76lNqffUIHVjKmuJk45NXmkA3hSEcElgm2Epl7wVhuoDM28op1rygXpBN0NqeukaVqEZAkOLk2hxUPcKa8pXAZJuh2rFiraVSap+jeRNdw3uUXL2jyzKo284EOlGuaIDP4OGgWWvrqs7oy2dJ9bpEPhkeIa6aKObGzoIGFPPU19n9tXbJJTXndnqPvObrlThqlUAmtO6NdLX/ree029jULbHbwQQOb36HWeqanl6ImHMwmw0r7Q2ma9vRod19bBDetZlsus0ajoQUOU3PYxVpvSbY7UTqutM7r3WxcytdiB90dsk7duT5BWENZmNet94e6/15QuzrDBtVAvswBXiPrYAq+EnxXCrFQjDPFICXBFC1IzONxEOS3WmItI3plVqlEVhDku2BOQXe4JX+HDWwyf16aP61G/5Q6vVUl1lRWRCW5oFepMlJVKgkKFUwhRikkKsvIZlVqxlpGxqlwwGkjU9ZsqGCd/TbpkBv7+f6cLl68qOeee66Gs2fPqqLdVWgOTwAAEABJREFU7dn1wnXWzKgTo4j5BEXGcJwa9PNPBVbFGlVUOwQLMjNK9Ieu0/N+XhGod/DWGuhQEhDM2GRL5O44Ts/TEAJzqmpaFfkqCXWQ7L/eNsUn7Galrhb7emO0oY+n+xow79aoUi9pKEVIBj2TSYzpN7lO36EK1GVR0wx6Zxd05ltf0AD/ssvN3w4B1AFBTUlwUGEP4pBiLueqxIcWCsg0oLbiAGYhSslEZWNL3/qVz6q0QtNJ0CwPyvG709lEh9xAp6z3wsKcWq2G+rw9bBK4iMdlEmNQ5raJfP3Qn5D6nucBR4FddggmHS+Hj4RgowGut2dZqpSyz+2Am25D5iUB1WAwguUKmsiA9hzf5W1bW7u8HJx6nKf9QaHD8SNt7r+vq9ffV7c3r1a7rw434+urK+p2GmrESitpU/lrP9Y3il09N9tRg0NzlpkmXApNxgRa4MzN9dSn3yq3nEtzS2qnbe1vHehwa6DDzYGONoeycVA5NeWWSDFRzro0COA6na4MEYqIc4qscf8aw1s+An+ScnidU8d/9YHLkYcbG5pys3lwONAugdwR8/Q0xEz3CfT3uVQZc4CIJnWRzUvf/66++PkXtLq2poK6gQe8jJO0Es04hO9d+b6+vIStbt2U//1tp9NuZxJ6fHCwh97l2NKsvjzzN5j7+/vydfI/BTfPW7Z2u8lUDJ7GOiTg3uX2d4rOmHxCx4CqQMfk6lOWzH/mtplLCkrSTGapsrSlmDZkIWMdFqh3ug10qKI+09rp0/K/ojG/tKhGp6XMdYc9cY+ge3x4oEZu6qX9+vCl0QOVN76vxdltzWuoMC1r31GaaWa5xrz5nRQjdLaETlRKkJ7Nd9VaWqDcVK/VVbPs6vDWVHs3D9W2DpwGzXh7mUwaWi3XtXZ4WnYvavJwov2NXeSzrREXE9NJrhm31ZPxVK6HVVFJrLNJzL9QwOYifBfosQNSUQwBGYBhlWhGvi6PVEmSynXfxA+8mxlUoON+Bn8iyhE7CXRy2/BGsxMc2gsEXzG2t1VlKYfHONVJfbDjsR1HjO/tTtcD1jrvX/juwJgJ49TU8QEQk8/LU5+DqRSU5H0r0QS+50UfXJAq+PJ6h5L24xSeoFXRl+a6tlJBKrraXwCf6zEkkA1yH3FcjvI0hCAHM/u5cigRhAe9Oc7VN4UJgeoYQxjjKAsEUVaw7xw5syIDISh5TjRJqhT4bhLwPffsk/rKlz6n85y0OwQGIQalLJQZIiqlEkHrk6eCEWfK6hqzk5RSnWOofTbr0WCIs8rVZIM6OjpCkUbqtFqcjvdrpZnHWc4I3goMe35urnagW1sPtckp3uDNHZG/hs4R5iNuaaehocb8irK5eUUM9HA00gdXbuOwJprj5qHbbun0qTX1OkGbOI0kGuMlbBZTpdw2rba6eurCWQUUdePhfd27fVtn1tflwbQhu4y5+sbtY9dKUysOk4EXncA+t9xbW3fUalcynAlTltVOIdGU0/URwdgR8g/IHEvRhPWYcgPmwZcvZoZMG0CfOaQh4oijVOa1nNxRVsw1r2aa4i0n3N4Mkc3DR9vq9RdxGgGVSoTeYkyMNxno+ecu6+Gj+yoIqmCE9koNnMjWzpY2Hm7o9o2bKrmBXO7OYfxBy0lb5wiO/tpXvqG/+c1vq8sm8PUvfRWZ9fTyT37Cq7EBTrmtgCwq1twwODF3Yz6nz55WSKNanbZm6N73f/xDXSVI35+MNGGzmDEV9kYV4BrMmIQYkVMlJGROBkoSTXVqIaBHUYaumdEuHk/Ar/UTOtRI3kbdSVPdt+LbHq+PN1DWX3jqhrq2dMmwXgWGOCP4v/j8cyrYsA85HGRZRiCYsBaJspgoYV3SJGFYY6PPNWPzyplvE91tNBuKtKVsQt7P/9dRtz+HAudX+uIwYoTnBJ4Sgp9dTXSvXyr/7Cl1Lp/WYTGWBym1SzAsEDYr+HviC59RPLWgD7buKXabbOgjDQaHmhJoxCTWsmo0GmoCaZYpID+/Tc99XNbJN8LN2ZGmvVSnn7sk3xAqdqdIMCVStgklYaZvfPmz6rJeKbIQ8yrzUmmaaYyDP+IGZYxNbm5tMv5AaZawyUTlg4mq8UxzWUswJH/zYiGq2WYTiaHmZcYtU1RPH765rY/e2QK/p2KSaTpmpqUpDalC/WPQDEqxgwRZOsQQlMPLmLH9LZPnjfWP6FtIAvpdKMSo0qCR9ril29cR16rL5y6pv7SitNVWKUPfjoECJQEmf0rkE+CzYE1QJcUkUxveG2mKb5uBUiklH2JUxgHp9JnTunjxgk6zQS9woOj1euriY5rcSJnhIcqqppSkyAdgYBlzCMzH1yowVqBs5uP7iIAB9BJcebtZUIG+lNDSyeNUyxqHihN0p2DiB1oxRpXolOtbxZwEUC0H73tsN1JCJj0hMUykw6TU/dG+tkaH6EWOeCoFH59A1tcyx2e5j2IUReZQs8D4fFRBvIQW3lxxZU5rX3xW1/Yf6RZvqWZccozxX4QFmkHV/UKJDxNzIh5DLEEq6CyDTqkJV3fdpUzPf+kp3s4d0ESQ5uuLDrvcDgh63Ge2220F1j+EyBQrgrAD+c2zWZAHxP7moKYKb64/bhMxBuwFnU1S+To5Pa/LCZLn2F8ishvwRsf9cYlv87LjuRz9AOGpsz4h2EmgkWapYqPUKN/RK29+T1WYqMdt8sLiklZW1vHJC9hHUxXzbkfTmV5bo6tv6YXiQAv7W+pic41OQ2vr83rmmSd0+fITOoM+dZjbBFvzX29sobctguXl5VU1Gm0Z+p1xm13GRFmnB/Sxw0I7BwPSiWbMxUIALzL9oEhgWZRBY3g+4NZ5G7vd3d5kb7uhW1wU7VIuWNs2fgvFUauN/TLJRgb9NMj/n4QL+PUvfOEFHQ6OdOb8Rea4oAMupxC8xD403rmrav+Bnj01p3Y1VTOLyriUWVhcVIcg3w8W7ZODzJSxcuKRCXvOCN1I0KX5hXnwOkqSKJZPeT6r/arMhPAkGbaXsf+3oNtQhty9n/uAEv329seQpZn88fZF1iHNHL8B3aAp4zaZ3xwB/Llz59TFZivmWjFIRDciHQvetjXKoXT0SPevvqk2h3rCASUxspYtJdCPyKWyXA5CQyvWV+wdKXOZ+SGAy4kqT5VVHX303k0upwoV2FHO2tBJVgXZLFM5bHI4amu8ExmuIhV+FGqjqQrWv2B/d5jh390PSBUf2vEJOXNx3tM0UWTcyttOIDCXYCYLpgSZ+p7jew/Tk5mRVCx1UUOFnpfYYlmnhQp8rAMD1bhmji95ewEOHMj4EVDV45E7wal8LUDwNHgd+Tqhvsa1Y1yvIwsFQaHkq1Kgwuoa/fxjog150eb95F/28yhO28esm07afO8/BnCDg8nlATHVYKbAoGYGSZPkoJ9/4PtxRfCbkzpIJaicELDNUOQZJ9IS4VmIshBw1s6KyR1ioBwYwAmYwYGZaJFXZWmqBkocY6DOqAssVEo+kAcPXApCMkApn4iMLPXmtMjWEyY1MxQzw9CDphjVAoFjBU8li9XtpOp22xLKmWWJEhR34IbLbUe/08R2Rzrc2+JWY8ZF1EwB402jaWX1lPoLa+ItjXY8wEDhRj5n6C9zg7bQx2AJdppp1J3bj2qeoyTiJV3AmS1A49kzq8pC0M2Nh7p985ZW2CSX5+fZeCq1cF5YuYSCyOflgsYQ5QAdo94wqvfff1Nnzy1LYQQuNYXLK1EIDQ4LMx2OJprCQ9lMlXabauDE/FW9QcMNJDC+p3tbWxoTeB9wUt+u80OGz1kvACc8A6aMZ1mmIwLqc5cuaoMbE1kGpYhsRZA31PLKvCYEIJu85svpw8Tlv5N95d33FQdTnZ1b0oXFVTUJdC7MLetvf/Wb+m/+xq/pmUuX9f4HH/BGbqonz1/Qxv0HONaHBBhtLS8taYHNx3UisJZMFNz3dI8DSKvb0rlzZ+Wbk/P4Zz/6vm7z+u2wnMpvwGasawnf3icgQ4/jHKwWqrwaMAm6IUSS47xIVD/HGaPCwXXKq0sWxh1r5esBGGWvrxirQq/EWJWDV34KWLa65PpPPCcDxzekufU19c+e0gg9CmkKFSlDB5pppjSwngpCyvDKh+ClAFqtpppsfDEGRq+0j94eDQcn6+YcVnU9PaBXyv8B1jQp5L8jrS+dU+eXntI+Nz3HvNKOY3P+XMYpmbTf0txTZ/XxYFtjIpECanmRq8CxJjHKHas7zyRN5GuTJCl6EJXAd4MgL2dXuLr3UHF9Xs1+WzNej0sFkiykMEO3RtildOniaZ1a7HAbv60Ot2eYYG2nSZLJN6jV1bV6Y5txiJiie6EyzQimy0mhbqMpCEtsHCEY8mjKkIfMjvkMLWna11sv3dGbL91WmCwwxqoStWXcBieWKVqKdBNsOyqEIEHffYMHib7Gvj4pB4YWwWuC/vt8LZqM+Ya0o7zq6t7GUEtrF7QIrz1uxkMa5X0rM8gZa26yyhjH5LyVkiwGFaxjJSmy5r1+H5lGVaxDMNFuCklUQluTtU7YxFLyEdn7BmRm6nCQbMKb17ncM9pT8Fz3IvTNTBF8H7MG+cOI5ulj8AJ8oou580MqeR3fIciMNh33MaMe4CN/AmPQUs/VLFAFbt2fbP0BX6aAshfc7hkHg0Er6OF0oAN87ARdqvDFIUS5zArm7nuG+6QSXoy+Pm998thxzpNIICt88vkVXf6rX9P9w936b8zf5+C+wyvyEbqaY4tOHwYlhG4EFoKm88xyKKBvszDW0587p3OXl/GX25oQVLic/SAVmKjrXYWN+69hTLiMSJL/H2f//WVZkuT5YV9zv+LJ0BGpdWbp7hJdLaane3r07KzAAJhZEMCC/IH4n3AOD88hf8ABQUIsFuQuRmz3iNa6S4usqtQ6dMSLJ6/gx+6LrBbTO4vFzWfPtbkpNzf3GxGZEmBlTUDt9DouJ6eGbz9Miieig63NLXlQ7Lhm7IXuX2dckrRZGy3ggBtTgd9xhBix3bwJLt325vMkWlhaQMc9LSwsK8sTJdlEt+6+q53D++otZVrkdnJ5eUVnzlxQD3+a4A8cZwXvMw4rJ1jvy3fe19qTu+pwI1pMB9gYBCKMIcHl4dGR3Gfs89YjyTNwLGh5Y02KHAR4q3XAXl5ILK9KB1xAPdnc1v2Hj5ofq4kxJYBf0Co3r6dPnWp8cIkuxwWHDW6f9wmml/pdvfrSczq1tqwWbxMSq7gkMG0wpo/tpvDfYd6U9TQaDnTj4+t6/XOvKMZaWZZCa6ZufwGWgqLVMvx6KIa6++Ebunqir8uruTqOl3WZZrlOcjgYsv9kyDfAg9NTQVNkHRX4VteL66/V6oC/JRCrhoZaatISHbo+vF8LWSasp4i+HZevZ29zPfs4mfS03bBfB5/L693u/Md9/MewxLooscMQI9kgvtRm/sWFnnqtSmd7QZPHN/FTB4ohuDtWu90FdwaNmVJsSeir9v0U+Um1jLlr1uVz/OsAABAASURBVE/b6atS9fMVbT3Y1+aDbfnamRJkO63ypzbhHsULAKnoqmPralfrmm5nGm/ONNufqhwCxC5TLqLGwJQ1UCEL56dgcMW6rMGVQEuCLGvWQwimGBNJjr9g/5+pYD0nLi/k0TAikdRyPC6DAjwlevDyHKqmXTBUM18NXoY0dbCoQL0FZAbP/gGbql/o431FR6etyXvBM17hwCCjDjQNTr5kZvQwUgGmv/d4O2CypqmGribzS1+0odcAbY1/8TaqPFEzzpqZBZ45iOfTDuT987R8nP5CEjqdHsFPT628jWPoAG35CbHDaTHJMhmCxz82J3onsI3BZwg+QpTnPZVMAUXEGGTBVHHLUHBSiiEoAEmaYGQppxxXwjFgaBZq5FQpmI8PEngqDNjnsWDNgvdyyYacE6D4BvSQgM3l1IKOKU6y1TKt4JgqHBHvPbRGAHDl3Gmt9NqKvMKuuXlth0oZC/+QG4XN3QMC6Qkw0gC8M16PGJtGzamwxnmyLerh/YfcVA+VpVEe8GfcAp7omF68vCbe1Oj2nQe6eYsbaTbhi6dOU5cqVyBwl9IQFZwfSY2ca7ktURca/ocET/fufqTPfPYS9UMao1QmCsrUyft68mhHi2snNAjSkZVKex1V5jKr6Tv/JCyMQxzp3t6e/BbGNxAzQ8YsEpOG3JTCkvKFrnq8Ulpc39ADgu2Xv/C69nm1vb8/UqNXFu90dsSCOtK502d08+ZNMZNCmmjAqTfj9Pz6xef01Rde1VdefFV/+rv/SP/sq7+ry+unkGfU29ff108+JODutnXn/j3du3tX1bTQqfUT6uFYYjBN0FGe59gPCx/d3rp9Szvb29rhrUNOsFHRZ3861F//6Ht66/ZHGoZSExUEbSXBk3gjIEXfUGHI9S6cjKcOhoRjSGQWZWYKDshfMkkB8E9N8FPKqyrVqhhYkwpOrUlpqtXYIYlnyNPD+30Kap6mHbxRUQWLYkoEefG1F1UkkRuyUhYCLaZumsuKSqPDIXY0UU0+QGMbZ+xpjXNyG3daYpIoIm8jzVq5Wu02pJsqNqGSm8DDZKo77aHGzyyren5DO61SXGhAY8ONCoJdg480RGWltFeMtfbKM9rrR+3XhQJr2OkVMvSA2uBJ6AH0ihYUFRCN8R1Um+nJ8FAPbKTzr7+kMXpgGPUlw8ekU1ksdTjYVggz/fYXPqu8PFLGzVPt60/CHgfq9xZ0/twFuf/0W6YM/UOoiuFEGTN2Yt7oNWXmmk1zRABg5A359Tpd1lOL9dRTy07p1rtDvfGdh4qTE8rDihJrKTgW0kivaLmCJZJMVW3QF+UbgyHvmKRK2axDSBSTjE0ulyJpe1W37w3Ir2lp7bzyzqJ8TAxRFpCDpLmuJQOnFCQZlTV8B5nNIdI/zzIZ/2hsbFZmahFwxCyVZA3ehYUFtVrQHUJji64CH5PEqBbjYzA5CL0kMWGUKYDHdeUgamrmrD11IG9m8ieQT2IqswgJJqPsdeSUgCtFBgn25XN5m7NTopgaDkMMCtAUo/NjoDMZ3/7x+WZBmrYTbaLrDw43dY+AaIjNz6BzOp4oQkMFZByOGp6gIYTIcLDUJE8/TX5eVzJvlSfai4VSAuoLX3pFNw+39PHmQ93f29EhPqkAf41fFsQ63urpePB5dlpNuBnfV5nt6yt/8Io2zi3Jf5QAoeHLZvLggK7IuhLkIdaKfEGVyfF5u+8lXW5C0yyjvVTtcwK+3/iNtqc+2Oebr9OIbR9qQHBasn49yEhYsxEZVxBYssY7nZ5WuGkNSe2ky8dlmXFu3Nate2+qu2haXmsTaGby/81ucXFVHaC3vKZ2r69A4JUQeLaG23qmHuiF2a7G73xffW5BA+RPeKvj/y/C7t6unuDPB/j5vYMDlTC1s7en2/fvanN/W4PZkQ6H+6pGR6y5gdrQc+bEsp65dF5XLp7TpfPntLKwpBVuX6MFDQmip1XgyJyo4WU2VjeRVvsddfDRJfukp4bdFOQrdORB9RKB5ebjh/rcq6+ow1veEp25/vM84zDR5aZ7ojE0hhJb4UCQjHf0+PpPdG2dNVOMNAXXBFxD1v8uh5TdvX11CMIVoyrssuUxSN7SmL05pLkCMUCNvGPWUtpqq8bWapncV1ZB8gugGTRG7xcC/FBJ/wmBZUk/xzvmotDzgYC2Zp75z7KX4AjoLKCrSpwrNOSSbYqPHxETVMioyxp23lKTFvJCYee2Hr/7Q3XDRHL/hw5cNm18fA60oC9hXwjBFEKQ26GnaVRz8dYKPU0PTB++cQMvhr9LsuamvcaWWow3M43HU+gxldOopGhrJTmlJZ1WOMw02hprsDXScH+oCWvR99kxh6gJh5IZMnUblUwxhCbumMG3eLy+dF8Nvaqp4FPCZ4BOt2cxr2Typ8nSr2ZdzMsmr4vI7RfBbF7vjWb2Kb8V446nYH3V+FIJdE+nlYyynj41bU/haZ1R5/ngXzJjgBya4vyrqZPmSU1GICXlQ27+McYbgg+BfqYQIngrCVRmJj6/DKLuGNQ8lOnER3PwssAzx2dm1JtCzkaXseG0cPbzfIoT9slqlCAUXKpGwa6kEqMUj9l8sJEXXxRlZg14lQssxMAC68jzMaSKIVHJ6WYuyZq+Dt5b5OdEicfnEvPVKNh/iXF5eUnD4VARwzyxsa4H9+5qd/dQS0uZEgxwe/tQ/YW+Fvo9LbKJJUxw+cKGXnjuss6e3tBnnrmkl58/p9WlJYKAoXYOwUWg11pcVBUjr3VmWuL2qhqO2aJNNY4yyzOtra3B+0yRPi9eOK2Lyx0p1vrk4QPdvntHl0+e0bULBMQ4kAzeA7rhbNAYjH7hseN8qE1tZP3R9Q/0LLThI1T4z1MJY6fNglMedP36x/rdP/oj7RJg1tBRwI//cteI12cRg0+zRCmOYBH6l7kVX+UG+OKlS9yCLMjn6rQ76C9RgQzH8GJpojJKWwe7uvLic1qHbj8MYOfoYyazknSi55+9qh//8AdKArpnY1jEuf/h7/6BvvL6F7mVP63zaye1wU1LS1GtkOrh5iO9c/eGNtlgD7j5f7TLhoFc/GfN+jjpEqc2LRy/ye3KT/wFJ+BFnJLr686d22qjrwA/BfTtTAb6y+98Uz966w0Zm1QI5uJuINSSHQPikPMpf5C7hdCUzb+9fAzyVOgTA/TA1czzDDIAJJ4YSKlm8VGHDrwfuX/nBxKaNobhqKUJNC5dOKcTF85ryMaQZBmYK27qRxpxaBqx8VY4sWCBg1mmPEub21u3Z6Mupey6TFNsmbEVNEyRUcTWyWrIDd5WPtXui8tKXjmrvepI44M9GeuoVsXaqlWjSL4FKciq1oSNMznJjdi5dd3d2VQCXjOTMd+EDWJWTOV8UiVDdgFwnScxkUDyZLCnuLGs3oWTUp42QaA73xH2WFRj1dCUsqP4z3C+cOWsLp1cVSS4yZMgQYvP4welGzduaIvXw+7ga+oDMEMmfmDtYaOdFEuqRABRq2Kz9KC7xcbdZ72HNKiYjrkIz7XUuqjte6l+8Ne3tfd4qsRyLDBDBomCjsFSeElk8BhilJGKxwMe91ke1IQYlbHBWcx1OCp17+GB+kvn1F89o6y3oIDNWYQHU/OYmcx+GbwhhNDUu04D8jKjjzc0xmHKskz+Ox4levcbT//ZTr/pmqFX59HB5eGpb74RuhyDgcM3H08T9O8bHKbb6IqmX/Oxhg6DBqcpQId3MgsyzzA4htD4r4Q5QogyowXweZoufBWsUyc90v4Uh5dRjUYE0k+yUh+Nd/WgHGpXU42sIpBpKU3TBrfkvdX4ejPwg9M/Tr+F4Nn5vE3u51+uk/1iouziCZ34jc/qHjewj/Z3dDgZETzN5PIqkZnLShVzwM/T0RU0VGGqKg60sJbq8199VdaO8kOZrx1fTyl6rthDSvYsp7XEFx5xo2tmn9LTxe932m1V4PdxFbKojuepsNeI3LoE3O5r0ySVv7lzvY0JWAxiprxxcX27fJ3XpcWlZr0cHOxre3u3CezzPNFPfvZ3BGeb7FORQDrRyuqCTvJWq9PpKmZ9xbynNMtkHkzXM+XIOZ0e6MxsW+eLTS0Ot7TaWtF4MGUvHGmAX4nQI3QtZOw/TrG1s80t9KGGBFQFB+zlxbaevbCu1587r889c1YvXjih58+e0FnWq9vXGNqP6Dvggsn3isNxoQKnE0PQKmtwZaGrlcVOE0zHEDQjqHzy6BGB3aSZtsIHfcSNdL/f17nz59lbj44tQXL/EmPSjBkgi4rgvBoNeMN0oL27H6rYuavVxZ4yNsFKxsFgm72w0sHhoBnbRif+M9Mu6xl+dUpwuM+h4RC+3Y4T5x351w6uCDPEEOV8xRga2/FxJTQGaHfduz5DjASoY+xk3PTx/cjfXLjM3HZc945TFogxDpRg4ydObMjtJOIfBK01gejSQqJH199SNt5Tv23Kksh6yIAcSBvIiKnSNJPTGmJkqMl9zJS3LwhGWZ3r47dvExBP0Hcb3ZtgvrFFppHTFqgqpqNG5rGieTTj8iJoIVlVypu78U6pwU4h/xn0kf/uCTGM+5wxfr5GGwxnUM2hZaop+nP/77YrnhDxsfDi66PG7gvWSYwRehNaGymAgeFeYk3UrIfAGEFcCEG/CGYmUR8DsQz93O+6vN0HzDGIZI7TeazBR03zMTOZGXmj6biPl6gz83oxlx33oeH4Y2YSH/E4uqdQsZbNjDFBT9v16WNNfRJp03/4Y8aEDv+OoeGIQHXIa2bf4B3cuFwZE14fOIFDFOQLo9dflJkjQy4gc8FTobohXnLFmxlVRmuthMWUugEin8aYQZZQDnT0HoG+dBQi9EQ1C9kokaGMKfhCINfvd1moB6q4ZVvk9VmG03nj7Xd158kRNxnbevvGdfl/JuKB2yE0f3Tnob770xt6//Y2ASknv4c7ev/ugT64c1/3Hm9jIBhLZaoGI7UIGlezjq6dPaFTq2s6s76hE+tLardSDQ93lEz2dbUbdGExclI3beMYPrp7S2c42V84c1ZW1GrDU2JSox54heTjj5Fas0gCvFUE3VMc2MHBY4Lpc9rbe6Kc16chRMkiSs50/8FjnGpbL7/6qkI71wDnWoZU1RR5spgyZJqlmdI0kZmRzhfuACfkBpxzoq2YK+MtQ7eDk/Ygg1P8Lif/iHNsLXZ16epzOIoBATQyFg+RYQi1lpa6Wui2dPvGx9yWJZpyKu4R9LSQt7ERiQWXJFFKgu7uPtE3fvhd7RNgVVQd4iiv3/hI/eVFXXn2meaGICcwmrCAt7a3CPvYgNOE2+gdYFcnTp7U1atXFdNUZy5eUORGtre8pIT5//bH39O//ubX9fhoT7NUmhLsF2jNHV2QKQKQLNhU81jzTa0ACuigrmvy4jF5XpSe1pBtxtaBNrRmXtGAMOyaL6+xJhVFPtRTbDKkfLwVhWlKvmRDuPiF1zVzfeHEMC185aRxgB1kkGaJSpxWkkQlMWoCtUVWAAAQAElEQVTCTb07NqZXFlOCScFTVEC37tg8CHNdFpnpSWeiwYuLyl7FXjJwphXroATfjLRy8gDXI4BQpqHSDF1WvVxXf/N1fTJE3gS6HjCV6LBgTU3YnGocZ05gmfe6irxVSLCpiB2Psbd7R+jnmQta5iBqeVSWRlUENRPsoSyC8JUKQaRHysKhvvbVlzU82Ibfkaa8BSp5i+OHJWGfh7w9mbhMmG+GnxnzCjlnI1zioJZGk1jT9awEf4lcZprwVqOUaeZBEPQGS9TNlzm8rWnzbqk3f/BEm/dTxXpNaewpWCYLqYwA2ywVFZ/qWzJVBBUVPJfgcjtwf2RJTzfu7MmSZa1sXFBnYVUBWSjClBnylBiq5vGyNbnjL6OJfnybC4FUDt7PbY40xqgeAUaCPD3vc2/zJmaPNzETdF+zGiwY8mNBCxEcjwsxUhL1tUKDuyk2X6BtUvlcmj8V69HtpSBoL4tCNYoxb6Ie9GyKUR5QzAhEpui85G1hjY3YnEO5PJw2/zGrkrGYjQKLygBfGzOC0+1WrRvFoe7MDjWLJnOeskRpmqjb6RJodeV2Wx3zUIHHN2XH6/iNNRMsyBzISyafPglRLj+3t0OihP7Vc3rht76k+9yqfnSLQ9jOto4mI02gfTYlsHb6sQnHKR5jPnGcrTXT/vCRTl5o65nPbmhcDOBLauVd5RzWVCFtdB8s+ijsc0o7o/BLAwIz3+8KZEcl7f6BPpIAfRkXH8tL2AhvPX0vm0JHp9NRRAYz6Gm12+pzi+p1s2LWyKSGud29PVU4gTxPkVeh67fe1P3ND9UlAFsggFziouHEiRNa5DKkzWVCCx/RYv2lyMew1VhVCthtq1Vqox7o9W7Q47/8XzW9/oY03JXra3F1VeunTunEmTOKWUt7+wcEprkS8LS4FNtYX9ciNriOT13sd7TIDXIni5rw1ml0uK/x0aEe33+sd95+XzvcCKftRC1E1EO3J9bXdO3aJaXsTcIO0yQqiVGjo6FWkEcaTOurKzrkUD8eT3QSOjxITNgnZMYQfASKDwu5rn7hqvaKbU25NCrwQykes1MOtPPBD/XCRqoFG2nCrfhkYkpCS72sJdc3JgzNixoORw1M8D1DDkJHBP5u6zEELS0usU/nCjL+SQU68UDSYcZbcbfBqiiP202NnrEH7+0XgzNsoKQ9iYlyAt8YU6E+mQXMwRooy4I9Om+C6U53GZvvabmd6ujOB9q58abW2r7/x2Z8ynjHk8NDC8jQhde5LdXoFIRCdMrKVOko0+ObW7r3yWMldRvfOZ9PtehWETNIGfIssP8K2xJ0lNhfrAPxRluduKyOrRKfdFTuVho/Hqvcm8n37AmHoumkkstQqlRya17CJzPI8adpKoPHKfzPwFlT6TKoWCclYGZymuVPs84YRupt3sfM5OucWu8hr/db7xIafX26L3FZe97oUfm6dbkzjg81MHn83eS8kwN184/JLJC1YyCR538xFTXWQOBbzePY4AZavcpc2E39vJ/Ta16GiBAjOUru6xhW+4BPgaZf+6E/ffyb5LhH/UtpKDBCdw4uXIfJZCIPqAsUgAz03nsfaEyQuriwqBAjBhEVQ4IKdIwThGjOaQ8QGmOgoVaSRhUIOFA2jF+0yR+6B5m8b5Aaw3ECfS5KciUEFiMakzCE0xtrvIY6YJFN1MJRvPCZF7Vy6qTevX1Lt3gtWLUzWRY14ZbjAQt8axL1yVapd+6P9ZM7O/rosNL7e1M9IfBV3lHBhl2NJlqeSS/weu3VC+vCX2kB51hhYPfv3MVx7GOsY33x8rp++0xf7Wmlh7tHvEZ7qLWNE1rf2FA5q5XBF3uBrBLyqDBdBxiUP6bAP4PXiNKSkOj27U8U0gEGfgAvyLBKlKSZYszUwTHfvH1Pn33lczJL1Ost6oDFY62e2llP/aytVpory3LNOAR4oBqzVDkOPicYGLMwpuis47dsLOZW1lErtNXG6ezjnAOBdGhnWl47oZWVU01AnSGPEKICDLB29aXPv6y/+8ZfIe8hDJWq2YD5Ys5UMU9Vcut549Fd/cUb39PjaqDtvS2tYRd+a766vqpOr4etjNTjABRTAnIcQULq5Vk5hedMIQYOR0cy5vWNxF9bTuh35+5t9Zf70lJb7z66qf/pb/5C17fua8KmXmRB/hovxfElIcgEeQ6eIfWPZ81Fz2LyzbYpoxWKqs1UM8rTik5lkCroqC3IzBS8sySaJJkM2qIDDjLQR4x2u5Q/tdBzkGgv0M8hukguX1DrzGlNQECYq5KgtGZjTJIE/SZSNLV5DRqYqIBXxxWYJzX4mpaqgJpyTWAUSScECo+qQ01fYNP63Io2632VsZDLcGyF/E8kVqw5XAe0VA0UUZp2IuFFoSNuMxavndPWYortP9YR69DXtnx+HGazycB/yRodJ1ACnTVtjw93NeiZTlw8q5CanO6aYMP7z7D3umrLLGeDQ382Jb+lU+up2nmtajbU4lImrp804C1Kv99XG7tMwO0OdcTNUsGhLiMIy7DZebA0nMu8MqkOQvAajqYqvMwaaAJAAu5u1lE/39Bw56S++VdbuvFRAe6Tqi2Fd4OOlkIIpLVETUA3IUYZeTW6QEZlrRnrY+8g6JPbA+ULp7V84pxa/SXV0ccGuV5q8c9MtUmOrQHyAptZIGkKMoGfspcC/cUTgpfIYHRu920CpVMEG9euXZO/RVpZYRPs5EoSU8q6MDOF4DilNEnIM28zq/AJQUyi+WMy+2WgomkKXh+8rUa9tRoM2J6wj4jduYBrg39kAWfycmCMeMy8twMtOOBYSmZBM2xiN6v10WxPtwl+JgQQOfpg+Uv0E08MiUwBH19BcS3fRM2cDlFvChaYijKCJNfUGXkBiIc2UMF7QbB24P5pfUGfJaC+x9uU9ziYP97d0Ri7nc2m6K1ooEKHsMHAWlVRNaQUGmpc39dnv7Chc/jr8WyiGt208W2tLFfFZu7BRHR6mc917BdIewS9m5tP8IO7chst6edpD/+5xsXK+voJ/F6uvb0D+uyhj1RnTp9t8OV5Loc0TTXikOjBWZalsihuPUdiiSthTczqPf347W8o7U3UIbhs49PXT5zWxqkz6rA+UujrdBN1EWx9eKSKtSZ8gbFGCwLpmkPqyf09/YtLp3X3z//vygd3NZ0dscYrHYyHesQhbWdvX/PDp7S2siYPpLtcgmQx1xFvYMa8ltw+GOrh9j5vZQcE0kfauo9f5ZY7sJb9R3bG0yN1ikMtt0yXL55RqxP0hHnvPn6sGT6pgK4Yo2rShW5XMw46d/HXZ8+eVYfyGB35j00kyAMRa8AlyyAr9eU/+5Ke/epl7Y23NKonmk4GSsZ7yndvqfz4u/rsmgtsRGA+UzWRWthYFlKd3Dipq1eu6Wgw1Gg4ZtwEc66xIcl1GRSUJqn896i6nbZ6vGnutNvy/SGaySFnfeVZqjzLGv0Wvj8S28QYNB1P5GWTP0Z7JjV2afJZLEQlWUsl9jbiADye0r/OlMVE3Wqo3Te/q6ViTwtcbtSTUgmKT5CP+7su/q0LPU5LlqZKGFOxZqrjNZlOW0oOO7rxxl2lZUd57EF3Dm9hTgNrsKZ/x/lJUhm+MEKP22/NJlhwsTY+rDQ9iMqLBS2UC8gzKG5VKic1cUlUweFkcIjcuNgoiaHcroIFLkZSiZlmxHy+Dkpo8tRCYC3V8vynoPnjZTNDLkIepSrGmJkCNBm4zPg2yQz6JZGFj1pmpohMArjd31gtGTL29UtWTx/PO5j5SIMGMTY0IH9odBpqxhpz1JS9OtDdKATGkfWq47FNljwd+XjJzJibgveXKYZIe0MmXwaIh5Tvv/8JVDk8bTcwUPXpB7wuHasU3CnkeYtAp6U2Cuyw0Tn4hNGijjiRPnm8ySKeKQSUlkRFHH9VVQ26iMAcvC2hzR2SG7oDPMjAIZnUgOaP1bIGRKqGGVRJRjA9hwDjNc701Ik1xWCasZAnGEGJUE9tnNJGd1FrSaarS6t64cRJXTt1Wp0001Kvq6V+m819pDSIWyyss5iohWGuLSxojYBvkQWmlLZuYOFLjx4P5L/9P+L13Yhb3jVN9eVLZ3RtlY3Wog5wbne2H3PbkemZMxeUjkt1ZCwGp9Upd2jY0K8+Rj8zo3GiN978ni6cP6EBrzQjiyzLOig1qg5RT56weYxnunjxikaTQoHFjC9USRBdEJRMuL0NC32NLWiPoL9Ic3kgV6K7bGlF6cKy1OlpH+c3jZmGlqhqdZX2lnQwnHK6XmIhBEVkdu2ZFzU4mCnPFqAu0Rjnsk3gev78SfS9p7v3birLEjbKmRC3SsgPyO/+zpa+89ZPdDgcaMIrwoXFBSVpInciF86dw/FOGztaXVtTyoYztwFTt9tTDp0lG3zARip0ex+H/uEHHzC21TjFfW5IHj95giPd0Flu/eto+v99/a/0/bffUOGKzFMF5vKFL+RpZiS/AtgJ1fKHFk9UY6cRG20Koha5BGXYWUKVAbVkpaRCta90cvMPbXzkY+iCKZGT/MtlIvRg4CqJzMc4vHMvvKgh62IqgaXWaDrWvv9VATaaFLpTHKtvShWOkonoZY4KOkCOXAzw/yBhlJTaX6hVPL+m/NrJxu79l0tK7J9BDPX+tdzBeNmhZqyAaFIAfw1k/a5OPH9ZN/c3VbQTGbQxUs2D/MuilLlsqAzQNuRUeHuwpe7pNWW9DN1PlHJdVpbTZs4ky9F1pmBRQgCmWhXrc3mho+cunMK5b6ngDYUxwRSeLZg2TmxokTXnP58azOS3m9scjn58uKfbhcC3qgS7iFmGvWTYT6Ej1p/T77IYEnzv8zYohKB2u6Ol/qpSLelb3/hQb//0iaxeUJabYjJSSCYKcQqUgMk3sYw1Un3q/HNNp7k+uYM8ko7WTl9Q12/aCHhjmgqW0Bus6fiBXjOT2Ry8FrE1Zcnr+KaNb3l9zZdZkD89fEyGL8qzXBm8+SXAHHI1ayIYaaICHThvJf7F0xgTH96AGRIGZ4OXGgN+9WPgaYC+ZvP+DTHe8XjsfLyPdhD6C5rPFZVgEym2GVnbYl1OOLQOeCOyH0vd4e3Tk93txv4cHS8lZMZY7MXEPxP0F+Czxi/GED6d2vtDDgk6x25L7IQCoySv9828hOcIvppUMWgUalVrffkvJW5WY929f0/+p1EHRKYTDlRT+hXgqrBZYd8OQVJkbAH+sp7q1S+/pN5aqlF5oCnlWjU2WjZBQIA+78sQlEw98imQ/2AwUJqmQNL4rgV8rNH3YP8A+aTU5Y1d9tDphGDMIaO/mSnHx3m5gDbPg5I3LCOVXDSk2VQffvgjjYfb7EupcoK+7tqylk9uqLO4qJBm2HyuAB6DTrEZQ5hMUgVdHuwlMSgLpU6zn716ck2Pv/MtfZFLi6VkpuloV7nVOrOwotNrJ7TGDXqPwNZtbsaF0R7raJsA/cnOvm7eeUAgPdK9zV395J2PdfP+HsGtCaYbUHq41AAAEABJREFUOqSoNhctL75wRavLme7d3dS9ew90NBiq2+lwWM7VJ0h03B7kPX70SC+++BKyj8i2guKgGj4C9JrrFP1kufuQQp//yme1fCHTAYH0mLdQw9FQqg/15P03FZ/c10unF7XQKjQNU+3MxhoSvA44jPvf7vZg74i35tPjQHjKvtcA/sX9V43AW6xfh8zlmaZyGr3cJpYJAbqgzvXltu42V0NbLYyYekjme/7xvONzu3IcBu7aRLEiOB3Lxns626u0e/MNPbr5gXpcjuTMGQOdZMipJ98HfWz0NcW6d78WoanT7iuLXcUiV7+9rjd/dl07WwNGJY3+nQKny9MKWxohowm38aZAH19zQU6y8z7AXo8Op9CUqJ51lGhFvfY5hWJVk81ck71SU27xZ+MjjQ/JjyR/az/12MnXjvyZ8+85YwbzTAM1axhgMpeFQ0AwZtb0mo8i72WTzPjS0+e4FZnHGJs215+3us8LMTR1DSPzrpSDnuL3fpLJDJCaFDIaesyoA/QLj2FnZtbUOJ1P5SdR5/gdNH+okZl9CgEazWze+B/wbWYNjn/XkPBpw3FHkmZAJV/iDkEWI47FFR8UYcLBjc3oEwN1IcoJdFx1XUks8pgEiXYzkztA7+t9PO8CDSbGeA9KGK655Sq4/BpglCK3Svh3TpIjHNOH2uc1zz43AaNirGevntXLly9rjQ2hx5zLrURr/a6WurlOLPd1Bse1QBCRqlBGsJTikLMAbeVExmltZX2JV4QzPSCIndHut1PD6UDrK209R8C70c2UcDO7Oy50hyDPjXGtu6B6f6R1FlIiHuiugeoXFmhN9dOPt2ENSpDPe+//TOvrbS0sZup0Ujn/s2mlCSfNukr09tsf6MKFa0rY6GW5FHM92j3UITd2+xZ0kCWa4tiKDgHy8oq6J0+p6vY1a3VUAK21dcWlZY3TXKMk0z7yHCapfvLBx3qIQz17/gqCThRCqrW1U3r4YKDhwHD+TnGlXjdVWQz18svPI+u32RAmStGhsQD9NvfhwZa+/r1vaacYsVGV3C4jq/UN7R6/vt7mlqSib8HGdvPmDe3t7WppZan5rfNN2kL0uecwJBA/cfKEIhu4L13/pZ2rV65qa3NTjx481I1bN+X/ZXv/5Kq+8ePv6m9+/H2NCHWm2FKBTTGNUDn82FNRz1N04TInoex8kfAxH8MAD+Zr5CLNbdMNze1YdS1Pa+ao6VczgTvexmGTB8UvfExmQcGijLRWVBESrV65rJzgcYQtFMwxmcw0ZvONSaKFhUX55uA/s1nM5uF2xABm3HjU2HiNbYJOw3alR92pxleX1Xrtgp7YiI18JnewToDjglR0U7GmStKS6hpAFNA55uDbgpY2G9mE4OQzv/cV7RAQ72HHQpdVWanhDcZn0FZxaEuhv2YNb1UTbcap+pfWpbZkBFSBdVFqilQq+eMHJz/Uej6FrySmzRr52uc/q7w80nB/V0iHZtOR09LKlbHhmJlGR2MCM1pXNnQ9Br1VSMPl08qw5dhK5fL2GyN/i9PL22rlLTGMgK2UB6KC8TGHvk5rWa3khH7wnZu6eX2oVjynxHqKlilCT4yJYojKkkxSBO/Mh6KvFgFIWw82x+qtn1d/9ZSyTl8BPmIwJHIsR5KauajwTzO2RKeV11ETwB0B71NRzyT0qeW2EiDY61rQL5l8jMspBlNNUC9wVMdpgu2XrBU0x9ii6ZvESLFWxK5cVwEcJn8YT53ArxDkqVmApzl4/8jYQBtTQCVoxOMFEp/3U6BcOx5HDJhMolxE0ygP2s+lm6N9PRgdauKaB0dVVCqRi5jTFGWCBvxSQXCrmhI2V5NW2GBBwOQ2MiWgq5BPxcCyqJl+Pk8NnoJx7iecSi9TJevgt1JT6/S6Pvu7X9UWfvrtO59oiyDskEBgyjqZMq50QG61r1MfKKli3ikXJt2VWp//6kvcVO9rl4Ph4XhflszbC4IUg3Iza/q7vBwKAlezqCSmCvCXYD+uhylrc8he08Hfbmys68yZ09rb24ePWiFG1T7ncXDncg/glWolbFhZp9T9R+/prXe/xRupikCrrR6HyuWT6+osL6lKo0IrVxGMi5Ujbl9H+B9npFYMAYjyG4yUeRJ8w+D+TX3hxJpOH+zq6Cff08Wk1FqotJYnWoc+ejOYIfBYsMYP2CdnyN1vwrnoZp+b6uGWy2Sq4TQoZh14qAmQgxZy04WTa3r++SvqL6R69Gi7+d8c/QY0hkw727vQN5YfOBbhYWdrG3463ICvKc9SVehB8FHDvzV2MOfBFDQajdHFkb74B5/RJB1wcbVHYDfkImZfrWKgR+/+SCfjkANB1AL7z+LaqhYWF1kPpba2tlTCyxQZz9B/hS2pNlXIfYIf8KBySNBZcHlUcOCaFVPaSt5qFUrZ9xagtcvhIkDXcDiS25lk8xQ8Tltjmy4zH88crr+Scp6mHCAybL7WeDwWtwRaCkN1eDPw5K2/Uz9MlKfIMUYlSVDOoarb7akDuJx8LqaQ6GPQEkNLufWUVn198sEj3eONeRI6UhWhKEB3DVTyp1atCYG0H+bGyC9gDw4VsnDaYB8eaoWQKBiLtepwgbKgPKyr2mlpwBv5yV6h2bDSaFjih8fEGFNN2Xcm2PSM1HEVrCOnswSh17s9u2w9ZQI+LC4zmQUnS67nmgFUoZdy3k6L00sixzNDF75XucyN4TU68/XqdV42OlINh4xqcBn540oSx03CXPN2eUUzv4+khTF8Nx+npcnMMdD1uA9lRvOtps5R+JyUJJRSyxTRb02DfYp7zqN+zePzOHiTpw6SycwkmcwcfHwQevIvKjR/nN4QohImZD02jC2vrGqGkc0wuBLnU6MAGuSiMIZFjIpEVVUi1FLgd8RehcKDptMZ9ZW8X41T9HGBgRHwvAtaFppxzSAnAqgJAoz+zz5zVR9dv66333lX7330od67cV27g0OdWG7p3OqKVhc6qqYjdbOoYnioo70taUYZ55yHQrGeaqmb6/TGoq5dOamLFzdU4QQ2d7Y0ZQ5/ZXb78X3tDbZ1/sKSVlY6cu+2z6n4ndvXtbW3rbWFJZ3i9nedAJY3VkIM7u9Uy5/5t+DH4bgkg6csS3GYA737zk/0zDOnNZseCF/KIO/FgDrV5pN9AskDPfvMSwqBBRIytfvLeuv6J/qXf/V1/eDD6/rhjRv69tvv6o1Pbuq9u/d1d+9Q7925p2+/8ba++bM39Lc//Zn+8jvf07/93g/0g3ff10+uf0wQ+hO9/ckN3bz3SN3+Cq+2pOHRhMDZ85kO9yuClgW5gRS8ph8cbukFbicOCJynBNbCkRt691/O+PaPfiD/mcZdbg/e/ei6SvTj+hwSGMNME/CcP39OH3zwnr7+ja/r3v27LOKJ0ixD/4VCjBoTYE4Bn8+dpt9gjydjdTptLS8taYmgc4rzXCT/YOuxHh/uafXSWX3v3Tf0Bno3nBaGiczN1SMzAdaA46xYvA6GcUGe/KG1aaep4dPrGqj59k6AzRtFB68EP8k/8GEIfdxyA2nQLESV3Y5OPv+8ypBiW1FJkqvHbVbuNNPL+RqyOc9wZhHCYwzYUAFtkr+GH82OdK/a0/jKogZXFnTHDjVk06wJaBICvlo1TqyAKiecxCSnwAVBVs2DrjJwi/V5hJ7ys2tavHZed1gPFfJ3GTngCrGFqYzAJw+J3CA/3nqk2VpPy1c2pLaYdcoh9kgT1lFRz+QyTfAJ7oR9rhgTBQtKOJhePr2sz790jTU4bur8RuKQ26WCICyGILHWCl6H1hwaZ7Gj0amzepOxP2Wnz06sS1mimm5ZkqjHW5iAPrKYsklBiKQRNubzPt1Met1VLXYv6Effeah3fzrBTNekagGeUuaHLvQfYlRBEFcxtzXlNmtsqiIsavXsVWXccockV+Cf08c0qhGky9llNE+FnUsVCufjXRTA5bpzWmpwC3VUlVSUlWo61dAe2UCn+Dw/PJUEfn6AmrAp+6biGxkIFdA/mMFZI9sgM1MC/yWOJYnR1SrIgTojNfr5x5iOvNGfWgGU5I+ZyQL10GdUuG5knqMAXXYMlBo6IRlckuHkS2ieWK1BIt0mAPU/qzjAd5bQUaDDGZt7AV3OZwiJUuTm+tdcYHKeS2zPg5/xZKoRr+ZLxrk8mEE1/Srm8bU5r5Om9JuynyRJlMvaA8sZtI+jFDeW9PI//T3tZLXeu31T+9jyFFnPCHoKNuwCWp7iqZB7o59Ysg73dPbKsq6+eF67wy2Nq5EsDWJ6VRBvyMfTgjE+vwcthixnTkeaQafk+bHrCpkMCdZ2dra1hD/KWcdH2LSnEjpDtvN+FfJI5Wu7hK6MPWha7esHP/u68u5UnV7d+MZOf0GLa6vqs18trK6pRbD3gMuD23du62Bvj3mnrLlKYwIe/9GRclbJgqkVpfb0SO3Nh/rjaxf18FvfUHr3pi63Mq1lqXzfm/AGx+XYarWVwkeaZaos6v7jLd3C9+8ORhpwKTTi4sY4dLayVJfPrur5S+t65dppLqXOKAml3mR/2eESZOA/xzyacas+5Q3mETgTOf6IPfiFx9UrV9hHBopJUOlyNVMA0iRTiZ5r6nLy1GpSj9Q9nen3/qMva1BscfO8B68TlaM9lfv39eTDH+rVyxtazhO10hb7UUuGniRTZL4W/mCCrQyxKQ+AZxzSCmytKArmKsHFmvYfEwrW0JkmCftJR97e6/XV7y+i+1oT9p0hQbXAmyIjzx9RLrAn50HNY/Tv0aNWnxvviA9y37PArf2ihrr5/b+QPf5Qa21TYpXEnEmSsJ92OTS1oT1XAu7I+q/MVMQaPQRVBXLCsLOypw/fvaO6bLPuWqp45WuWYHeVXGZOQoXd1VBgZo1s3c4jc6T43gy95ug9RNE2lbdlWRsZmPa2RkpGLWWTBc0OEu0+GWp/b6ABlxqTyQT+JxpzCBlj2xNszPkWduw+yfEk4A8RxMztZafFmnwlPxy7PAM0hUY3jKyFXEuBQkad18cYFCyohgfVtQLjvVywvnxtGEgdvM3XrMWmBAqQ0fb04/PX2JCXvYeBx8zo5zXNlOR9zLzOzEQXmVH2agfxUM33/OMbjOYVIcR5Hf0Nes283gc5zJt+/u11NSR7Oq9tustkZlTMweA2lBimQ4EjcEfi4MHTmAU6YePfPzxEcZWSDKXDQqVK/oQ4J8ggxhVtwVQiwBiCsjRTTKKMvEIkmJo1QLMPlZnJghRZjIE+xlguPCRSzwdPzcR0bJBTbawu68tf+IIWFnq6/OxV3di6rx/xmuij27c1LYcaTY4UM/pXUw0IfBmkna2H2nx4T5OjPSWaaKXf0dpKKhE8P370WPcf3FfFBlIltQIO0OHKsxfV6s708GBT1zef6N0HDxQWEr303DO6sERgYlFgUGXSlHFFqMV6UCXQHsNTkdcKquk3wyjefe8dPff8RU67pdogCD6i6RgUY67btx/p+edfVau9IBOAj+IAABAASURBVAuZKgZu7e3p6vMv6I//9E/10pe/rFPPvaBsZR3P2tMeQcgTf4WHk9zixu/2JrcFvOp74fXP6+pnX9FX/vCP9Npv/qa+8Du/oz/6j/5EL778mpIkh6JEJQFGElq6dP553b71GMezqJp/Bk0Vt5M5NxVtiPzwww8UzNCV9PY77+j6zU80VqknR/vouWra/EczUhZ6n41iaWlJ/vPPIxzUKy+/LP8ZUberhPZuryu/JZgSKPvPoCEqPUa+u/t7+ujD6+pkLV04d75xRrvw0mq3deXZZ7R9dKhNDkfrF8/qx++9oUE5kUUMBwTRaTZBXw2oeWo2XFEfqJc7O/KIUoGKeZvoaw2Ip24MspawAzUPecYIWcjHO3j+V6DmgOe8VXQPOM6ijjpS0Knnn9UCephhFDmbQLvVapzYIa9cY0yU5zhRizj9XFVZo5NUWZYqSaMOxgdKL68qfOaU7nUm2pscqiJQrZjbeSixI//te19jLtOUNZakGJOsodhZcMAkZfDlb1tGLdOZz1zVnf0nKhteXNMiLyWszwSeA8h3Dna0w+HpxAuXFVfbUieqspLb5EMc8EgVcm11O8rznBFiRgmRasbGluIQIweBP/jqF1XjpKc4bqdVPAN8R5ZkypJEBZtZrlynV8/KVk/q8cqKflgX+mR3RwXInM92lqnrc3iwA+6EzSxh/P7+oVLk7H9hp+ZgPJsd4ty877P64d8N9eYPDzTeX5YVK6iuxcz+qZCLkWElhsjmKn3y8RP1Vs5o9fQldVjPweVn1vAjHtTJ9/GnKfiX43FAdl6kOaBLz5oFmTHeBD2+6UxprRVDaIKrMcFYwabvduZgZsjN6FuLIXr6uP9MYkQnidyuzEzx2M7VPHXzzSwylEyzULJq8u6LoEyNzGkw5qaT/DG+HEj4kKNdJIE0gDJWkqdkNTPpyfhQ/mNBwxb0p0IvUlWV6Hkm3xc8+PXU7SEwT4hRnjrNBfuHb5iOO0OPScp+4YiZucZ+SvCUyKLCjr3dbckgpkTXjmNSFvKxeZrJf+Rjeynq2T/8iga8WXz34+vaJMgbsyn7xlyDo/bFh503UxiTwEiVDOFjoGsvXdTyqUUNuSCY4u8r+MXMFdlv/JV3rYC8JIOH1dVVTbDbjHnF4zeeh4OBQgzwXmH/E25rH+utt95qdON8Oc05a7vEDzOt6CqXjZkpcgh5/8M3dDTeVGdByttB/nPFZ89f0DpvE3M/YHe7EjZ0QKBz6yaHBd7oTNlrHWYNvXBl0pBX9YkVWsmkVQ4Up7NK//FvvKYP/s2/0dporAXkWqhU1sKfIIsBF0z+Z0c9gHrw6InuP9yEjkoF/qmygL1YEyRe3FjRS5fXdWqh1Fo6VbX7WHduf6gDbr79F8ZnzldI1Gl3CBTbSuCrk2d6eP+ezpw5Jb+1d1+eZRgJNNCsGl3OOEAaOV+rgflchlPW+OPDJzr7zLK+9oevalTs4BNLTasxNrWtvQcf6Ojex3rt0iWFo6lq4pEkSTXDLgQOf2vZ7/cQV6SuQCajZm25zWXYWbvTVst9bZO2Gh9VQ0O73YbOqTwYTvA/KfY45FA+Zg/ytwQt+rtNVsgtS1P2p55iDErIT7ngGXFwSpKUmGNRfd6cHW3e0a03vqWVMFDOAUHwZfTvQpvvV1neUqvTVYZdpOCwaJpiHGwFqquglnV168P7GuxMFNWW6gSIsGjydSweA1RTjUwDtpmBxwNp57Wm0bDfWTlFDkMV5QC73af7DNrb3IckSljEG72z6oVTqiZd9Hmg3f0d+Z7sAXWDB3597biMGOwf1U1dxcQQwDxeJic7zpPQxgj6Vay7GKNEZellUkjW/DG5PCvW+lMcIZjMqK+q+TyM8b5mpmBBMn36GGWqm/JTnObjj7uZmcysoZmMQDDPNyOMKoemMP96isRLjDPzdlOIIJRESb/+8YHwe9zoJQRAyXPUe8LMDY9N3ltrzbHSjXlkZuLLu6lAIF4cYFT+itoNJMSIQNQQE0Kga6A/H88DTSODIhu1mdEgnFYliTxC9IWC/2fmWu5YqZW5XhwkGRVmJsPczAL7hamaleKCQs9cPMcJ+pJOJ5k2ugu6ffuW7jx+IGslWt1YUDed6WLf9JmLK7q03tbLl07ry9cu6fdeeF5fe+YZ9dgotj6+r+HmrlpY5gqLKXCbPdndUhgPdHZ1SQVBz62Pb+v+7bs63NnV2Y0TevnCM1pIW1AkzZDMFAaK4BJ0kCAXgGYyfDCmikCkkkkEAEHb2w90884bOn9+WRMCJlAohBT+S5kFBS2prrp66aVXcS6FDNxG4POIYP8A5zjFqfRW1pQvLen888/rmdde1bnnn9PJa1f10hc/r9d/6ys6e+2Kli6eVvf8SfmtzpOjA93kpn2HGw0m0JNHD3Xr40+UZIkCAucgrxdffEUff3xLReGUBkWMNnA7MYbGy5fP6fvf/QF8RD053NV33/qppgSQ08FQ9dYhstrQiZMnVSALS6NOrW/oMbfkd+/c1aufe03nzp+XO0F3TO4MNnllN2WztZhw8JnKHY7/BZIA/xcuXtT+1q6+ePF5/ennflufR96f/OANrYSWnj93WXuPtrRIsH7x6lXtc7Nb4xh9wSYW4MUUsDtz2mMUFQoRGw1CD3Vje/QgRVfoPKBFk0muBFXyRS9SeRmZ08CHvnw//TDMW38ZQOH1zThaEvgqzDTttNV/9TkdNO2JCjaGwgMAUmZTyobU4kaqwEmOcC7Og9vvk5QN+5wx9qwmLXriMFPk6s6vQP81/Bl8VjjZoiik43KIQSwroIbHSvg5lay9kvoUmoajgZa4edpeCrrNAXEWpcrmALmqoH1E0Hw/jDQ5FbX83LKSfq7uUr+5IRuzOdZ1UFFUjThm3Az6BuS+oGBdNus8TGRhT2dXTC8xrncwljvboggaDgqceq10yAbgtuP8nzujst1TPHFGu6dO6pvTRA+yZTGxhFAxM+F6mrWQE1j7QW3G/O64Vwh86qZPFLGFrEq10F/T9XcO9LMfPpSVK4qhpzmOCpozWb0EfSf03ieHesI6Wz73PEHOCYU0Fw3MSYJQEMunlqHmqZtv84ba87UMe/cBzp/TGgMCpYOZaW5LUom+0izXzO2dej5yOfm4nA03BDZRmdI04xZsQWZBKTbtjtnl6qlD5XPWkkBQNZqqhBvXLz7ezxgfYsQGmBubaoYxrhmvIDNvgwnwhBBllCUvB5XY0VFm2u4H3ejM9M7RE40QXkIE0E4yJdBaV7X8L8y43fktlgdRk/FEM4ISL5du20waoSHNMrW40et0OjJjDuk4Nflalww6a8UYlGELCWMch5gjKSGazwTnNCVAnGIEVTfTZ37/K/L/pMj/l9QDgstD1obTUHGjWLEWjLkDeBEOdhM1rY7UXiz0pd9+UdM40pg1Uwn/nUb1FnpKWB8Zh3cPwNbXT6jd6cFLyetwfBu2VSJDp6lCj2qeWjMC3Yp6yNN4NFGe5urkbbHo1IPXNrzMCECrONTD7ff09offU9ZJFOgTustqb2xo4+x59fpLiik2aVH9vKPHH93WrY8+1pPHj7S7u60KngMBU5KlzFxrOoH+0YFyLm66+IV0/5FOzw70NQLhb//3/w9pd1P3nzzU5uBI97e3dQc//wBc++xjJeu2DokU0DnyichpGf90ljdBeZbr0eaRDmZtPZ4E3WDN7oxyWbYKr6kS+BP6q50eBLu8uKApN5oFcjh58gQ6LNVpZ03a63ck1sWQt7gj7ML3q1LSjMMwIsO2Uy6RMs1sT6/99rN64beu6e70kYbVTKGYKhs+0ebbf6f12SNdbI1VHW5qsddSzfz78DXFB7XabdYT/dGh+wFfWxNomaH/Aj25TzIFxZgoAhPepIyhRTKl+Nq8lct1Z2b4spliDOr3+0pYdwvw1uMG21OzgB0caQTtg4k1vquDnW1oqkdvfVt5hS64oMjyoJCYMvS+sLiEXS1oPgezIOfAPFnMtJT31FGirEo13Cn14U+2lM26XCnUarfm4HtuCFEhBpkF6DRhspgWuLwecB4L/EkNr2Nu6GfIpGLNuK/Z29nRLmBmCtiWyigNU51ML2tj+qzi9rKGu9jS0VSzIQE4F1Qz3lKMhxNN/eKjLDQaYWccICoUZsb8TF0yX3G8tikqhIDsCk1nM9UmuR4K7OOpT/Kxbr8N8ZIQg0BFzmSMjQHeoNn90txvGX1q0Sozvk2klI9T4fPc38YY5E9J2e2sOXjQR8fg89d0AIXMqHTiNE+dBgd5BzJP5zXafRzDfu3H+zk8bayRS4l/qtknavDX4KtJBTiepm9dK+StFoYwBzfaljtDTs79hb6ccT+5L68sK1iQBQQAYs/HGBth1AZpMShEyszuiN1IA8ILISqhPssyDDihVTIz+eO4Heq6QjGlfEHMoRK0AghfJjA3tycRxa65M1hY1JdffkWfe+mziqC6detjbp8PtMLiPrvS1zPn1rXWjbp6Ykkvn1vW5bVca/1UObQsdvpa6i8r8q8fSl1dW9DneQ3+G89f0vMnl7SRJ7qydl5fItD8zc++pItrK8oLKfgrN5MwI80Iukqch44fpxUy9YuQ4LADfQpekf/d3/65vvzllxQIOrIUbgw5YfBmuaoycDN7X6dPXtTCwjJ9kK+feHE0W/fv6gk3Ad/867/WO2++pc3HT3RweNDc6O4d7nPjMNSItwe7eztaXOzrgEXycPuxBtzSP3h4V/ucSN999y19/X/7N5ru7enRrRvae/JYKYQm6Kbb7anbXdTBwRF6jCqQb5Ylmk4Hunz5jFrI4taDO/ruuz/TIFaq/XR+dIRjMC10epoQHKW16cKps0qQ7Xvvv6cTp08qzTLduHkDPFMlaUZQNtWMBehOMc1zjVnAU+YK0FBQv7S0pMP9A4VRoc9dflb/4o//RH/2e/9Ih7cfaqGK6k2le9dvaKHXa/DJgtyxCLupWcxuMxU2aRiDBZQUUIUhR/ljchurWAgRGhMcrVmQGf341IyvsTQ14P0bbZLx9OdQo8tfBDHWUfjirljkZlRg59MkEJBeVc6GBdk4q6kqHEgLZ56zzlxf+2x0wom3WWPTUOnOdFd7JxK1Xzuvo560d7QnBOZTgFkNCPw1YGaqWbQNQJPzFpmXKrmDLQk6ZxQsSxXpWxH8Lpxe18qLl/RgdqgJG0CB3CqZ3BH6a8h9bno/PmIDu3ZC2XpLOQGMIccJDrtmQzZFBXO7DQ0/Pk+FvGdshEa/ymaSHakYbeo//d2vqOZwWo6OlCYp9i1lMVPF25MRb1IC+p91cj3g7YNxmxRPn9H71tJPD6cqVjmchRb2ItWWKISoiL5GbOIz+KiqGr0XygiEzDLVbFJen6YJwcaGHt2t9KPv3uXmp6MsrktV3sg+WFfjWUfv3dzWypWXtHb6smLaUo3KEIN/JP9uKjR/6nni1Z5zeUtPK6UYQqOHQGp0QNSUK2g2/FgltzN7nfLSAAAQAElEQVRva+FLE2wCrdFeK2Vj93pUJLOIGWTcLs1ok3z9hUgdELGPGn5B3Xx+bqM15Tn4nI5LpmPKDDzW8Ix6SOnqnejgI1A77fQFLx8OwqZJNA06UTfLQ/1k564e2URFFhghtZJcOevXeUmSqBS6cvQHVhUEMX7TNeFGdzqbqmbCFJo7BJZJksrbfG07fRn+IKHN8yHEZqy/Yh9zs1qCBzOWE5shDyGYGYSWpoYnMKvsZPran/wTDXPTj66/q10uPsblDLlNNSagnxHsVMxvrj/8RV3TVu6h545eev05Vfj5Gf1L6iv3rTE0OioQgqE/l3vEzhxPSWBRQ8MUvxTh13nwoGzO71RmRlBX4G+XNJugN+YNwVSAP+NSZ1Yf6Ps//YaUThXxl5a11V87pVNXrqq/uqYp+0hlQS3WPucFfPI9jbgFf0wQvLu7I7eXnAAtYf36+qzpNMXHj+G54q1cZzrUwuGOPn96WRfqsf72v/t/6mQe1ckyxbSlyjJiqYwDRVBZG752hl+YosuoVQ4SZ9dX1Wf9lfjfwbDSo52Rbm8daL/EbmJfRZFho9DM5YVZjR6HypBDB//1gL3o8sXzBJuHKtC524ShpTxPGTdjrReKyNHorxDkcgykwYIMPzuZHmjn6JF+6x//hk4+d0KP97ebIC5w4ROOHujOW1/XZ87nWkwmStDVOm+uYkw15O2OIeMe8UjAjjJoSdKkwe92NmlsED6xg/F4Kt9nZhz0R9jX4QE+bzJVmiGfJCrEIPeZR1zKoEyoF7QXjJlqjJ9x+Tu9tdEvS5vgc6GYaPDRO8Db3PiWqvHZDkmWqEU80sLm83ZLCTQF6Awxkk+VhkRCxmFqyuuW3nvjIxWDRJFLBsNeiNRV8SZ4Mh7K90fJlGWZUtaP5yvs09Mam7MQ1WX/c70VBLkGfSwTmYKCRblPLlhLM+zxCL41C2oVfa2Gc1qsTqvYTjV8MtXocKYJMvJf7PafPBgTQE9ZQznrOkszCYk4npJ1MEXHM9qolJnJAnMBXnZ/UkJAyVrxvLcJ3r3N/EsGploua7eDBJmEGOdl+PI6s3kfujLCRwF8KBx/HHOt0OCtVTNf/UvtXnAcUA0dBiIHkc7B64+BOrqAo5aZgTOQ17/zqenc0I48Pc8g/8zpr49xwse8j9NWN23BBTZj4yxwIA2gFBeoVMmi6eKlC1paWVLJ66ens4cQlGDYFQyahBytIbBChCV1bvTN7JRdUXNDmysjmKfz/s6RE+tQMZ9DzRgXWi2TPENqpAEGo6gNtVZ45fzytWf0hc98VldOndapxWXllujOvUfa3N7X0uKiNpY66sZak0r6ZHuqO7sjbQ1LPd4dcEOwTJDd12dOLegitzIbYaJL/agXT6zq+bUNrdSp8rEpGUtxWitUghbAaskBWucVah5q1QRb0CpgwgKWpvrJj7+lM2eWtLycY8QDpWkqMOKMgtJkgYWc6datO7rEKy53DA1OK7TDbUMHPfzXf/pnevHsOdnBQI8+/Ehvfvs7+sHf/I3e//GP9Z1/+5f63l9/XT/99rd19/p1vfG97+rtH/xA7/34hzp88kgJC+UkJ/rzSwv6k9/+Lb1w5rS+95d/ISvGUFgJ20a3l/XRx3fUai2wIGvqTGYzyBjrxRcv6n/9y3+pWwePVXRSbXKqTXpdVdEwnErsZLqytKE/+OJXWOgdxX5bruu7d+8SyO83N3RDnJY7igmLMsMJurMa4/z8VepSf7GxG79dKJHn+7c/RmK1VvKufvtzX9R/9of/VFcXN/SVq5/RZHNH7/7sDdVsAjGmgkqZ8R1EWgtzFEQ3YKqpo80oshArErcvEhU4iaoq6VHTvcb8Knk3b5sD9dAy17Hn/90w13cFjpKhFSBGmrpsmldff1VH2Ik7dC4TxJqUrxfHW+NI2wg/WKUH5YG2NhKFV87I1he5YdqXxSC/cSugtYBfx4z5ywmt+XqaN/LBglKcYM3C9g2kRYA6Rdb+N1kTeBeclsxz7dWXdHeyr0MC58IEPaWKutQskfZ43XqUlLr0wjNK2MgdX8m8U3yCCQEzYYLMk5jI/YLr03XmebHWxRzez3XwHIfS116+qmLnsUI5UoiVJtjhiBsmQWOODTjuPV7ZO55DDmdbdaH3gbfNVC2e1NhyWdpSCi0WjPETpWwwQ3Dsc+hqYdMluJznWpLjqXiNnYQN3b0R9P1vbmvrQRsZ9lWCFzHpk5t3VCZtnb36gnqLSwrgrVFKDf01WqtrxwSy448ZQgL4pqaSoUuKcOr9jPFRNWO9znXq+CrwqRlQK+IbYwjyTcRIRUczI5lDDf0lduiyOxoMwAVeaIiBMWzKWZo2faltUjWPl2rKkqGWAA8hIWOS20mt44eyqG7AvOCzONSsyRI1kMLPLErDTPp4sKWPdh/psJqqzKIm2MQsNbmvcjpc9k9Tt+GcQ6Gnzu+E27+imOOsoN8pcN6cSDNr+IrYuvc3o4wEmz4QW9O/9jIkkpXj86K3PwVDTgV+8DCt9Ll/9vvSxoLevHG9+VGzI3Q7Yi1NONRNsXm/PUeV86FWalIM9NIrz2jjVB/57GuK3/MgwjtMmzEzbKfUjLEpMheTjwmonKcArQnB1wL7CFmFEBs7hCH5mvNDwyFvbGGDUaYxe6fyKTfSP9He0Y5a+MlWv6fO0pIuXL2iMxcuqd3ta4k3jAvLK4It6Cu0xTrY3d7RJpccB1yQNHSx7meARZP/8wP4IZcoJXUpdOeHHLYf39N/8uqLujwbqH/3hk4G09GTPfhEoa1lTdi/RtyUJyHI/7rVyZVlneCt0XKvrW4rgx/TjGDJA3i3vxL6va/XBcY4nwkH73Y75Q3kuh7ylnRxoYd/z5SkkfEuxVouG9ePkEKXPTlSkcREAXAmKxh1useTIX2DMoLFGXr4T/7sjxQyaXdwgBwmDB/q/t2f8Ub4B/rq557X9GBL4vDQJVCdcmjxdZ9mudyOntpjGz/g+42ZKWJjIQbSwDymirXY2AR+bMZB3PMhREmmkrZaUqfbZd/qMSaqYi0HC+p2uo3dVyo4kBwplvtqTbb01jf+jVZ4I9KLgZHzT5KmylotddB1miEXIM2zxm/FNAFPrljn6iZLenhrU9v3t9TLE5Xo0G3Owe1tyK2w0+c6n7GWHLvT5xDQRcvnQLZ+aBhxEWUxyNu8H+wozVKZWXMgOMKfen0L2fj6CvDcrnvqjdY028x1tFVrcFTqiEs+3xcqFl6JjBp5YQ++X09YA+5PzAwzqOUxoa/pGIJCjArYms/xFGqocTzzsjW0MFAORiVo5DZSYr9UUvMp9TL+UdF8nF4jZ8Y3H8koHX/wV57zauffh7EtMbPProYmM5PXi9RxiceMOlKnZT630WzoPKHodDwF/drH5eK8MYo54P0pvl/qbZ+WwowT3YzFNGXznOJYZqReLhrFVlpZW0YYUzliqOfDYJBaCDKEa2YNgZ9iJEMN/WuVKCrSB53BQGz6Oftedkdp3hepGECWj9c4g5VEECACZ9Aji4piKcNbVpxaI3S2cLIL0HByoa+VPNVCq6sn+6Y7W4Vu7sz0zuMj/ezRUDd3S5ydqbJEj7gBGHJjG2ZHWs0SLbMZbWCsKyyMDqfZPos/5RVISj56FAShTo14LJicFrK/9mN0NPgIFln0QY8f39bm1g0988y6qnKgNKED+MTGL06qFa/Yvvedt/Xss88S3PeQFwEOC7Zkg3jrhz/QCxunlO0NdKm3oK8+/5xePXdWL5w9rd95/TX9NsHai+fP6j/+/d/V73/xdT1z+oT+4Etf0O98/jV98cXn9RoO/GVuEV46eVIbMSru7ulZXpE/fvddAo1bko01Jci5fOmKDvZHytIFmQIGVillI93ff6jLvEoMeSHjZsidXhfHVk1nunjitE71lvUHX/iKnjt3iQP2pPmRm4Asx7yWdJ33Fxbkbzb81d+UMW4DSZIgl0TT2YTbnZlWl5bVY4MZs8hKHML795HXaKApNoMv08mlNX3umZf0e1/6iv6vf/pf6A8J2k/wVqGft3GIWBHOPkB1tCASaK9lZuQBNcWmHLARA6hS0+KOEz1bTQ1g1BpZBzAd50j+oU+jRwZ7qop/BBTcIs0IUA9x3usvf1ZddOUBU6fdhd5Ke2ycWKGW2dQKbiQeHj3R9gYzfvakDk7m2k1nOuKNhMsvjQljalUQWUGvO93xceCSw3+HNwMmxkL7lLUwYy0Ux+AB/Iw6qJMFNln0vHT+lHRmRf4XGgozld6IvmZZ1G02/7VnL6mzviLLErm8fAMXjxlSgcc8y+U69I3J21mQTXBxyNuQCK1Ok1RpON3U733ts2pzCxWw+U4XPpDLkLcY7j9WCSZK1tXKysqxLRRKOHzsc4D9Aafe62lP262e9uAlSVL5oavCHtqdTnOL5X/pJYkpNpoxm2QWtbK6Trmndr7B5rWh3cct/d1f3NL9T4LS6qRiOKF7j0a6+Ozn1D95QTX0VgSyDjUbK6bQ+DTYFKKWZKpZx3VlrMm6yQtZm0XRUZLJsKenDtvLUqBvJdHmkKWpXF4uZh+TJakS1qETHbxPXatq/KsIamY+hHnqJh9DJE+VMV3tOD2tqXOojtNabheNIukSwWlmCoCR9znNyAGMmI+B1xrZV/DuPwY0zqTH1Ui3uOkcYLdi3uA81wEyTSBTAh8etLQ4pOV5BuagPGspSTJ8u9NbSNQ6zSbnDGBO2IM+a/pUGFsAt+jndHnfGIP8cfZqFOC8uDxrKmoGl3R0mELJhAuRAXvBqB312T/4muzkst6884keH+1x8IL5NEJ6lN90MxS0SJ1gWtyyh2Skl14+pyQ/UqudyMxoN02nY4KEiTyILNj/3Da9zgMb3w8jNlZB14x1NCGAqaGnYF3v7e3rJD7V35Z4YF6Cboitluh2e3BfH9x6A39ZaQq9Wa+js5cv6uSFc+qtLAonq5zbxSlEbhEcVwRcPt7Xu6+PEa/vC/adCj0F5BNDkDFvjb78z+T5YSHMxurWI4KjXS0fPdZ/+tmLuvm//b9VfvBTLfNGMp0Wmoxm8DbVAn57sZvr5MqCFuF9iSB6sZ1pEbqK48DJ12JOEFiwxpyOdqeN3srGDv1/QTx/9qwGBwfN5cji4pL29vaaP11pZqqgc0bcEEJUl8BUUOu69jRSV/GWDFY1121JdZQFYx3vqrdY6B//2W/psNzSuDiC3iOldqRHt95UrzpiX2HPHB4oj1GtvKXh0VC7u7vNmjk6PKR/If99lH6/r+XlZdZ/Kg/UkyRRhd5q7GjKhVaB7CBTwjbTNJvbIyYTYyKzIPepE/xqQnmCn/Q/w9lq5erkqZLpvk5kIz1851uKe7e0oLFa2KLPkee5Fog7eugzxMj8GerNWOOJYgiK1CWWaiFbVj3K9cEbN5TMaCOQxu2qZO37vFO3LReSrPknf0zNei2wq6oh3igLX3ikQ3ifEOxOGOc6wzxUsqaDmWIICmm2+AAAEABJREFUrEvnvxJF3iAc0VaqHNdKi776yVkVh31NdnOVw6DhYNLw7zo8GhyRHzc+3fcSnzCAL4QoIzUzldBSA5Ih44ourDMIqJE3BT7zshkMAF4yZBxkxI/QgY01+KgTTzjGy0AJffElF4WZMUIiacoV+L3ZzI4rSSQFgOllDDIzL9GfWSnXgJnJmlrHLIFGVVMOSkJChdHf+ZiDfuExMzUyRY+eUlTzkHmKsyk3X9SwX0hBIcuyxhCzDAPCGCMn8gCjriQnyo3HN+yj4UjOmC86DxKKsmiUFZkw+jhS7+tjK5hp+iHAZj6kYWYyM80F0NTK/B91ZuQaoJ4UkZB5+qHE+LoRRcWISpFFkgEpkNPmadtqHE2p/U2ClJ09vfPJHf3g+g397N0PdO/2DdlsqHNrC3r56hm9cqWvdW6uIwJwvxuQtOH0I0IJlVAQZJpDLf8lQ/YYzR8q55lf811LOFG3lel0pu99/2/17HNnFMIQ570nixgUtFZsVknS09bmUJ32ul568RVVeNUC5+OL+s0339T9Wzd0aXlR5c6m2rzm2791U8vopD7Y13q3LVaCuhC62kq1lAbNtre0zma3yiIvBvt6cvemugi65NWhsQAP7t5Ri9dlr1w6r7/6N/8LC2OCAwhawEEWhWkyrtRud1WxqWIG2EOpLJ1qaamtzcePFGEt8oryVHdZX3v5df3Jb/6uXrv2gtzxfPDxdd29fUeBRV0XJQtnpkMcsJ+S3Qbc2YUQ5Y4gb+XKWy2l0Hr9o4/ktwOdbk8Dbi72pkN9680f42Bnqtgg62hKsKmcQOT8yVO6dPqsujjWNMmgs4Y7zR9om2d+3bch/zmYge/YTsUTgKfaNKNEu5nJDJDR+u//1DV0OKD3Gvt0OxlTFhvWxZdeRI5zBx5DIjNTgKd+r6392YH2WoXar17UcC3XY26Nn8wGqvPgWBSYvg4w5jqXWPS1ZqylCP0ZMnAHVlB2+cYQjh1p9J5ARf+KDXGsyHxlqNRZW9SzX31dW+ND+S96GWu8oOeAw9suN5IXP/uCxEabEzSV2IC/WTGDCPoE8OfobM6rGp7c0dOkAI2ejzHDnqLK+lAn11t68fwJjfefqMMbjRrZzHi1SKJ2p0O/rJFFQXDiOE9zoMvWz+hJ1tNP0ep1DpPDNJWY3jc7Y363g0CFbz79Xl85MvB5/cAWkG2r1cfuKtYRG0foq56u6e/+6obe+8mRHt6FrnJV66evqsw6hPYgZh26vnx+l6WrTMePMc8x68gR2Xu9VwDezyjHGOSyr6GXomhS5RtN7SUpQU9NpXDY+JaUcrRAIx1A4n19bNOP2hiiQgjyX+D1thLf+rTNzGdkHP0+/faM43E+SEUf76Xmi4587LjQ8EjZu8XIPBYUskRDFHKDNwhDHKDbbShqBXyQsYZLYIYPq3xN+0DGm4+DxsR5AY/Lv5bJg52cA57Xe9cSP1o14PqoVLidgq9CDiFGRWzPDLnQuapKJMi84KVKvm84vVTKwd+Clfg4Awa8bh+mtS5/9XOytb7e+Oh9Pdrd1v7RAF0UCtDngTCk8qmkMFNtQ50629ezL5zR4WBXBYFzCY8FB/oKGTfgNBzL0emJ0JhifwU0P3nyREfDoTyY2yOQhmQtLCwS2AwavozIqIL2JM/1k7e/y43fvtoLbSW9jpY2NnSFS5B13ghm2H1vcVF7BNED/PnC8pJc5of4ZKfJwYNlCJfL1MwUQ5QLoUYHRq7CvkoO4UmcqZvB7+CxToQj/d5zp/X4u3+hi2mhZXTZz6JOr3bUiVOdXO7r1NqSlvA5qwTVS9Dlwejuzq4ODwfydVWBN2GuPMuR4wwolISAPKVup60bNz7Riy++oIhccvg0mVqtlgx5+z43GBxpSGwQYwLtUFxLIUTGB5k5QDx7s+unRtYRHU5m23r1Ny7oq3/4srYPH2o4OmTrRF/4p3d++Hd66cpZDgApyEolaaIW8qugc8YhoEfgbpJGzOl1TtMiOnGdeT5nb0mgRcjQCXKbkkwp+4i3NfZFuYWva7c7YpIGMNkGp9vQAvxtoNtk76Fu/ezvtBCP2A8LcASlaQb/bXW7PaCjgKwi/LosHUAtf0IdFIusCaTHe4y1HP80lb/lipG2EMgH74qfqZVA3+LSkhb6CwrRfVaJLkpsdkYfb08UQ5AHux5MO8w4zLhPLFljzn8Luv3CY0J9jbHWCMD3jQEHtTQsaaN3VcnRoob3Kw33xgTQI2KTqfzW23H5mAr/7+PEmoghwHeqlDXP4mzoqcHrcge1HGr0IuqafK2GpxAM/Zv88f5e9i4VOB28ztvMvA++gIK3i2IIgRIZL3gCYu/vQIOaIaKBueZ1Rskkb6BOPPN6Ml5H0tAHHs9Kpoh8a2hp5pQ/xwM9+ytgBu6m7rgP5ac1TfXTL5qhnO9mIpMz4hO5Ytq8KsiyDIPpqs8JzAXqjtGhhgozaxTh5RiiIgJPMQjPi6eG2BCiRL8Ch+AKqBmnf/B5SmYtF7GXHJohNboDp59EIqlDwuJ0iBgAl2D66mcv69xCpprbttMbK7p88YLaadByO+jVa+f0+efO6cJyrvZUKqe1CjxahdFXdVRtgAJpaBxdxcSl0x6Yl3xDQ/PlBYemcPwFcXJgcyBA+d63v6ULBBQbvJaUTZXlEVt0EzXVlohDs956+7q+9KXfVpL1FGKmPO8QuG7qO9/4G33t9c9J8LCY1fI/IZTzen4hCzjRoE4WlalSDqTc0ufASpao3N9TD1rL4UDi5iWwYaRsGJdOn9RSnmi2t6WLq31NSH/wnb9VwPHmBLf9hWU9erzD/C1hY6pw2KrHLO6ZnrtyXo9v3CSw39DvvfYl/Wd/8E/14pmLOrOwqiNeud958kg/ffctxpmMjcrtxDeFFDs42N/HERRa5+YxWtA+m1GGo2u1WzjHtvx/kfz4k0/kDmiLW4ct+vv/fvYxrzBrbEkpMgvgRQeV2w/4aza4SBkh6unjUm3y1Lt91WzaTfn4q0YtZuDBosyMWnRAH6rJi3VWiyKp5x28xaFpbr4avI6oKR1/fdqF8WwWNcAUKkPQAX1XeOPQ2TiBjQn5JMrTVAn87I4PtBPHWvrcVe2vZTpIK+xhoiF24we34Hxj35zrhNhkxnwhKGFTSbNMKE7uUIuiaNIEvGlGMAvIJEFHTcg4mY5UEihXbF571VDnX39BA4YfcvsdkO8MW7m3v6XFiye1fPGEhF0VrCffIGsXyByZIn1ToMRhJxiI67Ag4BVzxGgE7TOcbcR+EuVZpV6n1h/91hc0PdzVdHikHrdHrSRH5wvqr6w3G9Yhr3d9E3A/U8dEVdrWMO/pHdbxe9jsNpvCABn6BpemOfKLmEMCRSb/+7MnkOvy8opCjHqytamc/lNu7WrNyHfU657GHk/qu9+4pzd+uKnF/lVZWEDPMC0e5GtGiqykTxVJxdOPydvNrKkw2bybK0VBISTYSw1UtNfybpBLfv4J6Mtz7vNmbGySMSbIy4wiLRUsyP1rhAf/+UXP+21aLcloS9CreEzG9698fk2Vj2t6eZuDF45TTwK253o1M1UQO+SW7MkRa5TGwByYofzAXHDwKXBQBXQ77RU24fZvZooEws5bCLHZWFPWudNNk+YP3CHbGnBeK9KazTZEZAZPJTZbf2pbagLSinIIAR0n8lTHyBxHHYOqViqLUbWZJkEa9TN97o9+R71zJ/XBvVu6df+edrlk8H2o4IBWMh9UQE4hD6gVR/rcF5/TiZMr8gDEasNeE7ntJaypBNumM9OaasZG5vJLAqZTAn/dThfaooqi0go25wfN8QSbz3Leok2hq9D3f/xtPdq5rcXVrtr9jjZ4i/jal7+k81cuK6DHI264h8DCyrK63Gg6P1PsHFKaee1T5TklDoZ9WNM25wXzQ5aVVZrhm1VPFMuBkuGWvnh+SZ/pTPTo+3+pF9daurzS0Xo76OqZdfmfgs1ipV6vrYAsP+GS5satW/CT6eSpk+oSpA659V1gjXY6uYrpBBmUzO0EVXr77bd0+jRrSU6LOBx3GBvU4jAbEJAfuNwn+M3mFP5Moj0yPjBCDfi3SUK07Fi1YsIqrQbaGd3UP/pPv6QVDjtbe080xldEbPKQN7qfvPl9feGly0qqESPFmm4zZy6fz9+85Xne2N8+e8bO9o722fvGo7Fq7DrNMnxNW0kaNcWGvc7B8wuLi0rQ95ADkpkphoC7dAlDYYwKSarB8JBD5Uins1of/+BvVOzcUzuZKrRqGbFEmmTNgcoPVe1WB7+UKmFsDAHcQc2DYhPLtfdwoLsfPpAVqWJMVeGPDWWnaYY+ohoBmaRmbKIInhI9B8oVvBTYyAS5+v/hsLm5qcHRkXxNBmj3tdfgCRFZVEDZgB9u/BYfElSDelYXqrCBqgyyca4rq5/R6Zw3yntBo72Zpkelikkh19+UA+uMfWiGHnwtFcw94+beb8OZEmz+cawC9zz1mgrluoydHzOjCmjSeR8zyowo2b9LfIDzRiepqdenj4l/v1BHSWaGXukCKiMx8Y86EkqaJ5RN88fsONf097yDt81T/44hgLNGHyV7ZElazQGZV/ijXwc0NXP5eMfW8Eulpw3AX/CMN5odd3MtMGxeJGjLU6VZqiTPVLChMh5CTDGkMnODCPJNr4SIGBPJgkIwDCsBIgsr4sRmGEGpAockBZlFGVAzVw3T0CGjbGbiI1GBCDH0SgHj8zoPVmparAETWMTFmPxx5VQqlbZrfenlZ/Tla+d1pjzQ+uixXju3oi+/dFWXNlpahLw2EyYYrMkkQ6jQKqA+Bs8LAzUxA/RFABLkT+1jHOoAifBAChZqapoBK7WzeVfpdFPPXjmtGQFNMBZR2VZV54pZT5Z29NO33tOFS89qefkEQZRphlMfjId663vf0VfOXdICgWd1tK1pa6L9ak+9jZ4eDbZUtoJiL9OEgHdhqaeKtCrHWiIo7mDQXKFIBEsZm96U11bTyUisfXUWc81mh0pGA/3G1Sv62V9/Q/vcSrU6uc5x4PA/fWexUJZGlSwkuKP/TGcXV7V8VOrPXv8t/ckrX9Gz0LvS6WrfKv3g9kfaHOB4skQjxmTdTrMgPZg+dYIgkg15yiupfZxdQTrFaZcs2miJDvcOtLqxJt+87t68pTwmOKi+xhwCrt+9oSmLusUBp1UIhyrXhOoQFIIpxCiZhFpwzqVq/4ftVdhmhQy8rOPH6Cf0bWZyG5kSkDeBaO3jIxaTNLZbYw/er3LEjGUIRTCRqQGq5p+mX0nee9aCHIGaMvhkUGIyw0kR/E/YeBd/5w81ht8JNwMeVddHYz1gcy9ePasnl/vaSgoN2cB63Ji2KviCriPKM0dqkpnJnFEgYpNTbmY8yKGbatoqCQc7lB+K0jxRsyACdIdSs3KiKbYxQa+bYaj9xajWyxd1fbitAhqHBCm7vVqnvnxFuzlOOimVxlT+qxGtVlcxZs16dZYDjM6Og6v9XpYAABAASURBVNWIY058Q0RHFc7e7S3GWglzZs4Cc169dlYvXryk4eaeYg1OXjWGxTOyE1e1vX+oMbYxxj5DkCKb30yFDqZHKvuLenjxmr7f7etuO9cs5mohG9SL/ipNeb25+WSTjXeE7KMGg2GDa4rMHGevvwLNhqhLnWMdrS5e0vYj6cn9sX70zZ/o8dvv64Dbxgl4anRUm5AjQtRcdy5PtxPXuavdU29t0pq+FMxMCfZaOVGq+VeKqmN7oQM1iBf6JD+A+FxGRYhR1XFg6phqrM/5903fN8g0TdXv9+VpkkTGQ5yj+xUwM5k5BEfDvFUDv9zNoIJmZ6LpSxn6faMuWSMV4LShcBkDMRn0HRuoULivqhmBaYF+K/is6O/gSP1twRG3wQZPLQ4xvvE7j9PpDP5qBew0wivTkocGVmntONnUxWQB2YmMKUgWaDX0JcmiasqeUgCXxDBF6me+CTPG22ezUrc10uU//i2V64v66MlD3eHN3DQxuTydljH2NWGtG/NVYSxrH+lrv/dFZa2Ew9yMZdIWk2E/2OJ4xByMFTLCJoYEdW6bzrvnW622DBo8TZJMjx9t0j+Xyha0lxpVD3Tz0bcIomtlnUyrJ0/qM59/TRefu6bIW8Rpo3Op1+urAH/JHujBiRgt1fBZfQpyggNEIxoWvsjJZUevJnWRuV4MPwpVag921Lv/gf7jZxe1sfmm4vXv6lJaaJl1k1mqYnSgvd1NDpxP9PG9+/qAtbOD7WfQ5Xbgdrextq4TJ9YkGyrgK/LcdOL0gvb2NlUSjJ7k4DrDL9fwUbDO+t2eCmS7v7evNkG1B+Jjbok96PIDol92Ofk1NuPAViGrqME/syDkeHzdjas9HZQP9Sf/1e9rqC3emO0o6ogLoSM9evPrWh3f0rNLFYHegL2ocFEpCbGR1RQ/mBKTtF032Lj/ZSj/sZsx9DlfFXVZnsv7JATPCqYKWfuPHy4vLxOPTLS1va1IW0VwFwP0hVTMpDLBPrSrzevf0u6dN7W6kEhcSEwjIqL/Qm9Bywsr6ncW1Mo76nUXFLHpGIPELAm2n8YO4uzo3k/xtQe1MnD7FJYmanW7aiPDknVVQmeEj06vK7ftgf99bw5qUg2fpWbQ5rY4Zv/0v7gxI7gtkWOJHcmCcuTvkCSpzCAQwfqaqUtpho2MRxONj6aqRqVS9NeB/pPs4WeXntXZ8KJ62yc1uWuqh0GOezA+1IiYYYKNzFhDM3x0QVqwtqdAhDcHM5PVUpDxT6rhw8RDWuAzqPm03uUOO03fgB68b+22QV9GyMwAMJGKXpJJwLw5SE0dCbzZMVCSmXnSwLw+0DM0dBm0eesc4I8WIS9aIa0mG0grVcixwrcUXA7N2M98by2QeUF9CVTHdDY0Q1CTNjNqjsN8hppCrWYWM9NcQJKZV9VyhEecgnwwVdrCWbmw3dFHHH2JQumsECCKDl72MU6AmscanAnKc4LMTL4BIXX9H3kaqo6ZccU4C6CUPMOXIeQIJNDVhaaLa2v67OUr+szly7p26oQWoilMpAQji+DxYY7TAamCYS6MeVk88zInDRE7uCqo+4c/SRLwFVN96zv/Vq+8ckkhGcpw5LUVqq1SmnZUV5neeutDZJPr81/4kioIqVom37ye3LmjB++8q2sLfdn+rjLwJSwe+VheHc4IRk+urysJQQu8KWiniWboqBiNlOeJpqQplPY7HZzdjIWey53KRzc+VpvApJ0lGuxs6RT419gEf/DNbzcL6PyFizrEGY6OKsYZBhaQh1TNZurT78uvvqbB1q5qNrGURVua6ebDu7r/6KEsBj168lhDDgIZtx8lNPsGUmEj7X5PKU6m5GR7uInTJzgbbu/p/o1bqqelUIP8Fy93tra1trSsEfxNMeqH209099F9cU4BbA5GivhRsTA6ibL8+TTFebAIzAzZRhn/dPy4DYtyhTNxGy1YPD53TV8+DR369zyOw0GqwaQG1DzG91MgS0uoKYP4gPmWX3pG/TMnZd2WjnDId7ulqmdPKH3ujAZtqQxSKIVdGnaWsMknTBEBIx+V1Ili8y9Q9jqRilmkyBxBkm8os2khVaKefthAsCBfbxn6iiE2VE/ocO31V/VwNtJ+qPUInYlNde30Cdor5ACUtVL6d/JMGY4TA5JvjlER/NYQnFjG4aejRJnqGXVF1HB/BP2pQpXQZ6Yk7Okff+0V6fCJ7OhQCTtRu72ILlMl0NRq5Qo4Vt/Mp9i462ZpeVGVGbePUU+w7XdTaQtbnqY5QYFvcCbnaYStPnz4SGZBZqaUIHQML2amKZu8B9gzNtujwYC3AW112j0dHY70xo9+qg/eeVuP7t/XEYfAKRtv1Th+wb9DzRegp888D4dNRd308qzJ5UtnOZTgcPpL9N10YZjzlsJDYH0E5BlCYF2Vcxmz27kt1TjqGcFKzmGiwG8ZfVJ4SVg73t/gT/D083mZ7h/4NDiZWzIxTM1D2cyarBmyShI57kDNvFZyXoy5ZVLCxt7Gt6TofwZfJXQF9ER3jQk6fVOfsMFO2GBdhw4+r/crj/ubMQ98ZFmmFHwUm/2kApfrz4ONhgbkEuMxPSH4FA24XMQg7+P2534dwclpDC4bCyqx9yE6/sxvfUnZmTW9+/CO7nE5sEcwQOhAYFZpxA37BNsqVXGbO1GLw+QzL56XpROFgD0xpdP8833OmAaBNUqUgpkyD8jSRL6HlWyuQz8UyzTjrZ/w7Xm70o/f+LYKw9b6qU5fPK9nX/qMnnnueQ4INfvmjroE0cvLqzILSuC5QOcuM8fvvJb4racgk8xl4Q5KPJSdHCN1OzDzuQv5ep/Bm5B5RB/p48f6R89d0Qd/+a9U3/9Qy/B4uPuAQOpAiws9tVhH27xJTFsdLa6sKYWvfW51nfelpUX2ipYGh/uKQer3uvjiQ+3ubOvSpYtyG3VAOBA0/1TIYm93T27fzkOGngtoSbCviiCxgKea1KHEzlG9zKICvDlrhvdI056G0H7u6or+2T//mnb2H+jwYF+VX0BND7lY+mu9/uw5neigl8lAiIB9Lm/SMbfQEwK+se952FoLfnxOv7WesK7dpxRM2sOWIzYTY9KMdZ7zVksxRvnYGtp6BLZ5lisi224wLbPhd5j/9ns/Vp/Ljm5u+JFEEK8ka6nXX1K705MsopoAGE0RIF+ZcmtrqbWux3d2dP/2Q7XTNmu/IoAfK7Im2m0CbeSQQ3NEXm5xFXRk0GAGrwjILCjERO5TnE+3CafZU5NUIn+n3czkdS5XB897P19rI27ft9lb3d6cP9efH+L85/N77QUttk5ouXVenXBCk91M0/1U5VGmYmwqZ7Vm7NEF/tRtU+6zoNHtwPUppxE6DEAAMjPFAP8Sa72Uxx1UepP8i2aKBgR6UOVMkzMzviX/NvNv0QjMa+bf1NfM53Oqqfn5N03ScZ2OH7NjPMflX5cE9OwkBPq63FxmCftS4raCTmJA/oDZnF4zY3r8CHbdyADbcpoagEFPK2QUHJFPaGZyxCFEBQty5DMclpP2mMU6ODySn84lU4EyCxCWpI6o9DxBiiN0w6gdMXhiREG05RhRmiVMy2jm8X61C0g8zhXJL3+88inMW5wONRjm5XkrtQQvBhAfKHFjVlA7JMqoS4HgdOFYDQccfnFO8ogIbuaYkBaI3WUdl5nLzaMZ41W0/uqH2Qk2BA5h4KW+8Y2v6/Llc0pbMzb2fVDiuAmGvUOwtu7e2dXB3lS/+Zu/rZikyLFWCZKK0+B3//zP9aWrVzV9/FDuIBN0EMeF2knGCXUKP9KMm7ij3X31OZF301wlDqXiBmmGvBOMoCBwzZC5/4jFDKfdx5lsorttbuMMPUwHR5pxK/zylWf03k9/phmBySLO9OzZi/rgfW7U44JSTtXiJsFYPJEA4ZWXXtBH778vd1ABPY64Yfrok0/YJHp68OCBJji2DrfSSZ7qkKAmbefa3N5sbi260F4fTVQfDPXM6fMq9gcqD4eq0cf2k60mEGxluQ5w9P1+X/4LQCP4ee+T6/L/wW+mko2qcnJchMJ0muAJ1ckfREedydB5Dh7PFa5v5NHY17HefFwMUUkM8gUTQmCMoR8iUPSs/70P9qSn8OkYU1MHRq+iRM5EjKlpN9O5117SQWbaalWafOa06hdO63Ey1TDWMujwtSY/OSgyPJEM4FY+sOEEr8OmPY2Besh1JypmmMsgKM0yeRA587WoACnwBo4kaSnETElIqY2aMvb0s89olRuz67zevz870PnPXFMNHfKrDKuQdimXT4xRCQAm7NskMARLJOg0aIoxVc7GUkNbWVQEWlNkafSKtNZKbaSXr53Sl164pHJ3Gyc902JvWf66cuA/q5lEeDemrXDaE9ZOwSbVpy4oIJMjNsgP06iPonTUaXPDXtNmWlxcYN6cjWnGmFJ53qI+6OCQoIE23xh9HSSsrYrNvIVsMuAQ+1roL8if/f29JlAYjY5U4Bwr7Nzr52Akx+B61nGe2kbex3WRtdaUVUNHoYK1VYJL5v1rNfKjTwYdnvd5/BXtkPVm5n0QJTjdb/qm6hueb4DOe6DdzJDDcb9monlev/C4fTsgeNXw2uShp+lSgx++Gt4Yb2aQZuAMskDeNcVmnaLHpmzogn41aRt5u8x8bMlakkxO12Qy05ANWjy9Xk++Xs0C/JfYTNJAjIHWWmYmx5EmGbKgjblCiHIfUkGr27yhZz+cJ0miSFvNSCe/4QNaDNxe5X7dKa7gx+U4xeel3pnyGJP83D/6HS1fO6e379zQvf1t+c9WC/uqGT/hNm1Mf/+rH1M71GtfflYb57r4lCONCNCcHrf3uq6YqmZ6R+yyq2WMd7r8lTnsqNNugzaTUT8r8WHJod65/kM92Lqp/lpHrX6u5RPr2jh9ViP88AF2vsQtaBdZOe8z5OfybBFEBUcI/SiOT6UKmXhRMnmb25OQQSMnE7WCqFpiXMl689v5Gbw5PoxPncFE56D+n37mst7/y/9BZ5Kx1lpSt9NSnmcaHA05UhjrzdTpdDUkCI2s7y55MfcN/PmMvT5LEzk8uP+AfeySYgwaDgeQUqtFEAopkGA64hInhKAmqOaGOqLfbrfX0O5S9CBQPN4HNuT8UVQNkz6m5NBec7HE1Hrw5IZ+63df00uvXNXh4bYqgulOFnS0dV8f/+w7+jIHoLYmPhzaUvjJG+iwBzp+129MEqVpyj450wTZp2kml82MYNDtK4WvGfthxfwzDiEdDheezpBhB7r9kBc5DCwF0wn84L2ffV+jJ3e0kFbqQkukPmG/7fHmrMNNdJK5b00kbKEOUQn468oULVVet3XwcKiffvfNxt5NQi6SxzyGzNIsk1HnNCdJlJmhwoKaWhGdZLQn8OJtrv8KAU6wYecHFdPPR0sBXA5mJsfr+RiiEnB4nmHN/F7n68yDYLflHQ5J/qMgY7+tDn0t5ifV1rrKvbamOxFfHVVNAEiacYE2ZT/2g3UCmYZpAAAQAElEQVRV46uR4ZSDdIGvc9/lUDNRI1fqTIYekoY2r3Oa3R5EPdbLt5pnXieZYZOM16cPLZQdp0i92vyLwcdFSl5jmv8LlH/eaJTMrJlf/hwP8noxQgoN2oi9CmFOsflpc/iasIeNWbcAa+OI9eIyGnAh47Y+T4fytwMjfOAA+9/nMHpw/LthfjDzi4bgDsXBFTbB0GZAweYQQ9K8Vu20WzrDqys/5XgdTdAV5Bu4K8gV54IOGJwrDRoVLMosKKBcF0yHVxte9sUUgjM0F5qax/h2IGk+CMeRONg8762eDZXk+ZqvBqSmTJHUFPybFVqxiERwYeS9LmHOYEEC57F8yf/9z3w27/X32361ppmTAU1K4/bmZjP/lUsXUNiYfKkWiy6NbYU619bjod74ySf66lf/SK12X+4EqmqmlOD0wx/9UNnhoc67450MZdx8FEcjbuQmWmp3tf3gkTpppl0C0Pnfdw7q5y1187bcWSiLGvB6ssLYVwkaOgSWJUbfwQGc4CaiJHhd5vVUZlFxONVKzNULqfxvWEOsXn7ldT1+cISz7agqE7ihH7ISxnZmbV05zsoXVUndezdvaBdDWl9d1927dxVpa6PfEmcUQ1QaEhxKlLgN7HNTeXZhWV1ODF10t8bNyLXT57TeXdDuJkHWrFKv19f21pb85/BSNpoCO7rz6IE2/WducWwTlRJ1wReJSW34hgwnGzqffkyRBRIAYQMVevcOWJl+8TELjkpmdQNum7/Y/u/PQ4DmYKSgIdicjwIjGcN4AqlURdOT8UDt5y/r6BQHhXNLil+6qu2VTPu5NI30TVPVrVwHMFSFoAr5lRa5SQvcbBlOttYEhx9xui0284LNYMDtmNEvIPcZ5TFyL+BrXFTNjVxpqSr0O+VWewYUQKu9qFna0hbzPPN7v6MPuJ2uzy9q9dmTGvGvClPVRCgTq1QoajILBLBxni9qoSb5plEHU0HgTayvkCcyNpoqSlWgD3as1BSSVFYkale1/K/LhNFABfa3uLCISmq5L3D9uNPvwNPQD3jw6Jusb9huz1NwPGn3dXepq7t50K4VqjLm8DWtpMEjZHDu/AV12QxLDn0rq6vqdHqU+43Tc+fmEOg35gbMcfstPmaEXGeN/3L9Y5aq5Y/rDZ24Xh0syMeazevr2pjX+0lOo+ORj2QIHxn/IlCz6cQYZNHkayNj3Xp/8bgzTtOUeu9puKiKfKLG97JhxhgVIm0WFGJsbKuua0b+/Y+ZKTgwZ7SgQCoeA5o88nd/67KpwFFhKyXO27HV0B0swge6YqyZyUIQBOEDqiZoEfgKbMvTHD/mv0PDMJmZIvxFpy+YKuYp0QtTyB8zUwhREjgtKCFgj+jTyENCI0OjPTqwXutjuZqZQgxAVE2+slohQJOpeSoG18zjxUTUkx/zJmu3GOmZr35B8fya3r7ziR7s7WifQ32lmoAKPbPJY90a1/sa25a+8LXnlXQLpdiV0SeC6oiAsYTXhHVWIqMBNjnBf6JKmUFTw2cB37kgTTEttH90R29+8F0pHyt0Ki2ss55ObijjMNLmcmFldUVPcXkg5xvwjH2pagLJupFbzQQhREWL8lQWFJDJjCCmACJtqcsOpdXIOcgUQtAUW3FARIq09YB886Fe7kqvdWd6+3/5b3W131IMQU/Yl4ajIWujo+WVZfnvHETmWFtbU0r7Y94wHhzssW466vPW8uHDBzpz5iwvrbqa8DZCVikjwBNPiFEeSDk/3W6PoHpI2dtbChboIcUQlIC/dtnGIKfboNvH+I8tFMjXdam6bvq22rmG0wP98T/7mtLWRPu7j1UOdmVHO3rwwY+0Zod6+cpZTTiIeiCH4FQQozhNbW55pxxSxqOJzEwuqxq8JbZh0HNE4ON/Ts7n9jndHzj9eZY3PHl9gm0L2bagd5W9prh7U5tv/1ir6UxZcSRNj5RGk/ut/uISMlpo1k3eaitn/pw9OGePlkX28hZj2hwCbqs4EAewrsxMvnb8L544baPxWE6L02FmTbvLqEAu7qOcr9okGliOFftx2fQ3M4UQG4jowf2IHwpCUx9cnD5E3mZm6KVQU4k8nE9/U1ezhvY4/OxzuSBFJSFXK/a01j6lteyU6v1Mk51ak8NKxcQ0w/ePiAFGxCMz1hpmBk0luEvSOW1CdibJbbHGnr1PJTG20JRAnOklOnisaMFkZg1dNQ219yelQv54tubrl8AbLEjNMMcuBQqBbwdxiGGIzIw+gNTkGxwSvQRtNgdKNcJNk0ySKaDXEKUAXZFMDImSmCpNk8Y+XBcZMZRDjs34QTjnUOlp21MgTVOFGBVCEPFprbKegyt4hlOpMEYnJlhQkiTNLYQ7BqMcY2zqIgi8LUszubJCjPN6HFKaZejRGXeQTD9/jElFjQHiMTO+JTNc27y7fvXx6gbo6ukvtiMbl6c8dUC2TfnnKSMQlgIqI/uLY//D844AcMsRKQg86zdLP/nJj3T16iW1WGRJ0kZ5maoZgq77Otwz/eiHH+gf/5M/09rqKVUVxPhYVUq5bb7z0zf0+uUrGu/u4lBSZQRY472B/Ecl/PY4cvOQINdWkmL8CTFLreHBocYHA4Lqto642R6xgbDytIyTu3TxAq/qBipwhhvLK5qxgINMfYJ1kReO6ZnzF/Xdb32TwONIp86cU6ezhqMdKs8XFUIKZWJEqQRneurkura59TmYjvWjt7jRZlEOOcE59AneazaIrUdbSlDARmdRZ/sr2r5+U0/eu64rS+taTnKNN3e11lrQOu3XzlzUYP9QvsCuXbumhYUF3X9wX+6w/EcfiiC9//FHUpaoSrALE49BV2hsTDxumyHGps7zVEGvZGYyoWvXT02mKYPDyzTUTSv1XoZLw/YxVtFNRtlb/o9CzcAag3AwM8Us1e5ipvDcOS29/qy2+6Y9Tdg8JnInhVvVJCeY6maadnKVLM4KqDlUOCQcNDpLSwrUKU3UZrNLu21VaVTa7yh22QJcRlkk2GQebppitydrdZklaKwg5R21FpeVYAdDbmTWX3lJ5v9b5tWXpcUrmlYbsnBGdQTSs6ryc6oz0nhaSs5J6XkdTdlmvE9yQZZzY9W6oqR1dQ7tq4rk63hBNe0CsuwyNrquK+ee03IP+ytNCX7CHU6L9eGbQN74CPSE0NIka950KAYccMHm1VKaLukJvL49OdADm6hqRR2NjxSiGkfnN1AxJGxYPQWLKjxQwS4TbuKyvKWEtdJut+W3qZPpWDlrCgUrd6cIDV42M4n55Y+RcaCibqACr2QWJNFPdKV/TT7EBJOpRVYRmh1CjE2d+035g115PsSoNEnkP6vpfKdpSjlVYJxfYgT8oftW3+h9WAwmqhrAiYCzFDMDv/KBFqOjxSiL0Mg4gyAzvimHGJsBNZtdjVwcR1VXTZ2e9rMgM6NobCJRgXEzNk+nO0b4YazTlkCz6y1ig0VRQpOah5Hk6yZonHGQn6GDguB1Bo4mcOKQUzDnlDYzk/MumYIFibIHFX575WmgHENEnlEhRnk+QW7iMTPGWDOXZJqxTv1tXIC+jMueo0y68Juv6fRzl3XnyQNt7u1y6EM/fAp4n9YzlbwtKcOhlk5kuvqZixpNh5pCp5l9ajvNBontiMdpamE/FXMU7IlplmjK280ITSkHu/ff/5GUT9RaStVeaB/fSp/SxqlTWiFQBYXmfdPGXt0GEsY6QBbNWBk2EuDHzITJkZNCiA2fM2RGRhmyNzP6zz9mxv5RIfNC09lYs3KqyfSQN5cDZbt39fuXTsquv6uH7EdJCATE0AhP/suT08lUrkP3T64f//G8spjh46UlfMvw6FBDbuP6+BGhN9dXxjrt93sys2ZO/6tMfuHW8IFsAnO4XQfWRIyBdRcVk9D0ddupkJ143KbMTElCO/qVTSX2Fqtb1LW0dqKn/9N/9UcaHGzzxnRfK52oVjHQt//8f9L5E0taXVuVEFJkbJbn8iCZCvncniLKZo3ntHm5TaBbQ58HkUfcJFZ0aGEr0WlMg7ocepyWAQcNj3fa1HeR5e2f/lDrVmohFuqmhr9I5AHU4vKSFpeW0KXTm2HLudIkk8H/lDVhimqnHR3uTLR5Z0+duKCkkUls9NXo3KyJlSps0tsyfJGvhQIZlaybBPsIMWqu7Vo1OhCP6yFHhzm8OWToxA/gh7z9cBk7eF+fIzKn4wyMi8Y3fLu+ZtiTUfZxfjtdFCN6zDg0ZcqhvRNynV06rXbZ02hnquHhVGPW8xS6xgTTR7wxKFjPkqHbilCjFOrgUyvAF9UNnyW8OS9ebupFN2iAGXLOmc2zlJ5+zExm1hSdhybzD37N+5rN06dda+Zx2Xr6FJ62zVOT/wvomowM3TkE0hAjdpjqqaxb7BetVkstDnsOOWW3A69z+0uzrFmb3t/XqKehS4DV6/fUI+30uuqw4bYxNFdaG+PrYJRelyRpQ09kUlempw4hRE7KuDeE6B1S+hkZZ8qNlGzziYzzvkZjI2RSg6Mag0EGMjP6uQGR8HGhNkC1p3SgloJ+EVAUtU/bPa1Q7xxooysYqfGWOVDVYGBY8/Fyk/EvLxzDvPccx3xAPU/ARi296wYMx56yCU8O9vXNv/wr/fjbP1A5zpVqTdHWNZl09cabN/WbX/0DbayfplypLEQgKRnjtu7dVeRVwxrOrCQ1DH7I5j/lpi/ttfVwixvvLNUQg15dP6FepwcFBbeFE40KbrGzqKzbUnQnBUkR6HU6CuBOJHXRoVuvB74tTtBJDOolpmc2VrSKrt784Y8VSa9de0F37jyhK7hiR2aRfKUQKp08vaY792/r9qN7eri9xavSM9rc39WEBeq3ga20rbRK1Cqjrp48q0Ui4u0Pbqi490Sb71xX2DpQ3zL96T/5E/2Tr/2BThNgmd+kEtSfWN+Q33Lv74CPQL9EnrMs6O72E41xbhlrNtA3BIOWAF9Ol2RmyDeS4jDQWa25Vkiaj8nmKXKYt9QycNRIrym70QFuf97Vezs0bc3If/iLoXIHXYGvpqvj/UWocDxeHkbThS98UbscJP7V13+of/1vf6J//Y2f6n/9qx/pf/6rH+rPv/eevvn2bX33gwf61rt39Tdv3NA337urb5L/1rt39MObm/r2B/f1d+/c0feuP9R3P3yg/+377+lf/e0beuvOvt64uaNvvXlL3/vgnr7z3h19653b+tZ7t/WjTx418L23b+pvv/s28Ja+99MP9fVv/kRHs7YG6UW992RR15+c1If3T+vDuyf0wd0VvXuzp3dv9PThnSXdenxCN4C3P+npnRuL+uDOit6/vaIPgfdvLeu9m0t6/8aSPiB988OO3vqwq5+9l+nN60E/+1i6fi9q5dRn1Dt5RpZnStjEDCG7b3F/UqDXEggxKmEjKfEFM/RfYss1B4IRMruftrS5sqptbOqQm6ZYl2qxHibcRm093hYjmzWxxZuOPdZghS46i30V0ZQsdvVwb1OWJ8pZQ1KaGwAAEABJREFUI4FxObeGbQ4cebsjhSin56nOjbENmGvUC8YaqBughKa9pzEsyP1bjc9jGjVj3CA8I8lt1cxUcilhZjILjV91RxyYM7LhxZCwIVUyC/Jbq4KbKf8NetEfFP/ej8/tNDTjcCg185vN6XW7lC8L5BqR69P5gkV4kaBI/tD9mCfJxzhtJTS7TmoCEVDir6bARD4wQntgDRkgsPicNTormH+GLxgRmPirz729fe3v78nzQ9b4FL/mwVtF36dQg9zBefBgwEJQdHodPA+YeKDD00C5Znzt45jfL0v8TcmYYHAW0FE31/qrz6lY6+mD+7f0eG9bU0O+Po5bXj9QHU0OdTjd1nOvntXSRluTcqyQRkXszf+qRa/T0/LSspKYKk1yIG34zsi3232NeWvoQfntRx/owf4NZQtRaT9Xe3FBG2fOaHl9TT1sb8TlhsskQCcIlIDf6Xc+S/cLzgesOS8kchk0ckH2RkUwa4KugkAmhOiil5BDSdDme2qN3QnN+fgKfMPZQEbwF+Cny03qf/4bn9Nb//N/r/Ljd3U6TdSugw73B1qETrc1vyWvVMJfUEbgu06Q2EKfCcHTZ59/vrkFnnFwQNTK0kxmQWbGxctIzaGPvNMY4SvBvhLSGAz9BcmkErqdn+lsAtm1nj4hhAZfxn5TcgHj9Hv/BL/gb8euvXRO/+S//Jo2J4+1dbilkvHjJ7f1+K3v6PdfvKB2NYbtWoHAcgpxo/FEAdpaHI4DuBGrntJjTOpxTAxBZqYZNuiCbLMf+o+IuBz89zT857Ynw33lwx1p64ammx+yPw6Up1KSJYrwn3Op4Rc+zdtTyhmQwoPJoMfgt1S0NpdXud7F8dUTNi2XAbrJskwtDmUxBKavWfOlKnTZDIXgCl3WlD3I9R/D8DcOISbwFUWzBH8hRIUYFJNEObw7+NuT+/fvKYSofr+vEKPSLFOSJqSpnNY2cvH5zUwVtjMej3R4eMDa3NeQtdqBruX+suqZqR5FLaZrOtU/r2zW0dHWmENNpRlrZ8ZYp891P3O+kH0FzTU26J8Su/Ug2vXpuve8eEKEB/p6u7dVyEM+oAE68DEzvqmlH99N/pe/zEUFGNVPgZ70r5EdlbT59xwqaCmgt4Y+o6UG5i3wSIb7PpnrgvxkMsaeJxpPJppgH2NgwluPKTBjLczwaRPa5uWp3I85lPi7Cl7cxmuUVEML6BQ8U+LIq2PCZJAAJCjJO1gQysnkRjjiNtIRm5kCBIWmj8lvhXzyAkHPZlO5wM0Mo6nk89SSAuVG+OQtGN98PKHR65ts05kKmvz7KVA8/ngvwCXioCDhKEx23A4mmNNT8FqQOI+efQreuwHaDPgF3TZZr3KUzRRNTcVQr3Ug63U4atUzDtczJVWhc7xm/qPf+LJGmwf6n//7P9d03NdC74q+9e33dPnaKzp34TK3bvS3KHfWTqIv6h//4Lu6eul84zhmBAiZokoczdK5UyqR0yTUmrUTzQiA2/0FcFQacwuNf1eV1hpBR4kBpb4AIXrMIikwihqdJji5BIPOWIC7vNoZTiaaYQhDAoziyR29wuu8d37wYxZMoTPnz+nuvcfQ1oPBtnjzLsUgy0yrJ1b04OFd3bp3S4trq+qvr2h/dCRLUuQvpcp0buOcVvKeJo939ckP39TvvPiafvPKC7rWXdEl4NzqSXVjrqvnLukLL7yi3/3yV7Tz6Ike370Px0KTJv9xDxftJEiHyHbv8FA9bvETXjcJ+zEzhWAi3lK0qBgS0kATddjOp3qmqAaO9YWSawTOcLltYCVMw/ffG+OD9O99asZ9ahFNvoakusEp5vK5fS4z1gD2WbaWdeLa56XyhI4mKxrWJ7U5WtCDg7Zu7kR9vGW6uZvq3UeFfvDJvq7vBN08aunjQabbo67e2ar05uOZfnp/qut7KUFwpY92E21Wq7pH+9sPJro37Oj2Ua6P900fbBe6M8n0qOzp3oHp9v0jbv5HvLFs6aM3H+rKiVd0+1Gub/xkSMC9rB9+fELff29FP/tgRW98uKg3P17Se7c39MHdk0369o1VvQW8eWNN794+offueD3prRN699aG3v5kTT96u6O3r4Pjw56++26tH3yc6ocfFFJ2Xv/4n/9zxXbUEZvWjNu0IUHxEFsfDifYc+Hikr9ZKXBQJXY+y4NKbL5O+9pNFvRk+aR204Xmtj1n808YEbD5kk0rUaJ21lbCRuPr1X88oKRPtsq48aEeD3nbs9Bm/kyd5QX1CczbvQUlaa4QwWRBAbUb2gOtjIKZycwa/zX3i+gWPev4iaypxpHisH1Yje8sceCMasY5Lb6JeXcz8GB7nvfE0QQLchtK00whRC4y+qSh8bO1dzJRNtGJj9uwg37pMaOdT7MeRIZWM+OQXuI/HCrGUin4g8+EubIsV5L4nNQF1g1Ar8Z2KwgrOdhES1SygVaA0+m+fTQcgavmVi5Tji/JwZOmKTQG8CVyH1Pg+yNycX5cZr7xOszYkErk5JuUg/ufAnnJ5cz8Lisz6MZf+bjKU3A5ztR1yliDP6cFEuGtEBOrToKqLJG/xXIahwSwg+Vc1772BV64nNVbn3yoXfzkhIAszOCyjvi+mSbVgap8V1/5vVfVW0k1rSbwkCmNmUaDEUGHdHQ0bHRfM2+aZJpOKg4UpXrLLT3ev6Xvvf3XKjojhZapy1u1k7zZu3T1WflfKBrNGEugGpPQ0Or+uGR/8NutjJvFxHmqJQQKkDJHDWMV9uw6ELKI9PEW30ddHgHDrpHZhMsGuX2gsfngWhWHy5AbB4dCSQt+Bgdamg70X7z2nG7/D/+tLiHL3miqdsiUoZ/d3T0VyNR/3IPdXxl0LnN5Nny8qbOsjSUCrJJAArSKlkBGkO/7NTSORmO5jl03zoLbb4YdDLEPjyHMTDX0+V8cISMsTFmWgmP+KVgjNbwYLWVhqqqALguVNtYMPRxVA738h5fUv9LVJ1v3mgCnH2bcsn9DJwe39KVnz6kuJpq5Tw0RKRgyrhUsSvJ8Cc6auor9a0aN0WakNTHKVEeDQ3gKWl5eUpomDV+9hY5We4n6sy2987f/kzr2UCHZVciiangLrY4WV9eaw3CMQUkSlSBHd/POo5AlDCgPi7rzya62Hg5UYfN1PW7WYqSvy8hCgA7Jy4btu15dbr4+XJbi8fwIHY+Rc0kMIDHGgmrmqOkUkK/Pn0JXji25zKfEW25TAboC9GUE1Dnr08BXQIf7J78M7fV6SgJrNUQ5jqPBUAd7R9rdPuQt8US5LagaZrJRqlO9c1pvn9Lho5EOt0fyvwgycV/t8UMx1Qzwg7/PX2BfE+p9Dfr6hUwJYmsAEvjUqvDrVV01evH6pg8t/jEz7+7ZT9Om8AtfZiYhB2E7DcinqFUxh+OTGR+jVqSBxuMU+dWMqWWiC5WSZwxd1BK6SJQgy5hkikkCRFk0ujhNNfTQyxyd5ytGVNRVDf/T6Rif4DAldeBgV7JIG8A0nbgGqGM4g0Hk+EC4ykJzpbkAA8SYUdn0oA+pl+ZjTK5QPxmJSu9bYwxFWSBMTmzeF8GYN4LbE6pkNmeAjBd/CZAH1M3n8SFe/qUOFNy4HQIdzMuqiWtcADWlv/+Z95GepvKHrr9U9rpfAjo4XqgxjINVgyFu64ff+aZOr69ww7qgz7/+qr78pS/pv/vv/l/6//yP/6MuXrqsF196sVlYPhlsysxYzJke3nuozfc/1ArOPmzvazVmChhtpL3HzfF471AnugvqouzADUj/8hnVBAbFtFQ9rBTKTDHtqsYp1ZXzWqmLY1zkTYPfTFd4xEqFalLfyCYz8ghpMh3pYHdXp9eWdfj4ie5/fJuNYEEnT53WrTsPlSZ9FUWmwbjQ/uhQZV2ox81eygI/tbCqfCYNN3fVUdRS1tXVU+f18sVn9F/93n+klzbO67mNs/rM+Utagu4+i77TaaELKYmpXGzdVle/89IX9DsvvKYDAvjFdlenzpxWSBMCvpFWFxaReq1H25sKeSrFQFnIjSxGL/N8UIxRIQQ1DzJDNfOsd/BcLXm1eMyMPDZG3i3JXIdWkaUTA+24vkn+PV9m1uCSjJH6+YNsa2pqcFdNXvAdFDgMnFxc1hdeeFmJgvzGJOcVUpplyoCUBe2O1HlJ0wzZFyrZeBitLJ/36XP7sLi4KO9n8Jzz2mmTtxaPHj7UxUuXtLDQb+QBSarruhmfIM8I/oq03+ljMzP0tq+rZy7quYUz6owzVaGrqrWmmK4rT07hXE4rpKcU8lNKO2eVAa2Fi+osXVJ7+ZJi50wDHfJLG8+qu3xZSe+sWosXm/bWyhWl689qYeWaljtLOtkp9ce/cVEvXl3VufNr1LekOEFKY9WBzZkDYcxEMD2A3UIFt2ttVLqIk+5wO9ZCTg9GR/pIU1XdnlLzzoVSXMlkNOBVJHjgF4Qys2aDPOAQFtOoRzuPVcVS7YWe8m5Xa+sn1O33lXMrbSGRy9GCyf9hCCJLfm4PskpCjwJxg97muvbW6DZIq7c1CV9e73InKzNDF4kS3+ACzEiaz8EIkBl17nMT8FQEj67LwJgMXfkmFRniY43UgcH61acCj0PBRlUCYJbAwVezyVRON4AxyH1DE6zhI2oWYLPpeR5QMB8if2r6O4qm3StkchuaFTP5q/ISHx7o77TNIWn4zPMWaVQIUfP6qDTDjsF/xOG+Ys7a6aVcetBIGukbQpCBz9vMTGYuY5ekT258UWbc03Yqmj5NC33NPAfn9AlcVSccrpQmuvbFV7X03EX97JMPdGfzsYZuO0GaEdROCQRms5H6J6f63G9d4u3egcbuTy3VkBuE/YOBKvarAH0luml3OhoTIM80UBkP9JN3viPLa3XxUd62srKqz778mi5fvqqScdVTXSDLWiV1BUHh2ElXDAHclYw28V1Bt7NAQk0t51M8bhduY24b3ifEKD+ETNGDkY/QZmYKbHYlweUEnkYuZ9J2qFSP9/Qch8kvYPdvElC/sJhqIy81HB+owJf7/kkvgULdbkcDbivH3Fp6YHQ0OFIjVYgq4J9EbpcVOvP2yPyGznT8eJ8xl2zOd1FOZFYrRQcJ689tJ8ZEAqHz5kHXiL7zQwIUgNzM5DwSH0voKMRK/+X/+T9Rko81KraR/YHqaqi//qt/qSsnegR54C+GinQ2C3KakJwCeZ+jxEaxCDmd5TH9CFfGP6dzwqFrRgCa5akS+OhbqXyyq0c33tRswGWS75VHY4UYZexfS6vrWlpaU6vVVp4lKjmc1fQJBluVhLjV4d9oe6yP3/lEAUacHqaD7ppAa8IlwrChM7LexVMQ5M4Apxf2lTBXCEERf2G0u6x9TRuTBO9Anafex9uc54z1laaZdnZ2dDgYqIdfa/e6Mmi0JChBByEgW2TQHGrxpWbUx1QxJMyZNm+OXCcuJ5/P1/l4MNPsUEqOOtqo8P+by0p2OrJhzRv3qabjoWZTADkUyNrt0sdXjd1Lpgcc3gAAABAASURBVF9+nMcKPXttjR/wVMdlsyAza6Cmzmyet6bT/44vxngvs5+PMPO8g1uB+xIH7zUHb07QgyEbT1PyCXL3fIwulyiXcwPRFD+FoBAj5ag0SZUi+yxL9XPI2OcRiAuyKEq5gh087wp3I6xxfn5L7Zt5v9dvkCQJAy02QnBBzgXhk2Rs6ovy1wtJmkoKcqJiDMivpr9k8qdmAWGJnj0GNxLR6szq3/G4E6DL32ud45xX1xDt9DSlY2E3eb58fO3prwGq5p9f7DCv+eVvcBpEuAN6782f6sO3fqbT68vaWO4hzCmbfa2Nkxv68m9+BXmWunL1qsyCzEwheCp4r+UK/NEPfqiLKyvzv3hwuK8URzcZHShvJTrgFL23u6M2p8w8S9XqYNDdliqMIMs7CklXsbWo0AFCpoghuHG74QYLTTA1HB5pOMTwccL+m+WSKUkjGyMbA68yFgl0T/WW9JO//Q5ESb/zO7+nWzfvazyCThxEXWcsUvDjIPe4uXh047ZevvScNvK+TjPv5669oH/6W7+v3/ncb+jcwoZOt5d0prus1VZXB9vbypq5DjU6OtKU06vhaIJF1dyALSdtfeUznwPfMzp4sKkrBOSncFonFlY0ORwqz9raPjhgI0SjISge68Vl+FS/iFQGr2raWOy+oD0vk7A9z3pft1EqhBHK0F/wgi/suvZcA5/ahtENaCr/gS/zSZGL4/Q5nqZQSwvfzOM4vUvkEFLsD/X5517S2uISbxbG8uDG6fdxU3Sxt7enECLrp68MR+mOzf/Kyf7egTqtjvzHGvxmIcceRsOxCnCOuN0dcItmyId9HF2PIF5Kkgw+YYIlVpIYi3+53dPOrQfqllHLvEF4aeOMTqZtlYdjZN2VZX1Za1ll6GmmFmlXhbW5DW5pUudAS2MOb8NZonGVazBNNCzTpn5S5ipiV/sj0+EkqKw7ChzcdHRHn7lU6NwacyT7WmczvPbMWT3/wkU98/w5ra73lGYQqSmBzkiWVgpEycFmStiYAw67g93XbBK3eVNxm+BkJwYVaYKMfVypg6MdBatYU5XaHMo63R7yyzWaDLW5/1B9gor+6pJOnGW+jdOso75CTGXYYWggqNFD8yXwoju+/TNXPwIk03zzVWE33tVkkmdkiugtoG/3YTWKMKMOx0uVvC5YwG+mCtDe2Ip4atFWAxVtGankY90WCg4SoBVo5iDm+hQCHZ+OrxgjhRBoNeprOf4aGslgY6VKNtM5cFBBJ36DVFD3FOQjLSLD6Dm5vQYmdpqdV6dlNi3kgaIUoBPCRQ6ezVgFPhfC8qDM6YgxqsUBqMvhpdPpQluEhqoZRzwGjXxA4fjMDFtN5GPE7A5mQQY/vg9NecNWsaZdhjWDTRKtHHHg0yQzn79mLRSKwfC/FTeSUw2s1MXPf1ZLz57Xm/c+1p2dJ9ojCJiw1xX4wrKcYcu7OnGxp8svntCo3KM81oy9bkiwF0NsgqDJZCqWmZIWuNsTffLgTW0P7ypbiM0BbXFlWVevXWugxKcV7KE1+kcc8secWmiskLfrdTKeNH6wxjBq+KmpN5lcV+JxPXlbRIYhRlX0m+EbKoK3meuO/j3sO4ToowjcGMRkFXMiCYk1Uw53ZUfbmt7/WH90hTV+cE8f/cX/oFN40vHjR1rmoiXHv7TbLdU+Dv1tc2lx6vRJxRgcodIkUQihaXc7iDGRy6VirkhbxJ84bU0fxldARP4QjP3UzfiMPm5LHkcYcoAV+QVBgW27DcK1ArJp6hnvuMX0k9kR+2dH/5f/+k90MLqro+mu6vpIOw+v661v/n/1+pUNZZODRtfmDhZJMFyyoADNEbk5vYJWY5Ia2QmL8bYKme/hZ2smbbP31dhDn8N7a7Sp93/0V+qmR+rlUQvdviI8uy9ZWSWQbreV4nM84EpIHZd4auZI4bNT9nXrrdsabB2pnlELfoOXmCTY46yxJarkshxjAyNunt22CuxlNiux30rGgCzNlKSpHH8MQc6LGUwAZYMAm5A1+Apor2Hc99UtLlX8sixDpylgWarYzrlA6MhpKJnjiEPS0eFAQ/aLEbfSLvtF3qrEENinUwLyQ+2z1/iPMy10VrSYrWqtdUYb6Tm1Rl3pUBw2hppxgTHFt05Zm2P29Bl26XJFHJ9+as85vaQla6pG7s67WZCZoU/vYQrB5E993NfzXuOtnwJtfI7HeC29nuqd1CxQoeN2H20yM1XYtuOdjzD6OAT6SSHOx1QgdqCxqUedILJmvNPmNEuURX8LTc6MMhBCUAgRCLImT9mZ9YkrGC6BJkVRExyJOwEHhiuGoIyN3MEkeV+BXjzuBGKMDUFmQWCXeSpTYJwrNIaoJIneJCiG2Yr05x9n3Evw58l/GJj92v5zQf5KE129/hfhV3r8w0UIHBDo/qt/9S+5RT3UlfNn1CP4rXh9HXHSeQwyjMTx/5f/4l+o2+vBbi0z09N/IQRNxlN9/NGHOrlIOye91eWu6jCT5VLCgp4cDaQohYwvkzLkN378RMO9fdXIOi4sK105pTJd0AhcOc4hiYn29/c1YOF0uH3zDcn153JfXFzghmSmBW43VwngWwQUNYH2l176rO598LEOdw9pW2L8kX78o7e10D2pu7cf6y/+/C/0f/tv/hv91b/+1xpze/7iucs60errd1//Df3n/+hP9NyJC1qObW20F5TNxKuiiSKG7DcdpdWaYkvRDCdrKljU4gbJFET0pF5s6Tc++7r+5Hf/kf74i1/TP//9f6rPEXBOjkYas6ltc3u+NRyoojuo5I/zWINfjeVLZtbYXS1qmnoyMgqezsFt2nM1zscbGKFfxNGMPcbn/f5DwMcKm8CFNsPIerHJ+xeXR0ox9byodQIZvc4tVkSX7px93XjA0cZZhxAUY1Cet5RlmZzPGRupO8HVlVV1CBSdxFbWUotbkjQjYMYOAs58Dye4v3/IDdOAm9kJfTsKISpYaAKEkn7tkGv8ZF/PnbmkjhItcaXyLIfADgFrKEsCaImtQCVj/v+0/fe3ZcmV3wd+d8Qx17z7bL70mZVVWd4BVQAKaLg2bLDZjk02pSWJa5b+mZlf9ItmFsXRiByJHM0iNUPXItnN9r5RQKMMynuXWZXePP+uPeeEPvvc97KyADS6m6ROnn3D79guduyI81BIIUNNQZWCGoywsSiHhH1ZVqDTRjUyHqHPCdFGRT+ymuA4Be7EZ/G0d1X3ru/pifvHBMaX6b2thg09ZBMtH+nogUfO6otfeUKPPna/Tp4+qlWC3oLP1RYrjafcRoWp+t1CNZvvFJr2Cao/gKK3m7GGPXjnk3Yi6LZQKeYBUSfknpRDX6fsam+0qypOtXhkUYPVZS2tr6uzsKSs7MlCpL99BryUqAGJXM4HPzJv8Io2pRYFR8aHyJzkvX/bxOBDOwsxosNcI9aXH2ahTBHfl2WZ3O7MTH475wGWj3E9eX7KzeiUTWrILaPf4Hlbg0x9GslncRAPcwtgzgiuPGYSqfcXTyDv4GT7WDNTCPT34YCZ0d3kT7Agb3OIISiGKKfTwTT/F6Hb164Hoj6H223Nup7vHQ2+PCnEqA4beQ89uc8bDBblt7bLyytKyTSZzOjXyAw6KHsg4biKPFeIkTakBD9sQRwCGtXYpLc3rOmGSgeDYKcThBI8QKwa1rTvRYlyYryFwO1ro20OXyeefkxHHj2v77/zpjYIAvz/9XHCrWTFDe5wvK8q7OvJL5/T8fN9NcVUI24LjVu9ksOAHyCcZ+cxwy5vbF/US2//mborjbJuwpb6On3PWX3+6afVQKMHFQkCPKUoyak1BYtqH9roiAFJ7hOchwa+vFtCUWbWyj1HHj6/y7/13/BXcaCoCAoN3eRFCZqkhkCsBmgGPWORYc6qzOuRcq4We9y2xpsf6m8/eY82Xvhj7bz6vO7nNh3PIJ+zAE8PvzN1niEoxqC5zOuWDp+7gxycloqAaUzg5DRlBGptHXNH5vQ/SSiLQq5HWGj5M0kNfqFBECb0bUFOp6GbACQvSE6GBO+uw0TOAnxk0qTa1GOfO61nvvYQX0c3uHzY0OqCdOWdP9dqGOqhE+vcvlfyPSFi+yFElfAToceD9zyPcpxTPsU7TxkyDczrdRPW1z7793g8VuJgpZ1b+vjV72jRtrWQjZWlqTJzfIWWl5fVYV81c45MCR06rshaNqj3cs4+unNlV1ffva6e9TTja67X+5px3ir8V8Manvc3iXEG/jwr5D7eZeI+oR0D/c6Dy61222A+p9tlI2jwvt5WsTacL2+rwe0B8gYXb5ZnWuKA5/tlgywNOrMiV5EX8NFp52sY6xcz2xubmhLU9zpdFVmuaAH9N5ActMSFVrezKKsy9bIFHV8+pcV8WdPdfe1vb+LXdjSejDThYOD79ATbqMDrNDkkaHf6Pd+QF4/zkNB7A08NdiETbxATYgEkB2+iHUFTzQjPH9R7J2oOSgxOgMsELG0lfRP4Xb9+EeWyaevv/NCfvnRT2+ZjAZd3CJG6KLMgOcifeX/dNY95lTd9Bkx2UGb0PBfoGWNQlmUtFEXOhlAoUBcwRPFkKKdHkOYCcUFRpRij3GC8jy/ABuElhGVMESzI62MgjaHtG8j7uARXSZ+KR/QXD2Tw+5/6Ol6H/1Q8PzzezNrPI8vLq1rqd9UQRFvDwlajAESThsOJzKJiVmAU80UobmWlSDlqxkHlwocfanGhr/4g12Clq3FicfdMdS9KmTjlbqi3vKi4zE0hVQUyjVu7inyCGjJfIkDIj57QLOur4nSd40Bcpi7/GcYt+gcgIuOArN3x4t+4lR7pyMqacpmGt7n5pnKQ5fr2n/0JC2Sip5/+kj75+Kqee/YVvfvmBxoMevp7f/fv6L/7v/7ftNrp6+Vnv6t6Z1+nV48qB3+GU+3B1xI3yW4Tm9vbxMm1pmwAdRG1z6JLiNFpI7nzVibVGP8Cgc/DJ89q3QrdNziih07fq0UCnlALrKa333lbQubE4PLHbTDBk9eZBRkg2r2trYdXz38KJpeJmbVr1MxTp8gdRwMmUn4/7f9XyzkGHY4Dp4+a13nuUzCykSkK+CmBpx5/Qg89+KB8jWTIfY9Dk8smx+F56qjMDJYA1gq/8tso39imBNe7u7sy6ouiUJHnylmv48lYMqHbfZlZW9chKBdPVpbcxvY03t7X+Na2Pnf/I8rQ+Wx8W6fXcq2mkbY/+UBTAt1JMWPEtIWUJtA4VgiVImA2ZfMC6BlcOYTfTTVk0xwhX2yXeqMuJ+0RDK/osr7+uVIrvQuIaVt5XksBnAS4s2oXm92TZTMNlvo6e88pPfbEw3ro4ft1/v6zBMAEN/0M++8pL3PWUalycVnTe07oJe3rg3pfWupyyKrV62VsErH1WWOC0KJELvC+wQ1UZ1Dq6KkTWj9xgk1mTYbMLER4ivCoVlbiae3GJF754+VPzWhea2Ztu+s4xCgzgy/Jv+q1wGZCjSyYgplclxWWqGsgAAAQAElEQVQbaXuopE0M9DoHz485LPp68U0ncx2yMdUEqEVZSjL5etWPeZhCZszIe9jN6faqSIDh4L42BGv7mZEKaNPDEaQmaoEQFOErw6acnizPlBe5WhwWVMODb5oN69r5muDDKg9GJIFSMCzj32H/GOb4cvAFaPBxNRu/Gb2MMQihwncc9k/sGxXyapjHZeTQ4F88bYF28Ri0kLSvCTm3+EzuS/x/iAja1m+kaLqNzZ175nM69dB5Pfvic7p667rGHB6nBFRTvrAkcDXZpp75qQfUXZGmHM4a8GVZrsLpZhZm4GC2pdfeeV6W76no1Vpa6+vkmTP68le/qoWlRY1YfxZMAXrkD8bjNJuZBJislW2IgbVSS9S5vO700fzxsvPfwGvJwcSM2cHlrZiP3DYafGaNnFyWbjve18cZndzPZ81MJQfOrN7VdOuyOvtX9befflAf/uFv68S01gp7UgBvnuUEoB1t3r6lo0ePyPEmcAeLYJJCjHLcTo+ZIY9C7oMK1lDEvlxXAX4c8jxrx8iFbwn25nRXBOEhzPEl+GgBnTpe598HUe2JGCQLpox9LGYNB6Jd/Z3/4m/q6Ikl7e7dUjPbUjHd0Ld/69f04KmjWmSNR5d4CJpWNceIpEA+iya3y26nhN4uMisUIz1jaKd0GvyyaTwcqciiJreu6v2XvqN+HKmHb8pjo7JTqNvranFxoMFgIP/Kkue5DNzi4NFA9IxDSCcvlfj099aL7yDzjvKUq5rUCpbJbWiKntrDFTzDoMxMEdk5rqIs8F299uIjZ52ZGV+yZ/J10IH2Ii9afkKMkgk/24hpyVu7Fr1fCFFBatv8K2YGnjP3npNDDg4QyJCJ0xtA0ik66ncX1O10FRnrB/Zd//rLl2NXXbCo7a093drY1ub+jqZFrZ16W7d3Ngmca7kvG+7vcmmz3cZAvneNxiO5X5gSc7hNuJ9wcB17aug0woPbbMV69zRhZ7AEbRAPXf7rYOa1UghB8jxgZm1W/rQCIGOSgdfEPwNIkySfJ4bQysfzLrDEGDOj9dPX8XuNpw5mBgajg5FKZsYPL0lgnkDZU7MgTx3MTGamu5/gNycuJD+hNijdzFqifLG6QTQsbCfMzFoiS5TkZSdCRO01n7ckk1lg8TlLvpCMvFQUhSST35YOh/ty5TlzDiLwdEgI1gH0khL8AwfpnTICofGzLwN4qWPOtp1xbfYgpUXeoQUxm9fPwZsczJxuk4LJwUjNjGEHoIP0rjqRXztyhM83E8nmC6/kNqZCFmMLGhIUXt+ZKcVSkU0yQVuiTQ0G0kAHNPbLQp+88bJOEBis+W02J2iOiQrwXYIjsbFu4+SWVhaV9UpVuRQHHdU4mVQkWZmr6piKblA22VOvMVXoaQdcxmJ1p7e8tCwDYwbkIWpE0LZ6ZEW3b2yo4F9goSc++cTxhp68b1nvvf59TdDRgBulK5c/0amTXf3C3/gJPfXAIxowfpDV+uWf+5LC9Cpsj1XmBaf4QNwf8S+mEl0npOx/mmLY0QweDH7yPIMOa+3ByMllofmTPKGv1SaGygjyjnB7+/e/9cs6Gvs6s3ZMW7c2tbG5dWeYhfCpjTCsxQGeho26hZRkZvJ+ZqaATqlS+yT/jbIENJmE80vQk2TgNIn+SfPnMKUTFV5y7g7Ba5O8FmRqgXl8PBPKwRQU0EuSqaatBneoTSebjn71Cz+pRZXtsCk3djvcKud5jowaOQ8Tbk1iCFrj0JNhQ2NkGbNcO9wMDLlNcCflsMhnuqJTyp+IjtxpZjFqga8hBfrY43NeM5xqBX2PPriqI+pqrViQoMv4HNkjqPjJB08pffK2FnCoA+XwlOZ0YE++XofYTYOtGPJ18P/3OeEUE5sJEQx9jfviyGaWybDvXtpXd/S6vvZEpSPllfZPmDpV0hLrfJHbwmhRnc5ARYlDj8gomzJ+T9N6S51+oyPHB7rn/jO675H71D+3rNVHjmj90eNaevJenXzmKa088Tm9nZIuKNN26vJ1KFe/t6QiZgrosmYD32c97XPLu7J8Qr3+EsHPmkoOvmI+yeRyoiu8qgUURm1o80k87Q8pteYJaZsc/IQQ2lzyEfRtsOEK/sjO66HP60KM7QTevyYIdZ01yNV9wpQb0prg2W/SAror2AjFPH18SYhBmAtFI50DhXle87KZKYNnx+U4xZy0eKvaSb1MH2+nQmYGtXMKzeh5AN5OV+9Cn4DpzsHMVBLYB3j14MTpr9B7TbDbys/5PRhoZnIaEnWe1vA1g78KSPBtllQU2AdpQ1nm0yE9xtfIw+dwnBVtDjW2BrF08o4AZNf09T6MEuKW93GQI2P+RLvrYBqSxjFpkplGqdatUOmen/2KznzhUb1/+YKuXLusW7dvEhhsaDTe1rSaqrcU9diXjqtc3dE0VZpRlxFUdXtJlW3r7QvPaXt0Uf3lUj3848qRY3ri85/X8TOnWUrGoaNQZP1m+DrXgwegNbKKMarkxrTs9BRjDqVBMWbyx+n11PznAGpkO2OtjQlMYhYVwTdlnZkZaJP85l8WVPmem9AygMtUg0Bm+JHgRo2PQfx4n6ilXkc91u89YaxvnRvo1X/z32u9vqFT7CmrWaHR7S1F5L+40G1tKcPXQKQahJ8XOXvcVP437/53sR2C+0i7z+U0sdShOnBIzhVDYFhSCCYza8vOn/dtwO/ymHHwmrEmPbh0nzcl7/zW8NsgK/cdgv6EbwKJLEgll0v/1X/7M8p7E+3vjdQtMoLfT3TztWf1lRNdLTdDdUNAl2Nii4mmXDZUyLBCZj6/TPL15La4M9lXwfX2jD0yY86CS6kjfE67+Oyva3l2W10mtLwny0t18RWry8tcdi3KqM/g2/1zRCZsHTKbqQy5+s2abrwxZo8ay03WfXdBn4iuA4DSVNGQ5bkGHLosBmTbyNMO67wLiCcwR54X8vU15ivziEB/wgHNbSFjbI9+GfbQIMNOkauDb0/gRfFyugr6NPD98ZXLevPtt7Vxe1OdvKPZtNIMAwmdjtQtpSKTgUfBNEyNdlmPE77w7UXp1myk3Sxppx/17ui2vsdXje9sfKBndy7o5b13dWHrbY2qCXwa0wLobMY+NUPmDbhq6HHdVsi2RucJm0ykBn/+uj4S/dweXC5edzeYec8kTJpmflnP3t5Wk/GU2rbNdPDPKw8gYTtSQB6FunxxqZGH6Cd/TPJuQvpihoDNUKMwr5Q/ZqYQTBYCfYP8nynKQVyEzvGbRIuXxXzJCaLm8A3uML3gyvNbrx1OKp56ecKm5Bu5C8dAOzs0UpC0BJkQboOjLGVmpAVpaEGyljEXboYxLrDBO5MxRDlDCUocKLSvGcjItXXgJ4vg/PfHgf1AHwby+og2cZSA5w/B2z4D7bx0gl4BZiazQ/AaB8qSmE0WJP+P/PsGc+LkaVksue2QZqyymvwslLq5NUTWzicjmJjXWW7BKAy5Yf7glRf1wJGBVlkcxMTqcRquka8IBvzPHAocsWGMHszEIlN3oSMrTN1BVwULo8AhWiEFbgcjgbplpYrFBS0R6Cswt5kijtsNmr1FYqPqsag2Nra0T5DVLzqaEkDt3LiktR7079zWJx9+oN/6jV/XT//UT2qFm7+I8WvcqLRMASek2VDLCwXjtwR65Vmu1C6axJSBRVarxkkWIVNuQQsYtes/xEh/k6jTZx7kI+qRCQIjZ9yaSke7Az390GO6//Q5feVLX1YIQd5FZrymprWdzyBSiKGFGKMC/c1MwagLsR2jgwcM5AwIgM3xknP8iTFk53XexQsttK3k5otdKPGwRvTz/24rjbwUvAIwwDc3x1mDtwECdeWo0fmlo/ryw0+oZ7l6OL0AspMnT+BMK21ubSLffUVkePr0aZ06dZIvHSPBsjygoSt5D04KZThRd2Ad9Fqxg/rG0Tpe9B5xmi57/xOT4+WiNj64pMfP3q9S6AbHbTiKQNBwvGt6+swxjS9eUGc0pdbkDi+h+4x12wZs2KHr2dA1rMvzLiRYkiFrWUTfgp+Jwuhj3bu2qQfPjtUJN5lvqsLGWu6iB4J3Hzdi429wUB3sw/8HR7KpGk3lf+bUcLNmQcq7ucJiVFjKVKyVylgrgzMntfbEIyqeekxX1wf6MEhbsdAeayayeWVOC3UbQz5hRuzo9D0E0usEQAMFZBVigFSTa7EFk1w/c5nqsw9tZu2PPLm7MQTweGVqsbR6qZG/vLv/tJ2T/IbJeYwxUmvytGYduq78a0ONw/e/n/Q6948ud/FkIbY6INu+7Sw+FzC3/eZOvZm1fRNtDmbW6sdxm5kMYXq9Qzvorh8z+sJ8oyTfjA/B+87XTpDP5/zGED4dyVxe8OSQZu8jgU/IlAbetsT+pMA8bqsRm0zMlbAtT6mGVngxKdAmKsxMjisgAwezwAhT+9Dme1GDHdYElM5ju/aoT0zYgLe2RAAMIGcDdcPQfVX68te/pvvP36fvfedZvf3WG7p58wrrahudZPL/5vSDj5/Ww58/LSsr/PkYeqRQTHV9521duPqyesuZllaXdOzUKT351NN68unPy7ApX9uCRgummgBD0AHBMjOVHEZWV1cJ6Bbate30envDeqo86AAQ/wFr1srJ8TTQPiZIyRnf8kV/mdTt96Arzuehwiy0Y3y+gjU9HrH+Qqayg0OXKYZGRT1UuX1NXzpS6P7ZVd367u/qBEHoQppqi5v6e/hys0Bw5l+ySvaELM/k9A35cqIQVBEk+f+g1+lN0DFlrXmQ5z6naXlNLQ0Z+nNIrOSEHiL6c//RkA8hyGkUMnF/YjICvZmmfN3wYKwCZ81aSMzVoNuUTHTR5s4tnbp3WT/z81/RLXiYVXvqZVN98NKfajXd1mo+Uxpta6HTkSH/EIMSsqvZq6b4GpdJjJF5JqoIBN3X1BY1gbfVXLr9xvc0ufaO1rpSGakIhfKyq95CX35R4TJp97h0qCUny5QjY5vlyqZdffDqZdZOEGTDYpIHt4YXdXcgmAghKOJHnb999lu/oPA6v+321Ou7+MEInWZBibkalwUIvb1P3LS0tMzXyb5qkO7u7jBXAyS18ZjU8i4z+d9Ef/jeB7p146YqAumGS4wx+3GFOENZqI5B41RLXMAYX703sY/dbqb8nuPaXCz0gYZ6N5/oTeR6++QRZY+e18qjZ7XREDNoWxMOmo2CjD3E+IVUwTQ5SshfPA024vT7Ok2URaunZvSBv4A8RF4/6qGj808i72NmkoDDtG2QvMrBq80zLejgoROvmenTaiqc0BaEjjLk3LQ36hMOBC1wgJ3cgakmyM3l63ZfoY8a2/wUanRRo3f04PweQCgRsjty/7vMo+vrWvLbLl9cGGhCoWbGoBpjrDj5zXRo+OIxM3kfNwaKEJkrUGdwYQjOhT1hwZiZioK2QAvQCoxGM8omkejwofow+0MpfvKH6v7iCmhDhj7XD/VhTgE0/1DT3RVOi49PrRLoDQF+y9LhNFdjaogMfAAAEABJREFUWKNJ0sb2WL//h9/Wxu5U333+VSXLWiNfP3pUFQpITOQ4Gvo7bqbVh2++riO9rhazqLF/TuHQMuMWZwr4qdqD6hNHj6uLc0sotZflLPIc+ROkqyatmKNSNdrT1u4tNSEqoq+81+dmpWFzmNBLikWG7maKJhmbjzuMstPXJ1euKsuiVgZ9gUwLWaF1HPU//X/+Q33zJ76qB+9/QLscCAKhkFkJDtPOzlBKGae+gV577Q35xuE3AbrrOVxIRYztfEQZ2t/Zu2MT4W5F3zXOfWeiHJBVaARvte6/7z4dXV3T8mBJg4UBdtYooZAIbjL0/uzrTtodmbf7gjUzWTA6OWYSXh9PwnAmUSKdtxnzzuvnZc//OICMg7Hz/ofjf3CMUTHvQebwZXBD0PpzX/tJ3X/0lLqKrZ692ddhWZQyM+3u7iL3RiHEdlN2WZuwaQndoVfW5scXP5Zvet1uT77o3fH2yE+mE024zXZ5LKLv0c1tPvnu67EHH1FkM2nAM8VBoFDi2Ik+f/4e2cYN5XvbCuBnejXgd9/QwfFCMrVJDZlAY8AhmgWlkCRr+LxZaRDGWo63taQL+vqXlvATH2tWb0jZSEW+h18p0OtMFY4nZ3Px8VMOjwl8YJGBD4SSjDeJanU4NPaxS9/YmFLXdja0zW2VCHy6P/Wk+j/7lD4cNLo62tWYQKYCmlDrBp+F18+d0MqZU1ojWOhgP5E1FAK4dfgkMg6S/zpQ0b6JmuAEUDq0GbJ33pZ/oQvk4XMeOlmGiWpZCPJgw/v5eIeGoML14fka2Xe6HXnqDrwmqOp0uizFqRrkE93G9enjYxL1DTrx1MvtZkXdYV+nvwVo8nbPWzCZqZ2nod40//cpZnin3nE24HK+G+j08Rn+wenzjbEsO/jvsh3mbQxp7b8hcKmgfYqPcno8gPHbOTOT8x5ClD8BeWTwVOS5YgjYdS0zEz/y/SHBl7c7BAtqgf4+Dgrlj+d9SEsT8zqtnnd6Ag0NRDkNXo4K8kNkUUvZcKalOtP2xSt69vf+UNO9fW3cvKnLly/p1s1b8i+zkbnGBK8PPnq/zj60rhwbC4URwF3WWxf/VIOjQUc57C6sLGnlyJpO3XNWhg1POIwm2ChYIw08jNiYG+QYgrEXZi2v+3zt2+KAPKat4mbR5eV95uBaUvs4fy4PMxDyDkdD9bARC6FdNxaijLyZgTuXy8gwOIcetjNrdZBa3+A+QOwAiUOs2Uidakfh6of65fNnNX7+29p86dvav/6Rlle6AqUqbmldzzEGlez9TseMtYmSoS21NunlGeurJqCjUu5rfEyCXx8XQOSpj6nol+UZdBYSAjIzebkg4C/Zp3oEjwVxh68HH9egz5oAuCHQM5CbBSX/xw3wHsHyN/7GM3rsmXO6dP197LBWQcD39uvf5rJlpQ2mVY1VxIBMxJyRrw0zVawxv1iYotca/CVBfkldUlSHuSebH+vSS7+lbjZRUUb1eh3GlgTSA62srBK8Liii4xw+IKl9A79RzFN3tNw5oje//7b2t3Zk1Al6yajAfzMdAfxMoj5iW25jN7E5X+t5XjBP3vp3D657/b7m8ZPRX62s2ww/AZl2kVdiTdaA29keAfk2AbVbjh8U2RXlaUDG/axQn/knfL30Ly41NO1hfxU6CmWpusw1LjNt4iOv1mN9MN7Vn1x8V7/3ybt6K461c/9RjfCt/Z/+CZVf/IK6992v67c4dOJ3Xf8T7LduICwFmZnyIsfPlfBcyGmlihnnPDQua9akzPs7tZK368c83iv5mIM+ZsYYk/NGFtxtD336zNs/LX82R+tBhZE6CHxq5e826npxHTjs8QXH0338g6d7e3vadWAf9r3YL5l3tre1tbWlLU8PwP/qYtPrNjcVYogKgHicVDegPgoucaBiIbhzrP1TAX0SDsONvEGxZgZhJvGWKLChzcFCEEjlz2xay3G4w7x16xabxUQhmBgqx+N9fhicis/WGlUOXuupg+c/C47XIUgGyJibl7G66/HiIXi15z39QWgwQFes09mm3tENCZYKK9TJcES9Bf3JCy/q2L3nFfuLeuH1dxSKngacbI8cOQq/lVxWPr7mE3fdTFRNh3rlue/oS488qB6OqeI0hDDaxd9OgTFNCYQKeJiizIBjKpyXaaNmNtJouKfJmJ584p6Ma05QIymnXJiIdbXlRoFjxWIkgukZ+FwfCePOWQTLayu6eO2KpsydMUc1HCvtj/TQsXV16HN0aVnLCyva36t14aNr2tkaaZ+DQpH1EWahaB1lWcFmdLldRJ/KzdRgA34YWObUS2fdvr2hwWBBol7ILijIsCk08+kwynJwHkmN1OgXFJXwEl4ONsfdwEuW545KUpIZrQfg5SxGRUBGs79JatCj6OtFByPvNATmMNoTOBWoZYzr2h2Qp973xwHTag4MvKuj4/txgASRs+ko8vzlr/6UBspVhqjdnd0DeSZUl4Pb1P5H/Pns17D+hGwSEC3TPffcx83Jskbc8Po6HbNhmEUZMpvQf0qw3vjhKSu1Ug609dEVHesta7W/hPyDJoyrUiIvTXAKSzjJp46taf+j92TIq0FfBlu+GSlJLlevc4fqvBl2Y2ZKnkrqIMhF7Why5c/1rS/0dbx3STa7irNt6CPNqm02q0wu17Is2oB6TMBfOw3giBn8IgOFoBYU2r78YGtZq8MGurqL2NJCR/uDXJcXkm6fHcieeUBba4vaZdOr0f2UICSwCT/wxANaO3dSxcqixCZizBFClPEPknkNs2A+cj/4Gn1gm+okM5KD1+1vzr9BJjSilwiteYR+UrWPKTAoMpc72q2trfYzdM3a8rEZG7R4vN0MGaaGNTylRm3QFGMmCwG+czkeCyZTEJWkRholygZE5ojUxhAU2n5qH+PXkK3Qo8vNzOhFZfum9ldegz017I41Psb7icfMcTEf+ZpAOWO9ddjQI7I1M2p5DxLH5ODV3nfOYyPvWxQ5aYCPTCV7SQ4e5z0Ex22quTWrZrUq7LRiHqfD9e047shZUssGspNMZuaJEqn3qYha3PYbeK8P5MjZDndo6rAW+vi7FdbX9jsX9b/+9/9Qo+sbWun2FRjnVIAQ/Kw3dGLQlfOJ8PNfOaWj5zLu6K7p/cuvafVUT2cfPKNjHMyOnz2jp7/yZa2fPqFJU6nDPhl9rEzmcrOo1JjEvDEQuLDOtgm2Mucdvbb7J/J23dBLDn7h4HoK8OT2oSSFEFkzFbwGfEKuGo8X8oM6BcWQycyYRwrQ7TLzsZ73wMx1WaPTzDJNxkMFgv6Mg/Lixi39N59/UFf/4N/p0nd/X5MblzXc21WCttp9CJPnLT9ijsgcpNGUUgM9BIfGlMzrsjcZ+9tUBr3RghI6FGs0s4jkTWVWytz+oGOGngXdrsuIHRX4AE+7XCjlRS6wtnM0yFTwmlyJISnkBu+Vxratv/vf/qxO33dEw/FtZbana5+8pJsfvqGHTh5VPhszV6OAXBpmr13G8JLlgTU1pT4o8OVY41qrBJUDtPvmn/+m8v0P1CunIr5VgM9+b6DVlSPsWSsKoVCwgH3W0JYIGjvzSw8u0Iqmr1uXd/TeGx/iu/HfHEDM5nIqyS8uDiTKZqaV1RWV2H+Nr0A84EIS0NnFDktuwbschDII8DUwHA4116X3CfjMnvxQNUE3Icu0enRdAw50Y/bu3ckQdmaaIq9ZkOoscJFWa48b+BF110Y72i+lITLcmE30EV/r3gv7erUc6vsLE717NNeN8+vafvys9j5/n+JPPqXxU+e1fXZVnxSVbmUTXd+7ppu3PlJZJFetjH/OhxTUhfY+l3cd6C/gOcaoiB1lpCEEWTDFQMqYhOJbmzGTGSDNU6OdcgDsIG9m8vGYnMQ8kmn+mMyMLJCk5LZFJ68yGRU0US/PUzQzmQHiYf55B/K8Efk7nXmeKy+KOZDPAK9zP+Wpr4WI3FvenBfHdxeAqtVXg2JrwLnxus9AA6Gu1BCjsqxo6ZiiUK8zM7X/SN3Y2omyiE9o5DdNFY7PBVdh0H4iKnHEBQZcU+8Gw7A7c5mZBJhMf9njPRz+sn7z9sOe89SVOa//7G+aN3+28jOlpFYPh3XtAFOeF3rowYe1vT/U1Ru3dfa++1VbpmUC6AnO495771Ovv6CAcemAt4BzyAl6P3r/LVXDHZXNTOPbtwmuZyxYFgXynduCtUaYWdCMoBptqfHgeH+kkoBBGFCR9dTtLLYOruZznbKkJjaAVC701OHT0JQFVeHpGsDHiM8+s72xVtbW1F3sKS/Rq2rVk7FGW1taykw23td7b76hpaVlra2fFHuBfue3/0CXL13Xiy++puF+xaLKSIeklRK06K6nRuczArOEYdV+08CmVWCsU27cLRjujc4GHL7JCz8M5jJDGE66d/VyYjRVCjHKm4Xd6OBJKMlti6St8f5thh+3ZZKDN8nIteDjk+6UxeNzkPDSwHy6A1S174+ob5G1jfz8iHZq734Da6tspO6k0aOnzulz9z+kwqKm6Nr5yItCfoPh/NzkABpZzAuDgUZ8mhzTxyzo9JkzigSHzlukfYp9eOoOwsc5Hu8/88+nw4muvntBj5w9r24sFeDbqQwxstHMVEDcGpvOTz76oHro/9bNG6rZGDPwb2/vKGf9h8D6Zv2GGBRibHEEnIurz9nvBCS3d01Pniv10PFKYXyBEGYCHqlqMhlj+2ycPveYG7oGu3AaTUGCHn5kwTGJx7CrxNiauoCd1ZoSeJfYa8FtKaauHBk21mgjTHV9JdPGY6d08XhPl/qNrmhfZ774qI7cf1q9IytSt5AVuQJjQdhqlElQrc+X2uzdP+bVDhiT0/iZNtHAkAQWC06bFJBNhg5CRDbUBfgwgwcG1viCITdJU9Z2CN6/of+8H80ym/O/t7t3h0+fk+GqkZFDG2T6fCaZGeCpFJjHC0nkY1SEDrJKyMZxeN4dvOd9btdVYkFhemCDfTp4nc/hvIQYoaFRYk1H8i1uZNDBdzt/Dv6VwtsCdDjOGOa8mBndDZoC48HNOPcFZkEe3LWXM9zeOq1+IGuapp2rJURSQ6BRYasNdhIYkxivg0afx4KpIoDw8e38Yj4Kd3WT6JO5jpGbgaeA0b5hGx9d0j//H/4nzW7t6NjishbKrpYGizq6fozAaY0byEWZGVTwhhlfMkw/+ytP6uGn13X+8ZP6xs/8rL7wla/pngfu1/mHHySoPqnIGp0hJ791nnKDWzFfje9zWkNEFweQ6BOhqYGmPM/kMjRk5nQnfhLtqU2TnMdEWego0jfP8/n67JRyvfm4CevSY/UK+SX0fEA1nh6LpJDANRyPFJmz5FLH6lJ1ymWs4RiDZtyynelJXz490I3nv6Nw+6b88LlVT9mveu3+EsDjSrQgxtZyGxJ1ERvv9nqK4G79CrYNqQhN+IhMNf4+Qb+PD/AYYhRFILW6m7CG66ZSgtoKefg+EUNQpJ/3d0Q1fN3GXDEAABAASURBVM0I/L1fw5fcZLUaYKpd9daS/t7f/2W+um5qNL4Frbv65L2XtVxICwV2hx6EQVuI6kHnAgGtf9GK4G/Qz3BUazRsdLRr2vvkde18/IoWyxm018oIRHOgR3C4OFhWt9OjLlcMAdaTYgzwUCOQWpGDUtZ09NbL70tEsUVWqEIvCQZcRsaYiL8xM2V5Jv/if/LkSa2urmqu00p+8+k+wctiBrd58aSEdJBBQnBuKx4zeb8J+2eF7LI8qrvQk/uyWsj1ABrSOkg7zVQ9LkWmCwTKzViXZ3u6UMz01mKt17sTXTvWVfHUA1p85jEtP/O48gfPKpzhYLjY136Rawc8Nyb72tq/Bm/XdfHd76ipNhSzRiFG5UWpDn680+3Kb9T7yLlL2WnNaI/Iqc3nufxLcQgQdcAXicwoIxfPfxaMogPJndfk/9riwRhrC/OfhKzk4MW7GyibUeGvGyNYEnxR3b4GDRFaXfZ9DsMLCwty8HwLC/3PlL3NYcAevLS4qKWlpRaWl5e1DKysrOBHAPQb2nnnPzKzFtpZ+TGgIjhykAySklzxZiYzL0susJhl7aKrMNoGQ/C0cucHsyHG1pAWIUI86RA8Q95kErj0Ix5a5OBN3t2hzR9WegHwege1ve2uXwmi+flPfFvkBpI5z1lR6NHHn9AiQecjjz2ho8dPqdMf6G/8zZ/TsROndPrsPa08ahysWmok4UBKbOnmhQ907/qqehBWBvAhJ18wM1+QtPsiMeRpLO4Zm7A7At9oxtxg5yxOBK6MxZ6z8CsWGdGwGlUSYwW+YtBXwW1wbawHHJGQrQfmEV2kyZSTeIGz6OjW7VsEKWP1+z3t8YkiA//Zo2t6/eUXcVhjrR07qe29sZZW1vXkU1/S62++qzff/lA3b+/I/84T9EosfDi781Y4NLeVBkcYorWbQUZQVsF7VkQpJIDu0DnPGIW/4L2rKSErf82sdWye1w88vkHXzOP26BBDgHVDXAGIgn0lNiC1D3YcBJqGvSu1/dpq3TUprTTOqz/zmyg5kPAaYxzIKjFJQhuO2cs/CozKzB0yAcQgK/XTX/6q+rFQwlb8bwgL5FVyk9FlofuNxBYBrd9Y+N8tzliLZbdUxTpzhwwqGXx6ObLOSpxdA4+NmQpw9GKh4bVNFfu1nrjvIbGtKjDIwRjXIK88BmXY4NFOrq8/+oB2Ln6gwhpsY6KGzSlaptQkOW8xyyQzOX4khzqTOlYpjm9qId3QV544omb4oerhDTadRuyvaqpMwYKWeoUy+o5GQ3A11JlMkkGHzHgD9YkKSSbWT62InTTQOMPOy7JQiEGGzRWzpIC8dvjKc7us9T4xc/blB7T81cc1O7moU194VPn6sqxTyNgkLIstzrlemEOSPBJgnjt16M6rxeQG6ODx6haQQVtt8xExIhd8XTig37EmtxkyZqFdV8dPHNep06flt08xRJkxGLwNPLg8M+Q5r5fKslSG7kccmtwOhhzU23n5cbxmJtAqRlMWgwKycUp8I2VKhRjFBDose53PEUIQL7KtaZdkjDJzStGv2nkLNr8ETT6vBwZ05kXG0Bzh05jL6etwMeI0znGiCxAHC/LH67wv2AmsoALZOJ8zfMIM/RkTZ9BYozev9zFm0AF/vm4b9Oz1OfqKri/6N7Q53gAdHlh4ezuOegN8ZqOC2UR3lcjTkEDFBUFB++ZHH+tf/r/+Z5XjSmeOrGvAbWCXAGD92HEdPXpCS4sr6rBO/L+CETVV1K5yu0Ww86Ye+/wKwdvP6Zlv/pQeefKLeuSJx/XQY48qMocHrH7gHXO4HRO8Vqwfl7XT7T46yzO5WAziMnhp/TjyCOSdP4vYujc6oIlEm0MrA8oB359jD/5fCcmLghpHFOQ38F5flF6HVcCjeBps0/XtcvB9YjgcaXllFf0GJcu5sTSNvU8n04cff6Dv/vHv6zx7xEl4XwJ/h4BosNBTmUM3tAQlOf0ZvBa0+5x5kavBRuqqcRXLzORtPt+EA7L7HqraekiS687XdoiRICxHbkEB/r1+hk04Lic/howxoQWXge+FFTepMwL8igunhr2kThONZ5s6ee+avvjVx7S5e4kpuFEf39BHb/y5Hjp7VBlffRNjIrLtLfTxX1Pt88k+xIx7pAb8hfpZqebGBV1+8Q/Vn9xQqbFy+vuYAYHSAJl4QN0pe+pkuTIYith+hj5q6LA66tjgpG58vKnN68xfmWZcZPje7by6bbjObty4Af+NMuY2xud5rgHBmENEHmPk5X8SNOQm2u3I1zwMCSIl+jf4JsuxSPx9zdqpgBobc1xlt6MEPbNomkRpkplGwH4mXanGemd3Q2/ub+idak8Xu0k73D7P8I3NU/ep96VHVSOr+tiKNogNtkOjWZkp5+KvQ0xRZuCupNWOqT8jPrj6ljrNSMZX9ei2gE12uj112Zu6rKMCf5C7nGjL8rw9LDivbjcxBoUQWj/SoOgEtIajw18yP+ZF9O1Yfv5qAw5xmcTbjvE5HY/uesxMGTpwuKuaMQYI8dOeReXOExBDUAxzcH5imOeNwWYm59V599T9CBOnObCI/BVoY8zaTTsycQRpQMmOjCZleQaPjBFPCIpMXlWVIn0zhGtm5DOZmRoWoMUgHwOlYn9W4p8vfGc2sXgd9ANPoNwSfDCNvEDdfDzkgqMG5mXmoY34RA39HD8Tt0MoYgyag/RpndTW6S94zNqR9IcSwyjIJeoS6YwNIcH30soR/dwv/JIitx3rx4/rPLeMNU6r4hSZfEFkJoa0UMao/SvXNf3gIjcD52RsmnmfE94CYTV9syJTiFGbezvqrA6khVKJE3fBzcREjfZzFg6yRJDqcvqUatV8ouuwCeUsrIKxNe026EhFrgKDb9CZUR9IhWNSvaNitK/VopT/jxQCevXTe4YMOvD05c8/oY8/fk+Xr3+iHMfy/qVrWr/nAW1wqi+W1mQ4hHevXNUJAgQfZ8lcEYw27MFae3FdVix8d/hmQbdu3eYGvW4dr1miLy/BpJnJ7FMIMsxjDlSr7WtYyYF9uE693m3RsZj5nNS2i1T0D6ic/jp4aPdFHEJUhk1iKrSrpVMy+eO2mRif0JmnZiZeyfSXPgZvDocdEzpyEDIBJfMctnjqCAOZoKSgmklm6GQymers2lF95TxOjhvk4faehntD+pkC6y9A997+vvx/ne19OziwEydPyQNpv7UuyxLZzlRhA77BN8jKb8rGs4o5otarrrpX9nV/saYzK0dl3CYF+mROK+s1BDQfc/kn8mq8oyeOLehnF6XJ5ffkuGp1uLmayf9LAZ1ep9VhLamCx7qJ6rCZDNjQdP07+vrjjdZWbvL5+xrtDQFVUsIeY/B0pEG+p/XeSBnlHLvr5IUSdJqCMmgI5rJJMmwki4Hbgb6E2CbTsfoLPQV8zH411U490YRNoIkGj9KwmigUlSrgjUvvqVhbVLm4oAwbD8jZDCS8vh6F9NsiZU+9LJ6ETBIyuVOmn3xyUYMyk8NBHRRSG1hiufwAZJScz5oDTnUADfrI0V0WszaotmD0ktzezKxNQwgEsoWWlhZbuYp612eCFu/v7Tqc11PqE/Ikq4af1NIjRdZ3DEENc/okMWBnJtDxQ5/gc5NNPsZxkDbYe4UtTCeV2ltGxjrtDe3OhwcHnoYILnB4Xu0DojbVHH+ap2ZGOShDR06P0xaCj53z3OBbUCuajooWSYNMEsPkT0sbGR/j40OMahsDsmL+BsiwGYN2nIwq1k2C/ogdBpAk6Hd8RS15udMrdeOjC/r1f/CP1L+9q6NFDxsLUha0sr6uc+fv1yL+THXABmtlNlU3bGg5XNPZsKfu7gX91q/9TwSh1zUqZhqFWj38octnjN+uxlMJnjBl5gOHpLIstLDQV1FkLekVgZDrxHmXqX2cT88kflKry0ZC5nNI8nXcILeE3RSdLl8GK0VfJ/BoLts80wxesyKXeT/k0SAHD8qMSRznjEB1e3dHo3pf+9m2ZlmF9IJCKLRdSv/bcy/rEy3p1Inzeurhh/XQ8poezAfiwlZFDIrRVIJ/wP4RY1RRliqKQtWs0Yyvm1mIiiGTWVCIUWaSyyV6HprkjzMYRDs/lJ1vb8/zgr7wCc0RHPRgfFB0fpnD6xrkwhBV+CcHL1vDfFXQLN3UL/6XP6EzDy1rUg/VCTe0d+U5he139ciZgZrJLcWsbgNpl8n2zg6B9IxjUqZVblPvyZNuff9P1Nv8SGfKqQZhpiJEDlQ9dWlfXl5Wp1tI+JmBokqgC81lmavsZOrVKyo2VnTxlUtcFuSK+K0kU8n+H+Hf+dznEOw6qOCxggc/oPqfamxvb6PPmbKCcXmuCTf1Hnh73zEXWa7Pst+VYT8BXzuLUmMNPM0UWK+Oe3d/hAykWTfXsJ9peyHoaqfRRW7Y38dOLy50dYVAufrCY9JPf0mTbz6l0ePntLNQaLTU1yYGOywzbWFDo1QrBdNgZZlUXMc1cBKU7ZkSl2i3PvpA3c3bWsXO+wrK87KFHgfSsiDoTpKZyR9PsixTWZby1GvNguiihrl8DXid8yC3WXTsebJeFOyRps+AQHqnD5ho5VdUg4lXdz0mu6tEth3bKPk8jhxwXD6RrxfvHbDVtg4i3K+0deAJDBfjhHwcTC6XRiC7C+p5nrbUrl/nVAoTTkljTvIttHk2q8mEhTMDZyO/jSiKQiFE8CU2SZQAAW7kzqDPbRDhC4pEhoLaNCJMM9VM5gbjhtUwzhgwn5rMXa+Zt0hm81Q/4sF33qn9UTj0Fw/9bJMPdriD7S/JHPT1xMH5SGB0etKdoXN+02fo91aHRoZzffnPv6OSTzGTndua7m5pf2dLU2TvMvMT55gTaMGCWj6ypsgCjkUuy8CL0jzyT8xpmFTgpF7vb6qZ7Suy4AoWuqH85OMxanfKFXIPLFrP++dBT/0GKIHr3NnTGgx6mnF16OSu8qlilxvQY6SPnj+vC++/z8Ip9MAjj2rA54vX33lHYxbV6XP3quSzyGNPPKm1tSOSD9bhg23gQBYXB9ra2sB+JnK9126Y9DMWslw/Dq3FHo77y1PMpu1kZooRL4MM9ANPYHHk8Ovo00Gbf2ZvDhaS1yXGhWAKEYAGl6V+5DPvLfrP4bDT3fXzOjOTmc0L7e8P9zmsNpp40YDXmGxWK3Br9je+/DWdHKzKJpVS1cgDYgeXnwc2u/t76vS66nRK5mIs8/UIrAMbrPfztVXjuJeWltpNwXXZCZnySdK1Dz/RYw8+LGP9NwR7sI/NgAMn5zKTZaxza3WVQ9lXn3iEK45L6o121OskVdwkV9hViJG5MwWUETmYZdxYLMbEHNf05Sf7euKRTNPxJcGU/HE+5X1laqAtYp+9LMhvfHJsdMqGpRhaf+I37m4njdsK/SN8eX6Pw6LrK8ujZmw+09kYf1Lh+GsobZQxUQ+euju7+ujF5zXZ3NAKn/BDJZkDm4Dp0yfdXWirnUoHtAytXmVujIbxAAAQAElEQVRmMjOJV+3zabvZQSVpiLFt9Rof6vQ6uI2ZmXytDQm8BCIzkwVDHEkhBJlZm/rmMyEw9Dp3/DEGYa7yIHyRINuMfhbEAH9baJBjg+4SIHBGZOl24AGvg/sm7+i8hhiZs5HrXSb5gcK5qRg7wR9VrH/f1P1wVrN2jU4NOkgOMBWg1SGGoMBckNOmibaaPt7Xb9YaiPb2yHzzzXTOq/eHeJmZGvr7uCLPwQGf+JOGceLxehL52IZ+DsZ8MbptQj913l4zrywoLwo5rTPs0teUgSeQGaepCm5Uqks39Bv/+P+r6Y1NHVkYqMB+eqyfoyeO6+Q9Z9WhLgNHjn8t86Be3mhQTDTI9jTb/0Rnj3f1zWce1Yvf/iOJw23BnA3+1Od0WoMZ60DQgP1Do2n+mM359EDa5TLFZl3GGfbssvFeY+oa5F+DrxH2AO4sBMXWJxlpQGdJrrMON8dZjKjZ5PrpdDvyQLmGX8cXQiTorOU3sVmRqwZfjaxCjJqyhzfYVjVL2GIudZb0W2++qSu39/TgyQcJngt9/Pa7OsPXyE5h8j/3GOJnJqx3SJLvN27DFRcjFGQGDdA9V4G1ZfE4DaEdQMHU0hpDUIixpTlBU9NSZnL7c/oYrIhMQAm/UVmWUWXtnlMUJWkpx+tzISYxHL+YNK3HmjR7+i//L7+ilE2R0UR5GOu91/5Iq9mujnORNMYXjIb76hD0TfE7DfQv5rWWwr42L76iax+8gq4bAr+oHH8a86Ltu9BfbA++bisWGvmfWMcswk+m2ahRbEr1i0W98sKr2ri5IYNd/2kv7ygkmGEUdBu4OyqKovXZE2zU/wdsrT2gk8Q4iwEfljRT0oT17P9fDLIAukBrUMZYlbkMmw39npqFnnbLTG/s3tQLm1f0etrTm91K7wxMV+5d1fBL6PPnvqzFrz+uwdPkHzyr2WJXuzj9fdb4GBmM8ZMzBIpb1IS1H1mHHYJ2MWXRKTQcD7W7t60Oh6/2z/3eekMD2mIJPRwwCmRVchPtcUrGWB9vBuMSazsBDTBPmYZaqV0nIaLjIAtGncnM4JqsyANqQXceMyNvCiFI3tOLLrRDpF6m5S96zUxm8zl8rZrNy97fzEgcmdo+NT6obm2kUWJNiccT96M1/tDB99YWkGEF1ID3ddw/CHwtrVWDtPLBCLwG+fTw04VMPa71a9r8hGVm8jbvW80qCGiYvmW5Zd5ilCEEJ9cnqll8MmMx1y4WBfJeblmCandQDULineOhztsc2oq7f0BqQIvo7vq783faEeZnkFCWw92d/2PzjtiB8T4fyY97m9TIsIvt27f0EQb65CMPEATMcOBBRUiaESDEGJRMGk5GWl0nSM2jhnw+nBBwTPl05eN9sxCC8qAk41Re792SZkMlFr4yBnMbXuFEptxk+v+Cd6ZGocg0RgeVMPIYxEWiNrY2NcRhVvQfT0fqsqBq1zkLPaDT1U5fl9/7UL6hP/rkE3rupRe1fvK4jp4+qaxbqkMQd/LUKfmCSuBFrHP2k1RhaAsLfQ2hQ7Qtc9Jv2NzcFtw23Jk6n/MBf/Ev3PjwtkObb3P+Y4ohMqXJzDR/mBi5eDG6/ZHx+Rxc9o6owa68bOZjjLHUMqZBNg2bzxzP/NdkZAzq53gpSPMqffahnQrH60C27QZmz/6FcMh/YP7CosratFr09LVHP6+8Si2OGTYznU7lT5cbE2EAA4JE0Xrt2vX2v9u+xoHLafd+NeuzZg0neFno9dWJhZbLvrYv39DGtRs6eeKEGvo4+Jps4NtZUksMuSQ5joY5T6+t6CcfuE/bb76sOLytIjbq4Mh9c8WkFGsRsEzUTdvS/gX17ZK+8vSChjuvsyHfoFuiG4AvSdDjNssMyuG1mxWkQSEGjXHobo8zbM/nTuhIPAaPDfkRNuppzDJ8zkRj1kbDGCGbZEgZ3B0yCxxAcv+sevOGzh1f19rqivpspN2i02Kj24GTT3I98Us9DMuBLC/o+AUnOmkY0PYjz0v9YSvtlJiyxWNmUGpUAuQpqGGAWZABSSb/EwA6KASvM5mZ+JHz73UhRtb/VP4wVG6/ifk99b/Ta/u0Y72HYwJob5CB01kjYw/Gx+OJGvQPYbxwCDIzk4/3fg369rXHltFyHZCpy9WhyAv8MjphHu9vMomxLgMfmyQZbfxKshanSJlIZiYPHN2mmFINejMz6qXWHqmMMbR8ef9Ee9sokXg/k+8J5EROZkGSKTBfA58eLB+2V9iJ1yW6BPyjOJjV9DHmyCSxkamMmWbXN/TP/rt/IF3Z1MnFFWUWCG5yLS8v6czZs/L/zUiE/xANH2bKs0a9OFY/7JHuKWpPWbOrR+45pnv5Qnjhpee0lDMpkqvwb06D8+I0BoVWx74Xjjg47e7uaW9vH/83avU6p7kWIlHGnAZfEZ0nGShcT40i9IVgMjP6BOV5poQuq8lM/bKrGvuOwnezJ8eQtXpuWGFmJqdBMvkhuyTYaZCvyyTEoBnrPRERpklUkw/0ypXb+pM3Lqqbr+rs0im+ORX64Puv6t0XXtR0f1vT8b4Sh2R+5AB1igSTftnm4IcR3xNm+Ai3tYTsheyDeIzelCnK6+GGm9cpstiT9xe0JuTX0KFxWyQfY4R+etLmPuzwRtfl5LYnFprBN0PwKfRrEvZVa8wF0vJqR9/46ae1g3+Kaaiwd00XXv62Hjt9FH9k2IHJ53JdaDbRSpwo2/1Y73zvN7XWmSqPMykPSgSHne6CFvqD9k9R/eLQTDLkV2dkQkDeQWmWKat7uvjBJ3r/gw/kNAajXmIeh0ROMvp7W5ZFRaCD7/YWX6cOyWWEbqXEP8n36H3oY/Vye57k/wPqWR417kTt56Zb3KS/B+0vz7b13GxTr2QjXTm7pP5PfVGnf/lndOxbX1Pv6UdVnz+lnSMDTdYWNFvsaJQljbHVGhsIlqnAjnJ4Tch8zJeLBv6swJagNxS5cmKAGTY1nuxrAXluvP2y+mMucAp4KpKsCCoI8J2fwm+f86zlLzBeB4/z5uu1hkfZQaVZu/ZDjDLkRVH+eN+2S1vR5lp5qC3Tg6pE4uAyxRTkeN2+qW7fhhHenkTntoafg6wnDjpoSzp4qGztiXmcBr8kmmDPYy6RPWbZ29vTcH9fvpbHk7FawLfOD0JTuZ22wAHJL4BmyLJCxhV+uCIffBpww3QAMmU5wgVioAkBzLg928FJ+ICIUFrHCSOeusF6nQu1z40lIxScAQQ6X3BJ3ub5jLE9ArHgkwFNauTCSSySRH9n0hcR69IxOFk/BMhi3tZ2vquZBqPFx7dNSI8XKgXYHJhT9NFf8XFc3vUwBQnI7LPgHe4AbYd51z5556tmE4gx6KXnv6cHz51Rl9u8hNFO9rbaWz+D4A43DhMWVcURvOwVGE4t/wSUc2KscD5FJ9cAgzfkFFgk45uXtH/9Y2k6VEKOHnztbG8R0Gyx8GcqWDgRnAMCI75kSgRDC2wmyqP8xnp7d1c+pxvQlJuSDPpCjNq6flP3rBzRzpUb2t7c1PrxY/rmz/y07nngvH7xV35ZR0+e1Nd/6pvCUFpxCJmaGYnBLS98d/g86X/v6brulF0NFpcULModvhn9UAws03n+JgrUymFeM//18qEtGK2mIJHmecFvgG8cEmN5yaMW8IrHE5/GyBs9Y4hto+dDCDKQ+hi3SWF7DTJ1BLTgtBnkL3ykQ6DsYx0Y3JYkbIqJnPZDaNvlDzkIMDMvfAYY0pa9JTRSxi10wefTYlTpJx58XOfWT8htpmBj9P+8kUFfF3n6p2V3xj2CxAmb7PbWlmoOPkWWC2Np+Stxdrs4ggw9LnZ76inXrQuXdM9xNk5w+LpL0DRlnOPycgwm37gbnEHtzgBbCtxOPX1qXQ/20dnuDXF+kjGNr9dqUqtjQb1QKU6uqdp6QX/rm0cof6Q0+Vi9oubGLsll6jeeSkkBZgNyL0OmpbIn58n/TyBmWNAutjfi9sxVEGh3OzHwm0y+cXexY8flf184Yx0xRAEJVjj+hnKngvVrm5pc+FBHe5mOHl3SwtpAoczV/okTeCABepKTosQ1kpcPdQaq+YtcwKS2DWK83efyxrapzdDDyFDheowEbgFqAvQG5hH1jsDMZNRH7C4lfByIkgmKpRly9rEOUxyy69odsoEDCpVlmbzs/69io+EQ1TY+WnIEAglgFhWAGHMVrn+IrtgQEmkIQUyvhN2IshmUUBdikOP3eb0fCOX272XnIVrm3eWDI0FADEH+VMjY+zs+t5kEPwatBikVm4jbBNPI273O2xsqzIxgutIE3Vbg8LFeL8aZmTJoz/NSERnFEJRnmXL2HIbqEOQPhYZ5GAbPoQWjv+sWJCrwcYmbPdHH15Hd3Na//Af/WNntfZ3uLqkfCy2xL506fUoPPvQg9nFUXdZCwVwWTZGTYWYjlWmHQ+2GympDxgWD4Vd7aaRvPfOI8p1P9NaLz8r58E223UyRt9uly8qcKeh0GSRPAfE4P0VZtHx5F18PrifcjwIyMPo4CM0408lTZOs2wKpUNZ6pBmbDMSs5st5rOd0OAmHE/lyODfNV8F8S5IgnomunrSbfx5eX2UDv3tjSv/r+K4rFmo6v3quFfFHWBD2yflJv/8mfaXTpkhZ7hSLE+Xjnw6ClzHM5LU6f20sWomILpulkDB8JmjJlIdClgZWkGloSduJ2nFhLgTbJ2w2bS6oIJo06l48xB2S2QcqEyxyXb8X4GT4KZKzbGmiQTFJgXl5xcc0uuatnvvKIPv/F+zXauaJBva/q2seqbnyiR88cVcKvjMdTxplimmnF9rT1/nMaTC9pwbaUhZFSzgzYwgJfgNbW1jQYLMBbkAw7I1hsYtIM2SpFLZSr0qTQm6++29LqvLX+SPDEWqvhqcD/uu8Vj8vfh04I0mrs39eZmcnIRNI8ZO1czpn/Oce0jNqCzpvNRFdtqle2ruq1/Vt6NQz17j1cTn31IZV/6ysa/PI3Vfzsl9Q89YAm9xzXaG1JezFy0yzNxo16C8s6euK0iqKrIuTqZCW37QuyvJBYYyNo2cfP18g/63ZVB9Ot7S2Nqa+ga4EYI25e0v6Hb2o1q5R3GgUOm1kW5Jc6fW7JI2MsSHQXApYUyEeJSudbPAbIf1wInm8hyYxK4E4/8ha9LkiMT+CSK9kCqNsVQbWRl+ZfcpAY3ZOYGtzJKDg9npI144e29vU8xQTIgX4+zvMRmXmVrx2jwozfO9COVkKvLWDLTu+nkFqbrJCZ67YmHmtTt/WMRRmBLMuRdyY38pKF6RBgykKQ92nB+0BIlmMM7ZisHeO3EwnmnLiaDUMQGKILhBxEzpkwL8jxkaOHXCIIKsnHeoWZt3g98APvQcsP1H5aBMunhbtzDDQEeXfVf/48kxxqLQUWTYC3oJpbWZfnjeu3dPHD93XmxBEVhptj4TTcAtTcDmc43ArFTVHOgM/0ZkHXb1zH6dSKOLMGZda+8bJpZJyWeTD/DgAAEABJREFUu52garTJpfSGEp+96E7gkDStJszbKEOi/UFPxqbY6feVEZDX1IUitoG0B2qO8+TJU6pwXG4kvV5fZd6VESydwgHPdnb19htvqtfv6sHHH9Hy2qr8RicrcuUFwT40NQix1Supvw36n3J7UqP/Ap5ilsnr+tCggHxk7T8ko8BAdywOXvbxPw58pLANT12eBr4Kh+u0J6cFSMzvZYyJrkGG3Xo/B5nk9hgDi56JGg4oiTERJ5EYJzMZ9X/d1+yzo8xMZvZXRsOlrwrspsPGdmqwqm/95E+z4dStjMs8l2Pq4cDcefvNzRI3/d1uhxuffY1x1F0cYmI27+d8+P9b2ZAgrLCg3dub2rp6U4/e/5AKdqAZuq5x+hV25pChH1/fDG8DOE/7eaGSTTKf7uobTzyg5pML3LKx+XQyxNpIVcPNdFIXG86qW/rZb67o3MltPo1/JMJANi7J2S/KUj0Ozk5TQs4myZi7E8DD4dwU1UBjHfSZx8x7snTQSY2OWmTkK2zKdVtg0wHdu5257TSjsbYvXVM2G+vo+rKWjq4oXxmoLpkHH9WOP5ghgSexDg6KbeJ1MNbm/aed3WlIcxr4vdPsfe8AeCK2ZNaO8KF3wMzktubydYjhUybd7mas5RpZuJ4c35ibD4bIMcUY5Xz7YdTbvU4/8Hhftb2hDp7aPvy4fHwspLWtDT7FiQ/MbxZk/o/BhvySMRbgbX1AxYYwD2Akp7lmY3BaSuxGPA06ZISjk+Nj2pbORL8AvobU6+hKH4THXF7n+4IHSH4Y9LK3O96IHp13P8R5ahYUAM97n7vhsM7nMYNi5uNjjhx8poQsO9iydof6jf/H/6ze5kgrZV9ZiS33ujp2/ITOnT3H15mTBBZ9DvVdoKMsjwrc4GVhijXusQ63+eIyks1oq2njq1+c3tTPf/MBjXc+0eXLl9u90elJEGgy1lUh/0+fdbF190u+Zx6m7vcWB4N2roQupgSLTmuFLSfkBQr8tWPxHADSdlNGF95e+UHEAx/WS2CuZloJh9rSkGEnLkchD1alZlWlCUF3vyxpz+SyHlMeElDuDjr63Vde0e40ar13WqdOntfRM2e0tsINdX9J58sFvfq7v6eG+Zx+xw0pECRZiIoxU6fsyL9MZ+S7+B8zU43cvW/OOnObCejF6THNnxp/47bi+4CZuVm2tuG8mfhHHW/b2ce7XGfw63bv/slt0G1qTgu/oRYmAiQ1aaKsmOhX/t43dfL4QNNbe1pNHX306vNa6ky0vjxgLqlC1p0oTTcuaevCK1rN97WYj9UtpMheZt1S3V5PiwsDFfg+g67IJBk8NWxSjVFjuTr5QJfeu66NG1v0CO0hsUGnLfH8BPqdveesLFjLJ1XMn+R8uG68MkZ8XpBG1mg7VLqhia7whfnjek8fzHb0fLOhVwYzXT2/ovrrD6vzi1/Skb/9dR392pfUf/R+2cl11YsL2kcoQy5UzKIW0WEG/VUMGvLVbpoq7U2G2h7tauaHATaYlKm19Zr2mkNgQG8ltPTyHJ8tDm0TjbhcS7SVxBhbb7+uYrTF15xaqWvqsra6MSeY7lFXynl0/hzQiieCWQUzbC+XzWva33l7auuMX7PQ9vNGM2vzJoa7gGQyM4UQJJkEWDCZmT597NOy3VVLH9P8X7DD8fN2rxVt4jEzuR5yj2MB/y8V+aWi27TbQY9LKL8M7HQ6KjvlHFhTd8rkS/xKga0UxEF5kctt123c8Qbf+Eo6FTTkCM4rvYPBlMFMK6gY5PlAGnCEGRDzqEAf8WxubslPYS4TXxDoWzFEZTGoXTxUmJkCIH8O02ASeTNTkEQJFAkQEk78kLS/nlKmg3+u9JJXW9uTevDLgbKPdqArpQactJPz/vNxlL2xBc9/Co7bxzowkCFJkNamMkmM4fXkM6DD5yCQNk6ztcF7NEUCjw9eeE73L/V0ssPo6Z4CC9XlGJC35Tkny6kc4TK3x1u7O+2feBQEwUUnVyDgqwm6tzc3dPv2dY1HO0rVSFFT5SwYo73EOxxZXxXTEdjsiYiMOUw7fFGYskhm3HonFkpiU4wxyo0gLzIMIcpvS/qdrjJI2L+1qQ4O6Ilz5/Tas99RPZpAV2g/2TmehIyTQA+w1DQjovEbxvamkPwen+YrHHjXck3Z3GYEDgmipjW9TKgIfYCDrhRAQp5KNhXySqQHQN5r7gBjzfihosgLfufD3aE14DAzRzOvRJCGNZnRn6iB5oN6T9zBzdgIZjhkaMH+GMmIVuNqH8Ywss22P5RFDwcjdRmQyMzkGPnhTYC/XufpHLx2DvNf7+8zORiEuc0H8OPzlI0rPXPvw/r6w59rP1mHGDkgVXxyGsv/XMYDE6G/HrryA8uYzbnHQaXLRtfOCr794Z7GfGYupkm3X/9Q6+rq3tUTKiucGPMkNgCXGV0VLMCDZMg6gddTBWlvNlIp6V4+kX/+6DFNL30obW+qGWJzaU+DYl/11ut6+tyevvhQpTR6T9VkC3lKU/Rtiqz7BbBGyWXEZM5rpgljK+xrLKxakQNEXtFFjMNGfWwNHXKdwHuWFa3djdnkM9ZJfqB3TF7+d7GDxlTfuqk43NDi8oJWjq5rYWVZASeXQpQ5JGFTgCRr/0kQxs/h65rwPB1p97ctGb/Iwmu9xxyo89crSc3odJCnyHtQIPG5uzjmDIcdQmDKpBhDe2g5DJ7pphBiWycmDvQLlHPGZPDrdq0fmkNCnOJXTdMg77kdZzGTIMdvD51WA5d4PJioCLQaDiaOz6Fde96Z/iJ1PD6uQfY+f8b8Xh/BWSDLAC6jn5nJbQZmSKnBnub5qOS0oKeawxaxAuQl+sQ2QInw5DQ32J54EgX/Gubgcwq8vN5yB8wR09/pcjnRIGYEr2ToveAUVpIG+nRJ7fqW/u3//R9r/6PLGoRcRQjKylxLXAKcPHNa6+tH1eXgmRcl9fi6vKeOGvW0q07EhtIt1lwlq3IFuWdrZAgqzfbUs31987HTuvbyn2qK/11k/ZU5AXfMlZABJGg6xacggwpZ+9r0teqpWZBhz01CK95Rkq+FYKZoQQHZmJn8yfNcEbuvwTHhkNiQjlhzrgNv90Dc6wPdDf4c/Cuj5ZlApBk0dEOhXhOVzRrJcm0QQP/b51/S2xu7Wj56To+c+7zWltaVx0wF8yUO5GcWFnV8anrzP/yBVpugoqUzcVhC8vAnl6/QCPzNCHYDczt/OfuOGfXwxu9cNyaJOk+cf+9ropU+4mnA4bKoCei83W3BB2bEEyEYbNBXjfb4Oub/JQ7vYxbUoIvGGjlp49GU4L6nGDKdYo/81iMPKvCVdrxxUWHnst7/7u/riTPHtU6gvAjOHv7sykvfUXe6pS4OJ0J3XhTqE4QudQdtIN0leHI/nIUoX3+5RWXQXLCf94sFLq+S3nrtfeYv1MQceiJ7iOtUpHV7sXH79gbtkoHDkG9inm1NtYHfux5GupyNdCEb6s1soleg451Bpk+ODnTz9BGNHzuntV/4qh76b35ep3/+awoPndX+kUXtLXRULy1omEftcciaQtOMQ4rrWjxuGzE6LY0CMszQqYLJ1eZWnEKAHsAMMSdszpTRXjBmwFdOQ6DRZTucasAFX7b9ifY+fEkrZaNMDWujoyLrIu+uugSXMYCLeZ3RBjp83YNYSEJmJqcliRrodN0eAlUSJJiZzEyHj/elQl5jZuJtm4zfFg4q5onRDm/tIIkS4Kn0aWaebfB3dUtfkucTdgeRdDP5k+WZsixTBLKYKYTYtiXvRAeDT68LIYOnXIE+0YGy14l2s0BP4IAenIEoUefMI1g39EOH4HjNTDWEkcgDTYumiCIiivPFL2gbsyC93R0fetGEU1MDriIv5IYpJgsxKkCAvKMkhnm1/PH8vCLJ7EBY0HPYwQ3D+4mOToOnXnan5PMxgmJqIWEADngsteBIGCdSd44WJB+frFHLuYlnPtb7OCSQOrTjyd9JwW0tyFHcqfYuAXod1SGIp8ZolZn2t27ryisv6EunjihsXCHY3VBRhvZPKLKi0wake+MhI1J7wzDDiZYYrt8GGzjqVNE/V7AaeQrHPZSRxw5kAT6YNEO2eQyK0Dfe2uZWckNOU6tgMyUCZH5xolGuN4cdgvYFgrERN5mZRRUzEegkjTdv6eHTx7XHp7+9a9dlB7wF8JiQEGVfJA0yrdiAZ2w+lc9bTTXDSfJVSL2AEXKjstDnExO07WMjDX0Z4gjmMC84ieQSdfBCH6eTaeRzeXoIwYIa5g7wyQDkEWXQ7Yshy3K6+YjQ4pPIt4bjKSVo98VVI9uGQwWTUcmcNAva24SiGNPm9YOP10IZ88eMeR2/fICYLwGH/b3fPO+toFMLjEvMcwfgk5F0nPcHs+K01vLE9Hee+Uk+ReYy5FYr6Vb735qOKvKc26GxBB7fzDY3NuQT99kUcowhx+H6wSjgRDqTRsN3L+nx9bO6f+WkOmyWEfmBlDeqYENwB+N24Wkeo2LEVqf7GqFAYwPN9ib62oMP6YyN1Vz9RF020l7cUT18UycWPtYvfiVXv35PobqpjLEVG8+IAN+YJ1iPQ18F9ZAIvU5n5HP66kKtbjVUJOiKbPqdWspD1IyvDBNuaCeMd/v3W6n2TyJciOArCYLKstCswkix5ZWQq9wbav/jD7WK4S4fXVN/ZVmdbl8xZIoW5cGHS9chyBQkbFk8CXLmQIF3njfznhQPksSYVndUYZktL84NRcbzS79EMn89Bx549VxgNg+mY4w0J26oZmpw6Lscbv1/7Of26rcgRZGrx+1pjHO7zbLY9ivg1XXqJDnW1NqLDh5qmCRhUwEb8bRCJk6gBYiC7vmvd5fMrAWZPvM0VCTozFxevlFAa4hRFiL6zBWph2RodytM7a2U3+RUBG2zScVoE+wqkAv8HoJcaNiPkWboKc8K5VkuQbMT4PQ6xBiUYdNe3dDYtDwmsAn9gdUMOTuvCVoCkCkLgEV1KtOilYocQIvdsX79f/gnqt+9rJPLq9h2VI8vakeOreu+B87rNMH00vKysqxkFpOYIWD/fXxov9lUma4optsSttjUXZqx9zBTbY0MeRYEGQ+tlfqlz9+jt77zBxK+OgNHja1O20NgpQky8cDPmex2u8xFD/O5UhtstXsouLwmGLwAqXFeDUw+KqkgwHPwereVDPmM+UrUQHWSP0lD7KdAni6/vMhl6L/BDoSsDZlHB9Z+ZC3GzkAvfHRDz310TZ2107rv3GM6d/J+ecCdg66LTkajfQUOQQ8Pjsje+Vg3nntZy9BW5pkaS3yIQvfQ2eA3XfZjgvwpvPp+k2GrCZ3N8PsVlz2+uMzgxySRJiUF6BOPKSjDxjL8VAxhLhP2CufcwYIUoilGZEN7Q8zhgXsD/mSNLLgEGiX4s5SJa1ct5Yuq3r6k4Ysv69GFTOOb76gcXtPs0nvaeu81PXx0VScL0603XpRdv6D1flRgP07YQXdhSauLa0ie+tYAABAASURBVDqxvNYG005XaqQYMiAqQm/eBA4WUUXK9fpLbyJ7/Bk2N8NvBfbtZEFZnkNb0CxIW5ORpnmmGQH+NjRfng717nRLr45v6a041MX1XMMnTklfe1ILv/BTWvib31D5k8+o+dLjGj12n3bPrGpyelXN8RUNkdMIuVfMMUGOiXKJny8K5pMpoXPfyyZj9gP6Naz/TlnIdeCyo5k+Ugc6c2wdVcKRye1rsLioEAJ+ptKYyy8h64VQaGGypw+/+5vqV7e0QLDfZVy36arLl4tub4E1HCWEFC0omNOAPtSIbAsyzR8mt2Ays7bsmjOb5+XJQd7rMVvpoGzmjfr0oWjyeeZVZl6a56n2F3bTPG3bvG+CxiRIcKm1nRPyMXKh7UOGsvPvOqdEX8bQ2/Nm9AQSWF2/yfOALEgWFbHhiM4jayeQb22assdTeVF4zJXUMLsv4CnOwT8xbnILurm5iSOtEFyQgczMWARNW+eKNGNimYZDFiTKEU+OsjMcsi8Eiip8IgzBU2fA/0jbDUGMg4uWhSQefiCBucDpGar+um9qsf3oUWbg/dFNf0EtBP1Ai2Nwo0RlLjRF5nPIoDe2UCvDMD2ITXQOqgkaJvr27/+Ozp06rl4eNdndVpZqBe/nfVxWVaWSk/Ha+hEt8Flw7cia1o8dU9nvqaGP85UzNsN55XlQv9+RO5gJt4B+8EkEGDm7XjUciuWkHCdVALkPrpL6OPeKm+kx7R6EVcxXQ6+n6+vr3AIQQI1GBCIlJ+w91TiBQpWOMM8Hb74BPilrDoRxIEdjfMQo/X8wx7qjT9LezQ1VeyMCvokKDgNOd48FWWa5FAMQlYJL7wAXicvJyXT0CdzJqOS1JBbKAVBvZuKVlEg9bwrYnDsR38Tcdr1NB8+870FB1tq30+PQ1jKBH658DKzIzNrqv/bPf+QwMS4xWcsvMjELOKtMDRvVmdWj+vL9j6qbgjrIbnt7S0a7f/70/37phE28Qb9jgk/X4eLSkvKcsQTR/aKrxayrZmtf2bjSuZOnVcaCpRaUELSvvQyb63PIcSfj63SGHfn4nLnG2EFwwpBPVU20u31DzzxyXsX+TfUnN5Xt3VQnvav/4u/eL9WXtb+7oRk0C37E43ZpkYzL0+vA5fOgAHx2pf5CyeF8jB+ZMcS1XrcbUoHfcN9h6NR90JhNwnkLMSrLHCE4eT0XuKHp1BPtXLnIbfm+VgarWls7oqXFZfV7AxUhUwb2APp0YC8M/ZGvy8P1f9hoZmQdSO5uIH/YNyUQ09z2op4pKLklAV6m5LZp0EAW1hvWxJRLhoki/CT6xBjkPJuZFn1zo37GYaVGrxF+c/xmxFkHi2AxiX76cQ845830Je9zmJlsXtn+mpnMDoD5ZZKZKeKfI/MHbKzGjzg/Pr/L3cHM5G3eb74BmebrzfkF5I8j83xSg3wS4H08H0NUBL8ZfegaSEMIbZ2nZl5vSgd0JwgoyhKbzts+NFDDQH7NTEGSdXIJWo/Whf7gn/xL7V24otUBQQLtfYKOEydO6oEH7tfJkyc0WFpUgX8NIVfGgssJ/DppqF4c8gVmrMR6Uu3zixka+T/3jw2lBD6HioDx/ntP6AuPntV7r/HFbnhLqcbXTccMSvIghe6aP3AAL553eY64XR6zVhP0HvZJNPqhym3c8xTb1+WBUrDlReXoxf2b9/G6IMOOJur7vgB+/0/kxTxr/WQzq+Xg//uDPfQ47i7ojY0d/f6772ll6bgePXaewHLA3j0TaFRja6OdXc0IpP3PNzqs/WfuuVcf/tl3ld3e0nqHA0E0jfABrseCw6zbpf9pnfPR5xKmc+Dj3R95ndNrZjIDxHPAmPPka7tgjffQTQfcBo0NeyBsoN55R2OIBVMGT25nboMJmSUCxRiCInijogbW1eI4Kv9kSxd+4890cifpy6fv1ZHJTPXGdQ5Ym/roxT/QIpcAx8tK9cUXtbbQUcZ6yrJcTkMPPzGHBfa9nkLEPxIAJ5PEPA0wC5kqxmxu7ejiexfVs1Id5s6zvrK8p5q2aYwaARvdqFf5Qvbczg19Z3xbr3RqvX96SbtffVz5L3xTK7/6c1r8pZ9V8VNfk564T3tHu7rVS9rsS9VaT+NO0O2dbe3tD9FRQ9zUQf8OBTqfShhOrz10QxP7dx85ug93veQFNgDd7j9cV2N8Z4MfyUJU37+OQZ8h6ABPkfza2prystDmeEM95q5mSfesrSjd+ETN9Yta6HZYWo0y7M/3im53AR+11JbNTBH/VBA4FnmhgF58TjNrx5iZXG8xRAULiBLCmFs8Rhlly8xI5jqnWvQgSaJaxj9R8tfM5MWELzEz8SrEA5ziocJsXjabt1MrkS/yvF2TMUY5H1R+dk6jhn5UItnkiVzG/JCkg8TrAWzQeWywV481HOZlPAS8pbsgzNhMZywu7+ST9/o9rSyvaBEnZHeIDQohsAlWmtK3IpDyNp91j9NyWZSelRmC8slZAL64IgoxCzLG+njvBB8yflqC6Ofz+ibibQ7s46LZs3fAjXzO4rzKzHs4zMuf+fU2IAE6gETXphUbsvIUZHcLwcffXT7Me/3d4HgQrzxoaFRL7QKsNZrsq9GMmim/DpUK2m58+L62P7moJx88TyC9pTQdabq7pcnetkakEQX5n3ysHzuizuKAz/pTbgMqAo5KAmNFeyxy4UPEcocd05jgBRG3+cYDc3oGoEaPomyM8fLuzo7cAFqnh8Kn04ncwLsLC+r1+vKAd2V1mZNnqd2dLRZYVK+babizwSZT6czqkj5+8y0Zt1AiUGMKcVjXlGgr5VFNxiwsrJyTuOEAb21tasymM85MYWVBW81Eo3qmCTSlIlMx6Mn/LGSKgmuGNpmp/X9ozCSRb4KJPa2FxiQHkSZo58XgrYWi6CgxxOsrAqupy4O0xoG4TZmZzLwvnXjNDDk0opbxPlLIwWhJ1KW2zvG3SBuvpi2R0qo7oPYxbLlGFoyS6OZjzEy8kkx/reegezsVA2OIKi3jM23QL3zuKzrRXdRi2dPi4lKLOTCJ87yA/kxSzSHKD76BvDvPCYFwqaDlUOramx/qdH9d9504K9Ql35DdFiLrMYHNgxxf82M2ep+3wDEWRSHDwDOCeM+nMFOa7epYmfSFs32NPv5TLcze0M9/c12D/KJsegUaxqqQuxhXIRfXBeS0b5532tRpdmiaGQ7OFGJDYLmnuh4raaosGvUFaYb99doAasqh3szkD66m9TkT/I7z0nVlbd/S5NonOjno6+jKKgHDGkEGAUheKCBHEMOleIws2mKM0/CjAAPwFzjox+JqvD+jf/BNVMCqzKydp/UpOPu2P+McvzF/ErTTxxPx4+u4pt/q2ioH5gVZCMjAN0nBe6kEkzP06WvULMjMWpAx2vNkIEli8gQoibzUIPOE/Okmx2lmMjMaRRf48V+K3l0yOZ2QKYPGCeumZt0UWSZmbHWf3B+zWYdgMugIMco/gWdZ1Az5N9BZEui2t68EE+KhJ/jMJ1QDLU3NvNBoZmr/keoQ6N++c4KoNvQdFEIgjZIMWTTIZoJ91JS8BtTQNcMmAngccr5sDKaNfu0f/mNdf+UtHe8OtNjtaYFD4tFjx3X+vvM6duyEBgTYBYFDxL9EnGjG+u6kqXraVj/tqNMMVSCQ2ASZhH9DoylIFpUsA+Z5s1rNZEvPPHZaS7atT959QTnrI9K8zyVFAw6X5T7B0NbWFpcSY/nfiu/v78v/CwHiqZ0HfPSU4N3/iwE+n++RSkkNcnUbEFRQlK+lBE6ZsRc08sAos0zj/ZESffNuqRkdY57LA+FulivRd4Qmt1j/l+H13zz7nMbq68zxB3R88biaUaXt/R1VqpWwxZaGYJISh+IdJeg+xfp57bd/T93tXS3Sx2UTZIrYS7SgDrpPTpd4EiPJmzkOtWvU122CLqe/gV+1YzNlIZchV/cv/V5feczkPDfsVQ04fEyIUR7wlh5LgDticyEwu0kl8xdsGnlt6rJsVvekve+9rezihtbqqFX4/cb589LNK2o2OGRffVMXv/ebGn/4vJan17UYK3Ak9QlCBwt9LSwMtLi0rA4BauHBYzCBWsqhC3/UQLdShJ6url7f0i6ymyhX3elpF9ov8bX45fG2np1s6JXFRu8f62rr8bPSN57Uyq/8tFb+zs/o1N/9lpafflLF/fdy23xM2/jX63yBm8LfmHVSo8eoIMOWjTXTybtt4DweTVSWXeVFoYq16F8nEn1dZhkyKvMcn1HIoLnCZ5iZMmSF2OXyd6AKVnKZWWuLbnsUFCgn5O14Ki7Y+mWGL5emWx/q1gcvaZFLimBJkXkK5u8iL/8Twy4ywkpdnTL+JSXNdWPyx2y+bl2XGf7Ewdtdr17nffI8O9B5owb+vc7b5fiSeMAFHjJg919wkricRL3bt4Podtjd8y3Qz1+nC+P2rMxMFkxkFEjNyEtqHJLjNs2mFTDTlHU5wb/4wdDl577uEKb4Pa/3Q8pwPJKvm8N17f/JwxaItTwN4G7fGsOeTicgn2qGEk0mJ8zM7hDjCnMhRQzK+5tBEAr1rmTpL0Xa/AbaBebC8n6uQPGYmeQgmAGZO3fvk1i4tOiv8vzofq142+Ftu/8cgLdgHyxmzUE8zO28tQQfqI7a+csAyGmbDlAwbp6jSf75q1ajiiBxapWqgtpe1DhMNc1rUmSIo03cWnz4+qt66sEHFDnh1+M9Fs5YVk/ViSbDmJvpEKOPqtnUhgTYe6M9Df3TC1qZUed/RlF0S1XkE7DPJ8Ya4ixkCjEqhKAsJ41BlptCAeSej2qQs7MpZO03CY6ji/PoLy8r77BQcXauJwvSJl8ijCCn1y81Ge5pxg36fcePaff6DfL7Chh/RaB8Y2tD7318Qd955UX96Qvf0z/65/8f/cP/9X/R//Iv/rn+4M+/rQu3runbb72sN29d1vtbN/Xqhff10ttv6OPrV7SPDLb2d9uA2/OXblzX1c1burZxUx9xyzjhc2pNtNSCCfqFZrAT6Ccjf5wfX+gNzsXtChapTjLkEGJQIDX6J+/IIDNjAdeoupG3ZzEq4xAQYqCXD238B+BlgYlaH5pIPa87TyKXwJNkZk6YEjTM56FJ1HnynwDJnRx4unzCfnDxmL75uS8qMkcMQdvb261z9flcZ4G6Bp3ULHR3uCFYa6O9vCPbm2jn4xv63JkHtFIuyGAxYTMJxnxtmgU+741V5Lkia9XMtLe7i5MYyRQIoBvVqdKsGbNFjdi8dvW5U4UeXLutX/rmou49sqtm7yOFakOBIIOZBWqXtqLjC0EgUkTOCfoFJHjD8JUVUqeTqQJ3jq0qJpqTQsRewZAA8QRoMvA4zYnxlfOKvRoT9WPQ/pWPtRxqrfc7Wl1c0uJgCbw9BQsyMzCoTYNnGdMqrMWd5ll9+sznpJ52n899UssQXUzG76evm4j3FPUhRCX4clucp40aymamBB0O4vFNxAO6vCiUE9hKpJHMAAAQAElEQVT12Mw7/rUIH9uSpqQYAxt3bMcf4mppAZ/jbJBBYvLkkwOeJspiroCcIvJz244B/g9APHQFOxn6JQpZzGW0N1RV4K4B/7ONmk3e8Xi7zytZS4sHRAYvNbIPZsryTL5RziHKx1Dd0h5jkGTy8T5XCPCD3TXsKy7FwLzi8TnNTLxtXwm80B8Br3NefSPzOT3v7Qn+s5DRk74h8kk66d/+j/9El156Q8d7ixoUHZXI98SJEzpPUHXy5Kn2YJZFxpgkNoBAMJcrqMeC6GuXQHoLGKlDXaYoF6dfkggikuADEG2yoMCY3Mb039Lf/Nrjuvbhq/rkwjtK8Oab697+npLoDY8B+gKpMS62PJkq9shOpwuNpYosl/HPZe4HcylQCow29oFGMUALAnQ5uU5dB47cg6maA9CYA3Cfi5cmQGOSelkpsTfITA1ymPQG+nff+75uTqNOrp7XSv+YOsVAZaevHuOWV1fk9Ppe3/Eb+xgI/Pc1Y285ggwHBHOXX3hRpwmcu+g9hlzzG2m1tE05DPgXLKfPQqAuMLXTXrc2AyNt6nZgZgr0MRmySgRRh+B9a+QCQHvNobDIC3ngFgkM2z2OsVmey+cIGGzRmLImqBwn1Z9saP+lDzSYBrHlqp4MdZaA79wAO+DGdWFyW+//yb/R+8/+O+yj0WKcaoDfGXARscJFod/OFvBn6MdjnQYaM/ZZ4nWFMlf09RkLTfJSH3BJdLEa6/1qqFfHW3q/02jzzJq6X39Kaz//da3/0k/p7K98S4OvPqXw5APaObmsneNLut3PtYEfHUYTUbz2keWQNW/OU5ZJ6A9HK+PrcYe5OswVLFPEPvxCs0cg22D34nFf72simmllZUUFenL51vjFhjWc5wW9EofQqXw/8DYDfzgAC0GBvAeK29yA5wU63Z9otr2rQV7p9uWXFKe31Az30VMDDVFZFlUiowIQ84onhrlt+nqUScHQPXjN0C/tCUN13blt1KwNM6OWtiSZmZxWp83bxGPm7YzC3sVYqtrX+zSUGSZ5F+aQP+S9zkHewPjkqT59EtkWkJ3jafHSzw76tW2UBbjuZ6ypKTbtMJmM5YeXETHYIXhd20ZsPKbf5ABcHz7e9+PDNOQoz51jjkIcLAQWzzxab4kxqOM1M3nZ+7pQHJkTOoGYBsID41yIASVMplO1wSDGUzugcB9790bVUAdaUDh75FxgPgfzec0h0PKZ1/F8poKC66KtB4c5yPgnoWpu5lKbN/q1kPRpmbzufigbrXfAyw7Uyb2t0xelGf+Gs6HeuXZBz737qr73zkv6tT/8D/r3f/rb+t9/79f13eef1fef/462r1/VvcePEnhMZCwmDwZMDb5vitFPlcgvLCzK0Y8nI+SLCZlUdDkBc+MxxSDxVnLjm3HLS6v6i0taGCwrLwplRa5QRCn3QUGJAMYdQonTXD12TL3+klzmFmljtuF4XxWOx/E14L7p/wMuFsjYT1zToUqC7MAGONra1lEcD1GXfuc3fkPPP/ddffe57+hZ+Hr/8gWC5qv6aPO6Hnjmc7q4e0u/R/3aA2e1eO649npBk9WevvFf/4p+5r/+OyqOLGnMwePbz39P/+P/+x/pX/zav9Zv/8Hv6p/9y/9Nf/zdP9XbH72r5wjOb2zflqC/CUgFSAjFwYXjok/CVNgUqRaK1WEd1W1VhI+Ic/SCOxS3RdSF7Crkymhel0VrJwxyO5F3kIkmtfjMG4A7Ly2GJxepg89/p+0/f8anz3Cu2c5IX3n8KZ06cozbiol2CKaD04qh+9pa5lYlxyHv4/zcPjo4Xue9z2Z6/aNLWslKPXLPvepYpmaG1cBcSgGCTQFbkAUVZUddPtcm+B/7emXDL/NSvsm7w2g43HTR5Wz3muqdd/T3f+VBnT99A6d7SZrsgXdf7I7IloS17Bu/H9pCYB52PzPRluSPS7gNSLDTLp9EpZq5SwX0DWku2dZO3af4+Ay7hiwfegDm8ZD6fFqe7e2qxlaOLXS17na+uKrBwqKKopCP9QHGj88PBeScBsB1dwjU/sUvfdvGw7Qt3PXj2CXfSA4rE+vY53Lb8lHOkwWT0+A0mZl8Izv8H1U1qZHz6rfRrSMmmPCx7hO9X+vg0YmZSf4C+sGHOgtBETuIbNAxRjn4fGrHhXZEm+Un4pdDjAoxqsaO5j5B+KFK7tO7+ByXoQ9K0JfQStMkOY10B2VQouz13sfn9rk8pVEhRPBEeV9ff94nUfAN3ww6mTdhJ95myMbr2zy0hRhE4kPuAtP8H/MiUO/bsJfMhmP9zj/9/+nit1/QqcUV9J4rw2/5n8bdd++9OklAPRgM5MFIjNCDbhJ6Z0qVJnW4my2aPeX1rvI0UYbC7GBtkJX3ZTpSNEp/QVgeTTkXJHG2o8Vspl/+1tf03lsv6/bNa+oQbOTIXwry4NShKMqWrpLUA0RnyoNiX7NO19IiPt8rkY8dpD73ZDL1EnLMmJY584h+Zmrw1Rm6hg1tbNzW0vKSym6XfaRmHdbs11M1MFgz35+/9Y7ev72je+97Ul998Mt6+IEnlPUHanodCRu4dXuj1X+IUXlWqMRnmAUVC10tDxb00PET2n7rfU0+vKgTnS5DAjRUKspC/YW+sjxry67bPMsl5GOM18GTDlJPiH/lICrdbuiqEfua236NzbtOPVB3G5NJJes70Ynu8jRkzIUttrJrjK8IQfmo0ZWX31G8utMqaIJuZqFWPhvpmQfvVTnc1mzrqtaqazrdGWl10NVqP2ptqS/XxfLKsnr4PeenQHcGDw30j5DxRI1u7e3pQy543gD+7MpH2r3niE786s9o8Es/oYVf/YaKX/mymm88qtkT5zQ8e1SX86TbmbQFnTtcbuSdnrIQtY+fEl9EKnzdjAu0yJ7mX6FrLuDq2KiKUsRu/WC0emRNJ0+fVrfX14R4yn2CHyZdTi5jz7tPdnnFEBSg1+u87LYRWT+YEnqZyevdvwhe8iJTt9NRjh0xTFMu8EYcmhK09lJHa7HU6PaH2rj5MofQdYUIIxiZrwEDZ1YUcr0kSRF7CdQdlkUmiX8+scTYKNxD69dauupGgUl9nOjXsPY9Dei38TGkBg6G/tCbaG+gEewy814mta/Jgql9PDFDFiYzk2QyMxJAdz/W1ptZW5k8hS6XYQvkI3wX8NrplHLocjC7A6ybXr+rfr+nBWKiAb5lkfW7tLSkpaVFvnB4OofgAnKGsywi9PwOxBAQQUI5jVpBJBOdaS/acpLRHlQRJLoQLWSU1TLXuDAQnplJgC+GQ/Agx4XU4hTipUvyVCYzEz/6UY8LuIUf1eh1PlaMBwyI4h8r2aDbLLQ0B3hq6aW/wW/AyLzNvKwgA5L3J3X6alcoxLX8pKR9Ti5vfviBfv1P/0i/99r39MIHL+rW9LoWjnb0wOP36N4HT+rJx+7X2cUlvf/9F/XAsTVp+5r2L7+rrKjVdApFHN7Ekq5P9zVd6SlQl9gkMFt1aFs9dZp+He3639nFqATMkGUTk5zmYoXgdNBVDe2+SHJLCHHG0klte4URW+uEpEBqzieLOuShPXW543J9l8xVzWrVKC9muW5zO13gPLuhVL471Yhb6XPHlvXuu89r+d41Ld6/roLPWStHCxXdqboLMx0/2dPP/OwX9dQX79fV6+/qj77zm7Ke6ej99+jKdKTLGktnVrX+xHktH1/V2rElDbk5eP+jN9RdZOH6qXj3pkLXtDvd1rsfv6Pt8a5ubt3WqJkq5ZLoVpNUTQWfSVmWyYwKrC2hH3cmNTZYEQzOuD1H1TQm9F17D+K9Rt49EdAnHGZCj/PxoGt7JvqR4TXvCQIzcsjVjNTraPs/400GDQdwBz/lEKNOVLn+7tPcfMSe+ghhNhrLqPdNsx9zldi2852VhWrniU+Fg/1akw+u6IHVEzqytKxIHdfA7Zr1Td7gJUPXWIqmfCbvcFslM2VFLnfgU5ytB9FTAvAGqexMr2oyeFcPfanRwtLHmu28L41vKfFZbFoV+AaDgXRAuilYlB/MXCdqH5M7Vj/lTzgsxmamZXhInPiqVMhi0Ig1ZcGYTZpyQ1ph60YfH4cKtEqgvBAKZbOgfLir2++9rqNxQavlulaPnFH/xHEV8BFDLinIHMBHRu3jSKwh63Q6iCb7FMx092M2p8XrGuyrHUGdl+fg/ZknRHAEqhKpALcjlxopXQLrziwQXFJmjU0JlEbjsTxQ9r9/n8B3Bb9+6+F6dH49kK6bWu6jJtyA6C97Ump7BOhzu3bwCopyOPihyhShNyFbt7n6gK+MtZQTCPomURbow+lmoHknaG7o77diZsZ6auRrrCJgcFpBIYkB3teBvDGH4/aLFAVTzfgJ67KCp4g8XAsuIQXkwtBWvnNEcznBT3JLYD4Bwe0878iaoAUrtTJKeu1f/Ybe/rNndWxlWSV2W/K17cixdd17/j6dOHlK3W7PMTBFVJ6X6uQD9bCXMozUzzbVt1vqzXYVCKAbFfR1WtCjBaY0+WPUGnQlAqGkmWq+qiV8tLGeAnZ8frmrX/rcPbr15osqCZQCcpxFU2At9th4swyc8DJDVh48L7IfeF48ruuGNjuQD2L22ZCvtMMXIg+mXL6R9gJ8M+TnY2IILtL2Tz08EPXA1u2koV7cRu8Dz1+/rd998yMdW3wIH/CwXPbXrt/Szt5QQ260RxxE/HN1zfoeLCyhz0Z7tJn4N6oUp9je7p5Odfv66I/+TGv4iCJkCui1sqSqDJrwRWmqRm7LDcSXZRfdSW67CZ1NaRvzxapB9/6V1fl2u8MYNGMN+Ne0QL8YAuOadlzFOnAe3Rf4uIitWAxC7UoWpRQVatNqU2r42sfaf+UjDVQq5yAQkXuJbgp81330/blz96obJuoVU4U40RR605Ej6h05pqXBorplB3uqFaDPsMsZvE84nLyfZ/q31y/r9yZD/eF0qhfZL18rG106ErR3OnDbPNRWf19b7GlbaaxJllSzrzbIZjZLrSzbtQI+59eSKcsKifI+N52xyLXA4R9JK0gq0W13sa+V40da8PYZ+5j3dZlNXe/QV8Obl/2LhPsQB5eVywk0YPffJMSphOxrLt2CITL2O1F2+eTYZ58DRF5k+OehtrltP9ofaA0+9j/8NgeNiU6eWdDa8UUliDNHAFhIMjPFGCWfgLxkMgvoDuzYcY0cK+hMPjt5eR8A9hUYE2OgKqjBVoxyiJGx4JXkcnKfNQevAAs4zeeW0YG6g7ftwxwJPPQiJ1X+VYN12lDy+cS83n2eJ+dlcCWgAdhCxNZDb9p4C3xfSRyU54VCBp30CSEo3EkDvdSi9fqIrUX6ebuQrcDkeTOjj7lNJRhtVBOE+SJuEIiZzQUoU4OCm5YByQzkSfStZWaKWY7DKgT/9M8UYpQBGcoTjxmTkDKknaMBt+PzAe5QaGrfQ+YT/b0iGWQCnr8bEoJrwStpd7yePQSzBF1SgMkIUUaDIYAmgq/MtFdPdZEeCwAAEABJREFUtDna1T6n2P3ZWFduXNceJzX/04KGzom+Dg1szlTpxuYtFkyjUT3Sxv6WPrpyQde3b6h/dKDVe9Z1/P5TqllwH177SMNqX7e3bioj6Lv1wYc6UuR64NQx2WSXzyebMoRvKM9QXBWijNNPjxPp7v6eJtMJrUmRDS3j5DOF/pwTUdnrtadod9YZ+HIC77jQV+JWoglBwZUOnxXjawJJlw0ikCzI9SDmCdH1kivDQdUstBiDCnCNCdZ3dvbIlwCLPkmzOinzzWuaNKXt+PKCSpvo1Tef1weX39ON7at6/6O31NhYi0sdXbryoWbw/fmnH9V9D5zWwwTNX/rqF3EO6xqHRsOs1v1feFy/yA314194Ut/6Wz+jX/nVX9Av/srPtfCNn/oJPfMTT8N3o29/70/17Ivf1gtvvKDvvfa8nnvtRb367tu6eus2mmgkeHVdtkAejcrt1cEDQefNHY94zNsPbAXBy+WUkKlRb2YyM3rxkiQSf++2Oa+jSXJh3g36P+/xOVuARoWgzkz6/Jnz+uI9Dyiy+UG+PFBBrCrRac7a2x+NtM0NSMkG0Qm5qhvbSpt7unf9hMqskCE2dz6COd+w/M9FtnCks4rNgDXQqFYr1xBVszanBMmB+ZNhk7rCweiqHnhqoHJ5R3W6pSJMFRK3Z9hckzKEYagBqv09AF/jSUxMa6JfALeLO7EuDOe31oUuggy/AffNo8IRDwks3SH6KAfJ2n8N/Rto8hvFVXhMu1ua3r6l9cGKVpbWtbB0RMXCQFnRlQWnJ0jtSJvT5bpraYE4zcFooot3m4N+8DF5H0gHB22ecTDyd70BviSvPMDr+LG5Qz58zTaUxeNUuU/Mc1+LgVHGuqla+50RSLiczEx5UWjA7UdR5PK+Xu9TO2r94MO0PleikazcNlyWHow3DLIQFGNsR5mFlhcza3u7jH1siLFd+138ifeXTG5XARsQOBp00zgPzibg9Pg+0WArNfuC9zejQWJPaFofHwJzUfbDwJgDwZgDhKc+LsQol4Pj8TSLmU+jmlvKhvm8vgXGQwptSbNJJdyI1rJS3//t39dL//63dIQAroOMunyaP3rsqM7de5/8Tzu6+MscHxtDRLaNfE63ii4kFdpXph1laVeRG2mxJpIi1hHIGjMeQmLqJGE7yQOSVClhu2J/lFfDd5gO9fT9p3V2uaMLb76kkj4+T4UPnrCvuA5m2K1/ObrF17+KwKjlCx4rbNrbXH7uuywEBeh1WaytrKnnupCoM2XIyw8v09lEZZkrQy++JvYJur1/wgcIWQxV6upY+vVnX1Bv8aTuPfWolhfW4U2cpRv1uPFcWV5Vr9OTsdH1SRsOBvsE0n64MzbI2WiqDXztzu0NrSHHxUmjtwioj8dMHWTRwOOMw3BBOURkBi+EBa0+nRcoVqLOsPGsLLDvmWbw6nUJG2ro7AG39y2w86IsFTOXmptmQlc1t7n7aui7tLzc4g0WOAyVMnTVsULFlT1df/EdNVsjZTFXwa1rgQxK+kXGGXvW+aUV3b+yLHEpUzf4OS5laugSdur4DB0yCZOSQQYNAf7O9q7uffgRrd1/v7bYl4cri5qtrSqtL2u/I92u8X/9WssnFtVdKlVbpQlfpkd86c3y2PLNjxI8+p/AROjpQlvDOknMbZSLTqlur6sEnS6DEv79T74Strmxs61r169rc3tLeVFokeB+wO3nIlDkhWrk6DaVZ5l8jtYmoNtlVSDrLIvIK7Y8eb+kRrCrPf+zyulYFgwIbZ+E/Qp8S6VpeOuC0uiaeiX7QD7T0TNH5H/GKvojdPm+2kB/AiRz81cy0gMwCzLs1/ms4bVRan1Onufyx+3b2yBMDb7E61wHavF56S8A2s1M4k3gdJA/qMwTqlTDh9Pn4DS29QdjPO+0NC5r6PLxLmeP6xI4HS+UezIHeAgOMSi0vEstKvoGMhasLevOc0jInQp5h1Aj2BrCak5ADhXOvaLs3cGjGoKcmEMGvK1lACJ94hxlV+CIKDSEAFIp5ihd0ryM8OnrCmmBek9JPvMGCEaGaqj1uQ+B4vxlFSRocSV7W9vPUJOPY9rEKUqUDQyRvkG1Goy+4pPKLEv64OYn+t3v/LGefeV5grXv650L7+uVd9/Qnz7/rGZEKDM89sRqVeAZNhM9/+r39e9/59f1fZzlq++8qgsEzMvHlvXwkw/pyMkVTeo93d7d1D4OlB1IKQRuRbrauX1b77zwgs6yGDvQUIK7wyl3sj/EWYy1PQL29nXy1Fnllml3Z7P9O+LY76t37JgSsvKbvMYacMINzI4IfGt37MhYMGkWXR1KCCxhpIfBdAMtGbIoWWAlt8yGUce8o0D/IhZq+ITkn58y8ORF3jpZd6YNTiCysUwJ2kLRUUW+nlZipE6zsL/9B7+tXm46c/qkHsbpPPzIIzp+8oQsInDktbQ84GbonB5+/GF1Fnvcqu8qlKad0Y5GOJ2NndvaHm9xs7+rhIwNWc/qofZHW9obberMPSd09txxPf2Vp3SSA8rZR+6VekEfXrmoP0M/71/8gE2B2wSY8znNTP40yGqGvTbYq5exBt4klyFiaxcwalF0J4SsRKXLzMfRS553UIuOnwO8c1z+ywAf9Bnw+v/84Ivc4W7MC8r1q9/4lo5wszUmcO7hoDsY/h72Y0WmgA4nOFXX4Up3oNuXrqmTou47cw8ahJ8D8p2t0Xgkd7yJNVRx01anfWQ6lPn6UcDWkibVSA3BcihvqFy6pEeeLjRYmWjE14Qa/5BhTwHbEWPMBWvMIc3FJzEWmz2QlZm1Di/GoIjeGuSfCEpW+hm3zCOl6UhT1x31Q3hzZyzGSOCE7ki+4vC3wxrrxqR8vKNr732g46vrWmKzXOE2cmltRb1uXyErGBZlZi3IHwPJAS1e/BS8HiG2bZ/W/nVybjtM1Q5J0C/HZW1RLhevCyHKeQpm0BRUFIWymJE3Zdhjjc3W+M3G1y+yleb13m+Ir3A8+nGPeSP+gcQ5EvOQvfMm1obT4RUhBJpN/k/0a+0smEKMitDi/TLPxyCjXjwN4xsCyGBBwXwkc+EnGuynhnZvD+ANIRLodVr+IjjKsmzX1d7+PrfwU8UQWvCAMpD3dtDJ+7o9iacNAMAtMY83av74vBnlo9w2/87//1/oD//Vr+lo2dVCWeBrO1pdXdG5c+d0ihvpBQ5VpqAQo9zOF7h0cMjd32C/gzKpm7vepxI+mamgU6jO2tTVOAf6YDt+MUOjd5PTYWYyM4L0SjEENQTIX3n6YWWTTV1753V1uaGuudUcjuZ8+x7pZtHAV40cGSq/VfS1akzbyhU8ZL2bJ7JAC0QkxphBl7dAS0Lmif1A+FqDnxkHlJjlEutxhjyqYkW/8+xL2m8Kfe7c41pZOqJdDjIJXH6DfWT9KJiCNjd21GVfWFlZUcF4ppDxL1pUyf7jt/rH1o6qY5lOLq9oePGSmo8uajUziQN4g512CLyz1oASIyW36RlfOF2f4qk5GPm8DhQVYvBEPleeZZSjvI8LPYeGHB4gTg325jKbMoeZKWetFCGqE3MtcFgOuxPtvsA+cGNHCpl2uUBy3D4+L3L5NA1yi+xbP3HPveriWyp04TrJuJXPOMDLJ2qpmdNu5DtVo7C5o413PtBXH39CA3ChXE0IQifIsKX1YNyQL2OReKLhRneXg70H0w0HjLmtCB5NJes8wYv7662tbTns7e21unf9T8Hp8/oB1tec8+ztEw5fFf7A/wSldD/POnJdDQYLGgwWVeSFMuSFaOR0DYdD+X8ab4+9YMJNeghBPs51uMCBvMcXEgumGttp/3QS+8liQK6BQ6U02r2mixdeVQfXmZVRlc109PS63M4aNUr8c3qcPvdj+oHHKBtzxhjlYGbyyxi/4JnBi5m19YE+ZqbDVOCt8XlyBNinkTHj1ySR8qPG68n7GnE7YYiMfzp8TC0+nzeyH5nX8xPglwa1XZPk9uC60F2PmckMoK/7N9evxw8NOnObTfAun9BT1p4FH5wgA5m4LIG2HzQepjTyJsEjBh4OAMPNMHgPthITQo8qHKenoJOBd05AoxnG6gQUbnx0MDMQQgaTlBiCT5SDyxm+WxlmplZY4Lr7NcfOWDDcXU0e5DAXYV7OmDMYTRXMToGGvIqgDTbd969+pFfff0Ob0x3NykbTbKa9ZqjXL76l5954UVqIeuBzD2mv3tdIYz3BrelMU/3xs3+kKzcv6/LNS3qR4Plf/8a/0UfXL+rxLz0Bjopb6CPqrHf08a0LevfC69rcvKpmti8/oZbcjqxwglxmwa93F3Cs7+ups2d0lEVVbRIob27IOCEPt7c1JZAeccsQMfSIbPY2NtXrZCoWegosGHV6muKUC4zbb6gCMvFF5JuXOfPIwI07ywoVfJ6IIaBA5MnpW2EGPVPN/BZ986b2p/uqCEKyspDrTLXke8iMxex660OreLrchCyyEXVZqCsEJ8fvJRBjhdUsiAIn+fjpe9WppPWlZS1wsg4xyG84b3CS9kBuwq3iGMd2k1v8jy59pOsb17jBvqGd6a72qj3d2LmuG7s3pKyRldLuZLu96d/evc3JeVPj8Z7ywnTuvtNaXOwSuO0S5Ge6994zeubLT+uRRx7AaQyVWICtHEzwHNRg/MJ5NjggGpXcTunTsMm1bfDmb6JPjqzbPPbldtlQ5/WJTa4BDNlaMjmofRKok7zvXx/EuDm0qP4jfowxDmE805nesv6rv/lLOtJZkAfK9XgqLpdUDvpKrKUxn24LQueFrKPR1U09dvYBHV9eV9spgAjwG6EYovrcUEU2KRedf8JzhztjMxlzS11rTyne1MzeV1O+p8eeLtUZXNdkdlkNa8iZitGQvSQcioFXTZv1ogyimiphsUEuMzJyX5LnOWkER6WSQ+UiAU0YbagXGzbVShPWRIIgQzfOswMxgzJHEMHP+qyxGdu6pg591/tLWl5d1dLRdWUEALEo5WvJzBgBkELhXa8TaneV//IspMBDo8Q/M8Y63BnGekuSBXiyBF8Iwejjs5OGGOV6CRkcWFRE3jQp4vQb5Dbl8JPlmZaXl1nDBbdVPfmTU9dgwxnr0ANRCPBhLfhPALeZyQwIQfwCUvDB4M1CVMbcZuY1dyBS5+tmit34RQmihmbo5lbO6RC8OL/er2Bun6dmTfgY16PrJlFO0NYANcGStzUg8javC9Dja8wwihCizKwNHirG1aw1l0HjkzCZ46RDSx/dyBqsQg/92sr2p1bNuo4EQEcQ7wu//h/03f/93+s4t3vL/Q52XGr96Kruf+C8TnKo72EHBg0+dwyZYsjxeWKPqmUc2vthVx3bU4bXDzZVspkSDtFpaZCdoLOBr4Y5nS/xmAWZArRJsijH3cBDwseIi43A+JVOpZ/94iO69e5r2rvysRLrqMIXN+B0LURk3+128Gcd+Z9ZeX1eFIrYxMT9MPJMUHIImJNmBEZmNg+eQpTr1etdL5/0ujgAABAASURBVGJh+LqVLzzxFB2lxRX92Ruf6L2rQ507+zl1smUwFhyURXBTtX86srW1BS/SyRPH9CiXIWdPnSaoypTguSZ4raHDD3A+197tTe1evanZrR2t4P/f+73fUXfrtk4j47Q/UoQ2pyWBsSjy9s9HYBebMnlMUIGrZpyhNwumgv3HLMjMlLW+IFcy0b+R24zLxfVgZqih1gz/PUPvhk46XCcW00ZLE2nx9kxbb3+iciy2+0IzdLFHkOoXSQm9OV15DCqYd70O+jJfK5bgrfT9iQuunVu3NKS/9zXGuoEYhHNHpOUsKmxs6ObLr+knGLcoaEE2Ik0SdDXYM5EC+k0aY3+F1tYGpNiaM4o9JPgu4G/ExUCA3xr6zUxmxlS1phyAJgdtJT7L186UPdb7O/8RW1noLyjQ3wPlBhoz6EpKcv27nnZ2duQ8e6Du+CouxzzvQXXA/t1YfXyWZXLwPCLUFCZrkyrkkUNbmaSNa+9osveJBguZ8jKozqZaPbmkDvbq/ZwmWFeDjBrWpu8hE3yIBCIJquY/pqAQMoUYlWW5QjDGJMUQ5I/jMeoCfDl9FbrydSa3YRjzthbM8ZjMTC1y+Bc+xmSORncS2o2CBVOOvF3W3tXBzDR/TN5uZgox+rTghCYL87wCMg0SPjABNbqr0LfbnUOFnFogxvWvADVtNbQ0DujVU+frDsjRJ0ESEzOpGalXHgCJRJ0PlD9AREnGCJ/IJ3VkfgqKKN2M8SaGBHUJ0Hyct7uDF48T7HVkYQhteuYAGCbH64bjYw6q1dZTMCTV8JkpRmoyk5+0/L+BmShPORnOCK2/9+qLeuGtV/X6J+/pWQLnDwiMHZ577QV98PH7Wj2yRMB2RhWnys5Cruu3r2hnvKXPPfOErCv9+ct/rpffekX5QqGHnnxYX/8bX9dRbktTJxEY7miLG9S92Y6aOFPMayEKeQDaD4UWQ6klPnt/+NyrWo+lvnD+AS1BG6uXGLJyH0jfQgVONOvkWjl6hCByrBnOqdPJ1OH0uYtS91DePifi8WQkLvNkJoWOO+ISu2qAhNakzKJKnLIbU6STxaCyLOnfYIeVppNd+s0UYpRh4JYViiEqt6gxJ1rXRZdPeUadZArgWFlY5JCwpSajXGYqskyBxdprpFNrR3Tl4sc4j552cUgODTMN+cy1yK10f6Gn7d0tjbht3NnfVtkrZJnYbqo7sDPa1qXrn+j61nWNZvuqbN6WSGf1RI5rb39L9Xgo/29xF9aow+Zx/7mz+vxjj6vHRup2l1jYSEEJw06+0FkIye2DTa4h3y5+6k2CryDYg1Isi0H8yvs6UCl/UtvX6GZe/M8EfzVcCboP4UdN7PbS7I30zH2P6MsPPKZ6d6gKJ7SHnIVuO8gEDSOnXLc+uao4rvTA6XNa9IOS44YrhHAH9Yjb6bFv4sjQlGu4X6uugooiKJZ7svKyuqsX9eDjBeUNNrYN/M2eQqhUc6vsjn93d49NekpdIBDs49BK8BvQqPFNBfoadOE1CRrc1nxTyLHDgKzXWHthuqedDTZsHJOZtX/HGGOEWsPJqU2jKJuU5aaa/puXPtQJDhAnuZn2/yZ7j0+xBYe7zO0UHGZ05tVdj5nJzO6q+c+TRXwy6IU97Elzmm0+Twg4bJmyLJfz7mvFU6MuMdA3E8+LJ2Mz8ANOQi4xZjIzapMa5OfO28Dl+MwMc8WAab3z0jVQ7+UE3oYxJlMMUWYmfuRPzhye+n/OacRhxGmp2Bx8I2+Qfw00jA8xeDd5kOd/9+592rXEOvMx7YbC+vJ8gnGHhtShqir5fCE4jiQPkHwPiNAyD+AbmuEBFnycyfTZ59Oyk+5tU/zgAoXv/ut/p9/5p/9Mp7DpAT4vw7esrK9x2L5XZ86c0QK3cDFG5J1hxx3ssQByZXmGjUZ1OLQtxH1l1U4bWBsrqFUYk0A++kvIVkrw2WaoN+gzM5FI8x8CEV8rVduv7ct6yLiUObNc6pvsF2889x1N8H2NrwEQu0wb9OqXHxUBoqiby2PGWmooJnl7w7yua4dEnwZdiLoMuy7hN2/5QHYQl9ybphn+fawJvrm7tKQX3n5Hf/TKu7rnns/r+PI92puaRtzOuk6CYYvgM7N2f4hZ1CeXPtHbb7+t61yGoA7NwLO1takbt25qg4Byl0ufZjRVAjrgWWZ/vfT8ixpgO2v4mzG+egaPoEQ00AWSRKERMoRf5wE2WmpFmQwtBy8NdJUFQ6qAzaGAT+c3QWuDHbfjSI2gvCQanH18S+/93ne0s7OrLObKkymCwQOdMcGypy5LKGCvbdRFfo8cWdcja+vKd/cVLWk4GhKI7sr71+CGbDXwMdFMQq5L0FJsbGmB/o+dOAke9OP9gIp92Q8K3l/Yj7FnFVwAnTh5VAuDjmrsf8ohyNdGh0B5Rr4haBTzOk2uUx/vYMzmenX9+AHGg2P3qx5PuR37Pu6yaODBcfrhe8pllecn8Oqp9/X2hDwr5nF5+ppzObodtX3QawLHjPU9c2ZDUHAeA+uC9b+1yX7en2kwYL0U1BFQh660vLqkhN7mdluxB1StnDpcsJWA8wMLB69zQ43TAU4zU+vnmcs7JOrn4KV5v4Q8nUYmaSsdg6FLL5gFhUDJ1IqO4Wofyp46Lk9bgCcvz8Gtz/FLZjYHzdNA2XHSovZhnLxNPNgRvy0pCZ5dXneAyRPGS+K/7Qj3bzEGmRljaKUx3QXBkR2CBZixQGcHU6DcwHyDUkKMbZmxOBYETJ143JmZGTm17T4mx4HXKLkVWtsiFJJU4Yy92JA6HvMCzDUUzFj45J04r/a2Fqjz1OsqjP/SjSt6gdtjv0GeZpVmBLbXdm5ppxrKF0a53NOt4ZZev/COLt64pCpWOnvupM7ec4IgYJ+gbUdr6wN1OJGNcYZ5P+qeB08TQD+oY2fXCSan6ixm2h7e1oXLH2pnvK3be7e1NdzUJE2UcM6NJRZo1IJKLceuFkk3P/hEH333+/rcyTPKuMkb5FIiMBQ3f4hQIS8UilyDlYFyDHc02lMX59QbDLyLsnKhhTzrKvJvd2ebRQpHo12U2aA8qcjL1sjG+wQ03HBNWcQTZGkxUwEumWShlrgdSdxwu1zrGNQhWM/KDptJ0oxgusFB5oOeUoxKAcNgXIW+dra2tMtNetHvsDFlMpxInMz0+Qce0sfvvk/wP1TDxhDMtD/ch66kECMOajTPE4jHPKjm87zr322npQn8O7vb2tzZ1LSaKnYi8zZqVLdQQc+YA8QUZ7FMwNRjcRun9il8RvjLQQIKuV2pfVIrh4QNNgi3BhoccQ1gShKpoMi7BotttqGvlwWuFuDBzLFKbZV+8Ek/WPFXKB/go6fn7ACF56n6se9h37s7GYTlCupPkr75yFM63ltiUxjL2GAVTH4DVBC0LWMzW+99omPFQPeeOCOxCfkB1KWbQJyQsjiYgE55URAELzBNodFwgu2NNa6vq7O4pdWTezp2bl/lwo7qtKsavWAdMnA0BA8eZLnzdwdvOKJet68sFsIPKbE2G+yuYYznQwiMkxp04w6oLAtIrlVktUqCc8NGup0FlWVHJQfBLMvob9DFa07xTOJAlYN8wq2S9rd0av2Ijq6vqz8YKOa52jkS3ST5SAcd6N1r5qAf8cx7/oiGu6o+28faGT5tbuc2yujBgAC42ZkF+DRl6Mg3vX0+w3pqZgoRmcjkG2nN5lOzfgW9FfkQgkSbb7gr3Lz3ur0Wj5lPQi/4dN9IIn+81sx/pQajv2PfXkUnT8ysncvHdbpd+UZHV4bTgbm83m8Cfd3V0JAXuXL8lAfZDXL3dsd7B9rBjlno+wBg2ukX+GKMMrMWxwAd9Tmwu25NRmcBzMsb6GNeR5W/xk9opMjXjYhdRXzmeqen1/74z/T93/wdneWgv4iPy4JplYuIe89/Gki73eTYTgHdBbYds0IhRAVVKjVUz4Z80Rkq8pXMKtYOfCkFaJFAp2jkmT+hhzlJRsmBxN8kOf8eXDh4PjkO7DpLU+XsIU/cd0KfO39a77z0nDL8boQX938zfOoUf+nj3AZ8DgumgK4dnHajHJFblkXWUoQea8mYEQyFGNVhfXg/1w+U8Fb42zH7Xa33b2/pN//8eXXXT+uhh57Scu+ICg4dJWM6yMJxB/Dv7u7oypUrunTpsm7euKnr12/AU62E7hI6TfDu6Ywg0HVZjSdq8PsFgdgJ8I0/uKiN19/WCfDW/qdg+G0d6DAhhwpIWVCIUY6nAa8Jv4Cc3Y508CCWtt05NOjyap+70+2060WGsFvZNnJ7WMg6WppG7bz2sZqLmyrwNd7FbcTTivUzQ04Ve4TjdFyJw0bN4btLAPrU6bPyy609vhDP2F8m3Azv7u5q5vTiExvSCcF0Az/daFoLUdUnl3UE+3v81Bn5/07DWBc18yTqkqf0ldUy/Gnlfx9f40NdJtiCy2bK3NVsyMVTocAciTlq9tEKn1yDY8SXxCF0uF/wG+gZMq+hH8Gwb9bopWntwMsV8zk07F0z7KjGnly+3mbm0hOXTPN17f0i8i/ynIZ5I6rVFPk0fDEMMvUXBup1M1U7VzTa+ViDJWlxpaeyUyiyd6csabC6KI9vKuZrAT9dMW8IUW6jIJfPbWYSb5JUQ19N/xl7ttPhNHo9TQqBmennfc1MZian/7BN2IEZdV4BmHnehBugRNf2l59DhGT/stcxMNFBNy85zItO22GpzTOf+4+SPcgvALr4rA6+soVOR+0hJS/gPVOMGfxEUNtdEGABgM/QToHUnVZXWtMuBKNDBAxnXMN7UohBxgBfHE5EjFGBsnh8sZvZnbKZyTeFhJAbcGf0dTAzgUwVxtOwaByf2qrUGtABOjkt4vHuxqrBzr2bJmzU71z6QG/f/FA3bUff++AlfTy8ptts/Nlirqc/95i+9qWn9czTT+rBB8/p+MlVdfu5JtyEBj4vNzbRPp+M92d7sqLRlKB3ON3Rjc1rGs421cRdKeP0W441qbY1pl/GrV3NQnEDy4pMCrmqKoONjo4WK1rPl5SPG33y2tv6uUc/r3jruvbGH2tz4xONcGKzUQWuqE0MMi11VJRRo52bUj1WXpaqqwCuUiuLx5TNCqU940Y4apFPPu4YdnduKydARYxKbDaJBVlzM5kwwlkAVwiqSBuLaujki1wsbmO+4HUE2RWLZRKYMjVaUKYRG3wFLYTG2uHGoUbQ+9z82/5YVGjtzDFN2BT2oH+Xz37n147r9vsXdPnN99QLGboy+ca7AI2bm1u6fPWqfMNwx1/EQhU3Gu4MjUXsjq8i8GetaoEAodvpYht1q2NMTROcyRDnXeG0ULXqNihrVEF/jZ3MGGuSMgvMG+Q2E8xE8f+g7r+Dfcuu/D7su/Y+4RdvTi+Hzo1uoNGN1AAGwADkMIgUOSSHMlWiJMu2XCWWSpRVKlepZP1hyVW2/7FNmbJUlFiSKIukGIcTODMYzAAzmEEYxAbQ6Bxfv34PuXQXAAAQAElEQVT55vtL55ztzzq/e1+/BjAYUCQl69zf+u289kp77bX3ufc9SY0abMzHNiBz/j0NwVQ3FbKtxAjV3PobuZRMAoIP9qx4MDafl1z7MSVsrSGfgB/3AQE99S4Qj9eT+CclGXR59g+Ek7739G/Ql6+xHsH0E6cv6w898bQWip4wXKUZThf9djhgdW6PtPDGrt4z3NJi1oHToJCEnKdqkGeySjl217ARWBax67rdUGa2r6a4pvVz++qtXlG5eFVZ94i2A5zwRGqw8zpid0GIRS0tOJgMG5hg1wm5lkXRSsBpbZC5QbOwpURqZszfqMLR1rOJDrm5s2KmQS8noI7KDCduQQk9O71ZgG6wNWGmw7CjIjcNJ7UmL72ui5uLBFJLWuZV9dLyigYEWyV0RPg0xsgfk0A3B6NwXG9UmkUZkNB/YswckpJnBHueUk+2/bTDyXl7oOBNnm8QhOctmBL18mn4smRqCD5Eo7flWS6XV1myHqqq1cW8XMrM6Jaom6m114gMmJ9q6qZaXFhgzee0NXK50gQlP/Dxzg5Ut3SxDhqgZh3BFfgl44cqmDPWTq4sKxQYY4Eq9EOzYjRVrLX5jV2jEn+RF7mS22EjCb7SMQSLVEA7PPrwRDplrY9Zv7XzTv+gqMBPHnPmzJSzATkul0+gzfMO8sGMF0RYCurMTJ1K6uEP15tCr332d/Qb/+Xf0IKow8Z8kzt37oIeuHC/zp0+qwE30lmWqYDWPGfOALfQV8Nchc0XOtSqXdOwvqE4O+KCo1Jwnmpk3dp0ku8tGUEgUwjSWzDGJyqcXq/wegsZuk34FG+Q7IR5eE7gLup9fezR81qd7mvvue+ryzwVgUUoTMqkGOCvZF2SVgRWNethzGt/M0O/zGYJWQU5LU7TGJ88JZgVcs9Z32ZRPmWswUWd8q7ehve/9rkv6E6xrAv4hoZ9oQFPD34qbvUbgjhEIuMrRz6dIleZ5fDRciTJVM1miiGo1+vSLynEIH8ic5ZlT4udBXVHje7vrujWN76reO2GzhNsxCjVgMszwesU+2kYaxbVUIY9ZbaoyPquoUPQ4NAoIVLnl1nMKAm+EoFnrz00eLeceoGjzEr2qo6qr7+u0TeuaC2tamFiytlTGOXoWh9V+dz4j6Y1dJ+BNWUHHJ5G6rMWHieg7s2kcIgv5CLJ/53lHS6q/I+e/dck3O802IvbTOKip49M8ivX9EiV6/3LW1oNyI191+et0Mvo8FARAeTIsmbug/0dWRip251qMrup/aOr2j14S7NqT50CehFphLFOUcosqkJP0/Gs5bvBf9bw0+DLa2xpyl44JtB2mWasmzzLWptARbDcqEGWFcFtg58FrQISjIEc8hodHmnqNsW6MoCPzIK6oVCXtYVT14jLqqBDHbz8axw0r2hh2eRxkNMny5VioWKpr4rLjpqLkRp5zDgwzEgPR4eawL9rLQRDgc1dCEHKi0IhRJl5G00QYGZtXSAVj2ufRK1PI2Mx8P3Op4EfBWag2s3cwft6jwQ+T38UJPyHr4+2iw8SknHy2rzTA0LqhPxNJqbQyRPMFENQ8L4gSE2Sz5XcnjBVKcgsygDRJwH2rjrxmIy6IB4zCkCwoACDAeRUazqbqcZQM047bXCs+URm8/5m89SdmhPgfdG6AkL1vIGnQMg542OMiiHIzBx1m8bgZQdTiJ4Cmrfr3iclZXmm2hotri/pNMHe4nJPySba27+t27evan1jSVZ6LLijST3S4fhAh9z+zqqJJtxIzDCKKfkphjEjDdF0NDnSzds3mckl37RK9j6H40PtcpOa0SdY0tbmhpYXF7W2sqp+tyc39ILFtNQbKGcz+eqv/4ZKgr4LqytaKHNuWGo1vE6vkB9rR1XM1VlZVmehL4SqEicTCIrG/QXdUVeHBC0TjHW2d12z/etKkx0cXA5kqpqxugQfFqCPRZRUIeJKOZuekO3Mgia1acqi9IVqwgJwDlQrI3DNuOmFaFVlpinyS8AYh5AraABPQt5ZFrV4el1L507p5sEOt59HshxdBKaCjykB9WY50PjmtoZFh0rmMAkU8l8dODlhexA94yTsgV4RC60srqjEMWcWNegPtbi0rJBnGhNYNczbgEIsBDfkSOpBWpEV2tvdax29nxRjCPRMgHeW3HwCX17bsopt+IJze3NwO/T2hkXR+IKQ4cAqRXj0cmJQAGdAQBZMZieg/xGPMeYHgaqf8OO0nsCPHJLmtUZqs1ofefwJPXbmEpt1UMQRYxJaDKVmd/aVTRo99tAjrW1O2cgdb8XandbCYkrVYmNSphTBWUyU8tsabt7S2Qev6zDxirp5RT3eyHQHpQpseL6mhWN5ByTnVTwuxZn297fJ19hnR2XR5dZjQXnWYcMWfqNB0mpl7/9LnG/wVk+VE/0uDTrav3NbRQY9rid0WLHx+WSup4i9dLGD5RA1vX1HvRh0emNLa2tr2NCSOp0OlBige8DLpnsfo9XM7q36p8pDphL0IhEF7MnM1FBODbwCDRtiQ+qydz5CCHLwcVPWhdun+7miyOV1DnmetcFzRQQSY+TWcdq2ednxJMffSvKHSTcz57Bt8Jz3t0COes/X0NIOpXzcSfI84O3iMQtyGmf4Kg/wvN7l63SJwcHxySTGiMeMvIwWCjDg/B4eHGhMEDCfD2OlydeX8+O4KSqG2M7jMnDefD6vb9GRcV/g9lyOaz33hS/rF//af6tF7LXIcvRdamNzU5cv3aezvPlbGC4poz5DB06j01yr0STWanh7WDRHjB1rET9fcENpBCEBWgPzmNPehNY+a2zO6T/BIdruAoSZ/DGZzcF5CeR9Ph8jmfwJrLDIBcYnPvhe3XjtBe2+/YaGZVQnj8rwo1mWKcSglBJBVsUWULXrwgPrioDMA84G+qLzg75joK9YY0kyM7U/bOITfPxhZTrKOvpvf+lXdX1nrMfOPKr1pTVNCcS6BMULC0N12BtcNj6vpwk7cHmfQMXhzqHf72kTuW5ubOi+y/dpaXmZ9bWoLvUFOMbY7OHBSGGW1GPub3/u8/Lfox7ie0oUZpLyPHdKNWFfhVxqJLOgAr+fF4UCehfPSZvLzmTUn/BICzw6nbnrlL0y4qSWm67Cczd09cv+r3dM1KCrIuStHSmAwcQcBZikKbY7xee5TpyekOjHock4kJzGVi7zNouTvPx3vmdcGG3jUw7ZAz24TMhbPDV6EDYUiMpK/GbBrf8y4x/G7/RjVJUIgAMd+aAqxYjWocnXjJTQ50yjowNlWVC/35Xv1wa+gvJw0NOAfTiST/R1MOhP6KVGFzPWvtPvtugQ0H+nLFUAJb7O68xMZmCEtpNyQA4OrmdPnS6Xr7dX0NbAW7SgSENAZ12rNNl/WwcE/KtrQw2wFarVED9gwq3f6a4MVMdGFb56Nj3ShDfQM2IAD6QnpCf4G2h38EFOb4aMXCaeZzo1fHnfhDxb+25qNYDn65a2hnIjuBJstYBo5Zm2TkYeyYLH7smLx8z4/uEPXX+4khozk5mRA1/7bWhBzF+zHmdyvtwnVci2pY/U6Xf+vOyp84Glwm6awzH/7vPq1u8n1gmMeaDsC23qRsmi9LSC8QpFow/lecGkNQRARCPFkEHc3LLMTAWLpgGh9zczuUArN05mN6OMoBnQ1nuq48f7uRHMHW/W1lqwNvUvpsIcE4FAozGvU7YJ9CoU3R92ZJyemmaCIPY1pCzKb998S1dvvKWdg21NuPlNbNxYkiputCfc5s4FU6tGEIPhQD6/38iIKc3gzRVP9Lu3t6+GNFAXgX7ZlRtjRsBXwPuQgLqb50o46jefe06Hb72lP/KhD6tnMOy3AqOpRvsHyCmoZnzJTdPy1oZqtD05GsNaoVQsKC2uK1s/py5OrOYWvDq8Lk22VY13CTZuaHf3tkajfR0d7apiY2g4LTYYecPNn7mDLglccD5TlDSD3ga+avIuU1hSMlOXG5zeEgEI/ObdrmoleKvUjGbyYDrgwA0BHOEMh1urOgL/Lq/VYwjKDIM7GknbB3r6wffoCq/6uvDvi8Ffg4xZXBNkMMWRVRig/07mdDzV4nBRm+sb8n410Vy/P9AqBxHfpCccOtoFHEwz5O06jorKFJR7Cv4Rc1bYZZEX6Cjq5DEyfhvapoxN8DuHWjX25oeXCafvKXYc4N31m+jnth0sCNbBMP8k5DSHul1UDWXHO++EHufdWDjU0Obt944/bv5nnjgNbkYtMKFhM1CgGrkuxY7+6JNPa7MYqGSDK5KpXwUdXL2pzeU1bW5uockgdwQz9OFQMb5GthUSrkFa26GK4Z7O3Fdr7cyebh1+XaPqZa1tRQ2GQVmeyYKBo5Gv6QSexNpuXNbgUvskKKsJ/A61t3entc0sFup1hoqx1IzA33XhzrXBj8ywkZp1kbEhZdjwoMzg50gFKinyXEymBH6D+hiCIjdB/dRRd3/Srq1zW5taGCwD2HGnqwybNzMomUP73X5Rde/H68CpFvRP/TjXDfw4IjOTmSGHBPmNErLxNdBgKwm9BIuiUQ18hRgU4MvXgx82vZ+BJEfWvhEW3FrV9Ds5PNYu8yTGOm4yCaC/f3yeRF9PUadXyXGZ8e3gfY/B+7SN9DIzBcB1EixAGjSDx+nT8ePrxNeeMaiDb4kxkps3+ljnwdPI+AAutzPv4K+t/fc+m2O6T+Y1MyEYeWLw7xmfz/nz1DGb+KFDIO1iy1e/87x++a//9zqV9bXaGeDbh1peXtGFC5d06tQZLQwX0H8mpy3Lcm4Eu+p0O+xRuSw2+JAj9dO+hvW+8smhIoGKzzMH41YZ3hGnz9+gS/czzofzY94J2SXkktCjFw26qJLT7/yLsvPUAnm3gMDlReAC5/4za/rIex/QC9/+iiL+vOYyZzIecalzyKXDWC1KRwZM8Zk188cYlOPLC2zB13rDnhuDzeWGlow5SNq1WBs8smf81kuv6nvPvaWzy5d0ZvGCctZeh8Ar0Nf7+/iAvCP622cfOuJGkSnlT4fgbECw3ENmQ177BzM57B/ss5b35LYJGpW0lwTnFy5f1kVud99z/rJWm6hXfvur2mhy9WspgtT3DzFXReAJ0TILEjgjPFGtGFxC4jGAD20ubzPKjHdbGXOjurO9o9wy5VwsLdal8rcPde03v6Nwc6KS4LjGB0XWfYj4J+YIIM8yt09TzW2/+xvXWRZy/Ao+oo7oPymD9wc4LKz5JdDhRInyIZc1fmHjdus277pM6NxTKFQGXZ3RkfKdXeyw0P1r7NPEEAndGHMbnZyeMQdIt/kYgmbETb63OV15kVOeaMyFXkXcUnGZ17CvokQhHflcjsNt0PMNvCXA63xtBmTmeFyni4uLypBljp/0urpdY0kxBjUY1Ji3QmPkN+XgU0Gf14UQ2/YpNM24RAzECwH+ymakO1e+p+GSaXl1UTHPpBDomzNHoYw5hivUl5kabLpifMUeX2OrboOBvj6/z+PgdEumBtxe5J8+LAAAEABJREFUbg+HLQ01dUmIUS4n7+ep43BwX9fQ6LhEhecpggly+DbNHyNPM3hYsHza4knHtov58DbnzYm2Nm1r+HIbIwGBf7fgPBjyzeBlguzc3x1yq79/eKAD1sr+3l67Djz1v3fxi4IjDhTexw9gR0dHOgTcdqbIxvn2ddywlkNCIXwgyqB1Dj5rQxBiMSjH0VvMZSGjT9CsqhWzXKI3tENnkiu7IpgRT4yRukY1QvU6n4xqeksRo3CGXfgJBXi9g5kUYNDn9HYhweRg5KLmJ6VQa4/AMhRBEwykAkKsRZSraXWEQ81klPsLPfUWupoRaCeuOnoLPWUYzS7OwpjDQmBKU56Xbeo8QLAC9Z5PbOQhRew+acbrGA8G97Z3JYzdA5qc9qVen1dgHU0Q/CvPfFt/4sNPawn+uwQLh9u3tX/zjnI4dl4W11a0cv6MQgzyV0TGvBPLlS9uaPXcQ1o+c4EbwZ7UHKoZ32HeQxzaSAfwOuUAEKxWzUIM8JLA7wv04GhPNfT2lpa1tLGpXn/QbjqLlOvUKIagAMCgJgRhUwJYU1CJQ2nUsMhH8DbRENqyslAw0z7Oo8qkiKxm2/vKEW1hQQOcV7ZzpPsX17TKLejNN95Sn4BmD959MWRZJn+SCTEmlWWpc+fPaW11FT4qra6tUlfIDXOXQ8ohgbI7nQMCrBEbnc/XJ8hf7sEDr+4rbvoNZJllihaVZwWSNJ9CsAY0x/mErGqgUsLBGI0NOpix8CvA7cvl7/bnaWJUiBFeg1o9ewVjwKKTCqPOsDu6tp8EHXKAAt0F/fjH+5/AcU8zk9kcjqvaxGxeZ2Zt+eTLSw6oSrxIUGKBRk4gHW6fn9y6pJ9+/CneiNTqIZvuuNH01p4evfyABsgwoo92zYLTOA01Visroyoc6mi2o8Fao0uPlOqsvMXN1je41dnW2sYqB6ucflOFGNBbjY2M201qhpN2p9Gw7pOvWfAiMEhNchNreFviMq4IoP2Vf4avCCFqzKFGMJCz4UUgeB4acq5A1hcHSrMR4X2jTpGh47kNlUUh/08VckUt8MZm9Opb6o0m2uKtzsbKFja+pBgzJWaXTLoL+jGP9/sxzf+kTfDv8xvM4woUKDsK55EdBIoMuUQlOk19k+eQ633MTL4x9no9+M1Vdkr6BSBqylowRpYEsAVr1CwwnhpSsEky3fuA+riY2hZvNfNvJO46wl6Mluh1ad7V14Aoe9GCqXECMfh0LE2JOsZWrKWmXRfU0F+A20SAX8fpEGNUiM5j0vxGKrbB4gx+GzYVR+n9vd+YDWfEmveNvcGGTUExRJX4iQgOg5bMgoYETNe++4L+/l/9r7QyM63y5q6PLIYczO+//0FdvHBRCwuLyqnzcRl24HObOUWmaFJBAND3W+l0oHK6o4y3epEFZGawAQjwvAvBgXyjRoHUccoflwvge5R8HTOmcXkyX8uT9w1BgXo50Bbwy4NCmu1e12OXtvTohU09/82vqBsT67fRAbeg7vtmrKUsy/DXPTXI2mUA66pZF+63Dvb35HpyQBuOvZWv0+d1+WBZz7HW/95Xv6HTSxf0vjPv09rqefV7Qy0vLsnM3ABUsD8vIqv+YKjFhSWdPXNeFy/ep1Nbp+UBWoGPT8y/s73NnnSkMcHY7du3ubzZ1cT3CvD02OOWlpe0x1uHa29e0Z3Xr6hkH9h55iXFG7tatpw1XCkr8taep6zTGb47JyATl05T3/+xh5hlrRiTYWmQlyTKSRV20toLtjbzy48QlYdci6GrlcOo2196Qc2r2xpUZfsmt8b/VKylkjXiuhePAYGvGIISepgR0I8JmAO30l1eUxfcpseDI61hHI+fu6A4qmXQmUHEETqZsO5m7BUzgkbHAyrsKLR7d1e1BtBlN2/pPPvT+y9dVg+5ibE5PEUGeDBdOY8osYbfAt5dv47P/75kho9ruDyI7N0Rv1cyPmBvYp9KxBOCZpO1+orw37D2fKwfgLZ3duR+NaEnplQIQf44fj90e+o25PR7kDeFF5/TdYmEkUcj1KicPaDgkFlGxh/d0uT2yxosJXV6scVvZiqKQlmeKcSovFuq5MBVo58GOhv4M9atWBMOPmcDnQYxBk1mrAVSX4t5liuAz/vU6MvXO+TLwcQPbWYGeQkfEGRmLk4l5AA6GT9iHjNyx+D1bvtm1Hk7FYE5RT4gM5H39h8EM/oD4jlpc9yRusi4krh20O9ryGXjCfQHfdYmgI8u8U8ulzwvFJHLXQhzfs1MNYxV8DnDThxCSTDVAcpOIYdOt6MSRBmCKRByzAvd3tnTmEXGcoAeVGtSjTHAN2UdQ5KZKcPQXJgTDHRKsJRgJkBASwwpxXaA1zt4eZ7yzcKSG5uL2CgHIA9SJ+rKrWvaJ2gec8qbcOMQcJJlkcswUuFEa06OWRGVEzgk2mb1TB5AVBiE0+H0ZHneGo6gc4/gGuwommAEYRiElHmhHKNyHgp4L5GDK8JPJ3nMFOkzYGH18kIVG8R3vvlNPcQiHSDU3Tfe0OGtG5rxqiew6HPmGA4H6i4vtHSMCT7bX/0oMzXcrhRL6zrar3Tt6pu6c+NNHe5ck6xSE+GXDaNE0TnzxyyX0+00JfhsCF6Cy8Ua5WzIfRQPE4ohyG8d3KgTC2HKaerozi3t+yut7T0lHF0XnhJyNRg52t+VcTCpwFOjpxyjrNBZyfw9bj078FDCV4kuMk7z0xt3uAVZ0Xe/8U2CIEMWJg/S3SZWef2+vLysLsbYhecZMn/7xnU57Q3j/WbE5X3IiW7M5jpF3mOCrYitmJlCMHW4/R90e/LXSR5Qd4qOYohyuUsGFrVPA00hBBljGgywgleHmrzP5e0OZiY3zAo7LeDb814FKnC1mgcf1GNzfEs0+t7pLTp+zEw+T4CO4HMaZTtu/P0S5KsT+P36/CT1EHJ3KjKun4xb/sUq6mc+/HE9/sDDHGp6ynktnk0bXThzoV2Tvrjd1mOB3TjfGQeOeMQqOdTqmS430sh1cENXb77Amj7Q4uKy1lbOQHKf8QWyMVLGILdWZsiVSrKtlI4pN5xmVGRNBAfkY9hRIijIi4gdljiaio15pJgF9dBrHmGCQ2HDIXhx0FWOjHLGeH1RgivHntjYzEzdoqt0VOnwylU9zK3YqY0tLa9sqEfQECy0tOh/xqfGZkJkEblsWjpMkXJCymITFgILMUjYjEwSPIm0wM/6GjUz/EzOZlYzjn4yUQUEhlibmh2n2LkZ9W3ZlMWonMOJzyfq3GY9DcxlYmbspmF+USDrNS000FXhI2vWpvvExnlgDMLkkwBGMSADd0Vg0LCuHKdAlGe5jL41m6jPZzG0dIjH6Rj0B0ws+Km4bKlkZvAV5bh87XnQ4jfXvtGzfGmPtGekJn+INXTj+y/r7xJIL0xNp7BJH7u4tKTLly7p/LlzWiLfw9flWQbeXDm+3EJU4kQD2QroYsDG7//6RJ+LiSwdqgrsAQS0PkcLxneQ/HeLnQ8HF1XDWFokb4d2xyeek5SsAvxH5g4xqswLuR6YXCwcgVGZVSp5O9pJY330yfdwMbKvl59/VgvDHoFLV01qWvR0lpgv4csNnSTqG9aav+pPBBVFnnFBUNMttRBDUME6LuD3KkHv3/2tL2uYL+k9971PK4tnWGsrKvKOzEw+3jd1Cu2YjLXpe5gfZA4IinfZgzwAPMIP+7wuSzTfrnfvOxgMGGryvm+88bpee/01XXnrDV258oZ2r11Xb1zpXDHQM7/52+oSqHagyw+MIWQqYqEpvn3GgSGpEQJTgw1l2JO8DNTYXoOPiNHXcMMl2MwlwJywyicqaDl1lJ6/qdu/96KyOpehJF/zDfKq2DdiCIrgDKS+J7odOJjBv4ypTBX+MDCul+VaCJlKLpROsede5jBRcQuZ2O8m7D9HvDVwWZhZKwNIkLHehM347w3n0D9gH+zvjXSpv6BLm1vHPAXSppV3FnP5fibm7pSlPEBzuda86Z1MD1Wniaakd7Zv8pZ5W7PZkRIymM0mzFnJ7c/5MAvIb0afkTw49pvRa9euyf/VlRl+MWJ7Dh5ID+HF+RdPjEFmCbxT+foaj4/YQ4+oa6Clo04RZZopg687b73K2/MDLS1GxRz7ok5myvFLiXQCzVmZa7AwYH0GGWqsiftm6LUmnmr1h0ySE01/14sMIrDnGKIi+Gp8RIX/cKjRd035XeAOgCFmJrM5UHxX3ssnYGZt1mye+txm87w3eA5OnKIWvK4F+pjR6tBWzL+cluT05plCjMcQFJx+yq6LErsuOVC4PktirE6nK//VqY7XAa4Dz/u6zGJQjKbg4HMFhJDFKIc8z5VjhE5ZRIGyoDsEY9v7+zL6+EbixHsA40Q1EOYg+nlqpGbWGpsTLvIB4zcmRTfypzoWqOcdjK8YAt+ICnzyyYGYBQWMYYyjurZ/S+M0bW+lXbEZOIs8U5EVQK4ZgWCDEt0I/RVODR43rh1O+x7cJSZpmNd5mmKc7e9LQduUBVpxuogx14CT/DK3u51ul/xAHiS64Ez8wLRx4jZOabu37uhrX/ySugeVHjt1kdPersbbd5RPjlRidAWLKsPxB5Syf2dHN998WwfbR2qqribTvuq6p4pb78Pbb6raJ+iEr5ITYYMeBJQcaFZ4tbQwXCQQGSgoU7CoCBToYIVAO3BrXXELPiZgTpNRe8Mwm1aK8CEcwGh3W+P9O2IlM9d84WYcTBqM25DDhMNEwEF1+x35vGUtVQcjdUJUg7OZsfHGbqFysS8/mNxiYT/EDUd1Z08NB4mSfmXMdD8n9jzPcIyVnG63gRdeeknXrt+QodM9Xp2M0E1Chg0bh/wx5EnqtLyzyeKcknAEY/RZqFt24Tejlx0DCZ+axSxwBXDTXRX81GxGrtsEXw7icdsUHRr0kWMrTMkoLAu7SE7HMdqaPFbHCNr4Tt6LNjOTGSCjVnzPU919ErkfBVT7p50HzMepV/2kkI7HMPp4iCmid6dgxg3EmnX055/6pD4yPK2Fnanes3FOK52eRtVUxNqyMlNC11mvVGd5qHJ9Qav3bWj14hlduXOo7720ozG2aPlQQ4LUnENQlZmqEDVLrCUE11glARnrK4ZMvkbqqlJAJmVZym08ov/MIfMAx5QzZ4xBJc65xxqaonffrALjY47dW6aaA/HiIAojkusmHR8OYxE18leibDRdbvp2n/2WNhb6Onv2jDYIpgf9RUVk4LKRP76gTwDteNW7wQQbPwzeydXm6Q/AXN7pGJuR2rt6nJRQjwJ8eqPn2R2Zp+Ymf0q2YZzkzrgsSmV5oQwZTdmUPGjyNVAhRx/LIAW3Y5A0brvYovsjr3deETW45rPOaWNUWxlkRj0fauS0mBnseq8kGsk7FgDcCbzpJPX1Qrmm7P3E421Om+vWzNjUp6rp5+0hGInDHBfd2w+ztPVOt9HHN6EJtum8ORVOgK/LbqeDXRTgnGjCa1WciWIdhIpVYGLLTdT+c7vYZWIAABAASURBVC/p5/8//7m6+M+lfkkAUqs77OvM+bM6f+GCFpeWsKmOsizHBjIO2FGBH7WQwDdTlyBloxppsTlQrLaVbF8pjEhnkvGBRgvMm5wPyevU5qGWINbzoa1U+yTqzMv08TbD1szz3mr+5QXGIsvGGjW8AfILnoy0axP94Q8+rsPXX9Sdl14Ungyekka0uY1jKXNbIdhw3Hmeq8+B01wnzAuVCr4eM/a7OFPNPrJdLulXvvx97R0GXT79mNZXz4FTOhodap+9+eDgUBl+Lsf/BwvtLbP/U3dHXKp4u9/EFuAZEIj1OfwM+kPlRSHXva/Tfr/PYbWnEE0TDrx7XLYcHOzpiNffM8oR+QV871a/pzNN0Nvcji8StE65aDNkM1ha1Vglb1STqjpKCgSGY9Z4TR45qSEmqLCrmWIM6rImPFCrkIH3zpBjyZu33pszvfml59SZRmVc6pRAhn8PIch9/5S9G1KwqQzIgQLI2f9nSvQT9suEmrGHybAN5JgxR58Loae2Tmkj5IqHI3BXmpL63w/NPFjkICZoMMAvq1yXQVN1bKru7ED5jbf0+PqqTg+7miHTo/GhPPjsclOeWLtCkTFGlXkB54ltd6QJgW3N5V/D/m6xlgfXwZnFXjj9tXKQMRK9BwtyXfi6c15LfKx4vFyAs9frqixyFUCvx4VI9P6NAnKxIGRbq8F3zgjSx8QGbgtLy4vouKOaTSHwpnv/5qtaHEYNe0sKlkvMzSaLZqCNW/QZi9KKqNMXzmqMnA3cLtMZ67rGTzu4n0jYqBLDkTUiVkX85Bc4nk55O1DzltL9gtd5DDbB93l+Op3JD0Q1dpSQmYN4YL8lRcgwUTgBmo4/Tugckh+eEz1bcLsi7+OANncyvi3Ph9N1nuH7xO9l7FnmhgQ4n553HbTyhK8AmNkxXQxsPw0ybtBTI5paXZRcQhesI9dXaG8LOfFO2fhcca2w0rzzjEBzhCDGk0p7+4dqwMC6AWFCgJUaJnC5OsgkF6CzF7CY6IaFQXSI7PMCA6PsBCuYfENxPAFltRCDIo6gbT8WgpE2CL0m4Lu1v6NDNtopJ6yG8hSa3GkMOS06ERXBo99mWmPy/8TC89EiRgSdKBdUGGLRntwED71eXwV0+XwGDd1uT+7QOiyMQNlP7zXKzvIMWp0jgcLkP9GCtm/eVsMp/ROPf0DxqJbfoibqI70CyrQ8Vyo6GlVJo9GMV/JRi4M1LSyfVp6tqVcsKcc4Nb6lBV+sISm6c2EGxKRI28Gt2/JX+4uDRQ0GSzjbvjx4NXQyJlDeu/629q9f0ej2dTWjI9XoD5IdgzJoKUwaENwU5Mus0OLiimKZuX/RCoFJFznUnNLrum4D4RxHNts9UFTAhTSqWVTqdzRmteTDPpoOWoWWzd6i7rx1XQvIbH15RVmI8oApwfshdBy5A0EGCfx7OPgxuqpxcl1kTrVcvqJvwwL0m/AaR+f1CoasJtAXtDBYAG9O3q3AmPudTw29oG7xJJq83FDX2p4boq8coK7YqZlHLhRP3abVgKhhMTi1UMH41hapZQjf/vE5A3IMXmghQWAL4CHb1s2/fNSPBq9lBroxF4Pa8aRU/PgPfdq+PpcD8m/5hP4aemdet3OoJxbP6F/9wKcVr+3qEgHxEm8Eql6mtFAoXx0oW+qpv4HtbK1peHZTC+dWqFvU2rnH1Ft6v0J5nybNsrZ5pTq1vpp8qCr2NEulGtZAE2olwNdAsIATrOR6nGJ/LusYggLgzNRsXLNqoiP0PwK8T8lacoc15lbo6GisOoA3K8ExUq+ssNEpAdZYxhr3dd6oVoq1agIicQjsbF/T+TPrWt1Y02C4pBhz9Oa6mUvW5xVacjAzmf0AyKWfXFrvBpcvNTT/yA/NkunuY3ZP4bj2btVJkyWZD0RHEbOJ0RRZzwEw1geCam/73Me67Crk5alAZGaqj9eA671mUz9iXZqBHDAjleDdAX7aeeap95dMZkx63M80fzxN0JPwl4kxCRqxfAXWWYA+96s16yXPi3aAb3DzSTQPWtj4vCHDdzutDhaYh0pfbzVrjix9GydMBt52HtZbAq8gINA/xKiSfUBmbYATkilwIVEfTTQk6Bq/ekU////6q4rbt7TcjTJukwerC7p4/2VdunxZ/utiXQ5mWZbrBKIFBTNQZq3cM2yvXx1pTYcqZ7tqf2XOxpKDKrSdWPlpniKTEHyswW5SQzm1kMBHvQROic6A3QUTP8n5N+4qarn8RCcwYLmUj2cwUquPdHaQ61OPPag3vvFVVdwIlx3sN5dy3rJmWRATKyqwH/ANP6DyGVhn82AzZ5P24GYf3iYEvr/6/Gv6/psHeuDsUzq7fr8UOoocVKY1ISzydVkbeEYEjQfs1f63Kw0+tkEXZqYKfY24BHEbrKuGvXDS/qH3AZcdNf3ucBm0w77iN5t5kanHoabbK7XF+jt//pzOEWCdPr2Fjjp67/qW4uvXtPPsi1rn1g4t6NYub6+to2ldqJ5F2GFObDmxvkUpYYMuWEhRkUeV0JphKygBKQT1kG1/b6arn/uOplcP1IW/gJ3k0BrYP0zzx2MS11mWRewhUwjIDxtr4LMGn9umMV9jDf5tpooAM9CWcTO/wqXTY5tbKkcTRQ525nHPaMRN8IFq9osa35acXvAYWjWbEfOOlVeHWpgcKOPt+AfOndXGoKPxwa5qLmpK9JRl2GMIytn3m1bOBNrsgzOC2hr91cQuwg4tNAr4OIE7z4M6xCAN8wXssSjztpyDw2XlfAph+bpskN2M4HZKoDyZjjko7aiqZrIgwJTBP0KEnkpTLlRG8Dkjhmjl4estZSpYF/XoplaXe+oVi6DOpBAUMlMFHy6vBH1jgv+Ci70aO07IUaQz5q7AW7ufgl6vTuim5vKuxnbo0h6aavTk0JA6TDikeCw1xib9nwQcI3PfG3yM9/MUtySB0JCB801WCX01rEka+Ngc4AMxyPu8k0IhBefT6xkGKamFxCiGyIFs+/E6gc7ncrsZof8jDlQet5yAxzJH2IS3jWkfQ/OEw4Svmylp5bJCtgm/6vKo0XfCXhrkgjpwhkwvjE+kM4TmJwmoRsg1JywMEsGNMEAXRMwz/EBDc5JBWEslXxZARaqktr6BSYvUIaQKQ3WYubHSLh6T8e0fm+fM8zS6dB1AFBh77eo1Xje9LovSDEZEfcxylSxiMfLw4IhNeUptwEQNukzBfzjRGq/FV3oL2lpc0/pwRQMCwLIotLi8RF9xyj8AZ9We7N9+621d5bXy9p07GiHMGcGp/56v8xzYFJOBW8IJjXXh/AVefV3Vb33t91QSrBSnNmWbG9rtDjTuLkLbskIcyEJfMVtQDAPVmYkrCvWWu1rYXFRnWIBtqtkBC8MX5uEuAfZURZopElAc3bmuo93bGu/taMoNQQ09HqjLZcnrqZpFFeHCb0ICioVx8DFHYOHkHXUIPjL0VihTrzPkVNxom2A5o1wqqkt7jaHkOLHqaKZqmjQlDSFXd3VVAVl1uRnHlyHbTALvEbfpZ89d1LPPPKsFeJ3inG/w+i+gB3fcFYZVYVghi4o4hQxboUkrKyvym4+5/lN7i7DQ7es0N46LBM4NC6fGXnbYdIq81BKveSPzuR4N+mDs7qeG/7Zg6MPEpta04Di8Pim15RnG7XVYlPw07PbneXOC6JNamfkItyhSbC0ZqQOJ96UbYvXcMXhC24//eCegteEf3/NHtTKSav92kCjwca5I+Hitg//aTI4OL1y6qEuPPqRyY1mLl09r7eELGl7aUvfsijpnVtTbWlSPwDrD6edsumVnwG3fQ7pw+RNaWvuYjiaXdPXqsna2L7DWz2uG3CvLVQMJmTQ2VrKKmeefBh036NidV41zbaF1Lk5Vo6OjA7kDlYLyrMPGWbJZHcr9SoiSsbnl6HuhyCWcbJGV1MEfDnudzWUVn3GN27zFhQVdvHhJ6+ub6mIrhk3RS/9TP87Vj5rzrnpNWJTJzDSnr1GCP4pt2WXldn/AZl5jk2VRSjL5Y21qbIK1InyLEYPBQBaCfCMCkXd7N0AQH5rmsyUTXjupAncCX4iZzAxM82GpTRrV6IhvGYF0w5hkJv8JzBXZjGNAOQk8rC8zWoBE2Ye77Gt03sBXjf5n9BEzGI1mpsicRZ4ry3zuIBDzMbW4Q1AHu/O8jz3yAAM/vsB8+6++ob/1//yrBNL7Wuj325ueVXzFJbfpixe1tr6ubq+HHTlese/MuTGb4w7QkMFXyc1fJ0wpjZALN6G8XUlNwQafwXcCZrjNWWuDHgS7fA2e05wBJfAJWxePmVeS+cEPU5t5W2KOk0byAqh2mfpOGujjt5oRP3759JqefOiSvvvl3+StJQGiajX4bghpcTRNgMYEUI/+3Fba9YX0qhS5Qc0V47J+57Ur+pVnvqXB5rouXrrU+tIechFzd7vdtry4uCgzg89Kbm++b9WsT5f7SYDmQYEHNp56cJAYn7MOe/2eNtY3WvB/MefcuXM6c/as/F/5cH0sryxpuDBUf9BV00w1vnlTqzB77Znv6uDNq8rcHlKD/gr4SviRqWYEVFSxtpHVcWyR51F5nikvMmUxEKiaYgpK+JqlCbifua7t73F7yiHL926X6VEmzQAFYU+CxwTo7gPLbb5gX3dzneJHnO/EAq2wjfFkLN8zGvzO4eGeTi0NtYY9ZuxdbTDN25ARt/vun3yPqNFDckQt1vmXiZ8khe19rY0qPbK4onIywbch70KK8FOWRcu/4/C/J3I95l7PIUqsUIMehwaaZgSsNXI05JIXkXUzhxijQoyKIagoC3nZfG7I8AtEp6tm/XnA5ze9XvY+WV6Ao5CFKFlUAxyOK+0ejpWwgTId6fqVZzXsGbbSQfYN89A1zP2Er+8uNmCUDwnE816pWOaaMNb3UY+7PJiu6mm7lhpk5HS4rJ1f8bjtuk15WuMrvN77tDEBNFeOCzvxukR/2JKZia85iLzuedpOkpm1oHses3md8+/V3rUhk0zYH5kf+zHwBVk0kZHzHMwUjDpSEzIhKnf6fR3NsCeXvfvjCReDU/Q+diB2GmNbFYeaGp26TELEuIVhJ0cCYNkIrFGDQUWUs8/t4ojbpRGB1HTGgikx+iRFFKgQlTE+hoBh5TJSR1EzVmZywY2I7qce0XOCmRFMS4kmk/jonicEkysiwYj3aZuSCHT3VBFIivrE6mwYH9lYOwUKt6AZDGYW5fNMMM6JmpZ+o3835LpvE6fQXeC1TsNpOFeZl6pY6Dt7+zpgQR0SjEfGl/Djf1h3uH8E3UkGb3XVKKe+YPE5uQ0L0o0iBOljH39ab4939Dd+9R/pt154Vi9yEr1adtScPa/c/4WOrQsqNs4prpxWGq7rtbfv6MWXXtONt27qxgtv6vrzb8qOGi0Q5A9ZnLHowRn0EaTmRUchZqqQmQf2YxzwFAW6HEIw+Ym2YLHlGHwXBxdzpGW1kkFlyGSxUA6yiE9vAAAQAElEQVQ+bFc7OwcacaiYJlPqdNsb80PeNLizFv26gyUtb5xSubSkrDfUmA2xXl/RHrfY+3mmQGCdaGuAb73xur707LN689o1vfHGmwQ5PWRVK7F4fIN1mmtke+vWHfR2IDMEBfhfir/99tutXioWluu5RFYd+OwStAdonnATlmW5lhdW1Mu7yi1TRj0+SErw10JSA34vux3AkcTcDQs1gde8M7bn9Aj9J/JFkTNYLY1eJ0RE6RhPUqDCzMSn7ee4xTgHTyRmcdkB+id4rO3r3yYza0snX2b2Q3UnbZ76vCfwThneIS4B7MECAbac62d/7s/qqU8+rYtPPaq1y6e4le4pLGakHUXS0A/yQ5w6pgZ7ETagYqi8f1ab557S+fs/oeXND2tcXdDN7WXd2emzGZ9RjJcVs/PcdPQ0ZcKY59Rl6vKGIc9LF49q1keDY3V9hhDksm5YownwtizrqNPpyftMeI0o1meDQ17kNeV6b6CIXwkhyggcSvS1ju3p+jWNrr6lC9yGra6uqIN9JBnzJYnUWo0FGXZlZjIz1OkQJJHqn83jaEHMB0uDHznIaXBo8DJogkAAstsJEwpL2CIJ/FIFfRTlZR86xb69HLFx59nra2y2QX41Nm1mBNBTlZ1SXW4cfd1XLGD3mS5fMLafBLIEIk+93sHxeJ2zH/GNMbosJLO5PBKTHWfhILXrUPgR0dxAQ6CxQL+GDh2fmaHrAO0JW5jBT6NAm+PxuUAi33x8vWb4qRw/UeCPMuYOEaTQ6BuM9xe48qJQWZYqixwfLHW5sTx89XX99f/r/12jK1e1QlunyOSB3H333S//Y8PV1TXk0FW0qMCPIWsjumrPwKzFBpmJjSwnKOmFCSZ+iL/cVoV9JfqmJof+CKilPzWuL/HMbcn5FKQafAXAzAtA24MvZOZjzIxuJrdrH+O6ausFVYaM0MWUfc2h5RfeI0SW+OM43deTD57Rsh3q6nPfVsHmm/MKPOF/p6MK2jIJXsjIccYATgfo1zTTuLumF0amf/CVbyvGvi6evywPoht4yVgrHezE9wX/m57bt25pxh6Ro48yL9Qn2C7wr36zdsQ+53TneakMPccY5fro9/scdDoyM/njtub6Pdjfby+U9nZ3tbOzwwXSiAB5gn2OWfMzDbullrKgy6zhN7/0Vc3efEt9fHAESQgmEPIJKqCjS7Bvmj9mpsTKqelbkfp8+SxoOMYurkx05XPfVeegUjFtVLoMGOaJQe8JDteDmcnr+hw8AzoAlWLIRK1Qm3zdnPSrse+aw1vdzKBHytmnn7x4QSuG7vYO5BdKE2KU8dERfkgKYIFIZoZWQz1Jbb14hiEq3tnR6qTWk+zzy0XGfLP2rZPbUIGdH3Borti3Qwxy/XSw7QY/WRGnCNtI0NHwNqEmoGZ1oYco/7USD/gTek3Q63bksivBF7AHpsb+2Kt8/hjVYHPOl9PZIMsa8L0vj0F5NBWkNYfWyeG+uqFWNrmj229/T0sLmQa9kvU/UoONGriD92W8eFIwZd1cg+Wh8m6hKWup1RM0T6eu/wmyrdu902lAOqqR7QS7nhGjzXlo5GldN84uWBGimeo6yX+/3iy0OKJFOViiC3wLxfEh8QrNZT6vkD8JZs1MZg5qU5dXhY8MkgL1eYzo2Nf9HEdifAuM9RTkjKNvMAV49zXg9ukxSKfbaddWr9eVHy4H2NZwONRwYUHD4UBe9vXSY/9z/5znufIskz+O2yEYSGXy6dTAlJkpZlGJdMzifOP1N+W/e9Vj4ZVsxN3eQBYiCkFYEBtZvAxX5ilEWgxyQ25xwJMz63gj9WYYKHU+8Q+CICJhJAmD87xDi5sxTIaRRHUIoBNzNvSr2YT6OIwFmF4j4HMGcfty5VcY5Azj7WaF1odLWoiFSg8IGqnh1cT2Nre9OOIpijD4Hw6GWltZ07A/VMEcJeMG8Nkh4GO6dkM5USYYMIxKT37g/fqz//pf0JnHH9Iz197S577/fX1ne1ff2z7QV15/S1978229wenwNV5nvrh3qJuV1Fk9rUWC7N7iJncUHR0eJD3/2jXtjBBKZ5EOi4rdZWX9JWUEtk0sVFlUE3KFrNQY2mt0VOJEXb7TloepFBtZbopFBEp0l+uQuW9zEz1lA8rga7h1SoNTp5S45RunoEPwEMsr9AfKFhZlS0uawft+QH+n16WtDV23pG0cxnPbt/Ub33tGv/3C93XhQ0/oX/nf/BsaMG4HRzvXRSPBQsVGMeK20SygsqR9XleLZ3G4INdtnmWKIch1eETb3u6+PC2Z12RaXVnV2fUzBImlAj/Wgu4+kCNfqD4eJIxIarCDBmfgqde5Y2ngLYaoRBo8BQPkOYnk/ON2SA3tbYmsp/MOFPyD4n0ex+VpC22nn/zLDK6Ae0eY2b3FH5Fncmp9PhJBhidzoMnLyVEAIQR1+l01nahJmVThOGsgZY2arFYTZ6qBhleLTUxK0ajLVWNPbC30HygVK8r7ZwioH9HiymMye5Db5YvEKfeTf0DJzgDYSFlwQCvkMp3gF6aT+WtGCZysR/H0cEQBupzFnI271x1qwPrr9jvcnE6BsYRjztDZMptszSvmhH0KHCWDBqzbg1df1oPY3vnz53FiQ8UYJME434Y9iL5z0DsPY+UgJm/hnab/8Tlw8Uns1CfQTnFMi+Nt9cB8x2aEbObrwGVkNLY6hPQscwcvZFrRJ8FTpoDuHIf7qpIN1/t4AG1mir5OYlQwVgH9qNLJ4zjdv95rl3KjuKeTF71/DIG5gnyuE1wNjViHRH8zGJTYuIyitf3MrEXn8+j4qdELbLQlM+8r8EYVRa4sz8Rg1azBLIsq8syLlGvVBBUuiwb78L4xBg2gKeB//+5f/S8UCEzWuh11ykyr+HB/E3Hx0mXy6+r1+ooBOVlo0xgiqUOQyJuZstCoY7W6mqrg9q2q9yTD0SZ8TJNhNjYH8dBf8rLkMnAmjXKg3sHMJHTrfCbyFnwea/s2qaFF5BvAU7VlBpAmUB0DJQrIs1ammfJmpE59oH/hE0/q6Npr2r7yppz/hmB6NmkIKoL8BtcvItp9Ejk3BCFVAnNnoO1iqP/hc19RnS3r8fd8QJvrW6yngVbXuBllPVb4f79oabgZW2DD39jYaP/G4NSpLYLpvvztzvlz53XmzBl5IBCRP6zJaXR9+fgEb17u93va3NrUOm8DBgQRAf5DjJpOJ/I/iDs8PMAvHMpvcPePdrWxsqiHmO/B/oKuEFAPDwm02HM9QJ4SWE3Yq454hd6wOFrbi+jEpEic4PsWnqn1Jx0OPYvb0ttffEGdO42K2hRmDfIjRQ5FiAroyQDxOL4sz+VB0IA9yFP/vWXv4/OIfg325nTUyNPMBMOCFZKZeujowuKi3nvunErewic/COHP2oCaoHpK3uXSsE6S43L5gMGSFIgXCvp0Dg716OaW7mO/aghYjT7B5QW0ekQfLlM3lpo9cYYMZ8ik4pazIfg07NawW6lSlgcxjJkS66AgH3RCv+MyM2X4g5P1A/kSdUWeI4MO2aQAcTmQWaUCnEUz4fJwpDTa1XT3hnbeflGDzhFvf0Irh7wMyvJIPrJeCwL6UjEEJXRVOy9FrjOXzmtGwJ1iaj2gx1sNfttpc0jIx1OH5P2QuYknCZraHGlo8Xe4EMnyXBW23Qiu3S/I5j8mUqEbBsKcf1Nq60L77aV3ANZ1F4Ipolg/MP73/9//Xn/7b/8PaqArYmPBIjjVAlVk+IDcZBIIDH5FQ4KnBM8i2E/wAAlClC14HoQtDv+ytgIkkoy521yLji9JwZWSZ7miE+ATGLV8PPGF7f98zquvvKo7t7fVYJw+8RTDaDdU0nYSC2ogxGRyXIFySYBUFDnCzMEmGXXebiYek5kpQJAZ+RAUA6JzsKCTx51xr+zBmCmHvhKcDQp3gbkD8n8loN/rt3T1B4O7rFYIJ2CACziFTsi0UHTVZ3P3X3uI4PfAO8SIY6hkIXLb1mvpn3B1v4Di15ZXlFC4mKvMczaFSjW8RzaLPC8UYtT+0aF2xkd68Mn36ef+d/9rferP/lkdEqj+BkH1c7TNNjd1uLSkG/SvyO8PFvXMzV39/Fe+ob/1G7+tr732tg46Cyo3Lmg/9PXWXqUbI9NhGGiaLyqVi8oGayoXNhS6i5qFUnlvQRYLTVigKbncoiKbVywyUvKkBTdbIc9lyKocLGnA67scOio2rXxtTUbgfIAsx05XWaq3sa58dUV3sKA+Tnfpvsua4ay/feOafvHrX9WvfPebqraW9dN/8c/rL/x7f0nLj1zUzuRQ+5zASxy6GXQICIbakiKyGS4McfhrEnUl8y4xpxtqgzOKIWjY6ysaNoNMXcZGnd+ezLixatBiwsizLJOZgfPdH7cJr24N2ZvIuG7cWbl9ugOq2GTcLr25YbH4GMfp4HXe5n2Tz4WO25Q556n38Jyn/zTww7T/aGwwAB1O0xze6eX0/iC0DuC4S8Oa82BsjPMeE6QaOgwc0wwIrAGpkWwO81msnamWcLlJdUhqoqlGFyl2lHfWtbL0QS0tPa2YP8Hoh3GAl2Vxk3JfIXaBUjEUQAaW2OJDdGppYWNyx56QuTeMCbhDyNQd9ChWBJN++0NQPdnXcj/XZBefAg8BBCVkjm/dVNzf04ceeVjnzp4moOq92wbgTz/iMUTdQtvmnLaZf65fZiY7nuEkhcm2JpGxMK91agpumFyPfmvlAbPbaAPfbrd05eZvrAzfYmaq8DuRNeT2L3CYGfNYi/fulyOlgNj8Gzj+UOE4E7gD4yJrKMtyOb4Qo0Iw4TbobLIQFCxobk+p7ZPjNwL1XkenH/qY2XF/yftF/EjGHD5fe4hmRIFPEf1qbuNqNiiH5GsMvrp5ptFb1/Xf/N/+H6qv3dTWYEEDDlXrpzZ1/sJFXbx4SR5Ue2DnNJtZS6OFqBhzue91aH0eQQgxgTqhlgcPqg4kAlhhtZJJBNQteN7BZQYdzhtmr0BdC8xBbxmya4eKoV6BrOiihnVUYc+etrKjzX+FwHXcyL8ZQB1oyPCxxLAafJVimimrj7RczPTTH3qvXsWXju7cVulys1wZvtzQi6H7EIMifIbImsKv7vVK/f0v/q6u3z7Ukxef0n2X36PBwrJ8D8wY30CTr/dOt5jfgHa67W2yXxTtcqPcYANlp+BmbUAwfNDeKid4ieAXAqgI6jwQPyAY9N+Vfpu3ja+88opeevllvfjCC7x5fEM3b97Q9va2rl59W68QA7z22mu6dv1t7Yz29fIbL+u1731Xvb0D3RdLPf/rn1ckHoANWVArygr/nkNrMAREg/OZwZvbxgw5dfp99VOp4uVd7X33Ldk4qAmAhPykDIEX7SVYUggml1VCT76eBsNBq5uaAK1iX9E9TyJfsZdMeRvk+makLAQJegbYeImfun9zQ+eWF9RMx/I3vi6LfXyPr0+PA1x+oGE42JhTaNXQd8DX5j7m2g3dt7ikEDJVKAAAEABJREFUSwTmBbRF+IsB2tFLQ5/EW+x+r6cO+3GRF4yWxqNDdHSghK/OMpOsUVlmEqTJ5UHfYKYGHFNkOSFwF08HmfVZJ2WRg6dWM+NSgltjOVQThWqkZryr5uAmwfNbmu1e4Xb/luLoho5uv8Lh5Jbuv7yqrdPLKrAXy7A1B2yhZM4+h5K8KFoZR2yxjtLixppq+K1MQg3MCyFoNXngjB25HmihEvnwffKBfLIM4juCP8P/3LxxQ6+9/np7GDvgAsUPOnaM8SRtRex1nnEAkZmBRdSSMk07J6mOnxgi8uvol37pl/WP/tEv6lf+8a/qK1/+PcWQS4yaw8m32idYmLeQHq9eRJ/aOpZF2+dHfaGethpK2vTky3ykSWamEDF2hxCCRGXS/HFjanCG/r8FnT97RnkwzThhNQQqvmFSxDhGOH8PSDEAFwAIzIICTOZ5ge3WnGxn8z5MJsfPBG4sMUaKJrM5hBhkTO3KJJl/wLm0tKQSRceQiSLqbOR9XSiuZZ9nRnA5wCDEkT5BcwOmkGU4kkUJ/iYYdmDRDXA4hUX1MMwaZ3M0OmKeBI1TTcYT1Zyss0Ya5CWvI6OwakEeTi/AA3ywGA06Bfi/nBAwTCSgEQ5984Ez+vif/Gl9+uf+hPKzm/rWtTf1Wy9+TzdDpdPve1SPf+LT+syf+5f0p/6Nf00f+tk/pikB6t/5va/oP/5v/lv9/Fe/pe/d2NXVw0a/8+2X9e3nr2tn0tMkrqrpbSlfOqfeJq/dl05pTJC9o1K7qdQ4G2piQx3ts4inJc67FELXbMaChbOyt6puhz7jGXLLlYpFpc3TKgiYO5cvqeoO9L2rV/WtO9f1xdtX9A9e/q7+i8/9iv6zv/k39cybb+rhT3xMf4jb9wf+8Mc1We7q6v4t7bIZJBZTf6Gvra0tldzez7iFEHLPLKjPYeTc+QvKylJTZu31BjrkJM9hHCdQy+W/0Ourx7iEDowxQYZDq7SPY65wJKJsGFgyyS8uG0kJoJppvOQFB2vr3S5mjJuiY3euNTbqwbWnPofTG1Ak6HwQam2Q0ay1p7biB7+YzECagHc1OUFOxE8IZiazd4PjPIE5V0wGFyd1Cdm6w5KcT6BdxfM+79CS5Bt6w+qvccg1Dq6BVooyOvkQppWZydxTJ2wZ2hMlDwAa1kPCVYonWi5LhVTnSk1JbalQDlUOthQ7l9QZfIgl9Al6fgKKnlTSg0rhtJq4pGQEydaRwIHoeXMyVYiBGZManHwzG7F5HCrPehoQOGTjEXNM1dib2lg/UJheV86GMEhBm3lHN59/SZe5fbt09qw6HfBKSvDFt+fmYEkQfBfMxJPgLIkvPm2FfuxDVwHmvecI7na/W2znlfeAhnnqbSbBn8nMyBltCUBP2LLjTG3AJsUY5cGpmalkLaxw8zplg3S/WrP5N/gSv+2hmSVbKeB/zUKbd36d7wTOxu3BZ6KjmckMCICnRoN/2jwFUsffQLuP98Aa4ryHaAX4pk/y8dRSkvdtmMOYX7RRDRvOEwLi04qbygBkIUIaleBvULivr+hIGD8gcPCgIdBs2JpaCExvBFlJK7OgzivX9cv/6X8pu7mtraUVlUVJ8Lyh82cu6r77H9Aqt6KdTlf+BrJgEy7yXCFmctkEaDMFfnLIDIpWqaMj3jjuyOodids4Ez/QZvgCP6AZarkLXi+pLUua4xP0QTBl/3aSycooJHhqCIrataUGdpCJN7QIkhpfQ4CxYszr5INqibVo1DfUC6EFHF+BJ3zP6aE+9ehZvfDN31Ns/yDtUJbvq4EP4kUl5G9Zrn0EOFka6gvf/a6ee+45PfXIe3SBNdGbFkoHtWajmfZ391Sxbg7H+5qBq2LO2zvbeuOtKzpgzU2Z+87Bjl7jJvz7z31fN2/f0t7BnvYJnGeM6/Y60F9rhp9skEteFDIUGbOokgC81+9xkO22+iloc1haXNTG2rpOb55SF71NWcsjcCaC7Y2jsR44PNSN3/jH6jUHmuQzzYqgCTYeY6b2CaYaeczUyOA11aUG1VDrO0FXP/8tFXtj9llzDdIjaYbtQ5o8mKupldA59tfp9FSzxm7dvC3/tYGE3H09gVpmakHUJcZ7kNxgp0KxrqLMojI6RfarHm+Mnz51SYukAbnUs4mOkN1oMtaEdTqaTFVV6L1xGw7YRFQODSWyzVUpjG9raXJbH1jvqUyHUjMFtyTiiAwZB97U5Pi8YJmKMleWSakaY6aHwJE60fkx+Kzll2GgVoO94ThljG0mI3UsaBDwy9B3ePNNguWrCpOrst1neavzDVXXv6r6+tc0mL6qS4u7enj9qp44e1NPXtjRI1vXdf/Kmzq/9pbWT93UcKVW0QtQL7nOO+y/XXQt5FRzY56YMyPAhgNNscH+GoH3oKeK9oQiGtZUhd9yaFgbCZvzvpb4pp3v9mPQbGYS9QF97WMXv/H5z+vXPvtZffuZZxSx8Rgy+tLHmXZAP0nW/iTyIudgIYLHgAQ0EjQ4atHHUpBIx+jvuWef1+rKuvq9Bb3+6htqiAMxInTmWHTPYzILsGwSNNTI1qFBs40iskE+6QRMNfjr4/KMQGSGAVdAg01U2MaUA1uImZzOOiWFKac3hxkNfttbIdQaohsaB4OBPviBD+iDTz2lxYUFiTp30B02h6LIIaqROalmcsE1GLlfuYsnxxGa0conhKCMhRojwlE6HkeDt0stjmAIh7IZ9VIrCLrKlb61sSl/zPvMMzoajXXz+g1lISOoZyFaJvyWapj0eVIMSvQ/4BQ3hifnx2Sw0DB2xCl/KIOulm/aYwjKsfhInwKFLy8tyV8fDfo9BWi3aBpxUry9fYelBN858wHCAKfcQOwc7Wt7vKf+5pI+8Omn9Zk/88f11E9/TKuXTuv5t1/XN199UVcO9zQbltp46JI+9Wf+pLYeelCf+Jk/qo99+g9rb1xrf2p6+H0f0Wu3D/QLX/yavvjsy/r8d17UF59/Qy/tznSUswGtXFJ39X6Vq5dVd7a0M+srW7yo1D+tWblGgL2gO5OgO1PpICt1GKKEHqedjm7iWHZInzsC/7e+rr/2iz+vf/h7X9Jvvvis3pgc6WBQ6sz7HtNn/vSf1s/+6/+aHvzAk7JhX7fGh9qZHKjo5jq1sYpOcg36XRXwf3R4JH8a5F6ETINuT1PktL+/ryzLWpvZ39ltZbkIHWVe4FRqBR+EPS1QF0Mmt5cOdiXkj2KEKSmJ4YBXeeLQsLh1TwUolBr6eYYR7Rj61FWtti+r3Z2BhUDrST8pQpuZ6eTx4Q70mFc5ojZ3N9OW1M7t4/4g0B/w/CBemMADpDmVfHuOPi1RpHexzfPeiqunn+RsRB3TgwOghpKXXcoONu/n3wjLjgGfyTqjXy2pAUPKoMBaqI187Ctl68oHj6hY+BDpUwqdx+n6kGbpkmbNJg5nRSksU9dnXAGiUkGFMkV+pDFvMKyu1UXvgpfGGk1m25gkk872FKsjrRe5xm9cVbY/0mOPPKIF3gyBiO7O673Q1vJ1T50hCfTdwFNycB7p8RN97Ef1mlf6DG3rvNhmhVTF41XmeVM7m8uf6nmhzai1rwS/AbtzWCQYcXs8QB55Uch9rduod/ebmikb+KR9xVyrwhd7sO1t7QRkDHjn8+7SO/WQwJxmtAMVm990NmsPjj5324+mGnm5j3cwM1mIBA6VpmyqLVsW2rWTkCcYsRFGIpAE7izLVQAoB19b069Wgf78Bi7PMqq9I6NIGobBqAaeuX5Hv/if/VeyO7s6s7rW+oPhcEHnz13Q/fc9iD0sEsAN1O/3ZWYtBOgKFhUog5FPBcaKG8tGJT670+xxGLuD399v2ywZaZLNt0UF6A1Jx2mSwbfbvtdh7QpgsyQZ/U7Ax5gLnb4JuxV7oZfvBaQDzkYIgLENdp4UQTTH0VBXIYcGSHSZKRBopekdPfbQhi6dWdAbLz+nGn0nKGUgBIIxBqWsUFhY0he+/oy+/NXv6uH7HtXDFx9QNoPGo4Zb7qjp4VSjvUNdf+uq9rd3dLi3pzs3bmpyNJJfZJTowOnolV2tLCxqYTDUxsqKNpH5Er52Y2VVAwLSgr3Yg+IePnexP6CuKy9HgocMKELOmu2oX/Q0KHta5VZ8bWlZe7d3VR1N1Y2FFrt9Dd0WoOM8/Va293XwzWe0TkyRcaBArJLzSKYRj3+xT5Tg706jlvdNh19+QfWbd9TnwJ8ZfdB1IvH1jBTVUBZryNdLu8ewdkCnxjcI+gXajDm8m8QE3kg9XkEJHeq4LGwjuMbpktEeCKiXoP3y6ory0UjV/p6a6URTgukZ62C+Fhsl5vGYR6RuDzO/lZ4eEQxXqndvaqke64P3nddiIdbtWBaTCpNy5gkqWHuCulxSBILaXy2NQSELan3hdKSiiFriAiMQA2Ss2aVOVC9M1Em7sp2XdfDWNzW79W3lh9/XRudNXVy7pUcujPTBR6RPPjXQh96T6dELMz16Oers+ljLvTta6t7RYue2lvp7Wlio1GikRIDUmBSJC2LM5Ouqwb6n8F3hJ4SsXM4T1lZTRhWLA83I+6HLfYPLZIx8Kj+EEfgnl68Ef7r7ROctmGSGyBqFCE3nzqkoC/zLTC5L0z0/9Es6eew4Y/MeFkjnVSbvlVhbDlJgDqOpRl7tW/Jju/BL0Ry9tq6L9naYp8dQw6ePK3oD1VmXy8geMNBEw2PwvMNQUw2BgWY2VB0XlbIlqViWFaT5ggIwa+CLi6hplXswPUXhc4dbEYA4s542BF67OzvK8kzwS58JDAScbq28KHB+Aw151dJnIbqTjQjNBT7FSTQoJXoAGoJiiCryXBmLPNLHzNQcK0E8PtYnCOFEcLCaaOCTMOBoUVsbWyz0rmo2GVBrjw3Jb5XHBG2joyN5QDfACRch4vsqOT4xV40kdznVTTCYOpi87Ma0d3SosttVVuTUNS1fEXqdlgxay26nVbz/M28HBIt+wMgIBpIlqci0TTC6S4C5x2ubfdJdAmm/GWBmZbyem4apbvLK5TCN1FlBTtxCL57f0Es3r+jF629oh8X44mu8fmHOTz39ca3hqD71iZ/W0x//lNbOnNeBMi1efkCP/vRntPLwe3Q4WNF3b+7rs19/Xj//G99o/4mkvXpRo7iqNDinwX1PqDj3qGzjfjWrF1WcfUTdCw9IGyvaKYO+/fYV/cJXfkf/6d/5m/orf+9v6wsvPa/pxrKyi6e19cH36g//639Bn/5Tf0J/+Gf/lD78mU9p876LBOGN9qupdrm9r5FjyWLo5JnGhweqWHxmphdefFG7OCGaW53WrRM1xQTItMzG4AtU5F0/RhpDIBAfEJCXymMmM+OtwHi+yBjnVmCSHPQjHreJttoNwScGaha225TbrFEWo70sntaWWVmOb+5g0SH1Hri7zSXaKEIm3g+cCfCymY/w3D8BMPafZPzJFCdjftRMLc3HeL0f2daheN8GXr2d+JQNO8G102y0m2QApegAABAASURBVMSGZYCovQsMnssn6e5Dlt70InO3UvI1XCGbGUROrKuxrWlWnFfqPaRs+ITKwVPqDt6rsvew8t59iuUZplxXnRbUND0lHExuuYpo7b9KU/tNRtbBqQe5U+51CqXxgbrNWGHntm5+//t6/NxFnTp7RrN4DyFtdk5hm/2BL9ezy2AuG3Lw+ANd/qmKPwods+AzTGYB3C438uQwIv94TjHQhj174HqEj4ohtK/M/XW605znuRCtDnhr4wN8nhgD/rVq14Lr1ut/EjA6nfDveYrtJzBBYN4YozyVTE7trK7lm2a7Xo7bp2wyHsQbfbx/g+/1veBkvSVGeoDvdDuYgQuig81p9ksJ798kKHewpIobuh54Dl57U3/n//2fq7l+WyvcYItnkUDvfm6jz549TwA91NLiikKIrd9lKqgwehl1QfKS1bJAYBrHysFf8qq8bPaVAZYmEn3UBixGFmqZH/GDyoCAXqiHeUimp8kMkEPbnTUzT+nsxq82BYH3ME8Za0DwMaTe7mWHoMDMDtauQ29LvtFQL8Ym9tXGpqrDvj70/vtVjbY185vPuiMLmbyr/11M3l/UMy+8rs//7rd1ev1+PXL/+8FXSrWxnpLK2GFnyLm5DKyrQsNuXw1BoQfM6wTLW+sb6rBPBRB625CAoYw5/nqmCQFjQyA74qZwj+C34W1uQVuv6GgJPz3oDMAdmU+qxlXrw739BLz//s4+8+Za6A+1MlxSDu25Rd4y9jTbO9KZ1FH61vPa+e0vqU+QGBM+FXmJx4CA3Ipa6lYi4I7qvrGj3S99X/4/u3ahxXG5zdJNDjXfNTh8/23tGxwNsUNVVcjN0Gkjtz/HTVOrMzSP/2k0t9t5i+scVLSbnKIcGWUEsyP2svs2N7UYRDC9q4b9vCZYnHGonXJTXbH/1cQO6RhClPIiqsgNu6uU0T65fVOnmeYcl0tTLtP8Yq0k1smxiNQEYhYphoK5M2hibNlX2R3o4HCk2vdR3qhkXMYtmlSM9mWHNzS69ZJ2rj2jvbe/qpX4qp683Oij7yn14YeCHtrY1/1nJrqwdaTNxTvqxTfUj6+rn72FTV3XbHYL/nfU6UxVAnleq9/ranFpUXmZK8szRfZd8bgcHWas/SkHCPdVlkUZfbJuR8VCT40hUQToa79hn/XAe8KteUVA7dC4bNCRmSkgIIcYoxwa1n7GXB/+8If1537u5/SpT32KN5UjHRF/if5mjDHWZqscUYUQdPzQ5jmzeZ3Rr+1GGYrkQXRVz9TplvrYR5/WHnFIlkfm+CR+p2JoAt79MRA4CJ93e2dPv/3Vb+vzX3lGn//y94Dv6/Nfek5f+PL378Lnv/xsW/+bX3pWv/HF7+jXf/vb+uxvf1O/Bvz6b39Lv/aFb+qXP/cV/dKvfkm/+Gu/q5DnuYqiAEoVeaEsInCMISLQKUIOrIC9/duKmanb6dFeKs86ykKhIi9VlqXMTBZMCgjGRD7IHzNTiAGIQh9AUqBP0zTyh2YU37TjQ4hU+TgQ6B0IdOpxyu6VHe3v7dM/KTp9AZx10uJgmeBs2NKWQ7/hvBoOAj6OrPbYyI588cFjYtw2gfgBQfgBCnVxT33hcACo2GAsMj/GVGEc13g1doixH3ES9T+YiNT3FwayImrUTLU7OdSdw13d3t3WlNNb6ORa3lpXMejo1gFOgoB5HCq9vX9Lb+3d0iEOf2lzVX1OewfcJnz1i7+r08tr6ioq4OS6HXJFicPNdAOHt/rgfToqCg3PntPqhcv6xB/7U/rkn/uXdO7DT+ulw7F+9dvf1T/43d/TL37tW/rvfuO39Pd+56v6x9/+nr7w8uv6HTavf/j139Nf/9wv6K//+i/oF5/5kvY4Or/vj/+0/ty//b/VH/1X/7we+PgHNLzvNAH4UPUS8w4z7aRDTbvSNhvUPifZm6Md7fPq64ADwwh5CbkO0MXScEF+sPHNs4BGX1Q1gXTE6Z9a3VQvlNKk0TIO2nDs/YUhemtaiOitw+246yrGKC9PJzNFZbz9WCINCujfzCSMv93lyP3ID0Zl6KrGThM6aFhc7SivQ58+xmlLLGrXtaNL2J5R8H7BO9DmZZEKfJ62Zdq86KCWniAzH6Xf92no7E7/9+1wT4PZO7jcOTD0ntYfnzULbQefzzeb+Xi+j5F4e6CPiR9fBG1v2hGA0+dTm1lb6zx73bzwznfbTJdkjSpgGhpN0VeVD9TkBD4dbhv6T2iw+DEtLH1CveHHlHcJsBeeUDa4oKkNNU1569im031NWIOd4YqKsqecdWa88izZSIrtG9p94VmdG/b1wKUL3E721LxDBjmIgA+1oB96zExm74Yf6nRPhRl9g0l89Ac8rVyQacKeErJzezTS5BsIYy1EaHVEAB/fjKiWIfuIH3XfWBG07O8f4jNLGfV+A1RjmyVBTL+/oJo1lWW5IEvev2HDWuUVa6csqDOZ0wpS13WCFir5mIIBcsAWsGdfm0Z7q3faxONj3P4bbN7XWbQgM2jG1hvAQlCDD4W9Nq2pS9jL3XKVWA6OHGR8jPESEqCPeBrw+hxZzBhfyWlvkE0ND1zxqYfOx9yg/sp/89+pvnpNG72+MAgtLi7p/PkLuv/+B7XBRcnCcFG+D8WQKQOkoBgLCd8RmS9ifzHUitzWhXCE/YzoN5HZTIH+IQ6V8kXV+VB1MVDqLKophppYh7pBm2+4+Tupn2Y9zWJPbst1NlDlEPuqAnXU1+SbOJCwdcuGkpdDXwmo1JVDYz3I67V1YrzafszFOO+XwDUHxrXjS/on9TuNPv6Rx7S7e01T1QqGjLEHhUKvX9/T737nZS2fe1iXH30aupc0slzd1VWVywuaRGmWR/XWV6lbViKQKJYXtX7xnJZOb9JnkfZMUwLFXYLBEbi9zyyLckgcYHenEx2pafvcGR/pkPxLV6/oll8QERweYd9HyPsAPVaF44pt33186yF1k2jaI39zdKg9Aqq2HoOpY+D2dFcPE2gffvvbmr78oroWFLFtNxdIUamgbm1aSYUWrx3q9u9+V4Ox1A25jB9MSgkbvJtPSXy8WmZGmrAx30dqJWxvfiCssT08ho/DVN3GW1vCV/kQM2MLSUrQmEDma6/I5/NFeF2JuR5aR3YEiM3BrhIyqXmbzQi0U8lCo2BMTSmh+ZrA19j/IzLogtNtvNy+pYfQzxqyKZFRQBYNuLu9XEzFm/M9JXydIetMkUA8KoxnyohNesxb33xVB29/Xvn0q9rqv6yzS6/pI4/V+kMf7eh97znQ6bVrCpOXNNl9QwOrtUT81UOaRR00JD/ISgyjliGDIFO/31WGznOgQ1Dc7XbVYc/tdEpl2I+hF+fIzFhTEf5CCzHPpCJIKMvgpbuygA+v4SRJ4HbwfX5yNNaM/X4eYDcK+JEYoxxASRkemTsDogNt62sbWlxc1qnTZ9Tt9ZjDZJJCDGICmRmldz5eSuirrSE1lJDmBb5rOY3ufzyo/lNcBP7lf+cvyeECa2HKQU7YsOBDjkjzx4tOYwxBbgfb25Vu3wG2J7q1PdatnZFu7ng61s1t8i0c6sbtQ93cHev2/kTX96a6tlfprd1ab+xM9fKtiV64OdKLN48UsixTluUoPVeW58qLXBl1Pn2v39P5ixd0mtuihx95GIWUijAVYTxhSIJJ7+dMibqccRaCAuD1wQLV93DjlcKkWAgumEQ+zSUpC1FGf8n7z8HIGysxAJbEw1hSA3/NuEMW9LA/1JATuP+xhNPhczv9MUbMv9EUx876VY6BCUPyvINvAr7ouv2eOhhbb9CXv4Lxy7yKySpGT1kwDgZdDfxWOD3/C9cJr7BGtB3hsLxvLAspD3rz+lt69e03tTs50BHBc1MGZYMSR5bYQ2Yalrluvvmmfv3n/6EeOX1Oj529rOrgSL08UxFNySp97+Vndedohxu6LRXdXA1GcWvvNoH7tmZ50urls/ron/gZ/aH/1Z/VH/lX/rw+8Mc+o/3CdNOmOuhlys9saLY80PLDl3SRW+f7PvqkHvnU09p47AH1zm3qFoeAK9s3de3ObXUW+y3szo50xNx3xvvy/2nyNukR+GK/0JAFNVwaamVtVWu8LnyUDXCVNOaZ+rw2XF9b0/rauvz36c7D07mtMzrY3tOAoBs/JKwW92GKFpWx6fqC7NIWkWkeI4tyqsRC7bLYu2VHRr2Z6Z0HhesdSH7DiX7mPbyetYhuXPcOCZt0cBQN9ZXfCmFvvugSqdtHoJFuDJzPQnGeB12Lly8zvubNf+C32byv2Tz1AWbv5L38o8DsuA/z/qj2d9d5p3cgtTKBbKqcXy87+BiWS9tKU5t6nYPz7FPeK2Mfc9KvzSPb5OADnLwW2KywQzE4NRn66qDGPjY9YM0sqGoIruM5Fb0H1Vt4Qt2FDynrv1d1fpmA4LxCdkaTqqOZgkJeyKCqk5nOri6pYj1Mrl/Vow9f1vqpdQWIzBWZPQD/M36go50dnu0HbNLlRLXEl8tOASHx8XofZsf9I/be1I3GYyIGZHr69GktLy/DfVJBYJMXmYyxZaeU3xYbPiDAtjv6PM8lOVJAf/DjNgBiGd2DfzHE6xrWlqfelkSjt5Ek2r1fw5qo6kohBtgIdGu5kI9xoIKe2Bl4zEwxBEX6kqUPdgHD5fGFitOdWHP0VsnAcGdHv/hf/deqbtzUufU1dful/F+MuP/+++T/IcvS0rJ8kxeP347FGFWAK4A/y6ICc4WQyek0/JNsIosjyfY0me5qe2+s69vSW3cavXZjrDdvAbcnevXGoV5lc3v99kgvvLWjF67s6MW3dvXS1V29fG1fr14/0MvAK/eA17/89r5efmtPL3r/K9tt+oKn4HiR9Pk3t/UC8Pzrt/Xsazf1vVdv6DsvX+M2+aq+/cJb+tYLV/XN567oa8+9qa9+73V95Tuv6kvfflm/+62X9aVvvqAvfvmb+o3f/DX97hd/VUcjgmnbV01w1mX/yrhlvrZzoFOXHtaTP/Uz6mxe1Ky/pGxtU73T7AUbqwprCxpeOK3+2U0tXDyjlfsvaPW+C7LlobqnN6SlgeqFno6KqLi2pIy3j2FtUYNzp9RjjK0uKOHz0+JADWn/7Fbbv1nogXtR2fqS0lK/bYu+NofdtpzYTxJ7gJjHVhZUQkvJxVC5tXp3XLa6qLVzp9XpZ3rP/Wf0IPupH6j8osktKgsmD5o7KVN3GnXjy9/V9e++oKaTq8bua2FL9HH9Twn4E3YlN1JPhUV5StnrPet2Ozoayf+zDaplbisxqmQt9QjWfP2EGOWPj2lxud0z2Nej7wVMq7R3oPs3NnVuZVkVF0YVe/dscsQN6oEOKY8JdqVahv9LvvcAlmo13GBnHCaGQSpmhxq//Yae4oB4eriIbkfKF0p83rbG01voeA8fuauYj9UrdtrAuKxf0VCv6kz/mtbjazqzfF0ferynx+/LdWGt0emFWsvdhv1xhP84UF6a+sNSPaA/7KgmoJ+yuUpdAAAQAElEQVTx5ifkQS7jCTLzt0PBogz/WXMQDiFXyaE9J75L7aE5yZCBg2dCjNCUKSPmi3mmEKMaGisOBI2SVs9szeMn4h7XYRI6or6h3WURopQTUxWM97Wq4yegxwgur8tIszYuNBn1HQ6AIc79jPCJxhjXj5lB0hyomn/QlZlJ/iFN+BbXe6I+UA5B7EO1Km7Vn3jfe3Xx4nlVHAizzOT08aV3P6YGP+bj15cX9f5H1/WBR1f15KNret8j63rs4U09/vApPf7IGeA04OlZPf7oWb2XOof3kz5J+anHz+lD77uoj33gfn3yww/pkx96RMF/LeMEKm74ZtOpZhBXE4SW3JYOh0MFHNvC4gKE1BIMpRYSYnVSjXiphl9TCHAnycyUYFj0MM0f791QF4LJQgBM4pM0f2II7fhgRkoDZTP6eWSAIWSWKQtRRP8YUpJFw1inCqIvOt7Z3WM2yWlwSGYaYWA73ALvsyiOCHz9dsxwzjng4zI2rF6vr8EQJ4TBZGWuCoOZsbn4jZ8Hzm5YFQvIF9ae4+Jme4acPAAvj4Nwv3kdI7edvV0djUc64JR/RKC/vXOH8pEKNs4FNokXv/ktPfO7X9InP/BBPfXIg+pbpW5hykgnoz0lq/XVZ76uLRzllNeYt3n9ParHygelmlLamR5onNXaTSPdmu1rRxMNL2zqMz/3L+pf+It/Xp/8s/+CLjz5Ht33kffr3BOP4HBPKVsbatIJ2uV1+iRrdIjzHnMYmDJX1i811kwvvfkKtyJXtH20pxELNPEaK+93JNIjTnkHvH56/crreuX1V3X17atKwZTDz9r6uoq8VJkV6mYdbSyva3Y0VeI2rpvnqpE/ylIec/mhp1v0VOY4glnDco8cIErNprWyLFePzSSLGdq0FpR0z0PBACorDjFuV3RqE/9qbQ3b8nyANt/URf9EoIAZyAGD5JPu2keDQ2iwYxmjQN3Q1/E4moYvt1cfZ2be5R5afnTWjH7H4D0cl6c/Cfhcc7inNzRAGRUQB9/Oj7BNT5PTfdIOnycEHvf03ncBBPd8fBaKdgz08jHt+Lt1tHk9eNs28qzmNshtD0eN4QcCaz6wQUTNCK4nVaHRpKvJbFHTZlNNdp9i9z0qF96v3tKH1Vt5WqF8WONqRSkuS2GgLJZaZ5N+/Xvf1YXTp3SOG4Wi30VHgkWT7hKl/4mfE66Z1rPI2amhBG3Iz8sWjqWShG8mrzk0pFQkSkYfSvKNw21yNDpSWRbtr7gcHR619RaDBPKYcQOI/0jg9j9+OsTH1DXI5A998HKeexcc21rCbiFMjkc8oIAmJ5wCnxCCzEyN00Wjtzg4dk+dVl8viXZIkUghX22e8f5xuto+NMQYoJ1WPiiKqRv6Jnm9/0FiNRqrR41xoP6l//y/Vrp+W+sEiwEaBtzeXbh8UZcuXZL/hyALCwvyYDqDf5830qfAF8QYmQnqzKECd608G+FHdlTYrvJwBxr2NUtTHSC327zJu767rbdu39CVW9f15s3reuPmDfK39Oq1t/UKPuuVq2/ppbfeIhh+U99/43U9/+Ybeo70uTdf03Nvevl1PfcG+Tde1fOvv0a/N/QyY171f+UCePX6db1247peB/frt27qjVu39AZvL9/kUuLN7Tu6Ary5fVtv4vPf2tnmbeSO3j7Y0w32Ar/FvYlO9wj+qjRWr9/o6Y88rI9+6CEN8e0r62uy3lBvTgtVpx7Wm2FRr8dcN/oLurVAPsv0MhJ5nn35FXT4Irbx7Gii73FD+H2Cuq/C62+8+rK+dueWXg/SjUFHL3K7+v3DfT17sK/vIZ/vcmnzciO9lud6JQt6LYt6lj3xewSLb3YKvUBg+H389Yv4mJdCo5dz6dl6ohfJv0Qg+Tz7xvfZG77fzPSt8aG+xf72zdGBvgH+ryD7b8Dry8QMV9lDjxaWtXbqghQy+e/buu4DfqMbS4JHeH1rX7vfu6K+Co3RsQfTTTApmooiJyCq4DYBUtNAdHIrJI/f87IDYrjbZoyzIKYLct/t8YyPDuA0M2GOLQTPg2s0GmkGrwEkXWBAfPH42YsagmSKvqZ+uQR/I+DIy8ioZt9JxAEBqgyaE/KK0FaGIN/bu7NK5eGe3sOFwCDW6sepitktZZO31bdbWsrvaK2zrY3eTT16dqb33x/0wNaRVvIrOrVwRxvLY2W6qdjcUS8bSxwWK+RbTRt8xlT+1Mi+Agou2Sr2cA+mJ9AxwgY8reHDLKpif6152x0sUx4LZdgSq7ZdqwkZJpAF1nHMMimYArbgaTLJkGVDH7+E7C0tqOSysaackJODr3lvrz1GAirA803TSMiGL5lZC8Fxgy8Hf4leyzJTCN4LClyG5nkfMYfUznOMh7a7rcztPRp8U02c5uA0BEfGnFkeNPXfIECnwlYj9i3q74UEjpq6BG1uG4uDnh69fF7vffCc3vfQOT3x6Hk9+Z4Lev97zpOfl594hLzDo++U30/+yfec0wdIP/TYBX30fZf18fc/oI8/db/vkTDGJE67kSYY8kC6QUgZQvBIXywSUS8WWsKgEoSZTIKwCiFaRCnkHZN4zEwVTDvzU14HeL2XK3A6M2Ko6OP1zpin5oIHzIwmhyAyYiqJU9bqwpKWh0sqiq5MtElQ0ygLuZIFNvekPC/kuCrmzopSCpkOx2PiuZp80AGb2KDsarM7VJaCyqxQpyx1eHjAIqzVR8AeNB9ixDTLoMcXeF5k6vK6xPnOLCizqMhEXW5TZaYRczQQimiUK3IrQzsGPcCIV8qeZjt7+r3Pfl5vfecF/alPf0YPcYKasVgmzU1lXQLjO1fgqIG+fV3hlu6hJ9+nbU6eO9xu35oealoG3Rof6FAzTQM84yybMurA20f7ev3ODb11sKNXeWX+nSuv6spoh1cQN3VAIF5lSRlGfHC0r1dee1lXb76tWwfb2qtHSj2oBZfR3qhWp1u0RrnNxnCIk7xz55Zu3LpGEDTWJjcfW9yKHNhMd/x1GJLe51RvLOAwk5a7Szq7ch6ZdtXv9lUWufzXL/IQ1cu7qsYNdh7QV6GSgDoLpYLlkrI2XcQBhxTli158SyZJP/RUs0pmBkiuD4fmODBusMUGW00owg88vugSCzCAJaDLdNxW099vJ45cb7S1OLBvVIpNpRZvgz7bSWi/m3r+B8DM3lXz7tK7mn7/gk/MfE5Hgo4G+pNTQh4uJRzPO2kDfQDtbT0TtsNFjxaHpw6JfgD1J5/kfXE27c0zOBvAcfj4kz53U3CBgE/yLoABjq9Rw0GsdlCD1RhrJyNXalYXOuLW6ZCgYNQsa6pLquITajqf0mDpZ9Tr/5RUPK7YfUQprCgvojqLS3rgve9Vd2lZDesVK2nnlEy6C/qf7Enw7YAElfhxO/Ay1dAl+IRf6EpQFGJUW0k/b0dAnqNOMoN+AwO69GyDbQ4GAx3xand/f48+SV7nwYbjF0+R5wp0rtgIkytLgVqgzZO952My+WaSfMaUKJn8aVIDScmzMrMWAnL1ObzNG+gBH0J3UsNYp8Pbg/lcgo0kx21mc1zHfWr8t6+dCl5kUoiB8bUqNnRj3kxSn4ZAAP25v/Y3xGs6beFrixi1tL6q85fv19lz57W2uqbhwoJilgFROWmv7AjXpmoylZnhsxvJKtVpX91e0uZ6reXedS3YNQ0ITBYHhzp1Nur8A109+Niy3vuBLb3/w+f05Icv6KkPXdRTH7igD374sj7ysYf0gacf0FPAB8l7+oGPPqgP/dRD+uDH79cHP3a/Pkz+wz/1sD7yyYf14U8+0sIHqXuKfh9gzIc+8YgcPvzJR/XhTz2mj3z6MT0NfPTTj+ujn36vPvqZ9+pjP/OEfuqPPqVP/LGn9Mk//gF9+k98SJ/5kx/RH/rTT+sP/+xH9cf/zCf1x/70p/TTf+Sj+pM/+4e4CTunD91/Wj/7J/+IPvSxp3WQdXXn1Pv09Xhe/+h20i/euaNfIxj+m6+9pr/1+hX9vas39PPXd/V3r9zS3796hzy3/rf29Ku8mv6VO3v6pVvb+uXb2/rVO9v63O6uPkuQ/9mbt/Vr12/p12/v6/NHjX5rFvU7BLBfqIN+K0V9UaQNwP76NW4wv8BbvN+S9FUCqM9Zo39EcPhrBNxf7pT6NQKVXyYI/Ry+89e4TPplDk0On8W//ib74WcZ+492b+vv3TjQP7wx01dnHR00uTLayixXxzL1m1L1lX3tfeF5dcaFMnWVs3cYdmRZkAXTjANDpBxCUJ5n8vVRYXdun+7LG/Z2t5dAX5aX/HF7nPepsddazbGfF2sDY5ZDorODqWn3pSmHkSCpH3IVB1Odta7ed+q80nii0WzMjfIRQeyR/H9zHcNrBc+JuQ2coJLv/SFE+sAAlwkL7GnF0Y5OxUN97OyynljO9dhS0vtWG7135UiffjjTxy+N9b7NI53u3NZKuKGFuK1Y3+BCbazhoFDDgSUvDJufaswb5IYYILNGBYQW8NtDHjQrt6Aiy+S3vr72ZtDWsA/DvCrirQb/IXyGAQ0Hrxq6HaYcPH29hxiVoZNuj8sLM1lgAmNe+vl+Hmn3fx0rdkst8+Z5im4dd2rgPjVqmomm2IXjdL3U+IOEn0vIVkDFwSNGI1bL5bgk/BHtjiMLUYbcPd9Q3wL+xfE0jhtwPOk4FfgS/RJ92nE+do5BZiajHKC/oV+eg5uKBD2u8xYYK8DHex9FBoA7IlerJkrouuaSsh7vqBrdVnV0S7PDG3M4uqFqdFP16BZwW/V4m8vCO5oe3FJ1uK3maFfVAePQu9BXgEb4glkmZBo+nvfpJWhU7YYM5DEI2umFQEUeZdID468QWkm9yM8YLxkDgwUMbaJ9gjI3dF8ULQKBm0mducSoRJmET1JD/XGRJMn4CWYKSVroLmihHKpMufKYaYbCEkIp8oJygdIyBeadYVgeKLlAHd8B83s6ZZH6Rub4PCDbxekkDC3EqDGG4a9K/AQmHscRY8DgYouzQyBdEHSHGNUhmM8s12w0U8MNbMn8jqeT9ZTxCqupTbHTlcVca8NVbb95U9/47Je0mi1oY7CiZ7/+HdUHI/iIWuwMMYGgGQ5pl5uLbz/zPTadTQWc2esEsndQ9u3pkSaZabca67CZ6ebBjt64/rau0b7PbdcI2j3wP+AUfcuDYOq2d3Z0C2e6g1Pd29nVrVs3tcetecNiOXfmlE6f2lQJf7PxETxMFJB+CCbfVF1GFbLy/xFqkQ3PN75+vw+djW5t39KdnVs6wslbU3PbXGh5oavFYclmt6waPt587aqmh5V6caDNxS3glEKda3pUK+JcNQvq5QOtLKyxcSYd7B6p1xkox6ll6NXM9MMPBgCNggpfqJ46vWb0xWYSULHgq6piY6/VYBdTnL/bnNteDd8N9Ir+3jex2CrqauyaKgk07Rd4xHMyG1mZtY2e/ZFwgi8xp3cwm/dPx7i87g8EH3I87g/sSwdWCt+NrJXJO9S+k5Pwo3OgmIATygAAEABJREFU5zsf7+ElTx3o50Wl+Y+RtjCvdxxM0vZwEtuM8+XgI6h0LAnazdyKoIiKBjuocO4zNml8uybTpGk1lOmyyvxpLQ3/iIa9j+uxR/+Y/vSf/jk98MD9Kv1g2k7A3OA4zv7zTX6ieZBJS8U8db3W2I4PjfhA9hcl5ABz8h4nEI5l4rZo5nJp8CdBQ96ClZ0SG02qsD+/ifabJYepB6U4e7q3M6pFGvSjnsRacFp8zXjq83g/J8XLDl4OIcjMayk50TI1lGs1ql3X6NJbYzR5sFFboxn1dUxymKnibcNMvgk1jPE15TfQ9FYeIRZdH2qmKTdlXcrF7kif/a//tnZfvqLF/kDdsqP19U2dv3BRFy5c0sbGJpcWffx1FGTIScJlijhPnMOEe4AubMCgN4uUA/6xUoCOTEcEETdUZjdV5LeVl3fUGexrsHikBW72lpenWlmZaWV1pqXVqZaBja1aZ84mQDpzTjp9jjzpmbOm02ejNk6JgKHSIuMcllYrLRO4b54KOnO+1NaZTJCvtU1pdUtaA7y8TvvG6aiNM3Pw8upW0vJ6o0Vw9JcnvJEZy9MWlqT+QqnesCsLptdfe1Mvv/iqspjrOrfdX/nmN9X0euqfPq1bsdTu6mXtrFzWtqdr5NcuaXz2YU3OP6Td9XO6tbSl5vIjqi8/rO310/Q7BWzpzsqmdtbPaP2DT+vRz3xa9dam9nmlvbcw1B7+/AbzHQwWVHGgyc6cVzhzRrONDZ392Edlly4qXTiv8pGHtLO2rPHWlmzrtLaeeL+mK6vkT2n4wENaeAg6VldVbW4q0R4QbDhzVs3Sko6KUp3VTQ0RVhY7ilYo7/Q06C9ps+7r9u88rzvPc1ub9WWK8J/JLMjtNJjJ7cttoqpqdbtdoKfWSCTWTKOqqtTv9xVjpIaeNq9v6IQpU8eHaopk5p+2SGPN2ISfNjNiHkZguz5vRrdEcH1heV0r0Fzf2VfgUJfGUzWTiaaTI/nYmiC9Zu8Q40v8VV6WMiyTQEcd1vIijiC7s6PHN07pA7xp21xodH4rY6+9rWp2RcvYRJb5flsT09Ti/KAA/XCgiK07bY4/wlsNPn8THuiQUfa922ntdXvK87yVgcckDTFMgre2X5bTVrSyMWsRI7OkuvVXSRn7awxRGX4rMJ+FIBhQY04BgGwSck/Ixdsa8K7x9jkhzPluY+Az4doJppENsvBpgn8BZoZc6U29yPs8OQeAjLkSuGt4ckhqmLdpsereh/lA4B9qE3DyOc5Dp5nJf+5tSYwzKlw+ZkEuw0Aqea3ERO1XIkPXNu/t6aSdbqBVIL0XIuVIb08DPjHgGz2fIbccnhycNz/cuY6QJnMlQUBqYT6ZtQqB/za4dwEIAcQQYNRJ0lxpWYaiKvKkGOrUTz4ojk7KuZn0G5gjXjHN2FFd6Q1C9tHOrAvAlWUw5HUBJat9TMIo1daTlciJgExa6S1qsRiok5eKCKvmtGMWmb+UZDLqfLElDMw3Kf9nXERdhM42jZncGP1XO4qiaG+JZiyW/f0DOe0yQwY15CcFeJUS9RNt7+zIA9OK4MB/LSFhTRFczTGvNSfBTtHR6tKattZOqSgH6hVDfeHXflu/9Ld/Qe+7/B49+sBjbCRn9fXf+7Y+97kv6PatXUmlxpW0snlaKRb60te/hRPa0PbhSCPkmWJQKAv1FoeqTNofj7R7dCj/F0q6g77OnD8vPwS86a8yX39Nr/Pqsv1Vk9FIk9lUBwToLodVHJ//84aPPPSQcuQ84oAxRi+Tg0ONAP+jgoTMsjzT4uIim9+GOjiLEbdou/B+jdect7kp8Rv4Ii/ULUqcQdJ4/0h73IaM9g/16iuv6LvPPKPXXn5dYkdcKle0Uq5rtbvO4SGpbDo6wyZw6dx9GnaWZE2mW9e39fab18U+rG1uVxrka5wM7Fj/Eky3IB6M1L+xIZL5x6gDErbZsFCraooznsqdQXLjBby+Rk9ue44toGOz0PLQgReBwsHbHOaI3/lOLIgTeKf2nVzbRpFuOslT/AM+iSkBH0RPk/F98vG8w0n5B9LjMV7rYjomH3xeM4cfqms73oPzpEM7CjpI229wnzS1Q95F1xy3Y3GYl/j2ggPZez+OpwGvy77CtkaTmQ4ngbc4Kxy6z6iqt7Sx9ZAefPBR+foxBamdD2ToSHcfyif1bXq34Z86c5dn+IZUX+4tzlaP1PGhzuf36nnqfM3tCx8Rwzs6h2b2IO/IGMmCKeBDEr7CyHulby5FmatkTY849NbYpdeZmdwhiyfLIhtWrdTauc9pMgsy2sz8mwyEYdqOUmbW9m3tm7z7pUj/hMydJ5O1/Twv8gZem9Yq2EELothAGlB22x96Em9+Ivgz6nLaMujPYayg7BDYbCOQgT+nzQORLJg6FpUfTPTbf+8Xde27L+j0cEnDwUArKyu6cOECcLH1K4PhkM08l6BF0HkCXJaKS1KqTZG5skqKVPTwpdW00ogDulmuWgeSHclsLGmkOh2qag7UNEdq0hzq5pD8AW1evy/ZoUJkTDhSsJECqRGYG/kYp3JwXGYT2ublmM2U5RDBPC0+x+94HXweyjVpggaBpyFt0ghPBA2UDbwhzuSpyEfyEaYCApshv+eee1kvvvCWvvG1b+r7zz2nV996XW/cuKpbkwPNuoX2LABRh7HUUd4hLXSUdYCedpVp3wqN8oHq/rImxZD6vnbqXONygboVDc9e1ns/+QmF9XVtG9wSqI97fXVPnQZ/X7vIdunsRWVLqxqFXCtnLmjIPmS9IYeaUiMuho7wxVPe5M469K+lWdnTjMukujtgvlJHodCMQHnMfjzKCk25RDqyTA103uTWfH9von5nQZ3Y10pizPeuavvrr6rfdPH5SWYmydRgXwlQknrQ6UF020J7noMPY/c1aea1UoOd+oWaj/UxHkeofUxsB8IcAZOP8WofZmRArxq79byP80u1hkwkWHV7DlxyPbF1UcNRI9vHTkZTbiPHmvmvUfivEbCn+t9QNeCaQoNA3CHgD1xy+R8e9olHeqwf46KuODjSAD11kWEP+fg/OuD+Ji9yZlRLm5d9bqfTfYFf4jVc+gQY8LxfCjKVQoz0b+T+xOXh/fM8VwxRDevZwfuZWVvnQXOwIMFooM7INKzVCporDuwz+AChGuSagacdb3QPQQl8FbGHx2j+ry7533iY45LxA06+xfp0aPAT8oc5QrBW5pG4KG/31YSfn+qExwCtMTCeOeFe7WOeS232J/1y3sV886nBPs8wHGR8+8dl2fbzwj0w78EY6sywD9KWB/IhRnlAXHAgKZBJSXxYwIf75zzLacsU6RNDhE/kxLyt3MDRfkwKHRZLSSCYMcAZNosyhRZ8oCOPIcgFnLmjR9gCkSszQMQcocnTGiW4Ak6Y8QDVmcryTCCUG68JATKeoeSkEEOb5hBu7dwmsyAz0mBtGyUFAq1FHOvGwqpyRflicoMJlqnLgpZMMdAT3WRZphwIMSrEyE3IUKK9woklDKHDbQlali9aDzbNjCBs1gbMHvhHDCJaYISp4va5gq8xJ9c8K+WyEgsEm5fjmBIkGHMavQc4mWVuny+sX5RGUT1uZ2eHtb72pW/qGoFjubCiS488pm8996L+u7/z97XLybdLAN7EjlLe434n19rps5qw2dWTSoe7B1roD5XBi8vRF76QF3ucrnMz/eyLz+u7z31fd3Z32IhMg6VFrW6sa7i4KD9Rvv+pJ/Xpz3xGjzzyiCbjid668pbevvq2Dvb25YvG6V5kc7tIUO6/xzjsD5BDpW3wHRKQz1h8AZm6rl2/rvrJqJJmpsBVUnOYFGcFfA610F3Cyc24jRpqbbiuM0vndG7lglaKNR3dGunM2lmdJZheLJfQZVRUoQNusVIVtLq4pi2/ycA5G7IVsrwL6GueV/s4Hea6QWd85N6zlQ2OzB1FxZsJXyBmphiDTGpt0x2w0FODDVQc+rIQ5fZjjdo+kf5GzvTO43jlg45hXn6n3XNmJrN34N46z/++kFjUgLebmSf3gJcd7qnyLP35kGOs00TBafqDAS7gne5q+zK2xUDFu8pef1zHJPAlwH4i0D0PU71TgjdDXyE3pVhrirzH2E/d5BL6rjHmLCugSzL6tSDTux63AYd3Vf7TF1rej/lN9/B+b71aWgIChKYTGsiKJ0Cv9yUr2IQHsBAUtDYqk5mpxlEk6sxMgbXENIrYXrtRUu83ty2wKbsz77S31o1ObNjM5I/ZPGUSR0EVcyX6Yc9Oh+M0M3AHeU+nwevNog9hjMlbAkFRMWm0VEV1dyfKDmcqUEqvpsxa7E6l/tQ0nAYt0Ge5KbSqEii0zJpdaDIt4oGXYqm+TEux0OnOotZp+82/9Q/0+tee0aXVDa0tLunc+XN68MEHdebsGa2tranT7ajE92YxZyT0WFAMmSL+NsSoCIU5xtPBRoaUFq1U3zrKU6Gm6inma5rRZ0xAkOCVrnKZRsaameQV6FM8c3kEeDfVXHa470JcMjMlDyxmFWmjjPkdTCY683Ek9PEEPP5p0JOZMXOgF/34dr03IHU9iXKOjzbz+UBDvXhChD/qQ6Aeypv6SFU9VaRudDTDzyddufK2RqOxBgtD7fAWcl/Q1S9lBN5VGqnoSv0h+043p/9YE3gPWaFFguDpLIGro/XNMyrLvizkknmwFvXCq6/rV37ny7rJHjNlj5+xxzfskwfov44l+01XEziacoqhi2rW5PJwjT1not1b+8rRe6+zqEPm2D4cK+8vapKiru3s81Z0T8q7iux3xrxeP2Id28KSZgSOh+zVI95GHeyNVYa+ykmupVumW195SYP9oK71JPrnWc6t70xzOTZqUFAModWBv0k+PERe7L0xRpmZvJ/JtLu7p4p6qlD5iaKCRJtDCFF5USjGIDMDAtXz8Y7D45OIrtRABvaS0FesGxVHU53lMPIQb1S1dyQdjeW/9jHh4Ht4tK/DMZdPXGhVDTpi8Ix0QpCd8+Y4pJk0HWkYpQWoyjhYLqZF9bWkni1Js66qaQlNHZ08ZkY5yumZcBPuacV6Fo/bl8DjfiIgk6JkbIjt/jzx4J5LQOeFrvK+NfT7eJehBVOIQRnrymWcx7yVQQCP7+Ue/8QYVbG/mxltJp/LZC094mmO21Z5I9HDN/mBdsaaqaGvYa7EmkjIja4yM8UQJexJMgXyc0DukpqUqAsqifECfY06WPPvd4M3OPyIxrYa3Il5fZDzDFqy6D8Z+H1+a2WRsCOfU/c+dDP60YFakwXAAHC6HGfEBB4Ljo9lO0G+boMVl3T+tmRKu7+1d5jy1rvG/lp5ICcfXyOX4J1mNDiRZqYsz1RgiMyoEIKMST3oTAjOLEALVNGY4RB8Iu9TM6GMsdTFY3Acw+GClldWVOR5K2wnKrkEWhQGFsn4ab+ZS/6Axzx1oK/nfUzCAXY5oZc4ixrnU+EBJoAZigKEAA1cgfEkcvqcyZhBc2i4YWDky9kAABAASURBVB7RpaapccwtTU6jG1eGsTmMcBoNjjfDkfdwEv2ir5XhsjYW12WV1M4fSnWLHvku0FO/HKjHbXluhUrwdJRrmSXUmWX68JMf0b/0F/4izmdHf+sf/2N97ZWX1Tl9WhvcENdLC/obv/ALev7VNzRYXtON7T3V8La2eVbvefhxfeDB92q1WNAWwXmJw8u5SQjJWtoTPLqxHHJz7E546/QZDRYWJfQzw9AtRsoLGi4s6ICbZ//3oJ974Xn5bXVCTjmLbKE30CbvK++7eFmnNrc0Ho915epbunHrpvyVc4NBm1l74PDT6QqLahF8JZthYQMt987owubDevjCE3rg4nv10OXHtMXrxQweVhZXtdRd1CDvqZ/1tE6wvLG0oTzlSAcIBWf2nP6n9PADj2iV12slMhWLsTUN/f6P69TM5EG0GWk7oP2SPy4Xt2lMp3VSiUwDz7XbbzBV2HqNjBrqEwvT24PjcXAE/yPAzGT2DvyToCAkonuS0wAG8u/+OH134d1N/4soIRaJE4trqJFUa6LaZqoVCDS71ETgn+PHJz6B32caM5u3kJj4acs2r/sx34bPct3Mu5hO8q1OGe46Ffg8oM7yTGb2LnBbdjvM8Y8st9Y26aH540TPc/d+Y7bM07QbVLupMdB9nYPPP+MwWeHg3S9H/IBM9DgGBme1tJX19Uh/XY9ki3pgUuj0dqWFN7fVffWWhld2lL10TeLWtHnuTU2ffU1H331FB99+SXvffEG7X39Ou994QQffekkHz7yqg++8ot2vfk/7tN3XXda/+Jmf0dMf/5gee+r9evTR9+js2bO83l6W3ziWBARzmUAPtJz43zxElRyiu9yU92bScGIq96bSjT1Nrt7WwfU9abaklM4KB6qJRVVxJnfK3H/Bn+enSjZFLhOAsQajHphiaUzlEwKuIxJEm+TW2ICTsfTLiOLrZqqqHuM3JuCeKbBvhKyRhUpm94BmMkCaYsMj5vP+UxnzK2Hf1Uh1daSmmbQ0pTBt8Rm0BDEz/ueIt49+UTPjre0BbwnzTqF80NNuNdUR62UfHe7jq8bBdABd++A6ZN00HXzy6lDqR1VlpXE2UXetq7AYlPpJqddolI20PdrRqy+/oTzraHlxRUvDRfk2OWPPTAS7GTLMQ64iL7VA27Wbt/TiK6+qNiNoTgroytjLPYjaubOrjL4iADYgU1TGfoRI1HCZFPGjRZZrQlA5w+ZqcCcLSk1U2ZRamna181vPaoR9Zcw3QyEFByujrwOCQyoCkvxXnQTPBfOLfu6vI/3EYzLFLCrGAJCGSJckM/QqqWkxSMmkSByTEccYfb3cgpJmxCoOot7n8fkaDrwZ4/t06o9r3b+ypb6iGm6mE29FpgRYh7wRPjg80IT8dDohnpgBU/lN9UwzZIaOc6nosL8VQWWAvtFMGQfXTfa/1YVlTX1tchhyRXAuUYCXvCjaeKulIctUo3dfx3MQ802wo6bt47y3l0VNA7X+SXw5kMDbfExq5ZHnudwnZKQR+YUQYDlTJEbJ81J5USihN/cX3i6ZPDh01L4uu/6GoNdVUebq84apnRE5W8gUHScgBTmYRRn6NjPKv/9nfrhnTKIPuuVbdjzOzMc6oD/o8rYfBc3xuHlbkjF+nj8ZR50cT1Ji36e2baZEOZE3BeYKIWpCzOPBcQscmI7QcZsnrhrdA2MuFhPz+iGki93G6Nai9gEVqeOVwttvv63bt25x2tuVG8vBwUEbTO3v76MetcqNKMPpMoY5iEIk0xCNz2/4vJCUZ4XyyAIljSHSm/EEp7NZLTNjGJOSWjDK5NsZXE1JQV5HH4h+h3H6eJnEjazmZJSTb7gdrSc1NwsmvljopkiwnVtUEXICtkyJE3XFaaLBIdWkMxYAzCjDaWcEp/3YVZcbl8XOknrWVVEXYkWwgBqVqdBab1mbg3WtltzHcPvaaTo6u3KqhVPDDW301rS5cEqnl85oubOsXuiom/fV59XbEqfbRy49rB6b1gef+oj+zJ/589w+TPXccy/pme89r/2JlLGZ+T/X9Hd+8Tf1xW98X7/Fjc65yw8SmD6krYVNrQ/W9fh9j7W4h7HPa9lMfV6zDXpD5VmJE+xqOFhSv7vArU1ShTx426SSW+5O1tFof6zvf/d5vfI8G+HOkXIrZbNAQFtqfXGT4PcRXTxzSRU352+8dEXX3rihGa9SO8gicCvVjBtVR5VqnEE1alRTlo9HZhsrp7WysKGN1TNahI9hZwneh5ow3vtvEBxnLDqnJ6DZyxfuU6/TI8f81LuOutjI44+8Rw/e/4CE7j2w8FT0moPpRz2oX5gQTfN2LwsnGLySNLFRNTishFOqsBe3m4Z8on7GxjWjzhcGCHxYC26PXv7nCT5nYt0Ily+1VCth28fZ+dSwZPKfeVHkW5h3b4clBvgwwWsL+vGPD22UmDUxn4GDNdYwxseD33EF0hPwDffHASN/5KfxGUA258nn8m7MBe7k4LsHqQhyks3oPQUqwEeKNPmAuxDIOdyDwfeguwBL8OPz/D7gHcDhH6fJwfM/COY0/WAlNuj1Du2ETt2JUI77mpmCQaGT3XhPgPyJs0cUskA742hRRrBhRi5YuzlmbJze13/dY4a9Ooxw2kY7vdo+TvNduMsPk/Dxoo/3voF5DH02bEJQBUfUWpjjwO4dh/yhT4Cw5byjiwsrenjjtN67dU5PbJzT+4DH8G8Ps64fWljXQ1wg3Ddc1RzWdJk3gpf6y7qIXzyPf9vixngLX3CK9DQ+4wx+6Oknn9L7nnxCj7zvcT3wyEPaPLOlBd6Wdbs95XnRyiBBXVTQAB/WI/5YInBexd9sVblWRklL+7Vmr7yt2ctvK125pXj7UJ//+c/qjZeusvn1lUYPaBAeVDoaSNymixvBRgQcwqZYX/6rfwl9ud4SZbMkWa2GN1cyDB/+E/XiQR0yM3Lz+rqesUVUBMgVdUkWAHAFhB2jFDOT+NwLbdG/2krsmGikcZmTMhX9TQldGMHZhEB2yl6kJOapZWayGBRBbiZZNOUy9qAZe1quYLnyWGjGW8qM64cBclzo9lXQNxIA9stSnRDx6UFDLiMGXACVoaCcqanBw168unFKWVHKgyOT0EOugO11CZBK8O0fjVRjcy+89qp2DggWCfhMBiN0bsVi7e2xBxJ+IFrhcsxoTsizyDK231osxJafgKyj8wK+yWSkGIfKD+DohZu6xgGsy+13B5osN/nfJzWuB8b4YdPB5TXFP7t8zIzAt+Zw06hGlpi2Mmwoh5eawiF0j7jNTU4r8k2QqzZv8gDc5WwGodQZ7VKgGU2yBmpikorYJTFhYjKf22kpi0JsgloMMz22sapwtKPEwWg2m2rGm90pN9VjAq4p67SmLoEDw1IDfbIEfVECH1llzN3hwMFZR8Mw0NbglJoDWpFBDJlc71meySG6HOGJoUrg8n3LaQuGDpljwuVhDFEnPmNKgO/7WAUfsoCc0QN8tXRICgFeKdeM9ZjJcRXwVhAIGikkqKJdFlVXzFEH7CVK7eEnUzk27b58Vd/5td/WF3/1cyyxpEF/UZ1OVwPsZmFhSUsc0ErKSaaa2KvC5hvkKTNn4xiO817v4LWkDXp3uRu0OpAcf0ymKLoAJjmN1KgF8STAP6QI2XeO5Kl3pU+jY6zBWLUMpysmLEfjMmiMEn3pKshUxFbzIle321W/P4C3ITHVHAa8sfdDRJc14lDQz+VqyNbHeT7G0OIIIbYyD//hf/gf6j/4D/6DFv6j/9N/pP/zf/wf6//yn/wn+it/5a9oxsI3MyUEZRAm56FNIdoF0tStgous4BWGn9bpi1EkFy4BtBRUYPwuHLMgM1OAmACzIQYE1qgVLLjMTJKD5lLwyXwgbcnrw3x8Jy/UiYUCjjR31wNtXcoLnYG6BLSBgK9UwQVBIsAO6uVdjEHK6Lu2sKbV3oo2+qtajkNt9dZ1Zrilzf66toaburB+QVtLW9pgQ9mkfIq2Xt3hNWimM0untdpZ0rJvJMN1nV2m3F3VMFvQYrGkpc6CylBKDTJgk1jA+C6dvywPKD/29E/pL//bf1lZyHXzxm0OLTOlbKDVU5dVEJj/+u9+XW/vHuqnf+aPqJ/3FdhgFrnlObVyFrzL1A203FvSWTa8VTa1wkqV8BqbTNWo1pTovGsdXTp1UU889IQubF5UyY1ANs3Vz4YawOtCvqS1/oYevPCIHrrwHhWpp/1bY93iJurozlTZrNRqf1NnmPN9DzyhR+mzgnyK1FUvDjQoFrXIoWFtcVN+k9wpesqzjmLI5L//bHWmrY2zuu/S/a1BuvEmNa5FdTsdBQsKkmtS0UwZ5U5eqCDIiIEWU9u3NXz9/o/jNaOzd0l8AV7ngxuCZgfH1GCb7lzatK5wFg2vMmtsjjF8GOZDWlBLlf65PS197Uw+673TeNlhXtdydfLVCoLCO81goNCuCfqT5fsn+nhXh3lncLb8kp7MQZkS3/qJQD/iSS11/u3SpwMTzkllPZxg5SA7byVYMRYJ4CMcGHH3M6clMcpBx6nnHXT8pOP0xydmJsO+zEwNvqlhs3JodQIKTx1aLF4m09Ltec9Qnn/uoZI2sCrwY60M6UGdG1cCPyUxnQpubyKONsbIOglyX+eBlm/0nhodD/YPlKArz3Kd9Av4x4Y6mu9+nJS7dB7X+hzH2RYHy00xMFfMZPw0+GFvDyGQOJCAKGOd5GzEBbT2TWz2UcsEtxudvtY49G4NFnVquIRfHGqjNyRd1FZ/SaeHyzqzMIc2T/ni0rour7jfWNfm6ppWlpe0sriopRPg7eQCOEsOU/lMGuCHF6xUf5K0gq8e7E4V37yjEbfg+dt7ym7s6/C1t1Xf2NEiPmU19vTWi6/rK1/8ip777qt6/dmZJndW1bEzavBx86CsJi818OYgbNEhIRCHNk/wZ15PH5ejtaJIyA0fRZ3fGpIgNW+RXGbJ9x5k5OMbUnqLDkCLSWZBGXtfJEDE3bBf1uAzZZQz5OmpKUr0q6qkGRcToFTNBY/jzvMIhTSblKMjs6TlwYI6yhRTpo7jIF9Pa7AELfUWiPVG7G5BW7zN3FxcJXAOGrN39Lgc6oWOIjKNyM0IjHYJOPe5faug3W80YzDlRS6LQVlRqNvv64hLpjFB1yGvtQ17zfJSCbupCdiaWaOAPU2IA2pwFIzxP0hf4A1lDcMBfAmhBbOWJ6Ou1y3ZDyqN97YVqyhdH+m1z/6eysNGQ3TfkanMomIwxRjAH5BhpmBBFXYJKi1yAPPAjSkl+ptFlWVHGfQ1rAumVGLdJQmNIjw5UODjNIUwx1XXDTXeZjIz8oE0tGPmbYxnkorDbMUeUatGD7U69UiPra1qq5uzt26r4oBR88bAA+gZge0RF41CRlnM2APntAfwJ3DV4GICWS3ZtFHEzVW7M3XrnrYGp9l3O/DKmBBlwWlKarDNGINiCCqRcYMcBO0mYUuR/p5LlKSGOSY1adlRAAAQAElEQVToyn/tNFGVxVwROsxMWZYxvlTJIUsyDp8TuX/x/oH2nFhMIRJIS1PWf1JUEUvVXJb5ZWKHS8OdV6/rd37+c3r2N76qmnVZjJP6eVeLBM+raxta8TXOW+ohb8I73a5ilsNukMAfYgR9lMGHHCxQDdBDGL5zIZ6EDuXEQ7+80oF6UTAzegPeRtnr5Lqmv1GmRRKNRuIfI39c9hxdpBZHEsM0f7zlGHwc7SZTjZwb5NzSM+/4zjfztTQKPNBe08/716wVTyvWsKcNvCT6OoSf+qmf0vuffL/8d9vOXzivjY0N9fp9zRUyx92SwZcPaIEJYsBgQdig3EDeF1sMcT6A74aFRaKIgD0VxB9/PJE/PnZOUKOIIYQAi87oXfBekgslUScF1B+10F1S1uS4mUKB01/Hcp3m1czGcE2d9lZ5hcBxVacWz+jBc4/K/whua+Gszre/w7uiU/0tPbrxgB5cvqhz5B9Yu6SLa+d1afOSHjj3sPrFosIsUy/gbG4fKXBzsrm4TrmUuAHOmbObdbiX8XJQJ3TVz3oqQyFLJtyzGhTQIOTBoN8q7fHH36t/69/6Szpz9py2d3c14ZbUjXFxeVn+b1N/4pOf1KVLl9WgHOcyt64CzvHwYKrrb91SN+/jigodbY802ZnDdGeigfX00On79P77H9ejZx+UHxAurZzXBx98Sh948EngKX3woQ/pw488racf/7geOfe4FvJVpcNMOsiQzRZ1j9Hnw/rQwx+h/wf1wOYDevDUQ3rozMPaHGypF4aMWdRSuURAvYQOGGvoZa4e9Gkt38tLy7qfYNodIyaoOSANS3d7thmKRuakOoLBl5yZ19LwYz7J7c28N53oDipsPsmN28GN3vv4IqGhlWdrs+iDEZpPkdBJRXPTghwPuvL2/xngx07pZLX0YxcQ+2P7/v9bo+v3HUBT6E7Ox900YTcOIn3HnvTP8EnHuDx13ZuZzGxe6wlgxpfXkJj4MQoOJD/0QSF3u4fQ2vi8DwP4uK4MHF5XsKl5ABJj0HEV7Dfsk7XGvC4OjPegxMdkeaZOpyOBnCkU8IXioehV5OYf79sCM89r3vk2s7Zg5qm142IICpT5YD5IwQQNqbX/dtP2dYGS0nHa6RTq83q3LAv2gDl0yTt4/dBvpgZD3kgNgKEW+gMtsV8sEzAvF10tx46WQqmlWGqYedrRunW0MYla3am0ultreWeqKTfPnTsj5XeOZDd2lV/bU+U30QcT+dvO4eqyIoHZBDn5q9fvPPMd/Q9/62/rC7/12/rW967oqBrILyRqLhSaqlCquDTB9yaEl5CNiQd2ybZ8e32D3XlqMhqDfIuacutbE+jWBBcxZMoIDiIBSgjz274ETgEVl0MzQC3OJDODTvrTN2HT7QEJ/Bn72IneQ/B51Nr2jFvUIFOZFwQ5Y/ltp9Ee6d+OISBye5gSKK2urnIhMVBRFHK8M/aKGQFdiT1NwLO7s6cjgrrdvT3dvHmrBcfl9uP9HOb7cabd7R35+F32nCmBc0qNLEi7+7saUzYKZaeU447s1WbsX/BRV5WqupLz6/Kf0Nd/JeIWb7H9DfaY+f1XH+iuLI/KskDQOVWniMpVKY73dJFgdPe5F5TQbY89M0PGObIqSA3hp+RyFGMzOe9erghW/A/dnQdjchPtyGaIzWWk1aySp4nxQdbKFvOll3/AR13JOvKg9IT+toW5PHWGXC/Oq8/XgM9xzrhpbngzEUMQkSbB/0zv2TyvLgcglKAJPE2bCllO5L8CMMUu/c33DH0kAq085HI7mIGvXdNEAQHhZOyW4q2uHSWt5staLpaV8xY847CTEK/z6zqeMr/rLFiAAzg/ptdtwKFBJzNswAN7T32M05/nedvfefNyg34RmyK6zGgLcY4vJMl4W59xCZlx4GqmlKtMfetpyEXa6JWb+u6vfElf+8XfUrZT6TQXhWcWNjkArGt5uKIFDjhLy8saDBdVstZjPrf9PCuU5wU6dMgVs6gQAAstDQF5OogHcUh8+fp0Ws1M4bivmckfs2Pej/n3OgfIlwVTQ72Pndcl0AWyjOVzUm9GwWtJzUwMoTT/JBIzYxwAbQa4jMLdOurJ04Ge/mG8Jy2kttrsuI8MP1rPwe3x3/w3//f6S//Wv61/5y//u/p3/91/D/g/6N//9/+PpP8eC6yDw0lyhmsWliv0GKfMWDwYfu3RvSuQBjPTmJNw05atFaaPMfPJJTOTBHFw1zJOamYyM2U4Fd3z2EmetnSSx6ACN7/ryxsyDCEjcI6cwrOUa5Eb401ujB8+96AeOH2fLm+c1+nFU9wgn9V6b1Or5aoW86HssFI6GGuAUfWroB5pPpPSuOYGm5lY9H7jG3DSxusPw+g9YC+sUJvnhiVxKq1wrJ5G5GAK8OCQKVim9gGViR/aSzajBmGfOrWlv/gX/1X9y//yvywPsv1fyDg8ONInfuqT+uQnPin//TRflEXWUeI1Xc3tTTcf6Pzpi1rsLangAHGWG3Hn8fzqOT3x4OP66Ps+rPecf0ib/TVO1LnEoo0jqa+u1lkQy/miNocb2gKWyC/EgRwubVzQewnA3we4vE4vbmkY+sqmmWwE3eOg5c6KLm/dzwHjIV3cvKxTq+dZWOuKlsu4ZQxsMtaCKM9hrnvyARx2DMhBJw9y8cUkUqMu0uapmbW5H/qmXrTMAT1hMwxti2aJlsQCq+XydajdTulTsRm402m8jI3WOLwkydCHQ03d3AblSFlwjWeAf3YfM7j5AZhjd0oc5qV3fxtFB5KTjxcdTsr3pGYms58MZPcM/GeQdfmdAAJs5Xhv2nKILuZTGTryLklmNgdvwH4EtN34OsGX2jpjAJ3ozwAyFFPyL/Kmn+SHjm1/I2NmCu48LeiHH5OZSXz0+zwtbd5GP88HUgOXmcnMlAgU3O5k3kn4AvwhQYeoqNhkjTTPcvlTESAl/FlOgCB4igqKAYgROdUyMzmtZkGS6YcexrRuljayEv3NoIFCQnbWjguCJNAz/sS86ROCyf0yklTih1YV+Ki8yGUhKGOj9HKH4K0koMvZIIssUwfau2ycferaNM/Vob/FwDhTlP3/iPvzYF+SK78P+57Mqvptd39br9gHAwzAITUzpEmKIikytFhUSOKihRqKthX6y/rTi5YwJVGi7AhT4ZDDIfkfhx3hoBmkPcPZB5jBDNBYBvvaDfS+oNfX/fZ3999Slf5883fv69dAYwiQjFDdOpWZJ0+ePHny5MlTWffdpxl0WwSYW/jVK0OnCxxEbB4sNeXFf3zjSHr1huKNO9rmpLK9e6rR8VKb+O8HpjtaHnBIwKf0js/Huw9cEbs0G9Ug6+7wYF9vvP6G6q8lHvR67rUTDflBKV2k1w01CdnJRYRE6rGR1HGiAFnXFIxaQykVZz9gcICW0X1OCV5ZyVRVeZLM0wyZr2I/QhpBP+jY6B4624P3sNw1KgSWAzoOeFkn5XSpE/y8g7yUjAmCsoUCmpSzMpBykvU+mc40ny/VjTs16LJjDhwwPfzQw8qeB3Q/J+B+8+qb8j8md1BrP+eA139KzUGv2+W85uuTe7fzYdkGAal5jeC5ubm5/g+40IPn2Z+6PQa3tw17XC4vOWld4Ss9Frc5PDyQf9c0Ia9TcTkA7LCFSTtRitAbr72k0fJIH9ve0Ktf/Iq2OfbKkbRIRf5PWhYatLR/PuM9IAPbuhJ2hyfX0cmxFvbb8DYepjJ+WXpOVftap5RqfsW+umIhYPLQFN3GThbwFutqxbys6KtXEdspuSLzK4m5y0F4DJ4+CjIb38PfddafOJl/YLat925fVDpaaMkpv18wrOslJ/X+PxaOjo7kX82qBzcSZhKIlSTYR0TNt9Fo1s7U8cI33B10cXRJ23lHzWqkIP6wPfWMdU5wfnR0qLv7d0VTNU1b20cE5SAOGzDfQT221zMf52nEuh9xWTbPnefLc5dyxrZaNaxHx03BmDq+cow4Md9Anu4wdP2Zq/rib3xGX/3tL2j15qEeGF3Uw7MrujC9oL3NS9rZvcSXgj1NJ8QGuUEueGKHGZ4tvqBBzqbiW2XSFHktL3PaMzeIxThoQ50KYwGfFEwpecsOiMv2xgAlMum8TBoR8ljI0ipqvX1XRFBOikhS+OYhquFPooigj3XdcCaHfGETMKSbQn0opwRkpZyVsenkdimUjGf9NR5ryrUckSSF0ll9pcmp8gnjvQhPT0/qHyc/4PPFAZ8dDw8P5TesOW9dAaNMR+KKCCUgEgNEnAEjjggmukcPTDbG6DcmC58SnQCe3PXgE93RJfRn41VQHwFP+LmPiHV9xDvT5LK4PBlKurJ3RQ9dfBAj3eBkuqm/8pFw3hnjfP9D79NmuyEHng2fmVqC7RHOumE1Nb10eOuWrr36qq699pqObt/mbW2pNmUVXgyWGFsM4hNbkqDNOIFHHnhEF3YuaNyNNXCCke20A3roUIFSzooIslkaklAJUCgjb4i0KBhnyrmmm1ub+rmf/3n9r//j/1h/5a/8Ff1l4F/+V/4VZYxtqBMt5WBM9J341NflkbbYaKbtTLM81R759z34Hv3shz+u91x6VNM0UVnQP4F3LEOZF4DMC0Dw1huMIZA58UYafLKzg3CawWf0kXgpKLwULI/nWp3i3KHNJaHTrIBPoNOG8/dxmiLNGL10FQL+iZeKYD7O51L3rqi5wpNqGWqkLesEoHpdV9BbERoTqDWQifugIuGjmqFC6BMdOZfAOT2H+/ugKzbhHgr6oNDjrFY47p459sI09Dgkp/IAPGkazB34J7nXUqx7Yy7oWX8IVDqaFDGeCus25YfaUPmPuWFzr9U/hrRWF54/CKDQ0loW539c+EE+P1i2bo1z6g7u6ZsOLDcJaGzi7DkwF5XeFffBOa1RrncL588Hfr/N/GA+0Th4VHCl+2C+QdcBF+zJ4BlADHBwP8O5j4DetAaPo7CZBUKAlsxPrikKI6XqB0NBjpvEwYj79kbn/Nb2lna2d2T/mPEJLUGI7fKUAMkHETllmdZ+Ew4/8o6U1NBWyLDErm3Por+qwyqc6uWNvvoV6hJ6sPwDY0jZK6hAUwQLZcpd19byik/aQhlt18ibiQmCtl3TaAxxIqAckU4ojyJpgq/ZxF9ciE67BM/bR71mt481f/Z1LV68ysnzgcZ8YdtYhSac0s0WRRdHMzV85WtYdiMCxEzwmEadbhNQPPTooxpvbUlNUkddz3z1HlNIK2RfNVNdvd3r5dcGhR5Um6Fl77HMkOAKmENkbBJ+TFy0DSgH/B3DIgfON3gnnjrrJiKUGE8iHfAP1lOhb7e1vhItbQ/mYT33bNL+x2wFegeCNJbldGBWEq2Anj305NZdjdg3mtTUfdZzsOBlaoA3wgq2Mg92UU6LCTWxv43pVA5ce04jf/rDH5Z1tM/pckpJ3kMc2Np2bCuZDd9Btfdv25Jx4mqYnw994IP6BfabnDMHrAuwqr6xMPabFypOzAAAEABJREFUN28p5aS263REYLggSDwhaHSAOMcezWeB/EvLit4vXbqkBfK4zv27XP/jDxWrXisCtQ6bXM2P9fH3PawH/DuO199izwg5kJ53SaddaNWE/MJhnTn1ie8pNrdiDhfo1IH0kpTtVNal7UDIaV0vkWNlvVFeMYYVfa80qPckoocA/B+1nXCS7rY99Wx1UEiYqIwboDWYX4HPOZjPSr0Ej2iz2hL60IOPahMGLQFoQT9L5Fys5hwaHgHH6s/2FuvK/iExP9ZtnVvUQvfSUmp5sWw5AW5OO13ZeFATzdhnG1mgNVlRz8n3Cv16HjY2NzThpTLg16OLFfuX7TFha6pXkX2EXzSL9QGTwJAieCaAMRYNzC954xlLZmjTyJqihCUvtI//3pf12X/0O5pfO9KF0Y52um1dmO1pZ3NPWxt7mm7uarSxrfFsU5PJVB0n/k3Tqm27NXQjNeQzdmb78tgjklLK8jqqY0fWWgZHVpZGPA1FUiBrLTKXBQj54kne9S6dp+t8ga0x0NAwAOPPE+vdFMYndOe08g1ygOsqPY8lL12LxUILbMU6X2DrNWWebeOnJ8TFp/M6x9b9OfT4lhX+oQcG5BzQv+tSyqF7kETeygDoWFwRoWShIiFvMBDV1M7GzAxBfUIpDc6vbbNyTii7EU2BqJuDB2SjKHRcEMCGdw4uyhcZbilU+2H+16m4SoI8SRjCKI/0gUffpw+//0P4IohZddnBHc46MNwMbYbOxpMHqYIZY/iFBd73OBWizWU/1zEL/5TFwXqRxxB0HnSXSAvO138a5oHLD6hrOlmYpEyaoDCVgSy0IvANZEj0bYzBU/5ucMDLij+x/XM/93P64Ic+JDsoT2ylPWPJWpCQ3WsbH6PAE2DGatRKjNOfiAwDATBrreqmMGYPs/KxADrLBYyAgGFRDxYoS9o4ZYWFYVDQaQQCMJcU4JAUZ+MNxlYBXTtVHWeS6iSRKkGrCme9yikTJKrWEDq7XDNQP1AeaFMqwIxyAdZ3vJ2lat24lEEZGYMWOZISefdsiAjV1ErA6dY6cL2Nn4VjWzUU10twgAv1EUGhKBKyOBs85KvwuA/O0WBVxw3CKZzKu4DAGQI5hWSmcdngfKGfNTA8hSqO1PX6EVcB/6OAqj/0ru2Cvt4VQNJ3AfSHgv6Jrwj6MDBSpIBPuQ/IvuM+rzOSdk4qGO/MeUqe+Qzs4m0omF2hi0FEt8LQuXGj0JFZj4687cucK0Du9mKNyGvFlchZbYgWtquaR36sjtlMUqElfJCAuygl+ygYuQQ+pUyg0mrEpmPn7I2vI3Bpu06CT+Sk8WRCgNjz2f5YB4dHihR1k3RgbVsd7LMYm37gKgRcKztz8Ak+MkRI3KXSDwyddS0ZpfW4Axx42rmfQUW9nQtDEePNWQSvGfpBBR/ZEzgU/IXQR0EvY/oYU5sItKakG5G1Ha0eLiNdOFipe+1W/eseR0+8pMUzr6t5a197y6w9guwJ/sOHGRmfGrzAt0py4GAVRtfoJEsv37ymm0cHcmB09eob8jWZTZWaTO9FhfEVkKcEHaXZ0q07E925M1M/AB6HmAMIGAryDyr4AOd71r916f0nAgUZmJ9yBrBUQ0DguYkIGW96t3cdQ62JyERKSjmzwfZyMNYzD4m2DigGCVkGDeaLLAMvOXev31LPyeZETf2HhR1tx9gDoqkh36DTTPuGIDSwlwWBa0t5yYbeIIuYy4/9zEeVGMgJ9rHgy68DZwdSEwKcDI8BGXwANqfNdDaTf91ja3NL/vOoi+VCjz/+XT391NMV73Y+QFshW4NelwRvEVHHExHK4DI8I0KJsXa84IzGo7qH++TbfXl8rlvQ1n0JvZhfjlT3/X55oo++/71667lnFPjdRW501DXaJ5jeH2WdjBoteHlawXeYjNUbyPecmPddq54+V6TznGTwXzbZJ5gsrJWBdgvijFPqnLrecIqshWAv8xLWk54yhsILyYCOBsq1D/ivgDm6dr1hDl0Fxn2aQ4fo+4T8yaST+9zc2NKjFy4rDudqmdfwWsDW5gsCLWKH3utkWGrVL5l776fMP9YaKWQozA1NaNtoXEZasU76w6KH9x5VFyOJdVGUsJlBFGw1NR4YMBDr3nNhv2H/4RelBtvwVwRDS37AP9BIGX24P0Ws+aSiBESESgE3ZE3zWAfX7ugbj31Jn/+V39HBC2/pPZw+P7RzRRuTLe1euKTNnT1gV7OdHbUbG+o2ZmrRY8ZmlbJy06nJHfPcqgWXkaFpGyXGKwVpqrJYzoqPJF+2GTkPncVhmQpyKSWLL1/Wldee9eAyglNnSkPFrB/lneWAUYp1P0GVYU24fkZAAQi6kBQRSvR7LmPTMJY6jlbO1zFhF03FeWwZetrkpATIF/1Y1gHfMjDHA3aT6gAouD7nrBEMxhhzh9G5TlwhfhDADmbF4gCF8fQswFWFAeeWUFLbdvLiiggUmqtgKSUNGMYPdjygkHOICG1vb6E4cRV6I+EuhkC1Z0BSC4UBjJnQrdGGPJiqdHBOE22EwzaNGGDQj9uZV48c48lGNZq9S1c0nm7yRj7HqQ8KZrhJjRrkzSnfk8HsCiWakgVPEOmAuWERyHll5TAEaUAZOr+iCL4/DA16Dvpb4jgX8zlLKYA176CNWIwiwI3Uo5NBVXfgB4LlGjg78ieI9jgzcri14CdoavtBlQXDr20LGcMAX6cVIEHtikgK5E84vGDcoqyzNFJSZRuMKQHcNDsbkwtrQMWiC4CF676RI0GYqXZKIjdPeJU1FEG5hgIhDIqcIX9+U6ztnFYI+i3ASpUvQX1WI4/f81EBXIKrzuzZzsc2axsQY7BoA3UDdOJrRUF3UnBTg751LsN60Hr7CkWYc1RURIiilGiRQSXk+kE4m4ioKfWk1d4hp8QzaHwfgDm/rQuLwHTLaaGiAvOh+6AEWoTFoOKZVSH/Q+C2Z/iIUMQaQNc7/GT4MGD+EIn88IcBgtRxMGdu+uMATWSICEVt4GcoAgVaiRVC6R31VqzBNKG3L+dD9QemqJX8upYiUx+A5HkuKKO4tgi7WUPFodjC2pUStUm+PCbXWYnnPC2P684h4Be0i2hol5VYJ6UUGdxfSlHzLoOWnXGHT8xszg48bIuZNg4iMz7A9YbBCqeTu3fvwDMpYs0nwFGouAQuAjw48x/KwBiZKDqKCJ3XR4Sb1LoCDZqQSMvacUAnRRO8j690qoX4eKc+F5XoadOrgXYKjymst5W1cwbbQi427oa2222rndNB2zdOVL77sk6/84LmT7+i+UtvKt890Qj9TjlV28Cn564VEsFX6hhzRoc+/fRJqH13A98Gf73g9LbcOdSHHyLIALfFl8A2GnWjsU1TA+MskgZ01cVKs65Tky7o2t2ZbvcPaN49pMwYMycMAU3hhWHFSZMDaZrSrmhgjxjAhxkZCQQ8pVJlZISklNyeOvelgboCESkoMlClrEgNhEmmWfNIzFNWioRXCoKnrDhYSlcPNO1bLW4eKXM63532Wh724vxGrQMTbCNbL4x3sSTY4itj14y0f+cAXlkjaK698aZOOTFuoC3oKiHl6fGpbt64qRVBMVOmhx56RO957/vUo/tIrYRPv0Eg/9bVGyL202w607Aa9N73vE/T8VRiPP5VI4P73yII3dklgGLfb5jfpmvVkDJdmhBM9dC/de161dRA/xm5BirdH2yFGGpHU83AN9R/9lvf0NeR+a1H3q/XLj+i1y8+rLeuvEev7l7RK3sP6LWLD5Fe0WsXHtRbfP29/Z736+77P6jTj3xMpx/9uJYf+zjpR3TwwQ/q7gfeqzcfvKJb731EBx/6gE5++sPqf/ZjWn38HD6uk49+TLc5XDv+6Z/RwYc/qrsf/IjufPCjuvNTP6PbHwLI3/zQR3Xjgz+tax/4qQrXP/hTuk7ZcAP6a+//sF5D3peuPKzvc4D2xsMP6fXdLXUfRGeXLkop1znxelryorlcnmqxOqkxUEHJA/ZXhqLET5vRXyR0P6jJAQZ8GZSW1J5m5UWrvdllZQLsgS/KiUOygEq+oFvyolJscID9hveygdjL/G2/DfOb0PPgPuk7gWxSiK7AFkU/SMzP/Ij+58RW+52+8ekn9Km//2m99fg1zcpMFzZ2tQdM24n2NncIqDe0vbld7WMymqjDjpAWfqGoY2+UE2B7TdTUzugrSRlcogxaNKCcGDeWgEz92XoSdBE8tL6Kk5B6xlsiNBAfrHgpsS6LxwUEdVTJUPXhNjCKEtWnF3jblgNmBqGvgMb5gbXuukTjIggAP12fkCOlUMqMo6YZmbOCvDsrTl0HBJCIj1LOSjmraRt145Fa4mTnW5dZK6kydEM6GhC+x2HWiUPIFXk7fr/xLhYL+c1+AF8YoM6uCNF3qGkykJQbDIh608C81hUGyMze177IfAzndSll9MBQK62kUL3A1PT8YbQVhd5F/ILU0lDbFBVkW9O5FeVau8YIQRNOajLb0tbuRW3uXNTG1o529y6p6yYatWN5ATACT5Ws7LVsktmbY4gJv49nwLrKQuV5mowzgCN51zvgY3ibVS3dR+vGa0BsRbg+qAcwIlXQ2pgsnHRGkwTFO2BNC7a2uS+FqgC0lJTuQYAzgFjf4aSodua8QWdlCeryAwCuGApNyppzUZ2rQIa3IYHLQKyBTSBRvwbhZAR+Ddnt1cOrZzIG0SFzEqRerA0pNifsJ9JZXlyhJR6+Z/MJbMsvMDbzOqf0E9CG/COeReYQURQRIAAwqhBaX04L2XMYJBuhBrSxBpG/B9SVMwjSNR75nTfQqtDfDwO8qC9nvJye04g27wDar8v60dc9miLzWdOfjwGcigZoCmmtJ68/DGpP1sUPQqbmnVCYE70DGpVgvsAVdGsQ6TmUis8q4N4Gl9d8C/WqwDxDozMopEXwLtAW12VFapSAnFslgzcGIOdOPwrcJpDvHihL0QINdtECDfkWf5MqtPiMxKmGtbnk5CxSwi4H+Sr4wIzjlUL+fNjj2O0/jVuRT/jLlkDbKTMup/5VD/vZBp5jTtPMz/QRofsv9xcRihToSsji2VPN0x2klOmfDPKs8ymgB3JOCvq2lCv8pdXFclCdezZlsQckfMqEzWEL+S4wxovo7QJfw6Y3D9W8elOL517Tje88o+MXXlMC154u5c/gIxiN0XXPIUGBh+UckMNA78qRNOOk2QcnGd14TTqYK0RjZbHS1mSmbQ47nK84AoKSwsOQdeSxDeSMCXjZlo7mxKs3l5prV0Ns4SXGKmLeaBXQZCAZEnNDzYqAxHMx4BcgUZMb7IF5pVD3I4IhslCiT8bgfO2PjIs1MFDUNpEydJ6DMwr6yeAaTgE75Np/9YYmpdMxQfTp8Vz9CV9E8UmrxQDz0KgbwYksXEpkjcYz7e5ekP8G9YLT+63tXU05GX36med1+86+LnMA1LWNVou55sdHKgRcD1y6pI9++EN6+MHLOj64Kw1LtYfGvJgAABAASURBVFk69Qn//ERazrU9HWl7NtGta2/qw+97j/7Ez/0xJfb2hvlueYk6untL+7eu68qFHU3a0PL0SAk+qSw1cAI7apAV/IqT2NX8SMFp7KTLGggm50f7CgJLy5SasaKZqOcE9Hbf6Fa3rWvTXb3ebeiNdlMvoYur5K+DuzamDrg+2taNyZaujTaBLV0fbekGcN11Y8qTTd3Z3NPdrT1dH2/o1gz66Zau0te18Sa4rQq3Jtu6S2D4Bqe91/JEN0cz3QbuEODfRq+3OaG+w0vELeBG01E/0RE8b8NjDRu6Rf7WaEM3u4lupE43c6ubgzgdH+nylUc1Q+4Z/UyQaYqtjnjRs22JKyL8BKSIqOA1kFlvObkMIw1qXLeSFrxo7Yz29OD2Q7yAbKpD5uDrdo9dDjY01o3tdM2DCQ3JZfuH+fxU/nLlvHEyPTYUqVTLb/us2TDRbDlRg0k8+5Xv6RN//9f06uMvaKtMdGm0q0ubF+RT9ym62dvdk39lx6lfuka8UI1Y+23bsD6y2qYBOnW88AV2WrtT0O2gxNgso9x/qF7U1NSPwesJfKSkNbgANQkshMtQHS/lnBLupwcdADTooJhJhXOuUUv3Hm8TgCqKOK8vZoCMpNREhMKpn2RSTrIv8IHmnANN//7/HL1ap3PWV03Bn57Oq66PT491cnqyhnM66k23wN8Z0oLPQEsWQ8/icjBau6YzbgY2yG9IKzaKmrJ4q+IQLDHwDoebc9aAU3Z7pwnlDixS55FdEeakSlNQ7ICCpDgrD2K0lELpjE5nl+WgFvPzZkCJ+6yq7vWJgvd8GgsKDcwwN1gpgj4Ngr2BooIWKStwnpE6sFkpd2pbHFokhc4h4B8SGJ1d5l9gfg4DPRos+zuBBsjp1uT+6e46OJjRV8DwhyAlyUiJJBQSUJCdtACU0hm4VLDaCuBcXkNSgYfB5TjXQSlnVKSxngUxExJewBC9xLYVQGauk4F8Ym7z/aBSg+IMdYZjUxInVLHGDVIenA815JuimmbngXxWrnj4Zxy7ygJ1rxQpNDCX3kxLZBkG3EgB8EVIGiqSetsbY0rMeYI+AqSB2pogk2p+UAqAfMGWQ0lSpgreZwEaKgEXAGgKhV4KY6UkK70wXwbnDc5XgG4AnDfe9M4bXHZqMI2hMNbK27KcQ6GVQaTnQHnw+Abds33EQj96B0Byr8zQZP38IKwgWtG4B97Ooz/6uJ/WNCv6Y5/Xagg5NfQlwbf5IRg4/e+9QZzBoAZZTZdJ19Cj3zUYfz+s6we3HcAbaj7Tzw8C9Wd8BqdD0pLgb74smi+AedHpPRh0SjBzCv7U9UtBcwYuL3poe5zmSsecIp7cg/PySkcERYdHp/SBgrAVr4YVAbLXUbU5FF2oiggN5Oc43Z4gzuYSrFvnnWZvVvjQtuu0ubmpzKbl/w0v56S267DOUEToR110oUJ1gaY4hbCnvyLXSObj/g2ZANrlCGQioGMCNWXDdC8djUfM4dZoIsM2m+aYQS1u3NbBS6/rzpMv6ea3n9ZNNuWDbz6ro6de0fKtW5xAS5d2dzT25ou8E4IL51fLFX1nzTZm8t9v7QgaxZotKGVJndNADwnw3hLI3dF+e3tbbmuwjnoC+wjWInQeUUH2olBJzDf4FWu249T06LTo2vVeq/SgltpSHx0aCJZXiAwt6KCQxXatCx8QDfBu0HeDXlJOioAvE2TZDAE9rVg7pc6h8wajaz0yCRkGhYYSdGOQMrKNCShXbx3o5K27ajIBJsHZmK+gEUkLNt7Dg0Odngw1OJLgEFIoSejo7t19LdBRg10k/Fb9e8ps6Dm3VZfT2UxHh4e8oM118eKe3svpqQPrp554XD3B8/sffVgOkjNfix+6dEG7m9MaKC+PD9Shr2997cs6unNTGT+efYrPSeDB7RuszF4337paeXRp0LiJezA4oEa8EZDxT+Mc6gm4HURn9ZoQvbcojHcfc9WSgHaepjpOGzohWJ4TDM83d3XYzbTcuiDtXdEKXE9At6Lcb17UsGW4oH77YoXz8rB1SYmT7IaT7bJ9ScHJdtm5pPl0R6uNPdpd0LB9Qd2lB3UK/2FjR5lyw2FZs3NBzdauWl5K2prukN/TeO+yuu09FV7cWtJma08t/bfI0dJ/Q5/d7gMa71zRwFzeuXusiE679LtN/Q5y7MB7Y2NLI9ZMSlkS82/jiFAE+sEfYDzEF42YdsDzPKjLWePUygHv4tapLowv6ZG992mYwwN/mYlNQgl7EsHeEtsalLA1uFZ7WXKo6Urbbtu1yvCTEQDTw/l2o+kwUnOY9cznn9IX/tGn9dq3n9SuOj3Iy8YV5mEXW9ze3JZfCPb2Lsi/yrox29CINeiXeK/F3OTab0pIE0k5rSGRj8gMLWp8mFMSC63KWex7WEM6uwbyXitucz4GRdTaAV9QyBVRXt+qdOBgzmiKc3K1x3fWTE5pKuN4iKZOzuCdpTOk2a2zbuwc69Xy5JSVDOgwpaSIoJzUth26GMl/W70bkce/WS+GET6uo970KbtNqm2S9dTh6Np2BIOROpyoCY3rYGBiKyPET6S6yK0wcfkIfXNrSw1Kn8/nBN0r2VHlnGXp3W7AYbVtq5QSG9Qc44DmzMj8VlCGIgPsFDnRTooInV/mUQHVGpsUMpjQeJNasc47NT4CSoOkRGqICEUYQNY0pIBTBHi5mQZPfDUGZFozoy6olNZPyJhfV7m/Adn1Q1cRLJUYb85J55BSVLyCBkBEQBPUZ+XUVIjIkhKdBEDWHXncFCEHQUZrCNKomJANMCvdw1g2+aL9ALhsgEDmExGKlJSAzFxVSFkZSBl8DmW+LmTS1EgpGwZx/PA24DJFcBukLQ7ZpxtNGtQQZDttM06Dsp032x7OfVXBTrrj7Tnx4pZw4mlYKHHKodWpxHfP4k9m833Nj+7o6O513b15Vbevvaobb35fV199Ti8+/13dunNdG7s7GmN7mVOGzMlD0000Ij+ezpSbkZpupG40VtN22PVYmTRyw7gz40mMQ1xFYnMJScGG1nqO0He9CSwUDRUtbboKiq6WS7SQuM5lNm3KEnRn4Pz9UMCfl1NmY02dAl6GlEZK5JO6mga0wUYUxidoYwLttELOMxkSm5Qh3iU1LjfQnUHKU+U0U5M31JC24Bv4OL0HlLuGelLzb7pNZcoJ2h+Ec3zAV5aNNqbpOXFaDZ1WPeD0HrQVt+Qz93LV8EkUWGadzEPHZ3AyF2WAgOjoeJDh+KTIfwSDL9k6Np7A4whcxfMZ3G2OKm7QO9OiwzO825mOuFc1pZ9T2p7DYpUIhhtiylaWv+dza9FYBb0GY8/thrJ14RRInKw1pLmdabKxowa7O1mu9NgXvqg337qJbTTKGbvArFarQfYPKXLdAL3+5gRRPdFGT11RVL/XNI0qpKwmZ3VNQ5B1Cm6kpKyIpCCHwendrxACr2l4UljfbBaiHLRXQJMA0irTUDTiDWmTl44tdLIzT7rInIxuHktv3NTi5bd09MyruvvVp4CnNX/8JeXn3tTk5TvaQLcNvBds6Iec0sS40yEHMcenp4iIpbedvCFvbG5oZ2dHkzH6xKc6KBbXnHbHtDsgGHRQsGDf8H8qccpkv/zyy7p75666rkU3vVJq5PUbEZqyrgv9loHhFQA9903SMvU6wpcsNdGtw7FuHV1Qn69ogT0qznRHG1yOohQxKTUAWPEyMSAXQiOVFPx4jpwTl8sk9aZVJTv3pTIfBCmll5IU9LN+gSGvqP8AfLh+qFcef14d60GcoE4JvEbTDR0eHSECNnt4LFytEIgWPUA2Qsfo4XS+UCY/ysL/vakVQWvGP43aRv4Hg6fY0WRjW7PNHY05If3+a2/ozeu3xDugtujn4oXLOj48UY+dGRp0FQga9DLldLaeesPD/6Be6DQh/2K+1ISgcGNjQz37c9O0aptOqu0Se/uy5hoC+hZwG9tyxm7PeYyYt9XhbYLCI3h1mhCsHS5h0c0U3Vipm2hz76IS66bgo/OEvtpOBT8dzO9od1fd9o66zS11WzvKG5s1nV24CM1Ec/rKyNdSX+DXzDZxQVMlgsCGoPaE8ZXxBNqxVu1IA+MR4102jeaMsWdPMK4Yz15xGg20M2m8Sf1IQ7ehMt5SjHfUdzuaTx5QbD2kY3U6Io4Zb060sTkDNviafUE7fN0ejzc06qbAWAn5guFm1nFDnxGhSEkRAXZ9O5dZiy00HQcD0zJROky6Mn5AO2P/yscUO0WWIZgH+5BePQeZnpOIwPTWsUmEOUk5ZXVtK3rRKEbaTluazEd64evP6Vf+n7+sZ778tKaLVpdGW7qArFP2n43phja2trSxsakLjMHpGL113VgNc940LWnDeOAaWstPKsBrBAmQg0UlX4E9F2izqkjQSKEiAYVcKNUKkQdYO16HcFbx+gMbQaNIglApJZKEDugFPyXqIpKZKfipGfGET5WFdahKE8YCvgMUbeTUYPrBJaX6XJcTfANyy+d+w32jT+dzghKAnNtUtEGeAtQSjwjGSZkauBQglJrc6Bwyk7yGJKfuEG6qHdF5a0UzebrvWuGYIgIn2KnSkh8YrLictNCbl08DlhiG6a2IpU+5LYyJoE2R6wSQRZm6B6Le9BYXLDSMREkCAmcQ7tSpCUgFJOoM5/VBcGQQqagXbdwuoBMQjO1ennLFQRdAoi6nXHXUskjW0KpjXFVv1JlG9D+wWb479NWJF3RVAYfll5GBjWCo+ZUKwSXHMjV1fqCusIgNIFVPTgn+nAZp4GCdX0NRk0IZtaQocp2hodzyGHWNRm3WaNTK+Y5812XmLFV816Wa71rSexDqskHqmoAuadJlTccNsE5no6zxuK34MTTjLMJBNsJ+rmFxzOfCfZ0e3mBTeJ1Tj1f0xqvP6qXnHtfzT39TT3znS/r6Vx7TF7/wu/rcp39Ln/rkL+sTv/n/1W//+j/Qb/za39NvAr/9m39fv/Grf0+/9o/+P5T/oX7nE7/GS9mRLl25pAuXL+niAw8BD+vClQe1e/GSdnC8mzu7muBgxwacdDfqcA4t0KhhQ8rVxpNQEndI6LFBcdbLbDLRGAecc6eUOvTZKZE2jR3NRJkgsiGAzECKmfIZhKbw+mEQzrKCJtQDlE2boD8H82jyhlqga7bUtdsaNWwqTrsdjdpz2GXudjUe7WkyusAcGC5qOlmns8lFGVw3Ga9x0/FF6oGaXqL+sjZnhiukb8NselkbsysVZk43HsDZrmFG/hw2Nh/UxtaD2tp5SNt7D5Fe0eb2FW3vPgiQ7gGcHG2fwZZTcDucLO1ceFC7hosPae8H4AKnThcuP6KLBj6nOr8Hbg2mf/CszcPau+DyQ7oAjwvkDWuc69Z9nPe1B43rar8XHtAOsHsRGvDbnDxtbl/UjBOyKac1M06uZpxQbZyB87OK39Ns6wLjdrqGdrSh3E5ku3jlldf1+tW3dOP2XS0Irhv8QkpJEaF7ac5eJZ9CAAAQAElEQVQKfuzz/JcSUiQNbATn9TknNfjhlHINXDrsNIIW0JGIpjq/gkyEnwIdcrbAa+0nhRsq8hURTpRTUgIG+1owTS9t8CKxxYvL7Oap2lduavHkK5oDh4+/qNXTryu9elOz41570WnMxr44PUUHm7x0FPxYrwcvXdbelDJB4RIonLp3TSv/5QkHyTklxFnLIYtBdmU/hy9fQXv79m35H8H15A8ODtBjJgA80ian8w68Ide5qw54RZgJwldmSYosBqWhjjaRjngp2tDNo7EWeVOr1AmxqYWUPsM5fGbhxV8aJMoFvGUZvKmHFAaJNCqYxnUhKVEZEeQsmeS2QTZHgjYR8KAX67ck5ZW0/9JVNXz56AgUGwKXHK0GPuEM+P8GPS0IZpd8BUnJPLXmD/fz21/3utWxZrHUNhM21YmGg2ualiNNFnc1Wd7WoztJo8UNxf5r2uxv60IcaDa/plsvfEOXuyNdTPuK2y9qfHxVl9sjba1uaqu/pV3d0erac5rO39SFdBc4oO0dym+pufuqLsa+LqUD7cVd7ZXb2jUMt7U13KL9TV3KB5XHtvkBo6M3NDm5Ct1dzfo7KvtXtdWuFPNDvfb953Xt9kLPXB/pbn6Prq2u6M35Rb10sKkXjrf1PPD04YaePdnS04ebevJgqu8dzPT47VbfupH1xJ2xnj7a1Pf2J/o25e/tT/UMbZ5f7Orbt1p9D/pv32z0lauDvnGj1TdudvrGrZG+fg63J/rWwY6+dmdDX3ir1WdfS/rcG42+dGOqr9yY6dOvhB57NesrN2f67Outvnx9Bmzo69cmeuy7N/XCrV7H3UzLSdJydCyNiybTDU3ZW6bsLTNSg/MjgtHcNPJa67pObdvWfEiKCCAJs5PjgxgK+2RSw9ezDNt8FHr4oQ+p6/iqAs6hQM/L0Ir14ZhJIdZIU3m2bQffrIE1P8BHvBRvbhDczy7qre++pk/+vd/QNx77qiap05ULFzQZjzRhXxsBk60NTXa2NNre0oS1trG1yX4ypt+ROuRtzuSv9o3M9lMRoZyyMv4p50zfSRFRwWUpZDlSyrIPixRy8N+vepVhUILW/Aw6u5w3hIqo5lnksoEG4Kgp4Kg5rzdfKZRSqrQDvKmW60XGbSOilp3X2QWbmotwXdS8ceZzupjr6PhYJ2dgn2Qwzn/hbs7L/oIDAPvtZZ2LVfXP/nJWccSwrl+wnhfQpcVywSbwNpwTLcEPOJ6ItQAZRY5GndqmZbyhOBuU6SKiTrYVx7iqwJGskEGJVEy8ByxGURwgkg4oo0A5yHQB30ZNSsowaFKRTzl94kmcpzakHFLm4cDH0ELbpAxdAEkutznBw2WBU22D6knLPXCw+SPB4wWEjIYgXcNKiZOIxDgSn8/uhwyuoY3lnLS5fvJyOkLWEfJ0WRo5ZUxdExoBXZa6NFRoY8X4VspaAgtOcBf0tawQDkqXx1rND7Q6PdDydF+LE+CYjfv4jubAKXC4f1MHd28A1yvcvfOW7t5+U7duvqEb11/Ttavf11tvvKQ3XnkWB/eMXnnpaX3/haf0/NNP6Jknv6Vnn/yOngOeJf/0d7+p7z3+dT3x7a/q8W99Rd/5xpf17a99UV/70uf0VcMfPKYvfv7T+oPHPqXHPvUJ/c5v/6p++zd+Wb/9679U4RPO/9ov6Td+5R/oN3/lH+qTlH//k78O7W/o87//Sdr+nr7+5c/qu9/6sl569gm9/tIzuvraC7p17RUd77+lfnlXWu2ji2Pm8FTjZqXpaNDGtNH21kR7O9va3dvTzsUL2sZZTLe3Nd3a1ox0g3SKk+gmMzWcQHQ4kLbrZMfWdq0yziJjv4FNRoS42cQP9dR3v6unn3xSj3/7Ozq4c6ScOupaRWqVwjCqaXBKEeH8WKGRRFk+BftBGDrJwGmnDHx2K2cgUuMK+HMYoO05xRoqtDgjNt/VGsrQyuC6sup4rzoD2phPDMhSxnK+GGf+QAGMc38F/ACsVg3OAFhkLc+BU8nlMsmwIL9YJM3vQWi5AOa0mXfkG62gXeHwl4Y+aVUha+Ck5d2gH7L6IUEXWq6k5VL4m/shtAC/AL/sQ+a9orzsBX2h7j5YDrSlvJAWBtq43WIZyAwemdbyJC3htaB+vizkRbAVwr/TP+UzXE/EZdkMA4HQijYr+l2BX9W82wTyhyxTpYduwDptG4bD47muvnlNzzz7vK5efVMOGhW2raTmbOPLOSs3Wd4c5zjoiMC9DMzrGhK+zDAajdSyqS1Xvbwh9LxQ92yYpejti7ZRS34GXUWlHSDy9uOq8AMwj4g4oxnwKUUN/ILP1le/+aRufOMpXf/akyqv3NDGwVJ72NzlZqqLnL5vtxMsvBGD17Xr13W8nGu+XOj1V17VHuvs4vaOhvlCgayzyVQIoZs3bujm9RvyJtr36zEglpacXnvshjkTN5lN5fU4ItjcICB59eVXdHpyIv/eZqAL1C/OMQSHmhoXklLOjCU5p5SyUs7KuVXOY0WeIeNMV28U1v6DtNvEK7fqi0VDzwTSA1/TCl/TIgIeqvNh+UJnP+AjyAMOekRlxLoctEjJT7QMXvANt4skyyvSjG0s9k90eP02n/I7rZBRWzP1GPj8+ETe8xrk9WY89DD0bV6MNOtEj24e6af27upnLt3Wx3dv6RceONQfvXhTv/Dgvj6+c1Mf23hLf+qRU/2Jywf6qdFr+tnta/rTlP/0w6f641cO9ScfOtXPk/6Fn8r60+9Z6c+8b9Cfee+KNnP9yYcX0C70Jx480cc2r+vnLx3qTz281L/w3kF/9n2h/9mDp/q5iwf6c++X/vz7Q3/qoYX+zKM95YCm6E/T3vW/cOWI/BL6udz+n394RbqC90p//kPSH38v/Xxsqm54U2VxVw+876f0u9/8vj71tRf1tafv6MvPHuj3n7ypTz3xlj757av61a+8qN/5zpv67W+8rt/86qv6ja++ol/98veBl/XLpH//s8/ol/7gJf3WN9/UL3/+Rf06NJ96/IZ+5Ysv65e+QPlrr+t3n7ipzzxzoE8/cxfY12eeO9Jjzx/p088d67EXT/R7zx7pE9+9o8demuvTzx/rN79zU7/33Ik+//Ky0n7u5YU+9cKBvnxV+uYboa99/1RffOaavvvyDX3pW0/o7tG+jk4PtfKkMacNe8h4PNEI+21Z4w1r1vbstZtSUkRonSZRUIgUe1lg+4V4obA2slR/zbHtqTtcqTlJet/F92oaMwwz8POFfWDABAcl88uNIrXwZW9Rq8z+MUkzbaUt7b96V5/8B7+tJz73HXWnWQ/tPKCt0SY8es1mM003NjTjpW5rd1eb7J1bF3Ypb6gddWq7Dp4J3oZQBKlBb6eJMeWU5DSlIIUuiXWXa35gPD4s9fhWOF0H0j2+y/QR4QUonqoX5YLNG2r5rOZ+/6VIVNHCTuAcKl2p+IiCXpyXIqDTGmq25sW1rqdz8q6nDbmKpehxtMxj17Xq8Lv2vecwptwxr4aGg42GuKHB16yhqePOlBMdRsAMvu42LdndDF7gBv+5n6V3Dg3KKRQRkKJIGufcCgQDUZXRzsFtKa3vSovQdtg0s06WOOD9/bvyqZ/5DShZ8HbbwoQVHNCAwuY40+XJoRbHd7Q4vKmTO2/p5M414C0d3X5L+3zyv3vjTe3fuaE7198i+HpTN956Q2++/grB4iu6ce113bz2hq698bJef/UFvfbKc3r15Wf1yvef1csvPq2XCB5feu5JvfTs9/TCM09UeP7pxwko34bnKD/5+DcIJL9S4XECvm999YsEf1/Qt772RX3zK5/T1774mL7+xc/W1HnDV7/wGX3hM7+rz/3eJ/RZ4Auf/h19mgDy07/za3rsd3+Duk8QVP4SuF/TY5/6LT32u7+uT/3mL1P+VX3md36V8q/pU7/1S/q9T/yyPv27vwr+H+nTv/OP9KlP/JI+9Zv/P+CXofl1PfbJX9Nn4fl7v/XL+hTw6U/+Cn3+uj73md8kSP2kvvDYJ/SFz35Cn/v0b9b0a1/6PX3ty5/SN778e/ruNz9b0299+TN6/Guf09Pf+Yqef/KreuaJr+iFp7+mF5/5hl565lv6/nPf0WsvfFfXOEW+8cbz6PN5Xb/6ot58+Wlwz+vgxhs6unlViwPm6O41nZ7yibs/UFodKoDUH6mNhdq0Uhe9NsdNhQlvG1vTThc2p9rdmGhz1FbYmo7lfyAz7bImXWgDev+ayHSUVU++m1LTHdrsbG5wKjCRT7A2N7fl4Hk0nWrM5lxPo+00wDvfjMYaVYc3UmqyUl5DTlmK5Fs5ieBwqTmfV/0v/0/Z8FbzQaGWjU9y8FTUKDfwyGPaNYrIpIbEOoAB9hvRgGtUCLJEUFk4LTCI1GAepbTSGZznnZ6D6HNNB6/abp2GGq0hS+R1zp8gtRigdV81f152SgBbccg3nNPQ3jIOyNlTfw4F+Q3y2FiTgX4UwR04baBv1JUpc9wq4K3Kk3XOuh3g47Jo90NAfSHSKNAU2gg5RN+J/s4he4OIVi6HkqSQSBOypNTI85Vr2ijCOoiz+kYJPsGYzqHqBvnu9Vn7hVxucwbhPgBkE/mIoDaYG4NpmdeBYpFSympwuAYFbaAU7fqVCeg1d+pXRdfeuqHnn38BWwIPDZqRf/+8wwYjN2q7kQr4oRR3AE/GQs7+diAY9cZiaHDaDradj5SwQfOD8F3uCJBARGCH5OHtduTe9U70n2CXgfFSau+cau9IusSL2BYvbC0vIt4EO9ZM7jo17UgZ2ce8lD766KPVfz/64IO8BCx1dHhAfVbHZjwyjDudHB1W2L+7T2B8il5W8q9/nNbTnxPtcwLtX3NIrMUxL7mj8RidFPit9Or3X+ZLyCbj7TVnM+4mY3X4BesglBTBQEXOOslZApeZ+7bt1LajCrmZECZPdHSyrcOjS1I8qhVfgnrPVxnUD0vVYJqAGiOW4Jdzq+R5HZgXA4nOL/SJgOeldTZcPCei4GyEerKehMxL2tUXXkE3IyXmchGDltO2jilBm9lPc2SF87TpebssyCb85Tjd1r/8kYX+67/xqP6H//ij+u/+ww/rv/0PHtD/+T98RP/Hv/GA/vv/6KP6u/+rD+u/+fffq//T//LD+i/+3ffob/0779F/9dc/oP/sr71H/+Uvflj/2b/9fv3n/84H9b/5y+/Vf/GLP6P/w1//qP63f/UD+t//tQ/pf/fXPqi/9Tc+rv/83/uI/tYvfvwe/Be/+Ef0t/+DP6r/+m/+c/pvgP/6b/wx/Ve/+LPI8Uf1d/4XP6f/5j/4YzX/t3/xj9b83/mbPwf+5/W3f/GP6e/8zV/Q3/4b/5z+07/6Ef0nf/WnZDn+07/+iP6T/+jj+rN/+pIeurKhD3z0I/ojf+7P68U3b+mt/V53+6mua0P7eVvz0QXtDxu6eTrWYdnWabqgu4tNHemCFuMHdTp+SEejB3XUkU9r2F/uadE9QttHdJSu6K72o/HTTQAAEABJREFUdLPf1n7a1Wr2iA6bi7pL/qi7LP+qxp2yA82OFpMHdNpd0Xx8Raejy7pbNnXcXNBpu6uDtKGT6Z6Ou03FaEe3DwaV7cu6dbTQqy+9ojtXb+jWGwcctJzI/whtuWQBYQqRWXupSExoRCilVGFF/DT0LDQxyfg943Nmf4DGKNOX0ithVWxvnFBL3Y2VpneT3rf9iDbbLSUOaAZ8ZyR40K7vi2zjPYck42ZPG+miDl490dd+/Ut65pPf0Oy6dHnrirZmuxzSjTTrZtrjq9tsPNPGxqa2t3a0xUvwmHXXdV4znRwctm2rBH9xhZJSysrI6jTIN/i/lDPmXSoImSOKEmI5Xxi+ebRNIxZYHV6G35g+xgSlCZ1ADn0oIuSruBEQQn8hOAKsv4G1OlRcUgQVA9Twh5TM/feZLKYBnRAmAnqFagLuB9u4TCvRhSoRhG3XaoSMo66rqXVjqOW2U4duxu1ILns8I+PcxmnTUt+hw0YZ/eSUlaacKkwJSCaAU8NkMlYkppqFvvSCHzAupBl4M/MGsCIgHqhzucdoIt45CAsdWl9W3Gw2Rf6ox+kuW+kFHkkDdrXU6eFt/T/+7/+9/q9/9+/of/y//Lf6H/7ufwX8l/of/+7f0v/43/2X+of/r/+bfv83/6E+S4D5OYLPz//+b+jzn/kNffGzv02Q+5ge/+bn1/CNzxEEf0FPPv5FPU2Q+Oz3vqbnCBiffdIp8PTX9Rzw4rPf0isvPqHXXn5Sr7/y1D148/VnCdBfIFB/qcLtt0ivv6i7N76vg1uv6OD2qzq6+7pODt7gFPUNHd55reZXp9fVn95QPwfIL0+u8VJwTVre1qQ9BeZqxAZUDpSHOxj6Ql0cKfV31OE6unSscT4Bv9TGaEVAudL2pK+wuyld2sm6uJ20s1F0cafR7mZoB/zedtaF7UaXwV0BLkP30OWpHn1wQ5f32jXstrpyYaQHLo71wJ7TTg9dHuvRByZ65MoMmOqRyzM9TDvDQ5fG0He6Au2VvU4P7I4qXN7t6KdFlpb+k3Y2goUr7Wx1unRxQ1sbrTYmmU0XGGdNu0aTUaMRQfJ41EI71XTcKWMYhumko67RqM0YZJKNtcst5ZHGnIoZRizIjoBkMp6owVhHGPHWxhZ8x2pY8KPxWF3XKbOQzxfGZDrRZDZTw0IwvhuPcBBJfnlLkaodRsQ6FSl2nVSUJbVNqwbIqQXDQmchrwh2lsAKB+k372EoiqBdpLM0aPnut239HsDR6+Kcspxn7qXmYwDxw5VnSFf84VBYlwbc0w+1YURyDxV4MAzZMZKFlpsMw1Iii3+SHc+ikY6JwlbjRktX0L0DsobU+0iyp6QdTd7lvq8C+nch+DFQoYDqvJuanvE6z9+rB19xtKi483bn+PPUeANlD/IerXFA1zRVB6+/9rpeevEl7e/vV/uxr+uxg5U3U9p22FjXdvi1E17I5triq0jBPryBeA4838438IOt2ratfDLON6F80yDq2SYlmbZgj/7E2DRZEUlBQ0h5ru8AExG1EOSdcT9u5/w5RMR5Fh+7zno+2Z+VulabfOpNOSqHoNrtDw+PCPzmBKEEgf1SkZMETY9MR6cnUoQefugh3b59W7685hp4WSd+Cdjd3sEPbPKCfaqbt27p+ORYK06tuq7TNl+O9i7saXdnV9PJRMH+koA7d+7K6/iRRx5hN5CC/qbTGbpqFMKK0XOQ835zb5zomDiVcVHjeuQL9VKsVDTW7TtJ8+WOEoFSz5ekvjTyvGR4pxTyqZn5recl5LGLKwAK3DAlH1ExigglIMQPKVpRcp6nLWXM6WJzMmj/9Ws6vnkXXzfTij1zNtvQwKm051Jul7ISMJ8vhRnVvPsu0K44dPoGBzfz4311caqtfKBxf0Pt8i1eZG9qFLfUxltq0xtq0lU1+U2lfA24rkxqSPk65RvAzbchkU+3lGp6ls+k2TiD8wbyxrnuHi34d+Thnc4gk9b+rp31T3l1U83yjoaDG7r2yve1d3FPh8QPf+Ev/Rv6hT//53Tr9Eg9C7TLmXVQlPDhTdNJkSRFnX+/gDk/wQbGZ9B2Y0VtQw36Kxiy/8qC7RIuzHnoBJ36EGVjc4svIYNWBJ/daFLTpmmxsakK/Zge86k0i1WvW7zkJeoffuBheS7N9w4vi5m1enp6qhU0d+/s86V3XwcH+zrBphe8IPpri+cuI1cky693XEVFviMCfCgiNGVvUkiVPkIFXSCSUQrHVidz5rrVI5feo3aYKGHLq9RoBVFBOj7wqImxyu25vveZr+uJz3xVujXXTmzowmhLk2bM3jlWh04b/MeMfXATn+Q9c2tjUxvoc8J+OqI+p6yU0hryOo9I2FVm7XXMKTgQmbqcss6viDjP1tTraM0nKyIqvxH79oh+vFeKq20anut2flpvINb0tKk4oS+gOKHyPI1wrc5oEylqPaNRvVwfFX9Geo/APAwpoetz3kaQT5E0ny+YT78gnVaf5fmeM+dOT+enct57/pIX/IXnnDW6JO+XqRULeGDOCvstHVZJkhd9j+GtcHorAuOhdkYdAruhF3kBV7DAghFbQes85jJIDYoacAa0qDxX/YrThqFORkRooMPEZJiuh86CCAGoUZPEG9gSA1mpLE9wIkvNOtoOx0pLNrDTO+qPWdDktyfi82JLINcAWZsTaTYeCBJnevDSRk0fuDjVAxemZ2WnrtukPNPlCxNd3pvokQd39ODlTV3cG+sSsLfd6uJOR9248t/barWz5T4a7e20BI8jXSKgvLDd6SIB5RX4XKGPB0gr0OcV4CEC0ocub8j1m5Oi3Y1c+V/aNd+s9z2ypwcuTfXAxVnlZ5578Ly0N9WV3Sn9W8YNXdyZ8EbZ0b4FOm2Ok7ZnjWYjaWuakRE5oNkAv0nwugVsg5+NQhvjkPM7G60Me1tj6Efaof3WtKn8Lu5O4N+iO92DzWnS5iRpgu6nbWFRDrVunHtN2kEcKGtr0mgLHpv0tUW6QboxyyI+1qgVaWg2bTV1IA3tdNJqY9Zpc2Os8ajRZEx5OqrljdlYG9OxRl1STgNpo3HXqMUBtCze2WSqsQNl3grHLMrJeKIRb5Bd28FnogmbcdPQBtyUl0DXjaAzdCzkpm1lEFfbduQ7JeiVEssI5NmzGix51hpyhJocyjkpoBuw9yULxqvU/zjq9Tfe0PWbN/TCSy/prWtsmgQXC4KqFfY9YNdrXpLXT5HgagjScwDJzRLiGcCPvk1TeUBW8/dS1hwO2E74XYHeoNA76mo3lRu5d0tB+6YPAf4zeUGKFsSq1AlzNN8e63PPfEevHd9WzzwuvX4tGOMu6Mmg+1mb3znAq2bP01r4yR4MmQZ0UAzo1Sn9yqlral4Wfw2Qubt3QlB3DvfRigv6Kj8UPafOCxzmwf6hPvvZz+r3fv/39NRTTxFUv1iD6tqn6Wk2wuYyyrKutti0vHl5/vsqTyBosAEf0O6ATXkl+z7/feUDNvCC/vq+0CP2gd+FWjkluIZ6NvAIbLV4NlW7FAQRPBC0QOXbtfbNQeW9fKVx7TuB7jSECGak1DXyye8RG0bPHEaEEv2NWU+26QWfo8U6zOORSpMVvPD2IR0SSFy4dEmXLl8SXSqQN0OXcoZ8Dd7EJ6zdTTbvliClJWByuetwEvBwu45+vL4ZCmNdyUG2ciixIUxYzwPrrp+vNBCIuUkDH9PKg5D1MaATAD1HRM0nCBvLkaZaLKe6edBqSJcUeY9T6Y512SpFq2Cc1lmKUERI3CnxkKAxz0EwlHVsujABdTKtXErUe25AhuSXyvFyUHc4101OpTcSgTs2NDCerd0tDkzgB+ngk0j6KfBZYF+gkEdKKZEmNZFFSU9897taMC9Zp+oXBwRZR2rSXG1eqsEfN3lQQ6eZNNIKOedSAGmxTslHnJI3gL+vXPHpHE/qPLxr+/vbGPdDcE7v9ARRj4EjRVpDikM1OtRodaxf/3v/b72Jn0xdp8CXnwxJf/Jf/pf08E9/ULePbquNnukemJeV2rZB1mAc0sB89sQhOaXq/9um0wh/Ppmwh7AH2B/7r534xa14bUA/YL9t21U9Gl/tCpzgmFOS0yA1vX831uvPwdKA37btbjBHDXtDTyA75jDn6rW3sJtQylmbW+sXw4P9A93hBXL/7oGOj480J7BaALaTiKCLQm8AMskXac+aLvhJTEYe0wqbtk0NxpsGW6hNaVlloU3iK9ficKWJNrTVXdQobSilTo1GmjUbYKfaf/Wmvv47f6CT127rgfEF7Y12tNltaGe2o9lkVmFKujHb1MZsQ9ucRm/zgjGdzjRhLibjKTrvlFNSiqyUMiJ6DKppAp9TklNDkG/QT0E+cWX0knKW/VxE0EbVt3kMiTGt2wS+bkGAeqLCeAN80LbqCyUYV5g7o85hXU+JfmreWcA3mqUpDV0A6FYGFE/JeCicuER7Eq15lLN0XTLeMNC3ZbW/8KFcBcbYAg2+Zp028ljX/bgVvRWD+1qD53jA1gye46TAMYQ7Cw1uc9bAqAkGvMHbzahr4cJd65wGg5NSDiZo4lYVzLQqKSQrdX46lx1Hg5ABxYjFVejc+US5y1JDAR+qNkmTUda0QlJHUNfmXiMcx4yAcUR50klj0hmBZE0JIGfAFsHijEByOkragHZno9P2xki7DiYJBLYpb4KfjqQLO1PtbHY1MNzdHGl71sr0e9sTGb8OQMdyegHcJQLdi7szOTjdNU+3cbAKb/PaIr+BPO53c5rh28p8H3noQuU9bgalMpd57dDefWwSjLrthW34bk60vTmlHel0og02mmnXaHMyAjci7QiwtxjXCH4TTZmL3c2Zruzt6tLutrY3JtCMNRu1QKdJmzXFQc2gm5AfMUejnDQGppWm1QT+pq/1SfBsZLo0rHB0BZ2H3L4NUZbGTNKYCeKWf0e8IzMiyOrgbzy7nkajzClxwtGLuR80nbRa8YLEXsxcSg6acy4s5KCuwW5azWajmm5vTWlTwI+gEwH3VNPxSDP0sYn9TQmeJ2zQLUHybDbVxsaGJtR5U97a2uKNf6rxeEI/I/h38ErIM1LG7hRJTduBH5Fd23qwuBsEi2RbLiJRxqkFCzHEFaFIqcKNmzf1yquv6oDP2JsETNeuX9P3X3lZb771lu5yUjEn8PCvRq3YBOxg2I5ZRwVnowqF5VxgWSFCArhJyEuso1KBbL0rHblC9b28yz8OuI3hftr7yqB/5M1oJWh7dBNkQklL9LHaHOurrz+v33nmm/qtb31Jby2PdUJ0u6JOXHayBd3VFJzzoNd3SBE8JIV/zvIurUE/9rXmL/dU9bUu0xt9/uOZBCTnQPZH3Sg8YRTB2O23Lly4oMsEj1ffuKrr16/r5PiYAGCQ/ZydZ3hNYZumu3TpsmbYapMbLTmNDPi02OtAwJzQqeA5IvieOljEB3Zdp9pXZPgVBT8pMQsh7LVRztjq2distqA+Ar8rLvDr8Q9s1G5waLwAABAASURBVIMRlVeDvQ9sFK4D+Y7bVH2SHFAXeOfJqAYNuW1k20055HF4PfnUup2Oa+A9Yr3tPcDYOMkeGIfpG8Zl5gPjKGTcb0J2BzMtm5H1sM263GCsCZkdvJyyFxTGgKBKOeErOsaYteCFtNp6I3X0mdkMBtbS/OhI/tWrTHvzpCvmXUBBXz2wnge6r4c3EaGcsiJ1Up7phID61v5EqXuQNhOVoVNEJykUIeUcpEW+/BwIfFaWxR0ZiaXRmxTcNIioGVBZpQAD8wONOTaHp7r7wquazvGdS+nuzdvavrCrhE8KAu0l4+nhbxbDUHRyshBToUJAl0Bm5E7ABFsKaj7z2Ge06Bfq8KGnyzmn3CspS0NVVItIjVJqZeTAhK7xQZmbfmAsQ2iAdgAJnOHDaVA2ID/Run5y6GmzUsRKSaQG8hvtUl//zCd186UXNGU8tp05FAcr6c3jE/3Fv/yXxJGrTu7eVL9cqCfAhAkUQl5mAbv2wYj99pi1MupaeQ2tdTOW6wZ0CbVsc7a3FS+eOedK5zV5dHQs++lRN5K/jHhfaKg3rV8cB3Tu9dET5HWjTqONWeWVKd+5fkv29zuXLshroGMvTjkpUiDrwH62JO2BFdBbdNS8tkPzNFg2RkL9SsPg3BrjOsseKcm25nJEMAOmKezPjTJvrMPxSse3T/XA7ns0y9uaxkSzmCr2e73wNb6kf+s5PTDa05UpMjYb2hxtaDKZKXcjdblT14y0NdvU5YuXdWH3gna3d9krPcYWeRmLgEgSaYqshheIUTvSuBuraztZl1TK8jmfGPsKnbu8XC21YL8LCAwk6tCR6VwfwXgYjuehR5+JMrfKgL1BnBRK1ONEFegmAi5AxDrNyMXWopSgBDdgD25p3gadX9TBSoK4YOPndZDLsK4TeTozawkUGXGBEvIEfXT44DW0alJWgi+3Us5qDPjTlHPVie0t5YSdNdVeXLZtZvy984YUEh0BkZToYIWBn3LUbYVEhHLOcocZxqYVuJIEQ+NHTOQImgCNIjENG+3R4WFV+pIF44FGhCCAPzQs5gJEhJq20blzdr5pOzVM6ggnPMJAJpxuTHmryhhKoi43HbKMmPSRZnzC2ZptaATehjAZTTUBZ3DZhtHmTuN2rCn4aYdRjmcam0dqSUcybgLe4LxhQv9vp+dtncIf2lFL/+aBEXakI4z3PB3lkUbg3OfmZEMbvAV29NVFixElIAhGE5DxjeDUgEtrUCJwZVKjUZtGLIyxRu2kQpvJNxN1QJM6bCipCWjV8NPK4zSMmjE8OnjDFz4Jpx9Dhv4+oFzx1CU+fwaQwMVZOUerlnE06M75dIY3H3pVIKdpBT7oKbksKUJchbQIk9Fk2qntssQpRNOEGiJzQ9sm8gbJ+dGo1Xi8hm6Ua13bZnUdYyNtSV0+T8cE2eLqWAg1yGYD8ibUjkZqwDUt8re0bRqlnFWgVUgRoRRpnYJPTVYGsEjwBaBeUvDDKlTKSVOCo9t3busapxW3b93Wq6+9Vj/9DCxG/7rTkhMmp14zBq+Z2mHtVPddP1m27pmBM/gR8JNxu4/PDzW0oINUN1ZScUVCFwkthDp0+9qdm/rsC4/r8IGJ3mgW+vST39QdLXQ4LLWKIp+Cs52QrvvR/ZfZG+7h3lG4h/2JMmcsnBBH0C85y28Q+Z+I2Q8TJ3ygwf/I9c/92T+nP/mn/pR+9md/Vj/90x+pJ6g5ZyW85kBfKWfsdKTd3V1t72zLQWSD3ZXq0VXrxpMxdt6Sb9nkN+RgVVz2sf4VupSTPN9Bansc2OybJlX6SGIezsYUepfLdcwb8wDhu9S/jXIfUMoB9RL/24xGmm5uKOirZQ0e8rL41s1rOuQT9wK/PaTgZWoAeo15eTdMCayb3KhBsCayshLv0Svt3+YLIvuGx+71NyYQSmfrbcSaTCmp54vlGgaCyRMC+KXaSafC7tpwyjHb3FTuGnlEpyenyHGowjqjWuaFpdXBuGwaz73HbLUEmYQ0OXWiq8pzpU63T6c6OOw0ipkyPrQMScHmhWiKZHZwRd8Dsq34hj6Qx4qpsKaoK+uSUkixBuuRGvkqCn6yDt64Id0hiIuOQ96VJm2n2eamlicnEnrJ2ERuG0XKQKNDXhQQREWDVpxYO2gQwcWC/vcuXtARLx7ffOZ5MUFasr8sGNcS3n0E89cDRV53KIh7UE9AKTEgfLlEP2cgl+9BK/nfbOgsrfkMbg0BXaIuztqep8LP3w+FfgbkqGNHlwkIK2UY9NJzT+ipb35Zv/CxjyoYd4PsS+pOCKyun+xLzPe//e//dQ18Xl+cHqvD7sajkRrrRVJEqMNeurbTCPyM09SckxbzebUZryvHF7dv3eKFdVHpveZyzvIe4EMW++aCLA76/JcZgvaDJL/QeH1l7DdhJG3basHL0wqd17lR6K3XXteFixfVcVDjOWmwx4G1IhU4rO9YJ/Vp7DlEhCKi4v2ICMrOnbculYtloEYDAerAnK8pkI+T8YyuJs1EaWilRaOL08vaxXZ141TXnnxZm0ehD06vaLvb0miyqYa4JiZTVRiP1fLytklMtLuzq82NTVm3ESHrrcEGG/SkWPdonTXsf02b1LRZDX6goSzoDYGOFJKD4gWn8CknZWBAXx5zor7n8K1gvymHXJYvfN+A/iOKMjxtp3XklN3OPA2WKSIUsQY3VVhXRSmS1vxoCa9axyMCAtJ6w6y4jjTiPnzVcqV4+/ED9TSR+/LcL7DTJXbQMx8V4OmXattGxbO2vLfbV3udLdjzjT8Hj3VgHj2epHvXWnB3FBEqLICejnqYpcjKuREj5GagkSRoIoeiOhrJm8uAIhe8ufgfmyzo1GXXDwjY47B6BB48GTZQOkpB+1jzs/KCCTLfQVwp1LGgRjaSplVL/xnaEWmbsybg7ajbMyPJOSmnkMsBXVkNvP2uFLDKKYNv1dHW40pgO3gm6FrqmmRMUYJWyOo0p6QEv2JZ6wQhsOvfDVyFQjNymedLfOL68pe+jBNYKAd9ZxZHL8UQyDRoQDZUhRTo2RlJblvoJ6Wktm0Umf7hN0IH1TBTQJNYGLRHj0s7f2RL0HnMbc5ymhM0liUYBXKllJUY9yBpiBAHZe6FUpICWkmug1Rt1yplcMjUM08ICK2lWkME8oKkGjlELgD44HAjGkUkBdB1Iy3ZkDfZrL2IRbumyai2V5OzEmNJKcnjbJok0cuIgNpphwxehA30KitoqWYhmja7bU5a8IY80EbwaVrmlc276zo1bbMeQ8rwbivgn+T+g3ZFolVR0K44zyOT92DW8+zxFeQcgKKCLXzkIx/Rv/Bn/6weefQROUj4wAc+oA9+8IO6ePESwfaGEn1JwY/Hseavn+CyfD8IP0HzP5yU8RVPFlRO3+6HsaFTOzrrUK5gBEGaMYZVSCdd6DZfhT7zxDf5NHsgz0u6vKnv3b2qL7/6rN46PdAxm9yC9a7aB50JvsCAXRpqyWh4m6TAX+R/GFQvur1XW3mWwpopKBWoFGQrEQ/mLSIUEWc1TkwHBOBiBervL1bcDz48d4Zg3pl7+k3YpwPhvb09PfqeR7XFyWzbdgr/0KdZBrbb2OZGBIWwzNin9Wx/59TBZ4t9trSbsOkl1qFoe4reenR0TECRUgYVErfXSs6p2i1FVDCgTbRIZ+ZnMF7wSMgXEdAU5WTZRdyGv6sE6IkxcFPvvGSVDKzplXr57zMPjbR9YVv+VYSD+aH2F0faqJ+1T/QmL4394TGHDSN49gSkR8ghXpBnyh7joLrJDuwRcEZnRcfHpzomCHYf9Chf7tMCOAC3TpxfnJ7IAbs/t58QbO5z2j/d2NBktl5LBxzEuD7jn73eAl9mHXrstqmBco801oxtt6CD1DSyTgo6LTFoSEUr7GOhkW6dbuq0+5Da8WX1DDoS+s6SeS37JbgVYwHY6yyf0B+3fA14xlKhyP1EJEWECjKYZsqbyeLNm7r56lU1SjQpWsBTrmROIid490qkuZtKow0VKPf3j4R4igjkKNRnZcaQsI8bJ0eavudBfev11/T67WNNJntKfcM8nKhEr6PjI3guaR/IMWhJoNMj+8D+6n0ixE8kpdSQSxK2I3JgJVKVkJzeg6SIDCpVcL4CuFBWOD0DxZqmOGUAEYMCmRIv13l1pK/9/q/roYstXzjGKgTZmJtShAb2qo1uJL9EbFy5qD/9l/81fMeC/biVbW5JcG2d5q5VyrmKOOB7HcQM82V9Ybt7d18NOjK9h2SwXTiINiQl+hl0fHCkg4ND+de0HACdni7kgGkym6lln0Bgiblx28B+m/lKbS9dvXqV+DV04ZEHFKO22uN4sqsmM291IUm294hQYj4tn8tMIBVIwx0ROr+CPmpfZ20rHhqPE2vSMBRsr1fwk6DtCUy7nDXFX2zyojM6Wmh3MdLGnZn6Nwc9NHtYD196r3a2L2rmQBl/MuawzifvXTfSqBvzxXZLm1s7GlPX4ZMy+kopK0VWTo2apqU3kQ91TUMegZBjIJ6wroX8nq9AWKceX489F+YigWxok5GRLBTMK/gl/t/Qk6/jOlsvgigYF4Yg411vn0dDV8mxYEE3yQigIAeJIoImpaYukxEMarbmBeNasv6GSluLP8YDtyDEq20K/TiOmM9PdcJXE/uc6nuwHf9pPL+IHeOfTvBX/jcsp9BV4KB5jv8+h1oHzocj52Op8hYESnTigMdKSyiD8WpBYGzDXBLBO2L3p23hKSFFNlTl8QERUU9npkxmypg37TuMo5QB497XMacfAxNnxaEyuVOnNKVnVTW5vsc5uJ0DScsywljGXYfBdHxqWSjRsLBSMwFXqo2RnD6QhBrJ7RMViFON1v0VBpISLZm0nLJSkEeWBFGCRyFPVomCIZNGUAHHAu8qLHm9y5USvODvSbFyzbthk7Uecmow3ob+MvKP1DatErg6Jl4IbKCFton+BmvTDiqHvCmI2W9anAv1xfpOlmKQSCse+gE9WBcWNYEv4AJe1n8ReqHCi0oeM6B6wZ+qAb4pZ1r0Mn98pzg214CDXLGInFqmAZmcCr7meQ6esAg6pY9EmuCfIqvJLQYryLMSQkWEQqnORWZBRiRJ4EgRQQP69eLKKSmzoUSEGgKVDHRdlnlYTyknN5PH3ratBubS7YN255DI55zpv8h90Y0s74rNpqDDjM0wdNoOFZ9yVr1gFDWDju0YKHteDP78/eijj+p973ufHnro4XoSOeWUbsz82ZE1jDciKQQgOxn9OFc57/BdiC2j0U7PweUKf0i7Wn/28LjPsox1nTPubWCsoM1fCG22mcISuzsg85UXn9KzN6+qMA8DTvOgP9WwPdZrp3f1ne8/p1u3b6tns0tsSsEcFqFTbEUGerTuUCNzIS5zPweK9T4vOwVB30yR7gewP3RDVnHn6b1RnDestecP8zacl3+MFKEt+4AdmDoiZLuKCAVrILAx1KWUstq2A5fECpJtzD6yt638WZQcAAAQAElEQVQx/hZbF5f5RKjWF/B13kEM9NOzfm2TKw4tmraR7dx992yuNKH12ShJjBcdr/HiKgrkGdC9lRzUwR782V3QzOB8UXLi9eI5akKLstR8NdfB0YFOlqea7mxqY3tDPs1q4HPr6pvKjH+TL4TDstewKuqZ5wHhB+T2PnDCpnJKIOT94ZT8QB/TzQ2e0tH+AW1W8l+suHvnjqyXJifGl5SROeWkl195RSK/wwuLImQdDEPRdDYjMNiErlFCx2P8f0RIwSigr4FCzh5yDUhE1ZIX7GMC0SWBW0BTaDdE1lE/0fXDLS11SdFsyoFguI4x9Pj8nrka0F/AQ/IYexXG7XxBV64r4N2HIArm3iDkLCcL3X3zunpOklesj/qVyjyhH5jXUJiNEu0ywU7qZloNSYvlirEIqkIPRR6j/aaRQ5c1n3ba+MB79Ouf+ZxucOI9m2zhmkvd+1bsjebX4secCi4DY1hxeOFUXBEJPWelnOTLdlOgM7h8DwryyaCzp9Mgb5DI+Nb5tcaGzDXgJ9b5MJxqzH7xzc/9Pi8Vz+u9j+wq8gL1JOiSfFDlX/Ebo7cTTuSv3b2jn/5Tf0I/9Uf/iN4igF0SyGxvbKrji2OPNpaM5ZAXqhvXrxMYH/DqkTRmjbVdq3bUMa5GHk8EEjCHJyfHOiHoOT461t3bd+U9eLFYacU8OJCudsk62N27oEtXrpwFmiPkG9Sxh2zxkrPgxdFfHx/+0PvU4+uEblEePBhxcn+DEE22TSskRVJEaKAPhFGIC1l4ymWD5yYinFXDuu66kSJRRm9Bi0TeKVkwRSO+YBknbKMFJqy5yal0ubmsD135KV3cfECz8bbG042z9bGhra2tegK9wYvoBjrc3trRJl/yJ9OpUs4VMmnbdviplmE1fOlu1TUN+QRkRahCSkmJgukN4TIQEcroIyJY/yv5Mm0kKfhBtbJNLrFLimo6eAMOnOsaCMlrqJZZZ+IKCK27gZEHjFz2nJoX1WCxVPRpvGVSGLsGxKgZ0w9n67Qi7j3uI664uNc8KAd8PSnuK+WsEYeVm7zM7+zsaHt7W1scmmzyVWkDnL96OIabok+D9byJf3OdYUYMMCHWHWG7/mKezNSg88vSAhHria9opPCgPIBzpTgfKYS+JYYPuSJCbddqPBkrp6yu6+rEjzAkB+NWoNjwCkqNCL19FaPvQaLOY3ZQPPSDIgV1oYEJyyigUJmMC3OgrRPAk2wFG2zwLhcUztRU2SCpd9DOUCiZhkpy77xrmzourOb+Kje6v0zetHM2k29961u6deu2PvDBD+jnf+7nMeBOOSc11RhFN0G5UU4JzrQqpeKCLiJbqKIB/TBYMTxFpRrkoNo01JKXMvxGTGBAa9wg06gabeGzS9tmJRisxzjIvI1rcBSg4V2wpxXcB4w/a8kn+4JD7Nlgix2kVnBcyfkKlAYxcFsLfVo+9xMhRQJIEVa+MvPjNKigBdmkEEA5paymaVnErYJyxVMnnPrAkXnKWRkozK+4Gi96oGU8lt3Q48C8ABxMZ/SggNA3KaNCB0UpoV94mJcgiEjY4ogNHSdL0NJjEx5P5KSIWIPCpDxDlpsSOoIjfMRlm6KkQIGWISIYR0beJOMiaMEN6T/V7b4H+NxLnQfuZ+o6VCbD/fgfla908HC7d6XxnIpabsg41RNfFg/0lWe+q8UoK8bMVxNqGPt4Opb/5NcbB7cJhl7T8miuwukORiQUBheY8LQWzetd+/sxkZUT+j+3h3vNYOw6Jkt1bLWiYmrun/bh/grBkswScHmdd0EK7EsRyk2rlLKkkO1jsVjI4M1FZ1fB1hxIGlxnuo5N3P6CYdA+SfByENHh2LtRixr7syCR/iSq16nuuyyTobHfuF9HZnpGZ3tdZ8NLVlmkSqI75O1lGU7nJ2zQk3r63jQEnwTXGYJ9/NiJTwPRA+9VdW4dLC4I2nqUkfDzCXoHLV6nPvmbbm0o5Sx3YB2ccupc8N8tazgi5CCpyQ3jK+hpDl3h5fRBTlsPtX+wX08QpxszbRAQdKNOwt4gVojukWNg3zC4T48d9L3bU5JzUnIGrNuQKEenk5NGt+5sqo899cKWo6XKFKUGCAMvLgn56IXAwIFgr1qEynfxwwAy4N+0DUFxrwOC9409gkfKxwSKDEANBlnXL7Tm5178UtKiF8u2sP/BhzFlDG2QO4oUMtCUYvCi0+va6li301KPffNreGNJnLCe8oKSImT7sc5b7GiEzWR4O5hxUGm9QwLvIveXUhbca9k6e9smPKoBxgbni9yuGkoU8GcQZJlvj8XgLSAhaDKavWI8Srrxyot6+kt/oA+9/33aJiiZ8DIkaIQiTJdU4F3wlQ3By1QHBK9/8i/9S3rkIx/S4tptuhy0RCdzDus8Jo/R66VHV/77414zDIB5PJFPt+e8vFh/9v+uOzw40Cmngz5djEBgKgfsZcULTQ9k5qfpWl26fFkXL13SqOuQJWvMYcio7fQKX5JHyGzb9JroWbMW37psGvQHz4ikdAYRUduLNBL9cdc85aL1FRGKmi2stQE7660+JewnM19N08ryR+A7WCMitazeWwb28IKtm5fpHLg5kPNL5my2qSkvuOtfcRzz5WJMeUJqmJJO67hq1zxSzsQh7qupfXeMvWkbBXKMWGNNZlw5oMnV9j3mgfFb3wrVNhHIiDweQG6SHHcM6NVrMegj0EECJOho6/Y0YXzQwn+o89FjBR6R6mWc27qd20e4RA9nKazk7NstarN3PuBrRERU2vO8FPIVEYoI8eCOd4BSUmb9BPKJq2AvBX6GOnZw57dxhXFZN45jV7y4r2EFaRGcFZG0VgEdJgMdkFQeZGUGYmKxBhkftUFWpGyUQigLXKmKlhqcprgiUCq4FoOJCDUI3ZwZZXIrcFUA54GgTdGgOkl82kel5EUfGCBTYAOzoXkzqgsAg7BR5JRUrABo0plSYFUNPVEHmk1pcCIvDk9gkX/EE0rkKCTmQXLvrvLA14iIoA8pMeaIRMPiUeMAXFuL1Bf5BcK/CrDJW80IB6cQ8tO3O4DUfZwbWSQqz/A09q2MfpJlRjKPpQJltzMvVTkKSTC+VFMp5DYWNQJdSDh5KeUMF+TMqcogShlcCsrkB/of2qwVgdKcPevx55/Sm7eu8Zn2WMd8RlzyJWKBYxtwZgUj6/0SQ//2sQNOL+intwOAV4ifkIz3QBIyRwQyIgNtqVLQb8oJXCOaSEYWyfYS4QJoBmGelrNguFQrwWtNvK4f4CcujyPC/LIiooJpydV88WSLEnUVT+q+/HbZc/IREXCRKWA8SNieX1gKNluw92oh8EcMhhQVHOwPjLln/KWUdVvzAcKls1Tu23CGg/nbN+3cdt1jqfgIWgO1cP8j7i/80+fXvd3Pxx2cwZm8totF12g/S1969nu6zUk0k6YVYx6QXejf//XwqdDQ3pZe3L+h566+pgMCiRUbHDsiqhzQF/XQ/3Cf5/2f9XtevC+lpbmvofI4wzgP3EcKzf0l87y//JPnI5IisgJIKcOAuacXz5n9j3VgadxTUcj6yvi8JUH0CSds9k8jXnJtp7aVa5yu+S8BzNnoB9aQg0t6kE9/O3yj9Ql7tTlzgrtUTomXvm6tb3TufmUCJEnYiAHlgipgpEBepgQ2pUJEwCMrZcsOGZWF9hEhX6GgdJYDFxHa5CSmbRod7u9z8rnUirV/wqfywheH4zsHGjh5TstBCaMNmpYIESPVPkaTST08yW2jnd1dTTc2dMxnUY95gT0c3j3QktTjG9tnsw+Yh2GxmOvRRx7RxYsXdIeTa/+5vQY5Mnp3IGX9JffHGBxgVf2jEwc6S2R08LjWD0SMKiKq7ppmPXbryf4qwuWxjuY7Oji9QDD9IL5qBiQVePes6YGFbpkK+QCXYOm2sFX4gd3d64t+LGchmOgJcBNb1INXHlTwkjDHd0x3t2Xw1xzrfuW5P5nLJ7ArfGrDvO/vHyjosMUHpxSKRI8R9CrwgYxFS1Db731I1zn5/cy3v6LSNeClAflWZ3455VR9aINunbdv6ulDyGv5DRm+yX1IoIsfMs51A+MGqQQNHde6Ok7IJMtjIEd9RChiDW6faNsChZegL33yt7SNmt/L17s97GA2nRGc4euhXyLrIP9YG3QhKTHPRxzc/Gv/7l9VGTU65gUt56wGKPBUiDuqLfpTu+XMKbMuVoqUVKIocjD2Vi5vE8An8F6ftg/5wpdHRNVXmBt5v/As6atQ3zQt9jKqf8LRNm+ZD+4eSq4EzGvOukaVUHODy8iQU4Lbugxz7qIEvtDfijVOjSLoEXDe4HmxbxiwmRRJCtUrJ/JnHVT7Zm5d16KfFXorlBeskwVr0II14GcbMxkm00lNfaq6wYvAjNNT275pMrbYcYA5HhNgAx3rLpkxfaE65j/Jc57oPyJqOTMGlws2PACWx/3r7IoIRaxBCpvNGlBYOmsbEehjUI/sliElXpwZQznbX0KipbSWZdD5ZZnCBXRsuUgogYFfKZS4QbzrHRGKOAeRN4Qkg/7QKyK0Ys78K2f+smGfteBQ1HO1ZO5tK+dB85J1tcR2XDdnPt4G1jZ1K+KKtA50G3kSDGvFhFLykIuKjRtDUR2Uy2vocTyqlxUIjnq3MQQDiVqn+nvDA8r1QhlQ7Bm6UkRVK5S0rfzJDvRnhdqB+k3RxmcZrFTL6sVSaJ2YQONsqIYB3i7DQr6S5UdZA7IjnWjCtNccqSTqxLXGaI2jXG/qzMv5iKhvfgOO3LjMgjf+bSi1sfFXLl/hzXxblv/t+nXO8vnt2XIVZI2IqmPLYb4hflLIV8Rapx7rgD7OcZbV7UW988a7X+tICkWsF0lOeb1AImPcUNJf7SMQlT6WnDIu2qTDXHQ65TSqG/Rbn/gtvfzyS7z9H9VToxWfS63XQv/e2PLZuAu8VC/G7RSeoWD66Id5jJTeziNnylmIBQVUcUYHD8uTsutCHlPb4Ripl69ATvo13nRGnYNJBvopzKvMFUREwMO8kixnxLos6q0/8/FYnLreKSRrOZl5jySCTsnTs3wFbQv9OO/UNM4bIkJU695FcV0+zzi9V3sv8zaPt3P3Kv8nyQRir8Hd9yGdjLOeuf2mvv7C0yqjVpkvBoOdBQ62sOYHdNQTsBw2Uv/gjr53zb/beZN1zgm1HUodGrYAHQo2258MaG+1r4HeyKznmwrzfFduCM5IVJ32uxL8BMgzXrVFMATGgi3aBmxLtn9EUkTIts5TR0cn8gmaN2v7LNMF68xO2g7YerNdOeD2WPy7wN78IoKNZyXzFMPzya+du39VzE6b6jMp4l7qnPs3IiLW65u2EdRwm79ljaDAbb6mrWBczUiWPTOPmQ065aQTTpH9D/8u7O1pg4355PBIp7wkHd3ZVz9fiF1H3h/arlO0jTLrtfUXyFEn0V6cWCXSKYHUjM29npxx8hcI68/v/mLXtV0dq3XkDdR6WuFXl9jXN/CcuQAAEABJREFULv22bct4BqDQHVEqba3HjIxiIAzTiVKKqn+P0+vaacQaZ/2Zn9xWkJOWlLTURIenu+rLI1Ttwj/RzwCvBFWAW89zEnzAJNokeNrNWE66V8S6rvaJTeh4oeMbd/h03inarMnFHc0evKh2c6oVDX3KGdAlrxvGuGQzdpDiYLqF3vlIIfcVkVT7oF+EUULuHj1vPHxZX3n2SX335Rc12d7k5HEs03vMkCgiKcHDuus4xHFqPoX+CwSGtdRR+dvWyNW8x+V6geB2M8mFMzDOUHGMvQA1T/2KoGMi6bt/8Ac64IX6Ix98VNu8TDUdc0jfPsHrCOh8KOOgdE5QOIDveNn0C+cIG5vsbevP/Fv/c928eaP6jzkvpMfACS8gp/NTuEv215bThYHxeOxNhx0V1S8rPcGQg8kJL3Yjxm8bTVVOIaW0wictoWmwLX9V99w1OdcX2sLc3Lh+Qw89+l71y77qcc4LkgOrAVmPWRMDfbrN4D0LsJK8H7pf43v4D/DxnEVE7dNrK+WM7KwTbNf23jKXlq1hzXm/tkzWjfmnnGgX8hURvIh0ytBtbG4gU9aALCln8G2FqXXHeNtmXfZJe9d2aih7nE67dlRfFtx3wD2npJYgO5G6f+vI8YXOL8bZUNe2Le1a5ZTWNeA9PoNljzA+KSLO6qWzXM1EhCKFfLkNzZ0F1jjrzzZnHaq2jEpvnM6umg8KEfIcRbggOQn5R++4IhLlAHyfp2/ng6yxBtWHFMg4+OWGcdp2ZvVXNiasr6kmVb+kk6n8QjJG19b5bLYhfyXYZF42OTR1vht1Wus0lJYs8urEcWoefE4JRWbZ4FLOlVBcEQyM9FwYT7CLb0PUKj8jeAJWijeGHt6eQK/gCOoqZaJpVMCNka7viKh9ZvqOoB6wcXYsoPXCWKqAFsqICJnOg4mIylWkCiljjMZbBoGICEV4DKxCrS+K8mQb1pi3nxFRC376z+W8+uqryulcZle5xukaPMaIqDS1Bx7cWo8NPJtNZkz+FGfdRazbR8SZXGinNqAs5GSB2uDuyS8uBu4xJbdx8VxwyhQVEXWx5cQijgYVZeRpkMG1UkhaZem0GXRMAL2fl7o2HOsDf/xn9dB7H9Fjn39MV9+8qmM+X9qZWd9IRatS25KhWGqyfpgjOfqNWOedeHyW3eM1WGao5Do/PCbrxS0ikryou7bTCMP06Y0U1YFEhCIMSebTto0oMWdFPRuU+USEBDbnpAbHlZLHnJSYq4iotBm9m9b2nRL1lEUb48QV5El+gjugvQ+sEgPYf2b3PyW/87H9KHkwpVrloGadCfkl67XVoR773jfVzzopJ+V5L//HEz22VrBJ8+2TtM/J0o2xdLQ71leeeUJv3rjGS9hChU/mPLCTQYVNwFD5/5iPn2TY8W4834XB+VjfjfzHxjF+BsTtDgyB1WSl3KrabKh+gk7YnXkO6OqRhx6uv8MYKeSyfaFp/ft1bdsqIrTik+EpgYnLgofbRqwzEUlaZ3V+lfvkqPNBP+d1Tgc2iAF/KxpaFq8znV1mGxFKyGO2td4BglTHFbTZ3Nyq6+iUgMaB6Z3bt7U8OVVAlxP2wBostF+loiUvWLaFPjO+gAeeZr32e0VE5eOA4a1rb9VgvQaX9AUpT+gZS4cevJkVxuGgYERAZFyifSVSKOKdUJDFerBO/dLh1GNecmLtfLghU2QacSraayX/g8SV9nTnYFeL/oJyt4XfiTpuxCB1KwMt4O/+rR8HvOYtxhYR6C7V+e7pq/XvkfMidXJ0rK2Le5o9cLH+WtRJv1Sw/ziQSQr5hWJgXhxAWUYHly16pMa1CvQa4ZK4mLHVoAxv28sxOr784Q/qE1//iq5xCpzwcTRCGiRCcFaZRFtDSiFfHndhDDUFAUeqqeMWQDOwUgTjl/kApChBVEvgdXYFi6dQHmTa4Jkk+pmyH3//W9/R9wim33NlT1eADWynbcewiRoc29anBCYdtJ7XlLNcdn6Jzm4d7uvyH/mwPvbHf153X31No5I0bjt10GePk36crs4C1ohQgHNs0nWtGnQoJPJLq+3Atub5r8qRlOnPtjXhpa8jiB8jS0pZOSW11L389NOajsYa0Z/joMODwyp3ps5zZL0teQHKOSlHUqKdIVOfG/gQnOaUtbaPkOWKSCrYsnEDc75OB3lvMqw4WLRNRaBzJmIAIihofXnfPGCebTsek8eYMn2hjwY5C2QRwQEfgR7jcp/m27oemZx32ypnQhb405OyeQARoTjjQVLviNCArxapaXtktOz37Md1UJp3qjRSKAGSH5bJtNZ7TlkJHTjfn+3Rtc4InV9oFrnO5QjTU1VA2J7Nj+LbN3huBT/1PpPhnMBFAyzPUTU1LoJWgM6gykY+02dR4H/7+itCfsG9u39XFe6u033Sfb7Y2S4OOVzwy9WJfz/fL3yknp+eFzXHfnMOHJIzhtUZcsVm2GO8/ZlBWKoFjsP6TNHUSL3FAeaUFAgkrvsHkRBURrCYbUg9E1No7MmlBY4lRBEDHmOEgwq03HDxjZJxfl4QBRkCVE60Mk8Kdkamj6BAnZUf+W2DEXgbgcfiT0HKUiaIDRy/f4WEzlUw8IKDWtnhJSlBU2hXREGhiDUkymFggS94W+3akXJqZJsw3pNiR5MU4P1kXK6krLPLoynkS0gpBU6iUc6hBFiego5VL9oOomVSRBLUyug6k7ccqARJshr6TzBLysjhcZO4nLNIlHEubddpQPcBTROtumYEUcBiUJ8XWoxPtZwBo0Od6o7m/ZGO+Zz/x/6tv6jmwT197itf0o1r13UXQ/Jp24oThZ4NX0xSMBjbhTcHz6vHpPMrQuI+X0CiHCmUnCpU+AmnjLlns4cdm9mgCLCheqVIWjHvdhDygGRdBDQJyOiulaCpbTkxpaBgnAFdhHUSdewKtwnZqazYmFwvaM7BZUOhj4gQCmJ4SFh+GMSYIVjf9B30E6QS7WgvICouSwIHFHDl/nZaX6BNrvMql/3J/H6ICCQFzlLrvIJk8/0h0H1XRCgi7mG8VgYEMRjpfgv1BfmjQlR+SSF1rQ660OffeE4vHd3SKZ2uaOsAO7MRBTR91XmSeikPoRPmKi5t62ZX9K2nn9TVuzd16+SQF50V3dEbPKpuBxeDLG1ZTyrkQd1/V1lVsFPDQDpQogky1DrSysaNzJrU7A1k792B9nQf/wFORYWnKtBU73a5j3N4u75Uu7D+ztsFXNZ9hgq6zA3BND6uZW1CrUihzKYmrsl0oqbNavBB9kkZXxWoYF5P3YrsA6SCMz/BN3Q1SMs51xfipddcwKRAwdjXsg1Vnpr3RuV1HqGUEryyyCkFPkouJ/wrEtFWXDWBF1kYJpKMXJ2atlPQJgMRtIFmxMnyI+9/rw6ODrXPBtN2jRiWitct4P6attUJX6/E+MabM7Vdq5TgCTgfEYoIvfnmm/XUfmtzU0sObix7RKhKwFjpTkvsyPIZUAdyD6xjz3YIYdUQKKiQh8DtB28gOhsbOJSiTL85JeVICn7WfkpKOVQCfrHUivRg3uho8X4pG3bxQW7Tsg6SUmT6k8zfPsp8DUPV9SDEFl0op1A7JAKvhfKIeVNRjMfMX6/l0Sntg+XUQZeUFFq5noZtTtAMvHSuVGAWWUqkBpHmlEkS9XPkKZofHOn0+FQL2i33dvTJb35VR6mo4dP9wFq0n8e9qSgjd1MBUfGhg6hGDlEX4A2CdygEDp0V1wTSWYgCFhgAIQclklDiJwMRYFICl5VLo44X7HTnpr73mU/owZn06Hsvq9vlJSxvqay2aUGKn/eJ3vb2jpRC3rsdRHa8LK3Yg/1S4Rc2/975z/35f14PfOiDGg5PtBOd8iANrJm7/Vz79ifMt+fQ6yUikMOQlAlme9bj4TF6Yp8a6DOnpCZnJYVGzE1uso5Pj7Uallqs5tjgqabR6ODlq0pHvSapkX8NK8E3R6bjYP11snxR9RNK8Ew5qV7kS5A3rVN60hkk5sE8Ah9XPAFFCv+g7wEfYah7vvG0DcDlgXqBK6vCwUWvpmTkEKflgxg63OlvCJVFr+jhad7wG+dWG5yWJoVyznLfxQYAs5DUUp8Yl6gf0E21acG69lfIDNXOQNHP4EQ0BYrcLsOEW5n2GVnb1EJXqn8vCJbgHbDBJFWNbaDAnSJL9BFAgmsyE/JMVcW7j6HKSaULAM1oMkjwlOm1vgrlAOH6gFGs0WCE7Gegt6/ifihGmNJA4V1u88rMaUZv9i9TfPWEdTVmHY/4otLh3xoD9pMrXVJi7g1hOSrrIpfdvsPWUkfw1baNHHhEQIEwA4qy4/ObZR0E+IgETcbpj9TSSW4aZTqKCJQ7aMXkesISZUNEKCTZWIKcO0VnILgH6WM/83E98MCD1NMDfZZ7lVIkWkTIbVY47/npXHMCegvtATLTqgANrbVWYCgiqiNeLBY6ODgAPyhnprOIK8hnhXkDA3zFlaygSLUtDzDrOyIQdJ2/fOmy3vPoe9QzRosZQR1VfkbwhH/KCQfagqWZjco58B6XwcWIkMcQFHqMqcfAySohj9MK0Jz3EWG5Uh2T69zW7ZxPKZHAyTftI8iAsS4WvBgViiucVkK3mfqeVThvi5btoLuLA50WPt12kvGHq1PtN73+9b/573K6ckHfefq78t/yPLGTOj3RwLh7Xj6Wy7kGeEbKSkBEVkQo6DcilMGVOibnE/pHF/QvX+giknHOqLbxp2VxeVwDdD1tEzS2ScEvFLWfFEnni895423sToOxRYR82VnbBsu5/sFbH+434BXBE9AZnM+L21rYiJDrIsIJEHr3C7wV/EOV4GVwxXnq/LsDmnjXCrf8IfhRxO/K4cdH4qN1wnZ/iH28cXRH33zqCc1Z/xm/YN35RNrcLI/Ldp7BGA0L6G4Nc8VDe3rx6KZeePEFHd+6rbWdDKj0fqHDbP4xcD89pG7CXOgenOFI3v12gx+oOUc5NfxA9Y9dtGjYKIPipsD8hxKHC1PZJid8Cmy7rvrBzDqwP834x5ySbNO28U0CSovgk7SeQwtRiAiCpwU6W8KX9YhfGlgH/lpovhGhCEDS+ql6gYJvyP0Y1nVR6wRlFRVHEhHwRV7y8gVJYd4ccISSOoIb+3NDjrSWQ9Lu5Ut67wc+oL1LF1nzA+uvV8FnJXj79DCCvtkDJgTeIzagCZ9JBc6BsWX3GHyqfevWLfmv4YT4od51MJT14f1lHz/dNGu/eWx/c3JcZUAEaLIQvu43LnsUTgM5PeacEuPPBA2Ncs6yniNC3MopKSNfkHqd2ye4fbRjHS1bHZ7uKXePSqlTAPY/hUOWguIqLam46hzQ0P6noLcByClpzIbrsZYUCvZP+1yfYHkfrPPsNvjNCKmwaAqRRGN54GkaqsEUUa1IoYhgnI1a01D2uAM/Ro38V1MSp5DXODn98uPfldqRsiF36KhTyi1pC4+sAbntR63/Ql8Uzco5gJt+ipE1G3BOEhEAABAASURBVDyRrz5JwYf4gSZinYqyuIK6jH5agtJ2daIv/t4ndbR/TZev7Gp7d1v+tQ2pgRJwMEjOOjvkhSwCG6Q8JljxP6LzHmYZq2Dw9a+X/at/+d9QuzGtwXNLYBLQG0iUc1ZEyGMa2H9W7G81MITAduBxppxlGzYkaMMNgSl2mVmHgsi/Tz5qOyX0eoTdTUYjHZLmSNpx0K+zVtBaNpfOsm4umsHRWGnF3K7O5EjYgwksU0RUeY0zZcAzImCHBZgBeXFloKVdlxp1yuqiUaukKfJN2pG0ZM0tVir+9RP7GtoWAFOqQaTX4oCv8JgsYx03/CyD5fIcD+jKeHdp3bnOcZ1Tz4FlFlcAridRtXcaBHLXMo+Usgp9M1XooKxfjOibqnt3ou8BmoFAP7k9Or0/TUrQwhVhLVthHQUY30FfBebFKUIV2quCa0U25CvgKeO1Lhv3Tig24neizkpuZlB9iCSUU1KHzx7jv9q2q/lRLY9kf+5fVZvi3/w1ZTKZ8nI2qjQdtKY/h85t+MKRBhy3F2BhEDq7rARPQsZAc0pKKRTACgX6jc0T4tTBZY+DtSI8sQN5KaQKfobMX1xWNkOVJ3LFSYT/rFbbjYUOteBTysDEuw5trG8q7Hx6aE99kkN5xKCbtq1OyIuxMCGwliJ8K+ekMZvaDAUoYEMbcXl8liMilFlYmXE1OMCIUOXD2CNoIKmgj0K7iJBTUPL4z/Pmpcpc9QrytY7BRbLBkKk18IJvwcAEmMbgKstifZ+XI9zONVJofUWsc36arkf3EcHJxrLqMNW+pDhr69R9mW5ALz2rblVW6oHCq/4yrXSce62a0BGfcOfoNdDBktOaE04AjgiKjqD7C3/lL2mYdfreM0/V32U7whmesMH1nJQtCaad3rp5Uwd3D1QXnoIf5JAUQb4CecuHHqs86NQyictjTykLYl6Q5kLJlc/A/NuGEu0CW6NCvlLlx1xQsH1FhNw2s+k4tQxOUXXlE+F6rS/6t+4Ma54StWcQpKEfvN7GeE4omR+UqqB/ZpetBO4/Pr+fiBjtMfY/lLkFgIADNi3HrfZHRY99+2uc3qyq0yis5QG7hZMi1p1HRM3zJE1a0cchQeF8c6SND79XT734vG6/dU0OihwsFuyQLs7ucpb+6GRNsX7+IBVdK/ip+KjP+x4/hHi7rvwhdW9T/WNzdb1CZekK4yarglD+R3gR+J2zoNT27jr7GQdGovvg0eG3ErZt32m/VoMA1oVpXe9/gGen7vb+O7kps0aodF/nMNyjd4Xk9bD2wT09GIeUzFldS6wnMPU+b19T1yN/IEuPDyjMUZWNMfT4GPfRdp2Ug/kdZFn9D6CW87l6DjQS7U/55OnfqZ4RHI23t9V2oxpcRFqvU/tU//71jRs39MjDD+uRRx6Rx9Z1bfVdQom5ji/kvh1sj/31A3328LcMEaGUsjw+b1YU742xZ2w+6ZxzaOKDkyW+yeOICEWs2/llIdMHGLk/+xn5ykkLxn/nkKD6dEd5dIX9JFQjFAgLOh7QQ0RUXhGBHIyLNgXZ2qZVioRcK83pV0lK8BxYB4nx7+6gD/SyDmgGeAj339M9ukxZCYAV+FCIi0fO4AH/3u6cz8WeB2rqHRFaoPe27fS+n/5pPfX9V/QMkNoJweNYTR4BnSIapby2GesPFYvhcJczqOzqwxiJjgE/IZCvgmDcZI0FSqwpQCb2kYY9ouNL5pNf/4KefPyrevCRS9p94ILG/jJBMIGojLPI/ZPhLjrik7ioiJSkkLz33+Gr5wq7qzh0us8eM7u0p7/41/4NHQ4L+QVlhJ473vTTQDO3B3rmJiKwtw5o2e9zhYhQQvfWY0O7QhmR5cuBkOfML4AXtne1t7WjN65eVUeckAjaVwTFAzKMLL8FRHFVDzSu8pGal8EKrXUU2rZRy5o2NOxFdCnPm+sj4p5chXEW6Ll1/xX0NU6tJszbmHGOS1LmM0PLiwgjUyIo1Xyp1nh04NNfA9v12lSReSDgXhFsB4ztT1pkSilRCrija8aWU6YsRUSVybow7ZqOETFecdWkCllzYN55N8RNsFDPC0RhHu6NqQTzLCVX0qQw3oiQ119EUkQoIUNKzksg5KvQV4gf6iOFyFZY914UEUC6j69xundFpLN8rNNCAnCTebfbdAD9WmDLs2KPWzEew4BPsUwD9eYRAa0Ym/UMmGZBnLoE/Kt5hiVf2vx3qI+Jj05OTpTMwIvJTd1BBDnA+VXv05Je7qACTqYgQO9J5K0JL0R3SREh/6BHBYMMperoE3jThyTnIxCOziJCTzzxhF584UVKUkgKVk3hzTdcEBeTlPmM0zQdE9PwNmRZiuxIe8uALF4EJncbdKC+4gbl7ElI1hmLd6DtiiChV4+AkbKUQokFQBcSjVNKtMnyNZgRAJoq5CUvReVtXTHaaszOG3R2nedr+wAJJJKcko6OjvTWm2/JG+aAIUaEWha9DQ4Suf+IUKIfgwVfslHklNSwYMVV+VsW6MwDlCKQD36FgSTG5bREUoZ3QbND6gmeVzpNCx3mhfbTXHMC6sLn/DvHB7p9fKgjTqWjy/RdtIiVFrNG/+K/82/qdJL15AvP6eDOvu7evsPnxhP5bb5Fb/4HVKOuU6FvlVLlCIVFUsoZFDiXQFkfln1gzigqIuRxm0+VGbpgnDbWFZv7CgfgjTiBK9QVxkEjJdqZlyECTvRL9fp2HlzQJhRy2wh0I6lDzgW6NM5yCLyhVFuA2mXo3BfJ2R2kAHrV/SBw1PyoO2JdHxHi/lFkqn0F1WRYgMJSWYiSUX5EhCJ+DND6KozfsC7pHW2tt3OApepFv5lxBY56ic4W005fe+0FPXXzDa1wHPSsqneeKWU5EMqknjdDSon1wuZN2qDffT73n+5OdILNfPPJ79ZP+0dskD1zbrmCThGx2oXLFH/ojgjVn0iKMxA4BaSkiCznI0Iej+5dEDAWdmAwzpO84wbnhu/A/YQFhI8IcdOwSoJmVMG/ymF8TswiukvJdFH9hTdZrxXbOoOXfaF957gbq/MaRT8Jjl3T6HD/oL4ot6x3b1w5mR+7KPWJDoJuk0JJ4hnyHKTUqF4DfYIt9N+zhuwfenwhYiuCulD1WVUG7N5zEBH49aGeerrsf3zU0bf7d1uvQ3F1o5GatkG2lfr5Qv3pGuRNnA2/EFjfvX1b3mgSNtJ2be3zYH9fU4LKBy5fUVKI7uRgcUC+FRvYwDqPSBpPZhqhj7brlCgn+owIIZwG6Arj6Bp4Mv5gQANlpx6L+TjAGtCjJyMiFBFynXWwZOPzP3zz+GBb7yUbYA/xsox1PL+gYfiQEqfVoPiETu+M6VzX61T4q0YpJXm/8xjm6OCAE80lhws5sxaoEsFmEOkM1q/lZuo8H5algEspGJ9l87yqyjnAsDCuhvE1XcOact0gz4FMWu061KGf5aLXKTwvf+D9+vZTz3CyvlBG7pxb+GZFysrsl4m0wNTjlwelty/jz+FeXYS4ERNBaOd1H4Ec9F0M+Pjwvsw+0fQnuvvGi/rm539HD16Y6OKDnEjvjJUnbd1nPX/mv6pz3Mt7rGU/4ctybrJW8Llx56ZW6CnYJ5qmU5taDaXo+smBdj74qP7Ff/Nf152DfQX2sdmM5Je3lecMHTbYZwYcICeENnRNo65p6hyNzmy1hUYhWQcF+UddJ//e/+50U0d39+WXr629Xfn3/TN1JyenGrUjzbDFYMxeoz2BbYoMm6SqxrV65PEhblVqZgwpUQ/Veb7HFr1+at8QrulpTAtY+ykHpMw2wXPRq89Yn1/W977+HX3181/Sb/3Kr+lLj31ey8MTLY/n4oOxYllIQw0MMjz7+UrL0571NMi2b5lPT+aany6Rj4FDJ63l8stZ0H1CRkMgQUZ3gqbH1lfouUdm63ItKwT1xhLoyzgXU8q1L/NYQ1KyfqJRAIW9xDSmXbdxTwl5UJ/7r7rKlNd83Sc5mUqWR1Hrans/UihneiI1P+tTXM5XYC1ICUwwz0W2IcEnIsC98x7o3+M1mM4QzFvBplasVc+X/8Fs9Q2Unc7n6BNw7FDzCw4T0NUK/3MPeJm2P/Ic9ATjyQLnJskAf+SxcIPMRAgREeCcQUDyCivHwjMa8gLngSYa55yVWIgDQvaeoJwU4E1D63qbNif6Y+F7IO4js9AiQqkqThJ83W6F8OLy4vBJhP9syZJBQSo7bSSpExDhSSsYaa+eFwD3YRrXWxbnDQXjcApLvZ0G+VBKyPo2Uu5fXOeKXVnJBA2Deqm+IpbaLpAZsnoXZi3IRfhZyBV1bERNTjUfEes2pIl2532klCoeopq6z+eff15f/8Y3atkBoXVLQWM7DJzHeiwh6xufrMRPSHXTzKyeQM7CC8qc1XjUrHSYljouSxzyUmnUaFnrpcnGRKaf4DyCeTsmoO4JjP7CX/+3dNpJL770vOaLU04YjjSfn6Jvxk+HQR8FAwLBPQB9NejEuJBCKSFRrMdV8znJ85xtI4Ado+e1IZ9ow9Qwd/DA+VlzDWPMKdUF7HENEAxn/Q3QJOqMtx5MjwCqZQwqod+cEqgiB4KeOwpSreOJUx+AAh/zxa9QQ3WCA0BzVUgihTtjrYrVP/nlPu5vDVfFuldYu2S4n+KfJm9eZ8DGJebaUOjPWHNmpCIG04oxXjs91Oe/9y0dt+jGlUBEKCKUAN13BXq18zn2iRMuoIFJQ3qnLHTh4x/U68u7+t5TT+rO3ducUB/Kui/YVdB3wOcenAsC7kfdoZDcf01C/tG7XAwBHVJ7n5LN3vAu5P8MUQn7mjDGAdsdWB9z2cY9Xvupwpht40GPq+WKJ1rA5ry+C/Z8DiM+4S/wLf6rBv7dvel0pghoaW8edRyUBaMeH2PHbbuVUDxcC7Y8cDLqcs5JDb41p6yUQhFvQ0qsQdabuCICHzqqHFbI1ANjgt8E3vNr2hbf1RKYtKzFFp6uc5B8TACNa9HJ4aFOj47VQTPidDrlpK5p5YMAr9HLly7VfWRBUGueDiLmbFD+Rz3WQTbPnJXpJ2VS7wPIOHjDwt96k2IAcr/WgXmaj/cChqCWdpbNNLYz86/AWExzSl8reMGg9qEkFa8Hpzn8xzh0cOTT3YfR1Qb+y/osyrkRJksXELoR0LWdPF8LXigc5OeUqQ+6DlJhAyvmfyHrx8FfbjM2sdLAhtt1rSIXDSjtlFPmnr0xYt1OJJFCEaG2bdUwJvs+j9fmXMAXBbJJh+jxGMH8Z/K++NWvYnszNamVJzFBk5DJcw+3KismVmVz2VAL7/qI+7DrfMDPdwmqYJRY381wTMD3u2r7Y733wQva2ptptDUWQggxFQla9sYBGaUiua19p2pJ5uW539vZ1eUHHpBPp1NK8vz732a8tn9Tj3zkg/rpn/lp3bj6pgpBeNc0dW2naBjvRBsbM3WjFn0vZXtwe9vtbDrVaDSirkPP9EfftrF9AvM5McOKeXvxmef03LPPqrYhwhn8AAAQAElEQVTZmMpfb32yuKB+1KFHrWUuVX4pggGB4hYqAIopAFIjRT9UVHrKGRsO+gVVZRu8X0ENlRiEgjxk8q8B/dGPfVxPfP1beokXo6svvqLvfPXr2hhNdGF7T0986zv67je/rU9/8lP6zV/9dR3zFfi5p57WK8+/qIHTahEENynDFm74gwJYF8Udyxc9USV6FFdErHNBAdrC+ghoPTVBzUCclRlroc7rCzF9y/NlgESwUKEdHGT95ZxqmhIcwqKUSjPAw3r3yW1fY7EeXbAO0GlAa34DfHp0U1PWgtf5QNl1hQ6IJuSxICLpmjdoBT/Gm9Ztz4HZgM4tTbWGIIngyW2+qn1bL0URUQESZBvqv31YcOBmO7DPcJzpr15+6ep5MXSfiTYea05Z59Dg69aQ1WCnKVelRGUeEUq1nGonFrYwcA8qxMUjktNBAw5clN3eG0W4QFWBuFihOBGd8YtEo6ASsNNeIWDTBMaPAQe8MA7xZiMluU1EKOWsHkUbjPMAhdew82xxuh0DUZFvWYYGXNM25LMiBWnDgutleg+0pc6p+Q3Ih5hMAO2L5MkUVwBJYbsH19dN4fT0REuc2IJTiLWB9LSjET1H0ODsdrZgMC46z7TJBrNirGM2yysPPqDtnR0FuvDkDmcCFNKgAbciooLlfPChh/QHf/AHeu655+pEZfRBx2rscM/yOTHWSMpKVWbXDxhlz6eyXiv1RDnzdtBxXslB8lyMCX0Hjr7Y6VEed60aNhamXRmccPr7y2MNm53+pX/7X9dL19/Qk88/oxu3ruuEoHqf0+zFaq6BfkodL/N3lveYAwVk9B/hnBBpUG4apZQV/PgGC5XAuUWp85xTwh5G9XeVEnlBWNBx1ZPEydhSEQl+hXldEQjgNOnf9UPPaAHnvamucA4Bj2qXyNE0WQO0BV3XtNo03MEpYL5+QAOOYsqZfoY1IMNa3kKNgeTHumHMbdaeb7c0VHa0j5opYkS8mwUg5pAGfOYrzKhIg4b15NpyAgX7HwzM4RCUmC+nkImYFoAr43XZDP21J6B1OjCvXmL0UE84mHr5b9nexjZ+/ztf0bWD27KtpowtwSPClPBDTuvX8+11M6C7JSdFc16sjC/ouvAitu9PXZsTXfwjP6OnXv4+X54e192b13D+x2IxMTj4pramPfOwwn/YF/SsxYFy1Q19FfAGkdfZtZZEqLJUkAbVcUGz1k8w3FBIiuDJTU7lXl7/jC4YF3RShG0YApud1eEVxmFn3GRsB/kG1oQ//Z2gl1M28rbr5KCqZx6tP+t6Bc2SDSdYL4k1eHRypAE+cK5BqOjHYLutWbofQAzWF3ycmtaDM01EKNO/IeVMvlFiHbhOXCmSUjI+K3JSO+rkX4lr8QGWxfL7P85wPuUMTVY36nRKsLF/eKC267CRnpekIy0JVAfmfkIAPtnd1WRGkEN9j9+/c+uWxuRzStV3OrjsWZ/BOH0CdMiXukCOZtQqZetLEmNjWKpXUCCzIqAu6CPBp2B3A2CcgcUir+vM2i7WBXrpsR0DK0OZAyLL3jK2oF/TGM/0MTvCO0pDjDiZH+nwcJNxPqCeNWc9d8hu3VZ5UpYiVV0OyNLzUjRqO21ubIDLsiwpQm2DH0UWIccCHaTWdQv1vCS1bVKm7LV6SjBt/Xq8HuX94DGKyzLYTqoMEKScFfjQgh5Ohe3vbOil29f1zWeeUjMeKSLkuQ3xA00A1UCRJfT2FdQP7LWFcYi8ywbn15DkqzDw4rakGcTgPQz6p7/yJb383a/r4bPfk55MN9S0E2xW1Ab661XwSz3OJdk3MR+uzDinKB26aDSURv795K3tLUbiXlR9/sZsqpRCK76a/qt/9d/UhUcf1J3jfdU1gx2EMkMK7GnFS8tcfkHzX1GZE3B7Tqa8gPoFamNrSx37bcpZCak4S9Isd5rf3tfT3/q2Ml/VewInB/WJ+fIe7T3+6ptvKGW0EaKfQUKnGR4RcDkDkQoZDR6n5+cHQVyFkcFFxT/Ypm3VZarQQc8LZ6cVQfGrL72sTq1m3UR+QX3l+y/r0oUL6nKrl154STsbWyqLFSfUp3r6O9/Tdwmyn/3u0/riZz6n16g/ubWvFSfYnJVJnEp7bC1nXePI6jD0hrkOvmgkxhyrIucDXM/J9sCXpVTEdh+IFyrgkzcIbGNw3OW1dgYK6iUN+CtDwS6CMmiepeIdjB6fnMjr3L7N8+N0YN0P8HG7ntS8Uk7ouJANBfrMaa1jmFljolKelwH7cTuFa4AIRQT1oUSbRD4nW6jqVZCrAqVCnWS5gUITcdGUpyLIgBuPx9X2ptje5uaGtra2gS1tYkNbm6Qbm7y8bVQfOeFlzfR+YTP419IMHb7C8VpOScmDX8MKRay0QpGDQkHlmQgk9BzBAMCTissKiiQoJTEBPe16FEdJVpYVFxFaB1ImDImynDCLkXpF4rQGBaTUKDAAsWBqSt/0qKbt1I3GuntnX7//6U/Lf10CTjIUJlbwC9E9+d4nMyxkUBqYtAkLys7WfExnmSJoWaxcgxhvIUhbaWBTKMhfGIcnyOA8M8tm2Wk6HWuE02rOHTMVEaGINeisLC8cZAnKSaFEfz1lO9ICDgTLDIlodz7p4nJfcFIETyCnpF02qL/4F/6C9vb2kJMVAp0X7r120HkSE+Nh2IgwqNB/zzaxRLfzvNIcT3Kaex0OS51imHncqhmxkJ3PSUteFHxyMhq1Wo1CPYEXClEhWD6cHyp2p/rX/sN/j4D6dT3/yovax7ndBryxLgisV2yyhfkbmPeIUJJUGG9B/wyGO5B9UKYvQWdaEhX0HNCmlNVb98idc5ZVZHyhvcGLGrYK9HFuTwUi09rWcm7gUpvVOfe8eXNzsGI+4mE+xhfGHJRNHSkUEZJv0iWbn/mKa0C2RL3LlpfuwP4EN211DvCWwc0ZuPkZRL7KAfNcpIY+mSY1OLNGjRIbTmZjb9iEXNdYdqCoVx+G4V46JGmgv4F+lvBZon/rqrAB4olxlAsF899zKjbEAG9pxPfNgQB43mV99Y0X9O03vq+m6zSLTiNS6+dcbutjTuC0Yo49jCUvlj28W4IDMW8nBNX4aU3ZEN7ks+SKz/rbH/qAnnjmaX3vO9/U9Zef14233tL+wakO50WrGCsTgEU3UsmN8OFaIMspfP0PugbGObBKBngXFbpkkhQKdBZRUO1wD4LxVLwSP6YRlJLQhSGMrXn9M7xCYs2VgVUOTCcbsr5SDmxwpVKQHl15DsQ43HFP2Y7YY1rwUr4gwDpFbz16tO0FLL2WI8xjkAOzjnmQ1hpYP81JStC4P4+PqYekUIFeUtS0oKc1/RrvsuQ6CQGrHl1TNzt8pm09s/ZGozG9CZ/bKDVZ67kYVOA73dpUiz+dE/hvsOlMJlP2iV4941oRmPDpSnM20mP/6gOfzLuUtE2bnvHlnOALn6qXgbleakDGCcGP9wZqtMJm/eLrDRkpGX+jjEyWvdCuaRtFhBJ8C20H6P//rP0JsG3Zed+H/b+19t7nnDu/+b0e0RNADAQaxECQBAlSpkjRlijKGiI7dhJXYqecxK5KVTwksavilG3ZcSZZsmWpIlGKbUkcxEniDIIgQRAkQEwNdDd6et39+s3Dne89494rv/8+93U3KFKiI+97vrPmb33T+ta31r7vvkJ9dwIOoDPBs/v1UFVKOTEGSdCnoIfOwFgq4UlApQ5b7MqG9vdXoeu0qsE5ZdslPBfmM4g5WzhoWVuh0IJguAUS9c2g4WBxrMFgoCSpgU66YNMtSVE2HmRUsOmoQlSIbUYd+EDPmKJEJsAVEbIvHCPHnZ1d3gRyCE2hlHM/bmVthU19RQM2/u280Ma7HtWnn/uiLt+6pgwdLT5TfsBjfF63xTSXUIqkiCx3cb1TUe+6HhSSklLKEsZhMVFBDfShQ+PZeeO6vvCLv6zHzq9pbWNF1eqGBsPT0nwAJLUcsK0TBqmDX+97BT0Nq1rDFrzdCDmdUdfRH377wKt0mtH34GhfIwY+uHVG07LQ7dmhPvJD36f5MGsXm6orfAX0zhwEwpN9UVM3qrLxSgsCQ/9DQh9AhB2cv3hBdVNrwNwVweT6InTnlSvKk1YrUWmYKq2vjLQ2GqnC1hP0HHBYdL7m4NNB19rKOvs+axu5UWRdi6eQLqFDSAv4My0dHUqiOSTzLsosNKEKKvnQVxYsUDHX7p1tjQ8O9Y4HH9V15HqX8nwy08tcnH31q8/0bzf8b5IuXbikC2cv6LmvfF2rHFq++yPfpSceekzb1272h4Obr7ym537nSxpMpXQ413z7UPW41bnBula73EM6nqkczrRK0N4s6Ic8guC6HU9VkFtG7hV7TSAjthYlfJr1bRY6ZN1Be0ehww7sqzqMx+0pZ/gLQNhNUkKOBVYJ4RSJDLaLyuC4IJOitu2AhTrSUGje20shJ/qH7svHcjOERzJvBH0AOijolrDRlCsXewjmiQgFpQKtfGRQJJVwLZioWLYVFfqlvl6qsaEGP1vXtTI4c07KKQNJEYzl8+Y4+O4sD+ucw92cQ7V56vpy2/OTOhxqhwEXjLowVY+Dr0hgYmJ/F4gJJolgkgTbMFfMqNvdFyj06ZhwgfNoEVhLamYSBApcZoLuijBGkRaBTkrLNIE/pUrBj3hAhxI6VTjGQ14nWpGRk0xvL60iQQo9JQdQC5iLvmTFLVBci7BqBZVWCFT3rb3gUupRdAjCDtx0O+/KoC0B7pyg2/lCIaekBLKEU+zUqkMGkUL+obn/lF7YHWg6BcSlHLJh9HMbiaSI6MHFnMAJWFaeJ2LZ1sG85fmBp5+W/3FOi/JMo/uAnA+j6eNNVyF1/U8R60eFoHgxKJrUcx3EhCB6ArVTlZgrUqd5O8P5zHvlF+uLTb0+oWHB4poT3BrvgA1ibz7W6mMX9c//q39Wl29f1a07tzTd5zQ8G8vB9JygoJ8d2wkVBbSY7g7b6JBtIJ/kStEg0YMvPh20W2d2hilnapafgI6TrhLjjCsiZBw1dtBjKOI0OVwerGgzjgwOO0KnhpSTMv1zsp4L8wKMy9QHejEemrCRhUTmiA3MtuoxluWc4BrUJkFv6g8s4gkF9EjL9iD/FkSilYYIp3rzYWqVeLP4tgx2ormaNNNosav16bbWJ9tamx+q6aYK9Foiob+KnAPPCt1Xiq5SNrSkBhRvh9gw74j+q4xcV9YWQfkGsBpZa3j7hnrB/7SSjlaybs4O9PlnvgJ+cy0hJfQ614K1ZJsEXU+r9WA5V7XnL7L+3OC16fVkqKpaYsAuNjF871Oabq7q1z7zGf30T/60fvRv/qj+33/1b+sv/b/+v/pP/59/Rz/181/QN17Z19FsqDTcUh6tKmFvaQCFtWGgLjeal1ot9BcOGAaRj/sAz2GhRqeC/DqgcDjvkqUtnvsCd9lA1f/InwDtKjeUYqqEHaEkZqCSBtvaiM26wVkndNLUjRxAeNO2PzseHysY1dxCegAAEABJREFUU5B6YDeD0UC+7To8PFquzdK3oBRS55mjA7tBnlA8zKN+UmRAH2qwD+dbef1Zh/Ybrk8RigjaGYFvnuNTDO2yUTWyt/0ndJyaShlYqOjOzrYiZ62sr2nCBngA3YPVkUy77WR8PNZ4/0C+JZz4lpBNdxWZpBD+twJqrRI4b21tqWpq4u6ZRmurmmAntiO6QVCRfdyCdddBm6gMAM6hQEqusFhJrd6WOew/FhzAOnyN/IRkHfRQJaWcsR3w4oc6ZMNwcBUFCCI8AM5728madqvaO95UPXpSarY04YRHfKFUFeQ412w+AddC1mlmsA8OHbRurK2p4PMdYDtIWBmMCKhrqCy9n03QUXm/YI81b5GRP9wsGNNCEwl0hnq8uVKEOQ2Z3gmHlFRlWR8tPFg39oE1dSxlaZBVra/os1/+PUGdupTgL+Qfy8BLo0WWXruiVm9/mLsvhgQ7CpRFVin8LZ7SQ4ttLdg3NpDz537+HyoWY61dPKNTF84RaK7KaObcnDJxz3eHPZboZOiiVa4zb2M3VCOHOfuK/zHi4cGRDItFpxYB7LO3Ey6obhqtj1bkf4x3zCXN6MJpff+f/9Oak+/QN06vl4sDaqu8Zj3lVIlKFfi0/Tk/mUy0trauzc1NVSmrAe/e7p7u3bwBvUUL5Oq+h3v7Ksi1iB/oFqn3tALyoJyRsyJpKSBaqVtKhbwA9s4M/or1IkX/I55ioZAuP4xgHL0pkmeODM45NMxYS9/5Xd+llLPOnjurSw89KEVoZ29XT73zXTpinX3t61+Hxq5/O90iA//7ixvXrnGLfSz/G4sUSZcvX1ZTVf3B4dUXX9b0eKIbV6/p2pUr8q9h+fb7/OkzvE24qHu37+j8qdP61ne/R48++JBuX73e33q33JIL/STsnuXB3gIp6KbAo/npkMlyvc0RcQG6/u2Abdp0dcgR0lVBR0Im5mPJc4cFdXBdgE7ua+jQV8ce40tM9U/03/+0r4DflEKeKyV0owBnK5CLrPxEuN1tUkT0TaKv14MhgnZwePz4+FgHB/vyr2btIXcfYnd2d3Q/3d15Wx4b2tvb4+B9oAMOeEe8XTs6OpTfsh1iwwccjkDLpEs9q8PB+rWJwTbRtgiCjAUaEQixiKK6EyE7Lx6nFlBBAcu0U4tyOlZJh4Lu97dSQAOOjlFSDrGApZAAf4uHFK77Oamtqlp37tzR937iE8opaYYhWhAFGiLiRIEJeQV4pQ5iEgqd8mp1wfwRFmwoSCNCAgI8iZSujCmKFFQnIORnObfeLJt+oZaCabhtCZ06+O3ri0j6L3qRdT3IjS1Di2VBD/p3y/lcMIR70J++Huh155qUUt/X+Q4+zZPzHvImnIxltMTANhZqq5bb6AWB9EJHeab97kiT4GayCXkT8abghayTJ8O35TjDYbUYuINIwaNv4UfcRLWsrJsH93TmqUf03o9/RM9xy3j1+lXeFOxqxq32McY0nY7VsdALC66nFXqN3gcqKfpPMX9BntR5crIODB3zduhJEUrQE3KadP9x2WNEu/FHBHaQ5cWdWbzBmJwTdsAmRpvECNKUkjKOyrLrxzO3g76UMrK1rkKib4osQ6aeLr3dOtXve5a971e6dD9/kjLnH1B70kjClKiJGdUDhiCDxyRuK1/4zC/rdWD6/JdUvf68hnde08bRHYLrPW3NjnSKjex0N9GpdqIt0g1gU1NtxlRbpKc10bky0en5sdaPD5Tv3tXkyjXtvHxZ1597QXdefFXdwVgHLPx9bGV7JP3Sl39HO9MjCdozm0fkRBaK+KQ4ycuEh1I6kSe2bZuxLro+X2CjECQtWJtz7bGZ3WJDffjDH1S7tamXb9zSzv6x3ri+q5ev7OvXP/uc/su/9pP69/+D/0r/x//wb+j/8Zd/Qj/2Dz6nz33+qq5c67RzMNSs25TqLaXhhoJblgR01Yq6asjRo9K0FX1EsB3cdGct0N0C+tpIcpAS2ISgO8FXUmJ5xJsghf5Zn4josdiufOO84KYnlDVng7TdRzAnfZrBQAFdioCuTl5j9q3e8Cfc4HasFdu+6x1sB37vkBsyO2j3MX7bYulKL2O+ZHC9eExFMJe0nM/1b0FHj9JDYW16Ds8HAlmXDjIGvG1LKRSxBMuuZVhVN2qGIw3X1jRYWdHCWOi3gN5j9NuSMoRayb/uMeYAkJlqldu+xJpUCH6Lcl1LdEw5yU8LHRVB+3B1VZGz6CZcjJzLrMOOvWLGgR7VuXsPLZtunbKEDNzfbXM2/wIN5sf+I2hIkWgqMm1v8SohUiE9xMZ3L0yjLczdUYfPJOgr9YoOJiPtHG9ons5p0g3Vek6YKlwUeB5IV6auzpXm7EFzAkzrforvvH3nNj6wlddQhq+UknzQYAIIKL3ei+dGT/MF5UXX1xeIC+oC2g0iHXGw3OB1c8pZPkg7CJ2xL5uvw8Nj3b59l0PZVLc45CSC6bus3999/hnFaCnrYn9KcCOeVgWxFSkQEJ8+1VtPMVP06Wvc3mdEtwCSvB/UCl3+/O/o2je+pocePKvVUxsargxVEyiL8daDSjEXrDGpQ0+Cj6BGPDV8VNgEIunxTZHd3v6hjgn6OvQdKTRFlpbbENuowMWUmmEyF554VN/5xz/BfnNHE/YZQWvdNDRncT7BdpLEfDklAswDbHEizxcR8q8fmbbZZKqr/g/XePPSIpcJb9lsM44jKuyzBlIGD7R2zO09Zc6bh6OjY/kfTt5fzwk63XfJS1KkLOu7rmpFBHbXqrtvk+AB3ZsfNKACnQYkq1XeLuwStJ3lUHLpwUussZEeeuhhveOxJ8AhnTl7jlv8oa4ROF+9dl1D1uKNazf0xpU34OVav/ft8rbe9Z5qf29fR8h0996OalbTp37pkzreOdQ3nnlOr77wshC8fuvXPq3tm3d0ZuOUDu7u6PmvfE1rzUhPv/t9evyhR7Q5WtfOnXvaB8eCW3Jho8Vr0XEca7Dl8FiYLGCmw0nYvmeOsWhfrjdsICUlZGEeha7cv5AqXAIY3xErtMCUSzzLy+s2pVCkpIg4kdn9lOKbdeSNS6EIwP2BuWnD5t36B0IsawtrzcBgFXhIzGm9p5SVclaFHuumUWPf19QaOA8MsMlBM9AAXzkajbSCj1tbX9P6+jp6XNUKddbnGr4yVUYE1Bi8EdlgMmUr3sLoTozARCwQYmYybKZXOjT1lFpgFnBxAzUeHwqkRwEmcsqysO6nHhcRSikp0S8A9U8R1cscHBdyVtrde/d04cIFGBwwJiOMwvxd79wioi97ESTmSZGVSS0c50EDFkgh0yJ0LyKDeRsOhwhnpe9f7BisLPoVQIIqcPORn868FfXzut0g+tvJFcZ6IXbIyvJMKeFAu2VfOwxkYByGiJAMEkn0IB7jgBEJHE6NYwG9BVqcD3A6XxT0Pvlg2Q6SCzdyC0O90IQg2jfS06bVMYHWNObqCG4K948FOsfjIwWGtMImaV0bkzf2GU5G8DMYDNTxOrfF4F0uObTTjvVt3//des93fVhfffkbun7zunwqm7EgHFAvcIbeXBzgGgSNnqtDZt0JPz0ueLGNFFFyHnrMW2FepymSIuAPcL+IZd5OvWVDYQhyXTqtummUaHdd4avCfiNCHQ4zghTZgQxeWsTpGUQxMTFt0BQRyrlSi9PY2jylpFDxGGjJKfX9RN19iBPaGCY/EaFw5u1A3duL9/Pudx+WddADzRAGjuAmoKi79ppe+pV/pOd++u/paz/+N/XMT/x/9NIv/D3d+e1f1viZ31F65WtaufayTu28odP717W+fUXVjRe1uPyM9r7227r+27+il3/5Z/T1f/gT+uJP/5g+/3P/QF//9U/qCq8Nrz/7kq4984KOcKJTAr49QtJP8or4Kzde1bxO6uBZPFVdsUlWsg3nzNpEDpZtZz1Cb8f67/OUXT9D7w4mvEG6raprFcbtI9Ny7oye+u7v0h1wHxFsrm6eJwge6njW0OesjiZr+tpz9/QPf+EZ/ejf+ZT+8//ix/Xv/vt/Tf/u/+mv6T/8j/66/upf/0n9zM9/Tr/zpct65coewUOroznBdF5XWjmjvHqOAOKsyuC0FtWW5rFO0DdUiSyhKxSogi0UaJUNrpPUpX7DJ/fP9ImIfnyLvTQ42w57su3Oka3rAq26LiLYxxaaEHAd8/YjoKtphpBT5E3AMrMcF9zuOd+yMXXgHGDbYmxC/imFckrKjO3BeSCAhP1mwP30+56gf0RQW+Q5QsufBRvkDDopKgL6yPuvGSxYXw7cnI64SW7YJAIcQ24LU85K+P3R2oqs46PjI7XYgulcYaNv8R3F/gIbETgDO+pCWsCLbcvpFFupm0YXH3pAW2dP9zeGDpRnx2NNCMbHR2PNkYPnnxsXlIOCNdlx69YokFrwDTNqoTV5Hvexbl1P3nJwfQdti/s46CfaO3zNgo23wx8nyiGBsVVb5thO0SyG2psOdNyeVQzOc1irZN9uOTfVQCkyI0L2M4ncDJ4T8mmweQcVQb5dtPRL9Mn4nYU6ygXbaKHXojGYR+MtgoJ+X3grrXMjRMat3xzaQpHAw/jj8QQbgk7ob1lbM/BN4OcQ2ru1oT733DN68Y3XlXLu5SXGoHVFIDVAIalPndFbDziKicIDSLTRJ8LcMY62qkjb3HL+1s//rB48t6rzD5ySA4lQyL1En5Qo0c88QjTzF2VaqZV1euvkT2UOuZxJOanCjo4IpG3/dYMPx2+bBItiwNsZL1Afugb03+Fg+cTT79E7v/1pTfa35b3O880Idi2HxDzmNTFxU1UE01P5L07duHGDWKHRqa1Tuk5A2tkHmM5ETyarqqwW3XhNVnWlnJFbCN/X6MEHHtIAm15dXQN1UUUgBXoJnt0vp0ROst5zyupvZ3s/gxDomMFVASllyfTBGFPKYDq89hbYp+fOddZT7/Et9JFOnz6rTQLdKYHsN77xgmynk/EMPob6yEc+Cu9Zr7xyWd/yrnfrySffKa9Z47c9XX3jmr7+1a/p7KkzevG5b+g86ZOPPqGN4boePHtRV166rDvcQp9aXe+D6t/85Kd19fIVffzDH9PF0+f16IUH9S2PPaUHzl7QEUH47Wu3dLi9r4Kche8u2N3cgTO+osP2LLvFbAHvrVp4sS5aDLcHZN2vNcoL+ppn9ynYildcn5JvaUsRyPI+9K1aPlgvAuOb9pMays4xhCRk2RvM/xxcomdxH6tBy8flHns/KKhcQl9PXR8I85ZslcO94yGXR/i90cqK3kpX+hhxlTr3cdsAm8gnOrY/GBAzuX9ihv6znEByow1MTBbhyWESIs14h9Gs2LlS7/62kIiQfwoC6vkIcOBgvMn0uJg0IvrX8jMcqvEU8EWEUkqKYABGGBHLfIgnjJp2G6Rkp1XlSsZpwj3ekFkUdO7HuT0iUQxACvIR5Jmrs3Mh5SPPKZ4ZJ2QS+RBhXC673XUGD3XfHo/AY3BCY0QoYjmXDQl1obUAABAASURBVIYqC6lP/GUjsFOALRcVYX6Klviir/ujfpk2j0MIKuCRGF9Sj56cCo6wSxh1mnOaX2hnvq87421N8lxtXTTD4S6AEtYONORQkC/cuHjzn7FAvAjMe8fC8Hx0kJ+s0GpuNGeOu9NDfesnvkMX3/OEniWgvsFrM/9+n0/xxrMAz4IF5EUSDI4IHAJ0UdfjZPqIgF5oIOWDzKQKW7HurPAIjxSzqndkgX3YaJeOt8axNPITESymxEJu+zlmLPrSL2KkQVpXdR/EeN7CjL38BE7aOsAOUMxiW2xxqpVtlLncV/QXT6RQxBIovu3ztjq3M850eo6IZVtEUvQQbxv3zdkQP/RHLMqkj5w6q1Pjqc4f7Okdh/e0deU5lS//hrY/9VO6/DN/W8/+3f9GX/tv/6q+9rf/qr7+o39Fz/7tv6Ln/tZ/qef/5l/R63//b+nOL/wDHX/+06pefVYr22+o3r2hdvea6umxNvNAp+uRhHP2688b+zv6wqvf0KHtI3XqQgSiRS2p1EFZAaSIsFrkLwd51rMDgRYZdeKhfwHoqMhJmfXoV90j1drHoAZPPKKLH35al9ncjggm9/f36Vqjs6zBaEvN8Iy62CTGPaXD6VDX7sz07Iv39BuffVV//8e/oL/yX/2S/rP/4qf1f/1LP67//b/31/V/+D//Lf1f/tJP6D//L39ef+cnv6if+ZUX9Wu/fV1ffGZHL796rJu3p1q0Vb/RtNyktN1UHVdYXddCsZi7J1Z+Ipx37g+HiDgZ84f0wa8McKTmOyIkynwvxxTGUJeQS42NmwY74wcffFDr6xv9rUbd1Ii29EFbTZDh2w37uExgkFMCgRT8GJV6Du7nlimDdf+xrfd55owIskWes4MmCopY1tlxmB6XrA+/opyxdlvWvuewfo090GVhDSSCjR4orxBgnDt/TlsEKV0Yfwe6AkgL1uCcALNjH7AtOOBz0J3gIyJ6UsfTiab43co4c9KUIHHKTfeYW8B7d+7K/efoy7RgPgp+LNsaeSTWk5EU1q/B4ggY8x5juu2H74N5oEkRIY9zv1DIfSNCHQFpZzzqpFioi5kWXELMmGMyP6NFOQ36DbWLgSqtqalWlOBjgS8LSdbpjAOSXxMPORxZbzlXcrDeoGvnO+TeqVMgQ9NjPj3vnMPMwvPDIB9ZXoXZrL+OihlBywQ/QBaKhW20OuSwscCebWv9P3rilqweNDpEdvvING+s6XNf+qLube8op6QuhzrmBa1FA8Vv+0RIBp009cVEiQ+LOSI7oxZ7CGj99D/8RQ3YAS48dFqjU0PVkeS3CepxBEmgliLzax56rME3/Pu1+PXr19j7j2Xe1ghaNjc2+lvpg4MjpZR7nUgJ3Y+XNA8b5N1oELUmHLAOFzN935/6E3riYx/U4f49TSfGhWQr+MTWWgIpw6AZEMh3BPDH0L5QjiT/x2ML/I4DIAhVh85tAwXavF9NubWGZfUA1/ZxOWfGt2oI9Ot6oIxei9vQZW/oLqCcoj7Tf9PcfxJzerx5NU0Ipq9/+9eciyrrcsI6uMUb9w99+MPy+vvy539PM2itsJ973Fp/6/vfr3c8+qhef/11+U/qPoTf8Bv6Q94G24dXrMfXX39NlqHrl3Yz0TeefU7v4Kb5cHdPTcp677vfrWuvX9FHPvghPXzhAb3nqXfp4pmzeuLBR7THTfTzX3lG3/jq1/Xyc8/rsUsP6S/88J/R93zkO7Q5XNOUNyGT42P0N9YEuU+xtxkx3JvrjPXQ5zm49im6eDMlAHe+Q9ad/S9pbx9LsWEgRdELpvR5vkn7iv4rImR5iidOepJVBCXAeCMSIi46xn9EhOzXMvpL5N33Prjf/XxK0WeN27p17JFTUsSyvm+8/wVRptng+Qr2VrChYv0DHXkG8klK4E1meEFA4YBqgTA6BAOFyihL4C8gsDNIqaI6eoKNZGYHDDJwqjcySVaw2wJH6wBlORbDTkl2iDWGmSA6GMQSRHiYJPjF475MwJQhjw/q6NDTsXVqSy6b8R4viumb+1opIkkCI7hAbTRyv4xgO/oWIJT6Otdb6B2021DMs1goM161F5SukwfKWChFKYWMJ6ekFHnJqvF5IvdgTjmFZy9Kn6o7t6dKDKZFYDc2KcI0lj4NSV5wBTwRAc2l79cxotBmXE6ZVAygXTxJoaSKxgQU6O2iVRpljZtOt7sD7Wiso/ZYB+N9ddHJm5Mda8dIASujFYn0/u+tZXQS8CYxGzx4k+iQzZBbgrqpNMWZefJWnY5Tq4//yJ/QmXe+Q1968Tldu3FddlhTNoApC8syNP1+nWZ70skTseTPRdhlpgIF1DlHhecvNHpeO6I+D74WW0yM9fx2GhEhO5vCOBAoYonD/SjQrWiOXaacdP9gMGeTj0hKKcsbBNNogb0neM65dvGknHsRWB/GD1l92VO5U18W8o9EMbT8IcsnIvgWdVIKp4W8wflQomRwN9t2kqhxu3NJBR2ceceTGvKqdlD2tVofaD2NdTpPdYry2viW1g6vabT9uvL1F6Q3ntPw1is6fXhLF2Y72jq6o9X9m9qY7Op0e6DN6Y5OzbZ1anJH1Z0rSnvb8j+aGkfW8XCoz770rGazsUYBDd0czS56cF2L/BAe9HVi91HHJl6w8bqplXNQ1bKhTdShn142RULwigIfDKnhdp0QZDpdYC9Z3/bH/5gGF07rpTcua8Yai1Kzmc504N8xqzs1K5XG1O+N2QTZQBdqVI82Fc26ZsUBQ9Gte8e6/MZdfeW5y/r13/6KfuLnfk3/9d/8Mf3lv/F39Z/83/+G/qP/+K/p3/sP/or+4//b39TP/ezP6Znf/pRuc6jY272rOZtWgpscUq8blBBKonQCoYj7QBWSUA/FBSCkcH9ShaLPU2b9sUxUVY2o7aHzuqdePPYDdd1ondeBa+urGgwabjhGOoUvO3f2bF9fYX/T6Vwt9phzpt1BW1YBcUQoIiQ+4jHuJXTooKhjjP2y14sD1Bl8Foy0Ak9EiCxQeoiIfgxqVE6VUiTK3Ulb7steD65nKhlXi35Tpg0Qa8XzSEWZwHYwGur0mTOaYRs3b99UINiUUz9uGShMdHB8gBTdPyvnzOF2rjG30IccqGbcTFaRNKHsgLrB/ldXR1oQaBh/qjP2VFTYkDHRfu8wDkVAszSn3j7G/BogS7bHQgDYWXYwkXTyE1nmy1AxTyg051bN8gObOiboQACl6jTQpKxqPNui5hw4V6BjwfiZujJRW8b0mWuAPNLxXAfbu7QlbrFWFRHiS57DNCTKVa5VYQMVNBQCU88p1knAO52lxHdIVZVkWlrkmVJogO+1vAs4rGMHMQ7Uq6bWgPWbGVjawjoaa4Ke5ilrPqj1m1/7orpRo0Kw3ij3yAv4MUv1D3kYUokCL62cZ7o+tRzmFGYM6NqkdUkvf+HTuvf6b+uhx0/pwgPnNahG6KRTQc4J2np0/hK6snF5ycBfYu4F/LbQcWpzqz84jgnGVtdqnTqzomOC2GNsYI6vSTkj2w57OVILXcKOUs5gDPk/Fxu3M8Wo0tPf/kFduHBWx3fxaewLwV7Uljn9Ws04xNVV1oiD7Zzgb4Bs9re3dYtAXvRYWRnJhxC/Za1OrWrWLTQnKIwUvT219G/h6Zhg8datW72d7u0fMJLRFl6HMPh08NiVFnpb1uy8hxp6KwBM4OqAQv2Cg9WcwQW9Cm0FaQjTlMDX2y7Yb92+raqu9IGnP6BRVevRhx/WI4883K+rpmn02DveIRDqJpcRjxBY56rS1599Vq++9pru3NvWCy++1NuAD+dn8CkvcKO9OlrV7Zu39NUvflmrw5Guc2ud0MmYg0mGisLa2buzrXu37uinfuwn9bM/8dP61V/4pf6vnHTY9KDLusRt9bufeko7d+9pd+eeDg/2NSHQn3AxM+Hw1r8pthxgqEUXXrcLYkfXz5HrHL0u8E8dvNoPITp19O0BGbq89DEL2OuQROn57KWE/QUg4M3UEqRLwMcShIxbRYQsp8I8uxwePKd1SoOnAMBIH5CTZx7PDZ4CUUVF5uXe9j1tYysGH1p2OMgs0135z7v696MNh7wlcbp/cMDh9pA380c6Zs9yIH94eKi9vX2lGiXWKMnORgqI7GSimE/MpymGOsHIOghOLNqIcDXCaWXaKNKvkw0tYZwtDtEC9kIVj51ri6DJ0s+cOFeYqThzAs4X8JIG3cgZX4+bvBfLAqfRWSGe9GSUey5QpsDW0t4LCcI7aPX4Ql/nI5ICALs6cIjHPC+gq2NcZvHmlJjJPWjkU8DjfyXegcvG7zRoNh6a+08B/1IaRZ5P0O6GyMwHvg4c5QRrWjKDzLoeRLmfl7k9xq8qFtDCFIxwDdyd4FOfBiIFWNgZQ8vG7WCam8VZ7rSzONLd8Z7m3Da2Wf3mFRHyWDtk416mnY7ZxCaTqQKZDDjRe8IEvb45s5EfYjBOR6srqnHODrDMxwTHNmauP/E//bO69O4n9KXnv66rvEa741slDMrGCWmgK9gQzkSS8Qo6CvQq4MkpTLreNndfB5ZPhzzLCTAUW2xl2TsvxnUG9BcRoAKgucUJGk+h3jg7UkME7fRiKiYNSWgKXaZEyhz3+9pBGX8HHvPovOcyuGzo6/qvJR6BV+DvQd/8LHsUdAUo+Fm2R5+4rs/09XHyvYikituClVPrmreH2uZWeT4+FFcVGpSpmu5I9eJQK92xNrlF20pzrbO5r3VjbZI/VbXaIB3M9lX2bysd3NJwfEejo5vcUF9Vde+aysGO7h7v6Vef+aKev3VdHRu4kIVypSJEhGyWr92PJTbBCpowIwl5BnJfEKwtOJhUkTXIjcQGVHCYPtRl+orxwRV3mheNSCtljZHpmAPZd/6pH9QYulNuVVUZaAi8pprOj9UMk06f29LjTz2p9a0tNRz2SqqUuRWqsM0OGe1yi9UxxwTcp89dUjVcV2pW2YBbzbpK+8ctG/Gqrl3f1ssvvaBrl5/XrTde0fa929j6IapswSKgAEEmSeTUP5T79OSrLxYKRb2K5Yr78M3jbHN1UyunrFz6IbLtZWTaYWPB2IiQbXh1bZWgYoVgqOmDZq8VwxyZHh4eaW93t3fQOSfo7QAjlCLAEidpIiOp/0YnHbDAZ9BZ959CnYFhSikpInr9ekwoSXJO/ZAO/1FVyBp5p5SVcpbLhRERsezqhHzNjVkGzG/DzWiuK5mn9Y11jftNZbm57OztsNkcKCI04ibSG6s3oDGb8ZnTp3XuzDkhEB2w+R0fHWmKH9LJc+fObQ4dtfz7ronxrg6+MjaT4KWXCHJdsFkvA+oOP7PATyxUsNNiG2RcRFKc8FqwQdfnIEADgfkYDYa0g7kEaUIYSZEqJey6jUqT2UjjyYa6ckbE3ZDbqt9fkIs/vc3z+tvrJIKZUvTB2iEB2II1YRvoMdMWkTgMNMqROdC2mrO2CnWCvqAuUigjd6cp5d42NjY2FeYXXRriMVBAAAAQAElEQVRXpt0wHI1UEzBOCEQP9w4IImdqSyjBjziMXGWN/943nlOzMlSKgFSDeGCc7wDUfxV465SYIxJ9kF1CdqDSguNCIOMJh6Tf+7Wf0yMXB7rw4JYGHKDq1PS8RCTwJwlcfIQAVRjDUPye4DXRFD34FfqQsSkncGRsZomj0DojsAvm73oMkg8KKSOnIkRb5FVbEVQO4aekoh/60/+Czlw6p7abcdCZMudcEZ067NhximftZq0O7+1ohz0J1PiTEX2klEPGUZosQQvC6XmIYFQvhyTb6hH72LAZEGjN5LVVFFDnT1HGDhvWe8M6yCkxfye+lGgG+7InOsvwkFKmHABdkK37RYRSpp60AF5DO6z77/3e79XW5gZB8I3eLw7Q8R1urQ0t6/vG9esE5wtdvHRJr3FTfe36DQ4WF/WnfvhP67HHHuv/EeI9eLbtfdfHv7vv65jp4Qce1CZvwb7j2z+ms+wvCWo++5nf0qnNTT39/qf1I3/qT+t7vvPjesdDD7PVTPW1L39F//l/+pf0qV/9Vd24elX7BJb7u9va3b3H5cd+70u9jh1ETmdT9NBqwQGwYD8Fvjv00BKPOa/+QUbw3vXQorMFuuoQRZFjwmW/0vf0V0RSAiy16KvJkSZkpUJe9wFOqPP4jDzXedtRVTU+dK+/pUbiRgcwmG9/ipwHglZodV2LbO1LlkXaXHmSBHP1tDBPSiHr05BTlh/PXU74WhBH2nYwUU9TFAzIOanCYOxwMkQ6oPIN0pjgy5OGTEgopYQ9LhmKCLU4rA6Bdiepy+IxLk9k8MRUQaK0zBubayj3jC7zfQnuygm+8WQMfm5fmTOg0XP3SE66L+dsewPqYE792MLCWPRQvMjpWwy0CXo7cGc2vIjQAoEW6iOW9DhvcB/jtsC94VlY3rwK+NzTUBh3H5/zPTBP+iZcVPAJ6CfpOTWenk4qPCYiZL4ijFVGqW9+grqQmJstQYk0ykIisJ1Fq3uLY+0QfEVOfR9rtKVPTtZTluXvYH2Ood/Hm1Io0z/lTFqBPwHBZtb0i+TevXssniP5d4GG3JQU8HXIyrQfxkIf+5Pfr/r8ll648qr8d2XLZN479xm31JYdhMiyk2UkHngLBdVogoQaNpYFCwyXSZvL7mqw3BO0ubsFlnJWBO4KGgodUkqiosdlmppBw+Y3YSo4p93zBvzRAedfg6LIC6NjfGcbEQSYDPAYn06e6OtpYMSyKkjuA9n/IR/ojfDYf3yQa91k8GwtmRqHsIrDc8A4nXVqqhU2ptTzZNrtfFo2aq/Nhg1GjLHtJlbwaFhpc3Wg9TrUtGMNCbRXNNZIE60tdjTcf12xc0Wv3XpBv/787+i4KTpiQziuGs0S8inov01Ki9DkEDmy4ddK3C+HaoWC8nj/iLZjjeqBNtY2xB6mObfPCSc3rAlOSNXCTQ8do5M66u4eHer8e5/SY+97jPIhwUCnAQH0gNe51vM+AYh//+/C+fNsDI/rgUsPyE/HGi1dUc6VHLANh6s6c/ocwdeCtV6wtU6JwGdOUHP+gQcIQuCDA+XGaqVcJzbjFvuaKWMHOSdFhNGSCghAf/jT9w3agT5P9m0fTAzTKsKc1BDIZOwzpawKMN0VAaoUiKNTYGOuyznJj33pNW7MvL7sW6dcVthed/f25HyG3xnBYgT2jh3aPvv5PLhIEQFI/jJe+2WPsV24r3228UWE/BQTaQQnZdd5XL8W8Nf2DQ72+zEK1v+ANb+CjoZ96r8g0GArHmPcU2jzTbjLAzZ9v7b3IfyYYDkitLqyogTPFWMSsjePx9wWXrx4kVv5UxpSXyOvne0dZhNzjLS+tSEunfr2Cv59aOvgPSHHTN8m133fAh8Fmk1rT/fJJtb2dYyg3fzdB0sgIhSBLWJPHmc/7nbT2NtX1Bo0I+XIwhkBM2yr0v7+kLd65zQpm5qXFamMgKFYgugdRYAkSpG1lHNSrrIcWOzu7NCvuBX/12mBz8wpa4is6lSp69xGcwq+gvESJKrPhfo9yz60IaDrkEEH3XVTq24apZSokRy0FggxPuMd83ZjhyBQ+OkvPP81vcYhMtaGYvnRWVrOCHImCmYSqRsigoRWbKRinkya2U+6ya4++VP/nVY1Zz1eYm2tLIfAr207Qfv9ocsG5oCvwkwRQRWgALeQQSuqoJ/1yRwtN9Yd/qQo0HlSREI20Mr4GQfLukZGRZqjUyl6vawORjqzdUqHTegH/tU/p3Yla7K7K+vLsyRJDoK9Flze2dnWNsHoysoqvmKunFLPg/2nfU5EgJlBISX0lrGzCrt05SEHPJdt2zU6ML+2k5bQvsXePIcvpQSv9sseA6b+Y/v0uko5K+XU13Xw1ZlvIDFvSqH7Y2wb26yD9dU11ejuuWef0zY3xhtra32APOEC4/0f+IDsQ165/Io8dvkrHlWf9xpQhHY4mO7t7+k973lPL++qafSn/8yPcCic6S77uP/R+RtvvKFPfepTGvJmw79qZuoyY/3m4Ns++G39/wvw1a99VecvXVAaZH3mc59hDezw5vmOtrfvAve0u7Pb/wP2CZerM2hbpnNsfIFddxaJ/FgOiEdODS226rVnfltkWAi6C/Lw+qETLCATD3w7UBXBF3URiW6lB4o6qX6znHPWOjJb4y2g17f9jWWDucqd3X+JSW8+EaEGOa2srmpra0v+E8SnTp3SqdOndNopbxA3qfebxdXVtd5+LLsBFwkj3nSscNFoWPW8J5DmLETDjGDI6eKEcTOfMoaO8E2BHW5EIDQvjqyca+hMlDvZgCJCKWdV1NdVrZwrmcmlMBdaCk9Kij4vOI0IRTBOIZBILGYhZI+hQLHrT0wFhyQe09TRbkMPjLJmAWQWghifUpJIsV3rkXVWQFUU4XpRbil3YqY+NR4L0+WFg0zocN03AfREhIw7gp4FPEwQAQ/iOeGBagqS6TZ4sS1sNDTQnXopgg2eOvFEgAvo+8JbRMiLllojUdA3IhQR9NZJWuCr04JAds4t5DjPNa5b3eEm8+pkR2ltICu6YmzLpFOc1gGbmG9wIBNdJOWUwZW0trqu9fVN5ACBfAY4embpHbllsra2Cj2pP422vGlYxXAy8o4epKlfk+HYfvhf+4tqLp3S89wCvnHzqo6OD+XfrZrzqsdy9Gsfy2HBwjPAQK8HogwtnwI9yBICCxUFeVtY1rMUirTUXSJ1nm6KoB5wvwJCj6uwt/tzJnh0m52eDxCmOaekjNPskIshZLuVUoC/k3zT49v3CLBBQ18v2hTo4wSc1x/tiWDMSdeIUAIi3krJKoGPGom0UGqHKzr10KMEtxXiyehoi5ZaLRtP0O41ZTstCGGAk0+RJXpQhF3T3bLxdAS/nSr0w0gNuS4dNHNVoyN1q0d6be8lTYcHUn2IrvdV2qnayZEGqWhtWKuuQuvoXsjBh1j/jiuY1eADJgR948lEDpq83lfW1rCfTofHR9xMjtUQVHqN+8A2TYgNWYdp76SD+UTf+b0fZTvaJw44wjHVsqxXVta0trYOLQu9cvlVXb16XX69ap4XjG1Z6x0w53pwwdohqzkHjcKryLNnL+mpJ9+jBx58RENuR6ezAw4U0umNSrlJauFhZTDUAIeJmZzIKJGGfBCgGSL1+x7akHUA0tIuGaD7j/UW2EwE/QDBTYVdBfalkDI+D/OR5+uBgYk2wxG3z75p8p/Gs7PfgO9NoMGHBf3WVlZ17ux5BfhnBBXWc4dvsAxMQ9DnTSBKirhfQtgyrXToP84HupFaAhLLz9URoYhY0gbdKYXqppLXu8F+WwrWZ+mhRf62rYAeAdZvbT9BZTFeoMVvGv8KAfSprS1wDZhTmuN79tngD3j1adq9UZnPw/19WRYde8weQeecwLxCP3e3t/tN/xyHSf+Zrv5Pz0mKnGSbqqtKKZKgfinWjj0HGQU2hulit7Qn+vbCZ5xg03QCZPnAE23G1XIbarnklHsZFTAGmM2H6UE0DB5I6bS2D1a0Nzmtki4oaQPeagnbK8w743U3w5RyZr2KG8VWVW76tbBgjoDGGtsw3ggpOC20i8Lbkl0t0Gt4cA9660Gv9lliwAh7SKlWpAo9jVRzYO3AMZ0serrnHCIjKg2GI3lTX6DPvdlE7dpQv/LF39Y2a26IT0m2SYVKMGNKUiRFZEVQFk8p/lKuirrjA414W/TK7/2m9q48qycePEugcVor0CKFWvi2nXhNddY9fj6wg6A+4FetpCU6OWBWG1pnryn4IxQp2/TBwdIGptMFGJMq6KvqRt4rbE+iVujKesopqaoqJWheMMehFtL6UP/cD//z0Ftx6JkSLM/Uj4OPGT4qSMccLPzWZI19K4EjgDPYVkMglOB7wIVAShW0hlJCFimQaVEpyCSSqqrROhcGDrAD/XbM3aEzz9OZX3jMjMvoN+ifUlJPJ2npwKFQTrUikqSkIA0xB2Nt+5YDs4kmzeDpys1r+vgnvlsffPppXTp9VmvNoJfHk9/yTvmN3eOPP65X8Y/+ax4OhB1Q77K+jgj87/vjgJbTZ8/o2WeflfufPnsWX32smzduand7V2dOnUGPawSKZ5RSJV+S2Z8v0OMLL7yghnX49Ic+qAeeeEif/+oX9NxLz2qKLUymRzo+OiCw3tPR0TEyn6njwqTg1xe9T24pL5BdC1ApHuRj/gqdFsitlCLvGR1BdMd8lmPBXlxPgxI66fMM/cc/oYjoq93HYH1ERF9v2feNlAfwUDeNOnB7LXfMV6CBnjJ4HohE70URSS1+aDqZcEA44G3aoeyXDeZzCUfEM2PW9rTXh/ldsLZ7gPc+dZnbec9nTUsQIp4OoylmHGLuD8wYU91UCKzr10lHWwr1BFsoCwhaLohalQ2fxREpyzgD42oGjYIBhXE9I8bSMyieApx8ouBwCq1F7seQkzSxoE+hxKn8Dxr8mmFGcOZTkW955jhVM2IHXqAfBCCEwAAUSqZF0lKZnVgvoO9w+FMV06Qi8+T8kvelUXQooj0xhIAYg6nrkI+MG4BSMEseZ3AhwfMCQXthO0+rCnS5PSNLz+V+htLP75xAGerxgTcxn+kUT5+yYzhdpFYzXpVPm1aTYafb7b5uLQ40W83KBNPNqFHN5pxZWKZzzkHJp6rV1VUN2AitC9NkFuqmYb6CsUz6hVRVdS+HOQ5ygcE3TS3394n3ECe7ur6q4UqjXCcRcymRzoeh7/8LP6x2Y6CvvfJC/78kHhzsYZx76mXAq6AF+BI8WRsFmZrLIi+6oow8IlwjxAT3fLquk2UVEb2jbSmbZiplPMbb6xwD7pCr6y3H+32GOEwpZP4L7TU2uUCPMKsOXJieUs4uqsUpONNC1wJo0VuhgwMkCNI/yxNhjpcYnFtCQJnrgq/w1H3aRtK8arR+7oKq0bpaborHx/OevoJMEqOsV/M4xfYL/TN6ts4iJfp12PMCmIuujO96+UfKGjSVUD34x9L4rkZ71zS8+5pOzQ41hlm79wAAEABJREFUGu/pdN2pWhxq4QNZzLS6toKcivz7gxPeMsyQiddbJ4bzSv7Ir/Qnx8zRamVtTcF6n7AGC9x0sDUtrRZZaph7SMWpPFRNAPzgxdP6yLe/R9s7Nwg4DtRgf5ubp3SKG6cCbv/uGYn8O/2r3ATYUU2Yz+CblRkB9WQyw2YaNoI1bkDXtbV1Vqurm/3fQt7ZuaUHL25qWLUacjAYYfNrvOKsm8ZooY4EH8M3ec/o3B8EMGEhApZ9hw3d7xXU9fkQOPqcAl2knJD9Qq7svGEypjC4lz/CjwjN5nNZjubLPA45oNT4xo2NDQ3IDwmKjHGGLP37iTPWjXEU7LGAy21vQgrllGQ7tRxzzkqUDTkn8iZwyWOmzTTq5GGoyez7rIxG6KFSgj55CH0WrJUZep8CXmcz6J5gcwccBiYOVvAtFXQn5jNZnsXD66aWb6XtM33b5tQTeePf4MbIQcT9Oh8qBs1AI254Nrc2tHlqS5d4u+Bb1oTsFp4nLddHS2Au6kxfUGcoyHgBXZa1cdr2DC3rW35MEKl9gMF0CgQOylLKuIxOHX2Ny+0OYN0npZo9CCBVGmjSrmrcXtTh0Rq+aAP9DhRBO/i7MtcKh4gBt6ZT5DNvW63zqj4UGhPkFPBXrI1ATpahGFOAKbx5LteXQm/qIpapeWhY18ZrXhLjc27UNEMZ/4K91uvBMBqtyjgq+teDgWpk2Q1qDc6c0nY3069+9jfUz6uA9SSRRgTfCQiKli/aY02U6NRy8OaljhY3r+u5T/+qHj470kMPntLa+hpqDJmeQk7g6P0k/OaUhDAB9RAK0uLvHkpxsWhKkD+dT9lrxopIigit4zu8DdjeWvRrmGBzU+Sz4CA3I7WOBMoFMCYgT3XFW4JOlx55SB//gT+mGXK3rVrWTa7l3xE+2N1VIPvT2JT/bYKYy+tnZW1Vm5tb+JeRBsiraQasnxryC/6zhT+fBKSmbmS792EANAxP4otPMK7pxzf2KeBN8NKxbwj66rqWISI0J8DynmL7ZAKaowfbas+TeOhHpCFcpG7v7uixdz6lT3zPd+th3syd3tzUpQcv6fJrr+rZr39dXi8+bIgxDpQff+Jx7XEo+eKXvkiQu68pvuL0mdMyvmMOeRk53b17V6++9pqmBIu2Q/+axxZ4r127rs985jN67bXXtY5/vMYFxgzf+qGPfkSFPf2X0f0LV15UvVJp1k40X8y0AGbg7dcJNpByKOWkXCV4rkgram0dRX7C6xRaO/S6YP9YEE/YFtyGRajDdgp+DdNjnGALW3yrg775MU6AzkUd/UsPonwfOnAZJ4hkH7K2tg5dda9X+9sORQZIDf000JawXY9bsKbm+BK/HT1mbxtzATl2CtgPT7FJty/xtPIY017grYCsQ/8t/shzpNwv2EpelA1OvekNrZEnq6qKhVwr02eBQDygQLhh0c57AzSyTD+PB5kShFpg0C58hexkK5SLuKjqAATDt9Szpr4vWT7k1dfqRGiez4vsox/5iHLKvaFHJHkeG26dswa5YeOuVVe1pIDZ+/hdMhRqAeiWQSgDRUymY4QND/AlPz0BRR2LtqXOYAW1KN50FAQneIsUMl+if0SQhEfL7ZaZwYt1OBrSVmgDmI+u2uU25urVqxgnGy8t/kSEIsLZPnW2Yy7D/XmK+AGHHZ7/V8OjptUdHeuN8T05f9hNdLyYyP8gyDqrkEWkpBZDsXMy8godZfQoBYt9JjuEEfp2e0aOzrsPU/f02QF2/lWSVDQmeLK+FwSwh0f7qGfB+MyNIzJcb/Qn/pU/Cx2dXnntFe3ubeuQgHqO81wAcxZ69uJLDEO2TI+sWBRMFBGyvEjUP2Qs65TRMfmErF3OlDt0l3JW6uvdnoyqH5arDE4pIgikhpZW34+i6qZBp9jdUsR0ErZSycU5i6iFDj6ML/KGBWUK6BVYhB2KjaaHvqz/AU+hr0F/6Ei32pkaFuhneP6i6tUtqat0eHgsBxK+aTGtAcW2ea81y8JjIyWxpmUefC5YMFOXsnI9UMoDtdwM2VFOpsd68NFT+uFvf5f+9BPn9QMXRvrWwVyPxbE2j26qObiq+d2XpINrOr57U5rsE2CP1RAwDJDB7HBfGae4UoEXxzHdP9Qxr/xWStb50aZWVSkR/I/a1AfOw7m0tahU3zrQ+Pkr2n/mZb3+e1/W4e3rmh3cxZmOVQ9qLRQEUqdwgEMNuEWu64bNe51XbafVDJgZJzhjY4qAp1zDT1FE0ubGFjikGzduaez/dXHeamt9qEcfAFfd8ra70Zkz5zRaXVPKWf06ksQq4hsNB3lA4S+q5NQguWqZ0z/2dDYUagtpcQoI20zY3ww7L9C7QE5GUkCUabOOJgQGGTrcNmFTagaNavgbT8aa0GZ8Ew6eN27e7G9HBrSlwMYZkxPUJOhlrkK2n7cU9N4hjwUwV8e6SvSzbaSUPL2Ev0jUpZTlVH4Y7wQJSLQZl9dXYW15hgL99nndSVlBb/hooGdEMDIkYButrihhqy19PNZraMqGg3A1JDg/f/681gnAMrRHRL+uBKJ+/8B29vf21CKjra1ND1EguyFB6fnz6At/tE9g0aFz+6LOftibFXQVG7pMpWRcDqaNx/7ZsKBfd6IXpmVGOr/tE9Ez09d04Jqx9k2jKxz4FLdHRpbYGYKZirU1PKu96Vn9zD/6gq5fZQ3EitQlcNMhOg2w2UXb9n4jTvj1xYUDmDmBXmLfSznJPjZIU8oEgC18B1DAw+yBnoFIIZPgvr4VW+C7I0IDbGWdw4g3+R1u8GfGC55NAiPveTnXquhTDQbKoxXN66zNhx7Qtb0dvfj6qxqiL5SgrFCOBFeeB0hJBRsprO9Oc41Z6xV7+m/+1E9qHX/x6CPntHZqRdZ5i/wNRcvHtHXUVXWtiJDxu6WAy3YnqkR9h41ECtZyrUFTS5E15UA8gNY1DrsFfU05MBtvUfCWa6wEPyvQXCRZr8pZ8yQdsxfllNjvK/ajsR55z1N6/0c/qPnxvrrFVOsrAx3z5qPFFhP4U87YSQsWqWOelDPTJ805rFrGU9bbDFhgNwt46QNF+tnubNO+RDoisOp/3SRCESGvyZa+UwLUBTbsMQ7me0AvM3Cb5h7Qn2VkMJ+g1ltyEj67A1oVeJsSrO4d7unCxQsEx7u6euUNLjPG+tqzz+nlF1+U19SjjzxC2778N81tDz5w3SZg9gHOcdsV4ooX6dsQd7xx7apee/01+R9T/nPf//16//vfr8997nM6w231008/rccfe0ynuKne3dnTgDV35txZvfrGa/q13/w1Hc6OtLa1JvGmYoFNmF/zU9BlgYlAx36rCDPymmxZ0y2HH/OpQi195sjBMna8UJCXx3esE/fpWHuiT2FcQqah+49zILhfJOv5lsWC/J1zWqTEPGEoUEPZTZT7BBtxmtG3ofIaPKlzPVP2uJwOWL8j5GVZWqYbHC78+9f3YY11t4otrvBmxv2aZqAB8URdN6qx/Yb824FQqcBbweA6dTBsg7BzTApVVcaWKzna73DYgvQO4XQIo0MYgfRSChZARd9KfgKMYKJny2KYA62qlAQ6fywHMUxvfwo4U05Ul56WgsANls8WDK2voVyihaZqGBs65OTf33zNpP3Xr+mzv/DJ/m/olij9vLlOGOpCCxZZwujTeKYh66pihuQeGC+I1DQ1i2sKKZ3mbIYzFpeNY07QuEAWHXTMcegGB6rmO6VKHdFPKEuCL7hKUSlRH+GyZEVFhDoMMCTK5MHn151nMWgbSURAjSCj8OWkyGIyDwtk3QHF442AHgHdhduDad1qf1R0I460W8/FdqxTLIgW2o85IEzYrCOi92kVQfURr2bquuEWZa13ZOPxWOZriCFVbIpd14E9oecaqNRSXnRzWQYT8M3nU+Q4R+YHmoLbiCdprj1uNqMJbiFbLXi1/sP/+l/U7vhAr+HAjzk1H+PM58dH6uYTxh0rODe3yDIihJJVuk6FcousC/ZUkIaNPyLoG0o5Q6dpQz58aJb7uY+LKWdFhPqHiooyiaiUn4jwkN7+IkJ2hDkl+alYCNav6UnYb1WjP8bXpNZZB23u93aIiPuo3179+/KmwDQbnAewScvMeu2BESUQAfjI9h96WbvShQfVnH1Ig7ym8XSHoLBTNUUyvNItvCKuUk2QeFYjXt8iMnjrgLYfa6dcEvyBF/RqyA9Zo5N2rMPVQ73z3UnvefCefvA9C/35D67q3/rEQ/p3PvEO/Tsff0j/9gdO6X/1xEA/tLqvb4s7eufkVT1y+A2d33leW3de0cXjbT2Crk7dnenM9kzn91udvjvXhdeOdPHFPT18+Zh0Xw++Otb5r97V6d+8rM3fuqzzX7yuU5+/osFvvKiNz76hC8/v6lE2nWq6rbxaaYdg/GjW6uy588ghuG050J2726q5idsk2ErYb7C2ZvDfwaDri5JSyj3fDqhOcbt9Nk7pXC2dXpmoUaXNlQ1uqTbUVJvYQI3eKgXyELoWY1Mk6gwitbSWUIqwuaKOjG3tmwBfILB1SLsjLYD7RU4S4HXDcHkMX3R1SWqwtZa1b9/q9ZagYwkh/3hT79caG/QRfm3BwSDwJS26E3MVQG9/ggLQY+8kr6NlX0FG7hvdZhs20EPFBhex5As+wvwrZPn5Hxsf8Fr84OBAE4L7Geu98HYhh1Q1lZpho1xXyuQdHGZ8huvN7yHBxgTfatuME3w5Zz3x+BPyTdgEnvwrG3sEyEfcbI/wU0M2JLdV4IEkHR0eMLKT5WD11MiraWoFa9DBsuUWDXzlpD7oQR4Ly5N2gaCXPymM47taeO1kvu/3cZ5Kmou7AyHbQcoZDaq3o0AnQcm3zW2eyG//tmNFV9Kjuj69oM9+5a5+/Kc+q+lRUpkVjQ+n2OimDo7GmhKUp5x1jOxaArNVDgYJeXcEU0QqHIgXsl4dcBQljZHXktwCTZ2EXUNQnxaqOtbZITLxTZn5t7wbgmXb1S6v9jNySAhq69RWf3hpsRPrYEHKFqm7ewc6OEYOp87o55//ol66c0MJe6o56FZdrcxPisR5PWteJc1TUYHumreYX/qNX9Xt176mhx86pYZ1NYmBAt4ScUAHcRY50xBQDLVg3ZonxMZ4+PB+FUdCQNzeDlTXWR2dO3CvcAgbVLVmk6Iph+xUJ3xYpTH2PuNWNFJinkpTgjDMUyvYCRSqZl5aNGWSI47eHX2bCNmPXj28p4/+4HfoA9/3tI7HNzXdua7CvnNqdbO3veFghYPLgj1+gI4Lsg5tbW5Bw4y3b2sara2CJ1gzSUtbBC+TO5+Yw2tjPF2gmixYV5Wygp8O24ugb5HMf0HX98G66BCSdVXYu+kiQ/9VkDMFPhIVoOhVXziUVXXo9t3byoNaXQ5aOz3xyKM6e8q8nNYD3FJfevAB5Zz1/PPf0M7urjY4THXMQSjCiija4yDxrve+R1XT6N7ONrDDPJIPYP7VjwVxUIG/iGwvVogAABAASURBVNCNazf1i7/wS/ril7+siw9d0nBrqK+//HWNy1h5GFLFGgoADJGyUlWrZt06Dky5VgSyAE9gRwX+YbnXtXkL2qRgDRaggxfXSi12YNkYSinoZkYv8SzbLZMlYEs9R4y1TZE3n+7VMU79vNDIp5Cnl5RCkZJE6naQkkSv1ww9KaIvR9xPkxL9a3xNriqNuATwG+0av9NQdx8GTSP3iQhJ0fNi2sWTUqivltPo8bGUYCEACbIRAARTVMqJIKpVh8Lqpukd2X1BLBHCHtgiwYQHkO+MgXxh2g487jfFoToQLeDJ4Iy+e9H9043oy9RKxuNMD2BgvLODeqCcssLEuyKKyGqMc77MSezW629oH0P80b/+32iHmyreWiuxIc1pnx0caf/OXbXQMB9PlDGmGRvAgqDQQeL+wS5B9ETHR/uaHB9qyg2sHWLBOuwIFjg2G6HzLY7BDn9ZbnHccAuN5tMEmX6DHaAPJB0bkskV8uh5JI0IrXIid7++jS/LtGWBdhgbRSUGJObPeMYKeisqA9kVgtGoQvuTI13fvqmjhQ0/a86N9BjaFxwQLKOEcRTGe9HbEBqMo0DncDjs5/Zcrnf5kE20YnG0OH7zUeVKbjd9GUebvLCRtxf80fiQm++pVlZHqge1vAdM2Xjn7UxH3GQ0m6v6vn/xh3Tl7nW9+PKL2r53W7vHezqejbW/h5wJohYEzsnKC7jhFsRzdSd8w6Zyzk4UgbDIFfgPRW+DlpMhgjJjckrK8JoZYzwpZ2hf9JsXQxW0u/+cea2/Bbo0j+bN8jBEIG361U0jRciyi2DGkGhyVQ+JQpju3lY79frs82T/qZ9CD8PJKHBT0X8KeYMLXW8vnR561ztVsbhzk/u5W5zgnE3GTt799g/QAxt4pKwK3fbUoF/PADeyrQh76XCGLcbTbjV68jverzKYcit8Q7F/UwnI917Q1uw1Pdps671n5vpj79rUX/zYI/rffN/j+t9+36P6N7/nEf2vP/6w/o3veEjf2XQ6843revLmQutfuqaVL1zR6hfe0OyzL2jx+VcUX3lD7Rde0eJ3XtbGa3uqX9/R+Lk3uJk+0hOj03owreh8ta6PveeD+ti73q3xLW6od+9I87EeuHhRTzzxBLprNWGNOoi4ceOGdgkcrFfzvMEmeI6A2zcFTVPLep1wo+W1uHPvrrrprs6eHqpKrZpqoJW1DQ1GawrsmS+VSEDIMopQL9cIMvof9iDmfoBT25J112GjVdXg+dTTFSn1vHTorWVdzQGnpjUitJgvet78Dw4Pjw41IvjyGBNVs2EZ92Q8VUGHBvVUd/Jcpj/DU64qGWoClromn6Ofu8XG5/iBBRcD98cWI4RqJ32eDGSoxd781zSOOPDeX5eBjeeUdF8yBT/ioLkH/N8cnsYc2lPO+ICm59PrKeXEDJLX2Iyb9o5xW1tb/Ubkjf/u3Xt9e85Zx/jfGWtSzFJjv+JxeUGd/esxPtgAQxKy7ZBD3TTyWNO/oNxRjwth5PJjuViGBrcV2t0SEf048+W6Dro6+Gdq1k4l89WF5HbBe4KPHPDSrGnabOryzkx382k99Z1/Rl984Ug/9fc+q/l2o/YwGF/L8/qG3jDiBss6EU+O0IF/X5xg0XPWTaMFdtBxg3dMAM6UjO1kOpLlHVmRXNupaioNOcBU6Liqavmx/0opazAc9D7cm3/TNPJ6aNGLZTcn0Fx43yPInTJX1I2Gp7f085/+Ne3gn327y4wyngBX8rxQUSGThnFHr76qr/7mp/TQxdO68PAFCX4Ke0bFeqsHDfSxhrTUcYcOCmMpCkNdAoUOv9xygzzD/nyTbntMOauqshp0bVpbdFOxt+SQlhhDEQD0FAX7GXsr9LfeK+jki6wG+ayUSjXtlkU9GqheGSpy0XfhLx/iINhu39DaSq0LD1zUxUuX5H9I5pvlAG/Kude1GM9M7PnsE8hNPJaDISLgqFAjRYRSJPkJxp/U9vUuD5GLoWkGclpXtTr4iggZl3gSMq7RoSGBw3KyzGzDElSAPtA5K1vKSXPW4xs3r+nP/oU/px/6oR/Swe6u3vWOx7S+usYBYKIKHp7ET1rGD3NL/fCjj2gwGso8ztgPzvBm5xxvhc5fPK/v/K6P6zu/8zvk36H+6jPP6KWXXur/caL/EfDx8Vh10+h9H3if5lya/eh//6P6O3/v7+jVG69qsFar4EPZREwi0BOplCo1XL41gwGkJljp4LcV7NKWVMFnBhCgSi+H1Ndb3wt8hlhzfOQ2Q0u8M0e/LbbnevVP9N/3vyyn+/Iq2NuSJjRBt4AskRYGd+BwXhn9RZFt05CRfwSdTBRI3deQqIsIRYRSCg4Brab4LO8nTpcw6+uW+WmfnxBDTtlzJsAMHzhH5kv+5tjTjPW9UIo4QYyyKozCp49BL7SsDsF0EJxy1hxn10H4kiALVLR3cjki5KdzfwCWexYWFhqTerE7uEvBuB6HlzUjPAwB9IKSC5KF7cHL6jipFYTShsElBFlQxJTT+5wgcsTCvHT2jI527ukf/viPae/mLb341a/qFs5htrOrBTezVy9f1n/9l/+yfuvTn9aEILuDpg4lHx8dcEKaYKxjBDbmZoY8r4ms7AV9vAl2phdSC6mNdsE4g/kxcS3ysQxMc0HplpfHhxtdaUZIi/uB5/7HZVHn/s4b3BZ8JXbOzPgEuFzAsUidDufH2j7ekf+OdJcWnOSPMW5B9zHKnCsji6qu1OGMvLtbn3XDRo9OdpDFFB02lEfcFPQbGP1W11YZV6nQxwvCdNhg5t6U2Zw9N2QoseAjBYeqBf2TMuWOds+3iuM9nk105qmH9b0//EN6/c51Xb76mu7ub2vvcL+/mTlmE12gN48pyMmybZGl54U99JsAc4sA+BTkXSw38h20kUiWF/URoQiDZJp9AIoI2iXTmDCSiFDFAq/qWjUyEU9hvG2QbP9xXzHMOJwm+BPjED/tWDFtIX6o41tktXxoW2b+qd/9uJOBy/zbhwQF1oTxAz6crF06q3aQNUO2Exa5A5gC/w18REq9LA/ZpJumhvcshsn1xqRShJnIbHSp6KgqGj50RhuPndPhZE8NB7IRa2jEhrfSHmo4vat6fJv0nkbcFq9NbunM8Wt6h27rncNdvW/jSB9/uNZjswM137iid40bPbaX9I7drEf3ap3dKTpzKJ0/Tjq11ym/sa3q5r5Wj4uqg5niaKoOGKZGTdWoUtJ7Hn5U5+Fl/8orSpNd3b19Ez01crBsZ23fY31bV4N6oAcefECXCLgb+LUPmuDUOmxAMDxlrU4IvtTe0ZlTFXhCg+GqmtG6ct0s5RJ0lE2j8E2K7Rn3snb53Tf0X7+/3Fd+0xcmJM9tMEZvCDVzmSSXO3xe2G7vz8P8C9aZfYfpXWDzBjvq1bU1+fWi6bHNDgiWQpm1vFD/gLC/dDghi6JsmxEh23HKWXAE8KHRfqcjYLN8CvMH9iIItf0s6woBcIffmPVpjR78O9tevwN8vmlo8A+g0oH9K7R6zXmOiFBVVwQ7C17HH8l89n0RiAMcj/FcnjNDV0pZxn3hwgWCvjXebB3q5q1bvf1aj/b5VVN7iOYEXy3+1vLJjF1ZXe3xT3iLBhv4mtz36yjY35qXFpmaho614foibA5+TKvl0NMNbcl04wfE06EkyyKQSce4CHKAdWj6i5JKrHBje1rHeVMHpdY2h8BLT/8x5fMf0id//XX94s99Wav1RUVqNODQuwqtaxvrGiC/zPwRkuecQvuYwKVAg/Vq/B2Ru32w6FRYh8JJh/ihHBHKKcH3gkCQgPbC+f6gZT7NT1XV2EXLfjWXGGNY5fVz6Tp1zFHgZ4FMbGctgeIUmQ55bT2uk/w/JB5yuF6oqERidMjyyei3xl61f6RP/f2/q63c6ZGHz0tNaIasMzwFNIXHkCo8DE78YT6RGo/TAh0FfkwrvWSfOkenR/iqXW5Nvd9Yzh0BtwNDgykxrZAv2wsosK8WlF0PiIS0KGPTq9zeZCVPpTpX2mxGWuVtwAs//3P6X7z/fXooHWu+d13j411NCHbucTs74dIsoDtSgNfcIzVoNo1z9iLxFC8o6iJgDgbJ9nOEkpLHRqacJNoWHIRbZObxBf4X4HA+wF+QV2Gw7co8uX5B3yl7rueyjpYzGJPBJUnMMUMmbQ4t2AgL6QeffloPcnmw2gxUgftLX/yiXn/tNV1kLVluX/rSF+W/UR2slaPjIy4PVllj6/rUb3y6v3U/dfp0bxOZdr/BePjhh/u/DvLJT35S4/Gx/vk/+S/o2z7ybTr34FltnttUs9Go1J0OpwfsEK1gVQm+nckpq0LeddWQ1pAbEhIpMGtenVp04UHLFnxLi53OZFnZBiwH9ysn42wHc2S5YI9jSD/SOJz/xwCZ2Fd4zg45FWzMKnO/Ar4+hRa3ew6Xc0oK5Ob8m4C+EEpfjAgJMF0TLnAOOIxNsZXpZKoJe67zE+fZa6bsMVPqbL/WYwvNpn0J835NLlh3C3TNlBiNshLGGgqEGMopkZOYzzQqEOiCAdTIAuyw+gWD7UQXGLrHBWNsMB1ER0Q/yYzTcs7gChYBN62FcYVU7oPh0Y05GE0mxEOd+wTCSeQZJVaT3N94ZtyEOl1j0xmCd7JPgBCtRll6x8ULeuP5Z/VrP/vTev3Zr2v36jUC6st6g9vra6+8qusE15e/8YLu4dAPuPU6Jqg+JtD2P2rc2eEmjWCv47XCFKFawFMEWXA0PV04pwLtHQbQp9S38A+ZctnGEZZkJGUMOCJ6vuBIvb6jz8nKdjYhKwqiE59YgkL9A9KIUARbckhzYJalMXwedGOVFeoH0oTX99MZmxqBUeu/ytDOlauE3BeyDvxL+DlVXDCs4aCLjo8n3MCPtXQILX061WyOLcZhQ4lIqth0znO6zTmxGOy0pZyyIKVvyye8mY/BoCEQWAPnoRzQVINah9Dyjg99qz78g9+nl25eZfO8qZ1725pjjC2OZ45sxxyAFjj6FlnPfeOasA9J/u7XDfkIeCT1PGSZP+S5E33FEwo5P8PQc04s8qov12xmdd2IgpecEm0hKXkccs15yYt15rpk5LQ7YOkhBaWCbIoiEjRBFWmE66Xwz0lef4QnghHfBAKDTh633cfPXNDIG1D0i3JXhxK0+JbPMjCY9tXRihp4ZBR4QpZfh20O4HnEzUENrWKdBjO02MLxKOnie96hSZpSs1DhMFZ4s1GmYyXW5gDjWmmzVrn1GbahhhuqYTfRoEwJdPdVjnc4jG7rzLDSAL1tgv8cgWo1LtSd1qnhmlZzo5i2qvDBp1c31HShM6NVnV1ZV01+zuvjjF0FDrli/FbK+v4PvF+6e0OLnWs6PtjTPWxkOBjBMnqMShfPX1KdBtjuKjcz65piP5aBf0Uq56w5fmCFQObsubMaQdvpjbnObCaNBtA52tBgbVMVN76IEJwCihISCFsFdkB2uSzDud8Py55CwrKfw2gUAAAQAElEQVTXpk+QD5ChSkmFpWsgBy7TM0IvLT5NKbNuZugIPtBnXVdqmob114Ehy/1WVtZ04fxFXbxwUWdOn1FBfwvWQaLHBjfqp8+ckW+7tJyMJDFnAMuPbbe1//HGwpyLOYEHOJL7k+aU+jG4KwhkHDwUD4VWy9DjqYXUrAr6Bs1AVdX0YyIC82k1JhD0r2XklHpe7U/gWIX2zJjCvPYZtr85AVMLLd58jUfBGKQdpPYnGX2dP3tOQ+zzHm8JHSCvcviuqwzulvnmyGcBDZVcd56AYXNjU/MTHs1XlbKcLtnoePs078Fy65i7g9kOmiLCXVT40Um+o00KZeYL+Mk5yU+h3vuVZeI+vUw57rWDizoaPKjXdqXDLms63NDO4Ky+48/+m5ptfqt+/jdf0y9+8llscFURtXqcKRslYEmHkqL3s/u7O1KEanxlKaYtNGM9yPQBBXvU255CXcpZFbRWGdyiP+vUt86Z9TPDTpwfslYWrHPX5cpyq5HvQAUZGL/TY4KBtqq1eumivn7jqp679oYKtligtYOWsNwIrPLxVJ/+2X+k9t4NPfnQWQ5AA+VBUo2sEvZk/5IZU2MjKcEZel1yKdgg1wFlCQvbAvuQ+wnaO/Z6y7YgawOikJ8hQbp/5aKuG82nC6qKEnMY1Yw9toLupqqUGZCNBxlUuZGQQU5ZR3e2dW6Rtfdbv6VvOb6nP/fkaf3Pvv0JnZ3f0sGtV/o9yT7FfkPgsG79axBT9vSmAm9OzJdkXB08el2O8FkwhAxZTxACyVJkPtUyJZ9yVgZsMxGS8RoiAp1Vso1GJFl35iEl1gKyadGVSJOi77PsBwLGUaEpMjvgUsDBtN/kBPO/8x2Pa7J/oGtXrmhrcwO9rMn/uD/Ac+X11/UqF4TG47cUI3xd3dS6eu2qGnR8l7d1P/GTP6kz+JLv4pb60Ucf1f7Bfu+bxpOxfuWTv4wN/4Jucpt/ffua9md7mqeZ5pphkS1WKEVkZWyw5kKjaYZyap5cX7CflLIS/IVCHfS2yFE8GfkMHJ+h44wdu0+HMN1OqKhFwVaUtKDO648hkuWgt56IeKug6OkRdX3/fnyvKUTKiunLpY+3kwLMjC209/VaPuStsx6gtXDwYTB6yrLc1jgQD4cjDdlTRvdTLhwt26F56WEo7zkjfL3rB/B3378PBg2H6UboIxQR/aSFiXrKPTn5QtpRYQVVdaVAeDaMCZubI/OIjNOY92ONweM7xkUEggZy4vUKDCM44wKdYBOQIunNJyIUERKfHuTHEqE3gzoCr4hAaa0SfQJ8x3t7OiaYrqCvEJytwtD7v+XdunT6lHzabjmx3bl2TdcIokX7GQyyAfnvfe539dI3XtSu//4iBnbIzemYG+pDcI0JqHuHRX/z54VifjvmM0w58XrzYEoI40N9i1MqpAnZBNCn0OjUPAcERwS6Qw7wAldmTqKOSpAUsgzQyUP/jmwLrj6I5rZgt5vq7vxIR4mNB0fXceO4KDMMEtkzvxW+dWoT46j6jdD6slFXOI4GpVv5NoQB+QLuQ26dIkJra+syPzP0mXNShfEbNjc3ZYpSuK5Wu2AUC8j4Khya5WLHVDDKwaDuxy1wCL5FvdMe6Ynv/rDe8aH36crl13RAoHSXTfQAxzDFwdvhul/BTiw78fT4oGHBAYViP/dSNiIfyimhe1sidEB3QY7i8UmRRJkFHLF0aB00te1CCxxYxxyMkGjr0JFP9c7PcPo9fylTRDfioY/r+v59kZLrelDfT3+Ex7T10BvJHzygyHMGjmu5CIK+lt/e+FAd+t28cE7VYADP2MwJCsvM8qrrque3tayQQ4DLOjFvAb8tG24hEDmYHOrCU+/Q6NSaxGGr5qAztJxy0TGHsi5mUmA/QJAPHGmQb+djzY73lOmfuT2rSEcErDPsbTo7luU7mS60tztWrgb9+p4j6xmBeDMYaYUgekpwvbK+pWq0qrGkWVNrgp1OOcCWvWO9k1uXpx9/WEd3r+venTu6c/tWz5MdmgO0lg01oXPY0z63Wv693uODQzWp1nkCM/PrgG/BYarwBmVzvdXqoCOYbrS+cUpDB9PNUKhObz2Fcsh4xWN7IHnzE4Eke3BV9OankHJCR+G6PxhSyqrqhoB/1newjoIcGPiWUmSlnHun7XU4QK/D0Ug1h6IZNr+7t6tMu+uFHbTIcoTD9q2jEUSEkzehQygGuvZ1DbINCF3YHqhJ0Ot16tR2GPgT4xV4om8P1QQribJl0NNL3vOvsCm7T05JKwS8c27VfLEg1o6wLfevm0YDXi9X+NvM3P49z5rX3s1w0K85+03T0mKDDX0jQnv42YxvWVlb0Z27d+TLiwFjBuDwfHPWo/kx3S47CJoxt+0h5URQlXrfVrR8jNtj5vDcMU/X09aig4m8aUcEcg+Zd8uqpV8K8OTcy9p4OvOELPW2Z6FGRwTSN9tTujWpZLc3nk90FNJ465ze/Sf/gi7P1vXLv/uqvvR7b0hd0+NLKXoaC76nY72IZ523DjmzZ0YopdTTlVImba0K7KvITzA2IqgLZdpr1vcRlzxjAl33Pzo65Db/WC120RGwZHgYoSfLuUB/XUEn/s6y6GWCLDvoGAwGmnGBcZw6NWc29bmvfZng6a465hK+PCGzFezglWef13Nf/JKeeOxBbZ1eVdUk2Y80MF8DDt4gVjCrBK0G+/AK+3W9aaDRWQCe+JjumnbL2JBS0hy/NAOG6N3rwOMKOrAuYUPmCwQyXzmlpb5Dipw0Zm8pwyz7xkFda22RdPTMy9p47hv6gQtD7b/0KX1o/Ujf8/BIeeeKdu7eBs/sTZyCpqPDQ+3ustaQ12Dg4LBmHVTIlTcBm1t9oKSTx7SZrhb6OuTkalA4QQYJMvHLVJhm26wbkmlGnk3d9AGty3Tp7bDPm0k6hviJIPfWx00tRf/VkoKMD4htnnr0caE6RZX0iU98Qhe45DIPZ7a29D3f/T3s3WsSeMyL15t170NnB81fe+YZbOZIDzzwQP8nJ3/381/QI48+qm/78Id0/dZN/fYXPqfnX35OX372S2rzQm1q1TFZxw2meQ9Fz6dty3psWMcD1qr5NcgPREeEc/KcHtcXYNq1gTzoopyylnnLjEY+ipB/3N/jgoxTkm/6eLwrPMTtBpcTAwIMzhuKdRQSaHtgJlnnetvjsT30dcvOtuFBM1Cfwp957IE61w9YQ4bhcCSnloPlYbDeK/RdYU9Vn9ayZWAcXQ9iEXYErh0bn6kp8qRJuamU61pLpS3UceIsLMiIUFcK5AW0F0VSD0WdLOAWJ+ZNvghs4AYbOT7OeDwNy9vI8ExA0Oi+QJ9bfhlXgaacs2YEutP5tH8N2TtSHMwQ5ptcsdGelRBsRX4+mev44EhnNre0PlzRYw88LLPr4O41bqhffe553Xjpsu5duaEdTrqHbNbHh8eajI/kvzs8J3C20/CGZ75NWcFQXd8iI5ljeC/MV6h3Hxu0U6qXhPPtcQFnZN/8RESfh32wgOnNAa5HJbR2yHJWh/Yw9qvTHV0H7s4PtDvd59ZmqiZVGlWD3iHYORkK88xwpuPxFDnN5Sci5MVsQzDYMBCZfCDaIGhe51WgsM5FN+f174Rxs76/N7sUlSqgzrVabsCmk1l/s9KBoEOfMza8OQ67Q4kVm0A1qDVDNjNeFn3vv/CDOoODfvblF3T37l3t3b2n8d6BZqaNIMiyqlLSgo3AMp5yaz1HtwW8Bal06BvJaAmSnVtBTgbn7egyeg6FljLvFMZHIOb2Dp1E0ApvBSx+Pex2j3d/qpSrJLqQLUv8npfNWaRUitFOgAD8+f2p694CyKNw0gf7pnCCyTnX3wd0HMxNNTkNkF/hMDdn41xEp+bCafQ7VGpDAf0G22KBJwcFHbIp5Jum1hAnINbbjFuXOTLMOMT9xZHS+RWde9claSAFOkIl8Fsp5azCht8RYBcOac4jXZbNQgUbKOig5WYysfFlZFHQj9Bptl7As0YgVeeg75TquQZ1zXph3UzGmjJ2Sp89Xptl7MGv+Ju6UU5ZtQF9DXA8CwLk73jscT2FfR9c/7rayV2C5m0l+qwMRzpi/ObWpk6fOq29vX15bbYE6/s7e3KEc8avMbnmmE0Ptbf9uqZHryvHsUY4v1VuGWqC+kiVIpBx6M3HdhBBBTK1HbB0aaOsb4a3SvdzdGOwxxgonXxCiXlqeJwgrw4DKJaTwWsE+TV1rQTfEw6SR7zynqCnN7ht2mNjnxJM++3YcDhUVVfI4ECuWyMQS9Coni79gU9nG2C+iNTb2MLBVqc+nyIrJ3SdaIPuiFBG7yknJeoE7g776aDR9IzRt4OdDoFEyhqgg4o1PwdnzllS8CPlSPKYDD+jlVVeL69pg819dWNdJUmHHAZbDmAL7MXA1AwNApuFBAb/LutT73ynXr78il586UU19UAjfHNdNeBtNecG8pBAcoHcqqrub4oihSJCpqPAbw8S9rpcsy189HVMdn/du2xdGJyf4xPm7EURCfmE+FJEq/CiYNyi1JqWFY3zKd2NDW3PpILf8/7lXyesmpH21Gj9XR/Uu//EX9BX7oR+7jOX9YVnb6nr1pDLgPUwZ8xC5j8xz9AHJnhYMO8cf1dVWRUbr2WsEA8Tk0bwRUnwFugmGGs+pvhW/xoBvTRmbS1Yh+Y15awKMG1zfL3b7+c9zvpJSvLBqG6afuw8Oi1WGv3SFz+n2xyW51Uo02f32nX9yk//hJ54+LQeeOicos6aQwdmpIQNe81X0BOSEnSGok/NU2j52M2ZBpqo6HN9n6X9zDTHJ1gPpp8O6HvY63rMYWHKmpmxz1pHEYEP7tRi11XKyikpAMsLcjWEDlybVik8WLea/O6v66N5qie5BKiOdrWyd1d/+j0P62NbUH/rJYzxBhcCB1KaMO1MgQwsvzkyy+gi5YzXVD+P55xChxQyB6Xzt2Se1dforSeWNaa5X0uM6bBBA1kZvCd6HutFEUo5SYxrkWmPua/L1AX20ymlkG2jZa45Qe3O5FC3t+/owQcf0PlzF+S3u+sra2qx41O8zfrW979fFy5e7P3jIw8/LFjTkAPCd3zsY3r22Wf11a9+VRsbG5rgc77yla/q2W883/N6yBvJ4eaqVk+v62B+qDZ38r9p6kwXioQKyExAwHtSyll106jGv6VUKbPuE7qJCMkgZBFF6ot8OSOpw4a8X6UErpN+cT9Ptwh/CZN3GopIjFp+wIYUyAft5ApA6a2PxyoUAfSd/SVR0vJxLshSDx1k+o/x9HBS5x4Z/kyXU9PqdetyoI8lJLnct2XyEVrWn6RBGj36/ivN2IB7wMn7ZvaI26NjbmjNSt+DATbCBDL/KZU5m1qN8xPCx4aUEXLfFyIDwYY1Sx7ZKZIUTFZYIAWFdWzihbaQf2iTyEmZjq5PlEABuhNB9IOLPE9v8NA6Z3Ee8sp5e38HJdeyP2yhaX19XVUz0NF4pjE3Z11UOh7Py9DKNAAAEABJREFUdfvmtl549iU98ehT3F6taI6zHuCYZgR4dwimb7xwWWOC7hnj9nf3tL+zoz1ez/l1pA3CAfvCjo1FmCQMoGPRL1j0Dj5wyJAa0C3SDkLNB73o6W8q+9wf7SuQg8G/p9zC2HHVajuNtT+c6XjU6gjHMI8Fjk4aRK31wZoG1Uij4SpOq9UYHQocuBOFkmwkdrBjNssFG+McHpyOuPlyv4jMhriqRTuT/6Tdzt42G/qubAOoTHNeSS44lGytb+kUkHntibc1Y5KCT2hBx2Oc/c7RvhYszo3VFc0mR9wmTPS9//IPq76wqVdeflFHBA9HBNPjg2NN+4B6As0zecPo0Id/DWTBLWNKAeVSR1BGlkzXy7yXJF/mIbMpUclpsVFEgGfuovx0bOaBDDL2GinJfpFhpJ0S4xboyHoS5Ccm6LBL684ICrbZl/sKOhihOyrR7LLBVuDU0HegrfSwLLl+2aewRmRgfET4WwFthkKJQaqjU0NgO75+VdXkWAe8UUkXzmhz46zqrpIXeGLsgo2nI/i5j70gd8+ScyArrIVNu64Sr+rm2ukOdf5D3GxsFc3muyqsGcthPuvYYBKHsEoZe8ilKMsgtaytMWvfc1Ud5SNunllXU2y/JRjoKBeCv1NrK9pcq1XFsaKbaYHDDnB47sBmC2t8PBtre+ee1ggoVnOtzWh0erSqnELRVAp4eQA5/PATj2nliNey2y9qbZg0qGvoiZ4fbwb+28NT5q6rRjV4du9xqHzjam+jpwjiTm8NdGrjWKc2JxpUc/qEckgR5ioJscmPVdCDCptK4ZtaaBF9EbAMfXtQD0SEIiW5vbN9SIzxOMOJPSI7PjLU+B3/WkJHv84VIQ8VRkcmsPFWC3TXoYSIkA+h4+OxPLhQv0B3rltg83VTiwY2wonoShfmNE5q/bGNGjzP/XEuQ6CM3+QWhUx/IAfj8vCA3wjqBZAal9dS288/lwOABZu1EITHN2zOK+isyhUoCj6v7TdzLaCHyxTbosCZobeQzrDHZjRQJiBLlWUHn9hYw8FmMBxJwRqC/9HqSP5TXM9zoWHdZiVsKWsxa3t/06DryjgVqmwPuVLOWVVVKREEBXlFqLCO7TMKOM1/SFQnviBX6vVsGVHJJ8t8MYSWpJQyaSvxJsZj2xhpnM7ooDqvm7PEoXCqdnYIzLXJG45RNdTRVDoabOj9P/Tn9Y5P/Fl96Vatf/gbl/Xcy/uaTbMKdt9h/75YSPAUgOVemNQ69r5mmc04MIgHFhT8pJyVKJiOIn7gp6qrnl8fAArllJKshxY/WcCXkUVHar/uYLTl8OHycDjUkAPlOm8cm6qR3wYW3hKVkjQ6d1ovT3f12Vee1bQOzbg4+kd/98e0yluqb3nyjALfXaFzBRcnkrrUIsOFTHdgE6EEtSFIRH7ICL8QEYpIUgpXq++skJQl2ub2O9DZ04cwjrgdFo97t11Rylkp0dd1ITmg7eClaRqGJ22sb6quG63mRhv0XwXXJvTe+vyv6iPdbb23Ola9e4830QPVLKeH0dm/8dEn9K7FTTU7LyjNbkhxiG6m6jp4wTl4b+1MLTR7voy9ztl3LMdEXYLuwXDQy79BljlXjC/wjW7gwUNDLi7LLTqx7K0/r0e3N/gD10WEckrK5hNYpkkL1gqj1TQ1fIZq7LxOWUrSJIqm+MJptPrQRz6s7/joR/X1Z76OLDb0wMVL8uWX/5OV6xyEQqGHHnhIMy65Ejq6wBs//1rIoKnkX9e8ceOmRuzHp86d1Sc//Sm9evV1vXTlFd073JZ4A8oZUsGaKthHqGJvqJXRf8614oTuDG1VPUAetQSNrq+wP6dK1uQSxNN15gq9RigYT5UgEQiAT4QiQok2chYVANPU0SBYkALZ3geRR/Qk6pO+nxQRCqmHZQN56vo8OurbPOAETpJls4yzKCLkN+WOdY/xxf5jDAb//vQebwb2ucS5D3tcdPkNqdu8pgyHXPgccTnisV6HYw6Hqeb03CCwwaCRF6NvdwZ1zcRFLYQVJvVGkXLWIRt9a2+tpCmBlh1xIBgbUi9G+rcshohYGkjFpovgLfyEIjoWg/vCjwTHRTAG0J1vKSJ66Ov9pWV7IUCaswFTVJWTWm6RtX+gIct9vH8Pp3esEtI+hh1rG8obpzXGIB547wd04X0f0oPf9h06aFa0N5koMaY93ldLwCdu4sbcprzCLck9Xg35Vtp/0aPjxm6xINhbsAjLXAtSC6sFv+n3opmz8dg5inkjQh1yyTnLkJCJaQ0aI8LZ5YJ0DhlZDhGhnNJb9ZQpKFhM/s9ZjuupDuNA+/N7mupAs/ZQ4c12wRwdhq0aTljoUSnnRkzPDd0xCyLUpKw1AuZMG0rExyUggKQUWS23eseH4z5dIRD372qG1AfpgSC9MHOXmKESB3/luXRm7ZS2huvkC8HwDLSdqqZSM6wkFv5iMdbReFf7k23NCPrH+Ujt6kLf/yM/oN3ZWM9ffrn/Heo9biWPCNrGBPhTHPKcAL/DuWTspD2xD8unVz+yUujNx3VBucE+U07w7Bop53zSpygiYXtVX1cQig9E4nG9y3McfM34wsJvCWI8V+AUKuYP9+sh5B++1IP+iA/0FvNgIP/7RyHaN6t6/Ly+bAh/d2+9jg0fquXmYA4M2Qw3H3lYRzDrMRGBDS56UBGOrVJE9EGZES7A4xsxFK9bs12deeKSzjzAGpgd0VwEOZqyfiYcjNSFVnKtITLo4H/MWjrmkDM7nrAc5ip/EN2uC1BF4eAy1dkzp5Sw3ZYNav9gRy2HgeGwwSdMhZFptDLU7ds39dprr6qpKh0eHkjoYovbEqMaEGA1bDgPXLqkh89c0O71azrcvq5hUwiqJnJQt3RUx/Iz4rU2ZIOi04iAwT6oGRYdH72hxx6p9X3f90GCzzvwCb+BsWKPpsNjfz94ftdFRC9D5w0Ry3JEuPgWIO9eJqRvVb6Vs/1UVYMMupPKokQuqVOgLI/1nA0bc1VXvdzWuHmeY/deB01T01taR+c+5AajfCieE4iS7dv+wC/oMe77bRX6rNgYA72ICQv2HTRGQAXlDnwpUr8uqO4/Hl8wjpwr9EMVfb2WKtZTw36QM1wQbHus/71IRyBY7PecUo85MK70ZHrMAB4HTcP6q5c26hZweh6v7xn+y3uJb1rf9773KUGr36RN8cszfIG7102tFlojosfTIUPzw0T9ByplPzzHdg2Wv9s784gfuc9jRPT4PYfXu3mkSp7DdW0eaBEN2JGP/efqWd0+TuxxY2x8wVpr4aFW3TRcLuxid0lnL51XtXVaf+xf/Itaf+x9euVuq1/8rWd0b5y1KKv4xBp8SdZBCqTPRyeP6TS9Ey4SckpKOZSRc07OZ5km66Jjr+vYQ20fOSUNBsiTNVQjl4JOzWdNWTwT5OY3GbDey8oHUP/FBr+dsW0ds7bXVjnEMo8DALd97Wtf072bd/S7v/IpTW9t66Pvf1qbvKFcY9/04WkwGllEYO96OU/Ri9eb4CciZL7qqtbc9dCZEvIzAXCu3/e4Ouekgo216KvCRhek7ra5sQnK6MHliORE3lcz+Roeg7E1tunD+bxMdHGzkp79qkbPfl1PX9zS9HhHR/MjKbdKqeNSbEdnY6EfefQBnT/cVSZ479gru/maunYIftMqWT5nzpyhXNBxdQIZHBl5D3T27LlenrYb8yeeYjBDyKCQuj6lpIigBdOkg+tbbNA6cyzVoS/r0TK0nry/WX8tcuuQiWVhu7e/C/pahO7jNfHYU0/I/L/7Xd+iJx5/XLaJSwTTfqv1+c9+Tpsra9q9fU8TLgIr5h7lWvvbu/JbvIcefgTdtfryM1/R+Qcu6AMfelqjjVVdvvqqbty7qeMOX5+LypJ0BT+JgDpFRhYNUKlGxxWwTLMyNiQe8+x8isAWkhiK3EIpZ/xvSxEZS4oIQH2fSOEKWT7iiViWBd1U0o8yMqXpmz73+7uysH9AMX0TEPKP6w3lZOz9eVz3h4MnlSKCPXHa/1rshEDY8Yih90Vc4MyIE+YnsMBXW0e2TevM4Pyc+iXMertNUxbkjBsn33wVDOE+YVZe6+BRQjGdbFgzBk+ZyArv+0FXikSPZZ+M4XcYRVDnvJXhTbN3zFWSBeBxPXQMszbB4TEWbF9vwZxA0MWfDkEucN4NtwTzWatbV28qtQkDk47nC23Dw+jcOT31wQ/rj/+ZP6fHvvUDak6f05/91/51/cX/3b+tP/9v/dt678e/RzscAKIeYCyNGha2F3nT1Lp547peevEbunv3lna272qPW7XD/V1NeO0+RdBTbl77V+goAIuRx2XyTgW/LCWc78KkKsJUh8zLSUWfdzmCeiqdp1J0ZmhBvhih2+C7lwUoSipaEOyLgCXjgIbIoMkD5TRUgXfNQzVHyxpnUcatFgdTAt3QgCC4KVkFOc2RiyAriXnZoIQMC6k3xpYNcc6t4mw8kR3WsGo0qGrVKQu/pIAvcvLrIxvOhGDL/8htQBCUFihvsuBGoGiADtcYd4rbpxH5at6qyaFmWGvWzXT+HQ+hkx/WS29c0WvXrmp7e1tjDmUz7MhynUFDB10J/i3LQr7F2Yinw+FEhJz2MsNITI/LXtS2w8ChNWx4OSdEWpRZ1IiRPAj4YF7kixr0bMfVwv+ATR/B0yokE7IeA5sVcwnZ680nKMabpX9axnP9k/sYl0GCWjUEffPDe9q/fZVg+kDd7FitFzA8NA88IG2uy2TRGdWhY9qCCMb0ttiEYNSBTmuZDxodliPNT9V69GPvVRkURd2pMIfHLOC7BSzfKnKv6wU3Gtu37+hge4e556qYzH2IAxXklxCKCCXkHEE+hfxnp/xrRdbjmNN5w1qyzqbcbkeETm9tyZvJndu3+0DafQ44RNmHqIj1V5l0+R8Bv+PcRa1wq3e0c40blh3Wwrxv29vZ1auXHYzX2OAAdRVMuVXGrtaRS0oTzccE049K7/vWi3ro0Q3t7l+H9GMtWtrmU8Z0PSAyGTw32pboJRfI/aEfZMuHZkYQyfd57FsGal3ugXXiV+odKaarjrWRA+26EVmknBTILqWsO3fu6sqVK/INx5zDzZi1t7q6RiC91vO4RVBjH3tEECDWO9P0n+D7mwAZqq9IfYtx55QUQSXz2l8a3I0OSol6Pikt+9h+vJ4y/joiaYEvmLIOxdi2tyvJa9Jrc24fQr19QmFdGjr6dIzBRSkzPiKU4G8wGKqq2YzBWxQ65k3LMf6zYu15zTWsu2vXrunmzVu9DXWsb8/ZgbfOWRXjJsjEckkZGYZketzeIVyv3wVz29Za9iZf5ixI7+PJ0BDBIHQEyfBQ8B2FKbADkUoy7yRSJLVRaZpXtFg5pz2C4VuHC95mzmTZJNqHoxUOaQRrZa4LvC1qU2gf39qefkhP/9D/RFfHI/3Oc7f1i7/5NR3MBuBb06LUSikBmcnEJuvDnbOhxbyol3NAo/yUN/sJeSSlKgQAABAASURBVFnlHbf+3rgTfczrMbdmRVLNGotgHIyZPgdtlscMO4oUfXtFAHrm9Ol+Tv9qXURoZWVVm5tbyrSlyNriMPA3f/Rv6fNf+ZKeeM9TuvjgxX6trhB0D/HhAR1t5xmFHFpwzZBjqwQuyOg/OSX2zwbZdt8EjOjbBY6kzPiuHy+e4WgoB/a7e7vIdKIR5YhQDV0RoV5mkRQ5KYG/xSZ8G2ieBnWlM6sDbd27rvHnPqXvXClaOSIGqDh4p5nGBNTBrU9i3Zed2/r4+aE+8cCWRgSOQ96Y1niOnCTboG3l1KnTrLl1LewPkWdiPkOEejkNObBnbNHy6rz2exBPKAKgvxTyw/BeBqa361oN2B+Nd8ShZLQykvVmHs1H0zS9HF32WIvZemnw3VWVVboOmhb9mAMuC8+dP6cV3uR85MMfkv+M5b27dzTlEup9736PfuB7/5g2sM/rr7+h1YZ5Imt/Z0+PPPiQPvD+D8h/O37/cF+//Tu/redeeFZrp9c0IYgmaJCIvn1Dby1HhCKScsqqUqUq1+h2qMFgpYdMOdEmhSJCGblIIRlITLNlSpNSCvV+x4whGPOcclZEKIPDeII0V7VSzhLjI0IpkvwTJahKQLzdlFi5Wj4meJmjrsjrgOFv9l+OP+nwT0qgLTP/AH1Y7g06a8jbPgaDEba5olXWjdeE188SVrTCpY7Bel1lvRiGvMVoTsanpq5lARp5QJZY0QWjSFCZUlKLwUE5woDJkOzspwTVoh2aZJCiTwOhBGKR6AhEhHq8pDp5EAF9+UYwBaF7fDCuw5CoXQrRlcASS1FCyDkqiUDxYO9Yb7xxS5unL2haKl5ZjfTEt31EP/AX/iV95x//QV168p362uXXtHnpIaXhivYJRg9S0bs+/GH9yL/yP9eZhx/XPI80Jhj06dj/G9Bjjz6ia1ev6NmvP8Nm9yqb3i3t7+7ogID6+GBfMzYEBzmBbHrH3suk4GQ6wcwS4M/09gom77RYcPBBsf9E0MNlAPb7upSzIiy/giECyCFF5pQ91u0rNzX3P/Q66lTtL7TYmymmoWYSOqdVPZTW9UA70tpep63D0PlFowvtQJc00lmC7DPdQGfU6HRbaZPge6vNOoOzPxsDXchDnSZf740V9w61RuyxNpPWZ6GNRdImMJoV1bwmNMx3D6TjmTbyQA9yS+2+7Z19rULP6RhqSwOtgX/EPA04grGBvo4Imh9//3v07d/3Pbq1fU/+X978Z3188+hNc4Jz8MlP8F0MyKbD/izX9qRsR1WQve2xuJ28U9soouvlJ1mGfFNR3M5YSvKCRkFa4pDsuCKCplBEKOXEVNYGAG4+evNZVlEkw/c/2ycYDo0itT1zAzXk1erhXQLA420Fji7amQp0T5munDmjlQvnl3RjRx39W2zZ7QsCxZagosKxpUiqcpbbxzHhLcyTShdXNe6ONeVtwYIDTd1UWmHzSpLm6KNlA/YhKgj81nAeK/VAA2zOAVPL2mZZ0jNOQErICFH1spxx8LYs/WtV3hQybXZIc26qnPf6mNJnDWdk3zIlOMo56/j4WLusKY8dsFnNORhs39vWo2cv6p0PXtL2zdd0SDBMV81ZX3PonIPHtuGNJSKpy5A0yMKsCNLvajTc1/lzR5rMruvd73tIo7UO+3pNM173dvAdKLMH5MdIhb/6PAJ+M+0r/wlfy1FiNOh0H2xTBRyFiiEbZ0uwN+Fw4mDQOuo7MrSuGxWE19G+QGfm32MCfrzR2jlvrG9wwEQ+HCCmBK8p5X5DjQhFhPoHkp0LUpdDy58+7z6A8XbQ06cosbAOdNI/2ZdjWwuClJSzqn7zGGI7tVrkHeCzzD2/dbjARlyuq1o1/TvsYk7A7QNYi24cUIfn4DLDedORoDunSpkNOBMkJfYW4hAl8pGT1tbX9Morl7W5tdW/hn7xhRe49T2U7Xh1tKIc6BgaXfaljW0GdpTB6zrLO4I1ROUCmi3njv4t/sKpaDMdnemCbz5yfmG5068D3F4Yn5FNp1qT4RntxCld2ZkpBuvqSnBjtZC7+h8C+hVviYWm033d3r2ru1zIXJ8nPfjhP6Ynv/2HdPWg0We/ckW/8bvPqcMfV80GZCSllDCBTr4wWPqxEKLXFDnep8F0uJ8iKdg3IYtsYm+a9sHQMYH0/KS/+5nPAG/KWQv4ty4b9NjjiZDzE9aMLywW5hmbOzw87vtm9OJLkTfeuMpbwld0vFrpeC1rh0DUh12IVcqpP7TLggOf5yr4HduDeCrrkfoO2XnNe17zRpWUQqmnLSkiacphKzDWZlBL7gBOBx8+KBxxSRX0FU+rTn6r1lmH4E05Q0rh4LGQ+Us5qQ7pXFNp+I1n9c7xth6LAy3uXabfsbq6ldJCGRhmqVkcan18U//a935YHzrVKG6+pMXxVfR5qJwrSYEeWi14S3J/LXptJmws59wH+lMuBYb9wSJJ3Ngygd56ihL8WL6uI+sEWro+rW3z8DJljRhf3TSqqHM+IRfEoJThkd4LDoIpp75smVruQX1KWcfsiwV5vPLKK9rFb155/TXduXVTP/QDP6DHH35YqSuy3z7e29d7v+VbdOvGTb32yquy/3npxZd0ireH3/OJ71bHZcobt97QC5ef16xMVeqisECZKCKU0WnFGq9q01mpyk0fTI9Gq+wZa5QHSqlWTfsQv50ztBfEAruWW4fRLrBF056Qb4Euy1XgFo/XXHUyh/1A3XieWpm6OLGB0Df/iDXI0P7DVN+U9oWTL6YmtxzrMX3u/gBa/qBPRKArwVNWAz/2b4PhQIPBQE0fFA9UIY+ca9nnZPjNVZbBNp9yUk5AzqrqCrnUgNNKKVORa3euVMGgERhMqAUFn+pBkk9bR9yaTNk0FizUGcYwByLifhe9PVNAYpCf+0ySUq3S/6AUyh1GA4q+0NcHWcaQKDllFx3VK2qCW9lZ1vrpS3ry6Y/q6e/5fn3Xn/rz+o4f/nNqN85A4Iau3dnRLQK/b3n6aS0GtaphpUGdxH2Xvu27PqE/+S/9L3V3saJSjTCaRgc72xo2WaNBhWPf1c1b13Xt2hvawXEeHOzJC9+Lq2XxeQHauS1wVDOCgSmv5Be8Yhe8JDMAwRH+gugTQZj/voov52FXOsknlNJgXE4jgupg0RdFi7LgMx9VSrtI4M5C0zeOdO9rV3TlM19R942beudho+bzr2rw2Zc0+uIVbTx7Q2devKuzL93Tw68f6JFrY124eqgLbxzozOUdbb54R1sv3tY7wPXkjvTkrnSJ9kvXjvXIrRn1rR670+mJ7aKn9pKe3M96dE96kCD98cVID/EK9NzeXFtsOpemlR4uKzo7SVrfW5Bf1wOLVV3q1nRB6zqvTZ2JU9rKp5HxqmI00Ps/9G1sNiH//U/fmvjP9xweHeoYxzUhEOtfJcpPQQadOozEcja0yJuigh87oJZdqcX+vFCXI5bfhR0wIlwQXeVsSqGM4RtPSkk1js3jIugH8K0//Ck04TX09pSqf4ZPx5wlijK3XTNupaf7t9X4VoVNKwEF2Ceg8q30+qWLas04vAoH3ZE60GxZc6Jfyy1Wisy6rXXILeDq+Q2dfeoB7S52NcVxYkg4joVaAss6J2XobsdTzb1Jj2cE8J1GOJBBVbHOoi8HvBroytgCtApkOEcHuUqazia6dv2afCI/g8NeWRkq017RtsJNTAed/p0zvzK7L/cK+acIzQnQvG6s9xn9BgT4t167otnuvs6tr+r46K5OnV5XM2iUcpLXhp3cAQdar8MhcykVTTlMHB3e1frGXGubR9rZv6LIEz3w4Glt793WHd4wpZD48OVvg5YPsl9m/tm+bREGVKBcNci4KCKWAOo4mSchWyl6exaPecrZmuhkmVmO+/t7XBBc1Q6+yP7F+rW9ogpGFOAP+ri+iCnVuSNy6aKTmBcq0FuRn4iQmxesDe9Ri27R09JhVy1+twB1XSHrqg8yPP+M9WifZ13mRHB3NEY3x2oJnN3uQNt5H5T8WnlCAGfcE4+zXwSMe3V1BbwN00MLZMwIDLd3d3Xx4kVoKnJw/irBte3DgbuDNstmhL8IRjkwMA11ysoVMoOXDBR46bCf1oAv8LpoSU13yxqhi1lXiqRkQ6DUwWcBp9/4MbnqjsAiJR0NLujV40bXubSIJC3AaRhCu3/fdG3jtE6f2dSiHAILHSLiffah7RjpB//Cv6FTj7xfr9+d6re/+A29cWMXO6jQSVY2Ecw5Y720yKXrArmLA+5cAU0pQimF+j0XG8kAKlEmIHHAubuzq33s3r7KfZz2fLIOvQcf8nbPMvYask6YVBscyg4ODmRY4easBeE2gdiUQ1CNzd28dl1f/vKXdf6xR5SefEBfPryhF3dvaY7MpgR/EcFeOVCVMuiyFEnWq2XdYTd1nVWwtvkMH7KYacHeV6hPrNWUQ5nU4DIGiD0tejB9tucOeiz7lJJ6++LGuEHXC3DMwNUCGZkYUgRzSZiNBh1Cv35Tg699Xe9sWnX7b6iKI3VpBrR0AhibwFOBczq/q2r3Df3I+9+hJ6s9zfafIci8hgudsx9VcnB6584drSKjmv1gQTCYUtYAX3h8fMyef4yuWg41Y3nP79Cj18kyFW1FC3xwB10RoQQ/xpPRnf3eDH17nOsH7O+j0Ui+fBitjHT/MV8RIfuDKetnjI7MrMueqwX3/sEhOl3TELr8qx4f/MDT2lxd0w38ry/6zp05LUHbhXPndGprS2fPnkHenZ7hUhAD1KWHLunBRx/UmMuFwsVNakJRQUFCnkmKnGTbqppaFT6gQhb3wT64bhrlKvf8RQTrCZ30OpRMa0fgLJ4E/xHgJu+P5ZSSy+FiD7abpqk0xLdX93HSJ6eknBJzZP2TnvCEb+sQEW+VcC9vFsDp/NurXI4I6E/qn5OhVc6q6koVa8/6M2Tqlvy4ZygC0BLUp+KhfFLvvinlnv5Ei0SDwcJNOSvlJWMdi8xEVQgZ8WvENXehb2LylLNCSTKArJcrnXOqFJFVVbUs9w7nVMg47ViIaJ8xZdnmepaMlRII1Iu/o04KCdTuX4IRqWXBTzVjAatKevw979WFJ5/UO7/jY3rgXe/SwXghqVLpKo0wtu/93u/Tww8/xkCU7xvSNlhInWZcaQ3PXFC7sk7Qva39vQMds5Ef86p7LSduoA81mx5xS3TIxnZPe3vbOjza05i6+YL5cSI9Hxi6HYQduMs6ecyHs+Y3g8/KQiQySxHQwDi3JXjtTvJ9epL3WJfxyDoz3NAHHn5SH3n4W/TRh9+v7/6Wj+kH3/dx/Yn3f1xPU7e632n/d19Q+7kXdfAbX9EesPvrX9aNX/qcbv3K53Xt535Lr//Yr+ry3/sVXfnJX9ONn/2Mrv/Mb+rVH/sVvfr3fxn4Vb3w3/6CXvrvf1Ev/b1f0gt/7xf0jb/7i3qe8ss//km9Alz/6d/U9Z/4Nb0Bjus/8Sld+7FP6dY/+LSe/5s/q6v2iLNCAAAQAElEQVQ/9ms6/OUvaffnP6/Xab/2939Fu3//09r5u5/W3Z/4jC7/95/Uz/wnf0M/85/9df3Ef/ZX9Qv/3Y9plGwbgR7nyBa5EtQlywWHYLksLAcLAbAcWpyc6+1YWjYR20YvS+zD9fdlS3cVDHA5ZiG3RQS9Qq4POuRISvfrQOI+TEtLAtyDhBH+Vp/a4vXmE3G/jxTxVl5veyKoPwFyb2t5KwuZ0NGpiYm2r13mUuVYDYEQXlDKUuIVXNsd6jB2tP7AKTUrW0oKNUDgpKfYYOtf/4H4hQMIZDZhfSy2ajXve1BpJWvIrVDDJl64me549dlOj7XgpqPiJjrRJt7KZKLA6KRujryoF3gQlpJTyC3M6qzHDLLX34HYL1XBX2L++XRH5wimH37owaXDHw0w2+UGFIxH8vLGskBvXgc1PiNSkoPym7yu3Dk60D1ewfpPpT2wcVYfffQJlXsvqsxv69TZoVI1VSCXws3Q5uZpzQigW3gZUrdyMNZw+rqeerzSYHOhg7LQzfFd1eekldMTXbvyFY33bqnD9+Q0UFJNjBlIcAF0gJZlnEtgRG8H3JH+SQ9DZOiR0DEi2CA8Bxx3pb9Ro1oFusN+EJsnJFFV5X7jjAjNCSoX6C6lTD/Jwc+UQ6V9ZkpJtvMFtm//gqkq9M2PywYfynpaVJRzxoTaPo0UYpo3B0WSEkw6WHFlyvQFv4O2oO+ADc7zJPIGBwIF+yrgNV0zNvsK/dX26Z1rRYsILrs+OJxhU/fHm2aDeXSKeGWevIbvbe/o8SeekC9lOmzuycee0OZoVYVAzrpy8Li3tysH0QW7ibZTol9SqCZQQfUiJpC3kYJx9nPAR/HkMOzE/LWMK9CZqMuR4T2oDoYV+RZ0nubaS5varR7QnXZT37h6TzsEUXfu3ZaCuQheBoMhN+mbOnXmnKp6Xa9f2dPe/pGaKjSe7Ov69h3tr1/UJ/7lf0vXxyu6fi/rJ376d3T9egu/G5pMFxJSGiDrHJWq3CCrThPWZUdLpKAuA27DL1LOOSn4cZrrrBqZK0IpZx3xdtS32mPs5BaB4B6HkmIbon2KfhwEei3tUu+gYLgyIuBrCVqnWizmOiIwe+aLX9ZFAunROy7qYGOo+vF36vM3D/XKca2b+Jad44kaXu+n3EiRNAe/ffKia9USPEZIVUq9PDvkvmBMkZSgW0EGfuWLAW6Jq7pCBhP20W35d7mto/l8JncZINuwfaHDelgT/rYqzCFwDjHoIf6sirkKlwoD+H5kvKvFb/+SHhtNlec72N1C1eYpCZuYYzv+d16ZcT6cZeRYc9M43dvRw1XRn3/343poekuDey+p7LymIXiPOHDs7u1pnXhmCzwRAfGhhuAxkbe8fFicY9cCr2Cyt3oMzHwYXNdBPwOVc1ZCLhHRr23b3wL7neBzfYCcIyf38VuonFIvKpdrxt3vh1CNUsbpOGhSSROC3ve971v1nve+W48++oiuXH1Dv/lZ9tZXX+XNxYE2T21ql4P4y5df0S186kuXL+sdTz6ui/jkz3/p9/SV55/RLQ5LM956+vfKxS114Ad6blMoY1+ZNZ2QY+Rahozecl3DTwU9oYBeRahlPc3YK1p0JB5apPAnVFVZERQkWTZLWSSlnHsbjoi+nmbRkU8oMT9GRb3HAMymP+wJZAYUGQ+dTvIUZegYWyTWN198+rJ1Rd7tEeFcD6bPdU5NpyFDZ0pZhkze4HxK8PAHQMTb8QkesA7mSynn3hgyAkmZPIvYyHJKnrO/jbCRzdkAvBGub6xrhVO7F4RPLw2OJ7mv8TNJRjGlN0Az3mEcTITRLViMHWAmeq785TGk7i4L13kEQyIO8mpTUYdBLaJTCxxNjvpA7J3vfY+arU0d03dK5yGL4hSLwko9d/acPv7x70YwFbR3Yphkh8zm5r/0oarRn/+X/xW954MfAmfWvbvb2r5xWyt1Q1/oZREUFvqEhWzntMeiHLOg5ziCGZCgs2lsbEmCX0joeWzhscX5GPoFgUOng0KivesFTlYRoZwYW0pf3/dlbKHshWUQhlshlCGHgGrSSQdz1bOkrWpNZwYb2mzWtE6Q8MSpi3picErvHJ3WO4en9a7hGb139bwezxt6strQeym/q9rUU5TfVW/pfSvnyW/qibSuJ2JN30LdO+n3JOUngzrSJ/Km3tWc0kOLgR7j9vndaVMPcDv98FHSY7Naj88Gemox0qPHlR46CF3a7XTm9ljn70z10N2ZHr471wPA6TszXf6139OtL72g2bV7GnLbfuHMWT300EM6f/6C/Htra7z29c1K5QWdsgLZIgaLVH5STqpyVk5JCgkh9pAoGyKCqsKabBURapGjbTQiMKfUt/Elb6yhkOUKJkV4HEXkLFGvtz9vL7NE317su1H3JoV9xTd9RYQiQnzpD3qYWTU2Pdm9rfZ4R1pMFOr6ILUPomiLRtovY6WzWzoerrHZwMu8FR5Ntpfe2WOjmTVbSA/TVJvvfUinv+0p3T3e1d07N9k0Qis5KQi+vSk5mC449YrZEosr2iKvDcumt1nWJsgRStvLq0B8h3wC59lUUsSc6eeagU/cAA2b4LbyQGtrq9rCqfvGwY4aFWqFG+TNzU0ly0GSdTLCZ1i/Y4LiMeMnanX56hWt4U+GylrloLvaHWmH17LDwUIW8WS8UGkzDnnIJjVlvn1tsvkOeJV7ZuNYDz7c6GC2q3ZQa29xrP35rs5cWtFsfltXXn9Wx8cHahdwUrKiVAohD/yAWFuipLc9Qf4+kP2nfsC67AOPDb6jY7236Mibu+W5RB/K6KBgl6GCXEbIsOWQcSzLpq69YRXZ1zRs5N5sndJViXHiSdh6RCL3B38KnSOFpujWcm67VhEBvNW/Y363uW+NMs1+ZiOtB43W11bBUJDVoYYciHxT3uDfasB4F/jDNW7wfLPmsm2uGtSqB40aXpMORisSNN6+fVvbOztqBgMNgCFtddOormulnOUAYXV9Xd/zvZ/gjcKm/Pvjtt2LFy5gTh1vqMasgq6nxW8uHCB28DTZP+SAtVAdWTV20qC/DH8FJjrs03xZ3qUU5ZQlBWYMHtZFIJeE6EISiYLCIpKmUem4Oav9dFqXb+5p5+BYXQQW2cHTSAG9JSU5mBwTrN28c8ClSgf+SmwqCg6THQhvTzudevJb9egHv0evbUvfuHKoX/utZ7V7mNTGQJNpq9FwpMR8oaQJb3SnrJ8O2qRQipAAPiInyzbINfUAvazLMl9FP1QpoKfCXjr4nBBQ+0Cyzk00ApP5jwjwT3p5W/7BINvSuv+xKzz81m/8Jm2VLj38oDLrs21qHQ9GajjE/u6tu7pKn3u8OTqad1KqxZcW3s+wp66nlxrmoEEiIDN0bpP7i++lzDsOtgWPJeh0e42Psv1YDl4jSknmO4e0xdpf4AsCWeYU+MUEBG8sZlpphlofrOgUl1mLL31OTx3c1vlurAzvtqUx622ObxogqxVk7AOYyVodrmqAAx1gG8P9fX2UA/+ffNdjvEG9prR/XWhFEQt0O1dusi5cvKCUs5LnRyaZvOVpnqu6Vt0MJEGs3npcui+K0vNZsLkCy8iCxkQjiUTqvPHtE8D7wGOdFMlqo78wp4UGzJFS6us8L5jUVqEpUq2bRpVliB6feOpJXbh0Qe9533v0nR//Ln30Yx/VBr63Yd2usEbn3M6fPX9OE2zMUHLRzv62utQqqiJZQBLyT/CblTKQfh8wV64qBfQYUs5yOedKKeWexhA/CSBNpCklsL71iZNsos04XAxX9rJqZTrcZtnp/gN597NvTwt6NHitd/gxMaeJ8NiWsod14F1WIznmcbFzJ/I6eSIo8HEx3Jn2nu5AB9jRnIPCvI9x59j94ptgzmH0TXA/l90XsH80uD21LBQ74AWb6RznNeV1g4NGE2mV55zY0DrNptP+lGvnaKasuIUXG+NNoMEMVijCqfsUHJ6ADvCJxgC7WuL2iBOgoutoKWTuV8GkX1u2ucMYisbziW7cvqmn3vVOPYBDqJtGNU7b9DOSm85dLeYztTCYLDjwmI5igbMhtATUJjVjHO9+73s1jaSXrt7QLrdcLQ46RaXTW2fkBd/hJGZ2LIdH2tnZ1SELYYZsHMQYWhyA+1g+TMOnyLx1yMMQCi2Y00DjWx/4iwgJMG0dtHlFRYQKeff3wuuYX0ipg2DjteFVdaMEzXECNNOl4HjGaiZzDQk8Btw4rsyLRnNpBWjG874tHU6UjybUdVprpVX6ON1Q1iaOZ4vAfCsNZdhQpYZNYL3LlBvaa53JQ51pVrQVtVy/6TaCk9Nsb4YzbBxn8kBn6pHONiOdH6ySX9FqG8rIPaek1dGoD6KffPIpPfLoO3TpwQe0sbWljL1UdUWalXNWSqEIxqWsBmdWGeiTKEeExMf6JlFEAOrlkDJ2inwt1wjyfTXOrU8Lzq6TZZtSUk6J2uUnIsggf8aSkUtOe+idT+mzyy/n3w7L2j/a93JcHZ0azbV394a62ZE6FiYiUg2PLAGNZ506NoTx6rqusGFMzp1VW6+opEqBbBJoFth4saMd1Ao2hm4jdP7bn1C6sK7hQ2c0rYv8FxP8O+7t3pHEmu5Yvx02WeWql1cLbsHzfX5dbvEBnaHrVCCmYIddmTMvHGZpzq1azkE5ZMfT4bxnbG6QpbOnT8mBmdfHjIB5wgHUvsDydmDUgu8YJx/oc7i+qucuv6x6Y0Wn4a/DPzSp0cNnH9DN157X4nAbezmj4DA3HG6qYWPNOekCrzHrqtXOwWU98OhIq1uZt1JHBC4E302tY/hbpFZbF1Z09dYLurdzVdP5IXpHaKWWuoGE3Upv6R/O/v/+QLa8RvOgli2tyln5BAIbQ4rIKn8T/gU+KsPLKeTVNAMOCMe9LEcEpSNuE1c5dDigXWG9JHAkJXQc34TjzQL6sx2YhqBv3TSiswp+o0OHMNvnEwpKOfVtC3yUeEz7iLky9rDAnio20ZZNxb5/hq+LCOTeaDAcKOcMnUe9TdUE0SMuL3JdqUKXBm/kKWfVlL2e74P590Hh8OhIpsdlB6jnCGAuXLqoTP8upMtvvN4HAAmcqam0yiF7CG3NYKAaH1XYwMRBJXEATL3dhgr0FUUvuwU2a9qL5QHQJK8VDEiFH6GdpFaIhTCv0SSf0mJ0TkddpavXr6uUVsfcIq6ubfb8tpZRSFPkcHh0qFt3bmvB4Cqlfr4Mr9aPf9Vinmt97Id+RHtcalw5bPXll6/pc8+8oq7eUj3Cv+UVBf5SHOgWyBcWFAH9RcwrkUUbTEaGb6VIlJefBfY84lByf74G/TbIbIRtnDp9WlvYEAN6uTtQc/3FixfBW/ArC62hp2Hd6Mprr6lDLh/88Ie1tbKmDXz1KDe4h5nm60MdnV3T569c011OCJOqkeAp4LXAcw/qlHIo81Y4ooAfa3dbL9uiMMkh0SQS9Q+ZRHvBDv3rQOPjo57Ovo2vDJxnPXeshxp5GiHJWwAAEABJREFUDtB9U2X1csbfqW10YWNLzZWX1X71CzrHG4t0d1cDaAym39vd1tpoRVvrmxqzt9XwWUpowW3ycBFc3kgryC/dvqXve/gRfdejD0r71zTevqrF/ECBj5xxQTDBVxVoEZRn6BBPi99r2eMjQhV+OSGLlIJ1kJRTUgTMARGkUi8Py6nFNm3ndOjlbTuy77Psrbdj3n44b5m00ObhnrNuaiXmCeYA3ZufyWSsz3zmM/qVX/kVPff887Ju/VdIdnZ3dPPWDdbjsba4VBxiI+fwo/67/i+99KKWNBR96Ytf1DFyV+okSPV8UK8UWZl13/PFvMv1mlXVGR01yuiiB7fRr0IuloP3jpTyCa6Q6TUehe3ZdmFJGuhCXUTo/tNnKTo1ILX7TX9AusRlPkop+O+2h9It613nthbbsoyNwHWGXr62O8a5fB/cJyIg9S1YsB6Pj8byv4vw28E3Yf9AB/eB2O/N+pO8f7Xt8JAD9uGh/Of0/CuIR8SKya9G5pxKZ5ya7UQNCxRdWCwWnIVlA5/jsDqczGAw7AVuYzjESTo1oVCpOQFogQmx+P5/nP33ty1Jdt+JfXdEmuOuv/d5U97b7upGOzQ80BiQIDgAqBmuISlyyS3pZ/2iJS3+LI1+0R+gmTXSkmZIkUMDoBtoNBqNdtW2qrq8r3reXn+Pz8zQZ+d5r6oaBDkc5j37RGaYHdvHjsj77oshyH/kJU6CHCST4BPjkxrwIws5GD2TRxn0QHXbnrhJ4EkYdWCHNR4P9cwzT+m++86rxtg90JmZnNZ//s/+mf7pP/2n+q//b/+1/ITEGWzo44KekwDU7jCLiRRiUGTXt3LqrFJvScfO36eHHnlSJ06eU5l1xZQEokbz6Vz+FyyGnIwMObnwZ6fRoSGwe2KS4DXBUMViZNw7e60MmCtISjhXgOkInd4Ge9RST3tD/8X4tkqGnGKMcsOdg2/MyXgHWbdJEV3mBHaZycHMZAi0oV+wIBFAErJvoHkKrcbis0RSu9LpK28IKgTHglXL6Dc7PKL/TL0s1wonEzl4agxKjK1HY04y6xaW2e13fCEjUc/AUQAlOHosCn4qPrBcHrTKaVLJCU1BEpihQ3IdFQQ1vy8k5dDnfBplr9PTCsFvY21da6vrJF/L6hPcCxaJiOPmQAZdAVkYgcVtz8f6s7cJvkEpRKfG7YMbMxyZyhrHoMA2CUyM9XEJ3sxop1/TyrwBRRBf8osmGTeBb/MNlUL7Y/5Mo1l7R4//xA9yWIxMFAsorNJ0/5bmwz1FTnGgjtQ66RqJ9SwGVSHTfiz1w8M9/dn1a5qcOad9TmdT3pGFqAybysBr8DSdDrUTh9p89qx0otSwmancXNb6+ZO6dbSnqesavc7Rb419yEyBQNkEkVogixAUsTm1V1K7kfSTqYaK5JDkC2Tpwf5O38FgQIM0w5Y8uFYk6WPmKfJc9913r06dOqkAbROSk+jzWZAnih5Ddg735ScuH1y9rH38OeVRQxaMej5RMx3r/OZpLWmkax/+VCEbaW2ji66n8jdDWVa0tjOb7Enxhp54Zos4sK8sLzQl4Z8Qn2YQO+aVZm9NGmxUunD1JxpNr0hhqISUJZME88hP7b3+Z19M0crE7o6ExzzLlRHjXJYG3hhzyW2QWTN49K6BephRlmfyhW+ZU0WGyhfMDovhEgmky9/7elJkyM3viRYUCfj5DyJmgWnUYONJJvcHY07v3xD7Ev7h+NGqvI+ZSUBi4IxYYmbwEbS3t69DFoayLNtYOsdOKmSZYRdm4AW/xyLnJ4SoSL1Dgz+ZGRwm6KhaX+7i3zUxoAH8V0jGxJMp9uHzOX01czfQWIegnJO0wdq6KnAE5l7Z2lIx6GvC2jOF/hmYG9pSDPL2RGzwcTXjE+Pn7ECTsENi4BQbb6DT52YKhUAMsAy+TTVyaEKlYDM5DTP1NO2c0e15n5Pk29ojvs/ZEMqCIvFwPJpoTnw3i5qz3g2x4zHgv6rQwHOgXzBTWRTq9DuaE2e3HvuMPvf7/0gfjEzv71f69gsX9O6VkRTXZKGP2rEHNnFjDjekoBAi3CE38PlzsiA6KngpaEZ+7do1n1NvEnVmpk5ZMg6e0Z8nZi5X16eD28za2po62FIXiIxZJdk85G3BlatXdN/DD8jyoGKpy34yaHww1Bjd7DdTDZdKTbZO6KXrt3WrkpqiVMCGAziCJLf5gMwdzIxawVPyr/a+Qfb04plP61tBFXEE0bOGjlWzHrld7e/vqygKWQxa7g9UKHDYkiiN9ahQbKTIoMJqDSYHeoyYuPH+y7pndlu98S3FeqqI7JaWV9QFR4C4HZLqERt3x+t07GzvKiE/YyEvQ9IA/ga3bujvPP6gnuiZ7PqHyo9uq49NVLORrly53B4SNuhihlxdlpE5HFphww8kLfiVNMc+HcAkM/uoPsZIq9q6GIICkJCL9219AF2akA91dOJOFEEZdh1jpgab93jaY901M9pMfGljY12/9Vu/pTzP9Vd/9Vd66aWX9P777+s73HuyDMbW/86fP6d7770XH26AihizJbffOtXgCaAyYEFXiB8/mxkoktz2sgwduN4t0je2deJKyEDeLUg+NoOWSBxraSfuJXhy+S0Au3CcjPvkx1qcQWYO4JeXJjH2I+DwDbVhby5Xh9TKt50fZC1+lOE6kkwBnCFkMvtk38WYti86bftCkpdOZ+JeYl4FCb4m5L3u77PpjAPjOVDh/xUybeQ43A8b1lwfCzEyM4VglIwXKEDouLlTqEhCKgzEE9SGBtpBVDMutQqUiYA/oTBFFxzMjDFe/9MrPs6NRXeuiiDs4AQ4OLq7IIgwu0uAT80gZwzgo7vEqh0gFmQpZ0wBvPLjH+sYDvTgmbMabu/oxvXrIvdRxXy+Q/jOd7+tt956U6+99qpG4yNePfcUMVBnMhEQHRYzmgQNrr9nPv8FPfKpz+iBR5/Uo088q421Y1pdWoX3RhWBunUsOvpC4s7gvDYItcHoF9Ao0V4jvymKcMGbGYqYg6NWbA1W4KpapYQQ5JeZyeny/glle51DoL7ASD0Y5kWhGad4SQsjnxOM3Ijl5NPPcZV5QULqwbOUYdjBAf1YjKqgcVbN1Ol2VHCylBe5eoO+OpxU5GUhM5PLbobek0wBh87ps7S8LMdtIcjxwGF7YjRmsZlxghpilJ+cQYYaaEqAIZPgfFDO6eP9ZgQOl5f/wxbnVcjJwcxk5hCUZbl8Ae+zqPagq4AfDxgZfPhCHugnrgb9MWhBF8+IRAgQ4AFbMQMfty5Po8zgRXIZQz0VfORXiMELuV36eDOTWdDdebxOMvm1+PY74OceeP6P/aRPdvSHRJBolKWp9m5elgjkkcgBGYIIiYXusBt0iV3L83s39cLOtnZXV3TICVTlJzVZqVamw5Fyi0LJGo6OdLSZafmhLZLTW8ikUe04+4Xy1YEOSVQNGflfYEjYacQ+IvLNsYmInAJ6jiG0hLqekusp8ehAYWZ8J3lsqDmFdpvxk0ZPLFp9gWPAohhDlP8ZNdaulgaX5QC95swVg2nO3AeckIQy1wz6do8OlGObNcosipLvxKI7VDY3dRpOakcfajR/h1PrSlXaxXRm2ljfUknfvb0b2joZlfcOVdshi3PJXhKslmR51IRkelTtKF8aali/rw8u/1jD6TXVGjHznLka3VGz/tr1n/zovpMY7fqZkYy6LfKIGJJ8gQwhyGWYI4/NjU11SXJclnf7ujxjjPITEK9zPXh8dTwNFCdH7gg/Aa4vb3f83r/GlxfxKcmw6zzP5e2SEZNmLS0+xszk1xw6fT7frK+srLTtc04J/TS4yIv22fv5mIPDAwmcfTZSkbjqPlSjU8fk7W4TfjrTYD/+7CAuj2XO29LSEk+Sy4Ev+ZqJquX2UBKXeivL6GiirCw1wOYDcnKAak2jlC31FAY9DivhqczUWFAyE5y2UNeuU1MIEXnnyrDLgMxdbm0ybRUuVitg/xXJ7aFWdRmW3r++S0I5Yz252p5O3WRtOeQkGmzoKyEDEYdn8jUgWNBgaQAeQ39duc5rDnqO4Hkv9vXUr/2uTjz+GV3en+vi9lxf//aLurEzUaCtqYOUrD3ddxnFaMpCUIxBZkGSCXYkWYvf9Skuoy2LUWbmT4rwxQ10OW2Ax10qPIa6Ds1MMxJkfy6yTDc4dX/37bd14uQJrW6uy7roldgwYhNfQ7fBaCPGBGB1U7eU6dULl3XI5iSBdzErpLPmJwfWFaffN0oOLme6EZfmLd1B/EBDAMyiIvQHmQJlDEG+wXZ+/LDL/7OnRCJjHMIUbDSWyp5W2IxhrFrtzHVPdiB7/s90/Nb7Wprd1CztqOkkNUWQBQN3I/+dbbfFHF7HbHjc/ypksj86wvenqsKMA7Ja/dmRzqaZ/re/+mXdS5Bq2FyU5DCRA6sRp40jYqrLzQ8IEjzOpuM29ylYh92G7uZFc3zMc4GaMtHQIEOfv2HOAH8RXXnZys5MiR8zkxnync3keJx2cbX9WhwNT0kV65z7kR9QUiHzL/CXbIyWyX0eefQRnT9/Xl/84hf1d373d/Xggw/q/ffek8fd9959V9/4xjfaPyW6whq+xcZ0QVdSzHIxvWSB0uTzhhC5D7p7mdOOb2R3IMaMdijg43w6H4u+pkgf7y+ZXP9GaaYWr5nJ0A3fMjP5tfj2O7V1ZkFed6e5vdffcLlMG/j3JjMf4XYIJR/VBcUQZWYKIbQ+oU9cLd3Ity3RQ9sEGshjjABbgCS3zxCjIrx53CxYZ3ytKTnM7LK56fHG0HOUPmudHyYtcRCyvLwk/5Vnj23+7BD6vE7rsrB1UZq/uupQejBtgzoTOUIn1gPKeDxVScDb3z/QdRJaN94YYOQOsQ1GNcdo3Njm83l70lUT6FIjCA9Iw0uTXyZ+EISZUZ/kY5N3RAD0ZIcqBU4IMhK2zz/1jM6ubujo2k2NbtzSPjvNW9cvI4RKZpX63VJGYPuNX/tlnT15XHvbt3T7xhXNJ0eKauQUmlkrdJPJ9XHvAw/pl37tN/STF1/Wt77zfV2/cktH+yPNmHPOQuNQYeBV+zzTHDoqkkV/dr4rnhvane4Zia+3qb2SXDk1fPsYdz4Pji5DM59dzJ/u9BTUqL1qZOcg+uQ4gMvZx7tTJNrMjH6G0VDI2jmmBINIIMk6hVTgAEAoM9XoY0wyXZFgFN2uGiyoRg41z5ZnmlujKcnRhD5eFxg3T7X8f99L0RR5ToypmNK4dyixk6LflS+EU8bNCSguB3E5Nw5W5MrKQhYDB91zTpkaOV6XkQcSX+zNDNqjMujO80IxZopAwI6clxijvMxoM+owBwl+/f7jkjsL/kVLUAixDX535/D5aFRC0RU6chnKL+ZusLGWVu75SP7loH/P5Z3/PU3/4Wr7ueaETgz5T4d7GpIQWj0RBFKb5GvtnA3F25zEfHv7ql4a7+t2yHSBk70bLB4D3sbMcHQP9r5xC6O81+YAABAASURBVIokqJX2qwNt/cJDCsd6qucjBXygUa0GHfY31zRj7BB/RFLtJqK1WWwps9CexoxYgBzfgtCAKEwBWZgM2iQzLxNkVqqx/ZrNqzeEYOphD51OV/SQ27/HD/+HPVMWJk+kyyLXvJ3b2pJcQhsnjusCJ0EWg0piTkVCNvEFFXq6ZUcr3SVtDrpa64w1OXhZ2zd/okceXlcIY6y3ki9yVXWo46ciXO6JowDlRYks5sixVsyN+kpTEvKZ9tRdG+vK7Zf1/qWfkqzdpG1Kv0bi+98Fqv8TPm5rObwmcNbY2gyeve4uqgCvZob8oC9CN4u1/yUBP1n02NAh3jr4/ZRNq8dAT3KnbIQcT0N/x90K+i5SSgtBIUZ5jPA2syCZ2ivQ5j6VcJ45CbKhL8eVsP22A19mphCiXFdFUWhMElZjG4F658fxt/h4zvBVX0S6XfTNHBWxXeBOd0B0rIl33bKUv5Uw/C5VDXYxo8nkCbr7sy88Bfpyl2ocD3ZakKAWJMt7k5HmmSlbGciAqlfq7e1r+s7br+hff+cvVPN8/rGHde6RR3T87BkdO34COE5i24OPoGCBGJAp4icB/g0QdKU7PKcQZflAVb6kK7tz7U6Snnj2OYl+WRZUEw+v3riuPZIrhrGJq2XBqK91wIlqp1PKNy6eDPo6mROj5/VME/Sz74Fy7ZT+1j/832nH+vpg50jvXNnXN77zMptH5gx9TuALDiZqQQZ4ojLodFxm0MU8rmPDhpwPw0RNpkB9nucy44l77y8uM+Obz51yiU3O0mBJxg8qkevK7cv/TvvxEye0sbWB/Y81gV4rc43v/M53YHzAMRvLNEy5ls7cq/d29vX+rW3idqZAci1oSqwNDWNq1a721ubcnnJoCzG2z77me6OLG/Vzm6CG0TyssVnKI/gsaGVlhXqTkFtinW2mlbImqhsKrXS6Ctj9ymxXnQsv6tzV13Uu7asaXtfERqpLpJRLMQ/QluSJJCEVWWZsVEZyuwwxKO93JGJf1olQPwV3peXxgR7gDdYfPPuojk0PlG5dUj4dqsbuZ9Axx147vJnoYsOJOOc273ZrZgteKGviVc26Z0YdmGv61fi8Q9XWS1S3dDTUu4xcxo7LaKqYxxbcy/t7ewWOBhl1WFv9kMMM3CjR+WJivfDii/qzr/9Zmzg/+cQTnDhv6tzZcy08/tjj+u2vfEWP4RORcWM2gm+8/ppeefllXbhwERE3iiHKkLuZKcSoeAecLnFR3dY5jQ4RuwzIMAI0f/RpoMl9KVE6kyEYbSYzUwhBIUb5ePcRfzapbUNj8mdx+VAfn7iHZb75MJ4PffURiMu0kIP3b4hL7Vjq737MTHThQ6mPL7Off77bYub1AKUxSkAHn+6wDnUB95k+B0CeNHeJcyV24Al1QWzM80IFZZZnraziHV49BrgPeLwsilyhZgEGr5ijNdAMwcQQ5EG8huOKIBkCu9zrN3Xz5i30a+1rV3eKJQJhwy7XhWsSYxpOV464QVyMrV0IMhmOFAk+ibpWMI2UeBWzgFrCoKhA+bUMb4wmXuk0qscTHedV4CP33qecsTWnW3k1VX+8o8P3Xtb81oc6udLX//K/+EP97//JP9Lv/cavqNnf1ujah7KDq7rwyvc12r3mkykYCsdQoEwBXD0c+OI7H+oGr4X29o+0u7sPHabJaNYGB09cZuzQfbE6PBrxKnSoEcnrhMVyToINayryXNFMiYfGgwO0J3D7HBWO13AfQy6ziGySDBklrKLC8biV33vp4HUeDHyH7AtgCBE65u3upygLxiM0ECT3VgY0JDe+YGUZNKDkRo0smrI8KlDWzDEjyTcCYR4D/AtaGWhSDV2BBTIvMxVlrqKgBEeHeUqMolOWyiwoofsG3gL24DRkjJnBf0O9M2PUpxafzy6FGOR9ooVWl+6A4mruygb5iIEZc+XIBarkEC1SGxRDJrDIKAM2YzEqWVCI8GSRNlOel7I798ZoyZSkVj5mJjlAVKCPQV9Dq9PhfUSzP7vczUxmQX/T5X29z1+HT/Y18/E/D97ejmm4A4lRML0S08wI5FXesGG7oYxTaV9I2lOzXNrJKn1zNtGf85r1dRbi20dzjWtpmJtu9Bu9tVlrp2+aw88IfU9l2tWRysdWdO9nntCE5KZT5KrikZpEAqOkRGJSnlzXJIcQxkX03BDgI4tXfjCRZpXyPFdynSAvU1C0XAHZG/jNhwGGvZr8alRiH1kWFdHHYvFWu3CU0DRjEZyNRlpfXtYmryaX2gW+T9+gzcGyVlfX9epbb2nv4FBmUazLbHbnmo5n0BA0gZ45PhNJcpYOx3pgPtTS3nsaXvuJHn18hY3BnsbVTdXpuk7ek0h2KmWc+o1Hc5SftH+wq318PxnPWaFQdJR3o3prM93Ye0239t/SiEXUF80G30dCkmct+I2Ql/7nXklyGVGoJEHMkJsvJHN0YcGU8DG3Oxn3Ygbk6G3uO+5TcxZWIdiAbjL8ysxkFiTKCt9N9A/c1/iaGW0CaDeztk+IQRk6b6Dd9UqzzKyFlKhtwakTcoreC4Br8HqttfNGWYyaYxcFPn/z9m1dI6H00zDHbSHqiAU6zwvFTqmaOD08PNKEuOx8eCwAQ5sYZNAmbCsdjFXdPtCIpGwKXiZnsxg0Y17FTFmIqomfTKwa+5v3OhqcOyPbWNZLVz/Ut959Rf/29R/p//uz7+jrt97VS/mhrvSSzj71mJ7hTeIjT31GDz36hE6ePkWSuKXTp89ondP+Xq+PPRdymhuZkjlIET3kddQkrOmwOKGbzUDXDoY6Gu/pzOktbWys6Z57zhNnl7W9u629gz1N4TMv4Bm9+Kng3t6BppO5NlbWoT9Tg50e7u35LPJ/AzE93FUdC209/kX95v/6/6i3jnZ06dD0yoVGX/3BTd0qjuugu6Eb4KglBWQfsJeAPMoOmwHmCdGo9zZTa1gW5HpymLDJmpL0ub/62Jz+CXn6fZeF3xOBKWtTg91kMcj/c48333qDTedJxTJTzNES9hCxpRzogHtKHPfYOm+M6Uqtlav4WFfTkyf1490jXRwyf7ZKgmDQM1PNKa/HsIBcwp35zUwxRvQ/Z+M0V0rIHKlYiMryUhYycKt9g+q2X+Q5/aYKMSjge8GkqEylcpVN0CCLOtHNNf/+j6XvfEcneEM1GZH0RlN3VqrDAVZB4ChzxsRSBANFC60+xDolJBaBfpFrgOAmuzsaTg9lzDVgI9HbvqRfOp706/eAb+9V1eOLsmpMO6NCCR+NcvCx8EomuYwsC0yTlILBzwLcX5lGfsUYWxm4PhpsLcBbnucKMcrMkAljkXkCGvcHp5N+Bn2prWuUApQbX8wRGdvigtcVNkgPP/yQXLcXPvxA3/6rb+nPvvY1vc4b+L3dXZ06dQq2a94Wd7HlU3r6qae0trYqg7AKG62Yb0ZclaIELcLuYlYoZtDHPdPJrwjNEXpDiDIqoJrvOx8qEvIzyIsxyMyAQKOXDuLZ0KfJr+h47vTzZ4fAXM5TgveGXMB7evyQTKAT3Ks1FEsycfGF1Nobt6mGcSmJNijDxsygk4FmdBQXbXzLbPFs4ufO/d16M68LtER04rWSy8F1FbHnDF/MkEuE/gzwuhiDMtoiz2bGWMBLQP5kUI5fea7l8uYgIWE7cxQ2xnim7b0zbkivwjln0xmL1H77ezr+x+Ad/CTl/vvulxPiTPpkGQZ+d2KvL3A6f85ceTGXKTCzUaq9fJzfmH85tDeIkIYGI1gnif7spz+ts6dO6uhgX+OjQxbfieYEFUQp/1u5L/3ox9q7dlXn2Hk/dOak9q9c0NU3XyOZvqyDSxcUGHd484ZmBCP/FQQxuwGYLw7S6Ny99+gEBjnAAIui1MVLl1oaIQEjbVrH9yDm4AFtgiwmnOZVGKrzNmNB9L6uCH3icvk5uBHMkaEbtZ8K+r2D13u7g5m1IxMG097c+VpUJ+hIrULldNNnMUaqcRI/DXdZBdqwQ0UGuSG4tSSMdg697oje5otYjlEEDK/PadgSi48xzudNOLUnTd4mduiz0YQkZyKjPmK8ZciE+8l/N3Y+mcr7OU7Xu88dQ9RiXsQHvxnG7n3uOqsnFQmjCyGoRrcB24p3jDQwNkJXA29mprtXoK+gz8zk/c1MxriCYOOlQ8QBHF8iOPmvlhRFrhy8oq9MirS7LWbYpkGMmVENUAbAzPTx9cn7j2v97j8ZkHVgcE60XGKxzbGX7b3rGmVjjfuZ9lb7eq0w/TFvUX5246pukpBWyELQXXJKEzmt2MlqXS+lg0GpbRLFg3yinQ1offyk7vv1X1DdZRIS5pi7VzQYRoUSkoxFoFweaO2e05ow15iNlfdw25hBVIYcXZZu926fI06UXQcLubcoZGasGQ0l+JiSR+VFri72I5Nm+GKe5VpZWdWYRHp4cKAufu+b7Br784WhhIeNUyf0xjtvkqjdkFlQjf8YOgvY1pzXvI0v6CESe2Yk4hvE1UYnN3t69ulVDfqXdHjwvJ57ZlNNuqys3FXZqxSiQUtHJX7bAUp0nOcBemv6Nar5mWus3Pt2jvTOhR9p+/BtzZodzZsxfQxRFDCKcFOOlv7TPmYmCwuQSS5D4yZBiWN0eXqscHBbDTF4tRr3B4NeAoiZKWDvFMThqSK8eJIUsqgIBG/Qv3t5tZnzQVsSs/rMaq8G+SZwxxhFgxYXnRY37be36w6dXpqZto4du1NjatCh0+zxsmGT4D4bYkDuyC0Y8oNLxvjbrJWtdc2YapeN4shq+RWP2NgNZwrQkpOMz7HJA0R9Q1O9P9rRaxx0PH/xLf3Zaz/Rdz94Q+8Ot3WlGmqMrffOndCpR+/X+Ycf1Nbpk9o4tqWNzS3oO6HjJ3jeOqZl7G51dU1b1Pf7A7msnCcHM3MSVCnT1Hr43Jq257n2pgnLUMvbnIOZ8yTSG1tbCsjc/xqJD6s5hYUzWQjK80Ldbk8NstzcyNQjeR0eHekWB0sZ7Z2yUMFYs0DiVuvxT39B9z79ZV3cG+oGhz/f+uEP9ZNXP5SKVR2M5xpw+FPyBqYoB8ixrxJfKjvgKKKCmRynuNxH2oSDeY1nj+OT1t8yiX5T7n1T02ET1K4t6KdiE5CQtf9e7dbx4yrYqHR5g9Tt9ZShNz+sqUiiB8T+Ms8VYmwTyE5vIOsV2p6OlFZXVG1s6JvvvKMbtVgnCzVNBKQxc0xzqAEXym/txMzkP+Jy+v3ekIuZKVhQahqErVZuTqfuXJ5cExYVeKs8L6R5NlMnTPR41mjvR9/XfXnQOjMsh6gesTOCryKGVazlXrrfF8SaCA+OMoQIHZLrvqqwu6aS96s4dIoxqA4VccPUGx/o9z/3KT2xMdD0xofKRrfUq4cK1Yj+EzkPWcw0JJ7V0B5CcPTUB5nBHcCNZOIyebuDuNxXJqyPvha5vxd5IcfhuYfT5TblfHu/CN0hGHqJTrQa1sV2TQVPRlxc6vT00P0P6p7ZnyPNAAAQAElEQVR77lWfg4mzZ89y2nxB/o8Q/dc6fvazn2mEHbr+PR7fxh6X0PUJ/PfRR3l7c/xYS5vbkWlBe7Ag9xEzJz5pcZnMFuD0yLw2ia5yHqLTCbSnuJ2ON7YyhmjuEyAZnc1MZobG4BIbNDOFEFsczR05mlnbx8KCHjOT+1Xjo+jjtuJ93e7b0uuw/0D/CA2S6e5lZjyZ+NInL7OfrzPjmQ5mRlfAeOBzp+Bu8WGalq9WT/5AtXPndHidlzX+5fbk+vT7mvyIbjKzFkK0oBzjKXBKF7Z3HA6Hcjhgcbx2/ZquX78hF8A6J04pNSoJIBHmEkLLSV48YYkhypn2ey9jQHHUGcBMiEuLC0NxWpET1QYDVDvVgCmoj6M/9MCDevjBB+WBazodKxjOSGDoEHRy6GzwwqBc77/9nsY7O5ps31IcHWpOWc4n6uFIPZxoNQbNSKiHh/taGLGrzeQ/CaSrJOFrxzd170MPao1g7bhhVE6b6JWgtSa5nLZJ6Qxnm2McuZwZTz5cRt7mDtOQINTsJiuSSWcqIZuEsP3Zg4jP3wYz+tTeR2rl1Y5dTCgzo1bMD52MbwCXd0TWjrOhX0pJ3stxLOaby9tcD06XzxXA48Em0LF2upjv7tyBtgAG3xTUBMcGJ3bwcXMC7YwTjslorAqePcEuQ1SBfdSzuWpO6n1On8cd3yFCmy8mPl/GvSEztCqXhyVx8YXNcCMzI5Ei2eMhBEOvARlQBi+hygAx2nmkzudhtEKIQJAZDEmKWeTZuEutrCLzxhDk/d05vZvZAo/L3+XWIEszkzEvAwUy+YCETH2cmcTnI9C/97rb69/b4ecbYADKVGSZGl4lD5uJ9sqkS51a39y+rK9evaD3MpOtDiQWtDoLyvAvl13F10FIuk0isv75Z/Tg3/0VPfr3vqyn/qvf0Kf/0e+q+/AZXjMfSnkt1juZn/ihbyFvt2//B36Otzy1KXHiM/PkyKQpOAMJQHCZ8VxjA75Yu215DDB0GFs5QbzrQkIuft+gM9MRQfzalatsNmcKMWh5aUklC0cRMvm/3J9jQ8dOHFfeK3XinnP6/s9e0BvvvYuukou8hYQ+BAQwF4yNWS6nY4OFXNYoLxvdc39PX/6lUzq+cVMHt59XSB+oNzhQ0cEPWWwzxkTozLPI/JliFIvXHLQVp60VSRPzFUnFSlK2PNKHN36q2wdv0ratijiR6oioHIISXfno37281mHRYhgLIoPqxbN/h5jJmLzBltq3DfAlM/lzQMZmJi8lUwyR+yj3SzPHhDh8ctoEeLCOIajDZiooyCxIWvRridTicl01zOP6ctyGHMAEdf7tkNTWM0cr65YFW7RDZwOYgRfwJlC1p7PLvFkwC4t+Mi2TsMYs0x5rgZ9gC15jwRuNGFr5Or8lCWZBwja3pCMS0VEmzYqoeZT2ORHcrie6NNnXT668q2+++YK++fZL+tZ7r+jVvWu6HmeabQ60+si92iR5PvbwA1o9d0qh35X/g8S19XWtrK5qaWlFPZI+P4EeYG+e4PqaVeIb/no2dxsKTIh44ApROVdSEwpNsmUd5RvarjoaNrlgWb62jTlhP3byuJZWlnTEmuf1ZqaaeDklcbNWDklOA6wJt2JdHGlnZ1eJB09kMuQR0Fc9b0hMK3WWNvTl3/kHOlBHF25v64Dk7+XX39elazsas3Fc3jimlfVjWts8qbWtk+p0FyfqEfuJISigx8RbW49bnpTNfb1w/yQ2e3zO8lzed048noJb0OtrbkG9JyE/+MEPtLq6Cs1rSphOiMG7KNBPaHWCb7a0Y1/ux74uua3tDvd1wGZ+j/YGWe/3l/Stt97TkXWUHFImTx4m6BdkSHnxSdiR37nM/SWPP5v4YT5DBb4OFPjnDPpDCE5C6xd+qDRDhlUmNVmFPIfqTXZUvfg9nZ3t65jNlUZHSuNKfqATkbPPU5Eoz1vdmDLs0mXhpbc1GLHHkIq13yEptTrxsRmxaE5CPbBGg6MD/YNf+ZKOVUfKdj5UPLyqcrqvhs1EtKCsKNqDRddBCFGw00IDvS7jBn342ijwu+smvhrkEOAvJ65mEdvHhmqSL68zM/hDGHy8n5nJ63NsNkdvFeuqiNsG/Rl9AnnDxvIKMS3XD9FnQb8tNo+PPfaYPvXpT+kXf/EX5ev3K6+8qm9/+9v6ERu2MbJaXVlpDzWcvk7ZUYfk131XhtwBn1NcTCEzg3y/Q0rQz5OEwry8C94/wktZlHJ9HfGWqoJ3PyhpfIzjABJySTyLgV4mf5ajb2RmHwE3ijGT44wh8ghdPg6+nZKG0iFRJupbQK5goC/f4AJtK8u2zeVPX6/7nwaT+LRfjseBOeasmTU5nvvBXRjjAyM2Uw5jDk9HbIo91zs6GsphSHnIGzr/dbz9/YM2luzv7wl5WTtHQoENhIvLlVCWpQqMam19TQ8/+rA+94XP6wuf/7xOcsp0itPiHAfJQsCvGA9hLXMw1ho2kvFnA5cjR10fCUBUIGtV9PFE0sxUYUg1FWd5Zffow49yOrUlqjUaD3FgnEpzVf4vebOgCiONsdTVKze01l/VMjSWnDBslJlWO1ElZxEFkKWZIkE8s1oVzpdj5I7UaQkxgLHRCV4vfulXf0Vvvk9SjuHf+9BD8l3gjECFnHHWjvKig/ObDg9HnBrNSRZm8kA2Ho41PBrrCKE6JHiYEdymk5HGw0P5rtFlEGNk2iD0ruQydmMEGkBcU04Yxiiu9mfkl+gzo65xIfkg+rheZvMZdDQ8JQV+jH4CvL8nQnmeQ2/WyqeCFjoiczG35Licb8fjNLnc/b7ASXzx9LcAm5zOOPR6PXXRfQe5ZhaVWZA7+YyFxwOJIRiHhK000Ox4Qogq6e924/r3OZqmVogmwgjUSpG7BqN1liLKbVgwYFd3L6ffzEQ36IZHC3TlmcROH12JBG4uOrS8BuzPm0IMijHKgilQh2l5XGd8klmQ1xmopPZrUS+pgYAGPrw20MH58nuaFp927k/W+P0nYdHt7reZiY+CCWBub+BhHhqNYqMjIuVhHvWzvdv6kxvv6wfVvnaWOyz2UTvVRLPcVOdBIzaQibEh5iz+SXsrA+3fe0wbv/9FLf/dp1U9vq7hWtR+kTSt9zVNQ07fKk5XGqCW85EgpGGuWRkkTmF6vNKe5tLRfKoUkQkwZ4Gr8CdjLk9MlIyxJterUceNEvLJ8TsTFsS9b6bGbLaKvGx/NzMhQ0+gc2gdLA20Qbzw8U2q203qGx+8r5++/aoCSY8Lp8ZmQYPs1YJPs8wiIOxqjt12sL/I5mLEKeV8dltrK1P94udO6kvPLenhh5IefXJZikfoG3rwkZqNc3PH1vy+JsWrHBLdimU2GzWyGSsMZpqVO7p44yfa3X9d48ktbGnEtDUk1JQM4O7nP173MbgMWoDWRT/DBVN7eplnhebYtMeOBusz9O4j3S69TO0YRiPjYEHu76gIqWpxT/+iyJVlGbYT4C+ABT9gIh/bAr3bElwJuSfHFaJCWIxJTOS+3i4KxDCzoIA/SCYpoNsgMcb7wbDoDv2Sy32KLXQ5yIAFNXQAvWKWK2dBDvh2As8Ufxdxf8QmHKY1ZMwBbzRKTtGm2FEixuYry9ojVr99eEs/2Lukv7j2pv70g5f17evv6OXxTV3PK4Uzm1p66Jz6D5xW594TKs5uqVkbCGUrri4p9jta29wgiV5TQaKeY2ueHPjpc4/Tt5L5MmJXlkEfSUNzhyfIRm5RBq3BrL1X3tOss6m9bFO3657i0qYC8shjhmyiuuDqkFju8trcQpSfdLt9DonvE9aNMTE9L3KS0w3spoH9TE6LgaPfHRDnJ/IFuSKZzmOhPU7jTzz6C/rUr/wdXT9stD8zXbu9o2999wf4wJIeeuxpbZ46q82TZ1pYXtuQ0J/zkGWZMmhwHdcoYsaBhi/oM+TsCX6IQb4uL7GZaLD5IzYAHr/ch8X1+uuvt7ZUIhseWct6bEIG8r8YMycJXcY/J8SWg/Zwadbagvvy3v6udvf2SMQmyrIucaiLXh7Q9azUm/sjzfMluC2U8wYpkHwEkLv9Ok01tuDPMQSlJqlhHQ8KMjO5PrzOD3Iy5O0x3tcel2stY5VOmmqiyAHDVprKeDuRXvqeTle7SntXJV/DQ8ZsUaADrAWXD5Xtx2XmeP3BzNsFvxN0UrWychrMTGW3VIcDhVCP1eF0+rxV+o3zJ7W0f0n94VWt2lg2HyvDvnuDZRXY1RSZGTJXcF6SErHLQRgIM0nOL/euA7O2prW5GKNcLi6jgFwK9x+8zek2M+wuyMc05BwNOF0+BqEZOo+1VI2mevXFn+nb3/xLvfbqq7yN2ZKv0x1iqMeOpcGSnnz8CZ06eUJLg4H20Z3L4Xvf/56uXL6EDVTqQn8MUe7LCA0WAkVodWISJfwwp7Cj5EC0oQf9jH7WljLJgZ5yG5uzSQkxKIOfLM9lyEVcDTJw3rht8fqc/twgH9e/0yFHBJiCMtYKC0FQAY4ARAWLPBvjvZZbPmZOADeOH1zctR/H7XjNaPcPpRk3bStfCRzw1vajpEbebGaUgAALEnNWbFbngPPneqjg0e9rdFMT7+q2bKCLWAzN4Q7EGOVgyMD5dAgRB3bI8qw1Pk+mHEoSqgGKWuFUwJ2zS1ArylwzgosQfIbR+cRHZOkBhC3hGAx0SpSQS+l3C2gf/MsZpcSGNGcxnMGs5ZkefOABndw8pjUMpV8WnJaHBaC0HGgQaFHk0NjR22+/i3KTPvX0s+2f/0qTmTLmDOijjkmTNNcYaAqMBzqxUQUazQR5CIVyzinhhKT15Vdf0U9f/hn9G/k/JqmYp0JxO7v7ur29TbI8Yq663X1c5TTuxvXrunHjpm7cvKFbt27q0uXLusnzpYsXdeniBe3t7ujqtavUX9BlDNv73759W4ec7LiyAvxXLHR+X3sJzEmUK2BOYHKDnbFTbZxo+WXyhNvBDMKpMoMH5BaQn9DFnLFoWyELQBRMakpdhZM08NIgbDdwP0Vq4E/IKlH6KcXh4aF81+W0uEMuLy2r3+0h+0xBAkze5uArL1PLzAg6GTNLM2h28PlqjC8ERsEjQ5G56CuuhjLdAVEaTo6BgqGRoEYybMjM5JeZtXXBQmuwXudgZnL5+L3bm5cgozDlRdEiWvBHFR+DFucpxkwR4w/MQbXMfwJ08pDAmWCKwp/AkSjvfuzuzX9k6WPhy/FxiykqoZNpL9d7nLp89a0f69+8/YZeYGO2zybNsHPzJYVNn7qZqsxUR1N/aUmtPhX4gS8Sgou8xnPbrpsjpDaVQJ7gJzVj1WGqWVbLeXDJOT+se0qwGLD/bNBVcXJd3TPHNFalhH2FZB/x5P7lvpXRd05SNCOg1CTDTA4ONGRJAYA0+UmTL/gr0Jizge2DmyxNXRKSjbV1+lkbzDu9rl5+/VX95fPf1Sqnf11O/zBFaE/o1kFt6fTlecS0KgX4cfsZgHM2H/J2MVk3RgAAEABJREFUBCHOkvq5dM8Z6dOf3tT5e7pSGCmFWuKUKaVKMxY9h3k9A3/T2lbIStqXNCGZIc+B60qxU6uJ13XlJgn14QeazXYQ8xA6RjJkpZ+7mPvnnn/+wcSPGUwkv1MIURX23yYK+Ja0QNjK1vVMX/cPt88QI3Qm+UlvTd8ZMgdJa8OZxzr82vXgPuqzLqTldx+DISszU8UGxMzkz44D5uXjmtb3axEmZBYUQ5D5cDNl3PtTg+9WgCdrjsffCnqXmnjRzsmABgRmpphncpNpmNchoLMCHeeDni7PD/XK7lX95fuv6psXXtM3r7ypF46u6kox0+FyruzUutZR4InzZ7V++oT66yvKl3rK0PNdyLkvePNY5rl6JINL2FOvLNXFr5eXl+QJZI+45OtQp9tRSZJfkDBkMVN7QWeMQRl0RmgzZBwBK7qaxoEu7c91axJ1iD3kRaF1TrzHnDo5730S9Js3b6pkXj9tdp0l9OK6ElKbksy6HIbDEQc8Y0SMP4Db9bZPYhpibGWTgXc0n+lAQV/5g/+VTtzzGd3cSzrgremNW9eVZaU2OJFeWt1Qb3VVffiSIr2DzEyIti1bpWlxuR58fsnkSb/bkJkpLwrsd0YCPGJT29PFSxfkf3v4Id6y5kWkbQqa1Pqix0pfA5zXBU9qL5flysqKEnZbj6c6ubqp9d6qpqNG89hVTtL/4xs3kN0hb4VydedBvTn2Tv8cXSlIHo/NoIc8Qgm06MHMJIKFeUVDH9a4Ms816Pex18prlZBZZfTHTnscQJ0igZz95AXdm88URtdlcawqh/4oYcWagGPGmg26drwx3rBjB5kpZlEd3l73BoO23eW26AtRzJMH+hArDkZ7rGf76lL+7Ucf0oPLUfXeZcUZWmMTOOQUsgEfo/DRoMQcEozKkKfaCxbVIAPvk/BVl2lDcPPnGRugCTlSBr8hxpbfCv/2ZNjzqqpNzmr0UhO3KmxpsUHjvIVwBgb8uZsX6gBvvPa6PNl78YUX5X9v+u2339Z18o8xbxAi+AfEYId777tPzzzztB55+CH1kMH7776j9997WxN4yfGPgP9by4O4EvKp25IvPvDFt+DPzMTnIxA9xXXX5gr8sSgL5cxtZmrwEReKmckHmT7+WdQvMJjLHt8MlDX6boCF3KAFYTbM47qS46GPlxHZOZgZuMWFbPi++2lxhijnTXS5W++lt5l9XGm2uDc6OhaPYw5uMwG7jXdoC20Z5M8xRsoFOL8lvHeJO11iXpdc+C70OYDwPLmPbUNLkE8uM1iCeWbzwFFhLA2GkoG04fQnATEatDYYyAxZNQxxBy9kCgohUMdgLXCYmfjIcAVhlnSRmdcZPST/JmZrOE46dfq07jl3XmZBeZbL50TGEs8FAS4vOlpeWSOBva33P/xQMY96+pmnNCAY+a5iRgDzhcn7OwUuKBkzAAN/XdIbqOZEToCx4Ebo2SfB/b/8n/9P+pOv/gnJiLTLK4zaokIsdfz4aT33HKcLn3pOTzz5lJ568mk9DZw7dw4DSpxGjEhAxxj2zTZJ9tcrawSlLoZ77thxPXz2rI51++o10nTvUNevXtU777ylN996XZeufKiDw13NZiOcaaS6GuIwBA54mJHczwkaNQ7VBj4EZGZtMu113Aoht8EvcEJgtAeMr4eSaxy2mlUqOyVBpScLQQ1CdDD6uPP7WNeTKzpJMoGOIFAzn7+6uHntOqfqI+UYWA+D6WBA3rdm5wYyBfrHEBRjZJ4OjttViEGt/Jl/Bu1zFmfHnZg7gbstQZIAIXd94nLaGhyygo/G+7YUmUKIcloNAkOMTJ1aMKMNMDNOHuaqsdEYAqMSY8JiBvC1czK/VwR4j+AwM/ph49SbmZgAahrJkneTbzToIL+MPrr7oL/5+uQcZgZ9DZbeqCEqNqo07Va62TvSO7PL+vqb39H/8P0/0vMXX9M1zTQhCZg1QcODsWqSxSLv6IjN23wyU5kVKlgoBd3u6I0F1dTd5tXTAbLNkpFHJ6BWxuJiyM5/JzVraYYrStd1Sx9tnqy1uFj81k9uabC5rhHjXGcu4xgi8+Wy4PJLqjzY4+se9AQNDVKKMSgPETudq4t9ZfSdcmrnJ14xCyoJsH1OlIusy4lvo9Bd1vuXb+hb3/+B5kg3MbZL0GlMqtBzIy4zZfh6iY2NJkMW5SnkmFLT0eryCc1YkOacohmb4kE/4iv7SravTreG3kKRxbNBd570O68BmhI6g33N4SFBd81pV40MvN77VWw8sl6tsW7pxv7L2hu9pWl1E6FNhQIZLSU5JEq/4+Huh0c+PMFE25Pb9mMKIVPA913Wjc8Hj+JyWiL1MUTwgXeBQBF7lOMwk9Nes7i4/YcYFUOQ+43rsPF6R3JnnO5e1PmmxvuI+xYHb30chzE+zwtk1JHLhFkpTUzVjm6/sCFrJEMhhTEn90GmiEyn+PGcjVQTg2qSMnULVZ1MFad6hyQ3V+bY9NEt/fjaB/r2h6/ra2/9VF97/cf63qW3dDOvVG0NtPrwea09eF7r953T2vlTWjqxqe7akvJBT51BXx0Wng724jYzIEFe4bnLAl1Ae6fIVSCH3IHnyJqTE+9jFiT07TEpZlEB+gz7dNklfN5jVgxRzm+DtOsQNLeODmxF16qeto8W8aLCbiPyWV1b1/b2TgtmJped/53ertPVH8gXUF8wvUzJdMQp8BHJ9MRjHPFyeWWVmJF0xFvFmOUy6PH/3GVCDE74a1ra1K//F/9Y/tc9rnNafUDivut/E3kyl2U9xbKv2Cd+MlYKQvxKht2h85YndGAmCd3PWBdoUYGMzEwJ+wrBFJlzOpvI/460J1oP3H+/1jdW5RuFfr/H2CQ/2a6IG6CR/064byDcJ8xMJb68urqqEKJG41Hr+/4nGafw6H//fUwcqk+c1o8+vK7tOsMeSIbxrZgHNvxdxueqm7kSPuqbbbVXkhkacGimmk6OtLe7p8gcBfhmbEycp9IKdZQpTKZ6tFvq8PlvaeP6BzoeJyp4S5ccLx1rEuAKmXjS3vpWSpqCI0Z0jQxc7mrLiM2X0FTKePa6BrtAdarJY2rGzHmjZiFpMtzT9PZlnUlH+i+fe1Jbo9ua3XhL9dE1zfdvKaErNfihorK8K4UAT3PJanhFE9DQADEEZMyHeRpo9PXIDxjnyC+ho+SxAPD11X910g+v/L6BHrCA0xRiVMSe3YeDmfIsl/91js98+jmdI4/wX+k4efKkZMxD+59/48/1Z3/+dXS508rBN4EZdrG6tiYvH3/scT1NzrKytKJu2RNmxEBx2YJ24ex3KkHZ1suRA0l+GXfGzR2gEnIViWNZzOX3NTHC+azwAzoqtm3wEYMsmMxMfMkv7tQCdXyowjaQnfPbOC008ii3+bYjPVqCqQwMoLmt8S84uNMlyczUzhUozby5BcfrN6aPf/zZ690WXO5q25zWIL8a7MxtrMK2ayA5XYCjNQuyT8xhBl5AJpmZAjYQY1BEj8FPPFvA2HyBdXDGGpDVvqiy8M5x2AoD7xSZIogTxgMeCYRSEF0VjJKKGCK7tkSbyasSKYaskmGI1MgUALVAHCIplTY3tyTqI8qKKMaDkwfbbm+gouwrxJKd91W9/Oob2iJZferZp9Vd6mk8n6gmANVmUsjUVMw2a5S5o2Y4QR3U6y2p0+soWqNclTIcP2JMf/lnf6ZrnCY/+cTjevZTz3JKLtXQPlhZ10MPP6H77n9Yx4+f1GBpuQ20UxKdw8OhapJYv5+O53LnnrKjrwlWiEXDnV2Nb2+rOThUs7OvzrjSGrTfw2bh3NkzYnuv737/2/o+p3WvvPqSPvzwLYLxtmoS6tTMFgkE8xjS8U2C73A9kPp9iEFzdFSTdBMPRAZLQoXY6NvKHuNrg4c7sUkxyxQCsoYwo+xwkrMML4PBktzpfGTNAlzd4WdCUKuRn/8+4DYn8v57QzPmm5HUGJ09uW4XFu4rklhvz3D8PguhzJCRB5qGVsn7t8aLGQi6HBIyF0bbgncAvE9LM32SghJ4ZAEEAFh8eLC2I8OSDD7MTGamJLVljNibP4DD5zEzb+C2rZRkWlSZ30InrkJEaOhfY7h+ettgGw11TCLHTE9Z8m/9jZfT7Q0JWTMRwxZzVapVRx67pptxX3984a/03zz/z/Wnb/6VLs1uqOYUpOnAWwyqJpVQueZTOA+lCgaWBPBuXqpGvgZfhg5nBOPAAn/ImOu8eo5NoVRhy8iz4ETbsPGcsQVvMpxP5yPhnzAqg77KAx/PBolDkoHAAhpW+pri1zW48zxTXuYK0VSDs8G4UoB3yBTQiLkI9kXMNMNGGub2cQ5GexsjkGVOQn14NFV/5bhuDOf62re+r1kCd6eLj49JsmeKeSFIEuTIGFyUZbuAz9jkJiW5PzXTDm+nzoi1VMPDPc2mBxrPDnVrd1uW1ZpXI5kI6hIjEmAK0JaBO1IGbBK24GVOAr4ni7UwGwVYqnnFOycGFEumUfpAF29+TzduvwZO/LqaKhHvWqwJvMjLTSJhBy2IizrxzJ3MQChslueM5MnBxI9P1vajF22JuhZPI81YZGuYj1kU1cooDcJSkhq+Jr5hOjiUlw39+Ki9rP1uv8x4oK/bSMNiFpivZgFo8QbwJpQCXWZBifkdj9uA68vtlqkkvhy3Ia8yK5Vb3i68c7c7aOpxctzZXNWR1XrjxkV9/+1X9GcvfF//8gff0ldJnP/q0pv64c4Fvd+ZaXuL2Hr+mJbvP6Pu6S0NTm2qWB2oXO6rIFnsDHoqul1lJfNge37fIwYNen35xrAjUz8wv2Er0N8r6AdPUK+ALQbkI2yw5m1JA58BO41AcqHCSIBdF4nz6baVUqJ3IpHONAxL2k4r+mCYq0YWK92oDvZg2IjT4PpoGLS7e6Auhx8nT5yUyyqBe43kxPXw4YWLrAEDQaa29w6ULOAvHa1ubKmWzyWFLJNi0BzDCyEqwMtNEuC1Rx7Tuc9+SdePgvaGM+3t72h//4g5gvzgxn8Ny2KUgdNkkuNj7jkxfjqdoL9ELKjkbykCffIil8fx6Qxbpd/SUl/+1vObf/EXOra1JUNWl69cgpdOCyNOJj2ZPjo6kv+ObWsn6LhB+e5rEVoj+u6D5/ipExrhA0cc8mRsnCoOnUbEjrTO26yNk3r+4g3tsJYN69TGjhl9x2yCGxzV9eJ/zQfy5XEGRtBBDf0TdcqgjfU1qhK+PMUHZsjHVKSoPra6xYCzR3vK3vyJzlS3lI33FIhNkVgY8BkhUxGXnDeZyfXjG4IQgkpsyp993hgC82HYzJSRXGYxY6gjkGr8hGlUc2rs990i0/zwtuY33tfnsdW/++j9KrY/UL33gfLJrgg8PqUSNHSwC7GRszDnecb8RJBqLpdhSsyH/aQWmrbO9VQwf0LOCR0FaM6gzesjui7YUOR5oYjNMFoVNu2+Hy1wWFFxmDVUe0+s2GGzd/z4MfnfjT5z5oyeeOIJPSuSwxsAABAASURBVPLoo3Bo8r/kcePGDb32xut69fXX9J3vfVff/e535WMMW99c39L5M+dVxJz+/kEWBrA5EdoxaDMzFymNdgdCWxq0SEHGj+4COJ3dGr6cd6+P8ON6cPC6Cjm7LHyI6c7FHM5nciVR5X2p4slrkixEaoVskwKDnK7ExoQKr5RZautjUFuaMcbaIR99mRn9TMkJTGrvzRZ1ssWzt/mMTdNQwYfJzEwNtuU6cGiYt0EuCX3qkxc4E7gbr6dM9Gmwywr/cHlU8F2jx4CM1DChlwJ5CyAyGcRJcxLFvb195Sg/wJF3kRpleZQvBpG6BgIDBpPnmWKMqpwohJ6oTxDbgt9DDEWLF5pwBinPxa54qrzT1ZzGGYQ1iswQNZ43unpzRy+/9rYOJ7V++2//5zqOgXjyXIckh0CSGBkbMdDJrJZZoW5nGQ46kNmlNJmmimmCkx5p79Zl/cm//pf6CQltBhHjowMd29zQ8vJADUa0urYpywrd5qTwiJ3sjJMGB7pCa6kQFsoHsSoSCz+t2NnZ0S1eE1Y42Z7//tnuDjyNWvAE5uhopKPRXEskGp/7wq/JQk+vvfahXn3V4W3duHFb2yTh/nvWfopQEUwrNjA1sp9zH0NQhvwbZFO3CpyLyVUQMFz2NbKWGbIP8l24G41F+GZckjRH0RNwTaAvZFH9wYAFYolNRlchBsn00eVjG5hNd8CNxvE7RHj3AOa0CHdwPTu+LsmehUCNZGYtMLx9dnx+4kIzc9kCgkl8EiDuMwKM0xEYK67gnSmNTmbQx73XxeD31NIvhiCvowlSklwOVSsHyWzRJ0BvjMgEw2+wPVpEZyXunR/nkc6SUeuB5g7F+o++mNcdi5P7CJI8Zjpi4/i9q2/p//Ptr+mlt97SPq8wx9Ws9YkZSeMA2bsMfYo8y5UXBXaVqyCJcFjI1unxHgBCSuCe1aaL17fVFEtSyODdaKQfNEOFWnkHeOXZ9UfMUYDPLETFGEks5zpigTYWyv6xNRUkTHMWunlmsiKXYReGrBKyc32xzkkB/HfkYtDgQNHOa3yX2GSBA+dF1P7wUPmgp93pSH/+3b/SmKC9urWpstvjdGoi/1/2AvRlRQ6FjhcAR4VsfAM/xzbVIk+KoVBmA+1vj7S3d6Rt/KlBziGGxViY9TGJurIsVMOn+2qjgDzLBUCXuAI4W1nAVwBmbBhnxKdQzjXRDb137fu6sv1jjWcsrvVQDafZUs3IRnSHyLAAav76xwwpuKCSKVoGbSb/0Scu+7n7xMJetYum8zvHXi1GMVyNEm+sDjXmFa4ncf6P45j4E6O5TQAfCyYzk/wDIA4FZFuWHUrDFryjgz6+vN9doLYifk5yaRalppMrLnU1z00HvOp+5eL7+tckzv/iu9/QX731M30w3tVVNiJpa0mdM1tavuektjh53jx7SqvHNrW0vKRlXjn7G7oBsWCJDbaXZZ7L7c9txH+Hs0us7mDn7ideH0OQWVCMQa5HdlOsNzMVRcaz+wR0RZOzGrOgslNoytsK17uPSTDOR4Y8GjNVgiF4Mypry3WUrWoUe4rB50EutFXEz4PDI13jLdyUzaH7oCdnTz75hFZWV7XCG0aH9z/4oP0f5zJs3OsT+P1X2ZZXV4ibPbn+jkhS86JQxHccb0KHA2QxJ2YPWTsOOYX+ld/+O+puntatval2d8fa3duDhyOSzkoEBcpGvmkAvYwfSGy/PRb0kKV4iiGoz0lz/86JeWKd7LBBgU299NJLOn7iuM7fc5ZN2EjeNiPO7OAzI05YK2K/IR9PwldWVjVANzEE6K80IR5UxK4OdnP6zGnWwGUFJwQ+xBVCZE02xVPH9SHJ9QsfXFaeViROqeesfTWJdczQU14SwwoldCXGu/x9TqWkhG+Ky8zaOT3uZkWmeU/Ep0M914m6+vWvajDa0+pSoYpEuh1DfzG/48LBZY4DmBEnGh7cXwqSadeLxSDXzZSxc3w7KwplxJmY45PgSYEBjPW5fQPVRXZbxCaI03zntn7p0Yf12dMnFbevKlbbms9uKcwOJDYMyTfYicF8GnhxHBU0+DrsGxXXu4uLUCS3x4Bsi5z5swxZ3rE75CA6mS3omLHRmgIVuqnRZQK8xQ8rbl2/oZ/84Ed6+YUXmH4m95d9bObSpUttDF3f2NAxEuybt261/46tvzTQOvmL1+dloWvXr+sDbHc0HGrE4Ume5wrQvpjapQYzTix1P//x+iQzWwCNTrbZnec7pfPYQC/Nbb+GTvP5bKFbZO9tZoxBDmZB5h0/giQMXq0sghZtdEhAY9gK41y39JJfPMrA4TKNxEm/9/pPghmDP1Fh6Nr76xPVwYLMTP7jczmY0xeppwyM8ZhTYDMFNpMXURn5bSTmmBnYoQ2ZOW9z/KWqai3soGJzOJXz73YViqIkeHVUUpY4lQc8N9LARDXCcYO5du2aSgzX8frOYMCiWRBAskAghNCKABVClAOyZbGYY/+N8DXJgpuRfOFww3FBUoHhcddIMZPeePs9DSHyYDzTu5eu6K33L+qFV9/UK2++p32S0Hse4vT4s19Q3ltSHXNBsDKCyxKvrAPJgScJEwyzJKn2ABRDbANor9fFIeaqJ0PV0yPVvHL6EQv9n//pn2CoEy2DYzyaaEJQ3dw8pgzcZlEeCFMKCiFXQruzWa2jo4nmlG5HkX5SQJAVgXEu4x5bUFkU6nY7GvPKrPCAgZG5kBGjGssV8oHO3vOofus/+0M98vhn9OY7V/SjH7ykF376sjx4X79+WXt7N3GCffnvO03A44m1oeyKhTelRhm8eVLtQcZckOJC6O6QiduYZcpy5qIfhCH+oLwoVOBohs7myEn0KXnd2l9Z1jKnBh3uQ4wS+KIFkVGoms2VZ7lc7zQgowm8TvxWPeTm/2jMHbVpEnOY3I4yx2F0AZxW7vikBQQquZNR+hxAnpc8BlkAeJZMZoBMfpnBITw7BrO7dVJo+1tbJnhvUIo7tXfxZwdxBeZc3Cd5nwQuM3DStvgkJcYH6uzOnIv6u9/GzQLoRl8BUMODj6Nx8WH8mETkp7cv6J+/9B199c2f6rrNdGhzjY3kCRSHnBId7O8rC6aywK6gpcEwHA/oVLjOwAN2uT/N2fz4gh1jUIP3p7yja3tDHakjK7rCdTTH72runHcHf1tQoV/ntcFeBL48RJXuZNyriErdQnF1oN7ZYwqbyxpmSUPSECNRIV+X0xRCaPl0//ek1cyUo9uKNxUd6Bx0e0r4a4FdCX4q+OtiR5cPtvU/fuNrOgRfcr9kQ5hk6nEKGSzIA1HucQY/RWWqm4QPzdsTq1YOEvlUAmXBQjvQ7vZU03FqT/P8H9/UDGqQm9tknmdyOgP8Ob8zP3WC54pA57h8rgjNOfSCtv0El0OIqqF5wmuB2Gs0057ev/yyrtx4W+PpjkKskMFMwhfMTGYLkExqwVtSK58ELQFcMcsV86LVm9MnvxJfQGTOiL8V8F2zqUsouyjRf4vLmCsBDf4DzyG0ssrov719u8XnswbvyzgmXaxFoA536aJEYOBIct+uvR/t/vG5zIJCyGQWqDLnSlUwTfKo3UJ6q97XpW6ll0Y39JdX3tJ3r7+nn96+qOskz7a1qs6pLXVObmpwzykNzhxXubmmLrrOSfQ6/b6WeNvV7fTkemh5Za48L7SAvC1L1o6S+FMWBXzmyrKoRWzpqKTNxxnURfTlevYyIAszr6WBz8e3qeUV0crsk+1uNzX8BdXWw++Wta2+ruyNVZLE50XOuIbYPNEEOx6NJ1pZXScJmxOzB7yJfFAWoubYj//KxPPPf19bW8fat6ZuU1PsyyzIeWUSkuJ9TYmRBXq1kGnk6whvKVeWV3h7ORfIiK3HtXL8vL70m7+n20cSS4huoteDg9uaDvckTpgbbKJmoWzwhcD8GbbU7w20SbI3YOMt0+IykydwM2gvkFkXH/J/cLZC8n/q5EkdHh4qyzPon0HL6M6wtPA5fGANna2trmJfPYUYMaWGN0YkXKwxPoHrI4YgAyp/Wwm/DQnznAOt25Sd8/frxVv7evHitlTCY21qePMUVCqzUlGFpCBPMtwHPE9w+xvz+vkA2lyGHpMMysxMIY10ysbKXnxeZ7C948WENW+HmFCLcCe/XDaN+zygJOZr5M9Go8eCPvJZ5w2Cx6iGDnRZtIM/h2efP8eXEuMjNucxyPUoaOizMemRH1g11gpv+P72k4/qLG+I4877CuOr6rKxznkLVnCYkOEvDToSOmqIe77+1sRnEW8a4q3jZ0oIhArmamlEjqLS78XlblkRr81MRpvDoh17Jo74Pz4sGulp3mb0sIHXf/aKrnx4Uf/t//O/af+iR8JOHrjvAR3HJnPaj0iWr5N4m4JOnjillZVVPfjgg/ryl7+sU2yMbt6+pX3/S2ZHQ6UqKQ8ZMjdoTOheQBJPi3jC/FTw+Zh+j/2J9ck7hUhPT3CQsT5xJcZVyKGGNnooWFDEtoIZwwC70zlRugDujqfejC+qteipQOld7kLbFUPwXta2+p0gHOCTvCOlGfXg92cz7qnzjz+7HTb0A41EG90keR9r0TfQ3cCDl25PznMDz43rsNUtttj2ZFoGO05xefkxeJvLNCl4Iuk79DGBYIjgD9m1D1GUL07uuPsHB5yc3lCIETRCWEEeFHMcN4bQ1vnCL4iELhQibKyReBaX0cehcUOEMKP+LgguIygODob61re/p8qiYtmXSByOnT6n5z7/JX36c1/SfRhY6PTVZKU6y6uystQhJzjvXPhA/6//4b/ndXKtjFeIOQlBwGkaHCCwWIBODbv02cGejm7f0E++/119+y+/oS5JxRonCKsEIj9RGbKDO2p5P5SF2AYg532CTKSgsuxqZXVNNUa5v3dIAsCCW7sQA/Fwrj1O7n0nePPmDV26dFHXr18j+R6SgE4JDo2c97KzrJPnHtLJsw/r7H2P6Q/+/j/WP/jH/weSetPtm7v66Y9f0As/+RG7yre1s3ODN00HtE2Za9oGyBlGO2YBiCEgwaQKx2wwFJPkJz3BArJP7VzGfYyRFlODUhqMw40lUeP/8GNGADgC14hkv6IuY5FL5phMMQQWukwJfbkNuNFkGY5IfcN8U15F+646J1jlRd7id1oS8wgcpsWP95USP1pctAkcsiAZfSgT+GIEB0btGxB/NjP5OL4Ugoku7aMF+KMyUN4FyduTrO2X5PVGnbj8XtxXLI4xZnJ6G3jyYO9IG2RiBk4mMDNB1SKw6JOX8fBJ4JH+Tqfj4Kn9NHB5a7ivH771qt68fVXDbtRemmkSk4a8mZmqkkWTQaf7SsVp7F3J+AI5Z4FscRp9wOj3I5LvmsDdw6598cy7S9oe1ro1bGR5qQann6G/NgAwv5eOxwObwFOg0zaJQHc1i35FcAidQnWZqenm0goJMTDh9hB6umvL4I1yXkKMihYEWnkQD0jH7cnvC4JyNy9U5jkbLnjkdEvEgou0hH3VAAAQAElEQVS3ruvf/sXXtcNr4mkujTjROfI2aOmTeHU9oWFM5DmGoBgi/lQrZ6xDB5+GdaZMMmXqllu88hSneUeacMJWQLegrvC56ev6dTlV+IGhkyLPUUlShW27bt1GXdcFcvC+IJVl8ER8SDHI/+xgiqbuUo8k51A/e+2HunjlbY3Gu2rQmfyCVrXQPvBlAJ8k5mpaaLD7AC95XuCnlXzORJ33NMEJ9p0BBXSU6DLGoADOgHy9PUG7j3Ef83Y/tarQrW8GvI2pmAdrwXYTwMxgZWSAF/As/FbQ3LDZndK3aQlsx4IbM6cOLMl9xUHwbgqrJML3ndbyE/dp8MS96j5yTrOTa5qcWFY6sabeiU0tndjS8oljWjq2Jf+HgyWb74IEenmNE87eQEvdgZYpl0moe50eOuuqLDuLsijl64TrvcxyZdiUHwREi61tmZkT3W6eapK3jD45tur61EcXfMNDQp5elbgPIfqtXBaOogVq/Hd2oyZKipqFZR2FNd2cBN08HNMq5eD3k7qI/nNsJaKTwfKyumz0ym5XBTbVgP8qB0dvvPmWzp07L3+VvvDXSkJ+HdYBMWEE1wyfqkkyGYLOGx0cYKckoCV4+iRpgZizP5rq6u5Q9zz5GT3w5Gd1fXuonYMdEvHr2t+5rtnwSA04Knxzjh37HCZThhwifPrcQnUR2XmccH8PIcjh+9//PmvDTI/y2t9tqx1DPzHeExyGyf0AcuWJY4leHF+Ef9dLhD63u4ODQ41IeB13XhTIKYOfWjEgx2mlMitVx46qpXVtPPEp/Yi16uL2kYI6UpPfgUwisRaT1a4rhBJM1CUF5uvg/zPWLz8ppxaeK8Xhgfq3rqjz9s/06FLSIBzB6kgRHw0xcI/u/RtcCz5M/hNjbPn3dcjvxZzOV4jUA65DH5mhY+evLXEC9yc/nDjibcItTnWd58g8WQGZo13d3830B596XOX2BcW9SwqjHcX5iC1CrZw5POFyqP1UGl4SPhoDurAggymXeeBZ9PXYM0amDXp1WyvwhaLIFaFPdDaE4/eBvh63YVHL+M+TDz6iIW/E97d39amnn9E//Af/QL/8S78kf5vgf23mz7/+db3w05/qHf8b4DduUL4nC1Gr5CZH5GzD8Ug1MXKJvOa+Bx9QnxzH8zv/03uNHwSyziJS+XyQLIMWL73C+cFguE1q7uhQd9rNBzl8IqFOPDuehq+WbxB5XYOsa+YJweA3k4XgPVvQJy4zsPpY6nwauzsZfkY1NKAX2toPFe77yekCU1v3Uen9UluV7vTzB7MFfqevYRxoqU6iWgt6k2T+MRm0ZlmE3qgQI9Wmjy5wmlnbttBlLi8dhxn9/ENpZnJOdfcyM/G5+9gOiiHIHdUXRBeUGUTCSEZACTEqixmJ4xEOWEnGh3Yzk5lDaEtqZRBsZgqUH4E/y/sZu/yZ3nv/fb3LK4rrGPvheKKbO3u6yOu41zGeN959Vy++9oq+9b3v6Ls/+qG+QzD5H//Nv9LS+qruxXDmGG4N4zW0KTJvETRt5pqODpVzAnDl3bd04Z031JCETzF0YXQZ/Vwwp0+d0pQkcYNXKM5nhCdHY2aqCHLOd+sgjJ2R+EygrT0FxKnMrOX/9q3b8n7uQP4KxoPyhODaJZB40H7o0ad06tzDyvtrqkKpg0mjT//Cl/QP//H/RnucOIaQ69bN23rl5Zf0+qsv68rlC/K/DOJOOeWV0JxNgSBqxpwVCeKYRCoS/JTnSjkRAX1YRhkyOAtKlDEvFQmGjUXN2FnPMPIpC9eUAN6ERR+X8x4BphHPQMNJvMVCOcE30SfkGfelSpKhjLlQIDKpNcR5Ebc8Kaibpt004IkS8jAzOa3Ji/ZOVNvHIANHBarQgpkpYkuGbZiZ/HLHEP380SHwFaDHzGRm8utOoRiivMbHmFl7b0bZgiCrUXT8JrU4gskAv287gywB/zGfv97PeZyjl7XBsn7t05/X2aVNNUdT+MMSy1yRk2BjgcjLTBlQe5LJhjWYqUB/ZqYZupyhV69zOa8QDEOICkFqeL1akSCGoqMjjoC3eVMDM/K6GpuXBwoUkSCkSUkug0Sdtzm4PfombIoPWIacikxGUj3PQ5tYi/vYKzTDanLeOORlCXr6IYxEMk+GqAZ7q9xm8IUSO4vQXBS5/JQnL0rduL2tr33zm9onea7LQkNet05I0OfQblHqdDta4hSpC24Db82CVORRCVk08JYAL4M3QoeJBWLphECHDxwt/IqT5Dk4/a2Iy62Cthk8uT8GBrrfBujyxFp35OB+OsdfQwioOUi0t0KNBYtOqVu7U93enalOXc3rqd5+93UODq6izdR2VXu1RLV3f9OXy1gyZchljnwqB/RithhnZjJzkCI26L5i0JNlmfw+xkw+xszatxM1i7S3rZGwetnqkjrduRK8QWD7ZGZt6XWJuxb44sPTnQ/9F+0f185SpQkbhhGbPet3NKXMlnraOntSS1sb6q0ta40FeoPXx5ubmyzWqxqQdHaJJ330vUoSvdbta5CVpFRRA2xz0O2pBxTECF8TMucxRGUWZP6TKLHRABkOxsagIR7VJKX+xmPGW4wsz+SXmVEk9E5nmG3p57atpsU/i3sTWOWXYfN5mqixQkda0tVhpkP8pQPdPn6KMe3t78ltwe3Hf21iaWlJA+yyxr7dVvb3D/TB+x+0p7fnzp1zMyLRHHK4MpfT5nDA4ZKZqUQOrje3P98Aefzvclo8ZuPXI+aHGHV7f08TKEz9df3q7/yBrFjS/vBIN29e097ObY0PHfdMifiZsBmnE3XBt+R4HVcEj9uB21kIsaX/lVde5oR9rM9/7vPtc4fY3O125XzIESCQBpuZI1un031jjh9QTf8o5z9H1hHczoOfHI9HYw3YKA2QibhqdBOcdg6Q8lRoUgUdcqBV3X+/vvfGWzoaz1WUA3pmTBmBICEXk7nGZOZ3WtwXmTpsJN02PA70Oz2dRp+HL/xEJ6b7yuttaN9TKJKctizLoTOAI4DX7aCRTNSZzIwytPK5cuWKbpJUVujPeTGzVk/BFu0+Z+5+5vEFeXh9DKGV3W1yDP+Vqobj4DzOVXIY8oVzJ/Xl86eUrn+o2e5VkulDZfhKlNCJqQJHRQyqqinPNbWppS9he46bCkGhAnMk9OA6M0MetLs8S+Lf3RwF9hUDPOIHxkPFW/n97R3NyC3eJ9fZ3NiU6+30qdPyvOThhx5mw3agF154YfFrVWwEd3a25Qde79D/0uVLchuY17VeeeN1TYlDNfOurK0oL3JBqBJzOY0OZubFApjf6aVo9eWVFkxmgdskX1e4kZmJL3lfOlI2arATj1nOs9f5vejmfRq3a2jwe2/TnatFw73PR/FzH+/rAME/X/9zTx8/eF8zJvQqELbPEOD0mLnsE3QmahZ9zCj5iJoM23C7icTgEKIi/rCAoIBu7oL3FVdqeeHmE8wk9MyHmqRQFgWBoZAvdEv9gZaXlrXc7yvPovosgt1OoXvOn9HSoAdRtZwWR1AQNAMCr1kQZyxqreEI4lFYhYApUAIiYaYGI2xJ4B4qFWIQH0WCeOQ1s993CpxSjSoW4r2DPb377jt64aWf6rU3X9O7F97XxesXtXuE8aSpOr1Sx08e14lTJ/WZz35al65dImhVUr+jbLmvcqWrFGcaTW9B0Z6Odj7gFGBHpcEwSWURC2Uh5zXIIafAu9rbO8A5K62trcNjkhtBhSHMWLAnJMTD0QQHnNImdVgwcg+ktI8I0GKGRKIRKKfDsbZv7ivYsvqb59U7/YA6px/U2Sc/r5UT5yXm5a2ZcoJSyYI0IXG9/7kvaevcg7rFKzQjifBg/f4H7+i9997S5cvwjMOMODWfk3BNrdKQtOcwNLrUL/XB1po+RA7vbqzo4rF13eL+FgvgNfR3m6C4jT53KfdxvCMWx+HKqqbwuAv9N1nYdjCiQxbCo7KnEX0POl3tEZS30f3RoK8dAu6NJM3X2QCAd5/nXQxqgu7HFjRFn8b4jBObKkU1yFSMTblpAp1z5D1Lc7lT17XLNQmLkGE3bkOR+amQmakkeQ+U/pyYw8s7j60+2me+zAw9JIwXTMwfQpCDWaTe2+jk02CAxu18VnGyySKLvlLb3xRjkJm1ABYtgIKPOfh4+iboSG3pFTTwMaPHJ8DMwBdlzHdieV2/9ezn9VCxpo2xqTcFmkyZgjLkEjLTzPWI3YQYORXrMDaoIbFxGvpLfcQX5K9kPYC6zmsS0tlkqIr+qbekK7d3VctU4QchnyEHknbIS04nT9xK0NTgS3M2YDOgwafkPgggIbUAG8kabLFQ3u+ir1pVEbDbVeUDnqHTf4evi05jCMxZt4G+IUjPWaRzdJ5YFC/tHOgbz/9Y22Nm7C6p7A20VvRlbNqCBcUQoarRnMV8zAbMX4+W2N+AJKYCV5Hn8iR0xEk8ghAmIzVBJTjmnKb4SdKCt7qVTZEXMjMW34rX6ZUSsSbP8jZ+dZBR7s8kxjk8d2OJ7A1akrqxr27aUDNa13tvR/3kxUKvv1Pow0tRN67Wis0Jndx6XEW2Bs2ZJNPiSovio2+3nSDBm5kpBO6xkyyPqlm0fcGtoSFYlPMT6ePJpSgtLPpnWabAfUIfZZHTRD3teVG0yV2/11cff4zwI9nix7ijD9+6e7VyQe/+7HLzBNbvHVqq2/7CLxK0NfI4nKDV2yvKOTZS8RDzUnleEPeXtEH8X19akb9C7xHrPAEoy1z9stSA9WC501UH+ns8l0WmDAjRVLJOFPSzGATBnH4HzWKumsdR7GgnW9WtOtNwkjQ+mmt4NNNoOJUfSgxHRxxIHEBjBR2ZDNk0+OuCXtCZycwkZwq6DboDz3yolyL+4wn6KK1rvHxO18KS3t8fKbeOjq9tkRCP2l+vGE+mitjKEjz2iJFd1pEpduknep6EfPDB+z5Zm6yEGLW8sqSz587qvvvvVYSv8XikdIeuNkEJQRaiAjinbIY7va5uEa9TCAp5gDYjCU1aOXmv1h/9tJ76yh/q9igT4VyHe1Pd3t5nXRlrzuayIglK8BeZt4EfnydRYWbIJEd3jRK8ezL1wQcfyv/zjj48ROiKjHFfqrA/ULRimsJrjX1lecaayrqBf3mbuCwEFXmhLObgFL5JO29n/RSzi36LotCEwyUh1FmDjsb78r9ANcavmrW+Dlln/vXrb+pWI9XMX/MW7mi8pwb6ArgbYmGCdipaWgiBrMVjFYrayJe1Zcta4uCsfOcFnewRm/duKo6SyqrPW9ZcDXQ7ra0dQG+NzBM4zZApz2amRN3e7m4rP5+TarlNeCxwnhPy9N/Tz5BNzToeGJtjt5HnyHiPR36oVhDLejEhj5kGNtLf+4Wn9EwxV37tZ+qM31NXOyLHl2pjzlpVNdZkOlZFfKyqObqbaY7und85uObkQqYG2S5onWNfc+pb/VCiRbHsyyC44s13P0UdL/u6cemy3nr9DQ4QpnLR7R7sNvYCKQAAEABJREFUa3l1RZ4kI1adOXtOKyuruuf8ffrNX/8tPfep59pc7fHHHyNvWW1/NfWnL76oP/rjP5FvrmbQcelDTtlZ5wvsU1wxRAneLQRRLZexTO18rc6ooVkOi7ZEW2LpgGqI8hhjXno/wHn2vtwu+qET10UMAV9uNIN33+B5PzGP/vpFf28DJePVxn4DGdRxn4CmHdbOoQWd3p9bPguEZndK77m4BUOS86c7bXfHNIzyezNrm7KYUSN0FZk/YXfwCU1t5c99Jdqbtr3GrlxWULPoAfE1fud8hjkK9t2NMz7lBHSKE/l9coNGiwXOePbsGZAl1Sx+0ME9eAxQwpBmah1PtnB6xjQQ5EQ7NEzW4Ah0ZRzs8OxD/XeqYmRMDCr85C6Pyikjzxn3kfsMqDld9kW/2y8USNIKXlHjF6phyhk6RhLZWyrUX+2os1aqu0a5XCChuQaU49G2Rke3VM+GyoLJF/Ipu8AQovwEwQ2vane2mfykzQ0txqA8y2nvk9isa4WTQucF1lQxr79S8YCztbml1ZVVTtVrVXhIp7+ivLui46fvV3/zlPpbp3T+sSfVW93iZBje3RoRRINsszxTzDJo3tDTn/6cJuNK/vvbHZLKKSfgO7wGvHXruna2t1l4jlRxQlCloL1ppfnymq7yGvZPm5G+ls31p2XSV+NcX88b/WVp+uFqTz9Y7uhHq139eK2nFzeW9MJaVz8cFHpxva+fAT/sRr1G/VvHV/XWifX2/tXNZb19alNvnFjTa1sreuf0lt48ua4f9qJeAN87Z4/p7dMbeqWb6/LxDb273NeFjWVd2lzXB2uL8tL6mq6trepWp9QYeQseE0HZ7SaEgA2kVs4xRIyzFmbDZ1HvMhbXokzcGSDGtMVHX95ujPLS7ct7+r2o0ycuTA1pM/6juoVTuKO5DfEE7gZwDFqM5tbERcn33/gxM5ndAZBFmfImqJhLZ/pr+t3P/pLu7W2STActpVJLeVcNySUTyfVekpR0geA4gilQFkUuCmXI6/DgEL+aq9fvqSwL2qGRxtDpaoy/8iRZrZDV8Ne0DOJyWsgiyYK14Pw1NJhJ0b9cINheugPB66KpDqYCXfo/RptmpqaIiiRHE+LBmLc4gbruUl++OBedjozFNpIMXzsa60+f/5EuHw7VdPuaYtNjfKlUph7Jtpv7mJO6IZtM95uaJNNJyPNcptCeZAYCmvHk9ROCb/s6lg1QtEJF3iG2zNTAQ8WJ0JRNyJRFwn3P5RRjVAktHTaD7lNTfHw8YTMba/VJbKyOymJXWbmp0WxTl6+v6KevzvXa26a9/ROajTa0f7NRRys6f/pRnTvzsI4fO6ssK2UWtLiQ7+LmE98m//GKDBoSjHbKkkUHicOI26J5I/dGT8SrxHMIUTEEuR0kgsloPJTRGMHhCYOXd/kK9DNjNMBQsJj4kl/M4sUCmMNvcuymZJPi9IgxmKVXt+BdqGLhr3jGVpGZgV+A20wLxOgoa/W2urwi39iV+HCBXTruHN0OOh31sVvvF7KgSJ2XcuTw0QhZcZ+4ZyWkOmkSOzoq1nUjDfTT92/orSs3dGNnR35gcnC4QzJ9SOycqGLTOJ1RkqD4SW+C6CzLIRF7hDYzU4gfxwlv94XdZdFY0NxKjbIN3ZzlujGuNSZJyYqOhNgOOQ3OsbmzZ89iF311ez11ODQ4Gk5IbIckioe6cOFDDUkoT3FA47/e0el1oKtinalIxof440xCi0VZyMywyyll0AqHFCNOdfOiUIm8kpgwZthQlNsFCtc1ThyPVOrhX/hlnbj/aW0fmW6TTN+8dSD/h4JjkvTpdMYcPl/Tlo7HzBSQpcuhC81Xr17Va6+9pqeffhq0gTg6VYzMowTtw/Y5hKCadXqGL5XYA03yeDKdTDG7Bn+Icv/Ji0J5UThLrX/tE3P8TwU2yHplZRW8QS63OeuvBfSqWgdHh9qbDiWS6cP1dX3nrbc0CVm7tmUWlGDdIvatlnqZUYGdG8/so6BrpiXWz9PkGDe+9ed6CPWsFLUiB3JmUVKumMWWHoYQb5qWZjNTgK8MG4+BdnDc1b/Xm5m8zeUf6RMsKCIXM5OZqUIevun2Mf4n6hI8uk0zkRrkFIiHMVSaHt7Saj3SH37hWW1Mb6hzeEH56LZyNjdGDGoPEjiV9jg0r1xfc5LquVzWY3iqsN0ErkRfcREWlJgrIQNhzwmAID7m+xRZ1ej88VN6+Oy9qtD/ieMndJK35CfPntb3nv++/tv/7r/TG2++2SbS/lc6/M3JE088iT6P9N6778kPO5wPn2fQ6+vJx57QGhvFVTbiG/0VnVjf0jq+nIjJM2KnEOqCBnGZxMf9NN2pT7pzeT11TrPXIEIvGJ4WQ2hP8OgQsXVvb3j2Ti09VDTw7HWN85y8RYw1QFwG8LnTduepbVvcp/aeHovPorK99yH+yBTts5PZ3lBpxhcPCZBj4PFj3rzWn9oWiXbDt+7KIzDWwcxk9jF4PwezIGth0bao47ut8zYTthj8S26AZnc7ShUG6wlrD8X4/5DnCbc/O0lItZWzM9ZgLB0WeXE1CBQMMjOeHIS9NotnHr2/O5xaCSTmtBYyAjMfZdGUA3ygiQF8vM1IxiIdOr0CXEkLh6qUU3ecZO+Bh05r43hHWb/SNBxooiN1Pfl7702C9UgeSA2HWCEpXltbY1Gp28DTJaCWZaklEoPB0kDudI3zjZFX7DbcQfb29pnT1MNY/bnCMEMMOiKwVOxIs7zQvE46JBmu8yWdfvAxrZ46rWNnz+uhRx9lUepJmsJPJdP8I8CLCWomD3yf//wXSSz6Gh6N1JBwZDHipJV2OeXwVznuRB7op1P0Yn1dGTV6o5vrpyulfrDZ1bdJlL/ez/SdzYG+sVLoj4paX1/J9Q3a/gL45lZXf85G46t90x91G3nd906v6KsD09dXC321L/2LONG/Lub6417SH0Hyv+k0+lNw/clSpn9VNvpnYaJ/1ZX+7VKur3VM/4YTi/9+vKf/93BHX+2avs3cXy2TvlYE/SVcfjhY1eDMPVpaP6aV1VWtEKBd9oPBUquPgAw9cRIGZcFkZsjJ2tLMJD4taHFZWBisqHQ7EleD7bn8XGfutEZbi482/7izZyzIWZbJUfo4ppM7kJnJ+/p9O9afvYpOfuvj/0ag3ce0wPwgk1FmQMGGp8uae7yzov/sc7+q+9bOyI4qZZxQd1jsIwu8/3pMwaJ76uRJhRjv0JU0Juncx9a89LcTZqYuyUu3WyqQpJgZcsPWCNg1tpkIVglanAkv/dbl4fdmd2UFB95AQU0bwAWdCRvzABtcpjEoh56G0pPoIxbPaUgabK4p73XUoBv/tQBljXZ5FXpIMhuXl3SRV+J/9N3vUx4q9QdK0DnFx45mY41ZGAZ99BzzNvAfHh6p8jmhK8kUqYcM9ekTQpTg0KGmj4+dsGEIIVdZ9DSdVCQXNQtWpZhlPE81JnkJ4CryQq7bjL4VC+ZoeiTrBs2zqDqW6nQ38LgVXbpV6Fs/PdLXnp/ojetrqjsPqVue1fwg6dTgmD732Kd1jpOf48eO4ZMlFBoQ5PZx5wsa/wOfJJVdMgNGiQCHqj4aZgYuaPXReZ7LkHmF/kRfj5vBTIE6P93yMs/ylqcID/obLtevmO9uk9uu3/tGxxf1hhjsz97H+zbYidc1CDzD3pwwP/yYEkzmJBIutwqbaoh7iUHeJy8KhTu0hhiV5ZnMTBkLZwl9IZicD0+aOUNQVuRSDEpGnzxr9VREqcOmZpKvajusajY4o/LYA/r2z97QW7ySvnbrConkZe0f3tTR+FAT7Go2n8ppmXPqNye21sjJ6auhzXkyM4UYZdiPmRRI8FIyzfCtYT7QqDPQlYOhDrGZRqbbh7u6tbejBpn0SEaPnzihJiU57zFm8n+0d+PGDe3v7+PGSffcc08b53v9vvyQJKOPt/lfWnJ6xDXHNh1fURTK4dVpu719W130X2O/oNeMk9CyLDk5HLT1/g/ax2wQpyr0hd/8PR2qr+uHlW7yVufa9es6PDiQ/8rBhEMU181syjrhDMKDgF6vy1qwoxdffKlNpP2tVQyRNWIu52F3Z3FC63Vmpjn69M2C8+x0H7GZmCJftwffDHSgLUe/zoOF0PIeQ2DTMOIN6S1FdDkgTjfYzpxEN6NvH5kE9B5D1LTsaum+B3RxMtNP3vlAKfSUA04r5PIxgCfs1JAJSlUqMvw910nWlfj6j7Wxf0NLxIrp4VC+ma8yyf+TFkF/CEF5kUNHFCgkU3ufIW+HGILai77mjSZ0kctzFR/rdiwu5zdh9w6u89rX7jtjnX9jbEXy2wAZM62UQcPtK7p3o6fPnttSfel9dSeHyoU+iC9CFnO3TWQ5I8b5+u9zBGSSE5vcXgwZGXMjVP9eAEw4TW43CVs0ng26hE3s3rylb33jm2zmLuj1N9/QzVu3tLaxod/4rd+U/2cs/scfXnzhhVYv/qtteV5oibfN4vKN38b6pvxXjE4fP6FPPfm0nnz4Ua12+sr8FTj6ufDu+5pDawyZGub0+RtogHU4Vlvnvl9T56Xz80lgmlb2AVm39e0osdGpGdvI8YQ7Mg0xyCyowQl8HobIJJn5tyQvuDfzGyEil4oLg2cKhrV1PoW38MDHGxj6iTHi3owx+vnLxA/1TqeZSQ4g9WfHqX/nog91dOH7b/44CrNFv7s9zBbPZqYA75nrHgiRgBFjTqDMFRF4aMGFYtBiygjqDrAuh5YwmWIMMIpQSTy7nErpzmVmC7pNArkaFIie8KdGxsQhmBiuYCazBfjCaBYUQ1CIJp+Hr/bjxLrxRfpmISqPUUYADRbVZQGvmyHB8Kq29y7oqLml0J9q6VihYiVoj9dT3UFfKytrBLZlJYLMJienM5zBFe4TdEgkbvm/fN3blyfOO7v7BJWxphhiQ5LsCZ/XVQQFh8hiIgWctyChHnEqXemI0+KDmakuV/T5X/8dPfLc53Tq/gdY2AulUOuHP/i2rl/+UMO923rjZy/q8PZN3bx8QfPhoSJ8eZL50EMPaTqeyF+Fu5P6rtP/2L3/TtiQfh5oj0ZTZJ6Lt20aN0FdXmEWSxsas4ik9WOaLq2rWtnUbtbVYW9J8xMnNWUBOVjf0G0SoGu9ri6yCNzk/sbKsi4PevqgW+jDfqndMyd0+9QxvdXJdHF1uYUPlnq6srGmK+vr2maDcBU8l1ZW9c6pLf2IRP6FjYHeOrulV4+v6dKD5/T+vSf00rE1vcwpdfHM0xoVpryTq8wKToP6Wl7dQG5dxZDLLLa24YZsZoroVSbKDJvLFCzwiC3Rgeb23h3e7xuCn9uh2aK9cQOjX4yMoc6CKQAVi7BJ7X3T2mECD30UmJsGA2qgkSI/oa2njwUqf/6TmKMF5vG5G39msUEhagH8Bp5AEMtmScfLNX3l07+iMx0StGmUTU1F7LayONjdU5ZnLC49xppq7MwTIcczGWFTJNYRPpZmy1EAABAASURBVPzZF2ILAZscLQhK0pwko4aOmvkT/TyhcXtukEvFgkGVzEyBcdwoaHFv5nPV8rn8P+bgzaU8iQ5lroqE3e/rPMiT6WGq1NtcZVta0TaTwlRTXufaoKNtFpavPv9DbY9qdZe3NJmCk5OPiExEIjHllHGO7BWi8qIjlEo1hFtUAqYkSmNOytyXjOckk99neSlEofF4rroKWgH3aDhXNQu8uanphW0gN088YhaVs8i3CxiMTHllmkKmYZVrYsc1iWe0PV/RT1/v6c++XevNi+tqBvcqW7mfxXuLWJCrH7p68sGndGzjnNbXNhUY77po8C3Eq8SPuMygENmZmczugjc0qAigPYOWGbwnqiVToF/AprKYy9CDy5zO2F0DJG1ubmhpMGiToRpZuc+7XWXwF/GFGKLM7swVghSsfQ536sTlc7U2EKyldEZ8oxMtH39aPlKjhG5ilsnnmJMQ+rPRzcs5i63bjxnzUBmZP4BTzOX3HXSYsU74JBboIzoxeUNMbNzu6ZcxJgN/zmLvdhfKnqrupnbChoZxTUN1tXTPkzr12Of14ttX9B6voG/fuqE9YuLu4YH8rdx4OCGpnApxADXUqZVVgn6XUXt6i30zrQy7ichd0DPBr46KDV0mBl87qtrYWNO+MzpE19Ly0jLdoloZgzUvS2XEwSlyGI0nGiytqD9YVsnhSkT+ZtbqxcxaGwsxLnwGu22gBRSKMdBWaG9vj0OQoba2jsv4maODCbbtiVuB3FaWVxWJf1XC9ssVbT74aT30ud/U5f1ae6NKOzt72t7dxr+HGvIGZ0aCVTuD4KrxcwrNmffFl17Svffcg91sqlt2lMVMrjtfJ27728vhUBk+EaA5ofQOPIprRvKXWh0F4k1fBXxH+HF9+WY9htDy1mAfPm5E/HGeEny6/bvdTknufR0cDAbqsMGvY1ejfKDVBx7Tm9v7evPGjqYq1SQDkgQNZkgDCAEZuqwsaqvMdU4jrV/6mbYmnPzODxWtkUImt6pAsur/FqgxyWn0zYDTKy6Xe2tvyAb2ZPwE8FswWtXOWxQ54wIti7oaQ3K+3C6P2FC4HP3ecRu9srxQlhXtmDSfaH60rUEaKe5e1m8/co+e6EaJTV9uM4VqqsjEiTeMc2LNBHw1sg1NkoMnxyFJwWXgNFIv6HPiEuManhuXMeM76K6eTLWOzWUwW4aoX3juM7z16enq1Sva399TRjzxf3S4trqu69eu6eWXXtYhbw/efP0N2g+wlzH6XFaX3Au0Onfunjbh9n+sfXR0JNf7Zz77Wd3HpieEXMHcXkzJ7TAhIwMgzmnzjficjazbboWtJXRPs2TiSlrcL8rkk1EbQ0BukS50MpOZMUeQ89jKHZ7dRl3eAf0HkNBL/87VJGzAJA5iII6SHsnBafWSKmRqRh8CUAKvmd+rnVOfvBbVH9WYUXEXvLaRqNHdy4wnPgl+79b9TWViTq83o7Pf3AEzk5nTmdp4FWoctsGIK8qqYuEkGLhAWuYRgCOqMUoXuEzyhQU5yi/fnXkwcgV4H69T8G/cEAIzd246z0lefXzk2czA4X0kk2RmWsyVFHAMB7Jl6huUZXJluNN7iVipC0AmP8F44MF7ZLHS7v41AmGt1eOFemtRR7MddsKNVk6syf+zh8MDjIuTGP+HLl2CTL/ba1/tVSQf/o8vCk4Vjp04TkDt6wTJ5yletTQI0NsDhj7jBGebV5PLy8vMHeWX0+7K3yYYyo21t6yJCkWSW3WXZASdxMn59u5N/dmf/rHee/s1bd+4op/95Af6o3/1/9P/4//+f9XLL/xYUUFlUersGU4xzTQikSrLjrMKNCT1YxYaAu3RgSoCXWThy+u5jqqRJnkjDQqJhDV0CpL6sYbIOnQLVWWucUwaAgfsrG/xem5WRsXVvuYkzIlTx3mZ6aCe8Zwrri0p31xR1Ss1pf0INkd5VDPoq1nqax9DHvI863c1HnQ1pX99fENzTjCPVrra7eW6mSXdWuroYH1ZN2yuYX2EvJAWfKUQZGZ3IKDrqHDnOeFQjQN2lrAbrAfRJgbyoY/rnkIeTAN4vMXt1WyBr8Z+fYzbW4VsGMW80A4+mT9Z6+R0l5mB2+vE/EFUtM8GXh64b7xKi8tnargFfOEGfJ4knoGETGoWgwqovQ2QTP5WNM6lrWxZv/2l39TJ5RPqZX2FlCl6UMO2dnd35QvXXT78r8r0WMwbgpXzmxe5QNXSI67EGAdu5baZXE7UBZN3k1lgoeuqLNE9fmxmMjNlBO6Y5QqUfKmhbs4czplikGGjTZCUZwrYUcQuQr+jCbwkyrXTnOZltZowV+Ulff70u9/Txb0DdfrrmN5AZSiVcSrft6iVsqucuUYsOA1BmwmUhC5kUsiULOhoNJGFXBnJRp1MjcJHz1lWtvfTSaOywFZnjWazWqnJSAQ6QEF9KZeRmSnEqMyCAnOX3VUVvXM6GJ4kiY768x9P9dJ7merifq0de1z9pZPq9Va1zhsqY3F86IH7dPae+7W0eUplpyszk18pSXz89hPw8zX+1AJDvCzw9xly99//9hMek/9Igfjh+EaTkRwaYo7rvEYH7eKFjSY6+DifNBiygA4+YPjE9H/ttm0Ppgh+j9uOLyILcZmZzIw7PuB2vPJHJ5SbnIU6LwoZc/l89JJ3T9hUXTdyG3S6M2zC5ZwXeStvj8ve1+2+an2uUYwG+vTR+Ar+xFyT0NeValV7tqxysKo+dnVYF3r0s7+h8498TteuH+j61R1t3x5qb3+qKTbhG6LZZA4+KZKYV6xJTlOMmRb0JRSTVDfG5qwhHmAX2E8Ve9qtS12fSdO8KwGNJI+JK8Sn48T0Lvrx08kC3mki8bgJDdfUJ775PLP5DL5r7KOnLocOnpB48mXI2PXpGzhf4/x00Nc9B5e7Q0LG3r8i0fd2yVTVTZsEF6w3A051x/NaU/zENxi/+Dt/T5v3PMLbzJkOSYL3iAV+WDKejf2sXaHI5D5eYpOO+3vf/75OHD+mM2fPKIsBvDO53N2Wjo4O8Y1KOboyu6MLifHMN5vIx1ONTwYJ/foa6ALOs0LdsqdTJ0+jm4EqkninP1gQDkldX2sr+FOBr8WoPMvxvVJ5URDHCroQIwpkde5evXwNWeLvFTHD6a6w6Qa9+Dz+u/lT5u2QxK03SQevv6TVowvqa08hjAUypBWV07+gHeUKcbJBn7LujaCxo6X+QIk2f2s3mUzgLcmQA0MkJonQF7OgBttL1ICQWoGqkW82A3mHx1qHAvpLDtAshJafgngVLaiaTuTraqeZqJzsaqs61JfuPaOwf0u1J/0ke540C+J8Hv+1mTk5xYz1djIeQetQrsOa9afBN2ps1/3I5d/SxDi/N0r/ix3HOFh66J771LCe37x2Qx+8/367UfK/f760tKRLFy+2PNz/wAM6e+48cFaf/vRz2j/Y15/+6df09ttvc5h3qGvXOEjc3dGb77yl25Qrm+u6tb+rHfKF7nJfXey7gx3FmCEZg/yWGu4XnwWNdSu7Bvm1ayk0Llq9b2rbamKbmUs7KRG7xIPLMAST/4hn58/xmRkxulCGTUZk39ZjAzLJjC9xgZoPPPLtVRQgZoJm0UgLN2oY18oSm3KyEs9mPsBaXGbm3dp7vzHjmY/fOzjahoFQTR/Qc+/1Dt7VyztTtbf/MV8VskjgabBJf+MzGg3lthkSxLWAeyQHOrUIIcjM5AN8sBuJJ9KJdkOA7jCz+ZwTo6mmlDXBo4JhJ7wksatJyisClJd5kbWMOB4f3+J3DpjD70OQQLkA6n0eh0hlTlDtdnvKKNu+FhYBhcXwwYfvVd5N6ixl6nNSmpVJR+NtTUg0QxF17qHzGpMs1nUimOQ4ZZegMdLKcke+MOzs7clP0Da3tjg1XWn5KAm6rk6fz/lzej259j9B1MepnT9xGZBnudxQDUMll9CTGHvo9OQQCVR5ScDhhHvMa+n33nmbxeMSJ8+Hun3zugJhM3rwQTE5vA1RiM/liUMMOVJA8XwPx0PduH5NV3g1erhzS/V0xCJSKZSZZrHW0XxIr5maNFflf/GgmSonsa2t0sFoH3kc8tpzqNoaTeYTHY2OCDAVvBLIqFteXVKHE/7d/R3tHezJMoKS1Qq5KSdxGjPfhCA/Q45+4phoj9QL+aoIStAxom2fZMFPM6eZqepmGnJ8btA3h6YmmBIgwABBccC2InyHYNBeq8GRXba12xDO2gDeDzHzoQ+G6/Jx58hiVIXNhWhgSkrYsLDdGJEq4xM2SoN/aEvYnrUg0Z82b6eG9kSVAT4aPNx6G1NJtPLVfrzOn++Wfu/ACPnvRTaW1CDLRuBrwRRZ8MOo0Ynehn752S/o5GBDeRVlFlSUBacL+xoNR/BRK1Lnv6daFKUybKnIC8qohk1cdLmAs8FHRL+kXJI/BL4zGU9JmZKV6vB6ryx72DT00CrLFGKukJVKIUPvpqQoo84ii2LIFSmTRSnLlXX7ynp9RSAbDDRGVl3eSnTWNhSx/arI9Y3nn9eFW7eloq/AeNVSGQr1mKNIQb28VB9/dbrMfL6WQOg0QIC1vliAy//KiOtb9LMsKKMu5pliiJrhN2U2YK3tYWYDrfRX1AF3J+/AZ6nMgqtARdZRo1IKm9j/GV27uaEfvVDpxdeitif3q7/5lLLeCXV6qxr01zRAPivdUkts/O45dVKrG1uy3pIk08fXXT1+XNNOhvT+eo0FxkF/p9Nj/qY9oXA79n6N26UlhRhVtgu4oDWpxrY9UXN7cjtnuGriQJZnapC5mSnGTKI0mQKl/HKyKN1X6EaLgTvI46pJ3OMX4HHcFYu5z5Og2Yd5f5/L50zQ5f7j/ZI3gN8Y3xDDE7Ql2s1MEbp9vOPy+yzP1SYwgTb01el11Ov3ZAFdCN4YW9HBk9ujuKbL1boOU08jNkRDTl2Ppo325x09/aXf0crpx3Xh2pGuXNvVLgcSI96+tckJyYUfKEyx/dFkjDzwD/wa9NATlBeFMt6eCBpqErSZdTSJA10dNtqrMqWsp7zsyQnN80KQpEBfj+cdYjtC05Url3WFE8CMhX55ZVlTks4Z4HIMYSFP7+8QLMgXSvOBErxaq8uSAxiX54w1zhgz5KDDEx1xNciPQsEM/64UYsRNAm92Ms3YZBQrJ/U7v/9fqS6XiM1zHXDieLi/zybwQP4fPM0Z7xutEjv90Y9/rM2tTfn/0tthXZUSyfSEJOoKG4IbbQLnfK2urcpLhtIjtTZRYwOQpi62V0Hnzes3kPWujg4P8a8p60gjP+U+yRvM++69XwP81jcD7pcT1qySeNQjJuQZMidOZPi7Q0hBiYA0tSjb3NKYGPH8xUsa18gOe6o88Yy5zOgHQTWnnhsK6t64pOnrP9Rmva0sDdWwRmEuMvpF2jPGRoy1gW73h7rdnMxb33B5OCT6uAzcJh0S/lWwHuVFpnk1U2JuBVMLLn9wUSAToWdvxx8RSohBxrxt7UsnAAAQAElEQVR5jk0T8P20OWD/GVDgQ8Z6+CAHRg9trCrjgCtnngQvPn2if1XXmtxJpr3ep/ScxWXeeMwGnLfGhO6TeHkGv1KJzIq5ZGwad67f1Ptvv6Mt3lIdP35cP0bXFy9d1OXLl7HxQg89/LCWsE//B7LLqyt6+JGH9cSTT+jBhx5URdJ+4eKH+sEPf4A9THX56mV9cPGCXnjlZ+2B2s3d2/oOsfqNt97Szdu3kU2NbNybkV7LhD5xJZmZAnLJskw1vM3wQ+fDu9bIxCHBtxkMaXElGh286m5tDd8N/b3e44uD+1AM4e4gytSC92kpctlS0yBfivbT4vOvdo6mjZmL/jQzYUKjDW01Y7ye2vZj5oPgkXYYbutS0xAHGqW/Rr8Z9kmdd3KKvPwPgc/j4HIyM+LCSCM2w/7W5k59lDfGEBZlDDLuhcPIrYFZXEAL4l0hDZQaAm8045V2TR+nJxlMMM6LnCDlpQcnM5NZkGBcGHqwJH90CCEpxJrn5g4PSZ7kRpOimQIW6mNDiNwDtqDR6+fziSbTQ+W9mfobA4XuQKODiaYkf2U359V00sbJdYUisPsfyf8O6ubqqrbWu+p2RlrfWMFgS1VVo4vsAl99jZNjTp/9X9Hus9uvUFJR5io45e0PepDfaG9vT0cEvgmvBmcsEOPxDCVJHpzWVnva3OjLNFOMBuQK1tXpUw/qy7/4FQ1Hc7388msSfPnO84tf/kU99NDD4G2reMV32J5UBhto3pQKLAQTXq95UjFh1zwh2X7tjVf1w1df0nWM/WhYKc5Nos3SDCQzWVGryanvmvzXS6YkuJnLkP5Yo4LUylWI2xeIKcHAF4TY6ss0nY5VllFFkUl0qkmEHSpPjEOjzKuZq2YjI3bfx9kFZySRvrZJNeYSVVAu0bdgM5XqTE1Wag5+oUNZ4BNUYwu1Bzlk7KWD05HFiDwSIvJSi4u+iX4LoI3aSD+nD9Z4SgqOF+BBCcdhiBJfZqaEcZpFGe1Uoa+Gbm7NXgS+ghb1SaJ/TVH7fOZ9AL8XpRbXR3f05dNW+lx0UYuoRWYSC0sZSw2mUU8fu0+/8vBntGl9FdASkO+UYBhZcMqsUJCpqWuVeY6dLk5iIsjDtFK3kqoYFLFFYzEzW9eMEz6zngpbUpZ3pXxVqTyuRFIR8gGvrbeUmKsJPbTRQd65ZB1Z7CqErjLq1RRKQJYNFDjZM9oD9Qm8FpeVdzeUD7Y0ZK7esYf08Gd/W5eHM/307XfV6a+SjC6rqSaclNwkiZxKcAEi7PhIc3ywCLWsHik0QI1dhblCRYl/5GmqanwAY0NlsVLMYNKmxBPG1kNiy6Gq0YHqUdRydlqzvUwl8iyaqExRItFqSA7qScPzsubxnD68dlrf+d6SfvSTLd0+eEh571EVcYNke8AcGQvOjPCTVKijijhxdm1ZZzaPqSy6qg17M5NkCpSBWxOGgA8ISMQt8ZyAWoufpq2nD/2loA4nXDQrJUZic8IvGsZZCMqyTGYmxyHGBeoCk3h9Sgl+G9FBbqtyJID3ATt3/i0JnD6/Q42tODRumzTneS6fx3Et6ujl/cHtdaIEg9zH/Nnn8XufowWZDLqNTv4cQ5SXoJbH/jmynuPzqZ2vplcDLlrB2ybslHzUYJ+pXNNOcVLvjQa6Pe9r/6jW9Z2JtocB+Qcdwep46YQe+Y2/L514VLf8lfThZR1yAjjk1fmME9IpG6kJizkzYFsN6p4jo7qds2njxlgg09hWdZSf0m2t6eYkqpp20XlfB7w1yZH5ck7cnlQKFlSSSBdFrus3rsn/Q5yyLFWUhfxk1xNpT6wRAnPU8oSy2+1qhTcYMCuXhct7h/WhgVGLUY5vsLykmEV5aSFoPJ3KD2dcJjKT95shO09M+rzVVCy0u30gQrZO3POYzj3zRW1Po7Z3DrV382Z72DEhEZnNsVNofeXll4U16ZGHHpKfes6x+/29HY0nQx2x+fDT8m63VIeTx4xYMmO9GJEEZ1nOOCnw7Xxkea6M9WSKTPdI2vf29rXYsEwoR6yBlfw0viw7ctuYcPp7cHik0dFYmTFWuQj7+GStetwgpplkIzVW6SiPSvffpw/YbL/03rYmKK12X7eALKWcHGGN9fJh3mqtfvgTPVld1MrwpjJsOGEvDf2EL9SARxGPvQbdIUbFGIS41UgyQxL+YKI++hAFxpiZiiJTpKyQdXKfM9EmLmyG5wSGhCdV2E4Er49jKHLLWjuac7ocGF9X9Kp7xKxlRSJFnEz12XPn9EQfPaOXGODV+YP2moS7Yo1znDVrYZMq1eCfoaM55Zyk0nmpKCtrNCPXmYZG/rvM/eFcf/mv/1h/9C/+lVaWV/TU00/rvvvu0wneoKyurnHQcqjvff95NkzX5InpiJPv9Y2NVhZHR8P296o3Njf1+3/wB3rqqSe0vramz37mM3JbiDI9+9RTOnfmHAd3Y2iq5W89Y8y4T+BLLR4YlwXJzCQhZ4TcsPg1xI0aXiuApZT2IKM9BNZy+hACGA8OGpOD64QeZia/Es81PDeUfLABBOYN9PE2f/L6mrHex5vaOoY31Pmz68LMtCiDQgjyK7WTQzn9EkgcRzsXjYnxd8EMW4EPMWcMQWbeyDhsQFxmjtNkRj/wcNPy5PQ4OO67QPc7n5bK9t6CEZNmwJxnk9OX5xl2gyHUKL92A7lTupDEZWZ0NBajoDxzoiCIyc1CK6QJwUNcriiqqWsUCC4RB8uKqIz7jHu8j160gc/MZLYAJ8LM7yVQUp8Q4OI+BEqZT9gyama0mWIICjHgQAU7g7EmnCi4QL2UzbVCAqCUa0ayXRTLOnX6XvX6fYFOU05519dWdPbMSQLDxN1FCWdvCF7dsk8i01eedQhcOAanHoodTSvTh1du6K33P9T2/oGOcJYhQcn/05hQ5ur2Sz320P1aiVHTq1dVzkZSnKkhSZipUhVNv/xbv6Xf+bt/oC98+Vf06ONP67nPfVG/+Eu/ppiXcNjo8HBP/q+6G+a8cOmWdnYOZbGQK3aKo/vpfr/bl6HEHRJ6yzL1BgMF5ECViiJXxn0Ecmjyesy9DZKe6HsQLjjRaeUQoBOc7pTzeQ2vU4IzsihKrXHC0Oe1kFlox1bzuWRqL7PUzuN4nSaj3vXrdjPFDkaczORFQfKSq4Q+b0/oysEo70LgPoHRHafG3macWvi9maltozFYkBmGrk9cPPNp3cFL70sn/8jtC7SqPEG9a6fSR7byc44BfpMJo5JaRNybtXjF7eKGTvLLSwAnTg4EZQbSQF3bMTE1NpsocfBAH/N7+gWH9j6pnlY6d+y0PvXgUxqEJV5pdgjWpRojQOUOQf6af8hJtfPV7XXbwCeUm9Ge5zn9c6nu6q13dnX5Zk+jtKmJCJBaVgp91djO4agmeakAysNKe/tzbHbK67+Jbu6MdOPWUJcu7+m9D27p3Xdv6L13b/K68JrefPOa3nr7hl577bJee/miXnv1kl762Yf62csX9DJ1P/jRq9o7GBOgT+rZR07p0RNRTxyr9akz0pce7uvT53g+UesLDw70q09t6Rfu67bwmfOlvvjgsn7tqU198eEV/TLl5x9Z1mfu7+nB9YkeXJvqvpWR7ndYHurhjZmeO1/o6dOFnjjZ0VY+1LGlBrUMNcsrvElKTdA8ZBqFgYbFab34Yaavfu+mfvTGVFf2BxrZqrokyV0SIY+nFXGt10M+lA366XEiPd29oZPHNrS2uq4sIldDf9iCmaHbf98n0eBAwcfvPHi77foceVlifzV6q9WwmNCltRA5ziA1/IjSfbPkpDDzhAc7jzHKIcNn5izOZsb4Rh7TWpuDZsd1F2pO60KM7WPDgodAmMLaeb3S7cfM2jp/xgQlk0JbJyUqHExSjm15/xBMZp+AED5+5j4hH08QKvzVE4SGsc7PmM33jPgbSCQaeJnHviYdNjN1XzdHSXMW5xoljP1XAKDVeRyQpB5yMKC1DX3x9/5QI/V15fIOCeVt7PW2Do/2id2VPLFhaSKxbXiesxmq5PKZe0xCTi7/aehoB5+4Pcs0Ze4psdxjWoOMuvBWxExw1SbkA16d7+zuyv+xlss7RtPhwYEODw+Ia4VWV1fb0mPbiHUixkBy0kVukfpSRyT9HRLywYC4i0w8aVoC59LSsmpsK1Dn7U5X3TToPrWynkPvlCSvIanrdInTRVQgaZ0o6Itf+R1l66e1PTFtH0w5QdxlI1orC7neeO1V3bx2XU898SR1M8EE69ek5Wc+r7SO7a4MllWwhqyvrKmZ1RodjjTnxLOIhZYGK+qwZiwtr7RrRafXU4JG12VDUlfjTbXValqoNGeDm3czxU5Q0cuUUU7TpL3vrXSVslpzIo4VjVJs5G86K8ZOwZM6udbOn9WHJJ83j+bQmqtr8BkDvEgr9Fu+cVGdqxfUnRxp0sAHcVrOjdsddIkyYZtuZ+bjsii3lxijYgjK0WUWuJcpp/TDsW7RUUhqeW/XcQ64GsBl1VTQCIQU0AN9VLd0x45R1i1fnaVCYzb8U5sp9nIVS/AJ31WoFeErcFiwDm/PPXi/8nFSRK9i/qYxbLGS20CNLc7R75xT8aqe47cNtjpX4qdW0/4IH4hA1khddHvqxEk9wJuAHr5w8dIl3pJcZZN3s02eH3jgAX3lK1/Rp559Vq+/8Yb+8q++pW3s9mg41JVrV4XZaG9/T30O+LZ3bmvKzsznv8yBYIC2Pjj971WXyGtrbV3PPPm07r/vflqEHKAKGfPR3Quxc5ugu+LkftrSLnrHEHT3MjMFYgSiFk2yEBQzbAUIIQrMwMefBK8NPsGENCWKdmTbwXVM5eKe72Te5oBwiHVoR2a2AFk7rxklYGaiSn45Hge/d3xmtNFotii93swULAAmM5PkoI+uAB/+0Db5zf8E+HwOHvNn5FB+XxSF2vyLeB58gXFIMALbmACkwVtC4mZMzidEU57ncqMwCEKuagiOM5xnPGb3Q/AyCHEBOo4QowxCMxyiyAu5EwSYMvNekhchoiwezfiS5N8+p98s7hsFJor082cHcRkd8hgJIjnJ9IRkcKKCEwZnrm7mymJHqc4wsrmCLenBx5/TAw88qAl0Vhh9r9PVp599Tp956nFt9AqViTE4gtj99fMMx5XmvkCY1ONVHiTAa818hfwfDd3PDvKxxx/VysqSjg5vK7eptpZL3X9sTRNeY9167w2cbqiMegtzzcDdYHQnz57Xg489qWc/+zmdu+9BpVgq7w2gsdHRwS7B+qBdOCY47e7ukWoCgYUIf+P2D9N/+MH78JZBw6ZubW+rILCbmTyQNyzeEZkMBkvqwJ//Wsmhv8oj8Z8BFfpxfTV1LXe81DTQv6I1nO3YsePyU5zB0gB+u5qxUZhyMpGwBw9mGXhdDzX6PuBUfkTS7LIsmd/nGeLkCVtxcDw+JkCXz2VmaMtam8K/JJ75ktfiYS0t89lcZvRhvgr6GngRI8yMIkmiFJffUjheWSkVcwAAEABJREFUN2YLjIEPv6e6/TgNZnf6ew33kMZUjcyCzEwWgrjxGWRSC7p7MUfDonf3EQK4pZLvj+/9eQEJmh1EaYuJ9PFzrUBATtbgNg0nMVHHszU9tvWQNmxdfX5ybKCGjzkkOcaKhdf9aY4O5q435FFBZKSxUEfVuNTzz1/Wv/zjt/UXz1/Td194R99+/hV99wcv6Ac/fUFvvPuBXgfeeu+C3r1wCbisDy9e04XL13X52m1du7Gr/cOJ5rxzDFlHIStksVDR7anTX1JvaVWr61ta3TimYydO69jJM7r/4Ud1/sy9un3hqv7Lv/239E9+/z/T7//qs/r9X35cf/irT+gPfuUJ/a3P3U+yvKFff/as/tYvPKjf+cyD+spnHtBXnntAf+vzj+j3f+VT+h3K3/3S4/rtX3hYf/+3f0H/+a88qz/89U/p9778pH7384/qb3/uMf3mM/dQPqKvMP73fvlJxj2lX3zmvDINlQo2HWWmWexoqpMapgf1xuUl/fAt6fLemtR/UCsnH1PsruBbBm+G3BM2NlfEhvtsqGMIymaHKuoj+VuVgsU4BuosSa0lmPTvlPoPXwxp6BHzXJgB/shiir9RhY2lFhq+3X6Mvg4hRiXsJWG/ObGh9TEaPJ5mLII1vuZ2Thf6qeUjMdZxOi4zHgDH7onbAj1P4LsbZxf4kwL8Of8tW44A8LbIPNyCv6EAH0g8RjhN4j7BTIIAHxuC0+u13tVk2Kxv8kIMCuBvLLDBKTXOVnS76uoWp8T50kYriykbbaOPSzjEqBhEgpF0mEz9k/fqs7/2e9qbdHXt1q5uc+q6t7+t4eG+3AdqkmNPilwWtSfyyLXGJ2Yk6ZOU6cj6ujUNOqyisrKnfr+nLjG72y2ZJ7QxPzLnkNPaIzaqu3t7zhn9+nKZHzu2pWNbWyrQXR/7yCBuMhmpIkGqOHnc24MOSn8TOZlMtbGxAf4uMlvY1YQ46XHTx5qZfC6Pt/7XP6b0Nxc6jNfQPudwJy9NnV6pfdaaWVGqywb71/8X/0T7WtL+NNPlK7f14bsX9OIPfqJrFy/pM888q25WKleUJ8uRDbMBGTVLveU2YV7qLdOaiWVMXt/NO+rmXS33V7SytKYcf8mJM4XXd3qKbB6DgsyMbwlVAok1rlJZ5uqQHHSKXMKWMhoTG6WyzNrkraB9ToLpdhFCphByidlFwpqBu3P+Pn3Ihj2lrgZsLvvUrZPcLZNAH774V9rC94yNSijhxxjKp8HG3KbFXEL+5Kmqg2SsxSiptRV/S+xtIYuaESN9c5IXhbrozKCjxpZaqCVMBIAfrwNZClFJhs6kGDNl4M2LQjELOuJNyLSaKlmSMiNaU3QKdfodeDM4S6qGY51e29D51SVpPJfo6vzXrM+ua7dvr0wscCapyApknisyV4uXAYG2fJ7Ub6LOnzqjGWteTl7k/0DwOhumr33tT/UX3/wLDrXGevaZZ+T/4dsSG7Unn3xK7t9+GPDuu+/qpy+8AG81uc1U/munc2Th//ZmY31dn3nuOT379DM6vnVMl7CdIzaK165e0+XLl3T50mX5P/ANlkGqcQAEoe0HObFjTax5DVCzGUjoHdOQBVv0cP04UO8VZtQjAxdoTuzK8Z10p93MFPE3hxo/rQDvqjuXmcn8/pOV/uzyp0wec3wewOmgSmKMfJADNwlZJubT33Td6XO3KSF77+vg9LbN4Ljb7qj9vm33m/8A3CXZcfo6XWFoIYaW3xCiMmwzZDHKhRJ5uAtu2D6BmeFTDY7WYCQZZJgidcGCanbHvrP/4fM/0Ouvvq7oCMGVmMTo6ZNV9PEADU/UUGvoUrVAoUhfM+PeaHYSafuEkJKYK2b0czBIoq9ErYOpQzLnp6VdnNUV2sF5hwRMN9TdnQOtLp+EZhZZ62r39p48OemVXZUxVxkyPfP4PfrNX3xG//lvflG//tmndM/GQEuh0uTghqZHt5Wm+yrSFGfaU5gdaZUdawd3K5qZxju3tFqYPvfEfXr2/lN64PiSzm2UKub7uvDGT7V/4S0VBI5+SAS2TJH5Kpy7wdGMoJ/3l5V1B2osKrDLf+edN7SyvCRP1kv0QP6Nw1Qtj1sEe+ft9u3beuftt/U+SfXlK5flv0flrxXvJpMZRl0R+J1Pf2MwJmAnjLNALqucxi8vL8uVPiVJc3k9/PDDLA5rOPZMDXI/2N/X3t4er/aOVOSZshCVoaNjx45pdW0NW0yKPLu8NzY2WShr7TPG+xQEpwxduaGLOd3Y/HfushBkZujOyyDZAiKlySQgeCG1+Grod37MFpUNjhPu4JixEzQzQaoanC2EKKe7JvEwgRegGppzsJpcFo07M5Vm4GOgOzjkSfRV2yu03yZROoCfOdtJ9B+4wJX+OrgVU9eOpTQmMs2VDHsHe9Fkml090vqwpzM6pofW7tFaSeJXC49IavCbHPm6HCO8BWSEwFVDu1VJeVPq5uWJhkeb+ub3djUvHtfjn/kdPfLM5+T/k+bnvvjLeuzZp/TQE4/qqc98Ss994XN66rln9dSnn9WjTzymJ55+Us8+9yk9+akn9eSzj+vRJx/S6fMndPbeE5THdPLshu554JTO3HtcJ06vUbelE2fXtXVqRduXL2p2+bqGBOWt3LQWKy2nsVbDXPl4V3G4o2VNVU4OgEPqDiSSojja1/D6FWXjQ9noQNXBtiqvZ3EdIJtjvVJnlvtaxk9WOC1bsQZcB+rVQxJex7mnVRtpir/dvLbbJtJH2bp+9m5H3/xu0nsXT0rdJ9RZeUQzW5fisnq9FXXykgUtKMsyVcjV7UVcrrPhrcvaLKV1NsMKmYKZCjUyM3r8daDqo8/dtkVF+5QW9+Ihy3JZCG1FwuZ8rhZo826+XuT08Q5eP/PYiK2VeaGKxTVhx26fERvI8b8cf2aozPwbDF4GU4hRPMm49/kacIgrxNAuvDVzOx4zw3zu0IM9Bmjz/l7GEOT9nQ5H5r3oosbHAgmc3ubg9Bhz+TgHM/CGqBiCCvw+IuNZ6LSJ9EFY0ge7M10/nKkJeZt4Oh85fQoOPGBGY5JKFZmMN4HbI9M9T35Z9zz9q7qxO9e1mzscFNzUwf5tHextcxI7wi8qeTxx2gSxNbRNrdSBLetW1ZO/oZgrkiDU2traFGS1Ma0ilsQYGZK0Tez0wwVxmUwxi1rmzYWZaU6y7zpY43mdw4XBoC+Pab1ej5jUtLhu3LwlMS6DD09g/N+3jMdj+cGCy8rrDRlN2QTHmMksKM9LoJBxL2JB4qBH2Lyf6vq/L9lD5zc4RT7x+C/ovk/9sm4diZPBTO+9+gG+UuuXP/8lLZOMNvRJ01pplkS+ozyUKmJHqQoaFMta6qyoV/QlMtAMS17pLilP3DU5B0WlbGpqxljMRCpp77Apz2jLgZKaEll2wJmR6EVwZp6sc7+GHzmeelyxFjYaZF31sx6je5QDDfJlYEUr5TrzdWXqKm6d1NK5R3U0z9CUjyl1pjvQ8I1X9YDtqzi4yoy1siCuhL3WyHeuijhtyA0uYcM0QXdTmG3oOIsSZCnlUVVmmlrS3KSaNhWlEjaossNzTgyImiZpDq4pcp809LMot49545NmzFsAkTmDpnNBZy5ZTgTIVGNHni+PiLczxlXUh1Do9LGzeuaRpxVqJga/wW0IUSmZKuJLYL48y5XHAt4ikEnYqb/F8Vlz7otKWk75/5+2/362LEny+8CvRxxx5dOpMytL6+rS1dVaYASaM4PFgASMCyy5S6MZf9l/aJe2+wNII0GQ4AwwCqO6R7Ws7urq0lVZqXXmy3xaXHHEfjzue9XV0zNjBM325PUbysPDw93DwyPOey9VhEx3V+9xed5oypo/efq0fP4b7L2Pciu9s7Oj9bU1LtFGyGai8Wiil156WZ9//XUNeCvyk5+8yZvrdf31X/8Nb1V25THP8vIRLcwvYo+7UggqWGtf/spXuER8lLc+t3Tv3n0VWUnMVsOXAYJ3AL58D22wT7HuA00tEmkpz4BSewj69KEG9Ab+ptBpFGNk2OA9ISoZdCJrJc8z1kBG2eS0g4x1qk9Bf+tBtfRv1MJLC28t7fSQmc1ypIdjexuVn35a+HSsTys8A5LXOy2YE4T8o8MnICvPN4zl6d8PiZAYQk7LaXpfH6/CVr0MhkJeFMpw3O4QHMFHMxljtzKzJLSKk3XEYAISsRAQHBhBunr1ivxvIN67d1cxBCCKTqlPjZG543FIAbXkTTp8jIyPl8CCAmOZeS0NB58GoTbcVGaMHWOA/gxqjHB+bgF6MWF6AF1R12Lcm1urOnrkmPq9B2Qs/dXLV3ST4LNpKrWcso2lZQQCzWRd3WxXZ4939cgDA7343Al94aWz+vxTJ/WNlx7RV55/UF96/qxee+qUnjw1JGDu6tGjpR5ajnr0SK6XHlrWSw+c0Ol+rmK8pWq8zom2VjNd0613f6zb7/9U4zvXFUYEBj4Hy5XhkHI2kW5/QSHvCB/Jgt7VBx/8DF4bLSwsyCyygKbIUBhikRbQkSNH9fCDD3MafVrHj5/Q0ePHNeFUOiEwDiFAN5c/Xq5xTExULQZiMsUQEp2SBZaj50G/r4zUf97Ob5p3OZ3XGMQetzcjNgg/ES8sLKokCBf9fQEfWVnRsWNHE38l9iKsI+m1bVm4pTzAdvyKGx1/BZnA89B1vRY4PW93G7MAVxYUYoCvXO6E3BhjjDLzNhNk5Ubqr7oDeIE5zGyBhcZC9zl6nSOaBK2Y5uk8+RgNON7mdI2+juv9veyLMTBOKntf2kmYEi0M7DipbOn7//hXO0P1JN1IGJ4cPuAY2sbNNM56faTRxXXFG/sKt8d65sTDGoZc3RBVoUszU44TmiI7y4KyskRXhUrqxBX1uz+7qJ29gap4Vn/455+weZxSPuiqYOPvdecVc0aLE1D36Fup6DYELxtqw0iN7UtxrKYlOJ1uYj9b5Pc1rfZV1WMJfmNsZQS1fgCouOqq6ol2CYL/5g9/R/HOJb33F3+kndvXVFrLRlhBY6TpdKyK252izLjp2aa+STdGsqicg+M+m8FoWqvs9TXhNocJyX8udGpBm9jcFDsd9IeKIUf/mSaTSgqs0npfNy+d0+qFS/rmC19WdS/qk4vL+pMfdPTTjwvV2Vn1h2fo0wNaNqlW7LVaZMOZK7oqQ5Zss+x2VeEbGsYxSSMCtYdOrmh+bkA/rzEZ9UyJ71/+HNqDpw5/G6PBZmrmlbOhC0pOq2V9iKcFZh9qbaZbt8UpazeGoDzLFQnspqyTqq5UkXpfr2/wfTp4fk5nVtFgV4e8QFkMK82+xDCKMcr7O3gZFuVPDAHRmkKM8n41Y7SAHEk8VHrZx/M+nppRSZPzHaIl1FRlSrRkmcb5orbCgq5vt9qusxQIbG+u00vy9WiMmwp8Vcy3xp4zblejDbRvc/rKb//XOvngi7pDRHn7zm2t3b9BMH1bO5urKaCu8Wkt+nOeGr72ODStZ8u6r+uMLEUAABAASURBVKEmoSMRoC/klQa9rvyA7/g5Y7i/8yDa57GwsMCe0FPZKbVA4Oxtfqs4Iah137a8PK/hEHqsQ5mU4SN9zPv3Wa/I67HHHlOHC5wRt9EN9uQ63OWtnAc/Kd3eRn9T+XxDiDP/eSgoyUkq2VgwLR47pj5vf4qFIxrl83rtm78plQsESXu6fvG6nn3saa0QHBl2NeRNYxlzFbGrbj7QgCC335ljLgvqdeeo78jqqH5nqOX5ZS0Oj6jLv37T0bFiUUtGvebIr+hEeUxHCnCyBS3EBc2Fec3ZvAYtvmM3VznpaiEsJVjMl3Wse0K9eqhA23StUbXWctgtlO2Xyvc7yvdKaYvAeSNySDZtbFW6NzFd3R2p6WZ6+MhJPTV/RPHmDdn6ZfWKCb6hUFmjEWw9hlxd+I5ZVxWB6oTb25BFObSkk0ya4JM8oPYUqhqFVtNOrnEeNcZHqt/VJMf3cADYboL2rFDd6SdoCOSb3oJah8GyGmSzV85rt1hIsJ3Payub00Yxp63Ogna6S9rrL2tnuKK1paPa5C3dzuIR3cTGRwvI5fQDWlk5BhzVChdK89hRvz9Qhn24PWXwLHTuduPrM1qQ/8st05C3YFc+Oqf/+V//j/r+93+A35xqiu29+OJL8kDZf3/K7eiP/ugPdfHiRc1x+eW2NcAmT546qRxf8cQTj+uVV17WUd6oLMwv6NzHH2Mza9riUsv/qseevzUe7dN3Pnmgxx9/XMtLi3rm6Wd08tQpdcqu/Gn4apsanFYhBFg2QGrqGr9Rc4isSBu2UPQEbjBmEWxWh78w6vzTQMPXmnRYAw3aW7pFZJLFTCFEzR4ToklZl80MGsog8+0fM2NMwZfk69zrDiHQZmZKjYeV/0BqBi7IPo6jmZmchuT1Sk+ER8/8vMZL/zBABv+a4QuwfWi5z3YZuOyQU2DCCDRE0kizyRBwCyMmqalqgruxHJkqKhryDZNuleeZtra35Eblm8F0OhEEwWkVgynGoCyw2JDXlJuYEHyMAJmWMcRY0uxLBw8jEhCLyiDwXCtgG7RSXyZv8JZhWJ1OT/ucuK9d2VJTdXDgDNv0VfRPqhyckNTTBrdpn7z7nhpeX4QYlJdR/nPVwX+bYndT2Whbtr+pTrOn+bzW2ZW+zswXeur0kh5c7uJo9vXYiaFee+asnnlwWc8/dlyPnpzTc48e18Ok813fxCfqlY26WS1rRorTPUVu4q6995Y+/v63dfVH31Zz/T3Z/csar15Vu31HYWcVp3RfAwKGO5+c1wdvvSVfh4NBT00zVcup3JVk1qokCO73e+lHMlzOT3Cj/MADZ+Tt4okhMHHxSnMkQ3YReZsFFXmpPCvktyV76cZ+kvSRF4VaNib/+9U7uztyY5uyuQs5Hzt2XA89+BD9MvltkP+m6t07dxPtIi8UzOS0xqOxBI0gUw9nXzCOt/mbCA/I3Vb8Na3jNOBFZO+bk8EXw8C1f0xZlsn1IiodB/Jy8Pk7XzCXxnQzCMyzIdMcLFaT24cUQgRM/vi4KQWnKEuFGBM9t8lAf3dIeZ7LguEwalBb2h1MTpcKPpT5tlYy/vm3Pn2MnEOQkLU+bfc68XjqwOqBVyp8ChJDlRym9u9tK2xXmpuUalcrbZ3b1IvHX9FifQR51+JtqerQatxOCYhbhYjM265iO9SVC3u6fH4fB5yrmfb08YerHGbHyriJClkAlzXJQbFux5pggw02bqFShW1P6t0UNDN1+JloxOFvWu1qMOxI1hAAV2JC0ICOTy2MVRF0Zxa1+7MNbb11RytVrrB2Tx++8WP2r46sF9WqUYYsyyJXOgwgd67MFK1Vnpv6fXRAcB7ZEDtsgNN6LFSinD4ZI67fvaf9rT3oDVRglzUH3gb7D6rUjHf1s7e/p6NHMr30xCmdjZne+e5bun+3Ysyj0D6lucUTrOmeKjbiBnnnRNNFFtTi5IMZ9hVV4CdadNXDZ/SmEzbyqc6cPC5vlz+uLmYiQ+GkbQKXxgyUdKxfflrHBwf79j6dDjqlblZL/Wd6hAhPtMUYlTOPlk0rhx8z0/7ePjIJCtind/F1XcO/r0lfAw4zalD2D3Qc77Pg61nUm5n8YNwQbPtYoDPPGe2aMb1sZqC2yd4b6swskTIzeVDgOI3rkVqXUQNdIQOzgB1KGbJsm0zTOte+BzCK2uye0d1mUXd2TFlnTsdOnMFv9ZQXhfytVqfbldFfPP6LbXe5KdvZG0kctur+otayBb36rf9W084ZrW41Wt3Y1G0OPdt7Gxptr2k02ReuXnttrgkB+D2t6FY1p73Q1eb+rkbTqfqD+fTz0PsEFK6L/qCP7xtpZ2dbA/LbW1vaBE6cOIGtlbpz+7Ymo5GWlhfV5TDq/Kzeu6MKWouLixr0B9ogSPFX7oZu5ubnoLXLWmlUI5OYZYw5VKfbk/8YyfbOnhxvyj7nAXpdN5py9dlUDaYVFCyTWODbWzuMN9B40ujevV3d2x5r6YHH9NI3/jH5kfwvPLz9Z3+ln/xPf6qLf/JT3fvRBW28c1333rqojfeuaufDW9p8/4Z2P76jrY/uaOODm6S3FG7tKNzZ1eTqhtbP3dHqxzd0/5Nb5G9r4/xdbXxyR/fev6b1j25r+5N72qTvvXeva/Xtq1p/74Zu/OgTrTNOdQk5vXdL9392XaML69r7eFWblNfevaHN929p59yq9j5Z1+4na9o7v67xpU1NLm+Cu6ntj9d0/YPbunD+lhZPHNPxR45qNGGvq7dkS0uqjp/SfYLrO8OjWl04pjWC1U0Cw/XlJfn/fbA6N68N1vTm8mmtDo7oRj6vW50l3emvaHV4TDtHz2rywOManXpUa+BdK+d0u7+kW13w0Ncqwe1d3vD6/6dws9fRvaV53V2Y092lBd1Fz3eAa8OBrgwchrpCn0scwC5gp5+wHj8KUR9go++hu/erWu9UE73HQe297Q1tskGvEEwfOXpcy0eOaGllmbhnQd1uj/WbK4QM/Ud68wmmaIH1EpRbVJDp5ImTCd/XVr/f15tvvqk//uM/1vvvf6Cd7R2N2FM///nX5f+Bm//1sB/84Idcsn2gMcGxX1huY8dHjhzlsLil+bkFvfLKq3r4oYcJ6o/oDnv0X3FTfe6T87p96w52u6G3f/a2zp3/BN/YqAePFXad5/AIXzgA4SKwRykGg1eTPw2VNYd651HYuOEMvMX8C4QWvzDzRxT4GOuiwodM8augyvdZqsV0FWhT6ugtVJGHpGrwnUaLn/WPPvv4OI7kkBpnfVMWPEhA0pEk/05l8TgakOooehpoNLDsoEwy+3jFLCczNAOePlN30PQPJCYLpgx7ifhzn8sU2Y54wxVqTokVGwIfJeDLbyzMghqcOv3YvGuZgpKwmGjlwkPwZ848oKeffkqnT5/CCU102E+0BQl8vsxEF/kmAREqWhLAyAI0y4wMxdmHPGMrATUUWxIXvjPfeB6C6IR+HU32B+oUR1Xmixr2MNiFRxlvnlfTt3Tzo48VWRB5HtVlceUlxkRks7u+oZyTcYe52nhfJfRybgM78L3c72ipV3CShO/RpvJmn5vDqSKBr6a7igTMFa+zRbnTi4p5rTwXDnOqEuvL1ShnjLza0/TeNa1/8hNd/N7v69x3/0AXf/znuvrWXwF/oY+++0dav/COLvzkZ8r85g4e2WeVLBwaNQu6YpKugwoDd/llKM/MCJamWt/YUKoLmSa8XrS0ybXqEtwO+0PlWS4/GTY4c6/rcKsSQoR8K5nkBjCZjDUaj6BTa5lXnGdOn9EGG9kG8nGaMQT5Lc6ETSfHmQj5BMYX8jKImALj9VTjeEZ7Y0qW6DuOb9TOb5sWoFi0QbOuLSk9oe2L1m0qBJOrm846BK8LITBUq5r500DTrK8bsEPFuI7jbW4fMqmBtxa9prHhtyE/a+fbQADJ2z3oD4zrdFJKs3+sFboEdPB4l4Os6CuXMzgMI887GDNXApMxEadJY/oI3CzkGvvPKu+OsKWce6NS881A+5f2VNws9MzwOfXDUIFgIcsKQknmjA0JmhnBQ94e040LzHC8gk4LdfO+qlFH//Z/+Utl2Uqa8+7eXYk+RXKYrfb3d5DbhHYpy4NiDKo4VLZQnxCcTKYc+rKWeskEq7MJqUVmVbtPOoWnvs79znuav9/TsO5qQVEf//Rt7fIqMmeNtNhnETINOz2C37Fa6Ads1/+aR6eIyHEqnIf2ObjG0ChYTTDZcp4da+o3eTu7Is7m9eNUiI0AY0dZ0XIQrHXp43c0nm7xNoa13dzXF88c0RPzOTzsa5iXmhKMVLyO7XEzRQ8pRO0f/Lxrzdpp8GviCfCXI/9hlimur2p50NMSwVInL5Rj08EkJDsDlI96dQhKkjFkAVLKg4ucWgfRi9Rx3IZd7oKY+8AauSQ7PGxn3fp6q91eLWjCxtmC0/ragI4Hbr7h9Tk0N/BOlQw8757GagUPDmQ0e1LOESg26MxCUAC8H1Uyg2fa4ZK+DZB6eFNqC8grgO+1vlYbeAmpzufbyMtpbNaPKYhOzgA2KiBDyz1uCQfazuZ1Px7VbW4rx1h2ze1glndVdvvaQsdbBAFjfIz7mUSzkaZT6DM2zkP3xpXuc1Cz05/Ty7/+L3V7O+gWQebNtXWtb29pRP/tnS1ts2Htha5247LuaUkbNqdpjBrj39sQtcM7ff/fDFv47XY6jDHhNfiWBgRPnU6htfV76hI4LRK4ra6uan19XXNz89wyHkk+cDQZaQotn+cCt9gu06vXb2BTIxm8+v9Mt761xbx66vX6yrBBhtK9+2vse20CC5lilifZoQ0VnkefNXYalMvd2O72rqJl2tsZ6/zHl1l/hTYr0/P/6Dc0f+YRVexLxea+BjemWr4XtXA/6shOV0e4HV7cCprfkJZ3Ms2vS4ubpuXdQgvbQSsj1sauaXk/1xJrtbOfqdgzDaYlUGgwAcgv1T2tAEuTroa7mQaAp6dtQUujUkemXZ0kf4ID/JFxV8froY7jq040Q51A5ifaOa1UXS3Tf7nq6Yjnpx0tjgsdmw51NKxorlziTcNZ5RyEt9pVhX6je3PzutKf18XevM7PHdXF4YrO9wb6qMx1joPoeeDKYE7nyzldKhf0SRzofBjoUk65mNd5yhfIX+fm+Hzs6QMOcx+1hT4kPWelLnGgd7hYZDoXW53PpE+Ay/1CH1O+1M11qVvoQhF1Hpzz+MkLpJcY/2qv1DXigxv4hlvYyx0C8lUOYAnos0afhrY53tAOF5bU59a4NxhiT311eCOV40tilkkW5L4jxKiAzRQWiRukQdnXgLnGslRvMNAc9F9++WX5W+YrV65wU/1DbHWHy5HrWlpa1nPPfU5+cSae02dO6/qNa/rhD3+g73znO7p586aOc+m1yJuLucGcWIh64fkX9MILLxCIf1EFYzzy8CPJ7j/iJnzt/obe+ulbeved93X7zh1ss8bE4ZOFj7uTMYb7LxOeoq01JbakG1FZAAAQAElEQVRzf+B0fS212O8hgJo+7hcOMrOEbzMTH0XmniMLo87xGhaJ532spq5nfsgr8E0UwPr5xwQX1Pva81qyoLTOmRdpNfElM5P/C3zT6N8CEaCZeXm9SUopZZthUPOLnwCdX6z5h0uOnuAALWOeDg2+c4xPJ5iu5c6/wllNeMU1BqaAI4RgSTghhpR6R/F4exYjQfRJ/fN/8V/okUcfkpnRMvt431lu9h190wpBNY4iiQYpuaADfcyCRCq6m/EleVZmJv8nfww5oRRR4woO0JpMKsVQ6Ob1u9pY21cWhxjQURXKtL+xrqvnP9ZkzOYcTDm8ep/peCy/ad9jE7e8VBXAxbFPGlPg1fCUtNOf40alT8DaYk8ZkGsPh78L1JYplj1t70/k/+shHKhivIr62nI10KsaacI8QxaVc6ucbi72R6q3VxU3r2n32gfau3lO+3fPaxv46J131clK9bi9adtKeS7k1Cg9GEKMUUVRAB2VRcmcA7xNxSWHzEytSa4/142nu7u7mr3uGcn16fULiwvKIFxxYJjCm+vBcVuMwMEMIpJ8ofqffxqNRumV52OPPgY/ORtFI6fjep1iJ6Cmj5mpC9+OP2ER5kWuPhuNGfTgXX/rMaPe69D/YdaLnwUzk3cN6DjGjMXPRnW4CGXyercd58U3HpePqG/cPujYMCefm7fVBC/6zJNGZ2x/fVY3tWIMOI+pxJgZ+pKPTN7LSg8ESVuvJ/V2H9shFf+ur1mX1IOh6BKUo0N/3TxGrg18NtNKGfb0aG9Fe+9e1PDWSM8uvqRjdlrz9bw606iCndeqCYHqgnZXO7pybkt56GvE25R9Fu543NOPfnRXP/vZnsRm0oYtUiXn3uv2ue3Y1Rh79zmGEFTkPVWM27YNG/ZE/lcLnJeMDd/bY4gy/jX1mPi3VcHGu31xXe/94B02g0HSg7+FOMJm8r0//wu1HAyKmCuGgG0WCjEmO2mZdIXc+/1+km2IQf7qXci1w0FPPG6DU+ylYn4htMrZrMbjPXU6mYJNVdW7unD1Pb38yiM6voLtTvd1bBj15YePsNmvqpttqLVtVazvBdZOn+BJyH1M0NZYo5wN0sdg8cpYINZUqic7BPV39dDDD2qOOTg/MUb0wweeYevv/Ph8vMFTB8//Iri9tmn+ObJssL8pcjYz0EwWSGBugk+doA93+m6XPqTTc3A+AnJssA1fRw2Nbo8B32UOMifyC+D9mLK8yfuKp2JtO34MzIuyfxzPUwfPO+0G23f7NwsyM4UYYIt1Rr33jaw7M5+Xy6ZRw5yYgiax0SSboiMCTEljLWgzPqDN3Sn2NFHO5uI2duhDQgjy/A4+yWw2hyE3yEePnsDf9TTGjmMM6g2HGvUzPfaF1/XYK1/W7bWpdlanunNzR7e2a26Et9Ddjtqir43iqMbWSTY3Gu3L5ywZwci2zILKslSvB21kvbe3qyzP8If7koxAZTGNeffuXV5/L8t/xtpp7O+zhiTw9hRjTP70vffel/vSY8dOJJr3/Ze+i0IeEFTYd1HkaZw5AqMhAViSKX6qLMpk9wyHPXcVkIHbQwgZ9TX0c/kvNO7zRmJpcVmD3Dg07GncO6Gv/LP/VnW5oBpZVdaqRugWg4aspaOLR3Ri+ZiOLx8lPUp6RMe52T2xQt2RE5ofLGpxbklL8ys6OreiY8NlHR0s68hwcQZzi1oBlh2GS1pmDRyj/5H5Jc31hgR4CxoQnA2BxfkF6CxpYW5B88DCcEFzw3kNwRv0BwSGQ/V7A7k/KPIi6b0k7SD7DmuxKAr8UA8dIYtupvt901o/aHOYa3u+1O5CT6OFoXYZa6sz1FY50A5B9h709wh+d3tR40EhGFZYmVc4Mi9zWJmTlgZqF/vcdA9VHF1U5vULA8rziiuLihyW4vIRReSUrxwVG5l6R48pJ5gvCIILbK0koC3RWUm+gz12BguapXPqMM/ucE69uQX15ufVmRuqSyDd6feUlaVCnivmBTbRSfovOx18a44MgDyT+9McG8oUUiBd4SdXb9zU5fMXde/WbX3y8TkdhZ9XX31Nr732mo4RGK8QpD/11JN655139NOfvim/tV7fWNezzz6jZ555Ri+/9BKB8hdYBztyH3ft2jUC8O/r0uVL8rjBzOT+1te27zNf/NIXE/7Ro0f1+OOP6vjx4/InZ33KDVOffdyLOBjrvE3rKe2f7D81UOFTfP07xmd7iTHNTAHwWNCktG4yxgghQgfrxY9RnT7ubxr2Hm8LFoRpp/oQAjSAYDLgcBz3VTglcA5ryP7Ch3o+qeowpdAeEDYzSgcfsmYGy3ZQMUtCDIfYs4r/xO8Av7P5BuZbKfgETfwLQRmGUpSFCoymIvBiPdOi2WTJedlHNzPxUQfcBYzNNy0PsE2S8c+/xWOGkCwqKMr49j7mBIAZrVbGBiLA5e4CNDOJfgZ4XRJoK1AauVJlpogQxNPWQd3OvN788QcqsyUV2bz217a1eeO6qq37dJrS3lGf4KLDnEbjscpOT3v7Y928fVfbvGqcNkHjaSsLJVBoZ3fCbcOmJsRY7H8KsWB6ORxnvPqOYkWpi4NqqB8sLKvozWnKht1YVAt0cTYh5vIfh4iGkXdL9Th1dzIjCGiVt2P1sobbtVb1zrquXb+qLgvVb8uGLO48CxilCHxqxRjV6XZxaHNsBMvqD4Yazs1pj03EdTXg1WPJvFxujuupB7auYN9Q9vf3E43JeMIiHKPwWr4ZOF6F4x+x4Xg+Ik/H3eEmyfl2mqdPnZIvctfr5vqGshCZR1eRtCw7ijGDT+bAyTVYVIsOvS2EoGhBhvJaxsjAc3znyQzdut4A12WOvfn4nlcred8QMXD6/lzPszHowsfzNalotoTfMK73VWsyeAtAQ39fvBXOwBd6k4IBBjDJF9secilw+LN66tgcBR3/pdoYjGwj56uFZks3HaQ+R6/X3/eA6+0m5g8ImOVMG2triabqVrGSerwqD1sjHWm72r9wV2eaIzobTmlxwkamRXWqnroNm8huX29975r2Viv1Qlf1Xose6c9rz7o9rv/hX7+h/fFSstFGphbgSzscGKcE7HVyhlMc/zzV9CVYNjPsq0r8uDzMgiTqqgmbQqOcG5/uuKu3/+DHyvaicj+ioivfMOdZP1u3V7Vx4w6b9zy81HLddrHTKYvGD3IlfsEdd4Bmjv6TQ8YWFrDXyFgVeB5cttyEjLhNlqYEGrsqC1MBvPHGX6k7mOqZpx9m7FqdZqp8/76+9OCcXj8e1du+rqNdqeFgsbl6XxULtUaHviYC9pfnhQKnzU4gZf6Z/8jLZEPdbKRHHjotb3e9ut02TQuXQQZfLgN99mkpHOhepBLypaPrmISS18AH9hViVCwy5FExF5yHkKyJb1PMsrQmPJiukYMFQ2Yx4fkt9f7eHoitxhy2fB6oRyGypsTjPECHXPqYHRRgwPloGNvM5PP2lki/EIO8HhToKj1uuz6266JCVh70+hqJIcjMwXt/ik6fVgE+Q4gys0TPV14VmKPlGllPm+1Qd7GTe2tbcr3vw/+UfWOMv/Hx59gbhvisDgFHlwDXRejT8XXveG4DTn88HWsHu1xHZ1/6J/+lVh59VTcIprd2Wq1u7Ghjb6rNaVDVP6L1sKQxVlGh162tLfiEZybaslF3u/h6fGmMAd+Er0O37s82CEyO8Gq+xFdev34dGyv0wNkHkPdY9+/dl/uICRcem7yVW1yc1+3bt9P6OX3qjBYIqCCtDna/vLTMYXYsp1fj91yeLtcJ9uyMOE8ZAVUwxkfGeZGnsaYcrhx3gCx87j97+2f6gNf73W5PG1u7YsvR+iTqgee+qONPvqa7I9OIFT3iTY/foO9t7UjTmnUZVDbG7E0lPrdEF57mitRFddBLQX0vL9WLRapznA77UQGuQ68o1edQm+ObBsypD/SKjkpwurRlIWquP8TX91RmhXLKDp0sVwbtiBIdr8saKxmjB615gk8PwH3N41TkF1bWSiU4kfUfy1x5r6v+wry683OK5PNBX/lwoEgaAKG3lrdMNuyKGwSFua7abq4GqMtMdRll3CDHQY/+HVknV9bvqL+8IDlOFlN9y1g1+SbP1BY5dV1NUGDJGCU+qjywxQ58+62ylwvsovC5F4UCtuM8Z/QvKJfsda6nDn29zizgP3J5v5w+Be0x936scWSYMd9g8IJ8uVXDR031xne/r7/6s29rb3NbfpHnPzP9+7//B9jRZjpYff1rX5f/xzkPPfSQjhP47nEI3ODNyUe8Wb94/gJv0pbUw1Z68P7KSy/rheefT+vx6tVrXA48rA8++FDvvM1b7k/OK8DfB+9/qHPnzqc+fsvd7fZ18sQpnT3zkDLsoMaWTOaqUos9VfgQ1CVWkiBMHSu9bWRmCiEoPWmNeY6e1HvOYdaPbrQ3gEz4vFY161OUI7huCwlSh1YxBIZp5LGIvJ2yj+NAUWLdel/3IQ4Q5IM/hZ7JnIo3pzov0OIJdeTA4Vver2EO3tB63QGAxAcMyhAQBT4+C6d7CMzZggzw/ofgXQ7znsYYFWNQlmXJJsKI24EJm5HDiJudMXm/tXLHMMYp+gZQ5nkSToMDSQww2Ryjqbhd2mcjQC0QhTBCcSHGQJ52WFbF5uE3tVWDc2NyXucCM3PGxdNqlmvJS15tMgTdqCYYOpxACEH+ZNHTNhmNMIS53pJGBBjvvPWJNu6PtXV3XcNomi/Bw0gy+nUxwpwFtrCwqBrefY4NTmFtfUvf/9GPZVmpLGcR4xxGkwaeDSFHRTbjsujLQqFRbZritJR1VHB7vb0/1U/f/UgNfcs+gUrIEU1UUXbVYbwpstlYX0OptebcacCTQbaaTtO8Bmw0l69c1urqbR07dgTnvUPA05M7YKav6aSWK6ksCmh21GExuTMOzN+YS38wkG9I27s4WklmEJegXctPqc5DCEGe1ujAdVcUufK8YH7oAtnEEFTiSLzOcXxjcf7OnCbgYFzXpd+iuDHev3dPGxsbalgkvrAj+h2xee7u7jFGVwGdB3hwXDdiD+BrNhRYkvEvx4ZiDAIFMKotpRZMAT4O+4nHF1kLf2ZGSeChjgNDcDznVf7Q7mM13gZqFmNaGJEUZYBhSYYTZO6LSzL00Sb5dHGOEzZBA9HHckh0odNip+JpoetZp+8pRWr/4U/q44itFCyIGaPLsfyXdMX4A/TYzQpFbHfKrUUOxnzeU3NtS8freS1OhloJx7SYnVS3OqJL797T+z++zEZaSDjBTAMCl6ks6wCLev/DPb33/rZaW2LuJl+3DWvN9brPoWuCHbYwnzNmww3thFteRAsrJqmFozbJKMszTQlq/OY7a6O0Lp3/qw+1nC2pjF0V2EOBzitoDqF16b0P1Tg/6LVmvj6eH8C3d9weTTEEue+IIcj1soefyEKUmcmCKQAxi6zHqe7evSFposlkVzduXNGlKx/qwUeXxRkUOU1UNGOV9abmqtv6nMWDjgAAEABJREFU4kNDPdKZajjZ4jC6qXvr91OAw3JWl026VSMP6ossZ0/u078l8GjYyO5qeS5qmZstH7tkE4RteaDTNK3ER3JrcJgVnab8SW2e+Tn4YdE3CC7W1dI/xsi8ompkXSF/7+JgzNNtLc8yxRhEEXlkcpuaYpctytjnlrKFhtt9CAEuTLNUkiQz0+FjNsu3zjzg/bzNa42+nncwM/pJDfRBI29yH9DCn7cn+uA4j16ewayUcMh6vwa+WjLOG7EdJphrHxvctj7BdKFt2vNuR47jfrVL0Nwf9JK9+NsBt5s8L+T5HW6od7EDt8td/IbLaQf/tU4QO0IGu1XUpHtEX/zNf6mmd1Tnr93hrca21vZNzfCkPr6zr40qV2VZuokOIcplm8Zmr2raWr1eJ60BH2NAAOWXBH77d+bMcd2/vyYPwE+ePAldbAef5rbpB4tLly7K8d1POZzh9XqGznadT/ynBznLy8uIqdU+gXdAkQ2ynaBD31/MQpKBr/kegaGvQ5CTP/Yxkm5MSS45tukB3Aj/M2qisu6c2lhot4567Vv/hXbLJW2zbifMZ5fAapNb8f2tbXlwFpC31a0i+okMENGhpwVrs0NQ7GmUqcgyFTEAUV18fIf122Gt5uB5nywEDpySp5lFeX0JXw45cs1pz7HpAvzMy6QF5RZZuM0XWUafIC/XyKBmX4jgReTg6eF8XScxx/YLII+KBWMRCIciyHIplEEZ5bybKwPM8TqFIhDKDLmYLJryslDudVmQgilExjapwZ6zLJPLs4e+sywqy7MZkC+KnLZCZuJplVP2PdFT17OD98/LXAXyiTEqej/yGVAUWerjbUVRsnf0NODSy/Mxy5UBweAF6pLJwiwfyJ/ircHrL76i5554RsJXTrm8+1f/5f9VL774YrLDP/7jP9Ed3pLc40C3sbmhU1xgnTp1OtH0X3h9mOD63LmP9Sfg/fTNN9ObErdVv3EeDgfpR2w/97nnuX1+XHNz8+qz9gr0/KMfvaGf/Pgncp1cIBgfEeP5Dfd4NJFwam63LWtaPJ46kJWZKaiVHbSJp03QUkvGv81TgAZHc//j+2bLWkhywD6dR6fpdYdt9JDxz9t8bTgPh/6vwV86npnBHx8IN8SaHmvUxBAN66BFz3RPa6yl3cxSvmE873tYZwlpRsPHZLrONQDDXpGA+VDkQ32qOPgyUgf6N5LT/iz4GCB85mMK6DvH3tymgk/EDdLMFENAkRHwFMD4XUA++ZrJmc0mACsiCyETQypEU4YROmHHpVIRg/SNZeJOgQDdBefQMnnkrta/HBEwXxxO0A6n1zDJWcBHM/mW8UwBvAy68mElmUW13GY8cPoRrd3f01//1RuEu5lqjCci/C4bZq/bVZdF6OQbgolbt29h17UsL9ThRP3WO+/pxt1VjapG69wAjFFeUXYhninGUnvbYxlp3h+q6A2V9+bUW1jWkFduP3zzXW3tQasYSsplgOBnNN5nARaaMl76DwpiUM5JOGQlaCUnZQKXUOrN9z9Wg2EMCYwnyKgoC3VwKEFIFT5yHFhZliqIKnIC9IjT6PX6iba/Ove+FsBGHoeK9tRpjQh0va9DYPwGeed5oaLI5QZtZmw8feaYEZztskHs69TpU/L/wvQem8w9FvntO7cJ9ldZqENljO1GO4BXp4VSlMHfPpsg7CrPcxJL82kaNhw2zZq5ed77RfRmweTsJsBmInwFCzLA5+K2UzHvGl59Hjp4fI5Ow3Fa6lIeHJTPB2tkMQqGZvNEH+B4f7fJlMI7VTIzBcB5nY0rKcmukfNp8NHCOyj6P/I4bYe/G9cJK423jyx8HaTdC/pdnHKBvPYJXsdWKZa5JnfvqdyZ6Gi2pLl6Waf6T3EzfUpv//CKAgFEDW7LPMt8GZ2V2tnbVqc/UChO6k/+/Lyq+pTUIEucgPAgc3Nz2tnd0niyP2OP9dBgjzU3h2ktU9sSeOI5oZcpBHSX2sfqxo6uvn9Z05v7WiznVWaFMvjNi1y+Ifexo/Hapq5cvCAPQBpot9BjsvL8lDXv9ud6ithIiFE7BNkVG67UKmALGU4/g95ovKvtnS0C4j213EC/996bWj7S1wMPLitEDg31eBZMNzvqVPd0urev10/Ny25f0XT7nqqsVYVc3C+EImNtV9onaMsZc9DvKg9SwwFisruppx9/UPNsQq7ngJIbbMh5dGiwVZ8DotMh+JRcPgmUWlOV69zIRVlSqTViLeQs/aA6GCDVIDgdMU6HNSyeGKKiBapMHvBXBCGSKcSQ1qWvbdAlvnyM9mBM09/1HNY6X7N2M0OGjXwj8v4hBHnaMs8ZBhSxPw+MRfcs+gyUcOgKCu3oMoagmGUi641y2eboP7NSTdPTpha0HobaoX8dxnIhuC47va6MvgliALdBryN8y552eOs15rJmBPgN9j6p/0y1BZPLZ6EzVK+zoO1JLv/zal/95/837VrUtatXNC6WdK+Z1+qko6miWgRrEv6rqyGBjZkl+ypZV10Oq25rY/aAKTfCRVEknNoDUPjt9/vwtK87t+8owqPfTnq+wu8cO3Ys+UaXy3g8ltuxz3tpcUmBMRoEEp0GQYv/CMgegW6BDXsdzfDVoLEWvnopLx5vy5Gl/46G89Tl4NHBny8uLSnHl+/VQV3Wcb/MWAfbmjv9hJ768re0NZqyf6Bbxtzf3WZ/uyf/XQXXp89d1KNtRmgVQ1AWMuUxl/EPJuQ6c4jMMQOKLKp0Xmlv2cs98A7iH/uV94kWoBGpMfl6MLPk03N4z2OW6kvkO8+eGYMpmgCDWgNIwdo0Zp4X2HKhSL+KIKhSLQ+KYyeqieDmYt8t1Z0rVPThuZCyomWsln5iLrTnuXLGyJG1+5uyzFXmmboF9dSVecRWSnWKXIHJDjm89Flj7aRSr+io3ynVKwsN2Ps78DFHu/ePMO1/aYmpwmtQlgfFIjJ+Rj4qx39k0I6RetKc9iyLipkBQZ7PoOduMyDzInd+MniOqKNN9t7Q6GOobXX3+i3duX5TTz76OPPJ9PCDD2lhfkGnT57S177+VS0szOnkyeN6/4N39Zd/+Zfpjcjdu3fSj1s+/PDDOnL0iB5/7HHFGHTmzBm9/vnPcwv9vn7v9/6DPvnkY91hf/7gg/d0/Pgx+Z/V22OfOXb0mL71rW/pN3/jN/XNb35TqFFXr1zRRx99pKqqtMfhUDxeT5I+ZkbqttYiTTGPWu4zKtZExYVmzVxmLaDxaRovtYm2d3WbdAjw6bbTHPgbz7uP81TQMHOLbeXryJBfQx0fKLYHIAXqW+cC22nw6y2p9xV1Lv861bXgGX38A7YTgYT3FdVkvWEGjHlYB6bkZR083u8gC3mGoKd/qPf5+DwOwcuHqL+YGiQt8ROGvHoa9AfqYXAdjM+DryIvlAWMKAZlea61tQ01CLBmEdYoJBE2yTB4Bw/OIrjiceH55sYIKK9WzHJoZPDagh+oNgXx0D/RIYv8FDB08zowGwTY4ixixEhb5si4AlivMvgosozKNhlZRRDsAcLKwlBH+n399fff0o8+uqlNm2PBcmMMnRGbqzvzNW4mvL87k5oxGvgPLLwuDnmXjW0CLwU06jxXTt1RXgUeefABFnqpYTFUpzNUw2Kd9gYaPPiwnvzCl/TBlRsKWQ/5wCs7aBGiegTEw2FHR1YW2Mh3Ndpdx5E1zHEKBMVyqHHd1/sf3ZY7VXfwizjsbqenB88wXpT2d0aq/LbFbwJiVF4WMvi1MtNuW2nMK/lIfQvPIQTGb7C5NoEHMg0G7c4vZy5BJhDUUufgNwkrjFcWuba3NuXyWFhYYGGfInCeo24rOVTXa8P4DTIfYic9+Osx95ayb4B9AusJDsxvIxs2K0ZhmEY+XIWdmFdICjHIx4J9mV9rGEGSK5O22gM4HyP1j3QNKvJCIcTEg1lQYH6gyviKgdmYuZWIJEHNvERNoMI3QJeJgVcgM9+8zUwRpygeM6cCNnYRgilQZu3IIYRICv8QMJn+vgcpgwfSAUJL50PwXnbQl2q1LP67d2/r4/MfaJTtK/YydNlRp9dXiTzbyhSaoD72Nbm3pcGoUbHdyna6uvbxpq6f3+Qw2BeMaouAsA27mhv22fSd1zl1+sf0/bfW9LOPpF62qEwFG08hM+bBRuY/RtAi39F4K62Xls1TPDHmM10htxgzZazTGHKVNqd+Pae3//Kn3Aa3Gtu2VFSKyA8LU0baAxbLXBffe18G7Qw5Z3M9zS0vadAf8Pp8lIIbD5qcb5fx7vYOwclULqcsRrm9lfRzMwhtR7EdaHNjg8PpJT3/ykmtHFuUhUbGHFqCbKun6kxHmh9v6uXjrR7v3tfc/iWdXQyaJ4hrmdOkGquFoMvcf3xkUo/ULdHW/hYBeatHH3xWnayvyPgNynHbDjEk2Xp/MBN/kPqlz6wNCWA38g3TMcxEBz70DkExz1ILsZ583p76OC5bT70LmKqxiQab7RKUBfq5vYuZdjodibT2DYz1I5Bh0xMdPt7P82Ym7xtipIfk9F22ouQ4njczLyb+vOy0RF2IARnM1lCDH6Q3eMwQBJdJDEF5jEwBBqyW0EGIjfY789oYnNatZk4X1xptTkqtbU21en9d2+5juWXe2trSDvldIMtz9bgtNOi5LexxwPcfsfK2Cf7W1+eQ4MwD2krGPINaK7QxzXX8hV/Vs7/2L3Vp27RpR/ThlW3dvLsrf0Pmt9iT/YnqcY39SXCqPGQqY5HK+zt7aUooQ8PBnIJFXb9+W+vrG/jwnnw/858HPnHslPq8Am+4NVyZXxaROrSidngdv8Vbxb0d3nL2cw37BT5yotzEW9AdbLzDPlSp4tKkU2QqMmNsw4YbaIw1xEcH/LMm+1piXVgzYQ/YVI+AssaG79y6hh1KK4OOuvW+5kMlX0/jnX1k1+iVL31LnZWntcPBosaI6mZfeyPeDG7eJRjaYe1P5I+ZKUO2OevX15jr3dOc/dFaaQatfM+L+JiMtV+A28G/epqHyHwN/qNiCDKzZCtN1TLfNsktINfWgqq6Yf3WBz55hudCDvQLtAvPozYTvSQFaEkRG8qxgQAjgXmQCAR56mN3y1zdbqkijwpRgCnPgiLyjFlURj4rkG+RKwMH9pSTdtizizJXySWZ25C/CXG8hnVVUt+lvZPTnmcE3CVQqCxLlayvgnoLUmKCFPYVohSCiY+KGNTx8bzAWvcxnWfx5NCjCzKYUtXM+kRL/GfwmmgyzzIrtDLPAfDmbf3h7/9++s9WVu/f0wWC2q1tfBH0p1yeRcZ49umn9flXX5X/la4f/ehH+sM//EP0O5Uf8PzHMdxXlEWpE0eP6vSpk3r5pRc1HA7QRy3fY7/3ve/rww8+QDcTXbx4Gdtek/9oyITYYdDra35uTo8+9qj2uRW/evUafVkPITCHJumaaSWd4EAUWskk1VUtt6WG+Tt4nZnJzMBtaavVNm0qG7QkU5t8R0Nbk3DATHVmpjIfbxQAABAASURBVIo9Ygo0SC1n7hG7oFoeg8nAl5yCxIJN5Bi3xS+1TaUWnQbk5PSNVNBoaAeZPj4KudZrW3BTRnID8wESvtLj/R1S4eCLHmqw64r1P8Uf+eH7MK24dHL5ptT9sfMPLzX4Di08tD5n0gZZkFVo+G6aJhH1tKZjw0ScPdFmZjJzYcEBvFJIhultwQJJy+vZCcaeC0ymKgQKm/RtGSiyKEKMErgueDMjnz46fAJ1TosWqugL01SxGANlyRVXw2ML1GwyLRPKskwMqBqBN/DbsNkOWJhPPvO8rty6px/97D1lGKHfCNzl5tlPbVNeq5mCcpxu0e3p6o0bGs4vKnKD3cSg+eUVTZnjxMeJUVN43mO8ij4Ni6SxTFXIVPovLdDvi9/8Vd1Yva+33ntP8wuLQogY4jTJo9frKsujYlpkjdoWKkwwL0qFrNDNO/e0trEnvw3O8kwhRKZjOsWCOX1qBRlK6xsb2tjcVIhRBf0UTC3QBFGX4RxKmZmyLJeM4eE7gut6NLNP270uhJAWqcu5406lKLS1uUU308LCgvwVpt/av/f+eyrKUv4q0ze9IYeKPoespmnV6XRTW854JThztHngLmRT5AW0JLRHavKF6WMqKNmL43srjXJjb7GNCp15SgXziWkeWZ4rZ65mhhynCsw3Y05mJgsBZ0q7y8tMGSkJsmLRYW8hmnwBBCodYohq4dvzSo9zJ8UQZGaqD2y9pe8hXoMMnb+E/vd9YSPelPrR1/MO5l/ehjzkQNnrHuZ13a/+2q/wRmKsKXPe3d9Tw/w7yNBtco/Nf3tjWy2LevPuOoFfqf2NRj/54fsqsoF6yN8XsLGWxMbbMGZdGXOV9saNNnYK/dv//cfM54xitkRgsyPZhE1/qGAZjrbS9s6aMjapoiySTCMy9Tn7XJ1HLweLBAQ9bV1c05WffKS5rFRbNMo5HDqvIY9qcXgGlDEoQ1aXeY0YkGfFmu3CZw8b6bG2QGScoPQgkxiDpmwgbld+6ycGdbv119gFeqRZ5z5+R8sruU6cmlNeZoIdRqrlh+UsoG8MPxCgDHRXrz3e1enutjr793RqqUegUxMAVOBWyqIxdqO9ya4WBpn8P1166qGzOr58jHroohvXM2xRjvKnQR+uT88fQsskDkHkD2GGR2/m4LjkZMigKAr4lVwWDTo6BGNylnBNZpbIxCyqTzCdZfDH3CaTMeurVIVN+g1mlTY0Rv9bfPnYDTadiDB4jJkYirUySeu7cXx4bUnNLM3PoM/AfCyBBwU+boVv8zXAKDJJCY2+FXqacnMcrVIMjWpoTdpc42Jeq1WhG9uVNsfi7UilqjLl7k/wvQWpz8tpZ6zjgEwgq5LgZjAYqM9FRV7kcpwOuIv4zAZf7sH3eFJrwk1yyHIp66jKh3r+a7+lR177Nf3gzffkPzec4etH3AaPuYEr85y1kanmLYigUSAHDyx3uQGfEkjklB9/9FEdWVkhiF5Pt7ppHbFplnmhZM/M1f9Gb55l7AmZLwXlIVOAaWPORR40HHSEeQrTx7bGMuycjNweSxo6BX0RXJHyOX1bDrO5IjbY6XaUZRH0ChZr8hm3jjeY50TDuSGHzl3RyjyCqslIZdGVLFdTLOqZr/y27u4V2pkG1Sh4wtuVnZ1N7exsp3XUUiceA3yMjDkkcPnGiE20CiFTFgtMxeRziiEyl4zxInW1jEAm4hNiFsCVZHxCUFZkUrBkxxUW3dI5KwvFPJfFXK1FagHSVhn5TCllfTaNaYrtum0FM0i2ghlSzR7nG3A7zWKmAl1keaY8z+E1KkPQEX4cPJ9TLoocGyp0WI7UBcch7c/15fkcnstuIU9jCGJomY+IHqfYswdFRVGodJ0wnvcBTRYkA7FlFgIy9FVAK8agiA4z0hBMDl5XwEuR54iHTtaKb/Ci8rwgzRQDBMeVBsQUp06cUoZe1jfWtbS8LP8zizdu3tSt2zd1/vx5Oa35+TnE0+jMmdMJvvzlL+s0t9CXL1/S++zF/mMa/nP7vs+67v1HMGMIeujBs/r1f/xreuKJx+W/HPv+u+9KaOHBsw/K/5DAD77/A97qXOPwtadHH31EL77wAryG9OMlNfo5tB86Ua8EdIeXVm1DvIKPaTV7UupCmmGpQX8tcvXWhEveceqDgFO0e5tDgNeG9oo2bw8xKEN+CFBOsgW3YU05Tk0qdNDgA+uKNZNgCrlGgoahB+/nfMofEzT8S+lxGg7OCy5+hkYzSOTbxHdC5MvHDoHVB197vF33Pclhgh/2dIwPmWA3E2JGD7An+BnPT6ibkq+Qoc/H/Zfz7/lQ0eCNDjMiI3mjD8aY5Bv1OeHEgJFQYWYsAIwpRoUYFKivmLw7JGOyZgbvJr5Uo5QGYaXJkZqZjGmZePgKXiY1aCAt0ahZSg8M1fMubDNLfDTQqxCwgxt0gyBcyC31TsPHmyKML3/pS3r33fd049o1VTjPGCOLrCBfqa1b+C8V846u31nVY089o5wAoA2ZhOE3MZPDFH4n6LDCk2yNp5qyWOZXjuEElwhyt/XRh+f0F3/9N1rf2tYPfvxjvfv++7yu68uVWNOnwhgLgouyN1DkNrvxBgsMkeNMp/rrv/kbTbi9GMwNVJS5PKCNLOROr9TjTz2ubi/XDq9k9kYTjRnfIrLOMpmZLBiOt5Aal5Pkitzd2eX15UgBWbqcpsy7w4blYEYfC6oxgAnGIB7/UQ53Zku8bvSA2X+2cJfbpBijGETpNSy3TEIOYhh3RiRsLkPG2YensVfLx3YdZXmmwDjiCSYZG1zqK1OX4CovCvBbSuIxmhrV2I3zkLO4YghK3VuaGdPM2KinFKQQZzyZTM6fOygf0/MbGxvQqdWw0R7O3czkdidSmdK44mmRF8VEz2DS7Yjq9DHGn2Va75KyP//yXj8v/V0558fhs21ebrHNCRvlI488rOc+9zndX7+vDD37K+IYA+it/MCX5ZGzWKMYcgKETO/89JxuX79Hu9LBZsyilrH4mUOnHGg4nNeAG4q6FZvQUO+/e1/f/cGupoGAseyqbsfYSA/oI8dau9xqT6fjWRARkAnOqQXM1xnT83ywTB0b6o0//K7y9an6oaOyLFVix2YBmTa4OgZEdmamPm03uG2psdF+XqoTMnkg5nPe4ZbSbdDMZJLyDLvH9vb39rDrXe2RtmimLDLFOCHYv6H7a5f16COnsJdCro/AOG4jNbqN2EBgzbZw0NR3dHSOTWJF2r7wDrd7G1rqBfmPd02QU2BOeR60vbel8fY9ZdWOPvfEwyJuwO5ateYcwVTi7DC1VM/sXDgzkOMeAHnH/AUAmQ8tJguReUQ1bAgVQSEDgdrKTMqc9xCU58yVNMRIQDSlzTTF/0bKLTbvqTvnzPGwjUjAEGJUQPY6eIL3h6ivca/KsSVDToE67++4JpMom5liCAohihr4bNO8Kvym9w/eZiHRp0WgK/LlhxcPUhtu9isOf2MCpJEtaGOS687mSPu8gRN+0v2SsMe5+XnNLywCCxrMDRP0CJxDjPI1VuMLPBiYoP80COPmRU7Xls1+Vw00dnbxKehuin/32+ttguK9ttA3/vP/Rn1ut6dbd5VPeEuDXgug3+soMKMRB1NhHwWyarhN2sfuvLy0OIetF9raWGN97arDeF6/t7utHjeaS4vzKqlzfO8nLjsM2/L2PWiMCNp7nVJz/Z6yYOp1O3SfqmUsxzMucDx1OaW3INxSu+59jhaDLETseV07+yNZlrGGOKTiz68RTJX4w95goAmLN2S5Mi4PdvfHKnydgXt7fVdnn/+GTj/1ed3brjVB/i7D3f191smO9rnhd7m2yK1Cl5PxWK4nYfdmpgiNGHNFIMtKhZAlHgL1WZ7LkL/L2d/kVLz1aa2Rgqk1KeRRkXXdYldTfJeDYqS+FBuVWtZ5E0vVoVBtHdVCLiqRXEH/XK1cKyZ/Gnhr8PEtrS2+RqTOo8AyMR5GF+CtgKZDlhfKnEfGzuEjIw3R5BCRaV7m5INCEHOQvNygh4L6rMiU0SeAZyaGYFTWIt/spR0NsKEcHAu0IacI3ej0vQxfXs4pe7v393wWo2IWEgTwfQ/0GImlKjPnnwn4XMhHOmYhypjz7vqm/uh3f0/+1zYe5CLlK1/5ih565BE9/8ILunDxgn74gx9yg3xfZx84K9ej771XrlxWDKaiyOUHPf870g89+JBaBvNfQv3RGz/SxQsXtXrP31Csaw+7d9znn39Or7z6sjx+ePzxJ/QQ4z337HPyn6v+8U9+rA+4tf7oww/TTXcMQb7f+pgIKNF2+kqPSbNPqq9ddugszZB6tw1vP8T3+gb7q5lvg514fYss9NkH3t1GvaqFluO5vXqc1tLmZW+LMSgi38j8PS9wp/iKKTGMx28u95Y6B1hRS18HM4MlcxIzcKYcKBktJIkj5z1Vm2TmelN6fKyyLHkbP2TP6QFddYgFOwdx02Fasj6LPIfH+Gl/l6Hz5+vdbcLTMMWBTYjCxyxmf33mQZkjmRl233JTJXUhFhQUQ2Cjr2SkzmXAgGKMrhfqjI1hzMbvzrHGQdZyp4wHkmGsAgKAJGSm9GDTjKEESegIyduDIjebQUIKLvCAkL2LMZ6X6aEQwAJaFJnHDL6myvKoGIOc/ssvv6iNzXWVOMEuh4GKWz8X6P54D7ygygrdvr+je1v7Wt+dqsm6qrMOzqJDGw6nHCp2Brq3va/7exNduHlX756/pG//9Q/0H37vj/UX3/kbXt1f0FMvPKt/+s//mXoLA33/J29wGzbV0tHjOMCYQNBtCUoYXpIpZ7Hcun1b5y9c0JjgpujkCjHKefMNyAOeIUHSqQfOqGIT2sUZV8yxQTaLiwsqysKlqAYj3sM5i8m6vnYIhFuMOyATM1OWZer3+/LHbwNTG3JqqGgwTDNTj9vzOZx6keWqoRfhww19jLN2Bz3CSU8w6E1eTW1yi73E+Ke4OZcCVILGBFF5nssNa35uXh3sBLLojdkwRgwBTEs6aVickilmGd9QMGi0JoHjfT5dHObd6S+pYc5Om6zcLvhKY4kOjjGzBVHEsmohk1buLLztkF4MyBa5QEqOP6uXvD4yX6+PzD/GnCFMroiWL7qAb6mOqcxSkL2/Dh4z8Ml7nfdJAI6P43Ks6eh5QczXwnPPPquSjXyC3vOikI87h9xcpzVBi+spskFt3B/pjR9+oG5nER0OuVnb0ISbu7pqNeLVtv8S19LSoiy0OOUt1VVXMZzV7/3RLe1Pz2jSzmuKos2Qsadsxg0HqT1sRPAkVWpJ2xaO0UHCQ2gZr2n3buzrw794V8thQUa/HN4z2gK2EyxTCA5REXn10XdNUHz98kWVFlSANzk45e9xuJuOxty2VwTdXSWtV40KZO28NNh2jW3NzfU0ma7zKvTPcWq1jh+fV8TCI7R8c2oZ32EC/74OxPadNbvqN6t67cGuHp8nuLjFQbbeVcQBN6NaAX+RFZHbaqnZva8OMzvrAAAQAElEQVSVrvTIiSXJ53xAD7XJ+JcsFBlEkSM1APXLdZZScJRA6TGjF+CyS7plLIqMGZTlrE3o+4ahT/sYes4kyhlzD8gxhky+3sxCSrNsVp7gi51mBp6FIEaSmemzj4/r5Uhfs1mbyymDhvdpmWNqpz8i9OzPgYoWnTfgTAlyGvJUMc0WPiqm3KqxVhaRBb60QWtjgqVxfkRbnRO6N+1xYzyvYrii7nBRBQFtlxvp3e2d5H9jWk8tYgYYo3GfkkX8TE8+L//7zr4x9biRL9nESm7vulw2dDtdlWxgZqYQTI7japiEQp2jD+k3/tm/0tr9+6o5GB3tYE8Yx3S0p/3dLfaJWpEZ+EGp4q1FtEZHlxc1hDfHGe/tMItaAbsp4AWz0LIH0sxxsr8DXqnlhTnNEzSX0ZjHSDV7RCcPOnPyuBbmBhp0Cur2dfvGNcyPQ5AH1ARx/TLHtnNlyCyHdgffXuSZyjxXDEFj9lV/vZ5luZq61SpvSGPIsfGTmkwqFayfbqcn96PbrJcG2zGL6nYHymJXr778Rc3PryDPXMG6Epc0ewTU/vsyftgY4acb1hHSFgJWM63hvwFfPEEGrdaCWtLGMiQQ5H6hgk5e9tTpzysWXeqCJhyQGsvJ59odtxpVURMV2puaNvfrBHvUjZpCY8FLsaBycExzS2d09ORjevCRp3XmwYflv1RZuW2pUeM2gI3VrF2394a82x/MKSAfT1twshAVgSySHkCgHAJ2iE2YmbzNzGTYR3ScLPPuykj9YBBDoC3I+0imVqJPphzZe10wE9Xyx8xkZqlvURTkwwy3KAWLQJvo5EmPkXZjfdRKRCXajG+Kjsy4ntSuB+T/0Ikz+sqrryvDgHvQm+sPVWLnrrP7a2votqezZwmi0f9Pf/rT9Lejd/HL97CN4WAgX0v+lng4HKZx5gZD/co3v6mjR46mQPz73/seB9A93bh+XX/+p3+qv+FSzvP+41UT9uu3fvozeG30DHvNM08/m+bo//Ha+U8uaHFhWV94/Us6fvQYzPNxIcGnHJiRpTIZtdhrhf6YM3Ly+VHlDSlxWboEGvZ07+INLTFKApDpLb/QYDkxiK89sEE0Qy/gTVkXbrf+YywNe1q0qBgA2gMAFrZcqWL/qLiYqMCnuxr6ooykHx/ToXWOaDR5Ly8BrCO3q9Z5AUR5BgILPGxu1qb0uG2aBZlFyiFBi0wa7+elGJIcc9Z2wRp3m3MIISjGWVsqFxhMhoPPcAY5hunGFUASk3IjDwwSMV5HdgYanxDMw7JkwgijaoRacaNQcTPgOAmoS4KBltMDNSm58cl7QTykCYcsEvLvGUB/lpl9m4FI1vlwwwxhVg7UG0y0CMfMwJh9PBg8evSITp86JV/IIUSCkkFq9HyNkJo2apNA+aNz5/W///vf0//2u/8B+D39wZ98W9/57vf1l8B33/iJ3njrHb3Fye79S5f08aUrCjifJ596Vl/98tf1ta9/TWc5CQ6X5nXs9EleUa/oL7mtfv/Dj1XjmEaVqejOSeSnBBIVcOniZQKiMU5nrN6gqy0C1XVeA1kwDXnlU7etMhT22uc/r2MnTqLEXCWLcX5+Xhm6ctH4TP0ANCUYcahwXlgt7ZlCCCrZqDpsThOCi6QXDLJmsUf0aC4vCSOI6nV72sGJ+0J3vVPNIqoVsYOcsVznNfr2k7M78SNHj6Zg1uvNjMPTVG6IjuvjeOAdqY8xyAMptyulcpTnI+OHEOERIE9TGq9BHz6vlrnzUcOY3s8dqNM3M4rm7KXx3FZCCCnvG3GMmQz5ef8Qo2IIoDTiS5Fyg3143tuT3crkdWaO184crkHfmfAEftJgv/RF4y/VMYzbNIzz+UwrI1HhYzqGb3y+1p544gmt+e10HsFt1WUTN/htWC8Vm87Gxq7ef++i1u+Ptb/XaBv78Dm4fpxWy1ymOO0pOu1wczYeTbW33TLPY3rv/J7OXZxyM/goHPUkXtOXZVBknr5G/S+zVNMJugg6dJwBHn1WLT3CRLr4g4+V7YobuQWFolDJxhtrFwzkgtE3S/Iqskw1Tm6+19etq9dkBE5oQctzc8i2Zb315Tcs7jR9bhEdBfjwXwoOLms2W4MJ1MNrz8va3b+nBx9e0eJSXzEGucwczfU/Zb5uy5N6X4JJ//GSfLyr04OJ/tGLy5puXFLpf/FDQZF/7ssagp0pm8vGnat67PSKBnkrCyYZoM8+Jv/nNYiCYVvJ7Y8CH6m1GTjC34I2IdDsFCyoy7pzn+m2NkOlLxn/btHbDFxXERQkTp3bOiMqYAM167iFZoUvncC722jrvMgxIMSnRs5eFxGc062wmVRHPw9efb16vwYb9nJDf6c5ozD7Fvw6nvebYA8j9Fg7PrjyJzdV2E2VDVTnxzQuT+nCVtDdcVAVOxzF0D2kOmU3rV8d8Ncynwrep+wDrq8KXp3PTpnrzJmT6vjNKzrID3yL48zmkinVeT124rbe6/VUEmSvcdlx+okX9Pmv/7re+NEP9N1//6/1/p/+j7r6V/+rNt76Y23+7I9VX/iuund+pnDlDfXuvKP5tQ8Ur76h6pO/1uDeu+rcfltdoHfnbZ2aXlPv7juqzv+NwtUfa7D6rpY2P1YfvPzmT7WyfV4P2R091d3S8f1LKm68qb7jbH+i5e1zOj66rJNjhyta2vpYw/vv6wR1T+T3dRrap6rr6q99qKWdi1rZvayl3Us6Nr2phe2LOlHd1Ouncj2cr+tMe0cPaFWndVfL4J2ub+s4eGdtVQ+Xe8q37uhoJ+osPreTdZQXA3V7cyqQEcbDBwUgd6wIjZk8YLaQKcRcFhwKVZZpTJC8N1UKkHdGjTZ2ptrCr+xMg3ZGgfqcw/dAZf+EOkPeCs2d0nDprI6ceFwPPvqCnnvhq3rl87+i17/yLX3x67+hr/3a/0Xf/Mf/TN/4dYff1ld+9Z8k3bz0hW+w/x3TxsamRgT5fknX4NPcBmvsusYW2kP7MpNZgG8sB7s18/IMUiVfZrOyhQO8gzr3Id7XjDlDL4agGptzOweFpUuEAU2PZXyfcvurWSNui97u4PVubzEG5XkB5BL0HK89WAdOL9DuuGbGGLX8cXzHdb4iturtrbyd4JPDcIG/HK1vKcNnur89e/ZBmZmu85Z8fX1dHpd8+Utf1rMEu49wW+3/+6H/Ltd9/4seGxuJl+eee05ZjJr9jD+6R+fPf+55OXRZQ1//+tf1xS98QTvbu2mv9zoPyJd5yzwgIL/GWKt37+rq1avqs46+8PrreuyRR1MQfvXylTQG0sWGXFZSy8QMfZgZBSwK+dUcGF0GLXkqZWYy8LxsRs6BMjmZoQvwGmTn679GH2amyBwadOQgnoYYpE66QFaesofBhFzmLXgV7Q19BS2nW2MzU3zTGF9Id9hoFdB3g59xPjzv9uBthl/x1Os9/bvAaUIEG/E5asa3Zo/HOA4eO/p4HlfNYCIP6BvmJpmS3omVXe9FkasoSqBApplCv9+XgzsvV8Qcm2Ge5cynTcIwM/njjDNHBI/oZ1WQpuUg37BwRI0rtiwLZRiAnxidORdqYLINGxyEwXLMGRwWoAptn+oBwYNxdfA0DO40sjyT2WyBeZPTdqEb9Fs25xZBZxbUZQ57Ozs6XNR+cvN+iwuLvCJnw0dRkNSx48cV80IFQU13OKfh4qKOEsTOLS2rJFA4dvq0zmKIDz72mM488pBWjh2VB5Uurw6CDDFwqq80moyTQB86i4tcvaetnX39zffe0Btvvp1ey8WQ8ap9Tx68XsagV1f31CGY3eaV4ubWpsR8/e86v/TKywToD+rsww/qa9/4hh559DEtLi4lXbQw7Mo0C3JFNxjg1ANmgmqvy/NCZpZwM+bvTs0NQ4jU+3pAPIbPkk0/hCjXjxtKh2B9e2sbI2tUQ3OE8U4wau/jY3h5Ebk4vvPOEDIz+k8xtGly8K7/Dnp3XYx29uR6b6HVYBczOq3s4F9LgNK2clNAZrlcr0JvSk8rx+dLZoGklVHv+CSU6XeQcby8KBQD9tBSD1IMQQEgm+Zi2EVgrokIPFvKSDUL1/ub0Rd6KTUyWCEceOYAIEwd1Cn/Q3mawfO+M/DyDJy2O2/XxVPPPsVNzjGtrq2q4RYtL3PlRSaLQRNFXbmzqTffPafFhRXV3F7s8fbBHUYMzmcrJKKcxVxie2NO7lO/Rdpv0cGSesNH9D/+z9/lwHNKMR6XQq4C+jFGgudWeR6BDAec46yDuODjZq+VhVqxMU1WRwQqb2qgvrqdvjyY9s0hoi8DWhxKiAEa0EXuZZbLOCBi/Fq9eYt1NVDIMrXo3J14SbDfoleXtbVSZA0UeUlq8puLEFpV9Ug3b13Q0eOFjhzvYtd78kO5kKV4Gtap2/gUG2/bCf2mcn667VSd8V09uTjWC8tB+zc+0RA5llYw16CaDT1O9zVXZnr+mSfhOUKtZa4kJvHR7GlJDjXmeYqp1Q6+ldLDb336WOLw0x4mZNZhboHxacMAXV4+f0HB18V4POFGciID1+tdLg1rRODmec68K7IttlkhhyqJwOk76ODJkK+FkHB9PdYEKi6jg+ZZH+g5fa877Otj+sA+UwaR25S3oVLV4BuBgSx4F9Z1rW23vTDUXraim7u5Lq/ta3PUamt3DOxqbWND93nlHIPLlfmmnoYPaeG/0QR9+cYKacyjUqdb6PTJU9rb3dcE/7KDb97kdbj/py6rq6vytzJuz+6j9niF3cCYz9V/Sene7lQvfPEb+o3f/i/0yYfv6PKP/kzb731H7ZUfqrP6NvCusltvqyCQLlffU2ftQ/Uc1j/ScOOcFgiQF3fO6+j4ihbJD9Y/VJcgeLDxoRb3LmqF4NjbvTzc+EjHJtd0srmR6HagN7cJja1PdKa9qyP7V6F3CToX1b33kYrb71G+qJP1bS3sXNLC1gWVqx+qt34uQff+x5rbPK9Fgupl+p5sbmuJ4Hlx94oWSOe3LqoAf277kuZ3LmuwdUlzu9c0mKzqxFyhL732mhaWjmv52INaPHJSCyvH1Z9flmUdtbEjHYBlXVneUwCU9dKb1lgO1Vs4qvmjp7V44qxWTj2q0w8/q0eeeUVPfu51vfzFX9XrX/3P9OV/9E/0+td/k4D5N/SFr/0G6bf0/Ktf1xPPfkEPPf6iTjzwtBZ5QzBYPKlycFRFf0Uq5vBXhSZWasQN9k4dVHNBdeHCJd2+dVtb2Mcevsttfman9YGFSCZhf0ZqyV4bXwPU+XohUQjYIU1mJjPzKvDcWmdZb/daT2v8Q4zRTTqtPc+0GF0IUTV+yPezmMUZTeq9jYT1U2uE//QfO/NxI/hOvWI9FWWhAv8mGWu8hW5Ugx/zviEEmfnotJIa5U631IBYod/p6bJfzv0v/6u2se2bN27q1q1bOnfunF548QX5j16YBW1sbujUqVPqEXstryxzCFnWw48+wiXLui7wxtp/nvrylSvyn31+gDfUPWj3CKL9qkjH6wAAEABJREFUjyhE5topSy3ML7LOKvnP/Psakkn+IyXPP/85naGP/xy1wwL7ds1ed+zYMRX4mLfffk+XLlx1MSFT8bQyM1nKtcyXagTkMnG9tMzbkVMLeKBJpAnf8Q5A6WkVvA2ZtNS7blz+TYr7Gjm9Gvkm2rTPfHqrhnzDeq/wGWPimUQKOg3683jF982ZjzO5/BOT4gFHwVPAP152xhy8/HcAQ1HbArNPQqVfnuXsEQB6d92XyNihKMpkCxk2ZJawEdCs74xK6+JJFfAWFWNITEYUFQN57+SjkrakPtkKg28QrC8Mr0uQZtWqLPNErICRXq/LRs2gCMJHcYE19HXUJGgwDS7cTB3IelMSaCuvASxQR+q45HysGKhzXlg8oEG6Ta09Tl4hRAKSXCELYieTobAeJ8SGGxLfmL2L/wb32tq6Ypapj3Gu3bulIjbKEVLIjFN/R/NL81o5fpSAegHnsaL55WUtYuzzSwvqD7q8hu5rONdnrKhOJ1cRTINOR9GQL2PubW1ohcPIySNHlMVC6xvbbEwNrwevw1Mtf61xj1c97777LreHUfMYus/CZaoQFPNMp86c0ckzp7WwuKAHH35QX/jiF/UYt5kFrxrNcdBRYFw3tIB+ak53LYboC8xlIeYdQ64uC7vmdLy/N04bcwV/IzaxKQurJFDy1CzqxPETyjGk5cVlXk92lFQVImSQJeloMkUDQR0Ws/+c9R6vV51Po7mBpusmg6cxG2CGLJ2AmUnw1GIvFkyR9hgzSXQiKAshyMzUgCOZyDKGS6KhSGrtrA59t4CZ4xg4mum9FY6EL2g57xUKxqRTW4gBGnLEdGvmsokhKGOOIKhJ9GhmomSpL6hzerVM1MNzmwCKILQJGrrCm3MAb25jrT5TBw49vTcY7adARfqACTZZ+Ghy0/Ovv6SpKlVtxdi1/I1E3u1oN+vrjUu3tZOVOn5qWb2OITHTEnZS5vDJPH0c/yUrVgN2l2ue1+39bl9mmSaToc59PNVffOe2ut3n1dqiQuiyPsvkSLtsEsKxVdxGivlniDBiI5PxvjqTQrfevK7xuTWtdBcUzFSgzyLvQDvK+CeemkPWbE3BO/mS+vmio01uVppoGnNAmIxHKotcg35PEX24eNwPGP0RJENXyvOghfm+bt++qc2tW3rwoTktLAb6lMoC9kcnx3f91T5vdC23F/j2OWTNSL3plpb3VvWbJzI9UN9XNlpnW4/KeRVdjCuV2/f1yJkHNL98nBvVAnk0cNCIqcn4F0zMkyrXKeM5bwlo0wGY9As5R5OCWmqhBLpJ2EsA8rwgL7myzfkFR74es0zTSQ1UHDLHavCNLUiYg0KMMgvK2OjkD+Qia8Vgzsx0+M+bDoFqiXaYkIPbqNForeRtJpMAt3Vn41P7kz8mF6OPkcNvC16IUaJjY0HpsUIhW9FWWNStqqubI1NZ9tTlpjjLMoasZbFNPrPA5wf0FSykrt5eshHlWS7nsWKu/jef19b3tLW9QwB+X03VShze3A79oORj+6E+ywsZtJrWGK+j+bm+IK8xt2SbvJ14/Vv/RL/2r/47maI60x0Vk1XF0W0tFmPN55WWeqa5TqNu2BcvOHR0LtOJxUIn5yOBadTRXqsT80Gnl3IdJz0GHJmTFrpTLQ0acDMg0s90dCBglq7Qb7krLZWtjvRo7+U6PuwCHR0bFildoe7kfE+L3CYvs26XOtJSV1rpSUf6Bq2g5bKB11orXUtwDFoL+YzmSi8Dp9RiKWXVpoZxS02zr2wwp2OPPqtjDz6lk488r4eeeU2Pv/AlPfE88Lkv6XGH576gp6h77uWv6vnXvg58TS+8/g299IV/pM9Rfob6p176sh578Qt69HOf19nHX9Cxs89osHJGnaWTyodHpc6C6ryPXyo1bgtN2lIj/7GvKtOozinn6UdAJnUUL8Ook6aWgxu4/Q6aglvHrtbY89bwBevArgfTkyl7YC23RfEEtBdIW9ZxU9fyvYMiLrVVMFOO7YcQ5Dad6qkzMyUfz+KbtTVQcfOCUgtW035aTv1MjIfV0y9kQRYj5RZE4ToaUSOzKCPndmjYmxrJzMQyVrBMRrsYz31PxT7n42Z5rsZaJfRWqlN7q5oLBdyezp48raPso71uTw899LD6xBnf+fNvy3/W2X9s48aNG1pcWtYOB8r762u6dv2Gjh47wToa6PSZszp2nDwB9ve+/z395Cc/4eC5q4X5BV3jhvkKwfU68cvRlSNaXlqRZDJ4XFleIei+BautLl6+oFaNNrgB97H8f1B85eVX8OOFsizTYDBQFjIYxzAb5g//SFoOol/L3pAg5ZVoerlBKC4HKmSiHt25nF0mIULH5cbItAhiiiGoAcf7WapvKFf09LSlBuFRqtg/SFI3WJHvEeP9fblttPCyyaFjn7jC32BVY+IQ+IghzLoYCYDqkx4SRcqCFzPP0A5RAwSYUcfH+W7p1FAHxqefLM/Yk/IELiuHIi8oZ4oHc3QS3tftYcyl5P7evvaA0WikMRclwR3dPhPwmwFP/dWEnwRaFwaO0IXiBu/p4W2D50NynmkKDDabYBIuk/VF4VwWZSFnKk3AK8RsElCgq5fIIVz/PoTD2oOUxPvneS6nb+YVM9wQTK4Qb6t5bVDDc6C94oTj/Bf08b4zbKX+n3By9Ilv3L+vkoVWT8dw5CuplQVjAXSTAPscCoZzQ83Nz8mDkA60yiInwClVIPhut0P/TJ0Mh4LTwKSUmWFLLfU5p96RJtzuPPzgw1pamIdGVzdZPCFGTXEiXeh3AH32aaUSuksE8UeOHeUG/LgWyff7A7ksS276QojqdDr0MrkO/NVJxkLps1CKolAC5C54aTEal88hTumbHPPwedY4iMh8/cbZfwPY29wozEKiH2OmEAKyyJUx3xGB+PbOtiL1PYIkN/yaeZgMQxrJwPVyCQ99Au8YgkIMiiEowHNI6cxODhVujO+3Ud4vmKlhsbjhJ51RhrQOH8c1Cr4UST79OF23R69w/Ttto6PjCxqIVJ6GYJBOJbncamRjFhJ/3qfGdmQSXl3CmfD1d3xm/X+5wesdfrnFa5xnthM10bRTjTU8usSG9pD8Bq5iEXbyUurM6SYBx4Xrd9TGgsClJFAeyH/J0GBsd3dXIq2mNfOYwnKjXd4AzBFM50Wpqp6wsW2p0z2mf/fvfqKtrRWVneOqFdFhpgKbaJnX3t4uN4MjCQpCPiLYa8Y4ubWpfvLHP1Q39hTRcQZ08kIB2xJycnQ6yfu4vN1HBOobDnO5TNura1q/dZf+XjLV2Jevy0hAnmM/TjOGgMMcqW2mqqZ72t5d04cf/wQb76bDalnkysCvD/yOfuExGcu0YnN22matDHvJuKE+Paz08jEpXHtTRX1LYbKhON7WCnvG5558Qp2S9YIN0kEtfQTYL9AW02upcSBhPkqgv/V4L4dZNSwo0MXBzDhk58mxT5i7b7QtDtsB4qqxr8bLdPW6CXqvWD9JhrTFENBTnmwzxqgYokIMCiH8EicMKX8Y0hMZOD6GYeOpgi8zk5mRm318TO9nZooxKgQPMFgT3pf8rD1qzOFr33oaZQPdI4i+u4tdWdDa5rbuESBl5OdY/w590prD+aEvaNBby1y87PvKaLSf/GDlvpm5isdtx98S+rqXDPseap4LCD+sR/hyHsdsVL6BOu7OzpbE5PzC4e7qur701a/rqadf1HgStbG1R2Cyq/trq5pO9pVZrU5myn3avlFzmRKQeRZzOUR8dYilQiwUM9KsUPDU67LOZ/JeX4BTJFwaJIuy4DKTKuZYMdeatMaPVMxtzI2a/+k/95P+Vm9C3RQ7cJjAh8tkzL405iDbYH9ui5BUVkTlXMz47WZ/2Ncce8UDvN08+9BDeuSJJ/XCK6/rn/2L/1r/5J//3/Xrv/Uv9cVv/LaefeVX9fjzX9MDT36eIPt5LZ0mMD7yqLL502p7x9R2jqrOFgh4u9ofZ9qfZBpPC1VVJ6WjaU5K/TQjMA4aV0GTWppywJn6GmNeFXLjnI3HkBoztUCDvtoDQCDy/GHaKijzC5xW8iDag4wpNt5Ah4/88fXiaeMyQxY1MjIzmRlyjgf2b6nMt/wx/wLcPmt02jJqhc+J2EoIIeHyJTFIA98OKU8ZsjQFfJH7zEYhRACKNPAtGmUHNLyfQ87+6KmPI39a5DKZQtJrKBzUpRxfTidQ54eAU8dPppvlotPRmbNn5X/72W+gzUx/8id/Ij883Lu3KvfFd+7cVcl+/NTTT+sBcH2tFPjxp556Wv6LhP6jGe773/zpT/WXf/VXun79Gjw06LDSGhdyftvt/c9w+fbYI4/oa1/7mtYJtn/wgx/o8pXLCcdvuW9zM+5yK7Is/ejl2Qce0ANcMATmDftwLsTgs1B6XM6ImLFoRYZ85PJoWOc18gXZmxOuf5kZVUF8e5E0JQdf1FpQwC+ZYUPen5ZDHxHRoZkp2QhtzcGa8jcaHofeuXNHDhu85fC/+tRgN2YBCnxgz/N2QFvQSUDTP/xp4Z/OrEED0cyU/qWUis9+7LDgfWZ5M1MWM2LAAnvNZGbIqkkQxvsjNtcJm9tULnQ38IaJuRCZpVryZnQgdWNwYTtQJcc5TFM/nEfFInHH4bhuYDlKdJ5cBAFkzye2yDClw6waBNkirEMQeW80C2nyPmaNQr2uQRDOoztpr/dg0us97wry244aXiYEgF7vDs5/+L/XG3ACfECdTldr99dV5oViDIohIKCIgDIVbOhlp2Bz72sw6JP2krNfmJ9Tj0C3yLMUcIdoCuQLFl+9P1Zgw8gIBJy3sihwKLvyhTrBeeYYzZjTS56VKrKCIHuqDjfqOWM5jsxQTC4F8yyvf3oKMSpmOeUIBIKrnnzDsSBE08qkBJE+EdweAWztPOQZuqzkp7oQg3wM/xlGUyBQyeRPiy5dVv6n8YaDoUr4vcWrOQ/u/JAQAjI/UK47FweflzG4MZ7J5Jul68A3hSlzLBh30O8nWU6Yq+u/xVn6QawsCwX6OV0xV8nUot9gMc3FeXH6DXWel48tKYagiP2QpYd/S4H+LVkzaJBxGzAz6EdwTOLbTd9ITZIZ39BrsJ0YI3iWxkz8eT2yEE+JIyORj91Qj9FRZAC+BQlPUsm/DsDHmQHdQDio/oWuVKulv0NDqsLExY8efvIxjQisXeZb27vargq99dFlbnsKZWUvDXns6BEccINDuasGPv2mo8QBlxyqCrcdCzp69JjKsqON7XVZ0WqwcIqgp9R3v3tTnf4j6H8JFizJ0iTW+r5qAu9WjRpk01imQl1deuOCtj65r0G3rzzLGbdOPKAS+bzomso91k66oUSWvtYzcFs2tw68XPvoEw1izvroJRsc8xrVO8do2J6PXmk63VenkynGVp+ce5dg6LaWub4bDLoqyy6bRa0Rh/sGm1LTKMKj06jdP5BpsHG3EbcDg6NAXbt/Ry+diHq2v6bh9nuam9zS0XKiX9+8BUoAABAASURBVHntWZ06tsR8G7XwZ+jV1KCsRg0+RAePkTqIiR5u+FSBl77/wS+6yHULK8wp84R+1DKW8+kQYkw0zBgdPYrmKTLzgNEb3FeJni7LmEVkUMmfBuF7f9C9KNFfB4/Xe9b5bqFZs9ZiiGo/7TPr1TLP5qC9IhiRvIfJfaL/xZ5awdlRC781ExmFnvaKZa3VXa0STF9f29H2qNKY9XP//prurd5Lvs1p+Sa3vb3Dq+Yt3i5spR/VqPC7PkLGug3wIx6nPWVf6BBknD59WgsLC/KAIia5mAzdwABykwL5LGbop+XN3rqGwzmV2HfDvPbZq8qiwxu9I9ryN25t1DoB9b11eNgdExhKxq16UQxUlHMJYjaQxf4BDGWUlQ2lbE4hn1co5pV1FpR3FoEllf0V1s2KuoOj6s8f4y3lCS2unOaN5QM6eupBHT/zsE6efUSnzj6qs48+qYefeIag9zk99dxLeub5l/U08OwLr+g5IKUvvqrPvfy6Xnj1C3r581/Sa1/4ml79wldS3suvf+Xr+uJXv6HXv/wVff7LX9Wx0w9A+2E99NhTOnH6Qc2nH+vAD4SOxso1AiZWap90uzJtTaU9boX3mkz+Pyjuk05oq6yjhoNRiz7l+bZAprla5NPSX6GUIhAKhJaxKoI8gK6wF4eatMEmGrUH/1CPSTqA1jxDnfwBh4VTdrtJjRMOQ2PeTvmaTVh8Ndin20aLLQb6mhm4rXwN+Jq2RFiqwAshyP1bDEECz8xILLUln+JlGb5kqgZ6ZpZStzEP+GBbgmuB4+uiwXcYdmVm8sf3AmmWd9v0rM+1xsbNoOVzJ+8ryOn7/um2amZqscPUZzaI/MkV5DfSWxsbunT5snrDAbYzVMwyPfjggwTHj8sPF0vLS3r//Q/0wx/+UJ98cl4nT57CN9XyH8e4fOmylhYXNeRSzAPwza0tdbnh/vznX9MZ3lTv7Ozi1+9xC31DN7jh9oDa/5dEv2SZX1iQr5kY8TPw+Nprr+mpJ5/0aentt9/We+++p48/Pidfs138t992O77z7vNOoqLg8zJjjj5/3gY1yM311qY5N5rJDckyd8c9lE/Nmvey6AsZNak/ftYLCYwmp0uBvj5ejS/q4O/9pvzQHgwdtejTbWd19W7aB9Y5OFxBph5U19hGjG4TYoxWPpz7CzODMJ9WcvKNf82KCc/16nQb5tFA38enGVzslnILv07bbcfn6zifpqnPAWE6hWD4+agM3eZ5oZLYKe3JxA/Bg50iz7m9KYEOG12ZED0IdKI+yNRPmEzElVHSKSmCCXh7w2DicYYcGhTAuvIYi5k1Mi87wHB7OEmjyfuQkihJxenQ7hueWhrgP9Ehy1DJEGqU5oJyOg1CEE8NX2amLM+AoICsR7y2zvOoJhkEC5bbvP39sTp+Ewy9KRvy5uaWIsLwBe/B4mGg4vkegW4Xx+A/OpFnubyuQGhFXsiFaGYKMarod1UwziDPNd7aVkGgM+IWgmZdvXI1LQ6Gkz8jxo8xIwgdyWXbg5esyFR0CpUE6T0C9xCjIkrKilwhiyox/A4LykKU1CqEIFlIG5frosgLRBcSTxNOz240JmPh7rGx7atFpt4nBw9xsnAbBYsJv0CPMQTt7uywQa5qTADs8y7Z8PwNhcs3z3MCo74ifPltQIMOC9r9YLKxwe0fPMYYFIAO9dvb28rhv898hK7yEJFPrpx5NvBiZuLDTFpJpujt8CEq00JF/65b14nPt0HH9EhO08wkGTpt+CYXgrzK8cXtKqwxr1zpSeQt8eV0HKeBttGHBKdQy1gUwUyt25pMZMmzuFrvTOpckve+tNJu8sfLCWinA+TBPcBL9Yd5kJ20A9nZx0lYq33sc+nosh5/5ilt7G2pxna/86N3dPnutmJ/QVWSlTQ3HKrHAbAoCnlQ0VC/ubmZnO+9e/dSen/tvnOimnGHC3Pa3K01bZf1B//xPW3vrSAvAgaYiAoS/flmLo1aawjcpTrkytuu3v/OO1qZzmvA7VJmUa5HX1s+Jx08RlqzdmocYQL0U3EjJzaeYVbKCGgmmzvw3KWqVo0NNMDW5oZ2tjewy02Jm+SWsEDtWDeuXdSJ413Nz+fK84jv6ckQf8saaqsJ+VoxC4rYV8U6rxgXFlKAHSzQ3qom6M7qPS23d/Ubz/T1XHFd3ftv64WTpU52W/VzU0DvDfN332IYSnsAMCN/TP5PCia5HRiyTKB/+EGsaoLU0M87FjFTlMGXoGUyAxi7xMZdnlmMUivqA3PKJBlp0JR5NfhI8Riwz6vNJDvqakB0MjPxoZUP/DXIXjL5U6MTLzu4jGpk5XWeNui8BT8ytkNL2TcN71oUuSwvJAgbr1UbuB/nQ220A13bMrUElPnwCMF0rYyNbzi3qD0C2vWNTW1sbOE79uS0j584ofm5ubSuxuwVHnx4YOPQJD6FLbDmGEc8ZqZBf6DFxSVsfE6DwVATDl5TbKllvg19/C3YhANHjDn6i0AGm0FuB+cuntPWaEdzvDL/V/+P/07/1X/z/9Rv/tP/Sl//lX+qL37tN/X6V76lL3/zt/Tlb/yWvvC1/0yvfelX9eqXfoVg9df02hd/Va+8/k29/Plvkv4jvfr6r+j1L/9jfeErDr+uV7/4K3rlC7+S0lfBfTWVHf9revG1r+j5V76o5178gp554fN6+vnX9NTnXtPTLwDkH3/mZT365PN65KkX9PATpE++oAcff05nHnpKJ88+ruOnH03pkZMPa/n4WS0cOa3B0lH1F1ZU8oYpdga6cvOuLly7KV4WsT6jmqzw1aIpdlQDlUlVMHlaB6mNgfXegCtsMfAmqtUEffsN8xTDrNsoh6YNWFGQe88WHbjtzlKT5wVdhxbdfArgNWo1K0sJnzovJ1zPt7QD3liy/+VuU07LK2g3M/aAQr6X+Jp1P+xgzOXQHoNFeV8zQ89hNhB5OUgk8MgYgT7G3J38mIuymnUTwGmxF7dDHTyeBz2V3Ja8bOa9pKIo5eOmIkje5ohOo2FtmDEWqa87bwsxJN6Cj+1tB30MYZiZd8WV1frk/Q/17/7X/02r99cU2De7BNTjeqqMvAe+x48f12/+5m/pq1/9ihr47fX66Rb729/+NgH2+2n/ffThRzQkmN7nMsF/idB/ztl/j+rBBx/Uq6++qgcffIh1t5l+BGSX4NoHd76c3urqqiL8PPLIw3riySe4zJjolZdf1n/+27+t5aWl9KMiU96Un+PN/Cfnzml/byRTVFU1rOFGLnSn5anPu8UftKxFl0vyhcyXDol3IxNCVAiBnOS6NPNapafFvzZAKvhXi0wBaYbvpuFBdIdDcoiZIrSihfQjPpCRv3Xc2WZfZB/YJk7zg4b/mIv7EwtOA3rI0MwUY1QIpk/5duJJR6lKLbpswU0AT0lvNHmqA7zW0wMc57shf5hi3aDx7fOnH6ip7Djej4KCTDEEBX8N5TDBMMdsTBMc2qFDRszKCI4m3Cp45xgixlgoZtF5x0FW0ALLR2ASPp4znRqZn1e3TMA31ArB+KZRU3Y8IQilx0sOXoAWy10JmAA0vdbB0V15zkPwApWZ80HaMlBqw3Cdz5o5GG7FjSCGIDdO411shxs9D1anBJ5eF2IgcKlRRkjC8OG8vUsgXbLokgOgv883kLosvN25dRZCHgj0xipp2yfI8QVYB0sGeo+T1emTJxSRg29qIzaLkg1pb3dfFqS8zJQXQU633+/LYlCE/5q5JHmbqQFkAVE5GE6xkeVRLiXXWcwzFs1UR44cQQritmmkiuBld3c36cn5dV364SfLcuUZTq3IwDUcXJ7oXL1+Xfc4/bksfHPzA8SYW4WyLOAvR8e1XA4+B8nk9LYxdNelO4rB3FAlcg3wsoeDa9jIPTCeogOMQwEdhRiZRpDPscWKXbMecQSEEwHHE4+FkMZLi4axxtAbwYuP6eP73Fy/hkwC4PiSKQSELB4zeaDgODEExZhpiq59PKcRAzyAVsFjjNHVzdAtNUrpARUvUNcA3kZqB5B6UP1/5gMppu7Thn6jGmf17CsvKF+a01sXz+tnn1xV1ueGoehqAs/37t/X1s52cl4VwZLrwOfldtTCx/rmhvz18XVuKXzdDobzWlvf13jCQFlHN+/u6c/+7COc81kl/SMb4lKF2MiAlpthDwRrM928fFc33r2u4bijPGInRa4QAjI5nCg0kUGLxYwnHAbRrfPik2mpT+uslspGuoqzzrE1CKhFLwvctnQ5EDbumOnvfTrY4J3b1wnG1nTi1FDdvmkw15fbe2uHY02YZa0YTQYdX1sVPsptK+XxSW6DZqbIeEHbWrDbei67oxPVJS3bXWXj+8rwA75+Zeg+iKfBYhiD3N/+eG0CeHA+HP42zmfLuBSFRgothNksIocePKImrMGGdex+yUzKWAMxRuYSFWJMaYZfndVlrOFKflPt83Nw+684oEACW0mf2bAwZwbBWSl9UyUmpBYZJXmQetnsEK+VmSXIWf8hzsbP8yzVNYryx38hFMZUc2t7bxx0Z7fRrc2J9rn1zMqe5haWeKt3WmceOJP8zZBgYchhz2n6PPwwLYNX/LvbjvvXCXaSMU+z4EPI+OeZHQ7wfhs3YX3X6cKjUl7gD/Ft7qPLTo7tNYJtGR3M/FvK4H3EoX9r766Kbq1Ov9DDBKvPvvANPfT4l3Ts7IuaO/6kisWzin187/CEsv4xZb2VBEVvWUVvib6LysqhQj6Q5dhd7KgJHQ6WpAaQr1Ro2uSa+E1vnWnsUMVU9p8PniCXCXWTOqDvQLtp0pKyqMZVS1kzqCT/O9Hj2jRijYxoc/DyBNwJ9dPGVGE/I/bfu2v3tLp2V+NqXxeunNe99TvwNpXFClkEhboEckX4inUkjcn+Av1DK/IOyA67N6DVVDIgAJ4CbajUmgMMgaME3gdUAyTGEg8F5iQvHaYKkpcT6BeeAvt3O6jxV24TIUa5LThqXhTouPCsatZxBXhnb7cYPJsgY620ajmYNalsZtgCE6MUQlDJvmxmckIZtuV1vl5EXV5An1Q0i8ezgpavI/c/7rMc38LPaYIG+kEHNTKbtbUEYWaWyj4OOScl7z/rIyRhqX1IUFha1MJgTg+cOq233vqpfv/3f1/nz1/grcay8rLQEd4y7nNIbqD7+OOPy4Nkv1kO8HKPQNj37O9973vy/9RlZ3dHaxvreuSxR8UAmp9fSBdevmaef/55/bN/+ttaou7dt9/R2++8o4uXLunW7VvpcPrsc8/p4sWL2uSyq9/v66GHH9aZM2e0srSsl196SfPDOV2/flP7rCOIy58WGTXsRw1r15K/TVP1pl8GhIlY0EmTYgHfbw0s+7kKKfEBj2/YtwQpz5eZKcagiJ5db2a0hyC3AUxYeVFIJs3Pzyef+N5773EbfzPB/t6eN8mQmdJjMhPAlw4eTGU2NJlUNUvTd/qi8iCNMZPbm+s3wk9kg4zYbJbSoMA4weDNB6ECY5CDAAAQAElEQVSb9JlxkJmsUYymWT9T6B3cwna7XXU9D3TI5wR2vimW3DhmeaYQgpyWMYB4Wue4QegYhwdQbnxIeLb509bCQMuADRtLi6I8mPaN0I0JnUFh9vFTiMGUQd5pOqQW+DazRK/hpODjmxlDMOhB2jD2DL9FsfBSdzDwXC34MQTlQBZzgpJ9dTGsWOTKUNYEEiN4arOgLCvU4ZbYDf7QGZRFiZBiGtvMwMnkT4hhtsiZnyGM8XikmsBnh1sa/5uIOQ4ncBOwz2Qm8Hbs2FGwGviR1sGd9kqt7u2qdr7yqIgsc3hKvMUoz7tiPaAOMRyMazp8XKZmpm02o4Aj6TEnryu5wY4x0+7unvyvcoQQ5TeZWZZrjxNo2mQhw3CyVgRr47SBV9Oa9j15YL7PxuZ/VWSVG88I/y6DEbdQW7xucr3VBEMFvPqf3NnDqJ2nTrcjD5YUTPvMzwNfyCuGoAbawaKKrEjzyIqoLA+qsYeaDRRtyXVnSMgYr5VJgJEPIVOIUQ1yzplngc7IJtl7u9uVmckkcBqZeY4CH6fp/ZSqWmqEbdRymwjw5fWN2wf0jYLji9TrHLtBb4IeH0/kj4+dbLY1igeQ8oHyZ8HbqPq7Pp9tokujSuWw0JmnntN33jyv0JvXmJu4sijT4aVig93glneMXpycOz8/BPhbjAVu9Fy3GbJpmEsLzx0Oavu7E1CDur05dQcn9G9+503dvIPNa4kNuFSE5+AbZ6gJTBrChVzlfl9v/+8/UnecqTPspkNYsMDKbSX4dIMxSm43OniyIku2KjuooLHCPiL8+AHA7bM37CuWxeyVJz5lOFhQFnuajitNR3s69/GbWjkq9QemohNUdks10GkRdM66xKQk1mggk+UZem7Vogifr2/ESR4E1BFeQyRQaHeU1et66nhHz821uvPT72vj5i1t3V2VuJExAhdDpsYaPeCahDmqUZugPUibg3pvI/v3fMzrMRJYTmKANWRSQAm2D9u8ndbEMwc459/5FfVlWSqQFkWOfVb08PEckDbE+AaNUfjQmObu/T2fANQGWaU66PgYNeXA2s9Y9zFGuewkKDku04KszLzcqOLWTARaOW8KKuXaKpa01jmu1aqne7um2F9UySFoMOjhS7rK8pg2t7LoqN8fJPDAyW0yYyxfo13w87zAfgvNcVPtwbbvL0WREQTl1Ef5Wyu/KSuKXFvbG7xducfmf0H+pmWbN1shmvrYSwd7CCGoxranrIsa+ckCwm21x81dgW2NsKP72yNuceEN3e4TxPlZslYggJVGVaMRh5JRJYJTI09aizZj9UUgqKJfRUA7qVsxzKflGnupDtpqbKZRpsZyeVqRr4Ep68lh4qmc5gy8LkEj1bQ18N1alEKWoCFfw2NFe9Matm3YHmuBfWi0u621+9wyFqY//Js/1f/rd/4HfXTvikY2lh+AHTNHkTl9I2PSXd7ZmlYQkqgw6h1PBpLVVJHCeQvMrL35hRxdwEldRVcp0NtmZTMyVJqZgqdqZYxvrSgB1Js5jpQRkAywjYZ2bwzUJx1WNX4fPqhvaKg9pX9L3kJQjQ9znVboqnVmxANJ70sufcxMZvDVMgvwIzbnMOHAVuN7fCyaE05A3t7XzJiE5GuDbmqwoTH+dEqf5sC3iPk09HdU7xNjkIOQUMs4aXD/CowNOQZQDCGtxwxeB7HQo2cfUsn++9CZB/TMU0/r1ImTMv5d56Lq23/+5wTV5+U3yZcIejcIcnuskxaGPKj+wutf0EMPnNWvfPMfwWetN998U++9/74Wl5d09dpVeaDsf+IuyRReT508Kf9fEIuikP84iP/YVMwzbRKA+18O+c53/kI/e+tniaYfVn28+6v3tLSwqAnxwVJvoJfgca47UHWglxq5OD8olhHSzH3GzJGkBT7zafAxLu+WtGEvb5Cd5xOKKfVpmZuYv7c12GULrjegFpkZ82wVkOEE/y0eM0v1JKnefxTF9Xr58mXts9bPnj0rnydIapz2AU/m3FJuGcOzPsbPQTIJ8O9Z6rnW8eHH0xx7NTNwWmXwE4Pr3hRiUEDfDjRrBtSbRDUA/yYFURdCsodACgTJseHGB6h9IPLiaQ9SF3aDYXm7M+4TdUU541mMihYUoGHeB2Z9cViIylByjIF2b2igxvQxQFCoMIZFKr4qvYW0dQNmfFQiSxjkQPZxA8yaef+WYVsZY3q92QyzqVupKSWCWT/xTFF0p9OFhw43dlsactKZcPKfEOTt7k94ddbKMMiQZfKgtNvpqMRBR+YTYpCF2ViRfM7mBDsKFiTjQ5tvLj02lhE3zf6H1su8ZEvK1OkMdW9/rIXlFWUZzhdD7fXnVOW5duh+b29HGTe5flhhBJU+LuWM9sAcfWHITDHGBBIDavYEgowK+VTMrTzoYyFTFjMWRpXwzaJCjCrgR7IUNBvp/t5+yvtCDpRr3hQgSfnPPntg0nVHTvDseu1ymGrg2yR1CJiXeE30CCfctftr8oXp+o1Zlgx7wO2UG7j/ib8M+SEkNSywhpsHH8fnwXBQkmIMOM4KXiekDVC7xmlDEiyImXyxlxDpAi6LPWMcQy6eZhh/QPYtthihRUd53oyRkJmXTfwjj9kkB14iJ+8TwHd7wdRkBo4M9PYABM/NLO9V3mYpQx14h1mv/wWg+T/lAymDD0XTlCBmj930wo1NDlo91ZYr/VLaZExz0ObWjjY2t9MNxtNPP81t4FEdO3FcD+BYBtwKdtFLhYydtZZJHTtyVEeXjmlleRl7ntNoWmp1s6v/+GcfKounubHqKygqcn1lQIDvfJJp/eMN3f3eJfW5kYvc9MUQkEVNq3+gDs+e+xSQS8NG1KA510Fa/yHKNTmlLuSZ7t6+g113JeS8zhubajzRdNJSLFVkHa0TLKzeWdWxY7k6hQieOsrLHPxWYi45enYwxgrIqihLxRjpb8JSVGO7fjhPfoib8rrdVwxj5TZSme3pcycHWhit6dr7P9PW9auawEPLoVcESEIKgoqPI3/Mc0iQsfhmdL69DvDmfwhmKM4zOZIiZw4YXsMaPezn+dZtG7s1A4+P+1O35xbcyNptwTczBWTvN7OzuYbEpRkdoN2C66DDx+ugS5JqWtYEmDLz71YN+I23k7akZiHVJZthPJ+1o2ZtpWnsaLt7UjfbZX2yuq+dKkh5T0WRy5qpRvvb2tralN8o++ZW438C83E+PVh2mu5bHd/pum7cz/T6PZmZAlBgF0WWqYO/W5gf6LhfNMDqkSPL4LTq4X/cps2MN2x7+tGPfqCrV68ohqgYA4F4LsnSHOqqJRck5qysUBvxRdbIMghi2/5GocEWfdN3X1WDPQO6QB9MWp2WQ6saGSV5kbaSWnBa5CWLUkoZy1MFtQ5mchwFyp6HfkPaiL4HIOocWtK2BV+mlKfs9Q4/L1NqxeqUAn53ffWOBIejrNa7Ny7o//vv/42urN5UW4i5Ngqsvwi10LZ8HwB5Aeb0W7qnD23IpYUWLCiBWv5Bh/aWes85uoOMb/OaGYAiMS8+soN/3mLyB1xPHKjgI7Ogge8Hrhd4cXs1ZGSB+VOe4s9JlOUlwGTM5YdsoYGJquZryvzdbqlKwa+nM9omM+jAfYYtkSjt89OpQnBpKO1vDWP/HNBtKteKMShif85/zWWO8ybzUqMGeQbaiyKHliHGBvJIh3XitAJzaGG8Zl8zM5mZogUZwX8/5MoUdPvGzbQ3TrnxNebx+uc/r298/evsdVX6MQs/WP74xz/W2tp9bpFvy5+aubbwF0PQUfz3iy+8yO3xy+lWdmtrW2+9/bb8fz7cwH+5v1ggIF5YWNC5T87J/xpIwd7mQbXT/uqXv6KXX3yRNXOV9TOS/0WVn771lvx/Qbx555amrFn//Qa4Vp+LlwDPTFLuv1vmyWyV9I9NMFVk0sp5a5lzA4+H2jYzJanRJ2XBb8g34ImOXhdCJudXMnk91TLmGCwqILcQTHmeo4/oKJrZpSRz2qZev8+FUFf+ozFPPvWkHuBtmM87xiB/q+H8+FiCqRZZz/Je+EVI5kzVjKqTJ0e5hSGHEBifvM/n5yCyIJH4x5sd0hhpLFa5VyTATpi706KTwhQhVAka1TQ0dHCo2KgrlD3F8CqE6eDMBybsN5b+WsKNwYVSolQXkgSzkhqMzNtmgzA4s3KBezMlJ+NZMP3jjDcycOhJxawsx4Kcmcn/0cB8WpTTqoUfHzfGqBhDanecTplpj5vfipqa4GQau9odNdq4v0WQcVTdTl8hRG2ubSuSuiFmLEynlRfFgQH4SJaUHll8GUpP7aSZ42Y5hlAoz4BQ6taNO8oIqrNuX5OQEc93de7iNT38+NMENDU3HVIsOwnH5eYG7cZSeuCJvJ125rSL3Gcsf5iyzMyzQCsLzBGIMapBib3BQHlRcJM5UYhBNfIo8kKircNmtcwrnSWCKnc2DW0edPjr0ZwxFhcXFaA1Ibio0XtNnxGndedjbn4OGXWVMUfXnzPkN0ze5n8zc2NtjbYIZIyfy28TxhxQYp5LJsUsKkNGXqhxnDEelM3UAg3z9bGzHCNm06uwrQZH5jyK9hgzptCm+XhdwRxbiQVUS8YHHLOAg6oVwTUzebvSAwKpBZOP0TJWjR2KpyxL5XmR6Dq+mffDjmiTTBTTuJ5HHJo9jtlIbEZKtullB/2ferynQ9VOcD9sAPD08flN/c7v/pXKvEfAMlaOvW1vbmiPWwYPpKfwv89bgAk3Ka43X5P+6m5+YUGGrDsEIFmey/Wzvr6uxbmhJqOJbl6/w5y66pRL+oH/YuH+MsHuInyXMkWmk6lnQ5W7uX7y+3+jOJEG3R5trRr0ZuQyeHHavgZCMGQqmSE35DrmLYTrJ0PXblMOIUoN9mQcardu39V0Z1/D/hCZ1woxKhDoNARmOfnLFz/hpiRocWGgLAYNBj1ltLsyXUYtSvC5TrGtGj/k9AvkFUKAXsNmMVaLn3Kf43bKsIk3i1PmucGt/K5eemZZ5cYnun/uDW1eP6fJ9lp6W9LQj4/+vqc1yYOxBHJu/j7Mw3pjbPqA6/Jw+hV8N8m2G2TSyjc915vPI82BOTnfTt3MZdrK5+x9C2zeD8dUy5C7mR0OlNIG2Ti06MFHdXA6As0MWvBRs+Zr2h0qNtGKW+iWdSYsz/2sWVCwTLh3jf2AXsxpa9zTvc2WG9xKjU21i92N8Qt7u7uqubJtnSb26LfEHlC7H/M9wN9SrWF7q9x+jccTRfTrh0L/z6i2NrcIwrcIwne1z2He+92/f083CDwuX76sjz/+SGvr97W8spRsoChy5tgme/b5+V8+MHiNrHWnm0F7SvDkNpGYx1ZbeGqcN4DOf8+HdSyHw2aXmAN1aW2TIjcl8PwhgINcD3v9cuqNgWpPSdLHZPaLkKr/9pdJhn6DGfjoQ2JlSmUWtcphdB/5Z3muuaUFXbt7U//Dv/tfdI1D6JR1Mo1SY0rcJvZhk+7YEN/kaZo1J9sMawAAEABJREFUJgzqPvPxNu9zCI5oavAJkoFv2E2Q5GBmInIHwKJDWhu0pdS8rpGvEzrKobWg4dw8axQmRDsAmnydklXSIT7D9ZiAuXqdsa5ZAXIba1icvjYqbK7CQBvXK3yYOSUxjCmGyBg1+0AlC14OasB1n1FhH1PWn/tMh9RfwlxqAHwL+Bq3M6X+PmbLmrJEvtWUtVmxZswsjdXCj9PwdSumVeNsTOJSIE/rYmN9Qz/6wQ906cJFRfq0+L9jR4/qzq3b2ljDJy8s6PHHHtOrr76iE9xY+9uXy9j+rVs30431+9xCR+x6gxvrLMt07Pgx+cXf0sqyfv3Xf11Pcovsa8bx7t69q48vXtA6F3LFXF9j+Izw0uBrTw2XVOH7v/LlL+uf/4t/oZI4wPf8CxxIb22t80Z8S+uTPW01E92b7Krwtz/EJQ1zb9G5sIGkA9czE/U5J3kij9Z1wNwZSjEGmVmSnbcH5OntTqN1WiCllHyDTpxOAD+EILngyOvgSXjknXSyKc8zvgXjjeVAp8+c1sMPPSw/sM/5m67BUN7HaUIe7F/8eNsvAPNIc3JkxjUYSOWDbj7OQRa6Nb4awE82QI3/djts0Lfbg8/1EJKNIJdUj2+tAc+H8WgsF7o7Rr952N7e0h4BqTPsTtlTHzCGoCQQCu7MvN7L7vgjzg4+YYjFBePe5oyYgmocnnkdTo9EcsQESo/x7QrxPp9tn+X16Ziz9iR2RCQWRFSIQbIgP3W58bz5kzf1H//4T3X91qre++Syzt9Y0weXb+oOxjY8elwTgsRy8YhWuYFteXVnkgoMqvAbbF6vB+YRLCZnbtCNISiGwBCmIi8UaY84gA4bOzLWz958W/dWt1S3ufahNwLn2vqmfvbBJ5oqS79McnttS9vcQBYEK9vcNo4JRJyGB6A5Y/b7fXjgdgVejPkYhmRmMjPk2WqKc2ibNpVdBqBxg16mtgltTsudxg6bXgG9tm21TCDtgVmMUQH+fRPzfjnz393ZEZ3TYpgQUCcjAMf58NukDGfnN0vez/tP2SCvXb2qLU7HbtQVC2RCcGdmGrPZOu10mApRrnOXkbe3DBgtKAuZnP8WgbktRPq5zbgSa5yBj9OwmFsWbAjMW0qOUSD0en0ZNiSeAC2SmcFDyxeFl8V8G8qO73kzaAB0l5mB75yYAnnHMZu1ty5TzR6X2c8BLGi2LKjDMegxQ0zf1KZ2Tx2Xyk/LXjeDJtXN2mcczPC8XllH2+NS/59//fu6e3+kfWTsMinynLW4zyvyoR5/4gnN40Dcrn1t+m8zuzP1eT380EMEqgNFZH782LE0t8u8Qrx9+xavE/d0n8Pi7k6jTrmiG7czfecHq+otPKqq7dEdO1ZXxaSvzXM42Z9c0mI+UDcvlUfs3SJpxhooks273FsZEzE2XCMVJUOvQTE4mKL3AyyQb6VsVOvyh+fUQff+Px66bMsyU5ZLW9v3dfnKeR0/sQCdqbollcjKA74GmftmaBbkDssDtQm30JLBS863qcVO4EJlUeBkmQepeIKPDQ+t06gmOrI01LOPPqD7Ny9r/fZV7a7f0/72uipu/ht03zJm63aX0lbtQSraPoWDOm8DgVH+jk8Q25BSs1kk9TVbw/9UZs6plDPxlt3CoWGzrfAH7pi9NctiIlqzrrxOMpkZ67NOtPjyKupIqPf5OzTIoYHXtlXSv+upoZBoOB5zc5oNdMUzC6Ib9A/Qh17kC9W9I1pverqxUevW2r6y3lAZN1cR3+G0zCzJesiN4zyH7aLI5ePWrF0fL88y5dhtRPZjbuUq/L3vG+4bfF9xmOAnRvi9Kbo0mXOjIRcCn3/tNW7zVlNQEkJMc85iLh/rlVde09Gjx+Q0RwSWHqD7XAL9W+bdsJ9Mx1P6IidmUrGh0QRtpcTMx1F6zExmlvL+5fps6eN5T0z+L6Tip1/IUt5IykfeB8l5zacov5RhjBCCzMEkA8RjZuQ/C6IsnqQIUj7Yr9MvCYJ2OIT425yIDmoTbzVNH964rL9+6w3tx1Z7zLVCv85Tix3AnIRMfJ+Vlx2c6Qa6DQRSylgJx1jH+hS401AANzAz4hiZ/GllZjLqDmmnscD7hRRU0PiefQz7X1xckttFS1XijTR96BtjUGRODby7jTj5gKwcV2I88jEEpcdEDdNiLjWBS40dUwU7rSYEyzX6F0/O2mqg7f6iZh9wut7m+BPWeo2dCkq+J42IdRpwzJgZfVr48Dbx1G63jBHDjEfnjWqZOe6MDy+3jgc/UYYM4Rw6TneMD3/jR2+wB1Zq4Nn/4sYUPh979DEOigNdOH9BJXHDq6++lv5k3hIXXh8QSN+8dSvdVH/nO9/RxYuX9O477+mTc5/oxLHj7OMrvLXr6XOf+xx9i3R55rfbP/jhD4nR9tNbyw6xS4d9//y5c/IfI/G9/+jKEXx41MkTJ/TSyy/ryaef0vKRI7p6/ZouXr6ii5cuph8V9em73/C10DKPlgqXocvIocVeDkG0teA0yN1T15uQjc/VzCQEdkjH69wPVPg5uoDmfhEM6MkrZMiplvt6JEjf2cfMZGYS/t9lNWT/6/F2qyRGm19YSLbjPqRGTwaaeHwsB+fJUwdv9zTxnsbTjC48+vjJwqhPNk9di77cZryP+xjvX6PjCn+V7CrlK/zTDA7bPG2RRwM/LRA6LF5nvNvtyoOpPsx73h2kg8mScQS4jyHI0xwHWrKJpXbqaILHFgE1KQ30gUc2zzwJ4JCGDjYU/a3HKDM3ebtSX6+hiKTNZnlfMC4wB3OcBJLXex//jc/f/d3f1eWr13R3bVNX727oB29/pG//6E3tseBubu/J/LfRcdaf3LylnOBWFtVh3nMoKi8KFUVHWZazORTyRa/DBz5CZFZmtGe6f39N//3/+7/Xv/mf/i23Kxf07ofndW11TZu19PYnF7Vy4ozavJsC6vWdka7fva8um9Tly9dUsZnOzS1AJ0+nry4nxJJX9v1BXxkbFUPJlRqQq8tkNr9WDJ3qTZKDf9U4iixmBGAjDHN26u5Bz39kQ/6A6AGJb2yuqwqj2Nvdm9GB4GyOppI3Cxk6dYcznbBBYRg14LcHHnx7/6Io5MbdYaN13vyGyjD6LnIskZu3Vxil8z4lyK/hTUFyuaV5YHQt4H3d6YdgyDiTl31Bm1k6OPhYruOGhReZW4Y+GuiKZyYLk5ml+TbghBCT3dGsli8z2j0NQYF8ixPAKNOcnQ+qZLQ31Du+vBcNLUA1H691IHv48Q4H+VnL4XdLb4dEhfzPU895i8NB1zRuhYPJywX9zn/4nt756Kpa5jedjjXF8bt+Kpy1Ow//pZF57HLfAwkOLwW24QHFOreABiX/Y/05fSPzz7Bpl/n6xrr8RnswWMDOMk2nhSw7o9/9ow+1tlcqlAuy2FXBrbT2cv30P/5YS3sd9dWVoRvn08xcXGqRrWR8XI4oknqjHC3iqHP54xtXhZ0kXTN7eirQb2CFdlfXtbl6X2XOJsDcYFNmlT788B0NBx0OCj38TcYa6CnGwAGqktNxB9a6btBHA9BJNRugpyEEZdhEjq166hBjxIZEc5App72vaAO46bMOz2rp6Ant7O0TlO2rxSYN2uLWwaDtwYNI5c9MpdDwzGfA2wGvcbTPghkzpoFm1XyZAnNoVBHMN9hsoD2DP+exQb4+tCwwJJ0kWcpLLX1r2hvmaSY1INbItUGWDmI2YMsfx22g7bgT1pmXfW1HZAJhmRnyjPI15eO6LXXxL1RDt1YMlnAaD7Ks1FY10J1d0xa+a+7IMRFNc7irFZB1VVUp9bzTEg+sqoO/6HMJ0MN3dh3YQ/ocfAuChQB910+XTb7Hm5OE57j4pX5/oMWlpXRYXDmywpuJBWygJz+QhxDVMF+GgL+QAhB/w1bDg/sE/6sxDTJpkU3OAaTIMvlBPWIPBcFERM7MzLtLpr/3aZGlwy8iHHYwWmctrqFDcPmnvH/Nmvk+7CMOqY0mBLje3DQeuXqztwN8Ej9/O2UkAw7bWhTkfbvIcsLho8VPhBAUykzdxTlttxN9+43v6f3LF1QXQVOOcA2QbNjl9ik0aj/Nt/L2T0FK5cCgPvaMJXDgI+Ho8GnJzKTk340r/aBm1iJ6eAuVMyIS/IcQNc+bzwofJp6WfmZGk4+mpF+qkm0G5kYDdbVadAo6H2iC4G2Bft5uqVb4siljShHd+/yMem93mbmNeOoI3rdgr/I1YZawEv0Wul5skI2vrdbHZDKetrQxslMElxw4DXpswPE27weqWuocqaHd90WR+q3zr//ar+lb/9m3tLAwr/fee19vvvlT+eWHr/kO+nR8v3Ge9x81xZf7X/fwPxrgP2L5BJcmz7/wAgH246yDsT744EOV2LPT+ckbPyZfyP2+/9jHSy+8qK98+Us6c/IUV3XSxfPn5X/FY4Q/+/jyRS0tL+kYlyvXb1zXxsaGJuzlY3zfEw8+oicefkTz3YGeJF0ZLnBzfpcDfyWfn8stpYjLDOsA3H/4vN1PgqSWubbM332xp2amyJoTKRIjsQSuNwdpVjZoed7pJ2Aw15GDvO+BjFEBRUu2QXWi7b7jKPPxOfnFUgPShAO0eHzsRI86iulzWD5MG/h18MYQZjYox0eZXgo+EI1O1/EaePHU50e1nEf335n7GiA6MGcfO+J3QozyPSin3vHCYYN3iDEogmRmbAiV3EhHvrBhSjL5E0JQlrNpQcDz3scsICLxwCXfkbYKJ+iVJv4ZlT4Jkn/w43iOwPgzSpIxnlF/KCDxmJn4KNFPY5vmFxeARYmxLxEsn7tyXS3GE+YXdQQD+jd/8Mf6nT//S/3On31bdwkoj55+gI32mI6fOq0jR46qwIDd8COLdSaLyEizjxuL54wvd+gxRi2vrPA6fp+Neqxrt1d1/f6mfu9Pv6Nb61t6/ctfVd7pa2tvwqvTPa1t7erjC1f0CdDnVYWfSntsPv4bvStsKkVeKMQoT30BukIlH63l29XuJcMRmiRkbUFZlrNYJooxpMDSN1bv5wbor1d9MUdo+pwyZCKeKp20JnI8f+Wc5Rnzzjk85ImOv5r1k1+PjS8gdzcuM8ZHd0Z5jld4HvyH4IFaRZ8MWm06JVcsNotBDbiumMl0pDY0smgUmYeRwkOATkvqvBVFLufFgsnrvW+OLNwRuv04TqrH/lz/TiHEIDPmjH1530iZAdwU5O2eMTPxAeDd+fKCwEq8mcTnEE88zk9qIv//z4+P0+0M9dEH1/W7v/PXUohqDR1mjQIy8MOsByA7e7u6dvOGKoKrDgGJ3zbs7e9zE9tLPw7ivyV+7dp11mitmsNZge1WbL4uD++/sLCkTjnUdByVF8d0827Qn/31u2rzOcViiJ0NtHFtV5fevKDFpq9Ok8kIrtyJ1AR1vtnUbIg1co8hKMQoM5ORd2hNaewpNy+upxo+G26EW2Me1qqXleIaRbeuXFOXzSTkruex9nfXdOP6eR07voGBl8kAABAASURBVKB+N9PC3EAejAV0WPFad8rtzoTNxqGBZkA+GXYOG8kHul8p2Cgz7NngAabUygC3u4KAtq/dvZ62dga6tVHqTj3U8sOf08mHn1J/blFZzBVwmBEwwIm2SfHtf5raQTczBeQhf5wGdW63LXQrgvaI3ceI3NBrjCHhBvA9H73egmIMclwnYWashUNP4zUQ9ARw8iTp47VedgjQDvSrfS3UtcwMCPLyiFtiSrJgquGnqln3bUV7CwTJctUE06s7uTaqqHGosY9Wo0mDX6vhLSa/EsyEgOWPmSmEkPp76vYxQV+1j029bygZ+ioJql2vs7Wc4WMKAvBuCgym4EfmX2FfzmO308V/7Omzj8mw3478hnqO2yn3aU7T5VvkhQwbc75IlIDObpMkv/SBZfANVSNbF9ovYfxyRfv34Rm4DjKZWSr4j+FXyO7uxj0pSJH9w2S08SEx44vs3/UxM5kdAmJm3LIoCZ7GatFpsCD3072FoZpC2uD1/L/9g9/R2u6m2swIpRvJhE0Dkmc/lYdJs7L08xQhmZda6gBhq+YAJbF2kRCqhqZmzwzX5F108EBCCQ7KgkcZOMEhcFhaxqZrJiMZdWam4KmEfWNjjOe2E+PM/t1nSSbQaG8I8Kapf4PfTnqgIYaQbCiV4dvM5Lw2OAYHr2+h2zhQ5/bo9SZj7JDoNtBTeugJHqKWnA71McSE537M16P39/xh2oIMqtLjeTK+r3a4MXV97ezupGDfD5Nur1//+tflfx/61u3b+v73v0dw/Sa+u0/A/KiuXr0iD76eePxxPUJc4j/ysbW1leYTkcmpUyf1W7/1W3qIt48/+9nP5P9b8sWLFxlRmhsOFS3o5c+9oF/92jd0ltjl+q2buru5rlu8dVsngL565Yo++vAjfGGDL9zR0aUVzWWlxve3NAi5njjzoJ564GGtLCzIQoAuUjIjFeIw1n1Qhg2HEAVTYrqkLjMHkQckeQ8zk5kpANJhPsgSXWrMFMi7XlrkrIOnTfJvZWYHNbPEzGTBFGJUbzBQlufJB8xzCMnw+X6T3bAveN7pzpjTjE6rTx8z6ACyWZXjmlkqpvkwsdYzNmv/+74TyfTFtMFv8HPNp/ZVJ7tyH1j7nkl9CDGwyUQmEABSJh8AM0uT0cHTguy/8VjjBGsWuvPRQMSZ8jyiVmTCop87gIpJ+6KjeEDhFxPv4yAFPlEtiIlvhNmaWN5QZAJKlUqJ3/54scWDznAahmsV86j5pQW98torwtoUi1wdlDEFuc8pbPnoST31zIt68snn/3/M/fmzbcmV34d9V+be+9xz5zdPNc8jgMI8N8CeDJBsNVukJFImKdEMBy07aMmyQw5LYdGm/YP/A0fIEVKELTHCMiU16SbZDfWABroxozAUCjXPVa/efN+78zln7/Tnm+feV68KQKO7RdrOu9fOaeVaK1euzFw7937n6Z57H9QnP/NZPfDwozpx+pyWVo6o8aQYj9WyCYTmfzlnZIAvNCpzxA9goF8rqyvy90y//q//FT32kQ9qtrSgHfCXj53QY499AL2NtMNTYcYpPXbudjXLx3VhY1sf+MjHeO3yCZ3myfK2O27XcV69HMHxGeFwNLlRg/5seG3XCTEq20AfNpoGwxoFJ4izBW3NWr195aKubfCKlE1yOissQFJmI0vQuXLlCgvyRAMOyhLOWOHJNTSD5ACPpH6YEkuLy/BhI5gOu9qd7mgy7CuPsnpwe+67kz1SKCBnnJE1GFDHmFBSN9qOjW2PJ99dYDaZqaRWOWWxe6twOhdNr8RryYDzIpsmQ0xX5uM6RT8FWxKTzPUDdBv42HashwhKAzVU4Fa1QV4OhWaDQAGiQiJjW8zQoMBIcuwyHQZ4RE1z56pJzROFCT7Pv+dOZwsyHpYG+BFJsANC3CpEBMnQzwqQqT2IlIQq9IlP36Pbb19SkyZa5sFqebwiYVusY7yC22A8Z+pxfnrGt2NMWvq10C1oxtzz24UJ+jvKKZ+dFp9OtIz9Im8/IgK7uELbXv58acZ74vHySf3O772q3f6cojkLz2P6wW9xArKzqkk3Vp8yG3JW9Am9FuRMKu4j5QUYSE+Y61N0NAtsjZkxS0U9aW/qarNKk+Tjkr4r2gXGvGnZ4A2OX1ePTh3BGdjXU0//gU6cxdle3VE32leHQwBjmWOPwzflpHWGrU7RA8pUgneTO5IjqSwSj5G/gVevqe02Om3uLwPneEC+Xa9s3abXdY8urj2ovTs/rHT3Z3T8oU/q2O0PaeXoSbWckAbzI+JwnIpqivGNahvkDuoigjqDiA+gEBskJUrpvsUHwr6Ixgys6WDkyjlLINh2ItAP62dKQZ+SUs5ySCkx5IMqLloQUMCDmgZkMo7L5vH8HkQRoaBtTnM61pu/a04RysAM22jg4Xw/65mOgyTaQD/ZpkrSbrOq8+WoLsaqdvKahljCid6F3aCV1SWZ3qhr1bVdfdXcYV9t06htG8Gi0izImOETEXS5aMA+CvIX+DRNlvEF655xne7va2drWzklaPfa5+Fwd3tX49EY/SWdf+st+bdkd1hL9nmosrxNykJB1A+CA2vOlOyUskHuW0ALVnO+8JYzOgjo3vpHNAoGKQALU/HAZLwLQIUiAmBEiaVEJdwKEfWDAbqORaBYIEsK0RnN0qDLu9f07OsvaAoP0DVngxbgVfyQCdRCV1Qobq0arK+KV6gpGo1Gmu3P0M8+uhmpsIFv4Wz1E3R1ckEvb72mrz/9bTWLDfyj2pJ5QkaQkUy5iHRwA+QQlKLLMNC/RP9CjGFPZcGB3ddOs6NXr7yuGXNyoK6gh4ikBESpBeC++3KxXAW94aBqjQOXjJ0UdJmxjQY7qDSgk8ATvRywwYKwBtAUERVcTxKeB8QOIrojzxXR0cEdDaiwHhHVcpdVh4ayAX0V8GpTEyMRYUzRvNyEgyIFMhlMo2DPDDVXUfDnvMudRhOyPUaECWHDU015MPzBD36g3/u936/rck5Zd911l3z4ceL4CfQ7k3/K7ty5c/rN3/xN/dZv/ZaefeZZ3X3P3Zoh51mc4ds51FtZWdXFS5f0xptvckh3Qhc4nDvCIaD/Z+KGefcWh4Ne959//nltXr+hBfyDEfPSe69/2ePDTzyhDz3+fh6E9/WP/tE/0ne/8506J65f29ArL74oH8RcvnpZPT3juVmXdjd17BTrYdPiB2Q0xEW3uNPreeKmDl14C0RgP5pDFJEKRQkxrML8K2ZtC8rcTyuKKJQXYgHMf4+Tx1GhgF6EY0khCR2WSMjVKkhHws7JYy7y23AGUNk2SsEA0wKIfhUgIhQROgyWI8QfZR7LUnFpVXnLNaIKsGyhwxApUQZQUOcv+5HjwTxpa5vo6QMsBSJRVEgiFMBXhAkanJMSeYMbG7Fhksw43fSJQggCELfAvRmYOM2MGylk3MFGDQ2Kf+pVdUzNIX+SB1fMY9omaJm+6XliijK5msaFLhjROJGTPv6Jj+pv/+2/qb+Kk/uBDzyme+6+XR//+Id19Mi6Hrj/IZ08cVqnT57WnXfcphMnT+ooBr9KnfuwiEOzgEM94hVmBH2LgyGiDxnadnZnbEwDE846WF9f1V/4xc/ri7/2Bf3Nv/O39Nf+xl/X3/rbf1sf+chHdPbsaT308IP69Gc/oyc+/CE9/sQH9cnPfk6f/dwv6f1PfFj33vuA7rjjTp0+c1oLbMCL40V1TBD3w7rI6Nn26b5F7axTUjfCwLqsffS+tXm9biz+JY7cZmUWraZr6iTy5LHOSklq2wUNQ1LTjNV1i8IXUyFf1Gp7e6J9Fm78NSbptkZ5QUd5uBjlTtHDL3VK/kOYdZ6Kd7e3NdnZUYHIwAY5blsV4jwUNoApdEWdNHC6lWnXoDcXhqScEvegN0CIWJL1PMyXYYrkMGHTtQ4adBCRkJclgAKPkcA3TkpZTc5KObNgDQpoJ8B1hhThSL67XUSAmxQRsk26XATHFJGSjFcThwU18yfd3Jp6R4dA9k+6jLa3u63bzq3rP/j7f13/8P/4P9N/9L/9W/rlX3lUt51FhtkVLTRFJ3CSjx1dkR2LK1e2dO3KJrK38veIbW4Y00ZHjx7R9evXtbm5qcLcW8ZRTKnRZLqvYIOf8mZgf39PTRprsTvN25NWL77Ya1Tu1LWnd/Tmk69rib+uW4B21hAh/G4NGR21WcKRKm2jKXPMTnPLvGgos55TzspAgGvIONINbVzvcUs4xOMUCmzjzTde05FTx/T2tfN6nhMWfysNKTWjUO6wV80D2Gpypm8d0CgYz0jUMc8jZkp5JuFADxQVdcoLx7Q1XdK1/WWd3z2qK3Gbdpfv18p9n9TRRz+tlbvfp6VTd2m0dlzt0qoyD8y566Scpcj0KgC9M+6SQj87/EQdNumyOXBnjjS5qQTouoIiZ4YyKJSwu0Ne84qezdRrSc9DxGg0qnbsvKFB77lBzuIVTj8ZIBEwSTCZTqeaj0mqfbEdR4RaNsp5w1LrG8YqocuJGu3mFW3Eut6aLGqzb9SzFrTdAkPeqYV322SZdgONtmlqe6/5hn3m5+7uHhvbpJY3batgrNyPyWTCfJ3JDrzTdjZ2WC+2sFE/4Fu2nDLrVg8M6CU4sVuUDxX8epsCeR00fTvUEaG9vV2cPcafdArNHWrWDLKaD6DcTA7Ft5vgXNEAbgExIhQmcLP+1kTMM3EQ36Q4Lzaleerdd8xIs9zr2z/6jl48/7K2OZCgZ3A7wPtZDQ+qGQ5ScyTfDV03UtUdr7M76xaRAhva3d7kAXlP3XLWV779Fb3BfNqLqfZme/Bzy7k6IMhFI+4/eQW4czzMVWLe7rL4D13S88j/f/uv/gu9cv4NDdYTugj0EEY0vJcY9dlz6aB8CIltQMs4hrabHvsuyE0xVKQEzYg4wHbEqFDv+TFUZ2WQx8ooEaGUkyLm+BEh0xuYDyIUGJl3c2CbM+aQbY0q2uXaLh+0nzcJylyrgzniWDJOSom3fXtze0RGhbii4kWEUqSadl9EyAn6YMxlSHrrjTf04ksv1hNkH2qAIn+25J8HtR23jOE5Tpvv4PDM/6D21OlTnE6/rm9965vs/Qu67bbb6rrueezPGU6dPFXb+5trH5Zs8xbd5Z/+9KeqDl588UV981vf0pWrV7XBSfQjDz+iRR5Ip8zLGfvyp8Dz/4BoXdl+/B311/74j3Xx4iVtsn//6JlneGO+pYZ57vls/UTQaQsOMCr0l8SfeKEf6guNi+cXsRs577gCljanNZDFPiuLeqt6p3ntj2OhTyFDKMnjEREaJDVNq7br5BP/lPOcDuWhYADBOOAbETfrqL55WZ4BG7sZYzdVJmSDwE08JyICqiHdjElKSuQN3pu6rlWHPBlZGmyvbbsqY8MYt6TBC7cH5gLRFhKqho0KpHC6KFJSRJIXyhknnoedNoInQTV2FNszoAObu5lZ0SIUgzsOrULniBQBv5qg8uAq4BicJYmgGcX+xmWfAAAQAElEQVQ3mnLSknNSpgORaEflTTwUM/Dkj3gVf31tRffefYf+8hd/RV/41b+gJ973qO6/5y7dfeedOrq2rhPHjurMqRPyJxbHjh3nKfK41tbXVR1pFrIRm27KWe7PiHzXtWwQvUWSxU0wqpsmmX6YaG9/W90o0b7V0hKOy9JIq5zsrK4tanl5QWtry1pdW6qfkpxgopw4dUZneFL1t0Dr8O0YHNO0Dq2niFBl5Az9dNbJiKS9MtHm/pauX72mPJXWx2sa4Sx1eaQOw8tslNPdqU4eO6VcGq0srmm6O1A6Ums8gLW3pluNwOk0bpa1NFrV1fMbgrwSj64j6vrdGY7zRGVK+8gYQcHBxhQZ232fKKGbwDiDhbZNWaUvONGSaQz7BZ6tutypzgqFHNxHA0OmBh0b7PRHhCICnQ/YXambiRehhK69QIgGBQIBpJzrOOemUaLNwEIcEdQY5pgRIf8N6G+wvSXnQinTD8rkUAlSbtwKyaW0g4brau5f3g1O0A5lO7r7mxr2r7EIbulDHzyl/8nf/SX9g//Dv6O/8dc/p3vvOcaDzdt66aUf6cbGVY26FUWMWPAnPPzsyPra2LiuzRubusbJgxfuU6dP6yynHIlx8MaSM7aCXe7u7mg2CfWzJaWFO+v/irgSvGr84wvKW6ElxmeP00JF0hChWQr1TVIZNeq7LP9qwL4GyqV2cUF5oVOwCGfmROoalRQaQmy+AHGBb24yYz9T4u1HbgZduHxemfnx5qW3tXZiUTlnJUmpbVX8n3MkK7sow3/EXBgz/3Ju6HPUUS+cYikw9rQPv4Ljt6BJOYJzPtKrl7M2yjHFmcdwoj+m0499Rqt3Pq589HbF8lE14wU10EzIHPAdFFLCVhN9JD0gh7kT3byCVFAXJUj96S5EF6s5yMhcCfoGVFub0ymkB+AQz3Y9m03VM58a5m6PQwABRQQObacxD9kJOVOkWua6W8H0TM5zyOXGQ2Hy/HI7BILVQNuklLOQTAOa301L2mx5+NC6Lu13nGYNolKWoUOOtmlIM7fMG7Ccu5wim58I3twvXboI7SI7ulcuX2Z9nlS+5g1K5beHw72FbRX2hJRz7c/S0pKrFRHKOanBBnJutLS4iG1v17dp5mOH3U5423WyPB14o1Ent7HTATN5fAq6K6xBUoiu6b3BtPy63jiJvlg/LkP4d6HWMkrCdAqas2LJ/6yrQKjEwFu7mS7fuKy3rp7X1mRLV65fVs9eVFwPDcc/i8ZPloONrkajUdWDX2m3zCX30T+ntrg41u7WdbFw8Jbzbf23v/NPpHGSutDgORRzijf7go510B8R6BY6I8E1IJ8fnKe069vQxnRbv/mlf66NyY62eAj3WyakEWimUIFm77pySkrwiFtqPRR2phVJPkWczXrsu0fdRUFZRNT0oYwmOOB094fAWu60y3PKjioYv44fuRnzJAKugO3NdQ021HadIqCPEESkExC0OLyoK6plbjPHCZluRs+RQv5zn0232g0Z66Hm6Yvnb6KhbbLtWq0sr+iv/tW/ps997nMcSu1rgTfM3//+9/TKK6/In1matn/to20tW8JpPqInOFgbjbr6766+/rWv6/kXXtD3v/99vX3hgu644w61Xatz+AfHjh7T8tJynRdHOTg5dep0/Ufp9z/wgCzbt7/73epQ7zE3Df7s7wRvun2avbxMO8offexxfeYzn1GHbuzMm86NG9d1/vx5HPpXZd1n5qZqCO6HQPLwcpHT9JtLEQEImOvTujGgWh2GQgLz5y5kLap6S6nmfTPPiMCvmpF1S4OUUigSeBESV8O6PWI+NE0jB/uVGBAXNJkrA3t78RjRvMpwwDSCxm4AeKxdZ7uy3mhs0o6ovfWCyEF2TpM79NzeMBykjWL5D8FjHBGKCKX9vf1qCF7AvFD1LFBWsl85bHOi4I/lUwaRTiYaiODFzQJCgZyFMEhWxAxnev/whAKn27S8sO7x5BQRcjvjeXMrQgjAdJNQIuv6MCsSjlmUpJwaOj1wMjFlUg7qMWi3sGIiQg5evEwzqeAcFvm0NDEpM1uHIdiMOxacJg9aXh5V57YbtepGHa8zl4FVra6uaxHDHbGBtZzQ5KZTSrnipJw1YwJbN5ECmZAzCv3AEDi+nXIasbTUaTzOakeF1zQrOnJ0SSMWurX1Ra3iVDettIST3cF3ZWVJdqLX1o9oZW1dHcd0icksaHtj7Ng4QoSDwYtI8MxAYpxm6jTWwk6ntf1VHZmc0JFyVgvby1rrjytf79RfLmq3Wu29vatmq6jbkdrtmaaXrqts7GhxUpSu76nb7TXaG7RYstKk1zFez7G2amPjhi5euqp+SJoNslbV8OS7tTPV7v4gfHX1aSQ1Y+1MpI2tvZpPaUFLeVnL7YqmmzMMK2kBWcftoomgr6FOXm9sMxZP0T+x8IlJ0WBboaCoqEEXQfetbwp0MMxyWYTvUqCTdJAW8TxdlBkr25vLimALbfMLzWlHBKVcVCYiwT8ilFOCL7ZGbyOMO+hfTQil0qotI2y1YSyzMjKMsnTq2LL+6m98Uv/p//6v6+/8nV/QXbctabwwVaRNRd5nDuxqd2db3jhuXN+sr4FXl1a1gL2ePXNOp1ls9znNyqlhUR+rbUfEvInAKewZm3bhNn3tG2/ou9+7pKefvaIuLapBD23TaM/fPjPHIaYZ+t/iRPvq1g1d39/Vdplqv026kWa6POzpYtnR5bSvGwvS9lKjLez8RidttL0uaUc3RjNdQd6raUe77VTXJtf17GvPaHPY1erpE/JczU2j1DWaQHeK88HwqGmzUgrmEAsnwxQ5qShr2mOHfUd6RfvDCV3vz+pKf7eupgfU3fkpHX//L+now5/W4p3vU3PyXpXlkyoL6zwQLGqARw8PO/lzCBX6aRiSoAnYDjUPsFWgL8O8cl7+E3faFBBQ30EVdElFtJrx8Mka7xzrxgADKaPTiKSeCcVwK0hHRMXJ2GyldUDMdSllGSKyAhAyeUE3RIQiDAkc+CKLTBRq2bScJz2PgpSYd4P2S9ZGP9LW6JRujE7q1RtFEx6kF5ZWmGYF29rBOd7ThJNug+efx8o8c0ryupRyVs9a6J/Fm3DAMWGdT8hivk3TYnOdmrZRzkkKgdvLNIK+pRSasTd4QwvSGVqJtlxaWBjr/vsfUGHdn2DDLbYrntImexMviwrWc/8KS+mhh60W8rKSe9XI+jMdHYQImMOzHM5/8inmMh2g0BAEMtZTQb9SUoATEYoAFNT+5GV9mJ/f1gxZeuWtV9Qut2oWcz3oUIYuC2lEKCJ+ksAtJaZVs6XIQxgpNB6NNCD3dfbelHLV2R6n8wsc1DQoMrGfHTt3XF/94df0rWe+q9KYH1QOeBWRJ2t9q7JP9DVkXgZhkkF/B/DKqNE+b4j+xde/rNevX9ESb5CubN+QeI0OiiICrSSlGpOGdFSAiwUmrZvBzEIjHMq265CbsaIf7othxoOjbar3GNLWZT2+hklYVgMiQW0uq+vJ1CsiFDVFV2gbEYoIict9alhPWqDBpjJzzY5Pj51WFG4RoYg5oOqaFmE2m8tYbYO8aUXM+ZOl30kFflWWUM2jDeXImu7N1DasS4Pqg8OYB0J/6+zPOnwa/MwzP9apUyf1Co71xYsX9PbbbzOHOvlBNOdGH/3oR3T33Xfpx888oxc42V5dW2Nt/r62Nre1dWNb28RvvvGmPvzEB7WxsaFnwGvoY4/+7r33Xj3wwP3ygdxXvvKV6oxvbW3qkUceZa4UTZmXlvkMb75vwzFfXlyqv/QxY/7dd9998j9et649Hi6LSAollBuyfkSICEXcAgdlFDoFqCZTQiOADoJ1Xxj3UvWmuvZI79AVwXo2WMY5v6LKGH45JUWETDe3jRrA42PcgTlv3SmMPrdBiuRQ680XgqYdYSSBCm+XY2u2XZeIQK0iAj4AsW3Ra9OAfgdwK9DukG4tJ4+kcrB8N+sodzr5X5Tu8hSzj1Nt5fYY4YAiurbVlWvXOP26xunYCKZJ/qSgEspJk8m+EhLNMEgLL9LIpBnC7O/toRs6S0+5ax9cO+tuGyAmFGZw/hDc1unihZKRzkkMRC/LZCOqddBzHBEYcqsZxhEUNCA3CJNYKYKzq8GnYrR3Wc/pMXNMbZcYmNDyylgCBxHUNK1aBquhryNOWttuvhk0GK0HzYMIsuzAJHgIucTJYmFBM42GjbrtGmhkKXpFhaHy6ros1ztuW6cBJnpDuq1tWjVNS9tWGX4JgQJIOUMH4Rm1iFAm31Dfo9c8G+ns8p36ix/+ov76p/+6fvmRL+gDpz+qD579iD5+1yf1qXs/qw+f+7geP/4hffDMx3T/8mP60NlP6Fce/zV97PZf0KNHPqTHjn5E9y0/rofXP6gHV96ne0YP6870gJ44/jE9cexjenTl/Tq5f1b3jx/SQ4uPUHe3Hlx8SGs31rSytaazOO/3Ltyj29PtGl9bUHup1bG9Y1reWVa/U7RzbZdT7ssaRYez1ijxUGS1YeNzmyATQpP0b6CQSwV7o6sqjG9CB5nFxvYy66fYXVSISAqD5qG4IcmIkHVkaNqWdCPTN8BCDhFRN6iIkOknbCUiwDXN4MGhZywaOUS4pVP/CgCZcamUE/xiYFEuarDZtsKemphoeUH69b/8af2n/+Df1X/4v/mr+sRn7lRfzqvp9rXCg9ioW9Ty8roWl9Z0+x33aHFxTS++8Iqef/4VCYcpAp2nDkd8RSeOn5a/6SxLWcKhXj16m/6v//V/p5fHoY0P3a7zH79Nb37inC7+4r3AfXr+g8f06odO6sInb9eVT96ptz50Suc/dFovPbKm5+5f0muPHdUbjx/XpQ+e1fWP36UrH7lN599/Uq8+vKbzHzihjY/foTc+cFyvf/y0rn76Tu1+5h7NPnqHvhdXdOpDD+ueRx5Uk7OWOGUbAbMm5N8pt8rb3Gjz+nX5gbmgm4TIoVYalnnjcUw714/o0sZxbeVHtXD2czrx2Bd17H1/Qd29j6pZP6UyWtGAzRVlqVpAUYkiOw1DiDQgQ6jUejI/96LhT8EplNn+BuzVTofJuaxhLSksrD5VHBhrpwfymT4v4GREzOkl4ohQJCAnKULeOLxOek2bcgjht3/6EwJNaBaskfQQXhEBdqlllukQqK062EuLmq7epo3mmF6+sq++WcAOhQO9K6//Br/2dVw/tYImExKat15FCzz8r6+vUjjIDswxTtDct4F1OyHDDCd7Z2dPkbJy0+IgD6RD4/EY2VTlHdisvJ5N2Wv801OzYabb2PQzupjhLIPEfJ1piwe6HV5Nz3DwI4L2IfOIJImxnY9uIc3lMr0TQCcTjHWp7SIFbZMydpZyVkpJVAAiDECpENwPgaSqHp2oMMcx3wGt7vOa7/lXXtB02NfebFc3tjfYWWaybBX0ZwsRUZ3R3GTNWPu8TyCqUoZOKprwkLu3t6Xx2lgzDm5+75t/oBvTTWREAhcYugAAEABJREFUfvQR9Mn9Kiq077nT7j2XNeJxpYWmmunZ11/Ul/74y0qrCxpGSX2mj1aAx18kkImSSstxBGUup2TA/p2MCHFRElpeWWGdWmPf7uUxNniu9Iy59/IBujkncLEF5kYgn9sScZU5nSL12JPbUYgtDOQH6kIZhbg8gnTK6MaQlNkjW9b/hA5cbz499FU5qYYGvdpOIwLZoIn/MLD3GL8cxIP7BLbpBDZT3B4hQ6ECvSn78MTzk3iJAzif+vozpgb+m5s3cKBPcwK9jg5Wdc8992iPMfM/IvR31B//xCdkGf3J0/bWtiJl1u9FfYLyh+rD5Exf+zoPSd/5pl565aXqeJ/mbbb/V0U71E/96Ck1XauGfh47flwf//jH68nzHgeVi4uL+vKX/wDn/MfVZ1teWUaGFflzkdNnz2h9/Yi2mEue42fPnGHvuF3jxQV6irK5QkkRSbLBS4oA6H+4jEwEBYr5WDBve/w+uR3lEaEEVD0yvrfGoo0cwHVk8BqXGUenDcU4tOdyVtZ9w9rRtp0a9OpqyMIjqWkbHYbKx0IAhXEzHNYNtjce4IobUjiXXqo8UqiQKMTzAqnBNprcyHaUSd8E5MyA5XCcaGf5bBeDimwvAzx6+CcbxDJGseifxGPB98LYdq38r1L9umBleQXnsGVyzuQnrP3pvvxrA9u72/IJxj5PzQOGLwimSBrxZN0w2Au8rm1RhuMVJtio62pPBpi6gwXD1HsDC4IXoZRCKScEZUGAbkfbiJCDow76npgu8SbcpAz7Qtd6oSbQBiUWn8xmPbAo9YDbFRZAAUvLizLNDA8rqSoSmvN0ozB/YEDGgUkTMDJuQXaSTOhQSlIGp7XiMxnoklXOUaFtMxMnq2kb9JeVm0TswZpP/Ey7Bsg5C+Ghl6qxhKTB+iT2ZTzHM+Ro20VOe5fU7Y20qnWtlnWtz9a1vL+sY+WITjendDKf1NLukm4b364T+bTuWL1Xt6/cq7vWHtDd6w/qjpX79ODxx3XP+kN69DQO9dHHdN/aw7p/7RE9sP6wHjvxfn3+4V/Sp+75jD5932f1xOkn9MDqQ7p36X596OyHcMx/ucLnH/68fuH+z+rT93xKD609qEePPaJHTzygx84+or/wsc9rsem0z6bqRcM6LPSpMJYFnbqP7rMho7SCXkUw3gCe9SJG02nHycom73EAjYuRZPHLuWHf7avuAhzTNa1iPmA5X/VLupbBm2S9TDNFwl5CZp+Qw/il8nGqov3EzfUGy1UriyoN30nUaB7fQgMc3QzeFAZyPW7fwMOGgKIUs5qPYaq9GxfV6JqeeOyk/td//6/qH/zHf1e//sWP6o4zIzXDhha6rO3tnbrYTpmP+5M99DDVyvKSppxKbG1u1c1nvLSi1RNHtc2p8Ggha2vY1tFHbtNj/9avSL/8qPZ+6WHt/eJDuvaJ27UBvPW+Y7rwfpxinOQbH79dVz5wStc+eFrXcZ43njij7Y/crmvvO6Xr7z+t7Q+e04X7V7Xx2HHtfeQO7X3wNk0+fKe2njinvY/dqcmn71F89gGNP/uQ8qNndepD92vljhMara2oXVpQ5KSM8z9mzRHjcp03Irtb+zjOUhNLGsqK9vp1Xdtb15XZKe3xcJfPfUIr9/+CTj3+i1q56/0a1s5pv1vXFFvrI6tnPIXy4wDkEOG76viTcgzx+fAVCsBVAQfAbG4pdx0j7ULw3M4wR/C9aACFFQq+5OHjNSVBb8ZG4zdmbupFPaesjK2KOkFL4Do90G+nXZTQx9SbNG09DwqIbi+C00QSYsrBDRwDBeNNKckw0MBQiI1SgTZ0TRN0ut+e1sWdRld2Bg3hNXOivd0deS2d4VgYeuKejQjSEnJWWqYH2KlNzJO1tVVZXn96YCdZPQ/R23uaILtPILe3t7BHKdHvSElt0yjnDLnkXqH+QXZ03P8Z65ofHEzT4LZTDl8GNuw9HJGtya42oedvUHeQdRe7L1VvUogQRX5oKs4AiEyhr3nGMsiFKCMiKSFPRCgiKUAzEDGAjCZrCuS8Bc2LuEOdO5cr0AFN5YYFp/P1C2/q8rVLCvaZfeS8unFFmLQgBhxe5mBw3rFhjoFIFDofJklhqBt1UpL2ZxP2i1ZT4v39XY3GI1nfpfS8HdxR5k3oyxde01OvPatJnuEW9+gBcinUayDPGBPPeWhOX0WZPiZsxr+0tIc7/Qdf+0PWiHUeroquXr/Em5Xd2v95u0ILUiEd6lcOzqML24azcwjGtWi8sMw6BD3ewsywh57xNZWEXG3XqcEOPOaeF1WXNLYdVDxoRoRSTsgbigg5mI/HPCIU0HHe5YbgFsG4RiilpLqH4y/kA5uTQvRADhM/lIHTY1vmaToVbmKABXItQxYXB+0Ngr5tdsr8mNLeMhouX76s6zc2tYKP48+avvnNb2oHG73j9ttxpu/VsWPH1bYdp8aPIF/gOH9SZ3BmX33tVf3gB9/XubNnUW7Rm6+/rgfuu1+333ZOO7yBvPOeu6SQvvx7v1f/N8OlpSWlJusXPv85pbbBH+tlH83rvddQf85x9MhRPfvss/LPBLvOvyZy/sIFWd4b25vyZyA3rl/X5UuXNPAA2/cTeb7Kgf4JhjXSPESEUDdyo9+UhKDKKWuu2/lc7hlf61K0FcHj6vyAnVmPkKAZHaHOdkAG3kURwZo8UCrNa3UzRIS8P1i/HtNDOk5HBHi0ZXAO6ZnmIbjGMGDjA7IVYhpItIMrrahlbAsQQVpilkg5s0ah35zzzf6a32E+IiAR4gZwRVKkJFUIitGRiRqshJkNBYNzHBFaZgDXj6yBKBznfV3fvK7xeEE5J1WjYqKXKorUIAwk5YFNjEChE6ZTRF3TykpHe1zlJsBCCiFPSHSTG+nsqGZTyooIlD/IGIl7YZCcLiyomTo70hGBUcyqJO6gwXwHFJaZVJ5gMn3yE5yNDN22beETlZ9l94JvvBSpyhrEkJVXlhrTPqWkiheNQqmeuiQqvckEDP3gYBlnlQcpBIWMmg5eIESWIgWU0AH3oD5lbsiVk/FDKefKX4SIYFPqa99QmnZZnPbo/z6vmKZuR9MlJuoC76yXY6SlaNVMemVeNTccxxU25/DGSLtdnoT3mOSZVTHY/FIv4b+pTIqmOxOV/UHaV4URLnvsJWk3qevHml7rFduNxrNlLfcrGk8XlTezRvsLWimrNX+srOv05oruTrfp3rU71JRB+3vbunLlcn1StlO9z9sPn3z1yGNDH4hF6HmCRC3otIjBFqpQhGSb8UYPCt0vlEUF5wePP8bvhdl5EGg6AEUDvAs6DSqqfRQxjEXO7+/u4YReqrRFqLiMRY+eaKIB/VL8Uy/TNB+DcQ/zaAprEPRDEXPQu0KQA7hQP9xCQYtUEo406VroeFCTilYWOq1yurzEor0ybOmD9x7T//Lf/YL+T//Rv6m/9zc/oXvvXFFOE00n19HVHg+wvUrsaLQwKOWpFBM2laRrNzZ06eoVTkd2dX3rLeUje1p5cFHnl7f1+lrPCfW+Xh/t63yzqze1qRsr0tXlQRvroaur0uvNjq4fbbX0+B26QXxhPNPGmnQNeD3d0NvtHrCvq+NeV0a93k672lws0tGxLo6mOj+e6O3RROnIWFfzjp66+oqaU8c046Tc83dpG2cBJ+zGxg3t3NhXGhY12e60yxuQyxundGHvrDZXHlV6iIezj/9rWvvor2j04Ps1OXpE04WRIo+ws7FmOeNQB6dqSUNiNCJV/WbrmJTHSx5XbKbG88ETSqtwmHV+nqYPXAI8xoXEYflAouYj5GHrQxpID/DpmpFyZA3Yte0oKGOElVMj27tUWyJC0YyHxj2cxrpGYq8RSS3rhDEy/TFYbvN3HGFq8IR/zQ+S3B9k9LpUZaFuqDwEiilRSTvuyLisvcmyLl3eU1+S9vt9qRXpQQGp0Qh9orvBNKHhQxWvh9dvMDY7O7Kc+6xroKrrujp/JtOJRqNW7u9ojE0uLGlxeaQ2Nxq1nRr0vzhexAlcwq4zNKYWTKabWZdTChVv6uwjlkFIQhF2vV+d/BluoZgLg6R9dCX6MrCm9cyLiFAYOUIuL6QjSMsgQlS959TAM6qqIlwXYIQcIoi9LjuiIBgHsQ4YueqdMhpLYQkK7UhKcjP/qs2bF9/WhLeUNzhBFzSuXrtGH3u0V1txo9ADcwhGugkH1TUPzSK0JXWjTkbfwYFu2KOs9wkPzD1j26KLCfvzjRvXlZK0O+zrv/pn/41eu3ZB/mnDaZlqhjwDfTIxWwBcIK55oDy7j4wby4u+/uQ39NKbr+joiXVt7fE2sWH9of8ZEPxqr5GLSxEhRaqyOW9QvYlAnQxFM9ouL6/V2D7FYH7QMmpOSbZVGnC5hKi2C7OTbd71Kegc5LgUEUoACbpCjyqtItuQywby/WzGkA3QmNOMCIaxVw9v/zLQzDZGuse2DfOlAHw5vNMmwhwpO4jgJvMoDIjbsG3KOjF4lH/046f1L377t/XiSy9pb2+iDdaxe++9V/72OVLUfyD+8MMPy33yL9XYyfV/1GLHeI+98NFHH9E5To0fuv++6jdd39jQ0SNH6hh+9OMf0wc/9EGd5AR6zNycMe5XqX/x5Zdw0I9xmLJdT513mJueu3aqT546qc9/7vNaXV1lz93QH3HK/cbb5/UWDvWlK1d1z3331k9D3nrrLV24cF6BjG7rOEUo5DC/15TLAMvv/ByKUHTV94A+PU8GdEuhIrKrqCNXisJ/MR9LktQVKsTYZUWEPN5Eem8AS0FhRChoX1B+hNMU1gsMLtuf6yxHJXxQF/BOyNTkoHgQd0VgY9T3DKLBMkcE5UmDxxdiNAOfUT/oV+0baZq9cwUoCuzAAogUAB0nUs/C1Pd97WikXDto5XkSTxnAlgltXL92X1tb0yIO9hE2s+XlJRbSTh0Lqw07IuSnHLebsZkYCh2CsBxKldSpnwZFNFfQoWDCy4C4Ij9DNsthpUWEIgICYEIvmJxkYFGMqpwa5aalCAUpsXlMFJQ1TQdOVBCKA6HSuWlAkIwUtQxVggc9IwEJHq7LOalpkszIp04DepsPokRLqd5JhXESuSQhgyHIBeVeXIjqxtDTPoIawDStH7/aSvDLbKY0VkoYpxPhm8EJ05U8xl4YckpqwM+JPrOQ9f0g6WCxQUci9IxHjx5bdFMnDzx9GmT5M20dH6DKHKz+QE8GOaY0p6x+2gsfQGUIYjQ1zGHgFIIDE5VZwRHa0Y1r16mfaQdn2qdJ+/t7LDZ72t/bY5Pcq6+V/VAzQwceW8uSkCmlpEgh6wLK9QGuB8fldEMRVTqRAGfA3maMeVKmDyIMdKKIP+KIUEpZDqZnO6aKq2jUjbTPq7E9A8717s4uMu1AFvq0lYh1EJw0HGT/tFFAI4L7AczbBVECHBtIcr2T0tz0kdJlFZBnYJNsR0VHTi7pi3/l8/pP/pN/XX//f/FZPfxgpzZu4IROxSGDFq4yuYwAABAASURBVBeOaW3phFLfaHdrS7MefW/jCPGgNNvf0a/+8i9pySfBacrr2LHahVY+SfO2wjArWHyajnFmQ55AcMop+cbmhjJl7bjVZJhoYYmHK8Zk3xsYTkYBvHmXYM4gcDB+uWs1w1Cs4zKZaQTx73z5B3rt+W0tnXpEo3RUzX5wCo1jd21Pk2tFw2xNW7OTemP7mF7fP6Od5ffrxCO/rPs/+Zd0+rGPaHTbbUqc/ihbvoKGhA2IAFPu770OS6tYRXO9OhaBmPuf7rqJO09EQLkCzYnpmg6hod/uv217oFrYgMBJkYhCpsBwEpOivGdOVt2LANmFhbEyNptSmvcNnAgqqL71ojX1tISY117b9wxaxskpCWYA+pFU5wQkZqwN29h523Y6woY96jqc1onW2HhXgLX1dXjP265Tv76+pp4x9pqxYJtBjjEPMG3XyMo0m6tXLyNHrzfeflPXOU3bngzYSKtQ1rA/1RSHIYJ+s074lw1ucIK3tb1dHYFdTpk9/+r8h8/eHqevI9OWRqNWR4+uy06H9xs7GKvIAylt4Uj22J+X1oK4lqXaHlrVLSGQItEgYy8pxS018yRVAsWXRFvTqHYMzeJKN3Fc2zpjtAH8ws5UtDfd04uvv6R2cSTl0MLigrZZ725s31AJcH/i+qmFFatAtSZA8fqcmiy/+V3AeR7o68DiWlQ0XlpS5KZ+T+u92PXbuzf0nWe+p36BXrQF2ZAxAooBScNADAce0oO5Wlqyy41evPCqvvqdP1Ieha5tXJJ1NF4cExeBarXCUWKpr3HhbogIRQDoxXYaQTpE2QGkrPHiMrYzcMo901Dtski09z7Tk+/Zj5zGfN9pB42cM/ZUNMXZJ6taKULlEVAgzZUiybiJchpwFfVsiDPsyPRn6MyHfeaaM7gpKxGnxLyivS83dfsI6GKf5YC649D8rxZZSBpY3qEMoqqCbfeOO+/U3/l7f09f+MIXWGt7Pffcs/QZu8dvsoy7u7v14GYbm3/yySflvXBhPMbRvaYx8bFjx5QZ67cvXtRjjz+qK9cu69nnnoHGRG++9pq6ptGJM6d0x9136TSn2SvLy/rW17+p3+e0+pVXXtYujrR/0enY0aNa4qF1c3NTG9eu6cbGdX36k5/UE+//gLa2NvXsC89pygPFy6+/pjcvvK3ltVXm1mKlj/IUQX8jEWeFANIpZSX0ZbBu3f8gX6Hih6w/1zuOIJ8MqbZrkD3IUwxNAeYRVaX2gyaM8YxDNKFT44gQMccJ0nKLmsdywHE+Y/uJMre3r1QYG4PEuEiiSu8O8ANHlSt3G4SJA4PL3IA0NbLt2G5qX92mwrupOVeLudkfNe7MdodNz9jvUsfi2rat2rZRg7LcgBUYh29SF73BDRHCyqwTHZwG/K5zmxYnaR/HZE8eSD8l1c7RJucEKTqDoVoBOaHkSAr+qKjXIa4zBYUNQKGTbuvYm3HLoHTIOLXiK+L85s7kzOQLybLVUvgiqhjlWtazgST46iZP5AFhQCaXzetEiArWLYna1k0K9CJCxms8kNCyjAOKs3ymU0yL5uEGB1DT8HF7EYxHVCc83SNJJfeKTmw5I5ANecnKvMhK8Bf0kwsBT1BR4WJUJYPlaRpWSEjaOAfLZgQY9Qy0ZTBOLQrRHD5kZiw4OWXZwXVcwKXJLX0F2Qx0EKAfippZZNOvbyAiqYW3Xz/aHjqc1Ibx8ljlnBRhXoM8joZdNsw9HGsvllMWHC+qQhYvKJbTC6FlGJDFaT9te1V3vQiIUO85YUuM/WR/IvNzeSCLF27TCYUSOJHMv8i0BvjYfpcWl+orOZ+YNSnLZV7Y2rZTRIgbIpkiI3xr//XzA61l+cO7KRkuBX/zlkFkSMQGp4Pad0CVv+QS31UDcrBY9Joot1PNyhZO846+8Mvv0z/8B/+e/sN//2/owx+8jbItXt+9xka4L3xkLeP8zibbWl0ZafPqBT1w7xl9/pOf1Ym1c5rt9Bp1C1pkQfeDmNl4/G1fKQdzf0+zfqoFnKfCRn4FpylTvrKyrJZ1YqDMtlbQTx0rFuqBtB2SyAlpy1wPPHytdWMNN3b15osXderM40rr96ldvhtnZKxN5JhMV3njclxvXl/URnO74txHdPTxX9U9n/gNHX/4M4pjd3OSfUyTblGzlJkOQ51HhfG03IcQJG4FsgJZDCb61E2QgxEdA0jK/edcRjK8Fw06USnDhjov9jmSZjxA9HUuB6WhjE5SzhWpWE/Qsh7brqv2qzruIW+0gd1KocK8ty05bUgSpYflEKAN90p7YM4PzGczsP4jgad3B4/PgM4S9AuyedxEPnNAsDDCsWZz87z1PD6C47rDRu1vdNdWVzSiHq9IHfJGhEzDZWurazr/1nkeomcqe1ta4I3IFifZPbRWlsc46staXlwEnzY5aXl5SSPWiDrvOSEqzPPBsg+DPI/btpM3tZSzFnDgx6wzXvvHowWNaZexwRkn1D19tWYtv2qwJgwS4kmi1gki1YA+6CtXzdUb9XELnm23oLcZip4xVAPpg2ksUGlSFNzNM1G3jaN0Y2dTa8ePqKdNT90eJ8hXNq7K7QbGOSiPKPIaJmaFRPomqAbjzgnXrFp03TDHvFYymTVjbjWssf4Haksrq8ptK6WkyWSqQB8Fz/dLf/QlXdy8oAn650lalV+oBnOc0y8KnOndZqKtdqIvfeP35c++Zs1Ul65dqPO6Ye0uKClBv9phoDfkLVByeSFNsl6hqHEtB4FmqIYEbVZX1xnHwro/lddo4wT4PePt8e0Zc8eHY9/jjNj5dWxc26bpVQa+HWSCdM5ZESHjDJTDkdL55fa2YccWdbK/jwz7vEWfqng+VTR6wdhIUIOOHEiar5OVLnIO4BgETgT84OV68zNYVwlHuM1JR3BmT5w8gUP8uP7gD7+st86f13PPP68nn/yu/NvQtuVlHOGWcXz2mWf08osv6sTx49UZNr/EeLdLCzrFKbX/47Qzp07p6R/8gPX8khZZc6/xAPncc8/p7jvu1EP3P8Bafp82eTD99ne+o5dfeUWZcZuwn66vrevSxUuy091iJ7s8sJ47d06L7HmnoPkaDvoOjn0L/oDOC320rYSCrhmSIhLppMDG04EdhKtQqOPEzTgRIdcb8sGY6CDk3CgiKUVWEEuVgBzQvlJOag5ApivuluUQLxIlUjiGjwzgpQN5PC7D4Rom2gLze9Ehp0KZ0xG+y92kzqVzTMipeExdBNgeD8G6Gahz/SGI4LRbF2QdAMcFW7G99TzIIZ6UYFMBxp77tyIlOlQbQmyRhTFSCLQ6+cx8Y2NDuywsO5xMmKBf8RlABy/gXegIoBBNFRE3AXmpF/VEZGxYpmHhrDh3ykbrRZie+wJKnUgiGIdoXlbbF/l1iNtEhDzIBqirMJncL09k8wlJHtRCDCoyScFfgY6AiCAqOuRBVc0XlJdTquXFCvWoSAp3TjJaTRdocNWCw0XEZZUeFRGBPkIOBRrWM5EKRuJSUGRdJPByynI7L7JNzjQp8mYdkeQ6UKpOQqGMIbtu4leyJkIHA7y5I9SyJw4yrY6N0fKYn/sEASVJdjCbJtNXsSCyRdDfahM1ZoHkJHcuV0LWeb1lqPIPkuXdn+xxurBfeaH2Sse2MmUD8PhYPo+BwX2GrWZskM4bLFdOSW3XVVmrMGIUkcH1QZ1lLug/Wx/uJ4Sq3aAM17uPbpczclKfU5Zl8OmAZQjouZ+2lQxOps8RIS5UMdCUUaEdJWD+/CsOUBybRjrMk4kI6P7JAILAUAR3QArVUJXfqwx7ZHcZnz21bKA9DyZjNsLPfPI+/cf/u7+pf/gP/65+8RcfBueSmryJM120stipTDfVkf/4R+7XUlrUA7d9QMdX7qBc4GXmcaucGW8GymNXiL0JWbdjTtu6rpXndkZHwiGY4igJXQ9s8jBTRCBbkV+pFgrsHOzj8KSQ2pK0klr96Bvf5hRkSSfvelQ9vI8/9EltxjFt7HR6dWNZb89OKZ/9kM599C/pzs/8uk584PPS8bu0Ozqu7bSqnTLW/jDSTEmmr/eEiKhyRLwTC2EK42cQsUKKiJtADpSKpJ8W3M7gusP4MO28h6WCCw8g2KSazBzjTc3A6ZuEbiQF+s0J2eE4oF/LkxM6x351EAZsO6XEmOAs0a63s0lnKwpiKiy7UD2TjP5EhKxjMSYkoWx7HSBNvQS68UMUCB+KWKwZPW1CN27ckP/Dhx3W7WtXr9Z/C3Pt2hXlnLS8tKjtnS1d37imPer9OvgG6QQTy+i+ew3yZt22ncTR5fGlZZ1sey3vXdL6AkN3bEWoAoe4retAz0EIksih0KFqX/RX6CKnrJQzvBteT68pkd9hjdnc3Ga+9ppywm0HYHeHN0foYWm8oBFOSds26nAYTPfd4xDv9F3vpAs6M1gGitFDUgT1FESEyAh16wZvcDZZv9Q17poOQwIlKSFnpm+NLly8oD36Zaf74rWrmqjnVH6m1996nSaDQghLX61/OR0UO67g9BzAulliByHlrEzfJjjmE+aRnaQZe4L/USfqUkaxbjNCDyhLfeq13W/pS1/5HU3TRIV8YsBTFNVuWfCDtJChH4e+8eKT+vFbL2jh2KL2yq6acdbtvPnxOE1xygqMrKuCiI7dh3manqBHihXhHhaqAMbSxQPtxJz3d8IFZe7t7muXtyEz1v0e520wlCLEUERoqO3Ik7ZNVV4QTyndrCNb9RPhVprvKW5HxbxElZbTcdDO/EwrIuS+hEIOrjexw7oIlwPFtVKgK9fRIxnP4+F8j/Nf4Dkg+8CYumxhvFBl8cPdPmuiH3YWOJywY/3Zz/0CjvVjnApv6QMf+ED95Q47zwvdiDcrm/WQ8nmc4x987/vyyfLm9hZrW9GzL72gO+66Ux954kM6e/q0fvzjH+vClcv6xre+We2uS41eevY5+XPN9z/2uO6+6y7t87b3hYOf19vmbeQUWc7edk7f/d6TevX113Xt6jUdWz/CvF7WsSNHdf+998tvfBgeKUlz1YREIiIUESQBdBkZBOLsvZFkcd9RjFFArHgRQZJKoTL0Q0ReQJoDTCKSHBxb1dPZRMm6Zg8p6BYSNB5AcS30FKQDW89iRVOkpIioAHs5eIzKLfwULjUw5iCVKqvzUkB2Xk2CcmGnxW2dlshSDoEAyMp18/GGu/EorGUH6YhQCsOBXDS3rSTXWzAdBDeaMXl9kuh0UN6zMexzotg0jZBTESaSqlHYSVvkyae+dsKYOjtADIKfSBNKMLi9HZkZdEwTklymTHTLdVjnf4izh5GknHkCn+hWZUYctisybQN9kYu9wEaEWhbZhgXJsdtaZiNEBIqSBpSpQzLzSqSgYH7VdIBguqZPgSpaTZBEaa6vWZDsSN7MUxiRuBtvqHFwH5iMh/1rWjYhyvY5WZ3hRDa5YeOYKcLyzdtQXa+eJx5PZuPkhP6VwEsq9KEoFNUoy3yjzIlJs8TESwddPsQWAAAQAElEQVR9DGgwuvBu0UkE9A86EuE6qt97FcmLUQUWVhtJhm7btEo5y47olPIpG8m0yoa86KOShSTckG1QRJIX/p7+oYnKJQIEUi7rWVgN1ov7aJrWj8G0Us7y6VdGNwP0ueQ6p+uiTJ+kUETUctuWobGc2B3FcgjkcNxguz5N9fdifoti3uYzQw66LOvXbcLIrhApVxDVoj/zLRTwjog/VcvEOIYB/IhQRGhuV5lY8rLSsEkaGAUllt/EBp7QL3uh7rltXX/3731a/+f/y7+rX/0fPabxaKItFuKY3dATHzyjD73/drVqtNLcpnvPfVTRd4zlTBk9i+CuKhKpg8sFKL3tOuWU6gK8z2t722LFiJB12nZtnW+hkCgToaA/U+pS1vlXXtNrP35ep+8+pzi5orR6UgsPfkjbx+7TeU6j872f0e2f+zf18K/+Wzr2+Ec0nDilCa/Oe5yzIfXyiSGclHk/nYbMwmjKMPlTXBGBSCFucoggLYNzPxvmXacX9P9nY72nxo0oSujK9kmy2mXAz2VBOQWyCAaXeZ1znFPC6WSDyUmJtNv0jKtp/ASYDwQSEBG1OiLmdGvuJ2/0RJkNsWEsW8arMHc8l1rGfo913WOaSXuNyMyTfZygERu/cYzbjUb1tXTD3Gopd1+qakKcVrc6N17V+uYlff///Z9rLa6oGe3p+j5OA2u4P+/wq+ZdTq5HC02d013XVZtp4OX+eu75wMT5nvnogwCvB1McgylrjT8Dm5Bu2qSUAzVWJSj4+8nevlOCWm5mnI6DXNAugjsgIII0evfP3b342iv68UvPyafNTDoFt4znkQf5oLiu035YvPT2BaUR/VlZrBt+L2mvn+rC5YtK4Gb0af1JllXYLe01D0FRzJO33L2Gz/eAnLKmOKBe6w7HxmuWHyoaxsCNIoJT66m2d7e0sDLWN37wrfofxwzWD3WB5DJvBiocs3Yw6fXS26/on//xlxTLSZPYpw9JHfPNnxFM0LV5Bm3cxHxuBcgqIiq4PHyjL1ykihJyu8/LKytikDiV3pdltr48rl7rD+lm9JNSkvm5vdNua5CC8kEOEZWLkxJp1xtIak7DuKagGiIO8OlDiqQGG5vjJbkmIhQRiDfItk1SkQJ5VZ1jy2d8l5mP9ybL7bRBNRQOGHZ17do1vX3hoi5duqQxb1Ls/D7w4IMy/p133qmjR4/J/8BwNFrQY489Jp86b1zf0Ic/9GF98Ytf1Ap6+vZ3vq0//tof6wdP/0ib29s6ffZsleuh+x7Qgw88oG//4Hu6yDpuOp6va6ur2t7aluifDzEfhN8v/tIvys7808/8WK+9+aZu4Jyv8dboYx/6SHXe/R+2eD4/9NDDWqH94tK46qV25V039CDmWNwCjFFEoLNUeVYdOE+7CMrRHRH1QYluxrol1DbkjUckj7VlHw7WuJvlAV/4zfGD8W3gKeKslHKlXesY7oL/Yz2LEOIPIoEsBQfZ5T0+bEFH1lPEQT24AlfkXS5CxNwWGvzF3GTlyidRw2U+pkHSF1lHBxBVNvMoGE0ohDM9NyoXWoiZHSTAC1jHomcBQ5IXvJSTPLnJ8iqYicJpgQ0lU+6ylJIMThcWbMSs+aB8YJGMCFhSawGBRNIFrFWIQyaklLMSnbqxtalAOVUe2qacNce16NLhJJRDiPahAOdmh50IuQl1RRHBwt+JogqeaHIo89th/51LibtXPAYmIpQrXSO6tSvnkBMyQS0qUEZHQqn+iTS+jsTJjctEcy9S5msnMSJ4UNiXde5+etOYsGHYCCJCHuwM3whaR1JEKEQxuijI5Yx1bBkieVEaXKQZ9aaZwDcv8zWdna0dGbxRTvYmMkz3OclALuOEkBs+TtuBrrThbz1HhNoOw6ay7VoJTsbJqZGh5xTNZYm8CANPm4hU60KWPSkzpraNoK3BOAZpLjeKoKYo0Hs9VYEXLZXhnUSgvGAz1gs58BIQ4iaJGPyIgGeCY1LmT4xBSlmi3k27boHXayflhSUiq6ew0pT5mgYADePrlhBBOfkIYgNp1WQoIpyr4FREKGrON2ZAmccRoYifDYiA3AKCjfcQRB6ARpAKTn1ShaB3A67xTE2aqYuZxrlXmuzozrNr+rf/xi/rf/Uf/DX9pV+9T8eXNvRrv/gxnT52VItsxM00dLo7q9tPPooNtPBKsr5VejaTmUJSYaHyYue55xOjCEoBj+GEDddvWhIDbNvIbFY99ljXBfSZaJ899xP20jd65lsv6eyRR3TvbR/S8fW7NV49ptniWd39mX9D9//G39djf+lv6vQHP6vh2G3aa1c0i049YzOB5SxJgi9JqAbJpKKoaRHHASTHFc8lrhF9mschUQtQr4PgMT8sr5WmWgu8thQUAIDPJRSkeUwSG2REZQBJFWoZSdqnBvmI/ZBJCdXQQTcDUCqQp3WtMx66jIg6Z61vl0eEjD+gywII2Vwup928Zt5zg5bX55ySPF+MW9hMKK6IlQ6ZzHxOOXNiPK7O7AqbuR8wG+Zm17bMi1Y+aRuwBc9Db7qrqyvqmka2CdNsGdeW8emyxIsPbGpXq7NXdffKVY03n9Ezf/j/UtnaEF3TdGiZY6EJ65rpSdhrTvBfqHL1yJhSVgQ4OI/+tlQKZOtYb0bKTauB9cwnpmMc+iUOawb2Jjs4BRsbWGd0S4gIWr9TYJXNcweKCwkUbtYqZWQisB4gibGj6PKNy/rhC9/X+c23cDanKsYZxMMczUogU6OdflevXntFO7Md+jnV2spaPczwb5pf2d/WtemuSgrRVLIQjL1CEgVTHIhCPuAll8kJgyTqE+1SljY3r9eTTZcdPXYMZ21MfhtypTpOiTHb29+X43bc6ToPK1/9zjeQuVfD/G3w7qsM0Ickc6rXVprqv/vyb+nCzmUtH13WDcZpd29H/kb+xo3r8puKiCqUbgbngXnp/O66iHm61P6VeT8pIqVl7MpxoZ+26z3eNHh/MyqIdClqPyJCATGD6yKcAoN2FNdrXuKyooh5zutSMGYRzgM0LgApJcozuhEZ74MwctIE3kVPLgUnYi6L16+KT1lBfyJ4NTCa18BkJaLL7MGh0Dz8huf3/+D3669y/O7v/a5u40T4DCfKS4uL2HArH0B+5Q//UM89+yz8pQWc6habdlvzePTRR/XF/9EXOPhY0A++9z3mX6enn3pKr7/xhlbWVnUKWouLY63hALvM/wD4fe/npPtjH9MWDvOznG77Afjo0aN6/APv1+L6qja2buj2O+7Qbedu07M41z0HmGtr63rmuRdw1nd17fqGtrEVJTrovtMXzJqeBetOUU/fPSfbtlNzIGsESuGSYzDdGdRMFiIlEWOwc4ImCvjyeBV5/fQYmK7ne2Fsreu2bTR4/rLWmF5RQDlpQJiesRT6Ttl0Q8F6E8l8kkmBZ1yBO8gigQGboIBy2vrBrSKCWTQPPpQp1BV4hmNACkWEhExJUnI6RBlFNBxob+i91hj/vSDB9wAkmQaRG5e6MHjxMlPHfqqcMRgRoTELGbTniwYLnBtZ4TknJTrqNoJZMWNgxqLnk6xiQVPIG8xAuevRAgxRBEQigrs0cC8KBnOo9EY86UEOkoWFZdOsgQKWaj06r3WF0gi6EZrnaWQ+HjCqKr5vljGljIE0atg4Apld/g5AibYFSQJ5LTcUK03jUOUsyahxRKjJLcpkABE+9O4/83aJJ7fjDG9PJDe2gSd4dDysNLlRBBhAylnZkDAadJWIqVRO83wZStX/XLZAjfM8QirnhO56+R/yzA7GrKFdy0aYFDLPgtM74bWp6eSUBQt17UgpMpCALNOKCDVul5JIKoHreMaYooBa1rUdp5XLFW8GP4P1HhHq2TAS/YugXylJIeWU2OgTPKJCSNCVIgIosB3QJ7gIRZEs3ICdmWZB+bWMsVFVbCjnRDuJ1nKIgDY8ZETMJKcMH5flgyZJPiVbXl7RIq+lbT8SrcGHvErlS16EAH7OZZRDuBXVZfO8U3OIcDwv/Wn3iEASAY4PwXkdhCAObC1XSErgCvCOOeWJeFId68XSKM32FcOW7r57rH/jNz6if+/v/ro+/OgDmnDaOPB6raWzo/1OZ4/cqyPLnBbj8CQR2N0nvN72GyHr3a/4KVVEsCnsyz+p1LatKKgP0oH+PY+80PSMkwiFsSnY6GRnr56C33jrhiZXBt1370d05uTDWoffeHmVDX9J3blHtfS+X9De6intdMvaa8aaRqvCCXRhgZ5hPz1Q4B/QNhDVq4hcCQUgA6VxACokDODcLCOtA3CZHJyIourkEUOM0oKtAKRcTcRFnvqKd0A8iA0gH9QT0cA6Sehlhv0jtqwLKZQTI4Z9ygE8KCqRt21bd5k21rvxI6DMGNnmjU5SNU0j69dlkBBkK1AsB0Ss4hQcVKeNY3quMwT8uq6VHbB9xnkfR8wnXCPWoB55mzazmVv/g2Y4vwPrtuVKyJMg1rWtRiQSa0Cliy0txq5WZhc0Pf9VPXZmX//+3/ol7b38Te2/9bzGw1Q0Q/ZBo4WRFsYL2t3Z1vb2pnreas2gM8JBbllH9ni4v3Dhghw8P8fjRWXWHz+wm8YSDsV41CmjJ7SjhBw5Z6Wc3eTd4AbvKkFDKIRuaD7GRHonRCTFAYi2+2VPN2Yb+uZTX9fmbEsTNt+UEnMMOjSbkt/Gid4AZ3FtTIm0uLCIzno145F2eGC4vLupIZXad8tr8OAM2E3qWqWUzYq2MEQ214mSw71gRF/9m+vXNq7VNT3jHGb6OmAMRVLbdXLac2+8tFjn40S9nvzxj/TiG/P/2a5FZtVOi1VzULvU6YevPqfvPPdDtaudAvmOHlnXmH3WnylsczBmuQbG3fZ2CEgogyK4Au7vvSyR6BnlVA9wW+EBrBhfoSkPSXake8a7HNC23RssP60OrqIICJCLiJou9HcAEn3JKemwjfem6WRS82F87IEIGUots93klGW8oKLaK3TsRIEkl8FCEUmmHQoe2oaqa6cLSObtOtMxbu0hNIaDPoCiSKmeOPv3nj1m/sWOK1euaH19XS+98CL22si/7rHCfvPss8/oxRdf1PHjx5lnI06035Z/yOHsmbMaMQdOHDmmT3z0Yzp37pyef+F5ffkrf4iT/gOdOX5Sn/z4J6oPdGNrSxs8ZHXMp5defqXyucip+JM44i+/8jIPR1u68+67dX3zBvN8T/6P9+68607dRVnfF33b31i/+gpvNPbkueAxouvuCvnAXuk9umyQp+MNVGvA9lJO1OtmKOgAZK5Sy4bBcaDLrHcCZTHPkVIdA5gldGZ6cUDSKMGtGKgvgAzkE2NY0xIyUkA5Q+BMhUOaYWJzArUcZFrML7dSvZVaUNjnD5EiQlxkiyYcLBpmnAIM4Lg8IavHWOgkwrgBLmQqKd8ABKJUhuRF1bDHK9wJhDLO3QKLnCfAlStXdeniRW0yiH711rNp+sTadTlnra2tYbCtnHad20O+GuYM5fIowgAAEABJREFUB8ttTLdngbeABkRRHAjn9HvBdTZYf7TfeeGBj9sVhDZtRSjlLHfUDjPFSjlRbGOoGLXDoZBDxDvlMyZ0QkEJ/hXJCEClbUKk561IcEVKqv1i4lYcyg6vOZ0DvihftI+Yt46Iyj2CGLD8plMBvTg2vZSyIqLqr21bBXJFhByM4wXI6YNeyfiwgVWhXapdqBMfpB66NiLX55xkKhFRn5CHauzSjE3TJ1GD5aVNon6RxTgCvAb+tDJfl7c5M449WKGu6xjnhvT8GqCX0I3tYAbfgQ3GYz1h4YREXdBEIiJkWnYcIpJSTrWvOecap5RrXyyzbTAiWNAGRSA9MMPevDD2yF08gSmjUgX+EaFAhoiQ6Lj14GSGthfalDP8MuihAQYuF3EBImhTaPZTrloMjkCJ4PZTcP5VFEWEIt4NFHC5TEr8xQGIhSNuQlGoUFM4PZsD245m+7vqUuiJxx9V1yQAfQS4AMVaaZd0+7Hb1c4WcHwXNDA3Zv0+Ds+OPC4RUZ1oj4s3pb2DV/ZOizp/omDbSaRtHzoIM2xrYA1Z3Am98b3ndO7YGY2PHVPLBruwvCw7E3ZQ9nCo+hzqaT9EUjGUgMocCqkKyKtaVHOU/umvoGGFmLeBlSjSzwu2EduMOf483MN649oGqxOIDiLMtCilkMsaTmJMt7AWRqQ6nxKxF2/nW+bf7u6O3EoE2zjRT16mazDmnGnFGZiDnttTxtFVKc/nVjhTMVQPNDyeKWXNwNvf3ZUPSUas9z1zzWOcUpLXfzeJCHU4dktLSyrqlbCPdphJyL3YFB0t16RXvqKHjmzqRHNJ9x7r9a//wiP64T/7z3V89qZW8pbaNNMSa0zTdmxYM217L9nfYypaN0kt694YR7ul/siRIzpx4rhWeODNuYFnqfJ1yOd+TXHyp9P9Wi5CVIhbekjBT7mMERGyvisyaRGiQlAUSpLoukY4nQsrC7q6eUUvvf6CmoVGA/hDCAc5lBZaXbp+lVP3Xikn9f1U/l+Crb+WMTaNHV7XCykH7EAED9OM9WsH+Z976QVt81BBMXy5V5uXEjxMz/ESJ5s+edzY2NAe+/LVq9fgca2OGS24Ck7qpOqwa0fKkZWbTtd3t/SVb31dkzY0TaAhg+WYlZmuT7b1B9/8qrrFEfv2qi5eulB5FtbS7c0dDYx/2zX0p0eukLjrlhDkEVERpIB3qkIUchHT0R77XsRecs5y/3vs7PCTwFndK4YqdwG3zgchIRmnSc7pkAgF9/mVUKrBOAU7b5oGXfT1jceAjgPceV2ptCOCnsOA5hFJEUHKfFTTQZkIhba2K7dNOVEiRYQse05ZKSVFMi3NyyvfmUytyYn+9UrgLDJen/vc53T6zCl97Wtf05f/4Mv6oz/+Y/k76Qm+w4kTJ1TQs2X1/Dtz9oxOnjip5597vn7isc/J/fryio6tH5Gd63vuvVevv/WW/OB76fyF+p9Z3X7bbTjLPIiiK5+C70/29cjDD+v9738/J9DPVMd7jJO9who7ZR9+k/b+9GNhYQHn+jpjvsb8n2p5bUnduEE/gw5DRCgCoC85t2q7jvWpBRqlnOU+RsQB+lzH3MlzRx7v0dZhTuxS1hdlVFaajg2m0UArN1mZuFJjTsy1y1gdzAPjVqCoxrfc4KaBNuZ1CAl+gt88P1BvrFsawSiMg/y1hrxraSLLlFxOxnScj5RcDYB4iwy1LaW3XnOe1NDe5aljEZ9DowWU6Em1z8Z5lIG9j0H1q0Av8n6KdOMexwb+1ZgdO59SrorrPSFZUGzsXvgKxjphMfB+aKGTQjaoCAyRxnWBQhDTtUIMxh2YdCAqDv5GyBVBWyZqwSgjQolOD6St3Ih5Xg7hmxQRSjnJwYPtYvM5LDMdiVLwLLcXgYjQoTJdFhGIVIxVY241rYNy50UY3AdiX+ZxWH6Yd1lGFi+21k1OyFWY3Jg0Q6EAEZIsaBgDOouIanCWMZM2PdOwDh3DTk67/5CQUbxhz9C/5U4py4U5Z015QBqg2fGU6ZMPTy7jbN7YVIdePfbePL2h5ZT8wIpgBfUPbH4TkVCSKA+ZZ5OyksRJzFR7nGa08DANQwrGFRmG+upmsNhgSm7nTKatZUgpyRNrxuby9vm3tXnjRt1kizsGuN9OjxfGsr4m9bdli0JJrhtYUCWRF6FIKCA0Dz22kzL9N51DoP/m2bZt1WtD7DEzzFvN7xFhddJlFhq3JWc5XBsx5xAKyemfCmgm4K0MSrwD0jtp2kXcUkdahIjg/tMu+vfTig/K5q3mOKFBiQnUELfoOCdK6HtBX4l8iD9OfdOQtTBd0N1H79eZ1XuVhyVqkD0NigjsopUdrI2NDfkbOzs5tpkdnADb05gFOuekQIYOR2dgHkbK5IKyrKPjo7r8zJuaXtrVHefu1vETp7XIq/A8WpA8NkBmDFJkpZxpQ9MiRYRC8+DYwBBwUTkv/pl3j9OtoMPxc2unK9D8gNQcV6CVdwGGLsQAioK2tPiZl+VD3eDNUVJusddOOTUVEjpBNZVKpp/W4Yz1M8HA/G2PXm8Tze1M+3W4qEuRFIwXxT9xhZnSlzmt/hZbpS9gJ9plJQnGAZ1Ky3kFa0F/4CyBSH22vMi1iDPb0G7gAWdh1FE573uTglNXHrSQeY+x3wc03VU7uaGTzbaG17+jhxau6PFzg8b9W5xGX9Ff+OC9+sAJ6Ue//V9qbbissn9duzjt01lodXFF427MOldZyJ91+D+98Pq8wPo04a3ZLm81Lly8pKef/jF9SFoaL2vCqdGUtWKGY7LD6+1gQ80oItEnqyM5DURELYkgDimlUETATO/Emud1GJytEKqoXY9TelU7nEr/6KUfaXOyqVmaqg8B3Lqsl958Q+3yovwq3gdO/p7Z4+t5kHLUb2MH5h2rlUZdq6Bsol5PPvND/eE3/0iXrl6S7azUdVKExIwN7AT6KWvEPNlmfX7t9de0wwOWbWOYDVocL9GnLCko35UdbdtPjsTYTtTgKL+xcUFXODkfFnIddd+mjfT0ay/o+689r6Dc6+0ea/eVS5e1g+NfkHWffXo6mXHKPVGKUCRDUgQxoJAwuwMoxIAkV+kgYFKClBZGSxovLDHOBbmmmvIWpMepNh+BBKnKw3mDfQvbs+mbVOEWYSx0QsZzxYwi5mXWLdIgA3caOe/2NFPGnhN4SK4KKdyUqpDtYQ6JtqEZ/oQPB92T2i4lKVTDgI2Z7hx6BXSanDhFZnVl3KbMiUx+e2eLLg3yr3m8/wNP6Oixo/rxc89yKNTXX9pI0Ew5yTby8Y99TDDWk9/5rt54/XVtbW3W34r25x52gGfTHvqdrEPbwBe+8EXdeeedzIWn9fobr+v6deYS43by1Cndd9999bDj9ddeg6b0uc98VmeOnND2xg09+d3vao/5sn7imJ5+4ce6tnlVZ287peXVRdb2pIgBKEoRCjk/h5yyvN9m1oXctJLrUyIWoZA1hObtbhkbLNf98jiFQg7WW5DOOSunpIgkhl7um6BbcdCx21Gr5IIKwT1RbICHABdRWiBgoBJ8yhk/583X/AbXm6blAT8iaA0eNtLjl/SMGcW1zOt2pr5rO0WEMg/vucnKKckyUwQVLAOBD3mYjwgRc7rhtKFITid/hzPB4Zph7HZi3XDC4jWjzIq1IytCxiCalllJs5QyCyFGBKMpeB7NhBAJhQWwwBOS86a7zxNUpECJRTMWa08ceNMEQaF786LDFKKnWivL4c67gylnWdiKS2KAr9HNYyDhfAQ8UKQ73OM8ODYN92tmRVKWc5L7FBFVUQm5SCoCopS4nQiJfAQ4lU9RJA8s8h7wMj/QZN6O51CIAHBkctCjhQb4ul8RqdKR6wGjRHCnyYARGCKFIuBLmeVM8KVEoh7iYpRZdFUpH8pkGVLKyk0zbwui+bZdqwU2Ses75ay267SwOFbKGTJNzXsh9iLatS0L36By0F/E00C6AgZb49oPiCNfRFgI2eEqyOZxb6BhB8nyFMbBsSohCWzJePQn5aSIqCdSOWUV6G6yqHicMsYsgtsW2hpyBod0yO2SBuTqkUkO0EFVMn3HoLmU/uUaF3ANpjdlI+6xg65r1cAnI0eifYRbV3SJtHkOyCpCKLgfXO9KBjU/DUQ5AB3uuhlq/mbuz5Covfr5+CFVFiySCd0nFJGwEopVwWTcJ57+g5JAl92s02K/rIfueJ+W2iNqmxF6SRodzN1IobZttMPiffnylflCjlPkdSEisSh39Y3VLvXzeQNHhMjQnlzb1es/eln333G/jp06p9XVYxqPV6TcqqdtDx7bk3o5BLdQ3HKXc5bZoJ8fPGZ0912IbooadAiqCJ4Z70I7LH53ISut5bEY7654d844hpulKalBZ5XVAGmYD4yHZQn6PWCPdhwjQrN+pkScaNMyd1IKhRyKgrQfimRClmVe4UpgnnGfc0Ln4PTMh5yyOjaGps4XMx+UI8nlwbjLIQXzp8cJ2wW3lX+f1vNhxsa7z2mx06Boypot5E4BL2LLQUq5HeEMdzqSdlXOP63y1lP65P0ntZSuqYkboG1rFHv6n/+Nf039xed1/rlvan25UcPaNJ1JidOTIxzSrK6syHKOF8bVIXiZV9Tnz5/Xj3/0tJ764VPAD+t/9tThYE9x8Gxf1l1EgL/nngBR9RURpEU6gOKEEAR453JNojYoMnoYDSBLaangNv6uMrrQ3rCnK9tXOYG+oPNX3tSQB/WpAKFNnM5X3ngNZ2VfpjVFd+trqxqztqJ6TdDdtY0r1ZmKlOqDhGB8YeOSnn/zZQWnghOhDMbNa5NlKL5BzOM4YDMda/VsNtGUU++SQj2v6FPKPFgsKiLq3GvaVnId+BvXNrTLm6g8arQ529H3X3pGdqADuqhcfS763a99RWl9rIWVZYm1YGlxiVrh6E6qjJf86yQcoqWc2WOKbF8G00hgWmeITKpKS3x4haImo1b3yNPxsN22XaVhn8L21LP32868Bnu/SMgeKWlAFu9DNFNEyP3M9DUiKUXGTpoahw5DoQ32TTaBb2kKnBvmnedRRn7jui6lhAx01zw892pcNOPAxfMwwaPiQyfEHzFkK33LaRzHhoH2M3yd+lAAvwGH2vZy9eoVDgtO4EQf08uvviL3/S//2l/Wxz/5SS1zQv+9731P3/zGN3Gct+RPPPy/H97LIaW/t/anTSNsHNZa5rDhySef1LVr1/XWW+d1z933yCfeDz30kG6//Q65nfn/4Ic/1EMPPqg7KHuL0+enfvQjvf8D79cy4zlqWy1gO4898oguY4OvvvW6tva2dfLUcSXeJK0fYexTrxl2FTmpQkoSeoiUFdYdccqkiS2X9StCBr9h34wIpZyVaBcRcgjSIm3bjRQksQUGtFQY5HKnB/RvemC4mQdGYPJcSWnMi+b3UEqWIUmVXlIQe5yL1yPoinCYdtbpCvBgeKg9uMJsCnykIG0cgUAS0kk5QZuKAhGDasdBaJ8AABAASURBVKCWsoigDfXwjnA6au3NWzlIHRSDSYqLVjJEkvaZVP7pnykOCDQopxt0IuekgPAUo/IpSoQbSjMc8YiQDXrA6BICdgzq6uoqbUNXN65pd29XHizzhxpGzp3m8zzdI62DUMvgY3lyykRB96WcExt8W/MDTlgCJzOw5mlFlANFhoIBHKpcMKrt9nk63mfD8CJV6EuwOqQkDcMMvAk4biXSU57O9ynvWRAxBPgI7gVli2Dn1P0lectVJSZfwBwO4iLzqEBpAJaFSlEhG5iLEkIk+qFbwgDPeXmqeOWwDryZG1VA3oBqqC5+mQ3LIPLGn+E4+kGp6gYMT6AZG7gXLk+KJV697qOTnd1tpZTp90wTNobatwMaOaEgeEeEwukgBgSThCxd29UT6hk7ZUH3Xkgl2kRWygmsUkEE9zclymjvzZUinPFOZ8+e1bFjx7TOJjvB3lwOitxF25nl98abc1KCp8ehMH6F8TAEDSJCCeCSQYQC+DLfiJBfmbn/JCudnEOG2k7oUeKudwKEU0pVDsvyTsWflKLRn1T9r6zOvTWo9gGp5wuUDgNyUX3Y1wRWnmXFXtaxpVM6d+oudc2YudVpgVMxW3HPgjvmpGuTEzKfiNC8buLesAr6TznL4xjoyHYQSvDkPis6/8wrWh2t6I677tPqiTM6tnpCLfSVsg5hAL8AFOgdCNIGop93gVZ+Hs7/l+vts2ZOOGxnnkf9wabtuZFSKCJhSkVBus4ZctZdQxtDpITjhKPF2jSg44iBHhTgJ6+C/dvJDKpSTqwTQ21r3j3zPCKUKXfrAT5FAQ73JDVt1pgH7dXllTp/fcKZU5LHtscxHwCaiCa0GdTkDCSWr+AtxlTd5qu6/MMv6QsfvkNLeZPyXfmXV8ScijTo+Gqrv/Ubv6xvfOkfq2xfU8bxmNgp5nQ1INqyblj+CY6n33qcOX1GfkV9/PhRaPVaWl7EgbhNU9ajHR7g+jJVJM0f9EL0KytiPjWJaFPkUBA60J1xMUaKilyflJAhKWqF5LaJWxIBPRZ0LcA6n7IfTGPAod5Xu9LpyR9/Txs4JP6Gf0aDixuXdXXzmvane8o4F6ury5qh71OnTuL8jLW7v6NLVzh5hm6OrJYHSOv/+888pUk7aGfY1wx9DKzJEaECKJCDm/eWnnW7w8GyfSTGbzxe1Hg81vraGq/q15VT0gLO6h57NE04bVzROnobL41FJ3V1e0P/9Hf/mS5vbVQF+RdKvvfjp/TqxTfUMC5+KNjc2lZBvq3NTe1CZ8RePcNW93F4J/RFKWRIyIY6lTHDAB9pLeifCKAqcqZ50oBf4HVk1k+wzYk83l7j3Uev6zlluQ9FUoQkICIUETXt9aVtOyX0YBwRHEea11vvM2QesFfE0wx+U3yTgb3IefN5LxgHMsrslx39Ho06mY9tx+WHEAGPwwzxDP1YV/vYLJOC0ZNm+DrX0eHW9qbs5H71j/5I73v8ca0wr+656y49eP8DevDBh+qp9NLycv0O2j+ssI9d33v/fRoxjj5hXuCh0g5xQqZvfefbcr/8+9TPPvusVlaWlen/pz71KX3giSc0YB9f/cpX629Qj1oeWJDN37tfuXpVju+79z599KMf1er6mq5vX9f7nnifNq5f1ZtvvapunCSc6R77E3NVKSmw4WYBHVgP0GuaFn4tVQncVMcigefylDJ1udZFRK2LCCQQaUAiTkBUKMwp681jMKCrCMpFIE7QTMRSSBUk4xRnU1QeOWfsKJSRMZMuHlQdBkbsIO8mrqsgW8gcJ6AbEZWuiFMk7F7AHCfg43LjJdKOI7i/B+bU5nfz8DrhuWp5Hc8YE8dpzKLqwfRpcgUmsk8OTp3gaSaZ8cCC0KDEpAHhOwzQYKJk5Y3CbObKSUyaHvmS2o5JgHEsY0QRoSmOUk4QpLO1raSQFOG7+cyV4zpytTzCdUVDnRwFI+vlYOVGRMWxkj1YblegLUkJxQwsinVBDeEENCxAI6WcahuaVkfZE89texwH82zaJMfXr2/o0qWLTILr8j/os5NZ6VGdc0CjaCgzcL10DCo2ziDLVTAgIsqKgr9kgGFQWOgHFVWswgIgDCy77hYATREJtFLB7VxmCOSbaUJ5r4BWsuUhRh6SGCH5wMPp7HIGeMZpReL8z9CkgfnTY5wzoFdmUo1GWSlLQ5mwMEzRSa+evmzyOndAlw0TTAiQQfKC5RXE3RtYWMSRRy7w9T9660NlWjTgSAWnKBnZIkJJUoqkRPuCsXijSxQ6FvQPoWsbLS+P1bMY0qTiC8YFZoV2uhlCEUkRoQHdDfTxsN48cs5yHOAX6gvxlIUr59CMk562a+Tx9jd8AzK6PrAV0NApPTYvg2WjMqJSoq6ogG+8d8B17wXXRpUvIpy5mY6IP3M63dKmEvtZN4+3Yq7rgzZui9AyFPRIxyUe0pwXffQmmZQ5mQrdd9cTOrp8nzQ7AtqgfthFA/vyfNjnLdVW/c51X9ZvRMgbyv5kT6lF30BE1mI3VkwaxZZ07fmXcYZu1/Gzd2j9yDmNlk8q8pIUrQYF7ENy/B4QAdGoJ+GLTLkFXBQRighxEx3+mcDwwasAjCu9OaQj0iJERCXh8TdQ9K6rgOc2LnQ8B+cOwe0PQI6TmpxlHQ3YXo+uIyXYub9FEUkJnobAlnIir1AiNu0I0wgcjomaJlfHdtA8RMQ8ceu9QBo6oi6CevQ0wFNA0OvCmNvWLUcPnmE6mWrEuuzPOryGp5TVM5dnlB8q3Xma1lPkPebOJo7kxo2rKpzIntam1q/9UNe/+1/rix9c1G3HLmt771nWjsR6tKiOv1HZk6av6UP3jPVXHrpDL/zzf6TT5ZpWmm3txq4mrJuRQqPRyB3QwJxf4lT3vvvv15kzZ6pDusSeVHDq/NvXVzeusoL1anE8hkmv6cZ1JWSOoM/oI4K4CDU4LjWOCN38Y43K4o84Udqjm0jgzT1ESmhbVNcT97vRsvqesVnsdCPt6bnNF/XUmy9pk6Pe/dTre6/8kBPerIUuKwJq9CcxhhMOJvZYbwNH/MbOdQ07Ey2xNi40nZ699IqevfCi9gr9Z/2+hpNjq8TEUHuRZRWZUkgju3UzQy8ivY5TBJJWOJgao4OuaWV+HfobLy4q5VxPH30oss+B1eLqWG/tvK6vPf1VpS5pl7X9y9/9ujY4bQ/WwbZtZHo5UceDygI0zW+Zk80Wp2oHx5elXQ52oLNlqjZVlBdaS0nVYNEUpCwzBBVWHosKWwF8Oy0vLWMXM/XoZ5cDG68XdZ9E/+7blAOYgTYBlWD9CiXIhEVjLMo8jkL7gRP6Hlq9QKv9TTx8FkmYtQrtqVGPvuzUeE+w3dtpn+JYi/qAdqGxHfOc6QMNLYOhZx82/rwfUgQS3QINvBK6ilKUAxmpM78iqc/kl0Z6+rln9eLLL+njH/+YXn/1Nf3oye9rg7d5S0tLOo4fdfT4MX32c7+gx9/3vvrd83//e7+nr3/jG7r7nvvIb/PwuKKr167Jn9WGQg8+8JAeeuhh/eD7P9A3vv4tvfLKq/ohb2x86PSLn/u8ZvhSN25cl0+6T506VT8D+eOv/bGuXrnCg9dIL738gt7AeV4Yt7wxGfFGutN0mKCvmQbsM5pGhb4k4hHjv8DDWgWc+rZbUMamUsrEjQK8BpvLuVGKrCBvXR0CalBESCiEUWPcBopCCZ0N6KywForgfEQoUoBaaptgTGRwE6AH13RBr3N+wBfBsMAtSqIN9lLjEGWwpL4YNEhATYNTSIt+GiJoBxTLIhoCDD/UKCed6CdCKSIpZQC5ExARigCQN6AuhQYSh+KWSkH0t8jB9FNGobnJEAJomCCQc2IyLDEwY+PxRLwqvxZKKZSaxCuLTRkHVM1Y9CJCEaEaEDqB10A3paSma29uDLXL1A8IMhBbDAung6a6JUS4MKDfa2Aym9b+3r78xB40yDlTPsgTwXUBT8fulCeRy0ddV+U07mjUqUUmk53hPE95wpziYHmzCeQsGiq9SJIXsONMAD9cmF4gVwR3BiqCmHxhRLxpklQEikbGnJOiyuFSessgir6adgTtaEOWqygZV243qGdhMV4K2oNnnowSRUURtINcAdosNZzStCyQbb+vjlOOUZqo1b4aHKBRTLTYDEDRciMtsmEs8XpnKRdwJ1rQtNZVHJeR74YpbSfKsz3ifTH/wJHa6DU6gI7YfDMTMsE3iCvQvm2l8UKj5cVG42amEZvFbLKjQNYSIffTes8pySHdjKP2raBTj8EMx9hjFhH0WxrQp0Ra81CqvZQ5vbZTRJJtzBNwQK8DdFLK2AsLhnEB06snOJqHnLN6HrKmjD3NlRirEH/wnNNXHRtjF25zu3injKL3XEH+vUDR/y8uC0xfJPRcAqEdWxDSjtAHnQPDiKXGOZICx2EUy3rwjvfpyPiMSt9qYEdEnfVbVes4GMyIqPqWQol0YeGrTg35vaHXZNbr6MKqXnryGR1fOamTJ2/X0tIRLYxXlLyBiRDJN8QoxHMoNTe/IzTlA+C6eY7Mn/qat/op6D+z4qfg/nmK0IebRUpqmRA9G7QYg0A3ch3phrUnUW8cKdTmRhEhb+gTnFZroPE6nEIda6bTIQtewNNPhpBSTvKaMTAWUihBn+YKrzsM4Iy1eYYshfGbcio8ME7dqNUIpwnWHBZs1vZt28hOg02kBydSllpWCx7SE+lRkpbTlBPpl/XqN/6xHjub9cCd65riHE5ZVwfRFyArKXCegvVo3Gzrr33hQ4qN5/X8t76kVe1pEVrBXBWMWvRkZ2NEe8uygdM845TxNv+82JnT2M8J7GcJWFZCd57nlqWgq1w7KbRTlNyYVI3db6GX4FbTRXJaDkU9G2zfSBOc4hnpAae6NKHICdvOysg3mw7osVFuWu3NeEPJevrsa8+rX3C7iV7CsT5x+nh1+jv05rd7W1s36j/oK+g8d1n+zvry5hWVLqoz++NXntXObFvBWjyB5oQH0QxPj7luCTkleCf6vFg/vZjgDPZ9r55x7NCTdeY3R15PIwUyLMo2ELYbNodMX/amu5qxXv/w+afUdzM99+YLev71F9SO6VMOLUDH9GbsOQ1jsMgbSo+5Zdn0QzO8ZtiTbaXYUUGPhYMYYQQXb1zR5vYNKULvBFoypu67yzF1JcZrNFpwVgV7mrDeTg/+4WhEsLYPqraJA1zbmVgk7kEbQ6pjkVJiZBlj4pSycgbo6z70bA8N+g/0MFhebArSFcdlhbznXNeNmE+dmtxoAWfRh3s6CD269fxze+M7Hpgvh1DLGFOEwM7SXDYhP2WDC9FnQp8DMnz0Ex/XF//iX9TO3q42cHQv49j6lNn/ENHOdMqM68qyPvWZz8hjeX3zhp574Xmc8Jf1xptvamV5WW+88UZdP/xG/+GHH9Yv//Iv640336jz9PXXX5d/LeSFV17W9Z0tHT15Qm9eOC+fgP/CJz+tj77/g9rZ3NLXv/Z1nPDQqC+SAAAQAElEQVTvyw735o0bunDpAg+8O1pYYj4zNwuyenwSa7KhadGNoTmMGyX0ndFz27Q1ncJ9T5IVrINAOsJjFbWgcO/RnfXpmWkaEaGAX4udeSzmZdABN+ARyqwXSSEgQgN6NZ2Cbj0W1r8IfkA6zEcEJcYi4jKO8R2TpSV1RnHmFijQplLuS8E2DqsiQhHwxoZsD3OYYbeMMGUFkKJecgDXNDI2bvtr3LcDSB58g50OLwz7PPVYKfVJhadfKyCnrBmTIiLUoOTt7S25PGIuhHlYQLIopFQQAu/y5GuaosL1hd7QVe60QD6nSc3zTvw0gA6XPEgeFNOwciMCx2jeYRtqKCqO+zFhETLulMU556yI0JQyT8L9/T35Z78GFoqAX0qqfXGfe/pYYNZ1NqJQx0T0yf2hIRzi0Iw+DvIAGyJCVnok0wqJqwK0LK9pFgbTaRuM25imaOe0/0WxG0VEpVncznCoGdPToK1rF7R//bwWtaWl2NQ4NtT1lzXdfE3bl19Uv/mW0t6lCrF3mdf4V6XdK+SvaLb5tvqti+QvSzvA7mU10+tqZhvKk42K2/WbGs02tZz31U431M6u44RvqumvazHtarmdVFgkXhpNNW731eUdjdo9rY57HRvPtNJNeS0I7uqixitLWuD0xGPRtI1ySgr+bDuqgYWS8XGy72dE5MGZscgNLNAUoA+XzcfQi9zckHO1w7btqt4Hxq2nTdNk+STV7SKCTaiXH8AKuowIF4Pfy5u2HY6c52UHVdQXwFdBSmLacZ+nnfj/dygIaLgpMf2recrfdVHIJsmlXBLj3OrMyjndd/ohpbIklQX0ntDTTE3OyjkpMS622cTiWPUpwrQHV8IfV0GJN966pLKxpzvO3q8Tx27T8spRLYwXFZEkRDGy54DjnwoWyCDk058/WL45nz8/jT9vS+vI9is6HCkJtUiJy2l0p4OQWYydtO3asSnYu3Vsx8Nr1MBDX9UR+nBfShh7DtbOYbb2lbbGCetZoVqGDmuMDUdq1DBXOtYzf3fpE0zPAcuZGd+WzcBQ2DgK61TbdUrgDkPirDlpBedzPV3Xm099SXeubekzH75bPc7hVK36dl2Cb4jgm4UzaFdH1vf0P/6NT+rFb/+2dl5/Vos4wsE6PMAHIWkgTdhv/F2+1+cJ9W3b6NSpk9WZXhyPZZl7dOF53dPOe0rPYYhPIk0nmaf7Cpig57X1hhbkb1oL66bBJ3LX9m7oG099R69fOa9pUzTLRf7soaRSbbzJc5tPkeU+7WzvVOfmjYuv6aVLL+qlt1/Ua+df08XLF7WIXXuv3N3dkcd81LVaXByr6bIW18e6uHtVW02v16+/rWdffV5TDiCKZsq8Xcw4vTOvd1V2HQRLPC8YQ9ufRVo3e5x4i/Hd3t7WW2+9JevK39v2PLwusraad4tDZ3sKmm/h7K4sr8j/CO6lq6/pd/7ov9c0T7W0MtISp+1SrxH7umlnxn6R09Me+pcvXVbQ/5Tpe5MU2CumhMQzdDXowvYV/d//m3+kNy6+qYT81vGB4DKeCMUQoZSbOm4RUcdgxj7cA3bwzNc22ONITxn7Gf0QAdRKJiIpI0eDHTgdEeSzUkoSae8BA2v9jPbe6x0XbHwOQlVFOSW12LQQyDZCJKGbfesS3EwfrbcI5CNfK0Eyjbo/lwE6B4CD6HLdDOVAFsl7jmAyZMlvcG5wAn8MJ/f+hx/UfQ88IP9viP6sY4LNX9vY0Ay53377bQ4epvrYxz+uD3/kw5xWP67nnn9OX/nqV+VPNR5+5BH5oebqtav1Hyd6//KnIA9Ar+06PfXMj7WB//U0bRZ4EFpfXVNm/FaxmfvvuRfndJD9Hv/Sx+7OVM8+Z9sbJMaUpV7BHhmMT2L9adpOFZqu6ivjPGfrDf0J3VjnGdwIlHez/5JzFQ7L0aF1VKw35mghn3NSk7MaaEYE073QLiTuIsRBLOII54xjbRY0SlzEjQtaPTSta48lpRrob4GX04V6xz8XTO8QqaZDQ21bNEDf6887MJPH7BCmrEu2WUO1P3i7jXkPSOu4EKeAUFApLzqV+KDEAp7poJFsuP6OyguHB6lBuQllr6ysKCLmhiWH4GYgMh2SE54gC8YIuSqw6QmmYPzsC5oQrsq3wJlBzylpwBD9RJcZIDufESHLYtwUiSjkP6yJAczKKatuUsjCVfklyjy4KWeMp1NKSX76yinJk9KipcjwDkmp1kckRQqJy/IXBjIi5LZEdUJ5oA/rI8LJCsaHWO17jx5qXmgAgSx7ApekAv6UUsOdsYhw0sM0yJsDw67E+OThmpbSRd15cl8nVy7p5OolHVt6W8v5TS0HcbqAo30enLdxtt/GIX5Dw+aLONOvqZ28obz3uvrrL0hbL6m/8aImV58BntWbz35Fz3/vd/Tq07+vCy9/Q1de+5Y23nwS+B6vVZ/TtTe+q4uvfJP8k7r86reo/3YtM861N57UxRe/rjef+areeu7revXH39RCO9UvfO5T+vTnPqf3feAJneZV1CKnAiNPXjrXRHJHrRrlZD1n8vXyEMzHQqEAz8bbMMEzdmAMmqs/WIBTMk5UOgU7bsCx4WfG1+Nj469jgzpdRiRBoEjY08CdmKd12wysyBdBTTIO3ovHKyIkGbiTjghF/A8E5NZ7Qf/yguWuSjkg6fkXgczka7qo6pksC3HGLhqNp0u65+QDOn7kThWO4dpmiQ1xATyQ9U7wnHSJ9T2tDzEzjaLRQsl64fs/0tkjp3XbmYe0tnqGNxYrzMVOdmqs44EH2Fvl0mE4FEqFEsB5Un/aqzCJDOEG9BMKdc65zAtmYU6VAxzHRvtXAba5rhtrNmHuYj+hqGxsU7bNmkM4L7yIOR8EzNDd7adT9N6rx8na292r8gftDSKWGxhsN0GJ04IEfeNe8cnKjkzD5pjrOs1aFoBCkXKFwWPG/PEcmvjzDviP2pG6plFOSRncpcWRFkeh9VGjYziEZ/OOJi99Rbr6A/3Fzz+iNLuoNk8YSssLV3Qr1qcgdl+DoihTpeGKPnDvij73+El993f+HxrzoK/97bpReYOMCOWDuVqYvx4b66kfeuwmS5G0vzvRrJ4Whwp7QAX4eFyzHa4EmoQsRUI3dKdakSJ8CSFwmKea5ZkubF3S7377D/WPfvu/1cuX3tAEZ3oPXn3VoZRTro5m2420s4WTjGwj0jEu+mdf/U29eP45+XeofSgz25/q4oUL2sGBOnv29PzEF4cRkbXP39OcCF/nUOLJ136srWFbE/Qx46Gg7Rql6tCEIiVkTAgPiBV+KOpnRR3Orvcu64GOaYpt+H9cfPnFF+V/8Hv58mXalLp3pZx17PhxeX55vzX+jDe4W/tb+vKPvqlvPvek2pVW0Q5aXGppv8UYS/4d65wSbxSX4KxqPylCPTr2YRNV8icaQ1s0HUvfeOZJvXjhNWVOuN3ANmyIoB8KOWDytgKl3Gm8uEL7oCY0ww+YYNM9DrBtPVGaIDJghzAmFUASxRKj53kkMraJAZ3YLhhy1myBXhQWTlJEYCeNvJeKYDzRfqi2NJAq4BOTN03XW5cZW28AxxGZlgFu1JjbO1eRIqLCgI34Ux7LXNvmBlUXFeSbheo36i++8Yo+8NEP6hd/9Ze0vLasj3zso7r7nrvr6fK/+Bf/Qn/0R3+k7373uzp29JhOnDypM2dO6/HHH9X9D9yvN8+/JaWQfxJxxhhs8fD02huvy787fe3qVXXYYU6NPvKRj9a0T7G3t7brXtnTvxdeeEGjrlXDnFheXtISD0lr60scZi1IONKDdUZd7jrlUauOB9XF5WUtLCxWek3TVntqciunEQadSDknJdpGBOIByBgRki/iCOuOLPmUMvi54iuSPGbWuaEScyOgYCiojXoUXAzysFVwlpxQd23i/ACy9TzQzwj4EdNKgVymDWtF+K4au2yg4SG4rcgH1lmZVFSPXS8pqCpy81CQNRDpnWB61rHnxgwb7rHbntjpgdhyFfy71HUoFmelNZBuiHPOmgsgnnJm2uPVhRvaUzfhlkFZYDBc5rzZdgxSqd2XzFgIhvyKiArFCnCBCAXgclTbO0G+XsYBomZU20LCCaWasDpowNUwIRIKFaHSoVGDkRuDIrnOCigeGYUa+tXSP7draZuB2l/iAk/Xu43ZpBSKmINpuWsuMzg/oDwpMJ4kD5oIA5OAFkYlhx7IW9HpVjq15uAWElXKKcmhIGeQtgx0j25YozWlZPmobznhWIh9rXEyfHyp19mjoTtOZt15Os3hDPGppLtONbrtaNGZI73uOEEZOPedHem+28bAou47t0A81hMPn9Rj9x3RYlzVsPOmPvq+s9SNde+5se4+09IW2scN0DiRdRdw55Gic8tTnRzt6kS7rePdDul93X6kRZ5Od509pg+87316iKfsu++7T6fPntPa2rrGYyZuO2Ldp+N6J1gHkQJdRC0sTB46Tz7VxcIbS9e2SinP69FDTSgU8W5wucfXY+KxXVtfqxtEQq9BZShYLBpSh+NTFBHkC8BFkks6uEWEIuagW0LEvCziJ+Nb0P4HJn9+c0v9Xvj5rYwxb5WGUJ4lNZNGq+0R3X/P+9SkZZyrJfqd5XFoWIwjoo6F51NmHlm/M6rbptUiRzOXn3tVedrrjtvu5kTyjJbHR9W1S8wF6wdeIQkb5uaEMIJ3QA7YOvXcnflzQaF95eEYCv9DaNH8z3y5i7a9mRdb5v7sYKGNCHndQQvQ5M5FgsuJogGHzo7tjHYN+rQTZT0zAODccpnBLVmUW7sbkRT8eU3KKctrse2dIjl4OrmusAZ7fWxZ71w3w3H3w3rH3GqaTgk5jR/DlDde17WednVi2NLklSd16Tv/VL/xqx/GSWi1y6lrv7ep2N/hQX1b9nICgm7u2DTEHM1JWixb+jd+9aNanr2t7331v9WowclOSXZq6kkhyG3TKijz+B3C3sEpYijJZRHBafBYdLU6rt2oJR6xdoYidIADQ83TRDcvn0rPcq8b0y3ltU5vb1/Wf/Pb/0RvbVyUP/voDzCDTb5HWctLK+hwQQld2rEccar7wvnn9SyO8fqxFTVdw+nhNt3uZZ21VX8N68xMPQ+Ml65d1CXe/v3w9af12rU35V8D2Z/sqMeZHgAkrLQTfZYQXvMQpAf4ryyvKjPHfPodFWde77oJDvuEE90x++8KztD1q9eqLlucrR6778Yj+fOViWb64ye/phiHJmVPuZGagA7yjZfHSjmr7TqgVUb+lFstLa1KyKCDgDrULY70vWd/qK/94FsaHV3SkEMBuA9zOECuke1Zcr+WV5bRx1yzPfbtE/Upcg+ke+zQbTv4G7fI7QyVCGPpmHxIEUEeDGfJZ2y3ASLISLXvppVzUk4J3rlCxEH6AA9URUCLRKbvEaEgTeTmpEMpxTyOpMMQlMGdOTrIvFPK6pmn7keGDq66hD6mOGqXr19TGTVaWF/R8rEjarpWPom+7bbbJKqPOQAAEABJREFU9IUvfrH+OxL/gselS5f0Eg9G7r8I129c13333atPfvKTun6Dtyff/IY2Nq7rV3/1V/WZz35G/mTEzvI9d9+tlfGSPvmhj+ivfOEvCYPSd77/JG8+XlJeXdQu81bIe+XyFT3946e1dvSIFj0OIUXbKGMjuevUjhYY62X24yXsfKSWuZ9Tq4hQpKS27TQajeo+2aBr99ux6yJC8xBK4BoiorZN6TBG95RZbzoM5A+TjsO34pvktNtivow1w1HLfQMo5MJCSh0DEbz3eE1I0Kx1vlH+roumJmY8KM6rDvDMz8mUcu1jzhk9dO8Cz+lDOOy/88Y1Pduw1+gKrPOOE6EqJadUjTFHUkQwTr1IKjdm2MKorYuHF8GcG40YlB6HMoLJyiQR3Q0Fd1JIGhFKAEVyKNSEExQ4XZOU1T4Tz/O33o1dqgJnbEyWM5BR0Ozg7dgn1OVgYg5MUrdIGHahDLRKzJ0cyCOVPAgpZ40Xxmq7TjllWcZMmftjWSKZSkA+iZvHQ4UFToSUsgwkuQIQKCHzYC5JrD4RgZ8QktAF7QbAbVJKinA5NcRF/KEny6QaYi5fJCXLQF0ttlCHCfqYYOTvlxd5TdmVCQ7MjpabXqujopXRTEvtTCtdr+XO6YmW26nWFwWEFpuJ1heKji4nHV1KOntsDP5EJ1YbnTuxqGPL0qm1BsgVzhzpdOZoq7PHRzp3bKTbjnW6nfiuk4u66+RY59YboNXtRzvdBs5dp1d05tiC7rrthM6eOYlTdUSrvIZaGC8yQUfY0IKatlOD7lOgj9ovbvQ1FEqS3PXkBOmWBWBgU96f7KHjGfrpgUED44n2hBrB8jXUdAE3yLq8x1GwrTre399TziZqZZZ5GkTjga4CfynkvIGBFDk5zOMg+dOA4j/LZeIGqOu94PIK0mFVeU/+sFy3BOvhveDqYnGdMAT9NmBz7pvxHTsb9D1TnfukjEN9ZumMHrjjMRzhNZXoNMS+OIpUQn9+XTvllVdOiXxWSo26ISvfmOrNp17VXWfu08nTd2lh9YTy4qrUjOCeVBA86p0sse9zKESHYIlIczEgB+VEf84raBeVb0jWo/7lBqhaYIg6VYWWSI5GI3m9mnDqO2ORdVlYXxg2qhbLAQ7ARLbhCLRCofET9bbVCIhAzjZZk9QfMKoRVainKBgP0/X8mPMIBTQG8L3Z7+OM7u9PKi5FrOdDfb1sup5XYDOnBjVtqIFW24wYGdb4yJpykpj2tnWq2VF//kn94Ev/uX75I7fp3ttX2AO2OM3qVFiTBV7hZBYminD3fSuyoCllzXi4app9HV+b6t/5a5/WhR9/WftvPaslnLvST7SHU9KXVNeGwtwdcPRmzNuUErIx11FWy8N3Z2cvEmwG+RMV44lAtWSWSC7CXAYSt1yBTizRQD8vbV/T5Z0rOn3nKe1wavy73/wDXd3b0MBaahy3t+O3sraqqkf2tyY3OnpkTUeOr2lzb0vjpYUqw/XN6/I/AFvlDW2Ghz/LGBBobXVV4/FIV+H11ItPKS9mrawuIdGglArjMNPA+mW5D8Sm7uByX4ClpbEiQqMRayV69FgboyWfc66/Y13zXcth11T+7GO0MNJovKAOnIEJXTrpqRef1j7zd2eyrdFCqwzN3d1dNbRrRq0WwN9lbbx4+ZK2d/aQrWiL004UbfJKOdU+/9bv/7amaaZAfpcVDCo0/6uIhzcvOi6P0PLScu3nDDsx5pTT9T1OzGfTmZz2npoiGdvmAi6rEvqrOoH+gO4FvQi3Tko1DrmF2xk8NjllCSqJGqdTIgXknGUQ7SyvCBGmReLgKsSDeRJHuC7J+BUUEhDIKBBNw7QjBbL2wKDIxpcGokHSHg9Kz778ol658Jaubt3Q17/xda2vr+vhh/wPCh/Uo48+ogcffEB/4fOf1+uvvaovfel39NRTT9XfnH7iiQ+qwddaXFzA3o7oLU6qPX8v8Rbi9JkzsgP+ne98V7vbO7r3jrt0gtNt/8LLG2+f13Ovvqx2ZVFXrl3TmdvOaXkd+4XWLnMpsAu1jXLXqME2RgsLWlxc0qhbQD+NUmqQnLkVUeNQqGnaCjk35JKsx5yyIqgNcEUMtnViiCBPOUVccQCqWDWHziKcUg0R83SRtYZyyUZwO8jXpDGpKnPlO4dZUlBT3GrSbUjfcgW2460uajvhi0GBMhq7BHBD2lGWGL+c3S+x3gzYP+OKvfpQ1PMf5NoH4zTgNTxYtIDjjjWpNTStakyaA8/iNvCCiSe5FzXi+huX1CxU5S9qickxwhGysEvjsbxR7DMRrUwPur/psrcOd9WAsMaZsqkM0DMeXbilGn5cFffgFtQazyB4BwMU1PXIlDEOoeUpT+aQllwBRE1IKYeMk+m0O5cjyR0PzUNEsGlkQaoqbsJrun02nHrafiCf+SbaDTittVWdzEkRmWyqEDqIoWf8gcnowSuOXcdJn9yOTcK4AT2D6GsEJeTNw30wqigTQhYLdoAzpyVFhAqIVJNGIyR8khQxU4Ypa5sYSmV4JbfFNufmL04hQk1KWhqN1EgaYwSLXQduUcJg2Ok0sBk6PeLk8fazp3Tu1AlpuqcGJ70FFlKvjteT/oeM4zzTYjPgfA8a+5Uhr/8a7WkJx31lQWpjj97vKGtHo0w7xgG2arCZrkWG3CohT6RQx6R2uljvLJqFRSiYSJk6y9x58pMGXYk454T6StUBWdI9ehnmMe3IqAGnxzaMPzB+s34K+14NduO80BcaVKCoQI8pCdoJCOgUBX80kOvmMyKcBRzPISIpDkCal+lmKKQMUkRUSDCJCDlEEHPpAGqW9GF8WK7Dghpb4p8E9/wQzPG94LpaBn1/YuH+GKoO0EM50JnnsrC74BQriDuOmk/0K3rw9Pt0ZOUulWasKSeL/bBbxRKaskPtuGV8edOv5X6k57/xtE502M+Jh7R27C7F6hENLNilHUl17oTqH7xDBOaHDCTnV5V2nlSZ/yGPLKdzzAHPg1vhAPknI0jBBn5SmJlBPz1EBDhz+OkY7y1FNujX0pAlq+2dh5RyynWdtOj9bKC4KFEBasUrVNgW/RNbdiratq1rUaF/S0tLmuFcDswJ0cC2Q3Hl4fpDEIUDINPN2GMCSFfHgjke5FmK4C2jqAZ0Hcjm9dnfrWL11NnupX424cGp0XQyYB4t/AKHudeRvKCF6y/jSP9n+uLHT+h9D59gjm+qiYksd6hRmzotsim7jwm+Qu65nANsQ7kZaa9sa59T6SceOaK/8qn79P1/+l9offcCtCaaRuBQF5zTiXp041Ndr+8+JPF3o9bJEg/iSUkLrF3uu//zmASjHFkpZUXEHJJ+SqCOthFJs1T0NifRaQwtHNxYz3rm7Rf0+1//A21OeWiIXt1CwkmaaTJFHsZhMplpbXVF/t/p3v/Y+7SKY+T1aca+51/umLB+ojCdPnVaR49g83ZeJJlrzxvE1Eirq8satVn+1GGM8zpiPfZDk+jv3NHUzeB2iKrcZJzkGX0eaQVnfXVlVR67gkxHjx3TwmhBi8vYS9+D26gn7qDrz666bqQRzny3NNJ4baxmsdHi8lhnTp2SPwvYxhmLlDUwSXx6jLB0oWhleU1Cpz4F9YOBNCgj95f/+Ku6sHVVuUtKrKm91+uiebCwJlBzIZulk8wSjRcXa021ZwpnPFhO0NvED3i2c2SunzbRJ9dN0bk/y5sd+Au24d43bDenVG3S9T10BuZWiAGnDqmkXkKd2PCsfhY0ZdyGvsjyVHsU9WQO03FLPkUo56zGc8f9gWZA2yD3gL66D+G0oGOgzLa6s4fd8ADYQ7tPoSma3CX/3aef0ivn39D1Gxu68647dNfdrInUPcNp8SonxX448zfNZ86c1be//W3kLPrWt76h3/7tf6GBjvxrv/5r8hz7zX/ym/re97+v++5/ADta06uvvsJYz7SL3b2MM37pymU9+v73afHoqv75735Jb+OAT3lo6dukftxqWB6pLHTKCyN1+Gxj1pglbMnOdNuOlFOjwGFOQNN2artWjnPK9DZkP8V1xivoRUqUJ9EVDTgvpZDkFhGKuBXm5YyAqGBvbpRz1mEAk+Kg3wOkBrHwkIdYOA1Q6jK3n4/ZoAE+A+VVjKAJ/LhDQwQKuNcLMrWQuJYSOz+g10N6pq1aGUSl6rS43jyAArjNIf48D3Xs0XMw0eoQIqABCGCJmXccVC5zdlRcJ4WqEqwIcGWjmnAKbcPzE+41noQcz3BiIkJccjDeUBkjzjDIHUEPVIUqEsJGJOSlnrQcim9zqEUQSzkpY+TeKAr0vAF5MkZAB9SDyB1Q+C/kO3nVkBPtc5YOEBP5gtLsRO/u7sl92WeCezIPMHXshWnmie5FA9kjouoA0nKICIUTyFtoExEYIEaInC4fcOQKPCiWEcM3SQFvESJClsMbhuOMfJCR9ZWYkBE2sqIIhov0gAxFYmkL2bBn6KGoqBqVpJzmeEG60kOOtmllfpYlpyTziAhFhIxjiJjnjTNlTN8+f16jUadAhrbSaNQgW8pJh6GhbsDx9aJmvDETtGPSplZKjdTwHrFpCjR6eBV1XdZCB50mU0YfWGikArk59OjY/aMA/FBKSU1r/Kam/fNJLQ5HTkk1oKgCuD/OD7R3bBkjgk15H54sIujssM74EcGE6SvNiFTtzrwL4yTkgaTJzIFNRpQbLyIU8WcD98FgGW+NIcRFP6A3Z/Qv514Q/r3w8yjHAQKzT3VhwbpUFzJKZtKRxaO6/+wDWk7r0myslEaqgYa5wfGq8z1ppV3UxltXtXNlR/fceb9uO3uXVlaOMAYjNeAJ/Nqu3shUoyWu+VtuLgdqP1xMWkqkDER/yqu2Rx8V/U+r57kp1ia33gLhI+LWop+RLjJaBLgGsCyH7cp2afuOCHASzvIM6Nn0p5r1M7VsYMazrfrQYjhYOyChwOYjSBXgp1zm4WrPVUy40jMvOxtew+YbYTZ5IGR8z6UFHLHiBqYLdF0ryznZ31SnHR1rdnT3wo5O7L+k7/7Wf6b7j0z1kYdOahybOMCzKklEVmIzHkpW8ZsJNuOcSRexjvWyo9EzhwbADbocGnY39Suf+ZC66UV96/f+sVb761ru95RwDPa3d1VPg1jbLLv/8ZWd6hb9TDndrg4Ca7LXa/+Pc4l1CBEUEcqA3B/99FCgGeDvwWeb0/YGR2MY9rU/2dLW7oYub17U95/5vmadtMmDhX8DOKWsrl1QD++WvlmvR9aPKDvNmpOhZxn29vZkh//cubPyWri1ucVZxERTDmoCmabTfbXmh/MnBmtcnelOkaTgFpTpIDhpmt6DOh4cEpUjYq/JibmUUlI/DJxyr9YT5fkyNSBni6O1qo5Dr5JCkZP8ev/Y8WM4R43aptWZs2dps6grV64yPgzSAU9Bc5FDskS/Fpd4eMIJ3+MwZQvdTJteL55/RV/6oy9rEjM146zCA4cfum1LEfBSHFKq8U3KJLD6qSIAABAASURBVJaWFmuZCtYG2MZ96Oa9xu2tU4+x++sx73GwHR/mIa/EbT7mO8yZCTYysI4PkCwq6KLHsTa+6ZmZY4Nod0jL5RFzOd3G9ebttJArs99EYrRI38QF3XjOOzYtUZbQl8sq0MeeOexy259p5I69h4HpkxSLne7/6Ae0euaEdnizeuPahmabO/rAo4+brY4ePaLjPBh5nfzUpz6lRzi1dl+8D9+4fl32qezr+O3Ha6+9pojQX/61X9Ox48f1/ad+qOdeekFLR9e1fGRd3eJYZ+88p/PXrui5117WkEN+u7KC4+yHsWXelizzULbMWC8vLmmEbbdtp5Y53DadGscGHoy9PnTYXYPdNE2jnJLoKjIPdTwiUATApcycP4QEXkRSBPWah5yyXE5jriIqVcM7KFYdRUFVEHN5HEimgzGx/ilFBtprPk5Uu0gR85QjNwOplvsWMcd1e68tNQapsCbNWwnZQgEf4/9MiHlNgXhE3OQ5L73lDu1UWMCxUkotLBGNJtOJ7Cgb/K3TgOHakfWiVmgUEbp48SIDPmNAWpzSqax4K871pmItLTLIGYUXFqCexfCwvuhAqEhOgU7HufuCPBN+oHkweNSD4w3cdKfIFXTeE8H5COrJe6L29MMTdR/DddqGaTBPHYQZE9bgsq5rNWIBQhL60cuL5mFabOam7cXLTWsfnDDQd1UQES1C1agi3AdUXg7Lgz5I3lAScppnBGVckNeAvKGQy40jgvGCOKdEuTBA9MDkJEWpr6Adi4lgQjZBL8AN6AiwTgqbh2PXoR1Vh9h41Ju+Xwl6su7xMDF4TAJe1J9gkp7jSdnjDKpSTsoJCFMR6ajyVNqJfCYfyMexAGuxFhY6bCFhB6GB02zhoDEXcawyC37QtlfBEffJ+qG9NQ30oSMHD3xIpu8+RITscFj3BtFn1x3212mPT2FyJOQstLeNjVgIPP4pQQy6U14ruj9eeF0eEc4qEffYg3UQyFoA8wjaQEoRUYGsFFIFvROCgjmIFFDxHetmiIiajoiK40zUG3fK9LNA1P9MqAR8+3NDVNo6uGNL2Fip+kUDvLNsZyPdcfQunVm+Uwv5pLpmhSFj/EBtGVSPT8IuljTWa0+/qrtO3aX77nxAJ46fxg6WsIFWkQ4WYd0SIg4yB7EnAmB9e/xEusIB1jw6wJ1n/qXeK1/Vnv8k3T8lW9OQNWl8bHGBE0Id9gN9oVGlHMo5i2rZ7nQQbLe24Z5NuWHzWmSjG5i/op3JmWzVC3rjkupNNQysyW4LKvNt0JQTKc/dnrV2MI1IMn234RBJU+a6G3ajTgy3BtonHnLbNJJPe3NMlfcv6kxs6M50SS98+b/U0vaL+vW/8AEtdxMNZZf5OIFcaN7npJZTUL+xdJ9TiK4O2MmgHufRfSrDVAldZE4JF2PQ0fFM/9N/+1f05tN/oOsvfk/L0y1lTvdmPMzvcaixj8Prb4JvbG4q0FcKFhr6A/NKu2f9n/I2McMsCTlQFGaGPKxDCFUQgWJfQFQo4AT4++wLPjgpPNAX1qxFDgH6YU+rx5Z0de+qXr7yunyiVxKsipRS1oAeM/GYfaIweN4L7eR43ZjhyPkEd2V1WS5/68235EMGO4h2AAf06/WmRLA/TuRx2dnd1QSH3WMRTVJEssRSSAJPB8EOTcqpOr/eZ/1vlrw/eS2/evWKdli7r1y5oqt2jtGPeRrHzv2McfaD2dLKCnqR7BgtLa9o4/oN5Os1aj3+lSE2w8MRfBdwopeXxkp50G6/o1k3qFld0O987fd1Y9gm38/LeQgZAGv+VnkPxJ5HxbXB3roohh20jEJdVeA/4yFmH33sq0d/3rets4G0kSyVMW07k/0J8k0Zg8FVLq5QGOea4HaYPNR127Za5ETce0DDOmUojIMVkVISwmCfPXY8B9Pq2QM8ltahCMazXKbp+sK4F2yIKvSTFNjSIYyY6xHubzFp2AzKzKnIoV3GOa8sauHomi5uXNU/+a1/yv7Yam19HRnHPIQt62tf/5ruufdu2fbXcYo/+rGPSijh//mP/2tdYZxPnz2tYzjcx44eQ28Tfeub39Izzz2nZ154Xhs721pcX9XLb74mO9NHz5zSuYfvVV5fUgff8fKSltDF8vKyljmRXsYGlnGmR8zZtu3wC1pkbZRzngP6yYk08ifihrhYwfSPjvmSQ6m3UERWkI7wnUS9XIu2iCJCptEyDpTQvoAPbpEiQlWHge7Qr2I+xOZnlqrBdSDXNPU1CSXHtR0VThP5GqDj9k5HQJDE/O4EKQgHjOYAPeZ2iqQA5sPrGikifKuQSFdISTkl/dRgupYDSD2nTF4gpixknoxu0GGUNsSIqAZgI80oN0HQE9VCLy4uyf97lRfxHQa2ZxIbCkKGBYSQcU2HZJ08iIkxw5UJZ5xQUIWQ5AUglyJCKTVqGgY7t0JHokS0UkSwWS+wIE2rcUVELRs01NiOU8/G5AHsWWT2mZARtAZEiEhqoev+uA8RoZ7JluTyrspmGovjRRknYj6gIcl9D2JfEaEI5A5ypLnL9Bw7W9MIHCnoB31pmzoYCSM1jnmKtpjGvB0dzykJdFEg05Dr6XxN0/tKk8YNxhmBXJY7uw1p8EzLC5PbZ+rtJHoyeWGYooeckrZubOr5Z55Voe0ary+9QP9/aPvPaMuS7L4P/O+Ic655Jt9Ln1VZtqst2lt0o2EaIEjCEAABEOSIBEBKi2txxJlZGs58mKX5MjMfZqRZ+jpLa80aLYkSRRAgXDdsdwMNoAECjW50d1Wb8i5NpTfvZT57zTkxv3/c97KynSBR0nl333A7tosdETvi3MrKMB0w3o88/LB8ik30FfLAXikFMi0gLJCkoC5QXQTSORVZpSCf/Ds9NqmaljkSzyXGZTrdw8YsigTYPQcIIWtfOiZzxsbYJaNDgmCEEqn9ac4Y1sUMORVFQf2cRc8iNPihdS20GQdG8lOq34UioFWkcBqB/TN8WnmyGb/AP6dEgNhUn7Q8IanjFWbAS+hegNpfAfmiiKgA2uufIEs9DVqA5JSukEBCMqajgyfCHVwI0EJ8fQNEBFWARPqdQTygghPk/j0/tau/DMiKlqaEpspq1M4bLZcVveeJD+nU0Tfiu8tSMJrM8Wz/wwdG7VDXz11R3gu99bG36syJB7W8fFTRDJRZoHVAUwdPOUjFPJeJaTFOmGlhL/mBSW1z6vL/euCxuR/MKeAdwTfgsiHiG8uu+0YoAkXJXyoaj5Zq86E/9vh8j92G3AgvsZkdObIm+3CPv9pGAbblsM3G41G1BVXf5hOVjxvMy/093ycEl3MHI0XY3fOpQRZsqwAV4CP8PRgTB3deC/Z392iTltloZ/szbmBnapuZlmNbD2hTL//xr+nyk5/UL/zER3VmPbHW3tV+mTObYcKAdehzKLPXIzGnOmSwnoV5aeid0iccyU87NfN9NdPb+vDbT+tnPvZ2PfPZ39Jo66bWciiwkQNoi9ywFqWc1eRGW9tbYvEgAGw1oC6xblizxvoE1kOWlJzpKUgR5IEIp5JIDr3bge/uzpb2dnfZQ4ZaXhppZXWkly+8qK1uW6/evKjLO9e1cXdDG5ubyimzH3Q18IuUtMltofeEqhfjnFmHbH//W76f+tSndO3qVa2vr2lMYOp1bEDQkpDNdvKe0nu8IykxfyYcCpC40hc6IKb8kIVvUtM2CnA3bt/WFgeLXcYraDSt29xwig6W6dSpUzVYdpBuHMvTsXbuEbTvomfGhk3rfa3X5uZdtcg0HI5rMDkgLwiZvhi/AcF9r5mmZaLmSKMXrr2kzz7577Qdu5q1M21PtzSZ72g626VboWfSd3rcOlxaYehCgR7BnDcUxs8+0rGWGwp7dMEuCZyMveVxq0SjfvfI5TpXF2qsW3fgexRpigqF8SDnqgq2U0SoPfAl77em77LtFhHK+FPGPokxusdfqvTEE9SbTncgH1WMV6+ccgWPsX3U8oux6fHhnEM5JzkPC+w10y43/Wk80Ds/+H6944Pvk2+pLcfTTz8NL+mjH/0enTx5XBn7T3iTsc+h70HedPyjX/hH2tnZ1lNPPaUzD5zR2QfP6uVXXtVd9vAPffjDunr7hr7MDfXNO5vq4LtD3/boitYePKmVE0fx7VVgRUsE1EPGejAY4CtD5GuqXTxvrUuELQdEUqBzikU6x85+ey6elLMSbVJoMSRJOWWsrvrYTq+Dqwo26IVZpFjQTimRF8+izZ1rH2ogLlwE/EKpKPj2x+1OI1xTyC7S+l2JSxEuWS7zM47qc3/fUCiBhwQKUPio8BexqD/Mi3JIJFGBL0nB2mIMEgHwNe1DsL2sW5OT0o4nHrDDhN3e3lZdnJmQR3g14BuHlondMNAdt4pz6hNG8U8kvPCvra0pIhikAYYQAUmnSIEhO06Vc3nCBPhmPGdwDJ4MHZOoZ7FFtnufQwXvVdTMohZ1Fnw4CSYGsaOvJ5ppzaFLozIDjqrKKSvlJNEpKtQviYqCJ1SKGMSOYkO0TaOcsxLI3pQigv4ZHfrqdPSWcXPCWDnQsxPZBRg3kkgYGtUH0ipMQOsXEbSFFnLOldxR0ED+iCR3cps72saWr8PGPRPTdRWgUSBqMM2Uk6CgnoUpky+LLU4RIfExUdDlp2lapZQ1m86ZlF/VZz7zR3rooYfra0EfoNzX3lW70rcGkwgVkehOBd9VZPOAn3Gr09A8n0+kwBYE0Qo7Mpuyb6IOAuyefNFcN29dr3B3a0O7vGad0q+YRxZPz8I+U0Fgg/lGTvLv9Xtod/DswS2MW0QoIUypti21j3giFnJSI5G1X/TYz7h+U7G7uy3bNucko1rvKQuPabaDzAbTUF80Y4OTZ1rVtVfw54/ueyKorZCoDeAbP65JKaovOY+Quv9x2zfTPGyvfknBiwrJ/3qfQ0aVgwu2sNBaWBqpuZpruJ0e8N77oeOP6/FH3qnRcI05PpT9zzbNbEK32ehf/Orzeuz0w3rDQ2/Q+pFTGg5W1DZj2UeFosXjapKA/Jid0wp1xGqufoFb07/2i372t/vgr+3yP4RgmQzfhBMRioh7tRFRyxFBnYGkWq0n09NGAh2PX4ePdvhg0+LkdhWFIpLcdTQayWuq/bBH54b1xw22rRS4DERAjAh9y0PT/XW1CA3X3UOvPtxRVaAmoKiHdwfChIB3nxvgjjVzvDTWKmu8GO+e8nBQdGot6/ZLT+rJP/xN/cyP/YAeOHVEnoMzxnvKuE6VmK+drBvOIj8eY8vuddg/7ShUOn4W64A8b7sQF55qscdIO7zqvqgf+9536OxS0ctPfl4jDuANc8abvn8P7E2/Ta0Gw0H1N9twMGgk8Dr2oK6bCnWUYmGfnLArNohYlEH8xk8KVqG5dnbvasba4znO8Mh7U6LvnID/+fMv6NyNi3rt9hWdv/iqXuLmz/tgw/q5z605zHT9xnUNCZT3JntywFMwgPeFFW78VnmdbnzbwhdS1qGA95AKAAAQAElEQVT+zMEi4QIBeE4MR0Nsvsp4BLLM5XEo2EjQCvVS9WkpZzqgk2UcEgR5j/JbhwkXXrbLmTNndOz4Mb3nve/Vgw8+qLBBxINiuzu7us2tpm+ql1eZj/T3v3W8sbmhnb1dDkYTWcZV5Lb+bptbBsZrRNC3z830K5fP6ZN/+intNxPNBp2GK2PcpMeOM8ZkpkBeuH3LJyLu1S0dWQGrgN+rh7717D1+QM9Yuuw50ORU9S3GRv7qS/ip12O3z7nhnbMnem/u8NOCXQ6ZGNf5hjmUclaBfYefLXBCEaHEGNuepm8a9vWQan3K+A44CinwkwSueZjecDCUy8Z3miIxXnP8f179P4JOkiJCmYOVkKvzW1AOCi2CDFLWMOeKf3e6q1NvfFjrb3pIeXmgr37tq3r55ZcYv/d46OtPN57++tP1P0b8wAc+qJ/0zzmOHdM73/VO+WdNX/nKk2rapFOnTtgV1TBO3/2936NjlI8/cEoZv2xXlrR8fF3j9VUNydv+w/GYNXko+2NuGgX6RWTl5JinVULGnAdq8POcW7U1TfJjWw3agayl/VAR/tBUlHOmbyL/7T5eARb1Hnfbs9TxL4ICDSGPm+nPD8czqhlUaPWnYMuIwKRFEVHB9RHhZFEOj2hPuVSgi8zPtCtPYiwaIOx2Egpel1juBAH5iQjZJs5XDFD5VL6VDmM547LZ83w2nanDL3sYWT6D+3XoNsfn/LYpDQlQPcmHDMjy6rIGTHgT2uO2WSAOBo2mLChbnIgSg+G2DueecNvpfETUG+qckxYMojrQFCH8XwrPwTVDC2GwszNn5L49Gfcp8CkETshJfcFZ+0prjjLuGxGypflWwUgdrzTtuHOnKIhdVQjQPfgJGY3X5KQW2S2X5S1MYKcdcpnWEEcZtK2a3Fbbdgxsg8O5bgbdHj4JWoLYhA0o8J1gwrksnohQRMIRc5XNN8AFBSyfeHp08gLouhmTbH9/gm4MPjjmn6GVEDzAS9BKKejFh8R9BN79Kaxk6JHTtHNKShEVGvKQ0gCdpFCHzRs2wK2tbU63O/rMH/2h/B8/fOwHf0APP3JWYuHusbfBfEw3IFCQRQiXM0KA43wF2mpK22FakC9SKFg4EjzdVJCtxYZtxhdwsB7ITRZiam9/T3ss5pubm7rDadr96aoeOggkI5me6dtnxFMsDxDkW/Qxn2KfgY/rrHeCuPPWIydyxifpuGkeDgda4RWX+wWzJINrFE+KOX4wgKbBY20wDduhSVJSLP5Cots3QaFscFuQB9wjkqTgcx/o4DERsvHN7a7/ZrCQ3wzg8NEhKCTnba9vC7ZrBfB08GA761gO6gUNj4HTCh5EG4o0e+XZmuudR79Lbzv2bi3rjAbjZU258TqhJW09eVVrBNmPv/ltWjl5RmlpRSWPlGKIT8APHgH916HooAFxO8Sg7A94NEgLAfSdnhIsngdgHLoiJaRqf9JaUqUSAWNRd4hEPiIU8a1ApQy2CRyqXDUPXT7yExFOKtg/mG7uAkQFhZgtC2YOdqqenur0sE92BBAB0nQy59A2V0SoZ25MuVU+5NHh00KHiMCGIcmgxQPS6zIhJeUAmpzrnG+bVilnZO+BTpYRMqRClIJstEXDTdmcvJSagEevJgHcSDf7d3WKNW7t9nV97hP/vX7sY+/S+z/0uDTsxKpFn1aDwjo5K/UWm2GotMXToUeP3ApVnQrzL1OfcSyyKqzLcw7zHWlJjcaDXuvjPf3jn/mgrr7wB7r96p/rSLPL7dwxtW2rV19+Rdev3VA/TVpZWtPSGH9Cgo4DcN9NNJvuwArjigd/Ni+UVkQsQCEd5km9eU4ImC9sXRMvXJRSYi2aaXd3ClVwWa/mTNvLG1d1p9/SsYePS00vRkiBjTv2AY/snH0m5UQwOmV97dXypiGgdeaBBzUYtHXP8m+SN25taMyeeubMaRnfFwN7jH87HktKBLLwxtbMACGeAtsFLf6UA34ZmYRuMNKINb2FvvekANt7VKL91sZtffbP/0wXb1zlDcOyhtRNuBDrsfV81mkwHMtvGjvsfufOFvvAHrBbyU7Zjybscb7lnPPW4OjaMY14G7u8vCLL+zuf/aT+/Cuf037saxJT5eT1vFHEWP7pBhmL+w1gXVKticpjiWBdkdWjh33AfjKF54TDyJyLiznrs+usc89e5PV4UTeX8w5iHHdMOUB4nnTEAlLUD64leX0MYT1JYZ59LXg/8XgF7QV7giLbrDCOHsM588xj6nzHmIJS++ngyTlX/GSdaTQt87OPF/i4vOBXsEUvyzkhPvJyqYwFMrJwMCmkhgljv8/F0uWNmzp39TXttqE3f/i9+ju/8Pf1wFue0P4w6c+f+qIunL+gn/2pv6sPvPs92udtxDZvQh7ghvrv/MO/p+mo0TXm6G7b66lzz+uZqxeUTh7Ro+9+m06/4VEd4Wb7yPGjGnIL3eJ7GX+xPAl58qDBVweyT6WcZbsI3cJAOeWslKmP8DRivPoKXlN88I/IjEeHjdweWCmUsG3P5PbYRoRCPLYV0GPnHp+z7U3Q5WIfoK0wWhEBPkBaQsxB15ZqS48LlOobgMV66JItXugDHmtNAQSd5CZ4CTkEbYSW4ANJ0Uy2LIBCDxQD7YKSeCyfdYiAEoI4RpsTN/XQNLjdfUCFvHPlQFbIm4nlp7GH9yF+stBzHNWpA9eCcM7PcJCmycop8brtLovPDk6WNalBdNGMCWFnLxBLaTEYmeBECD3HYT0JCsxaFgMbs4euwfhkwaKxfpcqLF983ENKOavShLcUKME3ectVJwBG8UaSUAiLgSG5vtZRmnuSQDsiNEXOHod227Bt1bLoON/Cw5O8QAsV5IHM1FUno19EyEaacTLe3LxNvgN6zVkQrGNBiULHxSB0smwpknKTdUgDUTQYDAE2ohAP+kUoJSASZIooqslJpQ6inbaoHNAu0I8InHlWeQudiq1Bfaa/SRpySpVOBjdSkI8qz1e+8hX91V99Qevr6/q7P/2THHpW0XMGFfhwuCgsYuI2RNCMJOpLhZpHBtVds8gtCpLaWhQR8rgOmoGSQoUVNtMpcEqEx0ZzaqlnfVsmmF3nlH1kbR07DNQOBgrkNaoilFJWw7iIx9wVQlfkQ0frD0vZNtTKeahSBpP2ADlFqvWWtcH2kFGkQM+OVilFVHoFfYLGBh9t20YQqYGB/caLd9NmbDYXM3nRL4USEOFeRarMi74hUKHOrYcghSK+EcQTQR1p/YTE51vgXsW9DFj0k0Eh87WOhxDwrnmn3wKq4t6rphiFLz4FuxnIfocPtqWj6TfcKh6ZLettZ96tUyuPa3V0QidWT2l6fU/Ti/t606PfpZNnHlGzvCa1QykNVEp+nW6QNWMDNA+FqhwYD6dgHHyMfJD9tokVWPRwYF11h67zbqnkv02/RY9v00CVOdq8BorI7u8D+BaiYPtzAPYNQ84JP0mMjxukMRta3xf1XoOsI/buWV8jaIdm542G+WZbzDjQ9cz7UOB7XWWcUkKOItOla82/npaDMoSMXZOiwE9bAmoHXTllRdAI8Km+P5sXOIZ6COVBq0wwPdnd0oS3Rans6cGlrIc10Rd/87/XY6eSvv9jbxPvLDUnkJpj2FDDX1IuVCuUcpblDPJU1bx4rFuQNikrR6pD5LlrHQtlB9OResV8U297fFk/8tHH9cIXf0ej6XWtDga6de2mzr9ynoBzD8rSsE3YQeTpw1j3BCVdP1GTgrpAsqKIEJmaktP9YAFykyQClq+88ox257sQC7WDJeyYubVb1pmzD9VDxu2dOzp35bzalYHGywPtbN9hjWu0fGRV/p+W+XZKPBHwLdKcPW6Vm33vL7dvb7De9FpeXVXTthwMTuiRRx6mrtP5187r5t1NzfCFu1xuFCXtccs1IyjwqDAoyAxBxsa+3DNSqa5jRQU/CvB7/KfB5iP2Es/dnd0dpZy1S1C+fvKETj9wRnSX/8coQWbI24/FHijIQ0dSZt/rWKfn0JqaPwH1XYLsJrdaWV7V1s6eTpw8qcefeELX7tzSDraa4hOlKZr5ImguRRqqpEwmJBv9PnBNQhNXIbZaZGialpoE6kK/jmDFF1MzDkadfR8beu2dM1d67HEIBRtUwGaCQgTU/akQVaeIpGbQakDwGIk5Ix7w7JeGjA2duo2Wgz6BP2W5PqfE+PTYrVd9ELGv/FTnYodsrk85SfCtbdC3HRvG2HTpogQf83KdcesYBi1060nn6sQyqp6yf4pxe39Ld8pUDqK7caMpvrl8+oTe+5EP6cjJY9rpproz2dWV2zd0aeO6nnrxWTVHl7X+8Bm983s/pO/5sR/Wyccf0nyQNSVoz6NW7dJQA+y9kKNRw1inlJSxf8qZtFE7GLyeUte0TcXLyG/fakgjkgJw37ZtifE69QxmA52IwFboJZ7DBHsV2m0rr2Uee/ctzoB274P9at79yCdopRTy3u04gFFQj98aIhZ87Oe69xRRix+ByXpJRqAhD2NHP7Mr1ENaaFDbaOSDJGVBxIlpGmdRAxVkTxAy31q3QKLBGSn4sz6WMxKUwaVK8ldISqGUE5AX0NPQS1UZxp6cP0URoSY31PcE0PsSjSbq10cdk8JBpH/ukcHRwUOX2s8nE7c7oA6EYGW1vodYNW8boEvNS9VUWjyhiBBfSikr58ygzihLQvg5RnPdcDgCJYkv8JJ66oukBkfyBA3yCd42ckbGiKiTh+o6WWazWV0QXU60YXlVcMUBWM8mt1r3f8kN3cKETykUSfV21fq5Tx2kkDwoxUrRPxT1u7dc1AWdLHfOSREB0HzwcZ159dAvBLhOD5pkRNvSQbz5GFdhXoyaFZawYU8VjsMiJKAAKYeOHVvXo48+rO/5ng8pZXGKnqhwsDCOIYJ+ByCoCN7BOBdPEmi4LgJmEvTFU+RiYfB69OrRS86z8IQWfzNu36aAuBKKSAxZZkwGWlpa1gqbz8lTJ7V2dF2ZMZESNEMFWqabclbKWZ5gc+SMCAX28iGvx+c6NlPzppNokfMRksfE+ZTpizy13Q0qst8KXaxXsPi4OkMTAvjBnDHrNOfA1LKYzLkt8aLgsdB9T0QoArhXB13ng6/7geK/18c06FipHuQpKg7+Cnos1AqqDST/C37Mt0L4u5eik20GW9KiI+N1vetNH9Bqf0Knlh/V819/TQ898ma96Y3v0rGjDyinkXIeVmlrP3J0VO1vkoZa8b/AFzJWe0D8MD2k+j8njQjx+Y4k3Jb4SimBF9XnMoGafSmSVWWhR88RN5B+He+3MD3zuWfgIgU+1tVbzUJdTkkpuxMd0AOyMi6oioo7x54NfASE7n8Wpaj1EaI3wDzsmIMdgVLP3O2Zx6ZsWpYvsTGCwnyRGgLUpTFBznxPszs3NGZOPb421Jd+75c1vfm0fu4XflBxZIq8UyXk9HoasWCUSJvI7AtZKZIQQsYxmG+HbniPIieagqlXAFUcsPzvFwAAEABJREFU8RSgt5wExKXb0U/97Y/q4TXp3JN/osRNXDvr9cCZB/Rdb3+rRqOZNjcvcYmzhW16RZKms331rAMJuRToDShYP0gj+IK+vw3mRVEOWu/u3NXdrU11rCm2+zLB42AwZl/pNByMCJ6X4LWpr331q7p964YGg5a1cqY3EFj6Te3FS6/VsgMl03SgcezYUa0fPapbt25pjzcMg+FAOWf1DOJxLg/8VmwwbAlSt7S1fRdec1187RIHhal6ZPUat9CjCA0k1uFCX9HWsDbi5uoJMofIYpt3rJG5bZRT0mR/X5n1qiWQ7LDHJrZzgL1CMN9zWHNwtO8bXfp3BzRH+GWk0C599wHPHZcHBFmTyUz+meeEW23/03lbO9vIgxWRpYWn1/QZAbhlLtSJJllAZJZBvRgNBbzcJBCawRAZ23t+Ih632c/njEOHH/To1OEzBZ+1Ixf6g6Zy4KyF+sSanXJAMSR4B/qXildU7SfJdBJtBXoOzGfYxHvmlD2eZgl89zGYr/Ga1rIFfbHEQbvpuH1Of8uVGU+DBG+J/aLThLGeTqeQ7CnPFcFcPpCpgGMeJFLtUmpSbB/sZf/pUHSf/ebu3rb8b1Hf4i3tmUcfUjmxos+ff0Evbd3QzTTVVQ65GwTdS0eP6KEnHtXKiaPa4w3LmHLDujNGtmXGfzhsq7/aZz2Wg3agQes60kGrpm2U8ZUEeC4Pa58hB0VwhgO53NLHbS24tmlEKCKqjjNsaJ1eB8k+jslUGCfbyfnADgppgaf6LPKFSopGIvEnAkQylQ4pGCq1yjnQD3EPU3Bk4iqv/+EbYGrxLPot8lJEfANQoJ++6TnAYezcYP0NuWmUcqbLQbucyt+KSLKfRQoqQhFRU5FYgrRCkLO6vCzDMrcqnogdQUVmwCz6nEmUI9VXVxbe/8LHmIlZUGbO6TJnVjktnoLyhkihCCbu3h6Lx568yBsjAtxwzpTE4lYWA0O1jVkUdjsQgpwFT3XQzcd0DRGhBM+QFBEy/wiXoMlkCniLx7iJfKJt0DQ0Sj0T2PUVDnBIKh3jpQRPICKqU0gB/0YrK8vkAln7Cu6/tDSuTut+XkSapq19CsNGd0UEIHWemPANwR/no1nBnycuVYoIiY9pQlzZ5aL6REQdvMxEkJ9aDzJ5O3LPGNR+lBefwoLWK1EI2h5jkp598IwsY0GOciCHaBNjlWCcIiGY6FckhKNEUmo5aKdSEeHEXWo+gjL9/V9c9+hk+j0beefFGx72oZRCSaEhi7V5zKkX/Xr6RQRj0Sv4s26BDDlldE8LvkW0d0rQyOAGfURaGF8dPBRre0RST31BDtsiAqqA0KUGz6SQUdSUNtMC4IQ+fb11EX0DpIJdeuxkf3N/g0kdwoI1wkELQQXRb4AFHjzIRNyXSooISbH4Ix9B/hBcSz4B1ILGN3mqyas+lWv9QhNSPrX+f+pXxAHtb9MxDuruT81nmJb02LE36QNv+H6NJqf0wPG36l3v/z498sg7tLJ0Rk3y/GCOuT+bhpjMgfBB+RDILj61IhTxrbBA+Gu+EShA+bZAG033fVwBWCYxMxlfj/E9oO4+ZLKhwz8ylBcf3KVmIoIgs9Ply5f15FNP6XN/8Tldu36dQGlW/TXTyf7ueTDZI/DDL+1LPgh7c+/xM4GDJMop4X/kEE88DgIKjDrmyWE+AmkA+0UCxyk1oqPqWhUJavgDenT4bV8DE2iCS5UK/Hpk6Em9sGZmZGJdz7nXuOm01O3qbN7WK3/5cd146Y/0C//w+7hdnWp3ekeWxWS81nu97aBjmogDTymlkPPGOZS3ypQWevWWBb4JpMzcjrSQ0zd0g2FWU3Z0RJv6+R/9gHZe/ZxuPf8FjctED5w5rdHSCj5VuA3vdQ1bX79ylXJw87oHEEhCs85ZhSICrV6HiEVdRIhGpZw14e1k5NB4PFKifszavUrgOWfN2ua2eJ8AiQb5t8NVTxR1wOTfH98kWL5DsJrQQTz7BFKJ9Xg0GmttfU23NzcIpvfh0xLszzgEjLg4WJF/QnGGg0HKDbaUlthj5wS6wVuBTp32uZ1FFCV8Mhj3Q3tHBLSSkkI9Ns/I7wusAQGSfWvGGru7uysH0LsHP5tLKWmZvfsYbyDpJv+8L8gsjZe1t7tPADjDR72eZvasYd13R8Ox2mZQ6/3fSnlf//rTX9eLL7+knZ0dBTQHw6EeOvuwckoyr8OfaBSPrQ9syL7wtoKscxXkxXQSX8urR9CjlXUW64GQRxEq9PGc6AkM6UW5IE+nnvpyaAfSFKny9dR1PiJMVuE/8kWLp9R+vXp8zYGdaDfMmQ8dUNu1eHrkK9DuDeRd2zHfXOduBRrOVx6uCPEdgh3gNOTHOIep26TQnHHxvHeb4ZAXTfJjeasZMjTwnwLMU+Hufy7/plq8EWm5gZ4OQ91yq7y+pOVTR7Vy/IgKPtM3UrRZzbABWuUB6SBr0LRqc2YsDYm00YA9t8Vf7BfpwI7DtlVLsGx/8p7bUG7oa5xIoZSyIvA68uKxDolxt34LG4mxMtjWC4gICeCjhnUlIiiGFv1CFMgz5qIfQDNVUUEYpDB2VNdyOMO4yGNwMDag1DbjRYT62kYtqfu7T5ApzKsqHPW0mlLtFxGkklVK5A0R9Kh8C21BWyikKmekWOTBydgjZexBPtJBGkmJfAXXG7ssdIMEbQEilQsyblkEOSZgB5lwws05a8RN8OGpzGXnm6aRCfc4ZI8BbHQ7qgk3TWbwPJk6eWGqjoriHa+arHvHl53f+AUj8sEeRcaLSPX/xPSFL3xBFy9eYFJlmafx0EF2kP7QIApFhKocyNBj0IiE4fuqZcpZIckb2qJ/KCKUU6ppSDIgWsXvK42+1h3y3Nrakhc047Q44RBnHY+XlFKWaWZ4GCKCugVdB1sJHuJBK0WCPAsQ33Kbda958Y3ypmN806HKrJxAv1eLLW3riKDMGNFimrbVIVAl5wUt61OwT8vkswiFhUvqQXFf0poUbFSqLc2XRlCKYKEFHWqgJZmaeMxbiggZP+dGtQWcYTvQsG2rj4R4qMuRBCpADeVEIYL8olmFOrLKKSvnhByBPD2L+8zVFXJK9Ce76HbPJtSopz9DrQDHG1aLfyK9ZvhVlf8Qm758ZEh8FeySIpj8jTo20xmbY05ZEaGUglQKSeE84Lps+ZzPoUQ+nE9JKSjfDykU8a1ApfzQJIUWj9P74L7sPZQF4uK76lQW+cX3NxQWVd/2Gzw+37bp21RajkW1cwcwDzXTVo8de4ve/cT36Gd/4h/r7e/gteTaaQ2HR/DPJbokLG5Gh0DVd/iY6ndo+mur3dcAMxm82d4rf8fehzLdn34r8r3xqQTvby/4aw+7It84X7x4Uc8+86zOX7igc6++qm2CD2MXfDLhFw6cJ7wad52DH4/dMW4r26aVKhMntpdTadFnVtfJkPDhOfNgWvWTK6irH+g7dVWCTiTnpIhQbhq1zEOnrremUuCjzCFkalJLwN+zCgDcDA9ipgeWs3T5q/r6n/6Sfvan36vH37QK3y35JlQ8XgsjFjy8xls/qqtcPZOvZ630mu99IkXScDCszYu6ruIJGSLC39gQO2LFSL0aTdXMN/TOx1b14x95k77+Z7+h+fYVra6MNSfivrOxo6uXrum5Z5/TuVde1S42vsWt8T4XNAs50DAkCMvPYdapXEnGwYtvAx3w7k/2Ko2GdWuFy5Gcsx544IxWj6xqZXWFQHtc14R2MJDHYz6bM9Z71GWgUdM2NUA2bzjDIuSbaaGb94TxeEw2dGRtjSB7XQ7Qr1+/oaHXJQSZTKY14PJNoOn37AUpJ93/LIY3lFOjlvHssXHp+mq3BB//iyc3b9yoZfuVg+pd7GF7u++Nm7eqLzo43tnZlXVMjP2c/bkYQUmm6b28Zx9u8Eevf9ehuTfZ14S1MIJ1GNwOvi3j2Y6GGo5GanLWcDDgsDBUZj/qCFQ7bpg9yD26OEDuCLJDPBjINjH00KGGT1S5O2TxXuy0B7+n3EPL/fsDf+qps74GOtZ+KScldKkehHzlAHpsFAFXf0gHg5axHGmI3TNjLYX8mFbEIm/6vgiCxEErWkAHsRURlU/EAlf1WeRd1eIHEVHtaPuFQjnnGsA2B23isX6WkWyVHzRBmPkHr1iAfwYSBKH2UUZZyiFe6NbUbYaO/aoLtA4pcqqQ4WNeDT7StFlt22pwAC1tLevAwGNHnf29bVoZciJeYf4VdLU9DD02p0oR0DdIWtQXWYe590hup6muPpDRNaWoOJEYEzomUvFEBLZosEVLmuHZqIF3g78scEKHj21deR9WkFqugr5O3VYsm+uN7BRB7WMF+TGqgj+nxQNJ3qkBVAlZIoxxCLr3wKLmw3qgT0RC136xPsKzh34PUk++kFYetYc4+PV1Hs85PPkt9hzftZ0Mqa8dC2IC5AuCWeC93R35RO6NYYmTvA13585draysqGWQIgKnHWvI6dX4Jj7H8GbsCWQBB558tC8MaYssoH6HpQujK5SkCqGUsyKSLORzz72sp595RhGB9yEfsoVCfiyn00OIWNR3KIeNZGN0TEovivvcPMxR3swWWJZAlZJlC3KLGqlngnfQCIgkaPYY1BujnchQsNEcuj5MdKTiSZGgIIEuYUkHy04XPtZTZzAHgInhNnmQQvThS8Gf7j1BzhNe6Gu5XU7J39KCB6l4FlWgFQa5gzP0qTb9noXOfYLXcF03pW0OgAPNRXuPAy3KtoF1qF0VOuRhG4cr3YfMYb2rEoW2beqoddjWNvJC/9ILL3EAumgUs1GHTxR0TTnLfIppIUkBBM0FIqjU97Y9tAS+m8zDqaEwDk7v4TMOmYm6xyZ16eo1KTVSbpUy/pMOsUihKxLE5XvBx7qmFGx4+zWAyTkpJXcKRSzy5NAt5PpvgKAdCEkRcQ+ME9Q7/WaICH3L46G6H74FQYqDP/FEBN//fh/b3PA/qveBTJUbQUAAmhf1+0V5f6jj4wd04shZLY2PajBcUsoDyGYgkFZAUUQRlgZe/wTZQyD7P/vz19Fyu5k4NdT8fTa8L+smZD7EqsVv+bIbOfBYXl7WW97yFn3v932vfvBjH9Mjjz6qBLGIkMe9ZW0s+K/XhsabHf7YsA76Z04wURz8FfzfPu31JSKx7vRyH9Po5z1+OVOEsW3JIvM3UKX6kImImoUUG0FX10zT6424aFFJ4PApBDVD5kemT+I18+nVocb7N/XF3/2v9CMffVjveu9p7fUbaiNrnAgMFfzB27QYzkJq2gdk78nrOm/YlvsQx3O+Z20si9Bh0QW+breOBfuE5op+SzG5oZ/8wXfpTWdm+uJnf0393oYa/lIZK2sk//v3q0eO6Dpz/NzLr8i8MjZFHKstMW/togsmUiBr6PVnzi3wtdvXtbu7p9EYvZDDm+BoONCQgMM/yfCelhmrnvXH623fF2gXef+KCA4Ys7rn+fY2Iuq+5wuitbX1moDqyCAAABAASURBVLdP+Ebb+4x/QnGDtxV3Nu/oqaeekgNV6+zb3h1ulHvWsWpYRGT349sfhD5MyDbo1DoQxIYd66H1KfC13j2yZbeB30PLhwzv0/4f3fTYVeClnFRoA0X2QY+F8+bnvdz/Upfxd5HHP7szHQe4xmnwX9PwHtcOBiowH2I3IZcIwB3Ed9h02k/1wqsv6cVzL8k/o2mxZ4G3wDc0rM0O2k3TUDxgZHpS267un+wNHX5pcMxgO9n+EaGIAFvVz9wW4g9fNk7BBqZn2zj2iAjllOoYte1AEeCGSPX6Q53tl0jd13wK9qq2QrlKl3KErXR/t4AOddZfUXlk7OufP0SE7DcRIUEjIpRzBsv4dKA6wl9SIF8E9RRtAwfJBVukWp+U6JX5TnQzZMqqekrOir40kw94JCDXsR0wRsNBW/Pm3eDHTeM2QwNeUqTQ4RPiLxZwWEfVvWxKWRGJMoIoFv1Doousa0Y/83A+QTciFCkBpBGyHexP1m0xrngLY+yy25yastDdeTrc+9RZR6Pre+biIZ1KFqxQmAS5Qo48Oczubx3imG6Iv4OKiNfzFbF+LfpHhFLVQTKvnvH3PLZP2R/sdz1j4DrLZHA86bF3XOzUZcOMt19pnxuU/f2p9vemLDi7nMZ3NZvO1OHo8/kM2Xrq9rWzva1jx4/J/7a0eAYMYk6ZXDCQLXhFxqdCZh5JqIR5mNQtg9t3C1odRmROInwSLDSb9Sy5jVSyWDtIgzYvZNyEveGsHnv0MfkpKMqOweAGOJ2cB1HiVBy0BVat/zoG/LCP0kHZ+QYHGDDZBzhdwM19o7aryqj6FPTIypA3vURdYUADede4bYgi9WxyUULzyVxTbAYJRbiDWMQLr+yKKKkgQ4Rzqk+BxiFEhCKggbId9HpwbetIjVJObKJTBUL3DujNAN1E/0NdRTkCsgbaC/rMeGVYbAfqCnU9OIf8OvMBqmM4RSfXGa/SMT51PRCBVdwXB3J7b3zAOje0JeAeXfB7eBo6xnZuYOG3Uw1YkHv6be9sa2t7S8GfF4gowk6GskjhU+uQocAX7nIg1mCHFhC6FfhUncEJyoigSIwOvjfgVetzz7+oZ599Xl/96ld47f7nmnADJXCFzYLU0GNjsirwgzt+NtMeN10j/GEI2G/m3MoUZPZ4y3j0lx/yd9kYz796Tje5adpjAxL0CiDaqvwFROMD5QCqDIeNQXsKdAul+FYI8UDjsK/LBkHLkBX8QZGycawLPerHvmIwAiRAL0BP2yG4liIf9z0Eiq9/oGtdKjgPGM9j4XGrr6L7mVK/r6yZmmB2zQFuEHvjBrJVMK+yGNvyOvmao3xoDnrK88xpMO7Cj+S0IvrLOnQq1BvkcT/or6ooPZmHVNMUKoyD5TUsdOiRoWBrVQj6RIT8RIQiwlnScg8gRF3/TVAoL6C6HF8Fpiuryzp96mS91VzlcsH+7jHZ91u8ppEvGBw89Wwi9r0p9U6rnCAWAzIH9KRgTcOfhQT4VMKvUwoZf7Go96p60e5PRICPR5Dq3oOMlANa5JAQDozLYXOUpFHT6thwWccnYz3etXp076a+9Kv/ud720LZ+5AffKu1tSrtFwzLUILX1piulxHyaKJDH4HVdMHBeZDzH65jCaCFjUUIGBEb+rkKp0vRydW+ZrHcX6pFJ8IncaZjv6F/89Pu0evUvdetLv6XB3YsKLgDG2Pahh87qDY89rseOn1azNVHDgSA89kKCCLXM34IsFO99glwgJ4k2urv62q1ntYfvtoOhRB+3j8cj+X805TcNXjPqmsO61bHudvjihNs4NNDK6ppSbuVDey9pbW2dsT+j7e0d+T883N3dZ3+caJv1JBg7//yjYx15/PE3IFXCflMtcRPufyVD2GKfG2D/7+Q3NjehJkWScFb5CQQr8E4plHNWv4O+ndQydk3bsF92yk1G7iEmLpqxZjUE1pubm0p0HnGD7GD5+NFjGg4IhPE/1z3IDfyxo2uSacMjAbusy5P9XfqJ9XCulBP054qUuF1fl/fLk6dPc+HgfbuoTVk9NpkwLntlquevndczG5f02Ze+rk9/+QvamO7JN6ymXUqR5Rxyq93D02WhuyHg7SBrwv45m3Xw7IkXiuQPAUHBdtX3SW1Hg2m4TtAtzJFSkfmmj+0mhSJCCdl79os5+9AcWj2+Vgz0C6m2OxBMOUNqMa8S9rPOsuDBukIKZaTlG5o9/Qr+llKD7zWUVHn50NwwFgvdEL8UVX6CT5vV4EtwsKQVAtlk2rYH1Hv8rLcutZ+5iHmdmHcD3vIO5IOI6eec1KQGH8hqkbvNAV6oaVJNW9abtm1qOZkH3ArrJpoIVBV4HPLJ9M/oGBIuVwApKfjTvSdoz9jEYHq2V4suUmhOPDglaOy4qBOXdDp4IqABmD2JnKYUpCG5QlIKOAGIR6kA3/nj+YdZKqrtS08l0A0YWcF4BGV/TMk4zhvulRn3oFBI77UjC1XqId57HGiznBZrMGix8QIa5nsF5l1KWTm1QIMqoUzdYZttk5ssIUwPzdQz4SpgdDuuHT0i1A4G8ondzG7fvq0qEB2M45PliEDGRDqcIqekCChq8TgbCvrgJJYeMF3zmRNA4usMjJjEhdTQE0R26qtyiaB+py5Ob+YG6PTpU+B10LKz9lBVBfGYj+UqGCYo1w+ZhDw54U7ImxjUphqgwSCLOo+S+4oM6LUbqIpwySDyohnBSUKBbOYdyNJXWSJCCdDB4/6iXBRSMFkPoFPiHJ+YPgluh5Ch53zWhMPEZNppMuW14v5czWCknFvaexaZXg0TQDylMiDDp2esehaNCiw6DlhdV3EKCHBym8cmIilndP8GyMqUWyahdZgzIN4o7/VHhUrFPAHXL+j3VEfV3/TrBKk1USe6b3nG+MWYRT0U8ni7nyLA4gMtOgvxgCoolYuPeThneSJCkaLiFI9tBN3gTRdy1PeQKPKJcJON5BSBzdve+jatLC1rxk216dBBOWUl6FjWHjp0RxToguC6MTcua7zmzdgCosrgF3ywY9FoWKRMwzc/hpdfeknP8pbEc2GOzd3mPjWtekH0Wz7maPiWBlkKw7e2fIcabPAdWv7a6oJ8hu+I+G1ErHbGyvdSr0yGgzrLXvBBsXDLC2tt+44cvk2DmZb77FC+Dc63Vpmvaxfp4tvlbwD0fX1sXm+JAN9AVQR50v/hj2VagO0X+NL9+IH0KSe1rC8mV30M3j0+RFL9yXNLNI6YEw3zTTzuZ/k8t4fDgVJK1PpTyIcGrL32P+NF1G83VohISjnTveB6lq1Wq2KFBLr8hMKJChURoUjiEDTXeL6tB9pdXX/6j/WW053+3k99TLP9OwRK+xyWegXjmZPUtlntIKth07YsDZtGVZ9xTsibIli75/CgD3VSUUoBfijnIC8F9QV6hdWvsAqWMsddOlCRG9wEbaVO8w6ZThb9zI+8R1/7s49r9+qLOopdlgdj1sGurrlLvLafcJBtcoZ2KCQFNPLBRh9URIQOZaOIRJwPCPJubd/mBnlJHsOOuXvp8iX5Jx4PP/SQtre2aj2Kk/aaETCaRmu6iLlMIBwpQTfL/5HfeLxEPiFX0e1bt7lk2kHfTNC5r7X1dQVryMXzF+TxPstBwOvJ/v6+OtbYpmm1zaXUuXPn9NKLLyFfVD1UnyJFSErKzUAt9p5x0ZVLYFPWb8tD6wpvRo5wUx8RCuSKkBJf/ldkRrxBdlC/eWez6tGzT3QElW07UPgPPP9MxutZjx0K7de5RR8R9NqHp1yipZwZ91Yoyduncf2N+h63+g7ovEe0K2O9tnNbf/rcU/rLl5/Rua2bem13Qzf3t+Gw8AGhWc5Jq6v+2ZB9ZLGKIH799MwPB9IdsQdGV6HcI4vpe88wksfJcyciFEF/JhQfxMomL/ftWH/cz+PqPs5bh9lszvgsYoaCLLWNzta5J7W9BgdzLGPnBtumnOFjzG8C8COC8WiUm0YUwUvyvI1ISnUMAh9o1NCecpYU9dOjVyRkR4bi/Ydyos1vHgzua3odMVTPOIn2AbLklGQ/P5SxbRuC7LbyNI+ccpXH9U1Odfwb+Lb0NVQcyodpzo1SSrVPraO/yzZkREjIJB7b1LazTO4TEYoI5do/sHnHnjuTD3Ed/kxTbY9Y4ImHbOVl+gFPp4bADgrZEtgQXwf3/k9EbaT99dpiQQyLjnwvcEyFgtwFYgdF2l7vusjVvvfxqiiLcsjjIkUwIhAyrwryE3zRXlHJ86GisrIuGdtGhJx6vIYc0j1WaUwAskRQ4QDIwYWhZfAMdpiWAfIroCGbgZn1dnomQYMTWnM7vB1UPG7365vF75H6GkxFIBRt7kdX4TeqaS913FB0rK0L6BUolnHIQTuQ+VouuoI3l/l4AC2L+WACVR0xmCej8VwOahN0XPbEnOOkXiDd1zLYIjZCQq6+6ykWkVWgTGFyut792Qe0qJdCi6cguCekUzulJ6rbwhggR2QQE9sGQH6urD2C5V2C5b1Jp/1p0WQGcKCYcj1v6ILAObUSkAik98E9d+GStnf2lHFiO3gPX4Vk2RAT+/XVHnMc2gvK3t6eIoL6jgC8I+2RQ9jfuiUmebuA3CqnrARkHMJQIGj6tmnPhDdEBDgh+UM+ksAq/lLOVIosdufbKIJhtSNfOn3ypE4BdKuHMb8CFXSNGBHI18u8RL6mUIacizJl6wuCkkuwdLPrXVerWHCK6TFW0+m+TvC2xEH8A9yiPPbIIxoOsCcOZZxERz4mr3LYz3KT9ySwLVxMII45BGRv7mz8c/p7sUNEAptWpzjQjbjJOnrsqI4QfAuhqmh0tr0KfVz3rVBZ/w9/mdABhmU1uHiYwsrFA7hXCyvyJVSQYaHbAcq/TwIp29ZdnXVaocrmL/sT6X2NcKYLdVXAghweV4PzC6ASOcFBRuerrORfT2mmv8tuNzj/naHH1XrQXqdZ5Tz8grYpHhZfT8GHz6LtQJdafh3j2+bsAIcAgtW/Vzwo5JSVclJKaUEevMJ8NV7ODrp6RYS8liZwPNd65JwStE25WXSZLqxxzF3WVSkUEdALkZFEqtefCMr075kDHX7a12C1yNX3sODjiiC1bBGJgHlLabapU6Nt3Xrlz3X30hf0E3/r3VoZZ9aJuRrmAOgiERVcbuxzq7rPfO3U5ARkBY0F3gXejDBrEG8r3EkSUtE3WB8SEErgRrhWVbee+eo+YbtDIwK8NlMqmncT7c9u6Yc/9m59+J0P6q/+4Nc0v31VLW+7GtbAthko+HMg6HnrvSHlrMxeERGSQcEfWR0+IQRiHd1RYTzMe38yUQ/vixcuyEGtg9JbXBR17BGBPAleHhdTaKBtPv5ph/VdX19X4s//DZFvlW17r7+m65+NeJ07snaEW+rd+n9QvHDhIjacqYPfhKB4Bg/7gGkuLS+paRthIlXRzVDBtyEpp0YN+s24BeyxWwIp5VwDdvtLyhlc0T9qeoQ3p/79tveKFeUZAAAQAElEQVRor1OCVoqF783ZcDc2N3Tt2jV8cMihYqw3vOFxPfrYY3rwwQdlHaxryhnb9LJc/llNM2jrQaHwFnafvaiDzi5v/f7qa0/pv/2tX9WXLjyvy7uburazoVt7+NZ4oDrm4rG8gO07n3UqrFMMtHrW3cJYiEKP3/qms7cvAR2+bG0ydve+3bG3uRzoEpA0nnEKfb3nWW6XDc6XImV0GCC3YaFToqfg2yNDUaRFOSLUDgaKiOqbjinMjwo+UfsUvgtEDREB7QbI8lOqvD3jO620aaa61PZ0wMO69ujao3NKueLOmO8ZGT02OSV5j2nbXA8tA+Qx3QLPlJNySmqxRUOc1eRc84O21RA8l3NKGjSN7BvCJsYdoPs9fHDNKx/QSuBHBGMEbehFhBYPFoWn5XQ5IqpOtqtlcV3H2DvIjkj1kJhSdvUBuP+BfekbB3wiQhGvwwEyooKPTVw2/R4bIb6CCpcNDBafBZ7bXWcwklMDCC6S1JFShClUIixfHRlVPWp/+C36SPa/qAxf74f6rHWTe2M0Y20+BK/RU9YN629a9hP7W4e/zjm0eb0wrvPJp18Hv+7QYzS4maOwiaoAiJUoLC8tVcfLDISJmqAXEQfPdEBwCyfNmARetKq89JUQncCxMziIJLhEVk43hYkMPnrPaetlKiH0ll8x2bl6FhKDcN4pp/vqRJHk35OlFL5MkOsShvQ0SfAyOBA2oZxCmTYxYMWELWKFIp8EewySJNmpQa11smXBd5v7dBisUBb9rbfIF/IBzDnJO7/DK7+N2xvauH1HN25t6OmXX9FXnntBf/GlJ/Xbn/xD/atf/jX9m1//hH71E7+jX/2t39OvfeL39Ud/9nn91ic/o1/9+O9W+PXf/n396V/8pX7jt35Hn/rDz9T/or0oMcBzebA6FmPznzNGHXIvykURURdITyKPV8cG1GM31GIIihMgUAudsaMXpUJqoAF1Omg4V8DpDspFpgdp2oqC5gjT6MlJvnEyj56xtiw9NivYZY9FdTrf4/TKpoWcAZ/szrTTWz3lHtngBA3x9Op4ZVToa/AiOmfBcb44sDio76DV0W+RzgUhBW1B3wdOHdfyKGvrzm0WoJ5XZFmFm+WCHVQ6dOrxASkjSCBHVijhQxhHvemig+1q+tUmIaWkKpfT4Wigts363u/9Hr3zne/QOhvmoG2UwRGOZlvID3mZ6D1w5QIwnSLiG2DR4h6lZoPvEH8HeCKlCmoFHZzTYZWkkADUqW2VwmFB3/pEhCL+ekjggMgnFnTxM9umQNuAMBb4HlB9j1lEYJME5ApNymridciUvwEwYAZScp+klA1SztAxsInk+yFnBbgpks1+IAOaWwjAY2v5yDpBfuxGrnDQWQC+wDG32Cc0p2UG9As8Olm/Q5CfiGqHIG+7VFlzKFmGCpm8W1Uf59zfwVI7GFS6bvCFQFKgV9aENazDph1+V3288mUNZEHs8PceH08p43uFtda6QZUEQaX6VdTj9x6T3usPvttBD1GVkK0axn4YcKSSjyJCOWWt5pkeIpDW9Sd19blP6yf/5ndpeWmPtYUbadojspqmVQZ6gp8pQdAMmLPusDyrtxyyX0SVzfyDPlJSBfpIIcvvckRSSo2owRaqOkUkNc2gwiGfoqh/uUkaaku/+Hc/qvHuqzr/1T/SsOyoRZ45b+226xp7WyklDdqBUk61LVIIFYHQ4RMK+TPHNlevXqn8j588oSX2sCVullvm72Vup2/cuEFb0Rzbnzh+koPyGvlOESHjjLhkMiHbZdC27G2drPeMdd//4WLL7fkpDvENQc0qAa3H3zfD08lMFy9eIrDer+u31zXzHXADvHF3Q/45RMctfV1ztHgikpKygrQC1XPG9/bGRg38ne/QxwHzcS4QrIt5FQZmm9vuhF2WuJk+ceKkjh8/XuU3/oQ3db6JtmwO+HPOct3Zsw9qnQPCAF/1zXlRUcqsnfCVsF8faqPR6fXj6qBxewPbDxttTrZ1cfOa9nKvadNrZ7IrWGtpNBRDIT8RocA3VleOaI7/sOyrQK/HkTrANpyzRk+5DPEaTCN2tW17dweKciS12LXg73Ps4P3OqQNf18FCcJGfHhzLbx1rnnnl+pyybBfXGzL6hRvonADfhAvcHijUR4RySvhqT3WBvpCrX0DpJWxkAJ32XhGmBmcqbOuOed0hq+Us4EcEOHTjY96GAq6BKj69CmNqG3gfAZ25NaNPUWI+8yHWydghq8kJ2eIeRBJ4qjbPdEyhmk8KcLKydaU+pyyvxYn6zmMB/5QomQB1FPmWIkL245yT/HTIlcDLHDClQK5OfiJCycykapeCnguwHaSI8FdNI8jrW59iptjSaR1LUJJCSZJ/VhjkwzgeV/xbxjVQV/uQUqzLHQNhbEWE+HI1VYydy6In/YPa1+n1rgSHlL1BQM+6CypYCx0KOln/jvG0P3WsD8ZBHNbLOXN6il/PK0z2p9oHZsSJacrCMGWyTFjo/c/ozAhmOgxp4iZUnRfhPfH9Wy8bfDqdYFwLI/lfuohAEUSJIAV3Co0CgQibJzRHihkDOUEo1kXBEugQrNeM21oLMofnjODIAboXG1tqf39PC14dC9NeHbweRStgJDutHcRyGlyew2cGkylMQlmpyiCeIhvVjjuB7oxTvx2nZ3Od+t8vhXcPzGcTTYEJE31aYUJwOF0EXgRoHTjG6xgAU7x0+Yp++Vd+Rf+f//K/1H/93/zX+lf/+pco/7r+f//Vv9R/8y//lT5BcPxnf/45fe3Z5/WZP/lTffLTnyH9rH73U5/W73zy0/rt3/ukPvWZP9IfffZP9YlP/Lb+4nOf14NnH2bhnmtrd0dz5PN47LNo7exuYwfqWIgKgUHC81IOrR5Zqfr1yGS7ibHocASnpdrLAz/Dfh0wB7rqTMaxvTt0Mr0eXgbXd+g6B2bAvJ+xwMwZc/pCt+7XjDOEFIyDQaRiofRBp9CGJ1QecxaXHoedI4d5pZyRTqAXef/lW5UHdGfzKZg9k9oBxVzmbzk69F3ItOBfkLOgfwf++tqyMnbYYpM6srrEGPfw9cT36BRRUEQosNAiX0Sx1iNmlaFHth6a9FR4oajIdCig4bPWt23aurC5KacEz1zLKeNjOSlAB1sysgFNalkQAex73wI0GXUBBRr3ATJ5AagArZoWyEvgGQopUPH6Rf4+PodymGei3lBpkHfd/XC/nAmjGDxK1RQIFyhnqCsdtj5MMYNqPTQLvrcYoxl+8j8CGNOe8evxL49x7zI+4HJPWqi/H3p8MBijFB1zutdCH/Su+jPetAU+EQTKQaAi51130L6o7xTUC5wKZSrJMJfA+wZAn6h0ZuAAxdCBtwC3BbQYevwAf6iBf2h1bUXj5bFwG7HsYYuetFdD0BLgdPApNHSsUz1IHetez9zxrWWDjwkJMWftVxgL8RRg8WEgnHFCZWKAGmhmfNAQ4QYpIgCp8oF+Jig5vdRraftlXfnaH+rHvv+7uLDY036aag6NLrLmQMkDldSoi6SEvGk4lOjbKTSX7IUWTYirhKxDgtOeerf38CzQ6OlbyPeMkJCrp1wBGkpZmX5NO2Bu99pn35lzwaLIYC+rIf+GE2P9o5/4kJ763K/p8oWn1CP/jLV8b3dXM3ykw24pkC9lBQG4UkKCg08k6CTlCNJQh8SvXrxQ/y3oNz7xRoLpZfkpIV3hptb/DNw+t04eA9/urhEQy3LKT9R//SMitLOzowuXXlPGFhmdhBVWVhhn9HeaU4b2klaPHJHAb4YDTdgDe8bPAducQ4nf1j149mzF6xMCGCQFfzp8kD+QPKdEANVW3TvWz+FwWHWfcejK9HN5PB7y5m+JQHtLlmeJ2+5HH39cDz50lkPBER3KOmOfmyJLg+wOphO0r1+/Rt9Vgu4Tso8FdQUqAW0SNW3DgaWtS8hDD57VI2cf0srqqk6ffUDN8lB70z0V5uMI3xszdo+eOKWVaFT7MxxOU05aWl5BhyLcHShYTYoIJfNjbk7ZdyeOJdDRcsyZ99bXiB3zz3FB8XzBjj1E+pqXIFJpBPKG+IOmwIkITfGVKfoaXzw5JUUEcnSaYb85/mQeM/OEZtVbQfcizxeRd98CPdu1R86u+t1M3ssK9RHmmbTQAyyIRCTmbCffVBon50Zt26jB38WTc5ahoAM9qFl8Xi8XRUSt7JlgPfqn7D4LPhGLNiMk8lmUkSWlgEemulT5c07wbeV687EMAw6CGVqmaVjwFPIkiTkSJJm5lEhNtnc8gN4uN9S7vW2znO9oq+NAP/ctyBARSkZi4DyXDqGgB02KCMmEtXiQVKp1El34EkVwiiQSPjp8TP8QXGeUw3LEAaYT8nxkMN49wsi3wD+opexchDvVnNw+GAy59R9qMGgBp4N7aYv9UspKGGTAujjiLbbnoGHMgdvzamlpWWl5aUUuLLM4jMYjDMzCiqPZcfoDZzOROYuYF7WIxMl2AqO23ohGhCVisvSKCI1GI24HBxqxAESEbNCcW2yWWRAKziZBSvvTngVH1Il0phlOPsVpDeYVEdBLlW5HhyYn+fbcr/ocZO/t7bDIbSPLPjAhyNzTPq/TOibkHsHy9taO9vcWbR36GOpp2IsLUAcUqfY5RJie2+woU9qcn5Ea5t0UeWdsjnOgq/L0DMiUk4h/q7yE/cYsGjdv3WaRmejmzZvyq8lHHnpYZx84q3e+4536j/7D/1B//+d+Tv/sf/vP9fO/8Iv6xV/8D/ULP/+P9e53vUenTp6qtrJ+vkE47p8SrK7INyo721sKrFuYgDMWCP+cY1IXf7Y2ZIgINvJcN486VkxAB0yF1NCTCh2Lx5F8j22cZ1Bkml4kfFiyzXrs3xmHSeTgto4DAc2cPi7bfj3tBTxWpkU8hWyBdyfSBkcz78QEysjVwxPW2Kyvi0xHP9O3QsECUJiMPXoVkAzmM2VhNQ/L7LRn4lpOQ88YVt70iehVaOs49Ji3b/9aJv2cMestY8URvAvjhYDIV7BXod4g8lQhSiwAec3T9YFCCZkyaXOQZmTN2CXRP1PXhNQSVLZJpFJ2OzI1BrbwBsjOG/zPgIFb21y+B0UNbQs6PXQ6boIOweVCXa9BLoA0zNKgAbIoF7W1ftE2yKLuG2EIz8EBtPCscMDP9a3ztX7B0zIvYF7lMN9hy3weJOZzANA/5H9At0ld1WHQFI3AHWOQMfivQ2g8eB1G5BcA/kAaGVrnDZTbQ6AMzWGFXkNuwMbGqyAtD4O3EUkr41xheZS0TH6J+qUD/kvwWvAuyCCNGbRRK40aaZwDSNSJctGIW7YBugyxyYB0kObYu1NND8oD/4dyh3na3dZqhpPtaL6/pbK/rX5/lwCk03hprBblUsYzOGDO8OuC3xh65kfP3PB8c+p5YZ/0wtw0Td3wcco6Zwq49tMFRE38HUYIKaekDI+IUETUfIqEDJK/Cn4p5u+wbGul39StV57Ud7/njTp5m2mJCwAAEABJREFU+qg0GCnGR9U1RzRvVkhXK0zTkvq8xIa8orZZhuYYyVvoDVRiAMUWYGakVs2AQ0NkoaJ6+PbI47RT0lzBLEgquZEM4BdwCjiHa73XFUPHfOy6LPVTtbqjH/7wE/rBt5/WF373l9RtvqZlfGtp2GiQOi2lGfMgIJnZg4aKupaEigBoRwQ5KXJot9vXtVvXZRsbvK/YpA6kfKs7Z03y+p/od/fuHaZ/UcsYiCdF6BpBZ/1vJJj3/lc5EsHjCvtk07QaD0favH2bdfoqpi7S7kTH2iWdWj2q9WPHtMe+MWGNmrMeeay9x66wrg/ZY4Vsx7gpz9CDDdz8CX8BCz00blXHH4H9c4nhaKicAl699ra2dHR5VW986DE1GP/IaFlrlKfsd6kE82qoY0fWtcsemBiLSI022UsucEvf2fc4tFx+7ZIuAZUH4qdIiJXV0TZhHz3JvnRk9QjyJPx5WUfRaYovnbt4XlMumUQw7TVuyJw5vb7KfCqK6IWAQEgpaXkFnyriCUCWhOoASsX1xZXnhsejcLAUuvaMSZ0X804z9ryO1DIWRrjgJ3NkcPuc+tpG/aENXd9jb/E477G1vglZqJJ9wPU9dMwnItjKOnlfChBMf8pcdR5TIw77DGMvKnpS06ar6IYOiR5SomD6BtMW8rQtPk8akZRzkulKoYQczhsiQn6cTymryY0a/MHBmlPLej8seGNf6KYU7gqrUlPjO2PZMnQGBIQRoYI9U0pKOSsDQoZqN2xc0CdBJwAIyWW6qNg/sKHLPrzaHoVyzkluzylVWvYX0xNPgbHbnPaMo6HKTj+a5HrzIIP0UoJGQTbXGyKQ1XRoPawPBTUHnwWR6lqmUYEm96WL3EfGcZ+FSRZFcFylxZf8RJgu3gS+c64zWE8f7JxO8e8pscUUX5hM9uX8jNjCcWGPfcz3gI0iAjAFKbUYvoKj71gYysg2hju2LBxGdRDbHCw0dlIb00YZENFHhIwbICa4NAxQjizGCwfuFalRzgPN5gk8KWWJw7pYB2q+w7CMAW2JwLXQx8pGtX9vRLKecK4o6tURWHVMKis3QXEHww6cd3f35NPshAC54DAzAs89bne37mzqroEF07g9g2wj+T8+scEMpuP/qtvpDEPOuTVz2pkOhtzb29Xu3h6GnWvGgrO1w8aJIu1goLe97bv0nve9TydYgB56+BE98dhjepQbgjc+/pje9fa3qxB4D7Gj5ZHpsVgVFoMPf+ADeu873653vvXNOrq6osceeVg/8rd+WA8+cEoJLxkNW+WEUcmLwU/YgY+sW0//HrozLzicuHtsUhho/yxlh9d+c+omyGscg7CxaRjHC0kB3zjO9xh/Ch2DF6u52wD7QUpJHmv3bcmz+ki0JXglFu6AbqF/y2TNkWT5Om4H5kBBV5cnjIMPClUTnCKnUCXFOBTKpm35/S9szLitMr5cj96gqgE5wA3TI820JfxA5JPtAp5pZmSICGUWlIYDXI9cQsacshKSGSJoT0ktOC04IwKCQTNUjkb+Vz2yxKSda9xIDshWCM6Wh1njNrRCuko0dpguD5NWCORWx1mrdDC4vEK9A76lQamB2pAgYJDmamOmhpvQXCbKZV+p35O6HZXZlvrJFkHZXU13NzXZ2dD+1m3t3rmhu7evavPGJd28dlE3Lr+q68DVS6/o2msv6+rFl3Tl/Eu6/OoLeu2V53T+hWf06vNf0yvPfkUvPQ18/Sm9+DTwzFN64ekn9exXv6SvP/l5ff3Ln9fXvvg5fdXwV3+upz7/Z8Bn9eW//Ky++Jd/oi/8xR/rc3/6B/p3f/JJ/ekf/b7+7I8/Sf5TFf6cun/3x677fX32M7+nP/nM7+pP/uB39cd/aPgd/fEffCP80R/8lv7o05/QZz4FfPLj+swnfxNYpH9I/g+pW6TU//6v6w9//9f0B7/7a/r07/36Iv0d8sCnfvtX9cnf+rf63Y//sn7r139JH//1f6Xf/LV/pY//2n+n3/zVBfz2b/ySPvFrv6SP/8p/p9/7xL/V73/il0l/mfTf6pMf/zXgV/WpT5B+4jfI/4Z+/+O/Turyr+r3fvOX9clP/Ap1Tg3/ppY/CR3D7//mr+h3f/PfgPdL4Pwbmbbh08j0B7/9K/qdX/vX+swnfhMZf5PpMVHjuYs/9vhox1xN+JwimP4d87dXz7xJODdVkkIReDRzyreglCqeN3DxsKTy/Y2fcJGvBIG6RjF/PW97aARzIuocKRoQ4DS7l7V38xW9/c1v0JlHH9O2xpq2pzTRSc0Hp9UNH1A/OqP50OXj0uCEmuaEBu0x5slRAsw1jUcnNBwfVzM6pjw6KuVlqVlSHqwQMI/UpyEzstG8ANFSblXSQIn5FS0BeR6qS41mzMeZ0MhzssnQSATdRR31PfNDuqvldFf/4u//hB6NHe2c+7JW0x7B2lwx29ZwtolOcwkSTdsopaSIUGAPqlQzUVQ4IG0ypya8fSjYwzbyLbT3iQlrzB5r8Jx1PCGH14mOtcJrqf8pvqZpCASXuazZ0fWbNyoPpWBc5/JeORoM1ESS6XqNHeRGbzrzsN75wCP64fd9WG9961t1Z7KnaQgxi/Z29yqt27c3tEfAmwet9hivhOwLgQ++kbNghzm09wdZZBV9kfl5vfba3uZW0RVlLqPKzkTtrKiZ9ZrDY7KzpwE2LtO5ZgT3O5t3Zdn6UjTHRte3NrUN/+hDW5tbunH1umb7MzEASiVpiaC8pX837eAbevXV8/rc5z+vV86f1wZ7582bt7RFgF7wsSYn3tju4ccTXWVtms12ZUJ1DBiEDhnX148J8VUoqwLf+GVoLvtnqXNjpp513bbEXAK5QkQoYZ9DCPrXcWLvKSYKovswCBJtAr9HLvG4T86ZqoBWUaHeuJTksTVERKVfJLk+4BURCsY5ZcmVBVnFU7DfgjbtEerhf6+OcqJPqbhuX/gF3fjAm75ktGg3N6nD11xtWOR7CTqm2x/Iah0iQqkKYzXKvX7iiVjwMm/vd8aLcF1U+XpkTDnDd8GzmBk2M37hYqggr/MBrR6eHoN5HYdetkVKiZbFx3njdOAV0aPoHo+Ck1JdZXNaaLsHVLhfoaIC5Jx6Ljqe8z7vcsJ+NAnxgKIEj4BOROAnZNDFbREug9kD0OS7fnwYup9PRNzT27FLBP0Ad0k1jcpH5kM5IvCLlnWuUdO2sn+0TVbTZrWGhnrKKQm9e6DDZ50W2SY15iTGSV6AOxb7OcFpRChiAZmBWEBSDbJw4iVuXDrw5uCnnOri0lQmCQZ9VWAO3pz2ObfMNtiMoM4KtJzk50wwmghGRdALzBewt99rb7fjJrnn1dpcO7vzmp9MegZJmjDhO9NlsOekE04MVSZkccA7JaCeEgA7v7+3q10CaOfv3t2si9g+p4t9AuydnW3K27W9Bsf7O9rjhnuPGyX3W6Su26X+AIxjMB50t7bv0n+bhWQqB+jXrl1hoxnqQx/6gD7g4Phd79R3PfG4Hj97Rk88cpYgeUm7dzf0tS9/QV/70l/q+qXzBEub2tm8qT3qH37gpN7zrrfpB773I/qe7/6gTp84JuI3FtBGU+Ta3ABvZwt+EyU8rGVADay1in6uDt1n3MQb5gxowe4VCLSLgUNBh73cPt3dhfeO9nlt6cDVZdfPsc0cGgvYZ4Hd1xybzaE3ryl1pFPwZmxChjlpx6bkSTghv7O9w5jOhPeoThLGqmewLUNf5egq3QkybN25qz0WZd+kTDiUTBmznnHNIYLMXr35eHPY3sVOdwgq72iKzBNg7+7dqoP5u7yzdVc7d7e0s7WtHdp2yRt2aspYc4vjvGGb/Db424zh3YP0sP8u/ae76I0uVy+eI+D8U4LNf1cDzC8QWH4e+NxnP63P/cmn9BcEk39K0Pinf/Db+tNPL+CznyZo/NTH9Ye/9xv61O/8KkEV8AnDv9Xv/eYv6Xd/41/rd4DfIvD7+K/8t/rNX/mX+s1f/pf6+C//N3L547/6r/RbwO/8+r/W73/838iB2icJ0j792/+2BpV/TOD52T/8bf07gte/+KPfQ4ZPEvB+Wl/4sz/UF/78M/rin/8Rsv4xQfGf6mtf/As9/eRf6rmvfB74gp776l/p+a9+US9+/Ut6+ekv6+VnvqSXnvkyQfeXCMC/QjD+jK6ef17XLjyvK+eeA57V5fPP6dKrpOeepfyMLpNeOveMXnNK2xVwr114QTcuAq+9qJvAjW8DN197STcvv6xbwO0rr+j2lVeBg/Tqq9q4+oo2qDPcdtl5p4DL94B69zXenevndPf6BW3dek07ty9pd/OK9u9c1XT7hrq9WwQWtzXnQDJhfk3vbmp6B//BH+Y+ZOKnPT7Yc9AszOmyt60F3MHvNuu/c9zv3aHuAPY3yW8qZnfVzHeUCRrSbIdFaVsx3Vae70nTHU04/Ezp1xCZfOS7P6B+PtFfff5zmnkOsU55Yc6smZGKIkKhxRNxsPBTEcFXUV1HvTmQUUQoQE18hb/IR4QiFkARtHIPyIhlgnaxXkhZwZ80I7DdGazqwuZM5291eunqXC9e7vX8xV09e2FLX391S195cUNfeWFDT764qS++ckdfevmuvnp+Ry+A+9K1Tq9eK7pwXbp8M+vm1pJu76xoc3dVu7Pj2u+OcxN8VHv9UXX5pEp7SvPmqOZ5XRocVSIAj+FRlcEabUdqqnZd0QDtUdIjwFGJ/LQb6OiJk/r5n/8HunrhBZXda1odTLW6nDVcXVbL7e5wOJDfgiZ2OEwhrIa+2CF6zbkt3Y8pAe2G1Ai8JRlvdWWZt6BTNsCiCfvShEuSCan/ydc3PfGEzpw+rce4CMk5a8h+1RH03OJNo9/S+b/j6UtP317HuKVdGo81pf/W9o6alLW+toadk7wfbuJvu6xpib1xwBvaQduyKbdaRvYOGju07dNXfsJf3wgJhRqqhqnR2ni5BsYOjns4zJTwsKSrt27pEjfntsUyN8Nz9OYcg/335IPEYJS0vDTQMS5plpFvxbRKq1NrR3Xy+An5d+irK0d0dO2Yjh89qZWlNR1ZOUr5hKLPuntnW8S6ipIxbQPXRg0XYi1whH5LoyW7mmLY6sK1q7q+dUcl4cvoQ3ylOYHU2tFj4CAv+75t2bEnzIEOu0JYisKeMZFjBbf1DprQGzX9LWEH8Szs3smp62aMmYMYwUt8RcCXSMlj3GLrhL4RoQjqdfCQj6COYsJnKjDODZAJlnJKSjnTqtoPVPnJOVEWUNQ0SQkd3daj30LmjhilQwfks8HkJ/iCd53LkmkgntzH6WE/B5Km5ToMdYDXk6UjFDB8/TaOFPBnDJA1pXwvH5HkJyKUkm09R5aZ/FBFXa50e2Qzf9eLBtvyUA6KSjnUETt04Em96vg4VVFCZ5fLN7QtZIwIyIUEHllwE3mXVfU1DyoO6p2TUiTm5EgtutQayos0DpKoNCOiluvXgl3NHn65KiybsLX5HzREuB+tJFP1ZXYAABAASURBVBF8VQNLzkZQlsDmi0/Eouzb/HYwkP3H+QH54WBY5fQ6M+TNUNsu2qu/4CvZkJJs9woOfBz0ml9m8qeUYRoMACmC2mnnTIA68HSsQayNzoSYEwCJJyJko/VMhh5CDnwdZFnFiGDCzJmcdzVAwDe/5Q16//vfqe/+7vfowx9+r777wx/URz7yYX3wgx+Sf/bw1re+XU888SadPfswN7RndebMA/U3YKsrqxq2rTLy2RKzGsj1mrJZOZirmxaB5e7OXQLxXU0JIPf3d7VHAH2HG4E7vJLbIYC6u7mpm9ev6/rVq7px5aquAVcvXdKVS6/pCq+9XL5x7ZpusEDcunFdmyxaTm/dvK6NWzeov6LXLlzQTYLo2zeuaQPYvHWNIPmiHBzP4C822HEuOjLK3EzOdebYMoH1ab3/nW/WGx85reVBT8A81ZBXlkstg85mPIgZ5aJbVy/rFjTN6+6d29pgMb91/Yb8O7crr72mSxcu6vwrr+iVF17Uy88/r5f8fwh76WW9SvnCyy/rAm3X0OPiq6/o8vlzunzxYq0799JLpC/L6Sv0e/GZZ/TSc89VGq+++AJtrwCv6vzLr+i86b34UqX5yvMvUH6Ftlfk/2nCObcBLwMvQfMV43Nz8Qp8L2CXi69d1EVkNPj/Dnee243LF15Dr2u6cfmaLp+7qIuvnNO5l17R+RctDzK//Kqu0MdyXzp/AV7nwHm1wvmXXtUFt198TVfR5RL0LsDz8rnz0Lusq9jkKjyv0t80bly+rBtXrnCDe5lxvqZbjPXtGzd0GztucLOyQbp56zY3M5uM7W1t3jTc0h3GeZdgfEJQfef6FZ174Su68MJTuvTyV2swee38s7pxAbj4nG689gLwvK6Tv3YPntfNSy/KweHdG+e1fRO4dUHbty5qb/OSJncua3b3irrdGyr7NxWT2wRimxpqR0t5X8t5T8uN032NqBunXeonWmkmBBIzYKrVdqaVdgLeAlabmdaGcx0dl3uwTn5t1NX6I7StjeZaG8zpN4Xevly3OnA/ALwj5FfaKfRncv7IEB7wXEamVdc309q26mAG/kthufa1lPY0RmbLP9Q2+X2NaBuWbQ3LTs2PKS+BswI99zefZfIG1y903K+yrcJ3zfIg8wryrsLLeCsH/C3X2rjT0aVe62NDpzV0WwX/CPiWfWyZ4LlCX8uwnKfYdYa9plrKE42TYV+Wy7KOw3kg7VcdLecKOpvncjvXQo4eu/RaTnP6TdELKBONCv1iBs2ZRFC91HRq+6kGhDrHVsbMZTFvXtCXv/B5bXF4bNmIvSE5EJAXMIKqwnoZwSpJnmW0rrteP+s6ymatYGMy0FgO+7DBFeMv9oDaJxRg8GHtpVn3NbuXFPBohgSZI25Llwhmj0nDU+qbU+qa45o3x0iP0ramida0V47o7nxZd2crurEz0IWbvc5fn+vctZlevTLVK5f29fz5bT336l09S9D99Zc39AzpV5+/ra88d1Nfe/G2vk5A/ty5bT1/bkfPn9/VCxf29PLFuS5eDb12ra1w5eZQ1zfGunV3SVt7I90FtvaWtDsdapvb1be/481691vPauvyM9zA3tRDDxzRg48/ouOnTmv1yJqWl5YV/IkHDRVs9rN+pkmaaTdNtdPvqk+9VldXdYN5P2BzLNjIr6+9Xwm7ZDZEj4MD3mE71Bp0vWl2XAQE+1/9ecbKilr6ehP1XvPIww/rFMH+NoG0L2WOrq/XPcp76S3WkZdefkmS9z18Axr+14bWVo/oOEGsb722d3e51NmRb5pVxMM48334ycg1Tq3GuVVDZOpLi25vrpa/pcGSGrxsutcRZM/1hoef0LHlY2pmWUsxUtkBr8satWOt86a0Lwle+5rtTJk7R/XYiYf15jOP6+RgXUfzqk6Pj2stlvXA0kktTQca7Gd96C3v0w+856MaTRoVDl/fdfZN+rGP/m39zQ9+TN/3rg/rPY++XWdXGIO0rGNLxzXII924cVslkgp6CyiSVlfWCZygQaGgR/Vr4oYe3y6lV4TU+0KIg0XPgdNj4jaVQkA415ygeQp4LAp1EQG9UEhAKNVvmYiKYxToOj5IVBGnK2fkoV9KiXyuQJFWujgDuM0QgQfR3zKE6aILWIoIDYdtjV08/kE93ZDb8tMH3XrmcY/vLdK+0k+Mu2XuoekUMvQpqOb2QrzUU3a+osvz3nQXpajtc3yw9lXIMrZtI4N9KOO3rss5yY/pL3gKHq5BMJKmybVvQcYINDNAj4GCRwfGAs9l8+qtB7Z06nLxgmJjglAAOihHknklaMGNKloOhI+I+8qhhf49Mr2u69w8bBcwFx/3MUANv+B7Uf26aLVcMerXAb8DnrXxvi9av4EE3JH8gFjtv0C2fhbXqcfdfjYnprXPOSb2OuH1eo5v9tjkkKhJpJTwpwZoNWgHGo3G4m19X43auQMKmlhHx4LxkaAawyeItm0xYJJveG2glIK2UvtGmHxAOCsi3I0AeqYCPdPyLeD7ubX9z//f/y/9F//Ff6b/7D//f+j/9n//v+r/8p/+n/Qv/s//B/3z/90/0z/9p/9Ev/CL/0j/4B/8nH76p39KP/7jP6of/hs/qA9+8AN6zzu57X3bW/WGxx7TIw89pIcefFAPPnhWD555kEXtlE4cP85twbqOra9p/cgRnThG/uiaTp08oWNH15nUS1oej7SMwiukqyzCfnU2bFuNBwOtLC3pCMH6ERbNZW4chm1bJ2qTkhr0bNBp2LZaGg+5HVnS0rDRMvm15XG9SX7i0Yd5hfpGvemxh/T4w2d0+tgRnTq2qmNHRjq5NgZnVQ+fOaYHTh4BVlkAT+qJh09St66HTx/TmeNHdPLoMrDCIhja3dqsh4Adgrs9L7zb29o17GxTv6PtzTu8/r+t7Y1NbQHbdzZr+S4HBgeSTg3uv7+1rT1uZPfpP2Hxn+3tqeMVY8chxPWVxu0NOZjcZMPZvHFTt4GN6zc5KNzUTV4F+tBx59YGPDZ1Z+OO7po/ty+bGxu6ffuWFult+Z+R8k3OTehc5yBy/dp13SK9xWHgxtVr0LoG7RvQBai7eumyzr/8aj0cXCYYvvbaZV25eIkA+ZKuXb6iWq7B8iXduHxV1y5dkQ8HF189p3McHF7kIPHSs8/qHEH9+Vc4ULz4otx2iUD7tXPndNmB+auv6lUC91cJwF8l4Hf+ZQ4er3BYeJmDwovPcSABfLh47utP64Wnv65Xnvu6Lr70tF575Wu69MrXKzh/8eWv6SLB9cWXvqLXSC+5nfQyOFfOPa2r3Nw6wL4fbl1+gZvYl7Rx7RVtXntVm1df1gZw6/JLunHx+RqUO73y6jME7l/XpVe/rivQuXRA+zXzhN+FF58iuH8SnK/qMvwMr73yVV1w2wtP6nyFp1TxjFvhK9QDzoN3/cKzlffNSy/o2oXndB24yiHBsl+j7XqV5wVtXn9VOxwENpH5ha//pZ76/B/r1eee1NULz3Aoelk3fZiAxsaVl3Tr8ovygeKK5QYuY4fLTgHrspD/q8jxlGw3t11CN8t57vkndY4Dy/kKT+qCdUBW63Lu+S/LeJfPfV2vvfRVmY7Lr9HXdA2Wu8L5p3Xl/DNy/vKrT+vyq1+D11Pw/NIBfFkXX/6yXnsJcPrKk9B+kjrDU7rw4pfB+zI6fknnkOnlZ76oF776eT3Pzf7zX/sCN/sLeJ4b/pe//mWde+6r9H1GF198Gp7P6e7117DBy3rpma/opWe/qvMvPqvLF17SlDdKLz3/nP7o05/WM/hVzxo7n81Zkxcbixdx8dS0bgxBm+q6ytKpOPgDhTW1LIDNxjlR0kE7S5S83xkqLdbuIHiJCPmp2wj52dx8W5UYq2hZfVlWbteUmyNKQMOtsdKqRJCVmjWJtjQ6oWbptPLSKeXxSSWCLo2Oq2/X1QFlcJS84Zh8Cz1LRzWNdW3NlrSxM6xwe2uoG5stN9rS+Su9znEj/uL5qZ55YVvPvLitZ1+8o689f1Vfe/aavvrMNT39/BU99cxzev6Fr+uND6/rwfWi2wTUH3rfW/X9P/Qxvff9768/rXv4kYfZcxJWKGzwoSyetsjB9JeefUpff+lZTctMo/FI/g/ld3Z21DQt0BAgjUhbLS1jB4KWy6w9Xr/8M4ZTJ09riT3CFzjeJAes/U2TWf+X6r6wzxusDdbMzc1NtQ32LNJlDvDehI+dOKEGfITS1vaW5uylp0+dUtM0dU90/dLykvwfKDr4ZiBcJdXvJJFGzze3uSvDkcbNQJpxIPBPMOZJ3dZMscvo9SO98cwTemT9YXUbM+VtaXk20vsef7feePxxaRvcvcSava9TBL4/+IEf1N/60A/pjeuP6O986G/qX/z8P9c/+bH/jf6jv/MP9c9++h/rf//3/6k+/MR79ENv/4h+7mM/Ac4P6z/4G39XH3jkHfqhd1D3fX9HP/cDP6G/930/rl/82z+nf/BDP6m/+30/pve96d1622Nv09p4XYXAXX7wNWGpETbMuaW+VlaXLfh5sQ/XtFNPYHUYCDuucFuH8ztuKODUzpWeaQDYOqeEvxcV8Hrsa1ynnltOddAvsKVpiv4RoXsp7bWvU6D2EQ84KRmPvAdGAakegCnV7lOQnawRajyUc6r5iBAfwH1KbTOtznMe/+o5RNgAsAPHfZDfBXqbpvEK5ZbArMV/FnThazkCJNIOGnPTQm/jZgLqnBsajVeRyAv6cQAJ+/bEbBMNhgMNBoNaLz8h9dYlIUuAB4mUsnJKAkkSCBK681XzIevX0N4zZolCzsalI7L525iHYPkUi1LfW9dF3t8Jfnu8Ce8YO1Wk4DsqM8tERgYs6YQ8CbYxD9OtQK3LJPUTUKgZf9FQcehjen1NqURm3YdnHFHndDqdacbBzQe4GfHR9ADqPOVt9T7x0r5T3prv7u5pd3eHQ+oOtt3nTfxUU/qnQwPXwYYfYqtnsOYomnKWjTYajepADDmd7xGMRUQth1QF8CI15Sa4MDhUMQA2XpGNvbm5oXVegf3oj/4tpdQruDHotafpfFO7e7e0t7+h/cmm9qekwIzXqX23p9LvI8dEHbe8sxkCY/w9FPBN897eVB0LjHl1DGzXLQwxm02o6uAbattG7aDRcNBqNBpqOGrVtJm6gZYIgpdZ0JaWWKyWhlqmvLKypNXVFW4YVrW+fqQG52trR+g7wt4JWZhUOHMOEVCP9MCpEzpxfJ1AfKg2MBwylG7KjfdrunP7moZNaGmQNW6TxuRHWUq0z/e21E22VdDLMOM184zXzfPJPq+Ed2nbVXBaR0EtI3fHbfset90JPYcsyMvDQT0ANDh1wDcBXnyFw/ZMNP82eZ/BbplkLQv9oGnUMI45JQ8tUOqmM2IsV1jsVsZLBPADtSkro0bC8QI9y6xTIe1wsH0C+l0CcacTxt9vA+aM93w2ZfynmmL3CXJOcUA7nX3EG8WcU94MmVw/4U2CaWzf2eKmDuDJgfGkAAAQAElEQVSg4J9m7CPrZG9fOwT8dwnQd7kZnoE7xzmnpFMceIoDL2Ai45uOwT/ZcJ9NNjYH+xWcP4DbHAoclF8goH6Fm3TfovsG/RVu7V+lrgJB+LlXX9Z5AvDL3KxfcfB+6aJuXrugW1fOccP9Km8dXtGNS6/q5pVXa91t2jZvXNTdm5c40FzRzuYV7W5e1c6da9pxuul0AVu3r2jr1mXdvXFJd0m3adu7e0P7Wze0e/c6/cC7s+i7S/9d2u/ceo3DwysEaC/pxpVXdPPyq7p+8SXdvPSyNuB95+ZrHH5eI38eeV5FvpeR75Wav43Mt6+e1z24do7Dy0XtblzVZOe29u5cR45LslwLWeF9IPPu3WuabN/UZAvYuaV+epebsT1kvc7B5HlZ352NK9pDboNl3T2QeQ+d5nub0mxLmm+pn9zhBc0GN2K36H9Du/Ddpq/5bt2+XPlvYRvXGe6i061r5yuPXeTZRRbL5zaXnRp/i753b11SBexvmy6Aulq+VG1z9xbjs3GBYOKCNm++qo3rL2vjxivkgVsv6+7GK9q5e5ExuARcRqerpNeQ81qVzWN87bVXGIOXdX969eLLHPheIoh+UVcvvqht5vo2tt24dlFXLryoS+dfqHD53Iu6hs/cvvaanvnqk/qv/6v/ry7zBiV808Mq5U/4S9Qwd5l25Kig0uuvXEHxmz+L6qKIqGuz6hO1rJAi+JIUzHev3S4F63IqcyX/VhXIEGn6xHwPxjdrEMz9XqxjXq/aRTmSkuu9LtT1o1GwpkTOEnUFiHagZryswfKKWtJmtER5SQPyLg9YX1pgtHJEw+UjSoOx+tQqD5ckbjNjQL+ldfqsKxPIp/YYPAjMtaxZNNzxz7XadjqxJK0Pi86eWtcaa7P/A7/j3AwvLy9LCv74Zh3kakh7sz194St/pS8+86Qu3biinvrcNKxRHVt+0pj1LqdGGV3u3t0i2O3pn5SUVQhgJ/tTjdFjzvqXo5HxV1bWtAqcOHGKDXRPL3IQv3LlGkt0r5xb3WS92WTdyqORbrOO7e5NxBaqvd2JZtNO46UVXb9xS0/zNtCb82AwRJ6pEmMUSTwF+MZPRiLOBTrOBc8TDz+iNYLpY8N1PbL8oJ5YfVjvO/t2/cBbP6zvOvGE3v3A2/XjH/wR/ez3/10C3p/Vz//tf6h/+EN/Xz/zgR/X//Fn/pn+03/4n+if/tA/0D/5vp/RP/q+n9Jb1x7R2489oQ89/C6988QbSd9B3UN6+9FH9Dff8WE9Pjyus7GqH3nX9+qf//Qv6KME6IPbE60ytU/NxjrdLeltaw/pY2/7oH70Ax/T3/no39TDx88q5lJwiBOPk/F4WbltqysXfI7q+llky736Hv/0Pi5GqCPumLKPRMQC9+A7IhQB1DIp+Zo9+DJN8zB4/syh07H/HEJhQJxv2kYQgrf5L0A87pdTqreMzptGHR8GyLTmHILn7GWgKuUstzl/P0Qkud79Z+D3zGsp5KdHQNc7bz0X+QJ+XlTx7boeORdpoeb1T0SisKhLaUHTeAug6b6P6yJCxuvYwyNCEanGbIPBQBFR9Y+Img8tnoiQ5SfR/XURoYgFiIecghTrKaesCEroR5Xi4M/5RH3D3Mu2F3nXBV+RQsPhSJatauQ2IIJWKiKQD9uZpHlYH9sMoUmoAcd1CTxcRqYXQR8XoO+P7W36BtvUdQb3M0BIiKpKQ1JKASRZ1gaftdwVkD03udbnvGjP1InHvlr9Al+bESclNzjwHGJkCpVgSknIJjvgDIc8HICmSfWf4kk55D4lejnfcfra2ycITFLHazZR3xEQ3rx1U0ePHdWDZx/U8sqyVlbHagZiUAuv6UY6fmxN62tHdHR9TcfWj+nEsRM6ySJ58uRxnThxVEePrslB7njU0idj/CmL0L4Sf0dWWViPrGsAwRmTbz6baD6fyooPhwMNB43anJEzQ2MMv2UC4wGL48BmkKJT06ZKt0EfB6UplYrv/ktLYw3bVhkjD5qshpSYuAa4w7aV8V3v1Hzn831dv3ZZG7dvEGCP4J80GmYNgJaO+BR1DYH7qLYvj5FlNAAnVdoox63zXXSYaG11WWewgQPnU8ePyf9B4tH1da2yeRxZXdUqC+xKDfyPaI2Dyjp2WmeTWVtb1elTJ9F1RZFwFwJwXK/q0KLDcNiiX8MYdcBcc8ZtSlBcHSGi3ryMR2NsNFY7aOUgfGVlVevwzk2jGYuJbw16L36AQkrQbcAdDAcaDoe179LSkpZMh/KwXdDJCT3BTXmRDgYDGc8HmDEb3KAdKOcGe5nOQAPaE3ZTFPX8daXzt5q20XA0xG5DdBnIT4czz3HmfYLuPQL/Gf7QexGhcQid5eUlLXM7tUy/YTvA/kv4Nis/FFvTY3Mb17ZWS0MA31lqs9ZXl3R8bYU6eFqWbqqUOkSaqZ9PoDFTg3wD/GeELy01SSP8ZIQfjcEfkgZ4/YS50U3UEMi0hAgNgU2DPi1pR9subxYmHJjm+zsqHBxb5FpBjlV8ZAi9hj4D+AzhM4aHZRs5j4zLyLqCHy0PFzIOOBE1+Pag6ZXZ3YL52DIfnSZu6RryY/oIXQaMxQj9Cwv/jMOqf0PfYUfhN8H4zrDnOuP/psffoGP43A5Bg7DtmHFcGbQao3Nmns84IO5u3dZ8usMCMFG2npYB/YfIOcIWy4MswyhLrqsyYZsOnfvprkQ+IVNCXoPptrYRtrDMxs+0BXjCRoYGPqOmQE9q4dX6sN5PoLWvnqDKNNVP1YM/m+xQ3FXPPC2MhQzgFkBlymSZqqOP2xtsiHrCrFo7MpY43Ksw3t2+5rMdTdB36v+4jXQJhZaGiUPebTWxr8JBYs4hZLK9oZ07NwjYb6qfbithT2HXbj5jqnf4UVLKmfxcTD3NWWcn2DYUWiz2+raPcQVOeKeR5I0iSKlShl5O0AVcVfcWb0rMBeMV7Ol+cFDgT86L9ja3yCfhGmpSo5Sygj+xsWf7H3Qr3wAH2om1IOUMXlLNg1/AN4SjKG4oI9wO3dQiRpJ/AtArKTP/UtNqMB6qHQ/UYOgx69p4ZY26I2qHq2pGq4pmpAYeQ3znyPJQx48sa5k5cWRppBEDMyYd0DciFCnUY485PvcnX/6cvvjKM9Jyq6ZtNGyGYpppkEYa5LEG7ZIGoxXlPNR4sKz14Zr6rZmW9kNvP/aY3klAObw9U7m5r2aStaSxVoDhrNXO9S3tbO7pxo272rzLxcde0WRjoskdYK/Tk195Rp/+w89yIJ2pnTY6PjqqB46c1jve+i6dPnZGhRvlE6vHNcAmF29c1dN3r2iC39pkUlHxADDXUxQudY7osQfP6iNverv+o+/9cf0nP/1P9P/8j/9T/Yv/4D/WL/zoP9A/+amf19/6wA/pYwS8P8sN8g9/6Af1nsfeqaX5WMebY/rImz+gH/yuj9Sb5Tdye70eKxrNWw36VtxTab47l2aSplKehxL573rDW3Rm/RSuXtSWloNWg81XlNUAraJkZWRPpGmWNNiXxtOkpTLQOI/AafBdMWNFWjRcGik1jeioew/jVFgzCr4Fknr2lBkXJz3+77oef5yzHnkOeEyNkxR4Tqiwzrs+QjyhiFDO5lnUH9Bzu/M9uB3Q2/cBsFWg3SSoFSmkhVjMy8K8pBGhe6As6sEVAxNgFg5ZpuP+op7hAQc8ifnbqTdv44W7F92TgfqckwwJXPd3G1kVvuAm4btCppRypeU9bMYllWUHBVr+DlAMSS0+PRgMarlj//a6YZoG3XssQw+9ObyDeZDli8aCrkPmToJnRCBx0MNA4g91MmhRt9CTBvRQ1TsYA6RmDKs9eNNlzAS+dbOwdV1BuwCHnoqUJPgZUs4KIFG2HoHOhb6qoHtPob/wokDegI7lMP1iOSibT0U56MEUUopgTBYVhcS+s6DDN33KIdDGsFYSgm9KqcYaDX6amyynbcs8aQfYugWGGg5GwJA2l1uNRkMtcUkwdoyIPds2q6Fv6nBi8ZjoPYYwjsBwpBM2VDtLxgge6IKCw4PBnHCbWpVIEAA3Uqhj5dqf7mlr+67e+pa3AG/WiEm1tDImsF7jxnetpidPHJN/nnH86DGtHSFQXF0jSDxC4LuqZYKfKux4rPHSkjLC7nIrvcutaFHS2tpRpZQJXDfk3+ae51ZxgAGWWZQRmw1vpn1w9/d2NWUj7Tx5kTuQL2eEZXRmbFwOJiNCCUBbCZyeDcfgfG6SljHYOsH+yePHdfLEcWRc1mjYwmMqy7TDq9whBl1ZXdaDZx/Q+9//Xp3k1jpYGA/5tkyAJXRZRpcVBmFleQU6q1o/sooNjumBM6eBU9A/ChzTMQLjZTaaAQPUIoMXgIyMlhMhNeHgsItuhzAlIO6R3bqNCBpTCk15LdEOGg0GbYWE3riV3N91OSVFBJMty0/PZLGzzgmmZtjGt8J3uCm+ceM6tzE7zKXC2BbNWXhyA10C5YYgNOWslA2NAr64QaWbItTj/AW6EVHrzCez+I1GjKsBWYecUMekS4zdGgcrj+EA/8rWnTFt0KFBB+vHQKnF1goR2M9NThne7YE8tnPEgq8QpKX/8tKyxjj/cDDQCjyOHzumI0eOYP9ljaBlXraZ5RgOBzKMzDNBh7nh+ZEkjejvtjkLXY8/BbPZb0lmkz1hWjXgD5F5CRrLo5GWwB8j9xJ2WgZcHlpW8FpDDjb2BrotB4+BlkdD0qEG4DSSGvQYoZfrl+k/gHZg+zlzbsrYT/HvObf2wsZD/GsNX1pbWSZ4yMgidRws2amqbD0BXNukqnMmDWRvoFfw9T0OH3u8Gdnd2dYWt2q3b9+SD8ETaAdyTJj/e7weP3nsuI4eWeOtwh3evNyuPzvqsc8Yff3TqqOM3ZB5GtDs4N37TQ12sgyB3AK8MMIe3aQWo40GrSx74LvF+NDrsa919JsPy12oMyzyMwX6JhZaEVj35gO+4BPUV72wbWETnfFW487GZv3vIK5cuqxLF6/p6tWrunnjhvxTpNu3b+vO5mZdJzrs43Ht6uY0Y+7sqyc/g/bmxi31yC70kubyvG4aYddS8y+++JxeeOFpOVhvc6fhoGh53HDwHWhtdUmrS0NlgrwOWoHcpum5VfBPgwOHnDLB9Ex+o4PJDz5xkH5jEhEKqty3wza+xZujb0RSRChh15wz07zgA3P06Jg21GMXHTy97Y0P5CajB7i1PmSa3py7A3pt29AeCuTO+Gubwa+QZB7hftjdSSEdMZcb5ncheBk0A+jRs6uiKCIrpawG4yFmXZMGLfTbpEgJaUJKLo+UmTsBbgY3B7wUyoDnxJA6z4UmZ2V4pRT0lfoEUHdta1O3OJje5s3XsB3o9LFTGsVYK82Kjg7W9PiJh/XWB57QG449rJPDo3rrmcf1JvLve/TtBJ8f0gcfebs++ub36l1n36yPftcH9T3cvj66+oC+503v0w9ya/vht7xPjx1/WGfXH9T7nniXPvz2D+js6hl96G4l/QAAEABJREFU9H0f1ROPvElvfPjNeuzYWT24dEIPjU/pzScf01seeKPe+ejbdLxd1VoZ64kTZwloOz370gua4Lt9SHWDV5HwFUqsDa1G6Jp29zXemekNRx/QY2sPaA1dRl2j9cERLcVI4wpDtX1DUJzUzpOamTRWq/W8pKU+a1gaNaQJIwUHnQLDUOIvK2Ff1wUCHOENQpOySi+sHUC6Bx67oE2GSHU8BtBqocX9AuUs3ERoIPHttGlbDVgfCmXXLRJa8H0BUbOF+dVXcF3Fg8Ji7+hrl5SSLGdH8Fbr3TekiKBfR7dS80Wi3Kun3Xl3zom++EgCNyI0YV2bs8e5LfxlXCt8kPb4PmQqPVgw7UvlnSNDHKp8YKiof2LedrJMKSfZt93f82iADyd4u61nPrjOIJ5KoqbOCXJFizkn5ZyVUhai1vpi2ZBzzqGjZy9125x5HxHwa8GLSokv8P29gEIf9/V607N+JWSZsc510Cno6rK5h+KgQ6m54DuoqTjwyClBt1hIWlR1NY1E22DQYptQTkktvppTqmWakC0ro0ukQBKpY33okKNHH6hR7mq9KtXDby0e5IOpvhkK+htq/UHvRQctqJiw6Aa4ohYtjMuAy7bLAYbc5LVzt+6Be3X93WVfdXmXPXaPN+Z+oz7DX7r7xtC2EUbKCX0BSCNSXy8kyCzI004edigT4ZJko6ec62CbSDsYEKDOanl3Z7ca18QqFGnGKdN9Hn7oIXkx3mDD2tzY0N27d7TP7dcOQfEWr9fu8rp/g83u1q0NbWzc0Y7/5Qbo+ScjOzt72iG/tzdVzyl4d3fGq7Q72t2fq2mXdBv81y5d0osvv6zLl6/oCMGRB9aD1+FoNsb29g7B7i48J8gEHSZJhyPNgQ6cCcHmZH8mG0tYprCY9JxAO9qtw6J9oh4nEE+PI9igewQeBYfwSe/69avYAZmaLG9q1k/YbcrGOWUA7LxTAt0J4Hbz2mcy7+7uVf2s6y6D5n+Sb0qQVNjAYaiMAw7aLOu0RKC5srJEILjERt3iQkVTgukZgcScAGTGBNkn4JkAM/SaotcmNvdhJjHQo9FImU3HE935FW4YnXqyH6ZN26hBBzv6HBpzbJWQwQGuaXgsXJ+gsz+Z6S62Neyiywx7TXklOuU2wcBsYk0tioyjMcEih1yXclY7GMgBads2yvDL0MvUp5TUHKQRgQn6ChEh/5WCT4awdbcYT2QsklJOyvAwJOQdE6DXYJwFvGUhzzmz2M3xgz3Z/jMOCbv43x72b2gfjYZq2izYyP1TSkrQDSDlTLC9pDUCyLW1dS1zAFriMLTKTa1tF/BzEG46tR99KyH6FnymZ/KJyd9C5zDAmDA2+/A2/10C1Dubd7TN6+HD8XO7F3ovyJYDUkoIFxEKFwD7Y4+fCn8NaudsMBPGwb7kBdkyjQi+29bBTKm+bztbdgfLN28RLBMwJ/Se4j+3CT7uYpMtA749xwdtk01uy2/ful3lm+HLXgxXeSti+9qfrYN57rIQWaamybKPpZyU04H0jJvbZvhGB90Ov1rkC3plDjkj/HoFWNYyhx7L2DQs0DkrIhi7jnGbHcBUs9lcPfMwQX/AQa5h7DEJdX1dnHvsnVKDj421vLyq48dP6sSJ0zp69JjW1jho0CfTHiJgIBCYMP/vshZt3N7UnTt3tYNfe/70jF9EMP7DKkfbNvjeHOjg1ZHOOcxNkWsC7CPXVPscqvZ5yzDhDd0EO1bg1r3jMN9wdTIaNAoVdfjuhLluXzTUsUYf87SP6uCBPWuxKtQqbOl5cJh3miKpwVYNdnDq9oINIuBkfEkRzvdyvfAZ4/S00aBMv8gJXYh4UyigFRGSilrG0+tP8WxmvUtuJ/oJ8oUxCGjklBT+YzJalp61QLWe8aOuMAcKY56Rc9C2NUCs+PTJKakdDNQ0bR07ry+CtuDXUjcaj8GCfjRUh0Qps160TaOGvhm5G/KwoYfkKbGHn/WTXg8eO6P3vPHtev873q8za6e11izrcQLgDxP8/vSHflj/6Pv/jn7y/R/Tj7z7e/XD7wHe+31666nHtdwNNZxmveORt+rHvueH9UPv+og+xG3vhx7+Ln3/E+/VT33wh/WT3Ab/zEf+ln72oz+iv/cDP6Yf40b4HQ+9WW978I36wJvfo5/6gR/V3/8bP6Wf/f4f189+34/qxz/4Q3rjkbN6/2Nv149+9w9x0/we/e33fq9++nt+SOsz61bUoR4xqYR9he2dWjfUZP7drW+DZ5M5vldUUDR6sXEHFll0cbeEIUI82N80EoXMydV0bCsPawSVtRd4fOwLRndKUZnxd77Ug6MJAgfyWKYKLgMmVWFBwN1dSwoPNyBApIY5NFZhXI0mnkLGADIlJKXcA/ZP15O9r75H5575NWMtmKvBJxNGiQjllOV8j48FOmVkh1E9PBbmr/MRQZ/mHm6Lv7T4YUTIT89cMU/nIVHpBXLX8sGXy8bp0eEwzygo5aSUUsVyu/WpZdNGiYhQzglo5Icqo5ClN4XDPlTUT4E+1eSxOZmIUEQS3ypVzp42/Jz1w2togncCBwsqwHNj73npDOB+xvGa68P7YduEtcd6e74aB1TBzkkFpCMN5M6KiGr3An/xFBDdV2jiPa1lnpKlRWqwq9egiJD5ZuaqU/EUxqNjnCxLT950qFbwFcF3JAWA5tRAHT7GWchSq5CREvUuua2vMtGXCpfdtEhNxSBFxD3QweMW9/V4WnbLPGS/tKw5JeX0Oti+cIW3ZepJKcGo9kefHl1oqTzcP1kAsKgDEeq1TOpGB4RNNVjhpnmrOvUAo3VsjMbzAthDHHRIFNqnus7Nz6OPPsbmdUQVj5O3TyTekHfZsL1ZTQm49wn+HAR4Q5mSrwE2twne3O440AbuEFDfJHA+d+mKrlzf0OWrt7RxZ0fbBCSvcdu0RSBy8uRJnThxAl6dPGge4DEB5BKB0ng4Upvz68qmkOUejZZ07OhxHeEkXljJiBW0tzvV1t0dbt3uaG9rh1e5+9oj0N3c3JBvpza4yfLvc+cELx2wiwx2auvh/3DF+rXtIoDxgCkkO1xOqa5BEcHC0LEwbsty26nnbDQdYJmatiEIGKphwnuQ5thoRvBlex3ieEyaJmPbNZ2w3sDJkyd0glv+1dUV+sIrieBhjUDiGDaZyQH+lOAbcTSsm1dWzqEEZOyx4NuysQFt1mg8qpueZZswLubdM0l3OaXdIrhyuktAvU0At8FN5g3GZ5NxuENweJcDkX8/uLc3ge8Uf5hrxuT3gnfoAxN0OgTLNmFyzxgAg/UuTBLbwyCehP0YNN4EzBmPPfzwrvbp06tTzwIU7CTWB1TNCQ5Nb3vrrjY3b3PouqU7dzexQ6cILAAMmlbejOnGwgsV5LOOMw4n0+lizO2nDna3ua312G4S9G5yQJkSjA+woe3og8gqweXYmz50TWOCbtvYZJMb/Tv4zR363SVI28eP3G49LKdtYdwJp2Db2AG2D6YTfGqOLRb+EwqQbQdvAOZnXgbnB8zDFAkMVf32oeXg1vPIB7QOvdx3zAFgibcrc8pTfGqXm67R8hG1oyPa2JpqE2C4sOZAqRkr5ZFys8QbojWllDWfztXj7/bDHQJn04xI2uNgbDtNsYnngMe8Zy1omlYp5yqXvzJ5y5/r4mqNvNQUTFHkAN04Dbq0g1bGGw4HGjFvx8zR8XhJh/qOmNMjfHNIW9M0GhIYDwYjfH5Q+aWUxDAo8Om2bZRzUkpZHiOvDw8++KAe4oB/4sRJHePtxNH1dfmfRDt29CiH8TUOrtChr8epY31DSvX4YotcDTpZppHHfjiocmb0yTkpkxo3wd+62I+9btxhLfO/7GC/8djM8C2UVg9tj7HH37gW2mlhcc7JOthGQAAmCGCt+r2oCS+3ZqlA3gb7NpEkZBWBlljgC2DcNmV8Pcvj10Pf/ANKGfzCutMRfHYEwD34lahpMIYt9k0gdviMaaaISoeukO8rRCBHdVTXCtJF9rGIqPahRpBQhlagVwc/0zG264NW2yyosE+RQINe8C/I0VS7moeZhFLKQJIf+01h7ueU5DmQoJW5dR3Oc/0N7y/+wE/pp971/frIQ9+lj7zhXfobBMx/+wM/oHeefYvW+7HWu5EeXzurt51+g9bKkk4uHeP2eqR+KmkSCuDE6KhOtKyjeVWnR8c0JvCdbeyrbM21GktaLvjeJGncDwnc36mlWavRtNFaLMv/QsabTjyqtz3whB7jNvmo69qjes8jb9Pbz75JZ8bH9O7H366/8d0/oKU8rL9d93okDjuGUFbOAzlvX9lh35wzfh4mTIMdGkUkFSJwzKUFRMV3Xpis1NgLSomA3XRF+31Q8SiX2pYU0AslJfAjsqRU6UmhSst4BsrhtgMIcCPAlRQR8lP9FRkS4+O501to8A/pHOohHeDbB/GPfoGgSFF9rLPO1M9pn9sXJdnfrV+KkMeepFLx/FEpi722aJFKyswPkvqxPIamrg9ZzgsCESH/mZ79zmmEa0I55drmkuvnzN8OmSKoASoNqcrbU5/hl3KmzJ6DHDnAg4LxDAUZq+zUecwLxrBOtlNEqGArzzsfmDLlgLYhR1Ii708L/SaZRy/XD9sWauKgxaBD33SD1G2Gw3wyVpE8v03T9UGd0wT9gr0La0gwzoaCbAFD07DsCwgleNc56PYDGVNA2MiSqJL1RIS6N/VkCmNb0E08PfFESkmmIdEpEgkgyft5xa1HZDyp9i3Ugydh11736EEzImqb+yhA4EOXA/6L/lTd+5QqQ5F9yPiZdWZIMO39Zcge4/yQPWZAXQVsm7G34FMg3KNzj/z2xzl+6bV7jm+6vgbTRoKtLIvzFtYI3kDbQSsHB1M2YuenbJ42vI1h3ALxDgebEOA48HjrW98s/+Z5zAZ+hFfPq9waH1ldZVNb0Qq3et7cDuGoNzQ2M6dr62s1SPSr/nXy3vBG4xVd39jS5Rsbinaohx57g06eOoMdQtsEb+a/emRFOYW86DgoLyiYGZwAqg7I67TD8CkzYHzwFW7Dd3Tu3BVduHBNrwG3bm5zgzkjqGyU2izrOloaacgGnpqsZfisrK0qsznsELjs8xrZm3aLsVNKapmgA2yVc1bw50B7QnDloNg2m4LPWMgD5hu4IYNlp3Y6hsfy8pJWsdcRXpe7nOEZKeRB8oBNCYhngGnOuI3uGdCeyWsbmH/KSQ19TM/0DTNuyC/5n/y7coVX97fqQcdjZBriMf1MPzuS+Y8JDJcZtzHyjHEsB44j6saAaaOW7mJ330hPCLJm8N9Dr2l1JmnuiciUd9smh6EbN29g501gg5u/O7ydIMgl0LQ/3SXo3MWOU4JHB9y+JXXqcfJvRx24bW9v6y6BsfN74FruReC2y6v4iebVDiwg6JKbJNsgcqhhHDxu1mllZZmAbFTHJ6eshvGr+i4tAjW3r3IQWVleqT8pGnEIi5Q4CMwqj+mh/6ArjifboI4kGkcAABAASURBVCG4aoGcknLOSqQpkphvdbw8b7aQfYdgvGNuuJNxbE/bcpW3A74tPX3mjM4S5D34wIPMmZNaX19njqxUGe3PHTw9xjvQ2iSY99g5QLuJXf3zm+s3ruvGjWu6fPkyvnxOL/Om5vr169hlLo/bcQ6Z/lnL8vKy7Le2yxL5Y8eO69btmZ597rrOnb+r556/rhdfuKUb1/e0RcC8w+1qQZkRvmA6CskHn53tLe3RPuVNi31r32PP+NX1AllnrBEeE28GVXbWhv5w8ZKfwF6pjkXLvGkZC9ioHOD1pCxzCvw+AQ3ttpkXN4+ZA1qXMzY3Xu/F35NKUkTIY2BwleefZfTcLwxcyqHM/Bjh254jGRqGhnG0LMvLK9X25u0x30VP6zxj/KfoK2i4v/vYR5aZr5apYa2w3HscmNzH+nusl/GvBx54QB7fFcYb9mr4apuM/ll96eR+DXLM4GG9POdytk8B6G8bLCAppaxIiTQAfI1297d+Tg3WUzxxAK5LEfLcvW+vQ5VehfXQ68icAygFtKM3dT02bXODbEUex5RCOSXV8WSMC8bNyGywj0aYvvHRh/7i8YZIItt50LaQL9BbzFPLJr4CugX8CWukcTwumTmcc4JfgBJKgZ5Ahp/HyKnl6JhTffWr0P3PsBnosdNndaJd1TI3zGOC20ePntWbTj+mo9QN/FOIPiu6rEzalFaZfJAXb0B73lYUZRUC86BsnEyaCvqRdiVUEvpEwyUBOs2l5dERnT39kIyX6XcIDfkWaLqkCuRb6AyABp4DNVpqR/RLBH6BvgKcGiRqxUDVfc3/EtMcO/Xo7blSSpH/3A7SwcczYpF1zjggCeJiiBT8UdD9T8WpSK5FNxLjJbgLfOdDIqf61Dw2CGqCmm8LMLfsEaGUsrzfdcgrHpp0kKXk3oKS5K8OX+jYuxcyUZVCEQeQxIPGB50T9T2+aP+r4lNvnyj4RMJXDRHuK/yug2ev3vSxn+en6JRyyPMip4SciZoiB8owUsoJH8xKtClcswDT8PwwBA0RaUEjJ5mm5Y8IJfo5b12Ml1NS2zYVVwr5WXyjEzI7P2DPapqm9nW7wf2dRoQiwiwYmYBO4+qaj6CeUhLjZztgw479uMM+fd9X3JY5aJlAq3o5EHevoI/7uc3rUM5ZKbAFdGas5bZn27Rye0tb02T0aCvNOgbghYmS8oGaSwDzaFGNfjRYDtPwfz83II6LyJrxNpsmhZIERMCXXKn64ClupOzPoR2cX4DpVnPUItiMr79rka/78xS/4eO+C6jVUb9l+ax7MFaRFpWhUEpZfhb5oJwUkZRzUjJuLFLnk3jM2rIfpniWvEg7qHHeG4UHaMbG6UW/NzJKI1J11O2dLVHUo489XIPmXTYWBxL7LAATgux9XoH6Bs6wz42m6xxcmp5/MzjHAeY4gKEj35HvuSnc5qbu3GvX2OCnarmpWmZTcnC1tXVHD519QO9619v1wAOnCEJX5A1u0A60zw3qxsamtrklvXHztu5wyzyF5pTBm3ATc5PX3M8//6JeeOm8rt/c0t3tmW6QbmzuiT1NnCe1xY34HQIY3yB6gvXYqEPnG7wef+a5Z/XkU09KIT3w4AOyg4zYoNu2wcC5OtpgOKhphx773O7uEQhuclPpf4f5maef0dNPP03g84quXL6ia1evyv/r8GvXSK9cpXwFeW5wA7/JIWZDm9ys3iEAvUMwdYvb8Q1uXLfu3kG/HYBg8+AGzEHWLW6ON8EzOBBtmlZnCNgcrDlQW1paqnaKCDZHbhyZbBEhP3bYzIRJOFJmU1teGcv/YaMPOu57lEPPQw+dlf+nBsuMg2mn5AViIMhguzknzSJFlv1jvLQs3/4vkxp/fW1d68eOYq9jFZxf4fAwImBrBwNlNnDB+zCgDvLyA0nLFikps9gMwB0R6A8JehvKhpSTjJ9ytrtqzkJiOvZfvwWwP9gmWwTwBgdLEaFB27I4NAtgMXPZ9Jc4PKytrekYN5jHjx/n5t+3/ycItsfyzUVmUTGknJWBxUKUoNPWgOwYfU6eOqWjpNZ9wMHJ8tu/J8yJulDhT9bLCw2i6HDRqmWcq0U20zY474BsfX29ynTq9Cl5XB944LTOPHBGDz/ykN74pjfqLW95ix559JGK4596CGvMcGr7n+feLvPpCOMwIQj+6jPndOXGVFeuz7SzN9TlaxNduzHRjdub9ArmwJa88XhR3uNmbGd3m/Gd6djxozpz5rROWb+j67JuKScllPB8rj9bQcc6BqwX1tdzYMI6YLAsuwSqC9iTD0rb2zvaYb5NwTcNw5yNrxBwLtYYvqu9emTo5M1sxmK/D03Ttoyp+kcWYsi+YLvZNxrGyuUSkgOLYu3AbRrGHvA4GqyDx/7o+lGt4Zc+YB0hXV4ea4yvebPLOUEfChxkpV6DQVPXu+WVJQ7fjcwLMbHbHC6qZV8qeO6cOnWi4pqmLxeOeA5Bzwcv8x3iI9bba05hFXI6561ebxsQCBQTBuwfHQFvLQspmHw98ricFKzH1NFeBaB9jh1d2bSNItze0dSrpdwwz0VJ6KKaFvw5SbYV5ZySIpKkkHn0bPyp1lFGppxzXUemh4eNHIpgwtJ3MGjV4MM98sEW8q6XUk7VVwIc+0xKoR5aJOD09AfHhYAr6WJuZdEo00opgZNQqShoN0gBNTDgVTrGZ9YrEbCO00jNPJSnIi1KdZOnrxYgUkOJrA7ogUWaoOe1BL4OosGbw2NOe886VYCOss3cww/zI494okKUoBWAX3L+m8GtRXZHhDbeIh+uc1sF1/WaT/cW/2E6bzaKxxJmpczp10t13Eh9jYnEQdn2j5AilQqiHnJUhCIo4UMFe5OTgSpSyWmFSEpA5lCRnQKJ1gzUduj5JtOyun6RL9jWIA4HRU2BHgge6xFraUArIsRHCrjW9lBEKGHL3C58s0cuauUxzimrzVkZsDwRIf/BXn68ls5Y2wpj7rLbIoUSAKL8uK/XMBu6MI96bNdhQ6eQA6Vn3BCGXIQpSJ4vpuv5d0gHiRXQtS8O2dsHQIRkEE9OyAlERPVR+6mh2NYInHLSIU7OWcFfT7/aDo5xrY/jhY69iyaZ32G79TdYph4bdcQzPc7XHOx/tU+IOd0qJXwXmh3ttR5ipl/XFt4wun6ODdxmegZERCK0pJ/lyClpRExjfW0/28v15hkRlUfK2R1UWBNEnYQAShLpgUVl+XvacQVlxhnyXFju6sTxE1peXpZ1ijjsQ38+TBVVUKn9Q1FT60225gsZszR98YCpHuIGmhThXkGLRaSVtlr45q8iGavHh+6HQ7r0rvwiQonxTykro/fC7qxv2L8dtOwDhoHSNpuYNzJvgn5F3GFo8biT893B4HYwRD8Wz05LBEA+FXqAZgS9Jv6GJx5Xj7P6Zuw2Aatvzm7eus6N6A25fAgbtG0Q9N0mvXHjhq5fvyb/u8S+dbvDa/ENgs5r1Ln9EsHludeuEjROtLW5pcuvvabNzetaWU06+9A6wdlIwZhOubHtCFxnbMYjXg0Ph6vKo3U9x83zzjxpwo3EnBuB7Z2ZtranKjHQmQce0UMPv0HLK0c155Zg4+6OrtzY1Guv3VHiNfd0Xrw0qSF4m0D3/IWL8r8l6mDiAx94P/1Ps1k0B5AJsjKTP5FGTcdsjn6FfILbQcPDDz+sxx9/rDrRw2fP6iy3kevra1rlRszB28AbOwPlASvY2oeCuwR/Gxt3sNENAuxbBBKMvhKv2Ce6SxDtAPH2xoZub9zGLpv19vfGjVu6gt1ee+2Srly+KpevY+dN8Ha4VZ4RhHhMbauezVrWEm9PSTy97F0Rwok6ibYCeIw9qWofbrIaNuHcNDqyulZfkec0VJPHEhvPbMYCxS1M0+Jc4EROSsAMv/KETDAKO2Yk+jTyhFJ90I2PeeeUZZ+KCBX+nM85V6xEXQtd46TMwkG7fdNghIYN3AGMDw4OZFfXjmjlyIpGHCSaQVvH0/2MCzsJenXy3DfhUkrK8HB9nWTMAS8kOWWjK+esQYPsClFTdbAeAcGIkOWzzJZVPD0LoPUgi10rEn2C3q5RnVMd9omIqneTEj7UaIgNR4Nh/U3xEn49ZmOyXsPBgFs/gEPFAD9rh+THQw2XhooU+Ekvj9ecNxNTNmH/zMA/w2CK4A939dwLr+nK7Q3tseFqZaTt6DQbN5rA79rVmWbc6oWSrNOwHeKzK7KvnjhxnPySxiy0Y8uC747Hy2rBqfqmLN84bHOA3dvd4/ZuhiwziTESfuRNLWfo/v9p+/NgyZIsvQ/7jvu9NyJevD33pTJr36url+rqZRYMQJAghoJxgCFAkTTjPzSTmf6gTIsZJZkoUTKaJJqRJqNoFEwkKFIENwAzAGYawAAgBsBgNgCz9jR6preq6torK/fMt0fEvVe/z29EVlZ19wCCqJvxhW/Hjx8/ftz9uN/3XibJm754rN/ZbCb/+JB/lOouB2GvR86bI/CCubdoZ/L8XngcOvSnoJ/J32rJs13NOSibFwMiJSnXSbnJclwRYgig7bXgUD0HCzakEjruNmirY/3KOeSDiJ3djSl9y5US9b2x5JTKuOSUFPwT+RGhKbZ15vQZ+Sb6IgdsH3Q2Nqby4eE+B1//TsScscjo269DkabYkLC5OfNxgewnXDKYJiSllFlLOw4NnoOimdDwBPk91Tr16MGISDJ9TswF1o2OfvSEonwppRJ9oljWv/xQ5vIcqfSnoo91zip9rLLoEkDPIUK32cltpBSD3FJpP0iLce3QW0qJ+pX89HwZzitjoigW0ENr3iRpvodHSx2kRA8d64rZZb4ogaQXPZL1BTtFJAdKpZ1MvB/mCrKbp+0JNprjNM3pb8f8lJJyF2pA1UlGIkzUTgolKkYkSSGB3iCvZze3ikqaOGKLKaLMntDMOo1OwKxXraSK+q4tHq8X7mjARwW9IFGPTO6TeEzTY4xdAeWETvd9X3Tioetps0cOUYYR6ITDZ88+2/EmrmfNNoRDnXCiDayF1lrQKbEIDdqmMT498vWEeLt0A7uxgBr6nKhhWtQl68LpBK3TmUgKEshgnokwo5QCOFVqJfZdMW4VZTW0QbwmPrIMzGnLuMkeF6kqdpMYq7oZqWK9qJux6vI6fcxaNlbDOpYZs5WtZhrPKReT7ZjjsJR6eoIMLColnuhbog8JXeUcIqB30CCDkFEhReJLon9JKSdYUA5VwHCBvAvWlt7jA9xYh3474s4rcdIRUoJPJEJ4rOq21M8UBvxbnFeixHrawMiIdWUwpQhruZfpYDGE5Dkt+HtcC4iryN4jLz1gXiGqIkJB+z39XzC/zbeE0FIi53e031s39CtCcr2+o91OMn2LDpGs8Oqgcx3TQCn12AV5YfQk4VWhe68H5um6c9aolrbVhxJlUqhDHqiRlV6RT1VFBOmQi2CrMgz2C04WuvbeNX3w3vvyRdXO9o465lPEIGzRbzA+yCAYWT7zEMX8DQ4dAAAQAElEQVQdeuycDy2SKtCFKOjJd58KnUQ1VxQlS5Asguj7P6UuRdblMeuvfxfohMtP75f2v05OTso+alkg40MNOtUxLnP2jALW71nBTMmb89p0DadyqimhN8WgAzlnGLVsQK2aplGP4L7pswLruikO8I0bOLbcsFy9elW+pd3e2WZDOU8c8Irz4hIXuD27QNybjG+07Fw6vHTxki7jZLruKW7xfMvr28BzZ8/JE+utt94pm/OICThh897a2tCVRy7rkcsXkXeirpszMZPqpiZslBIOwUmr/eO53rt2U9eu3+Vmeq6TWa29vY5b3/u6e+dEt28e8Fr7df3Gb/y6vv3tb1J2Tz1G6P8l6+13P9A7717XtQ9v6e13PtBNbupmGNF0Y0NPPPW0ztOPEc5Eh1JblOrQw5iS5FHsMFor2QPkcHXbdswgLdjAT53alW8Z1ziQTLm13d7e1g5wvnVSbh1p4/IVO9+PyYeUK+jXcNtnz3Ebef6CLl9CD1eu6uqVK3r06qN69NFH9fjjj+vZZ5/Vc88+p+efe4GbymflWzEbwxHt3717Vzc5xDi0Y726JfRtrQ8zh9xAzrhlshF1jHdEoFOBkB3oqk4lnHMjuGAhtYO+j8Pfo4sZi6cntDfmig3ZDsTR8aECw/dkNBTBOthqgY5mbAxH8DngLYbDTjzQBopM1M+5UspJDbY2wmmsR00ZZ9sFlLLsRzhsx0yCY/pm25zD02Nix/qYibC3v8fY7uGoHemYttwv07YsFh4LO2oeowXju0Amy+jQfTfczgoeZ8O83c/eMxgM87VXQJhzluijlk+uOWxhmz1pt2H+RGXaAmjNx23BykUFLhMZzncdO1sL+mbZnO6wux6dq6xU1pwnec/bgRm2Dui7bdZtuo8tE98/btTUIx2hLzvWvdumoR6w5qrBpve4IQ4WvuBGLSgIBA9LiywVB6gJNpsYG7JFi8jaM0aBTWTWjmlZJD1/jen6tKwbPlhk6nhdqetaDeM4Hk+45V8rdTaYVzs7uzrF/Ldtnzl7RlvbWxqht8z4e4PrsUXrwjoJWo0IZXQ9RubNzU35dyNMY+fbdBQjV1IEi7ok6+7o+Eh7B/va4/Jgf2+fA/q+Dkj7htx2sbID279xhF3uYz8HHEBnHEhmzIsFDo317s3Uuu8Yhzl2f4T9+W2c6d3OgrHq0ZllrOg7IvDpca5ng90ecduIg3REeMwc2du7z2H5hjy+Cw5VJ8jaM7592dQ76n70oUsfJYg57Xas55b1pfemwwDxkVCW51NEoLpeBLI8KTvdku7RY4BU4HymoPxEDPpLZGR07TwpFBFKyfSZOrnE69pzNeSxsv5towk666Gi/7Qm60tYTUoBD2Klf12RZ4FebaumRVA+nXrGPCIgVKEf6pGWSrs5V6wNtRQqT+I78RURSjmrjySGgPpLAg1PSfVDfPVd7Jw8hyIc8k05SF7S6BXfVYkGExmci1QxR3JJm5bM3/djxit0UK7iDkk++JhXKNEPhFePjbWstR1zmMVT9mGNoG3ftIfnqlL5F8qE1QAuj6LAZeQ57h9nAaVOmeemzx42gBzYGx6OxL4a3UxBmOy0s84kOp85UVRpoTq1qjmZrI1D62tZa5OktVFoc63WehNqeg7Rs33duv6eJk0lH06ruhnmPvv4dHkIn7D/eQ43o5q1vVJVZ3kMV5BYZWwn1gGOa4ezOdjKTB3zRMjbAevIoct7aIS8PeiQv6qsz05C9nAfKilj/6YV/HNOiuiBJELnFdVTZh497fuWPzHgbZFjgU80l+VwWcW6aHqnHWbsvQKuG/BItGWeK7hO7/wU4qMeIzU6+lHok3g6hnpR5AzSPX0xb/NtWVtm2ENL3xbzmVzPvHuMokPvDou8WQpOjgsOC1rWjxBPpw4dteivdx3i5tEzzkwpfJOJMjqbz4/xvWZIiu74tm56dGH99oyFdV/4obMO2S1jh356x+lTIt86c57lnbH/zpnnW6ztH3zwvt56800uW07QAfwZF2arrCrUrOCfmxRfEaGEQQTK6lgTenjLj9OU944HlOT3zFHTGL1ldR4EPaHJvgeUBW2Zvq6xv1zR90qlvZAiypdm6Nn7hN+iHi59jjnzcYEOvW4tGBOHaYyjsvpZROanOhruECrBqGNx7lBQTpnB7TCguXo6lHPSrVs39cTjT+gqjt6IDXKBopIHnk7YKKx8PXgQiniCoK5rNTjnDWGF0eWUZQesqZshn7Ixr1X984NGioRRZW5AN7XDacZ5qK50NCJkJ86boTe0Gzfv6bU339W3Xn9T//C3fkf7Rwst2kofXLujt9+6ptdeewcn+i3dvXvA5K21s7upp55+XFeuXtIjj1ySf2b5ZNZy63vEQCduM7c03dzVzqkz2uGVf1XXWtD/GYo8wmFpcco60qhMhnWWc2ahqUpfaveJOiP61IC6rooDERGy8lscONdHNZgF3wH4ON9teCzoqCIlgmUhDXkMCDRUGvRTVRXt1nJY0WbbtYxZixy1rE/DOq8p85jbibEjYmxvb2sbOD8n+LFANE0tj6vDpqnYuDL8k1IK2u0k+n10dKB1DmBrODUec2OfG/ObHLL2uJE7wiE5YRINjm5bxG2xLRvlHRz7Q8otJ52Db5LMOkIpZ5A0akYqiy2yWH+ZPuac6FcHr56wZZzmJbTODnBOfJu/h4N/l/bv8qZjH+dpwXh1jJVpjBmO0ZwJ4jGwLj0GLQ71DMdoxrgewcdw2vQdNu3wpDiiRzosjtBxsT3TFD766OkYnIgoY2H79WR2G8YJ/ItDh1yOF9nQpQ3ogYykO9o0fYeNuO1ia8TNq7TEYkUTioiSdH7HmJc61LVeF9DPuFGwjHN00KID69Rp1woxYsjquimlwifBL6esxL9wDovCyclMxzh4cxbRIhfa76i3YDFpWUgsn9sV/GxfE27Rt3ByfZDb3tkpTrbtzAfinBK1GTtka6nvflesAyPmh+FxNkasAU7bJifc/BqON9xg1U2jjIxBexGhXFcake8+tGXN6pWxIfOx3ZtXAz/IOWyc4EQfMMfvc9DaZywPdMh4Wyfuj/vRs/m0bDKWL2XJfVrjIFHkzwnT7xC7K3PAuutos8V+fFC7y1ui6x9+qBvXr5ffFTg4OGTzbZnv2D86s8wpJUU4JuU0xGGIxoWzjWx79+QfjRMPZNBKkaKAGKRdyROatLwLbNm2VKHHlM2PEtsCOg7aFHOux6ZyJNWmScO4t5S3jEFX0FKphy/tSErQRAQxlXiPTQUpaqqARKatqqrIFc5NSz8XsjwdfO2gdOgwkmQIWRGcT1/gsp6N1/uEeRtz+jEDPbK3oEf2QI4cqdTp6UdHP1JKSikAzHspIuR5hkj6+DPkhFb/XBoS9CoP8RJKjq2g8sDYMpe4FLRnooiknDOoFBEKqcCyIaRKP/n+vh/mrPs7lH2c/5A3fBee8DbjHoenZW9dsDb12JnbsMORmZdDKF86F2SqZ9g63xjSUZz+1EmZOtk0MM6gSqncrFe0xZIvfFmNKmnMNXNBFWpAZpx6nKvZ0X3t37upm9ff1Xe/87v6rd/4Ff3tv/kV/fSf+y/1Z/6f/5H+vf/z/0H/9v/6f6H/+b/5P9H/7H/6b+jf+l/9m/rd3/2qvBZscmjeWN8o83TMYXqM39HUI/anhnWyRp9ZGR0jipKEdOLp6C5gzD3unmODvbbY2YAeO+lAKfNaRLwzPTbdEwq7FfPZYU9ZX9K9TC/G123mlIa2sTfn2b5LSHqIIwpxGuXTqifuegHfOY6tcERHTUWVluEFjHPAG1OhYkcdzwujFaZDf0MtTu6C9VTwKFjK6v4LGVv6gjpU5hF0s5MjyBYK6FvSC9sEYQd6HOseGXqP0zIeOKg9eS3tdMxDYUcdZV3Ry0Iuc36PA+5885hxaeB4zfgvGG/3radu0GbAW8jl8hae7eKEt3wnXBAc6xg/YM6eajrXOT7e12yOD4VuLJ9pj8jb379X6rzz9ls4029wCGt4sUG/kCEja0IHudhv0M9QYlysa4cRIccpFoX+6JOPywoN60QPqABJP9AyZk4HOWJs/ClhSYsx0pBFOlJWrmrGqVLFgBX/lD1nhD/SEDb4I94Tata+CmQ74dClW9xU+rbSP497jLPQw6yz0SFMT7jwBCavp6MW1JLt4TA99vhjeurpJ5VTFv2EAmFKHWYtHzkOMz5loTVBROiYW5z71LfTcxeHyq92Df+ogv/26x1eP9+8eUsujwjZGXK+N2V3ZM5CnemAFTPHQbBMvp73L8VFPdHuuUvqq7Fu3d3X1qmzOuIK/s69u9o72NNkbczt8mN6BOf5wsWzOnv2tNADg9bq8HCPSb/FyWxL9+6xod0/1q07+/JfD7l3/wA5DtiEDynb0w109nvf+IauXfuQekdsgMZxidtRKr9gd++eDrjZ8v/ut0CGuRdDDLJpKhz5zEAZFZvsgonVyk9H31rgvmX63uP8WI8RoQ79d5SVEMMwXYeOXc+ICHkgKnTjmwAP9oiBn/KqeorDa6eibirlnOSyCjrrzkgpoYNEWaWqrjVqauJJrAzqkLkHpskpiTmqusryydMTqM5JExwZO9TG+XNndOXKJZ05e0o7O5scHta0wduL9ek6fMdqeLW3Pt2Qby99Q+9bCssWEQpFkUPLJyLU00ffzLI+KadEeZbl9489+K2KHRwfBp3XIPeIPjvvNDedFy9dlN96nOVNx9mzZ3XmzBluQHe1tjaVF3M7YBGB2gYk+A98GjXowekIl6VCk3KS9VbTjulc3xMqp4TxD05Cgn6A81Qep22zrptzLnPgvffe07tvv6P33n1X197/QHbArn3wgT784Fpxwo49FxlnM4gIiU+iHfMxj5QyY5Dkp4cuIpCtRj9JtouZbY6529puyiLYqcpJdVUrIrDzdXXL/Am3RTPs0weInW3mADaToE205//Ew/pdI088pjnEQTzkLcYxc9mv/9z+ovw83mDHsOdWY1Hmhf8qyj0ONXeB32K4zgLHs7NcwHVhK4SS44ZXtRB9i6TwPxhGEEMey2R9ymnKhYMghSxvTkkuN4+OuWO7cXteJ1o2kZSijGtdV7QlWYZAj3VVKeesnABhIhRPFPpGKSW5gudkkOdx9AJbQZsjUS/hiFQaY3vlPyvCUShzEL4tc/Ye68991jzLYv05FHbdYGPr2OI6h9E6hVgo6Ulo1V6QF0G+eFhI3a+eMfPhZgFfx3s2ugV9a71RMk+rHKIa4rbqWb+TeiE9vB3CCz5kqcdmenhZDhIyEm31jInXmYQkRkkjq8rTy2mDCuT0iiTWs6ocaHt4CnnEZG1p2/GWzZhK3Dqhp5yQpSN7kK1F7gXOc0AvhOpcZylTi42YXwRrAHw7bLm3bAApaK9TeFyQIoGga+YBNSkpIh6C08bDeY4/lKfQ6nG7H6GT44m2MptFzkkRASTry3UsD0Q03wPJMhj62DOU0U1yEeeOcAAAEABJREFUe2hUoO/7hBRZEaGQ5EOs3/T1ODGxOMYpnuMEL1THooQNt65GXX5gcaGGm+MRXskEp2g6Yn0mnFTSWp20PspyPHPz3OLgHO3d1t7t63r/rTf0+jd/V1/7rV/XL//Cz+vnfvYv68//N39W//l/8qf1H/+H/4H+g//rv6v/y//p39a/87/7t/S//9/8L/Xv/jv/W/L+j/rT//G/r//6v/xP9Fd/5s/pH/7yz+ubv/tbuvbu6zo+uK0mt9rZXNNk0pR1x4fs8WhS1ikp0bNAX4TM4cEEetn2vD4s2Nu9b7aEtgWH3kMXrFMtDiSEsn13xI2+2FmLczbTApuyXS+oa3TYUsd8MYT9mJdtyXGvE853GwOtbZMxh77QYHs98bbYX4tp9xrqmY60B5R5J+Zfi0M5PznUnEuikma85jiVC8ZsRjibH2o2O2K/t4zHxA+x4xMt2mMtcJ6H/p2ow1FucWxnOKkLnOiWOrPjA52QbnFQbQdzl5N3fLTPWnukhA3YqW9xchObdOA8B3JNxo0MmKpHV85n2RJmzH7Qg9AIu3DeeFQVmg65R02ltXFdMCE+hc90rZFpGuga7Gg8qrW1sc7+zhhDOwEb0wl+1Dr1mkI7XRtpc2NNp3e39cilCzp9alsXz5/Riy88i9+Q9Bu/9sva53CW+5kSa3ZirclK2H1WiqzyMA88B0UYZBRbIbTqne6pU8rJiAjIPPt6UowV4yfK5ZD1BuULpUvYgesYLfbXUt4VupCXICqbBPRKy7lfsZ7nKquqatWs3XWNXRNW7CdOp42NDRl2bKplQVC5GDQGtMAgzcyy793fU4N3fu7ceZ3DObGja0fWoeGNokfIjkWxtQEivOv75uedd97RuzgOH3Jr4824xcBTJASrPobMqBp2ljY2NrVg8ngyVjXKBWM2fm+Odlpv3bpdeL7+xht699o1HaGUGa+vqjGDub7NqWmBE3xHa9NOZ05PdP78pna2JxqN0GV7pMkkaXdnXZcvn9PTTz+qJ554TGdOXWDwdzH0Vh+8f0Nvv31dN27c0f37+3L/fSs5Go+5yd0qg2ZZuzIQHXVmcr+cl3Iu5WWwii5ajH5efuHqFoeFGzducLt/S3fv3sXpOEbWE+rPC82MPvuG1KFvnNzfiJDHRTzm6TLr2/JY9wP26C9ycut5wOtp/+iGDyIuc9pjGhHy2JivYT7m7zzDY4fgtCK5nc7jSf9IKZzLRK0wqLqu0NNUu6e2tb2zwc39Jm8PpmysWZgPxpZVQZNzkuWOCNeGRyhiQI1RNnUNbQNtrYyxuh23uySWgs+SfszAra1NOBQNsI2scWtpmxgzJsakpMfyGI2gd57DBkfHMqeUFRHymLm/bmsVt+MZEdjHSBWyRAR9SdDLYhHGMh0lrtUDXYkuw4QCSrToTUo5q4ZfTV8ti29q7NhvbW3RTs1CupDtxjJu+OAB7OBW6DlSwLovduFxvHP7tm7yVugWuMmhzrfwLfMMoiKT27awHjcGUAlBqso6rjRnwe7YdEZNLocK66bFNm1DtoFTO9u6ykGoZTFtobW8FXPOf/HEh56MMzHDSfct9THO/ny2oAnLl9y83KZhnidsLEe8EjsofzP+qNil2ymOIHPfdNZ9ywK6QIaehSwiZPkjhvHJjFXK2d15CD3t9PKC5/oeO4dWdaRUdCAn5Cq9LItt/x6HW8+1/f0D6geHqXWtTTZ5s7KJ3W4TrjPuY8apWWJUwopxy8jgubLPnGpZEyOFUk5Kbo94hHUg+HalPbfvOtaf7XNzc4tD5VQ55VK+z/z0vLzJGvDBtQ9YZ3yYul7Wg2PeXHTohI4o/A/eXidFGBEP6p9wkOlZ8d13lSfKt9MRUdrqmbuQyA+akSk61uYe5fXoqEfnJSRumogYbJHxCKhdZv0JJibpqddiay3lHXxa4j1tRDBehB5ToujF6bboozMt9VKSkgvhO/DraLKnvTkhOW6AWEQIj0UdjkBHG+ZpnVsnPTTGfN6iB6lKjaILBet+RChJhXsKhx23tT3pXnB/CESXH8goF/WBVMKHaf2jf0bnAwLMK+ZN4grXiBxyWa8yCpJpQACRF8iaQH4IifwCRIolEuFHCCX6k+gPzSkiKTN3R02tURNaG/ea1HPVOsDxuC8t7knzu+pmd9We3MGJu6nDe+/r3o23dP397+jt1/+RvvX1f6iv/eYv6td+9ef19/72z+pv/tU/r7/80/+F/ts/+6f1X/yZ/5v+sz/9H+hP/9//Pf0//sN/X//pf/wf6b/8T/8T/YX/6r/WX/1Lf0k//9f+mv7+L/yifu+3v6q3X/uWbrz/lg7uXqed++pO9pH1WA0OvZ3mOmZK/bGiO8DZx7nrjzQ/2dPRwT0dHtxn39tnD72vexwq73GwLnsT+/ct1rDbt2/q9u1burX8K0U3b3ou3GBvvF1w584t6t7VIQf4o+NDLiMO5fAI5/IIx9Xr0QlOp9/mzHAy56w9J4SOn/BmdI5zvWA9sz312KLRlbBlqnbyY13XdaXRqFYzapaoSTdL1GqaVfyjcGwnc33CnjQCtdbWxlrfmBSsTUdam44L1tfJh259c03rhDtcNJ3lwsl/+ewMl3rnzp3W+QtndPbMadm38p/xvMzb8osXzpJ/VleIX37kAr7KBV3CKb18mRD4UvDixfND/uXzunjpvJxXaKA/W9rY1SXKLkF/8dI5XbxonNWFC+fA2cL/Am2fx8k9T3iOC7Hz588WPhegKfTUO1/KTuvcmV38KXBmR2fPEZ7d1anT29renuIPbOILbGgbv2rTfd2g3xsjTdeXmI4UHPb67oQDdsuh645+/m/8Fez1XWxnoWD+BGMTnitJCiYpH8ZJPEwW8sXkcZ5BplzYM89C/HOFkvnRV0RAI3ktMa3Rm4/ZuQxSr/MVc61iva/Yd1PKSixaLjZv153jC5+wPh/xJtPhDLtyXst+Zt8qtV7svBCygPeETs/ZME/YLBGBZvpiTAsWThv8Bf8mP8puSVc5y4ulG7OAhpm6bIZDeFwaPcb4jzDEWru7O+UvI6xvTJVyKsg5yzAvw/FAKQ7PMVBPPXNFO6c2mIx7OmAzu3Hjpl57/R29+eaHeve9O0w2HNBZoxs3j3Tt5n298fZ7un7jNhvUe7ySuquNtZFOM8jTtUajcdaUwTxzekdPPvkojsNFncUQfDNy4Al/cFfTNW5ZcCa8+V7HiT6Z9QxC1pxwPmvV1CNOiMcYAn1nAPdYHGZHJ8URDpRfc9howAjUTaOqrgqappY31u3NTZ0/f17nzp3Tzs621jnZJXThPnvgQsPTMi7WpQcxUZAiqWeMbAOZdHHOPPC5kki3lA2bTIs+EweFiRoWhQm3Xr4F9s2ssUn7I5xMwzJlNgfBtCsbV8sm1WKrvZL7Av8xtL5ta+hLSqEMZixQRyxs58+d1cb6VGuTEafRNW1tbdDHiTIyBRsC80KhNPwL5Me+Fhig7SSTdh9tJwuMdI69GL5NtHG2OC3+GdgFeujQ8wJ7OzYN+daJ6zrPm6z5pUQ78LT+EmFGJ45bh3YiHXY4DxGhTL8qJk4CZGlG+0fY+30Oi3s4W4bbainkw0G2k7sT9GaFngnf0R+jJ+yR0aHT5je0Rz0YRIQsX8QQVrTvw+vu6V1dZGF85MojhBd1hkV1mzkyzI9QRxu9egV9m0wm8qF3yg3xlNvM6do6tjrVmJv+umpUWefIB7lyqrDTRiLdLdvPtNlxMyFuMDbWx9qg+NkrZ3VqEmoWB+KsqU95rnHYPOItzqiucSYr5RwckGqlSJhJyO2s2nOfyKSV3gFAWnThMamRx/Zu+97ELjZxKNfXN1lLRhI1TDOfL+TFyI6557b1719AvM3bqdu37shvy/b3DspB8+RkppnXJcJjHElvoF7U/Isic/JaePX01f1f8bcNebyaeqRRM0b2Wi036EeHJ8zhVt0ipC7TtyzXG8YQ249Af/XQf3Tvdcn2P2IOOB4P5J/LbVoPVVXJc6r0mcPQOnC89vzPGT0mxrNVVWd5DDeY9+vMnaauKcvM17HWeQ0eUtG357f5kuTTg+GzwP69rnpuCDmiQMODDXboPyKUU6JPvVrPH/I6nNMF42+dL1j8e9I9E7TDxgqY/zPmZss8ax337Rihy1rzMP2Sf0e+eRgnzMlD1mWaFA3KZT10c/OinY51yfN7Bp3zFshgnqlUiAfyoUgZET1BR6/MrlP3oO2O8l6decPXMlk/FfSs2Kp5TdxwM9vg3I0IR2zYdcxV8nLHLSlIRquGcMTN7TiHJgz9qOrl9EehNKqkMfkPY80O7ShpQjjhtndcQVf3GsNrlCWK5HCC6tfgvZalNdoyJsj5AKknv9ckOo3Q/wjdjnjVPe5P1OCEpvZAFf2oEmsA/b9357Z+5zd/VT//1/+S/vrP/nf6yk//Wf3F//Y/01/8r/+M/tJ/9//Sz/7U/1t/5S/9Wf3cz/w3+vmf+yn94t/6Wf3aL/51ff03flFvf+ur+vCt39P9D19Tf/gh7e1po56LLVUXdhtdvbCupx89rc88d0mvvHRFX/zME/qhzz2tL3/2Sf3Q55/Rj7z6rL78ytP64mef1Zc++wJ5nyLvZf3IFz4NPgM+qx999TP60S9+Vj/8xc/oh1/9tL70yst69dMv6XMvv6CXX3pOzz//TMFzzz2j5551/FlC8Nyz5Dt8Ts+S/9xzz3Fj+YJeeO558p8Dzxa8+OLz5D+vF55/roTPEz7//FBmns8886SeeuoJPfnEE3riSeNxQvDE43qcN+iPPnpVV69eKbjCWnv10St6DDj/0ceu6lHiV7hEuHT5ki5evPARLlzQBRzVAeeIA5zLCwXndZ7wzJlT7ONbrN2ncEzP6RxO8WnW9dOnduVwlxvZU0vs7m5pd3uTw/tUuzjTp07taJv0zuaGtsAma8Z0fU1rvEne2FzXGhdHY/bWMTe+k0nNWl9phNE5PnEeGOFXZOyv6xbMmY41bpg3PfYkbqc7bsw7/Bkx14N0zzwZ0KrH7jrm44Lb7BkHkDm33o47r+PNxbz8qMeRZr5V53bc6QW37Iv2hHk5k8Ny80669e064fHJAQedPR1y0DmZHZa6zvOPfhhHx3v4cffx5+5rPjtQRxucuvStb/4j3bt7Qx1OdnG2ka1nnRHzwwjLz9zvSfcOSXcs2h3pjriI47gIJQzQww/rJ3Va1rYe+p640REG+5rXkZSyUs4KhwVJEQJRUOi9jrKezYu/cKSj8uOeR/TnQL7USkc4vM705uTF8YiN6uj4SAsqeINomcxr0wkVD/RDP/xlnM8z8gbhTXw6mXCjAxj0TTYCbzZ1U5XNwIM8HjUa1TU3mOvaxUlwvYpXCg0GMMHJqwkjJwWLRl3VasCobtSw+eWoMLCJLl7a1nx+hKLv6n1egb/5lp3lAwar0nR6QV2/zq0Xm2S7rq9+7Vv6B7/+2zjT1zVn8F98+nE98+ijOrtzSnic8NMAABAASURBVKd3T+k8N+pTnJGGTbHFiG7eulFer1+/fl3+ofgPOHnv7b3P2B2iwJ4BP+LEvKf33rnO6foEp3FKfze0vbGlU9vbyLeJDOvcck3U4NRUVaMUuYyrVk+EYCaJkM2+YzCs055B9eBn990bblUpg6qq0V9TeHoyrU3WtI7zNELmBC+4qMJRGeGsj8EEZ3cDJ2UyWUNvDe0nNqiFehsjbUQE8V7ezOyE+ETVYaQRoZTMrS/0czbPOZPpmJO+HRrbBMpVjqQauZq6VsN4+Uc5zpw+rVMsFnb6FtSZM9kWTMg5aNuFbGxzDh6LeacWlD57A8QR6Ok/+wpttpTNtcBBcjs9duYfiWlxity2DzO+vbjPYeWEjXmBIc+5XThh0rfQOt3Th45J1FFmvuZj2Lm6x+3Hjes3dJvbjwMc5CITNu1F4xjH2T9f7Z/dPqF9qiuYSBNso0anos8dY9UCOy0nOAItRFWVVaWkHFH0rOXTMykLSDNti76dJok4HQtPK88ty91BGxGKFPI4LBgLsbkqYzYopu0XKocE+lVuvsiLJGXkSzmrZhzqupHtJKWKA1avBTd1c26JHbbEV+isJ+B267pSMwIsvGfObGu0uK/19r6ePLuml65u64svXNal7ayIExy7Whvr09LXnk29w5aOWRfu378n6xLRZBv0Zp+coE/C1oS+elDiKIIuyoiQEhH3oaoaNei4wbkdMWccH5F2fDKZMp822Gy2CibjCfUSMq0QqDS5meJgWyavW0eHx5otHeoWZ7nHxiyW19i+RT+Mse2s6IWyg/1DvfPObb3+nWu68eFNHR+eYIutOuyzxU4X2KDXP4dDel74Lyjr0Kch+lwxL1JOqrAL63c0ajRiPjZNQ7+RFZr58Yy181BHR8c6ONjXvXt3sf2ZGtOOG26zxvR1g5ubdeb8qIxvVdWlzzkl+UGVpOGHIj1/nbY9e64ecqg9YlE/Zh0v+iB02nPJOjlhvpywns+Yp17XTzgIew60zNMCNuHWYIwXrImiyR7FzVkPOsKecXW80NL3lnnQ0y+vXVisxSuqTsiWUhQ5TdtDVwqgTZGU0VG2rkBTV7KOxuhpzNjXrGdUVZgb9B1tVjnLc63KgU5rjcYjFZ0Vm2nUNLjQbN53b7yvO9fe1s33XteN976jD974Pb397d/RW9/4qt74vd/Sd373t/QG+O43fkdvfftreue1r+t9aD5881s4md/W9Xe+o5vvvqZb77+h2x98F7xZ4PSNd17T9be/U/DhW9ASv/XuG7rx9mvU/Y6uvflt2vsWPH9Pb37ja7TzO/rO135b3/jtX9Pv/sbf19f+wS/rt375F/Rrv/Dz+rW/+7f09//239Qv//c/p7/zV39Gf+tnf1p/62d+Sn/jL/95/fW/+N/pr/2F/0p/5c//5/rKX/gz+spP/RfKvDn1m6KLOGxXr1zUM09c0nOPX9ALT54HF/Sppy7r5Wcf0WeevapPP3dVn3n+MX32xccIH9WnyX/56ct68ckLeurqKT19ZVfPXj2tJy9v6/GL23qa+KeevqRXXnhMr37qCX3x5Sf1pc8+hsN8Va++fFlfAF/6zFX90CuP6UuvPIpj/EhxtF9+7lHafgRc0Yu8yX3x6cf00lOP6cWnyCf90jOP63nw3FOP64WnntRLOMsvv/SCXn75RX3qUy+W8DMvv6SXXnxRnyL/JZxkx1984YXiXD/z9FN6/LFHdQWH9+L587rATenF82d1ER2cO3uG29AdHNdtbbP3btr5LFjXxuZU3ov851yn0wlryESTYi+1bDMZWwoMbAXbbW/jZG0VNm4Ea3DChm2EJQhpZePlgMf8MJ04APXUMWznw413x5xecOmyYG1q4TyAxZnp1CvRjn8Zr/w1H9phCsCb2cV+1rIntcwrrymeV0liaenYQ2dqKS9ikNl5jjIn+3YO24VMP2AhGhUkYqqogrnbE/SmLXEk6pnvHXCe4z1t9k4z34Y2WFWQU8zbnj1pAO3Ap8UhNzrabkFHXo8+Aue8pSzQifXXkxZ4OOwo76BvCVcwTYezvuDtQaK9ukpiSeBy9Lv4bu9rtjhSgueM8p79cHUw6GmzZ/3ukH2BjC18F/RBrBeij0a4D4zPKhRxuQyazus37VnPPemevvORL44PDg7xI/e1zxq9z5tD45A3qzP2jo46EVH24BHr+wS/136ZL0vso43Zp5yfvKjV3qBZ2OqmkeMjFqwpr8u9AJ5wre0f0bhy5Yoigtc093T/3n3dvXuX+H3Z2TlkQT/0gs6iXRZ0Nt4Zi7g3H6N15+mI4x3KGDrRM269HG8R1pvXHMOa4Tg5NO3x0UxznLIJm+zG1rbG43U2n03leqR92rjmW+o33tQ1Tu7Xuc26d29PCzZE6+5JJuW5MzsSg3jI7dYBCrrDK6Ubdpzfe1/Xr13XAfk3rt9kMz1ifLtiiOtrY11l8XrssUeY1Je48b5Gm1OdPnWOTW9LVuQUp2uCfqyriomaQUqpKNs6czpn0lVV8lLOSpRHhFaP+22IrOALTRRdeOB6HJIhrZJnOsN6LOVYQI8xdMC684YfEapoL6VYNVHCgQ8ThZTrLhgH305Zx86NgJ5PXdXUr2WjcB8twwE3Th7fAfc4XOzjlJ8wbgvsJCswbmGsKUk2Xo+5HdQOB6ZzH3hliYjQdwVue8YY20GNCHQz6Md63OTG/NSpU9ra2tIWt5hbW5vaIr5BvmVK0EuhDvsxH9vLCTZgJ8K2d8ghwDhahs6bsxilnGTkKsv6yWzcOWcVJELys9MpKyLkJ1Eno0vr+AQ7nuFM9+jcZaVfxEt6SR8x1OuwY4+RU0NbWbYP98/ImTbMBJi2Q0euGhHkhFb/SCw/waKSFBESH9GuHnpSCmXkdL51ccQc9Ji578c4TR7jlsUmUtIatx2e/KPxmEPhSDun1hV5rp3dqS5dPotd45x0x8qp1fbWVONRXTaHGYfSY24ZBp4nNMU8QWd1nZXpT4I3mXwYY+yhB/IExC5se/rY08t2gtiMiZS9iLKK1qAq/KLkJ3aFqk5qmrqgoqxpKg6ZRsZGa+bixnJj3Sqb6bT0b1LsskI+844Qj6XoaFesH6NyW3Tp8kUO9xPmdWjBrc3JySF9natlnTIWixOdoD/b84zFdMb4d6t+sVj3XsTZ2PxaeW77YM3yot6xwDMpVA5HodKm++K8MbdIfht17tx5bW/vaG1tXPrW1JWsw6ZuyFvTGmtLU9fy0zHe5tlh85bLm8h5nIyncFQuX7qk8p/yMGd2Odz6LyQ5vcOlwZZ/6XN3WzsceHdPn5KxvbPLfNqmbS4Btre0ydza2iZO6Lm3sbGBQwK4HfO824HHNmUO/Sc+HRYg+zbYAdvU31lie2eb8dh5gDNnzqDr0wVnzhBalgLkQeZTp8iD5uzZszp3Dofp4kVdurTCeeLndIHX0edxplzuG7+z3PoN4Y7Ont1SnY917+Z3defDb+n+jW/r7gff0p33vqkbb35dr/3Or+i1r/6Kvvkbf1df+9Wf1+/80t/Ub/zCz+kf/u2v6O//9z+jX/mbfxH8tH7p5/6CfvGv/nn9wlf+W/0Ct76/8JU/p1/8yp/XL/6Vn9Yv/7W/rF/5uZ/RL/3Vv6i/95Wf1t/DAV6Fv/CzP1XSJfzKT+mX//rP6Jf/xs/qVwh/5W98Baf5K/rVv/Nz3BD/Lf3mr/wd/eav/m399q/+HX3tH/6CvvHVX9W3v/5reu2bv6m3vvNbeveNr+qDt/+RbnzwHd2+9l0d3rump3GEX3yem9VHL+vRq+jl7I4unF0HG4Dw3LrOnJpoezNrY9JzO36iqj9AJ0dq0EsVh4p+T6ndk3/0QpRFf6isI+iA57pmyjg1mRvxioW67qVagAk6Ym6PwQSsY4+bk0Y7vK7f3ZpoZxNsTLS1PtHmdKwNA3veKJhoiiM7wZcYM39HD5BVMy9TTth7KDE5qxRiqjNPaJh5pbJuEEcWgZ71sSevY161yNmyl3fMvQEtc3bBvrJCS/xhOH+ZtkMGj+4BOmhXWBQ+PfO7Z80qMtC2VnHaV4F4uiWQseQ5dKnzKfLHWQ+hZw730JbQcZeRNulHcKbRUeLw4RLz/njeR6X/+FhAktB1sE5HBLpeQQ/ilo+GtXosq5DVPVvlUatEk4ghTpQUkaIny2g4XQpgB1ePH3wSbedMTY9xQQcXDaBc0EUf8npz7949vf/+e6zLx6yPga3Ah/GT24HWLRg0wMexnuoGPOkfmfrk4+xuuTe7bz1EQyi5zGl97Bn4rrJM63hEQB/IlNj7kqqqVl03GmHv4/FYKSRYAwSFUnM232yjRwE9nTzkpuOJJ5/UY7wyqapKXnin3FptsyBv4ehs4fhsbGxyGlzT2tqUW9Q1MCU9Jb1WwikbxBqbnRs0j4h40KYFtQwd7Z/guBv+Gal333tX3/rWa3rrux/g7La6eXOP1777ur93oi4a7R3O9d6Ht9RWDS/1su7gGH/z26/JjmLN5L/6yCOq2Ki8CQ2NSSNuQVIkBqkp/dhlg3ni8cf1yOXLepQb7OeefVpPPHlVVx+7pEuPnNPFy+dUjxOHhtvlVslOpTdNxl2BfhKQ6Auyi8d96Rk096VDd447jyI+DBkTtltCCNVBO2ejpkQVTp51Y5lzzi7Gnns5z2mjYYFaw4k3JhN06zjhmJPRmMF0vsOqqhnszEAz2IzZGm8OtrY25DEzNjc3tL6+ppFvx9CJ3zI43pB2G01TqRnV1K9U4k43tUZ1ozEnM2MNA7KQh5zkbt+6yQHrHq/OjzU7OtE7b7+jb33z2/r2t7+jb3zzW/om+MY3vqlvfOMb+t3f/V39HrjHzfFBOQ0e6BaHnPff/0Affvgh43xTe3v3cWZmODedm0B3UeCxq+hPpKwEqqrWeLymdRyB6XRD07V1Odze2tH58xd04cJFOd6gN9cNrD2BjH4r+NTYifWeUoI/TTGOHos5DpQn9fUbN3SD2+29vb3yo0qHnFTtpNpGZ4ybbaunTkQM9cuYw4G5ONiAxBCDHrts4XFccMSc8q1hx+Iu7KfIFknxEJxnBLKt5BMPrLEcInwiothNSrm0cXIyL+2ccEt7eHBMvGMOrmMLtQLea5yoq5wY16yzODhXrl5GT2dwsta1xoa4ubGOvSE/G5ZP/Sc4lD6QFJuXNMJWRow/0fIxz4isCOYAQ1X0YR1YSFN4oij4l5Tcj0xoMAalb9QL4gbGLpLKCRpHqB8RSi5XqGODM387lr3bQAst+pvjyJaDBAf5Aw71rdcv2qgZ38rr2DI+noyxjTGHhoZb4LHOXzijx5+4ojNndpUqZAwpQysehtTfiIQuSHiMfWD1wcqXBauxh4C3AnMdclC/z+XCCW88FuUNwYJxSdjmiDaHeWp7g2npj/n1GEaQEfSjd984+J1wOHS++SbKHEbRpb86cnoc6F1dxPE8iwN6Dpz3rR0O52nG8xSO82kczlOnd1V8a9r5AAAQAElEQVT+zCivoLd3drQF7Aj77aDDHRzhLRzlB9je1hY4tbsrH2h3CLdW5eTvkj5bHN8zOLEDzpw9je5OF3l27SRD47qnLINlwWHe2t5gnZ1iXxvaYo4amzjrhtefKevShHEZPVh36uWBqVZVV8pVQl9i9FuJdVNsqj0OVc8BKLHqi9vb1O1rUs00bRbaXOt1ZrvR5XNbeoGb2xefuaLPvPiEXnn5KfA0cPiUPvfSE+Q/pk+/cIXb3Kv63IuP6pWXHi/4/IuE3PB+nrzPceP72WehefZRfZYb4M9w4/uZZx7hNviKShnlr3Bb+7nnHluWX9Gnn7+ql5+7opeff7SELxJ/8fkr3NJe1UuEL8LvuScvcdN8Xk8/dlZPPnpaT4DHrpzW1cu7egRcurSrc6c3dGpnqp3tKfvpCL1gLby6n/NqfAaOT/ZYI/e53DhQy01ex2v2lpv6xfxA88WBFuT1OMzqZ+p5dd7hjBbdWX8GvHr06Dxxm5i4MWW6FH2nYnS2t05R9N5J6uRfcsvcGObUMVekinljsJyWdOatl/k4nR6KlzT8h7KA1kganp7xlZyqUuIwkNWwLnvNLnM4Za3yM+tBDkHbg06ZucPyIOdVlJnOYSKeIpV6mbjX+AohXO604XiCJhu0ywKjjosmH1i9Lzu9wmpOymtBmbc9Mg9IIVTTL0G80PSQAuTrSHesVx31euIiDyrqhyJCCYSc21GnI9IpoDFI8FnyLnUh9Mfxh2C+pTVIHS8k8Bjy+F7RuiEXLgH5wJ9IqWc6yjrWowUH+A4gFDYgZJJy8igRR2b5oR5moZ7+OSz6ggcm8qCOSPfuO3B5QBtwS4lv8wGQmEx+Axwp6ZB1/AMcatfzePjiLEGXGUPbxAPkWh5DX64V+ZGpg5njBKSGT0+bLXuahQoXIEvpG/lVVWuMD7WG77o2XZfDyWQq+xUjLpUrJkVCpoFnVximFArsBuUhN/o1P/aidMyG2ROxXvZxbk7YiI9xahfc0tiR/tTLn9LTzzytXFVSSgqQItBLq5aNa+FNAHo7BwscDIdzwjkOydy3kMCbsvM7GrVQLbxLZ2jUyrBgpukYxImdQhzvioW0ziOd2b1Ex7Z09+6B7oC7e0e6fvOu7u0f6YQ1du9wpi4qfXjzNo72vlJkFu9tXb78SAk3N7cUkVhcFjiGDa+v19mMLmjTizsbxjawc9mh7Nn8mIXoSHv7txV5odz0qkeJVw/XWLROrDtZ7hP669fLHmQPpB1499fxFgM0jeO+hfXG603SofXqzfiETdeG4zp37twtP4pgh9K/mGjcvXuX18JHLJaD8+X2DvYP5B+/uHP7tm7g5H344TVei7ynN996U++887befPNN3aZsj43dOp7gOK3hbI/RZ91UyjmDpAh3o9OCsbOc4kkpyA/ZaLzojEYNTnOD4zECY/Q/Ij3SBEdqDX4b69OixwkbYY2xjXBW1zHEHTbpDRyyuq649ZvIG7cPKk884Z9pe1rPPPOsXuQV37PPPYeTsV7Gw3K53RHOuWUtIbJXGHlKWYlDRookKSFjltNSYMTiCeywZ0x69UwMkR+RJAW22eHotPI4uMw6eRAyoVbxjF7qptaIvvlQMeFgss6G77741uw8N4F2VCZMuJyTckpKSwg+EaEMj1xVJT8ikR3ClOU2pVCQZ5qUM0mnQ1JowTyY+WaTuWKb8I8CrHBcbATnGOfM9mVbK/aE7dmWDNtFcfA5wHT0v2YTGrEAjEcT2hZy1TjOY5oKHGvsv27KONox7NlA1yYjxreBLlRly70QyqQuesNJ7b2RSlrwtqcFYoFO9NdhhOtU9CKgVxkH9znQDVVKnkOZAlr56fkC1ov77bcKB7z9GF6pHcrrjfvjHzUrP2KBflrWjI71qWWjc96c9cZrjvVhPhV6rxv6QLsRoQ56H1b24Wsdtdi5F1GKFWzoPU7YAqejqkLjcV2cvc2NNY3GjSKCHvbI3hU+5mVIgR5rjbARw3pOZljGHz0Tt3z3OCAe8XagZcw8nsc4xwvkjoAvtC396RmnHhk74l7YI4JDaqWaeZQTdOS7X7aXoN0IfyNBiKfThHky9fzbXNc64ZSLinXWyyl9MJznn7dc31rX5vZmwdbOlraWN8dbOMdb21usjVv0fZNb/Q1tMGddbwIfw+vGGnwnrB+TyUQj5vyIvo9pe4yejNGokQ/f1kVl2XNSIL+QWTy9OmXSFes4vUKnvXrGsWM8VmiJ9xhNZ7D+di5/AI9Bq84ONBDjFthswNe+XkKHGfvMmivFTIkwx5w2W2y5VV13yNcLkQeMpTUwnQR6S9pYz6AiXhFmbZLeXE+ES0yTtqahbfJ2tyqd2Rnp7O7kAc7sjEveafJLGelSTnju1IR9a6TdnUY71N2Cx9ZG0vZGlm+Sd7crndoeFexujbSz2Whna6ydzTE0Y22tj7jtbZBtpLVJjfyVavSYcihCCvTVs8/0hOLpsS2ylSlMCsrFd19CYdEFhZYxQGc9+jSEPnv02vLqfs7e5zc0Dhe8melwvjuc7gIcb5U6rXrqy2NgMBCB55ST0Ls0OMuSl7mK+VXXibGIknYe00R21I0odSVEViDjEJIWD/2R84jGJyD3AxuxLRler4QtOD9cj/J+mVZJWw/gE3wGvj25Yp9YFBYjbDwhiOtbp715GQ/a6wZZqRUP5OuXeUPYu03K3HbnuVzqdiSt+56a/gR1BEIPHur1bgv9hnULj6E/1KHsAR0Rcpbf8ITOuqIB8pafT9AvcyEzPQEZAw/HyUNfPeuS5W2ReeBlmSmnrKTNExqqPvg4q6CDDoaOF3GgcM8G8O0C6rp/UMrK7ov9Ltt2vyl33ZySvKYcsn6/8frr8hjnlLBlaE2HbsiU4NkjW4e8bVlHEEDOHuQmBonr9OXNQweN97hie65L++ERgLf3mDl8vM8aXrNX8B7iddz+3gm+cdl7WNPdZkudzjIgewfP1IwyfegwqFnpRN8nXb9+S/4t88tXHmEiZG4Yv613331X165d0507t7V/sIdzixO4/A3cm9ev687tO/LNrW/07t27y+3inrxJerM8wEk/YJNx+v595/vnUw6g2acO4ObPP49p3jduXlf5s2HvvUd713X/LuXg3h1C/8m6e4fcXt6mHidznPaDo2Oc61u6dv1D+fZ8jtLe/C6vyrhFvMcrg7ffekvf+c63tU+717j93Pd/2EDcP0d4svzN4GNOQjNeZ8/BweF9bg8PcGT3tbExLr+ouL9/X2/jrPZdrznOz959+n7zpu6VzfNIxzgz/rnNk6MZ9eY43sYCWjBf4Ni1DKyUeIkWqhSRGOuQyFlf38Sx3CiYTKYac9Pa4PTUrD7+s2QdA+efAT5Cf8egZ9CKAwFNgxPhBWA1qL45m3N4OTo6RD/3Cva45T2k3gxdzXGQFujH/ehtBDYG+Hc4Si3A6uT8HkPr6aseQmDIWk503C6lkKqUZRmm0/VyoqNTOj450ia34JcvX+IV7065udraWkeXUzaHKeGGNjfp7/paSW/vbPPKfbfkN6ORfOqscKAzK7SnR4+cYoGLoEFbKmkbvCfAAvlb5Hf/WxatEpI3GHiHE4j+cVRN5zxPEE+IYXIMBxXrxo6P62v5JDpX1ZXsSNixnown3MKwodW1PNGt/xVSzvLT0a7bdzsdsizQp9NzxmPV3hxZ+q5T6Q9tJPrk8fTYzKBzaAd5BadnjNkxB94TT+QlzTE2v+Lp8JDxHurMOIQdcsI/Qc6KuZvkcstkWRwf05eGfngT6tksezbJYFM1ehyaQMc5BTZ8ohntHXGLvr+/pzlysP8V2S1zgfs5P9Ehbyf2mSMe+xb7EjwMx2eUz5gz1rNvjh1aDvetHByYp457TGccFPxzvUfkHdGnAmzXdQ6Rw2V2wF3Pa8ndu3d5q3Gbw+gt+n0sPx4XYSoL5LU8HX2SF2D6qGjRS2KO1RpPsqpGSLqgnyc64WbbC+ZKlpbxXGBbq8Vzji6ctr11zEEqlnm9IL9nbtRNrYhgzt1nXdt7AMtp+Y9YA32DbfkN66S1bNQ9mR1zgL8H7iPLjKFplVJShW1lkHIu6ZQJQU6J+Zfkp0cWy9MxVwtILxBuQTh3HxgP/1jVnHDmgwiOU+txAy1tt8zpBXIsSHfMLWPI75j+nUqc/MWS1vpsobe9d9QZ2jdtX7Tc0XYLvdFTx7L1yGJNK5DYKEEoIiQ+8uO4w4Keb3ZoeAVGZ2jJnYJSJfgO3nyE0AOheHryuoAykAUnr1shteoz/CooakOKOr4vUi2lSsrQ5aZTMqoFtHNFtURNWC+UlsjNAvpWdd2yHnYFI+pPsK+1cWg6Tloj/AhZa1zSrLH3Tsc15SNNWfvWwGTUaMK63lS1vL7mNIx1ioyzDBAuvIcYfY2TURWor/QwoqSz1CWJPd0I9BS9oOdrOSbBGAU20GMrvcezjO0CG1yox2Y8zv2yjEx4taB7AK8XHp9MMzmkiiYrIg3Of5VCGfBhZPoC+emHLw/5AziL8YYxMQiW8j1IP1zmTjyc/p448n0yz3WMYkfwp9x2+e777+vv/sIv6S/81M/oN3/zawr0Kwv8EN0DGUr9oW5EiA+yUuqsEnv4i0zTr/BwEW2vkrGMFF4kqEWOvw2iy88nUz08DFpfUqjIEwETEFr+cxzIEI8ZGUSHuqsE3LyGYAsKKcJfEhFZTx1z2iBBtVUdPXgiAtIoaaIl9NeDOEURfFG18GN8zc9xugIpBXz7AxVzqdIJ+97bb79JVqcF6xYGWeKWocduHSIMH9ddAZKBoSOQdCrtkMoVcwTmtlcqqTMP8kPB+ipl7Laqkqoql/bruiJsmM8NFynjku9L0EP2J/u0x1x4HXNhcsK+ZSQzzdkMKiZr0sH+odZx8H74x35MTz79FDezI509cx6cwQnahCF0KRfnyY7G6fLzeme0vbWNQ7Sl6XSDhtfkTXttbYqAtSKy7CBZ9ts43d6AvDndxRm9eeum9u7fl29E/Lr+/t6Bbt3Z0/vX7urw8EQZoz5ms/ZEnuOonRztK1Bsg+SesMat2zfkCXD1sce0wIl56+239Y1vfVPf+OY39eu/8Vv6zmvfJf5tvfX2uzo4PBYkmsHjGOd5D+f5AJ49A+ANIFiNxzgb01RpzOZzaXNNzz16RXdv3dLbOOl3kd+/VOSb9hmboAeZ9U4Vg1CUz4Al9JNzxQABelDnkXKqpRDq7tXZaEGL0yovcJEUhghBigp+DYM40ohX6xNuhjbW17lF2ixpO9CTyZgxmKDzqc6cPYPjuqsRC7FlsW73ucn2oLuNjnaCBSIiqaXzdhg8+DYE093ncOGbbx98TjCOOU4fQrLoCmlC/odVqmdC2cloWWRbdNMuZipGLRtyp6pOOKAN9jNRw2aRc9ICGrc1w6FqWZR9u+ibR8vQu15ICV0pshaUzxcdDsVCLfrp3J5RnJoFbw0WTLBZOaTZZux8tfTNdMxN+UkoNve0SAAAEABJREFUIOcsO1VGkHYzC/jaNqyb1psGma63WPHGKTpm8h5ga7du3ZbfAvjgdYQTN8cx88TraKQFXqoRj74HZtlrhr4OsSvr+z627Lp2HO/zluA+h5l9TtmHOGsnbgPaE2BHdd72SJFB0sC7o9+dOphbVy2y2ck88S+xIccxodty/WN4+G+rW5dHyH2Hg+MdDrEL9OVDSTMeyTzdbqFhXP3XMfz3rGcsAhV6qdGToBcTs0cnHaB7yOA+LWTdUsT4J169jpRSVjdHxnmv+axlLh3K/btz947c7z3bEU5ji4118F0sBrqTkwVz+Vg+cFr+BWPRs8GnVCnnWpm5UVcj7HdNo8ZrB+FoTXU9UV2N5bCpx2pIj8gfc+BcW9vQZDyV4w11aA7+J7p79z7ryYHscM/nreYcZhfIvECWbhGMVac5umuxYTsKC2Qlim11RRVd1xPanrPquuFWcEIbE+SayDLm3DCHEzoS9kr/GENMUD3zOGHHY95gjJibG7z5Wvft7mSihK4XjKWd9SMOCbanGYdbzwvftNvZbelAT7OeH44LrcdyzsJcq8cyt8wToyt1OooBcac7BqyEpHssq4dpzxqK0ELEgs55S5jWNJ7svYZ/pi3AEYiQLEeKpBShoC8pOQQBiLt/KWc5jJzEgMp0oowuye2K7JSzstfHKst0keAtKWhHlpEwQg+eEnd6le+4D0UyV9FvieEqoftAl5ZxldAsTUp1Mpi16CZMhG4wbomx6w2Y9MCVXB6uZEDfMyc6YH37QLKw7rFfr6nO76Hp4DeELSxohx5YR0aVsirsoi7IaqpKNXrwQenjqFQxH6pUy/SZePIcARnlJQXfAyJC5aFtfQKWPSG7w9IXVBWIZLivcv+XeT19dtK8LGtKtGLeZg/KuKG8Pnr03Ml26b526MAoOqTvq3YYbmRUQQ/jFUqbbgSGPfsrRYwHEiKH4wMdNtwPEKEYvPg+cL7o30cw4/AXgKHL3FkOzipw53vRNaUc8i91d+4Twr71zjv623/nl/RLv/Ib+to/el1/6St/S1//xhuarG2JGvAzX3gSRAQjAByGi8iHqsM2hJw9MhsibwVItUIqVXqmGSg0HTnAvJwmRDpB4BToZVn5Vq/f56FeaY8+ue7vQ0lRKMp3zxgZKulS3424sLRGwnHg9jtB4TgoFdwp8iJiSBJffSLc06QgHEqlCGJLaPn0DLxBoT8qfUeHYSBDYnzG+DMn7Fu+EO3t5KNn3yz3XgOoHwFfaspxw7wJnRZ8jFimbdsiHqYxiPTQENBa5yLnEu8FW+WcVDFXGx9sl5iwlm+sb+DfrOPnTjUajdQ0zNcqlzmbMgYWDIQZlwmCsb/66he1tX26bBa5ajSZrmvEjdaEjaKuR4qUmUdWcZKUaDxLkRWJBQF613F8Ot3UZDJVjUO4Bo/x2kS7u7taW5+SP9Z0Y6LNrXVtn9pWzeZ/wsbXTNa14DTdcYs7pr1RU2lrc12PPHJR/tuJVy5dkH+7t/zZmZ1N+NnBD507f1q/87Wvlhv1z33uc3rq6af11FNP6Q/+2B/Qv/jHflz//D/7z+gP/diP6pmnntDp3W1t+dUmrzU32PB8U+pfstnd3tXuzmmdOXVWF/0zt6fPaAeZzyDzNmVXrz6q8+cuIMsVXbhwofz84O7utja317XOa9ZmXAk1sPDMWXgWhK18mzbHoWxGlZpRrYabiJFflU5GGoOGdE0fbTxicMs4YDjefFtP1Agl0DBwYzbpuqmVGWRPnA46L3Cmc7jggNBLMt3W9ha3wqd1+sxZnPCtMvAjdDxF9wMGo5jQP9O7rKprRcpKKcFFjGuQTiVNzBkFQbnbmeEcrmBH9ITDSYfB9/SjyF/kW2CgbDLkt91CHQtdykneTLnjYKw7HcPnBId1weK+wODnLNC2royRevO6x5uLPd6GHHMCPOBtgh3EE+ockV6goz4CXdMydTtas2wOO+ToyZthV3ZczCtSiCzsl9apN/TZeT39TXJ6zKSpm0amdZ0CnKFFkYvlJSShg4IIzdlcToo8x4z3MQe1BXOnlW8Cj3B0jWM7T9AUWg4izjvittmY4c35cFd4QOc8w39xxDey7uO87XREf0/oi+U4ge4Ep/AEXq43h4fom/XaE1p/M+Rq0YHQ95DX65hDzX30aWezONk46aGQImGzvebwP0GuGf11Xj0ay0g4A4igGQ7qids9matFkbmqWR+mZU7npi55x9Q9mS3Uoq9IlVw351pV1aiqR0o4DBHkEybye7ltyQ7v3Pxxvuc4wKUd+DhvgdOzQADTLIjTNcYxIXdWhof5pDTwVGTswWuUeQ5o24Q8FW2QZug7bK1DPgLyuoJMH0f0t6obRYQy6YZ0zfqVycuZfGRWZKwsSe4D/Y8l3P9q1CjlamkTHCLQr/WZctZoNFEzGilT7jH0W7VjdJmo37C+NhyaK+ZghjanpB7hLGMvNjPiQt8dsE2TVWSMSAqQ8jBPk+MPEBIf8XTiH7bQI3nJc34BXwGcuQy8thimNYZix2DEx/IQmJN66pQ0oVmUOIXO70Qd8nszAC57GJDJ7UAiiuWQnuphRMkNyQRaPR0Rw9ygXuqEQNaZ4f0WI9ADYDMCPY4wi44ctth6u2jLX3JZhQvs76N4xzrRCzMp6BXq+49jOSxDOSKhYn2EKPX7Xhow1BV8gjFy+EmE/I8xLaHjsfp9VnJUADcZSIaGi5YJaYRvWihlQogewXuHS1BAdg+og0A9wndLkNQD0ArZQ5q4QF9Aq/0nAOHAp1UJmaMt6ErbtAXTHp2ptz2v6gb66j9CT3wJ2NMLQQhKbJXzydDlPwimdR872mjBgnEY0JtniLV5odfefEsfXL+pg6NeB8ehu/ut/v6v/464J5Dn8MPcbX6G0IMBCzjBDbmLjoeUxDwbYBkGBGV6CEEdgVIPPT2IL2mKE00DQ0gbjsN54EYkiK3gOo47pMifQU7HVghFhCrWiIo9teLiLyXyKB5kI0L9IIhIiEOblo+0RC4fUf8B9NETQSHgW8E/PYBUouUrpBJKDoI2EnWMVckgB+16P2cv6whb/IWcQi173LvvvqPVm8aO8kDPCRmRVgjMGHfq0WWPPZIo8RJi+xDI6EpciuU/r8MpJfa8me7eu6O7vhTiUmqfC7Wjsm4fa8Y+29Ke/Zm51wtvPJJcz6jwxWrW7KaplYQSDfqmlDMe97reeutdvfbGW9So2Sg31UfF5hDKeaSqGiFjqFelmlsiRa1cjVU3a6q5PcoGNC7fOzjW/f0jzVigDDsIc5S0QEmqGNxJpdE6dXkfdsgJ5IBN/OBopvsHvGJGKXUzVoWgnpgZI7Dzubm5oZ2dLU3X11SRN12fKFKnXRxy/5jINk7kq69+Xuub69rdPYVjzI35tFbNq7725ECL4z11swMlbqpSG9Jc8sLbk+5YbBkPBiJpzqK7zw3egoVgY+uUhA5u3bmrffo0wslf39jUeDqWcq+TxTGTcU/39u+Bu8S5GaONQ7fnPy22pDlZHBVa038M82PNu5laBOkMnNAFA29dzXFMjhlEO1b73Prd58b5Pjee3oitsyOcI9N2jIj167Ib3Ky+f+1DvccrLL/Gunbjum7dvavbvAm4u7evPV6d73NDdp8b07vcpN6+c4cFBRlsKCngJM3YZMz7GGM6Acc4gjNwsoQdNc5dSCvMuqdfc+3z+uMYeWYYn2VfMNYt/Wjh2DHh58t+iXHLTaM+QnPadDt71D2C94CZDmlzYaNn/HsMfsYCfYAzuY+RH2ArZy9e0O6ZM2o4DLQS7bc6gZd1tU+5aWxPrtfBxzwEnxXsHI1wmjP8Fwy6dTdD14qkVFdSSqVvLRN2hi7mtD+Dv9uYQW+H33Dcbczoq8tn0LutBt4+DKa60QL5BpquxBfQnNCWnU7HO9oKHKrU1KpGo4Kag495jDjw1ThaFWkmoI5ZWDr4be3sKlt2eLld80i01UUqerBcNm/La93uobdD5teMebVgLT7BvmfMyxOw6ANHfY4NnGC7xzpEz4fY/oz50KfM+CbN6P+cOubn9uaMK0n8k1DKDTKPlZuR3J9j2jnESbSN3sfebJPF7pjXqFJdDDy7SOpZgno5HcyBXjOYWqYjeBzjVFtPzpsvemxlwAK55gVdySuykaYq41YxhDVoFMH8BH006vqsBQ71ostiOukEZ/2YMTghcYwOTthBHbZ9ULfSAuPeOzjSzdt3defuXrHtI/o0Y+xb5BfjFeg7HAJl2mVh7XMaxriTWusa41w4Dl/T9Mjh/nT0GYWJpnWEDEdEjjk4eBH3G44T5lEvnr5Xb6Apgofi5JMHxSc+1BoIBfGDsh65O2y0Ze1tmYe9uuW/XhbNEHPfgMNHeXDoGesC9dTp+e7RJ+h69QY5HW26HuTl47ihkAJo+fTQtcghQmdFBLWl4J8/Ko9rGiVBtrepoD+A1JDrcmNIrb4LBdklJHMIg1qBUzog3NkC2ZcvEPrpW3QCWgasbelboXHbDwFO1JIc9s7P6rukHtqe9McREnR9ATRK6qAbQHdKvvsP+l7lcWiUxPC1LBkSRVvkcClhDgWOG4yOVogVDca3zOsZxyWTTwSWk74gn5DpByGYr0Yppx8yJPreq+sAOutozjbhsij8zNf8jYfjTuv/b49V2PPVejzbFodpoQXz3Q0ionps3XvEMfM+8F9mbcX6U6nDx2l8Acg6HNBEhPzP9USM3pb+mjcRrdIlTnsqOrbuAaWifoGcNlwDQGs9dcyFjjqFX6GhEmnzGfJILz8d5UZPCAdyzQ/Ay1luynWGJPlQ+NPDr2dgOlAOiizCvYnCNL2wPrluAYyCSgZRiUhEEABCAQ97LxENf4nvEsqP+RKa/zJK6vf/DLRwpEKPrNZHZ71wOejQeSdcSn147QPN8QuqjMSsY2KH9k11TkmIpZ76RRaaW4Uf0xPzwLpbocUuBKEd4ql/P2RtrJEvQxj3Fh9mxgXfjPZ8oXWAr7TCIf6TcYyf4fXaF1OH+C+ph1uP0aNnFn/Jt1AjXqHe2zvWb3/tG/rVf/Bb+u3f+T19+/W39cZbH+jbr72j96/f0Z17h/rwxj1dv72nO/snusdGee9gTjjTLZfdvKd33r+hD27cLembdw/YqDv1eawujXR3/1jvfXib8jt699ot3aG9w5l0jAewuXtGl688oU1uicWm09Lp27dvs+Ef6+ad27qF82fhT+is/0elD65dk3+Bz6viK698TnaAjnklfs8/23x/X9dv7en6nX3tn7RasLHmyQYdXZNlstwHx71mfaX7hwsczVa37x/p22+8W+TdPXtJZy48ooo67314BzmP9Pqb7+sIOReqNesyzkvS/nEHv32cwE5zNszjNlGWVI3X1dPfk0LPhKWdOThZRMmHQIe8Nr93MINHK84SOqZsRv1jHH3Hj/HG3M5cTPbUyHVUTWin0uFxv6yTdAT9/cM5/ZjDQzqGRxpNNfJrKxe4i0cAABAASURBVGRY1Z8js3l36GK8vqP17bPKY+RkbCybdeRxatXQh6wZ8roPfZ6opY7RIceC/i8oc515V8lyHqAH69n8Lc/hrNfe0YLxPimhy+4z0Hf2jnTPdoO8N+8d6MPb95F7VnAL+7mBXV2/va+790/oZy23PaMNVVNFs679o057hy22dQyOdHd/pnvY395xp0EW5F5knSySDk86Wa+W5+Ck1+Gso/6ijOU99H40D83pxzF6t6x78DmA5vCkL7QHJ20Zm336sXc01z3kvn3/UDeR+xa4S3r/qIVWpb2D416W/eadQ3l85l0t62pOGydt6KRNWgR5pI+JW7bjedIMujZG6HikRdF9pSNk2z/p4N2XeuZhe7HtHiHvvG+URz7Y7SihF9c7aek7upr3bgPAawGd08fwO2BMPAb30f0MR+AI+zsib4Vj7M32nppp0Yvb20fXPfYxnu4oavLNv8g7RtYRslfq0xislbTbsmzuj/KamskW8k1Lfw6OW0LphLGZYYsdtmR7FvaVR+uqxhvQDmGmT2SoyyO5fcdVr2EDa8rQNdj2GBteW9/VZGNXI+Rr1rZLuL5zRi5zPxIy9/CgkhJtZOB+1ONNrW3slLpRT0p/W2zccTHHOs8bxmmBLh23DBV1m7VNNbRdjTaYjxO5763HTowd9ReM79zzA7SkXU9s2pmNerK5q+nWaW3untXmqfPaKjirnTPndY43X+fPndflS1cUkdT1YpOQOg3o2eF6UuXWymWkKXrw6Z3HlzeWrlQW9cn0bgNC/INv30f5EaUemp7F3+gc9n3hSKDeZd7cyHfZR+jVOq/v5LxCB63XaaeN3uXkdWCg7S11gZCjCxFHBvaeSLm0+aATv0/E/XoY4a4pwdIIwo8ghVbPw3UclztIoeOIo0AnUTblUMQAC+XyDlqHn8SDfPOhn13pc1d04nihd9lD9Vc8S9lD+XQDkdAReR067w2IeyNg8tAH8RT+l/gGDxV9LBoRD9I9fAWvAQ+yvycSMdSJCEV8HCviCPJpN4JwiYTuqFBIih5JR4Scn3OWkXIijCUcX+YvaUP/wzyBbScN/+qcZWdphURbOSWNuLh45bOf0ToXYwf4Ce38UNNRpR/+wufln1vPOZA9JKy0w7GzU+7QarQuOyIrEC1jV8aKGqtPRChIGF2xD48yGWUcVMoS30F2lDwiDpeBVg9pt0kjS9vqS+j5ZnTYSocQlrHFCVzgF/X4TB0OZ0e6R37D8ZIHvZsx+3D7Ib4HpEBvIMhJyG/5MunkOHoTT0Qo5aQHD2nLV0Bmxzzo6W/vdmjIYUHJQ3by6RLdcbyHQgPoAx8SlMJjmameAxH3kVpwwXD9+gc6ODygFcig6ehbSsFoIzH8A97BmBkiLjMMlacn3qEXh0ZKCVtMqusaGzEaVXWjuhqprgFh5pIkp0o518qO5yzXiwhY97LOfUgz0oxbKHvfC04rVoJ4JhjYI1ce05WrT+jipavaPX1ek+mWam6iTzi17+Ns3MGZuI0jYWfiBo7Qh+Darbu6dvOubnKTY0fjxt194vs4Fnu6dut+wWtvfqCvfv01ff0bb+rrv/eW3nrnlm7fO9FdnKG7ONh2ZrzpTTa3Nd3c0mRjXdundjXmhq6qK21tb8t/ZeHxJx/XuQvndenyZb3yuc/p6tWr+kN/6A/qyaee1o2bN3WbK/ubd+7pXRz/19+/rdffv6N3bh3orRt7eu292/r6d9/WG9du6jsffKjXr13XGx8YNwg/1Jsf3NAN+vfO9dv61pvvwuO2TnA6bnMr/QH9/IC+fBNn+1tvfKBvv/mhvvPmdb353h29c21fr799S1//1rv6ra+9rl/76rf161/9jn7ja68R/45+k7x/9M239fVvv6tvvP6B3nz/LnX2wH3id/TGuzf0+rvX9do71/Xtt67B91oJXyf93fdu0MZNvfnBbb31wR3CW3rnw3t6h/698e6Heo/Dy12coz0cLwN1ah8H6QYO3fs37uu96/c4vNzTO9fu0J97ev/mvt7lMPTd927SBv347nv61hvv6duMzzdef0e/+5239Huvv6t/9M3v6ne+8bp+6+vf0de++YYsy1uWAZ2+jRzvfni38L7GgeXO/kKH84RTXelwkYkHYdICZy7hFCWcENmpqdbkMOPIjHGE1rfPafvMJa3vnJfjG7uEO+eIn9U6Dsfa1llNodk9+4hOnbui7dOX4J040CT8k02N1k8pj7fUponclnACt05f0JnLj+rSo0/pypPP6dJjT+vcZWwGnAVnLj2qMxcf0wUObZcefVqPPP5soTOtcfWJ54b0E8/r6pNLPPWCHjWeflGPGU+9qMef+ZSeev7TeubFz+jZlz6nFz79eT0PnvvUK3rmJfI+9Tk5/tzLr+j5lz9PnPJlWPKg+1j5S6/A57N6+sXPlvA56j//8uf04mde1cuvfFGffuVLevlzX9JLn31Vn3n1y3r1y39Ar3zpR/XZV39Yn/vCgFe+8CPEB3z21R/RZ8n/7Ks/pE999ouFz0vweuHTryLrgOc/9Xk9SzsrPIcMz7zwGT32jPv7vF5A3hc/96qeePYlPfncS3ru5c/S/hf04me/oBc+83n6+4qeRd6n0YH7/BzyPkd/n4PnCs++9NlS98oTz6D3R9H303Le0y98Gv29rKdpz/We//Qr8H116Ovnv1Rkd/8M9+HTn/+yPrPEp1/58lIfX9RLr3yBOl9CJ1+izpcJv6hPvfIqunqFfr+iT7/6ql754pf16g/9qL7wQ39An//yj+rzX/wR9PRD+vyX/oB+5A/+c/rRP/RH9EN/4A/r1R/+g9D9mL5M/Ef/8D+vH/3Df0Q/9GP/bKnjcXgCHTz13MvoBd6f+6K++MN/SH/gD/9R/cF/9sf1z/yRP6Y/8uM/oX/uj/6L+iP/wk/oj/6xP6Ef/xd/Un/sJ/6kfuIn/8f6l/7Uvwb+Vf3kn/pXAOG//K/oT/xLf1J//Cf/lP74n/hJ/QnwEz/xx/VjP/Zjqqta3txyTjJSyko5K4xIigiFVBZ19gliKumIEB+FeMqXSrzkkQ5SEaHV07NrFXhz8mZD6LKIj2icLjQ05I3IcN7DcJ43qxYeHwP8Fs4jNI3xyXoPpz8Z7z+Z8VDavHo2zY6NtF/K9lDxg2jQZ9GfCGIGG6n1mR/oUi7WP9VDu6t6KxlKaL1+QvhP6rDQUd8hIwmboYLTA8hafiBbxr43oFf6x3Vgxc98HoZ+n2dFR1ceUA18Sk9KXkQ8CCMCMaKk/ZXQc05JVVWBDBx+HB4D06WMbS/rE+j/1yciiizmXVVZOcFfoSQpsJdH8B/+9X/tT+pf+5d/Qv/qn/xj+jf+9T+lF59+tLy9bnHcehy1h+24o06HDXfYG5OOz0djRRFpRhCFFf2QUepCXw6T8HJdKAqdHnrC8fJFpNTvoEG/JU6I8v3dLdN2IAtvzylg323BrXtrxxkaBdSEPW1/DLCPCDQQxJDENEDI6hzDsrvQOjNyStA7R7L8q3LHDfP3nHe+scpzfIVSG1UhFTz4XslF26ZxnQ4ZHC+0yy/LQ9eXKfFCO+NQz3Xtgw90/949eLVy2x3Odk/9B4SO0J4erkye+fcid9mu0253ge8r9FLWWmzEfmbT1Gp4ez4ajTUZr2nKzfV0uq719Q1Np9OC9fWpNvBPNzY2tLm5qVTVtWpQ1fa+MTYzTQnBK/mXe9Y3NrVz6rTOX7yks+cu6LnnX9Izz72gJ556Vk8+85yeAI89+bQee+JpXV3iCTbhT3328/rCl39EX/jhH9Vn2fRfZuN9mc3805/7IX36cz+sH/2xP6of/x/9Sf3wj/4RvfyZL+tTn/ki+V+A9ot65Utf1kuf+aye+9Sn9Gluml/98pf0Qz/yI3rp5U/r2Reep92nde78BT3++BN6/oUX9Cd+8if1L/z4j+uPswk9+thVXX30UT3+xJNFnis4UleeeUmP4PRcePwF7V5+SutnHtE2h4TLz76gS089p8tPP6dLTz6rR55+Xo889byuIP8Ln/uCHn/2JZ175HGdf/RxfQaZvvwH/xk99uyLuvTEs9o6c1HT3YvaPI1zd/Yxnb74pC5cfVanLz1JnWf0yBMv4Xh9usTXti8qjXeVx6c02rCTeEnN+lkt0oZmmpYy00x3LmmydZ6yMxpvntX2uUd15tIT4HGduviYdi88qm0cyk0czy0cyp1zj5QyO4Wnzl/RznmczQtXob2q7XOX4XFaXbNGGyPNNcbZHNPWlsZbZ7SOwzqhjfXdCzKfnbNXtHX2ssx3mzZ2cFq3aOf0xUd17vITuogzeumx53T+ylM6deFR7VJunDp/VadJn77wmM4/8oQuPfqM7JhewkG9dPVpPfLYM7p49Smdgc8Z6M5dekxniZ9C9tPIeu7S44Xmsade0CUOb2cuXuVNwBV4PqJT5y/rFP04c/EKfJ9En8/h2D6rxxgn0+54DOiLbySn26ep9wi8r2jMDWU0axzAtrV+6qx2zl5E3kvgcsGpoqcr2oX/DvwdGjv0dxueAy5pCC+UcBceluWU5QZ26k/DZ/fcJW1x2NxEn9tnTHuB9i5Q5wKhy85pnTcsa5unOBjuFIzXd/QA3IqOjfXdktesb8k3nuPplkbr24V+ffuUNjhUbJ0+p223RZ/Wd85qY/uM1jZ31Uw2lOlvHk1VjdeVR+uqHC95a8r1mlI9UTVZVzPdBFtyG0Y13lQ0U0U9VbnBJe63GUHdoE4aTyVCVWPFaE3RTIiua7yxpcnGtkbTbTW8yaqQwW27LgSlvUzdmjL3Y22L/iNrRj7V43I4PZh36nJDu2vMjanqtU34bVJ9nXbc1pp62m25ue5SXeQI5AvLVjAWxIXGN7/mFc1YaTSh/ogybstzVg+ialRPJhqvrWsExshVI0uRGV6zLnFTHpoTuq2B1wT269TbgJ95TjTe2Nba1i75U/XINOOK9YhXxQcnCw6RUhcVul+DbkuT9W2NGc+xx5K+1egj1yPlZqwaGatmpKoiXdVKOUuR5MeLvMNIpCPKluA8Q055MzCBw94RwxEQUkqhUpfQJQq+o3xJMfBUeZznSCjIT7lSQcoih4KQ4iGIuCxBr4ghTnL4kIxISlVWripVda26qUs80zcjUR5RCIc6fLtPPeH3flb9pqQQUE8G6U9+SvknMz+RpiqfIZNIROBcJUWQ0A94fp8i13BxgXmUCLkOCT76PCSco6D0uYwdiY8IibnyCiS/59PjZKF/qvVLh84ZQfp7SB/O+Fi5Ex9HjyyFz8N1HDeZ7W0Fp41V2YP4KuICYH6ug15Kb7DDlJJyTkqEn0SFzdjZTtAVelj8D/5Zimj+dcqq3EA716Xzu/ryq5/Sj3zxZT33+AXF4kAnB/fU+3YXpy8iVGG/lrHIRzoiqB3yPyL01OPSoUKjx8nrVA6PdnTncy2AnTbr2SGEfJYCmQEcyFgN7BCG4K8Sdz3DZORA2oOutNMhY1eiiePXAAAQAElEQVQcdTuWvL9C9+GahAO92xkwzChzMFvyygdeZPU4owaM+fQ4qfDHybSjueqL27IcHe31tDvEoS11u1KPL7g9/Akao2Xk6aFzueut4HShdnnBkg+ZA82Q7mlvPl8oItRxcHj7re/q9s0bqrGd8AQAFFHrk59eSPBRJm24Tef58OGxmTM+x/4xSHBU/lLWiY6OT+Qf4zjhstk/cjeDxnSWYU77C4Px7eFc7BkbYTXxJyuzoOdcKyFREY6RcJirJEtjRjM6M0fBPiHRRc2Iz2E4A4fzEzaijs0kq1PSrO3ZXLrys4eLPmnO6+15m1Q1E03WN9Vizse8Xj5hM5oDp8XG2ifXl/oUWrBgdDkpjUeqRiNt7exqjRPAZLqhZsSGVDcSr3RaTibNqFHOWVVdacIpYsIpouKGPcZjrW3vgF1lThT12hR+a1IzVZ5sEuxK1Zr8SrpLYy1ipHYVOh5j9ehlzOmjwRlRPcEBGJV6o41Tmmye1vruGXBWWzhiuzhn2zheWzhWO6SNcziIl7kh3eJ1bsbRGU23y6vdTRwi523untcmN7E7OLM7OLIbdnCJb0JvZ3Bq5wlnagNsnjqnrd1z2j51oThrdubcnp2s3bOXBgcUHlvw3IJmmxvanbMXkO8MOjjDq+RLOo0zaNpdQsu3S1vbyDvdOq3xxjZd3FAblU5a4YRn9EN/J1sa4RTUOE0TnL91HDljguM6wRF03Sm6GNI7GuE8ZJyVNhrNuqwF/OZdCJ9D8y5JeaTAwVFulHCYqnqsuplojbGd4OwYDekOW1r0DHPKSnWj0Xii9Y1NnTpzthzwdk6dos46dUfqMdQW+grbyM1Y1+/c1b39Q9oOLSjzz7vOCbtU0exY1XityODx7SKrpY2Wspa46ed96KTt5bcxjrfuBzfu80VisYQnNs0UYFELRa4K+lSro689fFI9ku29oZ1mNFGDXBUOVMqVOuRcYLcns4VOmFcLFosFbTGVFNR1vRqdJPSkaCToe+B27IDV8M7or4affzbbehvRRoWOcoUs9KWPBK8s875z776ufXgd3NDt2/fkn2X2X7Y5mbfoLWk0WtN4sq6R5weO0MJ9n3eqya+QO6qRsuWBf1Q1Y+G+jSgH6LoCkRsl+m86I1HH9ZQH+vF0Q7tnzunSlUc5COyqpY3BEZ1r7/BE+4fHOjieYx9SUMf1An6JuPXg/ma37XZypUggZ2SplRvaRm73ORNOmOsNtmKMCFMkXsn1OpnB332mbfOrmM9N0dtY1uuIsbLtrSGr9bpKTzc2sLOpJjjkXl+2drZ19vw5ned2yzY4XZ+qqivNWGTv7d2Xfw/h/v6ejk6OGWtGjrJcIStjk3JG5/r+T4T4SKEHT886qFJjldmR7MlZpfvSRsu3seD1bgucy4osulqgBD3MI0KBPlJJJ0Uwx+UwyXoKyqRE+wGSekWBqCfqRKLMcYN0B1lvypzksiBMOSsxbkEoQaAkLRE9PBHK+4g3NvevZ5PjA00oIimMQh8lj65x4RaAMuqGG2Rzdj0IyOfbaUO9IJGQDYEU8KK05PURCtIEZPVKfDse4XxAnTBIC0SE0goa4hHQrUCeLIshKWIok58+GCf6ioI8hEglkRXhVpcwjdAvIaLDijhpGlVBwALFWFc9vDsohj5TQDrg5TFLCiUNj8upMiT4drtDXl/0ZN0V0GAYvYn4Ii4QHWnWJrEmmU7k0SwtaACktF7iha+Gx3HHhvaQdPmz+fRAne0RPqYx5AFdokc59jXkRpKZD+hp5JMw/38SRIQiBmDVpd8IUap2K2eQxXbODbT/E5qm7pVijghz9TjZPQq0XjP6zSkpwysRphTQgZTkNC0o5AeZLT/RFr6+Me3R4fBLrgvMHK3Qz8EJW7AWtWCBSEarjo2kgLpl7iIjgiBPB1rqW5+dyi0sTSEeLam07TEKZ6BvCKHv1dFWjzwfA+OpAjZ207oNxsTD0LU9vPuhOjTWUYcsD0Liq7o98b7U7eS4aEvmQxgwC0LBozdP9pA5a+5i1qol7mYRq8goy+x6poVfx816u5hz+Jhpjj/pvwTW2W6o1MM3oXvX6eFfsw99+CFv5N97T0F5orzzf0LksTMvaExn0LFCI/Isn0NRx2WdZUCLHXJ0yNsyZgyFWMbZN3st6OsCfgtk9I8Pt4QLaLzOz3Cwj3G2j7GhOXKnFkIT9DATT09POyq0dKKlcwuIemjckcih8rN6g/VAPejE3rv/tJodbsvWY3il8MEX9RD4QZJIylkjnOQWwQ6Pj7WgBxEZA82KlAhDzaiBZizlxKZ0Iv8Vhzmdw7KVlpuSaVWekPwJvhJyEXagJ7OXHxTDadP9qdjUtnAa13Ae6nqkCJyb3jIm9VqCdLeMF9UwkDWOecWmTePqI6srNFGcgjn9IMmQwsftgg5ky8nm3nAY2N7d1anTZ1QT98Hk9r27ZdP1hnuCnmfom47LbVSNnZeGdpDNcgRypaxIlVKuleBZYVANjk6DM5CqUcnPlFV1paqUV8q5Us/mVeOYms56Pjqeab7oyA/41crwGU2msnzbu6e0yeFjFznPXbioUzg/Y5zbGeNzH8f07t09FWds/0AzHMFMe2PqNjhTFc6d0xWyOD1Ctun6hjZ8AOKAY6embhr0HWW85zg1Hn/DI5RSVo0sUxyhjeK8rGltbaKG/ti2jAXj7z7YzsY4STscsC5cuKBHeRtx4eJF7e7uqELnFWO8joNz5+6d8mM/njSWZbq+rgYZlNAnjfYRRZ5c1SV/zBiPcZiMCeGEA5n7YdkUSSlnZXRa4HZW8ZKf4SXBWimHHOY6q2YsRqNGDfowz3X6tgnW0c0abYzqhhHGbjzvsAHPwZyTFKIvmfpZCX6ZvIIqlXz3saLdAvpb1xW6oh8lrDSmzbXJWNtbmzp39qzOg53tLfhVLOStvBD4z//tM5aHR4fYxByb7qUIZfitra8p2e6Rv6qzeqybUopjCRECaCpkaupKTVOr9JV4TdyoiFfwy8ifgMMtZDp95jSvxzbktnoWN683HWHHordgzZkzX73e5JyV4Z9Soj3aTm4zKZOfclZIoAd68HToEjKNGOsJ8y2nrKaqNfa8iqSW1XLOQugFPNFf62k6XSvy18ha057tyDp13y2/4zVlDEVZ8Pdxmg9wmL0BjJpaG9jb1ua6rG/Hcwodo1fTHB0csKYvRNYSyIsRBzoNhwYaDqBPPFF6FiU3IhTxcZQC6vXw6NFd7/gSiqE0iBii7xHEjJSUU0KepIgQVVgTTB+kBcJfJUymM9B3LljWoV5EFBo99PTI0jIGLetGR/yhoiHaOwh/fR8433DRKpQ+iukTDz1+qA2zXmFFGBGKMIYck1tGY8j5+LfrfzxHCvFQ4Do9fXsYLgx/QfLwB8keTpZ4RGilT/FYFuue6PAJAmj0EL+IUEQo5STr3/ZY/oReziWfIkmh7/fEQ/mWvQwyjfIhioRdj23i7DDnSp+KDRVz4Kt0+HtC8zG+X3vui8t6+LRlvV6w3i/Umj+Nem627JdDGc4Tc9FxGsEWkTbg6g59PzzUF6j+iT5mtyLsad922THvFNgw/HoLHJ36coroBlIqRQFfQgcFQ5GoE0E+4KPEvMgpK6c0gDFxXmKyO6RJrfq8oK8Pw06YYd1YBw47dGM/ZY6z1qEzz58OPRa50an7IJ6IsCSKCGQgTmgdrsodFqxsFUEsRwePIaRffFIk9J4KH/GQxff3fqhe7GXVhnkXKgocNyBAU9ZoL/dnNpupfajPPW332BtEpapC/pgloGV4afmQKmSZNbeua1XWK330GlmlpAn7/+2bt3T9+ofY16ystdbZnMspt/2xduBEU7SxZO6AtszTfOxnGN6fBx9grBH7dTNqNGL/aNg3GnycEb7WR+FE9nVybmSkw4NDHR0eyb+peHh4yKD3bLY1RBXIxCulnMhvy4SzDANCRQsE3nQyHTaPGV66T0riQVa6QIQPZHx//ON6DZvQCEErNrrAIE1h2kybdT3I4MEO0ilnuZ2Us4L2KuqWzuKU11Z2NcgaKLogkhwmp2GaSdso/fdeD/b3NefElFPWGKUVpwk56rqhzwMqeCZ4eux95W/nwwZtni7LyOywtI2sJR/6B/lNo0DWDCrimbKGgbFDt43Td/bcOTmsG+hSsh2q8CBd+uk+ug5pO2J1PVKmzZSz3CfTZMqNlNFJJEWESlnKGhbbSnXTyP3bwHnb4FbX/fXAtHRswUSboYcTsMDBThl94FCuQ7fBq/wNnL4dDgFnz5/XWZyxra0t2dgWGOz9+3u6d/e+DrEf88vI5nYa2gvaz/DKOWFoA0/X3drckp3IKQ7zBEfPtDW6E0/HwuGFZsYEdGjLT+glmw+hJ4rHYVVuGk9OOk2fsyzrWW6sL1w8r9OnT9POegmnOPLvvveuvvWtb+rOnTvYcqeGsR1ZTtpdfXoMtkxCQrdb142aEYDOaVRLU0Fb6SNYNsagApbTNAscYv8ugmU9PDzQEQ6VD5y2uyN0dcIrpBa955RkGTyZR9heTokDyoyFYa4ZJ/NjbjWPjw91dHyErc7UwjfRQJWTcloh5HRtWyG/yvGgzLQDpBrn0PpeR+9bHG52dna0jWO9zuGiRhcnJzPt+S9v3L8vj+sha0HvhY+BTfA1jeF+VtDnqlJV5Qdw3zPpgoQMxF1eZ2ionwzy+cg0TlvuMTZgOba56fX41fC1c2on1HrzPHU4x7G2Xm0jskzoIYJ2EvyrrAx/kgr+eSI5NHr0HJGo4qVZSujN5c6XH/roNSGIN3VVxqNehqNRrQreRl1XGmEL1uHGxlQ729vY1imdPnVaG+gwp6Sc0pIe2qbWGgelzY11jbEf0Y7Hr8PGDSSS5UUwGb6Zswy9vFU4BgYC9UTJhs4RAj4RQVY4tgTB7/cppCGqQRVyJBQlLIGGZ9gGe8mEIBQS6JgTvYE+bbtOk+3PA4hnoHaPALSlkPwSutARh4CPaInSIHcFkh/7DBTOKrEHXz11tAR1kVXl6WmYXtB2byAzGaXkoy9o3DKBi42OtdBw3PiIdohB6hoDILAurIOOcTWF0w4fIB7EtBRSfiJCKZJshxGhCFuCpJBEukBR/unBEyKjwHXFY1k9H1qcrH4pA9nf09WIoW7AIArB8OX+mNih63f0yU5cGVt0MXQUCvKHGv9ffC8bWvH2Om05ByyKHzG02ZW1uKeNnj4QqPdXkTWUCFcwS4MsqXw59Unoex77IljDR/nmX7DMWuoHSXCvu2W3LflQ7mKt2vsoW36C/GDOl7FkYXPc8FqUc5bHKudU1oUIqINatN1hl9ZFV9YC2kTfPeisA0Ko1BearujH9O5DT5nRUa83LTBt4issC1h2QM4zgjJGkW840HaJOywgmwo9ccRT4sv01lnBUOzvAdBBXliYrkTIcP0eWXpk7pCRrEIfEcrWw0pHpHt4rCDiA20oQdOwTtq3MEb4SWMwIi+nrIgAyNWsNgAAEABJREFUQkbJ6Qq+br9mL7pz+7Y+eP/9wiOn4BaaAxHyUEUhqJDLTRGlyW4AclqODJ+GvbeuR1qhcbzCBwQ5N4qgfaFNxj+iwneYaDyaajJeZ+3f0tbmLpdCO0p1roUVqcWRajlBDIPcqWXjnnMyajklBYwydCktGcoiim9CGvAGa+eoZsPxIMy4aT7GaegYdCgUEQ9AhE/QceeJDtRsQMNN2dHR0QOn3nE7IC2LhXjsGFYNtHWtyEmy0lBEsNmllJWJ5xxKORGvVCFvXUHP5jyUmcZlqbTvRePEcoJVG4NSqcNto/tUU7ci3rCJVrRr5btPc5w9n34W6MsydgyWxCbIiJlXi+5MKywlRSBPVuEFv4QOIwLxo+SPGEgjqD84NAfFqdmzs4/+I4VSzsoJ2enrqi9BPlahvrStwi+gSQEtMmfT0p7HZNTYMCqVuimrQS/Oq6CBATcGw3i7L0Xv9K9F724jV+iSvlsPleth4Gs4p7s42KdOn9IIx9t17nADfPfuXRyx+zjXh2URaGh3zOlxRJ2auuJJyD3kjzXG2RhTv0EHGZkTsiXKU0pQWnuhiITuavkAMIbOfFxunc9xsGblELAo9mqZPSYZPnVTyw6jbz99GHjk8iMKePnA99prr+u7b77J6Iib7zU1yJez2wyJsfHYdR7LYr+hCh24Dw39yYyFlg/UkIdSSnJ+SllVjb7oq0PL4DrNCP2jw4goeilychg5wam2zp3O8K2h2eGtgOdSgmdDOqEX8bi/Rxx87/E2w/85yj43ogcH+9rHTo7tbGMrlhuxSxvme8BtqMfmmHZsrx39MQ1iFJmrqpadQ7dnh3bHDi2OodPOp9nyGep1SlSssBkvZDklBbCcOaXCz3HDlYKvEP8ilILyVfwhWvc5p1R019BX3yBPeROwMWWRAhNsw2257zOc/ZPlXHUf3Q8jUignZDF/kEt75BG6LOUsojKtDzjmM0dXUsh9sQwJHu5jxwIbEfLj8beBuF5X5liviKFMCkXEYJfIuLY21QaHzzXmhe3Uc6uuG5zvkSbY/xo33hPKevj7F2du3Lgh/xjI3t6ejpd9KjzTcKCGTAYtIkJIArQnyhVJIm259NDTE49CFor4QYCIj/UnPPSQeak8AV+PXU550Kd56CM+ifKIVbpUUcQqPYSJNJlDId+Rkko9QstXEC4IyILIQ5/CP0mEWj7u4/dAfRnL0oeP0XXqsG/vVx6vVT3HW27HFwZzzpcAD8D63bJWt6x1PWP8PaCRFZ+HQzfrvoTCUa0CJFN5yI4IRQAt4ThwuelW/JxeUqwolVI4u8B0y2oP0iXCV7hGOOIvQj6mR0WOoSfWUPrgNJpVMj2gcPntGKCBICfC39ShgvlYTkol8h9GBHS/H7Qs1/BAao7I05Yx6u1wkBOlOBRhIB2hsxwkvshdyiwcpCUk6CUKPgbIyQwwfCw/DdIZRgodeD47r6fdVX44DnmI2EBGDhTQF9oSQkC5CrR8BhonXFdD4yRhAgcpyhh67/R+VTes/+whmbU8sx6llJUJC1JWRMhPmSvEcySZxmtfRFJEyP9yJt8oecQJc0oqezNhhi4ZUtGXf2ImUxMOJU0vhULA6uN+OO5wwFBHKvUe4iUvSAY6WelPOKz9Eh1zz3OtK2n0wMecB4QiBkihjz0kIwJ9ICUhHw2gQB899itF20PZIGso6HvWOmurfc7r167JvzhqPQTzOZme8ejxYUXaPHry+DhXVFegQ6NnPex5g993gT/UD/CPfSxIL3iT6R/pXIiLrRP8s0Pdu2ccEB7g8+zr/r0DpclkxKJfl87MWVzu37+nDz+8pjs4Rl7oDS82EYjOgEWKIoT8OEp+iRKusal4I7EeD7jZ8k2XN/WWBatnAkWSfAMjugK5EoZRVUl1U2lwqgZHFrbyhucfBj/EwbZDcHB0QEeOtWDh88+udPBwOxGmFnylhHwZg60w3Kqp4duoaRqNcMLKKYcbaDtFTjvf9JbP/4nFzZs3dev2LcarL5usZbPx1nXWaFRr6g0RXZn3MCCdXN73HXIdFWdOPIF+TGP+NQ6C4xVhylkpJyXKU0oK4NB5OefSf2/Io1EDTZLl8p8DtIN6hC5bGwT8q7pSg/Nn/ilnlY6LJwLDwpGjvLRpHYDSBm2t8lKmbYM8qtBWVk5JwT+4YHOMFIbXd716h33PcPWKCFnOukaf6LHclKPbZlxrc3uzoGoqHR4zTifcpPpmFUfBjl4PjwpZXD+lDJ9UdFyTZx0Z7nfT1OTbFqGhLEWSH9cX451zVk3/jECPLbYww/H3K7EFcd+yt4xHD4KKKSd0kuFZyQ7N5cuXuU08ratXryj49yu/8it6E6f6qBz8OM3SRgQlQDw9OnAbPfIndFThSDaNdZzhm0o/nJ+gD/ilFHK6ylk5ZVn+iFAmPVqOWUW/Mnyc57DCNpyXqBuR0H8rr3ylnHorHY2aptigw46Fq2VOeY5Yv7aRDz/8UG+88YZ+/dd/Xb/8y7+kd955R7bpb33rW7qNXbfop6VO37cK2so5lKvQqk8Ndmd4Ho5509MwzlU1jEWKJD8demixQx9EHRdp62YVN437n3KmjUT/0Uo4F0QoUiogpeArIhQRDG1PSnLdummKfVsO31T7bYZvzxvyM7pzW/6lEY97S5+Kc8y6Zd7uS8qp6Duj47LJ5CyHdV3TVirrSkTItOZpuJ9N3bBeMLZNpUA/lmjRLVhvZprxtu0+N/b+85vWtQ8yXhet/w4bsfChUKJ/mfYM8zcyMlfA7duh9o88rbH4W3YfhG7cYN25devBAdT9SCkXXipPYJUlwpelMojy6bDz7qE5Wghd/INAneGDrfuVNjtnipCB+CJaILk3+t4nyIIoXE5I6vt+SvMruZYUCd1EoqZBXT4aQF6h8YqOXKUTZCxty/bV08+e/aPHdg1KZdtbePyZ/14rix3gLFuvK52s5GiRxXkOPwnn95QXWhg/HHbIYPQrmT4WDpQr6an6iQ/l1vEKD+p+gmyVjFVkCCM+kTFkf+x7RRIK8g0CPpa3xy7dN98298t+dKu8EpoK4uUnIlTGJ5IiQho+hET0T/uEwvwY+7ImLudGzkkpZZgGkCICrMIkKeSHbDkaEYpYQqHVg4ZX0RJCooiPykvmD/yKQhsRhaJ8o6eSWH6ZPz6WVlAhGgpdNsQ++nZ1Y8gJRQD6nul3VVdqmpo1psGfGHE5NCIcs5/V8hqRKU/AYeSkxPrli8IST6nQJIc5qaprVZRn+BppNadSKm0m2vWaHZEkDTJEhL7/YzsYoDLHvl/Phpq2I9vVCrannrkpDXUKFxTQkWd4jq7KPgqliKUshCH+EZpXxzxs2V9ss4738Fpxdtr8emjsHPe0IctrsC40daVjfMRrONRz1usKv3K1cloui0gzZqHhSxIZHluvOl6XN7c2tbG1VS5GNvxWnrfom9tb+DZbWudt7oSLpvHauhouAavRSBm/MtUjEZGqWgnO8mK/tjaByTob9pTX4xta52aI1nAUj3lNfcSG4tfM3oiTUs6KFMgSSgygeAJk5wHfau3ubsNrrdy83LlzGx6HePst/eioBzEVSmdRmJjcEaEJTpo30E0Ed/tNU8tlc24fT7hds+Ngx3rGAlp+sJ/F1OVCU8V4FPxb8oZf0LuEPCmHUk7KKLiqKwwa1FljXjG738V5aGrtsWH6tbKVn6FP1At4iAd2wyadkqwv324c8freg9uymTt06x0yGXRUiUoJeoc9/bRBDMYh5EyUZzVs4mNur7zRWhY7D7u8gj9z5ox8S5lTkg8mdozucsCx47egvZwqJueIydggV6WUMoAnYUSSDAn19KADrayDiknoMOckxyt0UtcVE7uBF3ph448InIgFDj2OxMmJ3F6P8Sb0kaFfhf5PdDxeIxwxLwhOe+ym62uKFNo/3NdNHIU9blBni3nJi1B5esZMwOkEbc6Z9hv6ZIzQS02/8kCL0nr0Zzms95ZbpqCkwoDruoaLNMdRtF2UjRV7Ma3rRAR6TrJTOp1ONWICrBFeufKIPvWpT2ltbar3eUX0jW98Q2++9ZZ8e5lyZvh6PRgveHgTXtBGhxwJPQh4ItrxdVggHsotW05JiX5VKUMKUtKIsW6Q13kJnjklVYxDhldKodGoZpFtoKeuJEiQoxOCDGMgoZ+R1jjYTcHGxrq2t7e1g73scKu8tbWh+WKmt+jH17721eJEnzlzmnm9UXjlnFW7/aUNRETJt55oiHgoFXkqNYypx9X0GZtw3ZSSZG3TR9NbF6Uuuf4EX0ZSWC2k5BgQD4PItz/BV5BrEFUEMaBwqh8CokEsCN2uD8O+tfbbiQSt59g95sNbb35X777ztvb37hVHueOg0WOrEaGKflruTDhmARxxSHBeRX+m2MCUsXfeaNyoaipFojU+VVWzRgB0VbMu1HWlMTfQDbYzdD0UkdT55qLM9w6tDPYiHsv7MEwbIezQMlWsrdMyZtuMnedLXTc6ZC3xHB8O0HfKGwffpAT8DAJUTzsI0IOOPrqvA7CRHoofiJ7hoi7rbO/NiPrmUbCqRt5g453KgZR8rRp2aDzIoLCkCb/vB0HcYXgSKxQ9GnIVg46QRw7lnmMdYZFlGVLIxzUNotQtTbuyQVYPf9tqVcaoUT1aoqlVMb5l3LFX225tGtA0XluMejkPKuWU5bGC5fd83JSBWOjP8iI5Cctq4pV0gXBBxidB1vd+XGkJ8+kYRzgrwrWX5KWcLz6hoFHyHWf8EARtUKPIQRH5pAYC8lwOAQEFq7EmJENmRQ2irkE5H/HQgoYyfewpxf76BJz8GOEnE4WhM2kHmQLmEUmRkqxrx10aERKfYpPI6NDykUXQs+x1zDHgMvgMttIN8lsXgGyVp/CipkMzBb1Bui8Ew1eQJxDicYFBlCwZ5tcTGVDE0O/7wIgPNQIMlB5Xo8hr2YEoNUVOCZtLsu1GRiesTSrrDqXIGhESNBGUfQwBWVKOrCQp/A/a0CCj5fa4Gz15/vROGKXQOXhcFFo2ZzuH2gSsHzilxRZtj9C7bqEzIXnUhI7KpJ3fk9ebjqyuhPAoITUdMjZD/3suGtsylgN9V+Iu66FxnuOGD8IF6Mtpl/W000FH44y7vwGdtjx0X4m4C3ouPtbw5xbsfzdvXsfvPLKk6pe8vKZZTtSm3nWIBPpFfHW0cXh0zBp8rGP8nZN5W375kOUdrbi9pMSaMpqsFWfbv0926szZ8vtkp86cG8LT55EFhhaqRwEOvfB40UlI2TSj8prSZb6J8Wtjv5r0jYwXqUhJHcK6XJYK9AgmRMgYSoXjVddZCV6uY0fVP4s582vW0h69ch14RN8rKR5swl4Q/cp0wiY4xXHwprPFSWHCplblXNo94ebT/Oxgyfzc7yUGRjBHFsuzgvto2TI8MjLWdYUT0+BwTHXq9K5m82OckJtyf923iCTLP9TLZREuGzuHj7UiCw4ovHoG3Bu8YSc0wNUAABAASURBVF04bZhHj2wJBu5TUzdq0OuIg4ORcw3/rBRZEUkBMvxMt46zdOrU6fJzmVuckOws3sWB8C2k3xycHM+UkmVqVMEnUpISZkZbiqQ+QkFe5KQIDaA85VAmz3qs3RaGUldZNXHnVbmSUJ3l9gZrB9V/HsaZiXpB/R69Jng7XaHDho3KDkfd1EoZXqNGk7WxGm6uXc/jtLd/Hwf9SE431KnrWpGEXD2Igkxd82rQUQNP66iBp+NTbvSmOEBN3Xi4cZ5msoPbS0oJ/dG30t9AB+jcdmGdebKYxoemNXg0da0KlIPLqV35LzJsciL12KWc0WXm8HekGSdc3x72KMO//DrjEDPnUOA3OM7r8XYMccOnkBLt5kiERsjxoCAkvqWEvkb0yzZsG2qaSlWVlXNSJkyEBfBJKagfjEkqNjfhwDWirssRxx+ZaWYs7PROeGviH735/Odf0b/0J39SP/HHf0Ivf/pTunLlsra3N9WM6tJOoo2QH2uEkLb4IFsgdyiCkLalkAo0PJBHBDyyRCg/5NlGHE0KGa6Vk2MiByxpV3TiCUoi+DaI50jKKRMLJeIpJRlkyE/iK0Fr5BRlfCY4xrs7W7p86aLOMIYVdfyz1q0PPHaoQUe8xdk1Ah5l3Kva5lfsB/GHkHEUjQS8I0LWUc656L3BTka2ZRbSKRcME8KOuX7fvy/A4dsO8M1bN1kz7pQfUTtmTZpxmOu4YWlBz9rmvrtOscNlOiLUYN9e27aZ26d2TzFO2xqxLiT6otWDkNGHmG6S11bs2rx6ZOhJ96SNYhDQ/sAQehZNGZbDm4vRUd94UJWmHsSRwU0HA2GQ/Cf6RCQl+hcRJSxx8YTEzJT74TFpGZ/O+gAlpD8UyuiHDstvMiOoSC4JBbqxTCLLcevKoch3fAXnGav0w2FEUkQAgfCXvu8DDQRDEXqyngcgIUqiZik22RCBNFxgiKwo0ENPzwCtULIhLSFfD/Tkthgv68q8TS/yIBkaXsYf5JMuchUCvkgHQcj/xLckM5IIgq/ykR9SIlMPnpLxIPWQtG5twEelH8XcvlOrcIgLc+sQvR9C+uTynnHuQI+cNCAI1OO52KY5yclhZ1pgug778FxyOACllbrL0I25fwUk0kP4RH+cNJmIUJvm/Q09nyDTKbOmaTlEOGj8DcH3+cQyb8VzmXwQREABSl/JLfzh6LT7ZltOD6/9rDspZaVUgayIJC2xsg84qgABzWcAMsLMcdirPDTm9AqiU35R4rB0Dr3axqhJFg4vN7wdTunHwBztWUuNrpSvxrOHhUEavohCGk7w7JZwnuVIzM2gDxFFamdB28sXXgv2U4deC1rW6o/qmrdhcjpCUKrLPEjQycCGChwHHbI27KlHJ4dckL2nI97oi3UELvSv56JpUUJzQ1Va0F4g1xg/rmFvbZoxa/5EuRopUi1FhmuopX9z1vI5l3gOZzjbxpDuKRco/msnUcWICEWskMpiv87V9haL/dbWJs7RRL5h9J9+us9GYierd4eoA5MHHyux58uKGbHp7ezuyI7MQEZXqOP20CinlgWdopMeMDo+OMGwon4QVFWlEVfq7rAdkJE7XTfyJldXNRTiVmpf1z+8rqOjI1iaf8mW62v57S7CUn4iQjknpeQwl825gpc3Nvc3pVQctZOTY9m57jAisqCXquUBoWlq+jTWhNOQZatrHCMmwpyN9P69e+WGs8WojDmHhxOfeNhoHXqzbRl466dfCaXhiQgFchVEyOJX8LZcFy9c1Pnz5+VDhXju3rur69ev6x7tLeBHVvlEhNyHnJEJ/TU4BO4f2Wi4U5h/Hvqf6Jh1YSc6Q2u4vTH9mnCQGWNoI2Anx32zzBEJHqnw6pbfPbM0cqjhlm8EpmsTbeGg2kmYEM8sGK5/yBjdvXun/BjRIbdxdnitgwjLbCSF+ZOuqNM0dgIrpZwVyFrVVbmZ3dzc4M3HVBGpjHnQp1z6CS108hN8RZSx8I1zh67dFrmq6GuizE7PxvoGTtklPfnkk8XmX3v9dX3rm9+Ubdw3vtavdTjDubZ9Duw72GBrfNu2HKwAW0UM/bBuIwI7b+UfT2iZwFKoRtYaO870Szw9tkJH+JhvJ8vmsuwxBClFKbP82TaIbjL6juR2JIfiySnL88Khx3bOAcD9djrCPFrEdRs91A7B0gHwokNhuQ2ynB5r88g5yyHVkTxU0jmVvJwIKQjkiwillBXEs+vkVOJOp0R+hCIGJEKjZhw8FjknJXjJD2WRwrGHENQVSPJT+kRd2+gat8wNjqkQvmeuutx6WvWBmjJv23aN/eSiuwSvMOlHcDKR9OGIMJAhpawBqfTbB3zb9Ta2LUhrxnHEmuQ+WF8t83A+n5U3ep7rPoQ63bG+2dZolE8oqOtPx0LtzcS6z+isRr4p/TFc/nF4zD6es0ph2tgHGoDke+JFLy5zK4D1twdi7oqyFY+HQ9j8gJKHqBinh1Ifj1JmmyyIpAArgpY5YJ14zRrGCxtcFvZFeMl6cbxHTtMYHWNraClZD+1wIOjUM3860obzrV/DbJ0eAB38BJ3TbmNFb7rfF/RnaLeXo8bvS4+MPfKq6Nj967+HPCKUsDHxWCcderFsBdQnWyVwVYMMB4gPCTE+ZP3gz0oBn6CIoABEDKGLI4J+AYGH4i77p4V1PHRg4OC0+7nAKfHbRcfpCB9sko72jE3ncUQPHs++dJS67ifxjrlS8qD1h5KHPiZy0vInIgF+8CciFBEDAUGE60gRJaHyEO2AOa9Q8h/+Mv3D6WWcaoVXRJRwmT30FWZ050EXIqBJtE9oJ6/HJnqSkBUah1RcsRAMRY0HWYXXQKQf9ERQgzYiCMEDOupZp4btr8WZbtu5Bie3LfuWx8noGJfOYwTKiBF2NO64WRpCsr6Mk+caJZRr+biNAR3OZ8sch7/HuwBBlnQrmyk5D+r30HeDPLYfZGm9piJDv5xnDhfcTFc5QbvQB9dwqPE3vO730HW008PPQMyi28QeMsLXWce/nXJZu+bffcEfGHNp4pto/2lU/xW3XHOBh430VKzxR9c2ppoY61ONl6BVF0uZAQw6YyS0UrGwe48tRr/oFJE15nbMm4hvLn3TaOfVE8Odt4ARrg0TPqGQ+QTWEXTARUZKoY6OeXDmOJn+xSi3seCE4h/jOOa6feVgafUwOFRik2cAUKKtyJvXBCdvc31D/rEIy+Uf/Zgdn6jFgTAsU0pJgRLkxpHDdSMsHXAYEh98pF45Zfnmc2dnl76OZeWXfnLCWcDT/TSteRoZHVmOphnh8I/BSN4EpxxAUs5F3vlshkM+l/sr2hvoa0khkvJjOQtvMiLIVyI7HsDGOdSXajbv4cb6FLfpvNaHvx1q/1LTfW7LFpyaTE9lVcVpyOqLEXX0x2Md8j+XD+06Rg7tlv4gt0MjGKuIkONu96N0UrEPOAmdhoZnxc/0KSfarzTiMLWGYVovfrvgMRM8fWq8dfOW7t2/xyHoGDadUsogybrgq3wiQjX9qFMS4qj3BGLCd4QRofX1NW1srsuHtWyC6GX7WmAnR4dHOmLsDsB7772nt996S3v7e+rQhxEROM8eCynlTD8r+Hc6deqULl68WCabX8XfLYeVlgVmAU0u/bLtFh4K6IY2fXBaMNEX2EqLU9Vj5xGhhFyWt0Xu+fxER0cHvPk4gt8cLDi4zdVSz84W4sNRDx6qUz+VduuqVgOK7uEZUPX0RdRwWUZP1l0uPwudBr1VFXozpYSRKyIKxBMRfOtB2nV78SzziZVPRCjlJPcjkqDvgUNpFQnxD7qQH77LJ5yrlKhLWSJlRISJFEHIpyT4crSgl0UtEE9EQCswhMSUU5KfMgaU101T5l+dK/mWOqeknHNBynmQgbyUslps4969+yWkqtkURAS6kkIawiCy+iBTcv2cSj2/Dpxw2LRdr/HmzPHxeA07nHDpMGUdWCsH7RE3zV4fKo8bEOuhaIFpU2ytJxKMZYpB3jLPkINs0aRMbkSE+IhvpfLtWMCqUMlj9/0xFLkdw/oyb1HN4YBeLvsInWxXH6Upp8KDNCz9sTziC1ZalRFBDOhhvMojRTbf5Ln9AS3zcAnnM1doVd0y7rolztpf6Cn/pEyW4WOgLg3x6VXqMDceDltulzr4Wd6P1fvHJCLQMzQh/i3jJNFI6SrtkVq27USRnfXJbYk6H0Efe0xnWbqVnHBs4eN+E5gV6OV+d+4/ma7TsraUOuR15HX06WOMP5FwG4LOKPFlOZwfdMBtFMDTdEYpX9L+4CAoCnqZCKWIgCcft0d/HDjLEE9EKDGPCOTHbZjG/TKcZzhueSyH4bjReZ0Ei6UOCh2dWvGgZcjhSgYf4uRQzjfxIV/oy/PNfgkiujkhtSL8Lfk7IgiDuZYIB4iY/CzLIkxDBiHffAKI/oWi9JEwALkENIUgCOV+WG6ylx/2kKEIGZHUNKCMLePxMG1EQMCHcnoDPd8fi1MG196yBnKz3kVkcoZ6RMonIhThdpl1nhfo1PuPHeaW9dFwu7AudBHQCzgD/VmHctr5QKsnpAi+ZAyyddi3+Tlc8UzQBPJ5HFIKDUBe8iXXFR0Z6rvJAas0ITw75OgIVzw764o81x6xHwR8PvjgAx2z/yclWWbTF9DnvNwXRFlKlRJ7R+YNf2adtiO9Nt3QdH0LP2uHi8Fdbe+c1tbOKdb3ddX1eIlGmXoRWcmbuAeXkS6bV9CHkP8RIXPohNhAOpk2p6x1No8NbgZzTuXV5sHBoawsd8q1jBLvBSepp4Pe5DLCDw7HQsfc+vqVaMuksP682fgm57vffUPv4/jMueG1U+LBFQQJWCqHRo6kCkehwbm0c+HQt7cjTg0eIDvVxzhTdrCtvB5FK5BFPO6U+cEjCkIpoW4g8h1vGAwPjg8Mhn/5aH//QC4XT0SoNx/HU5T6dFcV8oxx8pPLJcavLw6T+3qCo+8fE9jf35d/ickHiRWPJSsJGY3ga4CUcpJ1N/Ds5dB9Wltbw+m7pEceeURbm5uynu1U3+OtgZ3Iwt9jKD8hO9fWVcA7p0S6wiAqwqyMLl2WMQzzTy4nXj/Iz2rQ7WqzF0+hg1cCmf5azpTgTtz9soylXyHlnEv9tbVpOfz4T9dtbm7INuWb3zt37soHF4+5eRgRSVLIsuScVAGHKaXigB4c7BU76rxxcTp1/zz+dmzW0I2dd4czDhzmbdsL+Dm0fBFJDj3Ozu+XuppS98yZM/KPTfgX+SaMp3nu7OyUdv0Lq4fYln/pyX0cFqEOXp2Gx7Yh0nBEAW4joRfrsmnqou8ee3RfDcsDtXJKBQn98RlY8W1aDMkkCtKrT0TI4+x5Y7uq0LEPFZ4LkaDkk3JSwHeoSMaq8vcJA6IIKfFlPUcEVO6D+2brJomOiiAldFrUkmRaQ5Jrhb+dDpXHPFMKRRhkEZIgMnyCILT6pwcx5zhlRIRSQkc5l3AV///w9h9wsl3XeSf6rb3Pqep8EwLvYmOUAAAQAElEQVQBMIMAc84kmJMoWYlWDs6SbVkkZVlW8thv4vPM2AqWx/aMFWwrOduSLJEKthUsUkxiRM4X6ebb93ascML7f7uq+jZAUNLM+/2m0F+vHdZeaa8dzqkGEDFr91vjFfLLOar5x+OdHw0HhOcpM9b9U94e+1/MdG6YJ8K/9Ti9sxbNPiFFhEKzz5D9wd9oOC+8D1mmc2/o/w4pe0BKV2xM+J1SUoCUM7ZnyqGIGXr2R+fBlJcLLXaSMiV3FDNdB7/NT2MU0Frqkv8UYrZ5M0flaQxa5mdGE/pzTsrodg7a3sy6zqzvCKQB8WGm0dup5DT56bzr54cVHXD4B5kY2GNzB3r6562HNLplDnhLx+xXaZzZk4tI71HeX0d869NwoJuhZ0wBsr02O9fR1WFT57Yngv4OOHZfjEaLNuetx0+Z+4YHXtv+JYE823IA10ucZmu7uONQUChxg5EqNQr8dLa32NkTT2Me19I2K/dzHtiZQ+RS6JFgX4r/+NvDTzM/MZPDJYDK7AeF5uvgsY/mdblHbk/bDIWpxJrSbNyh324zOsYU4KfrxiG2P6IY9IESG4r8BPmWUio+mUr0g4hQoi/CNCvlJJV2XfnMWAULcIUuG2O7WBuet4JpU/biUuYOYf87fO7wwzHxXBeniafLszZKyEGiCCbdRbAKS2m88suaQ/zDk+xiSUXpDlopBHjCz6LJKqxvhk6z+UQN6lw2Zn196es8z/TNxl0R2pf2Hjs7eS674h9lDO7nzKZwIJx2tzHcBHGSgyhbNUepz5uRwSCV8cj1g0XQFvBHhDJzU4GaFzR+eWrUOYtdBERB4TU/0Bwp4EiZ8Y+H9x3DZ/QMVbl7zNp8JtYHYyr0ZJByVspZ4ZwpcD1R59wOrMVRphsf8IQy5mMG7TT2wDZ77s6cPsMe0CglxuFrT1w77gyMkj8psRfN7Ree5Qp76gH21MxPKlBkKRK6gnqgKkpd8PeM7UXJb4QXiagI+Z9kwykzAhazoRZje+DLbWYTnh0cQ/pV/szAh5L73bCgEUgDbouUNOAA8jhfThJ181m3xyZ0Hj16TM961rPki0xQLwuFTa8FTiTLMSJC5k9QJ1JEKBP0AYeY/xQk5YTDvXzJGI3HJZDWlSIrp1mf+Hh8SoGspBRGKMKQMjJ8WF7DpcqXqBUuWC2L1n8uoD/iE/QZPrCcFLbJPhuBro5J9lfvY/+nvjhAvJAYUn5QPdMvJMwqkqme+KGfaUkpaTAcyJe/tfV1bfBVhQ93z6nfxvrSvs3b6j2+6phyUDsGUmgm0tRICuRYVsq5+J1SluNheyPME0rYnlOSP0UO+l2OCKWclBiTY0YTfBGMU4jMIQFnzDQpJbeFUs488a3r6NGjWuXhzKwT4rHHU6TtnRR7OwX8wZAIxiTkM85x9Z+hHGHsiv+EhDbrVPn02B4FOSet8JX5Dbxlvummm2Q6JF45ZeWUyqW2ImfKgq6rMgZVfAXVlYfEWV6mYqN1ei6dA16IfmByHBxXX2QLxWbH3phyYI94eBqVP+0ZlQcq4YPzYshDiddCxm7DbTkldytMjQjqocd/ZnE8aINnbXWN+HblX571fJeLOe22bcGXE3EDEU+Ut+CYU7oj/GtWd3FWWvx+gn6aQzH7DXMEZX68Jt3sKp0umkBDiUbnVkrzcrLfoQhD0C8N8UnwDwZ12Yhzwq+8GC8l6r7U+lLt+LpeEPDRhwp57jo21KANceVAtr0R4eoMFCNCETMUGWV80B/kTaUl3kqnzF6CLH+b5n+XxJdC7znt/FIohRDB/IhlMItdBG3IyuyhnvuIwKau2OH9ruXC0LLR20bvvxHB4Cf/cU9EoCOehAGvUOk86NhzZuhKbnfYfADv6Rwu5rO+w3AbIops2GY+cLlwufRZDpUeWuqUC/PBr4PRpQVTFfiecmb+ankdeL4iosiOIBbI6LC3yGMUVeLXYxZAnHW1XCgdp0W8fCYZzn23G+4rcDw5P1owLS9opnxj2HEmtGroW8AxL+PxpVD6LKefxwbVMztsULGrtAjLqQkaiphBfAL08LbkguUUW7Ch4RJ4AM6TDn3mgx35DkMvnwn2x30dMtxvuN4TCa+fCGvwqBkO+hexw7xuXl7ImHH+v/M7eZ5TVrDOFxptMe4sqnI9hX8H5TmoRzy+TCdeExtGLvzsiNsiri1xbYml57CfzxesX/InIso6mDEEcSeqc8Mi0A1mfX/Eb/h7449k6dXN5+AwW0SUaocPloEBuuIgXcyd61iC60GDtJjDMuZA5qyvmEsxkuQH6/CfqfkWaSEFbg/6ZhCMPe2GoPKfIhE3hiul0OybvaySZwrZPn5TCtqA0vyf4Bl+Brdk8U/MUKUaOUYFncEvVOtU6TB84a3JkxnM70s1YHz2W2KQDsAZTTlX9C8oZTG++BTJpha0ZY9o5P0ls9+cPnVa49G+cA+bO3zqoMInEOSARIxD/mao5JLXP/OT6HMuB7IXEDHzPDTwTNpp+cuDCed9appO4/FUAbOtKAFmMiMC8fyQMOWpBVr6oV7oaFaNQxtc4tbX1jTl0uqLZkdiz+YRIfB6DFJkaRkdVcry5WE4GEKTcnYAOi4vO9ixz+WwZpMdKIdUV4lxPapadRwwPW8fO8NlHJqZ2CvBXFVZTiSRGAwtalPK6KgJYKVQVuONDX8zA6uUaA8lSVT5hb0BASkRXGwfVJX8Jwo+nI9uHCn/NYZt3vpu8RY1B+MVMq3QkxASEYoIdFbyJPpArwcDmWYubb1CY96Sis8yF8iqHqhDD8+U4owqkHpdmWWKyIuYydWcRgrllLAdO0mansXlOao5oI9xwdxYXZP/qweeh0Bw6hOHdUN8p2qmLQdJr44x5Aq0UwkWdiDeKpQyskFOiTo66DN/S+wa5rdnYE8bA5UYBFehIWkG/06zSmmBk8XqMZijQDYDSuLWXG7XeQg4euyolleXleqkfZJ+Z3dH/rMfRipSgCSPiwjkxkF8B8Sw5JNpzooIdc4RgzxpuKCPudDax4ycKidihwgJXqlKSRXjKvr4oS/k8iqX9CUubUjTdDLisnqpwHL830Pe2FjTcGlQUNfM98ColSnnOsu2+u/IW+zwv2cw4aLdEruO2BkRUfRUpjOXZF8NqkqKgoBGhLPCquVPoucA2O6H0/X1NVX4tl/+JzH75e/E/Tfa5hcyUiARuCw+EUgOCSJ/IkJBwXmUoDMEmnQIrocynEaiJygn4DyLReoW2pPGM5T9gvkXsCdGkuR4u1xAPmGCFnAcDsPtrveORFGEAKjbM35n4jBDkqnzYsDay+wLpnVdy8jw9tjRNBPybE8XL5zXPt+sTXm4DYVSythdrHNNObKS/yFxUaeEwgqeRG/D5WxKfok5TtjVk29G00xlW2cIyrNSKTBeRqI9J2X2mKoeqOYByzRShaQgh+EuOuHrGU98+kMoe50Ngs0/oTDTAWClmYH+TaUj72aXxK5cJnvvGwUt5neybH4djHfZ4oOx7pvhcHcUO80314Imy1kAuR7Lfswo2TyVj7lDQVx9kFYchnU9VFUNFUEU6eanyO7x/3FlKn0BWUAhwnJCiTVsRMzqsMifYjP7HNzEs5cPv4YzwHtusRsZ5iuYDwoqC9juzuOJHc389LLXIn96zzXUF7iua2jCX/g60HLI+lBmKHo79ttWHfxG73gwzrIRWH4C+zW3XQr+yRBnGIg0L7s9yf+I30FsDAI1E0W9uAP/zMoo41ymIH9KPGCy/08Ew1UA4xP7XF+MNVUP05P8RIQiovQUF20nkNxG5BjnfBI2mNr+iFBiLXj+DC0+tMtwHRoJz73GWS+ZNV3geiTWq0pOi3zWLOiyjdZqew2LWaDXzJYOh3szzjtKGdtsn+FxbuuZsxl6uHtU9HQD2mkouoSNsi2GEhKtfQ7ais6gTt6XsoJ/4MMGUZI/IUWEQjqA+ESvUrc9Kp9QIFPoCSBkRIRCEgQEsFm2UeXjsZ5HTvtie2nkV3FXIVlehCKCMpDHGzMZHTZ4PM2FJyLkfxK/C2wDPLZVUJQwuBQY8mSUZv9ggG0zOgZam8se4W7DMg3L7Flf3ruYQTTDxbpKZqLIxMzaLKfItQmtBjlU8YBx6uGTGu1syWduzxq1PwO+SayXVrijLaseDMFAKddIQAM+9uSmoCknVeSdXCcXC5Xl95qt+U6p5pCZctBfvHCRw2VEtx636SAHWb3C4jEQQjmUU1LOWStLyzp29Fgpb/stKAeTHU4MnAVA8M+UOkgOSEfS27AV3vbWg5pL3mh+mR5pyg2/43Dq57pSCuwOIQHVPcM7daxU96Oi9CUKkUIRAZ+UcHzAATUgOBUXzEizTdr2+b9I0rKhIgxZvTomw7D8AhsdUkJWRBRas4ClkC/W/vME++0/+9jj4iI+g7om0FXhjQj05xKPinGOr/uXiNMql9zl5ZXyb5X6LeLe/l7ZaO2L+PQY1aPfKDsEZdsU9M0QWLGAKB9GKKfQkHiWt9Q85PiSFZHkePkQMfzmzG/SJlweWuZBQh48pr0T1XGXFBFKxK2qatWDQfEvqCfavYfYLmOWSC2bGfB4oIOPZc+RQggFSZ6fithkkrOXaJ61DZeGWltb1ZGjR0juWr5Q+7Kzx5t1H1qLOMkf7AyFhD05ZeWcy2VpiK1DLiYDaM74zvz2QM4ZbLOPIs4pMRTq9gLKOSU5Lz3fllPXlQZlbhMsrXwpb1krCZ0dMgfEeogev1n3G/ICHgiWuYivrq3If2ayij/+04sK+zr0+6A1NXrvUPYD2LcCeEx16EO33DYD1jtobF4q6JUisVmkYusSb0xrbLb8nd1dbV7clPO0XPAYFwo9/kPj4xpc7wuXOWdw3ZAI27wv5DhYNyXaAggsKHbiS0ecyt4h0WcZc4TrV6AnfuhngL4IYpV4LoHmH899Zp07p4JYiLERIbcn5jSTZ+6riIvj429wTpw4Xr4Z8Tc5lzY3idNF9qA9+e1lR8AdP/GZ+YdAyv69gH33nPqh1fPuHPDFepuHbX8b4Xm27o5Nm8ljNHbz27YVuGwUgbOoduSDL7xep96jyvI3c29G46BApaenF78k/7IcEXOaMJ/S4sd6aaQ/IhTEJwKqgFn8jhlmLKWNENOmWRkyK8BAeSE7Yj4OSjM/s/4rvK7PgSPOAZhKKGyRy8KWlHKZp8z6iHk9UlZiPj1v7jeCefRcuJzhXSBleOmb9WNThBL1A2T2lgC0zcZQnvNk+nKiDjw+IqQDaP6xtYB865mfnpzuyWnT1m9DQcND8nQ61oQHK++vE16Y+M9XWubeiAilNEPRic15DvskPo6UhH5QfkeSKD8OyCl17PAclTJ7QA+f4XpvnjlcLtD8089mB3b9iaAZP8Nm6g4KdPwRP84R71VmCRTFgS9uATC4vyemTogZD79ttwIG4DJExC1S0mz9VuUsqjnXB3PUg9nZlNER4QHiw3x5ntBD5Yt+erfD745S+jRlqgAAEABJREFUdsFY+LegtLkfafjv38QDFb1Bi22ft8IZWD4HdgTyD6CQaONX+Sll1+FJ+BbQSKGI0OFPyP+o/I4IzXhDs0/QTol2lwoiKQwFHQlA7Qsl0daDbg6XezsSWSnXimpQoDxQn7hMpqwO2YXfFFFd9LT18v3EOLij0C51tIM57dSWfzo1tDRqA1BuC1q1hT6+rePeZ/RQGawzLhaoaRHfKlxnTbmtZ90ZLhtBLh0AjQnk6JTKmIky8tZWhjp35jR7/IQ7WKut7V3t7I+1duS4llfWtbKyCl0pGAyX5HM056xIoY4116C77/tSz9xffHf1XWO4tCQjDeqB/OZ18VV1RJIvtN4YvGF48AKK8I+cRB3J6o1iwuViCpYQuMJBnnLG0ClvQBsFRsAsKfTET0+DYWN9wPmgs56uXPDoZIjHQxTh37ThiDzIvyibn9byU1jmbN6gVrioGxFBrJk6gu+6L0qH33x64ysC+BURCtPymwI/1mE/ay5WDl5OWf4/6vkQHvE1vg9PX/Zg1WzB18opKRMHwweufbPeuq7LBPlPDzrst1zHzxdF1y2jAB+tV9jhBSTsctlkAR36RITMFxGwhnJKqgcD2cZV4jBg42nx3w8Sxt7enrzp+82l23vi6fFGxExGRAhh/imyU85Fbk651HPCR8qZdvuYU6Y/y7GPCMYFfDOUuMA3k6+Dj+uOS+ayk+l3h/PK7f77d/95jWPn/zrK5qVL5b+37X7ECwVybgW/gzyLCJpmsCzH2pSW0g4bC6J73MOL2xSSx9vulJPqajZHFfM9IIa+4A+5nKeU+FZhrGIr9opPzrmMpSj3G26zv9bvfDH12vAFe8gaqcgB8+ScZCTkpkTcCk0zOQE18CtFKCKIaxT+nNMTaC71xHiF5G8nZnYvyTQiuEzv6dLly4U6ryJCEaH//z8zGRYVEUUmhO2hL7Hu2OC8h6SclVIcqIsIBbWevIN88Q+dEaGIKzhgYt14j+jY3NwWEcQmIT/Jc2M9EaHFx3ExPCdGoi9jj9eG9yvzsdzkC9EF3lL7X+adchnCiZkP7HMYwk8UHREz2R6j8pmVIkLOV6NjjP/dhQsXLhS5ZsNskyInFKX8+F+hlJNsY81G7XKR/ERW6hH8OpBRuPTEj2PruTYC3i8CMiJoLZAgkkKP/yBlYTgdluU1R7H8eExEKCKoG5qXxScOlakufkKlPSIK9Vx4jRgVa87+L5DLhbpSZr35pciifUFzJq+Qo/knIpRSIh9mshflQmnPOcljfRAWID/lmYyI2ZiIGdUf83EsCshDz7cUyikX+dZhf7z+vHeY1vVAbnNfgXWnpEihCB18SpGGBGZ9pQWeOPArIkpdhz/M00Em0A/D4d6DcgRj9SeD4D0Y+H+jYOkeG4yJCMWcQlhWB1a6WhARilhAlBe40qaQEvHKOemJSLSnnEpqek40/xwuz5u+mGCO+YzDnWT+k9q64DH/ARaNf1KKryooJj/pqCL7YH/Emrmdj2NGRoh/Uqa5kgJqCNoTD11B74szvH0BV82ey7L5opby7CKd6iUZUQ2lxKU6KrWR1EoqF2nEmbap02F01Au4vJZ2RrSUu2jVpTlKuaNuzNsWfXPaq8PjTuJyHpRm6Kj2eNIdUKwv9SejwaXZF+jM2eMLdMaWjNyqyJSGnOWnz51XNVgpPdt7Y3yttLK2oVWwVrDOi5Y1XuyZrmtjfUNHjhzR0SNHaV/XKpdu3yWH3HcHnOn1cCAjeSOwAjPknHXxIgfAtJH/BvDc+XPyG5K+x78IpgHK70iUXQ/xIQQcHqI95azBoJbfuvrSFlEYBDu9evwHoT5ozeJDzcZ5k5nwZvoyF6f9vX0u9VOlnJUjyRe2cuFhgOvBeE47ic0s0ZbQYLjdWu2LN68Bl5dBVWuQKw25HC1zuVxbXSsbmw9lXyr9t46Og3UM2PQsT8hveRIx3Cc+KaEhhdxmm48fOybbfAl7L1y8WOy1bmFPRECuIOUsj085MyaXf7ltdXWV2ITsqy/ljpsvuts7O/L//XHCmw7rIq+kkFLOWnwiQhEhy4xIigPM2nNKSjnLcfBl7hr/R8ZPnNAGSbGyuqLAj4YLtt+EeY59oXe5XIDw3f57QXeUTVPMdaUo9he9kkxnCObJSCS9FBGAMtTjxSfCbVcgBT+hiMdDONyxKKqc5D+nuPqaqzSos7a3Luv0mVO6fPmSxAKpB5Uq2nP2+B5bBKLENOF/Vbm/IicHBRFRHvT8AOUHQM9/RMifjsWHWonqYmxN3vgQNx0MWTB1zdvLXeZm/+CSVMZIhKsvoPi4H8tKxCyDGlurKikDt6WUsHcWo4wdiZFGTrP2lHLp75kD0R8xa48IRQCFkuEyY2wrLMx5KvntHF3fWJPnu8qp/NmMc3Xqy6LHMSbNERItUrIsfYkPG5J7As6IkCfaf25gnURAs08oImZF7E45l7jYB7YRNWVNsWnSFwqGEbcSRPdKHhpBu6TwP5QjSkn+RIR88fW6KDKZN4+0HxGB/bMYpTyjmRjmnJVTKkjQ4iO8fog/wZrw3+3XA3KE+bUmf2uzxRvm3Z3dMt/ey0q+eJ9jnEBIEH5TpiR/nE899ng/HfJmY8zDtv+vqt7T4FTHW5Kyl1AJghbKijBCKYVyynLOJvYqKR1Exf6pfELlnygV4irg+LVQH3lwMkduMUdEKEXWF38sICkizbtcD8EOTA8j0XYYj++bC4DnSnvCl4hF/QljFTO/AtvnwEgVMEYgIkykKD/yhyZFREGZw5TcfICgFMFvg/LBj+sgFXgMPAed8wJ989IBiRKbBa9pKNCZctZiP/BcVVXmbKpom+0znvuaPFr0uZwZk1JWSpUiEjqIAflfAkHNPxGhiBC/CmZ3H/hKE7906GM+qjOfQqYRwdBZ+XA9YtYOkwr0J/8ErJZlRIQizaCg40l/7JsRigDEi8IBZ6It0fZEHDBQSJEw88kREXCQN8SuB6XCrwN5mTXDEui5Exz0Uz8cZ9gf9xMRmPh4eP10yPfQMpaCbY/HjcQO6p6ngkUZuvgp7QzqDBo7UNpMD8HtVMvPYd2oLeo9XsjosZWds/AtfnVuI6Ziz+jJry4qLqy1ChVUWYRDPXEVSD4Tq4FSNVRUS1Ie0me+Sg0X7KZLhbYey0W7jwGXzkpT2qf+X2rD07kPtH0lo4EWaFbvGDfDADvqwlP4uqxJm54UU2RPu5D1F108DNgej2vR2SLbMvs0LDbb7gXc/kT0xYaB+jSQ7W2QZxkNNuyPWl3eGWncSFvQmocI50xOSQPWbs0dsCJGVVUr51qJ2LqeoYkYR2QhmOMvhPBCow858+VPRJRLoi9xESEfzD5A/Ma654BghBagWxFRkFOWL2tDDqMht/6cs1JKXHgul4PIRrquJ/uEOASkgN/jB4yvcSAieHM6kg+zcvhzwa5JAqNCfpWTMnDi+VD1ZdBfpxba9UKqenvJ75RCg6qS5WfKyW0R1Ifyn0H4X1j05er8+QvypdZ/8+3/AkjLV3fFOMRhpnofpMj2Yq+wIaWkCrlr6+vyg4D1+7+i4bfU5u2IWds1MjourQhQZuOt6yzHyf/TCV8Ujxw9oo0jG1pZXcbnsTb5ytlfyY/G+9rd3eFt7K58GPugVm9jsIb46NAHU4i5QCjwMcI0lRilnAhHXy4gifaeA32NS/xR9K6vc6kmHv7bZP9xfoudnusOuxvKbTuV49A20/Kg0FB3fyAyZ3QE9uBnjwyUYFFPToDUU/YWYbi8wOPr5SKGjJiPx7xic0WcKuyu6pkPFZfPNS6Fx08cI9cGvCEeEaeLusCbxMl0VMbYppk8KVKUtho5nt+VlSWeMld4qlyVfbfsKTm1u7fLBX1LUx5acoQYJseHrzKUiLVzxe2eZ397c9211+rpT71eR9ZWVTvo5IRjxSDZh5CgczBePBAYs76e5dMpw2Q9RraP2FgZLoOcM2sP0DaoZ3k7HFRKDLB/jnMge2FfEH/Lt9wMDz/Fjwo5dVVrUNdaWR4W3wfI81zu4fcIdMxxlTL8UewWH8v60oBh/hNQxycVKl2hPbKQwFpp/FDOpfTs6TN67NHHZHrp4qa2eBja52G5IxeTuXuEgIAUuGy4bmpQzikRm8ojCENHPDWDRBswX5lH8ga/MjGo8Nk05UwMaa8qVQZxqWnzZWedNWx4zyt99C9zGU7ImvCt2y4Pt35Y9gsGX+RzSko5K1IoUc45kW+VcpVVVbUsc5UHVv+Zz9LSMg8xI/nbsN3dPfnBfYrM1g8VJX/sR1/8UIT8YXpnK4IqP26SqZdVxzij5GlhZPWZmgumiFBO2AMSEPWIgBhSJBAGOqEpQgWSgn9yCnLUJdCLlifAbQtI87Exo3NZwSjU8FszmF8qPoakRCvLnjmkgzxx+QD0l/KCwuJ6CQhtsx8a3RDUCqibzqsJv40wtU1p3nEgCH6PPwSvrSuA/wk/EXMFxNp7ezefu5b153pDfVZGtnkP2K/MDz1oZG3QV8qF0n9IV0SIH5VfFKipfCiLuSkIWigXGRT/b/0gJyIQ/8cDpgPRcVD64wsRodk/UgSlOVLOZf2WdcbFxDTTFvgCI8yaf57omesdfaZPDs+3ZVWswWR5RNpnlaNrUGX8n+AnpEhJCfsC21hM6ql3SuoiIcbwHBouLxDqFOrhMV8XlF1nXK9M+wydy6XtICkl+DrariCQRX+qlNhPqnqoXA9ArcqUu1amLaqBCrjw0QnvQHmwpOoAw1LPg2W6lwqvUo0/lZQMynnA5XugPg/pX1IarKgarqpaMtaga8pDMFin7wg8a+rTKlh5HJRWcGMFu5fV9EMu36DQJU170C2p6YZzuPx4TLtlTfpljeAbtUPtN0PtNbV2ppV2msPIT6jTZ54nYGuadHkcujSSNo196fJ+p829Rttcps9f3NKjp84pV8QI4JgiiLeICxdvJkw4KAI1p6FE/4D418S75C4xTMxn4WNM0nzSIyUl4MtGXdflAldVpVstl6iWgxepZpcpvw5+ysbSd6WecsXXncdVDwba3t6RL5dSqO+ltmmhFCT1tBVDKZefSMo5y1+/Hj16TL6gppzkv+/1AdRyiEThwWHsTAVR5E25GLm/txIkm/Zsbj02LQCnDLqVkFOlrOFgyOVqTcePHYeuYu82B/5ZbV26LDzXsB6qrio5cB4TSDBEzBLjU85y3RetjY0jctzGo9Hc514pRfFpMKhVeZGHrtTrjO0dgeg0GFTF36dc+xQ9/enPKF8rWKZ1+G/vdrZ3Z4cw8bP9Ri8pIiljR0TIn56OsOUpyfbmVCnbfuZzgA012B/t6Vz5323u8cTa8qZ2XNBx8Us5ig+Vx2Bvxr9chTJlX+63eDNs7O5ywS9vN6VIEuoKDco+MSNm7a4bs/5QID8RkwWCcgTtjIOIYABiEp0W/0ayaY9fOSVitKwT5W9d15Rzkg8/P3hMp2M4OhXd3Dg8xn2J/B0MK/0A7xwAABAASURBVNXDWpl414NKyytDLtarzPeKlmhHLDm2p62tS4X6Iu088WU1R8hbZQ2tYQwufxVlESv/i409a8I8RpB7HiPyroDckzGvl3ykbGrekJRTUoUfVQUlxnVVqyb2uc5yWw31vA1ZSxV8Vu0YBVtWjw2G6wXoFwgJm0NVJDnHa+ZwUFUaVrXW19Z04vjx0r7NJffSxUvyRZEnviIiibGMS4aCfwRCpV7aEnXxIfvQlSgFkbfe3jZR7mkvPtJXoXNtdV1XX3W1nNtXQf2V2dJwmTB32tvZ1w4XTOd41yKB+CCi6MspF5pwuiAlZWzIKZUHhCpVxZY854tSK9ZYhORx9AVjIrLcHy4rKRib6EvQXJBVY2vFRmk7GtZZzpUSqGlbWV0razJSIk+2yv8i32+u/Wde5rXZKFREkuXmXLOml+Rx63xFmNGxxV54+fLl8j+YGvPGuuFhvSOfHPi+WDyLKeGTRNa5SkypKPjVAxd6xszQqe8Yab45zCKYeoCTSHU84NEhLSjoket5EuUC5MDs5QOC0aBnkH/g6XHQKLxuA2GYBwRApFi2V9CH3B5QIb9nfs2jLiSWqkq7ikhUXKHuQ7aXTgGyF/0dhV496doBnyUd44Dl20Z4hdzAg1nOUoqQCtAlo1ePAY9HT5vhfsPlIox2BvG79xgMarHBZ03DeWR7Zt/m0Utfw9y4vYW6bwFLslumB8CsvsidybfWK3CbAUccwpwfFwlppxadeF/KPX2e7YUMl8s+g72WRKDoQrvrf0IsxpuW8cQZZSo4kFGkz34hHjNm5fIbJzVDRCixflLOyqw1I1WZNtZxyopIEuiF5Qyxj6XsuhE0Soin33UDpv5xgIH2sDwjsjRHL68pxsLfGRIzOkcPnaNlfGfYFsa2ymq7pPLWtA01BanQaSvoDO6f0jehbdKIMzXmcLkXz8/ykVnoVJoURKFjysZoTl0eTzrO/IaXaVNt70zAmLeoY96ogm3AG9XL2yNtXt7VxUvGts5d2NK585d19vwlnT03p5TPuO3CZZ0+t6lTZy7qsTMXCh6dU9cfOX1eD586q5OPnNaDD5/SAwc4rZMPn6Xt3Bzn9cBD5+Y4r/vn5fsfPlfKrt9/8qzue/CM7nvAoPwAcB3cb9B+P23GfdB7C87ongdOF9x9/2ndBe68/4zuhN5+/yndAe584JTuhOcO2lyf4bTufPAK7oDH8Jjb73tUt9/3GDAF9z+iux94FNtP6e77HtTJhx7Vpc0tXTi/SbwugIvs7bzs2drmXNrnHjfiTjDh5d200P3RRO20V2I/r/JANW+0l5ZXtLKyCtaURNL1QaKSOFOywAeKk37EpbDretZNx5uVMclAhpCAEaGIpAioQh2bWMulooXXclClyJWuuuZa+TBpSNILm5cY3yrQJXlsVkJfQk7GMEN9SNzupYQWKeeMsbWu5W3gxpEjRU/pKL+C34H2VPgikiJCttvjLLdjsxvt78v/vemeTcd9FZcK94uPDzNjwrv+ZtpqyMV5dWVN9n9E0La2dkoQty7vcPBLYbvCepJEOSjb3g6/E/4OuJivrKxowMVnTOwucSEfjyfCLBECxWIjyTObbYcP6nowkO3wWytfLJqmQ8ayNjaO6siR47xVXCcOS8WW/b0Rb7jGzMeovMUuDxFs3D0K2rbjYaUjTr1wVy2HV0NbRCizaVV1hdysa665RkePHkUnCTLa16VLm8zNhL5awT+WJT4JezNzYAS+muaclGifsiPs8BX4zs4edozYNKZqeOCa8lBj+ILbzi8LHfb5cOktGDsjosyZ58L63Gf/e4w+DB9EfeALSCmjt5IU/GR5jobDoVLO8lfyO7zBn3Ch7hzpEJ9eHfJIKDmtyrAUipzQnTS7VC8ThyNgQ8u8RcQtbW1f1vnz5+WL5h4ye/K6J4/qSFpy7iipY37qNFCdaxbYSJsXLpZ/P8D1hJCMnhQhIwd2MzZsRIc1zEl/AKlFVke9Y5G0XDIacsnwWmqJV4PuBht8KxkOKg2YwyoFh0CvxT/2mSUo2GdATofctmlR2DM0gUo5DTSohlrhjcPG+jFddfwacn4ZX3dKPk3Z6bmfq2e8ODwss8Ou0sYhEazNJP8TDqcQToxDPW1ogbosbAsJG4N4VRVx4q3IEJ3D5TUelNe0snakYHX9iJZYbx2xOX/hks4Rx53dfU2wvUN68b/rOchA36kFU+IxJsdsIt7B28715aLf+T5lcAOD0SK7xe4eSPBAeyWkG1kKo1IfxHZpRUeOnpD/o/zb2PEoB8sEYVW9pIwffttTD1fIlTUNedvsOdomR0bsmWP2D2PCRjthTNtJLTEsupHtf1v8KA/sRq+eA/AyB+O29vn2adxM8IMNG7o/GWmPt/ke17JuQuy5wYiQZmsBShz6jojjG7/V44/tNzrhi+vMECz0SYpQTw4aLgflgCfCQsUnFAEoJYUS5QUN8xpyP3D5MAQnX8Eyim9ycsmzxFe+jwNxD+wK+FSQcCLP4PY5Zn1ZQbwEHIOuzFeW0Gn7DfvVKZj3pLaXSp5CRTxiDnVBHktea96fFzyelzIe/sfTTl3fz6FCqSESxugL7Yi7sw1OtYH8FBKoyPOUk1LOglu95SC8Q2kDJszjhLz1Om6hHfV2jo5vALt5uemn+DMpaPoJb/CmoGFfnaFlHzAa77Plm0J4yJmWutstpwAdPXo7aIdso6fcY1MBQejm6KFPBEoVDRGeQ02vINAFyMBBGYTDRIc/xXc6OvgMr5Gis/eQUMe8tMxpg7wZQt6m2jbwm37mr0NgB0/L+mmouJ/lxRnVc/HsOW9ajcbt/KI55pI5Yt/e1+WtXdbVjjYvGXt8c7lXLpmbmztcmGiDXpzjwuZlnedyeY595ywXzDPnL3LRvKhTXKpOnd3Uo1w4Hz11Xo88dk6PPAIepWwKHuZi+dBDZ7iIndXJk2f0AJe3+8F9XNzuvvdR3X3PI7rz7kd0x10P6857Hoae1O13PKjbb78PPFBwR6k/qFtvPwke0q23mT4AvV9fuHWO26C3uw3cfr8+f9sD+twXwK0P6rPwfPbW+/R52m+D5/Y7HpB13HnXQ1rgjntO6o67H9Id2HDnvTNb7r3vlGzrvdh978nTuu/kKfAYl+TTeuiRMwCfHj2rh8DD+PrIoxeIwQXe4F7k8n2xXMRPc0k/c2FbZy7s6OzFHZ3b3NW5i3s6u7mnc5f2dPHyvi5ujXV5e6IFtnam7HdTXeKh4PLuVAu4vrk10aXLYzBh7ka6TNnjtuDb3m20zZvknYJOO3udtnm7vDOiXNBrd9zLf/a8NwkZu2NpZ9Sztwb7ata4rXgQqsmvAZm1zJpdVuRl7hArGtTL3HuWOJdWtL62wbfeK8rcA5VqeR+KVMFbs7ZrxlXqyM8pa2bME5PRsNc37PksTbUcSKlnQMeGh5QycPPylja5mS/xRmn96HG1LIDJtMWwVhBNmx50mrIgkMV2H2pJ/i64aChRFsZLPQatcGAOOaQuciHd5mvdhKEdB1jbB3wA2ZZvdGIxGfT1yAnGi412h4NthzdYLYvL7T22erEZLgf2G6Uf2R0bdg/FmbJQbbsdn7adApmZg7FHftOJxYkfFBwIj0tpoNXVDdVcADYvbesiTy0OYKCjR6/Agnb47A3B9UCuqVHz1m39yDFktyTIDrQjdh2X4VbeTMRBYfvM22OHkauhlpZXNWBsFF2JjTkz+VnWE9g84EJi2jGmi8R5kTVpe+3xODvGhz5VTOGSMryRB6ipFblmHkgC4tEB81ToWOFt2TLza77hyjo8tXb56mPSJOYFftWFNl2lGbIyiVfzdU81WFNVr0ppKD9Be9yIp+imzfDO4XKbiL+RSbQrMN9kGuI5Q22XFTFUpIFSXtLA8pFdVSsyUl5R8tdH6PLfRPUBH3akijebUavl4DYmPNFf3hqxqY54km+Q3aunP6olCZj26Ohoa8BU+AWmnk/0Lq1saPXIVTpxzfU6euIapcEKC7PXJZ7+L7ABnycPtvcmErzWrTxUPVzlYfGoBktrPMG2rIOshtxrsKnDTqPVgHvpcGZDvcKwtStAh/ClxbcG21rsWqCjrUeX0aHLX8G5zOAiKzM2oT8YL2Lhvi4toWtJLvdsFot6iy0t89nYX2wzbSnbx5WNE1rbuFqjSWLNVoCcahJ5ldQyZqHbdk2Yq3GbNe1rfJ0Dmx3LGfA/KrVphj7X6qsKm5KaiAO087KqWvXyspbIxRM8MB+96ioNeBgVYxqFmFKZt8u5yHF7X2WVOm1dJL4W7AtPnzJ6jVTWhXnMr6pWDFgLQKAHqud2IaNFRpsYQ7mD1/bGcKClNdbEoNb57S1t8cA5xeZR1+ODirwKOwfrXKrX4UNey3jzTNTLGPW9XC+ysdm6NRzK41bYU5c3NopPjfWznlvysAFTMOmj+NUgq4+GSACeaEKzD9uYmi7YfwOa1DJmBpeTmjICWxnfRCejjR4++NHVgOI3dKY/q+k9LsOT1SCvYa8wbV2Gz3YZDeVFX0NfC5/h8tR9BrI8zmj6PF+j5A38DX3NnKeUSz3PdNI/BQ0olL4pvFPXydvpAqypppQZh/wpaKm7rSVHu65SD9RUKmipt1l9kyX6Rf1LA56WSLdJJBT8lIl1X9ooQ0uZNnXwoLsHAh1tXRNqG2LdiIdu5ou2gC/wpYdyt1WLjAaeGSRTj+maTu0cHf2tD2lQytTNZ7Rtr65DvmUSm67QpB7qMiLIDWzo4SF+PeiYp45c+yK474mAr6Wt7UOW1XS9/IDrh8XHo9Fo2miPQ2CXl087+xMuMWPtzukObbOy2wE3nq3dEZesPV3ansMXYF5abXI/uMgl2HvtBS5l57mcnb+wywP2rs6c2y44fW5Hp8/Oymfm1PXTZ7do31JpO7MDNVzf0qnTW3r0sUtcCMGpzVIu9Ucv6WG3Qx8xXeDRTXgvgk099tgm/Js6deYSuIyOyzp1mjI4Dc5h1/kLe7owh8ubF/e5EI4598e6zIXy0uWJLm1NOZda7exIu7s9mNG9Pc5uLod7c5Q+2nZL3X3igQGMggeIzMNEpbarmfsaOvgj0XRX+rtFuR+q01B9LJOYM4SW2S2WD+pa1GNFkZaVyzm8xja6qqqCGj6fOcuqBeBJnEE+v4MzSGnI2Ctw3ehp7+kvKGfbUOJszpxl1RDZ3G+Gy+sacC8ZrrC3ggFvfAe8+a25s9T+F/3AcLCkZV5qrDDGL4aWuV8uUV/izmascI/yS9Flxi/xjeIQGRUvPxIvO/t6wL5bo3dQELTlOdJgoGCPLoAvqMtnAnt7lyr53Cg89Kmq1NHeBmuE6E37XlMWZQoucsElN2HkgIvkGm9nujRQhYF9qssGm3g7E3nIIpX2uZXzMkatFy+L2TwwS/T3eaA2anU+VFmQU3gSTq5xuQxkjKadGI5ijGBzaRlvXkPoNKIEeFk1wU3Y5THWGdVAtsNtGZmz8lJpM69t/Iu6AAAQAElEQVT7GzYvXzBHKGGNK7DH9lGVL3yWM0Wvxw+Qbx8tR/B1bDgtNtsW23vNdU/VkLdpLTYa5vM4YzZuueh2eSGrIjGCODToWN04phXewtl+x6pPlTwpPTFN1bCMFbzWJ/R7bO0LEm2Oo+sVNvb4bduCMeZzHA3bY75JH9ryRgXGDTso481ruVPib3+7qNWnIfMyVNNnaK1qicRdOSpfpqrhhiZN1rhJmnDwTJqKcgZJ4+mMTjiEWg1VFqQX2mCdOTqiqFaZz4FG00RuxAxTNoACj59hxJPjvjGW9nhy3NlrC/VFbjyt1LBRLDBFl9G0A+ypkV+r4RI34TC0bT366+ERLa0c1xAfBktH5XY/yW6yiV3eabTDEywhKU+o1jFFfrE/lsnVFQWbgrC9z5Tty8oxLa2d0PL61RquHZcGqxqjcx+dmzwZX+TpesQh3ddrLMhVdYxNxC0vHy28+8RtrIGmaUmTGIAhgLotltTQPo2hFphQt3zzus9o87KMCWPG2LuPvhGxsOwZKo2wqehB1oT5mMZQE/gP0B/WuVzs7OwrPsZwnU1hraAhhg02pCXiuHGVEvFsiEWDDQX0d9TbObXfQoZ4mIrBRuFPSxvKj8MR6kfBMXBcaekQhscUg6OK4XHie43q1avU1+Y/rmrlKg3Xn6LlI9eV9ii8x8r4UqZ+WFZePqFYOibTHplNWiUGy2CFOSP+Hehn9SZWifkq8V9Tl9fV1UeYr6PYcUxp+bgScqxDNRfcwRHaj2uwca3Wjj+1oK+Pqh8cU4W91eo13MOOaJrWmCdiiW6Pr1ZOFFtSses48o/As6pJrGiiFXSvqmVMA+z/YO0pyktXq6+Oqs3GMegx+I5o1K1o1A7lAzFYt9EnBf+oD3VtyHttn5fUsl+29DfkSEPuNeTJFdRqWtAM5rRi784FE3gnbZIx7RJri3ZyfOL2OR1DF5ggf0J9hkqFsoeYjg/ac2l3fXyobzovT7jsmt90Sv5OeVB7MjSLdnga1lBDXrttRvGFfG8K8F9LmnL4t8S4IUcbcnlawHogNpNkuqQJa29CewFrfwLvlHxZYEL5i7GmMXM1FlTryAAJxDrzuk59TSOtar9b1m67pD3oCN4JYybmg45jTaN+tfDsmaddhhc0S9ptljVrWypjPX6P/gPAc1Cmfb9d0T507xD20b/Xr2gX3dvIv8xcGzvk/Q7tl5uhLk1rbRoT6AJjygss2g5T900qbR5qs5xL0wHyZticl2c88I6NrE1Tj4VeYnwZZwo2ab84zlrgwijpwiiXMZa9Rc5vd0Ntc/nbMbj87TLXe8zXfixr35T9aD+taAQdsf+O2dcm7EcT9qUJe9KU/XiBhn2tY2+O9atkJPb1AKaJFwgZmKYjVytvXKNsOkcNrcDw6DUaHrtGKyeu1epV12uNly0b19wAvUHLx6/TkvvnWDp2rZaOX6sV2ldPXKeVE9fPxlx9g9avYS8B6/Oxa7QVechchdfl1auu05rrV91Qxq3QbpkD7KjZnxdw3XYN0FuAfYWW+tUaHL1awyfi2NW0X6WaF0bV+nFVa8dU8e1koYuy64brq0eVVo+Iw1Ad98COe0lX6Mq8/ngq7inBRThxf0yMy2vs63NaUTbqtaPsoUfZ340jhQ5oG6xT3ziKPWBtXXllraBaXpFR87JvuL6hAW+OCyjntTUFLzS0tMTeDIZDdYMZNFiShkucD0tyOWhPtGUu3Xm4rIwfs/IKW+myKtqNWdsy/YDLdwyWpHo4x0CqBnKbUdqp93N0ueZsqZWuuf7puvaGZ+ipz7hRz7jxZt30/BfpBS95uW5+wUv07JtfQP3Fet6LXqrnPO+FetZNz9ONz32BnnXz8/X0Z9+sp4GnPvM5uuEZz9b1c9zwzGeX+tOedZMWeNHLXlVkPOPG5+qZz3kueoybC7WcZ6D36XO4/1k3PV/PBje/8CV6xWteX/AsdFvPDc+8Eb03MfZmPR0dhsfYvpte8OJi9/Ne9DI9/8XGy/Wil70SvEoveOkr9Fz8sH83PveFhe/5L365XvjSV+rFL3+1XvrK1xa85BWvkfGyV71OL3/16/Wq170R3heXWNyI70aJC/FwjBbynvO8F+l56HzRy1+FnNfM8KrXFvoidLwAXY6j+W+C96bnv1jPxb+ZDa/QC19mvBL6Spm/yMLm173xzXrjW96h173prXrNG96kV7/+Fr3m9W8q9HVvfIve+Oa36y1vf5duecvb9eo33KIXv+LVejE2vOSVr9HLrP9Vr9fLXvk68Hq99BXglTO87FVv1Ktf91a98S3v0Tu/7Gv07i9/n97yjvfqtW98O3reho6367VveIde+8Z36A1velfhu+WtX6Y3vW0Ol8Gb53D7m9/+5fS/V29+2wy3vPk9jH2nXnfLO5Hzdr0O2a99g+k79YY3v/ug/bVvfJte8Zo36yWveINe+so36mWvugW8CdyiV776TXrla4w3F3tf/fq36NWvfyv2vU2WZbwe+e9+79fqPe99n96NL29951eg99169eveplch9xWMfwVyXg4KfdWb9HLwile/WS+n72WgUPpfiezXv/U9evdXfR34ev2pr/9WffU3/hl92dd8g24hPq97y7v1ure+W69/23t0y7u+Qm//8q/Rl331N+gdX/G+gre992tU8GVfrbd9GWXw1vdSXrTP6dvpf8dXfG0Z8/Yv/1rkfK0OxhV+j/lqveXLvkpvec9X6c3v+Uq99b1fBd/XFLyV8W9H57u+8k/rPV/99U/ANzyubvuKP1/5dUXfe77mG/UVf/qb9af+9Lfoy6Hvfd836yu+7lv0lfhq+uXU3/u134TP36j3vu+b9OUG9S8H7/0at38DfeCrvgE930jZcPs3U/4W8O3E5NsAcfsq49v1nq/6duIJvvLb9I73fjP4Fr37T32b3k39vV/zZ/WuP/WteudXfAv4Vr2Lti/76j9T+t71ld9K27fo7e/9Jr3jy7+5lM335V/75/SVX/cXi9y3I++d9L39y75Rb3nX1+tN7/o6veFtX6vXv+Wr9Jpb/pRe86YvgYO+r9Dr3vxVeuPbv1a3vPN9ett7vlHv+cpv15dh+7u+4tv0tnd/o255+5/WG5H55nd+vYy3vvsb9PYv+6aiz31vesf7ZNyCDPO98W3vK/wuv/6tX4MtXw2+Bj0z+vq3vo/y+/SaW75ar37jV0O/hv73of/r0PU+vfK171TiYiYulsE3CdEnRap09VOeruuefqOuffpz9JSnPUfXgeuf+hxd/9Sb53gu9PngBTPcYPp83XDDzbruBvhuuJF2j7uxjL3uaTcWOU+BXvvUZ+vapz2b+o3ogOcZczzzJl03x/XPuIm9/hCeebOe+uzn6Wk3Gs/X054Nbny+nl7wAj39OcDl5zxfz7jpBXrmzS/Us5/7Yt34vMfj2dSNZz33RTJufP5LdfMLX66bXvAyPQfc5PLzqRsveIVufsGr9LwXvpo997UFN7/kNXrOS1+tGzlrbnwZlH38ple9Tjexh9/MXvfcV9+im1/9Rrl8cylTZ90/77Vv0fNf81bwNr3gNe8A7yx4/qvfqee9+l1gRp//mvfoBa81vkwvev2X6yVv+Aq99Jav1Ctu+Sq9/E1frZdRfukb/5ReAkwXcPvL3/RVegX59cq3fLVeRS685u3MO/n0GvDad3ydXvfOr5Ppayi7zXDdeB359jpy+rWmxju+vvC+lrGvg9/9ryUXX0fOGi6/9t1fr9eTm1fwjQf117FGDjAf43EHoP/17/mmwv8G1tUM36I3fvm36A1zuGzc8hXfqjexht/MWnkLa+WtX/1nZbzta/6c3v61f/7xeN9f0Lu+7i/p3V//HXr3N3yH3j3He77xO/Vl3/Sdeu83G9+hr/hW8O1/SV/5Z/6SvvrPfoe+5s+BP/+d+to//5f1vr/wV/Sn/9J36U9/x3fp68DXf+d36xv+8vv1jX/l/frm7/qgvuWvfU/Bt373X5fh+jf+lQ/om/7qBwsKz3fPeNxnnm/77u/Vt73/e/Xt7/8b+rYP/A39mQ98n/7sB79Pf+57vrfgz38A+v6/rj/7/g/qzzD226F/9gPfoz8H/vwHv1d/4Xu/T38R/KXv/Zsy/sJf/xsy/iL0L37P35DxF5Bl/Hmox/w5xhX6gb+OHGRQ/4sfNO/36TuQ8xfn+I7v+3795b/5g/rO7/uBA3zH3/h+fSf4y3/jB2R8J/Rw/+Gyxxp/9W/+kL7r+39Y3/WDf0t/7Yf+O3238YN/e0ZLmbYfnMN18P4f+jv6wA//HX3wb/1/9AFgajyu/MP0wfP+H57LQv53g/f/0N/WB2j7gCl6Pgi+B3wvMr/3B/+OZvjb+p4fgO8Hf1jv/4Ef1Pt/0PghfeAHf0gfBB/4fij4nu//QX2QGLz/b/6Avht81/f/gL7rb36/vusHfkB/Db7v/qEfwg9k/PAPoxNK/f20v59xHvPB7/tBfQ/jP0gMvwd8kHh9gPi+/3u+T3+N+fkuYv9Xmd+/coDv0V95//forzI33/XBv67vMiUHzPddUPMW0D7j+V59N3KMVHFbN/JgWUY1WFG9tKbhyjoPHBsFQ74GP4zB8nrhqXhiqYdrcn2p8DMGOlh22yo8K7LsAU8ZpZ8+yx3y9DFYudI/07usChsqngiqeqnYMlxe1RJPO8aAsfXSqiqeLGpg6ieKmieLmvYh/Svwrqwf0ZNhmT7bMLRu5A7+GCwjb5WnqpXVI1rG/2V8GhKXJcNlsISMJegyMlfRu752VGvGOnTjqDb4SvcoT4xHeApe5yv19bVjWuPpb42+NfPMsQpdZVyh9K1uHNHaKjIM2otM7DgYs2hjnGWt8hZ89chxrSJ7lbYVYGocjKHN5dXCcwLeE1rDpoL1WX2V+vqRE9rgSfboiWu0gOsbPNWu0be6gZ4CxhQ6q6/Tf+S4x1yrjaNXaRVZ5t/gKfmI5fHUftQ4cW2Rewy6gNuPeewBniK3HaV+BL6jJ54i8x49/hTaZzh29XU6ce0NXC6epmu4YFz9lKfpKnDimqfqOE/+x3nSP2Zcfb2O8cRfcOI6HcEGY50n+jXsWmd+1rFxDaxSL+BNwNqRa3SMsceRdwR6BH2r2LPMNzcr+FqAj6arjPX4Nd4iHKC0XaU1YnHQdqi/6Cl1eJC3Nodlrbod+zaOXasj+H4UP46if2GHbTlyzXU6evVTwPXA5RmOXPUUbeDjOuPX8M3yVuwX5UJdNrDPNpjvKGOO4eNR4nQUXUeQaznr+FtkIGv1+NWy/4VSX2G8fV8hB5bXj2uZvFpmDcywrqWNDWC6pqV16PqahhtgfVUDqDGrr2lA29D9YAksgyXGLG+sI/dLYYO+OZA3nMtY2ljV0tqqlk0LVtC7gs4ZhhszOigUWzwOviFYPrKmFbB6bF1rx48cYOXYEa0c3cCfNTCXvb6mITYaS0W/66ul3zYs9Jsuo2MJucvHNrR87KiWjh5DUfmNAgAAEABJREFUNjhhHNfaieNapbxy4sSMXnVMq/Aqdyp/6hGdBCKSch4o1avKg/U51pSH1Icrh+gS5aGqobEEXVa9vFb2dO+j1dKavMcbFe0V+1e9uq56bYM3RhsasFcaQ/a9QcG6BuyHA/b9GeBZOULbDMOVo8g+Bo5qsHoMGVewqA9Wj9I3Q025/iK+Wd+Cb7iGvPVjWmLPWWE9FJC3K+TxKjBdOXot83J1wSrrdQ2+VdbuMt8sLSF/uHKMvft4wcrqca2sHNfS8nEtL9N+gKNahncFLK8d0Qr77Ar+r4IV4rFCXFbW1mn/YqyWvg32dLBxROvM6wZYZ99/IjbYnw9wqL/wHznGnnkcHCsyZmMXZWjpN88crs9xBLrABuWNA9mMK7Z4zHHkzjDrn/VZ9xNhH74UDvN+KZ4v1T6zDVv87w4cv0rH2E+OX3W1Tlx9LXiKjrPPHfP+fOw6bWw8Resb14HrnwTX0f9EmO8w/6y8sXH943mPPAV5XxpH+HbsyMa1OsKb6hmu1VHqBfSZHqH+pXB0/RA/fEeRM8PVyLlmjln52JFrdeLYU3QVZ9px6HFy+Rg5fJS358e4L7h8HHtP8Kb7at5W/9/CiRt09QKHxl7jtoP69fqjZV7pPzzucPlqzourD+Sh81D5KspXoa9QyuVM5lw+ds0NWuD4NdfrBDKuAlfzJv8EZ5Bx3NR9wGXD7VfRfrV5wTVPAvdZVgHn5QnOsuOckx5fYHnUy1nnM47zbd3nM1jnXJ/hKtbKVSp3Hs7RchZe8xT5vlHwRTKvk/0wUmKDNnJiowYpZWWQIisKKkXMIGX1Rh/qex1A1K9ACv5R6eeXpK4zevgNQWlkjP8lhdm/oHClvWMI7Ax3W8Don1Cyndhl2yICDbM2UYYZofww1v8ShG2TQjJoKwppdN9C52Hq8gwdtrYFHpbRaVh3UA6FBAKkOQ7KHiDR6hYjSdTwQp1mMpu2Vdu06tte0QuDZ8C04kKx0wEgNvRc+VkwODDAfhQUXqltsRvZHYEu7fB3fY+4XrP4hmhCX4AMbJtRoSMp8M1xNTz/5u2QPUPHWIxlaCLWjkVKSTkZWTlnpZwVYR09sYMfqVRLG8Ncm5UjyWNTTqKhAMnyx3abogz7aLURoMcn/wsz9rFtGzl+Lb4uqPu6Hp3YKwMhoSi/XS98xNx8Pf3Wg1i5zMSUuLs+KzDOqmdEPU5QFckHsiLnOa1U1bWqqlZOrAmYeubA+h4H2mVgTU/hMGQbg5gJdw+BIj0xA7ITay+pVmigCGgMiOEM4YtVqqk/HpErRcogFTBQfUKm2+hLIHJmXFbGh5Tgjxm/kmkWA6WUyjhT0W85M0q7sD1CXSR1lE1baCuR7SIMHWjpA4lywvtEp0UvUIWipjFDKSfyIqqkoNwHYxjdEbeOYX8UrLNHd4HtKXahhNjoCehVIRFEJdlXYmHaU+5kXxYI9cjpE77gUduzdskz/4uQLbpa+lr1WNirJYFY0tC4gmJzYuQcHbRHJmN79wV6iGmHnC6EHOr0NWAmt6Mk0V20iN/UyFtktKHW8hhovQ36G2xrsLFBUnsIXhsdYzvaOqh1G51EDVnYIewIIPw3eugCrgd1Q4L/APPxEvMs7DFiTl2+go7xnTJ8if4ZT9NJ/nvcBbx8Zm3SwifTdu4jS1d9iZ+QI8pGDw1A7ApfMDap99x6Xg2X8bHHhqCcacvVQEZlmmvZ/1ZCLvKgfUEoIsSvOSRRRQxrAj7nc8BJnlJTz0yXWDMPPfNQQMxnffyGl9/q51RirPyZCe0R3s2Bm1qo9pgOOS1yu8Nw2wK0L/rbjgwoIAvYO8t+B5/1ESktDp6DMvbM2uiSZGuC3xEhQQtcnsN2GnJdh3j+uLL5Dfj6XrNYM6ktNno/79jTvScH/SllJeYsgtoTUNqVFJFlvszelQt/KIUKQpL9Y6gSjaZGUqI9lKhkUBkpqQJ1ntGspIzsrIpSSIzomRBCrAIShemljAa3L+rQcl62zNYXoZfPn8VZ1DaNfJ51JHhPLAIdEXO9GQvwJ1NP2OfpETGSGf+kILcYqgLxWYyjSJeeCOswxHyQzjJKylivYcfpc79KuZPcvmiDBjpmQAl1GbSZv2dMT/nJINpn9vQq4z0O2V3XEiNgCkp+OEf+xOjUWw5z0TLeaBjrfOs9gXYYRArlKpTy4xFJwiDN1muHOx17C/Z4nasnPL1KXy8t/CKNepKmF6kxg51Dec/FpS+XkJZEeDx6DES6AmMLCJZcpr3UXaYtCMwMjCeBOtADgcCxKHzohi9RLmBcAg5sqT9ZH7wea51ZIvlnKD5gfxCsBURZ/eyIygSvJniVEZqNU6+MvoTPAT0AG5Koz8BKsRzzgERfom47XVY7ldE3E3UGdcdPxNDoGvoZF3O7Z7Qlfi3jjAYKiIuIeT+dMGysBlmWqUKncsw0nYoOlVhiR4kBPrO3K0F74mrIcigL9MjtOak8b1Fs6JWIq8uCijbhTwEyE/EyBO3nEO1G36G/lE2nxYeEbz1tnf2Glli4bNBnOSqxmKr0EY++nRDaiYS8vvA11KfAdAbrC+QFNiTsS8xHUqNEPVwvslv1psC0R88MM1lBu+VYh+1r57oDPrfbdvMYGV7TmZ5OizFyO/pM22asrrPd1os/2Cd80Jwm5BpB3C27wG2WMQeCZcRcpmhfIChn/AzPCeMc7xZ/W3R0c7TMp/3o8KUljk+E/VzM28wHYg2feuwlfjKwt6dudO2Y6RmpmY5mFB9bfFzoM+37ibrSZkpsbRPoCogFNvfOPzabHr86dLQLoKdlvGU2yDiM0mb9tLfwdchriUGLjBk6tcj9Yrh9hpLCvWTKFiSH7kuhhamls4N2yGWW5/w9tAOmM5iPklpi1WGPyz37BRslu87sB7WyHLcjTj0HrApDSOysC/S04RYXyE72qys2WB8gdpbfweB267XMQEIHeiBkBUjs2JkDtzKqpJwfj8TeFgUSKj0Magkz9HP7EydtgWYs5eygL54EXE/R3B9Ch2ijLTSFlPl1GAmBC2TKFZWcsLUgs/cmpYUNpqU9XZETiX5D6ACYz/atAvlDA7amvleimlIoFTkhhsqf3kce8+a1ZvTklqnXh9GyrzbA7UHe6hCCB8AEcu6xqZPLC2TaU2ppw3+owusBdGP1BrneG+R0T07P0GASKDaYtrItV9DhTYvFDfnUaLGmO/j7aPGJfvT2QGBBXeZg0AEO+VDs5WYUSBVrUaWvUUQD/xylvVHQN0MnYYmIa6EOOPW+gK6YY04W1SenPXI1Ry9/DvMV+eR+ABnkv1gXBcxb73PhCejYx3r2wd7UfZTF+gz4E34m+0s58CeBTOwyc5RpT8Dt4THsOZYh5MjzBO3Z94xu6v1wIudHiw7PQUecetuHbBnILtTlgkbOI8l77AINLrt9qmIzc2n9iflL2BXYNZuTFr6WCJt3Psb6DjAlJNjUjtT+Mei6UeHtDuWhywX22b7OUWJpv92O3N6Uvs6Uetcga46euvFkbW7vy5gxIRkdoGOM7W2gLpe1YbsOobM+6qY9a9FzEZ5PYp2JcWZOF0iHyou2P5KSu4f7A5li7nvQcXbOwHl2UCbOlHufu0CH0DkPiFVXwPwylziqhTxRT91kTwu0lNvpntrp/hx7pc/1jqCKgAXOhyYskOkVsGGkJyBTXyBh/KJsuuB1eYFFm2kw1mNcXsBtCxz02RYWgAzbho1RMGZvGRUk2hOBEO1Gj39q9kpfMImpHyux8SV8ysjLthXYT/MVeIzBOEF74tMf0H31i3pDGZ7efS5zORF9UWyY6alYIInABzDN1DPlQlmIFXbYJvuRSELbqLl9jnuCp4xlnGlAU4Hno2FOGrlueRVyrc/lxAZawPiEjjA4BCKYywVK20SKcUGCZo1luLxA0L7gEWMNy8uMNxJyMzBN9CfazbMYE4xPyE34FabUZ21TedwCqdg6LfNj+QewTCAQoOh4Ag30x7zN8goPdpgGcstY10EGCQQwdf1LoSI3DfMGcsxfQY0MDWQYbrd/BfM2txvuy7Rl/C/U5TncZ7vNF2yMIo/kfCogv8innhwTKJS6noCAdwGV8r6i8JD3rPEw5u2i3XI65HXtnlxeYKGj1M33ZLB92Nn3I4m5FPERvpgG8dACtLv+pfAn5XvS8cRRINAbrGeZ2pYnQZS2iVT4yHPqQf4JqoNx9GN3sK5UDspW8uXC94FSb6gD9xe+KXXAeMu4AuRbNojSN5btC2yd8YyJ2YRDdMK6HStrpMp7EvtPYuNPXMzDr8Z73qT3WbahYy9rmIeGOZyCZrKvdjKagf2mBx1tHbRnz1ugY49clGd0rI59qWOP6Zm/znAZ6DCQIWT9kTCP84Accs4YUer7UqEjBbpmmCg4NINDK/HA/8XolPwgegDXF2if0Me8+MBDluwfdnbExPuvoIk4JfwK9vVEzDNznrp9FbTQA+wpYWfCD6+5Avp0OA6LMjxu9/5sKupB35eE+0FZZ6w529Zj25PB6zIxdzM7xkrYXID9QV44d4QPvXMV6vIB6NdhzPu9Ljt8bvGvYX7a6a6aQ3C9xa6m2dV0jsb1A4zgH6kltiXPxpT/OJCPHWgnY7XmdXk8xrzRrH6oraXdfB20g7+Dt8D1J4N5SvuIkO4xzbsa7+3MsAvdAYfoyOXdbfovg03GbKqZXJ7jkibjTU32L9IHRhc0Pgy3G3ub9IP9TY3+CIzNR//4SYHs/Qsa7YHdC9rfPa+9bbB1TruXzx5gh/IMZ7Rz+XTB7tYZ7e2c1f7eeey48EUoMi234OJB/6J9TLsxWuin7r6x68beRezaBKYXoP8PYDmHMC5xQw50Mro4izH91nkFF1X4Dsdr7xJtm5pg03h3U+Pdi4/DiPqfFLOxloHMXeZ697Imu1tg5wDTvV3Ke5r6/3ewu8925Rwdq5tM1PHish9PWWKAeimbkqM9a7gdb6sd76gdbTNuS+kzn/x9LfDZT31EC3zu03+gz3/mY7r1cx/X7Z//hG6DfuGzH9PnP/1Rfe4Pwac/Uspf+MwfyDBfATy3gi989uMyNTzesIwC5Ln91s99TDPMedFR2tH7hc98VJ/51O/r05/4PX32D39fn4F++uO/p88YtH8W2JYvoMtjvuAx6CwUm9xm2IcvfPYPdOtnP4GdH5PLZQy67/jCJ3TnrX+o26G3fw4fseu2Bei/dS77cRQb7cPtn/+k7vjCJ8v4O2/9FDI+qdsZOwPlz32SmH1Ct1oudt02p1/Ati84diXWv6/PfvK/yb585hMzal13INt23IquBf8XiPmtxP5WfLkNGbfO4bJ5Poe8zxOTwgPf58Hn0PO5P/yIPkfZ9S9AbyVOtyPX8NhbmecC5N2J/ffc/mndd8dndO8dn9a9lO+hfPecumzcS9uCx/z33PaHMu6GHgAe8y7gMea9i1jdSdwcu9s//3HdgS23gduJT4ndvM88hffWT+oug9Jzs74AABAASURBVHbbdydzdSfxKeMZdxtz5PGum9+wvcW+2z6DXZ/W3dhy9+2fgX5ah2240zKR7bF34HuJieWB220b/Xdg7132yzG487O67+7PzXDnZ3Qfbffd8VndQ/u9d31O94MH7/68Tt7zBT10762F3k+fee6Hz/0PMP6Buz6vB+7+gh6814DPvMZ9t+kk9EH6yvj7btfDD9ypR07epUeB6SMP3qmH7r/jAA/ed6seeuB2QNsDd+jk/bfrQeRYxoN3If8e5Fse9OG74YU+BE7ecxv23SqXH7r3dj0CHr0HevdtegxacPftOnXvHQWPuX+OUmb8Y4b577pVp++6veAM9Rlu1xnGG2fvuUPn77tL5+69s7Sdvus2eGdw/xn0mefs3XfAc4dKmTHmP4f+C4y9eP/dWuDC/XcVeeeR577z9C3kn6evtDHmHDLOYoOxsKnovtP23qYz9J+7dybrHLKKXvSdu/c27LgVO27TWebjHPE8Bz1/3xd0nviev+8O+m/XGfy27LP33En9zplN6LWux+74vEzPOC533oa/t1JnDL6ewn/7fQ5d5jmNPY/e8QU9grzHaHvkfuJ06mGVN2IR6sLvXkM9F/rPf/4P9fv/7bf00d83/qs++pHf1sc++rv6xEd/T5/86H/Tx37/d/Wxj7j++/rkH3yk4NOf+Jg+88mPsdd8nL37k5Q/rj/8+EcLPvOJPyj009Q/96mPs6d/Ep5PsCd9vMBtn6XdsIwFPv3JP9CnPvYRffwjv6dP/MHvUv69Qj/+0d/Rpz7+35D53/Spj/2ePuU+8Ik/+G36/wv2/Gd96uO/pU9+/DfBb+gTH/uwPvHxX9enPvEb1E2N36R+GL9ReD7xBx/Sxz/6a4fwIeTB/zHw0d/QJz9i/Gd94vd+S3/wO79R8NHf/g199Ld/Xb//nz+kj/3Ob9L3n/Xx3/0tfeS/fki//18+BM+v66P/BfzXD+sj/+XD+v3f+jX9t9/8VeiH9FHGzPBhfZS+j/7nD9P+q/q9X/+Vgt/98C/rtz/8S/rtD/2Sfvc3/pM+Ar/xe5R/Dxm/Q/9//bX/oN/99Rnff/7V/6D/+qH/qN/7rf9U8F8Z+1u/+u/0m//p3+o3f+Xf6jfm+PVf/jf6DfDrv/Sv9eH/8C/14X8/x7/5BX3oX/28Pvwvf04f/kXwCz+rD8/x67QdAJ5fp/9D9H3o539WH/r5f6Ff+7l/NsMv/Au5/cO/+LMqPPB+6F8j61//vH7tX/2cfvnnf0a/8e9/Tv/pX/4U+En9yi/8n+CfgH8M/g/9p1/4h1Dw8z+hX5njl6HGov4rP/8PkWMe4yfgm9Ff/rmf0C/93D8o+OWfhf7sj+uXwC+DX/q5H9d//Bc/rv/wz39shn/xY/qP8/ZfZsyvoPfX/tU/1q/94j/Sf/pF7DD9hf8D2T8h93vcv/uZv69/989+pMj8Jcb8B2T8+5/5Ef27n/kx8OPgH+jf/vRP6N/85AL/UP/up/6h/v1P/yP9h5/5R9B/XPDvfuof0Q5+8v/QvwX/5p/+hP71//UP9K/+6T+Y0f/zx/Wv5viX0H/5T35cv/hPfkz/8p/8KPjxOX5Mv/iPZ3D7ov8X//GP6BcO8KP6BcYcRuH9xz+qX6Tdsq3X/T/3D/++fu4n/nf9i5/43/TP/8H/pn/24/9rgcs/S9sC/+If/K+l3+3//Mf/LjzG/6qf+bG/q5/50f9FP/Uj/4t+Grj+z2iznH+OrC+Nvyvz/cyP/X9l/DQyjJ/6kf9ZP/X3/yf95Bw/9ff+Jxk/uaC0/xS8/8zjfvTvlrE/86PI+GNguZbxk3/vf9Y//Xv/Y4Hb/p8Du37kf9RPgZ/+sf8BO4z/HjrDT//o36H83+lnfhz6439bP/1jf1s/9aP/nX7S+JG/pX/6939ojh+Ggr/3t/R//e9/S//n//a39U//9/8e/A8q9uJv8tPuDCNewuzJb6G4aiva/YKOp9VmssOT3DZPpzvc1nfltuhGvAEdS9Ae3haebrqj3m+3DMaZr6VtMuKJADSTbU3H23J9Ot4q5YZ6U8pbmuxf0nS0pRa+doIexrbTXeo7M7lzmeYf71/mCWpzjkua7F3iJcHlwjsbs1vKlre3fUHbl85oe/O0drfOa3/nYsGYJ8npiHHobybWexjbxecGWxZosadvdor/7XRbRsO4Bp6+9O1JxEL4bxT/icsifjO6o5Y2o7OP9gkf+3ZXHXRCnGyXY2FMHQ9i1KLDfk/we5+ns12eard5ir2MT/Ztf+cCT7oX8Mu4qJGf6vYu8ZR3qcTGMo19noo9dkQMJsS7GV8m5pd4Ygfodrvl7lw+px2emh27EfpmvFuyDQ02ef5a7OrsC3a3Br60oCEWU2RNsdW8LfFtsb+nL3hLknhrknlTV/H2OEEdq97jkWc9Y+zex37bOoKOqI+x1TobeBpibnmOV8/bFhnIVcGIOO7M/MYG81l/gw2OpdFiX2fYdj9ZYlsz2p755jJ9LXPTup+69RZgw8I+++a2hv6FLNen1N1muD7BhjFxmBCzBlhmRxw8pkH3lLYJ/Z4bx35vi/ljbh0Dx8QxM2+h2NMBkSs9Pru/4w1Sh63mMXps5zFbIg8d6+z1SWxHrIF9cn/KE3qLTvMEb9Qyb7kGzENt8Ja1NnjDVfE2LSEjIT+QH8hweYGKsUbNG8eaN2gVvBVvvzJvA2fYU/I4fBSxDaDRjlx2e834AbYNGF9gncjw2ArfasqmtiM3+8q0LVChp6ZumrEvEZMenxp8m25f1HRnUw1547ZU7N4tetvdS+qxo7R5zP4WKXOZvh1s3VEusnaVxgDbLTdhvxHkj9AR1IM5DvLQZY+p8cMo/lAe4EuNXwk5tnFIfAyXM/Fxucb/jL6KusuzMSMl7A3a/PZY4qt93l37p1cv8TX13t6WtsiPHeZzjzU84m3LeG9bC7S82SSRNaFt6+I5bZ47rUvnz/CG6wLr+aIuXTirrc3z1C9q59IFbYFtsLN1UZdpv3zxrAzzedyFc6d0ERmbyLiMvK1L59lLL7CPbrKP76jHD+fvLvbskl/bl84y/pQuXTylyxdOFbp5/lFdOPOQzp8+qXNnHtT5sw/pwtmTtD0ITtL+IO0ndfH8I7pw7mGdN49x+kGdLzhZ+C6ce0ibFx7VJeQZl12+8LA2zxuPoO9RbdG2df4xbaP78tnHdPnco9q5eFq7tov2zbOPyLh8/pTMt3WWfnh38XsPnr1L57R3+XwZs3kG3tOP6DI828RhhzF7F89oRP/I65Q9cvvcYzr7yP16mAezh3hQepSHuTMP3aeLjz2kvU3zXijjL546qU38v/Dogzr14D06c/I+XTr7sHYuYBsydw9wurRto2sL7Jb+09rGF7ftw7fPXOxiz2HsuL8Af84A+vfOn5Zhvh3q22ce09Yp/OFB7dJjD+sS9PLph3UZH23HmLxK7E3bxGOLOO5xtowun9Fk66ymvB1teDva7JyhfIq2ObZPq5ljCp1undbk8mNXsAVfqZ/S2PTSYxpvPqrRJUDddJ/yPm17mw9r5/xJbZ978AClPm+7dPo+YvlA4dm98JD2Nx9BzmMFLo+tC+zRvjfvH18+Rf+jhXf/4qPau/iY9gtOaf/CY9ozqO9tPobNZ/DlnFrO0o5zsueNqYBpAW9Le+4MhyHXR5sK7hE96ODpePN7hV5Qx/l50GZ58PTAsp+Iogd5bne5481uyzpveZPdIsfokN/TLvgCaP8Se9hhbFLfVF90bcr8tsf1xHmfOD8T55KM+Vj3CfsXsC9XsIks5MMbjEnshZk90HIyb/ljfAkdF+Gx3kuF2ueWGDbEstk5rym51WyfK/FtSvk85ScAPvN6XIuPttkwv+fkS+M8c7bABcqHUOJGH7TZQf8BmGtyuSGnp9tn5vn8GDn6qEaXwSXn1iNMwwyji6aPUp9h7+LD2mW/2il4WDvsW6nnYtOz2ff+arFvlFOrCuTUKbN516nXIPcydT2p5eunqXq+euo4MHoOjpYNNfjKs+er3Jav2xoO4oavhQpcpk301XVoaZi1NEgauAyta6lCvv82zdRyPH7KYdYyVhzutmUwCK0s11paqrQ0rLQMNVYoryBzGTqskwaVRHGO0DI63Lc8mOmt8CdhS2C/2omE/Rnbq2hV4fcBqNel3uB7W5CxpS+xGsn+2/cDFFkTDpcxl+1xoQk9llvnjvG9BuheKn5nLdtmfKppc1xNl7EVM3lIaRXMRcKuwM4SZ2LtuvnMY1kuG/bXbRVzZp6E7UUvst0+qNANauJcQ6skeT5aDvMpl4MJaPjaovFBjD6PsdzM/NvfFt2d53O8T8gAh73r7XQs22YbA1+5xUqMtw1MhazP+ZSwJ8iv3jEy4BFxFPFM0RD3rvB67pYYOCRGRpWlZJ8Yn4DQ0dkW8qknNwrmddvT0S7qQpfjlxcxhBb9+NBiezve40FphlKn3fPoMcm8ttFyoKnDPi41mbx3fxTZ04P5cbtjVXmOsdc+VMQ5kTuBb8E4l1NqJHzusLsl1iW3iUNmjjO8nhPPk9dGjRzbtbd7iYejy5rs73I/2hPBZ022xKsv8arJdetznCvmKqOrhi5Aislwzq2QJMswL+bWcxTEU/gn7HA55rZk50gtVcivKGfPgeNiPiDG9cSmo9yyf3Ssoc6+MZ8dl3Kjx3eexuUYJPyLgqbMZzCXHTJaZDTsHVMw4YI8ITYNshrkNsgrcJ3+KX0H4KLd0S90RZoqVa1y3asa9qqXQtWgK3W3BX3cxNXDO+Uhd8QhMObCMEFGa9uxw7YG8xdVp8DXjji07VQdsemIaR8942cQa+owOvOSEy2YkjMTbG2wrSMWLu9yAd9mHrd96eUBoMEf63aMErFNAymwPeWGeW01wI4B+tgaihp6i27HkgRQLnMSSvAlbEvMi2wra7Hl68cO2lOvsHNtZUnrq0vKWZqwdvf5OrxljfTEvYenbybyHt1je+c6NMj1hP5EHnncgGQcsC9V/pd0iA0bm8xvTNkvRvvb1Cfo6DQchjbWh+zTlYY4sLKUtco+vbE60NG1Za0tD7XMhj9gYQ8QPsD5QQw0iJq8rhR9Kqio10aqS98QOszwpaEq/xP+nZXaUPjfBZm2kv8spG9VJ6E7awW9a8s1tBYqkd/K+V1AfjnnE3Nn/tma6JDcKhGDTE4sVaHVYaUMT8+eEcQtiJepiHOAQd9plfgcX13RNcc2dGR5qAobOmLdscd08CTGeT5XauShDJO0UmFjalVhR5DXQe7PMFZqprQ3qpEzYC6GOcoazsx1MEeBbcH6yVWvahCqhkmV54dyRm6w9wjZPXY7B533IleqWvLaqJezhsuVllZqDcGAco1BiblqcqtL5Otv843C7TwcVEsW2KsnFzr1aroO9FjSY5kK2q6lrVPLtyYd/f72RP5Q76m7GBGKAAqk9DIPv9XB43EtfB2xNG+qsio2topJM4I8SSmJQerQ1TGvj8fMAAAQAElEQVTPLZgSp/F0ogVsR+SkwdJQ9ZA5h5bx5HJvS1kP1TDok0xJJ2X2izzo5XXv9eS9pIsJ/o007fbkfeJLYeI9xICv5QG65aVEz1ixzwdxjNSqUMpibQdzUuBygfsbeJ4MrcS4VLmvLTx9muLFWF2MZR2yPHhmOhZ85n0i6GMPDMvCNvHyqmMPanjx1PBSxpiwL07BhPoMe5pSn1KfUdd3NcFX+z3iReI+++j+dEume1ywd7lgT9lTe2IwJR6OXwP/FDmNdVFuul1yxdhT4/YnYMr4th+RSyN1GqmPUaEtZct7PPaZI2NP097YnVPK6DrgReaUPXmGMX5N52igM4ynU43GE+2PjLH2969gRLlgNNZof1+j0b4a9gGRJWKPF+eKzw8jVSRvkHCGk7nvevIWkLAiwTvqBnlflkIiKXsqk/FYO7u72traKkomk7HappX7gutgzpUyqHKtQT2QGL2zva3tnS2NxyOZf3+0C3+nIck/8EE/pxWLQtjUtk0xfIrx5h+zOU05LFoOg45Nr2fDMZ/Xmu2a+dCpY1zXNIUGtg5y1tJgwMa6rJXhUAN8to5gk+g5MHsWqcFq1QGYRipY3WP6IahXRHCoJVmvqIs42Q5hT7AxxJwmdIekIIYLuUE/IVRWKCGnTpnNMnEIJOos9BQa1JUcjxo7M5tpIhawaoZeblsa1BxUQ60tLWmprjUgZjVjK5iS7Slo1XHYtmzCPZuPKGdJgyqVsUfX13QErK8ua1An9cRiQowbYhz4D1uRO8DRsC/Y7rg2ExKSjcxzMSEJpxxmXdupd9xBS+zL3JFDzieHCLUlVB2x6OBtsadFRodtpQMf7VdGqfNhaWmgFS4Dq6tLhS4tD3mQGpS4mCfhayQpLJx428cxh9hotCdfHGzblDzpiUNFDJeGtVaWkcUma/mDqpJzIBO3qgrKcyAX9hILX0x8kd0jZ0c7O5ru76n130xhe4ftUxbWGH17u9voHKnD9w5bAl9sn+dweWWoZXypq1zmV8TVCOyy7fbBNmRsyPBUzIPHDShn5rJDV4Nf1hfMD0qUyNfEXFxBSz715FAUHdZtG/q5riSVnKnrzMUiFV9r4lyjK2cRwV49Nvesh45NovM4kjTRl3Iow5sZW7FGC0o5q3I78cNMGfI4UPxCHok/a3dZXjcAY2a8PS093L16ckt8IiVFygob5cBElgV09HfEdYGeUa1tRW4XQk4HWlh7JdtUV7K9YrjgycRyyNwvr61oeZVcZz6qQVaGNyVUgB4JPTocA6tNxMbjw3aIjxkNd7qNPLEu0dZjgy2YkG8T1s7E+xWXKOefy+d54/vgQw/ornvu1EOPPKRdLrWT0j+1J7LOjlI3n9/AX7FOgjkO5kOgw48eiLzp3d5LmK0Eb5APzhOvpynrd7S3p/1d8pV9NjB9QDzW8P3IkXXWT61MfPM8Jqtrq6rYSxL1iGBfnnBgkMvo6JEtBAQ+JuY5V6yZulY9HIiDQ26LnLl0TDkLdnR565K2ti9rRL425G3rtc08OReFfzU6lhi7NBhqWA+1xJpc5na5vDJgjdTCTKFGwRjv74kxCd9V4tIoKPshgWlTTV7WFOqKuU5J3pN2d/ew4bI2L29qa3dLI+ajR5bnNdQriF+PzNbzDHVudFxMCaJKGfkNuhrsnjKHHeWMHsfKNGUpEaMMRGx8Bk7ZDzr2Oc/ZcDBgP13XiWPHtLq8rIxO2+59RMxRol6lYK+tNPRaopxsB7EWCGBagHzXe2R3tCd4M8EJ8U9grqRu2qjhkMcs9ulKgwqkrLogqYI3AVPbjPvCBC40nSaMZbWoa3rsrJjDRqc4j3/l03+g2y6f1iPEkOcUKbCQh5am7RnXi60bEYHVoQnnfUOemieiUsfDkPsjJa7yjVoeKoP4OzaBHSlCGXk5YVUvCb+Mljg37J2mLbTz/ACBktfkkuctGIIIfnfqvA6A56jzGOLbsifv7+1yZ0A3bT3zmXJoNn9JKVEmhhV77YD1PSDhqirRH0pZsuywd0nyGPeZd5Frgzqr5sFlMMxaoEZOrsTYVralYV1PuAt5H2jIoYZcsj8tZ++ElzYtdSFfxKXlwcj9Rst9xnB7xpZkHmwxzdg8qAcKST0xhyjhi2nfExni2OK/Y2L0xKWnzTnqMcHIFEkRlJKUeODKOagjD14xm0iRY+956JiPzvKY2x751hMRrM2kEpe61oA9Y8haHi7VWl4ZcrYOVbGnpiTVxGkwhAc+r88qZ9XEucSzziqUvaACdV3JqCjnYlMUu4LzJ5KU8DPRXvqRYR7XC+iLSPKciVgJPzBT4fY5zOcxOWfNgB/IS3kuGz7Ltr1DzoUhPi3Zt7pij6o0gA5sM3NQmTclcjjQGeIXWomc8xSkMYuRFhxkoDc5UFWVUs40hzpWR8sEGg2ry7CUwXBJa2tr2tg4ymVnlYAMi4ycakUkSaGExQtQk2jz3PnyNWETGvMksMcGuLOzy2VkUjDikt6ygQzYmDY2NrS6sqqMnAYbbOtof8STw0h7PCXsgz0ODmM0GpEMnTJ212USa+VUSZx0XUkK8QnZtwE+1lWtKlUEJmNVHIIoG6HFx6WCCKVIsowqV7JvQYBTTowJ9ejpSOIUWTkllX/QH2wy4tRvp51Ge2Pt74004olnTNlPO2N8KsAHx2XKk1LLZufYi/EpZfnTcEl1/5gYTbjENvC4TegN+KqcZb+G+Dckfi7bFvUqG4zHjNGxy8Vwc/Oizp87x9e8lzUmBzI6ljkANjaOsDBWlCIVn2r8HBDPQVUX2RXUyFEpIivg84LrsCHDO0T3gIPSPJbhtdgwdw22T7F3OmlkHybjKfM9lZ8Cx9jk+dsnDvapdc4RxxY4X+y7ZeWq0mA45OBdLjnn3Fhgxf8tc3KyHgzkeNkmy7LMne1dbV3e0j654rjOYlWxUGpkLXHwrWqZ8fZ/hhWtra6Re2taW1nV2vKqVvzQMljSsB6UgyuH45OYc5U1MiaGe1y2d8ll56PrE+bIc9nhh20aODZGPSyxTInxBMixMRyXETFwLCJCK8vLOnLkqI5sHMWWVVXMUceDyxS5DeungU7IhRG6rW/KQ45z0PPtmHXIdgyNxnPAunLZmHo+4PeYKYeVdU9c9xyBCfInizoHk2WRFOqxqw98Vq+esigL2kMLFCLdSEn6XbAh8zZBYYMQO3wJ8iWBzLzmqlYCYeRKKdcKeBJl9+W61gwVfQkZUXQ0xHaKX01BJ9OWpOlsRaAtwZtMQ/VgIF+qh8zlkNjW5FI9GJT1nHKW9RkU1Eco3JaZo5CcT4rED6AtYXNgWwIeEzlrYWegswduq7DbYTh99iwXzR1tcuHcJBf3PM/EeMx6YOnIvEK+IpRAMHehnmovxWFIGb6yHqA5ZXkvWuZhYZU3pEv4trqyTM5s4FcmRi0gGsTE884QBfa3yN9l/9xlTTg/c661tLyiNdb/+pFjxGkFvpq3N732yYcx+TPx/s/abOYXqz5xELLmBksrWvZ/k3ntiCrWSNsHF+qpttnbL2+x9nb3NSKXxuTuBHRtj009MQ1JSd4b61TzomNVg2qgZeStrqyrZp0IHVImEqnwo15T24Ic+4CR8C3J59A1V12r40ev0sbqEdbpslp4drf3NNodl71mOm4l9uIl5NeDZdRm7WPXDnvxCJldZOV6oIRe+zZhYsb4PCVWU6ZgSn0En9v9fz3DWXXZ/4p34q2dtE/fPjpNzd8irwmpJd6uj8jVEfJG5OoYWW6bKtQyKV3K6vC1Zx5ajyMufOci842J16QTF9SkBt6GvhaItaI80Dbrf5M9bntvX3vkU9FhPQUtDxWdLGPah2Z9PXKlPeZ1H9kjbDnPA97vfvpT2knS8rXXaBe7T1++rN1Ro71Jy8U51Hb42tdqtYSty4p6DWwoDdZVDde1vHFcVz3letXkACKlCDm3FntSjw+EkeZQwt+UkhI8OUETCiX4W3nPbImRPOv0B309g3vqVBkv5RzMe6UB67ce1qVc5MHblYtgy77ccieAlnqH3EYTztZyDuG79fiMaLwXlvYpuTVVaaO/JdkKyvgW/y2rw8YraOlr2R/N12FfylnZF8OCSinngor9YsDaTDkjp1PZT3Em8MNQ4C1we4uvDXJH7A97rNGWYKaEHBAgES8xVmLAk6B/QlsvZIMrP6GIKNWe3G7IW8fCcenJ0dIx/9WTM5J5g/UneT4bYjVh3fh8G3OHK+As8hk0hjbE03yG5XXMZcO6mHL/mY6bshYn+GY+o6XffvdFj/igD72EocSqxb7CQxz6XnDFDJGUM2AdVNVAFTTRFhL9MzAlRUbDGdd4nohrN0fLg82UB7AJDz+mM3j+p2rtA+jhdYzwHpkoR2Ai/ok8M40IRcyQ1tk8l5aWlRMTH4mOJAngTMgiCCAeREoasMkssxEtL63yZL2kKtfKJIedyLmSHRp4c2UxuS8iK0BOlYa0r69vsOkdARs6cuSojh8/QfmIltCfGB8JfiW1JPGU4HtiOgKYCZJ5ZheelcK/NFxmIS2pJoiW7xwYsalcurSlbTaWXTYW18dM2pSFYUxIgDGTb9qy0VhPy8AOOGBGhz7cLYkjbHk8QhGOCcsaJn6IVcj668FA2T4EPkSCL4m4A/i5SLP7KBGHQb2sTNwikjwZRsZvJ4Hl+aDp2eB67OiKja0aksl2eUxGh+FpbWlv4WmIV/GDcfbJvLgkfyr4B4OhVrkcHj16TMd4a3LkyAaXUcdxSZlF3jLOl87LHPIXL24Svx2Nuew2yJ+wOU8B5qiuB3Lcl5jLJS4jlrmyghzq9qPBltFoythJ2bhs78EY5w1jzO9xaz58V9a4MK4xj8vyPEpRHpK2t3e0u7OnPQ5hv23anVPX95hX27rAiDn33Dp29WCgIbYscylYR75z2znn3KmI+czPMXL3NC7jiC2+TciJKbnREkfb4Ph6robEbUierWD7yvKqVsjTJXLb62BAn+Wurq4S01keW6/HtsTTdm1t7egy+Xj58naJqW0u8yspIimlrIrctrwhcpfQZZl1NSj5Zxnb/jYH7O+OyuWAUSoPgamSc8YyUmTyTCXmHjPigj1l/TgPetZxL3KQvFUk9aCjzeWwfuJSYYNhWbZ9ymbpC8sYakxYP34LNWV+nWuGQ3UgH5m9kA26Xmr7Hkgu99Z1GPAE9mCIZAp60MDsfLNey29I4E7IoC9Skm27gkoZ24MNLeARPL3YN5AxYjP3RdUXxX3m2La3tPeSZmBE2NZQRJaQYwQ05UwxK7MmqkNIOcEXCmhByvBVBaVOe8pZFftjVS0VWg8G0IFq8mRlbQ3doVzX8noasXnbJttWDnfWmQ+OxAGcEjZFSIak4B+VT8fvXtV8rqqM/kilzawpJWVsyCmjY1Le0E7Y+2AoP9bXcJj4waNnwIBvaNY21rXEmpQSl9+xLrPmdrlYTrCno61mLS2trHGxXlXF5TPjX8o17JXaz9r/aAAAEABJREFULrTPwXh5e5+30iONuXA1fVLkITLXdeT4VTp64lqtrB8rbXtcZHf2JmXMyLxtqClg3tqkyahV32Xt7U25ePc6fX5Tn73tTi5uFfffusjI1ZKMBO3TQNMuaWd/ooussdNnzuvcuUs8ME+VY6iVwZpWhxtaXzmqQb3Keu9Ay0uMVjs742Jv12dFtcwFtdIuNl1mjV3Gxm1k7rAv7DfSPmHfm3RcWBtt48Mefu/wNneTFyLGJXgvs1caW8TjEnvJJi9JLiDrAvuW6aZ5ietl+rYmjbbRtc363GE97SJrp+202/ZA2iNX9/vQiPhPIquthgpiXy2vKS+tKXH2ZvaianVDS/4fwVx7ra664em6+qnP0FXA9JqnPVNPecazdf2znqOn3fhcPfXGmwueBn32zS/Uc573Qt34/Bfp+mc/R1c94xk6y7drn7jjVu3wJlVVVhoMNEqBDSH/Ty9ueu6L9IpXvVGvft1bwJv1qte9Va994zv1hre+V7e8/cv1RnDLO96rN73jPXrjW96uq6+/QQrfB4bqiF/fi7nt1JHkLRenqfOQvaXlstLC0AHxiQhlcrgmx8WnbVpFSqpZN25LKWTeDoE+Hy3LZ7YiWF+SQnJfhw73GS57jPk4tQsfISZ/O/Kvg/Zcunv1xDylrCrX2FAVBHV5jYHewp8MjPPYvkc3glvQzDFlXr2neZ17XysGWha8hQ//3N/C53qRIXH/6UGngLdi/4iUil+K4CfBkUQJ6t8xp25L+OFqkhjLL/ylHxsFCL86bDNctr5QwueKGA80izFrgjbzG4Em0wUCudlzVDtGtXKaIaVKEVlSyLJ9zlmP+ESEHNsclSrOtkWMY85vvo4YeK7KPGFYj71SUoLHYwsiKeYQnx5FZRxrqGP98EK9+CeFdAiJMbY5J8tDhqDKssyKfb4m3w6AX4t8q8i7Anj8orLK+IwM29lwJjbkr20vsUFfKm9G2XTHHMB7vKXY2d3lIrPL4b+tra0tNqCR1PeKwED/ICzlpHpQy0ozCkyHw4FyyiRmqxYlLQukn8OHc0PiiI+VN+4n4fu53JSScs4FljVgMdvJCmcYUn5QjfOpwLyD4VDLHAQrvI1Z4UKzwtsY19fX10u7A2iHy4KyHejqSSTXW2xpWNDFDpexZ2Zjw2R0Kjw8kXSLcR4L1BdTiAc/1Iv9InncTD3PY5FzUkRSylkRoaA/2AiSyykUEUrQio1rUA9KLAeDinhWGgzrGahXdSb5Mu0ZmuR6XVeqGFeDqqZcJ2QJmT3mdUxVxwYxVcPGOObQHvO175Svnl3f583piLfAmKplLoZrq2ta46Df4FD1G+mjR49oY31VQ+ay5xibMN78E57epuTIDm+0d8mRfWT4Muqccawch4yvKWFLpBLDKZdT93v8iK+bHd/Ci5XmraoKv2oNBrWWONiXeLPmi/b6fP4G5EBd16rwMWXHM+RPx6JbzJ3nzzqct8Y+F20/LVuP5878OSVZ5nrxcV1HjxzR2vqaMvFreFrd3tnWLjlvO+2TL7yWNbXPbPiWY33OmZLT2B8RSsjNCX9TJtYN9cyhXePLkpyH1nH8+HFt8O3KkFyNIE8I/BSdjs0U2bbfcq3DMYwIZXLIuT0czuRs8AC6vrauIXOSclbKSRmenLMq4uMYOYYe4w0hIcOLfRGDBfV6iBQkrn/6MkcteW8brB+35E8qPiWllOXNw/NkpDJ2Nq5jHfVsZF4OPrx6/PJYIyLIRcYX6nK4+Y9BMCbEL/lTxCHc67VjDdrGAvYMz0GH7g6miFBmHh2PlFIp29aIWaw9ZkLeOkccb8NtlqnyQcmc9paJLut0U0RgTijlXCjqWFusCmxwDhq9G6XSHzHjD+JkWxbIjF9dWdX111+vFR7yrNtxHZITixyPiLLnWPdcpMqHdqRqhqSIzJzUSqbVQJYdCh6iplxC9wrsr3UPOYRLbMiRzBpyvBoubyMufrt8Fb7HG6/FpV4ldpUWsbONjtOY2E3I09YHFXpsW8pZQ9bm6uoa62pDazy0LvGwmVKtlkNtxA3Ul9Xt7bF8gW45tIbLrLvj1+jI8as1WNlQCy93Z23z4L3FW2Njl4vqJS6gS0ePa4r8j3zuc/rtT3xSvpzucPmccPHmJSlvVqUJl+C+GioPVpC3rpWNY1o7drWGq8iOSju+tHKh9RtVxMoX71UunuvoXzt6QqtgHf5F/QiX/uP+P6Y95ak6fu31OgH1/131qqfcoOue+kxd98wb9ZRnPrvgumc8i/qzdcOzb9INN97EJRU852Y94+bn65nPe4FufMGLdNOLXqKbX/IyPfclL9dzX/pyPf/lr9ILX/lqvehVr9VLXvM6vex1r9crXv9GveqNb9Zr3vxWvf6t79Ab3v5OvfEd79ItXEjf9K73yLjlne/RLe98t26h7v7Xv/0dhecNb3+XXvfWt+tVt7wZWW8Eb9BLkWnZL3r1a/SCV74Kna/Uc1/2ct30kpfqphe/VM954Uv0nBe8WDe/8MV6znNfqOe/+GV63iteqQfOn9PvfPZT2oqOi/pAfhCOnDWuQlvNqDxkTbmlRJXVRVLUAwWXjz5l4lqpU8VJUWmaAOVxn9QwP2PyoJtI/bRXT955vbS+gLCvNpwNLXnlfSrYS4IHlOiDL2CSFv/kyArQst97v+yhGf0FCiXWRhLyWbNBYibakKAa272+En3RSzkl5fm4KnIpJ/qS0kE5I6uCL1kGYzzOMk1T4RXcVzBrD2X4PdZIyDBU/EEIVMU24Rd1bOy4a/S0JcaF+NAm+NxmmYbrYi/K2FwR4wSb4OvhS1iR523mdV8gK4MEbLPHuy8YZySo7XNbj27b0PKg2LL3RydsAxKSQxWxy6U0q6ciUzMeXLAdbrNdVUoq8JhFGWq7k2MxH9t7v8Rv6+3mZcuxPYlDJ0nK+JoO+Dv1zLVRxjDWZUPYL+Lg8gFos1+lTtlyzXMYblvA7YUfXpcLSnzR6zZ0B/WEXQmbjGKfbZz75baFPOev5TmWaUyCT0huP01FrrjcDLXMBXWdt5dHuQysc/nwV6JBoEZcuC9zwb7E1z8XL17SxU3joi5cnMN/OkD5/MUL2ry0qcu8UdvisrLPZcrYon6BvnMXLujc+fM6c+5swVnKF2i7fOkSbw12NJkvtIYJ92XAXyu4XMCEFErf7DALRQr5YjHkQjbwIcXlbJUL09Hjx7TOZcaXmyUu3vZrZW1Nq/StQlfW1rTEAeevX2rGVYOBKjYKI6eKqY4Sa+av0JJPITaQXj7UiTUhp84kTLCn4YLeYV/rBGBBIADbkjIbUEauUhassjyPb7mwt2xUHbSDn22HIfxmMnuYcEtO2NoXT8Z7EnsE9PBGhPgp+ssvxjhJPcZ8mUKFvpyowdghz3we3/iQZC4dRyes7fXm5rr7Bxy+66trOsK3FkeIn8u+CKwSqyG+VJaJpR3+TrlwT8CYC3ZDHnm8F6UP3Ix+rLRatfBOuNT7Qr+9vcU8b8vlse0gBx2UhJ3+s5Jlvg5bYb6MNezY4DK5sb4u03XmbG1lTWurq1pbWS0HOx7Ki3bCV+eXycnNCxe1TZ7u8Ybbf6e/RV6NuTzYR9vh2KyQK0fx7Srn+DpyuHSkYC7LZXesfR4atvhKfnvrsiblb6P35T+psIye+QrPATGQy2REx7ieHHC7N4kKX6ynyknDutYKOem/xRok8kFSTzxaDpYpcbNtIx509rnkTMb7siwYlOYy6jrzjcBAy8NBkVVXiUMjkRvBRgSQ6TkZDCr4hiUmA8a4LadAjpSTDqgPnLrKXP4rVTnKn4x2+GG//Pf5dc5F/oLH1Kis10CYZZvXYJXoCvqiB9NnlBjFH4NE/DI8jlmNvUaVJczAv77IluMNhJ0uH4D1YBtwQxVjh3VFrJe0uryklZUlDYc1cnAe+T4VetaJH2icBx1lZkIda6NlE3Vbw1d/DXPpcstaDnZN+2IfYIS9Q3VbKF0WeQAhZ9YWtAHx6SWv3xuuv06r2HPN1Vfp6qtOaG11GawUrJDrnmPPQUNeNPhYbONi0uM9Ug5+UiQFqAjOkAcuP6ydOHFCx4EfGpdYO/VgwD4+UMDnB0U/BPtibJlLxGUJfRVxyshwW1t878ue1rS93ZAYqzSfBGiAhliPefM/AvvlrX8LS8Ueuq7VtSNa4y30BpfWo1xajxy7ShtHToDjWqFvZf2ojl51ja694Wl6BpfQm3g7+kIumy96+Sv0Ii51z37e8/S8V75C1bEj+v3bP6/T7Vhr112rYyeu1tOe8Uw949nP1rNufI6eydinc7l9KpfaG3j7+nTerj6bS+zzuDS+kEvky1//Bi6ob9Gr3vIWvfotb9UrbnmTXvaG1+ulr5/hZVBfZl/CpfPFr3iVXmJw2X3JK16tl7oMXvzyV+pFL3uFnv+Sl4GXcvF8iZ73khmey8X0eeh63otfoufS/1zKN7/oxbrphS/Sc17wQi7Tczz/BXoWPj3zuc/T059zk55uu7H1hmc+S9cQA1/aj159rY7g3yoPEMsbRzVYXVO1sqLMi440XFJwJnXM0Yh9ZZc9cp9zpfxphstgj3bXDfc9DuTRvnmA6Yj6HvC/ZDXmIeYs5/fP/pt/o9/8g49ov6o0Ye/oAQtObd+qG0qXxls6de5hPfzYA7rjns/r7vu/oAcfvlunzpzk24Az2tm7pHGzp0k31oR1MwIte1EfWb4jXL50WVtgb29HPicaXvA4x72WyDL1rOfOuqBUJPaBjhxzW0/bAVgPLbIb9kuPg7H8OL8zd5acWeNVrYikljXYwq8IpZwV2JMyazH1YlHKOqx/tq572GZwe48tfd9wVk00Rde0Gcv7ge2Q948FsK3j3G6JZ4euCCmjq64r1l0NoHVWRVv2XlnlsgfkKtGWZDqAd8g69f40qGtV8CT2r2Ib8m2fiEdv+UVvV2xNSXz6Q+ik6AhfA1eLHWJYI58fYvwCkTr53yvzeEJWyr0a1jogth3o8ann0UhGsMc9EbT32DPlHN/jfBxxpk642/kc64kFgWNoo5687Ihfxz2uJ2dLO7IF+m4KmRR4XIusdrqvvp1wDjXyv0hvJHwK7A/HAgi9Hfuxz8YOXUUf7aWfTdfxMhb+HqZ9mdeWGLXqyK+eff8wiJjo5KcvaLF5yhkwxYcpPky5LzXQxn4x3vyer4p1k5lfpo1xrdLGxlEunEfZDNd5o7ai4fKKBiziejBQrisFnC0C/MRac5ivrq2yOa6WC/ey3wZz8V422ATWuPAc4wJ7nI3dOMGhceKqq3SEC7l5LddvkX0ArPGmcHVtjY14WUPkzhKqEhkjG71wYmInCOIEh3wg+NK2zyTu8pZ0G5S3LLyR3PelhIvZhACMoSPQMo7wiIdeFbr4HajBr0xWVfVAdT0ES1wulqAuz1CxSCMSoyRFyHLEWKOUXZDnoS+TZH0NE90CX1Ib9Psrnn3eBo3Z1HpkJWKa61xkjW0rF8ExOFwAABAASURBVNEJmHJA+V9uawtlEeOv26amPrhI2ga+lknumNQWBEmRU2KBZtUsyBJDFnBtMNEDdA2qSr6gVimrgjdhQy7lLHJQGK5gfkWyEni12DnlzY51BO3B5mQ9XsOZsUPkLZMfa8z3OvO/trSkFeZvbWmpXGCGdaUleGyD9S8Na+JaKSGgrrKGA8oonvLGfJ9NdpeL9fblTV3mIWyLS+8OD2pu29/d0ZgL5pS5ngBfOr34EjZV6ll4Rqchvq5xQdhYXtEJ8uz6a67WVceOyv/VgKUa3fR3bIr7O1u6dPG8LvEm5jIPdHvo2edBbzLak2UOWBRVSKtceo+urWp9eahV/Kxpa4l7g70NvOYfc+m1bY0vvsyh40bg1DM37MIStCX/ptg/4xmXtiAvEhtAhf+DFBoC00GSasp1EnPBgkdmh84OnVN0NJ57w21sPtbTM//epBIbxQJkFXMsDdi0awJuPaUNH+zj2cce1Sb+1+iyv6Y1fi8NslaYtxXmamVQa4n8nMkIebzhmFfS3M4oehwb92V8ys5F5qViA8xgQRMb8JMh056xfUY79LRy3f81hNm7rg5dzC9KlwnQMnkzrJOGVdIA+ykyZpYD9i2ju8C2sBHnUOkf4tcA5oqGinEZmqHsfjJY1soZv6ok5yuEVd2p53Dhl8S6SMj25l6AbwnbAxrYH+gzLXyUC6/5eykRk1TaOq2QT8f55uep1z9F62srCvo8Lui3Tq+T4bBWotJxyPlCwAs9a0FaAILPz5gc2OMg2+FBcYsHxh32wBF7nw/1qq7lfdYPo0uszXX2WO+9x44e09VXsy7Yi48fO65jx07oxFVX65qrn6KnPfXpesYzuayCZz6LC+uzb9TTufBd/9Sn6fobnqrrrwc33KDrwNPNc+ONeiaX2htvuknPeNazdB1f6T8VGU97+rP0DC65z+CN7TMNLo/P5PLotmdRfgblp8B3zfVP04lrr9M6dqzwMLvMm+0VXtysP/06ndrb0q9+5Hd037nTateG2sPrEfvhYt9YWVriAWmt/F33BhfQIzwIH8WPNfwrF1HOk55L6IQJnbLHTXJSU5FNg6FazjO3jZjdkePI/Iw7cRGU/LfQE/a5CQ8Shc7LY+oj3rabjqEj6ovymAeQMRM0go6gvtDu8jKhAJt3Wa+77AE7POBv7420Dd3a3dM2b9939sfynyLtsa/vwTti3Ih9fsxZZ1rAHrDPXI9om7DndUEqYjcmi5f0ailjDrTX4b5ShrfFT/OZvyfJW3xyeUr+7zDqV3/nt/TRz32GS/NANXEL1klUA+4CxyXG1qyR6WRXj556QPc9eKdOPnyPHn7kHp2ifv78Y7p86Zx2dzY1Hu/y8mtMDKfEspV1pCqzJTZgwhY1kff6kfcx74vsgQ20Z131+CXWgVgDHXXNyz11vGL2mSR+Y456fOrUI68rmE5bNcS+p3NKIDoePKNaUq6XVQ+XVQ1cHlIfsqYGilTjVsK+UBehvkASfiKCukCvTj1tSZEyZ1ZV0CupDwBjDzqAajXYb0wPLl/4zJnfYo/7e8QTdo7YvtjaYLN5G5+x7N9NAX5AW/zveo9gEPL7HhtNQUdTTxc/hAgbqXTEqEO/41YoddjYy7J6/unYmwpPoW0ZF/iacpJRZHkAZ1EHf8v4YsPcjq7osCRpUe5wpmFfbHEup6QqZ+WEPGIVxEjYKuxGJKVQRV8Nz6CqVGUjQbPqKmsAavowR5gFf6eZLy2UMjpkI+kRiEgSsktZoYTOFLQpuaYUWaWttFN2PZg/EC7THtgTIWkOlw0E0xZKVCJBbVeFjDk/zVp8XE7wREThzzmpgjeD1DLxxE/qkrzgPNETFvCYxexN2gvb7fJgApKrSjWbdgUdsEEtLy2rrmq5nhAsEQEmwvamlGRkFA25mPjvS32R9ibvr9tPeDPkArTOm0e/VVljUW+AdeBDwAfAtRwCV3M599uXY0ePchAck8dazsryMpNSq8pJGftwQD3J7MlM1Nt5shWbbJdmn572iTcwDqERm96Yy6P9NloWhjHlqxDXexIoKfhHBQsxEVGCmfAxp5l+68yRNMiZC8lAK3z9mfOQIUkdE9pS6hOLhLHBGMdjmUvpEpfBpaXB/AJYaVjXvGGsNRxA60pLpmB5acjFFRQ60JA5qJHnAzuK351yqMSjQn5BTlxKQgPsqkUZ6vYkPsTB8RIbXLDoauxaRuYy8zpgrv0wL5K6ZxNoideUWE24IE72d+X/ru2US2XDW9uO9p6NP3jzEN4oyZ3JLjxcYBs20Z7LbHSNkmE9KB9yaVgeZA3rRLwCGwV67O/UcokcMXaHbzounD6lc6ceBY/o7KMznPelkPZL585oh4vxLnzGHt+G7F++pAa7Aht6dAtZNX4uEYe1utJqnZWxcbR9WVsXzmmLb0c2z57W5pnTyDovly+g79JZZG9ekPnGvtjvbss27V66WMZdhN+X03OPPaILpx4r49128fRjunjqlC6eeUzFPr5x2UHONnbanx3G7/LwsGdg7wGd+7AL3Z/3ubzLuK1z52R7Lp45pQvgPLiA/AtnH9N5qPVu4sdl/NlB167lbm1qjzfrRjPaLf9t4AfvvVsPgFMPnyx+TXiYaZhLx6vlQaFjLluDh5eWGDbuh7rcMu/u76AtvD1rpwMtF7sJ8ZkSn6bQHU38kALGPCiNdy6rYHdLE3gme9vE8RLYpH5J093Lmu4DLlLN/iVN9jY13t2k/6JGW2Db2NSEg3u6Q7/5kWNdM7t2ZduCh4zMoRTOZebXeSg2/gDOb/FGJPHWiauVKtZhTXJXvK3J0cm04i1M5pJBWpKHUs1CqujzBbrO1JNUxpgPJP+XCkDqp6yqDrQyb4Vc0pqcht8yci/Ldu6vr3DAi/wmL70ujClzMyI2I3yaUB5zOdmH7pO3vZLErmPai12MfXVleUVD1n9ifXfk9YgLmV8qbG1ty98aXmTut7hg+8+VpsSjYj2vra9xCV0Bq1rj8nrEF1HeGq/zFnl51S806GPP9R7sfdX9x45fxV57Qse8RwO/JDly7JjWjh7RCt/kLLFvrfLQ6ZciS3xLNPA5MFhW5uIanAdKRJk9z/vetJOmPme64AJCmT21YZOesBeMiV83rPQZ3n7+8w//R53kkhbLA3mfTFXWx//wD3X7bZ/TYw89oPPk+2XWt//UbIxvE+Z6wn7dIK8jTlP2qpa5VcqMz2p79IE2ktq5Lb37XCa2He0d9RZbu0KzOvqYSfhTkbHgF+1Gz7jWfrRSh04hQylBMjANiT05IslzFIKCKlfCTHX8ip4zwECOoCqTK4WkFFGg8onZb9pc6GE0Hleej+3JDcN9sEnUTS0hkBwRyti8W0v//Ld/Vb/5uU9oVPeazrxQ3WQtpQ21k6FyN9DaRFpizx/tb2n78nld2jyry5vndYEHnR3W5R5rccR6H+3vawpfwwOF+HTMqd8QdszrtNlX2000Jpf3WPd78E/I15b7Rdd2MxuJR0+55fxquYjYP7vkCxwMSJz97vFBkWR0lJl2rfFNyLNufL42jl6tpfUTqpc2VA3Xles1tRpo1IR2J732JwGk/ak04aGI44zLvwqavuIhIGlEkvrhatondcrq00BKPrsH1Gu1/hcvQQM6ZPd5SVEtK+Vl+OCNmnBXarsMkroeGSLYtAv+royrmJYKeRXrIMk+NE0Pf4h0pk1yzs5AuZuh8FFuWuaLNd+AKeUJcTM1GnLJfKNxi5wQ93WN7dMBWh56OhUZjaAqumZ2ZspJJS4t7QZ52RroNbVs1KnrEj4AaNOFWp7YWviL/fhi+S3z04Gms2+GGGe5IZaszGtds36pc8wNJezI1AHljhh2tLcFWX04zsukACD+fQzhr9R3lUR81VYKykG81Q/UtgN01SApmIdIGf6O+M/QqxcDAXXuJi3oupb+Vq0pudz37mvhxKNk7o6+BtmAc6bDGedv4GtquQg1JHsz2VdHpzhwfDmrUFFXoSGny9KgkjHIIX4UKEh9ryxxUEgDNr2h+cDQZU6fIeVBkrgrFT7zJ0wqlLGysTyNR9spKLdcxlrqRscT/Wh7W1t+W3kIu7xNHO/uiuioQgapivyQL6/DnIsdpYwN1isO0pncsWZ0BB2pQX7HZasAndbXcDFoiMW00Bl/575DaLDR/VPehDdcIqZcPBpktcgSGZVIcvvSsbns8xbCb49a/GsJ9ObmJd1//4O66657dPLkST326GM6+eBJneFS+Ogjj+iRhx7S6cdO6dzpM1yQznBpOqtNLlEXz53XxbNsYmfO6swjj+nRhx/WIycfgj6ih5Hz4P0PyDj54AM6Sfkh8OB99+ukcf+Muv7A/feqgMvU/ffcpfuhJ2l76IH79TBjH37gAd1/zz2649Zb9VkOsM9+6lP6/Gc+o9s//1naPq87b/+C7rrjVt19562663bjC6Xtztug4LYvfE6f+/Qf6rYvfFb33Hm77rv7Dt131526947bdRf9d4M7b/2c7kTenZ+Hwn83uh6E5+H77tXD2PIotpx66KROPfyQfFG9wCXXm/c5LqhnuECfeexhnX70IZ165KQefehBPYLdDz1wH37fq4cYf/J+3p4g49GTD+gx8DB9D953T/H1ofvvK2POnHqY+D5KnB/V+dOP6uK5U8T5tC6ePyVfTo1ztJvv7GMPFb5NeLbm/8OKncsXtLd9SSMudfscKNub5w7Glv9BxoWzuuD/kcOjD+PHg8C23I+t9+mhB+7RQ/ffrYeI/YP33qUH77tbhVI+aTAvJ++7iwvvDPffcydzcoceuO9OnWTsIyfvx4cHysXiUS4Xjzx4v4qPyDTP/cT8nrtu07133SpTw+U7iPv9994pkl8kf/H5oQfu1YNzXdZzL2Pvvet2xt6u++65XQ9gj/tt70l0Gw+fvFePPvwAc3BSZ089pBIj6Fli6nkxPDenHn5QjxU8oMceMR5kzh4s4848epKxDx/gDDE+y5yeRc455Jw7/QjzAk7NcJY5P0v7GfpNz9FunhkeRc4jrJuTRf6Zx07qHPLOM+YKHtEF2i4w/jxyLoCLZx7iYedhXTj7sC6efQQ8qkv+H1VcPKMtLg3bXBqM3UsXtM9Dycjzvb2pPV8iuNzvbdMORjvnNdq5UDDZu8iDwEVNR5cI87bU7sn/7eCet3v+hiH4GjOzt5rCpGj9bQV70f4O47a0z8PdPpdqP6hOuFA3PByEpMOQPzTUXJB9kT1+/ISO8lbWF+AVvh30Sw7Dg0bsZXs8CE25uPgNWM/e5OFG5/2W/arhhGQbdZN8yZs2HZeNlkN3egXsZVNO5imnX4OMlgGcxeoj1Kvs6FCXwePaEnKfCIyntRxhFNvEr6WB7iAXP/ybv6E9HjIQKdtvn9aPrOneB+7WZz79Cfauu3SeB8c9HrInxMZvN4W+As0+geDokSlgajyujD0czAFUFFEvNBBwuOz6E2BdyAvkBdxhOtdXym6eLQfdAAAQAElEQVQrdSmg4tMTq5qzaIiPREeDQcXlKzi+Jmp58dCSEx3z0xFfo/d8gI656ZkjcZhzU0Be/zgwWXL7AUVPoK+gp+A6NKA9Z0+LrJ5YT1Ov//ihX9HHP/UJLp2VgjYEM0Ba9oufVCtHxVm/wjd0q+LWMIuOZfAGfd//pSIe1HYvb5Hz+6TxVB150ZE3XUs2+IHDetVrZ+uytg0eqLfJ7e1Ct7XDNyp+GBrxpt4Yk6ctNyzHyrYWarsL9EWfPgLp5B26Kt5C+0J95Mg1On7VU3XNdc/Utdc/W9dc/xw941kv0nNufqWeeePLdMMzXqhrbrhZV11zo05c8xwtrV7Pxfta3mBfK+UjamNd035d42aVC/ey9iZDbY+StvYF+hn2oCNpZxTaGRtJOxOD8pzucmnfMdxfeOF3mf69adZ+U2kPmI7bWgU8uBzQpuYBAExrLsL1rFzaKspZIy6L43bA5X/Id1dL2L08x5I6LpYNl8hGtVpoF0vqC5ahy+q0xJihJlwyp/Q38HexrJ6Hgb5aUQf9/7H23/G2ZdldH/qbc66w00k31g1Vt6pzVAd1tzJSo1YrthWQEWADEjI2PBvzPn7vD/vz3gPb7+MExjwMPAMKSIASQiBAEt2tzupQnasr53Crbr735LDTWsvf39zn3LrdtGTAXrXHnnmMMccYc8wx59rnVhP7amNPDfmWsYZc57zrDWmgJg40o2/D+DnpAgaaUz+n3emMNveZQHcMzXFXa9z1XoaWcoa+xqT7zGuPue7OkranUTuTqC1c5NYkaJv8y5C0eRB1a1fa2I/0q7R5UGbYnvYYO9BBu6y2OqHe6jmdvPtVOn3+FfiWRgH7FnaDQIR53Ya2FUupy3BUL6/vEP2t4BToFBgT6Ef/hv4G1kYLAkNc4rZkiZvREa8hBxWnU6LQflUov+qNUuwaiUXfTcfyptDOxupwZk7n3KBMuVGZAdODHU3ZGFxnmHAS3WMj2ttaZ6PYZCNiM+JW4WCHPHU73KAZ9slPObHmWxrGG8eUGzHDGMe5f4hjl/63CKquEERddJBEQPIcwcczBGNPE7w9CTjN4KDgyUcJ5B7W4w8/qMcI3B558Mt66Mtf1MMPfFGPEvC57jG3Edw52HiM9KEvf4l2gNdfbn+C9icIIp8kiDTepx59RE8RFLr+Efo//MCX9OAXP6cvfe5+feH+T+vzn/mkvvjZz+iLn/+8Pv+5z+mzn7lfH/3IR/Tbv/Vb+vVf/3X9k1//DX3sox/TFz7/Bf3ar/2q/tW/+m0CvacJXp7Sk088occff0yPEnw+9uijBKqGx/Tk44/rqSef0NNPPa3nHDwSQL/wwvN6jqDxRYLOG9ygbnKbubWxoQ1uMW8SgN+kzvXXr14l0LikKwSiV7k9deB+PQeo17RB0LdJ0LAFbDLejm/MreOMw0PD4WCKkxujj52dTe0QSOyS7nHLuO8gcn9bE24nZ9N9TQ2TfR2g//39LV79bWY4IDA4oO8YmB3syTbhW+IA7jAfSxxMmvGuxuA1TOlv3TfgamcHmhsv7TPKgVuOIrZiX5Jvsvt1qX6dODxJGKMCtx/ijqXz4YmxxjPG/jy2a2dsCHPF0Kijn28CG+gH+hsm2PD4YFtj5nQATAzjHU2Yz5Sgxm3b27eQrWUGrF9HdtfyLdn6zatsDtj17qb2gV36bXOL47ENtzIddLpmosw/9EvmkHBrLmc45CGQilvODPCbU8quD7jA4Dp4d32k78vAvGiPgRQZeX4N858RwM3hfT49UMtbgbYZy/JbWx1qeamnFBvNc78Dzeg3m+ySAsh7ytynTqnzeINxztGH57VnWyCo9O3UHoHlHvPe59Z4l/wO8/er3yljTbNrJ2qZf4sc8nhwTw5xm4brLB/Bu+fovke03OZ8BmSZcWSe9zCdl2E+21fLHDt8VINvmmMv1rHtbYYNTOBvit3OsC/DZI+DEHPwrfcBB6M99LW7eVPb6HWTNeED0TqHIYMPRTevXdINwPU+VK1fv6SbDvivvSS3r/PKe+PWZW1wGNu8dUUbtG/cuJQDdLdtc9jaQ162qxlzz3pB5o0BmbbMzXYS0Hck2C7YCsvQEtQ0Er43ZHvB23cBVx7Q21wOXLwhNARdUqeyLAnUalV1pR43xAPfGnNbXNdsjPQ52N/HB1zOvuYKb02mBEbT6YxYqdWcds77YAE/NzfhEMTmocN8CEnBQFncwiqE3L/z8lPg22BODmFRpP7rfwJBXAeoLnQLvXzgEx/VARcTYmPyXIIit+gDjUYD6Ey1t7+pZ55+TC+++KxuceDZZ7+Y+NKDQNTBl+54TDrAWE6pX+QDXAK5Prh2AchUXwu0fO0nhJDHi522Y+M0n8aby1wsuSxwH40LZBiiEAJBW61HHntEv/Rrv6zHnnhMG+x3Lb5ASZp6baDfFp3PuRWbE1Q2BL45mEYvC1qtOuo66NwJghdLO7fB03w+p6rDNtx/AVFBDeOmwASGH+RQ/PFPfwrupA5ZxxQV0WcIQUPeUMQQtbq2qpMnTiqh7ym3yCHTYQipx3QE+1MukOY+AGQewUWbZeDEfSyLG+xD17kA8n607gsxguldB+Jchu37ogkd7mOXfrPitygHXFCNsUvbdoNBGnw7zdRkvLKemI/TDvsQ/MWyVlH1lQDfJE+bpMk8ak7gNieIC+VQw9XTOn76HgLq1+nCq75B9776rXr9W79Vb3rHH9Kb3/GdeuM3fqfe/I3fpbe8892U3623vOPdehN1b3r7t+sNb/lWve4t36LXvPmb9dpv+Ca95k3fpFe98Z0LeMM79MrXv0OveP03khreQbqA+173jbr3tW/TPa95i+5+5Tfo3H1v1Jl736C7Lrz+Npy59/U66/oL1N/zep06/xqd5BBw/K5XynDsrlfo2OkFrJGunLpPyyfu0ejY3eqvnlW9fJfK0SmlwXGF3ppUrqpNy2rikuaGNNI8OU8aRwS/Q83CUNMIhMHt/ITyRH3KA/oPNfM49yfNedKMpwBXCeR0RU25onm1qqZaU1uvqesfkwZA/zjpcYXByQWMSM3n6LTKJXhePqNq5Zzq1fPqrd2t/rF7NDh+n5Y46KyefY1OIIvT975Jd92H3F75Fl143Tv0qm/4Fr32rd+u16OzN33Td+qt3/Yefdt3/4j+8A/+hN77w/+BfvCP/hn9kT/1f9N/8Gf/H/qP/uL/W//Jf/GXgf9aP/0X/iv96T/3X+gHf+yPK9Z9zW1Mkq2IPTnItprtjLXQsX5t/ykVEnm1JIf1gXWhEKjw2KCEHyyKIvvdlJJiOoSbBKg3ea19g4DrOuk1XqVf46boKjdI10ivX74o3xitX2ej4BWP+1/hNfFz3Jo9hZN4kpvKJx9/hFvIx/QszsL1L3Dj9iK3DZd8kwb4FZ3zvpXyTZRvr65ze2T8bnvphWfk1LdZl+j/POON5zJ509u8eYNXv9vsuQQFoVXNCdsbzgIa5RSHlIBI4GEgOtCczWpOsNQSVPhGqKEcCLiGVaG1pYGOLw91Ym1ZZ08d1/kzJ3Xq2IqOry7p+MpQq6OeRv1KQw4YK8OejlE37JfqUx71ylzf4+AxIL866jNuBK4Vra0sE7AMtcQr0IADu/TSRV5TPqxbN28qEQ1Gic35mnxyX1tZUVUW9B/p2LE1ra2tanl5pNFwkMcvLw3zhjIC1xJ54xwO+7l9OOirxwGoAGcRgyLKDpJSCtT3tMSr3RFjhoMBG1NPffrWvUo1/JdloD+OlyBmThDSIrMQqIuR8VFFmRRjkJCn/3BBWFZH0Nay4TfIL8RGRdGpKMWcOsWiVVUF6FQqSUXfROAYGT9D9jMCB8OE4OaA4GZva4ObjU1NOTTNHfwQbDf0m9NvTBDbETgmdGyoTIN8AJeg37IBTad7GhOYGBwA7xMAH4B7n0Bph8Blj9RB25zgqyOgC/Dj4NbQgrshuDN0zNuBZYLX25CkInUqi4Csovro11BXEV0F9eqETmqtrg5zW4Usa+r6vYJywVixoU149bmfgz7z4YPGmADT/DTzAzUEtx18CPkHeIuhUaYP3RjmurPO+ZY5eM77HEy2md82weAe+QOC0xnBZINMrJ8SnZg///62yvxK1pPpeL6WneffonPXmVZElwm6nrP7GhLycLkshX5b5tRlMC/Gc4C8fcA64PA0RWcNwWxdRw0HlQb9MsvN8jIvNfIxHoNlZbyJNRyYs3W9QxDutEMWpl0WQvYLMB8dOp9jG6YRkE3Gg415rkVqlYCgGUHhWJZvhyw49Sswzus+H945sM1saxwOG9saMCPvugkHdkPHTWGNzkeDWkuA0yHrxT/1ML4EvxFdyfZP0Os5sPxVRCmxPiJtHW0NtjXjhtUXDu4rbCwwt4C+w2Hesnc/23zDJYUPATllnNdAi59qORiIeQVoKQfVYk4hgzeBFkdvp98QeMwIKufzGXbVYHMTTRzsEFwVOPyUkp7EL/+9v/t39df/l/9Fv/ALf19Xr1zVSy+9KN9eG00rqWP9hxAVAIq3Py31bnMqBXdcgPxQdpLhjnwX1NG3o/5OoKgQ3CYZ35ReH+UCYgeZeT4hRnWMHS0to1cMAf9ZoOvpbE/bvAnY3LrBwX5d++hyyqF8yrwbAjrj/X3hDrZCCJk+37l713XQM4e5mL8giYyVQYfPnf1ynnpG5rEdG3RHsOoy1YsPdCSo4EMnXDylqtAHPvQB/fd/5b/Xf/c//X/1q7/xK7rKwWuw3NeUtT0nkG6AOfYxR9+t+A/eWnA3R8A8O+qOQDye+4TLjzH6nln/9G0deJMG2t13xrhYl7rBgfLv/co/lN8GFDjuDv56vYFgXTEm1mytu++5W2dOn2END2R8gT4h8N1JxmXcc/ClVKqsKiXsKzDHiN6y7qDbYlAxFhr7d+F7+1ys7GnMwce8ZhwQbOAxSCoYX7KgY0yUIvbbYrtTLmjmrOc2Q8OcG3AaL0NFFl7gJ0SkFFl16Ta0sVCXSjW0NSGpjSXyDdqezLR1AEwabc867c6jDrgZPuDGtEkjqbeqRFDqAHV4/G6tEryeOP9anSbQPfeKb9C9r307QfM7CaLfpUVg/S16A8H2m9/5nfqGd36XvuFd717AN71bb/vm79Y3fuv36B3f9r0Z3vkd36t3/aHv1zdn+AF983f+gL7pD/2A3vUd3693fsf3ZXgXbd/ynT+ob333+4Af0rf+4R/St7z7h/TN3/WD+ib6O3Xbt7/nh/Ud3/PD+kPf8yP6zvf+aIbv+r4f0x/+/n9ff/gH/n2954d+Qt/zPsDpD/0xvfd9wL/3x/Ve4PsIOr/3h/+Evu/f+xP6/h/9D/UDP/Yn9UN/5E/pfcAPkn/fj/9p/fAf/Sn9yE/8Gf3wT/yUnDf8yE/8tH70j/+0fuyP/0f6I3/8z+qP/IlD+A/+rH78T/4nBLGGP6c/4vyf/PP68T/l/J/Tj//pP69//yf/U/3ET/4F/bGf+ov6H9ckiwAAEABJREFUY38G+Gngz/zf9RM/9Z/rJ37yP9cf/cm/qJ/4Kco5/xf0R//0f6Yf/1P/KTj/PPj+vH7sP/xz+mHo/sCP/5S+Dz6/90f+hL6b+b37B39c3/o9/57ejmzfQmD9ZuT+ije9S6df8UatnnuVesfPKxDAz6rjGoeh5qmvaRc1njZqOAzidhSxuKNPi93aPu1PfEhvDg+KrnOb7dZjOr5ajLA57D/Hx3pNdJQNcZeNZo+Fts8NwQEBiW8jne7v7miX0+SMG8oUOsXQZke9x2uafU6XASOv2Pnqks2TtMBp81FkIw5qWIaNIoQNCSYKcOxDa4db0MAJvIqRV0k1G9eAoLWnQa/WsN9jQ+6T1gQmNcFLgVMz3QOc6JYOcKIH3IIfcKqdcJPhm1TDAa8zJ9yUzrntDNDsWKwNzmWOoxHlkh2vKgp1OIIZfWZsYGM21H1w7R/O23hznvI+G+zYmy2B3pQNznLY29nRDJpTYI5MAjQCuDMwv4A8FiDNUditWze1tb2pUwTqr7jvXvWqUh3z3uD2+IB5vPWt36B7LpzHaU0JvKYEAjPGASjSysoKRNshBCFMhUAqKeT/SF3GybUo0v0bcM+BmceTuj6EoB4yHQz66iHfPsGB015dU65UEIhHnKENZMI8D5DJDOcfogiOk8qqkvtWdamyTCoIjHxwE/OdEXx4TIfzD9iGAWXhlEv1+7V6DqoIRHt1pf4hDOBh0O9pNOjnA8SQtEhRHcFCC1hnM+uHzaEBvwP3lk2mhUYHmG7ksFCWSea9QqZLHIrquhBShys74Smb7Q63Wds5naCvKfqegtcwRqdj6g64hT9AxwfM2eC6Kf1mBIaWwSKdgrfNcy/LAnkUsmws6zHy2uKWaYuDgcfP4dd8LXNAW15ZkmHF6fISwfcAeS7GhiAF1oIPKYZIIBtjt6hje+gOwf0SsqnR2dLSMB+2Tpw4ntNlyn3kWNcLvSRkIsZN4N82t87bBgccGQe2b76My7jdT+jL4HJDkDfl0DEhgJsRwFnmHcGfQpPlabm7j8G8DoY1cxtqhNwr5J4IQM2/18mYg6txyOsfP2AcppPLec6dRGpehoOe1o6tamVleSFXeDKtLswl8oF+lnWJ3HvIoKpLZOj5FlkfVVWo5gBjGTiPGcNvq5axOB51jK+xu+PHV3V8bQX/0levqlWXFTYKFEBZ0zVozi3tDJuz/q1Hyf5OikkqsLUa2qVT7K0CZ0pJLbv6dDpXw6u+QDgdQ6kUDZViLMRoBf6LMSqhnwCDeU7wRZUi5Ui95ZdSVCQfsIUQpYA9WKaiL7El3CA3tRIQae9YK157e/i9fdsxwcqUwHLGPKb4PYODqBnBvXW7hy+330rQtI8sWfcTbh03N7eYh8AParEOgRaeW9IORtoQaAtQPerDjGAoADLQVxlgKqdBYqwO850W49zV+giUjz5t6PS5B7+kZ69eUotsG1OBXoVvOnn6lBr86ZSAucDnzDn8TbHPDex6c3NTnrPXoJlv2NA6+uJEMkstRBb0oO38EcGj1Ew5f5Q6fxu6jONo/FG18bf42RCCAgpwu0KQ+BiNQV/zuI9hxhxOnzmlM+fOKKDja7z9+M3f+k39l3/pv9Tf/Lt/S5e4sLKvw3KRQKsGfzcHGvaqO6GDvnkwLybVqVNMSZZXifwqbLRh3bXsSR3QMn7OXpDoM8EOfvU3f0M3OAR3CVsL6BqZzZFdWZbYcMNetQPGwH40k/eQOfZk2QZPkhakycdUOxV1qRI9FaRC9R2c27bF04G3LGz/FAKjkVcIpBkPdf7Qp+EQOMdWPUdX0cWJWtogpBAYA+RKBOz6PH/m2EV8BJcAYs1JlZx2iVGsn5a1w6KWYYZvm3OojvgolVLDwXseW82xPeJp3QbozOGzTYWaUKgFbxsqtbGnxhD65Pu09RkLxAH1Q8DpINfN1NO0rTWeV9qfFkDS3jQegvPAbFHed2qYJvrFQ0g6oHwwS4xJ2ic1HMzTHfWl9mYFbVH7bE1jJjBpKk19Ex96mY82DtUVI7XcIBu6tKTWQDlUK4o1B4f6mFJv7RCc/xrI7Ud1a4q9Ywug3vnAWNVrUrksmVYaqimGmqeBZgbkNYGncdvTftPT7qzUDjLZzj/ZEOUk/6Rjz/WTpK1J1PY4ausgadvg/FjUS5sHrdb35rq122h9t9XGvqHT+v6cMY12Zq12WRv72OgBsEvss4u977XSAf54Ci9z61K2yUiPljU21Zw+HevEfsNrpKoqOdWdT7coHCYUAuBPBx7Xtjnt5LRVrKpCZZXkBelFgF0tDFlBkUUn0hmbhjcO8aQUqQ/y4u4w/BCCiiLlwNfjCxZvUYKTBRUxUNHHC9v1w+FQNZtRw4R9e7JHUG44ODjQAZvCHq+BxvsHshPomGiKQb1ej8BrScsjghJeRfX7fXniplWaDtCnz2Aw0Aj8pjEajbS2tqYzd53R+XPndfLEqdy2+Ev2NQ36Dm4qeKmBSgE6XRB4S9UEghnA2YPWAJwD0shcgqJSLJSKCpn11QdPzeuDIpWKMYEn4QwWgl1ZXdHJk8fgY0ln7zqm82dP6sypY3rVKy/obQTSd58/px6vYfuA5xHhIcBDTEEJsIzsiDMQCDrInOOYG4ygRTaWj5W4cGIdYm7RVCfQcDM6l/s3OMQ5YFwtG7DB+IsywW9Ugd5q9NHv1eoPekBNXUT+U00JqucEiE4bHLN4YoxKjElFVFmUQKVoqjjGGXSmbNDepJ3OOMjYRoS5xcA4ZJQYcwSBuoLyEF2NlpaQ5RD6ALIucGp2nEGB4QABS2uYtxzo4I2goUMGbi6ws/6wL8t7FZ2fOn1S55DtcQLPATf6ITEf+Cf2QTegs6JjyrRW1o5r7fgJrawdI0Bc1dLyKrfrI/UGQH+ooqpZeGKDaTJ4DcyZayvJdFdWVjXCLhP4Zhyg/Lpyd2dP4/2xWsoB6RQpqUwF66NSDT7bzDDb8VA9aJRlT4oFUkoZUixVFBX6DJoyz/HBVPvg29870ITbnhb6lo9tcinb5kCDHraIHdVlparAFjGkCQHWLgfAA9bYDDxCXuwhirSlIBmqMmnQ7wF9DZF7n3xdQR9+A+u2s9yAOeNn6NNgvLarIgb1cEB9NtU+9tOrK8UoNWyQU+z1gFe4Bq/n8cFY+xyADQ7mbFf7BIJTDqUdh1LzNgf/HDotOm6pc71xzcBlfHNscQ5u278DjgZ7bnCiBialxDVxLCKyKxbrGH5KDnNFWagg3+PgVg96yLwn+4tenu9Ay8srst1YjxX6CRhV4zkTaHjttPgqG04Mxl0yZ8az5ntATf8eUJWlyqK4DVVRwkMtry3nU0g2PPTbyU9n2aKPDqNsmUNncJl64ZgDPYM7xgQ3USHkkkSSikKRevlBofYFee0hvwmymsN7TIXsFyJ49rkwaDggvvlNr9erX/UK+Z+CvPjCC1rnUD9Hni2ybs0H9C3TFrl28NAxFnIyRNg2yGtHEcqReoDbHuWyRBcg0LbIKbBK4E8GWtyjA2+DPEOKusVFzVcef0wTRiAoFfhb2NDq6qpabHyMLynLimFH+CQH0f45yMIuZpriczxfB4Vtlp2RSS1sQF2Gw9E538LHAlo1eb6LtCXfMd59jSGL2wUY6gy0ud5VuZ/1BS6XXf8yQBgZdRmko7SuBzpz5pxsq6Zru9yf7Op3P/ZB/bf/43+jv/sLf1dPPfeUuthqiq7mBIENlweGDn0o89cil7lClGbcYAtbb5P0mS99Tr/FrfdzvAGNyHVOIN7Sv/U4Zt2ih4eR84OPPsrYpJSSOtodKE/GU5VlLfu1ujfIr8GhQvtcDXt+hy0FcAgcxtmxwCv69ey36loFY61LBeYNdMjEsogJxii7GBSoAvgodHJ1gs+qKqBdqmAeMdLoD+0pBerMZ6QvlYz253YO2Qq7c9lAJ3+U83wHwB+kzzw69rJZTu0zRQNTl22wQ4dBUmStxKJQZF9TjFRE0COjwBqKlWKqFVJFPT45lrQV5As18DFvI9IpgFJdKKmv6F9m8JhY9BWKnmJRkZZATb4GH2lyPfliAV1IapTAZQjkkXyIixS+W9ZZR7kLxYJWqCRDrKFbU1czttS8K7APcGEcDSeMRkWud9+O/oaWuoZ+hnlbQOMIykUeGg2nD8OcvnPwHMEs56M89xl6mOVykvs1uS84kMU8g+uZC3w3zK9Ffm1c0PK4GeMbaHXUd8ja0DKuhXYLrsa8dSVzA7JsClxxUocsmrbTzL4kBvTbqm2Brs1523fH+gn0aSUFZFHO0S1rIoSgEBgDlhb7bsExx3d6L5oTX7X4w67rcp+Ukvx0X4UbK6cdQlLIH4EuQ6zZaAxlVarAoEo2gq4LmpgAmxv01FIWE0ipUALySDCYWIEhGmXbmgi5GFV7k82bVV8ORvtsZEVZyAZd0VZAw2O7TprgEO0UUyzUd3DKht4nMO4RIISYNGNT82ss8+N//m6fYNt1LYMNJGqY7JzgxX32Ccx3d/e4yd7l9dKEq/0ZOBqlolIP/JkGjrssK6YRZL7nHo9QGwRs52z8MzYaKyuf0sHt1H0VEmMCwWqj8cFck/EMWKTm02MUpIJApa5L9dnQ11YGes2rLuhNb3yNLtxzjoPBQEJpUwKeCZvGmHQ6nUjQty56BCeWmcH5XFdXcsDSw4m5XFWlSssUnUUMKuKgnCacU0pJBfUF+RAEv3N547SRzJH3ATLcI9jZB7w5eTOGOGMK1dwCDghOhwRqy8vLWuKVax+d1NCvc+BQoUcbt3BKKNC2AUSMvSpr1UDCRlJM9CsQBbbErd8eQd0+dLMcGSbaA/1CxKbQRVGWVBVy2ToNLDQZbwBPUakEiqJUor/bre99XiOur69rY31D/jfNPac9aIyxXYWgRP+yQm7ovcaeyqqnEEvkEdiYp9re3pUD1TkB3LxpNeZ14O7emIPdNPcpcKK2m4KAt2JD7LGJFPDRwZdwIiV896lbXlrVymEgXkMjhqT51PYxwUammmIj4xwUT6A3kWns7k20tzcjP9Xu7li31je1BT+mVxa1aoK1wWBJxl9Qtixsf8Y7IageY+fTyVQN66NlkQZJFTJcQWenT57S6VOn4WlZNfN3uwNaj/Eblu3tLfngOiHI9Xg7C9uGHUQMQSkBMapISaWhLFSyzlOMSrTzoWuXQbIypRQjuq+UA1XbCrzUyKcCnNbYzgCfMMQX9NxelYqM7VgHBvOYbQM9CF/SUr8ImiasNQBHN+WAN+b2/YC3AgesG8OYgPyAt1IHpIv8Qf79rftNGeNbuRY6ikEBHkOKCkXCNgDnY5AU1EJTPJFyilFVwVqA96oosxxoQtYNy9buWYwI8tMSvDQccM3rHHozeJyR+ubYa3uGLTbox/LtLCoDA0NgPB+yatkE3KelX8u8hT9y3wxQcp+FnLush+FwoGNrq7ylOCYfGo8dPyavVR8ei7JUngqDO/DubG1qnbdkA2FUBMoAABAASURBVNb1ubOndd+FuxWZ4ynsYzTgNgl6R7Qb8ubF447o+VBlNo9gwQvfXgMk/nhKBgW+j8Ay/yoAI0hClHwz+NATj3M7NdMcXloqe/DSwzZSUWT9GW+ffcB20zEh2/oe630fn9UyNzQh+2qsUNavwWMW4jIflKDnMiUKytzkscjXe4bzGcDfIqsOvAaK9AWzy+TyYPTlPm2uA9cR0tz48leu5gt0dAqsEaycoGt5ZVXT2Tz7nD3mMMdmFBpNuWW9/4uf1V/76/+zfuf9vy0H0BNsfN5OyE815y1RQxDQopsOpBNsq6hLXbp6WX/5v/tv9df+9t/Qz/7SP9D/67/+S/rwRz4i69BvLFr6H/AGzm8EPn3/Z/BpY/XwTRX+YO3YMZVlxUXPGv7oQMePn9RxfIZ/ThjR3zZvAIRdM+Wj2ec0xKThaEUDLhDq/kAFtlbgGyLrKaDHLAXmnlKB2FE08g+BL0oBKNBtVZWq2d9Kj0vIB8yeF8JSCEG2TQNZ+QkhKOGDPDaBN4aEmYHb+wNJgF8q/FmATClIpB2K3MOnvnTxJT315DOaTxr60NZClzZ15GXKME3KEIl5uNS5LUQFQPDgOndx6qH2F7a/OXuH8y39MSvk38oHJtuXoW065RTdtXRwvmldZ2hZqwvoBE8Q6ACyug2Cv/AyUORDX/jqDMK+kEUHtIcg6haQJPooBFLnvxo6+nUyroQoDOBCvp0hUjaQ1yF0xkV/kPEBp+ijQl2GyDqM5CNzitg9PAugm20wA2MX9FxPH/AZZ0s9YmKcMngLaFr4QqYdqYCuEziRFXbZ8KYqFa3KikpNMdWZUghfBeYqsXYYxEuKqGIe0D2UuBUwL23X0tRq8ZBnvXQZWrXoae540P6YfnP2WPufKXGML3fs61vWZAdTHTP2x3iiO80Imj1ATKoiWLNjPs2t7olTp1QReHZMeooj2MWZbe/sanNrB9iWyxPqZ02rKQQdhO7v7uvmzXXduHlL+yzmOQzJE2UhVFUtBwejoW+Zlwi0R/ItXcUib2HMm+mEgGYCP6aZykoFYzKQT97YSANKFjwFlNwiT/ffJzDYJ8jYJx0z/oBT9zZB9SavMs3znoMsgo8DYJsb8F3KU4JkxZgXd58NakgAOVyCNwKSI4dRE4RFnECnIGmxuEKIivDgBV6kMjsV85qKSjERHOJcQCu/qi3LxDxrLQ1r9etCPWDIDdmIjWIJmqvcYB/Dua0dW+OWcyTjtDIb5Dkn8J0BUzbkCYrMwO2T6xzsW4kxpRwwDcA3hP8afaWIoWIQ1usM5zubNQohZNzmO4SgFGMuhxBw8lOc/LY2Nta1ubGZDyJ+U2BoMbDEnEJg7oxxvmCevpkbDIZZn9ZphZ5CCNkQW5SSgRWSkFPtwLA/koNZ63VuXSN7680B0X7W20RjdDaH1yNZi8XUYlvYs2JIC4AXy7wsK2gPkNmyzIf7zrDFCfr17fDGxpa2trZ1sM+mBB9uL4pSSxwOVlct62XZ7ro2aD7r4DuwuIIkUtaYcY3BNYdP55128FMUdR6X4CMElix1DbL2fIMibXXmqz8YwddINbZdlIwpeiqLvorYIzgMunVzWy9evJrh4gtXdOmlqzLfU2x3yq3QFJ3PgJb1U2J//X5PvbqSD1dlVcGv5H5z7MTBkA9LhoW+Z7S3Wb913VOfIHYJux5gIyUboHWSUlSLQ5gQhM5yADjRUb6xI8FpzdnwG6Cjn4RQgBoeCuzbdYZc37VsGPOMr6OPhAajFFNA5wVQwktSCEF+uq5zQntSgf2ap7Jyn0ifDsjN6MP5oEQfA2hxnA3ym2VeJwTV/nnOhLVhWU2xdecPKI8NBCUTwD/JMUymBxzeJ5p6vjhkpy1zK6tCFZCQSWJuTkOMJqcG+VvGCoKPIKoVmYfT7nCuMVLPXBNQMr4sk6qaefu2nLpI/xBCHmc8uuOJIWIXpWr8bk2QYT48voCXjjFSlJw6aICj/YM91uoma3VDm5sb+OBd5jRTF6QC3fryYjQaZr/aB59/3uG/z9jhALWzuakiRp06cVIrKyuK5Ftsd46+58yzPdSL7nzA21E+gqBAiQ9JF6xpAN68QX09aGlrudnMbQyLZaEd3ko88ewzUorUSHPsfcLad5DnfiEl5hPkdTdj/Zl2wxqes77n+IccrCD7JuNGC8ZPWaQiDcxjAaBnMN2oJkN9h747Ulr4UKcFuM6+zmvZAanlIrcd9g309if3pmB5u/wHQcu6KJiLbcj/nvecuSwtL4G1ZW5TzbHDA97IltjKnNvmX/8n/0Q/+3M/pytXr2iGfc4zcBnUzDU1wLtS0DPPP6//4a/+FT3CjXPNAaQ/7Gl9c11/42/9Dd3/ufvxowcczLe4ZezYi2/p4YcfVgwRX7hP20QtOh+w94QQVBQlPnSk3qCnBP4DAun1y5cUsAcY5RMsUSkUrOM+/dwXv4ZPKetaRVWqKKMK7D6GpBZ55Ty2JZ4QgkJYAAuaT3cbaM5tibFFKuR1Zz1YXo39PrjcxzqZsQ/OkYF5l4KkqIBiY2RvI0DyISAGUWsIpFFVUckXLR/98Ef1W//it/Sp3/sU/qNVRBZSkACbTGIPCIZOAiu1bqGA/oQE7oRAObjegBxb82TAD7fIzPy17H+eh2iX+xmcN5APyFnsqwGQ6wxIWYfQ0UeA6QRkEG7nW3hrddTvKO0YZ8j2H9wO7/T61z+/X/2/3vPfrKbL/ATo/+sgoZ474I6+nhPWGQy+QT4afzjPiIwNgTTcbkPPmkndRNPplp566it67PEvYNuf1ZUrl1hLDfVzi40+YTGSRQqpXIYbeA2Ie6653/6wr9me5llvlpnox4cBtr8Z+7D3EKct+gkYV2ItFwV2ir0mfJdN3OCf5WVb7CBrR95jYXhTq6pKHiAWQMLAfdM0ZOHZQS/jgI8dO66TJ0/oxIkT8utRb9JDgjhv2GVVaUSwssyrU2/cHUY1Ifi7deuWrl27xqvFde1s72iPW0pveikmAoRaI157D/oD6JbMRmxgLcKZaUYw4Ru1XQL4bV5Z+2bigFtcC0AKioyvCRaWCX4dIC0tjTSAF8+hD74+wYNvuBMCEPOxUEx3wq2W0wNu93YIrB14ZSDwdgDmm20fMhANNKLKspLnM0AOw9FIlsMqwe+y54pMlghULJ/cTp+6qiEXAGFMHXPqVMJDH/n0UESFXIsY5cevGGbIaObADQU2bBgNTtc/GdhhzgbzafCt+5w+7utbxQNuOA444FiefqU/RjZTZOZ5GuyEjKvhln3q4IIDhAOumJKyzjkoWD59UuvQ+VTgEFnkC/mMtYPsfYu5i5yOdLfPZugbItMzWE+mJxsihjcjqJnh/BzcjJG18yEEVcw/QdtyDSEopiiXI7IIAXlhsB2NLY7UY6znObIwL2PmNibws17mOC3bVopJBZvBgMDVtytr/tnG2rF8Y2ed9DhYmEZziM8y9F+ZG/axwQ5+K9s9fNmZ12WlCijQlR2u52Q+TNP0nc7Rj2lbuRF+U2TZo+IWW/cBZ8q8LfdAm2mHtJjj0dqq4ck0ag4YtsONW+vZzh3crKyustBn2t/bZY3samd3h2BpR/sEUJaBNyrEpMwrfJtP8XgeR3OcYEfua77Ns9ffor1RhNcR9rvEehmy5qz3irmbN0NVFmCzuXaswQZe5hpjN9a1beyA9bILb7YxOxx3Dnx11hl6d51pGagGRyvbn3kOwT1Z2/QzLduf+fEcDObDPsSp213nPgbXGaxPyy+vM4KIfNPNpt4jaHS711hCdyZlXubYieG2LA5lY/4N+aYeu97g7YbnN2VtmV+mg9NtFz4IfVqnPtge6d34Y0p5TSfSSEXwhJ0i45iiqqLI9m6eQgxulQ4T8RjXgse5WjYRl70Zew15E6ILbHRsJZ2rUIoHB9ZLkW3euEJY2N6cDWE3Xxxsan1jQ9scIrPfoG7G+mvQoUHIwzSa+VQda5y9BrziAQ/f5qdDPyEEhRCoWTR38E+sAS+teCGjNnRsa2xAZVLqV4q9QtWwUtEvFKugUIg+rQ44yBwFpkbXRREkNlrf2uAAMMlvMiLrRqwpRnHoG6rXGxJndIoxZbDN2R+08GX+MjDfwJoOBNghp638s9hIn8gcnYbDNtHeUdeRNg566NOaJtL1BHEBsr22h/VO3ddyyHk6uX0BFPzxZJwaWPtuA4kyuC5oIb8s4Cg/r3rVq2RbbuHDpBt4sp2bhtcXWtZoZagHHvySfubnf0aPEijvE2gvfMpUR7+D9wXV3/nZv6MrN6+pGNYaExhM8fkhBu3hl3/1135VmxycJtQZ54MPfiUHlFVRyHM6YA/wflqVtRp4OX78BDfUx/A52/K/fLN5+UXV+O8KHacYFRxehlJF2eNWeo2977j6gyWVlIuyzPaoEJVlIKlFtiEE2X9atkdlUWdwvwb9tW6UFKFhf1aUC7suC2jBa0qJ7oEeAldQ4Xr2zRgL6kIGf6ci0Y/i1/m4vSwrDhQ3tc+8vddP8AExekzMI1Af6gjgiIohKSgqhqgQgpgUH6RoXo+A+dEgP0H+j9xhW3e4jhcpayWXSRnTks+Q7Yy6XO6U65x3/WHagc+6cnpEC0b40J9+rv8qYAYdACdf86EWXMbRgbsjbwARVczcZca57jaAwfmjPs4v4PaQoyYqhASUH8wll3Phzi+vAcPtnm6ENnQ9AA7B15IlBz8U+CzyC7qdWubc4q+8dkrs5LHHHtW//Jf/Qp+9/35dv3Fdn/rUp3WV+DJiSy04DB4LUhNTy9zzXmhfyJuEOUCVOvTSOZN78RWkBS3rBx7B1cGngWTRgT4hBGZjG0nS7blFxTnBio1sjqOJKYKsy5toy2L3gnf9jGBvygJrvAiYWAgBx7C48fIGV7EhOx0MhiwyHCoLO6Wkmk0usQDquqJ/LdeZ+SkLfWt7W+vrt7g93OKmZYvgYV+m5TE+vQ9yINwjOB/lwP0Ut+T+Ayz/FrpH8NfBhx3tum9TNzcZv4tPnivFqBp+LPQhOJaWRloigHDeG3FVVupxy2f8KUZew48Zu3cI+zndJuBfZ1OyonwIuH79el6Q6wQ+/lmB2za3tmT6BwS0+4A34wzkxwR9DfLsUFaDHB2E5UOBgyPDzja3kLs4sD0Amjt72mVT93gHph1KdIBw7PhxnT59Wk59YFgmaF8CegRSFXPM88TxoHZu6iYZh/kxX5Zxh4xCCCrpUxPgFzgeHT4xJSX0nWJUWS4cWFkW6hHsObDOQRdy8yEhy60q6VcohCDbjAO2BYxlxz3HNsx3YVrwZ3rmsQCn670pOKhxoOkN1vw5mHS9eJL5ieYpURJ22LIPssgohRBkHF5MlueEwHqLDWMd3VsfN27c0i10s0fwYJ7MS8GcPJc+tmLdD7mts85HvKJ0fWTeHfqZ5gBqDhXJvFdVqQKeY4rIJ+nI0VdlJddZ1nN06uBqih2bnlPzFUJUx39TAjAf+gzhaC+eAAAQAElEQVTmxTdsU68hYD6fgD9qNOrr1MnjOnXquJaWhjnwGo/383pwAOz1x7QVwmLulpMdwh725U3TdBEK7VERuZVlqZffFgwyPs8n0RZCoA+8YVdT5tthF1LgE6hPQLGAVKosqgw1h9RB/gnLipaXV7W6wka6tJJppFggl1IhgFNBgTSxzg2U0N3Ch1gmltWEDWyKrKz/MQ5t8/DQmusJpBo2dfGEEGR+Y4yqkLd5MFTYellWSsm8AiEteMSm3V5zMOlZz8MRcjUsaUi+Zg7WX83bgR52bT4b/J1tEFGoKEsNOHyvcoipsFnzO8a2rDfzO0fPHlNBu0Q2tkGPx2zYcIMScw7B+hGP005e6wds3IY5tDw+KOT2oIWuYkwqCA4q+C/LSt68xdOCuGEd2bbmpFTd8QnkgyrG1Mx1hbcrfpt1bG2NYGg1gy84XO5xwKiRWVWV+aBWwGPWFBuHsQg6OXU9vMSUFJlL4RTZ5zaoHX1czpDAEqlNQf5Dr8vXr+hffej9+uvciP7l/+6/0X8N/J2f+7v6zBfu1+bulgL959zCdewHDcNa1kYok27y9ivii2rmsjwYqQxRNfx2BMCwiH/xegyasedYH9aD9WWwzdchqWYTK9kUS1xEybgCGyqw61JSgby5rOQiQwrMtUWPjW+iWJcNftn5Jte1ahnTMt50O/oav46ejgxEcwLvyiCwKz+5Pixqcz7XHn0FBebl+piSzp8/p2/79m/TLQ5uBT4yBGQIbs9xyjyd7hMMJ+SzvnlLv/Krv6wXLr6gKTxPOfzYZmv203/6z39Tz734ApOMapBtTCkfeGfYSyL/wgsv6LOf/az8c0OPefzJJ9QyV8G752faO+w39kkt8/W+ktBT0060feuq1l+6qD54qyBFTyUUiqlmnazo+IlT+II11mZPfsuYUimFKD9MxQlkWsWUgEh+URVIYoiyj6pZZzVr0evROg8hyPq1vdvuZ8zX4LLXG2yrBXkLr6hKLV+u71BYR71l7D7iMR3lL8k3hR0NF+69oJ/6qT+j/+Q//o/1ve99r/wzOM83YufyA306K6akoqzILtZoopxSVHAf8HSkBpJDEzlqEa2HQAfTNF9OzWub+WzVme8jgG+mo9yPTGdwP7fT1jlPSgeTywBqiv6GFm3dneDxQO5459eiOzXOsFDIMfplfl12k9MjAK+z5t8A0cP+gfSrwf0MlsQRuHwbWKPKEnSrvu5zex5gz3l65RQ+Xk6RH2VPseVUPxysqEg91tK2bt7Y1LPPPSvHaBGdel1b7h5r2RtcX+BvgtrMTUqFEmswQ0wK+KdAy1E/pwn9e624r8sKQeLTwoRp2D6n7KV5fTplf4tVWcoO/CYByYwKgzdqy5ixC+OVFEJQJhqsDmlKYOAg0kHgNoHxHjekU8Z7Ej2c/ZDAusJBOijsc0vsAG1IcNYnwPVG55u4kQNDHH9ZViy0AsSdJmy2DgbNg4M043Qg0bUIIkR5YkVZqEdAPFoaaY1NZQTeClpBAQfMjTYL0hM+wmMcnrRxlMy3KEo5sHKQevbsWRlOnjyl4/m3hytsxEP12IgNNQ7MG+1iXKEQoAJ4nmOC5l1uOC2DPW7sDgh0HDTbKXQsCPGkFHE+ZZ5fCd0UkwL/FSjL+Jd57WeH5ltu81TAX2Bcy3ytFyvNsvBN0wYB/h70Yjxa5Mry6OOcVldXcXQr3O4MZCOxc7V+zNMBm/s+4ywPO1HLwfJp2OxvOzJur2cYRYajACdICT4LDM+89dGj5WCH6FtEpzVyclqVlUzXfLeHBteywZlGy0KwM22Zkx17wpiNx+BgJ3g+Nmjk6v4OthGBUopKLALTd98KHVcczHrMd4mgeJk3IBUbMsNkaJG55zfGhvY4nGxx4HHQvZt1cyDLsgCnDyPm2XgDhGxfU+zZtudgaIYcLJ8Ovu1QQggq4KNEDk4TMonw7Dk5DSHI/X37PyFwdN5jjRv0SkUEEvMR62kGTNFbo6Xlnk6dXsPulrntqeXNpWZ+VVliL5UKNqsYE3NjLGmCrqFAfiHgGpCn5zuF38lkxqY61QT6rmsIEKTIWEOAXszgdT0nCPF6mPF63WOnpLNpw9ppkFGX09ms5ZDUsM6ByVxz8KFO5qkMkGYenX2twK4UC/jFScFzioUi5bKoZPAczI/pznlN32Ifc2xvzKv9fWxzfDDRZDwDpnLd2L8vp+5gf8yBdZLrJvQ9GuvxBtSdeQjBc/T8kuKhXsqyUt+/c8cXFQXyhJcB9jsYjtTrDYC+bFNBgTl0isgzj40p47CMS8aJdvM69+TJYxJq4H2CvC3nFrmYl8btbB6R8R4Xmb/HMlWSqBCCpAUERWhKHuOxHeNEncfGlJQyRH29J3p+wJzgyW+vfLjax+84AHH/qirxbX0N8bM91uYMnyw2qgDtDuV7vFPxuC7ZprGnkrQm0IkpwRsdDzuF3E+MlgpwJ+zz8w98Sf/DX/0f9Zf+27+sX/jlf6gXrr6kLz74ZX3y/k/pn//Ov9T/9Nf/qv4/tP2Nv/039egTj2nOJjZp55qhsACOGxu3FFMhi+QkbzhXRsuqi5qgr1PDvLxHLK8sSR7H7SyJEvJMMamMUavodiUUGkxbbb1wSS89+oQe//yX9cQXH9Dzjzyua8+/oBkXIg62HWAHAumOILqDh4bAtYVGgw4b1kGL/g6nCr0A3PG5o9jJhcA3tsKACATkqkNgJZC749tXdYDnaJjgX773e96rpdFQkXmEEDVj3U7hJfsf+FIw7U72MfZdv8Yt8yVuit3PbwOef/GiPvqJjyvhHzxmztiiLLh13c9yUwwKyOcLX/xiDqZtGxcvXlS2jU7qCKpbDLJCz1N8vNeF9+UGPPu7t/L/YKpmFgV6WswPfMi5rPo6ceqMTpy8SyPeavXynl0qYSsh0Ae2SRRCICcl5hbhIxcUbif2iS3rpEH25mkOP4H2FKPc37yHGHL/233p08Gzy0fgDq5r0YHzhhCCQjCIVPKXtVEgqxO8ST91+iQH7SH1kkIEgqQFJGzRsoghyHNKacGP3E9+3M/p1wF4uM3XHfmjOqdHo5w3LMrmDqUsCl/9HYJCCF9d929RMtYFdr7NE2NJ/M3aJvk/+NgddbJ1w0Pmw3nsh3HdHRAC7ZS/6nPU4asq/80Lls+dsKDK+MxU5LKi1ate+Qb9yA//Mb3y3jfp2pUtnbnrXD6szvB1HutJOmX2ZBsGt5qy/rymfAm6y4Wm4yj7zTEx3Jh4YczbO9skpq8QQga+ZJug5Cx4pCApYBfhyGbpK54QgqJoLViQDnr9BwtzHM8EAhs4vK3tzcyEgwTDDGbnOCXh3RiL4TGcTAhBXthmasLGPGWxTFisUzbOCcD6UYswWgQdAs6a/pFNtyprlUWlqjLUeYMzHy6nohCsqWPXnjDRXYJBv/beJzUvnvyifpfXW/sqy0o9Auwem6cDveFwoNHSUEWZJBxEw7z8u8nLVy7pBq8GHJj698F7ewc4mzn8z9TAaMJBFIayVAJnhL+CtOfDAbhrHFFReDNsxJSUyJd1qRrafV49j5YGvA4D6N9n4xkQ7BVMxLJrmUtECSEGaM3VEPRPCBpmdqoGZNYx68gmnuAhhCAHxXY+iQWfkImNwLexdpR7HGAMu7v72tnZz/PwoomMK+G/9kGgIpAAKngpwCvwT6HjAMZ/fDclKJgQgE1zwNSiJ/eAYfp1nqCkEIJSLOTxRaoWKbhcth4DvIWYVKDTGscrMb9O+Y8/bQsNih8zv30CojG0bSMT0jG2MsE+OvrTJcuzhM/eoCdDUSaFGBYQgvxYhnaiIVgHIgCt5cPUkBvGDA4i8rzNZ6HI+CPd++b3gNvfMbePM2y5g2gEaQHv6oROWs3gc0bbFJnM2OAaDhkdNu+0JWXHF5SV4CcxznKusN+iRD6kzkdoppSUgSC8QG9FhR7KUm6v61o9DgTDYV9LHAiXOFSOsJ0h4ICvpq2s4N/9ywrbLhWRsUJSiIUSbQn5B+RdOA/tBI0IKEZWJ/PgNmvMa/YxTsQ6MEyQ+Yy1OccOO8+XL0zeU5dVHVPKaYtMQjStkO1vbg+jAO2oyHyS6cGbeTLNmKiPUSFERuLCwCvwizRQkxTU5/Y4wW9V1Rpw423oUVdjLwVz6ehDbMNtG3pgjHXcUpf5CAlU2FQrxN9pTuA/Zy72OV4b/ulT/nkUdQ1tM3TYMk/rq5136LXRnE3ZOGMIivBqZ4v6aWs1wwbnEKdFCVpBiT5J5iulKDGZlts6ZiaGK1Dlmy+YcgtJq5bXkHNk3hCwuZ9/+9swRgRUXaCddN6x5l3HtWmIQSkmxRgXkCJlQ1IiHwJ6RH6m3eVU+WmZxxT79DpYyCZAu8NPz7THAdI/xTrAL9jG7R/dFybVofMIhgK8mT8qFymVQQohf4lvWkxVh1+tYv5tY6NnL1/UX/vZ/7/+5i/+nB578Vld3bmpGf/1lwdK/Vpj5jaDyAG+9ur6DX3uK1/QX/kb/7N+9h/8vG7tbGgWGs2Rwzr7SoWtr64d0wpvPGoOPQEqdVlJKGXm3xLP97W7tanBVCr4b0bQG2KhQV2pvbyup37n4/rw3/sHev/f+jl9/Gd+RR/627+of/XXfkb/8n/63/RP/tJf0S/8F/+lPvBX/3966WOflG6uqzvY03xyoAn7h/D5/j/sTsb4fmTpwNR6gzifDmizvFp02gB8sLtAMBoUWDABHRfdVKVmqphTlVo4bFSQL9F1gbwiMgj4DwEBuyiRzd3nTun73/seje1buqhJE9Wx8Bp0OmHO9ulOp6zbEt939fpVfeCDH8CPjiXWoH8P7T3Q/VOMst8q0FhrWkGK6HDCfJ7nRtuBwwTaW9u7sh3bLmb42138QclBpWMN1/jZGWtl/doNDiUvKrLP1viTkCp1XammKdQbrujMuXt01+nzOnaMgJRy3RuowJ+FFBVjwF4L0iSYzBBCoBxFooCtew3EEJRioj5Rz7xb0T0oHNbFsKgPpDEWcl8FumCNtn/bu8H5EGigMSjmb5EuQDxBXQC/czFqxh4747Dgv5WakqK+3N6GJDHPoqhk+cQYpeixwn+GDF0AiSk4c8hvR7nrhHw6YarqKAswXy066jI0tDcSWAz0lGWQU+q6jjb6yQ80TVfgCPAdgoka4Mc8KiocAeVwBEoKgPjW1zzmoYVGl2l0ghkZbWfGD+lnHshDUofUFOkUgkvSQtZSSIUi0IHL8YpxpWiepJj/S3wnBfjKOqQUkBfd3VW3n1wX1LWAWUJ4HYAAZch51o7gybIyWF5t1y54AVGX+Zec+F/Hee97v19/+k/9tH78x/+olpeW1eDj3Me8H+VnrK0QomasuYPdA+3jI6fjCbHXHNsAMIgGPvgwvtOcxZ5xQLcDjMtg/joTBpcU5CeQRMrJNkwajzalPqdNMauGgGGJ21Lf0q6ureZAxb+xNPRxgH0CFfd13kHBYDDQIogZciMyVC/jO1fsJwAAEABJREFUkVoIIzN5w7NDt8Nq4dibWsMEXD9nw8sMooAWQRgEh/CoIiUZf0Xg4d9GLnH7vOygA3B9QeBg5RdWNHjzKYMgybQmOAzDDGcinhLHYZ7N5+nTp3T69GmEv6SaucQYcZQNjqORxxqPndr+wQHCbdUnsPHclzmRO2gbELQNCNQ9/16/zjgcGHneJQ4GcijbM+9kQdd1pdXVVZ08eVJ+LbuysqI15Lq6uiLz5PaSwKRkI4kpZbl5w2yQh50AyJRSVFmVsgw83uNK5l8UGDJtISAx5N1gOFmGCoxJyLDI40yjqirkWamHPGsCmprUsi2gHTCEOY7GN9hbvILfBPwvZYwPxloE6zva3NzUNm8gLNc5enPw0TSdTK9F/uZ3jDN2sG98xj3Kt8fLzHOgGBPW1enIKGFXHcYq1yKuGU4vBwBsBnN4sb3MmY+CFKLyE9FVAo9BNFi+rgsh3NafZRZCyPPvc8Dxz1Rso86XVSX3h7AaaIy59TJN0wvGF2OW0YAbzCF2XNM/2xn1IYRsJ+bTbx48pmGteN5BUjJf6MP9rc+OCZr/uWXFPEzPfb0uQghZN0VRQq+X19jKyrIcVNvGza/1VKBjJJZ5tTxmbMpTbHoGTJHXHPotdgIphRiVsB/Ttm5tjwOvV88DO6/rKtvCkc0gcoUQkAd6oTAjEPVN55R0TmA5QZe7HNImbLYNczjAAbmP+ac7IvS3SCXUby0ugOoWvToImSNjy8o8SiH/VzBnQwgLpVpObksxZf49D/eMlG2btlvbUo29Wh8Vtuv1VlaVQkAnTN50pvA7Zs3a/gx+CzOG5zE+YULqdq9vy21mG0Mnph1TZDMtVJRJZdZfklmz3LujDSlIugNCCEoxKjE2xaiyLGRf0kfWhh7yLsClhUSQEdjgMwQjwWFDuwFa5GQenLeMs33gzFv6ejPJ3aVMWoePZZn7M75CBjUHfNO0zYzwkSP8k8s1t9KW5YRNxDRafC7sKMLvIaqcoK6c3vllLoMb4MM8FXWpg9lYP/+Lv6Df/sD7VfQqLR1byeCfe1x86UURSWoOgSk2Occm+xwS104eV6Lvb3/w/fpHv/LLurZ+U195+EFdv3Ej/4sd9qs99o+OiXoehrKqJOZWcMif3drSMkHdaF5peVzpnFZUXtrWs7/3Bd167BmVG7s6HXs6RlB6phjo/GBVy7NOBRcL02vX9eWPfEy/8r/+bf3yX/9f9dgnPy05sIS3OXNpCUDn433N8AEOshvbBNDBf0cfHeqmy+lMHcFz6CaKHIgK7KKivu7WVTSXFCYXpfHzanaf1v7Gw9q9+aCm20+oO7iocnZD/XZHdTtV3QS9jwDgBBt/ggY7j6I69NvJej0guB8DDTxY/7bzRx55RB/+yIcUUpR//2yb8to82N1Tw+VEGRI8Cb0GgUgxpbyP5Z9Rbm5qa3tLbdeq4VKgqkoN2c8MA+R87tRd2l1f11WC7ymyqUOhsqhVcbgZDFe1dvy0zt1zr+6++z4dO35Cg+FI9is19h1TkukVrOfEHhxCzOUQgkIEQliUtXhCCArYXgTcN8aUy9TSISBfEgW+DE6CIn0TdEJY1HXYY9bNHf1CiAqBdoAdVxQWwNhWQQ1j5D6Ug3EVBe1RKZUy7wVl0wkhSYIPCV46vl/+gJ0WZVh8u0Zf9+mQ9ddtQM9gzt9fv/2oNkAnUDCQ3P58bfl2w1dl3CuGoKO9MUbXGHT4fPXczNPXMuXeRYyybU05eD756GPavrWhCj3HVjktMpfuqcVziHZR42/Dounf7htE1tltaGFvAZlXkHmttPizoKiEHp3O2KNc17EZNYDzDbpo8CXmpGO9eZzgu8AOHD8l5uP4sShLxZQUwmI1ttB23wYaHu+8oaOeT7aP7pDGnLU6m83kfSWmIslOOaakXt2TB3sj8oJ1oO2yEYknM3WYus6bmINP/wTBv7v2zx0ODl85mjBdVbMJLuFYjdtl4/O4KQGBN7oxG92MfANTWVjIcsoGvriO3+XV74SAvJEwkICCQwiy8VsgXgh9AiYHujXBgnjmOI0xG6h5uXnTv6W9JfM2PjgAz1wFi79EeCkvopQFM0cRhhl0PdZz2Nvb1RZBpf948uaNm9rY2JTb5nbCBAmef5AXXyfncwDMHCwP0/ZNgG8Hbly/oatXrsj/W1X/YVDGwfgQAnKv80FktLSUAypvhgMCuRqZmUcrvIDPDOingPc+G7bnu0JQvrKCwyNQXyVdPgzGMg42qCHgDdZyL4sqz9sLTPAsHsSsFGP+CcqADfj48eO8Kjmve+65R6fvukura2saEIzVON26qmWDsyF5c57Df4OROvXcOwzV+RixIfThNkMEf0xJDix8kFleWtYSczWYT9f1CAZCCDJ+A1m4k0LAsCE4ZYMzzRkG60Dedum6BprZxoIUoZsA8ZifBXTYcpt1Y17MH8qW5drDzk3X8ukjb8vZdDsWiANG22ZDUBNCUEoRSAtgraQYJerFE0JUzGVbbge9Bhub5RPvgoc2182YwwE2ucetmA8kXi97nJB9UDnYP+DV1VRTDoAz+pnP1rRxginLrkA2Rea7yLaQoNwxlQZooTVjjo3Mr8dOwWN52c68jr05jwkYLLu51xm4GShPwWvAa78sK+EIXC0HdXPWwzab65e//IAeZjM3n5b7Ho7VOI9gzNp1oDomkHVqvVhPlrfn73TKmpoyrwlvu6wv070tM/TLZJT7oV+nbvO8nZqhGbY2Ab9pms4MXA11xu+xEYT2BV4zNYFCj+CtT1p5jaMb47HfcGp8XqfZWWK/DevVzrBhTTeHZcve2mxzW4OcQgbTMb0QFmUq6YbOscM5/Hh85ok5eZ7uKwX5CcFppxBIAff1mOxfkXWL03c/8xdsXmwf9ixhEdGKgWIk9KQW/DS7a/4biR3//QW2lOWDPvaxJx+CRSfbywS5M0iWmeuyHPRv8nS5kw8yz730kn7xV39ZY25Pa/zsDgFag3y8jpfwQ3P4tw2tckFgOt7EBlw4KEXN4Tehi09+5tP60Ic+pMuXLsm+3Wvh1sY6QfVYMSUt4cMGXFj0GFc00mC/Uby5q+W21vFmqDev3atXpxM6sd5qaSyNugQEjRSVxjP1OqmwHvDzk50dcVmsEb4rcSHwwue/pH/xMz+vD/zKr6lDVlOC6fl4V2E+keZjNayZGXKacyM8J9+yTqx/69PQEUA7kA7dgVK3p6IBf7OhXQLnjauf0c0Xf083XvqErjzP/J77oK688Lt64Ynf0WNf+mf68mf+ib5y/z/X8498VrOtmzp7bEn/+X/80xqi0BZdReQTsnZZ0/ifMXwYxA0d5svaT/roxz6mz9z/GV1Cdg122mEzRcA/ogP/U5fZTNAWIlDCR1n+PrC8yCEHc1PB29OUTKXRMv55yNgTHLy22JdeevJJzTa3VfFfL/VVFT1VBNNrBM/33PdKnb/nPh0/dUrDpSV5fZVVpZgS1IJSKpTIe20kdB1hOABOU4wKAZq3QbnMF+MjBWHDzBnbWcjY+QXo8AnhcHx0GhVJPUeqj3rI9KQgCZwRmYRFqpDUke9iIpsU8Z2pKJUIvoqcwjt1C17Ju18ICiGAy7zl5A/4WvSTGaKX17yB7OG8FnNx3QIWOHPenf4ACCHAxx/Q4Q9sCspzSpHUeFwO8gNakgDLC6YXZar4dHI9PJIPXcAakrau3dSv/+Iv6R+xdn7x7/2cNm9uyHb32EOPaMxeEDoxSnlQnhe2DPJFBd//Lh9QggLZ3f4+wrJoEeuiu20zrVryc9ZE23TCFWegSi28tKwnQ0feo10XmXRA1zElFei/wDc5jTFmQoFv9w8hyH1dbwi0h+BWvfzkclAIQYd9oxKIW2+yQaoInOZsbOKpCepiDAQI3uzHWmzIM01p92Zgon02Lgd47lvBGJaUT8oWtBe+cfnGq2WmIcbDCRQqi1JliRFDG14ER4egXL+Ck+4ROBb0EXwZj2+XZtBGNoopZb5jTIrwaNwpspiQWotw3a9EWA7azF9ZlfSLEkryZjPG6YYQZL6H3KCurR3XCg59abRMEDlSwaIz3Qk3O2MCoV0H11tb2nSAvbEh/yHJDk4bdPBbMq+E7KrbQXHeaMA7AvwaM8WCVw0TbYNjgyDfgfXu7k7+w8ZN8DkAN18tlmCntYSz6xMQ95DvEUTm6cDEG5F/ojFm8xxzOzEhwLB8G5zsGF499xAQ2iEkZG36ISQFcCiwcBBi1g8bkOXl8Q5cEJ8q9FjhNCtsoSbYrXkd3+8PtMRcvGH2ccgV7Yk5BeQfjBdoeXU541azFfjbIONvOd11RkpdpH9CroaY4CVEFTj/RN4BUYpRkboYkhKO2jooy4o+pRZ9XraXDnuyrOa8op8RsDmYFDRCMN2OW+TWpkhVUAgLiOBPMSqkCL6owvOsKzlgKKGT532YppjyOOt3gShPItcFSTFGcCRlvuG/Qh62pZI1U2ac4OUGp6hKReywNK2qyraSYhSIuHwCJ8Jp2BS9nubNTPNmSmA8hyRSZBGlFKATGVfIdmAaRVEyPGhCkCmeEALfok5K0OoWTCtAJ4Qgpx121bAuTMepOweJeQTFlNB5hd0PVHPQKMpCVVVmeoX1AD3TLqkvD+fhsuXmebuuoC3FBK4I6gDPSZaR4GWOXdomO+aa7cxrGEcXscUQQu5X2A7gPR6WPTbBV4ox4ypoSzFm3MYxR+dT7H8CGLcPVyEEWT75kIbvcL5G5gaPNyTmk+IhzhI/xHwKA7RMEwKwvJCg/IDT4zLQx/ou7xhnHt2txX/aqc9ZT1m+VMYUQRfkPjEmgTh/XJ/xgScx7xL6tW2F1PIMIdD3zg/lkMCVVBaVfEM4HI40xEf0WJ+FZZOiEmBcTltk7p97dKy/FCN0O8UQ5fYQWJ/oQl/7HNZFhfxfhLc9Auhf+qf/RI+/+LzaQrrrzEkFXt2vrC5raXmJfMgXDSEG+ZAfoDXEb6VUcPmALeMPfKtpP/jZz35eE3SfUlIIQT5INsjL/ethX2NkuM3bkILbZV3ZUrq6p7uKFd03OqO74oqOcUN9Oo50sr+qMO0AEdgGLWGztVgPO7sqmW8dojr84JyLHXHTu8S8ehwOv/Tb79cH/9EvaXrrhiZbGzrY2dBkd5t4el/N5ED+P9vOWVMzAmrvNx28hbZTILhP4C0IpOfTi9re+YJu3PyQDva+oG7+GDd1z6pOz2nUu6TlwRXSFzWsX1SvfE6xfVJ7W1/Uk4/+U/3eh/83ffGT/1h3H6/1n/3UT+tEf02ai7VWqShY0zGrSWMC6gP/LAW/YH217Vwf/chH82+jbfdj2vzPQnas6a2tTXmfi8wfkYKnkO35uYvPc5P9oLxW6rJUBy7PbQSdCydPSTt7evHxxzXAJ5xDj8PY1+pgTaeOn9aFV7xKr33Tm/Wq17xWp+46i55XVeP/y6rWQneRtFCBL48xYUUBkAJyDyHQlpSKQoH/OmRvHvA6twYAABAASURBVBrk12CTLal4AtDhw13f4gta8i7j+Ph0tIrRYQHgjdiXDh/jNLiYYkFCP7cHAmgVakTqeiAUtSJQ+udkZa0Cm07YZrINgl3dYryzYqzYw0KI4MQHwBff5L/Oh4BTCnwA8cCyeTJQwutZl4xm/q4zuKfB+Zb6I3DZYwwhuIcUQlDQyw9FRb6OIMSgr4Wj3sYHeimEBYiHfAghV2XmqPLHPiEal9tiVIgJ6UXtb+3qF/7231M1lb7/279bp5aO6Zf+/i/qH/38P9A/+vv/QBeffUFVLDlcJrWs8YBe8680INwacYbAdzyEkPW64O2r5XK7zvL+WgAfCPKHUbLMcoEvRI6QF5mMg4llO2IMH0qBPTYoxkJMTCwXYWZAp6CohA2kGGmPKrBXr5tFWijQFmijoxSC/vWHOmwghqSU7alQ7GC+BbwBzHnFm1KUgzgP9m3HjFN6ngSOznWGEEImHiHmzSPFmMtmxLd9BucrFrHzIzt9NjcHYd40apxfn/JgNNKIhTxaWoZmX2VVKqZEMNHiAw/kxVfAaFVWqg+DyqqqoMUEoOn8Al+tHu3GOeRmwzSXwL26tpodvMt9nIGd9mg40tqxY1rl5rVPUJigZ8fpudpxDbml7cHbMW5qT3MiP3vurO69717de++9unDhgu6++26dO3dO+Y8WT5/S0sqyBqMhG9xgccsM3SVO8aOlkbzZLDG3NWj5XyI5iRMzzmMnjrMRDmV6ZVHKhtDgMOcEU/v7e9rc3NA6AbZ/1307XV+Xg2YruIbvPvM0nxXBW4HcXE/4KOtjzAZydKPuW/V8K07gP2Mjs46ta9PMgO5dv8/hYspG4mB8e3sbHjbzzZcDfAdtUw4V7ueb27mdIlaZyoJzYtAOm9Y+7Q24OkV0WKDLhc7KutICaplPj4kpCVPMm4htyGA9yE/HVwZ/SUVMKlJUKqIKHGFVFqqrSj3wVkUh/IA6eBG0g1hbbA4N85xht818ykKfaZ7zHALZpHyA2c23eTva4zAzZdMVtp1AVECjqoy/JLgslFJgLkGBts4r8RA6+jfenAh8jXsOvSm4vQm7je4wwqqBJwczDZuy0wKbNd/5p1LmH70VzKlIiblFxcVA2Jlz4zxBl1PSKUHzAbrY1s7Olsa8mratlGWhVQKaIUFIbVyUW/jy/Mbov0EOxltjHz0CNUMfu+5RNp028w8d3uQ433L71jK/yJwt4yH29eY3v1Gvf/3rsNWBam58a/DUyL5A7lZgCJJTyy6lqIT8ClLzZhwDcCxx2zhaXgLHUHVdqmC+HVZj/fiQ7YOhYUxQbDnO4dvQoFODrSBEcCOjBN0M5IuyUFGW0EzyYxvdxw5tuxusn22CjAk3jS2v5FEG5tHK8nE+48zMO9dmPRdlwk7Ll6Ey/qSIPPDIasAzxZ4yYE9TgkzrwW2BPgHd5XmxhqeA+zfI2GAeErKxj7IvGg6G+Lse67+A9Q4RBqWYFEJQBBSkECNfgSwQAC0erz0fHr2OW2QUY5B1O8SvDfFdQ2Q+IO3hI6wrMfYIOlAYUwh8HwJVX/UJdOq8E1EbkcFHP/V7unzrquap09Xr11SgA/u+Gjsy/QPfrsID3bWysir/zCShHx/M/XO5uXmkvLp2TNeuX9fF519Qn7EpJq2srsi8RfKxLDXpZmqJXK+/dEm3nnher1s9q1csn9GxYqh20mjGAX0P+2hSVMH8WtKyX8sb3xzbz2zAe10UiqZLXcMaPZjuyzfUJ1OpZz/3BX3x/R9UT61mB7s62N7QdGdT870dtaytKbfWE4Jp29MEPdsmg7bZmF/kDdKzGUK8ov5wB5/fqT9IQFTdjyqrgC5K1ayVWHTqDaLWjhc6fiLq2Fqn0N7QC898Vr/7W7+gvY0n9J3f8hqV9DOtxFyCJEIOaLXaJ2DeJdCfTg+0trYi3zJPWCPWTQhBDXKY4Xdm8GifWlQl/rTWiP2oZJ0+9fQzevbZZ/O62+fNlC9rlrCN8+xZzz/xmK4+/6xOszedP35S54+f0ptf9Qa97c1v1zve8c1629vfqVe/5nU6fuou5jZiXrUq6wwdRdZvTCnbQYzYKBzb9mGanBRCyLbsfW2O/dtGGtI5PtDlBp10+MUQomJKyjhQXDAwVoeP52l/ZOjwSx16lYJyF8ohBPkJIcq3z60I6hTVUt+FJEMoKyVDVasoa6VUKhpiUvB/uW+njrz3rQDCEPxN5vDTkd4JFA8/R7ViNGO+ZpzufMy74c66O/IZEyiIzWS4o+n/RBaspkkiOBRpi9wtx4CsIyB4ptpNOnpiSiqQz0ff/7t6432v1hvOXVC7P9apEyd5E7Mt/+zjvX/4PfrN3/in+vVf/lXW0ER95JtxoRepBZXhCPOdKU3/F31CCLcxeT5y0fNlNtZoBspH8w34hBl22BD0Uy3XGxr8BAUlz5s+yUDeZeMNIcqobxO7nXl5XsZjiA2LskMIHRRsuDb6FKNKjHDORuuF7k14xK2kYUiwWLOwTMC3u3PGt4cM2ckf/XGc8bTgdLsXkJikF05ZVaoAMx1CYINrNfcCM8uU3cftdQ93B18+ed+8dVP+p0/sjJ3fJeD07biDS78+t7PwRnpAQGN6Mh4E0nL1Pz8M/BqE6PyM8iI/V8OJSjxzFrr/2bsXeZ159eo1eUP2bbFT3z77DxU3CGbX1ze0TSB2wKZt2tnp4nh9kzAhmHRwMOXG7IiG6XTMIRwabsIR+aDiGxxvfiNk6d9RHzu+hsNc1drqqo4fP6ZjDvZXVrTiQIRNst8f4NQGKLxQTIUUoryplVWpsqqyPCt0YtxrDtwJ2teOHdfq2qpWKC+BxzK1bPOYsgBXyhAIBKwL47N5WE/isV1Y92OCTct2m2B8a2tbm5ubBHU7GjPfCYevXV6jbnDLscVrn01ulXZYeHsE5jt7e9rd29cmY27eWpf15rGW6S4bV0wL+kf4TcP/esPe7h5B7q72uWXa5zZpd2tH/ndRd5C7YZcA2H841LIwLNYKGfTqUnVpKAiCS5UELhWyrplnCZ26LNWrqww1/csiqaStoF+H7c252XcwfMCmc4BtWb+2bQflptNAKyCTwrgY72B4MOhriF5q8NalaSLTELgBatQgFy/QgP13rI2IYG0HM+h0rBfLeIF3pobAq+Ug1cKH10nHOnFfl73+pmyWtjOFThFdmZeW/m47IGieYn8eFxHGgM3yBPZju3HgFgL8YH/GF0JgfFQFvz0CkJJ5lGXCjthYwN3BZ8N6bwgY/dvsjuBxMOhxQOwhK/eRIOGlBfstfDNP5GL+/Ye9e5Yb8jOvDubNm/XswDKmmOlWbPLe+C37mvxoaajllSX1oJPoU6SkFKMSvKYQFRWg1XG4aDhUICvWaQufrg4xKJWJAL1ibfQJ4lgjBFg16yCBq2XeXteWV4O8xH1VBzjvujm8Zx1Bq0PmLpvvfYKYMUH4DFkYXN+gG+PrkJPphhSUU3jwWIN5SthVURUqSF3XsbHMkKdtfIJvmhweVq3TBjswvaltAvrKTwdLGAv5cAgkX/WJyCdCF8Fowto7YK1N8Tmea4uPy/JhRAwEFsjKwaDnMIce2OV5eGyA4QXQ+Y5P3szBH7GPFy6/pM9/5QsKVdQugWdkvezgB0zTe8LZM2f1xje9URfuuZD59tquuSlXCDIfBevCFwor+LW7zp7RKra5xZu9ItqHSf3RUCqjulJqOZyU+JTNZy7q8Y/er1cOjuuVq6e1Ug5VhVJFUWkJX9YjsJxwBdaVSZGg9YD10Uap5qDogwqkIR9kGYUs11ZT9DkHSnS+GhIB9Zf0/ANf0YwD1/7mLe1vr2vCLfV0d4tLnF3673IA31Mz3dN8ekPt/Hmpe5L0GfV6mxoMxvAzVgnveR1hcxUBRcUlUVH2VFV9+ed6JbaQ+5QdY4JWVwodB0b9sTZvPKZh2tQ3v+lVqtmT5rsHHABCllvAzlp4nUz2tbe/w6F6rJQaRQ40HevSerP9TAmmnVoftjH/u963uITZwy/s4GNhmlvynl559rze913v0Y/+4ffqrsEImm/Wj37f9+n7vuc9es93f7e+i+Do27/z3Xr7O96l173+TTp58i7kOVRRVnl/KaoK2oUSdh1ihJdEOS1SyiEEIXRJpJJso2VV5rkoRJXorigLldiDoSgKRXC5n0LgcwgxyvhDCPLTOfjDhm1LLXnPx00dftU9nC5WCzYEnQ5QSIqxIIFGKpSACATjDlHKwOgAaAELHJKoCwo6evJaoOA0A/bU4VfuBPPUUe+Urv+Ony7L6oiPnMKL0zvhCHlgDiGEvOZM2hwfgcggHtoOOaLsOpc6GviAhrFUOt/yZdG2ILKMZ/jYKy9e0uMPPKQLp86o3R2rnElr1UBvuOcVuu/EGU1ubOkt975WLzz2lP7hz/593bh2XSEYJ9xCjw80yIPTdF8GqvPHbTnz8tdi0Mvlo5y73gnUd+jAPrmDd4rMlQ6LD3JcyLLBF7qPIbCvxKrA+9MJOnw8jL6tfNHlOds3H4HX1fxwbbXYnzunGBWRO65Ri/Eds2vlfdnQwVNsDjuLJ8XEtzQ/dLzekGscxN7uruysm7zAJ2pojwivgMkKQzURMCvGoIKF4kDkACfv03AGAqs9yhMYNONzNif/rstcub/HZmZilAO7sq5UsdkOuGFZXl0EhCukw6UlnFnf3TVls5vgSBeb9r42cIw3bt6UnckOAdmc1/8plSqLEjKcVJl3i9XMcVx7BHm7BH4OgOczGpiLf3PsDSIHG8x5BXoDbpAGOOmyAkeICL/Jm7rnYBk0KKxDoXxEVv6L4Q2Cx002jPUMm7pF8Lm5tYVT3Jf5bZC3b3enbB5d7JSBGbXUtyjEqZUQkIWdjeWTmINCkqizove5DXJg79/F+f+WdfnKFV2/cV2byMBB7AE3GO5bVDWOvcqyTOhlDo0JOpgS7PmU1kK3sIOrSnnedb+X5dtjQ/TPdyqcaELHNQeb0WikHrIokOmcQ8oBgcHm9o5urG/qxsa2rt7a0ossqmsEzlsE13vwuIveG+Rt+2iRvY11hyDZ8rl69aouX7msbXBMwRV4vWZ5j4ZLGvQGOVDts0kVMWUdmhfLxLK2/IzbY33LvM/h5sDBHOmYgM4LAVNE70FHDrlhzoYORbXYsdiUihRV2ckXzB85FEVCbFEd/zXY6Hw6I2CZaAedbqPDA+Y0B8+MTX8Kz9aFbaCFqYDSPM+InpIBvgNrF1SCEaUYlYqY83YuwdnAKD5uD4EM/VNMyjr3uiJv+xKP0xaeOgK0ljnYjlv0Ocf5taxH25Xztk3LKTG+LCtF0o6dYDqda4xdGCw/4wshKoSgEIOKMqmsCtUEKHWNzVQlNt2oxSYb5OXg3YHhnHwHD5ExMYrxnYzLdMcEhvs+fLGZb3L42cZv3Fq/pRu3rmvdt8UEYjvU7bA+d/Z2OWzt5jWhoEy7wEat7xist1Ykqgp4Yh62T8/LMvCtr9OXc+ArAAAQAElEQVQOHbbwt5BnUIwh4xnab3CAHHK48FxK5hbRtfFZx4l8x7iu66ABcRpiSoopKcVEXWTeXQYdPq37Ksg8WKfzplEIUTk4KMtFCq8lvBaUDV5ziXwqC8UYGdZlPzpjDdpGrYvKawyayg/z7iSoKATnuzzGfFItPyGE7H/nrCvLqy4rcAfNkP0Wb5TsFxzweq3N8JG2kRDAmKIyH9h4CEFRAKm+ztNRH+D5mRdf0JSDCFagA25tvcYER9vQefzxx5FPq7e99W06d/5cnr/XTIhJU3xvC94hesiwNFKPw+fpM3dpA394wDq9ia8ec8CYJ4LdNFOFXW089JS+8A/+md5endCra94eFgP5Bnr15DH5jxlHqytKVak5uhPz8AYZUoSPTiwFKAaloszy8RrpQ7MqCnXIRknwNVHDPtSbzPTgRz6u2c0b2tu+od2t6zrYuqHJ9i2Ndzc12b+l+cG6wnSLffJFpfCM6vA8AfG6ymJHRZrLdlWgW883CGmGJK/9EKJiLFRWPQ36Q9k+evZn2OJgWGp5udbasNAwTtXtXtPpuK9vuu+sVrqgZn+GW+qUvC+0UpmSxJrfIuBPaap+L8l2M2GN2SZSjBK68tpL9B0OhtxML6nksLyHHwzIqW6l15+9oHv6K+pt7Ove0YruO35Srzh7TmfuOqOVU6fVP3lSxdqKCg43CZ9b9nqqyhqomGsBPwmIitCK0Iwp5byCyQeF4LYkKUgGkgK/E0MhzIWqoKAoMT4wXjHIT8OaauCxNdCxBToaqF6M+zr5hU9tFd2XPUUKiiGpSJWKAjDfyL4CSvKus2zCId0Ar4yQQXwLnnIqKSrwvfiEsMj7AC383RF0+JwOfjvoC0Zz3uWc7xaD/12+odfgx40BU1AskhrjBJfLJIefoBAALYBEIZA/AnqZtxaezCItMlCt4LkjK4vtCDqQd0dEFbDrWk899rgunD4rHUx5KzpRmMxVbE5Ubkw0v7Suk22tNxw/r/e889t1cnlNv/Hrv5H3loBevQ91LMaX5YJW4cU0QoATwPnOX2bKEATlgDjhnHq33QYmkfNODbS3gGlQVH5cvgPc3pomcUrHRM1XKksJ/gr8WoFPSDEpYccF9U6zXcNbCCGj1GHqBK7wL4t5tKxHg9tLxhry+BRBT+9cCHGBBMHO8wbdYpylhtkJDOXgeEYQYfCrcb/+j4wJASEgPC9yB04Vzn3IohwM+uoTfNVsFpE+du4OrPcIsPZxpsa3zeZ6HYe2sb2lHQLc/YMJypvKG38zhxHwl+BzcOdAa2V5hZvbEzrOresxXhseP35cp0+f0V13nc1w+tRdOoVz8K1sWfc1J+iYEvw0GOmcOc0pC5w1zm1peVUDbtsrHEfBonN9H2e0wia8itNeXV3T0sqKjCeEJMXEp1SCn5IgtSBNKEUxMjRmWQ0GI62urGmFsQs4phE0FFP+J8b2CCRuMN8bt24RXGxpi8CysbJRagRXTElFWaqsFmAD6AIbJRvnHJiMF7KxfKbMp0HuCtCuKsb0GFspUJ4SBO7u7GtjfVPrwNbmtiyHEr5rDgpSzHLe4ub31q0NbdI+IdjCTjDooKKAPjKpCapr9BgxlC4IUsw1FdCqFVOpMQHlzZvrunb9JoHxVV1nXi9dvsKBZlO7BLfmc8btPzYt39osob/VtTUtr6yqInC3s9ibHLBmp5plHbUYbacCGfTZiFfQ8xq3WaOlZW4fDSPSJTbmYcYHExyqGvlGIsBXp0BVqRr9VvVAqagkdIfowAvvsaS9An9fZdUn7cn6jNALzDmh06KqGN9n4xxlWv3BSIPhUs4nZNKFQm0soNtxQBrLMtzhYLa3j+NBhg6yLCuFoIhDTICQ3Rzhus0bn4POGUx5/qIxwKNUKID7CBgsmFVR9FhH5sWwBC/L8DdQhS4r+InwPYbuNra0x9sB47VZuL5wH+ZZVwP1e8OMq4W5pg2ZlqDbhYj8KMekmArFaEjIp1avP5D1VoLnCBL0LOtAf/NaFDU+YgmdYutLK6oJIGJRg6dUIu1THgyW1cv061xXwHdKpdog9D5l05hp3toGJrzKn2rO636XDyZ72NFu7hOTEEkHrw3B0owxjVp1cgDn4LRpWnTcqcHe5gRzLnfM1dByddlBrCMNiiqgXWIb5r+jHFQoKClSH+E50eZ5GWKqoVtp0TdBManl4Ne2Ih/UhURbkmWZAXxwuqhDluEIAjTIp7KSdWRd1azFGKL8hBAUckYKISjGRb2+5kkpKdDmDcZ/5LyDTznghppB6rOmegRDDWtpTMBlf9zCqO2s6WA4GGeQaQZw2C+HTFRf9YQQsO+ZXnjpIrpoFIugKgY5CF4E6mNucMd66cWX9Myzz8g303efv1te7x0y7+NHT52+Sytrq/mwtLKyLPNnv9/Aj22pxS93Bjbs1Xqobd4I/vYv/aoG40bfcN9rtMy6W1ld1vLyEm/qjmsFnzElKN7iYLvLHjLjxj+mpIL1VZYFaYGNDdTvAdit3750thDWnQ6fhoPBdHoAKx230Vt6/KEHNeVN17b/F9o3r2j9xiVtr18lsL5FUH1D8+k11WlbdTlTLKMSh7LCAM0CmmVVqWDNMGXsQGoDhIDOSYyKKbF+avlngP1BrapKKsug4bDWysqAYDvByzr7WaPXvfqUBsi5O5Amu9gVyIIK2gvH0wT4c5WsvRSFj+4Y21eCjxACuFa0sroqy/vEyRNa403nMWA07Gtz45YeeeQr+tIX7tczTz+uy5de0g777S7+orVjVpAA20NL6rmIJ4Qg20mCYIpREQgG6nX0MNE8OsCU6w0dlbQH7MVFsvCbv/2VwT06dcrt9O+ozUCebP647QgWHZWTEJCNO5uwccSkYLnYp7B2C69d8hVQFj2lVCm6T4iMT0dIyIcMot7QKer3e0wuw23+cgnqTj3KabfA5+K/JZi/mKIMMw7A165dk9dvok5BfPjS4vG695p2GtGHYdHi70W/cDgihCCyt/kMIejo6cgswJqQWvdifnNih4vPPqdTvB1v2aMct81Yd2LdRpCd4xC2TEzj/A5xw2w802X2/Gtc5sWU1PCmlRMo2PlAXuDNkE9B1P27fszs0VjyfLCr/J0pZBq0ezaWDY2LEnMSchIXWe4dU1JBrJWA0lCWrKtCFWu5wnc6ze2H/SzfwLxb/GcLLvsv+yG/VZxxITrHD3W0pRQUs8Lo3NHRipxzQ6DDx4OmCNfIHFTvESA1BHEpFjLBAkashJCiam6Sa5jpE0BHmC8wcIG3YZObEITvcRvVoJxAHaTQTafWswtRZVnJExHj5ijNm03jTvR1kOUA3D8XWOdW46Z/bkG6iUNwALFNQL7JreEWtyXT2UwhRBZQoR58DEYjVQipY7Jz+B4T/PlWTjwdKjAdB5neIBab0oHs8Hfh1TQn8N3Bh4PaHkG3eUypkDDSORvWPjdwW9B2gOw/SJxgdAhUhhDgw8oiEPGmWXJSdpA3YJMwbz0CVc+7QT4zZGyj9Y3yHgeNXQMbhnlxu8f32SD6bFI2ggnzXMx9D14iAdaQALPPnNlICELdz7f6I4x+xG3+kLTHJlNkR1NpiQPDaTa7c+fO68SpU3K7VTGzjJjDARux+Rgjr4CTGQxHbGqrGhHULgHm3fOzAzIf/pdOrrIZXr16XVs46QaPXDDvIXSGbIYe3ylowjwtfwNiVYFuTHs4WlZKpWIq1IPWDBvY4RZ4H/nvEChsc9A6gC/iJDWdWPhJMc+lViprBcZ1IcrQQHvKQWzCGwdiKnnMhC/Xd7GgT8H4KLe535i2CXY5hrcDbqz2cQ57HOr2yYOCvoUgBpR5bMM8GoIpB9Wp7MnBY0HAGuDfNKZNJ+ObYdxkM32PaUOQUlJgzRTYQiwrBfOjxJwCa2EBmJW8BFEFh0HqkL9pdV0SCBRjKeuxgnYF3X5/xGa6in7WFJHDDKbH3CSMx3MOTA0BTsOtZaOuTSqRVa83Uq83zHJLqVIMRYYWubWtNGf8bNrqgCBnjCzMz4LPuKCfSqVYKsZCIY8tSUtF6kv4GcDPMrcVyyvHZHotAWzbBuQQDucZ1Snl/p5HYlyEb0OIbuvUtB19pBIdl8jJZa9tKaignPAtMSWB5GUISeZHsaBbkpTUWU8yziDzgapl2Tgt0UGBDGNEBpmHOvfJ8yWIcX0qahXIrCx6pGzM8JNiqZJ59vpLKsu+IuMD4DSmWoZEf0ORGENdAqJlHQtV0A3B/MFXKxXMJ8aotqMA10FB/iiQSgr+LzhVfkrsZ4gfWCNQPXP2DK/kT2p1dZUAbUCANdAq9f5nOI9z0eDfUjuwtg+zHzHKGI0syPkQSNF7RnzHV6DPU089RaD8rPa5yfXP3HYJ2o1nzmZvXQy4ZNngbcPnPvs5PfDAl5X5uesuhRjFVw6A17jwGAwGHOg38k+1ZqypK7yR2sJ3B/xe4BBYTlkdW3v6nV/5dc2u3NJ3vuGtOkVwXaNj+6kV5mbffcBNq32y52Pj2Mc/+I+4m7ZVQd+EPdQcTnr46T6HCgPTkOgcguRxLco1/zMH1C1BwPPPavvmNR1sr2t/a1076ze0u34ZuKq9rUusm4sE0tuqiplKfHmF7Ku6UkHqeYYQFWJScApYj24rq1KJoLusK5XsiTm44La5qqN6/aiyCnJ+abmnQT1RCus6dVx68+vPqxkLfjrNJqyDuRmPCioIqIOikvr9vkpwL+NbD5BBr65Z+0v48CH1pTzfsixU9woNBxVpoj6w/qba2d3STd4SbW1tajwdZ5kE6x+fGhhpPh2oOSuohhAUmVc41Kmo09c8DKXG3wBOvQViLFSVldq2UwhBgR46+qYsPx1fBhqd2LYMrdcBdXK/I6CrqMv9SF3szLeQDbQUSwkfEopSkTUaEuVQMaSgawTKw3ySWHvhTlDQ0WP8R/k7U5My3Fkn7GpR/n1GdYt6f9ubLdKjUXeWOuTUaIbDbxnz8Y9/XE888YR++7d+Gx88luVvudjOMz3Y7Q5pr2+sK4SQS8Yo2o76hOB6eqIDZeYth9yav9w1BPpkoIo0xAiKoKtXrqlHfLLHmg/U2I/scOgcjYbYzJx9ZULaaJm44uSJE/jrhjfM2+xXjr8CyDI3pP+Gnz+oO22efwbm0gG3pYi8LBfXWXa5D3WLlF64VIrqmIPQuft4jolDaEpRkfm2+I85fsFpZ9ujNyPZO1r0sgDPIsWkGEKGgvWVUmKvnGvM297F35PNFQucRAHyRVqARODqMqI5u7qJGEKI8j8p9tJLl5Rikp1kn1vLPs6yxwIfEsTZwdY4kBVuIH07vcKNhB3qKW6ML1y4T/m2gltb394ajh87obOcdE77NhnH61P1yZw/ruWVFY0IxIajkfrg9k8Q7Cz7OagkaIRuTQCf4D8mNk4FTQgy93H++zjeCYGYnTATVJ0dbF81zjbEmA03HxIQjp2T/ze8d/HKy//+9Co3pwl8BwSUhjmCDuC21BdUFwAAEABJREFU0iz8GuflMSP4WsKYcrq0nHnt4cQLAsTEorbAxTjrPsZCHttJWVVu7yGzKvct5HKBEyjLSmXZo6/10GGkrWwAgs+IjpwaPKcYkqZsTjM2JAenno/5PbBykcOcG5kWai0LqQtRHTiMa84mNvHPYwiUvYCLssyOeAnnPBiNNEDW5s0QU5FlNeFG3NAQHSbkneAlJmyAW8d7732FXvPa1+pVr361fDt17ux5raA7B3kVskrIooedLC2vgnsk563PJWxkDZ2vrh5jgxhkGZheD71W6NiQCDxS2VOB3hKyiUDK+VoBeRUs+MHSqurBiD4DoC+PieWi3fmSwLFkcy56AxUEQUXdV+k8aQRfBA8N4FuMCUUNjgF9+qQ9uU/yLTe8BPq2Ad3EQsJhOzinE2MribpGCRtsNCYgdcDtcqOohkC4oS2nBHjOt6FkTKkAngzgTdCOqVIJnz549ZBvbf4pF8ihIjWUJbzRNzBG4OvAX6Ra/d6yhsMVVdVALifqDBJ8HQbYM3ibzTv5AmE26zQnzwUhKb1ipaLoKTEuBg4P4G4NTRCuQCwFCVpSIUMMThMbveT2rg2K4Eipwo77mZcB/OQ5wH8Bbs/NtmE+XXb/IvXoP1Aq+hlirBUBt5fM1am6Ah6DGnjpVEihUoRWhNdEmjLNnmp0ZXoVqaGEbmW5UfYhYjBclumHWIGjUIiFIvl4OL6ExwLZGl8MpWIoFIAUSwXomv6MAHCKPPf2xjrwG4nDg8tk0rDRNDjYuSaucz8OJkdybhqx6eyqxD69WcGAUiokMMvOQTxBCiEo/5dT8QRg8WlZ1zPW75h17tuROWu9Qfgz0jE+a5eLgAMO4w2bRMNatw/syNuHx5gUY2ROQSGEjNDfhlw4/HL56tUr+V8eajl1lkWZD+B91rH9/gg/4TeT+9AxPP3U0/rKl7/Cm7B1Vfg0r+ua9dUn6Ldvn2NgfkvW4D/MY8fhtYSXBO5BE/XPf+FX9MwXv6JTsdYrl0/pGPZQIxfLKNHPN+/b2zvIbgFj5r7H2yAf4mNI2NlQ5k0IsSxtFynPpGX+MUTknbCdueYoYDze14T9oeNWaUJwefGZJwmeb2q2v8ON8IYm+zc13d9QO72l0XAbvLsqiqmqVKqu6jy/mMCPvmb4XvvdOacz++A58yngu0IGVU1foCgLxSKCI8JHVEVAXdbCr0+oa7U0SOqliWK7oZOrURfODeR/4YN4X3vbY+3tjMWFulIs0VuhE8dPaTgYYV8TWa999pGTJ07mf2kpwVeFrloW9/bWBna4j2/vqeA2fEE35iDaP4ncZ5+0TQiZBSDaHrpWDii6rsM+lB/nDbmgsEju/KZvdzQOPBSVUqEePtZ58YQQxIfc0aeTgilLMSYl+DbEGBeV+ponUDYCgJFQoRuZTlGxKJWKQgGaKecrBa9n1q5CIZEmyl7PBTpcQAHNBcQQzEqG/BX0b/F0yGsByoP5Bl93NHGZT7cfpWba5X8dSubwzDNPM7dO7373u9HbUL/927+FnTAGnkIICiEoReZM6n8m8ed/7ud4Q8SrDEm0AqS0BfkJueycyIUQFTJQTx8pyhBCUAiAANIZa9MXe2N8iWOBAWveF2s7O9scmNdkHXXo234lpai7OEDbjs6eOWMMChFrgmWQf/UHmXT/joCQ+SCzLB2nC9QZH77NKR34QPgOGnRH8PADZwguF82r/cAcnzThgs5zPWAt7OfLyz3t7++ybg7YZ+YZurZTHsNhx2t8Ruq5N/iSOf5lbnmBZ4xPikaKGJVQZokxOqhWCBlBiha4MtKGwTVO4v5Pf0b/+Nf+sb74hS/KtxKf/OQndf/99+uLX/xS/qd4Hn30ET362CN68onH9dxzz+nFF1/UpcuXdInXS86/8PwL1D+b/9L4WV4RPvPMM3qWfs8+9zwnsqeAJ/XCCy/q6KbTp6RbN9e1ySuFHW49t7mJzun2rnZ29rTPq207NE96TNC3sbmlber9KnCXG82trR1t4oj3MI45k58y+X1uO3fYdDLQZw9B5DpwbVM/QdDIEOfbyvW+Db/Mae3SFf/O9yrzuaqr125oYwNamY9dbZNurG/p1i3zugXNXe2Cbxenv76xmW9nNrnFNmzxqnKD+fj31eZ3k/JWntseY/ZQ5kQzeGXv0YQb0yM8e/DqOWLLLLaR/IeKBTqb4tQnBNYTDhBj36ruj7Nc9qC/x5itzR3dvLGu69dv6crlq7rGDbJleu36Db148SU9++zzev65F4DnyT+Hfp7XReovXbqsFy9d0jPPPaunrKtnn9XTvAJ68cVLus78t5hPCCGfUO86fToH074VizFpi9uPJ598So8/9rgee+wJ4HG5/MzT4HjqGfmvzZ98+hk988yzev6Fi3qBV8ZPYwNf/MqDepgxDz36uL7yMLb0xJN67Mmn9QjpI088pUcffzLnHyX/yONP6VHq3f4YuB5/5jk9CY6nnr8og8uPmtbzz+tx6DwCnkfZ+A3u/9jTz1HPGOb/FHb5DHN+Fns1PHPxkp5lns+/dFkXkdlF9P8it++XkNkl/6yF+V85TC/n/C1dRcbrm/va2DrQrY093biF3Nd3cn5980A3qbtJ+drNDV2+dlMvXbnBq/Sreu4FaJk2dv8MvD+NLp7JcFHPkhqee/4lPf3MRdbW08jyaT3+xDN66qnnc92TTzIPl595Xs88exF4AT05v4Cnn12Un3jiaT366JN65OEn9NAjwMOP64GvPMq6fSzj/MqDj+lh6h997Ek9+vjTegK8R7ifBu9TyPeRR5+g7Unanob28/B3Uc89/+IhvHSYvohOX8SGLuklZPjSS1dIL+tFZPkicn3hhZdY45d05co6sKGXXrql55+/pmefvaxnn7vCuOsZnn7mEnN8ERu5BFyGHunTwFMv6aknL+rJx5/XE48/l+HJJ0ifeFZPZnhGnmuGx8kDTyKfJw7TRx95XA89+Ige/MojpI/poYcelcsPPUia848ik4dpf1gPfPkh4EF9+UvAlx/M+S98/sv6/Oe+hP/7gj75yfv1iY9/Wh/76Cf10Q9/Qh/5yCf04SP40Mf1wd/9qN7/gQ/rX73/d/Ub//RfZN2scGsfQsL5syng/0MIZID84YvS7/exrxtzED7grdgYP+a8NwTXN/joBmfvOm8ODrCNBxIyiZiiAj7dG150GqKbb4P7GXzoPnvunE5y63T23FmVHLiNc523glv41wn+cjwZyzfWm9xOT/Ct/r/KXuX19PUbNwhA8U3HT+jeexf/ApL91C5+++bNm1rHP9rn9zmwFBzm/vkv/2N9/uOfUjWXvuMt79SFlRNaIZju13Xm9Yi5Of7Qb/Ds64qUCGwrOWgV4irLigBzqIjfKQleS/jV4RPY3CuCYM+rIchskNGcw4fmE1Wh0fq1y7p55ZIOCD4ne1ua7mzmoDp0u8w/qu7vKxZzAtJKJXhCKBYbNAgb8HhznbKZZh1woJmDP8BUDMg20AlnHUKA11J1r1KMUq8u8d81+KRhb6S6SEpxokFvrPOnB1ruibqojsPXfNrAKkCgXpcVwfZ5bbF3bLP3vP0tb9Wr73uljq1wUcElRJ/AZwuf7I19xEVPj9vpOtPqc4DsocdCdV0ppSjbhvdM8QRJIfibAp8QXs5T/Lf7EMx4QAhB/kNK521POeBxIUPgOyjmPs4rPy/ncjF/hRAUyHl8hyyNPoTF2ukoxJTkgLpANkVRLfREmohnDLaNFAuFECVw8cUnLLKEVyE4H/S1D5qjD/W0f23b1yu7Wwj0/3qN/wZ1thuvj2PHjmvC+nrjG9+Ij3yBuGcDP9FlXhIHBttajAm/80n57bIPt0EhUwjh5fQwm+v/oC8wS1yYqGMsEFLMf58wV6eD6UQBuU0INpd4w23ac/zLAl+nAhn7H204cfKkTt11mjixUaC/FqjAsOhJ0VV+8ZErIKPbkGv+D766w3anhsPiUWI7MIi21oHbYUOuO8zHiP5pDwFu+JihEJxZdGgJyhvWboOf8ThDwraOwHOtqkq+pa/xTc6X+JmqrFhXpQp0E8c4QgsJiarFWGMMKhGSF25URACBk3Gnbi7oR25Dpzl4/pVf/VX9s3/2z/WB939Iv/vBj+ZN48Mf/hjph4Hf1Qc++CF98AO/q9/90If14Q9/RB/+6Mf0iU98Up/81Kf0SQLyT33mfn3yM5/V733qM/rEJz+tTwGfoex/i/T+z9JG+ROf+D194vc+pU99+tP6zP2f1Wd4pfhp+hjPxz/+CX38Yx+n/ff0Sdo/+7nP6cGHHtJjj7NREoR94Ytfzv097rOf+7w+97kv6P7PfpYN8HME/l/Ul770JX3+81/Qpxn7SWh9Cp4+DU+fpd+XCei+8uBDeuihh/WVBx/UI488oqeffkpPORAjyHvo4cf0la88rAceeJD2R6D7qB588GHyD+kBxn7pyw/oSxwuPv+FL+gL0HkAHA898iiBzGMEQU8SiDxJMPkUG/6TepRA8yHwP/jww3rwoUf0AJv8l7/ykB544CFoPCTjfeSRh/XIo48SxDyex/qfPHqa4PBpB47PPAPOJ+Q/CHr00ccIhh7OYJwPm+ZjjzHmCT0J/09z8n3+4kU998IL0H+a+TxF8PIcgSzBD/Vue+EieQKgFy9f5tBwRZcJJK8R+F0HrhJMXibAvsKmefPWLfkPPq9fu6ob169pnY3yxs0bukbbVV7l3rhxa3HA4KBw48ZNeZP1v+px49YmweWWbhJQ3ryxQf26rtF+9cZ1gtHr8m/o3efm+ib413PfW+Rv3trQrfUN3TiE65RvsLlf46B1zbg4yFwH9xXoXjPcvKVrGdblesO1w77X6X/p6g3ous+GLnG4uOKDRg6Ob+qyU+peuHRFzyGL5w28kblI+eKlqwTBV/OYl65c04vIx3UXL1+h7ppeQkYv0u9ZAmPD8y9elgPy5y+Skn+O9IWLV3TxxSsEl1fAdT0H1g6uzcNVeL8Kn9cJzG9eX9cNZHST/HXqrzmF9xvM/ebhfD2XGzeRFXO/RZ3ltL6xrVscoNx2jf4u73Co2+ewaTgYzzgkTjOMJ60OuFHdPaDOKTetu/sz7QHbOwfa2t7jYLhPusvh9UDb4Nne2dcmB9abbOjGb7hpni3DK+iRQ8KVy9exn2u6RPnS5Wu6TOq6y+QdXDuwdv7atVu6evWmrqCPq87bzsDj+V9n7nluN7c4pG5p/RbzWt/W+sYOgRywuUtgAcCj627Rdgs53MRenGZAJreQxwYByObWrpxukHpeuxw0dzlw7jLPHWBvf6IDDqO7pLu7Y+24jdvnbdq2mbP77OweILeJJhxex9w6T4EJ4PyEW/8Jwc8CWgKWTm0bNaPOQeArCHy+9Vu+lcCqVos37fCvXU4XTj3kfJc3T7719Z6UouzAR8MRt8VL8mZ65NzrXo9Atk/AVBOoVYebW7iNxgFeZANxuqhcUDEPrWl3grbgrdPJUyfhs4b2RGMAABAASURBVEQ3V+Ug2jfdy8urOnPmrPwmzzeiy8tLWltdZY6NdnklLHbIVd487u/top91FTFwqN+Dp57ue8W9vL26jwB1Tbtbm6qh9Zu//Gv6xAc+pOWy1rvf9k162xvfJP++uOkladiXajapmFSGpCEB0gq33ctsXjMuC/a4fHAw6MDDN9ANNw8OnAKbefQcFUSinI9RhKb5tWxB4BoD855PFYBucqCbrGH7rS34OkDXWxvXkWvQcKWnWCwrFCvqUh+5lMgnqSX4mHMbbTD9KZcYYj4tG/kUXTe0SyV677iQQdJdoRAB5hHZdFOZVPdKDYa1UhVkvpkp051rdWmu5ZHUL6OWCL6XgURUPcHGt/G5QzbyIftzP0bdxM9cwzc9jY+/9PSz2uTQWmODpwfLOrd2Qsukxzi4LY1WCd5X1BssafXYSa0dO6El3qYW4IlBSnyxy4vJKUgZPB9DR4lpMWc3IzfKruuCR1BmgMuLPq6T6KKInN0nREuesRLy6zLEFFWUhSL03beDUNO1i39tAV4WdaJW0O3yGFHqumAWFQJE+QhdKySFWEoZCiXspCyRJpBSocB/DJNCAKL8OFAy5LzAeQii42Iu1HWmyBjrkvpFG3VdBw9fHzI+9wWfMuiOB1wukYQQxIdSxxqd53xHIGdbet1rXss+dyuvOf9dmC8kbVd0loK0yw3qDfbaR9jbv/u736MYC8kNQJdpe46BuE0wa+jIt+RbBd5qBeQcO+rFHIBANsJMCM51+dD1lm98m55+8Xnd4s3NtZvXZBEMMMp9Xpfsz8YK2G+sC210E330i5/R937fe4kLJ8o2AB+NYs4jRS3oNSrBP+rVStAs0UtHv5kDV+g7b32Yg38NOjr40y0ybpfzFEHplgwUwexvim43M2QVA7y0qjhEun+BXZq+bb8+DI4H/Z56BvtP3vT0yduGUkpCwOoYaMxz5EfMLYWkVJTZx1b9mrEcVocDSAWI0cOTiTEqP4xMCYGYIfICAoBVK0GgZkHvsplusknts/nu7+FMd6ba2Z1qN8OE9CDDPhvW/v4Bm89UU07uE25aDc7PwY88cTitnNpoLIcOQTdkUL8Ef0eTcfsCsm0gJHjvRIpRHqXMZe4bA4xzxi30lFvmKQ7GN9Jz6nz6yCn9WmhAQJFFbeFElExBMZUI0WrvPHUgZAgxKmC8iX4RCCzgmMulUkywGtEzfbsFKEbwAMgsJtojEKLm0J7DW8MGYPohUO/xxmkAZ4CHkColNo8QE/QX8wyMD+DtAjSAkJLSHRBTUkxJBc6krOCLubmPjScm6DBGBnCkslCBQZVVpbL6aiigW1Y9Nu6eUlExhLkpKIQFmH4IQRFjLVJUgZGmGCk7X1AuwV2rAofnkOAnlXWuM96iIJ+hom+hRTtjoFswxlByE1QwJlEXU6mYCkXmkwyl89Rh1IH6LiZZnLajRgGbCJQNIn0Z5ticf8/c0WfeCV10mHVUQ73bjGPGRuk+trWOfq5DZWq6AF7JNGybLtMVHK2ajnq3u7+kGQMMc2zsCLfx3wYGYJaM1W2YUeffXE8hMKMx80Ga7Zd0zBuIKXYzBibcVE2ybTeLtxitcMzQ5bbPPNm2ZmSm9DO+KbjJLmjBZ2NoLR9DZF6RdSj4pqyoNhTYXGJeQUxFkKKtk3mcGC/CczoBqWlMCCidGmbUeUwL/g46UlIIh0C+Az9LMeNlqjKAEt46eDC0OT2Sm9ex52J9tK3UZpxRnfEDc3jxepqDyHiMe0bdlMDGMEd2NDEf5sJYy2YBQmYd0KphoPG734zJTg0e7xSYMacp4HQGvjFtBxxOHDhPoWW5GOZNh59r8wFlCk7TntJ/aWlVb3vb29Tv9TOtDnvhA08Yiz+BL8NXVVL3NZ8QAusgKqWkgjVVsA58K1JQjjEqxpRpDLmlTNTZr3teTgNrNYSoEEIG8SAOdZSloC6D5duqrBJBeUUAOlMJnR6v7e+5cEGGjp4O5nvsA5sb6zlgbhHchQv3ajAYSuAz7YP9/bzRbG5sECBc12g00Lu/8zv0pte8Wpefe1bb16/rm972Vn3/e96jb3v7O5Q6qRzUSksDiU0qAolgsgD6zMe/yz5GsD4ajTQaDrXE7avnHUJQA/12YRxc/jQ6eiznFp0EKpi+El+BzczlgKHUyGiPQHWX4Hwffvc4aE0P9vSqV19QLJO6MFKqjknFCAw1UysVsF/jnbMOpxyq9tjjYorK9grppil5/R403gvwUhFQ1Or87/+xporsy4JSEWQZR9KED0uxUkeggoh0bFkaQXsFWRxbGursiTXdd/ddev0rX6E9AuqTHGLuueusUtNpb2NTY96++n/GcveJU3rl2XO658RdOrVyXOfOnNe5u+7W2dPndf78vTp39706e/ZunT59Vmtrx+VbtgK/bQiSInJMMTK/AM9U5E/gOwjV3AbR487yIu9+Yp6SwFNWJflOLaM6mtzH+pnOZ8iJRUxdQ3Difb6sKqVUyO1t19LeeRR4pBZBt9S5RjwUZfydQIAtCwixoH9S3htSVErkwRdjUqCdAbTTXwZ91WM8R6DcfjRX9w0KIYjBzIWk08vPnfmXaw9zjDnMLZI7yy/nO+Zl9AZf7ln+LTJZw8bvvfc+vfNd7+RS7QHNZlP84Vz7XHxe5qLqF37hF/S+H3qf7rvvFazPOSSM00DWHwTeKcKz5wJAwOy2Ig+IdkNopYj/ZDlQSw8yAY29+o2v1/WdDT1z5aLGmmt4bFXzFFgCPa2ewm5WRto42NG//NgH9Zq3vlEXOCi3rKVomuDrSJEWOBsNe0HTvVv6wmc+ok//3gd05dKzamYHEvOM1o1B0BaPk68FqvOHethbZMnnDBQWKd+uM5C9jY5yCCEXy6rKtuRfYkw5/OaUeLSBb9tWjCHbTcq2k5RYFzExoyOgXJSs/ZQyPq/1FmNs2w68LfppmDXE5lzdj3m10OAcYozy43zDa7E2X0m3CrwS68iXKfI6qocSxa3ZAa/7N3WV17VXL2/o6mXyV9e5zVinfp3bxwVssOC3eP20tb3Njde+xhiFJzTl9diMCRk8ucBGm1gEISQFIMUCR15nSLk+KMJfUVTU9VWVPYK1GiDFSS3qK5W0FwRchoQQIwGZqFMssZ4EFIqpRGAl1TV4SpUIKjFG0BRtwSmQyEc7OyDExLgjAIfbY6UiVUoGaJgHgwNACCFkBI1c5yjtCNABCgjCF+YAYsZGMGPjndGnYUNwfevfpoYk89EpcBiZaUYwNQdXQ18bQdbRYXnOht4w0DCnfUrfGZu/eakJThPzcL5EFtUhuFxQn1Kh9FWQlDCaiDwi805AgRzLirnWPTkYrpB3WZXKMo70D1ExLqDrJBtZh6E5j9ZoKxRTUu6TYp5XiCVpKUFbsVAgNUTyC0iL/jEpUZdyCo2UFMnHGKkHKJuPEn6tR+eLslQJ3y7fCbmN/j1OoInUMBgMlPt7DOA+rvdNX4/TasW8y6pSRVtZVcwfKBdl11U5f2e5zH0XbfBRFqoqoHT9YmzJQWEBlKuXwbJWTDJ0IZJGFm/M8rRMMQ+1OMOWNh8gdEffDnkYQkgKh+D21n2QTYR+UUAL/ZdAAQ8uJ+Se6BNJ3Scxn7KiH+0lUCEDy6vmZrDClirGluBJZalUlYpAQb4oyKcy6zHzHnBkHdB2Mu+djYHZiCfGKJqobzXD/3iTfRnm+V+TmHEonrdztV3DWmlZKw19Z5qzIdtnzJzehrlyHf7EvqRhTTWZrjQn77WQ1w1rw23mp0GYbYYOGq1cnsOL8dg3TXnN6df3E5zvBF81JXCasK4mrLm9g7H8My2/Hbm5fkv+JznXuVzY4LZ8m4DM5Rd5m/Ekb7PGjH/Tm95MoDmCTlAIzB0ZtOrY8DoFy4IyLVJQrqOJfMiJ7ngCYxebUGBejWZcTkyZs2HGpjseH2h7Z1tbvBHa4xbL82mQo1FY5oFNI4SgEBbg+q+GLtO3HR47dkwhSMPhSIMhawQbMj1v9jFFbugP8EsThndaXlnGxiuZ4QsEAlTqMm+39rixTvTtCBy2Nzf00vPP6dTailpeHb+NTfvHf/h9+rH3/ZDuvXCPvE5tZ6urq/LtUOxValcG4opVcW1J5fFVjc6c0rG7TukEN+dLSyMV8DRnY27wna31jP4cpJm+FLTQbyvzWxSJoHvG/Nj4kLnby5SyDA+48JliS/75zHBUa3VtWbbhkGqlcqSURuAAQg1W1pdEXcpzruoq42iwra4F3yRo89ZMG+ut1Cwjk76K2GN+Vea34hDS45auZlwqE3gB+GngvWL93H3muF7/qgsZ3vCa+/TG175Kb3nDa/WW179Gb3rdq/WjyOtHfuD79b7v/V5933d/t9777u/Su97+dr2GQ8q5c+f0ilfcp9e8+rV69Stfq9e8ivTVr9GrXv1qvepVryGovkfHj5/SgEOP12xi/hHa4nFqCOR/v08ItPL5uu20BezLbQW+pGW9z5lTi26sk6yLptUMe21Zm6lAjoyZTCbY0Zj6ueasrQZ79RoVkm7RrfXagcv4SJDngoFOUghRSlEFcrR+I/RDCOjOEBVoD9QpPx6RM/9GX+Fren1t+Wua/y2LnQr8ZYH9fvzjH9dDvAl/5StfyVQWwZp93Fvf8lb5Z5OP8Obaa9BvpD/6kY/IN9Lf/h3fTjzaSMyVjxMdPR0VbYjKoMSNf5FhHkoZfFESu6ACcRSYaBQZBMvK1wEHypOsr3d9x7dpi5vo4xfOa1LgA06uaXByVevTPX38C/frQ5/+Pf0h7O4nf/InldBjpg0agTd2UZF8M93Vxz7ym3r/7/yiblx7UM8/c7/+xT/7ef36r/487TOVEf2Ijr+vYGlze4ZM4au+bBOuMN9ODUd1zmMoJOBAHgk779o2+wPX25Zayo1tE2htZ4dl26f9nP3+1H4fcN3ctkwf0+jwZ0djXW99xWhDYzIuTHHG7mDmbPyegwnifaTch1djSMkGULHhEn/jtKcEzTu6xevkW7yKvsXrXv+Wzg7dzrxhcXhwjIWqslYMSf7jwxGvmQb9Ia8MT2lpaUXDpSWdPH1Sx46f0PLqqpaXV0hXtEJ+ZXVFKzjrlRWnK/L/QXD1+DENl5c1on7t2NrtvsY7Apcd8hpjl8l7I3BQNOQ24+SpUzoN+FXl6tqalkYjaC3jYI7Lm8cp2vyX8P4/IK5Cb0i7cbl8/MQJnTp9Ohu4+x47dhy+4Of4cR0/eSLjOH5ikfciOH3XXcyPMeA8w43BXXed0dlz53Xm7FnSs/I/M3OGOvc9c+aMnPfvoPyHkObj1KnTOsWmcRd47mazOXf33XnsmXOMPUeeV67nzt8t158+c5oN5lT+7ZL7+jXtCeieBu9dZ88s+IPHU3ed1tnz53T+nrt194ULuufeCzpx8pTMq+Go/dzd52We7JyP0vN335Pr7gLHeXg5y5zugb43wgv33qML9xju1r333qu7mOPxkycXtOhMMgULAAAQAElEQVTrf4vW8zCNszh8jzfu89C5+/w9OPm7dc5z4sblbvq7b24/f17nmKfp3EO9cd97zwXdgxxdd4H83eTPMc97mc8r2MjPIq8L9D3vecKj8RzBefDdQ7+z8HeWMZ7bKeTk1HXuZ/3fw1z8O/DMK2M8znn3MZyBhnl0nfvm8ejF5bOk56FvXIb72NzOMmf3d9lwlj4ZD3M7A5zzHDKc093I9AIyvPe++2Re70FHF5jXfUdAvdvuve9e3es6ym6zLMzL3ejW/FrmTi1P4zc9g+vc7x70mVPmmukgF9cteD+PPhZwFhmax7PILMsUnZ03wOd54B50YDhDu2nda96BCxfu1QXSe4C7sd/zlgmQ0yxTbBBe76HtArSPwOPvpnyOvveQur/xmtbd8JqBMW67x7JBDgs6F7K87kXe973iFboXuVw4bHN6D/kM8HPE021c4DGNu5GJ+b6PWx9vbq8Az32Ms3yN8wK4zdeZu8/p5Nm7tHJ8TUtrqzpx+pS8Lm33p8+eZU2d1NLykgL+9T746HGzSxyhhB+MMeFOg0JYgALunc0shECWDSYcAhshWwF1QeJbtLNXqcUx2z+7NgegHHYG3NwO8W9L+DtDTbAmHvvvENxTst8u2bxjiqBa1Pm2B5euwH/uy96aA5oUI37ytLqmU0lgtLZ6LAfVuwTHc4Idby47OztKKXGJ3NMq/to+dnXtGIFwX7vc1l6+fEWPPPyw2PXx++wqXMjsE+jfeuklTbe3tHX9qq698Dy3q7fk/yFJWUZ4jHLqYNMHwwZe+2sr6q0sqySgr5hnn0BwMBhpyP5Rsg9NDibyFM2LN0VEKQXPMSrGpCgBQQW8djQ6OAvUOT9nIw0KvE2Y5oBu/2Bba2vL8JHUtYG594GhUlwC+lIo1QXCD+QTUyKYrtWrB5BL8uMD3k32wueevaQnn7gIToI6gouiLJUs+5gUQlKMBRAZAvVgkEKI8v44qHsa1EGjOqmKaJugxr/n3rx5Vf0i6gw2d/L4ql7zynv1jre/Vd/yrnfq7W97q970hjfoda9z8PxqeQ3ddfquvCetrq5peWVFK6sr7LMjJYKfhE5ThD7yQMmCSwBanQFdUW/5GHT4BPhbZM3vAqQgZVh8m3/iDSUOBaCiBRrisSGTRGgaMl7qInO33QVw+3BhGw0BbqDfsGBIBDdqQUZ3CXINBLrWfYJCTCo42PvQH6GpkERT7ieMuwPEE4L7kwFBUOQ7Sl5Mevlx0TRCCAqB/m4yA6QB+L/kAz7PvTMxEH7pSw/o4sWX9Po3vF5D7Nox2JTDxQGHdfd797u/W5/77Ofln5w+9tjj+mN/7I/rXe96F4fCBpl0mc+gr/1PikELUKu6kBLhdOpm6hVBBeuwmk00wPYrLkgLoOumijiCooyac4n6zX/oW3Tmlffos488oM8+/qA+/+RD+vwTD+t3Pvkx7VdBf/Iv/Dm9+z3v1uRgHzl2ivBgmolcakuVXatHH/gMb1uu6Iff93Z927ec03e/+1X6sR/5Fh3sXdb7f/s34EOoqAP0dZ5OtosWGwi0Gkhufzp1Od+RWE53wlFeHNgaYM6FTExJXv8R/mLgG/2GgI5B0ODPbGum58DYb6jy5e/Wpna4ALbPc92MoLpxQI3cFv079ODDIcCbyphYVDbglBADhm5GzGcIQSkhWAZPuaFhmIRCIsZpKHFiJUqKSaoqQxCXWKoQdN0rcKi1lpZGeQGvrqxqdXU1w4kTJ+Vg0XCGYMbpcQLoYwSqKzjiFfq57B+1n+C1lQOy404NBGcO/HIbQeZxxhif6xyEr3GT4gB5FRymaVyGEwS7DpxOMsZtK2urbHTLOJhl+CPPBnSMsQ7g+/2e7MiHOG73W8aJD0dDXlGONPJ8cErLBPGDwUD9QQ/oM9e+Bn3S7OhdP+DkP2BxDHLap++Qja4PDAwsmj4wgIah33e/oQZDaBh4fbm8sgSPS9QNVcPTos8AevQFxxI8G8zLiIDfYBpL8DYEx9LSMvIHx2E/143A6/oh6Yj2AXQrbklW7WQPcYzobzAeBwOG0RJ8Ub8EmEaf+WRgzt7MCwyhxEGXOPqCtKoqeB8BS8gGnj1Pz3c0VI+5BOyqKJOqXqmK25myqnCIJfaWFFMijUqszHSUT5SNm7SkzjQS+eIQyiKpLAol2hiWU/PVA7f1OYDmkIBj6BSecz3BxhLzWoKnIXocweMaul1F3y2LpYdcLLMBMhrBewbknlPKQ/oP0bfHGXKZ9uGwn/U+Ij8ybvoNoDmir/v0yQ+Rn/E4fRmGjBtqMW6kkfUBf5b9kHzmFfkvHQF17mucA/ANTAcYoXvD0PRzfqilnDf+gVxve74TMq1DfKPRgP70G/XpO4CPO2FIeagl+mZYGmlpaVEekY6Yr9OlXE/b8h0A36PbsKwR9reUYQUcK1rmQH0Erh/ZRgHnlwnUlul7BEvgOYKjumUC16P8EriWGLOAZexwQSPXg2cJGB3iGJlX8+n0EJYpe/0ts5aOwOvAviAD66WPTH2jHrG7JWxmQHmA/IfIbzgaYvd9LcODg3Uf1uyoWxx73kNDFHuPFk9YJDh14XMzKCjQJ4RgV0z7USr2h04T/PE2gaxvn5369teB7fb2jpwecMt6exMCR8SvG7w+AvkQgnQITuTHm99jj+lnfvZn5BvajoYzHMK9lkMXVJZVfqNYsVY75jGGRsNFiTemHsEfMyJmblSzrhwI+Ca/ZP1NJ2NduXI5k5vNxjqBX9u6fk0tN+iBzWnsoPrWLU3H+wps5jVjvLkFWGy4KZ4RWAToLaOvIfItWOCBDdR0g4K8+flgISTV+naJtTubzTXlxt4bnvuEEJhhh+waRcYnoEXe3usa+s85MDTsczPk6n82LxFwxJTU8XYwdCWbfQV6QCVUqJdnC04+HTUCX0pF9mUieJnPJ4qU57wZvH7jBnkpMCQEBsCzx7SMs59pCQxbZO+gL4SgBFjbSXPozpXAVyCXgkk307F2t9ezrDoCHv9cpUxRlln2K8jnGJdMzlvX9pMF86iqUj38jg87qSxVoEPz3Eq8jWlkW2Gy6uCFL2oRMPyZT+eo4BNuAyzezov56PYTFEKQ5Wr6iDjnc3PI37ndbYYG2dtOLIfEPIqizHNxGiMCU1CMCYgLbpATVejRnAncUghJgTmGVCh4DP3JuOGrwG0p0TcawEffLhwypcXz8lwPy0yggyYzkmFR+3/u25x3GW8ni9t/oP+N3/iN8oF7i7XwlQe+oge+8oA++MEP6IknnmQ972pOQPnUk0/pR3/kR7nIO8UN/gwmzHsHX2gR2yCjBQSFAEgKErfPjcrZrupmX8VkWxX57WsX9dITj2n3+hXN96njijpgb007RaaNFFr12MfSsKc9AvC1c6d1wKEujHr60//pn9Vf/K/+nzp54azmvDFsCVRNqINYJ5ENqlOtg91tXXnpKX3TN75Ss8lFzWfPq6puatTf1x/9sffq0Ye+pIv/O3H/Aa1Zct33of9ddcKXbuqcu6d7cs6YQQZBQiRAggSTKFrBok2952w/v7W87GW/ZznKkmw9UaJEEhRJAAwgiEAiE3kwwCAPZjADTMDkmZ7O3Td/8Zzzfru+e7t7AhJNy+ee/6m0a9euXbuq9qlz+zZfqYK+/+W6YvBfSkRjXtZQmEJ0eoHIC6cpL6vrRjlzwEOmKvZkithCxtrt61mr1WZ9y1Oe55dFyfrdAp2pv8X+2sJ/yJg7Abupaav2waO3Ebsr8RVKykOMAUcmo4Fpt8xMRovBQVmLT20lC2SD0upqRHUGD2Yxi4pRePsSbatsS6ypKlpGOiBIoQ5OShsHpsPAtBDYN/2iQOg8UwTtdid1IoQg3zxLaCITKsSoGDKFOA0jYYiRtOc5IuWAvAhdAp0q8lKldyyhSHF3ZFrtUiEaCMrLgjYLeftO28UxKMirmNizbMjuEJT0earkllxup9usJ64sz3EAesnZ6OAkteHfop8tFqw28DY9dHi5p7tstt0Omyx9dJ5eVkKb6jBYrptup60WfNrA2yvKXHkBcu9LoRbj4GVp82J8xEIb6VeLgWzDo6TfbfjnyNeBl6MsqeftbNTtOF1R4vx35MYUzNRx2YDzaEPrSDyRw18YSvrX6SKbjycLdhfaLny63gZpp099hL5DO60yUwfaHmU545xjtFkelRzUXlfzOK0lOs6KQP+iNvvs5Y427Xm77bbrv5SnO8S9LyX1WgmlWtClurTV7XXk+SVl3naXtrvImOoiUxt00E/H9VFkyJLL5W932kkXTuu2WWSZ5nGOogVOvtpqex3s1Mu77S51OheAHjque3TWcT6O8/EWfFvneczhmLlT22Ijcwe97fUYq/Z5tKBvw5s2aK8Nn3YKOym/TV86m6CsA9qtjkrGMgE5p3Xa6AtAm/rmofOhnZaDei3abnl8A9N22oxZR23K2ui6TVm701ILvbVSnvME1Pd8h/e943TQJHkocz20CNvowmXexHnZkWca79KvjtouG/Qt+Gximuf97lLeTXQd5s4musS71OvCK4Ue97Eh7BBu1p/y69AHl7tD/7oJbdrrULeTZKSPG2mXudNtQ9NRF/vxdJu2OsDDAh0X6LuFPnLWqaeefErLnFzMYc8hmAJzUSzuIYhFmAWauesLr2/2GXGDRsw3mWTGw9d81lKqsLGyroqLPDPKuCEi44V3oCyy1rnsXeaSy9lCfpcpzY8kY+Es5c6+O5sO31QSv2Bq4JHiqQ0kRgaa1c7du/ToY4/p//j//TM9/tQT8tP82269LX19Y5dVoN4CX/PWVlblJzbe3S2ki4L2YOAOqR9K5HmujHnvJ0IdZFv1XzlZXFYZMg3QV39xSd0i1wJrb4e6SKSsdEe1wVEYCfWpYbPKka8NRrwkDJaWNFlbU4PT6+2iMG7XGQ2r0fr6mtb7a5wUVWzeA61ygj7Coa5xhrzvExztkZ8ewTxkgZWzluvBy/FVNMFxdz0lxxxnIsQgw5luOFVu6qgmxaNqAz7AIUoeQue69P2kYG1J2VmlXbsWdODQbnW6GbZUyPPR9MZg0mN0XoNJXct/aCyVuay+1xoHV8YJop8W5jj3BXCpV1cWtYajUuFM+55lwSRXiIfIUzL+/sK3nYOn3f41jC9gczjYJXO6xN677HHzfD3tzvZkyN6YNGZvbzb01CBT4xLhKDXozMeh9jKXE7iQicbpgKc3YfAyM/lPjg3U0LuMF+ilhh+n97yAvFmMiqy5otaIl6t+v8+4VgohgiDYnYfcaZRSOlDgPCAig7FgXGQb9PD1uOAh4rYJ2kp9Ju39bgLjYMi0AV10Jd5J1ql9QUWpxwm4vR9O46jrC/kU/YCbxjYoGvTqsq1h11/58lf0+bs+L//K/trXvk6/9Eu/rBO8dD7z9NP6mZ/+ab35zW+m3wHdNHQtJsmmbEgzXpZwUdx5g3qwoqPfuU93cxL8G//jf6ff/J//e330j/5AvXyznwAAEABJREFUD3zpLn3qQ3+ud/7Wb+qh++9Vj31TjLmwuRrbG/BiefLsGf3q3/u7+g//8/9Mv/6f/If6e7/+azpy5eU6u7qoIb5gxXhUdMe/BDhcpzWSkaUH7r9PWxd6fFkZaOXc0+xT6yqyFala1NxsrhtvuIq56v6kyzztyUufcDKT821eWvgDcxrs02FmKnFON+f4mHVhSP/814v8C1uF71dj65uhM87zgn2jVMH65LYcsZ2A3fh4Zdir5yUQdxvOCTEnY5BMOZuDV2gYAG/UmQdKQ4w4HqXyvGQgazkzZ+qTPASJYsqCMiZ7BJtGl+WZfBJmWVTJZttqF2qxOReEJQPX2kC77XwnalPW7bbV44SryybR7rXlodfJC+qygbWAd67L5tZhMyxYvGIIKvNcczM9lUUmd37avnBA2wYt4k4/OzPLIM5S3mJzbqvnPNjAO9DMUFayCHn/O2yiztt5tBiAHu30nJa4O3p5ltHfXC5LF2fKne8WfPK8SHrq0J9up61Op6RPBSjV6RJHjg688iJXUVKf9tyxSjKWBU4DNK4Tykv6kdEvb8sdpbbTevtFSR8dRepzFjLsnzGR1EGGWd+cCHvI5ZvcLCd7nXZHXfrYpf0ucjm8zSLP1KOvTtdttzVFRz362va2aNM3whZtttC/53s4Q7mfSrpMPdqZm+1pptdGt11OFzsp3mMc2/Sp2ylT2sMe49umf236XhZRHfTUQa4WtuH99bIu9G3sY36ul3h14dvptNDhJtpJ7yXyldRtt9voraUOem2R9rCLfO12J+UnGvJTf7JcJWgXhbzdNvrIkbEgXcCv3e4qy0rsuVSLz7ZZVqgoWsTbgNDjBbrPHaShyfOWLBaK0JatrkreKMtE11JOXk68oP0sL5QD55nFTEWRp7TTZMhkFpXFnHzaZvxaoKCtPCtUErp8JTI6r5xx8XROOi9K5aQ97nkJtOd0hefTfpaXmsZLuRyR9lzeFDJvIsjyTNGBbWdFCZ0DGcuC/mUKeaECmUr6WNDHIm8rz1oqirZydODxGAuVrQ5p8rxdyjLC3GlBRjo/D/Tj7VDuMrlevK9FBo+slIdt2ml7m3mpkr4WRaGCPpXUK/JSudclnpWlsrIkDR32UDCuGbQxz873yeNZkatwW0M/rq+YF8oZw0ZRFjJO6EwctMrTmfNHZgu5YiyU5S5vm7Ati7myzP8RobR0blUnT5zTYH3M+rOgmHSbKcSosizUxha73Z7EbpDnuUIIMrMEbVy+RtY4HWmzYPGHeFqS4tPoxc+G/Jy+ZbSVMV6RtjYRQqQN+kMbRVFwOjtSw4/X93XbbNq2mSlsQGKzgqfLEOGVwfvR735X//B/+B/0rne+S9dff52uvuoqcTiqNZzapXPn5H/mzv8snylobm5B3ZkZZUUuP4WuB6sKo3XlnHTl9LnIMnWroPn1WnrilNaePqn5dk87F7bL15dOr6e5rQvqcfqVsZascWI9Goy0dmZR1dK6wupAFc77GqfX48Gaak5nDUfS/5HgoL/C+AR62GjM5j6ZjBjHidxxblJuk/agEfkTTqstSMYe1dCZCudDMVBPipkUcEh9DAwdDNlsp6e1GU6066cSC63XgB9RdGbUNfY2Y0xjiGRCJynmUbPzHc1vMx24ZEa79jD+YSLXL8Oc+NU4X+zfGuDcj9yJR3b/2htEXyhrklPj0jQKyBpjI8RSXkSNcQLW1lbgVyljrCofO9ptz3Q1704za+GJ06f1ibs/q3/0W7+h//wf/rf6z/+//43+i//+v9Wv/5f/mf7T/+r/rf/uf/qH+v0//kN966EH1edrQQbfBsfIddjns/0IHY/HQ+bDOOmzxtlOQK6aTtQuIxB27faICPRLyGSgQRqpYG6miKbpROdxknXiUVOnkZmBmOpVvNVUfCXAr8HRqkGVaGoa8PpTft5OIyqlsmBRpkLyv5iiqGAhwTS9GvgroFfCmqyGgoRAxEG+GXG4IBFjPH2KmPCFtNH2xe3DRqkriNGgh2l/PCG4OC+9zOX5RnmQucy0aRZ06NBB3XvvNzXLAc6v/Mqv6Prrrpc322YtfeUrX6VXvupV6dTaaRGFZqMa7wAtGKl6jEOKfY/7y/rsX35Y//yf/q/66J+/R4ET6NHqKf0f/+v/pPe840907unjOtDbolcevly37t6ra3ZvBQt61eGD+tqHPqx7PvwRdRjfitPpiF4M/kVWyH+1csDXJTNjPCbMl5ECc8jRBKnegIu0iSpKYzqxvjYUS4FaVU+9ekZF1VI7b2PDfSmONLMlU201vaAx7s36boubY8VgUiKdLyO1ORaN+Gk2kOLwot0L9sKYkE8VtdgXzEwhRsWETIWvT3khsyizTCF4mYcmv+qNsa2YrLXb7EbIAHgxwbRtL3OaMKkmLIIj1QgRQoCpAYRHSJ40IMpYTJhssqAYMkUWkRhNMUoxSFSjyAg3Bpqel0ymHs5ankMPQYTQ67nDE6nYYuPL2XACvHqzM/KNoSgKla0yoeWbXpGrgKaD0+bwOgUbZ4CX07fZbH1Bnjpk1PX60JegKFCW1wc5C1xB2KJu2524TlsuWwf5vG7H072uEh3ydkl7njtcHm7C82dmMAzKnZ/L26YfzmOaztIm2sJpbJXITrsunztvZlJAZzn8k3xJxvw8fQGtt1+WWdJphkHnMap0uZHZeZaJb8Em1NIsOuv13HnJNPHJxKTKU5+RgTpt9OfOfgcjaqHTLv3rIGvh7UOXZVE5G11El44CwypLlwdQv8xznMgSmYOcl/cvz+Fd0j79Ty8/LNxtly3plYlCvIPz6/D8Nm13cawdHm/jKBe07e143Om6ib7EIS7VQ8Ye9D5ZnL5H/zqkW7SZ6kDbZcymY9eS98tRbIy7x0t0lPSb8vJkPyVxt6cSpyzDMcqKnvJyRgHnTrGUslLGJM/Lntq9efXmtqnVmVfZnqOoJ4tt6SJ42rK2LGuRX6qJ1Cc9pSFNvucl3tFpCugK6HPaLMguAWHL045MyoMsjy+A5zXZRj56sw1ok45N0PPCRr7HX4hIe847k0Gri9rwuOCdkOeyLJcIlRWEUwR0gqD0v5QRD0VHRj897hD99LTTnI9nJQtkoco2EDJVCZEwbMBUBxDFHsgjRz6gLJOyiD6DGtYMR+10Bm0QdS5GM00becAXcHy2lNckWjKdF32uY5i2G6Oa3PvSkuUtNbHQ6rDSYCLCiZZxitdHjQacRA7BYBI04OjF42M263ETNaKhCfGJSs1t3a3d+w5r0hQ6vbimcR0U4B/RZQxRLRz+oihZzhtJJjNHIASBPjbN+QWZiDYvM9uMviT0k5QVnNrTOEz+J+vO4dye5QTp9OkzOnXqlE5ymnWaMnd4RzheJn7gZ0YYTKJdZzqVSJSKq5FvCF3W2fktW9Tpuc0Hfeozn9Y//af/VN999FHNMjf7g4FWOUVbB+a1kH9AGx2c6d78nEY40Itry2rNtHDCKo04ZTx78rQ6vBiN+yMN1waa6c5qfn675ua3as/+Q9q+e49mtm7V/M6dai3M6xzO3Or6ukbrfS3TD8dgdYW6q1o8c1r9tVWc+WWt41Am550NDguQ718j1kHf+N2ZNjM2/krD8Vj+e8wWpLwwBbf5aPK51kQfz1oFX1NL1rIcOTPsfIjjPZnUEvuY2BelscxwWuihn9zJJDlDiwoxEocCORoKMsbe18m8CGK5UeQT+uYpcpP4CaekZs2ueNmZEBeyT4FBytuscSgNXmamC1ejEIIsRPpTgVpjnM8Ouh9C/60Hv6M/+tN36x8xXv/j//a/6k/f917de999OnbqhE4tntPKYF1rOMnHz57Wd59+Uh/82Ef1f/zzf8ZL0z/Uv/7dt+uer39FAxz7wNoy4vTfRbXg7ddq0EEjDyvkqzkg9nhDfjMVr2nIExJL/vC6MYtymzILiQ4S6k7rNCS8bBo25/NNpuD0IgvnpXFACwORk1DXFbobq0JG5xEYA3PgSBt1UZDgqMYMUCuFHkcOGb3wPAC3GpCV6Iy+BnQbYlRwPZsXJk5ENkOiGzc9gYk/N8rQ0UbR9wkS0/Pl/iXE/1Tmv/drv6Y3/cSbVJSFJsmOnHWDaKYGHURkcijlUCbaNUetknUd89V9d31Oi49+V4fYix/5/Of157/zO7r/k5/UzPpAr7/mBl27a59u2n+JqlNndfyhR7R+7Jj6x4+TPqXXXXmNzj3yXX30XX+sZnlVHdbiM6wjDb4h2sDkawWUhTRpnLV5eXdcjtAkvUKimnR/1Ndtt79Ca4MaZMrLPcqK3cqLXcrynXrwwedVVXOanzuoxhfrTX4vDuFvRqvgxUUvSTcvzmngja6wH7ezPCuwRyljj8nznK0uV0YYYpyOt+uWdsxMGXM4g86Rb8RjCBJl4vKmnGfNWI2xwyFfVPyUO7hBjnDETKYYouIGcyce8kayykK2xgI2pkKwoKmhmTLo0DkNi3hQDI6MDaSkB6ZlPu09xSeKEyeOyy/6BG2moigUYlSB4WQwMOp1ezg3xGMM0EQVRa6izFOHczrsjlAbR7BslSqA5zkfz3MHOy8K6mXyeEm8hUGVzp8J7XJmtBGZLMZAuz48ntNGTpt5kclpOzhtns5iUE4955ERhmiK5DmyPKqkXsrHoKOXsTh7fuYhdM7DafM8VwxBzqdEHm8XEVRQv8gL2siS3jLaKJE5BvRH/YLyLMvUxhHtgLKENs8SfZHnyoln1Am07fGZ2Z7mZmcl1ZouMBVGU2FItSxIwRs1ox58aCeHf9kq1AJFmSd5ctpzfpDpPKjnec43zzNF+leWhUrqeTqLUQEZzIIMWjNTJC9zWvqRIWMkjIQez/OY2moxft63NuPZ7rRTP9v00/Nb8O6Q52166PmOknYLZE/0lLdw2rtsfm14ub7a7UJetyxzOW2r5WGW4mWRqygzFbQR2d0sn2HL72jYtAhbqnCS66yjSWixVRYpbcWM6qxLXltV6KiOF4F0FdqaWIvyFuWOtqpICCbwm8Yv5FUpr1SVtaSiA9qgTLDSQ283g8cFTEKE/zQ9jXv6ewC9f0+aVBbgFRP/CeMxSXkx5U0CbYBJzClHjrCJknLvk/cDoJ+KPnvfU+hxB/kTUIMKjHEyxyo0wuEcKdOQTS4BR3SoQBqwgA4bQ9/IYJF284TaZXBZLNOY/NEG/chCovV0ArbmeWPBI8UJPZ4ALXW9fhXpGzxHIdfIgHL45prEUg3jUOcdHGdvq6XGX646c2p40ZpYG7qWJj7OaexaqohXjH0du8Q76szt1LU336lDl1+HM7hH5cw2XiBKrQ8bVU2UMX4Zes6ZW6bp5YswywZzUwqU+9qb0jy8rEF+AV8rPSRbL75y1oAZ5rv/Hva2bdvSPzDbtm27PL1r1y75v0PZsXOH5ufnlWdFqu5ruZnRZpDzRPWiGWn6kF9N3SiD9zXXXoMDOkqbuoWgtfU1feXLX9JnP/tZLeGUHT16VF1IwSEAABAASURBVO4EuByRvvmJTJu52JmZOuADTjRXcLYbnIC6P1A9HMn/7nwoSu09fIkO+V+ZuPJq7b/kiHbsPaCFnXvQ5RbVeaHtBw9oGYfu7MqK3PlePbuolbPnNFxdVZ+8CfxWkGGIw20oKYtBRcEYc3Lax1lc7a/J/6MJsR6FLFdDn0c40xWOjnGaFvNIUVDALiLyjBvj5UjKOQUs2z2VLcDcn0wYQ/SR9NKMGa8R0QHhkHBC2ABDl8CCxDhneUZaSTfuENU4fVO9V5rglPhYI7JqHhM+gYw4/fawQobGmAMeKlIeacOA0uiYWQrFZSDSlgXaUlDEtj/3+bv1z/7Fv9Db/+D39aWvfU3PHHse+zQF5ClZM3P0Cgsc9yEY8cKHPGKsWUPF+J3Auf78F7+g3/ztf63/5R//I33zgW/JTwZdZ/4SUjfsJUZ/1cg7aCnUeZk86XJt5k+ppADvWn5RQp8bxqBJIbwI3W5cJzX51YauUrlXoTzFN8IKW5rS1OgHpHQtz1cIMgMboWQS4y/vdIJLLckIHQjITZoE5Y0XANQvklT1fF10NcQvBsmX3NQhr0EZTkn0e9/eiJdCGJDZG42uK/qa0l4GHw9qbND1YGZK4z5thiroFBo0kX6l6Tv3fkP3ffZzap5/XtezFrz5hhtUP/ecTnzjXl2/fadKXr6zxUW1+OrTLC/xpWdZOfOshV2u4VQvPfmELuML0/FvfUcfe9e7Va+u6fHHHtW27dsknMUy5AqSvPkEZMckhFjTTGSZ9t0LpLoa6Tgv0Z+966v6+Ke/obP9jr72wBl96+FV0t/WuZVcP/Zjb1M9aamuA3OJ2vTf+0pCm5fJNqM/WogY0wrTCKwVQqSthlPxifzfdAzQRZ+XfceAQ4IRhwIjfNwR83I4HOo8yPcDjBqbc2kCnTazNB4Z62XG2BXMs5J9nDJjQSoU2WTdsL1DgUF2ohLno8Mncw/zvFCwoFTGhI4hKgZTFoNyFqdMAcVXaLJRC9oxgp06uSL/Bxg+EcxMOY07nHfw+vAJIdB+rixjwMgzC4rkR+eJoBlIaQ9DlC8QLnhBB9zJ7rCQb+YlWvpR0DGXN1InI+1tOvzXNrxeTPyj/PL2vGzansuRMZ5NkjUG+gRRooeP0zgy6ocQlSFjQZ8cGWEk32XwDbQsC3naeXu5h2Wrhfwl/S3ob5Zg8C+TvBltOvJUXrLYOy9vy0Ovnxe5sjyT0KWZJTofE9dDt9NNZVO6QiEG5IsK9CEwTi6Tw3kVeaE8y+W03gfnW6BPz4v0KS8KucxmJu+DUd/5mAV5/SldTHGXz+X38hgDfDPFMC2LkRB4O96mt+G0nnYUWSYPne48yNukS23luVp8gfCXkhY6KbNceYjy037XUcG4tMsipVtFrjLP5GFOu16WZUEhZ8LmpmJmToevvlmHrrwl4eBVN6X0wStu0P5Lr9PBK27U/suu06XX3kb+Ldp16ErtPHil9h65JmH3JVdp1wZ2HrxCuw9drT2Hr9HOA5dr+77LtA1s3z8Nt+27VFv3Xqote45oK1jYdVg7KNsB7dyOg5rbeUjzuy5J2JbqXa6F3YdT/vkyaGahdfS27VcX9LYf0CZmKHMeTu/w/EQDndeZ3XlQDi9boK0te49oy+4j59uYI29+9yVK4U5C+M3uOKAZ4HU8vtXr7Dksj3e37aPt/QlOM7Mhyyz1ZjYw6zID5+k8Ukg7c7sOpXa8fAb+LuvMtgOJV28rPJG5t32/uqBH3Nuagf8McU97P7ydFDr/jb7Nwmtmo04PfqmO19vI87a87wvo3/XehZ/TzCKv6+Ly61+h/ZdfryNX36Irb3iFLrvuNh3CLg5eeQPxW+Xll5PvuOrmV+n6V7xON7zi9brzDW/W2/7W39dbfv5X9Yaf+jnwNt105xt06IrrtHXXfhVlVxFbdbst8lw+z4w1smFOOcxY3KsmLfB12jRN8vLGWH8ENkI8kumWQDG3x91RCyEoYuOOPM0ZbL8o5HOnyHLmQ9uZqOH0smEjEO2GmMlDKRI4giTjh6dJGTxfxWflWT45F8w1cfl+kDOvYgicCq8LgZmPtJOXymlnyMnXGgcniydPSaOJFk+c0hOcfD327Yc0WlnXjoVtuv222/XaN75Rr37jj+v621+hQ1depZ0HDmkLjvT89l3qzONMZ5mKrfOa279bZ9dXVLGpxXGjBmdcwIZjjdf6GoFxH6eWPlWcIPvJ/ArO9jqbo/8pxRGO9QjnbET5GKd1jRPuhnUrwj/EKMWgkEU1FtUfTmRFS0VnRkV7RmV7Vp3OvOoq8LV2TO8rHLYBXV4lRKZqlbIRp3PIxZiJwbDEO8rHwQK8SQd0neLB5HvqBIfEHb+KkyzfrAe8FAwGQ/UHI43GlSa0V4t9x4r0qx+yTIExCs4LKWwDIpKh8wLdu4OwtrYu/5Nqy/TdWqXGQbz4B9XBNMRZ8k/tgf4KuSrkNeK8x3ICPVQTG1Wx1kiVxNpYB+nxZ5/Uv/itf6k///BfyF9MxuhyAipQNxU2Sb+bmhCj5PAG4xKJBNjTV8opamgky1sKsUBFBgn5CMyd4nRHZib/vXb/9ZumblQzXgnVRjtOhBZoDp1TzlwRaVmQxUjrDWOSBkBkpSKYctvLwtmZGbISY46Z8/LQ8zwb4eCW5Gs87gl5Ae3RHwOCXi+6DBpnIUKqadoAwcZthAECo9zD3O0QgRMt/CaMf03f3DYcyY6cHhoL5rWRSUk/ggdFKmOm6HUZk6BG9979RV27c6/ecPUV2jrpa0+Q7jh0QJfzgru9mag6c0z14il1NNKkv8Qp80CznVydvFFbE60cOyotLurNt92h0XMn9aF3/5mGfB2KzPsi5Iq02+jCZdhTwJbO5yAno6FA/jqHrx//2If1/g98UL/4t35NP/mzv6Z17dazp2Z1emmfbrr9l/Ta179VrXahGPtwHqumH6If5kpxYEPneX+/CEK57UxJsBHq1qDZQIpjW67FnHnj8rmNUSyv53GH03ufzIIMBItyxBAVQ1CMUV5XKN9pUx3s1ds1s1SeF4VCWZZyRyxQSbJUyeNZnqkoczrdUp7nCbVbtpTiFiT4yAfTf9/LJDlqJkORF1qYm9fOHT11OYGsWUzahL6huGBFkScBYojKWNhy6L2NDENz5HlGG46ccg+ndDELyvKYyjzcRIQ+UNcX/Yx4XhTKS1DkKlsttTpttXG6290O+aUCbWbQxY0wK3I5j5IFqUAfFlAgZQU8iqLQxSihLclrOaAti1LupLcIi7zQNMxx6gr5S0aRZfKBLBjMMs9VAE/nWZbyPSzzfCOeb5Rncj1sIs/ylPZwigy6Ql0+y+bIE+FVIovL4WFZFtrUdUY/N+M+rjFEGcbvyIjn1HU5S2T3eJFlyJ7DP0/yO020MI3Haeh0CTFD7kxFloMstZnys4z8POV5uqD8fOh1NuH5Hs8yeTvBTEFSl7EyrMnTkbZdDxGaQPtTROwnTzqJMaYw0RCP0GTO1/tNHW83I1QIavEFZNf+I9qPc3zg8NU6ePhKHSR+kPiBI1fpwOENeBzsBweOXA39FIcuu1aXXL6BK67X4SuvA9frkhS/QUdwwI5cdaMuvfqmDdxMeAuO2jS89KpbdelVtyVcfvUrdPk1d+rKa191Hldd9ypdff2rdc0Nr0m4+sbX6GrijmuIb+ZfHHrZJi7On9K/Vldf/xo53yvgfRVtXXHtK1O7l119hy676hW69MrbdeSKW+nHBnAkD195E326kfKbOEm8Sjv2HNDuA5egqyt16NJrdODSa6dAHweJf29cR53rp7j0BsIbqX+TDl9+K23epsO0e+jSW3Tw0pt04MgUBy+7RYcuv0WXXHarnO4SaA+Rd/DIzdS/OdEdTLQe3wQ8jjhuntIcvkn7D9+ovYdu0N6D12vPwWu1++DV2rX/Su3cd7m277mUE9FDmtm+T9t2H9LsVj8d3anOHI7dnIeOXWrNblc5s0VFz7E1hXlnXqE9q8AppvIeW1HJKXzOSXaprLOg+W17NL91h+ZwIoU159ie21/A/kKIChbkYYxBFZtIw5rqNA2byYS1E/NX46u9R5gDStD5a8SpyTob3SKbn/86h+PU6VPpVzw8PHP6tNzB9P8oxb8qOq8afgEOMUaZBWQw+Y94Kl3me5kGnND46fatt94qpqJ8zXZHUBQXnRIHptYEJ61krfmJN/2E/uP/+D/Rz7/t53XDkSt19d5DupKXiDuYA6++7lb93Bt/Sn/3b/47+vt/9+/prW/9Od16+yt06LLLGIuD4JB2HzjAS8cutefm0GVLWasjsVZfzqlaYK/orw00XFlLp9IDTqX9ZHq83pfhIFd8SR3y1bTPSfSQk6M+J9X+6x2DyRAncsTXgT6fl9fU55QcT0CoXpH1PARTFgL9j1rHEe+j77LbU5dTud7sgmZmFtRjvBscp8VFTvC8rcm6JtUaDl1fk8lADad57P6METsfDk2wTNFyxeDr0RQhtYHSZKrrBtqGupOkXz8VG/Jy4E61n5qPR5UQg1GIKezzooBJyMzOg0Ju0mIN42AhL1qCrQrW7J07d+MYm/DHVVGnpo+1SQ58DSGiNkO5XAAy2qrh0chPoRFedZzWGdG/j3784/o37/g9nV1exEZr3mVGmnDCX1NWI6xhT3SKm/o4Fe6YyIUmnxzVauT7sfedTsht0FFDk0LquI58/yrZqyJ2SRVITSHGJFftL4HwIxOzaKnFl0W3xQnj5nkm8yoyM4k7Qd/7MrMpCaEcLyI1sxfl/CjJjbou72Y1FG9AwPWQM1ZPP/2MHn/8iQ2KqfwbiY3A+TimSV8rzJwOrV7Eu2IO1oxFgU0ffe5ZnTn6vA5u3a4eX1+a/orWzp5UtbasjPnQiTjMOWM7Xte2bXMaVQONbKyV0SpzYKBOr42PVqhk/MNooJsuOaz1s2d0//33yf/edF4U2H7DC6SvIJuyIY9AmAKzFEk99cQTevvb3675+Tn9F/+v/1KvuPP1mtlygJfnO/XTv/T39ZqfeLO27t6nJvgYK9mF13O4XTimPX/5p5c7vNRDWvfoD0QDRRufIuJrlGVLHeJt9wlZZ1qsZY6ScBMF8YJ+50WhvCjk67eFoIZJ57/S0edEe4012NfhAfEhL8ZD1mU01GhSjeWJigFyIf1Y2yeP/4khJ6wxfl8AKkIXTOg0z4KyaIrAh5u2VLYKdRBwzCJW8za7dcsWzfJ2FFCeO3ouUKBDsigjL+a++BSKMVcEXhYpj8QjDlHmgCZmmbI8k4cJF8Uti5I3HoOMuiEvFKCPhBmKi0WpnDDHUfZB9DZyFiTPzyhzBNpJ2KhjpBUi/emoKNtymjwvNZWnUAZdTt28KJR7HBSkCwYhJ4xZIQuZsry1ERbEC3l+jBmhIyfMyS9pingslFEvepgTT/3OE01EnikK0oW8jYI+wVxl2VGLjajFFwRHRr0QMlmMsoBOLMLf4W2SH8j3PGj4i7HEAAAQAElEQVQCskyRQ5vJ2/C+uRze16JosaF2E0riWcwVvQ51PXSaKS1yUbaZdj45Mgfy4kW0XscxpYMXNE6bxSLp0UNvo6StYEGBuubtMZ6KQcZikfEyFWOkLGozDPTT41NkyqD3eIZtROJZaieqkjQOEecnyn//tWIHmVSZJnUOPMw0rkEVSUND+agOGivTiPhwErQ2arTGTtW3qGEoNLGCjaxU5aHBpyk0hucFwIf0qMrhAaqCsNSoKWmrpUn6dZO2Jmpr3IC6pVFV4hQUGk0uYDguX5C+UOb5m5jSDyeb6RJZStqAP3yH8BuMMk6/cg3HU9oxbVVqqVIJCmgLNlBHxqZoGk9GWuWkcJ1FY8BGxt6vETv3MPUp0wh9jdDX0IGOXE8Jnt6k8XCSU6/QuC41QZaKvk7AmPgoodQQnYwoH23oZOTlxFOe5ye4floaIveomsbHdRs52py4tch3wAt9Dca5+qNcg3EEAUQNJwDZKsapBusjo98lC3xLkyYHBWkPc2TNNWLMEyrTCAOaooFPo9Gk1rhpoA/oLKrGBrKyJ4ttFe0uPAP58r0CmGQmw1bNPGo4NBPW3oncRs2maV9r9X2uiO07nMTDbMO+pyFzmHJfwyucntFwLI/TuGRBMUQFM/l8MUMIXXSRbJpak9FYb/4bP6mF+QUZP76eTOpaClLh63u3raXlZX3+7s+nP91180236Ofe8pP61V/8Bf27/87f1q/+0q/o53/mbbrz1lfqyiNXaNf23Zqf28KmPaPuzKy6s3Nq48C2OAgo2NRCnquxkE5oh7QXtszrqle/UsdG61qqxxrTjzH70tpgPTnJI/aqAfvLGo70mjvR5PeH6xrgXA9xrAc4BCOcDXek+8QbNQrRZMEUfC3JS8bMtMiJdc1a3eZrVRdnuuNyeRyHOsvmtHhuooZ1oWEfm4z7mjAPavjWyANLRVcITjdclYVcwdC9gzUvhAwSA0qX75nj0YST/ZFGg5pPzaYxx8gVdjnBvqraUv+rutGIPlgQ8gL5ZcKQ1DRRMbZYi2fl62PGmlby8nHw0EE1RluMe0UIK+yQNP2t1WB/tSz1HzbWoM9JyousjTLoZCmvxo4tBDU0V1mlr339a/pXv/WvdPT48xqh78Gwn+y1ritNnblKTU3PuOV1HaoRuJH/OH+3p0RDGxQggN9e2qDPsSIy19hWeolEFjMTt9w+Q4ySiavRmMO4SVXLbTEvCsUQFSLltATBhdvpnYHneNzDF8HMpmzJNzC9LeVZShhxI+a4EBB76e0kDkqSGjwkYigRP1OBMILM7QRdneGrzYP33a8nv/uYAukc+ojeMlr0O1pIJ85ef2K1WKYUAg1A45pzmOEc82Jx8uQJRfry7DPPaAZfYFd3Nr14VthPZByMF3VjPkfqt7HzpdVlXvDn8RVKzeD/2KhWPRqraJda7a8KgWT1UB1Ws1l8pXXyenMzQnw16RFoHoQgTFEslRrbWItrizq3eFYf+ehH9OnPfEa//u/9ut78U2+R2DerCvuyUmYtjTHMtdGIEAWFzflhaMBkiT9RmT9+eMAqERNyS/5wkJkCHtzkm1r4cVLQZFwlX3eUXmiRZzxhLgKXDYyAHyr4vw/ps+et4zR76PmTyRi7naiqKrndeui2O6moz8sm2mlQlk+CGoIJjEeaYLwNUkQ67c6N/0OaDp58ZAIbylRoFGNQFk3B43DJi5jSPtg1C8/SubM6d/acChyjDovnpIIhi06DwyHCEAvZRhhZ4ERbwmmxUCjmLcUMkJ8lx7LUZui07ghHJlVgIY6UpziyeZi70ljQDATqi7DxduCXeRl0EwbWEWinQY6JGzt0lpWYUlSr05PHRZnXrygXchnp2qLktBioYobNRNWEhizOz+tZVuAcReU4uXXI5PkZTq/Ir0hXFuTwtCFjZRldL9VE2icesraMtizmorJcfm8/UD8goyHLVCYvz4R9aFOvoo7rJEPvMW/Rj1w1Mje02dC2lxvtGPy1Ac/niyoyZdCXqW3nN6ndDiO8s4Sa8fF2A3JkxVTGgDwKLkeeaBrLJPN0kcJa1Keeyz9hgjlqaBpoGkKndVkC4+Py5kWHPhcy+Kb2qFvTJ8WoPM+U5UEBpzqGoCxmZAcZfQvBFAJlKTS5naa0TfPI0IiTJkUWA2hkETPO6eBFMPrJStE4KG+QvQ6RsTQNqloBWxsRDuExoG3/vV23HZfT0fgKo0Ji8WhUEsLbQMor5Hk1DpejIq9qMpw3gBPq8U3U5G+iUU49eDgf6uol2Czz0Nt2TOs06M5lusCrkIUSeFggn8sEbWovsskGYKpqE41qNOprPFhBTwOtLp3WEMeFvU81+kk8XTavSzv1i+G6JK9xGqAkv9sGOia/8nrkNdjyFKWEXTaMdR1y1eRPw1wNdurphnKFlhoHOq7pS4rHdsqrqVOhnxrdNlYqxA4ghD6A1HfKjXan8uSK8GxcHsYg9Ym+VcQrbLVRRA1TeRsF4gGdxQQzE1nEG2AyC8qwYecl5I85MsXI+DaaVHVCDanDlevVfYEesggLGwvAF+imgUjf/+r1ZuSnejOEMzMznKj2OG3xl94O+T0OMGZU4mj54s/iLtWSIWyIURZCgsw8WzLuIIUssKk1GvcH2r6wVXfyydc3HucTYmCNGSsvMw3ZrEMW1e50df+3HtA73vUufe3eL7Mhr+DsDrWCk7qOEz+ho01lCugw8PTGokXl7vwzj/OiQMa2ChyBjHlV5m1V5K9k0sJ1V+qSH3+lnhgs6hyO8jnsbglneZV9ZRmb9F9rWB30abOvc8tLOnduUf6PMv1AyPXpqFyN9DHLcxWs1R4KndQ4EmuUGXrr7dihzpat6s1vwclfUKuHo9qb0/zCYa2ulBqsIwx9qOhPxTiZobMNZ9LTNQtvM4EZtzWmivR4wAtMJfk88XGvGE9ujYYT+V83GOJM99eC1unoeNhiYy6gjRJ6WuPlIERTzEwWGY/o+YbdRUVsvN2eY5zn6EYHmkzO+8illyvmhRSCapynCRt9Avr3sfKXjrqpMIM6wYIpRycibKAP1DO5vBiJhwzUhJeYop3p2aPP6E/+9E90+uxp1fR7hM4nfBXwE+IKx6Khkw7zDhIP8IOTDIYFOvdIlfLIgPfFNypjfRlphF4rZPYyly1YQDTTtC+1/KR8grNSMYe8jpnB1qAJokMS8ja076CHqk1iKBINhSLpAaTU9rqkjNwETyeQyW0OJxO8oWkSpvycJ0kopreZycymCZ7evkONJzzfoeQcZ1RucFwP7tmjay67TE89/LC+9ZWvqETuWcZia7enLnbZIp6b4CudWV3Sw098lzlSoosGO6lk+FpmNX2stbh0TnffdZce++6jaqGzxeeex17X6acUmWOu0xphJkwEs0zHTp9Nc7ODT9DmAGGe9TMfmwZ8CamjaXbLjE6efl5RY/U6hU6fPsmaVXFogO2YJSXU3g/sJqP8xPJJffLuT+mhx76jP/yjd6nNV/9/8Ov/QHt27dH6KnJUUgwZp9rjBJMUsedgQXXdIFlAViNXqb8eM0tP/aAr6XmDyOPnAVfn7Glhd41qoWLVPNzma2zI7d3jvh54mBe5HBGdZcDzSl+bylJ+Yu0oiReMTUHY4QCgzYHxZp7Te7/MTPAOqZOe6RBXzcRwgTx0I/ZFf51FcoxBeH6e5UxohGDkYzRNB7mBmZioQZ1uS71eV10/fSg7lBfKyq5yEBhMywo5QlbK8lJhA7FoyfMby7WJms1vilIeNmyUHtbm6R8Ap3XAo1KumrhF5GjNIE9PsegqZh0pTPmIDTcjL+RdhaxNZ9rK27Mqu/OE1KGep7MO8faMrOhJ7vzlbTV5B3gdDzsyeIg8R5PKKfO2fghMeXXhB+Cf0rwIbIa165T2wwashRzotnFaUIMGZzcBGbxenfKQLYXIS+iyXUCX/lIeW6pxMCaMwcQKTZFrpIzytip0xbaqymmIT+lyef4E/Q7rSHxKX0FTw2+MkzN2fiGHn6NIYQX/KrKZYAcNdtGgpxo0WUsNm0cKKYv0rc1Gp2CasKiLkbQgxi4oYwJkWWRCmkIICZJp8zKz5CRY4znEPeLwJHSBiebwrE2koo1HQzuLnMq866Mf0Bcfvl9VK1NeSd2JVALboHv5wEsdMGk8vJgKgbxB+iJtxFOauKf/muALSuKf+NUI8HL8yeY2aHxjjM1EOacOYbyuerSiLi8wNU7NYHVRqkY41/ULdCrRP4cry0NHihtcX+5Ghhf1NX1upv0pNeVCyQ6rRWNTeHlKk+dxyHyhrOtKThNjEMOt1N+L6ZKOvY6DSlBMb5cvEHV4fBNk+Z3GzMscJiPPaNdYqDFFbSJSEEkEKIIFqECICjFXxVpKBos6C3vqTyWX0RTIC4gaAQwE5w3RjLgZT5PMeGh6eXGIAZuPCuRXzIUxzoh/QfR1WRddFKdNBAZI7AWNYggKCebZkun85dEYkQl5GzadN7zmteqxwechqsc67vPMeVpU4jHks+bWbVtxhib6/Je/oc984R4dPXZU62srGnJqLJwu4QSJk+TA6W6GTWWMQwyW5Hd+Pm9jjDIz0SEFflBtcpIvv/lGXf/6V+tUM9agzFmmuspYP+pRA/8RJ9ETnPexBjivQ059/UV5TJm/AEx4aY4hqNvuqtdbUNmeVwAT1sujfJJdY2/acuASbd9zUNt27FV3dos6nEh3cKR7nFB3Zuc15ivO2TMVJ1kdupFpQhs1DqTRj/FoXf3+EjQDXi76Wl9fI+3oazAcaDKuQaMRnzHW10ZaWxuSFjAtLw20dA7atTEqatRUBSjVX2+EShXZnzL2DmOPVMiwmEz+EtnuzWtmdqva9KHb7WmGdLBM/ne9r7rqKvle7Rt9nudyFEWhDuPmoZ/CTTggcxgjnqHzzIICevd4QZ0gk9tQDDHVn0yqlH7ooYf03ve+V2dOn9KAl5rRYKAJp3cVDnDjtsL6SS/g2uA0TVQzgDUWZzEk27cNvs67oayBnmJlMZPbQJKV9mPA9tzA4STkCqRDREZCS5jK5/10ePsyycwUKPd55zAz8oK+15V4QfPCcq/jmLbnZWbmwfeFd+XFBA2dq1l7JqHW2H8nPfMQXRJv9VrKsKF9vMh9Ap2+4zd+Q7/9T/6Jfvsf/2N98yMf1+jMWYm6TaxUoN+7PvaXuueeL6gsC7VaLW32b8RL5bbtW7V87lwal5qXJR/L0WiiGBj/rExrSsP65XpyHbuu/d+v9Wi7Qc9pnvDyN+SEdt/+fVpdXdHKyjJjPlFeRBzpsbozHVk0bLBhT68T1kZr+sJX7tZ7P/hn+AQDfeQvP6zrb7xeb3vb2xQZUz/FpRO6+HJNJtCuh17WYAtCVx7/YdEguMPpPXR4/AehwXkvihL7VLKNGGOyvYI54npNKFsq0bE7zylNvMR5dpocHyMCtzOv6/A4zOSX26Mj9DmJGOEk++TxRXnIRPGF0n8nZG2NjDXhMgAAEABJREFUSc8xt4f+jx2qjQnmA+NYWJjTJZcc0NVXXa7rr7taN910nW65+XrdfvutesOPvUFv+/lf0s/9wi/r9T/+N3Tbna/W9bfcrhtunuLaG2/R1TfcrGuud9ykq669UZdffZ2uuOYGXXbV9QmXX32DLr/qBl165fU6fPl1hDfoyBXX6/Cl16X0Ec+7/Hpd+j1w2RU3yHH4sut0yaXX6vBl18rrHIH+kkuv0aHDV+vQpVenspQ+crUOXHKVDhLuP3SV9h28Qgeg2X/4KiWQv+/IVdpLeu/hKwkd07T/fu1+yndfcrn2XuL5U3je3kuukJfvo+4Pi73QbiLVoc09tLmPcD8yJ1x2jQ6Ag1dcq4OXT+Hp/ZdepX3Isg+6vUeQw0HdTZmdzx5k3INcu4GH+6DZT5v7wDR9Fbzhic48b/ehK+R1dh+8XNv3HdHW3Zdo+97D2nXwMnC5dh+6nHLClL5Cuw5cpt3Q7qbeLs87cKn2HLpS3t7O/ZdqJ+mUD82uA5drl4fQ7SbcnXhdkfS4HzkPIePOnfs53anAIE34mk1WTPPIZPdJuTmxQjBsvFGDo2E2jXu5z9tgQcxH7J98GWFMT+NppF4CMir4HeNT1j1Pfkd/+NmP6v7nn9Qw0DIbSRCRmooNqwQN+JPUhdszHJ6DLAJmJttME5qZuGXwcCRZ4fWSkPLz2ecjzvzlAOPzNB6/GBfTX8g3so3FN7LIRZZJTdZUj1d5PWpURmnrXE8r586oz4mJcXIVWPTtQvUfGHNa08YPHbZUg0Y35LQUpkyoCJ3AQfTC7fQbqfNljPWmbiiaRjfoUpAelHiFF4H+pmad5GJA/fK3E0mIr3RdVN/ED7YiQkHgi2+W4wxhJ+Jy+0S1Um2kpr01MwVMSAhhRtzcPqdtyC+iZk5LH1VD1cgX8RiinH+e5UqLPc6I50Mq5x5DUB5zNo8K1k0KY4xsILnMgswYULddOW+HkzWkTO5kVewHO7ft0K/84i+rxiEMjZRRGmjAna+GjoxxCixEzW/Zpq079+o7jzyuT3zyU3qS07TlMye0vnxOfTDhtLUZD2U46Ea9QD9CMDnMTOkibECgjTxkCvRnNVS6+rWv1B0/+9Na67R01hotQzPhVGiQ5+rT9pjNsGITrDmEGdPfAeVDBY0tk3gpz7pzijjIdXdWKzgZZxtTsXuPtl12heb3HdDcjt3q+d+7nsNJnZlTG3T4tO0v7jGf0Ron00tLUeNxS6NxwCke4zgP5Cf+jhqHR7W0vtrX8uIKa9NE/v4wwqmZ4FAP1sdaWVqjbA1nZYCzPNEi6cWlVdJ9+BpjWmgwNPhHZdmMyva8Yt5TiC2JQwjFQkXZ1QJyzswuqNXuqeRgJcYo1CXxuPzyK7V1yzbNzS1ohj7M8UIwNzuvLXxh6HZnlOcFZGgep8L38DF7fIWgMQRFxsJBVKgPB3giP0CTeRX0VeZ67PFHGdtP6NzZsxpwOj1iPP1398ejIbY10XRRxUioQy36JNrMFXBABFMz+klxM52cZCXCFJr4QQYCQZbqmqQQkI0+5nmuDCfNLMjMxCPRNIKnuMgzaEkqQT/cBSfILcFruGjO2EMz86wETwu7SUg5PJrNLjfTrosMkCTCxhv2pZqXrpqw0QQdNxqtrer5x76rB75wt578+td12cKCjszP64a9+7SVcXn0ri/oz3/v93T26NOaaQVtZ73dNj+rz3/+c/rsZz6NPjO5WIaufOxnZnqcKq/p137t7+N7XYstjRAqqM9Jc4NNhpCpZF5EdOe+WpsXY/+TljljEkLU+lqfsW6gaWvHjp06fvyEsnQo1ShGwwYmKlqlQhakTGp4KVhnT/jIpz+kL3z9bi3smNfHP/VxdWd7uvSyS5kXa5rw4uzyoSG5yjx0TTbix4XyEEzzveQCTObZL8GLc+EETXMRiDrPi7IaBs0xHZxGNWuwzwHPG2L7F/8Kx9S3XWOur6G7PvY90IC3WveBnda/nEyY587DZTEz9BOxyciY5AkFNlqwFgXalTvSHpYsTPNz80xcJmWvpx5vMR2O712QLp/1Yo5WJYUQlIEA4xxlGxtrnpvKMtKQD4aU49WX1PEFqsVi5m/WCUzy1sy8ys6sChaGojOjgvKiO6OcdKs3p1bXMa9Wb0uCLzAFi0x3djsL3laV3QWVrQXqL1Bn/gcAmtacYjGjrJhTVs4qsFhl5ZxyeOYt6lOelfOUTfPa3a3TdjsLyryMz2sBRJDClDevHDmKDZQz21TObFXmPMnzsqy7ZZoHn6K3VQXlPyrKVG+LcnSRc8qSk/a2CnjnHfIJnaY1S/ucXHiZ0xTQO/INWTzMOvOaYkGReMJGnwJ6MYCQckT66PW9TzlteD3jZN77n3XmNvjMK9Jf14vzypwOTOVcQOYFOY8cGbx+MbNFLrfHvV6GXrIkB+ODHIkPobcR+CLgiMgUOKmJWRs7rdmQBoRDVRPAiRfTnMlSMW8qiZ3Ngsnhc9PYgD3cnGdmgWlHOSFEMvO4icjLwmQYctSx9UUN5kudiCO961Mf1leefkgrbPZ9TggyePgkdSCEXu4yMzhtAgpPOxRIBMqQyyfgBpzXSwDlRrG0uVKR93/+tg0WhhzS1Jkeq2HhVDVQjg6NjbdTRM3xxWnl3GmNOXn0PNevmW3Uf2HguQ7PNTN4TxHIMECGP18AmuKlgiwfMIKXu73oYghGxniyH7GxU5KUhIoIG/Hj4Wb2i0Mvfxno+1wuu8mg2AQ98v4hg5FPVBEb9A0ssmn5qYiPZe0C0r44sTdFeUfzVq7A+uknzCEEhRjl9cW1GRLFvuupadGXPl8I/a9XrKysaGl5SYuLi1omXGOzXveDD7C+to4CatWcRrpM3n5ElhgzBYuwtAQTsmvjgndqhNBzG+q+7lWv0Wtecac4KMOpHkvuEFtglsHbqyGkd0t5Sws432fPLeoLfHo+e/K4Th97VudOHuMF7LQGnHhNcMIqnLAaJxzBZOhdcHI9CD6NjJ+Q0EScghwntZ3pwC036W2//u9rH2F/oafTmbTabmk401W2bZtG3Y76Ra5BXmhUlBplpYZZoQlf72r2lhGn0+s4Ep39B3TJzbfpytvv1MGrr+cg4KDmt+/R/LZdmtuyXV3/VY/5ebVnZ5RRx/eGRnOsNx0NBm31+zkOcK2V5SHpiYaciK8urev0iXPppLmpM0Wc36YKmowbHOsq0Qz6Y+qsaQkHemV1oBEvJ1Xlfc1VlF1og9b7tULsqt3Zqpw9KsSOLLRkseR0cIt27tqvWRzjFntkiWwF/YlZpozxZLjkJ9JSQL4+a2ONfGO5MzAYDOU24baXZ7kc4hpyeu720ghnqsxlZsmR2r59G/KM5afLgTGoWF8rXpwrnKQHH/yWPve5z6mPfbkzPmYsR/Bxh7rCVtzGmvPrkikWBX3KMKlGPFRVVYK3KS6n97waR8fDBjLJ+IEcubzcUWNgHipdQWZBgX6HLEJFJrIbsioEyeNGAC8C/aDLDCoHcjcJF2p4tjfQwIubAmihIeLZCOk9ARBwa2rHNfkV3fW9qFLEvnOr9eR3vq1/9F//N/rkn75HO5B1DyfNu0GLw8p5+n/Z1q265fBh7WBMP/iOd+gv3/tnrLWlbrnlBrXbpR789rd0bvGMdw8wc2iwwL86cfKESsavwVEtW4Vy5kCfw1H/9y0F5SFEUSR3DmukXl1ZFYObfg0MRjJsptVq6fixk9jlGDvqKsQIpeBbJDS0ZZm0Xq/rnm98Qc+dek67D+5Mp9MHOEh99atfrW/c902d48U5ZKaKU/ImoBf6nb42okjn4fHaGjQy1abINzOCKYjo4gvSpNKL81Kc6oikxDPF6ZmHSD3NIwGhP6d0JGQq0E2MGS8dE405LBjhVA9xmgd8afHTdA89PRqPKR+hj1EKx6QnDmx806n2dsymcpsRYnuBMHgDyJEqT6jghr3JfNDn7ZmGfQK5N08PZEZlkzKMGR5iaGUozrz3zojQba5Gbd74eFLxab7RuKqZTPU0zgThxV2OkccrUQ7qi+F1SFM2YvGpmogdZAxWBo9IXZPncwig7we+ZFwod14TXUhfFB9zYjRx0Na4DrQTVfFK5pjQ9phFckT+KIW0T9nY8zHIcYLnvRCpXsMAOqCfML0mbKYvj6gJdOfhtGAMJrRzHp4GY2i9/VEdNaykwaQhNI0Tf+SgjscvwPk70B91vR3n4eEEfo6K0OkHldSH32Bca8DGMASDiccr8h31NKR8nfw+9AP05r/iMfZ20ZPr0DHaiG+GY+SbItMI2cdsQk53HpSf76vzQqYa3TWEQs8Ttyfs1G2rYaWwIOzPzqNhBsUQlMWomoXKJLmhRxYWk/+QcdHdEHd7fTEwBUqkCnt++tQxLfFmPsKhfmp0Tr9/10d01xMPaMWGanA0LVHyYG7QPNPEuZK++D5PdHHmNO7Ujprk9wU8XC6XFdK/ltsMpolTzeJVKahCS2MWEhZeDWXm6YkC4fYtM3xiX9ba6iKb7nCj740s/US4MBjfQzjPdiT5ofSlwoPvCVfk9yhsyE8wyXn6Qt2wBtXA8yn+67kZe7GOTfFCzgG9bcK8/6S5FUJQYNH2MsPmaq8WDJuo1MCrQY/+a3GNBbXaHTntBHt2gX1NNYMbPMyCiHo2oUnczirPc5U4KgUocR5LNk133M28DSTFadncKIZsGGRLVDYzmcth0lRn01BGPUk1+va544gWJOZ1zcL6Uz/xk9riBxxZoWgRSsqYozt37dS2HduV4xSMa7H+1Nq6bZtOnTiuB9lczx4/yinbMzrxzJM6efQ5rS1jM2xcNS+gGI+0OW+8U6AJhlwOyefcMOIcRtM6DkbFCd0rf/6t+rn/5D/QLb/4Vu2+7QYVl+zX6kxbo7kZ1Qvzmsz2NOLUusYZLrfv0My+/dpy5FLtu+FGXfeG1+u6171OB668Rtt2HdTM/E7NLji2aWZhmzpzW9SZnVfZm1FsdRRxcmM5I8VZjSez2HxXo35bw/VC6ytB68vCcW109Llz+vrXH9YzT51WaLq8I5Sa8Nlq4ifNLIr91ZHWObVePLuMw70i/53pGAr1OCzqcJi0stzX0uJARTbDetVVDB2ZSvbWjrrdefS5W/v2H9LC9p1qc+DU4nCqxYtEVpSK2IEYJ9+v93PK3uv14NvFNko1/IxxAMxMZiZfByv23wxdlmWhjLoe9/wJ66mP+Yh9fr2/hvPeUcApyotMNetrVVeYQu2Wq/u/dZ+++MW7kZmxhP+EF6PRaIDvMKTvlVgQqFNBW8kYuxpn3GXxX3Wq4eOyIpr8MjMPABSMP5F0e9TnjIfTDMqJ1FT0Od74nEygOWzWsJsALzOTQSeeRCVCz9c0oRdfZlADEz8BEBehzw15XCYF6YJfg5F7u7pw0fyFBPIhEU/6rkoZTqWPxOIzz+qeD31Yl88v6CZscnj8uOqlJfWoOTpzThUvoKG/rrWlc5ptpFfzVfi1vcUAABAASURBVPnrn/i0PvOZT+qSKw5JNkGOSouLZ2UhIE/Afxkz/hnrR0uf/NhfaunsOdYXKWYRhzrHzvxlWtqzZ48CL+urvGjPzswoOYysCXlRMGZjNeyPBS9Zx44fk68n27dv5yVsoMefeELt3ow61BlNJppwyv7Q4w/pE5/9S+3eu0Nf/uqXtHffXr32Na9RzZq72ufFfm2J/XykiY1VcdBUb6ChvEFvdE2u2wSZdBGMOP43c0gJJr/8CZpAwkNAbHonbhK8JY/rZS+jipnJzOhfS4WvlTFLOiqw7xYn7x3WDH8Z9bBN3NEiLNGRr7UxBE31PuUjBt31Nna9MAfcpj1dkx/aTM4Ob/cdFvYsy3izRXnjCuG8cpAv8N1el7eWNmI3CNZIJgUWu2Am2pIPhNOlPDIyyrIYGdygYIK8IaylQJxyC1FGp0LMZRbha/LNRZ4fMjWEDfm1PD9Sb0rjUtVCfQYj6MzhPF4O9MUcMVPIigRFeAEDm3EPA3QhRmSKqS3Bv0nw9mkvyUGIwrhdn1O4LKijwUJeDnXKl+pE01Cnkctfw6+m7KWY0taJXtADaBsFOWrqnG+HtmvoHFUD340482OjPVNdGzyo6wZJXU/XOLA1TqrHm1oyM0WLiiGoZiPOCNtlwaKc4VANE4JJFLJWTtSwgKYNkcWxZsHwRdrbr2S8gIj+meqkO8bMHMbS4nkeirgYX9qCZ03bU3g6kO/0MdV3Hgn0vQYC1hjzxyTkFhppEKuhXcEngTSlSnHyGjkVD24zQxeup1rmP6S5JX+YB0bUEUi4LEE10aXBqh555jG6P1J/3FddBh07d1If+dwn9bXHHtISi0fDAhV8IDCfkZg/bCI1oDVErRMa5NXFV72RaJASmHnbmwgydPhSTMvpCDccqcdNnH4mNpt5Hk7zvLCByEETMnMeSmEg7osYYnMiPUG3A8Uwwc8ZaMTJExwgrBViI2PkjLItW2d0+uxx9Qcr2NdIIh+TEawYoaBgUTxFKzLjCSDaiHtMSRM1T5fJc8wfDfnI6VHHZhlkFBgBsJBCKdXQy12NwdnoP4WwTPTNy9An/tiTHNBO74bAQfCyNzIkXoSQcScqswvymJlcr2bTsPZJps2LQfc0gINicE3RPfpdM59CMBl9DNQ1g4IGkpxUp0RmphCoE4MKHKIWa3ebhd+/Gna7OFPuULEBumPV4vRSXh+7pJqMeiQxB560pxdfZEuBXHSMTkz8IO6enbv0q7/0tzSDw7fgvw7R7Spjo+njGC8tL+JsDjn9XNUyG2ofO5ndt1Pf/O639dRzT+r08ed06thzOs6n6xPPP6v+ypLG6+sac6JZjVlLcPCMFmlKhk7ETKlAw/jF2sRQasBjAN918rKFWV1zx+16y9/+Ff3N/+e/r1/5D35dv0z48//g39PbwFv/wd/XT4M3/bu/qlfhdF//E6/T4dtu0jZO/Tpbt3HqPK92b1ZdvoB2OLVudXrK0FNWtgg7ykpQdBWKtjIPs64a66GzeYVmhyajBV4kOzpzxjihLdXt7dThI1dpKyfca+sTrayM1B+KuRPVH5j4iKD1ddOkKtF/qcg+lBdd4h3yA7wyhdY2FfBpzewk3Krewk7Nb9ujnXsv0YFLrtC2Hfs0418cOZV2OUNeyNJ+VygQBovaUfb0Y7fcoTipNbMwrxHOsNqFfD/v4IBv48R5YesWbdm2ja/NPdb2Alkick3UH7KmMYfpoM6eO+ujoa1btirGmOLehpvLBKe7h2198777deyZZzReXhVenZq61oQXpHE1lGPiJ9lNJR/TrMhlwRRikMhwW3bnwzHBGfG0jHEGjRr5XBnzklXD08umYa0GfpTqwuXG2rBOVZSJml7SpNA8ehE87bwS4WZ+as/rUccJSLscm8U1tkjJZpKQlCvBmyXl5ASia6CZQkYY/Slhu7DQ6eeP6b2/+/u6dGZet+7dr/nhSFuwtZw2t83Nqlvm6q8ua7K+qqw/UImOm9VV/fhtd+ov3v57eurebyqLtYqtXZ3pL8G7URYy5bxMDcYj7YHnc089qxKeA9aPSH53dlaxKOS/prvd/4Eta8KQuTbbm1W75IUQGWrmdw/arGrEtGJva7DhHTjPC9jHXi2uTHTgyGXq8AIwppPHz57SV7/xZV12xWX6zne+o+0L23XN5VdrwJeWY0eP6Zy/CMzPKNCxrMi0srasp597Wo8/+ZjWhutq2GSWvZ84n3RdNSPVoMRGfvE0AE1D4YR9k45qwteQ4XiATUycSH4AUVFm0I6xN6eBXLL0FCy54SOijFXK3SyTKfKi4T5plkf5C2VRFHJnusSh9tDXUg/zPFPmtHmmoiyS39tmnfWyAnvON1CWeSrP8xzembIYmUI0nGWZ3KFutVo01OLTQgeGThSFHMSDvBMNAyYTRuMwTWU1SZZstakxunraGc8IdM+YCMZkNVRontb0aqgjGHhYy0skRNmgmKZrMmrnSXlNtTQpNkIfkO+NmkFopoBjDSqs2/9184TJGuK0XzV5CZQ7jcMX8vMgn+aEmMBeCBkCeyloXh5QUCCnVLqgwxaSAXvZC9FAdxEoTO02In+KQIaR2kQwTceCvEAZo0TMFPgxYhviT9vDUj0/4FgHJnsgnRs5LFzPPvWE/uB3366PfviD+vQnP67f/e1/pS/dfZeWz51i41vV8uJpTmWWia9pjHM5GaypmQwxnopWEJBx8rGpCdN4MViePg/aaFzX2E8DjUNcDXkJTu+YsprawUacbCynSXlEFEPEcHMFwhAzuBgySN5/oQMyGJdpZTNLSc8PIUiepCiF8ouMdPPwZAK2R70aVFE6w8JwHD0IO+712sqKyOl/pRPrS3rPZz+mTz18r/qh1honNG5bNXQ1DoDbktsckisNQBoMb3yatA0hPMch2pNJSiGRF4e6cDn9JugsBRdSJLg306n1i9JE/Ya9B5KlH/9dL2vG6HCsph5ozEtDCKZ0oTaIJPrYaKL5LSzWWaPF5VMajtZUVSM1jKPLkUROlYwqlmIvfkwlQ66L7MBpnLrZyPPQ8y7ASx2eY2hyE94qYFL5nCXmBJRPY9O2NuulogsPL0TKCxkXx7zQcXHeZtz5OTbThN5xAsHPLChgmx46amw/OQ+8qNa+lm30UX6RdmFd1TU6NDOZTeHFaAndNjJPbCCEoMj6ZYSe5Twn8K5wTia86I54sfMTKP+8v8ZnZG876RMmZq43dEMohzPYxEa5GRFN4c+GY+c7b71Tb/mJtyizXDMzc+r1ZtSH99NPPakJm/pMtyVhJ6eXlzTATkZW6Zmjz+B0ntS5Mye0eOaUls6cZj05w/rRV82m6r+C0qCb8827XlBGncZSvNzR70aqUU4TgyZRGps0onwA6iJTnOmqtW2LZvbs1MLBfVo4tF+z+3eru3enyu0LCnM9WZc522mrxKns9HrqEjo6vHy0iZe8jDhaHCaVra7yssse2FFetJjrHWX5jEKcA9vU7R3QTO+QZNt05qzp5KkRBwhdlW1O9CYtvuK1NKl7CaNxF0e1pfVBW40tqLY5ykstrUgnT480nHTVWzikuW2HNbv1gOa3H9C2nQe1Y/cUC1v3cBq9RTHvKmSlIs5P5GQtsHlbpO9ZrhwnqsgLlXXUHTfcoqsvu0IjPl274zy3gFPN2Pina/9C4bawvLycTifdXhq3PUkZe3+W54o4EIaufY9cXlnmhWAsGQoHNWOzuLiolusIGY4985yq9YECdhfgQzUFxseioY8KH3ukop2r5ifEqBwZC5yXyDgG+JnEulHJHeoaG3D7ZKiVQFsKJgthAx4H1LmwjnoCHtRNMeo4D2fQ+INMA5vye9R5e5hAIdvflNJIJFCyETptY77zEKNYidI5k4bMb89+IUghR2RsTKYy5vrI+z6gLXmp+RA1PnNGxsl/Bz37XD129HlF2hvzUrp1YUHz2OL64jn18kLzjPebbr5d7337v1E16KvstbS8ugJXJKGNEKMGOMVb0knySFt27JThu7ldb53fohZtruGUP/vssxrzxWGMMz1Y6ytDjhoHeowPNOStL6XRof8ayAK8GtoeZx099Pgzuur6m7DRSufgs4yzf/zk8+ojywxfSC4/fIVasa1nnnxWaytruvmWm1Wxtz/4nW/r/X/xfn3mc5/Rdx//rh557BH90bv/SN9+5Nvyl7ZF1gfXokVTjX4b1gqMSE2YqOJQyvJaoRCHVqtaHSxqef2M1icrGlZrGk7WZbxYjOsh86JUwEaERkx+NTwAuiHyMnejGAJ1gmrkrGraA0PmypCXySEv9yP2b//3AJ72+Gg0TKf063w18C82fcKL4eur0zvdeDyWn1QHN+aaE4JNOXxytfDEIwMWQ5CHIUSZhWRSJn7MFFCI0SFSEnmOxi3U44Seb/TPqHUeDRmk9SNfL663mX65sIb7C/MbNiqpVnB5TQz8RE3jdFN4ucNplORrXsLDyH9ZQPqy+Ym+RhsbSHQi7WgIvx+gaTYgvYh2gx/9udCu03wPOB8prUM+Hu44RfQRGYuCMWxwir/4+c/o3NkTGvH9cvHMST2G8X/gfX+qP3zH7+mxh76txdMn2AxPaW3xjNaWTnPCdFYjPutU7lTz9igM0+DpFjIF7UlJbtdnkpP2vH1HkJCnuYCkK09P80MjJcAhbEDYHLcyNpGMSZ9lBVmmdFHQOP+U2HiQZ2YykmbG2MPJHJ6jF1w1WZiszoPSWg0buOkop9BLvF1PeFMerK4zwYYa2EST2UKnW5XecffH9IFvfkGrWc2EGiuyuXifKxYL55sEgN/mTdfg7BSbOdNwmu+ampZN0xfiL+Dj8lLNaQj+z93wcgaN21OoVHPCNGJxiehKChK6m+plU7Zau/fs0PLyGS1iC0NsYDIZ4PTVEjyUekf0RbfLmviQ73GCl7+/b+EGdyME2kRqs5Hzf3mm0FNwnvX5CJkvub3wYryEIGWYWWreE+aPDRi5FiKpIAs4gTgco8kE25iowkbZy9QoUI4+SaM4BaNWU4sJoc3LUmTjSXlK8vD1uoKnh5s2H2NQhlNUFKXabKqzs7M4Pi1lrOE1fJ0uEo9s5CELMuRSMBn1EFd+kZIZzwTPmSKEyIY80Y+//se1c+tOTQZjLfRm1eNEd/nMWZ09eVK+KTsCdVs4eDOcXqff4x6uaYB99HkhXVs6p1U+VffXVlTh5DVsar6xuQq8JaTy4GWxORo+n2raCPQ140QploXYoBQKdyxLFa1WctxKHLcWTnJ7AyUO4BQtHOVyCnSVF4WKDeR5Qd1cWcwU6HOIkTDIQqaYd2inQ7iA43KpDh66SUcue4Xmtl6uWOzVsFrgBXtrwqjeijOwoP5oXoPRFo3r7VofzmllfZbP4DtUdA9q14Ebtf+ym7X/0ht18JJrdPDQ1eAq7dg1daS3bN+jsjMniyXt5gkhKxTpt/c95Jk8jIxnjFEKSmP3Mz/1Fl1x6LDiqFZpGbbQlo/9JzTDAAAQAElEQVRJjcM0wYHq9/uMxzA5seJym3Eebh8mo7+minFZx2ka8FK2Br071q7/3uyclpaWFEOmp59+Vo888oiWlxYlDg9MNTbdaGltVUdPHNPDjz+iB9k3WrxkjThF9H/4tkbZtP11+friL2ET5kUFXD5xmZm8PyEEuW2GSEhcZpLfCS6Ng6Y3jYdCMy90MkLSfut7XGYmsyl8/jmZmUm01cjkt7g8y+gZLZFqwPe7vRw9MN9yxufZJ57Q+umzuvLgIQVOnLv4VEMctDNnz8KuUZEXmpmZJSzTf+TSZ060eVmpcZIz5vfuuQVdzsnzY/c/oC2trhocYtfThPEZw08hYoOXqyF89JmnFHhp9F/LqvqjtAf1Wh2tLS4r0hn/CxUR8Ups29BZDcpuR8PJWEs46fsOHsBeh+qzjz+zfFrWa+uGm2/VucUlVZK+fu83+JKyqhleQA/uP6gyL3Xi2AnClvbt3adHHnpYv/O7v6N3/tE79e2Hv6OTnGQ/9eyTuufLX9D9D3xTK6tLnHxv1ZatW9Wg1EkzUc0eWoWRmnyiWNZaHpzVF772Gf3x+/5Af/z+d+hDn3yfPvPFv9T7P/JuvfNP365/80e/rX/19t/Q//7P/wlfRk+Kbun8ZXRuE+czlUjMGEH6G2NMtlWhu027q5gTFb6v6/XF8DnhYLDSvfGQmSUEbMVsytvpvH6IvEGZBTbRhklWE9bYVyOqEEohRIkUNkLa86WMvACzYEEWTJsNSdTdgMeplup4YwlqoL1w+6C6EA2T3XPNggcJiR4leGIar1UzcRsE8XoNZd8bNe1uwtt0SL5QGuLWGGQDH+c9hZezGX8PnnqR3NM6/7aeCCzH927P7IXlTeqHZGYyaWOPpo/0ecLn+wFvms/zGfbRhx9kIjygZU6eyyJAO1ZTDXTkyAHtw2F65KEH9NWvfIETpVM6deJZnTlxNGHp1HE2xjPqry5qiANe4WwKpzywCATawJrEWxpqq2m7YUFv4F2DaSinwfgDwBwpR0bXMflelrCRNuzJqBm8LxaVsQjlIGPBmvaTccZ+3I7E1TjoP41Ti0SqZ8RBY55BnL66rW3AbJq/Wdftq8YprrKgZ3mRGHAiO2bRH/H2ioJUsJEvc3qr2Zb6HdP7vvIZffTeL2hJI34qHCf0iEx0T0lGeCXetN7QLyRO+Smk6STWBQJEJ+F9uAjOh0qprEkVqCgHTH+Umypwv6iGIZGzncCtUsPcsAYpwZQoUBjU8EXDswL122WmbVvntLpylpcLd44GajgxkM9P58Y4TuWdcvAn1bAFCW60YzKbwss2EWQK5Dv0fS6X37zcIxtw2cTD201AjhSSV0ND4MXAa27Cmfxo8JpCxlQL+zFsUqTNjAC9GeqisAYxy9OaOvEFnEXbwwq7aAQRSHJBxyLM2ua5JjNTnWgoePFN2h0g7xfdk6/BMtprKEgh7Xs08GAMKjZLsiGtlZe5As6XeQVyoKAdr+gxycy0eZ3XFVnJ1GJUm1PeX/mFX9YWTkrbyjRXdNWyTMunz2jUHyinr3meK0Ir2l9nTRg1QzVsmhPmyvraotZXljTAqRpxIpT6SPPeF/MKtIUQkoeaXi6SY5qaPmv65fNGwWT0Jytz5a1CebtUC2e61W6phRPdKjfS5OUF5QV0OKM5MuYFaa+DMx7hEcgPzPWwEY+sLRYD/LMpYq6QtaXY4tS5VCi2an7LER25/E4duuwO7Tl4i7bvuV4LO67W7JbLcbKv0Nbd12rvoVt16NJX6PAVr9IV175eV173esLX6shVt2s/TvTuA5dq++4D0O9Ud3YLWFCB4xTyUob8QlYhmyGPkK9Jug0SSjELqACnOkRZCIohqFe29Ytv/lndcvk1KiaQMXjDoa9FUqDc+55luYIFmUVF58cYVKzbNYNuKT/ILx8fD2PMPMAJH/DyvMyJ/Fk9xif8T97zBd37yHd036Pf0Xs/9iH949/4Z/qf/+k/0r/4rX+p3/ydf613/skf6tS505xSD3HQJ3zBGGvEKewKp+MnTpzgqwV2gwPp6+oYx71GBjNsHzkmrLUTTvuSXEySGrgQpqApTH6ZESI/N5PA46YGCrrNrkEWRMm+oDOjnPTmbUaatpxeXgHe8rpqWCOaaWW9/EW1VOC83RZTdXKM+hy5K8L7I+//gA7Mziv2x2oGI7WKMjmv/qJiZmp3OnL992ZmNBwMNeAAY8e2bRozl/o44WG1r8u379XMJOjJBx7WDpzrQBtex8M037D1G+64Td96/FENy6AxBWc4/Y3Y/N79+9WZ6SlgQy0cZ8UgH2N3Jufm59WZm5X/D6BDOhPgU7OnGvPms9/6qu58w2tVMkcy1nx3/r/xzXt11ZVXqdftpjE8x0u0IcsD3/qW/uIv/kJf/8Y3dPLEKflvN0zqMS+RAzDUnXfeqf/Pf/df6847XiG6zNyp1LAp+gmzZdBNlvTgY/fpT/78D/Vb7/iX+vZTD2rH4e269hVX6cBV+3V2dFpPnXpcS+Mz2rZ3TpM4wcm/Sdu275IzNEMKbr3M5WNzHpSHEJSzBrhNuQM9YU2ufZ2l/+IyM2fJ2Etenk6b3T55iZmwjno9yNLtvBwyQd9AXyUEV+4EQ/bK/olwhBH74I5hMMGo/RPRhIZ9E3BaDzG3xGQawh/bgy0R7iRcyiDh90Xxi6Je4khZCGUumWecD1Ni4+FUDm/Fwx8eSaFMxsYhr7fB8qIg0SD3NKzpm8NpN3ER8b+VqLd7UUObs/WirB82iu1eIKWPy8uLTIAP6M/e82597KMf1Ne+co/yKGUQjjllbpgMO7Zt0cL8DGt5QOGVTvGJZ4VPUIu8cS5tYIWFcm35HBvpqqpRXzUnEBWoedtrMFKUSN06YapXrIWNsNnEi2ic3tL4eN8BdCmNzDChD54yhbTgT+PiaijfhJmRM6VOrFJq+jDsyiFCJToj6tALLtjBgPbp+oA36Odwpv3Tsk+eCfPB2/JNqWIDmOEkYdf2Har4pPnBL3xaH/nqXVqpR2qzcIZJPeULK494vRfgxQI63Q/AZrHzk5D9PPQjX1OTQo9EXK4QTDVjP2EMI3Efj3CePwbCwirSlY8vetnhn9E5yV5eOkO9EU7jgE1zJPHi0WxuZUmZZP01395zV5+HDtEHAx6eb8qVdT7BkCJ7A/QC6K90pTbhY8AZpNA8NoVhozFkzJ9CcltraB9dpM3Mj6YtKOKkxBAVcWgaNZokvUKoKe2U3UaavM3b/4rH8eMn9Oxzz+jo0aM6duy4/H9DO3HipE6fPpXgG+D6+pp8TffmBbPoThntWgi0Nm3D23W+pqAQogQhYjL03q5DaZMYcaI2xt6PXHJYf+dXflWjlXVVOMRt+sCb41R2xrzb6wnOGuPAnePU8gwv6UO+WtQN9sHasr66rAFyDQd9qo2Ro5HrZNoSQlL7pfdGPoHTuXw+s2pPA8uQmz6JjloMyuhnxPmMOI15UajEsejiuHSYqx0PQYnz4CfoZdligy0Yp5xxyGTowOsHwuh84B3p42ZbCplqi5zW5aqslLIZWT6nWMyr6G5T6ehtV9nboc7sLs1s2aPZrfu0sP2gZrfsV3d+j7oLO8E29bZso3wBzKnHi0p3tovz01XZaStvlSrc2QdZWSgrMnmfAvIElyv1LzJmAZmDQowyMxl73EzR1i+/5Wd17ZErNGHf9t+TrVm3DOUFaIq8UPR++PorRguF1uz/ja+3lLuDUfPiR0k6tc9or4WTvjC/oOuuvU4/9mNv1BU3Xa8TozV95r6v6T2f+qg+9fV79Pipo1rxlyYOa/pgHShY4hEIBf+GF/UKWSp8i+RrcArrTvOEvDFOi9ury1I5HTLUyNjI1CAjxiJZkAE19FXTqyGYpkxezkObVyNKve5GhpnJPO55IPFNOZ4L4OtVvO+C1kkvxoUs+FLgzwTnRUXnZzJObY/r2See0uEdu9RV4GS61qlTp7HFUiFOv1bljKH/2k1NX48cOaJeryf/9awIwziu1caJno8t3XzZVfoup9NliGKyqKYd14urtGZQX/Vjr9P83p366sMPqLVjq/Jtc4oLPTWzHa3wdXSVL6pu91u3bkun4CN0Xpal2r2uFpmL3fk5ZcyH9uyM7n/kYT23ekY3vvJ2nOGRVnnxefDBB7HFlnbv3qsd23dqz5792rVzt5aXVrVt2w7deMONuunGG3X77bfrjjvu1B040AtbFrR71y696U0/obnZWdaQsYTyQowuvZbXzukTn/2ofucd/1rv+fM/1vLonN740z+m6++4XsM41Ne//Q3d/fUvaq3iheK6q3TT7bfo2KkTWkKeO+64QxevlTDU97p8PJpkdygVoqIokKWS2/eEuUGWIjK5jYcQUzySdpTMO18fSnTlYafTVYe1w3k4Wq6zVjvleb4juNPsRuyfYNbX1uXGLZOymHlbLH79lNcw6BOM3oWrmbSNG5CHGHwi/Cs8nAc6piYNeqMJJC++veji9I8Yf0H1pFPPmcLbd/yILP8vITczeu8Lh9Sg19QI8lqK+GMzthl63g8GLBKR99PR9bfU0GiVE6Jz586wGT+rgkW6zQIuxtSN5xyfou677z5sIGjQX9eTTzymwfoKh8/rGvPZtsJ5HifgQLHRThwsnlU10oSFsk6LMy3Dj97QryTCxsPld1CSyj2cFpnZeYN2p1kvc0EiM68P/1Tu8RQRBQqUXZQjvzbTZqagzZS4NnkQveg2MxkL6xp9Onr6pOpoylj8fJ5U2HuRZRqsrunM88c15gSh6JQ6w4n+B798l953119qabAqCzA0+rYBT/pCaS/fJMQvf/uYOV6uFNYb2R5zbCRTHz3t2Mx7Yehi1BRXPgYgImCFI90wz40Vii5vcDGFEGQWUmdqFqeKBbpgeTiwb49WOW10h3rCl4mK0+kahxxCTUHwotv70sDjRdkvk0Q4F9IIX6b0r57lTP/qtTdrml0kF1GTSeQZegqG85PlOBKlYghoU1yU0zSqlvETYpQv2g5fV32Br9H9eb3Bi0rTm3rTiFSwuPsG5Zvjli1btLAwnz4X+7z2RT8vCqZxLV/PBzitRkUzk9kmyNi84RvqwJyI5ABkJ4LtNzLWIP+VpZJ6HdaHDv3IOGh5xQ036N//u39HPeQomBM1n4YbvkicXTzD59zl1NcBzvTqyqpWcZ4DHc7pq9G3tZWVZC9D1pQxJ3HCjoyXCCOMzViOwIta4IUsYCNuhy6PzLVCykPgaSGXBRKEHhfRKUxmQVOns8BRLlQUuXxdK9kgC+An2Dl5GfM4ow8hRpl5PcngGWJQCCHlySQUpJo1s2ECV5QnWFQTMslyNYx3DSplquT5OWUbiIwHUFbKcI4sLxXyQqHIQCROW8UUsYzKWlF5mSmjPCGHJoIQZSBkmWKWJ3g8xAwZCkm5rImaDCYarQ70ptf/hG687ia1aDdTQLeivFaDvsUaloeoSD7dkhhrvDTKpWhBGe1ZJEUfcgAAEABJREFULTl2LGzXq1/5av3CL/6SLrv6Kj361JN6hrGeObhH+c4F2dYZtXdv1agVtM764X8utM/YBrPkIMovbGAaNJKPq0khIBPtROQPMapGpjH+RU15A30jaKkUginASwyEh6YXXka+55hNYwQyM8+S8VM7L+DtOUTZlDMkxBGIiGTya7PEUtrM5BEzk5nJL1ilKpuUKY/HVGYpY3xOnzqlwMtAzzL1ikKz7Lk+F3Ne7PYfPKj1fl8rzA/vs2PL1i2axelcZ0+JMmXsPRkv3WUVtJUvQcNzKzpz/KRkjXztZSZ4FMqgnNPkH/vpn9SXvn2v3vXxP9MXH/2m7vnufbr3uYf10Jmn9fTSca3wQpt1W2rNzWhMP/q8uIzoiGH7WaeluR3bdIpDtk984S5d96o7NLd7h0bM6ZWVZR19/jn96i//ig7s2KfFY+f0sfd/WB98z5/rwa/dr629Od156yt09ZXX6MCBA6xFW9KvrKwsr+knfvwn0pg2aTwrxrBWXpieePa7+t//xf+mB7/7Le08uEOXXX+pZnb09OSxJ/Tpuz+tr973FZz8cxImvQ05Zubm9Pm7v6QTx8/gyO9Tm5fiMSfGU76NGvqhl7k828sSsC0Py6JUZHzaOMIdXlrLsqWC8YnYnyOEKDPbsM1MvjbkeS4f04Y54uu0Ni5Pb0Tpm6U6Ic+jshhUlHmChZAKIg0UWaGiyOUjV7MY1hi7iR8jSyLWKDDAU5gsbMAIjfIEg04vugyDBJ6LVZqCRB295KKQWd4wINOi76U8p7sYU2p/mowFYopAPGCovkjAlm6Rw4mbnYfpR7nMqL+Bl69nso1yM49/b0gmoQfzkDoNcopQRo7rlbhZlBFK5JGvH+JyNmlBgZZ9U5ZF3XbHK3TlNVdh3IXGo0naePvr61pZWmFDXNNzR49x2nVGjC5vqMP0xtyw4TUslpY2z4lqQseEvAlOdI0TXeFE124noGEyGm1iHuhZCsgdkD+IH0LbACVQScaPXu6inrBJBSiAEp1hPyHBSPvIC334wqSLLs830kmGjZAAUnLhRRXJAukgvxomjNta9IWM04GT587qLIuMsTDGZrqQeWeoIuWZTq8uqWllmpub1YRpcrxZ158/+BX91t0f1bMaaIRjOTLehNFkVkkzQ6rhwZpZajMoahMGUzPPNxcloaHNFPGHx5FPwPsT6JyHktNPYRs6NXhdnK8XXGkpln9uQxQZtD5/G5zhmhckIbMxORqHz7vaK8M/EBIYeU4/4gWq3crZMEtODM6qv76sGjsQ4/4CuTfkZdWDgTMDSXA6oBfCHZaKyZk0hi6gpLsuSU31OsWJiIg89HYcZiazKcJGaGa0BxlBk9pJ3IjVVK0uAmlkTMSCmBHRJlgXzsdTniUyb7NBD0JH/g+zU1M+IMFkNkWAvmDxDiFqapcmwS8wIQM0zoiocyBqChEFQ2JmiYe4fMgJkNl7ADwDlLz4tkDOQu9ttNlQu92e/JPxLJvPtu3btXVhi5sqUpizSDxhLSLyq4GPyVSMOwp1i0028BnVlFlQxzK1UVebOTDmxPvsQw/p6Xu+qCc/93l94wMfVra4qmsuPaLYiupj2E1ea52TygkO8Tqf8o+z8WcsNi0cO8MBFw5cmefKQqNVTqvjZF0dDVWM11QMl1UOFhX6z6hZeUqTxadUrxxXPlpUgWPdIKN/5GGU5C+yrjOfpyg19c+k1MepTk0WTCFBhCCCjbRF2yiXIvoOpEN0goYM6hEPMUIT1VgAEsxTSHdUGWnyTZmCZTKLUogyHMJIPHoYc0XCABQC5SYLppAFZWVUlhcAXWTEY1SMmWLIlFHPkWel8hx4CLKsUEGdIuTKoYmkG+I1iJyMxfaMQr5dBqp8gfVoTjV5tbX1upt/XK+57Q3aPr9NHcaqzMc41WOVtNvCqSiQPccmczpnjFVRIeNYateFDm3fr9fdeIfehlN+83U36Dhr4ce/eo+emCxrNIO9lJnODfta48BhlbWjz7yf8LKxvrqirkVtpQ8VtlCxLzSU+bogLtfrdLoZKSkEU0SebEMfIUTSmXKXj34HQWNBQZbGmyQxETcFNwZduMygAZ7DbFGNjbvdOEQ7iZxyRlsOM+ihCcxCly+QGzzPW6BNIUtjkdKgispJbui9rs8fb4eFhHndQONBzThGLZ1bUpg0svWBDPvP6VtnpquY5fCRdu3eozWcaf9Ks7K0qIqvPsEafK1MQ16AG9aWuq7UVtDh+R3a0Z3RqbMnFXu5smoA774ivthc6OmRBx/VZz5/l37sF9+k23/pFbriJ6/U9W+9QXvu3Kddt+/V6m7Tx57/pv7y2fv0zeWjOtcrdBY5nj63rKY3o6fOntHzHJR98eH7NabsdT/+U1ofVzq1clbPnT2q17z2Nj1yz1f0yX/5R3r2s/fqNbuv0d955Zv1s9e9RuPHTuqud39Ej3z5fh17+jl98lOf0radO/S3//a/o3argxbRrzFyoda4OqtPfvbd+te/+7/ojtfdpINXHdTzZ4/pxOIpnWMfffboM1rtL2luYUZ5GbR12zx2H3T35z6nU8dO6KrLrtQl+w5hv0GuxIbBcD0leHwTPj4OxjKNDw8f/4AcBetxXTUM2VSumjpj/B/HiHDIIYB/IUH98v8hcjSc4PsM2dsGWu8PiI80Go0ThpzwDwYjra/3tbq2plUOCgKXzExuzG7AMQR5wyMG2Mw0Pz+v2ZkZlXjwDUIimxBlCsqNDDN/EvkR7yk76qb6hC9T37ylVP4yhS/Iakg5CH7g7VwhcgGAEXUQ/N92N7w91T6KG/01wpcI86LumUEFXkL3chnUrb2vLFwLfGJ81Wteq0sOH0mLwJhPHt707Oyc1tcGOnPmnELItGvXbpV84svyXHleJIkMI62Z6BMWyYrQbaJx2Yn7W3MFr7TpvUQGY7UhE3nNTG5jbnsJxgTRhct5psb8Aa2XeGCkzfzpOXTIAwf98jqVO/PEPcvheRdReRYcUnDRw87HzUxm9DCAIurpY89phQ1hwsLlX2xazIGyLNRAk+VZcl7889wsn7Ua6igG1dT72mPf0R989H16bPmk+jintZqk51EmsW+db++HiaQ+eJ/oiFFhE0SnN/mw1/fElOp7PBsFFroYJqr4RFvjIPtLkyFtoEbt+mRcnbm36yHZjJ0pkuF0e/fsTP8YcXX1HItMXxUvWaK+y82qpXQhf4OBNYRmlurrewjcpHz9lS5ESmxT+Ffi8FerlGSmX96umWtuikA8LdhsqD4vGhZvHy4T5URQBypqRFUF7Cd4RNPLeU1jPJsNEGRZluZiFnNF5nII8EJnbvs+Jx2V22sauzrxphohHOFvMpKbkCaxIt2oVZu21FFbJqbJk8/pkQ99Sp/4jbfr7t/5Q33uN39Pd/3r39ddv/UOfepf/q7e8w//se79ow8oe/Q57V4ea/3pZ7V/ZlZb2KQXn3teg7PL6malZruzWjx9RiuL5xQ1VhHHEjZmg3Xlo7MannlQp57+lB7/1p/qoS+9T9/83J/oSx/7fX3qfb+pz3/o3+jrn/pjHfvOXWqNTqiol/F3VjUarmo4Wifsazxc1wSHbjIaYL8jGbYXcNwMWzOUa4QoWC+8mpREFTJDD9yuQ9dlRLceF3lO5HGzIHMwZh5KG4Xyy+RjHENMjm7OmpkxJlkMylIYCYnjTGXn80hTFnGis6zAYQBs8jnrqyOmcc2olykmmlKWt9UUHdVNS03dUdnZxTqzS0+cNP3ll5/SOz90t377PR/Xb7zzA/pnf/Bn+r33f0IfvuurfBpf1rXX3aaffssv6NV3vE77d+7XTLunnD7UOAKTtb4MJ6LF6My3utoxs6BbrrxOb3nDj+sX3/Kzev2rX6dZXsruvudL+sKXv8z3gkYzCwtax5FYWV+XoZc+p6nrHMJUpIfLq2pZ1I75BXXoz2Q4lK8hJpMSJDrAQxJrhMdr9g5fcyBEl1JENxl25DoVYzjGD/G1FxOf1psOH3GD1xRmJrMLkFHMo2H8Q5iOn8+PlBtMAZglohTXxtXQnrc5LTE4AOjMDLogvxoXBDoXwzHNmz493We/aJUtxqrWGHsccwg1Zq/scaIa4DP91Y5Gu3bvUohR/rvT68wHC/A3qUIvWRFlueksX4/XRo2CSpVZC6duXRk2ptDIsok+/pfv10c+8Pu69aZd+pm3Xq/rb9uj2197qa66ebcuv2GHbn3NEf3kz79Cv/r/eKvyhaBvPvqAnl9e0hOnT+tsGGvvzVfq8aUT+vwDX9cjx5/Vm37up7Vzxx5Fy7RyZklXH7pUX/v0XTr72DP6Gze9Um+68U5du2O/9udzumJ+l954zW168y2v0pGZbVp7+pj+zlt+Xj/1mjeqGVaa4HTGEBWCMV8H2M8XdNc9n9P1t16vAS8ETz79hFwvrnMPF5fOaabX1ZCvGi1eEs+cOa0vfOELWlle1ivvuFNnkXn/nv3oIiIf+mF0Glc7SGPi40L8/E0hw5Ry07prUlGW8B8m+K/UDLHPTYyIu505beJhhuwBRFkIhCHZpmjXYYQNtut2lfwD1tsQLMrMi0IKQ/R0UIgR+67VxyMfoRhn4B136cycXlwmKokn2bUEc6MHntYPddFj6JzeocRJF13kcl/I2ExM603zN/M8dExzN58NxtkwqRrk4kbOaYnHp7F/O09URkMu3wbogstEZrpJqmGzdRWYTcdis2AqK/W4PW8a+PPF8NJNOEfiBNz0uwHSmEG3GDTB6fU35F53Rv7Jyd+y3Ih9cTNs4uChS+S/E+XGUvGmGqjjRuVMauScwGfCpl3hbNWM+zSscKYq+oH7SF4NncvuTnzjaRINeTXxxBcedVVjNjVsXUrkveh2nZmMMoFpKDLdmXU4aeoVeWamLEZFEEKAzGtKJi4e3ESgvqgZj07zKfLbE/CpWQBGedDTJ4+pz6nLhD6OmQO+2Tlq7Mnb8FOXhx95WCdOn2CuVHLb99PV02z4X37iO3rnpz6s4/1l1fAaWq212GgSvC9TeJMX4NJcSHksiUPEQ4K/nptmzLXiIYu9+a9mTNbkf5mlGo9UM6ZinBwN4+SbYcXJovfZBUA9Cjw4SNGEU6mCvm3fuqAz6GDQX9WQT/hOf3EPEzvGPdk7dT3chPO8ACO6CaI/5P2j1/ghGf9IZI3MppIY9ifmcIKMuVZj441QgdRMaVKZYdMop6Edh+vY61owmZkICCWZlCClvx+7wufXFU4AV1dXtQb6nI6MR0NeZsZgRHuTNI4+dj6OXj3DUTTD+OCxeTcyVaFSxhbeGzcyPqU++tm79eX3fVCn7n1AxYmzKsHs0ppmltbV40R6D6eXe3G4d66MtePcQN3nTmvx249o9MxRrT31tJ74xn04vxNtaXc1wmFzO1lfXeQE5yxzs6+ts1I7rGi09ITq1ccUh4+rrJ9Upzmp1uS44vqzmpx5TMcevkffvvsv9LF3/nO973f/qezy+ssAABAASURBVL57792qVk5Jo1VN+tR3W1snXCc9WFWFY11jjwFnOmOuRWCs/aaG7m4AXZN4wW3owOdy3Fg3GtJSkBk1G6XaNWPWiDQvHCLUxmWEAbqIXr1+jo5z+EzXIV+PQlqTsuihO8hRqTyL8vHIcBpfgo36GWHEsRYvJXVss4b0VPR2MF6zuucbj+tfvePD+t333KVPfPVZffPJM3r42LKeODPQfU+e0me/+aje/4kv6p/91u/r37zzT3V2cajLjlyvN77uzXrrT/6M3vzGn9CbXvcGvfHVr9Wb3vBG/fSbflK/+DNv09/8uV/QG171Wt10zfWaw+lew0F+5sxJncIB27Jju7aDsmglB9APXoz1QayLDU55vbyuuVBoz9wWDXCu27wg+Evd5hoi9GZCnxtjENCbmWm6DtSqWWMr9oMRe82Yl88RfD005lIAVIWm8eA8fL7AQGbO+Xx2iniOj8mUf5NoGkrMLMWJyvzhmR6CJo02kY37xWmzqbw1fXC+9EYij1t+eejjdvDAAeVlriX2gQH7h/dN7BldDqaKmGnEXJ3npaTb66mJpj4vDENfewP8I7ZXZhry6lLl0lo9kn/Z2dbt8sVAOv38UX3u0x/TO//gN3Xm5Hf17/6dn9ItN+1Uf/0xra4+rbX+c1pceZLap1Qxpyw/o937Mv34T75KM1tntDReVz0TtZit6bGlp/XU0rM6NTilbNb00OMP6uSJo3r+qSc1k0V9/dOf0alHH9MrrrhKbfyFNmPTLK0q48R9C2NdrA1Vn1rSgfa8rtl1SPu7C+qywZUWVeYFX71Hauj3o489qk985pO64dabVdPfJeypYazbvHS0ylL+azF5UWg3h3fuU/h/InP6zBltWdiiW265RTMzPfm+dPiSSxTgDUs1NQPHLb8IuT0GPHYRGCsfJzNTiU0aczVgT24bBW2WrZZaoESOVrstT3uZI9Ft0OY+t/M8zdvcQ+DOuf+u9AzjODc7qxBilIVMMuOOSVgSMgUZg+vC02/VHI/73BEXJekpFhki0PFE6LqpPJKcCiI//G2QWnp4BEhmliAuoiluNs0z81DkbcLTmxAX0wB9NsgkQEoNC6scpEUKFtSf1qHCv4Xb25o24yI4POUyOihN8kim81fqAylCntwbZQhvFjbSJjMHSW7ndRHoaZNQ8fRFIMQoN4IM47j66mt02+23a8TiNcaJMgx1fX2oudl57d27V2fOnNW3v/0dlRh9npeKeSFRv5axsBmTpWLjhrMbBjJagpcSoYMN+e44Nxg+OXK9J2m8DHn8JjPdF8tsZinv/MMrY2sN7V4ApU7WCFlq+TibmQIwJsB5eJp6qa2Ndr2tmhlZk6ail8rMmXlKGvPmv8In62dOHVfeaUvwG7PgjYDXHXD60GBL/qsSjjUcyAbbb3A6ByyKEz7H5Xu36eGl43rnx/9Cj5x+XmtZrXWclgmC0BW9BMjivB1CXwn0zbTxg3xmxIH+ilcan1QXPrQX+Yxu9ZomgyWNh2sceFS0hi4ZN4POzNTw42/vFX2LWVAMARqBmnlesS6MtG/vDrVwqleXzmqAo1Ohg035vT/Ogwryq4G353nc4fFNKBF5y/qBl1Ol/qAjRJwOnMcTjx9YfYMgcdmI/58NmtSyj6s8ZugqKxRBxdqJuuVX4zoFIWQKlmG2DaqaosImzUxm5qQSPAzoomu6eM+oy+baYfH3zShngw7QxUCbEQQxNjgo2GvYaDjLctRktEWZ/GrQGZ+WoZ2jTnPypL7x4Y/paZzhDmMdsP/AaXI96XPq21cWsI1mpIa0RutqsV3nfJLucNjSObOocw98R8fve0Dd/kQHZ2e0vdtTt9Xj5aqv8WRdIR9p/6GtuvbaWe3asaT53hKnpH3Nt01b2i012GDOS13HhmqDYrIqauOYL+v0Y9/WX/zBb+sv3/0unXnyYQ3PndQan72XwdrSGQ1WlxBpWWNeXCcb/6ajdhvkVBDhRa8ldCvXBWg2bXBDzWRR1CSgJELIG4cRB6jLaQQnbVxTm/VEkI+TrzuRtTGeH4soT+d8wcpYazfDSNzTjojeQwgyswSPXwyDV5OVGlqpur2gex8/pre/9+P60N3f1LOrjYbtrepzSliVc6qKWRylCAL0bU3KWQ1jV/c/8ox+753v5ZTvPmWa1fa5HTq0d7+uuOSwLgeH9x/Q/j17tA3HpVW0FbFLP1hZXV3Xs8eP697HHtIqX9cCX+RqC1riK8MIZ9B/vanBuRourcj4mrmzNaOFWMgd6xn2iV63o7zIsDdfI1grpNRH3w+8j76nZOjCjL5rqgNtXK5r1y/Kl3kZOhKX5/kwWmOeSmhUE05vL3f+PobTHCnGCIJEO87PacRlZmSZeHATiosx5zlNe9wF8QzQbDANISoEY98bq8KOIE4lm+ST8UTbt2/X9TffqGNLJ7XEy16FA1Wg1zE6LSzKXzRCCFrgEMLXVu/OCnMpa5dq8qg15m05M6P18ZqefuZBzcaBvvP5T/Ji+Xa953f/hT70h2/XVXu36O/+wpu1MJdpeeW4shZfftoTLa8eU394Btl40awWpbCiweSktu+a0yVXH9JSs6j2nqCZg7muvOOg/qP/6u/pP/ov/7b+o//0b+nyy7fqfe/5XT320Fc0z3x99sGvaoeN9fg3v6znnnpE5049p/luqTAZaby2rMnKqnr0R4x/r8n01IOPaBZ7Nda7CT6FrNFgtK73f+B9OnzZpTrF6fM6J89+ai1spxXo6/KKTp88xb4x0L3fvFenOYGeoe/zc3PauWsnjvSMnuYl/frrrlfOWlqzN0YLzho0mg6/SSixSSBKdpPAqBEhqhAjTnOpyEtCxryKMWfognwcNudkwCYYalEgOCpd5DmNMV41421m8tDXkE17mjC+Q8YsuEHUojmIBMymbLIsU86kQBaNUcwKJyFTQ6Q8gFSHeqlFf0zjXuIpB33TeZCR4oSbt5l5kynptV9c7gVmTuPw1Etxvp6hxAQeckxpvRz9y9FclD8t9WfDYxNE/y+8XX+uy4rNyuOO880hspm9UELzUn84PP5CGNRmpoawUaDQYYQvvBuSCRT1mbQG/czsnNpseDfcfLP2HzyQfh/oJEY94nNHh436qaee0uOPP67Xvua1esWddyjnrS7DHiIGbSFqOlbOVVPduqHQzvTGiLFyt6ua1c9D72tDHGpIpvWIfM/bDCktyDBimSkZNKE2LjfmhjbzolAgf5Oj5/mJXIWBO80GuVxLklMBk6giC+Ii7flWS+TjUaom/7mzJ/TMiec1xuEc85luwmTxv5c6cEeadr0db8NP5Fdxpg1mY97eR/VEIz7RVZ1ccbath84d1bs+9Rd6bvU08ynIaMPrnpfF205QuijWi7GZkXROoYeJ+Ed9sLiJcXEHK7AwBGQNnExXLNrWjNBjTVMVi1QtMVZJr7Q3Jl4ho5kpBJNvpBAowi/ygpATHjqwV30W2GF/TePRQDU27jQ6f1mKed8vRsp8yWNK+5Ls75Hh1JuQLsT0Ay+n/YFEPwSB25CTwY9ojQwTFpzAGhoiGkLXNTZTOfgSU7HZyLCFCD36rPxUzoH91JT7Yu3rckNeTV3nvIkIvwwHLc9ztXjJ9b9S0et11eN0xNHtdFUwT53+4rpeL5iRzUxIocQsVj4Yqn/0eT3w2c8r8Ml+odNSNR6omgyE+Ip8TYkx9YgxZVw5KSuzoAKbKBljP7FqLa6pPLemzvpEr77mCl1/+LB2b9lC3aBur60rr7xUN954pY5cuofTsVL5HH3vNKqysSZxogmfrPNu1KAeaFAP1MRKsYwaVSOcgkpl1rBJj3X02/foc3/2Ozr91EM69fxTWj13Su5Mry6e0drKogbry/I/1Tnk8/iwv6oxJ9UVNl4hZ8M8Frbvdl37iy/wOMaOTliv0HPD+Ag7n4Js4imPMSWq83EvOo9GSZ3BxASSr1ORDdv1naFAD2PavKMiYbZRdnF+iFG2AbcZr59hGwF6y1rKu/P6/Ffv1wc+92WdqAvl23YqY8ybUKUT/3VO5lc4pR/zAkFPEJWnBVVFT1lnXsNJps9+7it673s+rKPPHNNgeZXTfeY79uZrQIOdTTLstMg0ikGn+PKxyMv1MfT63NnTGjDH19HlEp/cJ5wYB2Rb5nRxBedoxKn01s6MZmKuyJeIWWxvK45Qp1XKFVMxD5AGmaZaLTkBbLfb8tPASJ8hUrrMIHcohV7mTk5EnkBfyJVk8svXP4MjFkSyVlqPKDIz4kaeUmhmKQwhMDQhxcVFLnGPeMzlaki8+EZqss0sFZhMfqL6p+95tx5++CG5TdXYzATbqrGbAJ3TDNhfJ/hLt956qxYZk9jKtIY9RvTQzTNsOQpS9tu+6nEt/7WNZRxK/+jRRKnDfPH/4OSLX75HT2Hnl18yq7/1U6/UnYe365JypBt2dfTGa47ogU9/Up/687/QMnOvmN2pYTYniyVgHHhxpjnkDsA4LJuwj9XMvZ6uf8Wl+rGfu0G3ve6g5rf3JTvKnHlczeApvfb2A/rJH79R9339E3rykS/pF99yp15x9S7t2FJohFP90OMP676H79XA+locLrPvV1pn/BsGJDD+p06fSQdw3U5HQjcZNvW5z39O7TLXnv17tYidFtiFHz75nur+xde++lWd4EX+zLmz2n/ggPbu2yf/x8s+Zr62lZwa++8l33jTTekFxhqJoefx4ttekOFkdSDPACWedtursPkK38DhLz5+El5xkOjpBOITxs+dY3/RGfT7cnjcx9vXAJfNsCkfyAD/jHme57nCaDxByEqu/BAZTQzXCTMK06TOM94OepqbnxdF9KOBtt4Qz0V0kNy4PfWyoE+eL8KkDbRiJDzPnZ6GxZkkbdiUkxd4a02js2fPqk+nQvAyL9gEpJ5F4DwbaLmplTLIMhZAJwhkBOLITkdrkGgT5SavjdADqKmcnhceXtAkHg2yvhymdZzuQi2PGR1z1Gyi6+kvpqBvZBD5FyBNk14fmKYXepry9ST5HmzC6B+VGgamIS7ADXmjIBh4G1SpMeyavvqkjwy8oCdLVWMqyp7e9ra/qdtecScUJjfeIYviGpPkZ37mZ/W6179BTp/hTOds3pFQONSKGdkZdYJEW7SW2uVBXgPvGlSgTumGjaxOemvQYa1NOlLEJbPEQZuXiR+TPJtgGtGFi27Bp1HEZt2YzdAFg1/RsZpwalNw93jCZt1GUIqHXIbEGwlT6Lom0mSmp/jc1cepGHG6NfQ3cabGhD5QSf5mO8Cp9s/r63wK9UXWcDC6Mz2VnVJChiEOZWhn6ueNvvX8E/rtD75b3zrzjIa51KR2XI6avXwK55vQpKdcPoYHWqXLszeRMjYeTerbtJ8bWS8T0KmUS1tsjAHHInDalFmlphpowumBrFaNg5H0xgbRsOA0Pl5UDfTNmHs1LxU1C02GrjPyI5twAnRb5mfZIAv5BjserON4DdXQhiUdznVcAAAQAElEQVSdIbn3OcngDyp7B18CL/s+gA09VUKKi7iQu9mA5DKn8d/UC3Og2YynEBqaoDp1G7CRJoNiSriJe0EKeJzPT/JSzk02JP6UzIIszTgjNPnlMgTmWo7z4E60U9Y4yg3yVIQxBoUQZca6RF7wkIouKwGbdSWftx7fROKMMM6DjqLjCrqJJoxVoqXMaX2ddD6bcFrnH4z2QpBgZEjvs7cXgx594FuqRn3N4qDV7AdN1Wg8QTdNpvmFHWq3ZzQhXZPfsNlE7KTAHoy48ZLZrk1z9H+G8pVjJzXDOlFkmRZwqC85sk+XHN7BifRBPtvmisyHyJ4SW4WCryMhqm7QAbJl5PXht8ZaP8B5W1lb0WC4LrejTBP1Mmnt9HF97e5P69RzT+q5Jx/BqX5GS7z4rnFCvb58Lr3QjagzwbGs3F5dN6DaQI2t0jPa5OnxxkeGuBq5DlN5yvf50MiLXd8JJLy8TiFl1NmwHrlOPc4wKqDTyJyJHoaoSBjCNIzRw4w8HwtTCCHFp/lRIYIQZTgiFU5RVc7gSD+ku+95VFlrmzoL29RnLE6fPaPV5bNqOPXvcyLf8NIwYZ0qs4yRMGxDrL2N6pCBQsM6033feUyfvuurevb5s1o8e07rK0s4UmsachgwwSaOw/Pur3xJz506oedOntC9Dz2oqkDpZaYVaEIMKotcoT/U5PSistWhDs1v07zlfPofab7sqoyZIutDF4c5sg6agz6ag/yS+dBqteXpirIGXdfoEZWKTGXR+2/EJZlRoukKQpYc8AkRGmTxdGM1dLXcoYZc0wvClDC93I+31aTFVYyvj/+01g96+q9mnDhzWu/7+If0Bx/4E73vU3+uB594UIsr55CxwUKRA10NWWN3XXqpBp0FPbcyVHvnLtXYdpUJx3aoCXvHytISuiw0O4tfZUFD7F3U++5j39Kof1x7tplec8th7Z8NOjwXtScb6orZTLft2aKfvP4qHOqrdPrbD+ov3vEneuBrj2g8mlWnvUOdzpzKsqXIAh0iY6+g0aTW4tpZ3f7qa/QLf/N1Wh89odW1Z9RfP65qclbjwQmpPkfzZ3TpJW39jddcp/vv+Ywy9rAD+3boqit26+brduuNb7he584+o89/8VPYw7Jas7OyolRetHz70FzZ0RPfeYQWG/Re86K3oq984ys6cu3lWh6tqey2tcih7JB149ljz+vp557VwcOX6PU/9npetm/UDF+0CuxL7BW7d+3QHr6YHH/+hG647hZO4HfJsOHg4wZ3nYde/jIpkVLagAl25n92csKaMOTLih8aDjgl933c4c7ygIPEwUbeCBqnrannTbmdet4q8vuL5NLSotZWV+njuvq+XjGmodebVdt/OT5EDMtkGGq701NkIvuJVI2Z1CyekcVBwUSP1LCJNnIRdf6iROhgmk6JafTFT6/lSPlO53wIA5MExqp9I/dJ5vlNo4r0l750jz796U+pmoyoVgM4UOb0DaGjpo7TugIqf/uY1KrYtHzCeljXDYtlo8aVA++Gfol4s1H/fOhlL867KK2L4s5zWo+BSyI1Xox8F98BjqYQogaDoZ5//hgb00RpkBQkRtzMxA1gogvwBQICnYcXyUjDEzlqUJGu4dMkmAKMskBI3wydBOI18RraGt7BolzuwEQLIUPeDCdoXjfddBvGPK+19QF5jX7h53Gwb8fBNmRE9sjLVY6dZEyYjMmT5UzYnM9SohwZjH64nDSv2hoW8hpUtAiwnxqbgTF3A6BEHo+4/qjObTK7AJlecAUvC97WNNvMFEhXbJJmphjQiZSqOa2XmRlNeHsASWhV6drg7YEhB+JSz1NO0WiCvEdPn1AsC9VeLwvq7tqmfYcOavfu3fI/ZeRvohZM3o5PRBEvey0Y1CqwvxK+Y/o8gXm+dUYPLh7VP/nwH+r+449rUjR8iltjHCZyqY3xSa1TB4FlRupFcD1twkXSxrWZ94LwYgLBK6GhRkOsUuTzfbSJNBlyordEPmMEWeNtkvLqxnyhM6KC8jJXkWcy7GnEp8rB4ooCTlcOTaCveF6qWCAPcfow4QVkfW1Ro6H3z+er86518WVmMgsyIJl0HvoBV4NIDgIoN9TFGNkGRChXIbAEHmRwN5vpC/HN+g1lSvCyqa2kZ+NtbQAZEVtmLu8GHUUiaTwCWk0h5ZiCvGuROZbx5aTCDmTevnP1urVCjGSZ9wJIGc6TGi9rFM+XmQLMzEz+I8IRTuKQhdtPS/yAYY2XuTVOlFc43Vpig15eXNIaL+xra2tp40524eNktBeCDPBUQTjHBn/0scdwrM4o77U1RICcuT3T28rhyW5l+Szqa8liTyF22ahnlFOv5nSyleVqWJt9gxGfbItK6tZBi8fP6cEHHpSgK/KM07zjuvyKXSrLvuoKu8HWA0dweSjV68yr05rDtroS+qup3+nOKIsF7Qb5V6KY1XQboJtqzEO5jj79hJ565FtaPXNMJ3CqTzz3tM7w8uu/mz3kRHo4WNMYO/STWt8PGuw2oanhC9CHiNfko3Ha5ums6X9DfsO4O0R4MTwvraNOA21NWAE4QsaTuS7ENocJudNDL77Cxph6k41Nacws0ZuZRHmloEmro28/dUJffeBZ1pxrNdvbpZl2V/5rArnTof8iGmqaKOBULuDcbN+6Q628q2pc85I8ZI2pZHmhjNPjOLdVDzxxQg+DU6fO6uzpUxpwajrgNPXpZ57VO971h/ravffqfX/+AX3mrs/h4I3Vx/lYhmY4HGjp3BlOtp/SyYce09zqWAfKGW1hPBZiS7tnt2r7/IK2btmqbdt36NChS7S1O6d52vUvnd0ecvPFM8RcftWMgavXQlCIUR663WcxiCwnYS437CGA+eO6dn2FYElPDWHjFOi/AYxgqsOwpKgpCEpZQ5hAqjHKpvD2ffhdBjljSUaRXnQ1TuD5IC9yvfYnXq9qJteeGw9pMV/Rx+75qH77nb+t937wfTp66piK2Y5GhbTKS80r3vK39BSHv9947qi+8cx3Vc0Wmp2f1Rz+VYsx8S+aZa+jnXv3aMgBxAP3f03zvaDbbt6v192+Tzvaa7Jzx3XuiUdki6c0OvqUIi+T7dUlXbdru958IyfM+w/ro+/6oL72uW+rle1QtI5kUtnKZeh1eWXAHFzT2eXntTZ4VmfPcao+PCZjLo54CQucOHc7uXozJXNmGbt5Trddd4ku2bFDx544qoVt25ENOzl7v9R/Wm950x267Mg+Pfjt+7XIC9biel9LKyuq1gbphSoSHn36KZzfGT377NOqbKJsa1tnR0taXF7UKV5G7v/2A9pzcD/O/au0fddO8s7o+WPH9Bx6GnNYs4c9dgZ7KbNcZ06e1a033aH11Yb1JhdDPoWPpXcUGHFjDB3auEhuxJSGt6JiUZbaRF4UrEnlFJx++9eS8+DrXKfTxi9u4RtBxzrZbpfq8jIwi8M/Nzej+fk5vrp11OmCTgfaNi+ZOHjrvGn2CccsijUO6IjTgbquFSywANYJUlAIAQFN2KZkjYSAclGN6ItuL02gjL46lTy8mMwSj0YeRjVy0CIt1SwQdB/nuc8npx1bt+j+b96rz3360yqYRKFhqQHG2zgrhho2GD8xczQMRkXaHW9HTbzBaWjg1XDK2DDxmg25PazhUzdjTTFRszHJL5bz4nhzUaJxXj7ZHMh/UdGLoo3c6fMFoYPizUzTnxeRkTSjBBDlnsaNPpO46L4ghdG20R+Hf3ZnNqjmLTeSV/F2ZSxEAfJEB63IT3LDrUYKhzt93/zWt+QLqpO89a1v5dPsFRrypoYZKMRMhmEHkGF4RdlW0WorK0sZExb28rE1eKY4TGoW9xQ3Y0Gskw2ZOYU0DShl/JNJ6aWXU5oFmaVYCs08PqX1hTfGDL1O5C9MZhfKEsVGmlZSUvJYTbyWt+n6crsLVPMw2YLrBplW+mt6+vlnNapGU3r6kzVik5+2Z0YlSsymoY9txkI7wbH0xaDCBsfMp76/uQJ/E87KQuc4afutj/ypvvDcw+mE2v+ld8P4uGxJHtqfziuYX3S7bjVtKuV6msNAeZgyfuhHA5taxgIXw0TD0Yrc7i0GZYxtdLDZZRYUZenPEBWkc8ukUa3J8rqGZ5e1fmZR6+dWNObFS7y01jjSfZy3mW5PWxfmtcKmu85pzYQTQrHhBzV0EcivzdDjPxJeRGwyM/GY8maM9GJ4u9q4Nsr+ulrf4Pq9A2Tz8WE50cjtAkyQwfMcZoboliQ0jDBglD5H3YZCiIxHhPdUWiO2eeeMUZ5nOKCZMsLcX3JBgX0VRUFeDl/J6xjPxtsEztMsyiywtpoKFvF6ZV1Hv/WwZptM7vQs7Nyh3t6d6uzZrhnGscWGNmY+jLFLh9ct81J5XrBGBwkjNDqTOXCEA+kckU9z8vk8G+mp08/q1luv0+7d21VhBzXKcChdxhMecPLYmD3HZGxeLc3Nz6vdYY0pci0szBIvNKmG6HGgmq8d7SzoNPNzHTvrryxq6exJnT75vM6cOq7+6rJGOCZ+2jpm/RuzFk4mA0yDtZ0vMjXzrWHNb1Sje8AajiDTG9k9n45R1lDHs8kkJZBi6DKFpBFXvnbIeZmIW4I2LjNPk6AC0VRm5nnAx5txNzOJ8GL4afIk5BpylHkv45PhVBfdXLPzM9q6FWd121bNzszI52yIUW4DI/Q3YL329SfEgDPVoj3J8yPpyuV1URj/b97/gE6fQ28rqzrHC1ifl6Nv3HufTp8+qwnz2df9Rfbd5TNnNXr2pAbPntLw+VNaf/qY8sU1Hd69R0c4UdzGvjyLY7GAPAs7tmvHnr3ad/iIDl12uXbt26/2zJyURRntG/2NWa7MbTSdZhZJ7hynM8YoB+JhJzj/yBio42kfhAadSyYzU028Yt+vfS9H77JGIVK6UeblqFt+mQWZTeuZeUhaRhEU3ESUkvrhrgrbObD/gM6cOaVVXl57HETuJj1zaIceX35ef/yhP9O73/duXlJO4qc0uuqqQ7rk1qu01ENA5tQxDiHGMZOxhzqGsdEwm+hs/4we5YT7siO7dfnB3RouLqpaH2l9GWc6CPtvcYI9w9xoow7q8MJYhFozZaZZ9PTmV79a93z8k/r61x5g3OdxEOfR7Ry6LNkbC+bQdhy/Frawxp7eV1ApMWdr1yMb/Nz8vDrtjiLzqhr3NZ70cRILnTh5VI89+h1OoVe0wtzpcwhTx4muu+Ey7du3oIcf/aZm5wrlhWllbclZysft+aNHaXvCCfZd2n/ogGraWOElP2Dnx48f1zZsJWuVOseXEX9R63M40FjAoZ+R23Sn3VMzyXXvVx7Qm17/k9rSW1DBQAXG/ocbqQ2qNOYmqqqRCIKMdngqhJBsLsaYQrexBjkb1qgU97a8qgWFTT6aXl7kNCkF4ybVqxUGfNKv+DwXQqYQcMFgNsYZWOeNY0gZpqraFe8cNDXmFE2ceNAgz/M3tu32zYItqJWuJj1fUYVdegAAEABJREFU+DBnghBGNw0jbVgkT588Ll+EDefW6pGOPfukvvudB7SDt4BL9u7WF+/6jL5w12d139e/oicefQincaBqtK4GZ7ke9pX+8QlhzalEzQJak185cIoaUCfjmSiF1UQN7ZNQwwtEgwyqG6RBWmTjKVfYBWB/ngmF98Tz/WRoZWVFE3h53vcE9ZwmYyL5yaYbjNkLFWdmMrMNFsjhMgDPMU1/CFI52S6qapfX+8DpbJuN9eSx5/SZT35cH3z/n+kDf/Zuvf89f6wH7v2GMqvFyErI2YAa+pp6m3z8JOuBBx7QBKfo5976c9qzZx+2EOTySgFjywHmHAjzlgomXsECn7MoZrQbMEwzU7pg2vgGhWyeNrNkDxZMm/KbmczsQlovvRqymsTLY6KvtRiQDe0r1Q/Ok2K3OS+Tt+lpeJs5f0t0ZkYFUZ/bZSOa+k+YGFJHssSigXbAi9ep5UXVXs2CmkmlwdKK+mw+E+K+eSldEBB6ep4FyX8PbIIO+8ydwcqa8sY0z6bnb69WRA2t0rHxqv7NR9+rrx/9rtYLqa9KE2RKm8BGfxl9uF64zQzpgIdgs2Qq9kvzN8tfHCKO6iBQK2NeaG1ZBU5KO5pKH+eJZJz+1SNkGoxl6DNjTTDWhwlrwXClr5qw4uV7mc/ES2zIvln7JhMk+afLfbt3YjcNnxCX+RKzqkm14cioRtUu8cWg0sW3C4iTd3HWS+MmlKGkBh5mnt6ACOlHItBFF016ySYuKvlrjmJDzpGGsFbsyRRYVydj9MmcqwCioAdNL+gadOz2S5Q8nhBkrBM+p8g4f1My7R02v2m7ntewdk3GYxzIITpf1xovb+t8Peivr6tmrje0OeUPNQZtIEPHLVaE0089q/Hisub52tTKC23Fmd6yd5daCzNqzXYU24UyEIpMxsbtp7ABe8izQmPs3AUKFhQZt0iHOURWoaAWMh4/+hwbuHTb7dfSh7GCGwgVvG8RHi7TYK2fnJLFxUVNWI+yIler3VaLjbYoMuV5kPHSF7NGEeZNM1JTD1nPxorsD+tLZ+V/2WPcX2FuLurcyWNaPHNSQ+z6/8/df0d5dl33veB3nxt+qX6Vuzp3oxupkQmAAEkQJEWKIkWZFiUrWHKQ/Gwtz7OXxy/5rVmT1qw3f80br1met+ZFWbZlK1CJIhUoJhBgRCCInBuhc+7KVb9875nPvr+qRgMEKYrWhPVu3X1PPmefvffZZ599qqv7nQ28rusaYlgP8LyOMKyxLCqZFmPJ6Q54nscDWBrrDzGVM8hKyZhXvAqulMVYlZmoGsdA9HteX8dmppAEmVkFkkkVqHrIJkVeFdkOg7LGtF46elaLKwNNzCxocf2y8kaK0dPAo9/S1OQUB6pMjVpd7qAp4Mfa6opWl5c1xDieaLU0NTWNIdYSy1egDI1BNmRa2RxgvJ3CSBrq8uqmTl9Y1LPPvSh3knRxAhTQxW2AIfwpMACz7kDXL+zR/XfcqR+/572684YbtQ+P5T48iNdgPB+89rAO3nCD9l57vfYful57DhzWzI49SmoTGqJwGNVJrDTNVAPfWq0m15l5nld5SUjZX1KFMKYTFAVfqAfSfOUy5iAotb0nlDCj9D0bZhn5Y6AGdKQXcohLMqPEPNT4IU4mr30PjCtc/TUSJpP3GFSw1po4w/bs2qMXnn8ew7SvS0uXNGhEtfZMaf7QTl3uLel3P/tpfekbXyK+qLs/9n7lB3boNYzNR48f1yNvHNPrHFQWOdANUunEmeM6ffY1veeu67V3viX/azVdeLi5tCqNopp5Q61mSzVo1fQDZpYox+jtrCzKMKp3sGZumJ/XbfsP6kt//hA6OCpLZiBhS8HaWthxQK32tNLM1GxlajZzaBvU4gbI5WOEfthAZ3QxaAeskXo9gReFOt1VzcxPaGR9Ja2aprl1bO+a1/pwVTHp6iMffY/aU6Wef/lRbrMXWZ9CJwzR+X3Vs5rOnD6pp595UtMchv3wkaWJlpcWkbGMm4t5+TPJTYrLhB9K6vU6ZbkmsfWa9bZOvnJBt19/l+6+5d0qeiMFaD92Chr88NbvDEa2IXCGXIh9NSJDvre6TBvy5XprgIPVdabrY9+vqzg6wetGb0cf/hojuUyKkG5kZtp+zOyKvJpZVRZcOFosvAbGUa1WV63WUM5VX6PRUr3RpFJC90HMRdVgIEhE2w/dyLYThB4PtICbpN759TpeHunLKogqmKArwM/8waf1Z5/7jPqdNZWDrtYRVmEYz7abSjCyv/Hgl/QK1wSnjr+uTZRpxqLqI6iba0saIlzD3joKdIP4Js02NeS6eYiHbEQfFWA8FOWA+YxYHCOVLMgKD1CFJo5Whf3Vc9zKoAZc4utvhLrOjAGKq8DA8rwfBGaGkCYVA5LEw1TVAzGsoqCR3Aai1aCMV2Xxob2qetAKmqHv5EJS4c8h4dyZk/rS5/9Mx18/qktnT+vYa69ojQX35S98Xt966KsIJKdcP81vzdfxd+HK8lyrnLIvXbikd91+hw7s3y8xjs/NLFESUpkFhUA8zZRkuVzp5shKSjzLcyVpqpAkV8DkP1JigU2HkLIkJBVtzcy7l5lVIH/MP+8EzL/KRsSht0dLBNFxdyghgokfo4SqHlSDkNx+x3nyWlD0qn6gIRlVvpc6+BApc7mA5+Hi2rL8z/iYmQIGSOnGJWOIxw9RPn4I495rHCoOHjxYbRAZNHLZ2cTw3sQAhzJc0c6qgfz2MZw3kMNzKKrfevDP9ejJV7SigTY5AHp/jo94HA+Ct77jod6aR+r7ZFMyft9eHtE0hRXaXDyvPp68AXMdLa8J7akRnsoOm+fmygZKeU1d30yHo4qkZvQEGDwt4IGDmD+2hhI8o063kithQ77cE7m5scJmsw5sss769FGIHsZIbU90K/VmsF1jO3yz5M0YTPAXIlU0e7Pg+8a+b2+O/FVYfd8Oripg6KtSV0d9FAfJksDHmKWpxg1Ovz+Uy2rhCpsqpcaPVWPH6gtb5BELQQHQlSdWMePrdQoM5z5X7kLvpWyqDQxP/5fvc7OzWsDA2bmwU7vZ7JMQvDvWrylFJnM2uCoMuZp+IEamF0+fVRYSJUnAu5QrZWM2Nj2RzicalcymXBcntUzt2SmFLHHRlujZ55MkqVzeK2MaNN2gzqBpJikBv/fddzu6opDCUD5GCEF19pdAaZcDpztrutxudLjVoEsljJ2gK3yQLEtpm3IY6yM/PTUamTIMArMSnTJShgz3O+vy24+C9ePQWV/RyuULWl++rFFvQwX7xwhajfBOD/HcFhicTkNDdsx1B6GPNY6Lfq0CGCcxDzGn7wUyeU08XscRr4D0O73UVVXuLRzoGt3jshssyBxYR2Ymk8YQUvVGQUdfO6+8Ma+QNZW1Mowi9sAQMJYHVT3HfeDeaIAulKG7nMZZlikFfF9vtyeVwftIi2q6SaaY5jp7cVGLGNJ9DlbPvXRU3f4AY6hgvQ6Uo8/yDHkApwRPdYmBvTA1o4PI1Qx2QZvyucm2dmLE7WO/2HfokA5gUO85dK3mdu1Vc2pOjalZZXgYE8ZOgZw2ZsY6KOWPz7/PmC5HBg18v3ED3vMVJadFEoJS5pRmGfKTiubyfAefb6zoSH+eARiZBOM69OH9qHq2czUu8y9Z2/3pBz5U9PqACcm1RLsWFrTKAfDo0VeUc9hc2ljWZtnRWrmh+sKEGrsn9ezJF/Xv/+R39Or54/rA3/iY7vmpj+uev/XTqt90vS7R5nhnVY889bhePfqCbji4R4doU0t6igOcMCCeM049yZVnuQKIDpDfDgfkggNyibOnROYDB8X5WqpJdO6NC7t16dyaLl/Y1Kifq99Nkf+aylGuTmeoaQ7IrXauLE+UJJna7WnNoy8mJjCY0dsj9HyJfhL70WjU0d79O3XkFgz8a3brMOGe6w5r97X7NTHXRHbe0NPPflvDYplD2MNaXD5Trc+UNRuhU6Oe6wyH6SQxRdbrxYsXdP78OZ05dUrXXHNQFhiFNelzqrkdkWaq15qamppCVjO9wMHuyDW36f57PqzBZoHdl6AxnPqid/3gJ75ZPJYPzzAVBBmHuILDw9Bttmquqvob21GlXD87DSILxe2qytBGZ4RAe9p1uz0OC108/H1gIJfX7fp0r1DnRFBH4dcYKENwXZn5ghRPEpJqcp72zZMxfP3KMfABzUyBgcxMZkFvf7xORGnJR3pLoWdsg+R9pIy1GyF9z7vv1gvPPKXPfeYPKqW4Y25SrhgnJ2q65+47dPjgfg17LjAdff3Br+j4a0fV86s9FGuXDbyLYd1x4V5f0iZQ/QtvFKsb1aNhVwUeuaIYQDiAsMQjXiKMqpCMzM+h3Ao9DlRlb5kAOAcEsq3ZmRnV2NDM7K0Vrk5RFCwoy3MlSQKkMiMTMPJFVD/k4zR1dCLCEF2ZkKAbdfG+bGyuq55neC4a2lhlY1m6rBaC/fWvfkUvPP2UUja4AMQt6HShB/2cOn0KnBIdOXJEG2xsQw42QzZtFzznuSkohATFllXykOW53IBOs2wrTAl9XkFmJn/MTCHZSjurx9mU68pj4od6VzL+koiZqYRXjleJcEdHjjYRGduOk7zyep4PfSWjimyNSQHdqdoPq3wphMAcUx1n0W+grJw+AxS+6H84GGljY5PNpi+aSjQ2M/kzKkaqoxQcXBZq0AcBQol1dOny5er3wVrtCaXwoqC/rJbrNTxN/8uXPqPH3nhBo9Slr+rVu9O41yr61/JxAyJu4Rqg2Qgl3F++pAGwdvashosrGi1tyP9W7AjjpuI99YYcEjtspH1CGK8CY2cTj8oQpZmzmdbbbQVkoHQ5pH6aBmgz0sI8a4Krv6XFCxr0N1hzvWq9RQ4TQrm+86T+8lkzBKyIkBaAJ67Iim058MJ37vgtuZVMbNf9y4d8S9sqsd22Slz18b6gsYVQZbosmYVqM9zc7KjgALLdNFBPW+BcNzP5T+CrLdiW6bfgK1Xyt45na2lxUUtcw18mvHjxojz035n2g57zwzcqp4+qvuWBC1kVmiQDn87yqvJWQ7XJluoTTTnOETmvhRQaC71WV6PVVFbLFOB9qaqL6pOnqWpZrjzPVPXHRMIWuLzNzDR10y2HVG8Ejdj8aUq7wCY0ZBMakFcQjioYsJGb92LUQj4iHYRgylknGfIVNUK/BEQwUaAs0l9wmSN0Q7lwBwmHVI932QtWFy9Xe0LkhjK6fkdGShwOI4wGp43zwelaIkM+0SrP40iv/rKHOY6rRGpfSYyzvs+3mpZ/KIcdDBllZpXOdR0ZiPt8LZgcZIkW1zra6Edl9UmVmBI798zL/zJKib5e5zbUIYKz89vn40aJ08qhhXMsUm+EISAe56tkY3wtyODbymYPo2hRaxs9nTh1TqjVijcuN3mtphwdZiGohnz0MNafevZpbaI3lAQV9AsbVKNOe2pSE9OTagLtqVnlzUmltZYs1GQJshESmjr58tgAABAASURBVAQFY/woOf4VwD/xOB+ckmamkCQKIQhUwVXQCWCOXkdXHhvX8UoaP0bczEiYxwj/shdEeP+yWm8vdw+mBdP1116nm248wlwKvXHsda1cuqgu9sdqd0Ub1pPm62peM6/+RNADX/+SnnjyuwrNum79xEf0oX/4d/U3/7P/VB/9pZ9TyYK55fBB3bBjThN5ySG3FGdGIFM9zaFvTXVsi6DAjRN7D8ac092JU6tlmpmsK+FmvoFNs7c9pVoyqVdfOQPRmtpYLzHUz+jBBx/RM0+/oLyWwuOBjA6ajUllaZ04tPbO5E9Q5BZhg/WzsbmiMva1tHReTz33XX35aw/oCzjknnnlRVnddPDa3ZqdzzW/0NKhw7t18tRrGmBLCdq4rOQcFsQ4bhz3sDH8P1xxfXUDNxpuyPZ8HgxZr9dVc1kDanlNly8tVX8G79133asf/8BHlXHPZYUpcPA3+eNMc/D4DwaGl7dxcJkyUnWcwwkylqDLPM/3jqv/aoevpQ6HfA8denjrHdyI9nUxwHM/wBAfuT4BvP2AQ06f9dGnbhjwGWI4DDkpRJaty6QLr1fsVaf6IWiYEoNHpatTD8VDBiUSDOF0S4bMzAPYw8KRwRDqkooOrHjv14H1MS6LJrIBY8ElGCQ1HTpwQAvTU3rl2Wd09MXn1KznslBqCC71LNUsi9fwsC5duqBGnurFZ57WIqeePsLsnu01vLF+1be+uqge133urS4RuEF/kz66Grm3AiVboIjdkC5QthVOIFUC5jQAX/deOJIVUyokS2YU3wLBwBvmUJ056Ps8JfkREG0l0cYgGYFHNaaYf68GKkBXs0SS50tVQNR7qujpg8rpK21y7b5zz1598EMf1hrexC7MnYSGJUZegQAk0PlP//hP9MwTT8t7ZNmAb6kaG2GH69BHH31Uu3ft1ESLUyqGtHs7RoTRNSwEMBScC18IiVIUZEhSJVtQpckXE4qyCqNAkATmUClMn79DpAx8x8FWfJwwb2dVVvVxfnjE7KpMzwC8zHPN22zJI9lXXi+Xt3OeeS6h50VwiVW8lJFvZhUFiyo0Tr+mbCSts+m+dPaEkkZNI67nSzwzPu+CRiFNtMQV3GU266KiDX2QP/CDB+kEWfANrGSc6lc3rNQA+fI/Qu8GT43Np6Bso7MpN1I6odC/fuBz+tzRx7WGR6DLjckoggQyKPAVdWEdAXTyyBhzqQr1wz009Yql4Af0yln8zcuLKlaWVQP3OZRwxIAabHRUDks2yojHISrjOjObaqnEG4mTTEJ5l2h6w8Pe3rNTM/v2qDYzpSJNFV2gFZVCn4RhkiTq0KGDGEx9rXHA3eSWqSh6LKeho/JW8HlVMM4GJdfDQKhAXlaS60DcXNeU1IU2EIY6cSxUBJ7WFt3kadZzRUrq8spBnl81j6TpyOtfSXse3b2ZLSEfFdCht99qTpYBFIvwCujKE3wRmJRAnx5rcLttCU7mypR15VU4ZVStvaGZMXhUCZ9ELgmC8Yjj9qVqGJgzM9OanJyUX/v6AS7Nsqp2gYE8wjDt4MEaYTh6+xK5rLql64KDkEFD77FAN4i6CZtsxONbWpTjNUT+VtlQS9r3OKAXyLZvFCt4MgfoGcejdFoYHSLvQq5cPjzPJPCITAn+H96nhZ0T1VxqeUNmmSJzX1tbqwyDId76Eeur2xlx4ApK8ZYnSUo9UwgBMEQuVZ6mjJAglwUQFbn69n5AV6w+1uhQxdbGVrJ2h+j2TndN62sr8r8EMmKTL8gfUWfEnAtgrAfoi8nwOpkUkYNYJbSVHpdTQDpuAWUW/EM2s3VabhddCckHMwEGyOkEeNyM7zZoKy7JjLjeBFmq8xc30B2lQkZ5MtIEV/z1HBrCY+eL88Tn4jRwAylNAjhF5VmqCQzgAeu8x8F9gB73ej63kjEK5il/wP3y5WVdvryCGJQSOBQcmqOkFL4W0CtjvAJZzAlX11Yxzl71airpIyJLSTCl8Cev1VVvtpD1RCFJZM7HkFCWqMTwLoARfW/LdaAsWKIcfWhmKpmT5/leYhbkZXwVGTsiMxG3ooPnUV0OQcYPeIOLth4jrIAKZkY/2yAFifqATxAwSRl41jDiMuYQqC9q5KTr9Sa41ZVluaqHsui4IB8G3fzXPFZX1vCkzmii2Zb/yturL7ykzeUVbsvX5P92aaLd0OzuGTV3Tuu7rz2nbzz9uL7yzQd15uI5nTzzhr79yBc0MznUB951o5KlFdVGidr5JPbNvAJ4GbpUBk/Rezk4NWqNCp9eb6AkzeU4jkZ9dHZHOTf2rSQwn5b+9LMP63/87/5Uf/Tp7+iRb53SE4+dVS09qP7mpGKcVZbPKqTs82WizU5ffXRTkqZqT0yqnrd1+sSa3nj1pG677UYdvmFBt7zrsG64+RrqdfXbv/PHevypp5RPpVo4NKvb7j6g2+68VqfPnOKQP5IliYbgUiTS1x7+hkKe6tTpk+wDQ83PzWl2dkatZlOTOGFS5pijt+ppTXVlOvvaGWkl1c9/6O/o4/f8lNKYMjf6FI9FuX4qQykHP2zDKgrGr/PyahD6iY2Bwkg1ZIR0BPxgkjAmiCoB1xry18Cgr2PM1xsNtTiEul6dnJxCv06rza1O0+UaXNM0Q99OAC1laa40A8jzfkKSKCRARBjdCu9jVI8QevF4hUajLh8oZ0AfLM+2BIvyCAihMkTULEg+E731qeqQhfwxN58KCW2HHjdSFNG4BNyr8sjDj+joSy9zMsu1MDurperEt4H3YiD/fbBalmlhx7zue997dWDfXu2Ym9V0e4KrjfPKgmmIoTzod9THcz3kgFCgWCMC52FBOCI9IL/PCdvrjiqDupAv8sobxwbiSkIoCqkEyTGUbEiRxVSiYJBIbcP2HEFf9g40oIOtl5qUR4hBQJ6nAWLjhib/Ed8KtoqqeJUniQE8uwL6AQno5/Q0IRlgG3Tk1tt0w403IcSZpqGfV1vE8PNTbMHcvvzFL+jU8WNyzyS7kEpocunieZ07d1q33nKLhijeETIwZIEVhAWHlpI5V3N3UshkISiERL5wPJRZhZv8IRrgQ5IEEUWeI6HjCCBn2ziDOCSM3sKjkvehtz7eXhp/9bYnhKCw3cYneVV51etWntP7zaJtefMc+uX1urEa40pCy8jGyaVLMpRZrV5TEhINMCgszzRCsQ8wAvykGqtuTGZBvj4yFlar1SReZ2NB8XEIRA8q0E8CuBdxgJe3waZoSRBCpy70vjjs6Lcf/HP9+VPf0or6+OBKxA9il8CYOnrzMaIOBD/s69UrKJWijIqNFW2cPqUAj1OZUvAPhEMMqxFjGmusyXVbC/lJmU+CHghs0Aa05+e0cGCfJhfmJQ4bBXWVppIrEp+TKz3WziYH21otwZia1zK3I11uhkZ4DyOKNm7JwZvoG9Ex0ByZIQk+/nUw9ExFBghuW1DlU8fxNkLPR6D0vUBN2ozbE9mSi6reOLP6UqsKI33Jx/PQIUouZg6qHjJ4PWp8TCZ/xWPmcYC4v2bjeAqNXGaGrKOBGzjo2QGOCzfsUmjquqfCB9ySwOZJ/y5fVb/jiXl3Y6DMgsl18yR6b4LDbxN5arFBtYi3uLJtsiE02BgCfTkxHY1AmySxas0kSaKQJPIn+Ac0WZ0q4dsQeXS8Vjho+ZXs2tLS+HdwwblAdiNGTwRPh5EbR6SH6IkReS7rVXf0R7bmFuaU14ypIXdpztipo6MSOvjvZ25yy7OCZ3x9bZMDwgRNc0U8Y1IgXWMd1di0UgUmYJQWGFQjDrYlyyLEpOorsh5huiCLtFXP/91Cl8NElz2gx2FgCK2LK3qsQO0N5TT3OURk0aEE/wh4KJ6qP8Lq9cQ2jEci2+dFwBuRFwcRVkCe5BiPAbTkIJK8BCbnjQVP6c3Hk1tQ0le3D92QnQhfAh7MjDL38l28cAE6lRUd11fX5Ho9SYJCCCo4KBTsVSP0VeF8gVgFzCijc9gp5cMxmWreUX2M7bV1319LmY37CITUUKzGtTH9GTtBZk6hN9YxqpMkyOcEmlVotHEQeHqeZOiaFCMuBc+RSsYvywh+Jf0CxMlivxmRV8gx8/I+TiCX/REyUuHg+MPzEYd953WSpEpCkPN1xH4mKjnf6OB7XlAGC22Bp7biIJ6ERG7bHD16VA9+9UG5p/RV4n/w+7+v3/3dT+uLX/yinnzyKZ08eYKx8DTTvIbB1eQGP4MOE82Wdu7cVbWrs/7ec++9OnzwIEbo6xijJ9ljT6jLDW9ey5Q0M2WTTfn/ZvjcS8/rheef0cvPP6Wnv/OQ3nPHjYrdZRk35l3WQZfbggFzTdALrnOVGAbvpta4iXLa+CG5g+d0CE26GNVd1mSfNTuEx1la146pXbr9xnfr3ts/rL/xkV/WL/zUr+juI/fpu197QZ/97W/qkYde16A7I6nNgTdnX5MSaJpj40202hi50yo5rB48uFch7WlQLKk9E7T34JQ+9on79I//01/R3mtmNbBl9WxRZbKuO+66QTfdeq0e+c439eSz31XaSHXm8jk9wU1GY6KpnD20zh7SmmjB+6gaY43Ya+p5jYNISzmys35pRdfvOaxf/dlf0bXz1ynpJBjTEdkDVZhcGdIWNQ5LcmA8Xy91oKjSBx562uXJwbbqlMhRDGKrSiueua25urKqy1u3ehcvXar47Pp5xLopkU8hOQYE8BvTqKYEWvkhIMtyeRiQoyRJ5JASBhfGnAmGEKqB/PrIOxRPliMILOjSFyiDFEVJrjmeLBACVo4xGDHyeX2FMAEPvN8rQNH2S+vtqORtzXMMQpuOvvKqTnPFniSmOjitoNRff/216rp8kg1+Ga9gDj7+O4JTk5Ma4nJfWVpGQJ+vfodpxGY1YkEOHTAWhqR9gygq5YISdWWDYh2xEAcIYR/je4iB7cq2moOVKvEklngyIh4aB2m82OOWAiqdMcS19UTmuxX9AYHPkeKtgNiV17O2SHAl7x0jyE+EsD6+4+rxbUgzNiIa9aGHwXALKYqyrwE02MQLOmLerVYdj9CaHvnmN9RjcWrQU2CeJ984qiaGz/XXHVanuwEfCg2gzRCaDT3E4C5Qbj6myX+CzAgBl3ZLEnkokwIy5PAWkoA3nYIdPYD/Ns5VBh9fAJ73ljbk/2Vv1YZKkYYedyDJILxvH8eqEi9QrBYKSLnsbmdT7sZARIkdx3OwikEt5tfESPH+kzSTK6wdO3bo1ttu5dTaZsqB+Zp83JI+OyjPre6QoZLmlAXJkOUaijhNU43gzwTGziQnXl+4LeKzGK1FGvRHT3xdD774hNa5XiuQL+9T/7EP82KmKqGRNFQSByjLjmIyxs+8EBjB3z6yULDBT+/aodm9u5WxSRhylQCWMX/mWBhzShM8ZiN1kK0++iBQLgsVHfioRNa6yNyQ8p0cfN1rtsSBrsMNyIjDa2ST/lGn5bxwelfT+RE78fZM+Uds7c2+f2uD3mZ8qIYICiHQUqQ2AAAQAElEQVRQBn18XQ7hfYlBWFIAe1XycSXs8ujry2TIp8ksqRS785+q8sf4VHiTEdE/biz1ualzw9H7obh6TaYAuGIfQmvvt0R3l/DJwdMOQ/JG9ONl2D+qgHZ1NjiHlDkYbS5fvKi15RWVbPDsvirIKyB+KZEs8TiNKqjWDm2E/Bg6oGBttSfb1KSiv6QT9JLrhiF6pYOx28EoWF1b1/kLF7WysqHR0OgLGEa5ge54+pzl/Qr5YtDoxrbvijJ6NWgoGbJnZmKICsRTIIMD6D0aDel3pBHp0RY9CmS9LFkRTsstqOQW+aYp0Sjv3ePvBFUZ7ajIO65b5b1T5R85L6qHfs7hh+uNNnqizWEpTzIZNHb++z7dbk9oZma28qi5LPm8+hhY6xjIBTwGwS0MTGYOrrMkQyO49eG02ORGagBPPNdnY0Yp9LGQ0Dx6tvxxPHxMNzykSBm50MxJYUTJUmT/pDn9q4I0CSrRKy6ToittP1RKQlDCGCEEiXTcWg8NDNaSfrvISCQMlBl1IgP5GnLbxNdUmia68lQIXEl934hp68cEXmW1R7rB/Ou//us6d/ac/sYnP6lPfeqndffd79bBgwfpx3T8+Ak9/p3H9eQTT+rs2bPyecxMTYsOND8/ryzPKwNx9+7des9731P16X25oXuBg8/Kyopc5ien2ng6J+T/tuvoM0/ozuuu1Q725AGOhkEYqIB2EYXsBmNSy+Ug9g7fv53nTW4b3BGzFyeiy8UG9PFfvwv1loahrotrfa2cW9R1uw/q3GvH9dhXHtKTD35TgwurunnHtZq3gzr1fF+/828f1EMPPaPBIFMsM+wsdwDVwLGv5eWLmsTrXGpDlxZPqjtYVLd/Wavrp7S89roWdieano/a6J9W3uioVo+srXXd/8Hb1Rle1Nnzr6vWSvXNx76tvYcP6NqbbiDdxCCflK9PP7ytb2ygE1PVmOPK4pI6axv6sfs+oL/7C7+kXbNzSjgoWFHCqTE4TSKcEHJQgcxTb4OqxlvzyDJADl5CGCxRDU90EyeRG/f+K7o7Fha0w/mYZcrYo10eS+S/OoyiK0aAkD2XPzOTy6IZIbAtm2YmAcEHoK6koKTqLKmUuSu7YX9EP0FpViO0SsmxjMAvshzLSgAqZQ6lthH3vnxgGsioqbc8JlV1jdFCBZ72k4p7xu59z3tR0lIIqVhHajZaOnnilM6fO4dcBc3NzJLXkONm9F7Lcs1BiByB/u53n9AizLkMeF/epytUj7tydgXkysM7NohV4lkpAM+vFC2LPqKAHEoM7j4e7G53UwWKuKRMzNghsuhLkCvpIxJGJvy9UDL9UhIc5PuW17ZTJrMgGS+M4OtRVQ9p87IqMf7Ealzvk17p1sxk5hCq0IfyKzkXFvdMNRrNSiHMYay5Jz5H+dRS06svv6SnHv+O3jj6ss6dPK7nn35SO2YnlSSFBv11Xbx0Rpuby5yIl9XprmvEhuSK18DHQpCCySyRAUmSKJAOFmRmFaIRepQIYMmi8A08Qicv8HwPrwD1IFI1GfO4T4DC76lH3vbrMsZI8pGqerTzPE9v10nCuEaV/xY6MZTzC3xMgR9aVVaAXCQ0MlM/MT324rPqWqE2hzVfWAyBDJTyeEgStZpNrqvmKjl0lH2ujlCU5MreoIfTpY53cGHnThTopAJ5Bv+K4QBl21Mdr3WKAb3KlXe325Ebrj2U0Gcfe0iff+oRXY49DVPJjepIOzCU86AKKzn00fSDH6YXmSWD02KEId3XsL+qleULKl1xh0RDeLaJrA/rqZo7d6iGNzFptzRCTobQIgaGoI4xwQghKpkn9NF9Tgn0CEnChpIpoDsEQZzfgTZUk2/AR264EVna1DoHuA4bwJADbmSdGXXp/Z1fGseKVxERuQo8z8veBu/cyV9P7jYe34uuMYATKMhYC2ZBcgjkm6kUIQRMk1xC5lzfuAyZmYw6ISTyJyTBayoY+SbW2wgerbDZ9b2Ypq5LoqpayIKBiNPPjYoRa9P1l2/WQ2RrwAGmhyNhxNob4HX0g0ySJBUfPAwhKIREZQEHeYMFca5S8F/vwSvWY2MrMK7aXHMzoEbovhBMzjcfz8cu2ejkGINv4eucuRGVmW1BgGeSy7/Trg8eAucM+XAI6P9yUKjAQC/BczQoderkGYyWs+j5JZwpF5j/OvMfyNvRrbwf1+Mug2TKQ0ghz/c5SCZ/xl9vJTk9SnCLXpGwKkNuQEUQleUUAVpFKYKTvA/4ZXi9VQRFdEMsvexN+dPb5Y+06NvHiDGqBDx0vCogra3HzGTQsgIjfgWCfA6JgrYhUJalGXMYwrtEa+iJ8+cvqNPtcjOLTuEa+uabb6kMg4mJCdb1UP1uTxkHlnpel/NqjAv4My+mKAtB7k0zCxo/Eb0WNURmKp6aSUDGwZ9py4KnyVIkTohCrXMbtbGxLu+1ZA37GIJmEn2ayZiBMU4AEpe7LK1onFigTECUxxLqerlRz2gToWMJOLn8EOD1U9qHJMjB5xVYYxF5i8hfEmiVJIowKNLIR9Zf8piZQED+uL3w+c9/Xv8aI/rMmTO6//779dGf+KimpqbQ600OKNPyffPA/oO67bbb9b73vV+HDh1Wt9OrftWl3+1r354Dmp6ek4uOe9OdFnMYg3fffbdG4Hn69GlwT6BxiYE6qUVueTZxuMy0Gtq4cFa37N2jBg67udkJZROZxH4Q8kx1nBiR+Q1Ye5doE2qZ9mBAT87OqNWekCXQhPIW+3sCr3sx1Uas6/Hnj2nv9IKSjb6mlOnInoPaPTGjyZjrmtn9Ojh5UPX+pO65/oM69/K6nn70ZSWqSXwjePQG6yrKPodPU55OYHed1+XLG6DV1KhvKoZJlR9og8gosZr6OCIH5YomZ0e68+6D6hfLevm1F/TaqWPaeWC3zmOcKw9yJ1WGh7rF3nkYOl7HQaKEd4sry/I5fvbP/0z/8v/5r/Qnf/EXOnHujPxXzQr4WrC2gplMPMiHESMpC6QV+WwD0a3XCL3YQ6K8RityInRDZkr69KZJSOgH3BhHZsqyjLWWKoRA0rwK8hWvgLcr4WsV0ofj5nHXgZG0y2FwpdfgNJih7Lwjh4RBB2x6XbwHo9Gw6lxsDy7oW2MzmA9UMlgpQRjvTBR6SAmT8Ncn6+HbwaoMk/9IPt4sRrH/ru++A/s1OTMj/zUFX9iOzysvv6ITx4+J6pX3fAUPtW/Unq7BpJtvuUUDNpPnnn0OXKQWCqaE+IPBEAOx/yZwXTliXsWwkBNAEKFkcZYohgLhLfCalYB7dboY0mvrK+phVI/waowoj5RVA2j8RGiiCt55npBjXPH7fakQAcfVw3fuZdy4KqOu1zOzcebbvrVaXffc+x696867qn8s12xO6MCBAwoWWCTwkfb1WqazXNedO3MKmr6ui+dPa2F+Gnr01R9sSGGkwQiaAX28IwP47wrD+WD0YyFRSILCltBVYTDJghAK+olyHEvoVdC2wOvhULogIideR9sP+Hgjr7+d9f1Ck72tiHHelrOd9P5KH4smFX6OG/GoLb5XfZHhDSAsr9g7tcmcTy6e1zCJKvnp9XtMy5SyKdTYZPoYKl1kaGpq0lvKNy0/qLks1pFDr+9pgza+rnZy6p2emZbjEKBRMBYpePk/Fi2gh9PHryw7mxvy+GYa9bnHv6a/eO4RLcGLDbwWI4zdWBGNdVaFjm01/Pf5eLkDlMVo9nkwrIIVWl29rI3OGsqqkBq5Qrupyb27NHVgjyYP7lZs11XUUoxsyekRaTimkkExwOCxx8gPLgeAiFuSEDA3MIom5XlNTpNAfHZ2Wns4VKxxJd2pPNYD5jqi5v9K3jGpmQzzZ75VEppUrCLMUdJS0JCrTRN10DkunyFASyqbketAmdBZY5kaqsPBw+uYUU7v1ct6SaB1jvOggWHTajVVeVmqsKFms6F6oy5vN2TteZcph+gEIys4EA9s2p5vCeODw4Bxhpsd+Z99PH/ytJbOX1LKYC6TDC2X9yHOhEiih44duNxuzSEySZ+LUZ9iuvX5kQuely4tVusjIARelhCGwJiURdr7+ixwZmQ4arrdQWXgj7hivnjxcuUU6WI4DtEdw2GBXhpWjpwSPe3jiZEig5b+sUBKCgzCS+hxKaLXjbWWUl6DZmni9Ry8tVEBEGk2Wc+5At4nPRpwJe9KXO/4GHy8UlDFjeQWeH8O5Lz5UlblEVZ9v1nisQCdnG8ldHJ5cL2ztLRY6XTnh/Nzoj2hHdyUra+v4wC5JN87a+zj7akppciHhUSin0j/kAKdzFwDnI2S91tAa6dlhGhkSYSWmBrIEFHqV7kaPx53KOFFl7ISgM+oJNhJFfjuxTQ08UMYgimF7j4WWUJUxkDtKu4hEEUnJlANCrTrIIsdjM4szchLqGHy9hQpJKGCCF0K14vjwaty/bCPd0dnE9gIP/7Rj+qf/bN/pve8516cHMgg/TpNHL8qpM9qCNrMYCjfeOMRXXft9ZXBvXfPPh174ziG8gzOgq5CCOrgGBkM+7rm0EEFaHnm7GmdxTgcYD/UWa8bG2v6xkMPaPfMlObQkQGjvCgG6nJj6GuswTpO2UcgBDcTfS0uL2mCG54ONsjy6rLWuTle72xgz/Qq+ie1urL2jC51Rrq4OtCdR27Tu647ohv3HtSQ257lcxdUt0wXTp+Thh3dfHC/eueW9d7D79XT335OZ06eV5JklY2zubkqUFJeN4Ws0PzOaU3NoF+aqSYmGppotSpHkjspRxyEBxySCw00ihvsJ4u6/c5rFNOunn7hSeUTNdUnm5QWillQivMoq+U6f/GCvvXtb+mP/ugzev6FF+V/Yzo2a2rv3alBI9W3nv+ufuMP/oP+h9/81/qDP6HOKy9qHf0UTdWDlG3JkAubZ3kIVAtwHEZnHkXjJuOvXIC8OCTIfkSXDOX2XFH9tkVR0dJlqo9tuK13XG5dBhzccB56GXu/H4i64OT1fC0OyPe9XDwhQ9lnec4iaqrZaKlWq6naCENg4fRYwGvy3z/rY1iUZZRZ8GYysyswnmEk//u/tlW0HY6T46kXKD1X/tddf53edx+nwMOHYWpd09OzMHIC4Rno1dde08sY1WfPndUTTz4hV8alSzp4gojuvOuuykvtJ0AngM/L8Rq6QvYJs5kNIUYPgR9xtHKPTsniKRl7xGYxKocaskA9dKPaEimwINyQ7lN/yCIZsUGVlUJHAVRMi2NG0EdJX6qeH0yHqkr12W5LSFvH2cFxrorf9rG3pcfJt+aO51Jq74GDKNS6TuDV38TjJKTRvRuwTws7FqqmM9PTeA2iBsxtanqaU2mJgDEv+Orz9vn7FYsLy2Awgt4RMpuqHwusd2LUTao4ae+VcRQlp5EriQKalaOBHCKCG9mIIwcSn2dJxRL+Od3iVfP3MojKG98CYiwfgkzRdBx4exLeT1XGh+FVwo+CMo87eANDaRt1fSyqXfVSA6MzhqhljNcV61x0VQAAEABJREFUvPF9FNwIWSiAIQaETPJroTU2rjeOHdNpvBl9ZKk6JDCvAvwv+WbnxiLy5vUdwUsXL8k3hpJ5d9gkNtxoJt7lkFpw2IB04BFVEh9udtUp+tpomP7ku1/TH3/rS9q0ofqc/kfQMDInx9/nMgZVw+jtD7h6eYTOAiKynYQgY44KhSZm2pravaBJFNjs4f2q75pTMjOhLt5oa9U1DFIBLUroHUVnFU8JicetvCqftA8d+ThsJWVmStIUHZI4tdXrbeqaQweUYch1oYHrEV/r38uHCmu9/an6fnvm29KxGmn8fVvRX2/yByHjJLoy2lYimrIslylAh4EKrJoC/jsvxWNmMjNi0vgrNTCGXQcXGJpW5fIdC4pE2tuX6CAPR+ijwuUP+fE+nQIudwG95XQeVWWFRl4f8HCAPICOklqqhE2uD08G6x2N1jbVWVrVhTNn9ezTz+CF25T3HdJEPWS6w8F6xJrq02ePNeF9RdLiCeDlAKYqXcmYdOHCZcWhVLDpDjGMuxurrIU16JHKDwEOdQyHmZlJHbnxeu3ft0cTGBOt1oSSJEEXFew7A9o4DNkDSo3wZJfOa2gWfRKVXAeJNK8HCkZSklEvAb+cdA4f8jLIIcPrnHCWSzhPpiNTUqUJhyZPV0BeCnjddBTkYVaYMvqowq2yKk1eCmQl5YyTYpxfgTKRxxPyEuoEygMyNN77TSJP5AlsddVj4N1u1tVFXzgtatwUcHmgTXTOOoamN1leXVVaq6k1NakszzXRblc6qos+LyFGkmfysKTvAv0U4UuJ/A25bXZnUlFEpUlQ9RAE4oF2WZbAw1IlODgvncdEq2oRHeSHf3eqeYanmY5HK/C4BZOZkTZ0QIo4RoWKTyJf1RPFT9VprPK8PEkCfA9qIgNNPJiOj3fjIO8OHA25TjDOHKJKeoGEzM3MK1Rdq6qrd37MTGbGwXaoD33oQ/rUp34GWWzJPctxC5+3tzQz9HM5zjYpSZDN/lA3Y7Tu37VPE1lLeVKT/+6/Mc+0llX/XuDaG6/V/I55BQ6vbghn5O/bvVPC/njXddepiUzE3lDD3gDn1UBD1medg0zOmiyg88XLlzQ5Pal5bgtLdwIBTF8B4YnsS84f1ZraLDOdOr+mu++6X5F9+rknntLT3/muTr7+hg7s3iu/zfffxR7117UwWddCraFjjx9VMmjoy196VJvddLzOMNJzZKY+ERSTnnbtmdLMfF15o0SuEuW+kKyvdrumqWlsMvalYdEDq66GIwzxxkiTs3X1Y0/Ts5PyOTcxwl1Wj584oYcffkQvvfSSjJ+bbrpZd911t47gBJ2cn1U+3dbE7nnNXLNLrd3TWotdvXHulL744AP6P/83/xe9/sYbyHgmZ7jxeTuvInkylwf4ZJ6K8sfXkYdiTAcLSSXXBbrV9adDiT4eot96OMpcX5okWK7tx8yqdJqlytxWJtyOb9vJJbLjfYUC5egLLUFIsjxTjvJP0xzi1ZSEhBNbv4KQJFWncsRpzLs93g8dmlNWVtV3gpRs9rKo4FICpCjXjM3kwKFDyuoNzc3NaZqTV6vRIj6vZ557Vs+/+KL27N2rl48e1SYnBN+YxYRZUzpy803yhXHsjWNcSwxQFqaSDcdBCKuHw15H5Cr6hjDo47EdaQRBHYZsSkWFU6lAn0kIGo1GKtmAnNBeZ+R1SJf0F6kbfVF7CIg4zVAgMJZ0Vc7CiIDe6RmTQiAkf8w8A4C43uZqEMrQcXIwo04wWRAA/aChgasCPMpz9dNUTU7Snd4IT2RPtYlJTUzvUGtyVvX2pCbx/FuaaXV9k0PUjHbtvk7DoqHpqf2aaC0orzXpKqPvhDCRP6XjRCSArBGamVJLlIdU3dV1XTh9Xpe4itzkSjJQd4hnf4BhOhpsagwdeNJjg8ao4OBSOg1joRI6OkRC55FBq2reyJmHrBEXETFdRpbnQt9IJBL3gLjGYWRcolV5RCACOEboJgcvo++SMalNtWoWKvBCB1Ke98bKea2tr6iRpCiNCWRuViV4dlE0a2srSjAsVtZWtXR5kU2e+XT6qpdIE/KzwrxHjDliYUY2rQwe+O/4GzKfsHZKxjYzeVlKOksyNZD3RrOu5kRTQ8eLqVgwbaSFfve5b+q3H/myOnjLBxjTQw6zTp+AjAVmHgjprcK8IlBFqJI0nfAaEEhmHsHzUULzCbxWbQzpYsekhjvaWklLrZHPLR40k5KQ0HNUWdGKDqCbx/1QxTTo+51fM1PCnAYcWCMVjblH1nOBqvW2kE379+xWlyvizfVVjThkjZiToJdDjJHxGc/frfibeeOy7fR2WOG1VReknX0VbJfTSn/9jzFGGAPSuD2WjwMJyK9ifILMAnMSdMllChjTPXTJkOmWsBHGgLvBa6PUzORPREayLNEE8kA2WZ5vVT/+MbNxtpeYfyQLkszkP+IhqkBmCW09hKSQJ8pCIj7CvtMIvmA7auGaA+ptdBVXOxqcX1bEm9VZWVWHQ6PYcFJw8Zs5N9CGSVBZz9VBXtb73cqw68FD569P3OB71b8ZvUtnT1xSuWwKG0NFDlR9dEGJESDk1ueSp4FNuaZ9+6Y0PS1tbl7GyOkw9wab94QsqXEIYLxe0MpqqaXlkbA7NMQAHSpoZIlCVpPSjLrMzSlgJn8Cnwb7WIs1FrpDnXz+VZ174g2tPH9W3VcvafXlU7r83DGtvnJWSy+c1vLzJ7Xy4iktv3BS60dPq//GRXVfu6Di5DLhJY1OrSqeXVN5dl3x3IbChY7SSz3ll/vKFgfKHS4P1Fgu1NqQWptSs2NqdKTaZqwg65Sq9aNSHDsBHTHq9StDKmLUxjJWPNr+JqzX63dNYPBsaPHyZbyOHXR6U5c48FxaXtFleHTizDmdOHuea/JV5c2W6EIRvgcWW4kcKUAFaOxsGcHLEv06ZMyC8R0ySFWr5RqwDwbksICvIZVGvl9S1+UHERWSI3kn0NTMkN2CtBSSRJG86JWuhFFmQSEkMjP5v3MyM0p5LdKOGVK/pP/oONJDJE2giLxG8hOqJ/7xTG9GmobyeiV1SurQi0KSSI531Y9kxM1M1Y+H3wfE4/2MsHsK9nLvy8wUQqja6m2PjyvK3cAdQscILWpJrkaR6O997Oc0OLWu/XP71aq1oY2Q2VJWz1RCy5Twzjvv0ORkW/1BV91zF7Uv1HTHjn2qF6ka2YRWL69xWENW8NCud+E33uiLy5fUmm7qyG03KMFTXJR9JayqFB7V2Y+arMuYpLo0TPXFrz2j9UtR7UFLGxyKT3LrPD03o+tuuE6TGOPuDBtxu7O+3K/+DnU5kOZnpnVo1x06daKmBx5d1FA5N1ozmpk6oLmdc2pM5AqZVLBeB8OuRgUwWsGz/KwUOmO7KkZleSJUvXqsbb/5bLXreOfXZMhUDq/WLlzSa8+/qOF6V7ceuUUfuP8DckPanbaLi8tavrSi3lpHRaensydPVG2zdk17bzioG951sxpTE7qHW4OD1xyU8yuyz1opOThftqEElwLwsGRcNCzrwb8RbYPcIXsmgWumJKTETP4TkkQhSeRGsRvKObZTmmUKLkuceo12oocQVOVl0D1NkyqeIKNjCKSDzExhiFA5wXvdrtxC984a9Tpe6qba7bZauPfBU+6d9Am5AFYGJYQehyP9yI93DEQWDlOuvh4uoyySJCNtMHQkN6p9svv379e5c+e0iuGSJIgXxM3yXFmeK81S0UB33PGuSgEtLS0pCSx4FltBPVajIovH51mwmQuhjDC9YEOoNnfmU1BezZFF46f5EZ4QpwkoMkWwpK8ICIgQOVIQPU5IBR+egBlUTCD6Q7xmVjHCfoi6WwO8paa3c/BMY74FWrWH9+H9H/yIPvHJT+m+D35Yt95xp/Zfc0jc7OmN46e4OulrcmaOdFBpCSfoBehXV5o71AgbpHMgA1KFJBFI6soDzqECFhwbw7e+8U194fN/rj/49Kf1W7/573SB660BimHgv1LAQhtWsKFRn4UD7QvoXsKTiGIUwu/0fBOizCfKPOQAbSOhkSvGJAmfoyKRCkCqpH40sh1IRwfKvT651esfXxzehmJeH8WYf5R7Yru40V44flTrlTfIFFmxRRxVhm4NI6LGNV2j1VANWfNTbJeDXHXVw7rxuWzilfZxExajQqgOent279HOnQsYCpuq1WpqNBraluOJiRZraoBhOaS6VeNkeF0KNjO/1rN6ogeffUy/g0G9Evvqubecw5/TwudyBSpZ85GZUvV63OlTkGJt2kjGhVuJnJbQrzB4HkwFtCoJy0A1alRfmnp3DhDYs7RVJH8ohi5SFXrGVVBCb7/GO3/pooz5ex1D4QTA19Xc3LSmUI7rGysceDc1Yj7RDxBX9fYmb67q+IeIertt+CGq//VVMZOZSbziMTOipmpjNidsUJKkEvl9PB8Fsl4g99WUJQXoT1FFag/JoqjggFtXsrXmzMybk++lIu7pLdD4CQxlQKC/8diebxrHPUyqeEiCgvNDhboc0vZef1j5/LSWRz11kfUkr7FRpsrRpRF56eMJ3eAANGK9+objEjUEkz7z8P9oyOcDesLJxhqS3EAfyDRijIvLG3rj5BJGb4O1MNKmG+0cMs1MUglE1kMN/T5QyQ5vYSjZCHDZDexFgVvRqM5mIrMphdBGZhrorJqGWCp9kAnga2xuCtSp6JxIISWZa6LZViNvKkHp9ZbWtHb+ks6+ekzHXngN4/qYTj3/ht548iWdevaozrzwqk4996pOPvuKjj31ot4AXn/ieb363Wd19PHndPSx5/Tyox4+q1c9fPRZHX3kGb38raf1/EOP65mvPKrnH3xcL33tCb341cf13Fce0fNfeVgvffVRHX3ou3r9G0/pKGXnn3lVTz34DXB4TpsrF9TvreNx76gyYJGLEvo4jNCpk3j1buTmqLe2JMGfdRwfXYxhvyUdUO76zp1JfXjje3gPveE3Bj10RJ/yAt0aJGhXyuB3ST3f71A6ihx6G7VMtSRRgJeJRTnkeQovRnDYeTCGEt0bWdsOzrqZ2Vnl6LIMKyqF5sEzATOTPxakAETkJ6H/uNW2Cr2C906Z4+dNHKrs6hMZv9DYrihYFxEoVW7V95tjdyz0uSUZMB95X+AnZigec3hrh+S882tmMrOq0AOzcbzKuOrjuT5H12cONJIpqMBAnWhO6iMf+pie/c5zum7/9UqtpgHe5pIDUoAIfby3i4uXdOjwQfVxhmysrWs3xmq9EeS3n8scMtdZd4uDDS12l3Rp44KKfKhrjhzQ/hv3qzHXlFrUzYYqGyVxk7VT1eDBIGnqzIVVjPSoHTt26dz584zR180336zbb79dzWZD58+fUwqfgtEH3vSNjU1dvnSZ+vO67sB1+vB7flzPP/YSRv28snSCtdZXGlqamd6l2Znd6CD2KDwtPp9oPajdYYxlDUfrwlSQ8yNaUJY1GaemyelZ7dq3VzuY49LKol7EE4MUzH4AABAASURBVD09O6N9B5gL+GxsbLCmN+VyXLAuh4OhRhx2Vy+vaG5yTjk/rXpLF8+d18Pf/raO3Hyjfvnv/G3V8gw9MVIICSw3QDyEfKsX+dUWRA+rzAifqANfS5dBeJIijwF6eAmFcvl1+iTkO5hRn7Yuqwgeb1lBwbocbdmGFMvMyKcXwiQk8rWQse+zliLCGmHKEO9Jn83dFZqBeKiM1KnpGTbBKToIKum0ZJFGNsGSziPxrZnpLU/0VPXxyPcBI99BMn4iiDljHKbxqn7ggx/Svfe+F0N6vkJ2empKDkkIGMuLMC+tjOr21KScYa2JCRlle/bsrf483MlTpzXCKCZTjrMbxWtcjeUo38sXL2jU7yqigCLGnYcl4QjwDcSNpD6bn3iSJJWZQY8KS0FGGQwzNoQSOkQW+hUaONMApE4//GNUBRiDyPglKfnHQVe6J0bc6RqrUhJVVvVh3IL5RgWEr6GJ9rRuedfduv3d9+rjf+NT+oVf+vv6xV/+Fd10y21aRaiXoMXy6hqn5mnNQO8UYcjyTCnGYpLlSrKaQpLJAgJsjOBA4C+Htmr8EYvB/4TW8uKiWo2GahiDm2srOvri8+pjlA4wovubaxrh2R31N1VwOnc6O70LFL5QhOhdBegZIJqDD2NV74zEnCLK3pNm5JqoK5mZTBoDcV31RNog6TJkwbM9XQH9lPDK4wxHW2P9MSL57p3ewBv0yqk31JyaYCMfqoOxvMGVakl5qz0hv3r0P6HkBnGbtC9MH8MXuCVBA66zvW7CwjQzFn+BUrtNEy6XjJaEwNe0Ct2TEJDRGysZdgXjvw4ygh7VmBgvNHfUtZEU+vNnvq3/8KXP6WJ3Tf53qH0zKVl3sZpLKZ8rpCOsmmx9IqGDlw+p0gcGVIsAVaFRdKCWDBp4VbCrknwMeKfXq1WwVSFu4eC9Oqwwt8WVZblxFakTmKcRRtaJITSHDx+ALgNou6ohB6voB1rKKqS2Bqz634r/9QUgUc1vO/yr9/xOeNmVPjWOGaFPuEoFCG0Kxvoh7fx1eXeIyJSqp2oAb0q0CRkkS3hr8MQPX+RUfUgU6B0exuKtCjx8p1oRPichAY+gQD9m1OIdQPeAwXbw7tt1frCpTiKts+H38Vz2kP1N1u8S63odx0UaggI4DTDCBuA+wAHjniBVfRn8Ng0TqQePe+jX2uSUYtbSw0+9Jqv5oR1dYrkKt4DZQyyAgEW5fIiob4CuU4U8lWx6Gxs9LS93gZ5OYJC/cnQRg1yYhHVF+hkiYCPGNnRVTJBfgMUklJeUuO6q412bUlZrKGGAFjSYridcyQfljF8rEqGtlI0CYarJrAk0NAXOk2lT7aSulmpqlDnX8Tlhpgmrq6m6akWmpB/wMCdqWoPymlJOEaEnGd7ntFcq7RZAqaRTKGwOFdYHanNqbTG3c68e1ctPfUfHXn1eJ46/ogsXzmid25oButRlxPcpNzR7/usAN9+gWtlT7K4qhWYj9PsQo7uPruihb8TTnpzEsKkrQ2fDJHW6vUp/DTE2ezg0evBxxF5nOIvMHUfwOIf2TQ5ME42aptsttVsN2geamyAVvfprfBwIeKPgFzSfmZmRGyEBmUowTMyCtmtF6lUvGRFepsm4LCIz0TsGzIxxyKdylUea6lt9jGOUbqUlM1NA/pI0gCO0Z8wEGUuSrVreJxChrbeWP1Wk+njq+4LXMFlVzjCqop58B9guNxsXBkuxL0o8rbfqUx//GT31yNPaNbtHu+b2quyX3O50NdluQ8+oy4uXFcC5g8NlcmZCZTJSPyAX0w3tvfVaHXjX9Zo/tEOzB6a158bdmtozqdpcrnXb1LBZqJiIKiaR8+lUcTbVEvN95rXTev3YWe3etb/quzXZ0q233aYbb7wRZ0VXq5VDMtEaN6kgwWF2QxsY8zn7vFNuY3FNt3AAaBV1nTu9oSxtM/8oY31leRubb4eSUBMiI6dtxOiPwqD1f7GsITLWUcH+XcZUCesnxoz1uqE33jihxQvnNY2zaH56Ss0018LcDnU3qI/8FuiORq2pdrOt3Tt2a9eOXdrPHHbN7ZKxHk+8ckyLZy/q5//mp/TRD/6YSuoL2UtCUIluVPUYe3cVueoTiQPItteXTLoKXNZCkspll1ryxw3kIWvJHRxe7nnbUELj0udXATwA9xI53i73+g7jIXzdsD6QVPkgea2ujAVpIG1GIa1KdsQC5ZO5YZUmCsGUWKiA+VVhGhK9/fHWBjJvz5ePTJ9CGVZxTyvwBehXlmjAie/pZ5/XQ1/7uo4fP6GJVlvz8zu0f99+NRtN7VzYKf/HGG4YD1D8Z8+eVQmOjqf3OUDJ7N9/QNMz8zp2/GTVPk0zDQZ9SSUGXV8PfOGL6iJYo15XDiXKpuS0G1FAsWIY5AZ/RylJEpnRkjFK3/y3DhERwkYUW0koyukcmY0wvCTUVRCJ058TzCv9UGAycxhXrlqDjzPPQSgqo79g0tgQNflPEHRUqjyrK2UjGaJ4Bgh7D2Uf2Qz27LtWH/vEJ/Suu+7Qa6+/xgGqpyzPFEKiOrcROR6HOjQOSaKQpECihLKQJFX/2noMhGrQ9NlnntZ3HnsUwS7VZwP23/Gb5Ip6ut1EmSxzhbymnm8UKJESWhe9DoqmCw96Kn2VQr+IkBq0dc9I8DlvjaFqvtCxhH6Ul/ClojdtSnhQku91jPqJBXBQBbHihymEQONY8aMkzxdHpE2kLzGbUNHKNGQTKxLTYm9DlzHwSuLtSgmayiL6EILc0GqIQtqs6JFAmxTaer+BdTE7M6saaydlTFrIgslvUxYWFlBma0pCUIEhEsE9gstrr70Gj1AyyHULeqfQ1xe04+yLu89Bzg90Ays1aOf65hvP6fe/+UWd769paIUKEHI5iB4i0z6mg97yGHg4Cfoqik3o0FXE+x69PvwDDZklEhBlqpal6a/0wCJFWhR0FpCTAwcPateu3VVeYM4UqQRHo99R0VcNg2bvngX1OWT5Rj8YdBThq7wjeOP1I60dPP7XCyDBPH/kPh1HhysdbPdHuKXPzEy84xrkmQWZmXLWmPNf0Mn1YgXkG3JCBTn9nI4e9yGcr0kSnHkVaSDJuM+tr5mP8yYET8tULYArlaseqz4CPPbf3XUI4CWeMpiW0Xvzt1yvvRjUZzvrury6jKPictWNrwuXQ7Mg1wlpmoFLZAolI0SZmQJ9hBBkrIF+Km0Cg3oma9SVTczo1VNsrmfWlNVnFdA/mdUUELRA28hE++jkEr47bUaDEQesofq9kdbXBlpZ6eHBihqUJm6JNbJUab2pEePFLFWbNZeis4RxgBKT0gzIlbBRT84taGp+QWl7QvVapikOpXVb12RtoGYyVF1STYnqIVMCPmW/UMm4KXmNtK485LLSlOABb6BLcYcLBJQnNWVJXUEZNEihASF1R55OaIMOqHF4Hsl8lSmv5UqgjR8k21xfnzv7upYXT2t99bzOnHgdI+aYVvE8DzBwt3WD64cSHRUxInZON/X+O2+S9VYk9p5VDqtreBfdsxfBANTl+mKEDoWMHOhHKjyOnhlB28IBHhu6tmR/cwjcCDUwTGcnMWgamRZmpzQ10VCkTbAggbshI8YsjXgwyczEMtY0nsfdrG8zU4AfGfTQVhvn5xj3QtEr0y7Pa5IRceQ0fpz/CW0C2abtn3GZf81MgULHxTR+StZNRBcbEw5yHIPMEnl53O7bx4xSoL1VJeO2V38jMudpMyMwmW2BjLRkZt8XKjmnnFrUYWzGT5NcAzyr77v7Pv2NH/+kXnriJW1c2tQevLpz7dmqXoZ8ZnmumblZ6BKFuCjB29xamNDCDXu0545Dmrtlnyb2Nrklot/JQivlki4PLilORmU7kLmdDbUPzmr62gUlC00tydTP2hjpXc3P7tQEMrf7wC61Jqd08eJlnT55Sv5HGobYQv7XM2679TZlrI8SuRohVwNuOBIOfaPFjm7fd0RPffcNpdmk0tRUYjSvb6xhGC+Bb6k0gdYScp8qsaDA2N5XPW8oz1sKSUM4vVUWqRRzbSxvaoNboOXjpzVRBk0UQVrraL49pXarrYl2WzPT09q1sAtDerdaGO7nTp7XN7/6DXWWNvXBe+7X//bX/qnuv+t9HFKlhPblEMYyrlmQGTQETFEEFYDeO74mfpAZA2sBaZKyHtNqXiXyHl0eHCS5jPke7OD5RtsQmG8FiZIk0C7Ky/2wS5Pq9bqxLOUQnDBJksgz3TO2gmfJwyGG6oDF6AarlyUhlVlQJU9MxPNE6BkeN2N4wEfw9BaOnvwrwYhJrq2vqzcYapHT1UmM5fMXL2qJeMHCmZ2b18KOBZ04gaHN6afDNfvl5SVlXMVPchIKSQJKpjvuuEOXuNK4jHfF8RyNCq4Vm1qn7wQ8C7zQDkM8AEOMvRHhCGNPeKshG30I8DkJQkc5AQsEceSGHELpzCiZv8/VGeFMFmlVT+C7DUa8Yn1VGkn9KIBuF3Ih0d24fVQJkX18BxhYlal6qERFQ4AiPCsJS9IlHZSk78bj/5Ef/4lKOS4vr+jf//vflP+3mS3oWcOgdgUQECKXCwePm3mfqp6oyHXNho698QaLblmX4M9FTqNdvKoH9u1CMfe1sb5cwebGqvrQ1z0tQ+g75GqrxENt0FEOKMEEUrmn2utYhFYoTrLH5CTt9K2EmPrOgytx+BBLsIEOFWLVJ1bfcBW+446qbMhUEhnXIaLA4ByI9dwbR3V26ZKWUSR1vOyTk20WEOuC/tM01RSKaholUGcDT9kgnUYV5Gyi0DZALzNjSgWKpdBerrvm/S/UIJ8i38dycF65zB7FQ1WwCCcZp8F4bnx7fe9/PL9CgbFdHtfyUl8/9rw+/fUv6CKbb4mPTvDA+xuHW/OBVhJ84gUdmbkkg0/sICsDSQWw9VZNqMi7lfN9Ayevy5pX8Gae9riP7fPxuA+9c9cu7edKL4FeYs4+Py+PGtO8z8a+Y8eMCq71Nzsr6nRWOeR2VWIoeB8SyHhHHuqv86Hfq7tjArxX5/w1xH0Mk9k2OHUkl4tmsyXnqZnJGMn4OshD8uSP+WcMZiwIbWV44DAueoevyQwIgIeA09zXTFWZtMtrCAlaILAhsr4EUH8ILNtQR973bu25/rBOn78gX3cjDNs+un+IvhP88PNOltYog5PIbNWXC5j3wyCFoopEKhq5ajPTmtm5oJ37Dmlq1yFdWO5ps2dK06bSkEGHUo7fiMOl6+L19bXqwLnGoXuN+Ib/OkNnqJWVTXT+mmrNXDv31tVo11SEgsPkkHhLtVZTCWsvpJmSlDUIflmjrR179jH2AepMK69PqFEPatXWZcVFGLKIc6UAlwIZHCrF0InQoM8EY566vazI2g55VsW7GKFDJwjybFmukNWU5nUlxM1SdTBK3PlTw2h06qaWafyTqBwUGmFlZPAyZZwXX39OT7/2qKZ2tzQs+yrpO0LnojeEilbRBFJWb2TMyM2BDTeTKauqAAAQAElEQVT0/nffqiOH9mmTfStj3FazqSaQJAm0HOGx77COuqiJEeuooD19waPSPW7scZFxSkLf6xxqGNLT7YYmWznGTQ3jpqY2aWNBBOmKcVLFxRMFflLGeIeuuQb6Tcj5mFZ0T5WERBYClRhXgq4FcykFWVXnUOX7ZCQfEQG/Ur5/OniWmcnMxIfXroKgkAQl0D0FgtfxDrT9WBUBZcKoccpUVSNn/MZx8H2+23XNTN7QZPphnu1aZqY0pDhRalpZWtP1h27QP/21f6Kbr8U4fexJLV9a0joOuw0OPyXy5XRwGyLkQaEJvYDWrkml802txA0Nkq4mZmsahk1ZfaTWdI160HNCKidMw1qhUV5ocXMFb3VLsTWr/TjH5qYX4EGqSW7u15aWdOb0KdbTqi5duqRTp06p1WrpADp5z549VTwiG/6PSBvIcrHW16G5/Tr22kUOdT2M4o463SVtbl7S8uo5FXFT+OSAXGnWUpZOKEsmlIaJKszJSzhcdjojZbVJyFfTe9/1Xh1qzWvxxTfU4FC8O2lW8UvHTmma/bPBXuce+qOvvKhHH/mmvvvY0xqhH37xZ39Z//yf/HP92Ps+xGFkp4YbXYVRVG6JArwx2AnJKykgylg/xEsDC3AMQSlZU0mSysxYN9ASOxNBrdJmRjRuwVg/ee9kV+WBPkJI5H2V8LLAloz06XU8LIk7hHqjpizPEPQCT0BXnU5XftXXZzG6Mh0xqEONOgwpRgTKLRgj4J06mIE4EZ+s2wERRUzyHV6vQXYM9ONtCOWhqV5v6SMf/Un90t/7VX3k4z+p62+5VW2uCXbs3quD116niclpFMAUi7qtPK/rAAt8cXWlMr5HGFfeTQgBZgcdPLhfJ08er7yC0EMXzp+T/+OxPXt2YQyuq0DRuIIZ4jWtjGkMnxHxyEHCvC+MOj/NlZURN4RGpZxoBYxxiAimAA+hBIzenhdz8bmTjMzR6bBdHt2wqCQDGpoDCrAKS0XCSJmDzyPyqYDuxBO3gbTHSVbsqMKtT1DcakXGNj8gL4dElSEqrTcUsobqzUktLOzWNQevgS4X9NRTT8jMFCBUnuVy8JNcSBAio4MIq0o+gCu4M2dO4wnps1nVIUGB4liFJw1NT7UxoldYkCvq9zc1gsb+j0SHbM59aDvEoOpz/VjgBU6Z62jY1UsvvaDf+q1/r9//vU9rxM2Ek6ggrADhdcOgYGOPDD+WyZEKeFKy4XhYIKMl9cRjZnzHb/QG42g1N2YAveiEt8omzFmqBbw+zWEgZKmUpmzahpE3xOszYm5RdTTKvr37dPjwYe1FKdXZPL19SBOltInQfIDM+D9+7fd66rKG/IbE8R579ySXG8fHaVfDCDjHIdH/cdGAQ2O9XoPemYx+FjBE2tAwZ11i+cjBamzuzUyPHX9Zv/etL+v04sXxPByJCkxyeWMuohdzgNemEfUGioQGUSvSMGer6prk9QCyqKMKdNXj+ePMKkZNsdlGQG99vGOggB8j54WvD/hRIitV+0jfrBPjEJBlpv14URYXz6NrVpCRDXje0zb/NB6FZo6ffoTH2wFXzfF7O/Fycqs6hIymdwQvo67jxPzksJ3l4VvalFvFJqvKxp+QJKpxQB1BD6eNeEpo4ZXMqMkLecjlreQ1aiubDJPxfac3euZW/Sru6aq2wXNBT3LpyMxk5iBCQOYfdIGpSEwcZdSvJbrnEz+uWz7yfq1l0tKgpwHrT8hTyDINJY3QC134OWRTKZHfAeukH4I2gWU25n57RvUdO6v/IXPvNQe159rD2n3djVJzTotd00ov0SDU5Tdk5ShRr1tog812daWrtdW+VpeHeG2HGAJSv5dTZji0mEOzrbn9++inpk3WfNaaUr09raTeVFprKQPqjbbak7Pau/+w9hy4TlPzuyivK2fdZokUiw21Ql+z6UCTcV1TSU818M+bbdXqE1AksP5qyphria6L8CxhjnAUPdlUXq8LEgJGZxGqmGpZplqSqYEumGi0MDASRTbZ3mZHCTecKXo/SRON8qGOr76ip059Sx/8mXervdDQgFsa12dCDuKorNq5bpBMAsxMKbzJODykw1X94sfep3v2NWTrF1XixS7RMcZYWOUYIgONMMrpSipp73oSXVSgV1iKDEH/5Uje10Rd2j2fa9/OpmZmGmpPNdUic3amrTzPWNcRI38klCt75pD+SsdGkc7379+P8bafuMAtgV65atAoIBdmRj3JCyM6oETW6Yk6qQrHEzZSSrnk+2mBvo1VC29nVVGJbDlUCco8XjJuUYB/9Nxxve3YOBW1TTdQUFWNCuOy8ZfkX/p6W1WfN6v60nLwHMfDZNCSEUwy83iJZ/iyLmO0goSmsFsmLdPw8pLyTk8nX3iJG4URRvWinnrsuzrx0it4WaPgrNLGhKyWK0EXbqxdVL+7LISP9ZFItaZmdu3W5OwcxiyDlYynQhZGyrjZCxyGMuRtdb2nmdYcPEvYezc0wYF9anJS0zh9/NcRZ6amK/688vLLeuP1NzSDIesOG/81He+xxx7V5zDYZC11NkstL62oKHuMtCqFTaAHlApZqqzRkJJUMcnQGzXCpiKGdci4ge5FdTqmzW7kwNfX5vKaupeXdePu/bptzzWqb4x0qDmr4blNnXruvHpnh9o41dFknNH7bn6//vEv/5r+T//Z/14fvveDmqa/WhlUD5mSmKhkbbgN4PQVT3QwKW4Bk1cF8hJdeaoUdXipLJUwskSWQuJVokoWhtsMZtRwINv35Yw1naaZzHUAnRRu/9GuAKr21PUy0Syyx0X6VTU2lQmDJwqU1IDTa8lCsCQweEn30giD2q+bNzsduYexwGtrNKIfmkXmSCd0GIGqAYN4SC59SN7LuIy6FHi+p726g1BLUkKPAZqYzCfhM4Zpm5zqi5Dj5diju95zn+58z/t03U23SGmuyzBLtPPfzzmHNyWBAO69Xlld1+r6utyAYY2z+PcogQAMrTrCayAwNdlWuz2h1dVVGT+RuQuDr0QBRa7Xy15HZa+riPFXMv8Cxeh0iCgIbfXlzHECxy0i+5wghhx8XmOI1fydBiUzHNcZp3SlpAC1q/IcQfM02eDq+ElOccAkN7IdxFNVpY6PSXL8whhj8EAbR9V8HO/PIZQqQxSHPXITFUhkkwU4j6c/heaPP/64Llw4xyBROTRu+EaEUR1C1ZsS6gT4VaCsTxw/pscfe4wrrh4bIFdSKBT/e8L7D+yV/65lD0O5P2AxsjS9vSxRibIc0XYEXbMgNbNUJ954RX/8md/TQw8+wPXUeQ3gwYhNwA1qp7kb4S6XI/jjslfCgxEyWEJ3pgiuY1o5bZl2RYOqbCsxJo9/peACwZy9rlc0M9ozVyU6e/aMXnn9VTaUXAX5iysr1al+hdsQ5/UAOdhY21DBIkzTlLmUqvivqJAkFd7ryN0A+Qm0d56cw1j+7ne/i6xeVmTujpeFoMhG4gpv7+7d8sVbzZF5JyjJDrLX47BRzS0xccNVGTHexg3uiYVZPXnhuH7rj/9A5zgYJuDicwENAuZDw+DgwoEBXcYuuA7k5DDyjYiNK1+pH8mHLKrkinZVnNLoQP2KXiQokpiHPO4fyqhy5S3Jc1qVVPQiqsnMKB9D8AD5LODl3Ny05ndMcaBd5sDS4cDVU4m3OsaRKvxoHInR+K/40jqqmm+Fw1b86k6280X/23GfowMt9VYgST0BJqesT0I8pmpqzDkyp8iKIpM8zzePioSclgbPMwwVl6EhclTA/xE6B9Sow+sdgUh0UJVLU/ogn1cScb35mG2lvf4WjHE2mYEj5ZGBK3mjGblyEPkOgTxfx6JuCW5JlqsHz9ZrQff/7Z/WL/4X/0RzNx5Wl3oFxlJZq6ubBG2YVOINLhpNbSSp1tEHvRZGAQZ0dvh6TRw+oh3XXK8D116rwzfcoN0HD6i5MK/YnFFZW9BaMaETl/p4cxPFEWOyASPuGAIFOkNaWozon0LL2BVLy1GbnUy7992k9q4D6oVUHfBt7dil6R0H1Jic18TUDk3ilduxY78OHLxeh6+9WTt27leOsS0M3ISbyhqHmBza22ikCXg0HQeaHK1rYrSsyVZNigGDo6kMI6iLRzxnH6nVGupxPe70yfJcriOdLT0MJFSocuaOItCw11cT2iSwLOJln5udkY83xCGTMJ4hF/XJXEcvvqgXFh/RJ/+TD+jaO3erTIawgdVCua+JDNomzC1ljlHILwDpwa1Q0Eh52VWje0F/70M36Wc/cLuSLk6g9RXVQaoO/wK8DpbIwxI8EozX1EMgxKgW3uHpyaYm6qYDu6d107XzOri3rbkFDj+TDU1MT2j/wX06eOAgzpGehhjrI2CADi/QtS6z8zvmdNttt6rRbMi9zTkOmRoOgCRNlYJ/iI4uqwC9bAb2VrKewR/8jLmBBvgFGT9UhRNb8/TKDoESB8rFrMWcjLivCbqU0YfINxmd83pAuxJ95H2TIzPvEzzIqIo9821gZlU9z6aaB1swzjcbh+NMMN2qFJiH62nnr4HLsWPH9OSTT6qF13fP3t1yr3Aooj7z7/6Djn3nSd2EnN5z/Y26+ZrDuuuOd+njP/YRXbdrn+pu1/RGiklDXfhz9tRx+NiX/+rRSKm6ZaZezDi85spa08hTW2mRAKX8RjeiI0MStHNhl1JL1caAn8foHrF/bGDPTLXbrKc1JazNNvEdvrcniZbZz/rsTUNsGd/DnK4YXOpj78UWstGe5HDbU8n6kHXktnOem0bFUF0Oav5bFkOYXNJXmdTZl1qsswU1Wjv0+usXdf5cj338i3rt5dewnfqan5nWzukZ5RjDYa2r+VDX1HBCP3bLT+if/51/of/6H/4f9Z///f9aP/2Bv6W7rr1NExE54nBdZ8NLoWM5KBSgsxQEF8bseNs3UuJ7lsPbiiQTpaoeogrwVUDCHpsEk/+Ibwl/nRYl+7rTx2/nh8OhXK68jpnJH6Ouhw5mphQ6hBBIgkXVR8meUyr0URxuxJAH8+qq1+uEKBqTAgMnqclYHNuDSN4J/QjhpVGBtDtCV7CnqEoT/ihvpN8CA6ewRN1R1Nyuvdq5/6CS5oTOLS5rducu7T54jVI8E9Cda41zmp2Z1Wg4wojuyQ0X/5vKvnn5adpPY88995xAFaGfRM/W1EMR+nxc0RZsbiVzcMVRcqCInPorL3VlUNMfAiiECgrLiV7Vhfge93lWQPvIZGNFhFKykVSpjBIl4gDVUNwBoQllqlAAZa4AJBVkxB08H6Cu0YOphBoRuSdE+Zo8LtJSNSGUiUVdwYtcyqICkw3Ud1E0r0A/1JKsVMJCK2k32Z7SddfdoBloN7djTm6kPvPMMxX/XVAsBPmvAInHzJh+KTOrDMcnn3wCj/9JNr7lylh0XHfMz1dy09nclHtoaSZ0IuBYBDCwCuU8r4NK1De+/qA+80e/rw2udwWuJRtQu9VQibHV62yQNYSnPY0wvofwmURcoQAAEABJREFUYAxjQXeaS9GHACJyGpQg4CV8cIN9XE4N6ECFrRcsEd23Z3XZsI5ye7EIHnW0SJvD1sbmhjrdDjc0fTaYAfNc0auvvqpzZ89V12cdvE9XxqDbIQvQ15ArXB/M4y6Dzz77LMbikL23qCBLU7XxHnQ4nE5MtOXymSSpVtbWtMqcyySox1zzPFeDjT2jzCBiDXGqbQyVX+7oYIFiwntx7NRJdenHx5M5LUqiLOqKLoVkQ7lyLDFQScC7IAmgPyJ/pdfl2hVP1QgCRqCKb328vAIbZ3h8HHsrDxxLzy85FB3g6nGzsw6d1zUadeXGdIkHLQrcqzls1/YWf/3w9jn8VUdwErjuc5mTJ97WgWn8E+BpjnHnytrlxOXTb1eMNoE6gXVm6FmzQA8GSIF1ZmbEHZwOJjMj/b2vl759LtHXE2vBzGQBSIKc7V7XezAjD/B0JTpkeryD8bQfQ/gf/Vf/pT75j/+hdt19u1Ym6rpA+/X2hMK+/UoPXKMcfTx/x53adde92n3nu3Xkttt166236KZbbtGh667X/K6dak60MDZzZRgO0qQmZ25SY/I2rW/WtL4+hOeJOpsjdTZGeLQKDZNJrY8SXVjrabk30K5rDilnk+/0Cpx1UzrE9fnh62/SnoOHtQfv8z4M6P0Y74cO36jduw9qGgO7XmsrzRpKshqQK+fAnoUc9mRAYMyhijikjpQnS3h1zypDF85imMtYo7EDvqlU8rKf5GlWLa3RYKgRa7zSbei3IYZJvZbDk4iO6CkkpinWdRICTaFt1lKtnens0lFd3HhRP/93P6TrbtqHjJf0F8FFopYM4vshOcsySXDApEAfZkYd0uQVxUi+l3n4obuP6J/+0sd0z017lalHfwO5vqqliXL6Sqmb+vwAjgTaXS81nw3VLDq66eBu3X3rDZXRPI9ht4N9dMfuvZrdtUsLe3brhptvljHflHllGOB1DMXW1KRuvOUmffynPqEd8LTGQaoFT2oYYCHP5TKVWJBBw8ieCNLyeUSMtBF63GXfgcy3vsi+eTvm6fXFVH3eaZoqCYmq7CstKCT+1jwyqtdpGbfqm/zHs0v6r/r1xH8klMzNwDVJErlOf+KJJypH3H333aepqSkVHF6cDufOn9XpE8d14+FrtHTmjC6ePKWzp05LtC/A59CN12uYB528fForvUUVoa9Qi7q4ekGt6bqE59l1tjCl+4MNDdGJET5G2gsClehG1x8DjFvjVJcmpZYun9fs/LQOHTqoU8eP643XXlekvv9bnRr8ceO/xoEvRT78L6Ctra6pgE8ZB8wkCUoJBfIGiCdid1nRkLBJSComfQ1sWX2tqcQOTLEZ6pO7VG8d4DZpQl/8/Et67ukVPfDlp3Xh3Jruu/deXX94n1zfJfCyVGQeQzWQJ+/PdV8CHf3G28w8izU5qsIcXDzHolSBxo/njWN/9S9djRsxFq983BQZN/NeYzV2RE8m4JqzBn0dOn4hBKmqo+oxM4XgbSQRmPGRFOHrGEripYIbDj0MlryWa4rFMz09zeQblVHVwHPZqLWUpzXVMIKcGCXqIgJ0pQjjIsaod1iwQTqjPC5GdEWBStDbH+dbBRRsh0R5bQvoOTqYkizXCMNypIAS7unoG8e5wlvQPfe9X++9/37NcCrbWN3QmWOnNDMxyWktUQqz8jxHyQ21gmdx9549cuPuxRdfUq3WUAHOwQKnqXNaWVrGWOprc2NTA6493KswwjNY9DY1xLgZdjfkaTfoCoy9EmU1YsMpMHhK5quKDiV9FhhNA+hRajtPGK7IsEIolXgcqCVWeWRb0LrBKQl1pDpMqgG5SQn9R7wCCcZ7KIcSCsmKAWFfIi+B8WELXIEZcbE4Iu0EROLILzhEgi2A4WS8+VaCYDLoNDs7izKe0s6F3ZqZnpH/UfXLi5dV40CVhKSSgRqL0ULQgA1lc2NDL7/0klaXVrRzxw5oHSq47dZbldCfXydduryoZehqZkpCKhdMF2AX1Dyv4QU+q0cffUQvvPCCJjk9Dzi8dDFOB8x7AQ+IJUOEfIPxNlUUPY2A4bCrATBETofUK+FFwTV0RPbKCgrqFiqhh5mJyat0WsBrXf04LajjMupQULHLifvUEldt8DJr1OTXYC7rCbibQtXvkJO/K7ICxXnx4iX575m7QZSwAHNkzfMjY3l97Bh5+yzL5Uazr4mSzOB4AU4Hv+1x70YEl+lqE060tLSKzA004vpuZ3NKs0lL06NMM8Nc+2uzumXmoD5y5B793P0/qV/+1M/r9ltuU4ISEGtN/jBtlzmhjCMHhIgXI+JpMOaFaqho4nN2qZDTgTZVE0LIQDkl5G/XIUX21jeOK22lquZez3MdvHgbIMOVcq9fldOvh17gec6bRr2mvXt2aX0NZd3bgHeDCiLGdGSteL0KtttWHfyoH5+pU8HB49+vHy+7Gr5fPZ8tZSgwsyADBG/J2Xrpg9cTRllWq2mADBXIrctBhEi8UkgqMNaXjNr04dOteidC0klGwfh1mpfkj1Pjr1UNAwmr6lbFyFuBPiCzer1/U5BZkAAjHpQoEA/MQTL5QW6ETvJf8dggvPFD9+ln/8mv6df+D/87/eq/+Bf6xK/+qj7yt39RH/r5n9f7f+ZndOeHf1y3oIdvePe7dc2RI9p//fXac81BTaJT6pNtTbCXTGGAT7QmldTaeN0aaswd1Ny171V9370aTh2R7bhDg/YNWgl7tNhvqKgvaBeeqsO33a2d116nPRz277r3Pt15z3t1w6136OD1NzLGtdq57xqMwH2ant+t2sSUQt6UYURn6Pcc3ZWhs7I8r4yFNM0lPH5ivuIx5CtgyMT+Gby+F1lzl6Sir9npGW2gh3o4l9w5k+c1payvAekh+j6Y0VryPRDyKk3S8fqGp/1+n7buROgKkkq1gbp2QS8c/4Z+4lN3a9910xqUGwpsCAP0qEFzb+86oua4ZplCCDIL1Rg+UuBjsiqdJIkcHw3WdM18rl/6mx/Sr/2dn9YH33OrJmul6rGv7tI5jTYuK/TWNYFhtqOZavdkppuv2auf/MgHde+775L//wwzO3bjkNqrXQcOVXS0rKVHn3hWjz3xOGRi/DwlTMSmj0yYTl88rz//8pf1xa9+VU8+9ywOrcsYgqaYBLkM+68UlBw0sJqEslRER0YK3LEQmJN4XG6ZsmSmkn3T0+bahXojvJcuuKYgr08Vqo3n7fXGIB7PA7wjB5lcfl2XmMclWbVwCPWjPWb0BHhr30t8rQXSQ+b31FNP6+mnn9ZuDh/vRuZLcPd8CyYxzxF1akmqmVpTO5ptZZsDHX34u3rxke9q+fQ5XTpzVrsXFtRFnnrgOTTol+Va5wZ+Gfsj2ggyYGAnhXr9DW1uLquHHSLolGaZjPqV7CF8ERneu38n5O7qxMlX1R9uaH19WSdPndCBA/s04/92DLyTkCiyx/RwupTogzzPKrntd3uVbHuZz0EojTrrxixRLZtWOapjbuTKkrbyrC2zCZmmVEt3KAvzunRuoD/89AP6+oNPaX15oA/d/xG9/73v1fxMW7NTTZx5hZrNhnzfHDF+pHWPNdJsNuX7n+t18STQywxJiMwSEPXGIDKAH+E17MUxmASPfG4OTFFJSJUkSdXrWK6qQat0CZ4DdLSHXuahtzOjn6oG3dFfBFThqeqJ8MMjISQKbhSEJMGAqmE8NZSiQMysEtRggR4iBuVILiy+QJwQW7LsY6mkc0e0BJkCAyaS8OHNDOHeQnYr0FWPZzm8iZdJWx1XY1C3pDCC5Kg0NSba+omf/IT2Hzqs6R0L2rFnr257153ag7H86stHtXx5SQM8GsfeOFYJzNlz5zDaHkMou9q9e4/OnTuvLoabe6KTNNOLz7+g1159Dc/IpkrwHqEwBxjSg+4m/Wwy5w351cqwT5yyAqVZIpCRuiAKZnyZa3RichKvyghDYkqcbCjoAW2FojMN1Flf1PkzxzhBHtUbrz6nl577rrrrl3X0pSf18vPf1fLFU+qsXVYji7KyLyu6CoTihFoOOuj7Lvh0wKtbQYFwFijmEg+KG5fbUIBjUeEkuTJw/Mb0jJKIgXOANyVG6JC5HLr2sObm51DWuVaWV/TFL3yRcLniLVWVIfBMiTkZtwCnMLhf1PraKifTFV2+dJFT+rJmZqbVYvFcJO3/8ME9Kb6Y/ITsntgSfNywvET5Sy++qFOnTiFfhkyN1MXT0+e+t91q6TTK4OzZk+oPNtmoVlEm63KjUG4g+ikd+g4GPTkvCngSkTkBBfMomHcE4RBC1XdBnsukz9N5XtWlXNDAAUqoRPuuYXS+fOqYNriVOHvhPGP2VKvlcryvOXRI11xzSLNzs5qenpZvgJsoPp9PSIISNscsz7075CHIf4w1M83GXGMz7iFvAXzEU4DfJoeRdbzQQ3jmODm952bmNNVqywalpmsTmg4NheWe5otcd+w4rE/c9n794n0/qb/3sZ/V3/rgT+o9N9+lndM7uKaerPCRTKpAPKUQHEkjReglDmTGfKsazn5KnEZVtPqQsfVuJ51Ebwc687eCrerVnKt41XkVG39Il4zp9CUY5/Hd7r/qhAGch/v37lUtT7TOrcAAGXCcSzwwYrMwMZcrjejg/2svE6jouR2+w8BbeDlvDX5LVv1o+7GtiIestQbX4q5nfeMyY2bILCSQhUTm7Y2KFXg7KFcVEifP+fUmsRmYsnHeuNyMttoG8pzoXocxzDxfCsEkjwOmQDqQNNmWvpXAiTL/Heg+Mr3Jgl+1qAEepZxD88zBA9p1/XXaj/fy+jvfpVvf917dcNe7dM3NR7T32kNaoHyOg9Ekh+E2a2Vyfl5TszNqNhrKOEiU6JAuOK3iiNhMp5Xvuk0H7/hx3fWRX9QH/uZ/ok/88j/TL/6D/0w//yv/VH/zb/+qfuoXfln3f+ITevf779cNt1AXI3ph3wH0/m5gpyZwotTb9MO6yRwaE8obLdVw/tTxnjbQRTVo7mPXai10WENpyJWmiUJSMts+Tox1TdU7hKsadJcq/VWvtbXGGu1yc1kHd3cwQBal4F9jHs6HXbt268Ybj7CvdDAWhsrSFDpKvrbNTCGPWi/O6+GnP6/7PnqTDhyZRvtvKq0lohgI4qMsz9XAuKhhxPieG5CF4BU0fozAk847B4+noVCqjpppX4d3t/SpH3+3/st//Av65//wl/Srv/DT+ke/9LP6tb/7c1X4Kz//0/rZT3xUH/7A+3TrTUd0ED227+Bh7TlwWAt7D6pXBD30rcf06T/6nF49dkKb6L96u6W0WVeoYXThWIh4IzvsiafOn9PLb7yhrz38sH73M3+oP/7zP9ULR1/RefT58uKi1nCe9KBbf7OrfrerHuCGictpBcwFqfZps/yJIQsupg5VOTYEBbyRmuPXzKi/DZLJHyMcg7Zi0eVc28+b7UW5/sqP0WIMzvMcHp04eUJ/9Id/qJnpad1zz7vZC+YqPJV3q3oAABAASURBVF1/iQm4HvdllCRBxjwCun0qq+um3Qf03oM3osdTnXrmJT319Ue0dPqslhbXdWkJY7Y2o81+UEwm1BkEKYkaFj1uJjeFVaYSuyHJxF44YJ90R0MhSKIcOXzxpefUbKWM3tfyykUOeD21J1sKIWpioolOzdivA7KZiKUsp9FO1vFe7CCX13KEhoZUrYkJXbh4gTH6WvB/q4NDcqK1Q7FosC+n7DH71Uj3qGY7VXTa+saXn9K/+R8+rT/4rT/VcKPUbTfcols5SM/PTini+Bt0N9TdWK3G9H9L4Gwu+fSwU3w/dTvB90Gnm0PJwUr+mKccjDmREKEHXvZXgq1GzI2O6BBZgycCBzNTSHIlSSq6Jyt6QNzkeCTohhY3LikhDVWtubDVH525nJqZzMxTkkwCQghKsSczDjxh586dmp6eUo0TsjeIGD6RwUd4QqMKZVxN5EAkv6wQQwBKAKUcq441fuJWQFumAD5bGWSTxZeX8c34EP1Brxl1LEhVCPIkS6YQkkSWJUoQqM4AQwzB3cl1VR3l6V7RjEkVGFHuba+xEFwBrqysaFthvXr0VTVRYP73U3ft3q2bbr6pmrsTwufnhlq/35Ebd31OhSOM4SGbfImgeLnzvppLBCG99THoIzcAMAa63XUMzTMYn6/ruWce08MPP6DHHntIX/van+s7jz2gJ77zoL7+0J/oqw/8kR579Mt68MHP6Q9+/zdYtP9WX/riZ/TgA5/To9/+ql4/+oxWuBYqufYpehvqbayot7mm3sa6/Fchehj+jmuBItw2pkcY/QV0KVAyzoFocMNKiVDQEGrKH3JlwVDoDd16+62VspidmdGlCxcqsgfKjMkGIKGd4kgrK4sK9LPB+BsoTwvCS7ukxx//jp548gnV8pq88cVLlzCYz1R/ceWZp5/RI488Iv/94ZdfelldTsnuiY70O+I033HjlBPh4qUL+sqXv6Tf+PX/WefOYGxjEBbDDvNcR0FvbPGkoyFtCjZlP7yUeEFKDgWsDH8BZoWMlsy9QpkxCphWYMiWzhtwdxo4OF1GpC9woj/LvHwz8d+j99999jWxc2GHWq2GFginJqdYcKUuL15SF5rXkb8668XHqMaSdLVEmBn1uvKnQB6dlmnGIgaHfn/I8EH1rMFBrqu15TW16y3NWl1tlOotOw/qQzfdpb/745/UP/r439Ivvvfj+hAe6Wtn96qVQF9YybQkxuCj7cfpOY5DAw4f/isekfUrxhznv/3r9eRToMAlheD7vNulPqTJf763oi8JB4plZlWF7XZVYvtDWUDDF/DE5WcPRlins67NzhqbwlCRAwDEBrES3K7GcbuDHyV0TLbhB7T3Kj+g+C1FVd3xPN+ST8LED/M0M1JSDcPMD5huUBfIpsukl1TgH2ptVSU2fo0+VIF4TGGrghklgCgzMwIgALxUkplHBAljFTczhSSRK/1gQUZdDz1tIcifyAd/hUrSRRI0AjwsQqLI5lLiqR4iR0MOs2WIChhZ7em2ZhZmtbB7p3bu2Tk2nttt1dmgmzg+Wu22GhyQs3qupBGUtEzYDSpo22MJDMtUw5gq4PlqtRfUnt2jnfuu1fTCXuXtKSX1CRkGcYq+zloTOFMm1ZyaVoOyMUyqxjh5c0I55Tlj5fW6kjRTCPRrCfMPQKJEnpeIyZMm0ED1ULKeCGurymubCsy5Xp9B5kybGINFEdXpdpSw+dbqNcoTuWFweWlRHW7HQprIvXm1PJdDAo3SPFW/XNdTrzyguz90SO/58M2KGL55vakhuqqAhgX7REkYqF9jbjkHFqMvmarHzMRLvOJKFVbpIEV455DYSLW4oQktawe433zNvD7+gXfrw++9Q/fdeUS333hA1x3crf0Y/jvm5jTFgX1ydkETszswmgs9/PiT+r3PfBaD+Ci0ayrjANKcbGvn7l26lkPTRHtCQ/TmKnp+RJjWcvlfNcnYZ3vg/8RzL+gP/4T2L7+o06dPVr/esHr5Ms6hdblzpNfraogBFSxVCAlrulS1/1gUs5CMtMaPmc/3TdjKpV1QQtskSeTyambjou0vXZlZxRPXO64TXYa92OxtdT3zrwBJEjRCP33lK1/Rk08+pZ/6qZ/iAHWj+niVE/CpuvchwMH1bsGen8HDiM1UD4nmkcc9rSnd2N6h911zk+7ed51unN+thaypRjKp3/ndv9CXv/K4jp1c15lzAxw4DTUnplVnv7EAokAJjQx+J4wXklSmoBASNdAlZ8+d0NR0QyEvtb6xgvym2sFB9sD+vew7m+StSlu0LuHXxERLMzh42qzJLMvlTwMcQ5boJM6rnTt3yMtyDp5W5irxTHfXc7387KIe/MKL+oN//3V94y+e04U31tXUpK7dfVC33XCd2rWR+pvncGQeVzMTaeQEr7eTxm2EpeVlCZxdH4QkAedJDPcePCtAAeJtfT1WgZHB6/wkeMd3q8o7lr1Tpu/zBh3NgpKkpjSryYhH7ATnncuj89NBKhWom8JLDz3PQTK5fJlZVa6o6iFZ5Udo7HQObny54LthM3IjBWXvlcxMZsbgmeosIjFIQZks0IGpdMll1mZWdeyfyIjvBD6QI+91HLyJg7ypMx3h8XgMYFnl8Rm/ni35ODEotVyZ1SBKrp279mjP/oO6+33v00/gxRiUpbp4K/fiwSipX8PYcS9CnkO8EHTw4DWcwi7KzOeUyr2Di4tLivwIIhaxQOGNNKCPAd7PASfyAR7hEVAMe9iSI0UMowrY8N2YK6gXUDZ5Ygr0sXzpvI6//iLe5sf0wrMP6/mnvq1nH/+mLp1+Xb31Sxr1V9TdWMSre0HD/ppOHn9N51kYsezq4qVT2li7iMf8O3rphSf10AOf11/8+Wf0uc98Wk8//rDWVy/Sdknu4e73VtXtLKmHR6XfX6WvTRXDLh7bPgthRDiS89IXuXgqnqiAbyV8GxEOmXUBxlGQShMo0k5nUwvzs0rgxcbKqpp5Br2lHKUfEJZjr78G3itV+8t4JAbQ5zIK1Giwa+9u7T94UGLh9FGiu1lsMTZ19uw6J+ee2EdQREMNKXODtYfnZ4VDjkOBzI2geUo/O+ZmNaLOExjny0uXMDaXmNuiht1VjTjUDKk3wpj2uUXoPioG9D0Cp5I5RVWyTHmJLDBtGTJrZoLpooJcBp0WIUlUiW+W6LXlC9oMpVyxUFPude9sblR9LTK/S5cvsqluco27rk3yvf0uNp0d8zs0MdHWRKutVq2hSTxjmQxlmSkORiiZrmqp0zBAw1xt6rW5km43JzXTmFbel+qrXIctDnRTukM/f+R9+mcf+Tn9s0/8bf30u39M7zpwo/ZN7tAsCq4eUuQryNicBI0NiDAuypiX0JsGeFjCv0IRr0aBTEV4Lp4Yq2rVh5qycpwROYg4rapyPiVAY+p5+Rh8vlUe/cjHE485+IfwB7wRuYmiH9a4EY5ZQXorXrCe3FvRRL+sriwjIx14iaJlLQocx3hSH7wi8NahfPx3hrfWoz3jMSmyo8Y4GOEWyCgKFURqOA18rG0g66qXul5/G74HpzermjFjOnSdmSJnI+YKZ+TKPcI7GRqDckgkh5L5SqV83NLl10xm2/Bmv2TymkIl2+BtoUqLBzLzVdVHgTFgpBhCFqjj9QkDYMRpJC+rQtLRvLY8KZJyVeyQInv1vI6XK1fCuglsNJamiklQqGX6xqMP67vPPq0+h+20katMpDUO/uc4HD/PLdTXv/VNPfDQQ/rq177Oofq7evX117W6uaqhr1/mOUI5RMKIt8xAyBgvYBSnEw1lrYaaGHYtjIFGs6kG+XWMiQowtN2YzfJcaZYCmQJ4ZeBYSxPwTWQJPLCekmSTiWn8MEbE4ZBhMBhOh0a6piSc1aXzzymop1ajrSzJ5fvDkHVcVHwJ9J8rrzXYH4Y6fea0HOcSGvcHXa1ww9gtl5W0N/Xoy3+hIz+5U+//ubu1Gpc04Kc3WAOXQmlqcv6Kx2lZYz5uqFb8IA/O8S2BKKvWLqGRNM8rkI5Sld4ir87+VgupcIQrlOsKcU1pMlCSoFMm6vJ/CzM7Ma2pxqQa1G1Ayxrr7C+++lV964knNEAmI+mAN642OaGdu3drN3DuzFmtof/LYaE8yRVCogR6pnmmjv+aXYyqzbRU5AFv9VFdWrysc2fP6MzJk1rEg73BrWWfGzn/9Q8zk1lQAX9d2Ew8fEym6qU8UG5m4pU/dC8LpOUgeGIKZqSkIMnMNP4RXUb5uhKPH1LIkBmlW0A29KYenTrdt8HzqXJVXVVxbT2+P/3pn/wp+r2ln//5n6tubgvkdREvfAotzKyq6brNGDTrQyuw8//M6PzqkkYgOlSpmAY1k0z1obS3NaPbDl+v9xy5Vbdfe6NWVwZ66KEX9Onf/rb++NPP6slHO7p0dlKh3KfJ9j41J2YV8hyZRq6TliyZUKGarFFTC/4WyVCN/XOKWLE5vI1Byls1rePIy1iXAxxsl5cXK9q3cZau4TW+ePmSJtnrQ5JqNS10odjQKvbIzdwwnT+zqQcwnP/dv/6afvM3HtTv/PZD+vwXHtfR1y8p5wCwc2qn9u3Yp12z86onQQHZT3CqJgX4lZkGmz3W0AU1sbcmMdQvXbqsjY0ORvqUBn4wZc93oz6YFALIGiQkgPC8ASDDTJEKBKRVgciGg3Lw9RZjqSQhM0oWbQtoHx3Mq1VNgiS6AqLME/DJ7csEfkSNda/z1PtzdCJ7znDLdvC8ETrCdYDLl+tjz3OgW+9JZh5ziCrYR0fokuAVzcYlnulK2BslCIJZpHZUkiTsbeNG3ktJNvJJpyZzTKi1/caqwMWsmhfZxMmLEMFIeXuJmDlQRuA1fZPx7CtA757vxQ6BAgdkVHSlNMs1t7BLE5y4VvBuDliwX/rKl7W6tq7pqRnVUCA1lF+z2UI42yjiBgpyKP+94NnZOU1NTev1116T/+qBE9FhhID4gujjKe2hEAZ4IIYoywEn7RHGY6Q8upcaA1DFQDWYGuJIp469pldeeEYvPPOEnn3qMZ058bqGvXU8yMsYv8sskKG8/uriRfUR6iWuVmamJtXdXFcHmJhoqoNnbgUD8obrDuvg/t3axGNajno6icH99Ye+oq999Ys6Tb8DDMsNlPfm+iJtl9TrLGvQW9FwsKECo7+sYKDSBQM8C8eXE3OJcMRyBO1QyghOCShII0IXsrmZaRKjCp7Gy4yEqOGLWcLgP4un/YLcgA7w5ZqD+3XkyI264YbrdR+HGb9Wddrt3rObE/wRTeA92tgYaMP/gVF3RNiDL5vyfxmcwZM+ivrCpUU2pkLTeE3ak5NK0wweNeVentOnTld/w/rs2dMcIhaZ45p6eIlG4N8fDlTxitBltcBIKRHIwMpJ01S+UCPyZmYKFmRmsjAOKxkDf1Yg8lyi7EyvnHxDQyuVoQRS5DwJzBBZKhgrJCZfZP1KDvryvmdnZ1VDtur1hmqECokYgCBIYqwtEM+KZIrjAAAQAElEQVQE8/LhWlldjZhpJmlqZz6pPfUp3bLzkD5+1/36+x/9Gf2jn/oF/Z2P/E3ddeAGzWdtTaVNTSQN5Ur4ET3GChRYESZwl2TgJuOHaBRFpoRysxGs6zIsvGahOC3ktagjHnOgrYeB0CFS218Hr3Y1UN2zPRDVJW/Ip4rrnZ6qAgWE8EFVa3p0XeJAieeZmXg1Qi4PHNhPPCLPLsPILjyN8NRx97Cs+qkavu1jpN8GKFjJ87T1MHaFw1byBwVelXIPHIi+w+t9O7xD0XbWVnEED0fdZWuA0ViwIRfIVgnIJw+uESh9ruRtz9Pn7V1tdePRK+BlXq9q47leCYjeH2miyGxUiXFajUGGIdOGcIRgClU9MsXjgQNREZqZBxWEaArEgoSRlqjG+qhj/LkBWGvU2ewnpBD02rHX9d/+y/+7/st/8V/pf/6NX9d/+PTv6H/61/+L/rv/4f+l//C7v60vffUBfePb39bXv/EtfeHLD+gPP/dZ/dbv/64+/8AXKyP8+NlTWlxd1hB9akHIdkG/JjcIavWa8lpNdaCGdzTDoMuBLEu1DSnGTQIE9isPPZ2xjjNws2AKVigNQ/kyFXnyOTq9CxPKT6kNNN2S2o2RNFxmzQ3FcViJpIjlGkspzWqqs4808OCm7DtGP1mWqaAw0l9WT5U2B3r46c/p2rvauvNDN6qXIMvJiOGiYhwSFkCs2nj7JEuV5KxwdJbjFRmPiv4FPLUFoAkmEmuHoeRJ4xschyRTzsRq9F/XSBOZaQrDKk9TmpSqaJWnqmOA1YC8WVM+0dAQvSbSEzhPJnft0LW3HNE8jgzfDzdxGLgezNNUHgYLjGYKjJOQFy0wB8l1m98ErHFDubG5iX7uAh35v4EZ4cEtkHfHE/JR3+cCSgQlhkeJrJOSzyfAIw8l01seki7rDk4XkhSPv0SuvN4X3VLFv2TTWXxLX5FMyeytbU2mN59x3PeSEIIeeOAr7Eszev/770fOcqoZ+3NHJevXmH/p8hPhq4dAHfmYn9uhiZlpvc6hIrKXdfp99ar9t9BEXpdxMItAgm7bMTWrgweu1fvv+6juvfsjsnJWf/a57+jf/PoX9Lu/83V9+Ysv6rWjXS0t5lrfrKu0BVmK13kwTXxeN95wm9bW1rSwbw/lG+CYqQFf66262jOT3OBMaNc1+5S2akrbyO7UhLoaqsfesM46u9xb04snjuo7z3xH6xjTD37xy/qN//439cXPfkuXT3XVTnfqrpvu090336M7rr9DzdDU+qV1dVY2Nez0VfjtKvolVSpMC5yAXejTA49cMmlpifWMceny4Xt+D1moN5sKwVRibzgrIvWi62UPt8DbOniZvOwqMOJG+xE0NTMFwKg8BhHTOzw+gkOJfADUCqwZKVGEbwV7T8EECvZ6t3WThFFY0wPsvwJbr4Tf2/IKu+V8dwCVcdwz6RNUqrGDG0G+oQ3peDtewHBvYFQpEfyCAWLVkAzeSNpRox85RMocxGNmMgOIX3m93BMmGT/6gQ/Cv604TKIrMUV5qDBOB1EAxUtOPH4ll2LY3P9jH9GRm2/T8eMnde7cBU5g00oR6iGE8bk0UITXXXddRQT/nd1rrz2M0VHowvkLlXHmp5ABAnAFoEcPI8oNqREe6BHxyGnPEEaDAQGmrlw+r5eeewoj+kktnjulzuplFXhQ85Bq8cJlXbxwUfv2sAg2OzrxxjE821GLFy9raqLN1ciS/He2BVMbtbomyWuhsB3fV15+WVmaaG11BZ2Xo+imMMLX9fij39QLzz2plcXzGNuX1VlbJFxUB8O7u7FKnTUV/Q6GdE8R/CLzqYxrDGohHBUgOBH+Sa7mIt9CFqL27d0j9yg0weUMxmyC8ixp88zTT+Etf45FM1R1dYMnYn5+VnOzM9qD8WxBldKe4nAQaLPBXC/j8b/EKfjipUu6eHlJl5ZWgTVdXtnQ6yfO6LXjp3R5aU0XLi3p+KkzevWNE3r55aPVr4YcO35CRqcldOlzml1ZXdPK6iqe+I3K8BqyMAd4SEZuTMOj6PKJvPZR4CPS4okwPCJzQkxIjl/iLkeRuXubyMxddo6++mrFfyFzNTbKHIi0X11d4fqtW5WNoN+A8bIsZa41+T9AdJyWwe38xUsaBZP/BxgFoW82qgQ1wFrTzMS06kWqRle6prFDHz5yl/7uRz6pf/CJv6Vf+LFP6J7rb9W+mZ2q0IV+dQ4bGco5hEwGHQQu3wM2ziGQP2YmVwQhFCrLvkaAmOe4lsYP8xtHJDNTCEEhSaq4yfSDHrM3y81MvD+o+ptlP6giBxjBg5LD6PR0WwsL8xjT6xr4OkOJqZr3uCsbB/+RX5d3h//Ibr6nuWO3DeNCM0+P46gpNfCmjlxG0UUFm0nBnJ09ZiweuVSO625/zd5sv52HVqwo4rq52gSgUURozKi7DcifPE6jknITP4yRoEtCAq+RL1Fu5vlGrbe+YSvfjDJeXxPbkKSm1OU/y+TrICSJsjzXr/yDf6CP/MRPaJ2brcef+K4e/s6jOs7V/wZ6SFlQjuEd0lS1VkNtdMbE7LSskev4xTN6+KnH9cdf+FN99eGv6dWTr+vC4gWtbSzjiNhEfw3EClICLiGxSr6TKgzEgzwvJKGKJ1thMNHG3gImfpx4UM8sMB2AGmP5ikrwaOWUz7VSbVw6pu7KaTWTQlmUhA4qMRp873BI0kzBaekALUqqJHmm+mRdT7/ysOYOjvTxn71DlkgFunOE3qATGXIuxmdw/6rCm/YptAxJKjOjJx+Q4HvekvJYYUy34Cul8D0FN4cGArYX73N9o6eV149rif0vdLpq0E+G9zgHktTUx8kyGPV1z3vvhRd1ze1cUMwS+X9Sder8WZ08cQL931XO3Gp5phz88jRlXFNkDKO/xIJ8T+V8ovXlVYWQVDMLzKPeaimhbZIEJUnCPGMF3o6IUNPyNVCwDlxPR8/wAtdLPn8qmhlzFaQa04KUjKSq/OAxVekqNv6UvpACOHrBFoCuvqeitp5x11sJH2qc4Wup1+3Kf7UjkvWJT/wk8y41Yh/1ygNuTD30Ibyux8dgGjFgrdXWHXffowtLKyqg2mZvoB5thrSfxQHTgj51DoW+rw0wRgfsbe69d91w6OA1uu++H9N1170LHdjQ60cH+pPPPK/f/e3H9O9+8yF9+vcexUv8gv7s88/roa++quWLI7383Cs6+uIr8l9L7GOPXN5Y0bmVS1rCUD69ckFuMJ/DUH7y1ef1pw/9hR545CF94eGH9NmvfUFPHnuJQ/ArwjLWnp1zuuuW23TbdTfrriN36pqFvZqwmrqXV7V86oJGSxtqKlc9rWmiPlmBxQTP+ga36YtaZQ/sM5+z2Fynz51Xh314Exsoy3O5o2wSZ9lIyLjLEnzKkS1fBxJEhoD+dSD6lheSykG08QKvk9OnO9IuYVeYmczG4OVvghF1IPAX+XJ+eftoiSzNJAtV2xJGl8hhwVp1m6KPXdHH1nMYst9HxaqemRHSjFD2ZkhxJSMla9HHYB1kCtUCCEqTRCmTFo28kDoq+BQYrSPA88VTgkDkhBkp89XkdX1gDysigSTV/srvuL3JfzzufXonZiwWcqXAm5BlgGTBFJJMt97+Lh256Rb94i/+kt6NQD///AvV7+tO47VewHstJer3Rzp86Hr5X644e/q8VlEGZ06f1jqe7BbGuM/D4F6B8hxilA04WQ4RjBGnyYgB58a0/6qBQfgSL/Xx14/qjVde1sk3Xke5FeqsrypSVv09YjyvEXr1eyNwzCuDEi2s+R0LMmhMkbJaXe3JKU3PzTOHlA23qQant1Pg1OKapMcJcA5BnJqc1PLSok4cf11Dxj35xht6nXEvctXYx6vd31hXl7G7ayvqra/J8/xP+xXULdm8I3MRC7pEsY84DLgRmkQpwsPSFZFJBh3n5ubGeSi7teUlHX3pJX3xL76gF194gVNnh0PHeRXQou4CzeJZXlqi2yEyk2qT65wllMgSeF6+vEjdi5ycN1AmhZQgX1kNJbOqqTmuiq65XvsP3ajrj9ymXfsOqTk5p4Vd+3Xw2iO68aZb9f77P6hbbr9dXejv4jUclhhYA/W5KXB0S3jRQ1ENmFtBvADfAsOhJBwx1yEe+UhDlx8Xdm09ZkFBSeWxKynn1bkL5+XKyNuUyLNX7TOuy4TL/Nrqus6ePcf8e6rBrxG4LDPPjfUN5reuQJ8+ZiGDDpkylEZDNWltoIlO0PSaab9N6X37btGvfBgP9Md+Xp+864O6Z/8RHZiYVxtvdT6ibWlKQioz5FsmObCGSsDnUYHe+lS14KNhDMBNCkcqyi7efsdrRA8UkuuveRSo2ngGYGbUIQIhjHGMqAPBO75mlNLHFdq+Yy0y6YsvL5X5+mtGWyLjIs93IAOD2j0CvUFHczumyRhpfW1J/u8BhNHp8xaNHH+PR2r8f/Z1POEBekAOYwp9nyG36lZ1PG4y+JegS40WZiarwqA6B/mE9AAZJgtVU8KrUqHieSIzG4MXAmbGVzL/IR4lleDjYIH6SapgyItMviYMGQjyn4ScUO1VLs9m9GBBgXFCkshY55VMKYruKnDaBvpPLdCWCK85mCkAZp6SBBIJfSTsDwnjp8yzjud4Co/moeuv05333qN8sqWkUdOltWWtsaEurq9oubOuHnzuB5NhWGeTE0raTdXxoE3t2aHajikdXzqnh594WM+/8qxOnz2h7saKBp0NHAM9JbSlqcxo7zgSJoydOC5XQwhK2Cgd0jRXioGXZoTgm3oZbcwMOpby8hwjM0tMCT/GJpoN1jRX76m3/IY6K+cxHlJWc00h5DKF6lDt+0KwRN5vAQFrE3WV+aaeOvpVlfXz+smfv0exvglPCg3RT+KBbAoWFIibmYw4UZmZUvBFvCX68jwH54eDx8cwbhOYQwbdG8yngVd9DrwXRlGrz7ysb/+rf6tv/z9+Q1//V7+hz/5f/6X+4L/5v+nT/+2/1O/9j/+TXnj4YRXLy2qj3yaRkxQdOctVf4K+XMEoWbu4qMWzF7TBYUjGiODlOrVkf3DcjPk6fpExE0s5HwFMan5iSvt370V379Tea/ZrmsPwzPy86vWmcnRlAp55va6MGw0JuqOjXXeoeqKq9Yzw+hgeF33yVqX+iYwPYSQzBUCm8UMljzpst7MrheMqb/+aWZVlZtW447EishCr9Ij9MUGWOhjTZ86c0cc+9rEq3+BVNQYNCvb2PM+JgRVI81Z9gg43rvChO9QHP/JxWd7UBvEkb1S08GksLi7qNW7BXe52LuxUuz3BgTSX56+xd5/FEXfu/EmNyh42wqwOH75WR9gf9++5Ue3mXpxjba0sms6e7ujRR17W73/2izp67qIePvqyHj9zVP/9n/4H/foXf0+//oU/1G9/9c/0uW8/oM98/Qt65dIJrairXr1UOtvQ7IE53f7e2/X+D79PNx85rJuuP6S7b7lFB3bsUdOasr4pgZQ1xAAAEABJREFU9EtNpHXSmfIyKA81TbSmpCTTBvbQEnv94vqmLqysap30Jg67JW4zSvi9Hwfl5Oy0XJxbE23VsWMWkJFzl5Z1w5FblOWZTpw4qdOnz8jthKIoFEKCHTGq9GFkH6wa66rHCUzS+XD27Fn93u//vs6dPU+ObYFk/gNvg1WrTCLtYEYJ4PnGehH5WZpL9OlVfe9xnJIkUwKkrK+UeTifM/RHEoJCoA9A9GNGXKbqcQEgauZ1gsxMwTtIEKRqwBD01sfGAsforoS3y2Is5YRwY2aEQRPpuCyjSiTH8woEr2TxIJHbTarQ61UzqVI/xIdJb9cyqzAXWAO8npbnBeUs2OmZWcaX0C+ciGa5IlnBCOpWRqobp46nMzAwxzkW/cWLFzXZntQ8xmwE94T+RhhiXq9A8QwRkgEnyyoPI7Qs+ijIri6eP61XX3lRly+cVWdzlY0fA7a3yXgXtXT5Mn22NORUcxqjeJMrsE2uwFKUZs5CdGXs8QI61VE0Q8br4MldRtn5n+/rYcgtLS/J27TbbTZFY+G15YZiFhK80Ou6yLgbXIueOXVcZ08ewwN+FmN6RYPuGgfNNfUcp80V9Tukexsa4SEasVmMOHG5MZ3AywLl4Zut8yogKJ3uhlaWF9XCmJ+emtbCwoL8b3Mvg0u71ZRLxRDcWmyGzWZDx48f07lz5zCaz+scnn1XCqt4j/2U2sPQhZyw3iT4w3pRa3JW99x7n/buu6a6PXjXXe/Wu997n24jvO7IrbqBG4UbgRs4EO3Zu081vLOzGPc5fM0wxNMsl4VUKQI/KqJ8oxrBn2CmCC19HiKu6hkLjctaiZwawm4BXBwpyl1GTUbMdOb8OQ3gQYL8e30LQR4O2AhbzZZmMRScT2aGh2JUybyXi/Yl/SH2EmEL5TPbmNKO+pQmRqn21qf1wcO36+/f+3H9F5/8+/oHH/mUPnzzu3X93B7N1dqqW6qkFA/407crnzHWpMn1MRyI/oDX5+DFtGSeJTcmg+E66PQlDBD9JY/377Bdbbu37fR26HUchNwwbQl8Tabv90TqRfAhkJnJvk/FCPEcQqAF19SGV/3AgV1aWbmo4aijEYc/YXaOm9NLRSTC79vjuOZfz/dHG8fMFEJSgRxPujGzauMk0AB9goDx+pxjVS8gc2JuTgtvY2YyM/lDLYLxl0j1mgV5m+AyXeXwQQTkQLR6iY/QwUYdr58myBt4uXyLvhnuLdUTL7Mg8x/KBVjV0Zsfs3GOf81MSRJUsva8oyeeeVqNqbZuuOVm5RMtJbVMA27A+uwBGxzqR1QKeSb3hHbhaT9EjM9MhlE9vXeXJnbOK9RyPfvic3oBOI7jYPHSeXU21jSobioiKDFv5hGABEjZ9DIHNr0MSIEszZSR52VexyENiXx+gfm5rvA4UXW6Hbn+TSxRYA9rpqV2tIN2TkrDjSVFDIU8a6iGUTRA12ygx5mwctdFELCIhfJmqrOLryi2zumTv/weqT5Sn77EfB0ic5WvBU9jITuPI/oiSjJ+ArixDLT9mJH7NjDbyqO+1wu0b6M/BsfO6bHf+pxe/ewD0htnNdcttAvj50C9pToGT+/0Wb3+yGP6s3/zm/q9/+6/1yOf+7ye/Iuv6MHPfFaTjFvgUdzTntYM+jXDORKRzVCKA0RQxKFUDApoP1BkL3QjPoe2nt/EWL7r9jv1Ex/5qK6/7npde/0N2nPgoPxvi7enpjSBHLQnJsb7Ljq0VqvJbEuvQQczU5Bp/JhIKgQvj9U+V9EIongomQIVzKhHXG97qCbX8Z5tZh58XzAbl0dwcDD62+47ZW7+a51/+Ad/gIf4PjXZBws2rhL5dRkfcQApoXuDG6atbhThq/cjMtI8g9OmFNrccfe9evG1Y6o12wr8DNg3/Wa/g6H+ymuvagXnXUFfeV6Te6wXdixofn6ngtXUZP8w5Vrh1tY4vEyAxyw3vnu5Rbj+4AHde8cduu+ue/S+u96jd918h+599z267/7364bbbtRNd9yk++99t37sPe/RfXffpffc+S6996536bYbr9feHXOaZa3VU8PZtqI43NDSxdO6jBG/iB20sbqhYXckrliVWCanR5rVNI0zb3p2TsMQdH5jU0dPn9Irp05oHXpsol8a4Da3a6dq2AizO3copKnayECW5cpZz3WclKVMFziwHTlyc/V7/IcO+W8ElDjpXtRnPvMZffnLX6pugFutlkKCdeJMvYqL7ijzpP81sMcffxz+vF93QAfPMxO9Vx+95fEFdnWGp+nXg5AkV0pK9Ff0fCAkidIsq9Z3LQf/PFPCfMyCrPphRVPP67tsjFjnbneYmRLaOgRHtqwEp/TaCElUZBAX0hJhEh2YJCPklT8eeofjOiVVHE3aUeAIFizAiMBUueR5iAx70+8B71sgq3d8xqXfU8QE3szzOkYPQS2M44Wdu3TNNYd162236ZWXj+rChYvyBe2/kuBtDOIchqEDDCZfNMeOvUG9l+V45wiB91RisDkMUaI9lHmPDSGqQPl2tLGxokuXzmow7KiLwZrnps2NVQ0xWJvNmpYWL+nUyZPqoqxnZqbpt2BxNmRmlQDVMaJDCOCUa9/+fZWBdpL6KQyZnZmpDNomBuvOhQVNTU/pHKexEYpuGsEN4NDIU6VovUZmlTf8wpmTunjutPxXTjpc6/Q7y+ptLmNMr2jQWWXxrOPpWdXm2qrcCH/9lZd0jBPtyoVzeLJX9MbLL+kBPNBPP/GEzrBYlhYvcxKd0MbaWuURd6/4gPlnaQKuQ13Gm+GKZ5HT9iYHgTOcMs9xvbPCSbWPIb28tEw/Z/XSS6/opRdf0iZXjnv27NN+FG6zNYGhVCAKQUPkI6Q5hvakjNDjhrFcQ4G0mWsTZdSemtXk1IzqjQm5lyPNc9WALM9ZrDWFJBGErWgckVmna8JGa2aeLQRTIRiKKhAvxR5OKJkIyDqFZ3qIUgi08bY9cO2h9HyTnceY3wfeu3bs1HR7Sk021WAJbY1+TJONlqbZuOZycFvqqr1R6t17b9BPv/fH9A8/+Qv6lY/9jD555/26cWavdiRNtcpEKfrKjWhjMzZ6Ek/cBiNy1ev5VyWvilIRDxNErPKsUuPQNA6YVE9mhajxFqgqXvWJW423x/DQ4aoqV6KuPMYwzoK0qjrX1Y+PuJ32uIO+t5q2nmow/ziUMmcMeM/OTmpmdoLrw7Osry58HdKH1/H+tmGrj/8/DAwUzfwj8Fb1mJkyFLPguV/5ukyiEhW9hlelHMaRjuP6nk+syib0uhQSe+vrtR3eWha3WkcMk5IGJu8nhEQWAnEjz9/tUAoJ+V5WZZvGP55wrMZh9TVRpuohyjSikhDkh3zfRAfsFY2pNjdMh9RGb22g/0asSYeSSYQkUWQt+norzGS1XFavqTU/V8HU7p2a271Lb6CPX37heR0/9roWL19Ax61j1PWQhciYksznkigwdkjGYULoB4ZA/2b0DaZmhNug8TNin0uyVLACb2JXI3AOCppA32bIXyg3tWs6UxisaX35olJ0bFpPNCyH6rlRhJHpxrlhSJU4V5b7J3V283l9/OfereZ8qZhHKckVWZOROo5wFZLjGERCTwfwEmAyz74CVco/W0CVcQ1PB7HHDNRQos6xM3r5C1/XxIUNXZu0tIMxJ9mzWsNCE2zyDcZuQfM5JjpbSv2TZ/Xy176pp/7iS9pfa+qea6/XB26/Q/feeJNu2LVHu/AytyxRDVpktBGGNKchpYW4dZWgiHZgVN1/3/362U99Sh/+0Id14/U3aufO3dwoLWiSfcv/OkQNZ0sdr3SOAZ1lmdKUliHIH2MmZuZRqHC1bBm8TORPBGdRx8wIHDyXupC1KqtaqioLYVzu+WYeNy/Q9kOTrSj5W7GqrkxmJvH6x2VnE0PxX/2rf6VDhw/r1ltvhW1wig4cnQK6luxV7Ym23CnnKHg/Ho6hZJ50xgu5dMu77tT5lXWNlMqg5ZC9m940g5yvcot8kf315KkzeKpf12n2zgG3ve7Um5vl1nbPYU1PziuxTAUOL3eAxVGPPXwFh9mSAjKXW1TBvtvOatrJ/nho7z7NT01pDudbk/WWIqcN8E16fRl7WRcnWQ1Ep+HNNLdGJTdGly+c0cwke1IjV6+7WemKEFIlWV2BfomAv8n/F+pnX3xZX/v2I3oez3qBDbCwb6/6HJTnsE/2YL/4ep6ZnXGJR2cPtIxjMGONJUmiWr3O/t/TJjdye/btZ6ye3Kbau3ev7r//fn3yb3xSBfL6b/7tv9XnPvc52i4JblcvKBNGJSHI+zqP48v/NKH/em4f222Aw9L5EKEHjarX6VxF4EUVVh+rcPO6gukhJPDXuy5VsPcXHAwK9MLA+4R2fey9qn/SQwfG8bF60LPHPLzc7QNvI54CHeJphxBYeAbm4Kw0S1QRIk0VLMhMCpQlNPLQYBa5CAmSRl6WZXyJu9QRq14DURpG2keZSsp8IpF+vNzjHjo4HSogkWj8ExjREEKj/RgSCQJIJn+8vfcbqeegKh/sLMhYvDv37NEsV04F4yYw3w1V9/JOT8/I/yZ1yRwcvN3S4rJyTogvvvSyzmIQjiBqlCBywbVDgeE3kp+IRhCc7rW6vqyl1UUMwKbSPNErR19iUbyCsZdpampCg0FXTF1reI4PXXNQOzgRLi1e5Op6Wb44oAzCNFQNIZ6emVYDAW/Uc6VpwAPdYtF0EPIp5UkKtaKOHn0Fo3aV65gbqrxBr6updlMXMJ7PYfiewoPT4ZroEt7ql198tvoHiqt49tZWLqizdgkD+rKOvvi8vvHgV/Tglz6vhx/8so698oIunXhdT33jS/r25z+rR7/wF9o4c0GCLu4NTBNTgRB1N9cF0uqzKfrp2v/ahx9MuixQN/onUC6raxvVJrO6uq4kpBpxiOrj5ZjlRHvw4DW65uAh3XrzrZpoNOWyM+LAkaUJ3vsJtfFeTLPpLnDttZMD0F4W2y5451eFk9PTak9OampyhrqznGjn2fAmK17Vm03o1oLmTRkL1oIpgV5Jmiqh7zRLFVyYNZYXl78Cahppc+ZK8rwOczx1+bwSFAxFnqkWJ+mp1qTaGMoXUHjnjp9BcQ0V8frU2WoyFGQThdOyTHOqa4+1dPfcAf2dm96v//xDf0v/mw99Sj/zrvt1997rtXt6XiV8hXFSDj/TRAIMfHmVMKjbkA7m8h6RYUKWI4sdRHmJSAbmVyCQTgBCmVTNCxVufRRGlxRx2pkDpcYa8DpEq5ds6on5A+R4miEl+r8CevOp1hp9REeK3t8sMapfDVeXiDKASfpcHcRD7Srfu4n+Ic/fKk7/Fkesn002tH1SGKKElzGiOlQBSzYH4XVz5CNx55+HscKNcmr9/+I1M4bdBgl0APAZv/IJE1XmsolMFr6xegbcrwKNHzOj3TguuvN5ySMaPxTLzCqQjfP8a848OvL6DuO8EkRK+kMWoLMZDQBDX4rGRPkSo4eJiQkAABAASURBVJ1VsSBD9oIl1AjEyaVfM+LgTKYcfNPytsGiDEaYmSI6ww+3c7OzMtagmOeIMl9/rXpTm1wH48BFn4wU0Q0JY7S4Bq+HmjI8cQ3WmdDZtZkZDSaamt69R20OrhfOnNWpEyfQc+e0xKF/k1uvLp5h39wi/Ad7XtOVJ3qMNDjLjHcL5GGQmcmF3vFK0A8jcDTWYgNdYmZKEjZYNlZhuITRhnYvgF+2ihFwRt1kXWkrZQln8s3U9wNhTFw697qeOfdZffCXr1N9T6IOBvfAb1iyQqNRn7rIruOKUFQyrvFDssIHjAgl55uXm0zVCz4CxlP6fzP3H1C6Jcd9J/iPzHvv58pXPe/7tUM7NHzDe5IgAdBApEBxSVCU5tCIOiJlRrtnZs7uHM3ZMzMrzQxFSkNJFEUHgHAkAcLbRqNh23vzXj/vX3n/mXtzf3G/qtfdICjOaM+eM7dufOkjIyMjIyMjv6oyWQDMavEfibnSuVld/Op3tXO50u7YVGQ+1riN3GDPabHxd+BzU0mtGDTZaGgiZNrdbGmS/DGcHdX5i4qzcxplvDfv3a0fuusu/dgb36S3vfLVesVNN+v2IzfotsM36o7rbtLr7nylfvSt79TPve+n9Qvv/zm9461v1w1Hr9f09DR74LhGx9nD8Ci6k6Q92lGLeLPVVrCoCK0ZcxvpH/IVQ4DWyNDQcxYlEcoIGRtMCZSTcIZAfR2rw5oPdWwrD11RsU/L29K8ch4TmtUfPs0CybAFebykh6+Z1yEO0kB7X5cXL17W7/3ef9Rdr3mtfuxH343O6at0AxqgK5lBJ0vKxzK0d2jPCyaZ90KlwLxneEkS8UPwZ/fBo7o4u6A8z5RhU8U8126M0A3WfxcHXYQvGfyhuvyG9+LF85A8UKNBX8zLgf37cdCtyx1TfiNcMXd0qeW1VWQS4xdTd2VlUeusieWrc5ouOmqXQTe95GZN7JxSjn3RADa4lU4G8bB7BOO50col0n1u2rMGe1KgLKvUHu8oww5pjY4oNtpaWNvQU8dP6P6Hn9Bzp8+xB4/rhgOHtG/XLrns33TDUR0+sFdzV6+oYIw5fB1gaFbI31UcVBGeRcYXslyzONeOcHvhTs48gx9Aq9GS6w0/RPzEe39cf+/v/hL7e0df/Pxn9J1vf5OxryiGoIShavB4lRuqGIO+fvfd+u3f/m39+Z9/Qt/97nfU4/aygokVayABdCsHJkYKtCSBaEl1hpSRbuSF/KnAPYDXJWEwU6A/EZoN4yFGxRoyZYR5kTOfOXlZHebMqZdDnhKdOAQDiSMTT4mQVhSYGY0ixkuhjMHX5Qk+Qrh4vKGZyX/EJ0XXEHpaW4/Xo0DeoUOd3ip7UeAIXpRhpBwI/obXjHoWJIuqGEvWaNQLve9jIf/4iRN6+NFHFVCeLtQWg7pM+qEjR9RGeBqcngIC8d37vqfV9XUnE0XYxYje1MTklPxrBy08F3Oc8JYwXFc4XS6voGBpE4G8UWiD08wmhuLa+hrGck8txxmCrly5rC6nHeeBn3x27NgB/qQdMzsUocc3B1fOPa4UNzn5NDGuqaDZ2dm6rRu3N954k9x7/thjj+OpmdWg34efSZMTE9q7Z4/8ZDU20tHi/JwusSiXFq9qaeGqrnL6/NY3vqYHEbpnHn9c506cVJcT+AI0HecQcPLEc7pw7gxrow/OLgt3Vi0fC8bz5cuX5WNcYpyr8GSRzWzAgvZ/ZtDHO4Oe0Qqn41n6NDO12k057TfecIPuuus1evkrXqY3v/lNet3rXquZ6Qk18qACw7IBv/wvhLRZuBNjo5pmDA4z01NcdU1x7TWpCfImxic1MjKGR39Erc6IGizwotVSzty2Ox212AQbxM1MWZarRVmBt9pcFlGuZsS2wHlfg5xtbFsmmZk22PCuMp99FmFFXoVhsLrADQNXpC+76VbdgdcmbfbVZ14qcCbm07oDdfqmwyMzesetr9QH3vZu/fKP/Yx+5A1v0y1sPrundqhTNBVlAq13xHTSp178GMkakHs3ph08TWVKtt9hO6rU2dg3cjpdaXjcwaySbMDwulLVpdcKcEyBEED+jRiF1JPqqEkePo+dDF7P0w94fM2iEujDC41qgHn8/zcY4vXROZ5hWGGkoLd04MBuzS9cZmPsyfAYasgBWR16/f8rg3N2OB6nMqEzQ4yKgHsvBngPS7wxXmZmMubI4wkmm3l6C8j0vCGQ+P6Xul72wuyaP+Y5SZVvEqFOyMxU63mXYfozM6+kWkbr2PDDzKgbxIde/KQXZbFpKFDXp8PMtHtmp4bfB0/cyG3KvxYwNjJa/1fBAQbEIt6qLnoEVzBTmWpelCiRhBB3WOcxawj/nlY2NjWD12qRA/ulq5d1+uRxXblwTgtXL2mTDTW5UwN+ppo4qz/9Y5gWNNo1cPoC43XBdeOrdohAq9NeossaDddZLVkMDCOpBK8Ulfx3GMIGumedw8AJjtA9tcDjSw2Wqj0mLfSe1mz5Xb3jx2/T3sMjUrYpQ59nWZONtynJZCZVnCRSjbeSvJeUIIc4ZV7Bgkco2nrNjGyreRuIk5CD65MGzcZXSp26+3vKV7vomQZFQT32soy9Lkd/RSADCvRVAVNG0IkT7F05/Xp5QZlxpX/6/ke0+NxpLZw8o3VublvI400YS298xav1jje+WT/17nfrZ37iJ/TjP/KjpN+kl6IP9+HwmMQhNYU3dGJiWuPsjRNTUxpDV3eY6yaHpwZ6OC8KdHL2vMEBX8yMMQXoNUkOksgzG8YhtU57WEHjEJK81Mxk8N/XT4yZQog1/gy7xKiRGBuslRkp01/7mKxu6/V9bbSh9dixY/rd//132averHe84x0awEcHN169noNJMjPvog7FQ5JP3uTAxKC32N6Y24Ea8OH2l71c/ov1ndERbjUqLWMzuF01hoNoc31Tk/BsYmKK+qptrAFeaPe8PvrII/KvS7p+8D2tgdGpmKsLXaVMMeRqgb/DIbRg30tumNN9wrvdZT92R5avJ98rO2OjiuyR49womM9BXmiKW9aM9ikr6Lil9YE0CA3NYzw/d+6CHnrsSd3zze/o0ceekELUnS9/hW67/Q65E7KRYXzT3w7mvcPamUVu2sz1GHw05mCMfTphG1TUGUUesjxnDx/V6bPn9PrXv0EZ/YsxmAUF5jNjLiN9uF3kh7O3YC+8733vk4/7ox/5iB599BGZmfrI96PYb/fe+w3t2r1bv/ALv6D3vuc9euWrX6UCe8XnKCEzdSh/kmR6/gGHkRHoy+WowcHSQzOr6agnoS4f0hViZA1HRQ8Zc5Zn0J6rwVgb3KS5neO/K5IzPjPbqkcb6gZHRvfyp7bAyTQzkqbEovQyM+IoBRcyNIQqz2cAVKCe5AOpI/UHLXjJHaa2446yzqEEXCEEmVk9IIItHCb/0fc/NQ7PNP8AwTCgMhHPg74AGMOB/utuvFGvft3r9ZZ3vF13vvIVWlhe0uzSomZ27dIYCqEzNq7myIgmZmZQjmPqYqBu4Kl86ulnmLyB5jhNFQjiFIIYYsQjvSz/DVL/24l+Vev/FclPlP7d6xk2kjWEcZ4No4dQLy+vqImArWKI7tm9B/qkVU6Qa5wqM4S6TdmXvvRFTmDfgo+lInR32i0tQ+PTTz+lxcUFOT+OHD5cG93z8/M1b8ZYHOPjE5QFNfIG3u9ldTH0KNT5s2dR/Cs6d+aUHnrgAT1w//d033e4mnn4IVUY8zto18ozXTp3TouzV7W2vIgRXrLxbWiVhX7xwnm850t1fBU6V1ZX8cqXKJdKqyzSU2fO6/4HH+EkmODhHhRLUIkM+CI4wFXPoUMHufLbgdBF5UWERobN7hOwErOY2FwTxrQQyKhGI1ejyMkL9djznDyM6wb8brA48rxQVlBeNMBXKMZceVHQpqVGo62iIGRBhJjJBT5nXBl8NTO98HGZZI3LlZgT5DJbQnlFPUNG1jjALOHpd2Oa1UMVkyuJcr2rtcVlWWVqhKiZ1qh2FSNcj47pdftv0vtf83b9Vz/8k/qp171Dd91wu66b3qsJlEcjy+UnX4eIkRCR2RcCrJCD53no4PFrgFK8FqetGzqBAfmoIFnyiPwZFqY0IFECA1VVl5ENqGJb4C3DME5js+387ZBmoOEVlfwdgtXJOq6th6bE6pqEw3fIW/J46bhej9t5mAvDSn/dJ338dUWOzjeW8fFRlGrGgfIc63ETER/QxMdK8H+x14fjoGtcszo25JuRbfKNP0f5+uG5whviFapaf9bFrKXSs0iofmi1zdY6/fwHJciWvLYzS9uPJ+A8a9LnoUK/bhuPUkC8c7kRKX+GhHlsCFttvENzvJ7r6MwjDh7ZAgLbqmNeBFRs9NMYVZG14le4rveYMLVYzyOdjhqs3QEb7CU8gLNXZxUtytDTOeul0xmR7zFuIDRxQJTo2h5reWLvTq1y/bzAlfhlDvzz3LytLMyq7G6I079QXvTsRBJsv4zLNPyps+iDLJXQ53wfoONdtrzMaepwII8xqEDf1HoCPsgbiD0kbajd2NBIsaqli8ek7prcI581elroPqenLn5Fr37XHs3sjUq2hkG7qhDBbAKFyedAkJewvhNzQVT+JDrqY7iazJPAMCSb+PD1nHrtbzci22jT6kmLT51QMb+uCbz3TdaI33r5bUdAlkrkagPDo0uf0+xxR/cf1A4MtlwQxoEmA19OvyNV0OAKN6zPncWQvqrlC5e0eAnAySIcQo1gaqN/R1vo2Swj3tDk6KhmwDU1Nq7JsQlNTExoFMOwg97zvS6HhxnzmVF/CDn8CgowJcZsyA/GgYTyKajYAvhtpCIQiPsayYtCOXgichBCAA81KKMK+IZx52PFmJ1vCf7SgcxM/gw/JQ8dtP2QCIEP0n67+qUvf1kf/vCH9YEP/EL9lYNN9skEwgReXz+Vx6kL2yRwD1sOP8VjFqTtJDwXdAzXmOmOO+7UGrxcQoYb7O1tZK2APwf27lPJWmiwt43A01arqU1k2nkWkX2nwff7x594AhtkUcvsve2RcY3C+5J5LBXUYM20R8ewMdrK2C8hV1nW0DgHnJW1TdZNj/yWypDJuEWt6rClFfa10xcua255TVcXV/X4U8d0iluKp549rgceflSXua1o4pS75bZbdTMebv8KasxMgWG67Jdln95V394uLy6qh+0xUo8rsiarer37Gsvob4DDwKFkTfHWfyDC5T6huxIZpa9J1mMfcJ57KHjssnLnnXfqfX/rb+nkyVP62Mc+rvvvf1Aubx/4wC9ilL++vhUxiHI7ytuGGGTBaG7yx+Q/HnN4Pm5mCtBWNBoszSSjDWjk8+yy5Latw4D52WRsXeyDHuvG0w6u2zx08Hzv2+fMIYSoADLf0+UFjjBJdCQNWLwDvADOAO/ALNR1knsTYIYIjbBPZ+t4O729Q42DfI+7QjDHlpJ/antY3gfdKLkUGDUoL4mbUcMkM6tBL3yow6siLfH2AAAQAElEQVQh2LCEwIz2AmBMRdyhT/897yTP1Bod1RQG9ALG4Sc/+1mtwKSx6RlNc8rOWm2VjGvfIfdQj4lDla7OLejxJ57SLAasf68nhqBLly6jcJkAcG7gXdmJV3kP7a9eucKib8osap5265w4CxZJjJnWMJ69rv8nqInxcQyDFotmU3NsDn6ls2PnDMI/pphFFkUDZdxVu9WQK5POSFv+d3f9TxX5xA3g8crKqibGJ3TkyHVaJe4e4iYG5RjKrd3qyPnuG8Uoyq1k3laXlnXpwgWM5pXagJ7l6mXVvcuuMDgFG/xex4heYJwrGP3ube9ymFjDK30Vr/j84rzqPlojmpjcqZi31GyPad/Bw8o52bZR5tPTO5TlBcZtA6PnsmC/GowhwzjOa4O6YjyBjVxAAghZnBHI8FQ7FI2MOlExBgXm0ILHc2VZPjSgOQFnWUF5gzyHnLCoIXqd3NOZ/KlQaDFG2uWSIccISy15HgKlxHybqoAsU28OhYCPn9N5X6GRK8GTgFyP5k1dOHVWJ7jmGi/aOjKyQz90w8v0a2/5cf3X7/o7+jsvfYveePAW7W1MqJloh5fLF1GkjwzZ49as/rNaOYpjGA+k7Rpk5HvZfw68TmQQAfDQCGswKcBos5I11Sd3APQZLIBvjwhpA4LEp6hbh/L0NhhZDnr+8XrfD1ulZkEGDJPOUYCx+honBh1bn9t5rJNh3f/cp8lsCM/XGuLxa7cKT8+hA/u0ubmqhcUrHOI26IcZtOr56v9/jfkgHP7mTsyG4yBgTKrBP8w8X/K4y3MT3eA3UL5Wo7uxGJH3YIZMIncWjOmDB/DR25DQ9uP1PNtBop5M2g4pdF0rZM/nRHWlJPewmSE9FpSxTkWYjLa8ctDW4/VpyyzLi709VFBopP8qyOoiPiQzaGfdHDl8Xd2fb5JkKsMgilmmDGhhTLTQtS301Moy87mwKNdTrVZLom3BOg4xKIArazeV2g1N7tutDa6i+71N9Tncby6zea8uanNlQSUH4BIdlmhLE+9OgTUdQ5DkxLG+kxEbgtdLPj4qG6Fv+MnbMm6vkWcZfUvJ17EIYwm+vnLb0O7JqObgqvorlzTSybTSf073PfUXesU792jPHYVCo0vbSkUzMpQuPFhXt7fKzLqcJlUYWKkGnyRwE7ieTvS9DXTJSwGf/no+DeW6w+MOoZRam5XWz11WJ+aK7BFTR/arGBtR6Zs+sACfzi7N6xgHjyU8++7k8XaJ27QsBblOKUJUqzS1uV1buXhF69zEVbQtuRFY4rAyyw1Ad21FFbwfYJhHRmIYPq7fArzLkaciZuyHhTJ0b4xRDiFGeMYchqxOe56UyTwNfxmuKnCJxwyuO3jcZ8mIgHtoZxj8DDLm0ijzsdfAfCWvA5hRQnkCH1FqaQiwsF4H8oc65JoRboHj8bXnMrnM/niF/fsf/+Zv6gZuU32/DuDMGIf37XUdi4Px4eDloBJoZWayAJjJH7pWBW1JpgG205EjR7UHw/nC/FVl7Ik9jEb3HO/E4G1mhS5zePHbmxmceaaAw2BAu4FGcPDNYF/Ighqsl0Z7RD3kcmBR1mhqmbka37FTxehona6yXF3o3hQPRuIy9k3KG6rYwy7NL+vE2Ys6dvq8zl68qrOX5nTx6qI2upVanTGNjk9ocnJCLdbc/n17dOstN+kVL3+pbr75erVahSKT3u9vKs8MlQB9VY/bmqY2uYVfxeabnJqUz/Pi4pIGHOTchnPbxG2SDBpmZnZraXldEzgkZ3burJ1ziXUpxqs6NJkNgQ5UwjfJJGAcm+m9732vDh44iDH9AN76FQWLNY9dx2SxUAlfKpeLlPTCxwwcgJmJV0ah1Z+B9pXyoiDH30ol+4zjGGD8ubHcwxlaoosjMp4zTxn8zbKoEIM3gMxUgydcRnx9e/ttCLWQ06u5cDAxIUZBuSqIrBAQsRDNfCBSUvkCcMSlKggqYcQAi94XxIuHtp0ahqAEiccNAerX33sZMifKzCjz18ud3L8eEnW9loPTLWOwQBIT70B8kEwDOgww76bbb1eG8fnkM89ojGuKghNVD6NzE+F8mrzbX/pShLep8clJrW9u6rrrjqqg/hxe4hkEfhHDq4sQZTDZT45mph7Gp5+o1hAsF6SKie3Stv4e0/IyE1VpAQ93lmXyRVrSX14U8hPpToTLjWHHtYEiY4YQ1I6mEFDxnDx5Ut7n2BhG/qBfe5A9vgzedrujW15yizqErhT87zlfungJD1ADNEkR2ubn5rSCkCNxcmFYgf4N6FxBiSwtLOvC+Qu6emVWTKZ8Y1rEeJ6buwqdGdd249p/8KAOHMYzzrXKTpTCna94pV75mrvU7IzCnz5X8IvKilzuQVxfX9Mqh5Xjzx2vF2aeZyqKWEOeR/o3BVyuEQMiA3IWZ0aYFUERozoirHU6h0/wytvHrKHnoSCeK2T5VpiBL1NWt8vIy6QQJMZtZvKfJNXKO5BvQMWGMGB+WH/kq5biuaVFpQgNXN0MkHO/phwfGdN1Bw7rlr2H9cM3v0J/750/qV/7yb+j97/t3XrV0Vu0c3JahRsB9BOQr1iZYhlkxL1PAm0DRdqG7y/zOhB6ra6nh1/fSKpCupZf0Y8f+CoL8rBkLCXr1OvKBrLQV6VNJfVA1wcqkZA/ZnBiCzz9IqgJIucHhWS/8AWFzKzO8ur0QJ96EXi+w7DvOlbX/y/5GHaVlCE7Bw7uQ9ZmtbG5hjLuId+VjE6cmmG9/5IefkAbg+Zt8JFdi5N/rbrHK1I/CLzs+8HrDauHmMuhx6bqN1uu8xJGFoKjwJy6LFNTnu+hGaN0dCTMTLzEPMNxOnh8GyiqX69nxIwRJFXgd9kX8mJAiEEOZqbhjwgdTIKnyQMLqkNHTe4PeutycCTAcVdK2stmXORs7BzWPTT6M/qzGNl8u8xdX0WjUGd0RIsryzgt5mr9uYxx3UcvBnhQd1lk6mVSGG3L9e86B/6N9Xmt+t/TX17Q2soSHrFVVRh74vAsRuBtA/0RldXzJhCYEnlORyCZQUcWM8qD/BeM/VBjIajVxHhHLwz3rSRjNwzZumiqvMqV9UvtHB+o6l3V4tJ5Pfrs53TXO/bpplfs0joH2gF1lAqlqlK/XMHwWVBvsEg/FbikxP4jk2q6JPAan7xbAbG/8fWqbgQ3uqXW0OFhYkTtI/tk0+Na4bDhRvJSb0NX+mu6XK5rMQ50auEKh5Geeus9tfKGJtBrGXt4nkw5PeYmRQa5uDiHrAzgVYnzfVkr87NaxSDvrq+qz5obsOcN8LD6HuFjTOhJGjAukIBLDkTNwYxxBiDKFOSHlAx9HtDTlZBHB+pQSPuk5PEg+Ry5PnNeJfjo+6iSFGNQYI609ZhZ3c7LXZ+X2Bxe5O0E0mFIzPQDH7NhgZnp0KFDet9P/VS9F1c+R9stKDMzwRrHKPlgLclqOkmaeQ7kgYu8ROBAybV3wBhiCHobt+Jzq8s6fMP1CjFDXEtV7OX79u5h773CoaurnTt3qcPtTcnG5LwqWQs9DjHu4FrE+eW2yGn26ufcuXP2nM7PXtE5DgHLrLOlQU+LzP+V1SVd5qB5ZWVRF/AuP/LEM3r0yWc1v7TG7fuELDShOWoTQzEpqotMr611kYNKE41Mu8c7mh5psI9tam1pVlcvnlXk1nOAId1Drhy6eM8L9vt2p6Uuh9np6enafpvDznB91mEM88S70OX2iWDKLm7lL3IbdefLXilZJouZ4CQgyWCcgDrU8CGZiDn4nDgv7rrrLv3ar/4qxvSSPvqxj2lxcRFeRg3c5qzXPw38BQ9dylF6e73gMQvMp9Fvol0pUbdEjk0m0Si5niSvwNnR4qag3W6pxeE/R5+5/JkZ7cHBnEb0SIjDONm0F8/zPYYEYkRbEcHPYZiHRaOpHMjoQDSuaFJCfEXHSDQpWpD2TaCNYVo5DnCSS7F/ej+E5HmbhMAmbysyoKJC4NpMgCuHb33rW3JBStTxPrwKHfg+48OtwdN/HYCRzurPYRXwi1ZVChqdnNHLX/1avelt79Df/rmfVxuP6jPHjtNfoR0zOzWNl3oWIVjhVH8UoT9x6oSaMPPojTfWjHc6/WsPly9f1urKusYnJnUJAbl86Yp2TO+Cyaa8KBRgtIMblevrG+QHucL2ReLjajJJhzBOd2OcNqjvp+ILeI4L4mNjoxqwiNwwP8/COXP6jEY4oe7ft1/1iTlG+W8Y17SwuSwgUBc52a7jJV/nGmjAIhkdHdW+ffsY0wzXMB35VdwktE5zKtzYXNcaBu8S7fxE7LC0uCwXFu/T8WR5puuvP6oDBw/oAKfBaU7HWZHLGFePxe3Cl3PyvUC/ixj0forLYlBiHs1sqBAYQ4/DREG7DGO5KDI8GFFeL0e2ijwqJz9GU6ghKIIjotkj+RlKN8szxSxXhiB7qJgrZIUiEAJlsVAIkbwg8zBG+WNmzLh5tD7EVMllbygTTqPPgSlIFlR4G2RxfX5JBxqTujWb0u35tN6w7yb9+MvfpPe/5V36O299t/72639Yb/Y/Yj+2U+NZU61QKKNPx+WbL4Onz6ThRkl/CG7lYFIFJInUELhZrfP8FyW8rA5DUhUdRCiVDKUkjdgqBVMykIBDjAXLSMYiNHSBnOcqFWlfpi7j7VKrL6+QZKLaNShpW9Mk+tmCJBHbhkQcoB5vnem9GpUsmRyU4Bt4BSTAw2vgNDqQT22yTSKeaOsA8hrnMEwviENl8rSHQE1xKdsaZNKgHtfk1KjGxtt4OK5Sg7HCAOdl2uJPom+HbQx1CAkeJtmwW+a9Sh7fBsZLyfCzUqJPjxOjj7QFFaFD0g/6uTYQxmAAK0GBkOlju5Iy+o5ARt+hhijXqSVej163j3EGYAx4W9VPYloTY66Ybqe8ziTuIxnGX/yZSCYxfCBRj2T9+hg9nYa4nPokWQwyeEZl2Yt+AoW0saCKehVjkD/GhwPth2Ml7a95JvWJ+zogUEXDNtfDo6MjyEuSfydRvsayTKLPTTbYnANrAZSsuwZ6xDdj33gj62ljZU3s8MoxOMys1oUhBI1wld3H4zVIfW1i2G2go3sYeevcpPVxZNRrsKbPGJHqvlWn+WQ8UiAfXvg+RT8mKQbGCb2Z6xn6q1hLrgMHHLaN2hl5DWYv0t7lYnNjRR0O/8XIip66+hUdvXNad7zqRuYyCLUlp7OCZ64fS7xbAwyVEsOo2vqudJZHsEr+wdBkAd7B55pM2tWhfsBjPgZ5M8Yl6I4qVzdV4Xn06+1R9HqJh3EDz587hRYxeua6a1oZdLVe9jSLE+gMt5GTB/boxpferr0Yj5GxmSSnN6B/ixjUY2/o9dbVr8CN57EkvoI3dQODuochOPBfYEOvu5e6ZC5cl1bwbwjbssmYDIDa5ICCM8JoQSFGRfR56f2yohLzX4+5DmkPD3wNhBCVReobFSkzSwKFth8zL5A8cHCB93aOa1sOEnQN86n3guZ1S9JezBnvlQAAEABJREFU5nUS8zNgTCVz7mFF6MXyB3o8qDty5HWCUvIToK28Chq932GeV/LxD0vNTG4z3HbHy9Szls7hER7DIz2g33UM0ZGRNnxJ3LjNcaN7STt2zMjtgjHkPSCffnOxc+cODtYDuR2wg/iR6w5rD0b4jh27dOz4cX3v/gd03wMPyr+WevL0aZ09d06nCC9cuqAFDOIeByuzvjbWl7S8PK8Bc+de6N27Z7Rnz7QmJhtqdzJlBdzhAJkwnjPkvMGevb62zEBK9FklY+302f9DME1PTinPc43i4PO0f+3V+dfG/vN1s7i4qBkcjxYCtzij6qPfZnEm3vmyl8v/oVMPRwKcBHeCi8ToWnK+AfAsERehLJAdCAL1pJhl+tEf/dHaBrr3m9/UV776NZ3Ddkro9IKDYghRxg+NwG3yx8VHnkcdUxDIVD+MIy+KOmrQGWNQIDQzuUwzrS4mxEv52Hzs7jR18HQFPxJylqjo9emwprFGyEeoKCCsX2/g3x+mvixmShZYAnTEZ4WC8J5qVqRU1xeBp81MZlbnJS8DKKJ6BVADhGRtxSuJqt7Xq171Kj377LPyP5RuZnJCjQFT7FVUM8UR6a8+nu1QgZgeqF8BCTAgKMHIzV7FthwVmx0dvu4Gvf6Nb9att91eG8UT45PavWsPVx3T8r9S0UDZT+IZ3r1/jwaMdZMT+frGOoboKh7YMfV7fbwaXTWLlpp5S2ur6zIzuTD5yczHU6KcPZ3lBQq3yWIY5ZTTok6nFrQYIwttTSsrq+py6j969Ch1RuTf4eqzQSTmoofw+net2x2MiKVFrWMwt/CG+veYewik1+3hUV/CIL565aqmEPKpqSn5VzVmr85p7uqsSpS6G34BXi7hdV5jI/I/aXcJY/j48VO6cvUK/EnqtEfkhvP1118Pje16A5ZJFeOnqRheLVQFAuh/c3ltbU0FG1HRKBSRD19EbozfSPs78e6vr20ohsiia7A55sSDvE4jz2lHOgbFGozQFFDqEZ5kedQQMsJcWVYoAiGjTQ2FLGTDvACOLJI2uZHANEvGawbdVQ3B64C3lo2UFKgQYlSwoCZtNzmUtCrT2/E+f+Dlb9NvvOOn9A/f+VP6mVe/Va89eLNuntqrmdDSCBZuPkjKaQ9XeCshWSgaKWCEGcadCFMNSe5VBq1+EJQIc4kBnLC4HMrAgsW73Bc/KD4+iQ3UQ7H1OXn7HCTmwTCcvc/6aySMJSJjRp0YK1VsgBVxY7IsOE+ijHGK+DYkaE/wxkGEcEpQPwQL8jwzUwBMPBWQHPjg9TWuRAlxxFMOpqBgUUFDMOJGfAhBou4QDPakGjztG+DzUMp8fCA0BypEoB6rVcrgkzG+/XunVfZWNeivssFsqo+xUMKfEsVW0r7aArhPa4iHzzKphvqDBGPTNUiUvQBoJR4vFlUdPD7c0JOGcwte0cbrAf56N4x0KAsURRpGGmbwNIumAnnNWSNIcB1vNtoaYHD5QVTMYw0gCtSvFTN9R+bNjAj5NRO9HslQp1/8QTYZdMyn1/VmZsNcx1chJ1AvyJIFMAC+LsRjZJqCYt0fZaR9hCXGPqpaCj4LYDWJIplZDeIxM4mXUvlTMXcuO77+/TAdwJnj8TX0RKJujl4tMKCzIpeDx50212Pnzp6VwZOcBeMo++hYhFptbgVHuHkrMXQqZGHAXFc+5xhBffQmgkD3jN2JhUcJcH7WVNOn1fRbTWbCkGDZyY2mEp6EYGqBP8uieujcPjrV20Y27UbeUM66jzWOUg0MjmU86XO9k3r333+Vbrhzv+aWFtTHS9xmneWwrir7CtSvykAfuaoBUgw9IRr8pYK2H6NegCboFuTXMIwT/StvRY7TbR4G02C9K5a8ipgps0ybeB79l9mWMNA2kc0+NDRwBPnfLR4bGdUozpTdR6/TEl78C1cvq6IOZKkClx9GA2nXKULrlFVXAX2UWG99Di4J41x4JiucIwM8oAN46Hyq4F/JfJeElSODNrPgn6ro36eDhEAN+NhMBr3ed0lmoi0FsLtSIG3gMKOOkUs8gVdeh7gcQGZGIaG/ZiYzU4hRLmeBuLfxqtVWO5PkIH+GBY5ccuJq/KwKz6et95G8HmBmniTmL/Eai2MiTqVEe29WA5NDUltdSlaPhi6GuEMManIb8IY3v0v3fuchZa0R+BPVT6UCQtMZ9b19DiP4tCJ1/YA5Ojq0FUCmgOyYmbo+t8AoBvh1hw/ptltv0etf9zrd9erX6PV3eXiXXkv8ja99PenX6ujRw3rXj75N733PO/Qe4A2vf6XuuP1mXXcEY9z/DnTog3MBGV3RgANUPw00gKYe89vujNC1qWCdNpuFmqxZOb+Yp6nJaW7Db62/zuoO0IvchCcY4baOy8W5c2cZR9T0jh3qdEZlMeqRRx7T/oOHNYX33eUlhKDth6aChXIeepi2eG1IxTbI42YSlUv0gP+lkh//iZ/QTTffrPsffECf/syn1UVfZFlOHWMvMcnxJA/D82nPA4/LPESq4bpJkpnXoyn4+axfcukuacBBwMdn0BwZyzaYbbdR/Xgd2FO38Yww7NsYXJIztY/C6mLQuSHpCq9EiZmBBMlJ1Nrq1dsOIQ0DUWUrNgycSC9zqHMSnUqOKoYImoQhO6nrrruu/q84WZYpOkC8vh+XXvw4SqfbYbvENzdvNgT/rGsxVgMilAcMxhEd2H9Qk+NTKjGSJvFcv+TmW7Vvzz6M0DndeuttuvOlL4PnQf71hUSr1dVVVcx6nufQeUouFD34s4lSd6PY/66i5xWUe50QI+SbbsK7PTY+JvciN4pCTz/9tPxaxAVwFC+OXzV529N4os2MPipOqS6MHZ3ilHnmzFm58eq/3fvcc8/JhbbidOsbgc9LD4N6//79NT3buHt4gTbwWI+Nj6rZamiAou+gYL1fv1IdHW1p34Gd2rV7h8bGRlQ0MtE1/GGkMDC5cRgSeQm8kgUpK7Ia1yje8n1798o3wD4HjZxFtwtPe4cbhgVOpSdOnICnKIsQ5fMbI/MJOF887TMS4U2WZ8qcV8x17kZ0FjC+I0B+lhPmioQxEtI+2JCfZiYIk8UgF3KRFI8ZEYfg4bAshqAM/Bn9mZl8HMYojfl0SRhtFHrnG96kH37LW/XGu16jmw8f0Y6xcY1zG9MOUblJrEYZYRZNRRbVyJ22oNzp5RSfkZ87ZFIWpXwb4B/6krwEaAhB18JIOWRR38Br4A1qgPMa0LhRGP2INsyDVTI2PFOPsKeAcZ1BWJ45f4PEuJNlrK1cUoTsiIEXXgBGXM+DiG9DIu4Ab4Lzhr4yNtUMOcjxWAwhsYELeoNy+JqHDP78H4FIPcDrO0+9rdMdBB4Hx0e5wVdrqFBzCEZohRrUL7AeRhtJO0ajrpx6Ss1qQx3oa8P3dia1o9QC2qRb8NWhiRw7NEj732N3yH1c5Gc1CGNkG4y4QafoW2rIwYg7hDrMnWYgg88OkTAARp8CUmYaAiptK+75Yg4zBIMqajFXTWCA4eZX5t4+MZsCQgzKKMu35F3kyZ/kH2J6bRhhDJAhl2W6J2+rAjEzk5lpiFcq0dUl82khyCHEqAgtgbSDgaAOJdGyBqHjiFDf9KLH9fhWhutbB5kpARaD5NXh6xtf+1rtmpqBlwG5zskPMsY1xe1fZ3RUCqYWXqxGq8km2FWFLmsUDfUxaBuNQq5nu+jUTmekdlrklBn0uufV/wTWJlfkGxh2XXiY2OTxAtXGJV0j8wkyKokxE6GvAEiQKBYGoRFKET402UydFwP2OTcSfaN3QyxBz0DSRk5VJs0Pc4urV/Tsyind8NqXaN+RPdp/wxFdcefEZl/dganXH9Q4Y4g0SjUkEYLH57TESKl5DSG85NZV6tDpIjWMf99nMqkCPNsDk3lU2OvqMzQP23tmNHJwt8b37VJs5OqMdOr91H9H58D+Q5rGWTR75oIuPHdKa8urw+6kIXVbxDit1wBGphqkilo+Cud7jzlxmU3IR80neJ8AqvgLxr/6OrWgulbgM1P3Q0HdByUuOwH5CUEyQ57A5nUo+htekGzVMKMd8mk2DEFBidX4iLzo9fF4xnbocSrWwbUP8Egw2KKSA/GUIsVZDVZFZC6gS4Mik2BVIB6RvyCjhsQIiISYqd+vdOfLXqUUm1rZ6KsxOqErc/PqYU/t2r1T6xtrcln0vdn3+QVuE0T/ntdlH8/ZUNZw+qxzQ7DEAc5xb+LcW1qYV4X9sb60pJLDzjLe3/VljGPsAZpwBtrUGjbL5gYhzi+f+JKD0cb6Sl2WIatFXiiEIEGreNqsy/GJce3EGC6KBmuTdbC+yX5eKYbcUWAcP6yzHH7n6c9pmeH2uigKuYfa1+5+bJEKuahiUMRWeOrUKb33fe+r1UqDNUc34Eke1JAqeAW/6sQP+PCaCQJ9LbjR6iD4c/i6I3r/+39WP/Kud9WtBxjawcfyA3Boa3zbRSU60JjTgNMgoI+c3pL2JWvfqRFPjJF5adTg+inPC7keN3NkDlTiNTOZBREARo4UIkqcgIEamVEhREWEodFoqYlHtGa8URehpZJq7mzFfYAOlNbvMDtJKHPPd9AwE4GTHI1Z2I4ohKC9GGiu2DxOQ6onGT+qqRRZ6Ro4Pgcq/ZU8ag378AjN/DULMCJXjFExZAoh6uyZc/qLv/gURu4VtVodyYLmuPLvbg60vLSiAJNdmLM8kytEF26/tpmenlaeN7SB0Pov563hhfWvUqzgIV6hXYlwjI6MyY1dXwg9DM5VvBoTE2NyL7PjrZi4+fk5ri27ChZ16dJlDTgFreLl9u9O+zVhnhWcHrvk9+kvV4s52GTRzLMQfTxve9vb1IZuv25xL9csnugD+w7IKlOfjWn/gb2wZ6CLF89xjbemyYkRzUyPas++cQ4u+3X48F7t3DlJnS5TuSlpk3hPCdoCqWhi3LHmQwxBDRZMJNMFz0w1XWt4y9cw2oeCWMoNfV+8Z86eUQ9FkCE/JlOE34FGtiUDdMS4yUeoQ1AdD0SCRZmH5HtoZvVC8bmum4oHXHzKMBxNUbIg40fG5zVwsUiMK9XtzUwxBHkfPoYimkquLrsri2pwKg8om7SwKFtcUpP57DC3rY2u2ps9ddi022y4bTbMJvEGV6wOxcaGciCisGwLwla4nRZX0cbtQ52PDAhIy0vyUJRx90Z8pYa0vKyKsnJpUeXioiqUpJdXpKuFBSVXpMueP6/Bwqz6s1e0xnXe8oWzmrt8Wpfnz+siV3tnuZo9vTCn09Q5NX9Fpxev6NzyrM6uLOjMIl4Q8FzeWNWljeUarmyuag4P1CJXw/Pra7pKv3OrcxgLz2p26WktrBzT6toJFPMJLS0cuwaL88e0SPpFMP+sFoD52Wf0PBzT3Owx0s8BJ7QwexI4DZzR0tx5LUG3w+Kc53kZdeaG4ezlZxnbM1q8dExXTz7BmM9pjKvL/rlTGpw+rsHJZ1SePiadfU7h3EnZ+ZMKF0qdNggAABAASURBVE4pXjqt7PIZZVeAq+dUzJ5XMX9B+dwQGvOX1IJXHa4+O/BlZHlBYytLGmXDGmUORuD5CHzqsGG1HeBbc+6q8quXlF2+oADfw8Xz9HlWdvqU7NRJ6eQJVVy99rlh6z79lDafelIe7z97TJvHntH6qRPaoG1kQ4vIXI/1UW8kbDwu22amDIUtmYZPIgAMQIqT3LQRS2dYHixItOFD9VPHPcaacYS08bWKCpavJcfioRnlw2qy+ocEhUbgEIKXJ/r5q1Djq3FTefsFnxwPOLgu0Gizrff/1E8rlKoNjkG3z2ZcyqA3ywqFkCliXDfxVPdZVxXe5gCtV69c1sMPPaSp6UkFcPrG7AaG2EWzLPeBawCv/CsfJTqKDP2gx8kAQV1U6w1iBg8rbwPtRrrIsmFzdLVgUKS/GKCCzXTAOnd92qPegGpr6MVnrx7X9W+8Sbtu2a2VwZKa4w0d5hZuo1dqbmEVgxozkfYGeP/er5nVOkf06XxTXaD6qcjzOnDYi7fAK9TFL/5wgsmhCSgS/BvSGTEECngziUG257pDGts5XR9SOnjyLUQtsRdNc92eoSPXL+FFX1oXhErwsITnNJVD5bjllNARNCf5/Dukmt9OK1XkPK/bwS9P10CTOvy+j7SVdpoRWxkd5ch2Bb8dfOy+FwTam/dXNzCJ/sVjsnqcBEPKyHdc3u77QTwGJHAH6pnj8gwHWtcB5f56Ww/l9bahztj6qDuRF6sCUYkjobJK7rmt4xzqQyOqMdJQ3i6UtzIVnUIF8RLnRr/qy3kvBejPOMw6y0tlrVG97/0/rwcee1qj0zslbrUH7NN+qHQDts+tgdsDA9ZDrzfg9m24XoIFZVlW7/85e6n/GbpN9twoU4WcZhJndZPYlwKya0C7yNUsGnKhahCucIByu8G/09xqNmtH3TjOvQ6Gcw5u77+B99l5431tsKedqH9Xa1lrGOKwVTEvuDkf0xL746VLV+p4gT3Qbo8g4y5rS9qk3c5du+R77IAbcW/z1Pmzevkb36Tdhw7joPUxmcxM9TwRaushV0MI5Biz5uQjk4kkJVJgOMBWPIQIjwZyeWzjxMuwF5z+WlYdr7cDjOZmRmujJRnMLy+4VPM0sYbqzvioWBeVrwuvILFMEmwta/B5GUJJ2+GKMbN6rOIh6p+AZGYKeV4oMmEOeZbXnXmeQxNm5zDeSRJPcg7TaYIAH8Q2UERnCaiApIqFlwAnNFEf+fQqsvpz64N8Lz9y5Ih2MRmem8Dv4PFhXWfw88xg7BqC51GLgM/69ShrVzWQk+jN+3YD08MQglYxZL705a/o0cce0y14occnp6gf1MYb4uk3vPGNNaNcgbhBHWLE+9CvldXpM2c0g5KCbEX4NDo6JhfYkc4oPCvkC8A9zV2MaP+ekwVTlmcYzhu6woYxNjYGX5IWMd421jd0dXaubpeBK4Yos6B2u4PHeFwZPPd+3OubITAu9F42wPC+enVWk1NTct75Vzfcc20y+unKwJGYm0W8JxleMocYkw4c3KXpmTFFlELy/5SHp7Pias/jVerC0x7gwiIhEwpBNUTGkOe+qDNF6Nixc6em8TTFLFOfK5bTeNCdV07vCN72AQvdfwEzhqCK66PEKTwhqBVQsvAHnKg9bsiGyZ/kH4ApyXMACEgMPlEnEVJYl5lBlIJCiDJA8rp8moeAho+3SfDAQxrK54VhqIIWoSAvYYQmPFwDTvkP3HOPPv9HH9K3/uxTuuejn9BXP/xRfe1PPwZ8XF/7yCf0tY9+XF/88Ef0uT/5kD7/oQ/pCx/6cJ3+8p9+VF+h7Ksf/Zi++pGP1/GveLzOo+3Hh3A34T1/9hf61if/Ut/7zOd0/+e+8CJ44PNf0gNf/JIe/OKX9fCXvqaHv/y1Ov7AF76sx756t574xj16/Ot3A1/TE/fcrafv/Yae+9539OhXvqzPf+xP9O17PqtPfPpP9W8+/Hv67Y/+sf71xz+o3/7Eh/Q7f/ZB/ds//6B+++N/on9Nvf/9kx/T//7Jj+i3PkYd0v/2zz+s3/vMJ/QHX/yU/vALn9Iff/kzxP9SH//Kp3T63H06f+EBzc8/rqXlp4ew9CQK9QktLpK39BhlDyPTD+jChe/q/Plv68zZb+rMmXt17tw3ubn41vNw5ls6fepenT55r048d6+OH79Hx5/9hp555h498/Q9evaZb+g4+SdOUH7ymzp16ls6c+rbOnP6uzp76j5dPPWQ7v/653XykQe1cPyELn7vWzp/z5d0/utf0LmvfU5nvvpZnf7qZ3T6K5/Rma98dgtIk3+K/JNbcBocp+7+go5T79gXP61nv/iXOvYFgPixL35GJ770OZ36yuf1HPEzX/uizn6NPu75qi5/8x5dvPduzd33ba09/jDwUA0bTzys7pOPqv/k4xo8/YQ2n3hEKw/fr1Xo3Hz8ES0/dJ9mv3uvLn7z6zpF+OC9X9X8pbMaaRTa5ODSY+34umHRIc/INUtvwIZaIbeeJxRmcuGtgZyEbANmQcbaMgVJLvMOqh97PoqslzUEMnkVIvU9UtepP7yLGrEvMTMD2xB83ThQCN66U5lRZtoK64hs68f7yCxowAH0ukNH9ENvfYcSXrmYAuZckNDpbAoS9X2MAzZ+N5gtWu2h3uAa23+J+hiHEd+Ufb/poAfdW1R6W8Yrngqj2NuXhKnmE5kveJ1fUDvMYVCeNsIK3ePjyWKEAsPrViqGQBzSHA99DFM0BYGxgaxxBf74hWd0/etu1v6X7lOv2NAgdjWwvsZ3TGtmz14tr/W0gCNlAD099FrdXzC5LgzgLx03fPOODNQOiTynxac11fqNiafsP/vWY6jkTp0cnpYr6xrML2uDA/zkzDSDSJqampbvYcEy7dy5W4cPHtHG0pq0tqmMuajwpFcYOoKegB5nmKogImIYhZgRlwydWgN8inWdxNQlagHQAFvkz3YoH5BnbIHj9DIPzQuJBHA2OWTRHBEgA2wCzGhE0rweEENQBh2RvkMMqh/K69D802Tw1oxwG8gmBboEBimQT9aLXkvDpJcZ0ReCXlTfMNAqDbhJSCEpsWeqSCqzgZY2F3T26hl975Fv6y+/9El9DH37xx//Q/3pJz+sz33ts7rEAZ3LNUzqgZxGN/TAoMC+XlFw0613IC/79eyps9xu3KAr8/PawDm2e/cefCYrcjvDIae+y7bT6HMdQpDHJycnFYkN0BmNPFfCBnADdsB+2sPo7eFBXsMhs4LBOzyoV/AiqIdjLSHbLvcjI23deedLkRNu5JHXknH6Wuojt25wnzlzGt17Sn7T3mMP9/nKsAvHuK01M+ZOCiGqQF4ajZb89miR/pbxiM/goR6fmERWpMgcNjDWT169oje/60dYL8EzVUHHcA5M1x6PvhAY47WyOvJ8YarTgg5iZFcQWLGWVLchQ8MHUhm7ycyGoUR8C+CnFBhDs87wOSKi4QNe5HIYNzrymNE2ACZfDxnzk8N/B0+HGp/JH7rzQMEZ2mdi+jDfwx6T1qvjPZRdTyXMl7fZbrEd0tzMZGbE6J8BphcCDPT0NRrrWlsfTjtRZ0gLz+uMKwXS269tlcM9f2vYLqvDYZd19IUf3mwISXRP11S0oALv+yJC/OUvf0UHDhzQz/38z6tBv7NcWazjiTx79hwe4KaaHB6cBxZMBuLLly5hQCzK6TRD+eNVcuFucVXZg2dzeJl98U9h3Ho+TeRfv6h5RmJpaREj40wN/t3iFYTePcoZk7KGV3QH1yoL0OWLK8ZY8/s4Xi7/5cSpqcn6z/Y0my2Ml3n55LU4YT755FOaQHgnJibqBeN4FrgimmLROb7ZuVl5v+ts2hWesMApuyiC2s1cMZSMawBlZQ2GCjAMTEOB+O5qMJ6hI3KqIcuC8iwCufI8Q1Hv1O23367rOACZmUa4vh3lUAGj1Wg05d+rdq9TiEEis2TRlm4klH146J6qLsoA4518YzMJUEPFH/iaGaUmeegBhBkCHKDHQ4dhGYV6/gnUMTPZVhZRKEnqozhAAQ9MnXZLu3bM6CVHj2qPNTS5PtDR1qiOoCgON9o6VENLBwkPN0d0pE1Ze0yHCQ+3RuRwHbcQ149N6PrxCd0wxlwBw/S4biDvJq5Zb5qY0i1sdLft2Kk7du3RrTO7dPPEtIb1J3QjbW4am9JN41PkAaOTumF0SkfBfZhN6EDR0EFuQw6gxPZlmfYjN0c6bV3XaqjEK33HzXv0xre/TNmOQuHAhOKRnTXkR/coHt2t6uC0Nnd1NOBWordnXGvTbXV3jykdnFE6NKONXSOanyzUPTil5T0jupit6tDBju64dUZHDhQ6sNdYL6b9BxJQES8JBzp4qNSRI5WOXm+6/vqgm27KdcstTaClW2/Zglubuu22pu64va077ujozjtR6C/r6I6XtfXSl7Z1+0s7uvWOlm65raWX3Ooh6dvHdNsdE7rTf9Hrjh162UsPynorOv/0c1q5sICneU478bjvXLqk3cAeh8VhfBfxnQsXNbNwQTvwRs/g/Z6ePacpPNQTV85q9OJzKk49rezEE8CTyk56+JTyE08qHn9c6ZlH1TpzTP3HH9Tifd/UxiP3YSw/pPbZEypOPqvBEw9T5zHp+BOyk0/LzjwrO39M6fQz6tF+89lHlJ1/Tm36HIBz8dH7tPnsk0rzFzXWiSqsZFMcqLe5pj63ARVSKaQ0WGAjLzVgkywxNLX9oEu3o9uhmclsG7ZzVefpBY/jSd5+q24MUaGGIGMRmJk0fGU2jLje1Pc9JlOgPARCb0+cl1zVT11OCqxigavCoP6Rt71D73jTW1ThmW7EQjm61+s5Pe5d3kSH+j+58vH7phSzTFmRy3+P48Rzz9W/A9LMmzXWomjCpQCYMmS/1W7i2Ggqxki5k/BCqo0MB4Kt16hVbfE0xkzXxk75gH3NDXTfXMyMHDdsK1Xsf0+fe07Tt+7XDW++Ver0pbynKpYqrdIm3sSQFdp/6Kg2GeMiOt1xOYocHWlBjhJ8kpnBPzI0fJwHbgh4yqfnhdR73ja8MN/b9DFwCnRWgzEMFla0fuGK+tx8zV+8hNG8oj50FFlD1x0+qtff9cY6vYqxkza7Ci5X6L6S8VoG30IURAkHqQr2sVDkqhQULSoLzAV9NNA7TktygyUxHtsGYy5EfdWh1/lBYEYDIISgNnRH+vR4IE8UeZsEBgvMLYyoZX/r0OPjdfA62qpswRS3cJiZzIYgnsQ+QqrOk4b06YWPPU8rQ6HX59NmXgjQzoy2UcxxX5fQGV/ksP6fPvh7+qOP/b4+8bk/1Tce+poeO/mQTs0e16oWNde7qgefuV//8UP/Xv/Lv/1X+vp3vq7Z5atC5FWy7/phqgRvIuO97/sZnTh/WWIPiewxXeyrJvtNs9mR3yQk5qaFPdLt9ob2liTXC34DPD4+rhtvukkbOH98PtrUaxaFJicn6q/2tJjDaOgQ32eZr2Xk8Yr/xY+lZfn7ra6QAAAQAElEQVT3/f3ruiEGLXPz5jZIv488M9bIPDtkrD/n/8jICHLrHKJz3hijduA88/wmfY6MjqqOc7Pk/2DG+9mzd4+Mer5OGzgVRycm9Z37H9Dbf+zHNM2Bc8P7Apc51KjrD1L/pW+NyU2Vv4KgLjGT2RCI8BKnptVg9dznGMUm41BdbY0XSUQGqXLttRAUwONzEDwOeKFXc1swuXHpGYCZ+ScgBa+Q+PBh+oIrUT4OvoDd0+jMrxt7BcjxtlSvG7/og/IaD4W8EEop+olsWhHfeo3QQSCqaqJMmyhh5IDTd4t2SRYZDAOoWChUr9snlvA12Opg2J/kaCryPK26DTgIDW9kwHDrba6rgwHy3vf8mN72trfqxhtv0vLqmsYxQHfu3q11Tnhj4xOEG7Uw+2EC0unRlKFY/OsYAZrGx8cwuhvy7wkN8G52EECmRBZM3ncgnJwc1xxe55Mnn1MIQf73p32RnDt7XssowPEx+sEzvcyp7vKlK+DrqBxUcoEcxYhap6yPAvRBnz1zVpcuX9YogpyzmWQIQgvBdgP6DF7hNQzmotGoN6Drjl6HsHfYlAca50TpRqzzOcbABt4lv4TlUZ4n5w0dwDJFy1SAN88CG19QRn0x8hhNOcrX0xllxtgCZXs5jISYoQSWNehV8LWjsbFJjXTG1McLcuYMV/gs5BCivE1VK5a+Kq7C5EY1nnu0PV0wm8haxdhLJtDn3+UhuXvDnEpTgH/GXpRIJ/F4NoHHUz0SCgnNjE8BJv9OmKc4F+jak6TARhGdJuJGzQHKZ4T5G+t01GVeluBzgZIrNpY1VnY1zhyM4s1ps/k32ZRGqD82SGr3+mpwAPO8fG1DYWlFBTcebTxsYyiPCRSjwzg8HsM7H1eXtXn5ovqc1ov1VdnKkgazs6Rn1UXp9YA0v6hyKy9xwNtELtYuXKLOvEovIw+GK6ePAfEleNzurauxfg7De00vOzrCHF9kI6i0CY/9l6SWkI3l/roWe2tcUXe1uLlKuKml3oY2oOsKdFxYmNf5+VldXF7U1bUVXWRc3zhxTssq1auWlPoXpfIqc7XI1M2rVayrCAvS4IJ6GydUdk8xlacoP6doFxXTJam8JAMGlK2vPqX1tcdZ388if6eRgfPKslkVjUU1GkvKi0Vl+VXic8zPVWZlXpmtKQ99JetqI1vTCmv42w8+p+88OatHHj2lRfhSXjmjwanHMGwflR17UuWJp9UHBhi58exJxTMnVJw5qebZU2qcfk7FiWNqnTqpyYvnNX3lonbOXdFeDqB7Vxa0d31J+7pr2s9Nzd7BpiZW5rX+LMb16eMamb2sztULSsef1tID92nlwQc0ePJJDZ55RhtPPKHFhx/W0iOPaHD8mMZY863T57T+wKNafOAxrZ86ryvnz2t9ZVk26Ku7tqwuc7KOR9G9TDBDvg59ZwisrQp5cXn3NZaQ0RqUlDxikpnVIB6K5WvCDPkn4XW8moeiHo1UeQZ1/Q1ezyOAAXUdr0e/iYUCCtFTDV78QvB8TydkJkGj4xahgd+8BY0N/JaMoZhyRf3tn/pp/cxPvE+xEilTCwPC13lIUTTD2Ki0ybpa765rA6jAF7JM50+d0dKlWd145DpVGJBSULM1LsWm2uPTanHYLNqjio1CIWfs0G9mEv1HX9sxquahxy0omMk9eBWdOu0mU7PZVMWeUGK8+RgCiieggyyY+lmpxy89oYID5ct+5NVazTe1iVxU6DCzISdcR0VoHR0d0dEjN2hteUP97kCunwM4fO/oszd4Xxl60vF6S29XMc4K/SCePjKR6DtBG8lrb9qKeehgZirpe3Ey02D3uK6w7tfQoRuX5zWLjA24st61Y48OTO3RrXuPqNgY6BSHz4uXL2lJG1qzgQa5NMiSeuj1QUja5FCwnpvC5Kj6RZTgW7TAPpCpzQGGYlFVom/FQBBlIVOiTpIpyR9GRcVERZchbeV6CVUkox5jc+OFBHPBJ30jJFIItFIto2Wt+yuVjIOXPIHJJDnQEzhcaJxPHgVtXeKldeVKw6cuIJdKXrfy0JNe6iFwreF2Xc+giyzPZPDn9LmT+qMP/id9/ZtfUTES9fLX3aHrb+fm/OiUdt8wof03T2p8f9TUoVxTRzLtvmVE+185owyHwhef+Jz+P7//P+or3/yCqsG6+hya19CpJXO858BBved9P62/+PyXNb7zMLq1o0VuNsamdmIQj2sOnd7vbapEbtyp6XuTkzjC3uSGsctsF2/2Io63spbdASw0ZXlUo91QA4M6y3PYlFSyp2bInei3Yg8Lkhbn5vTwww9qAV3f7W4K0a/rpcoUqOu/ODjFrbvfbji9bvv12e/8xsgdjf4VVPdS53lDFznAuQfb/z53gcNHIWfPCdqx7zo9euKS9t34cr319T8ihFYheO/Mp8+FzyohRMofM4P75lGvQKlHSRttajChUgCjHvJCIhEzDxN1HQiGL3XrfJPAq+3HEt05iGzw0iYvCvJMIWTk0bXIFOEwIA8cpA3aLVid5lOBuI/HwYwcgGovekOj0VATg6xxDQo2t0Lu0s+LXJGF5giqVEFEEmhAkADJjBQgHkhWYmHUIcVUl/MOMil9wUuZp4yPDAHwyWtxejXGury6ouf8O4i+SEmHGBmqN/g+ALHngOLa6/hgKWs1cUKoCJ+HAYLY3VhDiAa6cPGC7n/gAS1wghsdn+DkPKJ3vPOdyvIMASvlY/Ux53mhaa4w3HDtdEZk/HhbF8adO2eoO8AQbtbKeZUN8hk2WBf0CtpCDOBtq0SYJyYm5Ybz+sZGbeS6ILqCabLBeB9+SjULmpqcot4y/M40MT6hvfv2qWgU2r17F7Bbl/CSd9mAXFGcOnlSIxjYU1PTaiAc8yyy48efk/+iYmIR5YzFlb0biy08xvVmytzYFreeD4OymMvpyGJUnkVlGM4Z9DeKXI1GroIwzzMF5hl51Sgn5T3792tickaT0zPwaDc0N2Sh0PpGT+cuXFQpU8bcRm+XR9FY3raWBVayn8RLFmsP49UPawP4VEG3j81pdTDxGJ81DOMWEIo6TT59JI9T5LTFEMmRPL6VXafF51BWDP2SkAsTlWp6DL4XeVOd9gjXputavHpVCZoiCkuE3MHJMJAz0hmbYIZBkbmyYgzRgfxY9uX1c8oL8jKMP7HZJQxfwyPkUBFP3Q05ztI9DMQD44+M2/AqVchGQkaFovP8NnPSzuA5fTvuSN0cuao49F04fUq+KhqZqVFtqrU8p1fsGtetUy01uktqhQFjHOjipYtaQ6FP75hmLqLGOAgWeBX8l4wXMPD60Nse6cAH0zyGZY90aI9iTKxpdt3U6YwL96JKW1Le6KkcrGp9dU7RNmRao2ylhjyQrlhb/SX1uwvqbc5p0FtU0CrrbUkbG1c5ZM3JbFUxrEtpdRiP6yryTWVZlynaVIw95dlAWRxoUK6rciMg9JSQyV5ZyFozujpo6+RiqdWNoLyKasH7drWh0SBNsVZmMJSa8LzhwBw02KDa8LAG1k6b/CZz4QecanFe5fxVlYvQu3BV3bnLMv9TaCo1VUTtGW1rqkEfg55awCTrYoo1MsY8jANjrKcxeDbCHDbWu2oyN8Xahtq9UntGxjXZ6ihHJmMI6jHfPQ70hvxsrK+pdNlyBYmyN5Ny1oolU50lMiQlfvwl+uI3ebL+kJnV4DnewkMz8NDQ15J5hkwWtsBMJLX9JBKJhOssD4n+wDcJ3Q/Oug/GLoc6/Xx1s8DcRWRPCiD7yff8uP7BL/+qDu7Zr82VNUUkQqwdN26pJTeWS2S/5HAq+KjeANnNcPw/pXMnTmt9bV2dsQmFRkeTO/dqZtc+TXO7M4aebGFkZDkywXyIfgN8NvjsNNQh4w1miiFAcpLrROdHRJYy2riuCTKFYMhoXyVeZxuNevzy09rcUelV732tep1KVc5Ki7mkjDEZ4fAFdR0Z6YzqyOEbtLS4ytIFD9agz6HrM6fJnR/e74Dx+T7nLPMQiui3gi5iNS9rdNc+YJ9XrdMxBFkWtBErTd94SKwy+T/gWnfv9MKyVtkzm/ACbuCtXtfj9z+kC2dOaZnD2+W1BVZqTyoyjePkGeUAMABzn6EU46NqkE4WlGcFspqrEQkZb8lBJkgqkMscyNhjovOYgSfROFHIS4xPf8kwwKMvAB+7y5bz2w8Rvj/6IaZEDrzMzOTDdwgxKsQos8C8Rfk8OqoQQh33+smZ65my+me7sZG3XZ/otdcp+kFA47oOvbMn9HTffffqa1//gp545gEduWGPXnL7UQ4ea7qyeF7zKxc1u3ROVxZO6+wVvNK9eZ2bPa3jZ5/W2bmTurR6Xo3JqJe+7lYduGmPPvmFP9Nv/4f/TRv9ZUR6Rf1yQ/7Vkbte/3q9/Z0/rAcff0btqT2ax5guLdfI+JS6OKGWWSPOa+dRgiEGkRn759LSkny/jyFoE92FQKMfS/D2tYQe3yBvAz23ib7L2TN83Sxh23TxctfxpUVdvXpZ58+d1Ry31vVcsNeW6C3vRzDIbw98L+6ilypkNQNPYL7nMMIHzFVRNLSOk+/qlavy3406gENtfGJSi8urao5Matf+I7o4t6JeaOlv/ezfVZG10QPMG2OoGU0f5uCJrdDH58XmeYCHyUxDYJRkUJUSf0l4sAXXcG2lVVf0OrTfzqNSnU2aqMwoI6PIC1nweEJ8yIDX9EYt4nxuv45tO+6h823APlzCH1oqMB/Op4jMbkOoM2Cehw6R+LAwKPOKpEOMGjJfgiqI8OD57sxeENf248QlqhsggFAMYjhyVSyMbn9TCcPZF/q3vvMt/c//8n/SH/zxH+iLX/mSUkwqUeJez4mvx6yk4cAJrr2JiatkGDIBnA6GsIiNy0hHb4OBs7G2qmefeRpD+n75hO1HINYxYCLj8z87Z2ZqcsIrUBwulIm2jUahnVx1uLAFJsAFLcSIITkpP7mtrq1pk03ajVk3bEfHxuV/vNw3DBfOzkhHbowvLi5qDx5wr+tfvxgfZ5MIQdPTU7rh+hvUxAi4//771WNj8UnauWunzp07p8cfe1w+gY7/8OHDdb0NDK959yji9dqE/nWMM+9jHVryLMdw6ddtGo1GHfa2FoiJJ4kZ8JgpWFQWAMafoUBjDArRFBlnUWQo2FjHMxR5XuQY1oWKPJcs6PCRozqI92izW2I8X9JpvIUXLs9pFuV++8teqUNHrlfGAgxZQ5HQIdCHxVi3r5hMF84S4eyyoQ4QUM+TGeUOHhhJg85ACMAvi0Ek5I8Z5cMIWaZAedrCu1WCnCI55MnHbaofr1NiCPkmkhRU+W9lK9fU1A4UxqYW5pY0QLn5waWHcdvHkCqRnwp5qGXPEv1JQ3SVIEPON5Hv5T6uAW1c8fWRDZf4PIuCrQBtwZPFAC8zFVlWtxf0BEkOTIG8jcuaqCvojyGoAR+vXL7CvOQanRqT8qhgUWOVtAPP+btvuk774hoG4nmNNTP5DhEBdwAAEABJREFUNaD3WeIBy2JWy8XefXu1Z8+e+qYj0Z//c4CSteKHRb/xaI9NacXG9Y37TnDYNMkKdcO6+lpD9jKtrcObchP6BrB0QP8V9BhDL1ViqEbWbLMZlReVEjcRteJJpizLlTH3xnru9zcwLlfV7S4j76sY4BvaXF9Fv/Rk6ILENtbrrylZXwmPYIRXfeRsdbmr7tg+PbnW1vHZqEGYgbwRBTxsPfr2ec3gc7XNM+JNDpL+Owxd5kE8BoQYFUNQhb5w3gzYiMqyx1iSDI2T46Fq5EEZFqHjC0rKweV0VMipbyZdDOcBm9Vgs68+3vySNZbYnPoY7n6w9jXrfZqZ8rxQH0PRy4weNtbXGXe37l/gNjOFUGspbM1S1x7m/Vr8WsRokUiBiXZEXvQOS6SSDRDm1WVmpsiYA2MWzw9ES/5/6WtmdVMPzEId77Omu+ubuuPmW/WPfvXX9YGf+wUdxDngPCrhV+SGJ3EbmYgbXt0AfxoMPRKuLy7r8Ycf1Q033Kibbrld03sO6nrw7Dt4uD68+2E+b7YkZNpClDE2Y2xmJrMtcCo87qEzxUMH4hUMCNAZgYSspFip6kgPn3tcaU+mN/3CO1VNB22GvgzjMqnJXGUyDm9GezPzaVNizfb7SSPtCe3auV/z80tKyHoT2ny9uR4oOWyXyIxDSqmmj0oyfpwch+Q0gCt54geA53t9p3v39YfV2Tuji+fPae3qrEoOb0schNeXl+QS9PSTj9dlA/bVknW0gR5CvcmiodP6KpHRyuikkWsU47rBHpFZVBGyWr808oZ8D/H9K8LXAtltonca7IlZBg+g25uLx0PnB8tEHhpjJ/vam7Yl1Uw+/m3wteFrwWXUmINhA5OZ1VGX0xpIG+WReY4BuRoWb9UxhUAGb4Kv4qG65GmJnvn4G16zJEPfrG8s6bEnHtDnPv/nsqynXXvGlcKmuuWKemlNew5Ma8fOUQU/cKHfVnDKDZgzxVA7tEZHO/Auan1jWXkr6NVveqU20Jn/5j/9Fo6EefbgVfXQeZvooLe//Z3I83597/EnND6zB72aK+QdZXlLyxjTTnKe59BlCiFqbHRMt992m5a56XXD1n8naxYD1/f8SL2Ssa9hD6y5DeCAU28N8JuvGIMiesvnzfWY2zBjY2MaGRmRz3uIUduP7yvnL1zQOrpJ8LDVbiPP81qkX2dmCAGP9EWM8qvauWuXOu2OZucWFKF7594DWmUdPPzUc/r7v/LrGhmfpEnGJERQmYt73U3i02WC4Npr1JCDT54DlRJjMqME0PZj25G/PvTqDnT8VyvV7f3DlCHTIUTWdClfw16ZLgmCXqhHyHjRaxYUYlCMUTFEhWAyM0LPG0KYnZ3XlctXYdblOpy/Oq8uSs6F3qHaUsy+8VRch9VAni9MXyCuNBwSm3KFkFUoBgGeTmxYHh8Cu75TTR03TkJmKopMaxur+tOPfUh//OE/1Ea5rrwd9bV7v6Innn5clQ3Y3gaqwFM5/hpKmAAu+qBARuhGs7HxBur1EfZ5rnIXOI1dcQHh9Hbx/NlayZw5fUpf/uKX1G61NIc3dwTh2odRffAQ12NFSy28SRFm+YRW4HXhcgHMihxapOtuuF55o0DIljQ+McFJb05u0LohMo7H1r0EPiG+kTpvfLj+y5VHj14nr++G8OrqGu3mMaRnMFDaWkJgR0ZG1XdvABPkiubJJ56s6+zdu1+33nKbxsE9yzXyKejvYuD5RpPlmZZRovvYpA4cPFhvxP4dKe/fvd/TU1MaZzGW4BVPhjKMIciIR4sqskw5gpWFTAahgSVQQxACIlLwmLnKLCiHJ42iUIHydWWbN9p6yW13au+h6zQ2vUsHDl+vSJ4b0m95x4+oPTap1uikis6oYnNEWWuE+JganXEVeD8zrofyomD8LTm+YNAATUaYZEooZqvTQVBDehh63Ng2II43QSR12R0QCxcFGW0gmfos2zQEEjJJgc8IJCpUiZ3bKGeO86wJxoLyQjt37Ef5mc5zONjEQBX1uxhNLgtlvTFWMrMaZHRPH87XAF/FU0JIAr+n8zwXVb17uUw1OTCVbKwVdQrGPixL1DGFYHUongEb3oBDhuNJ1I0xIJetWpGVyHfHvXJFVB95L2OmJnIwyrrZ0Z/XD900rX2tvkbySnv37NJuDmW+fr1Plyv/elKwoINcO/r63cAopGeU6CYbXlKGF3Dq4M3abO7Qd5+9oFUMiRU8hIm+IFntTq6V1QUN8IjnuSmEgVLVYy56Ems1+S+zYgT38BhvYABbaNNmhxrNMVUpsqmU9DOoD6IDjHw/qFTMRVIl+UrnerTbWwLfBsz1g3Yfxd9UszmKAp/SYn9EG2NHdXxzQs8sF1oOk1rqB+oHNq4NLfr3RJnTlJJ8fL1+Xz5e56/z3tPOhxgjeBvKiwLZF/Mv5VgFyb8Pi27rsMb96xnLeHL6eHzogHpJgs5Ewv+iz2Z/oHWM+KzV0O4D+zQyMa5VNrIFjJslvEl9+kaMZcGUZVEVdFXIhusU1wO+jkFYv14mKpuFOv39H0aGlzkoMV5IARW5w9fMwF8xF85HcbDp12kLQYH+8zwjBDdxr1HBH1DQOMnMAKI/4HU+OmwXWZLAokgbh0DoZWZG4ACH6CDGTHnMZXhqOxxoXvPyV+pX/t4v65d+/hf0xlfdpSN79mk8K5T3KlWrG5rMmprKm9rLYe6db3izfu5vv18/9MM/pJe/6lV65Wter70Hr4O/UypaHQXqhSxXyDJFwshchgBVFp2FqullfApGXKzngfxJ/qGkIs+VmAumUt62apieunJMG1Ol3vj+tytMU14kOc8yK2iVIe+GfmXmwUtPMn6E3hFz0e9X2r37gHbM7NXaaleeF0Iml7d6XsFQv04AvGFialmqWON91y2s98Q6d7x1ve//oM/trJVQ6vo3vlLVZFuXV+a12V1XoG2Jd3KNm5Yl9ryqt66GSRVru+08gtYNZHiF25FVjOx1DdSYGFXeaTOEoGhRGXUsRJnzElmdmJyU65lGkavwuaSM0rqe13UIyGuoggI8cDDSkXoWGIkZw6zAGtQomjL6QABlZgomj0Jgkq/RRDszq+ckMS8V40lJqueR+fLQgWjd3swkAYQZ/XmZg7YemnrVGray/sbgFz/wAf30z/wtbIMv6qGHHoYvHKFaTXjQrumY5DbE9XyBvnC9NWDOMpdvaGg1Ghi7s7o6e1F929SK1rTzxj2q2qX+w+//llbWL6vShkr4nsGLn//FX9LeA0f11HOnlbXH0CGVRrnlbbbaOBgG2AGlGo2WnG9dDpztZkeHDh4m3UAGwYJe8a+OVqyt8bFxjY2NqcneMjY2WjtJduH8e82rX6WX3nmnjhw+pP3YBxMTk3J6pch6SDIL2EAd9pW2sqzQCHZCpz1CH02JubrCQS0vGnW+Mf/Hjp9A769pL/bIjpmd2sTpt4BXeve+Q+qr0Lfue1i/9o/+qXazTte5masUZPSRmNuUmEv54+vHQ8BMZkaEdysMhFnGGt5qYGZ1HTOr5xI0VP4Br4l6yCH9BcDM4HeS67hhz0khkIdciadgXGZZ3cYcM3tqYm9PKNTkfVMHlF5CTNQzYBgGC9p+qi1ZrcBbbgGO3KpuaNTySfFFJHk35DhhdFJXZpNJbgxgUPupcpjH5EJI5RuiE7UFdZp2iU6St/OwhhLUSSlUikWm46eO6Xd+97f17fu/jaFVIG59raMMmiMNfeeB78j1VQx5vfn2UAhD6LEp91R5v+DssaElRpChOM6eOq6/+LOP6oN/8gf6H/77/5f+8A/+oy6cP6OnOLF/61v36s/+7BMcGs6r3W5ioI6x+a3IQtDh647q0OEj8nGJxycimMkX+xxGrCvrw4cPaxKh7GJk9TEEtnm1urJKC9PMjhnNcWqcwog9cOigQoxawti1yARYqDf7EQwhN2hcaBzPN7/5zfqrGb75Oh2nT59hMfW1b99+vfUtb4Wmw/Xfp3744Ye1trYq/1uOu3dzomXMB/YfUJ4XmkXwfXPOsrxeTG1OlWMssMgigLD6jdCSwZ/AWGOIKrIMyNUsUJaFC5Z4KgBObs1hsKTopHsYpSzP1EBxNDiImONDKF9112v1wz/6Y/rR97xXv/Lrv66f+dn/m3bs3qsc49kVhMPI+DSn1elaYXh6dHJaIxjbnZGJ+vti7Q7GdpYrOjjN8N15sQ0KQRZsCyARb0KFbBHjNUAovDpQLew2zPOcxOJw8LiZ52+Nj/bDlJB0BofXqcKFU2Hw7UFBbGyWeGaXVEmKPlYW+XDRlEgamdDD5zBOxOXcwBS8j0QG8Yw2Adq9fw9z5moT2fG4b7QDNtMKXhfkZ4zdzORlMYZ6PHU7+jYzLcwvaJNbiImJCerQk4m1ktQLUjdWqsKGclvUodGeXnXzAQo3tUH9xBrpbq7LPRqNZkMu3/7Pfc7i2cqKXC1kZcAayvJhfJ1N+QoG5Cxr9qHzV3V2ZaCJ5k7FgbEGN2XG+kV99lijibDCY9/F4zLolyjpgVYxvNc4iKNrFfMR1tkMc7xDWTYuqaWYdZQXo2oUbfIKmYLMDDnOUH4D+tioQRjkDimVNf8H6By6YqJzrZdNLXZ26ZGFUk/PDaRihnkI2n6cbymp5qGRWa9T98Ygt2RrHU/OCrc4fqvkHp0ua8k3yE28Mqt+PQq/2vAqZ/66GCDreHxCNLUxPowwKzLlkyNsmOiDQ/ukccYyNabZ7io3M1fr+ckypwdZg/6EFLGnSBCT57kC8+v6o2TuPc9pjTEqZuBFDvSffUxmDoHQ5SQxdpfSRNobJj4SvEx12kgFZDCETMEiTPE2BKxpOVCeHKjoujaBLXm+A/FhnbqG19oCgvod5pvRWCYzI9fgO/m8jsINrojBJQzOBv3fesPN+ql3v1d/7+d+Xv8IL9Zv/Nqv65/86j/UL3/gl/TLv/CL5P1aXX47HunJiWldd/1N9aF938Ejtc5ooldyDBILOfzKZTGTjDEZ/ZquPXSvYZIRwefEek/OaGp4mUMTozyD3yfOndKKbeh173mrqomCdkkZzKjBkQSpZB4rcIh+fA0lNtIAX2PM5cZIH4+6GxpZLDSLM4puZMHgRVWDgYeX5p6XWIclMEDX95Sgjw+aOFVb4Mwjx1/P8dBhjfU32DGiO3/ibVqfyHVhZZZDi7TKPnPl0gXwbaqRmRp5UNOCWngMc4yuLM/UK4LWmkHtvTs0vm+XGhjUzZGOmsh1ji4PQFVkamCUNcZGFJuFslZTodWQIjwOkk9lxbgq4qWRBrbDRD5CVo+RD5n/mIbzBANiCCKQjJe6AZxGXoxRIUZ53MwL4ZHLnoaPz5uDp3wKK/SV688Kg9aM+i+oW9fxD8/28D8HLMoqBY2OTKmqCr3spa/VP/3N/07PPHVGf/j7H9GJY2d15eKinnr8mB55+CmcGYs6e+4iBm8fL/9ARaOhgvXsuqMDnwqcC1WiTF2tazlGU/gAABAASURBVEOHbt6P2C/oP/3Bv9FGd0WcOlSlJIsN/Z0P/D3deMuduudb90tFR6E5qgL+G/T6zZcfxAP88T3iySefrHX/jh07OLDtUBM91mHO2iMj6CTaxiiDnw6uXxJy6jT1cLr5d57XuPWL4Gq1W5pg/xjHAB/Beef2w86duzHGx5VjUK9zy7GM/qv/5C08bjImt1ccj99yHj58UKPj7hRJanJAniR+9uKsvvPQE/qF/+pXtZeb6g3swxSikjGHFhiNAVJi3LzkEx9m1flUc3GQGfXFWgUyxlMxBl9jXinx4UDA640dr4PHyfKXJFOpBB/qujU++vIyr+ZpwiSnzWU51X2amSrWsuvjHjeUPWzMkj3T+xd6W9DjKLZhOA7oZDAvjDNAqiYFd9v7VxlmZmbUZnMNCLgXJha5G8wDQp/UEk9Mgsn0Loc6DjGOtGTwlXdA52lL8STynAjGILJrqMDVG2yqaGZ4nh/Vb/2b39Ls4lXFgkGhKFzgAot+hAV98sxprhLmGXSG4kkIcReDdB3B2lCPTW4T6LMRJnZZ9x7Nz83qC5/7jJ479oyCef119XsbevbZp+s2i0sLOo+Heu++PcroYx0hCzDfBdAF57EnntDlq1cg2Rh+IpSM8gIvVcW4Hc6eOyf3PjmPHAb9vvIip6J09coVhHVSu3bvlgvkBkZGnwXvns0+htMmwj3Oid8N0k2MKjeqEzxrcSLN80IH9u+n36oep39l43HocSN66H3er7e97W0awfD0X0g4d+48i2AMz+Ou2sN+HrrmGP8aRkJRFMxjSzFGbT8xhHosxmTEEFg8Wa0I8ixTZIxkqd444ZsLUw/aIUahLkNIaJhlQXmeKdsG+hF9GOlQ5PJ4zhVnqzOqqR278STNqIMhXcPEMN5EcRUY0Xl7TFmjo7xoAU2gUJblMvozMzHpLwCPeh5zYhWiVMoCeTJ+CA1QLV5KRoQ3hKCYRWK8lPviVl3bPyvJFwr5IFNis6mYh4pFVbIzsC9qL55b/wrQhUuXlDHOCG2i/QA5kNEQgBptPyFGZLohn9tBWbI8SvWRjYr6BbwJIdayGxifePy7aWVZKcQImAYs4D4GqdPh+JN7aclrsKF53iKb5dj4eG385s2GvE4QdEB7gicVV9LB1tSqFvSyIzO64+CMenOXtDR7FeM0qTU6oR50jYyNqMGtwJWrC6ytBbnyydgQCnC2UNAhZtQv1W2NaW1khx44u6RuGlU5wNhl/VtKyhi7e8Mq1l4MwsPRVNPnHbzt9qhatO10JpDBSTXb48piS1IBtYViaJJuMOacdABUQwwouFSqrL3cGMhWShwXvJ8swp+qLyWj74I6mVZTU4OJg3p2MdPppabK1JBPqdA5CX2Q4G2qEvOQatkK4PeOmmwQDklpi+d9legkY16CBfpMNeRFronJCY2Nj8nXv6cr+Ly2vqYu3ut1DtOb1BnnpmqN9lcW51jza3IUFbT2KU81QZUqaIIUCRpiHmUxsMkOZUTQYSZl9TqMioSuE4YAKX/N6+Xetl6z4KjjW6ExhITcCX4J5GYBfRjFJ+qVzrycebQQwR5kgveAGWUO3o464nFcPudCdlTjTPK+HSimbdqCYWr7E0zkk0oOSZHQIaAPDTlvWKbp0XHtR08c2rtPe6Z3aIbr4VF04djImEYpG5+YUmdkXEWzVYeuK4KvQ+gOyKlCxhBNYnx88JpS3St5Gj6ek+C/53jcc406ZqTyUhdXL2pjpNTrf/KtGt03oQ32JksBPkW86iYfs6+vGjTE7vhEPDKPweUmBNbMQD7H+3BwlEQ2OchmrO0BNzSBOgYjzcBH36pBcoOn73/VxXkLjaohSeCuAXkzZMhnx8MEjgH71lpBlX2TuutnflS7X36TNltRi3ic15D7gL5IRSZl0A99jqcKlTbwaK/klbR7QiMHd9aHwcZoWzn1IzInaDXkuYWH0iHC8wI9njEfhn6owJUi9Af6JkiMwcUE/4Mq8pKXM06XdSSEbv3TwWTkJ+SNlryphgSPzKAxBMqDZAbwEpoRV41Cnu9tzUwBPA7iqVhzbnMIvAlcZP2ffhM4zYJiLBStqWqQa2Zyn/7+B/6BstTGmD6je+/5jh64/1GdOHFWZ89f1jPPHNPDDz+iBx98UN/77vf00IMP6WlukY8//axWuGFuNHIJ3dXn5q4ferr9NS/RlZXL+sLXPodGZ80b+kCmkDX07p/4Kb39XT+mx46d1FkOYGM7ptUaH9Xkzh3qujcC+lyvukz577ecOX9efku4tr6hVQ7+Z86cqW0R32cc3EZrYOBnzH3fv94Dj8ZGR5TnGWxK9Gro6rbcGWeMe3FxGSfLYv11jtWVNZx161oH9wA9PzY6Krcj3LjuYBPehJ4bY+9YxNi+QrsKZ8js2kAnLs3pl3/jn2BIH9VKt6tN1rfLgsBfyZRCQJoJmdIE6AVPQt7NKKMGBGL3bOrSxQvMh8nXTgn9ZqYAjmCB/AyMjgR5ISZ/LKGaynqvFXVd/kr2kYp1Uzleqhty42VeXVVQiFEV7TzPLIgqchkKtM+wcXxdE62r+0dyGfPIC6BCFzpsZ9V1qBf8e5Pu2ez1eixwNjJqRDqM3lGEGfQWWXAlVkZCESYYVgLgk1FnAJIu6QHEc6BXCaHJKlWkXeB9gN6Zd27B1GDjvnT5gv7kg3+gohGVoWUjC964Ms6LqHG8qu32iPpcE58+eVbwFEVlTPyCzpw6pXNnT+nq1UsYkZehd10rbGQf+uM/1L/73d+RG8zLq0s6cfK4chTP8sqivv3te3Xh4lk9+eRjCGlXr3rVK+XMyjm9D9gY3ftkjPn4c88xMUlZVkBTpsAkOt0uVCbTsWePyY1W/8rF+tq6nF+Jdn345t9tckEc5dT32ONPyA3e2vOFcHa5ysvBuYLAuoewYPyjY6OanJrSFNdHHbzV3o//J0iPO/hXUI4dO6ZXv+pVeslLbkGQgr7zne/o0ccerY2yLoL7zNNPax0v2+FDhzTDQWgPHmuneR2D2heBL7CEwHpexgLzMTMMKE6MzRhnlDEfZNRvBaO7bALuJd9gsZYoeTPBi6AYtiAGvB4Z85YrKzIgyhVy3sxVYKgE8kCskBdqtEbVbE+oNTKp1uiUGhhYBcZVbIzLGqNS3pKi42mAr0WzTCGELYiyF9CWkCk3HHzpOUQztn8pEJoPKnguCnhL5gYIpx9gqCDVdZBjypwfLwbaJCSXsSPGLCpTF680+kQ7d+3Bo9DVpctXaGnyTb2mD16WVK7xg7tWEoQu5670zEzSELy+eJy3Li/OU18HwYIiayyBuYv89DC8t/F02RgpVqPJIRLaZudn1UGRZWx8PaGQo8lipnYo1FrpqYFBnfs84xUJCYN6+YzeuLehl46Z4sYaeMbUs7bWkJn5pSWFvKGsYA6yQr3BQO2Rjpp4LVyWOyOjandmtNBtaiHboScWpe+dW2Yz7rDBFMqspVZoKsfTWCLPXWStwugPEqzOkBVwx4aKWCiEqIRRO2BsA8ZYsdknoMQI90PuAEMiwXfBS14llEfFxljPdUgyNqV8kNRg7i10VeSRNVcpU1NFWXBLdJ3ijjv10MK4rixG1m6Qwa/U3xDXbfQtOb4uesvnRTwhBLXZHFoYCZMcbMfHJ5C7nBKDpxEImPBSF76s4pHuYhTnyPRGd1PnL5xXa6SlolVok3WXjU4pzexXHpsqF1aU45EfhY8FRonLmBhUci1I2IUHMEjJDOO9Qm8NVJFfIaeSyZ+SuBFP5A+h8uwayHJ0QKrTSpWjA0xe18xEU3/l0S5X/MnXr3hYG8GcNwG+eCjamCzkyou2iqytBgeewhrcbhQYvlGImcR8BDcsfQPikGkDcEGS9+fgtCeyTAk6VPdrkobgJYkS3wUANjiwqrBIH0EFspFBUzRTzt7SaDTUYl5ywobrEd/UyA/USckksGbolBBzhZjJYiSLfAPEU4fEva4D9S14fsU4SsadanCeeHHOzeTF7jkdK0/qjl94k/KbJ1XmfbVoN6BhpQDtVs+RiMEwgkSpZGZKDuCvVGmAzEVkc4CsU6i9OEXmFxflh/GiaMgfkykgeymJJyiGgLz21UPfql4DoEf2vR/nrYNv+AZ+Y64p1YB14Hqtou0K+6vt26GX/8x79Zq/+7e1/3Wv1GBmUufwrF3GELvKervKwXRpJFe5Z0KdG/Zr18tu1s47rle+a1JxrCXnc7PRVBsHTYd1MIOXcnJqh9rtcQ7E48qKjixrSqxng+/GnAXGEX0EFhRIpwCF0VQb1aoHxxBSzbc6RbkZ5Qzc0xVt/TUzapPDWyGnvp/5mqrgRYxRgXIzk8tGYLwOZkFmphDiVkiaMlDXfer/9JPkuqYEQQnvGxmzX2XaPb1Pv/EP/onaeVsvuekl+qEffpdeddddes1rXqu3vfUdesPr3qS97LWTo2PaxSFwrD2m82cu6MnHntD3vvNtHT/2tMQ8ZLm02Ym6/tW3696Hv6uLV84rNgJLa4De7SuiJ979t35SH/i1v68zOBS/9tiDurCxrDmcfF3mvQtfyhjUY/53HzyoEWyFi9x8rzO/Bg/ceJ5bmNfV2VnNzc9rfm5B7mBsNJuanZ2X8zTETKgVIGmNPf3ChYvyv87hdRcXl1SwF8SQa5Xb9fXVdY1ygDpy5Cj8jerTT4P1OD09jd7tymVl38HDmjx4gz7xjYf04JVN/dI/+290+NbbFDl8ma/XjLmB5sD6TSaVPr/MWZLJ4YVTBPdFNgeUp3T69EngtP633/ot6FzT3V+/W9+45x7srfP1LUAAZ8X6MgO/Me+ANw7MP69K9pUnn3hMH/nIh/XZz3xGIRhjHoiu5Y+vp8QcB6DIC4nyRIEFx2UiKVoQmogMAYqdRsdBrkSaj2uvmclsGxxPUFiHyX0Wn9cqWPzOwCYGX7PVVLPV4nptrFZ03nnJzLgSrZhgXxgVk1pGvFmE61RYg9hNBtwLGRu4qc/1rG9kA5Rpr+zJMqlE+XzwT/8Egeoqw+CtrNSgPsFL0YJGR0Yl8OSWa3FxRb4ROTNYMbUh6X/7+fSZE7p06Zyefvpx/S//6/+sxx59QKcxoOcW5xXzTP5XQQYsTKfzsSce16c//WmdwdN9ww1HOZnt1MbaCsb6BgKzgdBtQEfUnj27NT4xyWSSzhrqcXAooX8TL/Ioxm+W5+qMdOTjP4Bwe2hmylg1vR7ChhC7AA/YiJtsqkdvuEEtvH0RIVtaWYYXfTmeo0ePqo+1dvz4cfIG9QTOz89pZXW1ni43jFvg2rdvn7zPhx9+WDl9Z+AZHR3VGAa717mI13SWheSC5lf6MUYmN2iEOiPw0Olzg9rMZLXQiHKPGxFeAnmPKGkPe8jAGp43M1PRKIZ1iWfwMwdiDMoc8gg9mXIOPp6fsYCcNgvGFLlU1CIoxUwFi6zZGgFfu457utFo0balrGgpFE1ljQb4cjmOGKIcQgyCAPmCdJBp6wFhE2/JAAAQAElEQVQ3spSYWyFvtVxslXhQIZ8+lpLyAcqIKmRD17X2EkPiw0scPOo4K7msJHjhUKJgm60xHTx0lBP7pk6eOoscDpTlhSpk0/nqxrRjiMxLhAcVfZcYlnmeqShyoKCvQP1K/oTAmIg4zcPynHLJafW8wKZUFJnXkMVKrXaBorysBkZ1g/mo6zHoCqgbyrZwOxUJQ1LKMD4LDL8J1to7brtRt02PKM2ek20uyT3JLmNdjNl2pyEzA5OD5Icyz3ePxI7OqPqra1peXtFGbOjbpy7pMpvMJjLYLbuybKDYSN6Z1ruryO0iCm8TXBXreFCvJz+gJrwzZbUOjRuqkpdvqqrWqLPM2loCVlgH6xgVA+SGYSsSRqYvQBvgWYDzNmamEsM2cOhutDI10E/rHOC7sdCStXX/QkNX0rSyxrg6zAUXXcqDyecmh+4akLP2CLJI24rNqoJimWQxKJlpwPwN0P6+Nn3N+1r2eSmZb+fbFIdf100lhnGBnmy30QWSGkWhleVl+ddESKqeCPBL8IgwESbvB3oGyKXLTQ85KdGhZhRIcp1RHzrQHSTrFxGkZR190YfZsM0ws1KdRG7rsG5BjzQ2ox4kBOTO+WBG2gE6TFGROZ09O68nv/u05o4vqHelVKPbVqPfUbMcxbAc5SAzokYcYdMFMLpjaCiGooZguRgec6a6V4E+cQhKgQMfUAKVA/q9AszLzLle0SzVIB4zk0GjmYdDcJoDdDrEEBQoiyHQb6jjZtQDaC7nrYP3L//Yyg+BOoI2eB7hRxt93oTvUleXB3M6oXm94QPvVevgDvVYe6W5HIA/EYKnAmjGdIKHDviUGZ8hEIKXwoRplNBHgb7c8OvTR5E32Ev21wZNj4OcwGfwO3EoYcrlm7rPdx9jpc9aTWUpqypHKH8CfWXUbQyiLOWq4HMv5CqtoUqFErcwfeLzvVKLFjVy9Hq99Kd/Uj/x3/xz/eR/+3/X2//hr+jtv/4reuc//DW941d+Wa/+iffp1je8VUduepmmpg5qdHyvxif31zCz84hmdgG7r5PHx/HMNtrTCvkYMKqQdWSxKTHnBh0KUcmCQgQscLANyitDlnTtMY/BGw8gVhn60ONWFzBMQoao5D/UQ0Tl+GKMylyXhoCeqNANPa1yWPc1ONStJeukpKxUjJmMH8ebwGNmHpUIefV/7kneTCGY8pgLhayDu/fpx3/0J3T8yWPyX6SdGp+qy3xf3b9/n44cPlx3sclhqEI/+Ncyb7vtDh0+fJ3cMfnYE4/q5OlTzFmE35Oa2TGtr379y5KvB+Sv6JjOXjmlz3z5U/rSNz6vbDSq5JB+39NP6qmLZzS+f7dGdk6ri7y6obtw+ar27dylvTt2qUKmEoZlp93WSHtErrM9dH01NzuLUXpK/md5HS5fuogeX4aXA1XottJlzQK0Gx7pBeqerWF1dUNN9NkYt0GyqM1uX4iyxrhZLsif2XtAgUPWOnL53Qce0Rvf8jb903/2zxjXDp05e64ec4R/93z9a/o3v/Ovcfo9rBVsnhCN2WGGLNGnAwFvjkzkea6LFy/q7rvv1re+9S11sJXe8553Y1w/g1H8pzXuiC7/3Oc/x7wPFJEPmm694GIvqDTQt793r373P/yO7ufAcvi6g5pbmIX2gZKZFEIdJhPhEGID2YHWEt46skAdkyFXrGbyKvSFfKGKPgBEVNvg9R28jYde18Fl1CH4yaPdbssVbgUSL3RXv0PFIi+ZAN8EhqilEiwlnQ8cIGSTgmWMw5yJmNh/WM2Z3aqaI9pgkW3S3gWiD4FdDOYUpa9/42s6fuIZBeKCIckJdiULxR5vNZpqNdoozahooR5kRVmHjbANw3tcYayuLqGsLumzn/0kE7ksQ0gDG24PQ8Fp3cQL1xlpq9VpycPNzQ0mq4OS28UkL7Ix99TvbWIEdOtwHSPyVk5YHYTTDwBu9I2NcSXGdWOv32cyS/l3llocLk6eOknfsxgg6+phgFbwrGCj9u+bOh43TObmF+CS1bQ//cwzeKEnMeL3aA0jZXZ2TiOdEXAOVDJ5bgi32x25t98nNbE4/asii4uLOo532pXRnj17a2Eaw2vvk+ae72Am96552xgCi2O+Xji+wP0wFOOQd4EyM5OHIZjEvDkk8sRjFmQhIDCp7mMUY7yBsRAR3hiiHALtEuNMzIMxX5GTZ4yBsqAQgsxMAVD9JNJSpH3GgsnyQhkHjiFkCjHWZSFG4pksRNUNZMPQCLfjHtYQJEKXD5dJ55Hzy0NIYpWIJ9X8FvWc/larTQxqHZ382YrUC7sShfKunO5hltNtcnoQeRR5V03k+Mabb1MPT+wTTz6jBTyQPTYxsyBTULCIjEZlKGFSyFMJMK+DEudEr+apj9uoFwJjByJ1PS8lu0avzFQPgqCJB3p0dIS5XFSMpqLIxK6qik2bFkQrGT/RopwXROt+EspSpSlD0Tb769qdD/TWm/Zqd1hXuXhJeUiiS12+elUBXCOsJRMKhLU5wFBdxMuxgOeD6WRMJfR3tYyXfjFM6p4nz2k5dBSRU/eQibUWOPBlW0b+oOqDqWIf6mNMr3PwYG34X+SoNqTQVQAqDGuxkcSsUsAgF67OBOMtMDxFeNhSFloS8cpp8kkAa5Z7hcRYS4l+zD3wHMLXoXlps6/GTgyXkcN69Kq0MGBdYXDAkJoWH28CR4Ue8gOQ/4LuwsKi1rkxcsiLXC6/mxyYS/jmhq7rPV+XYh1W7Ciry6uKSTLSaTBQhRHUQKYNXgjc7U4HfdWky6Q8z2twnD4vFWNIrJuKtg4pJfnYSscDTeLxPIftctEwGGMW2Ok30ZaA1PA1szpiNgzBqGGUWsMs1f1Sy8fvhZFNCZtOzm95HapqEPTQNx/RX/zxp/R7/+r39R//1X/SR/7dx/WXf/wZffnjX9X9X35Qz37vuE4+ckZzp5a0OYdcL5lsjTH2mtyItFVUHWWDhsIgUywzZRh/ESM9oOgjHRqbr7EPBOLBiWH8MIqBDYkzAx9RA1QT5jEHXXs89YPgWoU6Mqxh4PCh1V3VfIM7zGumwBxWCkXSUrWoS2Fer/zJN6t5cFJd9g5RnpTJwbyxp6FNgJM8JFiyrR/5Q4HPm5dVtbwOFGNUzHLNTO/Uzp172ScWZVYoWEOGXKvGnbwJbKhUoScSbROyYOCrC5SoKwV+IiDGIepV7BXGWIw0IqUqRFXIW9kotN4qVM2Ma88dt+iG192lo699tY68+pWaeclN2nXTjdp56DrtZW8+uPewDu+7TkcOXK/D+8lj7ezbeUB7d+zXWHtCzawNtDTS7GikaKsVC7VCppZlaiKTTShrBdOIAUkaRee0gAyayKJUQKqBD1WMJbrha3rRkzzFx3abQCRmGUNN6Nq+StZNl711fm5e69wQebqCR4mBV/AphO9DCL5EPt0R+6tlZP71r0EIDb19ZIwRwsvuQC+9+aX6wM9+QA9++0GdPXGu5ktmuUr2gp07durGG29kWiotLC3JGGMf+iwG7T2wX0euP6rZ+UWdPnVRi/PLyMJOPfLEgzp/6ZTW+4v64Md+X//q3/yP+vI3Pydrlzpy22Hd8IrbtP/2m3R+Y0nfePJhHZu7pEGD/uCt2zMDdFET59QkHmoPF/Es+1/5KtBFbsON4EAr2LebjYb8655XrlzWAs7FudmrtdHqX091Pef6zyxqcmJanfao9uw5wEFqtxrM+SaG+tpGT1mjo/Gpndp78LAOHL1JTzx3Ro8eP6OHnjqhd/zoe/WLf/fva//efWq3msoY8/e+91099OADWmIPKfKoD/7xH+lP/uSPlJBtQwoM/g5lWzyJPaKH3dVXhl66fPmyRsdGNDExrle/+lUY1vfq9a9/nV72spfpIE5Lt7FcDlwGzCQzpAqHbJabvnr3l/Slr3xON73ksG6+5aiWVue0tLIon8vA+qC2th+fZdE+5oUC4OJiZDh4HV+DFfLlYSKsoN31tB98Hbz/kryKefZ0H1uzx17QZ1762L8OoUJwHbEr8BoxvYYQaoJ6CPTm5qb8+r9kMQ+Y2D6Ve9TxcB0kG5X0kle8Ui9/41t0211v0Ete9XrtveEWJYxi/w3ilY1N9SEuYhQsrSzpu/d/V22M3BLXvHtjDGHOYhTjkvfrm5MLiwuEG48WklwHNZi4Sa4ccvBsbKzqCtcmFznF9QYb2uiuqWSTzRs5HqZSFhlJDDp34ZyWlpfY4DIWaF/+m7onnjsh/5pGd3ODcW1ogFd5AFO8zzNnztYLOua5EjzwBZ3nDbkguvf4xIkTWl5aRggy8JWc7ic0gvE5i2fZv+wfmEA3uGFR/ZdRTp0+Lf+bjG6o+zXLBlfBm92e8iJXZMx+im00Ck3h9fK/I73Cxr2wsFRfu/h/GawXERvv+fPnGO8VOW7nic/LxMSE3Et/4fx5uVHtYKbaU+YLK0FEYAwOMQZ4G+kzU0RpZQhTiJkMyLJcrWabG4ExtTBAG40GYQtDsqkCPsQQ5A+zIIcQ4hAXYYxRGeVZiIohkG9UNUKPB6bUZLaVpm6kv0hoRr6AOgzImkmkxURDtkTcLEi+mcgIAdJVXb61NJG75OkqCfmu6wRoMOpt53ucljKzGmRUE8ILkEXCZCFToA1rlPVucn6wd6k/SIAUs4aOXHeTWs1RnTt3kcPYmoSxMM5Ba6Q9wvgzJTaUYFERsBQkNyCIuzfAFxkdycwUGXuTdSHoduMthkwN+B1DQJ4q+FAhT22tcdU3Nz+L3EYZ6BLGr68TaUh7IsyRoZKBBzOZKIEP6HkFVWqknhqbV3Ww09Vrb9ypZm9BXQ6gU1PTGh+fkDggXn/dITWKrFaAFWu7Qs4uXjyvp089i2diFVpN/SrX8mBMJxcyPXJmRWUxxo1S0MAN1mJUuR96kacyJSmYGo1cIUILyi6lrqq0wbhW5Ia02UCBtSx0QcXarxhTiFG+1nJuKdqtSXg8TrFxQN5Uj3WpIDVahQbUNeqGqq+15Xlo2NQGNLfQB3FyRv2JAzrfH4PGTa1pUlXW0Mbmuly/+BpbZMNbW1tVl7UXUeANvNMjIx11xsahKardbqtJnsHHBp7mca5wR9mc2o2WWlkhJEQ5c5Y2e0p4baqejzdTzAIbUgccHs/lm5qvSz8MRej1vnsoXdBqgI5xyY0xyGiemC8CL6J9gN+BMJI2mVFHAUb6a+S9+E3wm2lHCsjfQmIyha1MV/YuI4ZcBfqL7o0BdYL/Lp4G/gzDd2Ohp4l8UrtH9+jqqTldPnZFV47P6cyjZ/Xo1x7Ttz/9HX3t41/Xp/7gs/rU739Wn/mjz+uLH/qK7v7EN/TNT9+nR77+lE4+fF5Xjy9q9cKGBvOVWoOOOtWoRmxco3FcbRsFOmpYUxmGdhpAab0+gsxM24/Jf8gjFLzezq/jddrIMhm0SyZ/zExmJh93EG2Je7FDPX7x+Npk0KmIWi96umQLuu1dL9fIkQn1sp6iJQztSOucyrkS1RFZbgAAEABJREFUsS2WkjYATGSYGX1JJjF/5LH25HPIXPh8EEi0DZZpgO6YHJ/RSHtCc1cXFUNRy3Uf+RtgsFBxC0epEmWTHBfrgkpKKKJSfSkONMahcTqaZoJpCvD4dGaaJn+KtTbJ2phoNTQ12tIIczzRaWmcW9EOOmVmYgKjeb+OHjmkm48e0S1HjujWw8CBg7p+eof2sHanLdOUoqYtaoI5Ge0ndZBvhyYHzmJlTdnCsnIMt3x+URnGbTG3oOzqvMLFKxqcOq+l4ycl9tKUBhzSKxn6RzVIzhfXUyJXzkNtPcSTZ5A0ZFSUm55/zILG2Ff37t3DumwqROaHegHw+qUzm/moWxA3o1efC3ASlRnYeOvyv+nD68LbirZOb4QXBWteHDZffusr9Cu/+Ks69dRpnXr2NHogUwxRpcsUe9nuvXs1vWunJmam1ID3Kc805nFon8SLvLFZ4ZQoccTt1HU3HtFHPv4n+pf/+n/Q2cvP6kd+8q16x3vepEO37NfonlEOPQe0/44b9bJ3vElh56S+/uQjuvvh+7TcZV2xD6+jAzP0lDUb2kR/j4yOKeYFY42K0GLB0L8NtagzPT2lXbt26eDBQ7Vt4PotB0ejaEJ7JTfMSw5mBTLQ7oyrZO5z4o3WmGZ27dVNt96hXfsO6sljJ/XRT35W33vsWU3uu17/9L/9F3rrO39UyQJcTfI9Y3x0RG964xs0MT6mO++8Q6942Z3YPPs5RMzpwrmzMqVa1j1EIkjRlDeDHv/LI//oH/0jvfvd79nSwU29//3v18/+7M/KjdYz2E+dzghyhIjh8EjwoHI5y6TH4c+n/vLP9M4feQs0j+vq/AXNL14Bf6kCHY5YyMxq4EMuO4l0XhTyvoOCoihPBjWMhzIj7S8Zw9fzgIj8ZexzGXz2sOYl+3gL52oTp1KDuEOoEEJHQBsZE2JmNaLEZ3LSMLYHDiz6/qDPRjbQJhvZgEYDyLkBxt/x6tcpG5tQ1ewoG5lQY2Ja03sPKjB5VzgdnTh7WifPndKFyxflRkJZVrTeYi0dmZnccBtlYiZQAstcmw7ob4wJcqZAhiwENq4RjSJEvd6Gzp8/wwlsBVjW6tpSfd185syJOn/HjhnqjSDIPQySvJ6YDYz6tbUVHTv+rK5evczGuqn6oMCBwelxXXbu3AXvSiFEuYJbWVmR09MZGZFZ0C6uWnayeBpFUQvpGLQMlYXqfhrNhmIIcgVZNArt4/Q2NTWlL335S3BT2rNnj3Impc/Gun/fPvl3qK9cuYogteTfVXbD27/CMTc/Lz9UOB8itPhiCCHo7JmztJlHWHLN7Nghn9Q1vOrnMKjdsPIF1GSC11ZXGV9XgfmsO5YpxlBDRv8Ziz7P8rq943DhGx8f18w0fEN4OyxI/6qJG34+1hACGBxHBMfz4IegiKDV5RYUgAxjZZjelqN6grX9eFkNMcjMhkAhMRn0mhmpF791Ti0IquvzKa8rLzD/oA9Jgfa1VDGZaau+6nIKeT1qZsSGr0e9zXaOK5kenudy4PKZ0RRIAGp0374jKCFxSJpTl4Xtnk2XnwFG6MDrW1RksUkB5EHefcm6cdly8HQIlNFpQsp8IZoZ8rsumZRhmHlxDyPy0qUL9dxQzHAq8aHamGbjr8M6Ryp9nFRyfB7vkuZ2WIol9dcVqjnddv0O3XHdXjwqGJrr66yJvlaWlrTEBtnpdOTy4uPoV6X6bOTLvU0NCAsURGEtcExIxX49emJVc0umojEjC2MaaEwxjijnKlhijZUiP2MckXBAWQWUEjUrDroVBnRJH86vVEUFa1C3rUhotA9s7FlWyCyoQj9UVSUfq68jD80MfAYrBnK+GnI2uWeXSuR5k8N0Y3KPrpaTOrXS0LoKFRgV2+smhqg8L5Q1ckXaOe8z5L/vRgBz0cGwHsWwbnOYdIUpHiM/yBg/n/Rdp5nEWAk56MsPJO6l7nJV7wbzOO1jzOTxBgd/X08NjBrPy1gj3q+vD7AJtKqYK9PwMTOZPQ+CB3WJkUfEgPql/zrc+jDxQx0R+iseT9b8AUcIpkjfeZFJQUCSYVBHi7IyqLfeVx4bmpnZoQDt88iEURayJnOQITPMx4A56rXVX8m0cqnUxWNLOvbgBT12z7O6/4uP6luful9f+JOv6vN/DBB+GoP7yx+7W9/69Hf1yN2PYWyfwkif1dqlDVUrhmhm4K5Uot99OGZBBugHPfVGZ5QYs2GqZCrNVGeTe22NE99+E5GkRM0kX4RGrMc6XBvJdKnV043vepXGrp9WCH01ocEhr8SGH2gVVRsK9BEAM5No76/qx2RmxAAn3mNJtHUwQoOfGZArwMe9e/YhJon1tq6Gyx8GRFbAV+a+T9+D/qCWA/9+tBtz2nqyUCnrLuji3V/T2hfv1spffEGXP/05XfrkZ3T5zz6tC5/4tI59+KN68oMf0eMf+oge+xOHj+qxD35MT33kz/TkR/9MT33o4zr2Rx/T8T/5hL73u/9J9/7b39M9v/sf9Z3f+T3d97/9B+Df63v/6/NwXx3/d/ruv/pd3fs//c4Q/t//Wt/4H35L3/gXv6V7CO/5F/9a9xD/Mvmf+x9/W3/5P/9bfePDf6aFk2e0yV7Z764rscYFb5glgqScNS3BG0lmnqt6zD53VBOVFENQiFG+TlxH+vy5DHs8BualrjhsH4y06wZpiG+rzPE5djPT9o+2Hi/bil4LPO+F4AVmpog+UWVyL3SBbrrp8M36jV/9TS1dXtXFM5dq2XX95EbUCEazr2tDp1SBXouoKgZNzMxoz/6D9bqavTyrWW4Djxw5rIuz5+Xfmnn1m1+mK8sXdObKCS1uzmuht6inzjynNNrU6IFduvk1L9er3vFmjezfpW899ai++tB9evjMST07f0WbI7laE2PwNVdUUFE0asihexNd5Af4AbLlbJlgT5/E/lD9BA3QqyUHvchab7U62FyFJiemtG/fYe3efVCTM3u0tDnQkydO6avfuk+PPHNCRWtcv/nP/zv9wi//QxVjk+K8xRoRPE7Ie1KrUWi009b05Lj27dmtu17zav3SL35A7//bP1MfiFA3CvBV9UMbpXr+H374YR0/frx2JLqedEisi73YTK1WG6fViv7kgx9kv72ivRxaMsbXZ6+tkK8uB4zPfPZTOsS+1h7NtLxyFb27qlm8+RvcZHidoijoMQCCVsBpSFIIBkT9lYeyBG0vzDdaRuYzIptmSBdMddwl9m+JTqmQw8rtZ/LNTIwVLEKmHShMFAycaCqbmZpsqg0mzOryxAae8BQBpVRwDX7HK16jrlAQbKqbiTBvqsWpPLTZbPHe9Wh4ZWFO33vgfj3wyIO0ryAZqA0DKS8yWRAQ5UzM8wYG8Xm5p3VqerpmvIEjQXQIUW28gX0Gs7i8oDU81CWbdAWDsyzK49PTExofG8FIWeOU1oT+or5G2DEzXcfXVld05swprRJ6fBGv8uL8An03tWPnjC5zPbLOhPjE7WESW2zKPYxfX2RZkYNrjOuTBc1xJd6ANyOdUbURzEbRxDiHE3mhO+54ab3o5mbndPH8RY3DB1+gXicyBv9zdl0Mst279uj6666X57u3PDLRExwgpqcm8YAvaQeL0q8TVlZWEa5VBKaH125DRVHAl6TD1x3RTk6geZ5peXlRWR7lB55lDg0hRikEJQtSDRlhRjQqQEOAX1mWK8asxtfECB/pdBhLW0VWKPgPOAwcATAjx8NIaKYAmJl4gVSD522DIUcmKci2wNuRokFwPODzEhGKtMy0/dSxSixWIZgmokpEvUrJXFfIptOdQ7/3R1eU1zWoNXw95TEvH/YHVjJdvj0fxARJFkx1uVRv8L5ICuaVEnjR0QBDuc+1H+tct9x8qxrI91NPPi2/SVjHOC2Rv7Lss2n22BdYjlSMMYBNGkAnmXL5HAx61BnWM2TfvbS9/qbKsqfBoCtjlF5n9uoVtTjtNmtDLEKfaojQ6XXkp3N4kCTkoS83oivWbUVfycELYEgGXR2V2qUN/djtB/XSPWOqli5psD6v6bEmB4J1dbtdjXB4ajBeP2wmrBTH1cWgF7PWZg03WyPqtSZ1thzRVx65om6+X4qTKkIO33LlyH2GvDiu9fUV6Bkw5AHj6hJWStCmBF8IB/1SAxR6wisaYov2hYwNqwd/NzbW1OWQ7JNuMTCfJj8gRuTU56yP4cGQWf9t1nETniIV0NtgTW5sLKiXtdQdO6SnF5t65qoptWagLch6PZm3pboh67KoYIGxb2oZA8BA6ocJV8LrrPsuG5L3RzasTupv9CG/Yo3kyvJc/RiVTY5LRdTK4qJmOfiuMf+dndPy37Zf5OaqxBs9yQYzzoG3NbVTao4zzoyhmQzEm5s99EMSKo2UanosBIVgMnPQVuhxB9ISdCQ+CfmsY3Vd204R+mvyOfRaZo7TIcqIGx5ah8wPL5y6eqsDNoCCw0HQS266XZtrfW2s9tDmBbRGjOmkVtHWiMtB3lKn0dFYe1ydYlSjrQmNIxcjjQmlTequSStX1nXxxLyOPXxaD937pL77lYf15U/cq0/+8ef1qT/6kv4S+OIH79F3P/mInvzqCZ2/f06zT6zh3eypvBoU1hpqIGdZ1VQoCyHCIrcedwhRYrx+CKnnB5kyJTlo63FO+LgdjJ2thMEb6MTe7gmtTDU1c+dN6hzarXVORJXl4G7ILKP1EEtiXSImpMGQPDB5vxmybshNQt4SPBQtPUxVgNdbUJcZcp9kFuRrwqB5//798v9GurS8LgPPwPoS3mWFoGTUl0QLPk2yIMn4Ebzf1Hc+/1l9+2Of0JOf+pwe+OhndP+HPqEHMKAf/sjH9fgn/kKP/9mf6/E//3M98+lP69hnP0v4KV285+u68LW7dforX9ZzOHFOfvWrWnnoUW08/pR6Tz6j3rPPKV68rOLqnJqzC2rPLyknXp2/QDirMTzSo6vrai0sq4NnehToLK2qvbCizuIwnF7vanxtQ9M2UDl3UZeffUzL507goF5i/Mwlesj1ksyUseZgK1HGq+eflHzciXyThi9tK/hZKYZQ67ZN9FBZVfX8J+ok8Hld8STSBKpAVMsDXKyShnW9gHQdvODDthoP628X0KiuS+iEEg8xKlhkDiQbZDowc0i//nf/oVo2peOPX1K1UWiiNaUx1obhJebsw5Rmyq1gfbA2mh3tm9qlm3cd0mE8vBdw0n3xS1/UxI5p3XnXnVpcn1fJYa6Hl3V2Cd1VDtRDh1yZvapzly5KjUzje2e06+brdP1bXqtdL71dz2KjPHjihL771JN6jBvSx89d0qXNNV1cWdLcek+pMaHG+A41J3YqdqY0CC2tlVFL3VJVo6EMm8ja6M1moQwbI412tJoHncUR+czly7rn0cf1mXu/rQeeek4l6/st73qvfvUf/3P9xv/jv9XhG1+iXiUJnlQyeAyfK8GjoNN4jxcXFskwfeMb92qRm/UMw/cQXvFxjHmfH5NoZSZ1mFgAABAASURBVPVceezrd9+tf/Uv/6X8tj4w1wP0c21zOk7WTGIip6dm9I9/85/o/XipvayBzZPKpKCoZ489q0tXLur2O2/R4vJVLa8tqskNTUGdV7361bKQsXckJbMt0PCxSiIv0CcRaOaTaRePr32COq8O+TD0sdcnWr+IGmMHJ23MggxwWXIZdRpDIMMhQ4CcCa6IHSIMqReCI1SSM0TJEZkqUhsbPU1O79To5AyMRvCUSbHB9h2VcWUwylUSI1TXkpRHJRTI+YvnZNHbV7XRV2EUOFBDIUbN4Pl1z86Zs2e0b/8+FXh6vUxGGxjc6w2U54U8r4M3yaCtx2bpRo2HI+Q5N86eO4Oxc0Ery0vK2IxHOm1OSSNqNVsUp9qQ9v8ieOXKFV26eFEX8Oz6VzmOXn9UTz/zjE6eOKnDXIlNY4AvLCxofWNDDdq6YCQWd+3B5VS67bHuYWxnGHY9hCKDPv9e9MLconbv2q29e/bKDWb/T4cnnzupM6fOah1FtLnRVY9NdRFv0BICWHKA8Q29giceP3funHqMzX8JY2VlWQcPHpAr5jmu2paWluRj9jnqsZinudYZGxtjohNCBI8QqsD8Od8Ej2RRDglBjfA5whNvm+W5nN4aqO/zXXCYiSHKgBAJY1AkzCmPtAsxyrT9+Ey8OG6UGlkOwYyUtsD04od0XW4ys2tFJhvGXXLrmDEugHwz41OMsaIkycwUQgSCXvgkT9Ce5VQvYE8P48N2XowgSCwuRFr1QyUj4tBE7iwYMlpiaFRiSqhu6m72dXD/IY2NjHPgu8DBZh3YUA/jqYth6gZfoF2MgX5LJWTF8eR5Bg8DdPehGUowuNfXV8lTbfCNjrblxvXVy5fk/beaTbn3tIESrJB7N5IhADpKNpyBfOFWrALvl2BINeONXhevBJ0rB1OTvJHuog7lq3r3ndfpSCdIKPKiKWjuanNzk35NU1PTapLZ5YAXmV/vc2N9U+vc5qxj5F5ZXdNSHNGxlaaevkrbOMnVeFKwTBYyBeQisr79cJDwREfSjBJjtIJsRgQdCdoq+CEz3pyxNxVDExwtVZXVvBn01wkxftEZ1JJMyhtFjT/J5z0pxoxskzlONqE06KvIAl71qI3mlJbae3V8o63j86XmVja1uraqjfU1+VoKsYlR3KKPqgYDp5mpzzrbwIiwEOr+PBwqyFKIiDI2HQvSCng2iEwdOgBv1rXmv6SJdzvDE90cH9cca9npbEDzgPXcxpie3H9EeWdazicxWQb1ffRFWR8qVD+GzASjxOiEHGKSp8VzLfTWpLde74ciBWgeZpm8jQicdrqSBQOCYojiU4YhGNhgc+XaXO1yUBigmpvqrg9Uca29a2av5mcX1eeqP7OoaKaNtTWtokdLdFsgbZIqjKUeeqfH4YioOp0xDO4J5Wzg6mdSF5noF/V3qrVZYCCPqeiNYHD1NHdsVeceuqon735Od3/0O/rcH35Nn/z3n9df/MfP6gsf/qq+/qlv64nvHtdTDz6niycvaXF2HhrWtYEO7g16qlg7DolQSgzXoYKq599EvhtzA7JGD+/X4PBOFUf3a+bG67VOi5LDXFl1NHBQWwotGbIowEOzJhgarLVMKRV1XGqoqnLGnrH+cuIFMtRQlaibWpACgCulDnlt2gBVC97M6LrrbsPDtkK7qA0OzmUMSuwXm/AUMaCusadCLLQJ8NGMTkzoLT/0FiXrwceBZuh7pso0BcOnaLeD9eSwk3AaWZuGN5MYn4dahXZwCpnEOJuOUmtjXWPM1dSg0vQgaQL8o/Q/Ijm1GglBHfJy6rSDNF7kaptkyHXO2hrNM41kQQ34XXCQH6HtDHqp4ODbjnC4t6yLzz2l1cvn1N1YUb/fhS/IE/VhqnxfFE8CYKZ/EjBDiRyAz608wbeqLgvQ5PovYy91/UwuqEJdzz88bzsEk0eHAD7VCOuPYd4LP00y40MvfLzuENyg8phXcRr8EOUGsnpBO0f36Bd/+pf19te8V5efW9Kl43Nq9Bu6cfdR7Z9Ctlo7NKoRbV7Z0OLZBc2fvqKVc/OauzjLTfis6Fh3vuoVWu9vaGEN4xN96Xt0XjSUsee2sC+c9osXL+jhxx/VI088rkefe1ZrjVxpbEJj3PT/4//uv9e7fup9uojdcHx1WY9fPqsHTx/X3Y88rK8/+ITuuf8JPX12Tk+endXZpZ4eOXFBJ2YXNcuecGL+qo7PXtKxqxf1jSce0VcffoDwUT18+jkV6KmXvOZ1+lt/97/Sf/3//Bf6pX/wG3r1m9+ugzfeoshBOsVcFXLmU8oEyenU1nP/fQ/od//dv9eAPg4eOKjPfe5zHKq66nZ7rJ9Kzm1jPmt+Oh7m6Jlnnq2/ynHHHXcgL31wV6BNunp1Vk8++ZTW0cUDZHoEG2t0ZBQcpmBBnVZbAV123/336cDB/ZqamdLa5roCe4Lnr3EIfPWr75LRn2jlr8wpIFUHlVyHOS62GPShtp5Uh8PPOkozq+v6WAesgz7rY8AYHSiR9xehJbJfOmTYR2GTRbPhsLGBN3e9VlpuGCQGPVRawy6qCsZAUIKjVV2WEIJCAQYleYEp+k+Koora7Y5GxieUYlBfpUbHR9nIcsmp49PfioprKOsEvgYLdAzmPYMxO4CRt8NoV9peBnYmpmTC+sroL4fw3bv3gK+JsTOA7jW5gek4/Uv5/oV13zyzmslBcWtzd89XCKZGM9cawrjMJrG8vKwVvNRnzpxRj01u0K80xsY4YKP2k5MbHA1oS4zfGZbluTbxXt100821wPRgcl4Ucjq9nnsU/W9Ij0+My4c6iwf77LmzWlxc1A6ENkc5+Xhmaq9zX/OU33rrrfJT3OzsrE6dOqUF6nq5X280WGw+th4bfokijfDTaSqx8HysZqYMnP7VDN9w3KPu/AnkO1gIcgiEkYnPUVCFAzR7PR9ThJ9GWciZHxSn4FeOQVAAIUZFyjPKcjYAr+/4nNc/CMxMZkCwH1R8LY8qcqF2uhyM+ma04XVeJmfeVm2ytmJS3T/1Bgi2e+G9XowBXEa/W9WSVCFTLrM+b7UcoQwcJdlisqjo9U1ljWegkvkmU+SyGVR1P/51Ge/HFFh4UTEWGNhJR4/eqLHRCeYKmcHw6NWKo5T35/T53PTZ2OSWGNtkYhOCZI3g+c/yWMtxyVz6mIs8Z74XtLy8qAZGvI/d6RSP01qyCQ6Ya8ftbZxeo8zbVoRZkSt38DkjbWyYwY2mgALkJK9qU1lvXkezSj908/Xayw3E3Nq6Bqw9x+myVBQFBvWkBoyl6pVq44E0MwzRNdXeWzbOEplfDCP66lPnNVe26KkAMpllCkCeF6og2A+8waLEjleyZkADuxNGSKWKcVCgEKIyDt553lLCSEBJkCdZLPnoyywBkkzy9RKQjYgcNpttNfAGtTD8g5kWWC9L83PyYa5B3+zqopabmS6hgL95YVlPXTR1m2NqTI6gfzpqt6Zklslp4IO4KRGBbPoParGh5UUh0a/zVsydNCAN/dRc5oDRnNmpzuSUFjlkV34YwaBsgTNxOE4QYmZaJP8Mes0md6iFh6XDYT7GIFA4avlTzzMZHprRIcDrRdfAzOCtXWtTI9D2k+p8M8qB7VwzU2JuvZASxRAZG/NBhrlcABn0uo6sPUIYZgOXRdr5XxrqoWf8Lwj4XAba+hrzPN8TVre+PhaZi9GRETUaBXNaoevbanKgcNnPkeeIvogxgw4xf7lch/lm5PLbQJcWQLCAodmpN8gG62r9SldXnpnTc/ed0t1/fo8+86Ev6N4vfFN3f+GLOvvcCS0y1z32KT9EBWO0QPI1Xc9RImM4Y2KcUlAMyH9saqUg3LdTh1/xSvkNQUzjapQTSv1J9cspDYB+mlFlO2m6i5ZbYLtkcZcUdyiFKXaw8RoqQ4biDPk7ZQHQbqmGfUzPfuJAGkJV7YU/+9Vp36yp6Zv07PFLGpvYq5ndB7Rr/wG1x8ZUk6sXPxVUbFKw+66XaN/bbtelfFm+jouQVBQNhRAUzOS8dhigu/yA5r8j4Jg8b3JiQq1WSyVl5pmAtwkxDvO22psZPBiIAJxBG/B4AwN8gDHueY1GTp8OmQriIyMtnb9wVm5gOH6zgBF0tf4F+EVuoNe47anQqZXPTUpyWUmVr/1KcoRJyEUCKhH1hOoHImv6GFuF3vC8GEPdPoToSZpTCRwJvLzD9pQM0zU2Uv/HXpedxDpJIHLwViZ+AuvHE4CZ+Se3N0EBPVX0c73x9tfr197/a7p5922aP7GuUw/jkHvkqhaeWtLSs+u68viCrjwxr6e/w4EQL29vs9T05Ixe97rXaXl1Xl3shR46o8s6y9A1IWZawOvsv4916tRJ+LigUewg3/uPHr1BO3fuweE3r3e+4z268Ybbdecr79Ir8Va/5odfrxte91IdesWtOvzy27SJZ3Y5dLQWx3RhNen0Ul+nVnr6zrFTegQD/cm5yzqOI2V1PCo/MKkbXvsyve6H3647XvMa/eY/++f6+Z//Rb31LW/Xrn2H0HhBmEGqLCLzxlxJAV6ZKjikGsTjOuENb3wjur3Upz71lzp8+LBuvvlmPf300/UYFrFjBthyAT6aGfOVsLvW6r31ve99L3JYgsvANHzdBvL6rmcq5Mf3ukcefURL2Ggxi6IysnZFl3E63XDTDVpH584vrGKHJT3y8FN694/9pGbQz3VF8bxAJMyG/RjyNZQnl8EhuK5zGMrBsJGZKbJWAvW39VoTJ1e73VbBvJmZvE1VVvU4nO6QF0VdGEKsBxtBkAHOKFeA1ZZgD1gg4qkYpCOgspYWFtmAe/K2Arm3NTOixkIvtHv3boUYSQc1UKCtdoOTSE8GHn+NWIBYVwLtRksViv2RBx/Wwf0HdWDfAa5Z/r+k/Xe0Z9l13wd+9zk3/NLLlXOH6tyNBtDIAAEQIERSDDA1CrQkyqZlaWRStrxmNB5b9ozH9rJnzcwfWmvWeEnW2JZkLitQohgBAkQgApEaQANodKycw6tXL//eL9175rPv773qagIUqfGtu+/J++yzz9777HPOr6ommiB0AxYnZ2zFYoXdV6fbU4WTMTc3rxzjMmFAC5yu3UEotzj1dXZMlSWphv6KRjUL+TxO8iOnT2thfkFjnJ3RaCB3Poc4EDHmOrD/oJ577h3QnLGpGGiTK66Z2Xk5je5UFHmpYFF+lXHt6rXmn3HxiQ4xyhVjZmZWJQyfn5+XL0jO9ET/wYI2EYj9B/brFALXm5nRJkbnGFeAPoGvv/46xqkS8qof+cAHtcRY3Mk/d+6cDh46KD91dt76Sfrs7JwOHjxI+y1ts2B7e58Ld+AmCG5ifoz+DDotRAUPFWTkOf0lfC6APG8pw5nJipZCLBSzgjGUijlh2VLJ4hhYFC2YxJwGhDlkuZwXZqYAmPyPZDA8mPdh2qOHiH7w8fqBtlFGfZlk5h81j4k/pM32QsmMODJi1E8NREXokOfL5I+Z9yt4NGf9AAAQAElEQVTFmCkyF06Dy6hDuldHMrMGvNwkGXhr+OV8x99txqEgZ6cCY3dl8ZSHDmboSMowHpkefOBR+cnqlUvXNMDJmowmcjluZA159LnwRcWRjdmkRfg3O9Nz9HLeFWyA8hg0ZPG6u3JHrrAh0LkkDyNjmaBzE2TX6fVxeX4CoQUDR9AIfYmZ85I2ZjJNH3di5SkyrDYVGO/Z0Yae3d/TR59+UEV/TUOuByt23H1kaJX+fTPm8rmGARyhG0tLS4rRgIheVqoq0wYndleGpm9dWtFm6imRlnLJCoVYKs/aqnDmJ9BNoVwWlaRoQf5U8KVGh2sY7mOJ6FxCP1KaLubTMeaSRQleGM0KNr7JpBiC5pH9wHzlzE1G2n8S4xvKGNuUZ+jQSFvDiUa9fdroHNHLq5muj5DlpSMKbiewI0wenDG5jYM07MCY/qSc+ShbZRP3j+vTgFMkyxNlpqFvmNCRhYdPawxhbht7rRYneJWMU96tm8yhmWa6M5qEXDvQ2jr1sGpObQv6FmU1NkgwxMS3op2ssU8+bjMT67rMbApehwyfe6eT5JteilTBCzMj33bbTHG4TauoUNNXzNHZGOlQMvljyHnQGjdnxFQUheZmZ9XtduHfRI888mhz6zLgVqLCnoQQZRabev5TIL+9cJpcbyrm0uU9g3d5ljf053mhHD6V2BWXA6+33e9zpbvTlO9gn11XIE1ep9vqqpN3dWTpWAP1dtLmrS09cPBBjTZ39M2vfQn4sm5cuaj++qombOzEyWva5SXDbPAmEE75RIzIqAraVq72gYe19MD7dG19TueutHT+YksXznV17nyhs+eizjicjTi6QWfOTsHzHbzs7LlM5y/kunCpaOD8xaiz5426SWfOOVS0nQBDvX5uCmfPj6gz0rmLnj/QuQsjra63Najm9L4P/6yee/dH9NSz79Tpx57S7NyCgutwCPInyBTgdxUKrbQmeuLn3qP59xzXStxShWpkyH7BnE2QH+e9D97MRDP52hNjhqwO5I+XhxhZ48YKMSgvcnlbs6AYI/wvG/mbMM+O1+fVb2i8nTvKrhNZQP/pKxLuYxPZZyPueTOswc3GRuImY4gvsKqN9c2mb3e0ycb1khxvhd4HBRmAuqsmbaRMUgiUAGYmsylMsB8j1n3XMaelEV4m2ulLIKAWLZlk4jU64DxoypABCnZf2w3fCJo6e3iom2R87wMMzZvqUNexTCk3ZWxEDV9hrj2vD73zw/orf+YX9R/8pf9Qv/SX/yP98l/+D/W3/p3/WH/nl/4L/ad/4+/oP/tb/xf9p//H/6ve8fZ3y8fQ7pWSjZmLHYUY1MJ2XMWH+BSbxWvXruME7tcDDzygxx9/TG3WXm9z7NhJLd/aUK+9qLe/9d2c/CPbYyhqSZPZWsNiotb+WZX75jVCB//Gf/y39Tf/9n+m/+Q//6/0t/+z/5v+y//6/6kP/tTHdfjZZ/Wun/kpPfOxD+jJj7xLx97+kFqH51Xun9eNtbvaYg3ach3lZNd13g8hI3IWmBfnbwWfxWPA/a+X+wHRz3784/Kb/s985jPydcOdYjNjHG1duXJFPpcTNnUwW+7rnDh5Qns+3draqu6sLDd1emzQfUPvB4kdDiBcVufw8fxnsU5TUUSdOfsytmRDXezs1tZAly7e1Pe++xobgR/XE0+8RSPsv5Nr0D6l1akORB1MIeTK8H3EoW9QlFmALEMP4C3zLR4zb2OIFRLiUfL8ddmrQe7gaZMpxKgsghMIZVlqCoVaOFEOmRtgELpg1Sx89IbhruSPI0ouwCRW797VpfMX2LVIbfCYmQKGITIRzsBgQY9wiudhAk+n01YIpqlysMshaqRduSYo9Je++EX5v1Dxvve+H6XPm4XOjfcEZXbh8ol2mJ9daBzJMU5KQb9Hjh6VK63XdQWcoIxjHAUHdxiyaJwKdlgoTqvTaanPqbQ76TV4fRFYWFzU3PyC5jEWb+MEY3Z2Xhs40oJZ7U5H3v/c/LwsBHbuA7kzP6RvFzLfyTMNOvXAKV26dEnuUG2sr8OyRL1O08Y3Jr6gfPP555vT6SyLmsOxd1rdIXYn2QVnBE7f+Swt7dP169ebMfUR8pz5cHBDN8LRmZ2dVZFnzby1OX0YjUecrm8pLwqgpG9nLAD9hhEMMSpE6qPArXZHJSdwLU75mjhzntEu5oUcsrJUyTwVKHReFvTRpn5LGeUZfcpMBh9ckRzMzNkkvg2IJyGUifCHvyazIL4NeJ0fFvc8UUM8ARkxgIHxJnn/ZuDwPMp9HuvdxdXlZIIsmZlcJoLXAyRrXvE4fZ4M1EkAWSRNPh6v7/Oq3admLA4E5KB4GNQaBzVx5frI6Sc12Jno7NkL8p8COd4Ri4DTUMCvosjBK7Xhe0l6bW2dhaRCrofAgA1bX3c5WV1cWAA344JEb2BB8jEndCbVNWWeDuQFZcyjL2bRoKWqp0aAOs4Db+tQwyWHGIKiFSwCLZX1QHn/hp491NJzh2aU4Sjm6OkMBswNm8vhAjowNz/fjKWCn21ky2V0ODEp62kcooZZS9+7eFt3Rj3VnIRIjJE+xNV5nneRl05jhPbsRMJWmBmLdybnrfNS0IdHhwEdols7pNyhrZmvltrteYXQkoQxo9sQgywmFqSJ1tgsr3BC6afCRVFSL8idxi76+uCDD+kAG4Ca+ZiM25o59KjGCyd1/q6J9UijKtLtQDEk5XmOfSnpgT7gcQyB7rwz0po+TnedKtU2VjUayE9LutiH7qHDunLrtlplWz10KbC4tuqgMJiowzwrCWc7qnfqQaX9hzShXgafY4yM3+hTchvhPwnynoKPz/v3xP1g0wTophG4NI1Mc5ILJGAWyKZyAmQN792ZNpIWorK8UAgZdRh+8yWskm5cvYns1A0vRGWXAf+tvB+A+KbK/zMIzy+xBy3G5f15fIRdDTHuYpIitszHsrGxiU3u6y5z5AcPQ/Qgi7nm2FQszC+qw01liYMNyaqwz6ag7c1t9GeohBxnWd60vcPGzm1pjq25cumi/F9vqUZ91cO+NBmJyfABiE8z1sS4EyxpwJJIAi4XkXnI1V44qmzmuLLeSRUzD6vsPQ48oXbvQeCk2l2gd0KtznGV7WP3wqJ1VHnpcERZcVRFcQzwNHHyi/KIHHIPW0eo63CI8KBifmAKxUHaHlDI9pPer0NHn9CRE49r36GTWjpwDDik2YU5tbC1GTLJNDAufyNynWunlLbnKj3z8feoOt7VndEmOjNqxu1rplE1hKBAwyIv0J22Vlfv4tCOsC078rWDKtQXZR3moEO8VnJ7Afj66LYyz3LKunJ71WqVOPgz6vW6cjvm5UWeU97WDmvRndu31UYeYgzYsrqps6frCJSCmBl0Kok/TIpRjyxXd/r1suTV5HagxjbU1K2hxWlyORqzBpbQkDH/ko9wtw240i5Oz/Z4TZ7EeDxff+iZNpXX1e6DmFBT98CzExUS/HOYpvfKvYfkWaKKRD+yirBSzWauRoeyWKrbnlXGoUJhbZXBoaV21tF8b4kxl/rmN16Q+yf9nS1tbq9pNB7gW2zoey++qFdee1Vveeuzevs73qHjJ45L0DzHjXaMufx5/dUzevn7Z/TO595LP3OKlrMJ3tLmcF39ak2hjXxgxzcHO1LMdPLkSfnaEMygKVA/an5pv7ZD1KjMlVjXd+JE7oSPyqS+1Tp79bJWtzbkehxjkDPHzLx7uc6bmRzfNEdveqLbAcpPnjihf/vnf14vvvh9/YN/8A+Qo0IRmzeH7ocQkck1xZDJ7YivK+98xzvl5T5el9Fup4eTfUZf+tKX9Morr2jM6f0OtyMwkHamEhtEN6rg+0svv8jN8IMcVvb15S99Ddra+it/+a+zaXmfRv7vNCvK+wzohePXvYcRJJNZVAzwt5la0jIfcjNWH69IyzuTmOcaSE0ZSbK9vnZDI9K82ntChePhCuMORI1g01QRJhU4Uh42PdEuucDTqkaAeZWjYGMM5vNf/4YKCwqs+a2iVMC4usF1g16NKx06cEjzszMyhNGVNcuoC1K7D3zgNY7t2bPn9Oyzz+rkqeO6c+d287tnN8yMRjUL23gybBhtwXT40BHNz80rY9Ie4bTIr9q7OL49wJXdzGC0UR50YN+STp08LkjTBGEecSVcc43lRmLRf288P48R7UgxU4ahWOF07tbyMlcyI65mNjVLufP+0tUrMnjzyGOPahGcbYxgDEF+khzJn5mZ0SptnSbn6TrO03FOn/1f3vDxCS74LrTDwrKOw+0/Bzl06BCGq9cYJcfx2c9+Vn0EaWdnRw4FRtJxbXCy3UYZKhaeCYtRt9uTO+QznHa6o+7z53yRGZwW3AWIhxhkQFbmKhDKVruNI1A2gl1itPKiaObSaY55ppjnCruQsfiV7Y6KVls58mABXIDjFKH35eD5yCnDM73x3B/fy/3BPDMDxRuwV/P+MCFw5iNisTQgIQuuaF7H+Pjc+PidNzUGOkCbt3EwoyXtPS55bfgifzzu4HGJavJFRbuPmTV5TdLjcjxBqIFkUck4ocapfuDB00oKOnf+EkZyu5HPGqUvykwuHwFZHY9Hcl2puU1xZ9vLNjY35E7hwsI8OCt5HR9bhn4YbRJYZdBA3MyoUyvReYj0Lc/3MDUL2oRdf1WPVfs4jfF5fdqHEKGsUEolMjFWVq+pvXlFf/rRI3pgYUaj7S0F2sz2ZrSFfPnvi0+yKfQN5I2bN3Xg0EEt7d+nMafxynsylNygr8/C8e2L29qpSqlxpCMU5WoVM4x5lp4r8mvVGOsam+IOb4byufyZGQRWqnCMRjhJ42pbFp32SiG02SQuKoszEhiZSgX6i7Sd4MT5bc4YQ+s/T+j6yQUy6XX62KEddKZXdHR0/qDKYYtTslrjuSWt2ZJevzpUf1ioLExZZsrzrAELUuCThUz+uBwl+k0kjFGYQSqyNkAXh9in+SNHOAEqdQcncIaNxwhaErcDnZhz6DQBV4LXpkkstP/Rx1Qs7VcqSmXok+tVji7HEDXGYXBHpmLDEjL6pqOa/ip4RdfgqD14M0DLVOaduiSaAJ4pGX903zPBphvjijEohiAjnij334SamTLLdfvmbXhQqEam3JH2zcIO41zjpOiBB1iscJw2ubXwtjn0V4w/K7LG0QrRVMMXQTNoZWbE6IE3i5l62KYZbKHTcfv2svzvwNxduasxemBm8nxvVyG3MqnVa+vqzau6fOuyjj10TLEdtLJ+W/3Bhsoy1wx2j2FQNTUAl2meNOWHpg94XNZq5NllwjnoV9WjSWIRjgoZstVbVDG3XzlQzs2pM9dTd66r7mxXnQY60NJSq1uq1SlVdlvK6bvFYt9qz6iF49RqzaoEWq05ObTbc5rCNL8sZ1WUM4pFj3nvKuY9YEZ5OaekUrKOLLaBAppK5qBUURTKMmgMUf6YglJNOo/ajgOtdwf6wL//0ypPLGjL10DkZmZ2VlmRa6u/7peNzQAAEABJREFUrQEHLHUjO6m5sSzIL7H1I+RM8KOFnY/IQghBMWZkwRPm0+e+oJ47zt5GPDW2a9LMUxKmR5s4Wm6XBP5bt29qhrXc7YPjGrv8w+wEOC7R15uAEZshG+QnQKTpQkxiIwM+/xV6XUGLg5cn6vhYmF3RVD/88dJa2nVup6HnOQY1j6d8TWpCBtLEkZEmvRc2Nf+oD5WgxWXMaUr0VYeJKpzROo4Ja1VszCt0IclpATNp1zFFaQIfP/l7v6ctdOrB0w9pcf+CZudntIad/cIXvqgx6/iPfOhDOnL8uIb4In4yXJQtxpzp7sq6Nte2NNuZ1bNPvVXPve05HMWhQsh0g428uMlLaaiqGirRz/KtZc3NzGmOg8KYxmq7jQuVAnj9f2kcDSqtr23K8Td2R5VWttc0jrWslWmtv6VmzQ+R/n3cUz76nP1hEPO4l+eccznw8AQO9S//8i/pL/7Fvyj/V8uG3AIOh0OdOvkAfsyADR600tZtw+3l23SADOLHHOJwwuXvmWee1gOnTrG5ZmMACb5xe43NRoxR7qO573fz5g3dunWLNaKlV14+o4999Kf0t375/6RTJ04LFVCWtRRDrmAB/E7VD4LTG9E1l9lpaSJIDMtDoj7nu1EDjxnEyMHL7gOyeKlNW+Y/AcGNqINf37hj7QoyQUkmDLQCnHFmphEGukZp6FWqWahYwBICcQkH+Pc/8bucdE2UYJ5RJroQhIwpH44mOMec0pA2Mx07egRncVORhdaY+Ipru8Dkvvi9F3Xw4AF99KMfxtBf1Ve/+jlOes+I6VUrz2QYkHoy4EppTYYhX+I02X9r/P73vV+PPfa4PHyScIlTvi5O7ly3q4M4vKcQ1sX5BSXaV3C8gu4sBGVZgWGYUw8hbLW7imVHfZz/LG/rkUcfV83EhyyXGw4XwlanS7zHxO7TNlegsoiBLDWGLxsb63LHuMtu3v/SYYhRsywmvvj7vPi//HGYhfjosaPyefGrnBo+zWIQXQh9gifgOX36NItHS3meK7LIugPthtZ/S+0nh4cRvLIsVDOWDuObsFrcvnVHBi0ZtEoYYayGwWunPQOPYTxzlLTNGFutDgpVKC8KeZn304RFSZ8FfRYKEUAoLXQYYgkUip5nmQy+hcCMWJSHgbR2HzNrYmbT0EVA0CJOcpOHCjKjjHdaUdO01IRm04KkpBrD7XInfywpkfY8NVVMzruUEhujiQaN0o6UxVxmgRYm58VeXOCtkVvYrUTo7UTbBpX4MkEkPUsRno9xeAW95rgYp2gvqtUYyjHGyenw+jHkOAemiOP3+GNcwQ2Drl2/wencmja3b6uqt+X8DRhyd9YCfPANH3qMwdhG+QfIU4FBHDGesWr0ARYpROaQ/twY18i55wkc7mhVSmpCCMiY12pYyZvJ+YMOuXOWIDYrcgU6sgA/sjHO3ZrqNMCZ3lF7sqb96aZ+9vSSni4rVbduaMLVbRlNk8GW1tZxuNmQira3MNIun4cPLmGgk7KJFG1ew+KIvnUn6JVVadJahG8dZTjVMc4Rd8jpLzUL5hhjzyGOFHBg0bloQTWL54jT3mYxSCPqThiZqapph4Ne5nPgm1HtJ760yfJCY/TWJOrU8hOODjQGcMUQ1SpaWuNkdANbspkl9TXWTtrRpgbaPvSgXg/H9IVL0u31jhR6zikN6y36nKiF3mecsOd5KaZdGbYmBFPOWDtcqRajqHG/1KB7QPmDj6mOpcqFA2odPKw1dwbZfFNN/eGOsixoiI7V+48oP3JMZSuTsWBVZSafDympKHIV6LAZfEAo3YkwM0YmxlsrMbc1+QRNHk38bfKDqMcrcswr0K6Raa/pcfK8vW88YozwWdBUKIRMfBSo43KzvbGt1TtrCuBzXnp/ZqZs117Mzs1jUx/T5ctX2CBuasJ8Cbk0M83Nzzf89zYpsRhDi68dq5xIJ+JuYxwGO0OVbnc6XRVZqQ58aRVt5VmhPC9VQ2u3N6sa2q/fvKVL6M7xU4+gE4vaXO+rLEzsUNSdmVEPx3cGW1lyECCLklNuQWZGnJfA5V4iIueOGryO20HUQ32Vy1QkqYDOnFREZgMwDUtaljK11LKSOplkJmMjmbh1EWBA8HYOlitAiylQZwrB44DnhxBlIZPMIRJGBdIxZoqxbCAE5F2mCpqczgRPzEwiD7On0oKkkYZt5uDhvt7zt39a6Z0P6BbyUQdkEvnbzPuqqFwxF9v9nUZOfE79xE+MM4SAjamwNyO5rJgZfUcZ+QH8ZZETpxfWxjEbXJ9X9wEMGsqi0BRK1uSbopXKPJdhR53BPp9tDlrcTBkHC6YgM2qBVzIxHJU464E8n2+yZEZJAwzakRBP0E5TBfTHYYKd9Txvn5qPmsfjDZ6m/yTzduBIHgJe5nysUeREO0976CCZzN4M4jEjT0Zs96Wt9sCJIg4qxhJgJ4BNUp3JgIAcBGSig81qV7nySorYu2BjXb79mj75/K/q2OMLUjnWgE3QhYuXcbJrvef979MTTz+lAX7WznBEXpKQlxrc589cUp5aeujoW3T93Jr+1Ac/ppK1PflhST3U62de1Q1u5+5u7yAZSVUWtUOfxx5+UMoLZCFoBLr+cIKzn+nQvoO6/eoFjVa2FUe1EutbBF9tlWLLtHRoSR02ktRWBS+n/EuM983gcuF89LDhq9TU4aNGxsA7gz4/9tgTaqH3BtMMOoos0zFs4SabCJqwRl6T/3w1Iz/LM4UYGlsQQtDRY0f0zne9E5nJlWVRx44e09zcrGIM8in6xvPf1MMPP679S4f1i3/5r+lD7/mIOnlPeSho06KKyZgv0a+DEe6BmifKLCiGqBofihGQSyUXYOhtxkdY1+QJXNQVoRo5gAbiXsdLvW2CX01IG88P8ziaC8AsO84Cp6oEChTAFbKLw1bCmBrlrQBwOe+8fROapBqBeJ7j+a987rOq2CXnEAmpCqHGSFTaGQ/VnZvXIf8NNOq4tP8gAxHMKtVuzSjP2hjPLfAl/diPfYQT6Zv6l7/2z/SZz/yurly5TL2sMQauYJNqpFE10Jidszuqn/vc5/TtF17QmTOvK0PJH33sMb373e/WW97yFp3ihM1P/Zx+WQC/K7cpxKgeJ3ELC4ty6M7MyJ3gVo9JYaxlu6MTpx7Q/OI+7QyGSiHgPPeVl4UeOv2w3Im9dOlys0OK4HLB2uYUx3k05iRgHyd521tbOHlD7d+/X9euXdPq3btcE2/KDYufpnu9tbU1+eNC5afUY/joOzB3nF995VUEspSXuVH0BdedxsFwoBF9+ILosLmFkWWhy4qccWXIjzFUU0BQI0Cm8qJkvLPAHAtVTxnprIUxLzJF2uVloQzexbxQjLkiYBYlBCgxX4nFRIQWoswC+N8AFyqXXRnVf+D1TAcKvCIBBFJ1N8/Tf0JwQXXwljWGI6JcKdVsyvo6e/YsvN2S88Ogbw/lNG6q2dDJTNYUTL975JBNLnlNRtJoOEbWMDjkqsFlSmayECQz1SidQzI1m6haQTErpZDp2WffDh07ev3seapmyGjdzJUvJL5RqlOlsojU2VCfE+Fut60QDLn0/hJxScYb+SjJr9wdfO59DC5nDr5ouqyFEAU5GA9oE48l6Eu0rOWGKKHg7gRVbFjrxmGtqEuZJiqqvh5sD/XRRw/pZMdUY+i66OKEBeLu6pq22aAUZUt3V1cbOHLksLqc0C3OLsDnlobUG8Sevn2pr2vrmSzrKEB2wkDXkFMgX3lRKGQBcwNN0MJXokxQ6G+En76phXLormUgMIxizaajBokhczWMTg1TxDepQGZ76GmIUa4zXeJuowpkd4j+rLCpvQNs4diORpXGA9OOzWhn5ohutg7p26vSch+M4A/IRYA3IUygCzA5WQoxNABRykImUTcx3rwzq4BjuLayqprFKMzNa0Sb9oFF5Qs9qVNwUj/Rap1U4GjH3pyjaHCFPFPIczEcxiEeI9+wj0kpJYmx81UDpH2edd/j+fJS5tizbfdjYEsASMhxXB4kZHgssyAzU4yZDFmRjNcUQ9AKG/DxzkgJWt0W+Ym0y1TBnHXYpNSplm/+l5aWdJNr/TE23WgXWeBGHJhsbW8ix5vI91Chyc80OzuHzWqrN9NjnhhrgmLGktH/LI5wG6fLZXnAQURV1WqRLotSm9jK9c0tHT1+Aly5tnASIjYowpMKZ3GeQ5P5pX3qgd+dacsy54Te/DA2xkd3Dc8bntL/m+sI+ZeCpEiZUV/ImpgUAwLpYHyjKfp4B9tqoWA5PIrQ63XuAXW9vadpsZsSD7k2hQiu0IAp7OYFeGVGOS3kfcsfk9Pd0OzJBlwfahWuPzhRWQvbVGxpeKTSs3/5fQqnO7o5XlHFQAocf8dfsmb73O1n/XF7M2DtMjNN+wwKMcKbJC9zyEgX2H5fd3yN8Q1YCCaf44rxb3EiXRS55hfm5P+bXkImut2OHJ/PS8W64/EYIqMxib4iOAM4QoQrhORSP0qC4bzkwosAkOUvbQIQvT6VXe6auuQlZ4q3ox5N+f7hl1yvA13eBunfrWBNK0qb9L0Q/J7BVHsgDx20m99kNh/PcGgSfDxuMjO62YMwzQdBcPsgT6sZaw5Pi05Lv/3p31FrJtPB4/u1tnlX3/ned9mYbunE8ePoSId5cN2pNRhuKViS/+tJVy9d1/75Q5prLemV75zRz//cX9SpIw8ocfuF6slCpeG4rzG8H5Ln4Qa3R3fX13TygQdEBSXxWJDRoII/C3MLOrR4QHeu39LW+jb9DJE3UwjSkMOH4WSgG9w4iDlINuWdZPxR8zg+n4v7AQS8b3C8qcjHcyborIt2QnZTlCZWKyszRWxgjT65X3bm9TON/+T2x+2Ow5gbihG+4oSNVLPusc6PxjuMp9YsDvX3OGx99bXX9bM/+3P6Mz/357U0v08G71uxpQx7Qfeqqe30ws6Gfh+FecF9YBYUnDd1Ta7XnkLy1ui600SBzPZa7oVNLp/70yR5vapDqFEcVx4fkBkV/SUMuxBhsjvSyYU2eKGYfDBAuAERynPCb/3Bl/Xbv/rPtHLlkjrkRYyAT/6E/Y4by4OHjunQoRPK87ZmegvKs5YihmDQn2iDk4iPfeyjclo+9enf1dWrl1XBXP/9tCut0+aMHsDcwXgAxqTf+uQntLq5rqvXr+szn/+cfvf3PqWvfu2r2trqaxFH+Oix4zjFD6qD45xgYFKUsQh22D0tcP3qdWaI93o9lS1oiZFBBbkRkkX1KHMn2fu3EBqjH2OmAYtJhcBE6mcskL2ZHpM9h8Hxa9O8WeQj/fjvp/1k2Y2W/8WC0p0TnOoNrve/+e1vsRCNmr/1ury8LMeVs0isra6pxCj6NYnjrlCaVRwaX+QWFxfVZXNz6NAhOT13wQXboVkyH59JCqZA3xFcIcYGV4fxOxQsXjErlLFgxrxQJPR4oH6gvsWoSNwCfDCTeKWgPd4pBBll1oTky21LIo+4GfUkM2OS6esAABAASURBVNOf+Em0R9n/ZPVTg9vRR+is4L+ZqcW8Le3bpzZhDa7UKMgUb/I0MuuyE6jrdE/zEoagpttdWikjQZ4bl6FqeB4YY9OGMl8QCZr+5U0AMGjETYKHWZErB1IyPcWVXFVlev21K6rGucZD+qlNLgNZZhivLeRzXXkelbuxgV6nyZwA+RinkFBsp8Npz4sC/IX26KFaU1vgbaAhyrMSnzQtdoTo4ASDO8HJdP1O8IIK1DZwJbXHd/XwXK33nz6kmXqHjfAEmT+gGU4BHVPMMtW0uXDxYmP49uFYmRkbzB2cJTZjeanVeknfPLOmjWGmRH8pjFRrwKZkqBEb3gm8dIqaMiX6JgXOEJ0nufKYK4aIrsMncIcAHmpNuBETYdOiGYt4JqqxVXTD6f+2/N/59n+iModO/4nKmPkw4mPGi6QqU8E1Z0fVMGqrBi+252w2pxdvbGhjq1bgFDymJBlzHgaESRZoiXwFaHK+WcxYDKyxN62y0AjdnbBxnluYV3JaYlT30D4V++Zk3ZZq5qpPvblTJ1XgfNdQEWOp6OPM8oYDYlziSQ3Aj93x1U4Lec3rhU3k/s9eJqG3ocjMdrGRQP740keSL0wMBZWNQEadIDN0lFJvcfvmHU1GFfI5ljvSfh0b4Z23n8BHJ2XITcBz73ynKubQ/xMpt0sF4xuyoe9zaGJBOAQT5NmdgaB96OEMttDldpubjhHt19bWm7nK86KRGZfHCE8z+DZhjq9euaKb129irxfRh1x+QFLTf8ZiF0NgQzrW7Py8FnGmu7OzyopS5nRSBhcg14A/4mUQxngFJOLOnmmbaX1veT8E6sRUqbBKO8s39M3Pflp3z51Rtb6qxJgD5S57bwJQeRpWeDdq8NGJ5zVxL78PiL7xeoU3Um+KJXTEoCNmQuZH8C7IbKINLSsdH+pHf/lj0oOl1qptdeOMgqICMlswP31Op7e2tjXBRkomM1OeZ8rgqetPRb7LWsba5c63hWmdgnXHdcnrJPjgPzWM6On62qom6HK7jdOCzTIGVyETFfPkc52wYTW6kAiTOyPwKQEC9kKySSa9US41ZcyNBaiEBk/XjoM8WKia9rr30JZ08nKghj+194mjllRL0KR7j7eeJpo5N/qaJuVpj3p4r9ZepAmp7BUamMZhHzwEB+VOI2Q0pf7xGg74dBpDw0RJFeP5xne+re++9LKefPxp5L+vi5fxidptveWZt6BPE7Xg/dxMV8JHKuHx9vqGLp27pAePn9ZMa0HXL97Sj/3Ij+ntT79dHFtTP2NdGmFTd7S+tS7v05pBGDfid1RxKnzo4EEF+Fg7s6mQITzut3U4ADiBL1SzIfSfWlkjKxBpCf3a0Q66fPXGNWVlIaGX3t7HLP84SLtzRehxhz0mEDpPyJLPQWL8iTmp0gSbWakiPsI5Hvk4O2WzdjzECfr73v9e/cN/9A919txZujEV8KOk/5JDmKJVqMXBTW+mo+3+lnwz5/9c4Kc+/Wn9uT/3FzQzM6fhYEwbfDbLkM2JEjKh5mGSnIYmbnzfDEkmC6EBZxMVpi+88EhCrnwMHhd19cMek8ysgQCuyPzFGNCvoGBkBMDM5IuuT4ArohtTP4WoMXreFyLbCHhyBkIJ1eU7qgwCMioElPT2pUv6zX/yT/T5X/8NrVy+LOH8GorYX99UH4d5pjWnA+y89s0fxNlIKrKWVu7c1Qfe/yM6fuSkPvt7n9Udrpb7nFZsrK9L9JXHTJCuilPpu3eX5cb8y1/9itY4TXMncRv8azs7unF7Wd/99nf1G7/+m/rc5z7PYovhYYvUavfUm5lXd3Ze80sHNMcubYbd2tL+A42hdsdyNK405lRyQigLTFDSwsI+ra6uaxVj4gtDgSEvcYgTY1/wn5Lg2C7htF+9cl1nOY0MIZM74FcuX9MCJ/2HjxzVxsaWyrKNjOZy4zWGR2uMa4aFYQ4cQxZ+N0zuFN64cROab+EYduRpX5xyhMwNh4cZi8jMzAwKMNba2prMTAUC6PnicR5lLNpZljf9lTjPnU5PnXZXHi/KUpnXL1rKgKLsKOSlAg62UDCHxNhprBAz8oEYiQMYYgukA3HAzOhR0BDkj5kRN6KNlMgVSzyNrDCHRJvXow6usA6eaWaN+HvdJi0TQikzx6fdZy9uCtDhOLxOXhTyTUZeFJpg3CcYefG44UgomFmQ2V7bRIm/SYk5FEjMokR5JR7GlTyOkQ4YpRBoSxhjoNBUg89pdPC+kss9c2JmTd8Uq9Oa1TNPvVMbaxO99soV5n+kwWDSzJnL7iry2y5zukzy3XeNPAg8dKMIngC9kEVWUvD+yXPHY7oQJjUjoQLq1tTZ2txW7ZmQaIC3N0dGO6O90zxGf+sqNfQbGMyCjBF1bKTFtKm3Hu7oJ9/yiNqccKTNAXpZU4rqolc58ud/wfY2p5MjbkQqcDFZDa4C+dpIPX336ra+/OoNbVtHYxyoSX+D9gl9rRtwGirGmVigJ4TOu6DpnywUxKLEmBx3IjToq+UUmncl15usyDD6fbXRP6879qtR9LVmvvd0wh1r/x9KnQcZ7aMiVaNysHieOrPamT+qF+5UeuWuaWPSk4WOYL+qNFbyvuFZgY4kJrOmYAzsJBaGkNRqlxrhSAudPTA3r1uXr2qytaOs11ZrYVYjJmV1Z6j2qeNaePRh1UVbZXtOMSs1dnlDViaEAd0yg0W8HpgZ1DJW+iKroSNBc0OPlzGf1hQEvsSSqE88mcxoJ9HG4+Q1calicSUq18OyLAl5vS79G3ANmxUtp12tEdf7zsdgpgwaIzpfwdcQoozZ8ds+vyH0vxi4uram9Q1uw8Cf54UsGPZ4CEtG8jatFvx0PprJnwSNIWTyoVUs5lJQF3tU5KW++8J3de3KtSYdyDcLKgtw0rZ0GwbuCW0WsLEtHIKMNqIOrOE1JY8r0g1xxuT8InHv9bTDNAOmETGTzOweuFwETzPveZ6pJH6Ycec3b2v9xZd09ktf1sr5s9pevaPBsC+fF933gEmi7RTsvhKfE2pDV70LaUrCbh1POOgeLWYmC6YAuMNqOM9mY+SOeSWMWVJu2xpnd7R1eqK3/82Pqnq4o0G1oxrKBtwm+T9zu8mGz2XX573X68lvBRwq5nTYHARVTR+TyYSNkM/lhAOnrvygJstzHO9cros91rc2t7R9HHPxJCbRTJRnikGC65qgh+axWqyfEzJN/piZzKZQtEpl8NaYY7EemwX0TTJC5z8xNc9ufVrJ+6rRwSY/8XVgjPI6JL1OaOLW2CKynOG0m/I8wewaSPDe40357seM1kDTnpBqtPNC42Py/AYYo4fSND8xfq+r3cfMZMEk6imT/N8P38Fx3MYGfvL3PqMHHj6tdmdGd9EZ/9nDvsV9muvNqxXbmm3NK1S5Igcuace0ubytB4+cxqbc0ebtbf27P//v6Ufe/UFFboUNnrn9jhaxzWONwd/B2TyM87zAAVuBzpx+5LR8I+T0OZ2CX+7HJfTHB/fM089oiHx43OWrKHNlHO7kRdShwwdZr1blw7RoVGEyJZmZTDwgTbtAIXzmRa+dphr+Op/3QKoUcaArdOXLn/usfvV//V/02U9/Qusrt5XDpzwYMhz0sT/1Mf3ZP/dn9YXPf1H//f/7v9ev/Mqv6Ld+6zd19txrur18SxcuXtB3XvyOVlZX9Pw3v6n/7//4P3Ii/bPyf+kjGIgaspLMTBF9tSQZg644zZ4ATm+TQ76He5CoJdqX+GSQTgupvm9eGWYj+xN0xW9qKuefJDPHLoaf9OYHeWuypmGoEVoHz/OFO2JMQ4gKIDCzBhHBFIe9EXh5JOlQxICQAMGa305ffOUVfebXf11f/Z1P6fJ3X1b/+rIuv/iabp25rBkcjqeefIv8f9vaWt/SB97zAb3/fR/Ql774JfnvajIMqStxh51cFyNqIcivm1986UUhV5qwKCf6+cCHP6y3vOM5vf0979KxB0/JBdmZkRjP8vKK/B8Gv3DpsozFy68JDx45ohMPnNaxEw9q6eARzc4tyI1/RjnDaF6fhBoGOj/8b+D+zM/+W+p0ZzE62/KFfMCuPzELEf6MWFRfevnlhjY/SX7yiSflpzzueNTUcbx9Ft8RBmeEAmxylbnECcuhw4d0C+ckyzL59flgMNAcp4EZ43aDOMdJTJ9+7nBincHX+blZzc721GKR9/J1nPGGWD5Or0MIQTkGK88jwhVUsoB2Oz11OZVuw0MfZ4kAlUVLOZuCojUNs7yQ89f5KXhKgvkOcnwNxKAIBPBPIcr4I8CMGKD7H5smmnlAVM1MZlOYlvjX/NMIJiLYxP+4j9m0jdfz8ZpN0zFE+NLCMGQNzTEE6I1ejd6boOnfYw1NfLy9yzoFDDkQTHH5+KYxKYLX4IfPtc9ljUz54uMw5rR3hGMJKhVF0TjSJlOOHPlpXwxtPfe29+vuSl/Xr93hlLZqduSbW6sK2QTlrZycBlyRUVHiSWam0PRZq8Lp9D4rV2oHnNgaJ1/+JKkiHpEffGTGOR2D0xBDYExUQkcqcEwAXxgrcCSMhnk5QA3V9Id51sxkW+9+4LCePbSgtLrcGF3v28H7cL74Dcsam0pfcP3Eqo9cT8C5Uw/EqPT85TWdXZ7IJlGz8MHbeFtjPBLGGWbVLDTDUV81xq5GPyZj8lmFUm2q0LkKWmv4HGJUBkiGjPA1qWwVDQ9HfitFHV84MjZ4Y3TQ6+ZFwYnFjJZYXEriXp7nQakeKjG+uTKo5rS0gr7hvpP65lqtc+viNGlOKXVUTYwN9FgVG/bRaKARG4kYMjY8Iw2riQQ9WQyqWJAKyJ6ZWVCfuZ3lSMrgQx/drhlP3pvV8aefVsWmd0J7WSYaq4VTUuJcwwaZGXmmepog7m+CDibWizz5R4JXcPAKpukfj6tpb+Z4a02gOURTYK5j2JUPyoKFZn6XOXhosRkq8kJud9rY2h40V4wlQ64K7EfNHO0w3n379uvEiRPN39TfwS65XSuxIYnyEc5ZixPLgrTbtzUcB9cNM1OHMc9jy1rYGpJyWryfCC9vcHDg8QM4BB5u47A5jgRPJvA+z3PoHPmgsL8ddTod7FYuNYgYNaFZEByTZFIDuvc4HhqTTg1fiPxr3wyafHPbotbWd1/V3a+/oGdYH9bPnNHlV76v5RtXtbZ+V8PhDtJcC1+Cmm+8UzreSP/xMW/hMK05pXca9y/DkwXvZ0JYqUYulUYqoiljczdJq+qezPXjf+vjsnfs1xihjDHIbVMG7wrAx9TB6aqYU3ei99Yhnzdf43wt8fXKZcX12ec9oFMD5tQd4Igc+N/1yZEFn48avRtxW+w20OkNZnDdFJAv3fc0uV7m+aam3LwmeRLzgdw4TWTda+X4KNJenqe9PwcLJu8jhKgsZsgrwHwF6BOP1zUzYv9bXm+/B380Hu/r/lKfQZcFt+ihyFWgR1/9+jfwUZIeeexxCds20+rqGLfyD518TP21seKaxqNQAAAQAElEQVSko807Y908v6a7V/u6euauVq/vqL8y0nuefa/+xi/+DZ0++bA0lgzkgbGhwYoh6M7KCod7d+V5PmcT7J/BNLd7RV40NmxqVyQEH5Y6haZjHOz1OSwpilKznOyGYHLeDgZD7T9wQOcunNfm9paYGtqoecysCe//+Pj3wPM97v143MEUFGDGNz/3BX33C1/SUezhnbNn9Rv/+Fe0euMGt7lDjZHl9fW1xjH+63/tr+mXf/mX9Wf/7J/VtWtX1e62de3GdX3161/TJz/5CV3mQLbPyfkv/dIv6Zmn36JqkuAJ3EiB8YUprU4mepEsKcsjNwHbqpBV8UyHYDJ7AxL5HTaKFsIP5Neppm2lRkdgho/P+eTgccc7mUw0wp9rdAo/wNegMXmV21z/aYHDFguCV/BCb+ANEz0nCPPQO5d8EpLMTP6YTMyLcj45AypjwKmOysVYOS2+duasvsHu41tf/ppWrt/WxbMXden8FfXac1pf3VSZFfrQB35En/jN39KFc+fki6ALhv+tzpNclT708ElN6i2dPf99nNY7KlhU17c2dPqxR9TqdVR22zp09Ije/f736W3PvV2LS4uqYYKPYYTT4zvCTq+nOU6B9x04qPmFJXURpqLsCM4rWYTSAEAvjEw4ITWOSrW74B86fER1iqrwWnoYdP+9nxsWx3+TBaHGUD3D4nnq5Cn5P+niP73wxcOhhm+OeGZ2RgMWJf/Zhy8uIybA/41qP/H2harV7ujK1avqzfQwhmOt47QsL9+WnzCMWVhKnIMCqJiw27duyfvPMCrmwtBAVMAIxrxQAErwdXsz6jLuTncGAe2pxYmRg5flONUZSmXgxErBgwAYALU2BWM+mVoSvD7XgBmFDagp8qh2nyZOsZIUQmhyrfnyuRfZi1OJKBzffffSTea9T3JkDhSbORJoJO4VEiGvR9UsAtAbAHOgrrclUGJOnVgzb4sX5PiaVrsfFNDMqGIN7z0X+yXnrcitad/IA4riyuJ60exYkZGIQXcaPK9mblyWA7IyGtWqs0KPv/3devXqii5gJCacHhVFQlEnillQMFOETTHwkbMhqUZuK/qjEHmr5HgpYiGtGkiUT8mnLs5nNOaNISVwJeIiNPAFk8acNo4GO01YI4cmH79TC1iUWQtULclKFRim/OoNhVdf1dHtTc0j667PlkdOrHpc3++XG58b1280m8UumzOn7e7dFQ13cI65+blls/rKpS2tpkWuORca3BZzxhoVAv3J+Ttq6LGg5nGdMlEGPT6fk10ei7oxyz0AT5IxoIKFajjawYiN4UWtnHSbhWt9bU2uE37qUuGsxxDURrbzIlNEJyYY7nqyoyLUquFHrCnf/6AGCw/pu8tJ14ZdDTSjxCnReFhpyOLidMBh+klshMbMWaVQRDFBKmqpGI41uXpL27eWtQ+jHPoDbd5d08agUnb4Qc0/+KiG6FbFabb8SVKeFdBcSGYKMTAuRwcy7T1GxGR8739pqqbyfZlpN8Pgi8An3d/KlGCmy2MMUcGCAvW8mtvzYLkGfWmnPxI1VcJHM9PSvn1y++K2xW3VmEW6ripw1SryXE8+8ZRmZnoauqNFmxCDnDCXA7d1Rh87yIL/hM3bep8C7w4bGJCogB9+OuplZ7Hzrld+ytTt9rxYMUZlMWNkSa5nWZbR15Ys1Gq3u9ivliJ5DT+Mvs3of/p6nvPEx/1GTq2E3KdGZ6Y1mjKaNSlC3ibLdcewyfs94/IFnf3cp9XbWNGxTDoUa11/FWf6whltcBW+tbaiEaduNetDEn1AsfNhCg26N3/A6aQ6NAVN501s9/NGBtNGns+KgdmjSSZkDxuFgMKXPukJvEoqYyW1dmQnar3/b/6YZt96WMv1pvpsBEvl/AnKgmmdg5ctbnm3caQqbJbzFSRQnVSUBbxtNbz1smVO3/229+jxo/J/wadx1tDJDD3ao9/ne4yt8/nzvAxZtoA8JwmkfO4F3k2TZQYTKPFvMxQGmrBzidA5SFHTyNOJ+ap93ihr8v0D7gSmRBuXnxGOTAPIoud5VcftVR2o7gFAbtM3YUMNWU1IOgG78WkskQKcQM/wqgmymnqecDA16KBlmkpN2sznK8l5a/D8a1/9qnwCv/21b+kSh4eTftCtK+v6J//wX+hTv/k5fen3vqFvffn7ONN3FQYdfeBtH9X//q/8h/o//0d/Rz/+4Z/UQndR7kg7jgly6d05WYIW9y+2BttyfvjmyHnVZsPkG9cetsh13MyQ/eQkioqqOYg5sO+gFuYOKIQcOZpgyio576iqAn2+cu2KtnFaa/wfz/PWPhdTJP41PvcDyfvexJwFGpoFTUYTXXz1Nf3kj3xQH3vHO/Xhtzyrw2y4X/7G15SzEcyiYVMnMuq23BfJcmV5IUOWBmxWKyzy297xpI6fOKbzF87pfe97Lw7/fm0hw5CHMx0l1lnR3vngv8meaKL17XV97vc/r//5H/7P8nEE5NJJNCdb/jG+APntTktGKDOqmIyvvx6a+TcpBEKEy3mcCB2cn2ZGWQAi4CFpCzIjbDNQhxLlynxgGK0Qo0KMcmXJCGMIgl+asIiP3cjS0OQPnRKJQTJmf+i/LYOIudk5nTr1gB566GGdeuABtWY6SnnUGgZ3nVOt/fsPcb03I//XN7799a/r+oUL6rZKdVkgW+yEI32eOHFch47O6Wvf/KRu3nlNRSvp+ee/Lv9nli7hfN5ZvatVjMXynWVtbG7q4KHDevDBh+RjiSFwYlmyWJRqsbj2cCz9VK1FH4XjD5km7HIqlNcpF/V9Yup6zERXQI0TX8kNx5GjJzllXNfmxpYmOOgVPIixYHGZ1fzcguZm5uX/WL0ruhuZ48ePK8CQbXZ6/pcRnV/r0LfNwmIWtMXVfGThKIuWjrBjvM0J9N27qzp06CBXbR0VRaalhTk98dhjmoWPA3jqhm3IApflmTKfI4QvK1vKcZJz5s/DFk5Om8WpPTurDu1a3VmVnZ4KBDZ6/bxURp8etyyXLyI18+iQGL9CVCB02rMiU8iiDMG3IAUzyUFCmNWkgxeIB0HzhXeC4z/BoamR+IThayqaZPzR7mMeWqOqSvzx5F7QxP/QB9QovWd6Swdv62mAwpoFwn8fSop6NTJaARMFaHZy9xQB7aOKt3Ug2rweR36DNW3dQHuOF1l0BLRq+oDSpoB6FCYQh+i8CRimqpGRZgy164jJYq56rq1N5uG7dzmBYPFVmag7YO7aYDBorGBPki94Rlc1CHwcI+ZYZpIPQKaykdUo569BC4RKjcyKKETVJrMo0cYYR/A5JN7f2pSDjz9jriM6rd0ns1KZLaiweeVxQTubUef+1Re19P1zemp1XYfW+zqA4xSKqC08r7LV0qEDh+VG0m9LHKc7XK4LheUaTHJttPbptcm8PnF2rGt2QlVcUoqlUshkQIgFBJtcRgJ0xphBv5RnhTLiMRrpifwvMPowzaZjSgZnTDJkcYJc+Xy7bLU5VZ2Fv0McZN/c0Fx99K3Cyen04DFtJtipio3BCJ3dwOYM4K0lk9Uthc5x3e0+pC9eHujSdqaQzzSn6uOdsSY4ED5GjIAciixXZ64nX6wGd1Y1unFbl7/zopZ6XYWsUnuMzAEbZUd2+h2q5g9rbBk8SDKrGFcCTS3H2YwtRtIV8lBTbmoeM+ICgt700CABnufza2ZSal5RWZKBX288lFc+ZjZTfjBhlpQXuUKgHvyIKrS2LA13kip3ihhrwrDv7OxwMnRNd+7ckZn3kZThRM+wKa+RN4f3vOd9cju1xSnyBF5OWKQhRYnyNnbVm3mfY+zADpuSMU5PDIyHSiU2+AYnUxew81mRa5EbBDNTZF53mMMKPfZFP5JnZsqxc8PxBgcMhdocYtSajpmulFIgBY18/U3YmuRMaUAywmmNRHyvZZJYn5KDy1RTJ8nM8UQtQGc887JufuJfqrV1Rd2wrnrzhk7Pd9Td2dDmuTMaXbumnbu31N+4i0O9rQTNCf7WzE8C6ECI1z3wtNPic9AAfVsDyYsa8HYOTUKmBNRABb7UZHoqySCzZkNeh7G4+W/6Hk42tRPvaLB0W8/98oe0/0ce0iY3MflE6tIgMLcT5jiBpyJeoxtOR8iCImuxAiWM24KxWe4oFJn8n3BLpP0/kYrR6BeOYdPllMHU4HiDyectkReIU0mQKwn6ieyNB+zUkEQb8RjQvBRQTUNk1Oe+z/z7T0qn+ALVTSFAYwxNGAhzZLEoCmVZphgj4RQcj9NGIzW8Fw/9JQWPyAgdREz3xY200aABk3wYDjSVmckfyNwdFz3QkWebTcu8PBDPAA8JPEuZTP/eL/yi/urP/4L+0sf/nN777Ht0eO609nVO6a/82X9f/8nf/C/03/6d/4f+X//V39V//Z/+t/rP/w//pX7uJ/53evqhZ2QDU9WvNR5Mmn5DgJ/IS5OoQQ+9vj4s7l+Uhen4yNUct9ovff/72L8+NqaCAtpBr5c5tT4fbQ7YHjz1uHqdBXyVDQ3gvRhg5rwssmYu7q6uKDDn2kXt7RJ9OsixWpA1YDIz+WM2Dffi3sage21zQwc5wByt3FWGvTg8U6p/+7omnrbE/GVyvQGRgkVlMWMdHavVLbXev6b17Svat39Bfss/gtaEjhvcTXVUA9BVsR5MOAZf2bqtX0NvP/WZ39WnP/1pPfDgKWV5xvBq0JuTNgW+ZkZ/pgJ7RJQ6kqjCK080NJGREtKYPCsphqDofHLAXjmtGXKY04fnG+VmjsEUuu5oAs7wHKHNaFAUuXwhd/CG1nRQNwyo61r+mJEL1FAx4PrHnbrHnnlKb3/vu/XYs0/r9NNP6ql3v0vPffRD+sBP/Sl94E//mH7iz/9blD2j1e1Ntbsd7d+/Tzdv3USZ2wjFjA4c2NfkHT58WO9773sbZn7xS1/QV77yZXl47vw53bgOs+/e1ebauraAzbWNJuxvbqrGwLnAuQMQQ8QB3tBVHO+V5TsaYeBzJq3DQlyUBVSrYVKeR4kTgApDNOEkyxfnxgjBzBhztXFAN/y3pMqVcVU7QNjHLJ5ra1vs/Lc0N79Ae2t2+H7tuQkdFQuN4M3169d1Z+VOs3i22i2tQa+fFiwsLHDyMtIZrkCuc+I3g2OwwunWhAXPDWmHRcxixsJea2t7oAH9ibTlLRn0hAbaynGWO7OL6s0tqruwpO78ktoz8yq5Xsm7PUUcbstzhaKgXS6Px4y4Mpnv7mTQPn1DIA7NMUTFEBQIG4hRRpkZ5VQ1C3x5ETi+8LxGGUfyBXkTJVpbXZNvAFKd5E3MjNC86pvAZG9KvynxA0XTjN0u1Qi7N0h89jKJ1igdgQwa6VYOvvBX8DXEKQ4vvx98jO7ImlEOPl4Fxu9oa8aQ7uGctjKzRjfMDFOXGlpcT3Y4KRmg5OOZGd0OUf/DZz6j6okndevYU/r6WqZh66BmKYc5GuOMjHcXOnoFR91s3hqHnj69/9joYQEtpnoPbwAAEABJREFU9MMGrtrVuykVYmyBdq7wpiQgScECMfLQA6ZMU33OGmPlOL1cjC2ETKoLdTYyXf5XX1H/las6Ps51fGOifeduaGF5XT1keMBJ1wbGcG5+Xg88+ICGg4GGjHPf0pIO7N+vHDvRxlDXlWnE6e6llW29eOWu+nFWVZjlJDkT+1P6b6vTmVWLU2xD9iBBEIDc9CWcGwc/hTSrpIbfJjOTP87/PEcXJiO53rZw7v3a30OzQB9D+dg2uVnrc3rRYUNeIO85cp/FnD4q9ftDDXZGDe1b68T7USMtaGU4q5evVbo1mJPKJdV1rrpfKcchyTDccE7uKM4y/iEO56C/jQ+StI/bpiPcgq1hW+r1TU0Gleb2H9ahx06r9r5bpSxIgUmIMShD52Z6c+CvlBCsmrmsa8aq+x4zynZt633ZPyyafMYtKAQ6oYKZt03EpBr+TeBViKYM2xagwetF7IfP+zIn6pDQyHBCruhUYxxfp8vlz+UsLwrKC3g3kpk1/fiNxAyyfZWblhoZdZ2KITR6P8KBdvC8HrarzRw1/M9zleByR/rylStaWlpq0tOfDa3J7azPlZ+yDaGhsRssknSpjY01Dix6yE1HERskxqy9ZzrUJnVftEk3HxB4Gx93YPxm1mTf/7EEbZOgOV+sr53Ta1/8XQ1vX1SnEOPeVFUNlCGbpw8d0ohNxgbj3r5zU6Otdea7L3PBvh/hHxN/g4IfpNh573APBfRaiE0ywWuTEWfWmdsauXG+VYTuHIsN3WR2Wx/+xR/ViR9/TMvtgSZscsM4U7CA7mVyXXH8zuOCOenN9JqyEWNvcOFsP/TQg/B7RnduLyvSLkKDn4yO/HQU3gfy3M45rsh8OL5xUyamhjEhVAm5JtG8TrHLVgAPpVTipY7nEVOEjgzZcP/C03Qhs6kc1+DxqpJjsUZOhsOR3PaM2RxPsE0OToPXM+q90Yf+jR77Y2o3+KlkjN+reroJIdj7NBk2gS8FNfrkv2VeYi1+4tGn9NMf+2n9uZ/+M/r5j/95ffDdH9bjDz2h/QsHNdOeVTvvYhtrjdjAjwZjJWyO89j5BUoJp1P0AUuYK/ATX1tbg29RMYRmjlzfZtFJ/7eXBxwYJGRFu48ZbYAsUN+iTp44pWNHjjVzXDHfIQZOo/vNGrFv3z5Ogc8rxChfoqZ8dXnzEUpmpj/qMbN75d7O7U/FRi2UUXkn1/ZkS4uH8FFmO1pevoleMVD7QWz0xho4bpzqdXS/2+tode2u1jfWp5UDAe2cohre+KbyNicDv/Kr/6uG+G7nLp7Te9/3Hr37Pe9p5MXr0aKhzcwISRG63uRF0dhJcmR8zBy5oK1SjV4xlYgpFIHEZbGqqqbM207gnfsUvoZXxFPD8yQzU9jC+dtsYAPHbQsG77D49Bsjuc1CurO9I0dAbUUMsjGRZkbScCZqRRb9Uw+c1FPPPiMjfh3n+AqGx6+3r6wsawtHW+1SVStTd2lO5UxHbRajA0eP6CvPf0M7KLTh6csErlytdkuPPfao5ufm9MUvfgGHda0Z2AZMvXXzOqfEKzjSa40D7X8LdpvTtG2cVL9qvXHzFr7KSH4yvrAwr5zF3h1bv6J++aWX9au/+qv6H/6Hv69vcOVw/vxZfe3rX9HvfPK39Xuf/qReeum7ON/rLCxDJZS5hqnrGxs6xWn3L/7Vv6Z3vuf9Wth3SBcvX9fZ85fZBCzrwOEjCF/Q5avXdOv2HZVlG3rXWeDHzV9CXFhYZFhBB/YflJ9Cnz13Fl5W6rMw+09Ssiwn/4j27dsvNw5tHOCZ2Xn4Gpp/nH2EE52VHeWtnpqw7BJ2STv0VLRnVHbnGge6RdjiNLrFol2Sn3FqHYo29dsKeS45j0OQEBzbhWBRZiYPG6A8RPI8NCkEa8rNgqglaRoa7SSTkuSyVPOpMCR9Tt/vcmOw09+RK1ZTR/c9NGlSHgKIa1PP63q8KeNDEdj9S+K+1/sxM4UAjdRo2pBW85Bi3iCJlH+n7WvyqKpg0O51Haix91YoyoiF3GkQA4rU8/gEuXUZcOfC27uCedoX/xznztvv4a4p7INnBz4vQ9s/+NTvaXlmTt23vl1ne0f0Sjigl7bb2rIZjdnEOP4hcg/F9ChOnmsleOjMrMFj4PMCxz8h7TQmxuEjioFxUJcvbWpVxL1/x9k0o17GHGbMdxYzRUCM2cxbS/4NCupMOrr5tbMavHBFR7I5dbYnWtwY6LFhrfqFl9RdXlPHogabO1pHx/btW2ocmx2Mtt/yzC8saMSplUFPEVsajALOqelbF27q9eWhhmlWSh0JJzvL2mp35tVuzdF/ZGhJFiqcli1knYUkjahLqDEGdaTkDhV4TYwymAr0mAryWycfU87YfD4nbEhcv8Xj/PET8yzLtYjezc/Py+BD7UyhVw98Qa6GE1mdKYWusvlTurrT07evjnXXuhplXdVio8GKYvAtYM8K5lSWsI2bymPQaDxQWZqunHtFIzaPQ+zjzkSaO3lKxcElTfIgC1HBTH7KV9O3wccWm44Jp8ZSkLmM1QmqeQmoKiPqtDqdZJGafolMX2hSU8sgBwCHp99cywTzGlsSoDVGn//Y5DlfiizX3Tsrqie1BB2ROnlRaHZuVmYmg+cufzEEOX+beIzMXaexWY888khzAnZ7+XZjp1scTLgsTLBTExwc5//W1hYLz0QtHOoFDhpu3brNgcY1zeBkhxAR8aQxm8kJc+f1fcxet4Imn8NA3wiItlmT3FHIi0KRcSDWns3wUhNKxmuyXT6QkD9mnmdETWaArInrvtCIZ8zZQiX17tzW+d//XU1uX9ZMmeDtGP4NVaWhrB7pcLerw4xz6+oVbXE40r+7LHeoK66kE6e9fjqtf+Mn0SJBBcEPeZ0+By9yvW7iSXLndQKfnUcxuBwZ8go/uujSvpHe++9+SL13HNJytq2dUMuok2UR/SlUI2+OBzQqi7Ipq2FqStSDkhvXbujsa6+rhNcZlWiOnFS0q5q6vpbm6IKZCYGihQfe1lNizqmLfCf6SQ3eRNtaIUZ55fvzEkJuFhSRh0h/eY7OMavuLA+4iZ0gGxN3VKCNCZeZKQRrwhgDS1nWOIGBuONqoOlXqsHtafEk4F/3WlM4/Xq04YfjgRZP060H9wDUu3Ew83p5CGSBwmSQSiav6xkCpHF/ojGbeOMW3JC3NE4K6HFmUa5fWYjNZsf/CU5PB0dFeyNsXiPhtNDGLOj8ufONf+H9ivwKnQngcja5Dk7H7a3fgEAf29yGX7l0Wf/0n/xTjdgAefsK/k4mI2iu9PDph+Q36c47eSGdO643xkvGm17Tm/5AG4iaGj5vg8GW+v11mY0Z75iDjC30v6NlnOmidFms5XOH8CrB74r5HrEe7gz68n7vrq4qb2XM5UTuS07QsxCjJqwLExhZZ7XWB+v6V5/4Nc0s9jTCmZ5fmlfIo+a41fc+zAx6HAiadxqnO7W57UJUVSGnNRne5x6YTBnymCPrOWGIUSEEGSDKTJKZfwWtah7HUYMrZE2jXDHLmkYR5bMYqFjLjZ4P0ndcYBAVaBwAIwpIeuSR0/Id6wvf+ra+953v6PVXX9ElrvP8Sm9z0NccpxEFxI+ZGQ6wFGBmG2f6z//CL+joAw9oY6cvbsg1xMBu4bz3WZx8l/zKKy9pDccshgxapLLIG+rXOJW+xZXhDYzbtUuXdO3iJV0/f0lXLlxisu7IF3lnFt01guMnVpcvX9HXv/E8J8FndOPGVf3Wb/2G/tE/+p/0q//yn+kTn/wtferTv6P/+X/8B/r7f+//oy998fO6wen35samfNxDFoq5xQNM0kEchqQLV25oi9PpJ9/ydnhWMtnX4YLhaPQUMAwFp8b+FwwX2J06eP/D4UgrCEiIsfk9mk+iT86Bg+Cdm1Ov16N9R91ODzZHNjQDBU6h2zhkre6Mys6MWr15wlm1cZq7c0uaXdyv2YX9miHepqzFyV8JtMCR4dTHrKW8bMnjWdGC1hz6YjOHBh2ReY9ZriwrFEJENX0YbhBqJQQDZssXikR2MuYcpbU9UJCRZ6R9kW7jKMzOzjW8nyPsdLqK0ecLLEyEC6qZgemN12RNwsvknTQpyczzAV7de5I8mTy9a1jQAVKmQP0QpvTQlXeoBmeDlHLKYghSg8H4ArQxm4YJS5RA1igD9SLy74u8Gx3PcxmgprwPx9EoGPyq2WwlgA7VZwGoilzrJv3ql7+sa8zdAx/+iG7C2xvdfRo99DZd6pzQHyxXWuP0s6JdXhTswicNrQnCnUI3rqxKLOIimMjpqHCmfYygVmJePHRnO8CHGron0F8BNWUJC2EyFehYzvyKMZJNO3JNiuj4BAMcLap/dkUXPvei9o+7ak8yIKjLCclJFutnQ6mZ6ys62ppRxwot37qlGzeuy/uYYPhWVlaQ0W35CYSnXYGH46BB3tNyaun5M8ta3ymVhQXl1lOVMslKFZSHkKFXFbMz1nC0Cc4dSSMJwyt3pqu+pImCBVkwhmDKMWp5ETXHKUwNP9ZWV7WFfg6wHWamCFTQ7fzxeWqxIfeFweM5fMiR826v2+CZm+mgb23579o3raNq6UFdGLb15cs3NewuqGbMQl8GmTS0WhM2Vbdu3lCOXMQsMCc72h6ta1hvyxjFgH43s0z7Hn9co1nwEZeCMkWCqIRM1ZKyvKR2UEAvXGcCrY385oV+M7AxnwkhN8o8bMpoNQ39a3zeAJpQc5plZuIlkTSVpyAich64vcmhy/lz5fJlTRCKESd8FRvgDryaMAaDzh52yNv67dkWTrEMdCB1nvsmqsRBfg8nP/5PbPkBzIQFeQx//Faqhc2hNvwZyG1eBW7HG0LU3Nw88pw0IS+LcAb7E2JUBJwmd6a976KZq4jdHrG4b6vFCb/LXOa0I++mAElOVJAsAoRNXpCZNUCm/PFx3M86s2m5mTUteshRZ2NVF37vdzQ+/6o6k4HGLOjjnS0pTJBZZJK8mVTryUOHlePcr7PebLOR2OHEzOtN2FjVqRKkAaakN0D/2idRChgBr5nJzIhN30A8pNDQmeCZ55qnPD8QY66cdzSSaIb6aqPY0va+gT7wVz/KJv6QVosBMheV54Um6GxCoA4c2K8YQvOXeWts0Jgbhab9eKyt1TW1s0L1CN1DYHMLyoDIfLnsZD4H3OAKfiBYAo2auYQuIbc1kAAPa+rshSFGyYK8fy9PlDkMdgbqA+5Ae13x+Jh87Whzu2QGL6HZcSVCB2PsHlbInevlVOeTcjYHVJHjmfaRmv74gPWN19s6eI6ZycxBTSieGIMC8EYdUabmmeYxZ80sW2NjA0wI0CS8QlDBCfOookUVsRAGUkVA3kU+8xhpHomTkj9Os9PoaaMMNAK9mjgVzJoSjzX5Yw59vD/vd8hNe2hwRc4qu4ydSUNmzMgFJJMROo/8X2Q5cuSYbnILvr62qhDEU9NVrREyfvXaJfmNU4VMUPDHvmaO28ERGYoCtIQAABAASURBVPUNnEExRBXYycVOqYxb/hzbsM/tbRYUcIhv374t7z/Hnvv8B+pnMVeFfI7GQ9aYq/JDkKvQWXTA1S70+tnXoXEkmCtltcY20iDt6F/9zr/UMA3UW+zKoqnkwHaJA58WshNilPkfM4lQu4+POMSowuWlhqWAy4zbqoRc+lxU2IUxG44RvN4D1x+nsabMbWmN/dS9xycOXExm8N9BOiwvL2svXOdE1jt2mMDgEUo3BDztwCzIj7orHM27XBuef/U1jbe31UHx2hbUgUkFinVoblEtRdU7Q5ibFOg3YzB+MuuLzEd+/E+pNTOrq5wo+3XyKo5yDDAGo3rz5k1VEO3KtA3u4WBHJZMwPzerxKBcQFZZ1Fc5afFwbWUVmiY43aUifTgjfEwvv/wSVxjnmiuDGsPn9E+4U6k4dUiESDwGJ8KahEBd0e9+6nf1z//5P9M3v/kNrbJob29vyn/zvLE91Lve9yH923/lr+ojP/4z+tE/9dNCRqTJUB0mfXamy+6rpwJHZpvTu8FwqNX1NW1sbWptY73Jb3fajbAscKrnk+bj8kXeBej4iRMqWKzGGIoOTnR3fr/as0vAojrwsYvT3J1fan7K0SXdA7qc/HRm59XCwS47M7TvKeQdWVYS7kITLxSyXHwoyxWKQhHI81xuJB18Tl1IHJzvCY74a2Yym0Jgbs1M4vVPiEE+nzmGNi8KnJQZ+Sn7zMyMLDSV5HXNduMSSZPjISJ/MHt0vdeb5wCNNfG8mgTgacCoWaGUFSeiHrrwmwXqmEIIzbyHECX6M7MmL8TYGBofFyKvKRDsvhGZzZwPhCGGpo3LTkI5zOiRMIC7LEt12BRajBqwo69QPqfQLEi8Vub6DjcPZznFPfrcO7WVt+Wn0AMqrcW27h48rW9kJ3URXzGhG66gDt5PxABlRZDFxMI3Ru4r+JrJ+3X+Zi5o9OcLiEOtmroRPZgOIhE0C3qQfJPki5E7KD622stkMsYQo4/PtHl3VRd//3vKVirl7Z6G6FloFRrXI5U20hPdWR3eGKu9vKUlytO41srKXfQkV8E8u7O1vbOjvCiadMmmLS872rFCa3WhW9vSlRsblM2pjD2NcfIHgxHzkBhX2YQJXaw4UZhUO4pZUmDsCSda4oTaKplBszm9UqudcVPWl5ApX3zdEG9tb3HtO2rquT4J2agZB83k8jzGWQwxqs2potHON3t+UlpVW9rcvqk6H2sr1NpiDPWBQ/o+G/nnr11v0tt50GZLqrs5WKXNrQ3GGlWxQIRMGua15k4cVOi1tBGkjBuqeOyoBoWpYq4CRGQhKsBzly2zoG6np0jjCE0xBvAi+chWM2/UF3WZKpnZPfD0vZW1SbzxoRr1SOPwBxPxxMdx1sQ1fbzSNIZcVfK/23EbW1uymARoGOE8djkx7mNfQcF8FRrjWNXY/AJ5rrBFNfo2Rt5DNBm4DnAAsLAw3/zG2vkcLDA3viGS5rFHR48elf8mur/T56DhmtrdDhv+ObldNMZoZnI9ytG5ncFAMUb1WANu37mjIXM2z61CRf9DFteiyFDxil6TzAwIgJEW+akJ/6iPGfX2QMTvq2hwv9Nf1fd/+5+ruviqZkcDWR00CnlTM+A0GtDOCjaZlWbBc3JxSetsKO9cvcTN6B1tcSsxYow1/ErIt5qWjhmgu389dfrjH3AIOhN6b8iJQ4B/DcCziM31LsdshKpJoSwvNbBNTfYP9I5/7wNaeOexZtPkG/JEe9+YhBCxLTgk0Axq5czBDBuoRdajI2wYUExFxrpHXAwB5yhTRl9ZFhWb9hV6wAYCnDU67HrsUKEbHiKBqg3KHWCCmSm4gEoKHofoABhpp8EDJrMJKtb1AXbFnRuzpsa9/BpnNAS3B2G3OuVeh2APj5knmiY/8IGU3byakBR6w6QTn77e97/4F7+qF174lmI0NT+hAbGPx2vUyGRiLuTrUBA8mOj8+fMa4wiamVehzTSUCN2x5RbSUHDz7u4D7T3wkC5g1l7Gm0OaCKbJzMRHjz/5hDozHbkj1dBF/mQ4Vo3e+M9RzUx7j5nRxJTFTPsW9+lnfvKn9LM/9TNql20Fxte0byonBWxWu9eWMa4m60/8oa1JIYCtnqDjmb7x1a9qE2f4S7/9Cf3Gr/yKXvn61/X9r3xJL3z1a/r617+pL3zh82y21xlzLQiXmIcB+uey4Qedbd/co/vj0Y4eOv2Azl04o0mz3g85tNrWxEb6yvN/oJurN7V4aEHLa8syxuPrwlNPPqV7D2OB9fpBMOpHQXEDXj+xHu9NhdueCXbP5aFC5hIFDl7vh4GX7UE4cuSIHNwIHj58WP6Pf+/bt08tFiFfOFs4eBZCIzTeqEbgnRBBZYURWVtd4Vp1oXF0g5xBFfyZSBAYMUb9eqwxk+X/5W4WWZwmmYq8y0I4Vla09a73vJed8pgTjTHXyRtawmFEbrV8ewWJZeCKMqDwBZtFwMwaI9ButzU7O6ted0Yx5NA3bk7LIEv7Dx7U3Pw85jApx7mNGIIszyCpYpczQBFGMiYgQW9/Z1M7/Q0FTiPyvMLYbOryldf05T/4vF56+btKCMkQR2DMFU2FlXj8ybfo3e/7oA4dPan3fOgndODE4zr12Ns1VE8rW7Wu3d6m3y7hpkI+q8X9JzQzf1gr6yOJ9CR2dOrxZ3X6mXdq34nT6lE+jF1N8hlZZ0HF/CH19h3RDKfOnZkFdXGoe+5I4zz3OO3uEbZn53GCuspxYHKfJw9L0q0OPC2VoTCxKGVZDmRSyJRCVMRxiHkhI86AZZEyuOuCU2MofG7dwfO0eExBolw8ZpJZ82lCjypJyJrwYVRzlQUK0CKo5MsnQsafILMgM+KATM1jexFSZsbX31o+Jw1SR+xZ5sg8QkheoobZtL7HHbyUbAXzvkyBPwLMTDEglTSV90e5y/C9NpJijMh6qbzIVVc1slEpMaAQTKK91/c6BXxzMPBWnO6OqDuYjLXDoFeLrn6Pa9JPcILbe9f7VM0cQfGz5iZjPKx18eZdvbaype3jj+qbOqyvbHa11ZpVjQM5HG83TmyNE1mzII1xcIZ+6kDfLRx471s8ruQVSj4BPO5jdT0xBu6QxJc2ibS/GfIekHsLUbKcrEJjjlvn6iXd/NTruvv6VTaBLWXod4gRgzVxDMrcMK9s6uGhqf3aRXX6m5otM03YEOcK6iFvNQu4/7YyR76cVyX6XYCjZnMdQlfZ7Cm9cHtHV0bgbXVVM4cTxiaeomgpsdBMWIRkE5y3HSX0yiZRESOajfrQMFZMLakq6TGqLIIqHLodnD53UvMMejg98A19DKH5LW5RFAo+VolxmGAFcxsUqVths0Iw5Xku/+naBieSFacbwXZk1cD3w1qvjyl74qN6abyk5W3GUC6pxUZiPNyWcbMUgIxxT/o7mqysa4E5zzpdbdDR/KOn1e92JQXZPbk30qaUsImq5eOusJeQIVeYmnlMyLOolqi5B2aBNmSSJwLQe0xMIPnUIk9kNngoMTOSJvkLTKDR+6mpmjE/LWyBgTMLHd26tqnttbFCKJpTwQFzHZk3P4V2Pjk9nU5b3V634Z2gu2Ihc5nsdFqKzPOIE5unnn4am7nDSdJNbPfQSdOE+XT+Zzh1w1Glra2+5nG69+3bT7tMG5tbusthydrGBk7zWCMOZ0bgauNsz3FAMuTwYYSTFzOTZUP56XDMoxJzlxD0wDjhrprORADvnF5ipP7oN9GuCplMJQdbSfPM+6H1K7rwmV/T1oUXVYaBQlbJZSFM+grI4ngUFNRWRrsRi7pY7B89ekzHOeTYvHxNG1evq39nWcP1dU22+0rIpusBLFcyp8U/Dh7/14OZyewN8HGSkiNiiIQ1PsdICXsT5CXWIPT+JsxfhRzV1TZ5Q5qMtFbdUX1oqLf+xbdq9Gyu6+GORjZUK0j9jVuqxjsKIciCyX9q2OGAoMTODOD/GP5PmMdKSbBBFgNyEGVGffN+EzJYNzQZdQwCPZfOVUFf7XNFnkQpBWamQD9mpCVyBV+N0OR9trh5yPM9vTX6yshv0SY2YEY7BDk5aPqYBeXosfslnXZHIUQNhwNBjsyMkFlwGnaBHIEFvZzSzQAkEfcGQHL9tKQ7d25rA9l84Tsv6Ctf+Qq0RDVrImtBAlcNDTVxM6NP00svvay///f/Ps73C8rQIa/jIMqhQPKOxUNbvjIjowFBizSlg7ChoWnhiR8AWtFWyrBjh48cZnPaksjM0e1o8Ctv6dSJU1piEyoeo9CML0CS15ibpCJk+tD7f1StbF6ZZjUeTvusqqGW9i2o1+vKLDZkNePwlvBlioZ5V03OtA0RyQLjMHmDBA8TG6vJxpo+9+u/pmeeeExPnn5IS62WDrW7enhpn37mw+/R2x49qu9/4xv6g899QWPWk4hsxBg0Ho3w49q6fPGCWLZkHKYs37mlhx4+qf5gU0NOz0esH5HDims3r+rLX/2SDhx2u2IySedeP68jB49xc7kgaxTQcwFer2BGZA+oH0JgbhkTc5p8figmu3mNBjm8dhlzcL5H5tdo4+DxEKMcx/0QY1BoMPBxJIEGolPvoKYTZ12kIcWe3SDwfInaRmNaj92h6G83ji1NFclzNEVZ4KC0tMUCOWQiKgosROWhpSLrUC+iBBM98ugTOnjocGN8tzBMJ0+c0rUrN9TfHqjLaWuZtTXjvwMuOjKLGO2kGHMmv6cFBGh2bo5wQWNOz/o7YzkD/PeoO5xkezi3MK8OC11R5DImr6oniC8GismHHDmtZomwVogT6oykMNbd1VvNb6tv3bwu4w96JJrIw4k7U/R38NjD+tDHPq53/8if0l/6d39JP/GzP6/3fegn9b4P/oQ+9NGf1o//1J/Xj3z4p/Tscx/Uh3/s43rX+z6mBx59qx56/G3ad/QhzSwdU5V1lXG9nPcWVQCtmUV1ZhfVnZ1Xd26B+Jw6GPFObxZFmlGr11OJESlwakqc5wLI2GhkRSF3lD3MMY6ZGykULsCrQJjlpTLyMgxRiBlTGIQsaYIBHGJIR+xwx1zxNQaaBdkNh8wkOYhnGvrXQbv5ZkHBokKIivRlFiUE2izIdsHrmvb+iCftAgGvNbCb1yhmrYTMgIiSRMuEzgLkZjHI5zKPUTUD2DPgRKlDC+8bWkSrPTDi5rQIs5pEJWD3rVmoTUH+NAsJi0mgXmzqe9WEMWJ5oYPoY2PeQ00Ny7UJz0bw9aW1Hf3Wa2e18N73KXv4EW3XLcXYk/O9XXbhe1tV0dFKyLV+4lm9XJzQN1cm2gilhvB/gMM6GPSVkM3AGOkQx76Sj5GeiE/IqpQa3iTGXQkSyScgL8SoLCuUgjXz6U5JBV6RNubeoDFkPc1lS1r/zg1tfuOqFoqeZuZnNK4m4JkoBCnjk+HwlZtDnagzHdnoa+vVl5TtsFjDpxGOfoGc+UJWw6du2dHS3LxaWdQDpzBmvsHtzktxXqthVi9xsr0d20q9+7QCAAAQAElEQVR5ptqmdLvsxYD8MQDXu4RSJTZiNZvVerAtw3hqSGgBw0i7SspwsCqcOu8fJmiCfCYUMSCfbWR/Ai0+3pq8HXd2SQfau7Mm+GnExzjfXsd1pMRhHA03KdpR1EiraxvqnHxKi+/8SemJD+pGPCxrH1KtXM7TDM8i9Ycab27jVw00ubulyWof3kl95wensYYdshQUZPwJ4PbQILdmgz5RzDIlL7FMTndifnwMSRLohdjK4xJtqWcORuFu7rRMngt4KDFd2nuMiJlN5QRZ9foxZMqZe6NFSIVu31hXycY9VdSjTndmRut+wooT1cNGRuSo2+vC37H8pxug5E2yOB1Hzjzm2A+f/6eeelpXLl9tNicxRLlcdLFNN29ylbu+IT9hDhawo3fhQZK3yQtsVMwUgQw8AblpITN5kePYLWHHsYGtQoPxBn3SryXaVuKjaD4KIRNGGhBP2gWCP/xSXQ5JXhf6SZTI+iKbteUv/57WX3levbSFU7+lQT1QCJU6mal22apy+murQi6rVCljSsZbm3rm1APqIEfrl69oe/m2JpvrqvpbSjhzNYu9y3JDR1LTq/7/fuzerNfYhIr5sVoKBiGMw9HWrM81MuQ1k3agFVnOKCkqbWhZ6WTS07/4bnWfWdSklzSCPtOEecrlyLOYycH/pai11TUOs3bURQYm6FACTU0luiRmquBbRV/eZ6JfUWaUJOpG6HF5rrAPTg8zJtRAiXxngpmJ12sTEtcUfE73wFGmxEiACqe8Yg6aWjR0fDTxVwmZTdi7lJJqr0f/nidKDaKdFm8n6on0PfBI045RETr994CGGWuK30IvLi3o5//CX9D5C+f1yisvy/vxemZOWw2PBjIz9LnWC9/+tv4Cdc+cOePY1TzGdxe8e1I/WOaZAN3Kq2r3qx/60C/9CTAz3cbhLzql6sD44UFZlNrAdlWs2wf2H1CDr/m8gawZA3mIt7p5TxfPXNN4lCmy9oRgGrGpDTHp0uWL6P1EYg6mrRkB7cjQFLE0Dcmnb/E0xdNMJeR0uLGmxVauRx48qYr1rKTeTAiaZw3qppEOdIPGG+uaw2f51Cc/iY+3Jd/A3WZj+tzb366dTWwydr5VBG5C7+jwkQNsvHd0Z+U2B5QTJej8/Jc+r6yVseHv6M6dFV2/fIODl0wf+eBHlVk+tQ/QlADdA8mjJnkgw145X5IkBzMvIe7yBM018tOUE78XNnm17qUpo/mb0mGEojpMcIr3kExQHHeSvWeDGVP+erfefBem/cuF2Y/pd2BeASNjHhXz0ChmG6dvyK7DGZZlGehMEYPdyguVWSGkUjnhkxzPj4YjOaEli2OfU42nnnhKz73tHZrtzamFI7LESe0CTuYCJ7NzswvqtHvKweOO8htKLrlxKMhfnF9QiVNZYQjGk6FGPj4MY4J9Ph4PzUzev6Cs4c3uEM1MIUTdWVnWDZzpRrmxEOSqUVQYC7Fq+EU8z0q1GetDDz2ij3z0x/WjH/0JPfHU27SwdFTHTz6m/YdO6fiJR1hgDqvb2YcR6ypYqTLvan5uQfOMZ252VrOzPc3O9NQDujjPDXR7ciPXJexwEuaLUsmOr40z3WZn76eXeZEpxKCAcuQYyTdBltEfc8LClRHPEWwvzxifz51vQiocqDGnHEMWigGn8BMMFXIltzvGPJvx0Q8+Zrv5Hhj9W6QSCfLNTGZG+gdf5/2U1f5FQDUFNEH3gHlq4tp7vG7CsFfARFWaKEGg/yRlWoNy+jOzpl8za8rleKYVyN+N+GRT7qkJjpfLvsuop5vqJuraFGRyp2yE0clZXfJRrWISxNqk2JrTTXb4n/7+yzr0xDNqcYOQIwtlu9T84rwOHTqkvcc3LBtbW7q03dfOsdN6OTumb98ttD0p1aNTg39Jxh8BdARPfD6zyDiQ4QSYJHdAnS9UZ3xJPr6MeY1loRDhP/M6YXwT5NJIe76VLUUMqd2e6PXPfEsFztRMj17hX2+m0yywNYthYtIzNgqR9m3iT3CquH9jW/nGpnIM9+r2llo4WwsL80oY8Bo4xm3W0vysSmTvkN9ohagans5292tlQ7ozLFTZDHTnjLJWxUY0QwaDBfIk408NHcysxpNtjetNwnXGtiHj5DoEqYW87+BgVxjaCbgnrsuMz/XfdcNth/PXr4gHODb+b6Z6WCPHI2Ta2wwGA42xRZYFuf5UyHvNOMfYq+2O6fAHH9GdmZzT6Wc1eOd7dWZQawfHc+Q3RllXmxsD0aUWD+6TSVpbWdUWV9L5gSV1Du7XRBCKTJmZzAD4YYwxhqAJdGfYJBggIx2jMW3MHf2DSiLpYNQXxsnMZLRX81BPDk1CMlPz0DYBIJKsltG9kJkaXk4T1DNkR8afoED8yqVL6jHvBbTMYR+7MzOMa1MBmpzHZVE0sj5G1hteQ3fMYpNXsSbkea6mDxZO/49cHnvsMV29elVjbiTyvKUNnGh3wttsVvx39XfX4FG/j+wUOoAuhBg5yR7I58Khzbxm5K2urauDXHW6PXicNGCe8pK+GFNiTN4ng5CZSbxyftzHEv2hx6uYmcxMOfVKZFuhr0Ub6PbXvqarX/+2Wg3eCWMbKFgmU4FsBo2Qi2hBBTySYoN5Uo80meyoQ63TBw+rWlvTzYvntcn6MNpe14RNYM3pdY1cCr0JtLLEx4HAX6bVgz8xGH0ln0taQI5y5sHnqclj3s3zGR+KIocmTZ7XyWKuAX+6D8/oI3/tJxUfnNFqNpayeWWxrbzIFWLgMGvYgM9FRG/zsmjyQegcls99ZAMV81wWAtlJRkdZljU2oygyBdK8DLvmsKmmDkTwJjBAJvVpZxwReEPyva5DhW66TFXwK3lFyvytSU/zKx+WjD+en/wDmFnTl+u3/9xrjP9CNr3RdVPJe/ac+4B83t2MN2KeERhAxCYMuYFo7APkfuRHP6Svff2rGuLTqJmDJLe7GXNgNHrp+y/Jb/Gf5obm9u3byAa8Jd9kfN94fc7vwRvZb4qZmczsTXlvJJJEEVzVBN/l+AMnCCcao5c18ptnhdburqlVtBQVZEZlvfkBg5pceLy0sMBhwFCrd1aR71xefThG/tlEbm4hx+AVlanaICEqC+AlZWZeJDPCQIZz3DzkQye+dtxdWUEGcMg5fAnocAu8nW6uCv3Z5FZqsWjLOJQ4euCgHjp1Sr/927/JKGqdPXcGX2kBjBU2ZFWHDuzHLq0pIqMlduD6jasSu4HL1y7q7AXqLs5ryw82+mOtLa/rL/75v6Sl+X3or3PKaZrCHu/9sALCeU1CFgM+koRum5FW8wTiLoeN/GEvPEzMfQPIJNLVvE1lPgkmTYEElMMChQmG0GHsITvCCeBCNeC0cqc/0JDTNxf8CYuY6NubehBIBBIhmLIQmwXUjUli0g0ioBnDNBZ0AUkj8DQ4aBNjbH7fnCDSSM/0ZuSLnjtz585f0NrqurY3d3TsyEm9/W3v1IMPPKwHTp3m5GK/guUwOVcIkcGZxjjhbsADzMiYvOs3brLjwfDh3PrPQJz2GHPFCLXUgQdKzmUYUOGguCJBgioWiwmGFE2VG8IgRsnqubWxJV+kRyzGbnS8njPR2zj9ol7NIP2Ez2HicR8XBihyymIYLssyRRaqrCxZNHos5m0c5Bn1WMxmZ2Y1MzujmSY+DZ0f7iR0uIJrc3LTwnFu4TiXQAGeAmckzzNlhDFG+YIUQ2jCEHfTGX0SZ8hQaPAtyKhjRrwJAxyAhYizgqlOzBGLwZArSzdQPlcVYyFbcgzwzAQOi6Q8NPgongASh2naqBOoI2pNQc0z5VmiH8wAeJ1nzkuHqXM0AV8tN1qCJsgEkwCTgcGI1cxHjJlCjIrMaYiRNojxlMgmbmYyc1oSc1qTN02TJWkanzDvJn9MExzCMQ5XjdwHyhNz5+iqJkzwmPE2letd2qWEMzqyQjeroH/85a9pcvIhPfDO92kYSm2hMxlz7r+X3+I06+CBA2ySZhUseIfaSpnO96XVhYd1tXVS56ol3bF5RlxK4KMT6iYZDtKEKzgPfQPkOpaBI2PuIoOJYDP4gaopRFJJtIvTuIxSkQ6asGjloVB7M9N3fvurGl3f1kynp+kJbqW5uTnNz88rwtfkdbE8OXhLnNJDLFTvavU0f31VJ0JXOTc/A05+F7m28xPhi+iq/9xjm03Ca6+8IndQE209HNdt3R4U+urFu9qsOzjUeUNVDV/zvGjo9LBEJwxJHI/7GnEiWdVbSrauqlpR0EQxRJUsFlk00gKHKVpQhaw6L/z3vu64BfL8AMDldmuTk2PsVcwi9muonZ0+TtyOxuRV0Bcsqtfu0o9phUX04DOPaP9TJ9XvlrpFX/Uzb9edww/p4rDEiVlSO1vAYZTaiwva/+RDKnAWB2z4t7j9mnnwiLKlOfU5tU/mI3kzyIKYGhU4jgnqXbacfpM//gUSQJkIvdxo46U/DJqafJL4Q+WE5LhumdEv6TrVlAgIMssa+c+yAjs51q2bt5RhB4csdDtsBPzgwR39EMSCN5ER6TO/ksmgga/WOfnqswGs2HDLTCFG+QFGVubyn3uEGHXr1rJuL9/h8GFVPQ4/trcGKsq23G61scOOpyxK9CbRfyb/fwHWcUi9vyH2e5PTcTNTjk3zq/sNyjLmrmZxr5gfYS+MsSVkR/DIwXE6PQrEaGu2F4rs3bhMmZI67HyPpKE2vvtNvf7ZT6kY9JXZWBNOpGmmNrIg9HIwmCgoY4xBFTYiy2hdS1keND/bVk+VHl5a1IPzC1q/ckV3r1/TEB2f7DrTGBMYOZY5nRK9+zzcB6Y/0dNUY7wCTwxJkTnL8lxTnkw0YbNjjIuh00cSHyC5JMjnP1C/hV6FIip7bEFP/jsf1vjJRa0w3lHTLiAXqdEHo3FVVfQRNWIuotsB+naZijEyJ/RLaJLMgsxMNfUn2MzhDie12AyfG4eK9TNR5m1r8mufN/GAjy+0paZfPrLmT5Tt4jQzBQZkRgkAmVRzWU4yI0/Ox2l7tyFOs+N3nZbMC5XQbTWHXrr3OC0Ojm8v05AhBxF6ma/7Hvrv/MfwtjfT08MPP6QvfPELCtGUUqWasTh93V5Hr776st723FuRmxY+yXzzd6vc6XMiIFVOTgN647EkOWj3MTOqOIhwCnQEitSkxbPLNrIrJWbX/5dAKpD2OoYdzHUXZ3JhfkmildefgtNMzSSRTVtaI0uuW/5zkJz5TIzd2TWpx5pbmFVRsgHDJvgYnbdNQ7RBP/Ckpn8+0w5SUg20igK+vKK5bk+zhpxw29pCdsfob4pjtaN0qDOrXsh17cIFDkrfpha24Utf/pJefe01ud2ewQ/0v+c2j35VrMf+87Njx47q8pVL2uFG6Q++8QdSKWWtjLEHXTl/VT/1sZ/RqWMPaDKc7FJq0AXspZzPgCfNyIe2omgpIuchRoUArgaiYgi0TWJAmo5PMiPP24m28uxE0R4gnzAR1gqzq1Bg5PYAlV09KAAAEABJREFUnqhiwQkgdeHyhQfUoHAkNR9eKnme4w98soYgOmTK5GUInYc1zNjGCLtD6PgjxDvkGAVvN2YnP+GUyvuaUDeGqLmZOS0tLHHF8orOnTnLIlrqrc++Tc88/VbdurGs7333Zd26eQdY1s0bt3STxeHixYvyvxBVYjzyrND83Lx8Qu5yBVAyNu8vo++WL2YQ7kru9I1YUMY4C9PBufDtMchg2xRKmJ5nblArmgBwLe2C46kwGO5wVuRZCLIYxMGe6gifuJLIyqiyW6jlMFOq7ORAhhDl90GJUrblfGpz8tx2BxrwBWsPPM8Fr4VTXTKOgrE6bVleKMOhbgwtwhw9Dr0B8Hznt8FXh0gYLJMhHEk+XjUyI9KQLx+Dz0ONcIhyzzfKQnBhiwohyIyS5hMkORjhFMymISJAPQO8nOI3vUlC6lxZK+SsYsFyqDFWFaddY24Qho1cjKlWy2jr4IRWyIjzGwxyGs2CzIx4LSK8Qck7l4g3rSjz2uIxJcZVM9AKY9/gocir18irjy2DZ96qwUFBhWx4n5LJy0RfYxbTSW4awYsBu+zffuG7WllaUnjotG7jCM8dPKZ5blAq2vtNzQ5O3J2VOw0ds3OzOBqzKtszSsWMtrNZrc2f0PfTor4zmtHm0NC9JKfNxJjoq8aZgHBlMSijTxCRpIxxNIYZ2pN4oC3JFKjjYIRmUZIpKqhVRd351mWtvn5HnWxGKL2cRpq51srlKy8KRWQk4kxH8Jcslm0cqdNcdT+4XSs7v6z5UVB/ZZVTgQ3l6LHz8+7dFWiu5P/W6dlzZxWxBy3keGtH2gqzOrNR6dLyjlJoNX15G9d/70sWwFNO+ZvGLO7bODibmqR1DUa3FGykPItsPHu0nUh8Ywjkm1qctrvDQKY2uR70BTCE6Emc8jF0ZPK0z2/FnE+QNy806POxt/JShl3YsaTFh47LsBV1MA04pboTS7Xf9iFdbu/XSmxpknWVhZbCuFZ/Y10Gvhp8ocjVPrJfdbdUJC4LdOFghIAZFAtaIvrektGfLzzBTEIehZyIOZKnE3VJ88qfvdDj94MZbeV1PTep6YBATR42zPE2dcgJGX0XKrETbhPX19ZkZqK1YgjwaaQQDLnsNjbI4zssqH5oENmsuiz6iX+JY7zAAudzDpkqsD/+W2h6a2Tn9vIKtvi2YlYgCzWQhJory3I2MyNOoofqYdPa7XZjq7e54aih08wpSY3t63VnqJ+pQqa9PMDGCh67Hvoc1iBMtGn0kxGIx3ZhN0nKX8/1ECDqtywz2JeC6/iLv/97KvurSjjWk8lAZZkhWx1FHytynoVCeV5CRy5IU4xRLextlgXlsVbJbVgP+h47fEizUVq+fkV3bt3Q9vqq6tFQqsYSdkzojzuX2n2cZ7vRP1Fg1HJIjDlASAgGPaYYgiLpGrtZQ4dJjKVuoMZmOI8qeISFkCG3yVoalkn7nz6qn/vbf0nVY/PazEbo2bhxXmK0pi2zJYFswAa6xA7IyBcPYQCoJF8rsyxTQXnNuuf65HmiPwMSULvNxKH2cseZQBFiVKSd46jhy1ReE2Mh38tCpJbk/QQLcp01xhkAs0CZAdJenveTUI5IO6/T4JPXMSdFzWOebmJ0WwNOyTS99zXaGAnH5/bBHc3t7e2mbg1vn3nmaZ0/f07f+tY3ZcHg2UhZnukytztD+LTAAcQYx/vkyRM6c+Z1OS3mCCHIGmBuwO+vWVPg0TeBZ3tJA5DoIQQIkwR1VG0y1ODu97f19ee/phAD2JMydMsUOMnd1L6lA/INMmyhUwN4a/Ex8JioJh9Tjpz3OEgJFhVsisfnKWBj/ffibiPymDVlRh0zA4dkZjJJZnYPxOP9+Vwk5r5ifb7A4UoegrLxEF2p1IoMCrue0JsxvmAvBT124gGc4IsMs9Zjjz+O3bilGEJD3wAdOn/hvGKMmmBjL1y4qLm5eXy9m7p7d1UXrpxXe64ty0wvfOs7evKRJ/VjH/oxldhmU5QpSA0Q3PeaGWUmPoJU5azdwSLx6UzdPw6Yq0B9B7d3JbbOIS9yZax5TpuD+5QhRAX4FQkdAo/MQArGEYPpcy3nQu9KUxS5vJJ3kPwjHurBCX9JqGlL8ybkI/M/ZLiA9jmxmul25dcQRVZiqFpq5YWiqdldC6HdYiE8i6HzXe6PfuhDOsRJ3u2bt3Tl0hXgMnBFn/nUZ/Sp3/00DvY5vfziK3r9tTN6/fXLOv/6TRbSATvqCTDUvsVFvfO55/T0E0/I/6OWb3Cld41rSB/TGEWfADX013B0jLPgQ3JBIAuhgSgmW5xQmDKZWWNIS4ypMFRQLMPBEQauacNJTYVRc5yOuwaZ86i2WrVNVMthrJDVyluBCZSKFjjbQWXbVBJvtzO1OL1ulYUKJi1nQS/KFvEW9VtMXqmMvAbg2zSc5sWioE5BHYcS3pbULegvV4wABixmhMQzF4KsUCRuTLwsKAE5OHu9WbVY5IqixYLKXLU6LK6zDbTbXWXgCbSxYAqAeMxMZm+AjEw+ZkadIBHXH3rMmkpK/gceViw6zr8xJ+EDnM6trQ1tbqxzq7DVLPIVytTMC3hQycaYuwGnOTkiSDIzRRRP9z97jcij2L9AYpGuEbeKsFJDCYUBoFAZOFrwX6S9eY3R9wXBaTCGQ7a8777GGpSm7TLXv/ra13UpBJ38yEd1O2R6nU3exWu3FUKumZk5ZXmmre1NuaOXxcCi3YWnMypC1vxEYptTndt1rqtzJ/WttE+XNyfaHEkT5Kpm7EKCavSjv7UNT/rQXmuCwfLfxyXyExxw2uWhmSxE8eGFYJmkAIagTmxpDT05++lvq1e11JuZ15jxJWokM1onFch4UbahHdpggKEfGY5MsbGlufVtPRNndPDGpg5uV1qIhcY73Px0Our2evKfrmxhMwpuTbZYjNa54uuwcRhUplHWUz1/SK9eXdXKxlApmZyvif4jcmWWQX5gDoOc/PEEDgOj0SZO2Cq0DZVlAX52VXGqVmOYIVtm1jhgLeTWHbQaeaqhOQdnAFENfyp00/XSjZ473jV91inRVyYDSWDuWjNdPfzsU5o/fkyxQn8oyVjJaovaPHBS3Q98VC/QbjXm0JmrvttXdeOutDNkcZ0oa8ODI4dVw78c/pmZzO4DGT2JsUX0vSULpgSdZoTQwgte8ZBmtD4najLJ+iNeMxOvZLtNNX1I3sswAx9gMajAfhR5qY3VTSEQnFAPcQwz5diGMQcKGWGbTfrc3Jz8hkHQ4Q5knmU4xZUC/FzCrs7hPGTkleDzW7N1Nlqf+9zvo6uVTp48BT+qRkf9kMIpGgx25DwfccO5jfPsY9u3bx84JwoWNA++Ii8aeXB9MfKyrIDeXP0daDXJb6xG2OwJsij45nghj8CxEfjrUQePvwmSjMotq2UryzrzG7+l4vZNWb2toQZy0Wu1SxVlgYxl0D4hzJt0nucKyIfT2e22lQWT4RBkQAu7VY4GevrUMW2A79bVy7p7Z1lDP53GuRI6Kup43wY9DgT/Rm/arW1m0BGBAN8qOW9D9HRU48QwviZE/sWTSPv8JUZeIcMTtRXqoKxMmj+9oOpti5oc76pfw4HxDg7YQCNo9vkUj2+iur2uIn2YMQKXRcIQI6U+kqSCdafb7bBWtBsdDPCG7vxlTZ/IbVdCZ7w2jRRiQNZclrC/u3Rq95nSnnZTkhl90rZpT9xxV9jCITK0B06vt3O8ZvQCmFnT1scu033PG7ibzN2kt9+DJp82Hcbkvoj3aWbIQqaPf/zj+uQnPtnY8C18GZeL77/0fflPPEKIshD04EMP6qWXX2o4LwNRg3D34/wjajK+P+SFHjOTmf1gIWWBfNehEEx9blNuL9+SgrCFlZyWBD8TfcxhbyP0TIn4QVRmQl7UjGk0GCLPmYw/XjOZNMT57WILn3/+6wroeIZNCPTp5Q1AhxkV7wG5JF3ezAJsN1Xo6Prduzpx5JBy4rg8qvAnzY0O1QPzOtzY1NHFJV06d0ZD1pBHHntUS/5bb/Ae3Lekh44f121ufMoYdXDfAU781zQ7Ny+WRL32yqtaxT+Y27+gtfV1Bcv0s3/646ynuQJ+mylIgii9+THyzEw+HjOowY7k6LeFgKpWwGQK0Ox2xm2Orxtj/EOXOT9ccHDdcFvmOugwxHaOqDNijKMmPqIPkIpZqFmAYsxkFmC8K03Ozr3NpBWSTAFCghsmVaQSUMvbiRhFollTxyRypIxT583LNzS+vqITvX3a10WZabK1tazlGxe0jTHur67p9qWrun35mhZnF/TMk8/If+JxsPnXOOaa39J8+Q++qM9/4bMo6g74K8WYFCQWBAm7rrKIKvNc7bzUu556Vr2UabEzo3ZRKBtUymrT8soKCrENjkqJXXVCQcucctplEQNOW6tLcM5qBlqfe+5dev/7PqAn2TkZi+vG5h04tMMYx6qqIcwfEo6ACYvIGEM8aqDi6rmCsRUGquLKrGaXXsFwBxemPEglgpLnUVkRlReZijInzFU08QJ+58qgK8+zJj/PC9KFLGYKDlmuALgzHctCHmakG4i5MupEdpoxRnjlQLtAG/ItBtpmysCfFbly2rdwitrtrkocg5nZeS0uHlAL/hWtrrKsVAiZLEQZ+GTmr6ZPIE4+eY1sBC+zaREK7rJBEe1DA1RmPUyqEWaXNYeKk5wxwjjAUOzgeE7GA4zxRBULaIWTXfuihLY36JiBCMJEmOglBPqnTze2blCCl1GxQmk9TZXmJZuup3RZIKSxGSGlFTKfMEiB/BF95vDF8/ynA0UEP3PvijWClooFaMxiuk7+r796Rl/nSvj4R/+0hrP7uNpa0PzsomQZJ7QrKPuGZucXtZ+N4cxMW9v9dQ2A2V7Us0+d0tNPntCxowsqe4WWTpzUwjPv1oWHP6CX60XtTNqy9b6GGA7/p7f8ZxVjZKpuxlUje/AHmsUzwDC6opuijD9Bgr98oCNYqVHewQEs9fqvv6y4ljQziZoZm7pcnTgvahpUzMdkXGl+bk4hBAxXjYYn1fRR45C6Dp3EefixmagTd27oWKg1WV/TfFHKTBoi89vMX5tF2ODfdW6Mzl+5JrpXCf5y0tL18UE2Cz3VcZ8mnABW6GAWOzItkA6qocH5LgVlNsu3B8/62oJnVb2p2YVMyUbYpUr+ePvEXJfQ4Dc6JlMfh77Dxj1Bd4HOVDg1g8FAsqC5uQXNzs5rsDPSTCxkw0qb6GjYN6fFJx5UvdDT2OXcIjYg4jhV6ttAgwcf0t23f0SvbJsm7VnFss0iUCkVtdQrtXj8SZWzD8KDshmDmclsCkTEQBRikPEnY5GqmMMJPDWMv7BLYty670n3pRN1G2CciOx9tXaj3g94PZWUpjHqem+yoBIH3/V6OKpVjbu6ceauykGLsQVl2IcReldkpYoskzvPWxsbje71sAcl/IPZCuCZh3eG/lfwtWLe2u0e16439LnP/wF4ZjU/d1QKmdoACjcAABAASURBVLIsh79D5bTtsMnx0DeCQ2R0gh0MwZiDHuW5WhwYlNjcPOYK/Bls72jS0FlB60jD4YYCuuf91fCB4UlmvAAJA+QAv0yS+R/sBE0UyA9IsHF93c2l2bVruvjr/5PWV84pli4/lXLsTnT+p6gADUO31fAuyzOVONjGnNWkE3hqbIRUs24w71arrkfqYgee4BDi6cNHtXbjpm7fuaVbK7c40BmwsNdK0JVoLx6niWD3TUpk/PEADpPMTBPkhZgS/PfFPoSgvCjk9Pmc1E6bkpxP3mUtuEM7I5Ghm4UhsynXv/jcZxROzenkz79Hw3fsU781UbJKFXyK7YK522lkQfTjuER773s0HsIjU1HmMvrOkJcsZ96Il9DhaaNPl23XuUQ7k5ScB4DT6/xM5Bn1zPgC7rRMWIfdKfF/ItF/+rOCM7aNHu+wEXN97nOa6XLqNr6CDxX1QdO8oABbE9391IRJCfrlPOE2QsThRlMPtitQI0CI58nndrcOzNNRbhs67ZY21zcULchl9+jhw3r22bfos5/9rApszQ6HPi+++H2dPn26mZcK2ThEHR/DxuaGLJjE+GMI6BKy5uOn9xhII8dOf7SgIi/INXkakqaviaYQN001X5/DRB+J8XjfXr8iHrJAX8Kn2Wrsnh+I0S1tQoMjaYonkVnDAw9BLz/4S+jw4YOH5bpNj4xj3OTPz8/plVdfkfMihgCuvdcECiX0y+eUyLQAhjrODJ3JqZ82+4qbqzq12JWhIwF5mdm/TzvDsfxnhhYzDcZ9nTjQVWQtHbBBqsA5v7CkubKjeQ4oHotRP/f4s1r71ktaxNbe4tYn67W0cPSAzl+5zIFHofmwqOWLt/RnfvLndGDhILixaax3gqPyB5wi7mP2kKjMTM3jIeD2JwuZQgOR0BRjADzuIeksKAPc/4MpDLsCapn/AYcZMQsyQMQd4KlnWoNoZmaGa7u2AogTHPQ6EeUJIZAXvb7ERHm+T5iZCQQyysEifzw0BbVgXsZ1yOXvvazrr7yu3kQ60p3T/t6MLrz2mr72xS/qwutn9Or3X9LO5pbe+853KbeoGsP72COP6uiRI3qFHd93XviWnnj8UT344Akd2L+IQe6oyExFBAhjiFAkLS0s6hhCssqV4zVOtbsYdP+vPT1cXb2r28vL2mE3ZKZmLBkLSs7YfHwz0HTy5AP663/tP9BJriFKTmnNTH6i8tprr+grX/mCvve959XfWUUBBpqMdnCeBxj+QRMfDbdZZLcxSNsaoXDjAfkIywSox2MlB4QY2yVkEIMLDUy6057FqCx3yFXkOYtNQQigvJ4uMFg5+dkurXthpF2IUTHPaD9tl+cFhtbjgLfbA9r7OCNzEkLG+GmTUcfrs6iVnEx1uf7pwYcuDknO+KUgh2CZBC/4yNNmQaEBUiZ5kYVAaA3IH/NPupc284ykGoNSYxwmLGZ+Ij3BQKZdg+b5NXEXXq/udcfwzQ2IMEom/lCQUnLkmpZPmI+KuRip3s33wmmd5C1kZmQ5SE5nMGvyTEhy4kMkIUHexhcrCpXBUwumKFNg0bVJkOpcm6HQb37v+/rMzevKn3pSG/BtfYvFRhnX2D2ZAjI21MbGju6sbmjD/2s8DEXem9PIcl1fWdeV5VVtTUzWmdOkNaft2NVk/pjGD75d1/c9oO+Nom6lQmkgaXukyBxnAJoMNeTBiwQfhX56htMtHxNzAMkNHyYWlYqO9qd53XnhssbXNjVXdDXLpgmGSaOKsQWoNQm+1SxSPXTfjUwN3gTQjSSTMf4O83QM5Kehu3rprA6Df2tjTQWbsZm5Wcx7UrfX09zcHE0Cpygj9ZCjASfVw/5IVWjr5Ut3tTIqlbNZHVcYaBwZQ7Z8KD6XNX2MWfwhRb3OvPLYgtShRpNt5qOSBSmgs26LfIE1M3jdR+d2ZNCWGMfi4oLcuY7oSk06MY7EQGZmZ7gZ6CEnk4a+Kpom7VyLDxzXAicphp7QQ1MWLCijnxqZ2FauA89+UOsPPqqXRhOtx4yxSuv9gQwnc+HxJzQuu7AwKqvk3JIZIR8za+LisRCVwyvbpdPHkKCPLiiVyG7C5Bm0mxYlyXgB/eGHOl7m2WbTCtMvOUTM4C9gMcgsagc5un75psTw/QbG7UnFSczs7CwNpCH2qo3z7YttCEEReRs3G7iEPNVqI+d5ztzlbX3nhe/ra1/9tkyFer15mUVN2Lh0uzMqilIzyNHCwoJM4HX7x4T2kI2KOiNwBqeLMn+d12VZyjc9Q5zuCpq2+xvNnFuo5XYiuYCAjLfBKeeRN94FuHQvx6yWrEIbx1pgsO1bN/X65z+rjasX1MpNJU7jBOfQkAuzAKooKSBHO4oxKMszQhMkNuOeQI9vsr0DM9OIzf3OeIAcDVVKeuaBhxSRhfVr13Gqb6m/tqoJawyNlaoEfirde0k7oj8R7DYyQoTBA5MphCi3BTEEZC4BjFf+gJt6jUxRTw1IIVJP0h98/Xn1sa3dfQtam0ta/NATaj93UqMOhTGJasxd3uDzOSK3ec2sOSyq4VfJPGUxo06SO7l+Utv3sVLTzGT0X6HDNfOd0Dkjv3m9DHCSPPBQRCxGNbJA3Ot7u5q1waECh/8WuuE9SDL0OVI/hkj/wi5UzMGkiXs/oFCDU/JA9z++3jrcn+d8glyyaiWXL2IxBGxEVzeuY9tZL/1Ucsgm6/3vf7++993vckq62vwkYYCjf4BDEu/IeTJiU/7Ek0/K/yKi0+22zMy0yeY0wTdQy/MC+H0c/rv027du6Q7+SGRMBX35GNKUIK/egOd5xENcBfnfwfHNU8lmr8CWOH01/Dpx4oSeffZZGfi9/g+HJEPushA1NzOrC+cuMOcu+1JeFApZwH532ADUqjkEpbKcnIam5BidCg/fAM+xGFTj14SQ6e6dO+id1M6jXG+c5hokGb5EsKzRhYC/JhztEYczG6wfzr8xPK44jBE3O9bf1LG5Gfl6E8nbWb2jHnqb0eb2lQvo2wPaun5Db334MX3oPe/VlYuXuGkbNbTKO/RDCgWZ2RRE6LCbJioRj1muAC9CoG6cQiC+B2amGEMDbiv3oChylfC+ha10KNEJDx08HhKCz5inBEnNxE9waCVDYCtNxhV5iZR4krxiMKE8AJ0GEkGCOBPJBkhSXinH+EQM6lWO6L/6u5/S97/4ZW3h7B7df1DL127om1yVv/byK/rZn/pp/ZmP/5w219blO8cMIVtdWVFC0GcxxB0EqEJRQSpfDMq8UJHlDZjRLx0uLC42V1YuXEY6kL9Eniulj88NwOrqKgsLC6EMeiNjEY8pWNSxY8flDny33dXLL72sixcuNcrjP/p/4YXn9Ru/8av6x//oH+j69Yvwpa/JqM9E7qjykGvJoS8CnK6OdrYwqNvk7yA3nLRyApRwHhOGOWEknDZj4h2CgnLGkWeZYoiKjDtjIY+Ah65894OXhxAVLMjMCE2ReAhgiqFpHyxS5uVBwfP3wDwv0iY05V4vRvoFCgS+xYmUO1M5C6L3KZ7aIWl3/iPtADECfwGPavrR/U+jhLsZZl5RqlhM3ahU8KBGASv4UcGXGoPgVWqMvS/mQzZgQxb3kZ/oU7dxqJEDNf04rilAlsxMJYJdNzLsOVJismvqezjN0e6T5C2nH+p5btJesmk3wZkLwZQVhRKhcCStClQuuBhu6fdfv6TPXb2pztverm2uq7535oJuX7utOxiSm5xQjdiFZxlt4fX61o5ur6xxYrWhOxt93QaWNwd69eJNvXz+pi4ub2p1GPX69bv6zvkb+uqF27o8c1grDz6t17NZTk7byFBQ5E8WMokx2h69GOl7YyRP8CEgF/IB0rdCQbStwfeXdeWLL2oxtlWAw3nVnCDBW6+R0TYxL8P+jlZv32lueIIFidbyh3IYg38y0Xjlrh4MLZ3cGKu4fEvjzU2NmCd3yNzYuG5F5LhgPvykyflfYGz8lH/gP2nZrvWdy2uqu/tVZYyN8TiLpUQXlYyEO20+30yhOq0eRZWqaqDMDWqWa4xD63jLVtk47oExR3SmRk5AogU21O12W24/PG1mcrx0oS7y7RvFO5vrGhRB5aElHXz4lNosLu6Dicd83CY53hCjKm65ttXV/p/401rDcbqetTSMubbrTO2jJxSPHdEYXQ3oc4ayMATJDOAlkIN4CHP0yvWtTgn8QQkZ9TmklNeoavKxyYltgOx7b5rGaOt1vLboc5q597V7TS0ENWSEqBizZsNxl1M/r+m8aRWFZrCrzmufnxZzJpq7zkXatDg5zqHX+eCn2612R2tsDj/1qd/XmTNXONA4oBjhxXCipg19uFzNzs5RNqd1HIkdHK0SPDNs0BeZF+/L84ITpuljZvI598W3KKLanYL5HjHP2wo4eTWnpl7Tx5yQ+cT430jv8sQzgCk7amVppPZkoJntdd35ypd1/VvfVF4U8CZpwrpWMC4x2Bpn1xQk9Kt2WQxBeR4FSaqxSW6fJshV5X1aVIw57nkQFysa03Uf5z9wmvYcclFdv63NS5e1xQn1YHtDFWtmhV4xobr3GCTcS/ywCBU0BdA3FTy1F7Fg0JfJwwlrYQXU8MSxOl/QIqrutSTKeMaq9dVvPq8VHJe5pUUl9GhQSv39hfZ99BnNvP0BDbvSDk6M/8sVjqdEZ5t+jS9j97wKPtTEnTyfb+cPpUrIsHkm3fmbsOs1dT1fkOIojAIz/xKhruMTuAJxM5PbmxwnpWCO3I54eWI+7uHR3jPFEbwNYwuAmYEFDnhfXs388wY4T/aAWnRbv1EIgYbQ0HSaB67jx4/pzNmzOINjZGWk5eXb2r9/v06eOsWB2h/o4sULOnbsmHozPfpNcrp9I/jYY4/qzsodhWCK2I1VdM155mMRT0Zejm3c3NjUf/d//+/0d//u39Xf+3t/T//Nf/Pf6BOf/CT2LactHIEGszcGUcNfpz+G0PyrYvMLc+p02+hIRf0IbQc5uNmU/5Q1WKSnP+qdjjJYwA52dQnfJobQVI55ppAFuQ2o8Ncq1mExOvEwTXCJyJveKX2OMcZMQw68Yoi6xoZyjoMVX8P9ELJEz/KiAG8bHe9igwbNxiyGoACfrl2/Jq/TwZbXox2tcusZ0PeA47xvtq3+zSsakzdeuanlc6/q5msvaf3yWQ1vXdPbHz2tM9/7ns5y2JpDg5hHKUClgxHy7vGR0JrxGCJgxILMAvHmVeIPtZENvj4oBu1z536j67DLoc9DjU1wHZhWoRX1fH697h6ECqMy1UlrDGONQkwr1bp29YZW764jXAghjQWjzZICBDoQdf+WdJBBC0sEaS+XAicLMa8RuKRuEVWi/Bs3bujF57+pIwcP6Lm3Pstpbl/tstBb3+LxHRVZzg5nRa++9Iq+853v6JFHHgEeU56VOnDgkHoYZh/kBBpriHZICJzvFD/60Y+ywHKVywJ/9NhRbSG4Qxz5dRz0GDJhV3Ckh7qD07C+uq4W612zAAAQAElEQVSaHdgEKPJC/huo4yjJJ37nd7TFNc/OVr+hwxeCMs/V67b00EMnNDff1pnXv6+VO9fV769pa/MOsKLtzbvqbxBu3NH2+h3idzXCmI+HW5ogKBWnIfVkiBIM6XckQbvzL0iKIcA7UwgOQRHFc+Xz0BXQIcsyZfAmd0D4C4xPDmTkhxh322RNGEJkPu6HDNwZZeBA8GIsiOeKtI2MLeAMFAh085fQSi+LlEdlMZMFZhS6BFiQzMw/uv8J5JF7f5Zcfhw802zqJPhcuWBWGNsaWTIzGRW8XoVsJAwoIiovqxDcxLz6nNW+KDHfhsKYoAdpTk1La+rmjIMO5Yt1CNRwvI5YkivBrq5QhVZNmeNI8ny+BLuVqQ9Z8CWqKDK5c1Cxcm76TwLyUt9ic/ebZy5q8b0fVuf004pzB7TvwHHNtmcbXlWMy+nuYVCOIktHuP4rWZj8dGPAout6FpynwIixbQ/G6uFk9OYWNbZMo9a8LufzOj93QreOv0Vn4j7drlra3NoUZAM2HQNEF8gBKdRx0hgzyWTIQc34I0asU/Rkd8Z6/be/qYW1qPYgycY11UwVTHVe5WwUMsa3dXdNE07XttATBq15nEu/zQmJ6j4nwLi/pTjY0j6cp3eUi1q8eEez65tqmcmd6BGnC76o9Lmi7XS68vT6+poW2czSXCEG1Z19euHKti5vJNV5D747/rGYJF46g/kFtLfbbALgTVCB7gxUTfrKy6g872B8W/LHkAM/GavRowmbspJ2iKcG9J/HTDGEhldOSyA+wuB7/fmFeZzfoLA4q5kHjknzsxpHOAmeGDKFEEUUgB54WlvUIG9pefGAwnPv0zlO1a+rp+H8IeVHH9AmTuiEE/bpYBiXJaK09ddBEmxWzdiizxm0jZHnGKNcNiuXa/oQfQX6NwXyk8wM8BERyiSALDkeB5ISPfG59xpz7717eQwRGW7J7WULR3iA47fDhqlEHr1dYpDONwdvw4DlujlhM+n1IUtjZKPVmlHNAM6dv6Svfe15bupqzc4el1lHVQpy+yH6HTEHmxwkrHAyu762Kf85TaKdMbalffs0gf/rq2uNTS1YYPecpizLcKA74JxR2cqAqNW1ZVX1QDGrIWsMXQB0pbqCdPLgpXYheajpY8QD61MPh3lmfV23vvIlLT//ZR1gx1hkmdrIldu0drsrn2eXh4RwMmUMwWRmhPAcPCM29C4zwecEUIiyrAByjeXxUq3OrA6A83E21SewD4OrV7Vy+YLWVm9rY20NezSS24Sk6dOEJvE2oB/67JV6mKg3BURUISCn7uzAS6W6KUvYHJgiSId30EfFiGx5qy6bpVdxDK8t39IcN7opj9rBWalCrTvDNd2en6j808+o/Z7TGjEqgd9x9fvbshDAaQpmiiGwORjLN86+GXEZqREQ52Wk3OsInjW8lFQh3wRKtdNoyE9qcLl81eQ5T2r4nqhk4A5AIi2GHENknBFdz5v5ygvGRB+i0MxkweT1G7DQpJOJPqZy4XhcJhwETQKvxz16fygaGfJr4A30KYgxSSdPntLrr72KTburiIPpB2mBPn/0Rz/I7Ukf+d/CD3gQP2kgi9akx6ztBw7sR9e6Ap2G6Nq5c+fV7XUVYxDUqWbcAXq32GTGEPTX//pf1y/8wi/oJ3/iJ5p/WvLXfu3X5HxpaKbFvdcMHFF1mujF731HczjT49FITm9VJeVZoRE2+dq1mzLw6495nA+bG9tNexO2hnFvsL74/2a7zbz731lyvRCP13WcZiazXYAXktF+F8QDjhK7cvPmDS0tLZFhMsbYbreUIYt5UeDAY7vxMSaTEXzpqcTPWOEAyu1PTGOVnGYUrEzd3NTJpaOLM3r2+EEdaQWNb13WU0f36V0PHdNbjizp7ScPafXCGX3yV/+Zjh84qBLdpsemXz4yMwJT84e4mcGuNM1reBRkFhtW+7++NsZ2uX2awNcxB58jQvcbR/iOHq8or7ApLvN7MnwvZF5RRWxUaiDUGKAai2LRJGcWnTuSEadXfo1TYjA8PkGBJOOPqGYSJLpjTfUmbWYycxDppIrV2P/b3XFeaVDvKIVKs3NdtYtcuUwH2Clz+KCNu2u6u3xHZV6wABS6cvWKvvwHX2awtfx/Y1xiQV6Yn9fC3LyOHTmqhx98qDlBPnTwEOWHNMO14hIGrcsi3ul01CFcvnVba6trCHsfYRvh4DfkOskY6tTkDwcjFQjjTHdGD5x6UFmW68UXX6Tdqk4cPyELUXP02+q09a73vEv7MEg3b17Tt779Nf2zf/q/cNX5Ra2vLmtl+QbGc1lbayvAHW1yNbG9voKDvarB1obGg21Vox0M0lA1wlSxMFSENaeyiZmoMZBmUmShvR/cWDns5WV5pgagM0OA3oAoj0cE18HjDjGLCjGqCT1OGyNtKHiIsSmzkEmWyUJOOpcIRZ6P3bxOoB7pAFCovcfMJMCMEDloGEuIjZKDPFvTJ7lWKilYkIXAvJKPbDf51EMMWXhwqohH+nTn2McdYpTMFUGqMYoVC0flTvcuPlG/QtBHXLOJp6LceRViVAwA/Ay0VwOa9ku96QsBtPe49+8CsifLewv9iKsog291t6PPYmD/4be+pu5b36a0/4Tu3B3KdqS2lchbT71uVx3qtVoF13trurN8UwHj8MCJo3r0oeM6hTFY7EVl1TZO7Q4wkthcXb90XiNOhQKLXGYT9CTTpX6hK91TOn/wMb06jtrZ2pYYv0Gsg8dd+TNoGzNmT0uGfplGmXAWqTWode6z31ZxN6lLZmcSoCfgIE2UwNWOuTL4YrDB27vzGyQWgoHyomgM3gij4mX/P8b+A8rSJLvvA/834jPPps8s79t3V/vu6e6ZwfRYgBgDgLADgIQhQYIOkiiR2rMSz9FZnSNRu9oVAZDU0ZISCBAQIRDeD8wA412Pb2+rurxJ/zKf+8z+7pdVPT0AdLRfvvvCfBE3blwXNyIyqwS/kxiUBMbA2fQ5cb+vTUB9ZVspG41rXFeO4VWEHu+TJLRF165gg0MckpDFzs6uxklP16YtfemF11VwqqmQqKBfjUPyMcRjjNXB3wSoVRUVGHOKrUyR8YTNwDZ4ptMpG9kdFreh/I87R6ORfJHv4wfcCWbQ77rV0JLCEHBus4h50O+/22h5qoxgevbYQfmveoxVyYyx0JsanpS0d6iga0KQMYojDS1RffR2zT7xPr1az2iy/4hmbrlFdasrYj7BGRUEKQKX0HUqZIYcAAtBji9mqWKWyDdpZvRgnJvzlkzeTm96zCg48I7cjQ8C8343Sv4qgF+eeaO+VsYc252WHKcHj+dfvyC3j5zxR8MdDgA2KU/VdZ1l0SPu1Qh5e3Ac4Zn/cawhnx4bq4uXr+pjH/+ERsgyTXv0yxRiW1NOX7d3BtjCqgZsxmKSN4cu/ut0CZt0B0P2GfKo4EuBju+wKUvBn7H5cRkxGw5AZqCjK9FGVmqwsy5ZAdTyjYHL1hfd2oNp5638MWYcyBiw94GjrCu1Zgnmrj/1Zb3OGtIN6HNaKEU3Hcxoz6cGXI/cd1T43wK/ktCmJF+jc84PIw1plMWgyHzkfA5RPi//W4i2BwccvBTXV/UA60U+HOn6hXO6BAx3dlTjm5zmuq72CITiWtBcOxilG9X/Z4n5C+eQA3nKBfZeQGOEJhkVfAT43BsgL+pb2NDr5y/o5dcI6mZn5PNIO5mSdirDL3V7meq2acNGWnr7XdLjJ7hxYRzXIcDMaCemHBUDOsva7/zyudS8dzAzhRAaMFrX+JUm6MA+fe5Cniah4pUa329BZlBJf2rRoxJ9KVTAey+bTP6JAZwxyvnsAZmfmGZZqhQZZGmmiJzeGBd8ZiYxllw3GodWU/7Gx2n1kg97Mw8VVHm7miG9PzW1tLy0rIIDtj//848pMM4Xv/xFnT13RvsP7tcjjz6CPhY6evQw85FK1vGp+yXipDxPucW+qJ/92Z/Ry6+8SEzSo02AJEARnKWmtFtcXNKP/diP68iRI+A5qscef1w/TvmRhx/Gp+1KzVz0xhMo+xgFscKAdSJNA4cnY4L5CU1NFiJjzTRB7M257XVmMs4LwOCL7VUqiYkO7j8ov4lMkqTB4X6yhn9pK1V/pscmpqUKWwvB5D83uv6FxCibXBeTFN+I7C9cuKAD4M7zFu/2Pm63Y/xzC32MMchxBjO1OYTY3Nzg1DqX8AuGTuasG71uizgw4lMLLcL/4wsz2jp3Vifm+3r7fXfrOOkMN08P3HJC99x6i04dO8bSbTfoZM7M1Ue2YAohyCyoefyVjKzxbfJ3XlXgKxrArjyodvCyeJyf3saBThJ0V74m4Cf95nV3d1dDwH/tZ8zm2yHUTgBMl0khBhxbR/47bx4gnL73XnX7fRn14c3E0cfosweV5GW+zZGYkZOahDaySkkeG6gIqF05/N+BfenFF5ugOMfZJkmqHXZGzxO0fPTP/kwRQT/66FvUyttKyHuA1SVQPnTosG679TY9jPI99PBDevChB+W/03TixAlONNb1yquvNEHNBEV3Al4nMHdlQTsknJpJOAdTQ5ZFtbI2QW5FGUHDtTQQvLBg+/uZbk++UC9xsrKybx9B/nmtra9pdzDQJoHz7//ub+r8668SE+1oZ2udQHpVOxtr2t1cI11typ4f8W482NQUYyiGuyrHQ/SHJZxgqgBKpxVljtGUxKAIeOpzfjMkMSoJAEqWpKncMGJMFIFgkZkZUzYFlxPgaYhRAf6FyHsEYmaikSRPvQ5QoBiQ4I085VrkwWmWSJSNvGT6yw9MoyfM5ZXnSfjU3pbmdZN3DTNZYBzqA4puhonj3SqM0JU2xICcmVOSKcRU8U00e+8K2ZU43WaxY/NXUxaPvytx9M6PDD2iSiWG4eMyBHiYB/QxuupmvMqbkIdiHxtwnCX8rz0YAiLC98WADbOmLPrPbw/0W8++qO1Dt2t3dr/WCCA9kNjhZNZPGnYJMjwQ8YV52hhnwWZtR7vIeopsu2zu9qE/J7gOdt09ceSgThxe1kkC7INLfWmypTgdqOB2o8QGBrsTXRxHXZo7oq1D9+ilcUdXBrWCpUqYgwg0xsVQNROEJarLqMAprspMoW4rK9oavram4dfPq0sw3m111Z4h2OekpIRv3i/kmWp4XDbckHxXLk46PJ2C1PlvIciBbwUL8rQmsM2Y72F4fMvmSHr1dfWZczkZaZYNRYWjqVhMFxbm5f+Bx1VugebY6J6/cl3XtiaK/YM6w4n5la1KU+YzBV9dlYoyIDCXmg1urlbeRUCR2qCAPOR0R2MhmYgXquHDhMUpQNeEMfNWzoKypBRbGGK/W5xMFgQzPXxXzeJYjqeclrIBYk7FfFfzd56UzXbEHgM3bgr4H4XgWgAbKrm+VaolKxm/gDbTTkg0WDmk9DFOqY7drsn8flVJ21upxMcVsaR9Dc1qHuPbKMUA5yxI6LjF2LSvoF9mclnQrPmU0OuZMTcauQAAEABJREFUQL2Z+TS9+FeCz78B9NfATWtorlXCS+/AMMoIkn1eaUh1/pXXlYWoBN/hGzFfCCL05CxqKTru5JTg8vKABSKgGymL4ur6RnMiPb+wjF+dleuGH4pMkHcFtzqdrhaQb561lDbBdC3USANu9rK8rcDcSxagFH/ltloQfLidZlmqEr3xhcjl5PwYoPuj8S7B+WUpFnK9KNHFKfpUABX0+dwkUwV/imAqAWOMSDlHR5bxrde++AW9/JmPac7GCtMtpbFSjKaa9wX4SnS3ZsI+pgcNXvbUeePySLGNCL0pOqUg1YwRXD8sKliiNmtGGhJtrq7J/1m8wJyWsa233XevRtc4xGHN2fQ/RhwOmONEJYFQxdg+ptV602Pk3wwU+dxscjNFsKqg2WXb2C9txHxrcJpMEUCsEFqqLrxXqq2tsT7zuS+q4/pvkv9LEN4mz7x1oSxPZKnwbxNda+9o6dtPq75rWdcDAUI5Eo5EVZCUhEaGNfwyg4dUVciThFEls6AYo0IwOQ+dl1M23O4DjD4+b9eBiLzprjceL/AeofCp5TIeEZBMsOWCuTbzbdJKNXL3pkZnM2OssAcxyMxrazF56WZWarJ7FUbeoSZ1UNOU7xsfk+Oua4N+08zMvB586BFdunxZuBLtO7DIRvKjylpRcws9pZycJoDraQv9qJHBpUsX6FtodfWqvvrVL0KbyYPHIbeRPiJNGDuiB1KWtXTwwMEmGE6wsbqu5XI9THA9Ozvb0GZmqvnxT8XcA+UJfnKAPhUsSin9kiSVg/8/IHfedbdOcsDovGMgEcyoQeQIAMfmeue0lKyVt566RYf3HVJiUWZBrlNDeH/p0kXmUSlLE/qDAdr4bvJ7X0YRaAo137Uq1uKYmKbjHa2vXldvZkYD/PI24xSttoYx0RrlSZZrZv9h9ZYOonMdLRN0+yGM239AjhUn787TnIA+YqtOs8+zDY1zMWoJP5VxA1ANt5TZVGdffVGT0ZDgf0YFYzk18scnCjRU+hfAR4KHuvmQD+C1EJVnmZpfG+ZkvYW/bBH0t0jzvKUW9OfUp1mmNMuQXa6c+j3/RT9oytGBBH4lGJenQYxmMFXNw6IdTYzXGPCEYEBB8iBhyoK0p9g1CljJJ2z02UsrbyYzkwvfzJRIalVSiqIGF0yoNVWlKQ7fT/H89+oCRNxx913af+iArnGN/ocf+Yg8gP9bf/tv6b777m+uALtcV83NLWiX04+Z/qze8pbH9Oijj+r2227XUU4EsjRDUUsmm+Hwu5qAfzAaaQcY4oTdaUdoaKHIszMzWl5cVq9LEFOZ+qSBd5H5G4p7xy236eRxAvO1NZ0/d17bLMoznM7sQ/h7M4zKUYyKhc/fvfLScyjYlIB8jEINCayHTbBcIujpzrZG2xsaejBNgD3aIu+/r0ldwYkOnSROGSqgxFgqQChnwACCMxZeuWE4f6PUOE0ShRAUQyCNDUgmM8oWFUOiEKMMBLV4zOTtm0AcXkfexRAUYqIYU8WbQL8YogJgRgoYEjRFOdTuWesgURJP7fKEvhqg+MbHx3RgWImvinZeRilUW5BBV2zGjnJnkCYZxttRq91VDmStjlLktAeZnO5AH8NAavdKErpXN2CmRubeJktT8EVVVaUQgvaccSXjp75ZR+rv6d30r6GtUq0CnldWsnjQPhQ49oGwUOQ8p/Ol9B+++BXprofVu/NJDTWLSKLa3Uzt2RYEBA1ZPPw/7xgMh9omENkiGB6MCl26sqrnX3xZX3n2ZT3NaezLZ6/q0uquYqi1Mt/SicOLOnVkWfffdVIPn75dp285pXtPHNXpE0cIUBa0bi2dmzmlS8feqS9dKnRtg2AQvavqsSbFiMByDDN8zhlS6hB/tNWtltVdb+mVP/yilkZRCbTtFLsaZKbYwk5qumSpCk6p6nauQhJqD58TGfzxIKEgDUlUBAJMNm9DhFSXJsSgqtjRzGRHD4Hr9tWBZq+vqxrt4tx21EUOgRPLNAbkELXNqbrLdGb5kHYmppDPacdW9LEvndGgyFSFCnxTuWNvpx1VxMq+QMSYaGZ2US7yYlJg31PaloilkFngNKangJylWkGmksBM0D3G5j04q3GwbRzfIrdaOf5BlMtJqUkMiif2K9xyQEWaiO70NpV84wZoBj0+KC8CfrCTJOpaUMcqWhQawLfxg/drdOt9umIzmia5RqlpwvF05cyBJ3rjMQX6mkVZcAgKMb4xRunBAjR7F9fFCb5qzEbF6fdFr4YGr9cbqfYeM/hCLwRXQWsIJjPDEmtV6LSCFChHxjI0o510tHHmqlLkV9UlAUFKu0pz8wtgliK8druQSYi58fVJmuull1/VH3zkT1RUBgRtbBJojTe1M7ys0XRDWZ4qSRM5vQPkLMaamZlTrz+rmLY4lJmhTUvD4YjgAd5xCDFhQTSnL0AZ9GUsVpcJQCvmYSEyhwK/De5Mql034E8FnwpAPLULCUKLEJClqcSWjF7taFog3f3MJ/XiH/+OOsW2gg3VCYWSciyxWO8SrPua4xtfY/wWi6FDxXoRGk4wA3gx5UrX+SDo2YNEY3RnB7suCwOVaY3N4XCwy1x76GlXKRq0CL6T/Tntvv661i+9os3rlzTe2VJBsF35OsocBY2yipmYxFzsBog57YGap37zd41cGz7U8p+KcoGuBAvKYqoMH+o+BaEqhFx1negrX31Jnd6iOv2e/Hd+syTV9sa6cvhQYWQjgp9iOkRvRxr2xlqb29X89z6o7uMntVYOVHHolXVzJXki971mpoi8SuyswAfJJDNTQA5ebwZfmF/BKeMYeRfjiSralsw7xNDonMuwhnYTP7RPs0w58s9JWwQx/V5fPdb6NsFMRl2gTQVOh/pGWiKr2nHwTjye1LwzM0pyzNrjKUrmTKyog8cN2yk3rehPbcP/mnc19Q6wmPkkuuuuezRg7b6+dkkPPXyvRpNtXb12Hp+TaX6ho7wtjcbbwK5K1m7/H5LX1q8S2LU4vX5QX3jqc9xwf03zbl/YjqtuRSpBk/wx+bpX4ZOcl0bVFHk6b5mAqqpChkgaugyoIY6SpvVE02qsaLF57/Kf0M8PJr2/s+Ab4FgFL26AIwb895tPnDipg4v7tbO9I/dB+Q0ZzM3ONodA/i+qRGRWQwdM0jc/jteBWoiDfeAY6cqlM+p2cl3glvL3PvEp/dmzL+hCWetlbjHPs8F7cWNbX724pqcvbuvcbqULq5vMU1rlVmeMjhSMZUkCPyvRjXXJNI1RbZhd7IwUR2PlsK+Vm/pzba1trcnXs5SAd4L8K8hxWsxMfCTTNx4LFIHmBTOCn5GxFGiED4WZb9iV87qirkB3G2AtKwuwg5xu3hRcJo85nEdpmqiN3bc56O0AuCMa893sRtE6R+i9DCIaRZa8tpk8GZn/QIjT9g0wWklmJsPAQoxyYTvEEJp6vvgYDjZTF6MJCGx9Y0PLK8t6+umn9Ru/9Zs4rbGefOeT8r+O3X/ooDrs+PvsriuY7TuZFzi5ZhQdOHhQvpPb2NzQlN3sORzYV7/2VW1NR9oBLl27outbG5qZn9fxUyd122236s477mhOwv0qZ2V5nzoEbzsIO8EhCXb2GauDIZ89e1brqxty5U5wQimLcgipbr31Ds3NL2pmbla92Z5m53oYWE8jnHRB0FIybnEDPF+y25tygjPh3YRFxPMFJycO/sceDhWOrcYgS5zQBKc/Bmo/SclMIcGSzJd5gEXQgIDTtpuAMguBmAm+SgGZxCQqxkg+6I3HyAXKQE0bwXdzCFEGqIFECjchqrYoXpIaKSCp5sc/ZPc+/g2Jnjigb6oNR9DAm17w0uQ/UmSsBBqTJFNG0JxxypPnHZxqRy3PZ+SBjHdpmiukiYz2CqZmfL7dudfMO1CXuFGYVLmmM4brrpm3lTzvp2IlTive5AnvjHaQ1HxqDLF0fqJfrTqqRYCXTFJNlOhCSiD95a9pY+WIZu86rfl9C1pYnAOvmgAiwKK0lahZcOBnQyP4a2gs8KAFRmnoVogRvZ5okyvhy1ev6eWL1/Xs69f02adf0RefO6MLa0Nd3hxqWKUasxAOy6Axm5e8N6+1pKtzswe0cewePbMbdHkoJbTLYXYG3TGMVMehiqRQySlSpq7Of+JpVa9vKFYmD/CQiILzANoMnrkOlObhA+/hwhuS8kzDx1quHzV555WnYryIfqTw28F7t+DjQ2rryMZQPfT7+mBdAT4McdITNt5utwOCrLWNLc1ih12CzixK21Wur18Y6JmLWypji1kwnrVg35zMehqy0Fc2Uovg36/Sy3KiGGtwl5BRKoTQgBnEv/GpCQILDQjYamQZY1Sepeq1O2pj04n/0U4v0/ndDS0dPSjjfYJuSS4tqZJw4nUDldc5bngFQQq8a7LNuFGRxSd2e7qEPDeHEzkvK1rVAE1F9yYxcJisyYcYlLXyBkp0zixoykI4xTd4gz0e1xqwyR7s7BB8juW66+/+IhgVjlsMZDL5pxYl5OV43Of2ezNqYVf93iyL5kibGwNF5DclsJsiK18EIrL0E+okS+R64ocQ/fk5TdDdZ559Ts+/8JKcT7UZwcSqtra3NeVd86syzMfH3YbfI06ecvi8tLyiY8dPyk/JlpeXtcvm0uly29wd7miTgwm/6YshyPv2OdjwIMoXpjxvIW90oR5pZ3dNITXoNZrVqpCny9TnJh6fX6uSWuh0sEIJfeYmQ60+9ZS+/kmu58lnCKzgBomlAT4XGu5uwdORMmSesuFL00x+oFNyarzDjaHhs4RcYLqqaa1QYdfWVhp7SkIXe080mUaNpoG1awGdmlM76XGjJIXhVOPrG6qubege//WfqbT62hltXTyv8caaapdxWYC+hPq/+mPOqDe/oqJGvroBzoMC/1/AC5dB4bQig4DsEuZT1zmk4xHwG8+/+IoMn5lwwu6878301e2zTrHR9OApoV9NUFphVyntctqVfrq40tLyu04r3n9IRW7yG6GATonHeV/52AQ+ZiYLeACTQjAgNICw4FOhEh3bWw8nTbliLJnpjcez4DUzqq3pG0OQgctsr07/fz5m1rS04JxyjlWUPYWhfCh88+eNOjLw2HtJFVwu5WvXiA3G/oP7dOq2U7qyekHtmUynH7hTFy+f1YgNWqufalIPNQYsrVQS4FpS6rOf/4TuuOuU3vPed2AjI73y2kvo/4Cxb9CDvGrG85EYmfpvfG6Wa93IwZtvvJUS/PqUOGF+cZZgeqIaXTUaFGxqtre29fIrr8DnPb9Yv9HXxwVoS1PRicRHqOS+MQ0JgbbJ20OWSvTz8NEj8sONV159qWm7x1Oyf+UHCuqgKklVZJkWjx/VHY89qkvEPOOZBZ187J36o6+8rKdeX9PTV3f05xwmffzVc/oEcdpHn3tWD77jHfrH//l/oeWFedWsk00AXUulTBUyrdGHNG1Bl+RrSaDOzFS6LkFPxpgB3a1jkGKyNz3qJZfiWf4AABAASURBVJCQGni8j4NRfvPH9TjSV46PoLmEj9PpFPueaoStTtDfMeAHyb6OT3lfeDt8X0He2+5BoQkOZkyMN8WnOoQKAVRMqMA5VRiMM9hJGrO7NDjqeSfoJmFNXiZoeYNGM9vLg8szXjL6NqAgu/EjUm8yxSh3WGjdmQcYt8MCcpAA+eixY/qt3/5t/Zt/+2/14osvKoSow4cOq9PpogSJVjm9PnPmjPwPuvqcGOcEXc7YeRbrdQLzL3zpi3r+5Rc1wklGHE13tscC1pKgYTyaaJureRcOuq3F+SX1WXTaLAQPPfigut0OjneC8Eba3tpkrOt6/fWzGgy2WQg2dJirmMXFBeV5qn6/p3tO36WDh/bD0LHKYoxSTFR5MAxMMcopp4dTGF0QYO8F1CNNcfQFjK+gb7g7YB67TZ23ra0UsZdEujse6PrGNU2KoQKBRAWucryrGtw1gXdNAC5Ub095KvrwCbrx1DdSTwz1MqmRD6lugm48Xibr7x2arNFqr58vXGaerzVFwcYoW4HiVY2eMDrCrFUxBh3/yk8tmvDeaTK5PGPMlAAZxpI18mspTzvKso5yIKMuTfNG3mZBZsZAeuOpBT215HrrlQ1+/2IULzs4fSXKL+puGmBAz6zpS2camZm8XYD+CAvTMtI80zh2dT3r6j98+St62aD1+C06PxjhXK8j64kKHI8Hba6Lm5sbLP478hNFgQ+0smBKWOBSoMCmJhicOwyGwBnUGrHYbuwWWt+ZaA14+fVLev7V8/raC69wgv2qnnvlrC5e39SV9W1dot3Lk0TXD9ym7ZMP6OuTji6Mck1DD1yC8oJhCwUcWzv0NXh1Q1e+cl6LdV+BgKBizmmMymrThJudErkV7j2xjVa3qxAjOpdo76llZJxfPp8sdxkEBTPqTSFEmZmyNKMuKMLzw5zA38c4+9d2Zetb8n8Oc3ZmViXz9lM/Y/xr165ri0Cqxg52OB3bLROFucP6ky+9rMvTXFXa14hNTE3QoqStMfq9ubOuITbQbqdKoxStUmRz6SddQ4K03V12FTL5E2IkcGw1tjTY3tI5HPZge6CKE4UpNp9yctBZWlA531Wx0tfcgX3a0+tA94AO1CxSJXIt4Sm6DK/EPEXKFGkjdLjmS1SbLJiKJNEq17jnrq2xuEYsMaoW+Jo+tMWfet8aR1OToUYhJsqhpYAusyAD1PRRw6/IwlSxqkyxL9cZtzPdeKxJaxmjOHjR8VIhhpDnzXFRYYoEpn1sqqu5mWVdYvNWEgSKzWLFYlSDY2FhAT83VsHiEEOQ+2O3hdm5Wb3MifRXvvZ1BeQ8zy1eRlCeYpNZq8M4kizKGtqNcTrq4YezLJf/oWGXA4mryHtMgF2wAPlcmRIjqhkjzTLNLy5qEbwLpLWkFv4XrivA1/EEn8jpdxJNFYFKQcA34bR+Cr4KnbIGU6UE3C0HdGpFhUYvPq1nfvc3JW4AoZJbmlITDG13VGp3d6pdNnhpksp1Ok0zpVmmGKIcbwBnYGzBm5JxyklFoJFBWVu19VSFjmJrRrOL+7S0so+DlHnFNJcv+KrEzeNAxlhYk5bxG/cfO6WKE7et8+c0uHpZ0+2N5sayBn+N/RmTdnk6SP79VwBtIIK3tScqmauvW97eW7sd81IhiZBgmpa5YjbL2ve6rvofElNfB8n9zy63ZUkM2G2iKT68xaauzQazhX0HM/ge4UVQlVW62p/q0Hc9rt5bTunieF0bg0250E08tRpa6MLQXsO46Grlc6LY1KOMPkbJOBV+0gH1VxITeTvXU/F46u/c11TwRQ1GU0MPiMzLpMECdUAIMvJmppuP2V7ecTmNTSqI9I8P6vmbjUn9/R4gNN5VdSlDGLWf1tdT1Vbo0uVz8FE6eetRbe6saWuwqtkFJNuSBqNNtfrwkM3bi68+q8sE28NiW5NyV1vDdbX7mVYOzCttmXbHW3r1zIuywBihUIku1+hpiFJko7jHSAj9Jrpq1fByr5YXNz5JmiLfie68+w65Tyjhsb+qsYcrl6+q1+6pz6n+XjU4yNTN/Gn1JmSejSHqGgc6r77yKi8NncgUQoAPxpoVpSBduHBeJfGFmagHZN/4MS8D/pJ+NT6lxN8MS+nd3/Gd+pv/6Kf0nu/5Ph285yHlB07or/+tv6+TD79Nj37rd+q//H/+tP7L/+F/0k/843+ib/+u7278hkGn67bT4L8OSVEVX0xBZtboTYcT3wl2WVXMDWeyyeFMRYMQoyroqWlHY/+IYgPf+NqrMdtLobzRdddH56uax99JYG9KDO8FOX8r5OGV/s556jw0M9rShIZeVxJnTCaTJgYISZIpouwBRgtuNh2gJkKsQ47RJWmiGM0xNHoQyIo24JWD/CHjfcUgZka9A9IhL5kEbpFm4PNAem19ndPeW3Xo0CGJ+u2tLaVZpmME1L4Qf+5zn9Ozzz4rvy5p5W3N9Pu6/fY7CGw35X94lLpTBI6fPKn3f+ADOkK/62ureub5Z7WJExgVE52/clHPvfi8XkJ5zp0/rxHXBSeOn1Cv29PS4pJO33OaILoHZaZtdnkxBp08fhwFE22HKnEIgXlfvX5Nr772CqczW1xdbyPwQhMcecEYFbvGBjAYYZQVwUDFdUxFwFw2MEE5p/jqKWkh7zMkMC5wOEMCarEUB24G/Kroc5//tH7+3/9v+pf/+qf1P/+bf6Xf+O1f1dWrFzTYXNXW+jUWhXWNOGUppkPVKLz3RSiqG4dQQlfpRe09RnIDak+DzG4AM+Zl8zEzGbkGyMtLTdqoEPhqaC81aoKYgfzkzAOaEiWqUavKlRylq0n1VzzexpXOX5mPj/GFEBUCOnUTGh3MMZ4MSHkXaW7MiwR9qgA+FKDS54KiYU+qGNcbOblm/q6WJwFDh3DyoelTEDSYGWWK0Ow0UVJNf2I0xca/JtougobsrH/n2Rf1pZ1CSw88ov7h4+rMLqrdnsUBzOnQwUPav38fejnHFS91OLIugWm/11MX8LGdrgL+mFlDo6PPCDg6tOv0ekrSHF1vK+d2pM3pYas7q4RgJbS6iq2eu11tcL01LEyTrKfXQl+rR+/V+O636VPXS53bgU5OqKd4k3JcqRtmlI36ev4jX1G2GdSPs8wpYbJBxrcw9poF2TDcrNtW1u8qI7BL0gw6Mgk61TyVPGAtiin1qayRU5TjMARQgKNi8UtiVAbMsbk7OhjrgVGqhY2RFnHsKwcONHPOsozbnw4LeIHvSLCnkTZY6AcE9ZPY0WaY0ydfWtNO2SeYzVXFXCLINxaPHU4yV9evYCu7jD1VYKFLGiGV1E3BOZXrVLDAeyRdVdBdyAMv/4M1pzeYaf36Gg43qO61NWgFHXvL/Qq9jpIkpZO3Qj4+r2kB3lKuUwbOYFGSv6cZ730skcofdGsSEk2zli5zfXnh2gbyis2vQjT9axrR1ijUqhptowYbqpTjxwp0sUaH87yliN8V49T0ydJMeZ4rTVOZQReLZTOu/Kkbv2veELzmWGvBF3LUUSVBN18S9pUmyDjpqYXunHntAmMzH4+uGJcGTAXK4FnCWL44Z+hmgWw//olP6OVXX9Ps3KIspvC5Rqdn1OlyKOH0JhkybUNfVLvThd6WhsjTg/GCea2vb2qDjZP/qkTOFew1NhvXkcFgZ1cjDmcWlxY1x8EHpDMDU9LYQUsRPoRgGhC8VBopoHdlOUImQxapEXQgb+ht+MFk29DdsVpLYJmeeVlfxU/ObF3VLL40JcDTmPaFNAFq+NFKcq6Mc3Wxt163rzYBPGxr+OC6HC3Ao5JxCpUlMreWqtBW0l3S3MFTWjx4VEucWLZ6ba1zxbw9HGjKWGOC/U6vqxiDMjO1wHNq3wHdtrSs3UuXtMZhzOa1SxqyHlW0rQngxOQhHTEY4B9PHd6UB1cIlCGyhK9TNhS+YEeLiiGRt+aVInwTDdu9ZT3/0nltYIv9+UVVnGaWDBRjlNuz4FkP3xPoGKA1hiAzk/OzRO7Cd5d+ILSU6/qyqfuuOzXz4HGtlTsajXbVwpbpCmNq1di/423GvoHDgtBF6GXMEl/TjAkja2Qmmfb0q5CPZwINvKvgRQWuCtpK1rLaJwQdzptAG9f1irnX4PA6M5PZN4ACrfwDTd4X4AMFMHivWubpDfBaWkJDpYrxmL0K/Ffut4uZ6bnnvqr/1//7n+vKtQvaf2hJG1vX0J8dxbxW0jI2zWzgkxJftatzl8/oU5/7uLbHm9oabqjVS1TZWCEtNb/Ya+AZ8BmB9Hi6o8HuBu+kz37uUzp3/qwU96ipmFvNnBuAeK+9QW6T1MymIAYZjYa6cuWykixp7MH5ERRUTEod2H9I0RLyRTM35+MbQH/PG9hquMFwKpHL2tq6PKAUdTEE9H7CXCfq9DrEVxtyPYnoifHejG8EbA7ay0sRzFEBnxI4HJEyDkQqldjZDj7mVf/nj2+/S5F1M51f1lUOjbL+irLOokLabXyljP4MlCbJnk8BY90Q6PKp2AQP5T6l3W47mSqIpdrY7QQ/Ymb4H+ol7wVVZPzbSHlnZjK7CdTJ80HGHEKIijEqw4fEJMIHgHyapHJo/EEIMrPmnbdNoDFNE/pk6PJNSN+U36sLKYi8Q7iBQDw14B8XhNcHEBcsODWKL+NNQ1RomB5CVAO0MTOZAY7LgbL3NQtMIMjMIDiBMSjd/JxuueUWhFtxpfi8vvq1r+k4AfGHPvQhnT59D3Ba/isX/+Knf1r+l/jfwtXA3XffzS6sh9MdyBl96tQpXb1yBWXdQRG6Stu5JhjoORzZ5WtX8alTEY8AbhC5jt9ySrfecTvOtK3Z2Vkd2H9ADz/4UPPP05wn2DbozNm5ZyxqLYIND/TXOGn5wlNfkJ96XwHn5atXGrpefullFQTUFUKuCKDrJqB1hZ4i4RIgT30JVBhEBe+cf5UbD4aTpDg6HMoLL7+gX//NX9e/+p//pX7l135ZX/7aF3Xp2kUNJ7t6iXcvPP+01lavaGP1KnCF0/U1FrABBjCGB1MCdBYO8NSAVCGcv/wxM2SFXJgf35Lxoc7MZAYgq/AmMAnDrJFNqSkOzaFE0f22wjcyDiOuDSsWfJ9PdWNuNfOiKx/HAA5yNfMFmdRUNV8yMyAoNLqTKIYUxU1k0CBT85jdyDSlPY00Xn6jmjo+zWvqPfWiWZArf5KkCuAzw206XQ7ksT7dfGrmFKgPOIASWgac2PzJ2VcIWNc0f/oJjRRUsZDt68+pnS1qOqnlc/cgxAPnLgtUv99Xf6avNM20QKBwkGDb0za4bo5TEZy28kTHjxzUkYP7Ndvv4IhKtdCBhbkZtbhqjWGPHxYTdWbm1J9b0srcvE5xZV505vXF7VrPdY9ofN879eXVqV5bRf7WUbETFcsFvf4xrha/fkUt6koLStnF++mxz8+dr2QSuBe4js86XW2zOUqyVDFGOVtMPJ6BH35i535BVNZ0fkOrkHPBKYFBa/QFOy00x+J517bNMkZVAAAQAElEQVTpvnpGwyurura1IX/vuuAAVnkkuMVp8gRdiPVYeZapvXRYT50d6tVzvgj1lLSDQl4pz7s4ra6GBCybm9dZzLfoj44TvqRZohZBWk5gl4Gj3+/D9xTHu9voqZntObg0VUowKMbrIZtdApn9t53QzMlDmgbXEr3x7NFIHZ89jb3xClwCzEyB+VqAGdp7JjJNLFHCRujq6hYL8DZqlQFBbg+Op6ZUM77nBY4KvuZ5hs0WckxJkjQ0N7h5bxYa5Bm0+7sQKTc0NdV7X96RnIkfI0MKWkby/B6YGfxrwYe2qsJ07uwlJUlLedZSaqlUSmMC4JTxE2SYsKCM0PGnvsyt3gsvam52TgYtDhn6UbL4FgRcnvYIqlMC7xl4Kgb2G5q6ruT1FbY0HO4qgf4Qozyg9n8ecsLV7w7BdJ8T7OXl/ZoS4e5yWrrDbaSP7Xwac+OVponWN67LrASYuB9MILcp+uVrT+W8pNonOyLwa6dB6foGgfTvKF29oj4HGDntU/xtis7mWQYfcuXoSpcNZI+bx5leD1vLG5E4/Y5LPGbWZAvmUFlU30/Oj6Avh0+ovf+4KtaV1y6/qNcuvKiNnWua1jsqw0Rxtq0ApLMddebQYWgyDlfuv+U21dubWr1wVmuXz2uHAHzKAUoNL51fEsKrAU/1lx8zU0T+VePTa3Q8Y1PTI01183G+GbLLCDCur21zkzlQbHVk2HgNXkSoLEuYJi3hXZalCmaKITR14jFj3sy5rApuhMbqBCkNpVZnax3+nrdq9rFbCHyKN/TUGec6XSF730CpBgkQfDBwFawVHvxN2dA0ecq+biToWslaYeZzBgt9IILOnq/V4IQ3LuMa3JDPO5NBawDMyO/VyIw8ELSXUi3vAxayjpjkr/r4K8Db0V3bbHDG4yFr3Fij8bbml2Z1+90n9Ou//X8oa0WFpNLV6xdVole1TVlZWc9jqQEBdBUn6MF1feHLnyOg3tIsAfS4GMhPpHOYuLx/Xq+exR+PdxSiwHNZG+jAL/zSz7OmvwjlAm/ZUFlTcmgKf+HL6Wyhe19/5mu6cOmCUmRYEG9YNFqa5ubmNDMz08w/BJOZg5pUNx+Dx57HJvwk3v9BhZleX8ZPsKBAH+874GCv3W1rlQNJC3bDj3nHvxrcjbJ3UFaasiIq4GtCHbXBAUMXW5ubn1Wap8qA4WBXWZUoL1K1CL4TgnEZesg4Ed0YEyBH9NZHqvkyM0EeejdtdN5jjRIfFEOQ61aaZpqZnZNR9jk0jRtl1P/lU6HvMUaZWcM3H8/1h4qmb40/q9BVb+dgTa1oK3hSoi8l+VrGj78KPgfwOc7gxLnie0d/2TRCob3su2E/kfTUHVpNvbdxgBaZmWdJBZhM/hipg+cdTEmSKYREZlHzBBx+Rb62ttYExZcvX5b/pxcdjvP9jw9d2K4ki1wDnj59ugle/L/zfOGFF5iEKcB0D4Q9qPEd22CwI/9n8NxBr3BiGHDKikEhS1XFoBwFmV2a0+zCHEH3QC6UOznhPskJ9eLCAg58Tf6HKUOcvgt/giPICah9Yahh/DWC9YsE2ptbm9rZ2WYxnLLQ73KCfZSASKpxGHBZwmHJnR/C8LQmXzf5WhCuRkAEOE6/wfyXXn1V//HXf02/+lu/oa89+3UVBNwZC4CP3eq0VVKecvK9ev2Ktjau4ZCva3tjVbv+B42cFvjJdsnYjresbgpYEkYjHhdNCJIrmxkZwFMHuCO78eP5m2Ai5+0EyczdFzLnw2QyUsUYrivOg22u0weDbe2yeDa6AR3uNJ0WwQejv8Cvv/DUKHyzhuwRRomWEGqULUSJsfminvF5FWJUTV0FTsHLQDsfw/GIp3Z9pJ2nJcZWQ7NDMCr9PWWzbxgNVc3HzDThZqAoK03rRJO8r92ZFX1lp9QfX9pS/4G3atzqa3MsXV8f6MK5c7p88TVdvXRR1y5d08WzpBev6dqF69wa7GiwscsN87Y2cSRlWYG7YBxT4rqIPKY4wEuXL+jM2Ve5ZltVMQkqp0GDzaFWr6xrsLGj0fYI2Q5k41LFYKjI5jVUBjuj4qTSaKvU69enuto+rumd79Zz5Ype38q0vRul9UKvfOrL6uOfQzGV//feoyAl6JPBMw4QVEGHweN2pyujzv9w0v8eQGb+UYiBsWo5HwtwCN5W4ge+C6iQv6hr3pHPYkKw0lErayknGDtdBvXPvK7BM08rcGIyxUHu7Ay0u7ut0e6OjPZr29vy6/GpogZFS5v1oj76+kgv73Y0jYtKqhnl1lcXeWRZgJaJppOx8ixpwDco/isKHswlSZT7jIw5puSn0FBXlaJJFfRNmENgIar6LU26mRZPHVMJnjrCL5lPRar5oFs10iKnwnWIOZqBhFTeToFmtCcvCxKpgSPkzJsbhbwzrw1O5TfWd2mXwDH6mrcHuQHUwm65TmZprgmbkSnjlPiCCTwST6DBHkR0JpWZqSS4cL3mdfOhSsZPU2i+HLc1uTd/OZ4WpzlZ0pK4vdje3FVOOVqieloqJfXTZGPMvN3VaJLoTz76WQ4ldnT44CmlWUcxTZUgr9pMSZI2vIoxlZh/0dBl+MJhU98mmNu3b79m5+ZY/ApltPeAfP/+/VpYWtLucCyf5yL+PMtz7eAzQpKogr9TeLGL/x4SXNcEdFv4Nv9juj3uYUME1CiAil0McSIJHUuguxOm6g029PVf+VWl586qUw40Sba1TVrESjUnjaWVUiwVKHfxp60sxe4mGoOr4jYnWpTVpqnbG7bYyubU7+9Xe/6wWjOLLOK5Nq9d0eDSea1fvqgJ82j5OgZvynam7vEDWjl1RFU7UdVJ8SOlptyodPErK+VEj3NQNLl6WVseTK9e0Ji51ZOJ6oKtac1cFNCMCBjgZfOvG1BTRztKIZha6HEbGbosXL61lbyvVZRRwyLX6xeuIqcc7QjNnFpZrjzN5AKq8UdVSXtS7xtDBF9bbudJSORll6nb9RD6EbvqVq3tuVq3/PXHVD+6T9vtSiNoGbs/gkwzY+yqkWuEn91CCiMEhC0VrAW+ThSsXz5+hKoMWnwcQbWwEJFWvHdbjeCqsVevC0GiKJPQv6gcfckb+3Y6g1z2rpdJSpmDCDOj7U3+OQY1j9c47NU4s2vRFDAFiwR4mX6TA6yf/dmfJgDeUZoF4cZ08rYjunDlZb1+6QUdPnJIn//iU9pirZsiU6FHrkur3BCv7FvSvQ/coy999QtyfrU7ET+83uCKrSBLa4lI8+rGJRVxotIm+uSnP6ZTtxwnCOz77DXFv7uNl/ChJlbQX3yslt8a1aRf+epX1OfQpYJ3gQ3wiPW/wif7Tcvq9VVV+JMsTb8Jg5mJCUtyPTNS/9TIbIzt7iI/7MOrgIyAt1KpeeKk1dVr0DZFdDUAB7ERTJVW/tnDY9DhIPrI0FMAchQs6ML5C5qbm9fK/mUZEXcbW5kUQ1qOVWOPVWKqgoBaxOFyfWkj5xgC68Sw+dfSUvxr7boEj3psgDe57arw7a6/O7sTtRYOK2311NRFY5rwm/cGrUEmGOzEyjzLl/PwDeBloC5t+EU/JkczGan724pxnbcV+PYAPjG5SJ8YTDEE+RhNH5l4BYCnEvX6i48phKgsSxWT2BBcMUCIJjOTP298U+ZD1Y2avQLtwht10t67YEEtTnuN9Omnv66TnCqLx/+x7+vXrun48eNyh7vNgtsmsJ7hJMP/PcYnn3xS/k/hffrTn9EXPv8F7XLKceHCRXU5FXSF3Nra1rXr17WxtaEeV24nTp7Q0ePHdODQYe3jynlmYV4tdkoZDqmCQWvsvPyEe5eTETcSLz9NADC/OC8/dT5z9gwCnsqDtqe/9nVduXwFZsEpDL7i1GNEv1nG9n/5w+BL5c6R1Gdp8NSF4nBToshIDgXtLCTaZH5/9Cd/rD/444/o6vqqSgRUwTcPRiOLTJLnGrPIyOvcMRHIlpyAl8VIU4yo4ER44k4Z59ggduSM24wHAYgXrkohRkUgQYaOy2RyGcRAPXTEBjwPGEB9oI23cxBz8g3UmCsm3xkWHpwEycxUEBx6kO31E+ibQG/BJqSGR66QNRpWwWuTZMyvIU9CjfkSteZAHnrfUHKqvF3Fe2yimVrF3BwKnEXJfB1nZD5uCCkOOkQIoj2YGtwWgnw852XFAiIzPnAEPDdH97ZmOBjqRuOpdqpMu/0lfebKmj7yyjnpyG3atI6GrA0xdlWV4KRtGibKmUumqOCyLGoCk6Beq61QgZX5znR7KgjqyulY+Ay18qjDh/YDKzp54ogOHz7Q2NXMTE9Ly0vq4yjyPFOv21aH9MDKsg4f2Kelub4SAomdnU1tsGmZbec6QDDS7szqGrv76zMnVR17i6r5O3R1K6gkmO5NE/WyVEZQUuHskn5bMUlVwwN3XrVJxk81rRqH6u8SxqyQszEvf1/Cs9KdO3L0U4xAPd1V1aWmyN/gdwIUBIE5uDt5R0lMlNN+mU3HE62++ucuq1pdV4yScKb+h0xTcBbgmJAGnFjW6Wtje0LQM6+1dEVfOLulzaIHvcsy68mUEgy0lCa5kpAAUTEETdH7irFCiHLd9A2016XYjYPL3Olt5bkK2m1Oh3pp9ZJ6Jw4qme8RQECTKxlJ1eho3eiZURajOh+8AnGrKApVyFSG/jhoL/V2FQ1qysSmsrQti21du76t7WGhUlHjotxbCFXTHJBkZmq3WtBQMI9pg396YwwzUwBiDArMs6C/d62gUf4wngSVfBps2I3eeMzfNNBUmWTBlGdtDQcjTUYF86gZc8LYpcxMaZqhIUFnL1zSb/z2H2pIpLS0dEgRfZcShRAbMGgJ8DYnOEuQdySf0LcoUXjwuD8pmEMfX+04syxTIwd0yn2zoMX/GLHVbqtN0L1LIO1z9vokTRRD8KxSdKhGP3YGm9RBP/Ntpsj8K2xpjI8ZkxrlNjeA/cG6Pv8ff0m7Lz6nGXQqUjcBiC1Vp0Gxhd4nQhZTZRkZ8O0OBtraGmiX4K+mYV2lmnCiZklPsyvHtXCQjcTsPpVs5ApkWOHPcnAnw21VW1uaTTpqVYmm8HQArs7sDDwKrEfg3d7SFQ5dtlmHphvr2jj/ug71u7qVDcXamTNaO/uadrjRnLJWlfjTGjvTjcftzuFGseGHQW/NXGGxQjR56no5xrdIpjxvazqttbq2o+deOKvKmHOaKmJ0JimFr9E7wVO3iZLxXE6uU64/vU4XLDUbu4lXNfpRI7OqKtHbUiGptWMjrS9Ky9/xkHYPot+TbSdBCgEwktCUE/xJy9UBnS2xFx9nCu+KaSH32WKELEnkulQzr4pyzdwKaGoQQJBJQmVpY4Aa2mpocTxjbH4CvhI9KxhjQtn/Zsr/5Z4KPDJjCJDoxkOxwcs4vKDyTe8oScZ8S7397W/TGQ43XnzpeRXlWLUVWjm4qEPHVvTCy880McQOhwAvv/oK6BxHrQp+Xr12WUkWtW//kvI8VUlMYATaNLjTOgAAEABJREFUu5xC7/jfeXRzXVu9rJUDS3rh1eflv3s9GG7qK199SsdPHVWItRJ0dMx6XqOhMZqCT157Y+jGU1M2WH3t2jU2S6/LA/iK9jVzDiEojVH+tyFXL1+Vl3193uvqDNjLibnWzh9S54VnG7nARxPIqffWFbx2Xz0zN8PhIoc76HeJ7te8r/Xmx1t72Wtd6J6WVJDn23FvYysznJZnWaqKtShvZWygt1WwnpWhUM38q1Cjs7Vq5s23k6ZgofkVlhHOqEQ3CmS+C/87xIKgls9xyKZ7TKzRntuv6LsfeOHjuK54/ySiZ94Y3kG65BMWT0M2tBqj0SfEqJhE5Mo7dNKb70ENzVUDNfWucxMOWQt0zlM/WL4JQ25ax2ywp8QQDUBXAN03fcwMvDWGgDHAdEdqZtBlTTsTPzfKJM0kzfbq5CkMkvbKZp4GuRGYhSZ4WF29rvForH0rKxoQmL722hmuWcZ65NFH1SYwMTOC4l4DkUlvbGzIheP/G+IZHNOnPv1pffzjH9elS5fkj9P3wvMvNMKYm59r2i5zlT07O0t+Vi6MjJPmNMvYgWbg7Te/f72J0EcEpv670zmLrwf6Xs6afJsApwt9A2gbKch8YypkoX1Ly3rrY48roa5mNTWE4/Ukuvl4+SYgE/hpauPAXj17Vr//Rx/RC6+9ogmGiWqhZJVKGtXwJ2XRmrgTwrE5vpJ8TabGSblUKhTMBew70Zo+b4wHz27mBZ4Yca7wLoTQVBvfZiYvO8QQmnwMURZoQwMzk9lNaPRbIQYlaUqhVg1NgfZtFsYkRna3O40xj1Gmwh0dtE6BJo/elI0xSmBsQDcfk8wMkGR8AAZQzTwFT6RKPlbN/EqMvGhwlXLnW2JkVVmppK7iXUUb8TiKCE2JO21HSp2XK/jmePZSKm983PBS5jUkKBxnc3pxXOt3X3lZuytLqmKu+daMOpZpLu9qqTejbkzVIZjogL+DEbbTqG4WpXKknc1V1dMdGbvvMadlbZwFBxUE3qVsOtSVc69pe/Wq2jRPDNonW+zArxMMbiqEMQvgWCFONDuXaWGhrZhM5PXz5PeghR6nyvNSGZC3TdvKVc2d1MzRh9kMLGhrrdB0UBDIuAOr4YDRZ0YWg3yBq6iRP8iwwugrAqwuG8KUOe3xpm547nnRBoVVMFOCc4rMOcCrksoCmTrv3LmMtgeaEhwlyKQH/v0cMxzZnOiB0FH9+usa7ayrN9NRp9VRwUlh5IQihXdD+gi5uV36+C34e2VrrDOrQ9W9FVWxi3xT5bHPKWdXSZJDuQF86Of6MCIg8UV1c3Njzz7R4S5O18zgXYAaU29uVpc9ODu40Px6R5WnCuhq4ERY/tSIr9GPipKJroohsmkoNMaBOi9CABcvzAL8CHK6XZ9ghYxedW3wV6pjpmlIdYnr9q3hFJs22FjTnEH4kJGZKSeYrtDzAnsp0eOa8Sv4XXsb3jcpeCt0O8IrH4fimz6mmvZNhRPQZPiiLwN4RsZPySLmvnRzY0vu9GOkX6hUcYVfY18J/vBrTz+n3//DP1XWbunUrQSSGboDhpr+xnzJ8jGlyN5tPlDnPtLBh/MToy6HF05nxTyyPFNCgDxENn7r6EHAtWvXNccpVQiJtlxf8JcjfD+IlSRJA44/Ya7GafPW1qqMhVZmglgZsiqLITo+0k6xrWi76u6u6+wf/pZ2v/4F9bNSZaRpnStWXaVJrjRLlaSJ0jyR89vltU0Qe/3aOlf7I/m/lDMJiVrdJeXtZc3tv1Vh4aCuWKbx/KKWjx3U7OIsAak04GR65+IF1ch1fGVTk2ubijtjdQrJtsfaOHNRY+oybo4MX1JzizIl6J/C6zFr2x2HjmoRvBtnzmv99QsacpBTcFNT4RfkgRECrnXj8cxNoMr5YOYVPr9KPg/Xj5QgoigSbWyMdX0VX+I6nZoiEIKpwh5L/PCeYqoZwXUODIrwOcjUynO1fK2BZtcPkCtBHmb0R/cqwJjDTlpp7UBHB779IYXDXdWGr2KMgjGMdK+PeExm9KXedduD4BJfUVKu0NcEHarQERoxVC3/IUNKV76dPp/b3hxreduaem/jSQPyMSS3yRiDYoxynWxm6GwCwV7iPQEKfHyAvwQVNB07dkzf+q3fqv/13/4brXGoVbAZy9upVg6s6BUC6DEB1ImTJ/XCCy82m44KXfR5+QZ+m5PSyPwPHzqo4XAIUbUmxbi5+U6zqNfOvIZ+5drYXmWDvakXCarHrBH92Y7SPKgkeI/w94UXntMO+vDss8+oata+Wjdl7kQ7f5/idLzX72l2YU5+8ORBb0yCOvhvfz83N6cYoirnr3dyMP/6BuCmKNQNICX5azNr+GdeMjW401bazMcPKAyc+r98wOk6CoCOQ8CxPBgO8CZHv3yN6eCXffNZ4/cadIzVpLQxIIQglz8UNPFfm/iilbcanns79zeOw3FtE+RXyM5jR393M4bzv68789prTUxoPh9empG7CTfqqFYFnyK6w1vV4Kpdb6hrUvIVuu96uxdjVDKjZUOnyfv9RXD6HZq5SCbdBLhuFpSwiLqT811Fi51FjEEBhLBOPqiZqYYAyfvyvZfom5/A24Sq2Di5wWBXdR3U78/KwOWL/MWLF3X16lWdPHFCd991l3yRdEN1Relwmuyn04ucyHn7udk5nUS5namu0J/97GflNF6+fFmrq6uaIXh2efn7NguEC6FhXIjMJ8oVxE8C3Yhmaes7DA/O/UTcQtArr7xCwJJpfn5WbU4CE3aPGUrrAZ4ntzH2Yw88pLc88KD6eVtEd0IygJiXc4apegIPJZ97oMLE2tWkX+P0++Of/bTWdrYkgrGpMEAczpiFdcoik6aZCk485X0t4Avd/dWK0F/6xBC06GNgS0KQKh9MMvMaI40yASYF+BuoN2oEeD5aaDYDoPAPtSJ1p1M3ed18mnH0Rp3zuIWC5wQCztNery//3ceDBw83G5MEBy0el2dJgFDhdJzvFfTt6Qgvb3ycHgcf2YwcAPP41E0LujQ0VehWhVLXpCU8asrgraHKxyjJO9R0MDP6iDd74BkzU4gRfhaqwOP9zcyHZay91JDTLic90/6c/vyF57XRTbWdlPB7qqW5XIv72orZRJ2+KcmnGDdyYzEpKxZ3TsZMhXa2N7W9tqZDM3Nqs6Bqc6Ajcwvqh0TlxrYMnc8mhfCYWjt/XmsEmTUnV2122NnWpuprV5RQboEn53RrysI9uXheOeUeV67znAYv4WR73EgczBIdTBPti6b9edQi8lieX9Ftx++WtkvGt2YhZYLMIcpPdCvkUTuPJPfBnHabNq4SsIwL9bniTwmmCxY8g2nuqCM8M9rWrm8hKKCnkTGzdq4kS+W4anAGcI64YdldX1M12lEnMc1SN8Pp9O2c3t2NnWfXr2qRxanbydVqteUbaPcrQ3b0U3gy05uB3prr8ahJOqMvvnJdVye5qtacurMrareW1essKuHUt513lSe0IxCrCBTGnF7U6EYBnl1uqpzuhGDAF7sA731Br6F5ON/V/nvuUOj3CV2C2tiYVVLJrYKrufm8a6mmwEcUVcKPPTyh0SHxmEMwhRAk9MjLol8Fn0o6FjLVMefKPWh1a6RdTuum8MP1TrSpAfG4X6qo91OkotkYlwwudLSSWWBsbJ55JcglZT6MJh/Lge7Np2Y8o21wOm6ARAv0uRmGuoxgKc+yZrObpSkbhFI1i3fiV9CtRM8QIDz11a9p3/7DOnT4qPY28FXjI5kW6CL+p5b/ekYjL/zTBHoL0hIftbs70pAT3imyqCvThQsXtL62rjHBmeuT4xgRjPh7x52gQ+vr6xL8CzFRYPMRkUUCuLxcfmNO9UbjXYVgMASoU5kl5AvtblxTQhA9s7umi5/5qDaf/pLmOdkrh+uaVCOV6F+L4MJCbHTNcZiZnNar6PtgMFZB1F1aqnxmXvtO3ablQ8fVxX6y3pxmlg5o+fBxLR84oAm2tn79ii6fP8MGdUsTbFFsrlic2BwX6iapVmYXtHn1GsH2evMrTSV62WNjIeylzhO1Zvta6M1qX9rR22+5R9XlTQ3OX9TgykWV2HmBbVdsxGtO6gKKZDCMGevN4AVzXvDO7bjE7rK0RXWqzbWJkjij1Wv4GGoCcxWP20QD6Ijrqpnxtm5sP5JznUiRBU2VZplEuxG+aIrcKvTO9b5q/GXpr5Sw6fJfadk40dbyh+7TzvGWNie7zZLmvI4xgkPysRq95E05ncDDEctmyYgQzxgpcrYaG6kYmVToTMk4JTecpft35taMyyHJBF5WZalAb6N54CthnBADpb2PmcksiG98yM1xxPq2Nx4sVUMYY/Np5kLFG58Qgi5fuaz7779fXeT2B3/wB5qwEXJ7bnXgMQv+2XOv6wDB8ibyWtva1Bhah9CWIv8hBwJT9PvOO+9QQlvXsy1uPTzYy1krkzRqnQB9a7Cmsh4ppKWylkk2UQ2Mi1194pN/pi995QsyK/XUFz+L3qa8r8S0SJmH1PiFl155SfsP7Mc2p4yVqIQ3rTxTliZynh4/elw+QWOidY3/cECWLs+6qasZw1SBz9dor8/SHFwp9UHBEsAUYHSIpixP2fhugrOSmYk3MouyECWzvwB644kxyv2aaOLxlZlpzPqaoWd+8OF+wHhZQ1uND3SCgqJKfIjVkutgAo4U/+B4/N+nb7c7MjPFEOR4phwE9bt9teDxZW6CXDYvE7dtbWyq0+3q1VdfldFWPCbj+8bHs9Z8SRYVk0w5a1KI5GOqwJhmpmBBSaDO+8I710PnoXgMvLFpH+FdojRLmzRJEsWEPrwLFYGJQ4mTdIOtEAZ9tdc5KNCwpq5wpccA/J0DYZgnfwngi5yW5isESQBpu9OTzOSnFv6rHBcILs6fO9eccL7t7W+X44tpqizPIDTTyr592n/wgPpcGRiC9voEBYoQ7QplMWiLK/D1jQ31Zvp67vnn9fQzz8iDaz+JMDP572eX0D1iwd3AmUcm7jh2cCD+qyM1DDvPQuBCf51AZ5XAyH9l5AJBjQv0+PGjuvP2W5Ux1vmzZzRY3xAaoxIlceW9qcSuDLqhICbJQTwunA4n0q9xov45dpg7XFdWGF9Bg4pOFW1KHEmSperPzoGilpnJf1yQCXzL4InBd4NDNJeZKUKPF03+GHWBuqhAvY9pRl2QDL55nRkFvflxbr+57HnzL1XwxPli9I0xypWlw+7SF4ter9cE0F0Ut9vtqcvcPEAyM5mZ3Bgi+uI0yKTGeNGdBrF/Uef1nr0JdZOBHsbFgm98alXws8LwSpxHRd6bmZlCTOSGlThfKLsMnN6Kto6rom2Adq8LYW/eZvTzOpjmbcyJYLyCQPXzXOntJiWLbKY8LbTYDyo3L8gArZ/T5PLLygaX1RldU2fzkk4kU6DQgXJbp/JS7bXzqi68qMXphvZpR8WFFxSuvKrF8ZoODjd0eLylw5xG79u5rv6VM1rZuqIu73I8sVYAABAASURBVJe2Lmlp+6Lm1s5qceui8gvPKz3/LPCcwtlngGdlZ7+u8qWvqHjxS5oC1StfUXruOSXnv6p46Tld+vpTOvf1pzW9sqou9otKwb9akflNRhOVbNTIUie3QgV4VBIIGUFoxO5LAiR/acGcjfI0kjc6OZ9CBFMMCsg077RxQDlvJIQjQy5iES7HQ0xiqBYBTRcC9vP6IQLl7NwFiQBrcWFexfZIWUjVxgnSRBsbG+hKolarowl01K1ZXRkFPXN+XVXWV1W3oLcrszaQKYYokxhnwrtSEZpiCNTVqpmTUS6gx4O3kgV5xKJ3cWtNvduPK1+al0F/DFEFtuab14I2U3hT0TcE8DhydMOTGIK8juH2+EfGzBgzynUuiQHa9/p4f5YvlbwvmV+VtDWYSuuDoUY4/gq7hcA9ftGmxQbI+0wZvwkmsA3nszGTwLiCBsIYRegNIUrU6y88NX2sqdv7fiNL0eMUCybnh9Plvz7n71MWyMDtwLDc0dMvPaen2TwurRzU3OJ+ldhLCe+M8UOM8LemrpIxvilAkqmxdex9yClcpE0M1EMrJiQzNbzZ4STWaXPf6qfT7jeyFNnhc+fnlzQ7v6AzZ86C32Qhyn2EmYG/UgZ9m9urqrkKTmkvJmKKTbDAaqsZ9PQAPNt97hm9/rmPa7q5pmIyJJCaaEpQqhQc/UztTg6OWk7naDTSFBlbHVUXgXezWjxwWD1uLUuCxDU2geNqSn3OJrPWaHVNa2fPafPiJa2yoR1y6GFc/ZdsmgtOLadVIQvoIDL1v5+5dv2aStYWMYUSpR4TFHWW55TM9WQcQCWSIkH8rXP7dP/hUxpcuKQN1pWdtWuajAaaTkfEEwXzrx0Frd/0AZ9810dqUYwbFAIYLXD6dk15PqeyyBVDS1maq5XnCsikRJ8rhGJmisjJJOpNIQa5PELABuCj66DzOdCupn3BPCasaZ46Dm+XZWlD24iT9p10KLt1VsvvPa3BUkvb8K1EZwr4iwXKnE7VUlWoKCYqmFvJQUDt9ABJkiJ3WnoTyj5+BR8d3A5CMEVoC6StvCVfV2IITV1K3xijAmX5A71N4l9Ajf760Ahee3kf5xugvZe0/MbHde8ssvZXD3A49oWnntJlDvX8PwNp99q66567NGYeFbbWofziSy8wL+bGnHvEIz025z73fftX1O/3lGPXIQYVBNwT+HWSm54XXn5eQzaIu6MthaRSnRSyDD1tmZ574av6gz/6Hb3r3W/T+YusCfsW5DGIU+hzMM9A3O5oVx6LzM7NanPA4QsvnBcjZOW3PtevrypalCnIzOBxCVSN/VasbU6T81f0C9HUwv9O8Es+hvdLYoovSxUcRzCRyEwa7GzLvCw15RCC0pjQNtLWZFIDkKg3P37IaWaNrpmZQozKskyi9ZTNB2YNfbVqlyEQaNPgQC+o3BOVpAo/XaJLR44cYQ87UoHO5ui40+2/NhYg4NLlSyqQx3UOdN5K/Fiiw8eOHVPwl+Bw1GY0JO8fzzXg74NkITRDisegL8agFL+bZyk0p+STBheqDUE1LUyR+UT44OC8i66bQJJkzDlTKFHqm1CRryB8iiG4cbmA/WRiwm7TLCgA4jEzvvc+ZuQZ0U+2nFk11U1KncQ7CE+zTEtcobsDevW1V+WL6gDn+9LLL+nI0aMKMRIYDxQIlrsExjPzcyjiSC+z0zjz+lm98PLLwEu6ev26Ll+7qnV2iv7HiRUCuf/BB/ToWx7VFYzBjdQdqINfLWxtbeFsUvmpmO9csjTV0tJSs4PpEhj6v9bhQesUBWuxU/FfHXmVnU6A4afvuVtHjhxSniQ6efSwOjD5PEHxJgHChF2soQVMzWeowKQdmK182mYmsyBDQM+ycH3y05/WCJ5W0TiJq8TGHACDCceYNzQ5vQ3fJBn1jieBL3kaZTigGsOmWg5glrfxL4PWAI0+lkJoOhupmenmD5VSHSg7mERObzwQ3+T3Uh+nVqUI7VnmipUphW851zZ7sFf298bYNTJgKJmZXH8K5umK3aDkq4Z2Bif3zR/v5/DNtTdKNT2Yb4lRuUzfaEd9iQOfsrh66jNpekCD64KZ01BhJHUDAT4k8CbBSHglp8VT72f0iYzR7kbtW2jplnmc6EKuhWJD+8oNnax3dFvY1bHJmu7rlHp0Ieodyy09lE70QNzVPfWm7ovberQ31aHRRd2WbulEfU1LW2d1e7qtB9pjvXVWehvweLvQE+B412Kmx2dKPbk/1WOzBVDqiUXp8fm99IkF6bG5Uve3Brqvta3T4LknbuieuKnbq+u6U9CSD/Rga0t355ua372iFz/1MY2vXFKO7Yo5qVlcanR+hFOFYcZsgWBBwd/Dvwp9H23vaErAEVyGNKkd0OkYIrKPLNZFk0b4V4LTfYTz03UhCQHnGoFEQr7TYqyQG3oidXBq+8B9t+XaeekVrv121Am5NKnkNMzNzWnLr0ljlG/SIg69jC2N037zn9msDiaqLFWlVCI1i5JMgrYpC5XrVpIE+QIuDzhoOWFMpK4A7W2CvgKa2wdX1Dt5WMbm3JtlFjS1WiV4IEQNRuSfoBuCPzUjWAAvEICymVdBLR9/D+/KG7rtvKjgt8kcm9gPqAR/ETJVaa5d5jog8HQ/WoPH24mWrVYLEdWasug6/gocgn7IxhkHJVmimrFcl13v5Y8T5ukNgAx5lZmJ4Zu8pxV4ahbQOkghBjE1Tsc2lSa5zIKucVL2+a9+UReuXtIiBxX7CCyL0liQwMb7WoHxs6af953n9m5+blYurxwetoAMXk3YPMVgitEkxhQUhBiU4Sv2rngD72LTr8UGzPUlTTN12zNC9Rr85j2ZyJATPl+4q2qiTTaZldAjcDlOMZEa+68JapbYKLYuXdHLf/THiutXNRztalCUEjwIiSnrZkp7GfrUVsUCu721o+EOesT8srStxYV9ytt9FRblulFmicqEUayQIYsBp5QVt5s5hy71YEetGNXrdZT1Wkpn2mrN99RdmFU+01F7tqfe/IwOHD6ofawPK0cOagnoERDNH96v1lxfMQU5dFTcwuxcvqqHT92q+STVBoH6BmONtjc0ZTNQoLcQIDV8rL4p9ZuE2iq5X0/xvUnWYv1bY6MwIcAo6V8z35nGTqfwKEE2rVYLljh31aSGXEOI8vVBIcjHa/wzggiUzbxtrUCSpEE542RppjzPWaNbmHapCafoVo61HnY0PDmjIx94XNs9aVCyYeR2oILGGl1AXHLbrLARv3UpoKkEXMcT5l65kaAr7ssbwKdUgGQKMcrMFKHVzNijjzWFRvfzviny9XbCxt3jkQm+v+Cdj1Gh7xX2VaNLuvGgzTdy35x4m/rG+AW6s7sz1Lnzl3T63vtVGXPvtrWDPtaxUqvfUs2CPpwOtbJ/HwHtefmvlE2Ig2bdJubnZDCty+35I48+zK34jNI0lY+RtzPdffpOHTt+WJNiqI3NVQ2GmwoE0oqF0nbQ//Eff0nHThzS/kPL8n9Cr7ZCvv6bxQaH0+meZQjvh+hJq5crZhEImiGQb3c62sW/7KCrbquqvTVg9EQeU+zp+Ref18/9/P+mf/Ez/5N++Vf+g14/d5aDy21d8zgJ0/FbpimHKhP/46CmP/wyQ+bSYHtXZoGKvY+RFNOJ1oi/RvDIyw5US85woMSX7WI/IQTFmMhT50mWZQKtxvSn2V4X5PVGXmCiQQ2oyUsF8t3hVrfFpncID/I8ZZiaOY+1vLJPkbZ+E+Aqtbyyorn5eWxipNm5GTUE1SS04VtmJv/xvIO/qjyDvRTYqOvYhEB/wu3TFJiwUSmwy7IqVKNbrl9yesk7XQW6U+CXpt4XOifTqRzGrKkhRQkcsibN5I4gBmdIVAJTYiRP2Z1UQ6gT8gbUKGIlN3pyjFkDwjgjLYKcaIduvydfPCZ+TUjFFa7I/LT2Olfc5y9f5CRnSyMm0UE5/bT52eee1ctnX1PCScOjb31cP/rjP6Z7CZrXtja0y+nuEU6Mb7n9Nr129oyc3vmFRfmvgbQ5Kd1c39SY07eaCY8RSB5Svf/bP6A7b7tTq+zkChgQYeR5TgnWNzY0QaFaeUsXOEkbYWC33HKLHnroIS0vL8qZW5cTtbNUp++8U/uWl/WpT31KL734Ev2mMkPhamPONwEOYWSCZ8YY6wTzX/rql+VlpYk4IGmCaVeCSBARQ6KlxcVGeQI8DooyUoHDMIy5Xh/HnsoDPwbhncliUIyxAZdPAp4U3AkBRKCvhSgzN0pTcDyS6CUjLwU5GKkD1MqfGklVOCZPvextRK8Gd5IpQmcAbwhBNyG6blDnyhkssJjSjroaxZviUGuMqxlS3qKSGENNnuwbn5ppOYjR1DzeP9DRwNlU8FWhyCXK61CQugxLlNrbykwOngS+vE2J7N1IxOO0Uc04FY6igoKg9dUNXX31nGY2h/rh03fppx6+T3/vjlP6+6eO6j+984R+6u6T+rt3HdPfuee4fuL0Sf2NWw7qJ++/TX/j9Al93z1H9J237dd333ZQ37Z/Vt95bFk/dOcxfdfhBX1g36y++/CSPnzioD5wZFHfsr+vxxdbemy5rcdXunqCYPxt+9u6tzUlQJ/q7eTfd2xeb9vX1pMHu7Rv611HZvTYUqb7e7XeupjrfYdm9f7jy3pyuaf3HprXO8H5VnTz0X2Lun+lp3sWl5RH0ySHj7AiwLcMOfgmeI8/yDyYjKDD7RRRKoZSo8GGBthfELrrAJPM9Qo9SukfveyiQ54VNjPlpNt5WpIX+lMh+yl6V6F/KqQCeae0T7cHOrA71jtbszqBUx5j352FBfWBEvufgCdawhX1muZn5zXT68s3lzlBytXBQM+8eJagN9GY24I6Sgm2F9OoNMs48ZoqGmOxma0Zr03wEGJg4Z1qi815FYKubG4pve9OTY4dVH9mVgE6I2DQljDPxAI4grw+hICGmGoWdeNdMOqBGpv2xb8kiEP1eONvQcDKVeJoaxwtnaivgLAHMLayqDKkKmKqHQLq3VEBzchlSrtKyqFXwVhYxtj8hIBoIpeRn6hDiGJMVJupUt34SyOlAfj97ZvBKDhAk0+Mkn8oydvnBEO1cu3umLKEgwlOyr/+zMuaakYnb71PKweOIi8pSaI6rb7arTm1kFeadAmIAuUu71Il8Mc4hRzvbimqpE3GJm2M75sAY4asqWth+2kTDAjaXQ8i8ur2u4KVKrDFAUGl+7zjx29lRoGAt8a3sggRIImashrp6uoLitwM1fBYqkBVKSapup2+5uH5ix/9I4XLZ2WDdWVcDdejElZmarXnmXJb44GpGKZavTzUznotTTtS0VXMZ7Vrpgg9C1yX+21nQf+t9YFqIurV1U14XXLYMdaA4Km7PK9DJ46hr3NK6VNnUX7ybMgttDJF9LCclIqjSoI/FTy0GJWFVDYslY9qxa2htjc2tDPa1O7giqYXX9ODRw5rh6vpdW5CNy5f1nB7g/HhIaftWtjJAAAQAElEQVTegfkG+HATREBUq6SWqMeCZKl2sKmiiARuy1z4XNF4soGMpsrgtettC91yCBZpHxtsAX2K+O+EFCapZMEXuj4leKhL5hADOKIS6G/UCLYlSUtp2lKkTwIFGfIIk6AYck26Qbunezrwwbt1dWZbm8m2dtu1Rm3TOKsVEkNmhg6NVRHQ1fQXTwt9rOraSUCu1kAF3gobjiE05Zr3JTT52uHyqTE8r3OggSI0+hoXoRkMisjUaQ6kDKHK1y8ApjIOfPOxvQG8dH4KjjAE70xFUevQoWPq9Re1b+WQkjTTF77wBR1ic3T1+lV1Z7sqYw2GWsv7lxXThFgDv4TvWyIGWFhYYrxag90Bup9oG59Xwdfd4UAFm7O1zau69c7j2r9/STsE0gmOsT/bUcyk9a1VDWj35Luf1HXGeobb9P37DykkUZx2kAbso8BvTOSi78y2VXcrFelYYw4TQtFSXUXNzs2rnbUVyZdT532qmvk6TT//C/9OV69f1vv+2nv0197/PoXUmn9N5NOf/ZQ+9slPcHi3oi6xVpt5M0kN0FdTUIcb5zTtqVaKDCEHkra21+T/eU3MOFH3/xzp2a9p6nQwVk1LVEYR2l3HUmLIknW51+srhNhAkqUaTafa2N6STHJf77Jv5AvPSsZt9dgUKqqSPyaXs28U2NuptqGSjFYhKO3MqrdwWFtr2E6dqdNe0r6lIwoxwSY21ELPyrKAb1CGLtToWO3pDczi4Y0qM/pEKZgMOmOMSizoJs1CUWqnDajQyZpyVVVycB4bGy01869Uq1LlYwCBByQgAmGIpGYyC43yNoOwuEaIrUHIR9/8OCu9pgYpYORDUOGTAIdCVH92RmmW6eq1awSz1wR6+e9Gv3bmVd3D6e+73/tuHTp8SPsOHdBFnM2Xv/Y1XWD37qdNNZMdsFvYRXjf8u536nt/8MOamZvTo088ruc51X7t7Fktrixrm4U0QueYRdYYP4epzlhnSh/BHti3X258vrP9nd/93UZpAu2cmE0C3jEndMucWB87fkz7963QVmq3W+qjcA45xuRGuowhHcHgnn/hFX3mc5/T9bVVroOmcmfrtLqQSlhQAGMcxbPsDqfwooAvVcN8NXzy8cajseZm5+TKV2KkdJFoRwMawUuEN9PpKHolbOYDOxNFFpiYpkpuQpYqoMzmEIMMiOSzLPGeyLwirUn30OvmAz172bpJXL6eMWiA7QohiI7yx4xKz9wAL/n7BL502m3lOHI3pCSNijHIm5fMv2buIdLaK270vZm4Ljm8USZTe0XT3L+cDfCBuhKFbnaP04lq+ELT5uOU07Kh1Sw0i2LC3JMI1xgz3JgDWNQYQtNL6nEr4Ruji6+9pvNf/pJ2ufnQhfNKLl1UevmSsmtX1N1cV+DEN8HhRcrbL76g6898TVsvv6De7rbaLIaezqOb/Z2BHHo4jHj1igIQuUFJOA3034cOq9fEkYBaXB3PEEAswZdDOLLD2EXGKW24dl2Bk7GUBbjm5MDrVqB9FgMtwDHdWFMy2VVN//HadU02NzTZ2mRB3lTGnJiuYhblhp6lqZi9BM9qnIHzoFKtCQ5twkmRWFxcJhVO33AEZTGFb3ASobvtCD6GGDmdaoGi4CRsqEY/4XsJzgKY4rBKcJe1qQasMo2ZV0q/BFTpuNDc5kh34ZinL76mzAotLy+pJLCajKeNLPz3bK9z0uE0umyGfkKStHVpY1cX17dkSVDJTw2NGXxK00SGzqYp9Yw/wdbREGXMd7wzkm+gDbsfLfW108915I7bleCNY0zkT6NbZALzM3OtkZw3VPGpwW17ZRNP88WiVqnANmvkVdc19bVClCyaLAjKqDNTwPfUMgkwo0FgMbJMw3GtIQG1n7L53H3TXksE/4UK+FgwjwrcJbKoSUElB5iqGn57W5p/4/MXKrxYI1uXe91Q45Ku5ba/vbOpaxuX9eLrz+rLL3xJab+lI8dPKMVeQxKV5EkDNXMpTQ2nW7ybwSclac6YUVneVYjkLTJKVKvVkf/qXJ5n+NC2coJLH7dkHju7O8xrqhR5uH0JnO5vh6OhRuhGgHF53oantSYEdX6K3eHkusXpU4hB11evKtAnWJBzVoyYU3FkdlarHKwMsMMATwTiAmrbcx11OSGuIp34CMZtDndkzGtmaV55v6sE3N1+X3PzC+q1uzLoGK1tKNmdapG59ZMWthK0wxqTzfbUme8rKWttXF/npvMaG7N1DRgr6bYVY1TBJspP5oaDbQ23trWB3V7n5Pn6xcu6du6iXn/xFZ15/iXtrG2yXBTwIiowh4z5rXBqditr3PqlC3IYrGLH+JAaPfC5Cvl9A6RapqoOsphpY3uo1bWB5uaXtM1pZEB+atrX8ieYKYbAWEEtfHGEVvEkSSKHwPhmBr66aeM6beDvttvKklRW183mBjVUl81VFnP5ZrzAt+UEyBUHShP8T8hqTfKxstMHdeTbH9dmz7Q2HiDTQjl+IMREFqNqaKnAL7NmHr5elWxMzQJU7X0YUg4WTE6vQ4DOFHpy7DjPW81cPB/D3tzSNIOnDj6vtOnn8/O+evNjNws1mT1wPRU25lAz8KFDh3XgwAF1ej3dxsHc1595uglWs3aiq9evKMkTtZF7t9fRoaOHkMGG3O/5HFqttgb4/A388gbrxDZ+v9PtyMyo31YgEA9Wa35hTiMO/zLsZIFNWoCXV7gZardzHT12VL/ze7+nDFwdgtgO/UvsyGOjgg1sjd5dvXqR+daCFeCeqpWZArJwf9fOOtLU5PP3X0MaTHa0Bj1+Gn2FQHp9e13X168p0Ofue+/UA4/cr4cee1gD5LhwaEVjYp4OiLutrnbZqG1sbCHzgfrzXX3pa0/pd/7wN/Wv/pef0c/86/+P/rv/4f+h//a//2/08pkXtXJgWe1eLuLtZp5pasqygCyMIHtCrJdAq6A7lZB+h7kJeWyyzlXUBGRJ4q8avSt2N5WzPlTokeqpMvx8iU1kaVQbGaR+U5BHRfS94nt2cQXbvKo5/EILPUli1ObGZvN73q4HFT7Cx3AZN4M0g33jCzWFqloWw43KWt62VBCmfwPgPjpSgqvy1shSBvWkLlvf9FioFJFnwnqUQl/WSsDgnSCePs3YTkyBUMfsXv13YCakPtiNkRuDrCnQjTxdyPiC4LA3uCCIFjDNA79+b1Y7u7sweqpNgoBzr5/Va6++qj5K/KEPfVCPPPyw+v2uLhFAP//SC2JdbibqBlliaJYl2sbZjVj0b7/7Lv343/kJrk8Kfeozn0ZZVrkuOd78cy5plqnT6iC3oAEn0gWnYG2C0Ttuv0NOaLSoRU7xnn3mWX30o3+mtdU1rj12ucK5oLm5Wd155+06yunBTK+rVp7Bu1IVwUcJ1ASGzfE/wZwbwSOP3q9drju/9LWv6uXXXtUmznVKGw+kSygomfu19TWdOX/eD+0k5lAbGgXfkJwcPAj1gMB5DQtVEZwgO95JFbTnSarlhQVVyEL0dX6EJFGCQ4mkMUV4KFJAKRrFCCaLEQEn2mHne+786/SdgKzYAxyJO025oFEKc1r+Cmjq+TKHN94jzyZPpfbASNMkU47zzuF9hI4GkqgWdRFaXHemBHFv6A9oPO/zvYm/hq6Gpgb/3pe/91xNxvlSIHtflMfcXkyQgfPMg3Vv42BmnrCbLxTgfYixMeYYAnytZGby9hRpZ83CEWNQzeJoXJel7vDAHdHTkoB2xMZvl0A6sEnLCAZSoIt85+gTCRpKTnTFJiynXxf5pFx9eZuENCfIy8CV4qy87PU95tiH75GbD9veUTaaqoPl+r/RKk5vPd9BTP06ytMei2i7khL0oNkEoxh5liplXkwIo5WMn0i5gSTKoM1r0zRlXjgI8Jskf1+b5Cc+btND6NpBXyfYlOOqwF1DXw2+ECNUSkN4ss1py4SgJ1Bf4R9q9BN0DT7XvxCjEtfDwNi0KQk6S4LlhDK3meqPK91S5zqyNVLNJqUN5iQyB+jrcoNkZvJf9xhyZc8rDQlw6tDSVpnqtWssXI6PMQvGjowVA5S43gIlPJ9Cm9OUQkMG3sFwpJ1ECif2a/boQQXnV5IpWGSaNaTbDSDhw/BCvQAY7QWIcB8WzMcRJRHwFgR+ExXQ4mN5e2OuRn//eLmEd9bQJkVsUMZ4IVUZ8gZGnEqP2EC4DifYrPebchvm83Kd9JGMSvMvRvU0hqAYocPrAbkAb07By98EtbwPEpeDwOM6cH31vNLeVA++/W49/O4HdNdDd6i32JayUv77m4WNNamHmmqoMo6pRwFblVozqdgHqIbnqBBLurAdBoQvjtuiERyPUf8t+cLvulNw0ksLxRB1U7aD7W36VfigSnmWw2dThp/ocQo14iDBebrFhjCyaXJd3CQoCYwRQpCP43xpw69Lr7yil4BhDNqOiXYgriZATmZnNWTiGT6+gj8DgswCDrRnusq6LVWh1gzBzCIHIK28pQIZeJC7eeGKxtc3FIdT1WzgdrHHMf6lZGHcws59Dev2ulrhAObwkSNaZBMYGMeD3gl2vbMz0BC/MCQdYydT9K4kSDdstY3PnuPwpkcA4Yt8zmKfs5ZkPn/6nr7lpFbAfe3c6xqwQR/hRwrqa1ckaPc5OyBCkoSaRKi5Njk53L//KOvcQHUwZWwSXOcEXSZTaNJaQVJjk/Cxxq7NeBsAylUzhiki10jZ04xNk9NJC7lOwjR12zOK8HgHvhScwGcJRsWmPlpNGz9xLnQ1jNW+74T2vf1+raMzY+yxVQaFQFtkVBk2oIDuBMmCEvjSzLEW8wL+wieGQDOTy9/MsNdKE+KOMbwZ4a924fMQ8DrXmxKf4D6p4BTU1xcvm/aevXFqeOeD+XCkzUtPSylU6GLJgQp6kqca4QcffOhh+R+zXb56WTmBbkEwmzDvvJOr0+toYXFBMj436EzQS8dcwWOp4mR6m9emNE216xs65iBgkX45OtAmUJ6bn1NMIjHQpo4QSL/KQc7Z18/pHU8+SWB9XDl60u60uXnoM/9SPv4ahw2HD+xTG1qyYGrB28iY7YR27Xk2iD1NfH1NoS0PeuGl5/X9H/5+/eQ/+HvwvtLP/9LP65d/9T/o9//4d/QHf/x7+oM//X3tlEN95suf1Z997M9U4IfSJEfmfaWWYqulWrOJfvuPfk1/9qmPKJsx3XXfrbr/0dOaW+np0tXz+p9+9n/UP/8f/ztOuD+q0XRHiqVGBPI1AfFwhH6iKy30s9XK4HOtiL7NzMxom1vHCl8ZQ5D7bNe7lHdWjNR1+v0mo6oV0MkxNwfGXFudnmLaUogZG1kpyTtKWj1dvnxNB7ll6rRT/E2m88Q6vV4XngXYboyr/9OnMYMQwBnREdrKZBZlrCEBXvj4kTSBjhDRZ9trI3PcAnfNFx+SCmQ3wdeBQFlueK4YBYtGgYJ63p1HgZEU1HlZJtTGlZS0QbQ3iPf/BuW1j0k7Kctb8uuQAo98CQd2nsRF0wAAEABJREFU/twFXeXU7drVa40jfuLxx9VptXWBE8EXXnwRhdxqFMppcYfmxHlgHXBE8/v2yVDKIYpz6s47OA0u9DqBaqfX08GDhwieB5BgymB8lrRUsoAVOIJDB47o8cee0Oq1Na4yBjp18hbdcsutevbZ5/S7v/t7+shHPqIvf/nLCOeyXnzheQ22N5nmntPY3txQ7YE0PHBeJAggw1hiCJqbm5OfqrtjO4Nj/DpXNS+fOaM1FpAKpldgefm1sxoTXBRmmsKkmtQNnWzTv8V8PJ8ENKkOGJDkZSQsI9MnIG0xXghRNWM6xDxTq91SkriQaW81vK6bfgU7/wwFuMqJ6Jc5bf3C5z+jr3/9S2wYNnCCOypR2honUXOtKJRajOGwR5PjqOEhAJ1Gbu9T4+BqZgPUIvU33wxmlJsPXwpKUMAYo1Iczp7TMd18GAWiQXSjwnM3yGhqzOzGGLzhhRllgCxzmMiDwF2C2U0WIXdae52a7+aLXuCXSpxtgGcGFOhvDLFxFIZsBFTM38w0i5FnbHcy+JJgzMY1byiGqtklT3c3m9TYydt0V7mVQKFOrOV13iZlJ53WE4k2FX1Eu4zwJJYjOb5QjmXgjOhRwrFPRbA9QUeG6NYOtxrD9U1F9NTGpQKOzYBukokQUBM2hDULtGGPBcHHdHdEQDCRVZLrx5hFwPXAUw8kNja3NCEo8Hn7/GIMiuhJhp7N9GeVZpn8qZl75Qz1AsoWSAM8CbJGB0OIiimOkPoM29vbGCUKAXzwzMxQG3hAarYnH39X4QinjJ+EiPPP1ZpUWtwe671zB9U/c05drvoP7t8P7aaMOc725wjwK43YHJXoblSqGGd0fRy0MQ26ePGSQgwNMKAE/iZ4YbPSylrijQoiDad9TDCzE6Xk6D5pZU6Lh/Yj21nwJczCmFnYS40Uminw2ZtHDS+C1wE1YxhjOoiyTCqQnS/YgXn5WLCvGTtSBomctprKEKNCMBmgkMr/GLFMOpqwQRoSyI2QofcPITS67DibDQHjex+j3gyM4PI0iUHyPBZORk5LraDGj3gDUUvfmsXVu+EK4K3k/Hf/99kvfFxHTs3rO3/4PfrJf/K39Y/+739H//Cf/rj+1j/6AX3/j39AH/y+J/WOb3tEt953UIdvm9PSkbbUHqjMNklHGttI67tr2h5ualSNmMcESynZqO8SgGAjDFgydjEtNEYmqiGIrw4BQY7OuQ168Flgi0kStbKyogwdnCUIPnL4iLzv2vq6vL8H3h4cNfyxoBhC4+P6vRnFrKPZW2+VOFUfHj6m7eVD2u4s6MokoCumS2tjbe7WKuu28nReiXqyKiPfJWCaQ79KrW5ua4uNsvvIPGbN6XMJ3RX0zsz2tZ/15dCBg5pZoP/SrKp2xriJdjlhXn3tvDYuXdWIYK5iQy2eHutOhyB+pj/T6FmbE94WEGKUz2tIWw/8/DDK5ezlKQF4JFi/kwObsDvQBgHALgH1mPoKHwU7dRPEeqAqUV2nspDr8JETGo1KlfDY+VpAR0iiYkwUSVNP0Q32D0rhXxpigwv1kPOUaVIOqBAAjmCmSLsgHhoFb6+oHF4HxhwPC01HFetoraoIBG1zSmNHNXbp5S5y2Ugrtd92l1a+9VHVS8iJxboDP9J2TzFry1iLY5orxFQZsUAIPh/xGPDNnxoaamzPU7O99yGY3L+5zuRZpjRNKUfFGGTBwRTM5P0iqfm8xOO4gBAi7RPmLNEc91GoxAdLhWp89LTYpTzWBN3dj186fuy4tln//f9V6BL8Vuh2iFELi4s6fvy4biVuqFjP/VdV/RbG5Z3nGTrWVafTw08U6rKJChbka6DTDJXKklS+1ufYRHR8HJA99OCD+vSnP6V96N0CtybPPfecPvaxP9fv/M7v6Od+7uf0B7//Bxz4fVS/9iu/pue/8oIun7mii69e1nRrqrTMZKOo1Qurun55Va+8+rKefekZffILn9Cz4LnOjccaa8udd98hv/U/cetxhcy0OdzQpz73ce2MNtWbbymmUa8So1y6cFWrl69rd3Ogy5cuaXV0WQduW9KHfujb9ZZ3Pajb7j+px97xkB5960N6/O2P6ju++4N65IkH9dKrz+tf/s//Qj//i/+rzrz+isbwc31zVa+deVW///u/qz/8wz/Ub//2b+s3fuM3dOjQIf3u7/1uM6cCXZ/it6f4bD8dL6YTtbAlJS2l/SUV+ax21FbdWSQ/p0kyo80ptmhtqT2r9Z2JVje29dBDD2hhtqc8VDrPzdWdt98uoQchhkZHQjA1D4kZX01BshD9q5GZIStTQB8M24rEaQDXdBNO/MeTmvXJVFSxeVcrlViZK+yyZOPoUJW88zw24vlQumFGkLAQ+kmDG37jOFDIDAUOIciVnBGbtCbji3GFo3eFc2Vu3jOUMQG6cbU5UolxrOzbryuXryhi8D6dC+fPaYOriPe+593av39Fr7zyks6ceU077PJFXz85CylGR+PKxwFnRT12qki95/0E+OFHH9GIYAKClGVuZAndmTgOMjKXECNGMtFb3vIWra+t6+KFC/L/pOUMJ+IewN97+l7ddscdKiHW/9fFDtc5Fy9e4MT8FV3jimfE7pJhlWaZ0tQhlZk1Y/hcJyhAm43ArbfcIqdriwDvNYLq519+WRcJZrfZUV9GoUOWqva5YJgl/HLetQiSu5zMuZOdTiaqZQ0EYXrwzICM/IHFZbWSrDFMWZAsqt3uqtvvK2fnVxv9HDe9/Y8lnI7NwZYuXb4si6YkNfl/RX7u3Kva2Lim8WiA8xhJTgdQMU7F/OWgNz8gZTy7Af7G5+zpXwnev/7Gm71+phCicpxohg6Jx3G8AfCjArwc0C9jSM870BSS9hAaQggOMaD8HbXgeYW+ukEWyNrbSvABGryvGYjEFJkfiXwMbxvRB/HOjPeAO2lDDv2ZvqyVyP9d2BFB8TRMVcRCBemoHmmXIKJIKsqlBuzCt30HnptK6nYJmEfVWEP6EWUrtKJCO6pKBU5sJq01xMGMwDHWBBwF72pZHhTyBEjJp02qLFHJPKfIcgLtoZUqIyiZcnJOr0ZPa0hP0ScHsjJ+GIkTXRaFupTFoByHbWbNvNM0QwdS5T5P1xkC4xBoQ9qiLmKTsE1mJtONh74GrzLee7CQof9JkmBjmUKMMvrHGNRiHH9n9DQzCeDTjOv8rgigIs66xwCHuUK8x08BL15RmqRyuzEzdThJKFn9S0llxRdBZ+DkYZr1tc7mYkCQscHpvyzIg7UJG2mygrOim7osYEaFz2NC95nbjmsw29JhTn1msBOh3wzPG4HCZAboBpAnKzOTP8a8zAzu1+JLIUb5PHP4EMm7HhnySdKM+qga3IE+DvSQj+OYHE8IUYHgxpJcSruKWRenXDRBqEWT87MsKpVsnAp8bsniUsIAD5K8vkKvnX/NmE7cX4BaPhJkMqjrvEOwIDPq+Tj9E67nr147pyurZ7U+OKdp3FF3Udp3PNWx2/p66IkTett77tG7P3C/vu9vvld/4+98UD/+D/+6/vZPfY8+/Le+Xd/x/e/SO973qB5+6z06etuKektRsTPW9mhD19eua8Cm0H2HB4w5vsgM3vnY8GRmbk5JljZzLtCDJEalqZen8jl18H0xJsqo87m7bC9zK7lDsNvqtJTlmTLsvMdGN/bntHz3gzr2jvfolvd/l+77wR/VW37sJ3X3h39Mp77nB3Tsg9+plXe9V637H9Hk2K2aLBBod5e0ls1pm/RCkegcp8/XqqHW2SSP2IkO2BwN8N9j6MqhdXn/IUV079rZS1oHrrz2ulbR1bXrq7q+sa7tYqyZ5QUtsRlo6Ga+CTTWzLUMwtZTfMNYo7pogFkqyXMZ+H3+RSPfqYhnJILsfbN9HV1Z0uD6VW0w7+2NjWatcjmaWSNHvhX4aWEP/f4C7yU/nTbqUviWoYdpBp/gs/PR6xxct9IkVcY7D+gC+BxMe4+ZyfXT++e0MfFTSd4mT3PlaUtjbHU4GKkmqJgOTZOdVJr2GijGLZXjXLUHDzikUZDm7zihhYfuUn3skHICw6UDh3Xw6An1ZuaV5m0V6KmwiSm6UNPHJOwXLa4B8h4ENwZEWXWpGv8Oa5WkEb0JNyAyp6A0CYqMGelkoVaMpoDCh6ZvTV/xBJmZnB8XWPf/9E//VD/zMz+jf/Wv/qV++md+Wr/wCz+vX/7l/6Df+729w7Sf+7l/p8999nO68/Y7lVhUNZkqqaUUzKkFJaRzbBIO7z+gLEmVQNzszKz63Vm1so78XwmrilJ+++EbMhN9k0TL3IJXyH6m11O/09XS/KICgdnxIye4jX+LnnzyXfrA+z+gWXRwZnZGn//859VqZRzufUl//Cd/pK9+9St615Pv0YN3P6bNyyO99vRFffETz+jjf/B5fe5Pn9LnP/YUPqTSGU64f+Hn/zcC2N/Rc88+qy9+4Qv6nd/+Tf0sc/2TP/ljzbDGvfLaS7rKxu0kNyPvfd+79W3f9j69733fqjTmun5lVXnSYl6ZsjTV0VsO661PvkUvnnlWH//cR/W155/SU1/9vP7wjz+i1y++rlvvOKW77rldH/rO9+tbv+29+vjH/0z/8l/9tP7tv/lf9Ku/+n9wULqhF158Vo88+pCefOc79I53vEP+K7SvvvqKfv03fl2rxEWbWxtaX1/VL/7iL+rXfuv3OCl/Vr/2kU/qDz/7df3an35Bf/rll/WZ587rjz7/gj76pVf0u5/8uv78K6/qjz/1Zf2Lf/3/1Veeflp//ud/rl/55f9d//pnf1qvn30Ffn1Jn/jYn+tTn/yEPvKHf9DcHjW6IbGRrISH2gN0p8J/m2Wy2JY4mBF8V6un0JpTbC8o7a8o7+9T3ltW1l1W3l5S2lpUks8ryW7CgpLWAt0XlfMuz5HvFOWpCGzcmU+nRROkelDrjsDMZChPo6uSPBUG4YYvFI6qJqG7KuoLts41JB89dhLns08XLl5sFpHXELgzzxVvmauPQwcPNMHt5saG1nFY/blZR6USYwoYSCRwthAVES5oJWhQEmUpyl6rOeV4+OFHCBDHwERbnDwEC2pzOuCwb2Wf3v2u9+jAvgN66vNPqeKEr2DxWr22qrNnXleIiWKW6q7Td2thmVMOFG1uflaHDx/UwvyceuxM25wAp0milHFjiAxPnxCYHaRWtaYs7kmS0ueIPK2w8jWuLV8hqL7ICXxNuQqI0IwOki+QbRYJ/z01P7GI4HSaS5yMMzHQLqWP4Uw6OLrluXn6mXzRitCbJplaGGWS51IICrQtaFtxclVyej4aYXDsNGWhWcj8lHBnsK5rVy9pe2sdWNMOwfaUnbjvsEU/a0ZQM6cmD7ObVEIBJafrDfDMngK88aL2um/0ltHZdeMmUKStfxCat73Rv3kPD/2Nme3plb+noqK+aSaT88eYTxJjE0x3Om3lWY7y7sFN/I4vSRL5E+CLyTwL/XvjOs4UWYmxqJQF3pw0JP8AABAASURBVGeJ0pU5bbGhqeBn1srhdQUVpYSjFgvvlIV0Mh1x4jvWaLQrP7koyomyPFXN+5IFtKCNRbCGSkVVcO4x1YhbgAkn3UnOGATGKWnebanb76pFGhnb9UPQWieYfBDBtFSA0xfjiPxz5lqjIykbkpygLkkzOfgczEwxRsUkY4NUNs4qy3Ml6HRFMO4b5AQbShLa0G48GiP7gWoMNcGm2uCLMXFUCsydLxnt/F2JProued2ExWCEntdmMtqZBZXgEPyr0Z8Se60Zbw9qmQlGNG8Uo3GKHzQznuq0/+HUpcuKnFx0+m3OhSrtjHcdA4FyIUfZ0A1+tbu6PonayZZ1eWuk7fGW6rAjl4esVgyB4MfUZaHOshYbnlK7rShbnFF736L68/PyuThNEANNBrmm5sf4vgGBlErJU5nUgPeo/YuioWuZsiyTV0zhQwWhITBWsD0+0M3MVPPj9IsZ+e91e02g3uBx2ukrb89qiP/BXKE/Uen+iAV4gu7VKLvzvKRc09/L7isqeM/Ab3ygilEo0t4zXpbnqWo+TsuNOZTeF100Nnqj4ZbE5rAOE65+2XZET3dk6VB5Z6rQGqrVm6i3UGl2Oej4bYu679Fj+pZvvUsf+oG36kf/wYf09//pD+iH/u636bsJvD/44Xfr27/vHbrjkaOaP95SslAo69dKOiU4x5wAX9XuZFWTaofZFAqJydCFmlIFBU5izdeUtWJ5/z5F3NmZiy8paQXNzM8BC2r3+kqR7w6nKBtZW+sEleutrrb6c5osHlA4fovad91LEPeYDn3Lu3Tb+79D93//h3Xvh39Ip3/gB3X39/6ATrz/Qzrw5Hu1/NYngXdq+Ykn1brvYY2OntTuoaOaHD2i4cqyLkLXeQLs1wnmryCPHa6Y17hFuTrY0XYtdQmi9t1xp+LcnHbTTBN8+AC5rmEnq8BOkmiI7ZUE/yWb1qLf05j1Y4CND7JUU+qmBFQjAvAiy1TEqFO33coa09bu9gZB8oZG46FKbrmE/SuUiHfaiDbU81x6zWl7vad6sszrfVK1IhXky2XV0xswWVQ1WWigJK2nCxLvy9GCJjtzmu7OqRjuwXCrC752A+V4UakOcVJ/QO14VPVkTutXkdKwp6zeDymMx1ip8T49on5+XL3suDp2WDPZEc20jyhky7r1kbfrwW/7a7rroUd12z3369gtt2thZb9a7Y6SLFWr21bNvA1eGfYTzWTorkMgH0NQjNSRF7MPlD1bloUKTpNLoCim8lTIK0QpBgOk4O1ZM9xli6cGb0XZ1z8/pV1aXtGdd92tBx54UA8+9JDuu/8B3c5B2sGDB3UH6YH9B1WMap04dKtOn3pYpw7cp6X2cR2cO6UDMyc1m+5XNyzqtqP36+5bHtHK3HHN5PvVDrOaba/o8PJtOnH4bh1YvEWHlm7THccf1NGV23V03+269dh9uu+Ox3XXyQd1+9F7qQPnyjEVE9OtJ+/QfsaeIVA/eOCgvvXbvlVv/5a367/+Z/+V/vn/8M/1D/7h39cHP/BB/Y0P/4i+/wM/qB/73p/QD33ox/Wj3/d39Q9/7D/Rf/WP/2v95//Jf6H/9r/5b/TDH/5Bffh7v0//5D/7x/rxv/mj+kFs4f6771Uvb6vE73z3d3637rztTiUWNRlOkHOt4eZIs6153Xb8Tj1w90OaJYic72L7dz6gJx59u47uP84NYx9LTbUzGBKUz+gOTn9bvnbgp7e5Ye1yEv/P/tk/0z9m3B/+oR/Wd33nd+mnfuof6Xu+53vk/2pajFG+1ryFQ81//t//9/rJv/MTmp+b0Qw20u11dMddd+gn/v4/0E/8o/9c7/3rH9YDT35Qdz/xXj36nu/U4+/7Lp1+/Fv18Du/Q3c++m4dufsRPfn+v64HH3urbrv7tLZ3duU3BJ12LlVTPfv01/TZz35af/bRP9UnPv4xXWezuueLKwkdEXojUt/cpqyBdcj05adf0me/+Lw+/dRL+tQXngG+Tv4Z4Gl98inyX3xGn3uK/Oe+qk8Cn/rC1/UZ4NPAZ6n/3FPP6PNffE5Pffl5PcUNQnClK1goGJFPrRhCE7hUnJaMOGGtUUxfKEpS1k3amNOEsdeiqoECB1Syk8Vi1G73de+9D6qLkqxtbOj1c+e0TRC3Sf7QgQO69dQpArwrWltdlS9QIUblCIglVRYD+CqlaVRGXRemt3BeWZrLEGCMiQL0TdgAHDxwSNtbA/CsyWmUTBWLXSvLUdapVvbt0ysvv0q+UIYT7LQ66nZ6cnzPPv+8Ps41yzV2SQNOxecX53T06EHNzvAep5cmCX1SJSEqWFCQGjBTU5elqVpZpgR6+sxzbm5ezos6BhaSCadBA64XC+oCvIr0NrWZx/zcnCoWzQT8jjcJiXwzs+dUpDQI51ZpeXZWnQT8jB9jqgyjmOnNKMdpB8YM9HOl8N83XeWk6Bd/6d/rT9iBl8w/gNuSoCQ1yUptbF7npmBHE4LCaTFRyalMXZbwrFKQ4JqgsW7yZPhUDdRNoFQyB8pNk1q1KwBjCPC8gxoMjEVqDUgBGcXg2PXNj93A4Ypt/qoGleOvvQD+GvCskZrMogJM5yMLkuPN4IHLME1SKgxa66bemuxef2vGBieVfprvp17ON2qEF9eIDcVYhbITB7R88qSU5qpZuAN6nNZBHcpdeN7xMdC1cjjitKJWH50sdoYabw9wVLmWZueUp6lqnP6UzYxDyYa0xPEXzue6UoimhhwMuW4cfSXIkutAmqeK6DpDiuFV8L7mZRs9nZmd1xyBYRJTFtsJ18xjjbkam+AcS2wTEYAnKGI/KfqdoY/iGTe2bIoE0iX4ppR3dpA/fZMQmX6tRk+CKWF+Cfq+sLSoFsF7Bb0luiH6VZIC7wyYMljVKHgtmVShGyWAlGRBNC8lVYpmslArayVqt1uKjJeC7/BgqkOc9NmrLxI8byvt5qqi1O93NOEU2um3GDQgqAjwfdpe1Gujvqrekq5uXtGouqoilvCnhIuVDHoC9MxyLb+JIz3wwF0aJUFHjh9XmSVy2ZbQY8wHciAZuszkj/NjinzMKL8BvGEeFdhFnW9GauYn9HXP5oLGyHOXa/op9ivmZfDP9SzAZzV9K/gKH+hnDVT4h6CQ5Oou7FNndknTSqAPHFDuqgTPyBc21QoBv8ecyEoyVfCs4D3Dyx+ni+lKyKV2oGHNC7K09nmoSYN/U6yI2g184+0dThILRehxhtdVDo4ENN67VEwqYCqLY1kYKaRjlWFHoxqfoTMahtc0zs6p7FxW79BYh+9p6f53HtZj779N3/ZDj+oHf+rb9N1/5536wIe/Re/9wCN6y5N3aOVoprw/VNobqzWTKusaedNE4C22tTXcJNAutYz/7nKAUSVjre2cV3euqxUOM1IW6IivdrBuTwXlET6twvbqrKVpkmmStrQbW9oIqdZiRrDd1VpvVucXZ3SJDdXWiaOa3HqbpgRLyQNvUfvR96j9xPvUfce3a/H9360j3/ODOvCB92vm7U+o/cgD6j76kGbe+ogWHn9EsyzUC/fcq4U771F64IgmvXldmta6EBLtzC1oa2ZONUHQAreby/c9qPTYCfVvu0Pp8ZMKR4+pOnhYo5V9shMnFLm5HFOeHDqsmnfx8BGNOdVMFhd1y+l7mPOsWt2WLEruq+swVW0TGRvzijG317ravLakanSL0vp2xfJWheIW4FbFqcMpxcktqnaPandtv4qdo6pHDseVC5qqO7TX7lZl5e0EyN8oJ8Vt6oR7tNR7ixbaD2u2da+6ya34uFs0175D+2Yf0oH5B7Vv4R7N92/XTOtWLc/creX+3ZrNb9e+7mnta9+lfdTNz9+igyfvRn6ntMjJdGdmQe7D8la7WUfdRkrm6AdOCpH5Bbkvcr2vpcZuCnTe9dzwZxaCalnTzmgfkH9MM92EJM2VUA4xkZk1Zx+hkkyS4yiqCp851i3owB133qm3vf1b9JbHntDb3vYtugfZPvjQQ3oAuP+++wlCf0Df/90/oAfufFQnV+7X6aPv0L3H36UTSw/o8Oxp7e/eroO9OzSfHtdK91b17IhyNhjdsKz51kEdWTqtA7N3aqlzSulkSfu6tzV9ujoEz46rowPq22G1yhWt9I8qs77qaYpNZriXRMGAEHXi5AnW6Kla7bZydF0yjVlTdtnU7Zvbp8dOv1Xvfux9evsj79Aj975Fpw7fojtOIYelFd11y+165J4HdHB5n6YcnKzMLetHf/BH9BN/82/p8Qcf00OnH9KPfPhH9b0f/F697cG36vH736r3ELR+6H3fqQ+8+0PUvUPvf+cH9CT47z31iOazg3rwjrfqA09+j979xAf1Pt59BxvW207dxiFGV620o/negvYvH9CBfYe0b+WA2q2uHn74LQ1/Z7ARC4m63b5S1i+EopXlleZXZXxtHHOzVbJm3nr7rbofOSxhF8cJ4h97zwf02Ls/qLe+5/16J4HzY+/8a3r7e79T7//uH9G7P/C9wHfqe37wb+pH/vbf1Q//yI/ph374b+hHf+RH9Pf+3k/qH/7Df6D/7D/7T/V/+y//qf7pP/0nOnDggIQWNdA40lq1UXKnqaAJ10pX14a6vFbr8nXp6vVCV66NdeXqri5c3tLZC+t69fVrev7li/rKM6/pC19+QZ/70nP67JeeJQB/Zi+o/txX9MnPfEkf+9QX9eef+oJCjFEhxEbpWwixjTCzNMPhVvKFx523IVgzUy2JRP543ivcyZcQxvqkojAUoafJpNRoVGh1fV1jdvvnzp3ThQvndfDAfrWylJ3ONm2nSrOkgYTUx6lBXoJ0SBCf5bny1CFl6pIxUDvDoGTNyet1AuGklWtAoHDt2jUNOU3wE7Xz589pfn5e/jtQZ8+e1YVLF/UKJ+MZwcL27g5MOq86Bj357nfp3gfulyNvt1n4qev3e2D3mVWk+kuPURP4ihaUYMjtvCUYpbm5OaVpKlHPgQszMJmZ/Kn3EnVwLLGSiumUgBbAefh7YzhvktBLLNjz/a6OHjygJEkVGSP11CKBdEstcKRZJkuCChZM55n/bpL/L0lDFvoIDaBzTEClYJW2t7c0ACYY2RRZTAkOfbGuCDTkQEsmIRgsqFNFcFJy+upQcbpVw3cfp6bdzZSGb3zqN3J7GTOfjcNe2d+7/t6EvVqpaXHjZTPGjXFEQx9HPAGnasGgqWqCj5I5p2miDB3ytMFBuwrnWRSFzIx2BSgqQKqpz/MMPoTmHU1l/HggU8L/FLkfettDLIgHNWEs53WO7ifYRAxB7XZXnU6X8VoNGHKQgmSB+p5mZufU7/YZyBqomUNRlIqWNPIzomTzKBkI5OXvkb+nKTYXzWSSY5SgVR4kA76wuO2lyNPB6R0MBqjHVDEGJdBWQf8OOj8Zj7CxsSboDqyTPwbPXH98jkMcsv976wlBX5ImKsE/YTPhPCsZc4pObG5saLS7i5MvcPJqaHL9qBJTb2FOlqWzLpA3AAAQAElEQVT4w1ouLkiWy8f7R/jkPAshKrLgJQ6MkeTMP0+b9s7LgB4dw5YX1zY0NxxrjpO7DHo0mqqdotdZGz+QYcuD5rQhww9tciV+4dqW2jPLqkObtK/hZKTaag2Z6xqB97XJrvL9izq3va5Dp0428kqxGfchJe2MmTgvzEwBngX4In9q/+It9WZ7qdc4GF+Rebl9k4XfEVkmYtKN7fqvJXje5+pzbiDEBr/RoUZHA2PnMShljpbQlyCwzeLjMEtQXeAkXA4lC0qFDHJ8nRl6jkxNtejejAf5e6m+8Zj5KF5dU4lMELp5Q6MIhOZ91QQYsQqK+JxQq8HpeB0YQmAA5D3fAK83MwVoj9AekWWTkg8xytKJlO5IyUB5Z6JOt1S7N9Xc4VJHTnd1+q0H9I4P3qMP/PAT+oGf/DZ914+/T+/78Nt135O36tQjLLx3z6p9ACLn8H/dkUK/0o4GGoWxTtx9h47ccpuWDx/Twr6Dmt93WPMEB90esm+3laMTSZIqwOskTZUkCbJJZSERXxJWVNeRKUR0NagwA4KmFhrb9l/rGCdBI+a0k6Xa6sxoe2FJwwNHFG65U52779fMA4+q/5YnNAPMPv427X/ne9XmtHV0/JTqO+7R7GNv08yjT6giX956p6YEM7rztLoPP6b09P2KBDTpvQ+o9cDDyu9/RCmHSl5OTj+o5I57FW+9WzmQHbtD+04/plsee5IA9Ki6vW5DvylBFin+o6W6SrH3VO3WiuZmj2h+5phmukeAw8Ah/M5BzfQOAQfJH7qRHmzy/S7vgNkugVx3v/q9fcCKZklnesua7S9rpr8Ennnq59TvzpKfVbfTV7fdY63qqp211crbrMEt5UmuVpoTI7SUocsp5RhTBYsKyCNYphDbCmlPIeko8j6lfYqcQgwqOcSZoutDDhp2WH928T+7HO5M0HdcI5vMCqgJcKRdNtcDYofBqNRgWANVA7vDSjvU7QI7vN+hXWGpyjqBV0GGnhu2RAFe1vBRQC0vW+2pg1Rhe8WkUglMwTHBB1lhqjidtqmUEPUnRZRDJK4JlK1MFKqoWAQl1MUqIShmnjVyKiSVxvtEBi0OIo3wpKYtyynyzBSUsl/KZVVLVmeyysH7RJmvDR4o3AC7kbp/rtgI1+B3XA6irUGLYdu+3jSHN8xDmKbPzbCBJKTKYqblhRUt9BdlE0YvM81ks1pE/kvdZc21FrUyc0BLM/vUzWa0snhIB5YOq5fP0mdJfW7Teu0ZzQD91oz2ze9nfbCGbwl873Zn1Gn1lIScuWUK1EnIwoH5l9BZKSKfoFo3wEy1QQtxU5rlshBVSUDAVqMKZSrpX9GvlqlyHOCqgJL8tBQ6UrFsVBoX6AynE2N0aow++LobwOd45+bmFSO0OB8VxKCMElSTr800Re8WF5Z17NhxHT+2TyeOLerUkRmdOtznhqKv4wd7Orq/r0P7gAOzOnZsRSdO7dfxkweAQzfgsE6ePKpTtwC3HtMttx5XqGvINskVv93pELTl8qDFQpAvTOJ9VZWqUdQCgyiqGmIqFSglh2SauFIyKWIZ+vZ0+PAJra1t6/LVaxqNp/QTwdxAMUbN9PvaHe6SBzcO2pheTvCSZxm5WsxaTk/AQWZeD9OdQQFaaKCaMUsYUUPDtWvXFcHhwfQuQcU21w6+MB0/elI/wq7l+vU1aLjKjmNV1zbWdY3AfpuA896HHtT7P/Qh+Y5ocWlJ3W5XmxubpB3EVwIV4LRUkFOh6J5vSKNegMnpiSE0PGs1AW7eBFYu0CRJZGa0SZRmqQRvExx4Df+2CGqdp95fBLI+/8RqxZpxyylpwUnAnNp5qhTHn6UpPM2hradet68OJ5ZpkmrkgTFB29PPPstG4VWZmVLaiseD6gp5OTj+wPi7BEoTgiYP0Cr454CQIaGSQZcxfk3Ag9eT3PrJ19CzVy5UNeVSNW2rsqJcyeXElxxucKihQ4zn7xwqdIcGgjzAZNB38+Pvb8LNukbG3geEN9t6ceoGMx4zbqkYghIMxSxIcjAfAj0seBdV3qDPKx3/BOcd0b2bcrEY1MgDEy4YcDzT0vEnHlJ2eJ92Oc0v4XslacxJ7phAtcCCC5S7BGgux5XjCJynly9f5tZloF30r0InQ5IoQJdBYwwJWNTQ4/1HBLVOWwItZqbJdMwGcFdDrqv8nbcpsK8JC83q6nX5/3x18eJFraG3JfL0ccVUfe6B/i5vn1OG3NtsCiIpUpHPzfNj8Ezg2ZTg3XE37eGb88VtyOunBKU+T/87Ceexzy9YFKyRn8BO4HtEd9v4BZel643L4yauCh122szMSZPzNmapAn1G6JuZKQ2RU31pmfLJnbHumJpm4G0bWpyPO4NdDXYGqtDBCfQ4LQaPBI+3fDEdpyqsrYAvKK3SzmSonbpQMj+jUSfRueGG5k8dU39lidOwDg6+pQx+JHkmi+iHmcyskYXLpUVQlvOu9sn6ZJo33/hC9ZQix5R5mBlmUijE2IDBm7Ks4E2B2ptCAGgTGCfEKEWTP8039WKMmgIYVLLo5O15LS4f1i4L+JTThwq5TuGF87VC9iU27Ytjg4P+pgAGycwASaa9ByJraOdDFZWUXWZGyRvU6KIxcDT6Y7NmBik0osNeP2bfFOumB2+9WwOeD7QPMSrChxCCKMoYIGFzRYyEjlUSkUdtE1lCPitUxonGGnGqPVSVMONuqdZSqcWjuY7cOa97Hz+ld3z7Q3rHBx7Ukx98UA89eaduf+iEbrn3uN71/nfp4SfeqsWDh3WUAPXYbXfq8MnbdODwseZXmHzdyFkP3HZS6HIbSJJUER1KQpSDQaHJZEaOOn8XkihLAdI6BvRIquhf0ncs01ToFnKZ1KmmBEZF0tWIAGGX29VxZ05x6aBa+48qXTmssHhA1eyKiPJVzCxq3J0H5jQi6Ngl2Bh3F1T0F1XMLtNuD+q5FVWcElazi6r6C6q7c1I+o9gC0q5mZ5YJZmeUwdQYM0kRqtIGAgFXtI5i7BJQL6jXWdFMZ596BNfdfFEdoJ0tkC6omy8Q/CxqprVAMDTfQCcDL/Npxa5aoassdhpoZ321GTvHpqyOMCRInrq+MH5A52LgGx4mIVEaWYuip9+AJEYFdCsCtLyRT5TQNoIj0jeE5g3rC9NiRiVjVCFXEVuahLaGBHc7E9OIYHXCXBsgwJzWtFFbFTRXSU9KZ2BLf69MXWldlaSFdTQi6N0l/pgQF/h4zVqGHUXWMONAKJBGfIWKMcuaw0gisBc+0SFgfxHaMuhNmUtKwJYAGeD5AF4R2xiBm5EPpZRU1kAsg4wgPBRCi6JS24NEQY4jOj/BY6RWS5gPI0XW+Cg4RfvkDcjgcx5S5aSZJXAwAKYEupzHCbyM4A2MYWbgEVArgJhXQhxAABIF+pgF3gXl6JXj7mVdYS3KGDkSmAfm0QCbh4w3KfXGTYjT7PO8Sb/P34qaeVZyPkSocnyBopcLAsAK3ri/UTNPk6f0aMYPEOdg0BQAa8pRtaSqruVrpucFvTW8wlXt1XkldWZR1gDzouw4AroYYpAZY1Fn/h7crnspPsJk+GYpMJbIi3Zmgaw1EAN5xj64f59OHj2sO1k77rrlkO657ZAeuOuYHj59Sm+5/3Y9/tCdeutbTuvJtz2sdz/5Fr3nXU/ove9+K/A2ve89b9e3Ad/6nrfpW9/7LTfy36IQY1SSpp6RG0me5/IA0/8dv36vr5xA1yQFGd/+IWUCFczD92s0LrTDadOIBWKRndDi4j5VMGawvasL5y/oOte7zuxjR44SoIzlM01CVAQMnG0Wt0AaYlBMEiVAj6BbMKGCu8GCPK1hsC/4vnh7AOD/KogrWrvdltM65ip+Mprorrvulo93+coV7dt/QHfde1rHuMofg+s7vvd79bZ3vRNnlmuLq/qCwPLgoUM6evwI8xiqJjioqKs8eKQ9FdBrMqYdoMdpjjHKwemMSZTzyOfgqdc5vTW8CSEqhEQpvPV3Lebp/c2YJ+A8yMCVg8Mwdoel+RktzPaVJUF5nqrdaamHDHq9Hg61LeMnxMgCX3MyXem5558XVShnrUifJjiaTJqTSv8jUmxNbsQ1c/EAyucXIlhM1FeqCBArFvWSPiXBV0GAVxLQeF2NU6oJqGuckkPV8KRU5TxyAGdVYxDkBQVglOCRmsfra9W0oYkcvA0ibN76F2/ptfft5b8EDa5aFQ6vZOwpTjBA900cFoJC0ybIQnT0N8Yxla6YMjl9HkiGQMcbA1gI4pXM9uqqLNGkl+vE2x9W+8QBbZYjlczJ6FMQTHr/NEmVAGZ7fWoojyEoAGQVkaF4Au9DjHKaC/jqulTC4zFB7fbWtrzO9TXLUlqDBcZYACeTqsmTCMJoV8qDSu/nckyzTB7cZVnOcDXrwETD3R2J8f1GxiwoSTP5fH1+Ge3HyFHQk2BP7U5bPq5MMjP5j48nHooyaPB2EV21EOUOq9vpNc54a31TNXJs5mqCt4VKZEJX6mtoLYAp9jPWlDkbvMgZr4RSn3tgUgn2cAC896aZ2s++ovK188oqqaItr7TDVabbtuP0gNp/PUzwyLK+todBk7qttNtjAZ6KtVd1K1e2NK8rBNbto/s1d/KI0tmuGErRZwedBm9CDJTAal4h8iYzox3Q8NuodNAbj/uaqqqx20wR+ipaiyYhRDVgQXQFXH7ejZc08HkIPhogyl7relTSuLKgynKgxUHmgyp4P238TKUpwfQE/Ziy6fNbqxF+bMpi7/3ppptPU6afGvp97FrGjxzgpRzIe53Lq2LxdxkX2EKF/LzOy+KBpIZ+sn/pU1PjeuSya3wGfWksM/PpNUBWSQzwKFGSJXI+hTQoZFERuQWHVLJsV4VtEwgNpAR9zYYKvV3lS1MtHe/o4O1LOv3EXfrBv/1hPfb2d+iu0w/q7vse0h13P6Db7jqtE5xUHyLAXlpcUgc/32JtytAhkyAJHiCn+gaYTBHCQoiK0SEoovsxQiNpAng+zTIlaaokpkpjpizkygnwHNLYltIWQMrJbJ3mEoGIWn0lvTml/XlF0pzg2MuRE12HQPAtrrmNNHCSJwJyLztYuyNrObRJ24o5ugzedtYiyPXxE8UAjdASQ6oAxJApKCEQDUCiEqU3As2oHHpb0NtRnjh0lTWp1wEJOJlLO8He0478Vxs7eUddaOvlPYLsntpZR/6+FTLlKe2ZZ8tpyXLKWXMCnaf+LlWepGrFhDETRfibWFC7eZcphZ+5Q5ooz1K184x3pClUxsD7SJhmSkOCfY906dKWXnzlgp596ZK+/vxFffFrr+ojf/pZ/fJ//H390i//dgO/+Mu/pX//v/+6fuF//zX9wi/9qn7+F39V/+7f/0f9u1+8Af/+V8j/in6O9Oeo+/e//Gv6j7/x27q2tt7oQ8UaYeWYgHWqUE3kQbSoS61SZiVBbgFXAc9jMNH9PD6r4KDD2wXKXhcl2kkR3WrKtecBDCfg+xyMyZJkgAAAEABJREFU9dFT72P4eJygcMyqsd0anBVp04Zx5H3wI8H7M0bA9v2dFaUcgqe09/6ir7+LtE9Mav7Ykrw5NAt6rRAqhVgpNlCjy9AL0birvTw+KAFS5JDEqCQIWUZllHOgRV3bZZdQh59MkW30ueIz2sg8xY46SaZ2A6m6rq/U97Cd1AJ4ErXJt6hLHQf2lKEHb4aUsr9zPflGPiqBmAhtCf3SLGn0pKExjcq8nCbMK0BRhZE7lMi2YPaVjPkHaEug3yHGoBhMfGhTweZCTIc6KYkBsAa83V45yCQlfKVBqrjZjNVIabmrBEg1VGojdGVMCnA4kJinY2VhCg9LtZJS7bRi/gBpKxbKHMIE39brqYPBJ4lPYg88n2NcCUSH2lT77gNFgA6IrlWTh+8cyUNQLU7ZSi0sLWvfgYO6yomxnxo7+C+It9q57r7nLgL0NgHAQIYygdFRyQNMD9wLlCtFYAlCMcYEJUxPGcubmW4uBl5yOPvqa7p2+QrXGOz4UeR+vyffBIw4eX7+hef06c9+Wlkr1T333aMTXP/efuedevf73qcDhw9pRJAx5hTM/23MEQHkiOumpRVODajb2t5kLmPsolDJCRTTlFlAIAgd2tIb4PxxSJNU/kdxHsx3WOD78LIW9MpNIcpC1Ex/Rh7IFCxKkfaBusQdFMAgqqEnj0FHDuzXiaNHmjn1kEen3aZvX3NcWfR6M0rTTFKAJ2iBmda5mvdfoxH4DJ51el1ZqFGkoIIgeMg1OB0EORKqKBzKTXAKa+ZbEShPmf8UpZqMdjQe7mgy3sWmRypwQg4luGp2+A4lu/waPA24kwBq5FmBqyYPcYzlH/MvinUDLr8KY61haN282fuiyPu9/Dd9YzRyfDegZgz5HPYmcyPnY5jMpMBXgmxGBCWMCM5aBsIIXzyVlzxDO29rZuIDBGWlVKam6XJPh564X/0jBzTgRNoX6YhNeLs2wWEL+VowRFZyEr2rEbcDEzYhHkAGLDjLUqVZJpPYNE7Q9aGKGwGS7+A9EHBdr5m0B0sFetvhxHdlZUW9mb4S+vp4DgFH4+U0B18M2EKiDjcoRj4yz5l+X/PzC5qdnVOgrhZzAG+APsed0S8Dn+sor9TtdGk/rxCCzAz+1Y1NuY5X6KXTVHptNMV2pha65LoeMPKKDWrBXGMICjEKZssDvoLFpKE1UCdwIt8R893k9mVnOERy9Z4cqA9AQuC7Qp9jG2N1r24pB/eATVKr28Hmpiy4O2wce8CMBmwUJsyn1VvQ7tiw2aA2PJpgk1VMlc/OaG061G4adfzee5UszCiy8UyRQRDjBon9vIL/ON3M2cxk8EfQSo4GAuq9kgWZUQtIngbe+ZxMAofwgUY9hb1PvZd4vai/WRRtQ0gULErUG+O5zEJMFAlcijrRqdvvUX9ukWvKgs1HCRTYGnkW0ymbN9enEYv7hDLD7g2hbzx2I9uM2dArcVjWgG6W0a2S/oXfqgCll7FRWtLbezqQfdPH8TrgQuQQLSiCL2E+aZIrTVosGi0CuZwFhTRtK2NOzvMkT5TkAVADaS4WRlOeRrXzqG6eqdduacbtqC/FGRaemanUZ3PUYf6tCp4saBadniNwPnj4qA4eOqaDB45oeXG/FuaXtLCwqJmZGbUdBwFgmyC3nXfVIlD1dSTPc9YA6ELv8zRj/IzxU7XIt5KMBdAhVTtJ1cGuW9iRQ56lzCPSHvj/UfcfcJYlx3kv+EXmMdeWr2pvxw/GYRxm4A1BAqAAUqCXRAvyPb1H7pO0u0+Ul0iRFEnRewuCJEAQoAUBOhDeDjAYjPeup6e9LV/XnXP2H+dW9fTAUdS+3d/uqfvdzIyMjIzMjMyMzFNdTTtSdE0bOe3IFD1k/0odrVwpyLx+5kez29EWGqRz7DhvN+VwnqzdUNbOKIOcTqrYBR3ihEk7UdZKlIOEPkrRKUWnMaJiMEWGyJgDHs9iUJZEpYSJ5wUxNr7Wl0pwrKKJMsCcVsi4Lg02QsZIxi5dMe9KX8/Z7wow2kRRz+2ehry57Nf/FoR1jUumNQ7+q46lZS3z1nb5/KIWuRQ7ffSojjz1lJ72/zANPPH4o3qM/fbhh+7XA/ffAz6ne++9U3ff9Rnd9ZlP63Of/bQ+/alPkr6H9bDU4uJA55eGNZaWR1pa6uv8uQ3o61pa3tAyWFpeg74KbVXnqPsMjrK/ZT575jQXc6dr/+IUupw6fZY3z6flb+9GXEblWaJmFtRiLc8x4MwKBfa3crDGgdWxSrgCPASDVY36gPwRGLL/DTaW1FtfUh/U4cayBhvwklewL45AwV5ZDNdV4bSHaqgaoq9B8DoZg4TxQR01EgFj7KQUnZJQKGO8MuLuzGWRfAavQYEmhDaELbTyKEeTsEYjqsEcc2DiSpNSCUhxqBPkjQEN+U5DHHVu1VsJ0crxIlvY21YdbZjqeJ6q00jVQukMfdJNJNiaI0U+XUv5oAbObgO+nDClr4mqrg+DTWqU43StR4WOgPKel6GrI02qMQ9ppztcTk4lzTyhnVEZsqmCdkqZ8ye0pUZFW0rKV4RSThtyeFFfOXyZ68A4JNi9I6qUhwk+RFZWymhTnkV5OXP7YB8p3AfChvr4YgPmiWMIrSC/wucR77ASZLpNZcytlLmVMJZpWrJuVOhrajZMIUszmTHlcGhHnIoGwDfLtTU3tIFKJuKQSpjbbBIB3iCx0LKvsSFLA14DBDa43Xv3sdC1mATn9fShp+Wvqn2Rm5+fpUwl/xfLvhcnaVSapvWmOTW5oG57TgvzezTy1yk0O1iqlMUvyzKcuhF1VGwoJksi5lqyCQ318IMPqs/r8Vbe4AQRlSK4wOk7eOCAXvKSF9eL7hILwafvuEMnT51ikZ5So5nLf896cXlJSysr8v8l6NS5U+oNekzuRc1tm1ePdvaRIzbgSsZGV6pgACrR5pCgQ6qQZmyMmTLq9t+ZzpJEXZxod+j9L4KIJ8+alI6a6Exqntv6xFINNwYqeC0yxDFZWVzW4rmzCpxYZ7odXbp/P470Pm2b30aZCbVwfvx2vtXpKG9kSrJESqJcrnhdZhZ0mgVlyEaJjaiNsz2JgzHCAFSsabCyqEaIkkVFFuqQBExqKCoElUZlXwMWhUFvXRtry1pfW2SxW1Fvw7GqoS8efkuNgZUYVImehTtdJrnj5dCFp4LIh4W/Ej8kYRvzXeAZ528l4SJ/M7VVzsuipQwBxD3X63FQWoZQo92wY5OMCDYXfEygFRhjIAwheLG6tOtLEVnwb1GmpE5ku3xHzQmd8Y30U+mv7CbmtOflr1C1Z5+WcOKWedsSslyysQyrvRvJ+U1GYbKchgyvtOKGwcfXSCchasTcKaBV5UhTk13GL1WPA9/GBv3OYWe1t6pzS2c18IWZITYWgoIFesStSsqiMj0zzdi2tcZml+e5Euw8Uq040IgJ3WDjz8E6G2E5KBSY6FXVU1VyA2gDxVig4FCxEVSEUsIkSspW3s8oXKJX4WOLjiWOnOuaYM+NZgM9eypr+zI5Xf4EUzCE0O/UprTdUWd+TuZvXfKxzVe8Llw+c17FxlBZTFQxYPS8+rwWHQ2CdsWGZo6e1e71kbxEl7neCqlGqwO1rKvtE7sw00mdWiy1Sr+vgx6vcvfMLcjV7iOvsTCtw8tnddUtN2nbjt2ayhs4eaaERdV84WZSRMYACn3i61vCaEWJsXJ9zEwQat08GvkKEBxpEuVpb3OJXfmYw02uFFQhoyQO0AN3WyxQMo+T5ekg+Ew1b0I8s4p+kPI0ymJQyiF5YefOem2RS/J5RVk/XNX2wjgMcX4HOMNencGDeI/W+vrbCk8kltA2ajOTPyVy1rETwa+6nVLCHJmfmdPc9LTckZ3stjTNoWRuakozOKZTnU6dniRsY18tbL2NfhOM62SrI0eHvm2ERLkF+jhRRjzSOg9zbKHN2pZxMHKk7AUN2tJAh1yVAuupgYp1yZ2Qfm9FI95YFkuEjN9o6bSK5UWVq+va2DjPIXVJa6srWoNndWVNK6zh/heYzrLWnTt9TmeOnxnj5Jn6MuXU8RM6ztvPo88e0bGjR3QcZ+9YnX5Whw89o0NPuuP3hJ56/Ak9/dgTOvT4k3r8wYf0yAMP6jHChx+4Xw/ed48euO9e3XfP53X35z6nez53p+676y59/rOf1efYP+789Kf1qY99TJ/++CcIP65PfPSj4/AjH9XHPvRhfYLwo4Qf+bsP6qMf+KA+9P7360N/+7fkfUgffP/fkf6APvyBD+uDH/iIPvjBD+sDH/qo/vpvP6S/BO/7qw/or/70ffrbP3mP/vpP/lx/+cd/VuMv3vXH+rN3/7H+/E//RH/6R38E3q13v/udNd71rj/Qu/7wD/Tud75Tf7SFd/2h/vAP3qE/eMfb9YfQ3v0H79S73wHP29+hd/3+74Hf1bt//3f1R7//Nv3h775V73jbb+v3f/e39M7f+x2963ffRt7v64/h/bN3/qHeQ91/8e4/0Xu8/j/+U73nT/5Uf/eXf6VP0wfveNvv6ud+4if1jt9+q975trdRx+/rj/7gd/Un7/w9/em7fk9ve+uv68/+5J36q/f+sf7yz96lv3nfn+p9f/5uHPEj+vp/9FL94ze9Rt/05q/RN3/j6/VPvvlN+qff+mZ9xz/9Rn3Pd36bvuc7vlXf/e3frLcQ/1/f8u36377v2/X93/fPAOE//059///2ffoB8C++n/B//R798+/9Tr3lO/6J/sm3fL1WF48yxnfowfs/obvv+pg+f+fHdNdnP6Y/+sPf0U/+2H/Wj/7Qv9V//S+Of6f//B/+tf4L+OH//G/k+K+EP0Lej/7wv9d/+5H/pB8H/+2//gf92A//O/0o9B+h7I/80L/Rj/zwv0HGv9EP/SfwH39QP/Qfx3J+6D/9oP7zv/8/9W//9b/UD0P/iR/5D/qJH/2P+skf/c/6qZ/44Ro/Q/izP/lf9bM/+SP62f/+o/q5n/ox/fxP/5h+4ad/VD//Mz9CHPyM00g7zeFpx8/+N/38z/24fuHn/pt+ibjjl3/2J/XLP/ffa/zKz/+kfhG+X/35H9ev/8J/r/Er0H6FMr9MmV/7hZ/Ub/7Sz+g3wK+BX/7Fn9Iv/8JPIesnKfcT+uWf+Qn96s/9JPgp/drP/5R+8xd+Wr/9Cz+j3/rFn9Vv//LP6a2/8vP6nV//Fb3tt35Fv/5LP6ffJP3W3/gl/c5v/GJN+13G/O3Y0h+94236kz/8Pezg9/Xn736H3vPH79B7/+Qd+us/faf+5j3vAu/WX7/nj/U37/1TfeCv/1wf/Nv3Mk/A+9+rD7//L8B79RHiH/nAe5k7f6VPffT9+swnP6TPfurDuvPTH9HnP/NRfZ4xvfuzH2eOfkIPfP6TeuieT+nhez+tR+79jB6+707wOT1y/+f06AXcpcfvv0tPPHC3nnrobh166PN6mvCx++7SmWPPqMUe22Tdy7NMKWufJamqmMgS1p6kVcsAABAASURBVFbihj9Rsa46RlycDbhk6wM/vA3xj+q93H2ojTXWrjUF/x3bdRZhvw3Z4BXjBrdKAxZAq6Q+jt/6Ks4ZN34FznbB5uIYEVrtLMDTr+R/fmbXrl1aw0losxC3Gk0c4aF8sx8hq2TD9jU/slGFENVotjQ5Oa00aWmWm4c9uw9o+7ZdEo5iA0c0TzKJzbBBAz0c9QecIgdin9SZk6d1/733qY3DOcNNxtnTZ3DEh3rlK16hr33D67W4eF6PPfYIp9hTvFo6rs9+lldJf/hO/c3f/rUeffQRHXrmkE6fPomjM5TfsG7019WnYwacSGZw/AdsZJWCKjrSqN+xvNHXkVNn9NSzx3T4xEltjApV6Jiw0QRC0RcdbqARqD66FsOhts3Pa++u3fVGu47zHtkRKwaEjtFUp6VL9+3VtVdeoRte8AJdccml2rltuya7k/L+63Dz2OS2I8OpiVmqmCWKbMaBAcZPkNBvhZsDRKqkn5rNtmKSqOIGeWP1vAYchIb9oZTkCjj/ilFiIxfBGqdv/wsf58+fkodra4tsYMtaXVkES9pYXVYfAxn1N3CihnU/lW5QeDLueJVUWqKEQ6rQxT+boQfke2BmMgNkBw+NyOYHls3YWIKnq1qWl3R4NhTqqcCYy2kIwVEYcCg5foyNlM3U7VWQXZ+U/hHCSMrMv73MGGOpFXRPV3xVGnOY8C8VLcrShgb0/SX+Hwpt26bF4ZrObpzVmaWTWuStRc9vMHBWjVc9McNK0krihFpagbPYU2/UE9dBijh1eTOl701DDi4jxmVA3hq3HB4WnJrdmIccXNeZM41GLkcIuGPeXuaXO+YB8e6UD5nAfjs0xA6H3CZtMC9XcKB9nuYc37MQ1GZRMFplZiqYq3SDAvMt5TBWMnaLq0sacsoug7BtqTT6F4h+p4gcgTyraaUMHStuM92m6lAlnNDRMbotwRtybC4JMnQwaCk2mGJrBQ7haNBnKEqNOByU9JGgB8ZukvbtAxPMwYPNjEPmsmIilXVdFfUmqizV2bWhjuNM9RnTUzhWIQ/CIhUnOzo9XNG+667Qvqsu43avxW1UpojeFcdtcdsRkBXRPzCwMVTkiRmDbOp1PtEPRtycj9BpCeUT+FMQyI8cNNAEcUUNz8s57DS4/XCeLSTUk9A3joxwi55Sbw4yDjEZ7c/Qq4VNtDtNXX755RxmBzIzlcwtgnrMPD7kAObO9Ig1s2I86TJV/uMJ0r5O+xozZI3ps544b8lgmxldHCUhk3SMqU4eP6m/ft9f6ld/5Rf1y2yOv/AzP61f/LmfYgMHP/3f2cR/Sk775V/4Of36r/6K3vqbv6nf/53f0e8Q/tav/5p+69d+Tb/zW78F/Tegv1W/+9bfAr+td//BH0D/Tb39bb+jt/0GZXCu3v7Wt+rtb/1t/cav/FKN3/rVX6XMb9d4+9veivP2O+CtOHa/rz95+x/oj9/xu2O8/ff0R2//ff3hO96qd/7B2/TOd/we+H3wdr3Lnbs//TP9ueNPCMFf/Nl79Bd/9ufgz/QXf/7neu97/kLve+979b6/AIR/9b736q//6i/1/r/5a33g/X+rD/7d3+HMjvGxD3+o/ju0d3zqU/osby8//alP1Denn/n0p3T35+/Sgw/chzP2Od3z+c/p3rvv4tLm/hpPsJ88yS3sU088pkNPPqGnuJU99NSTepa9xOPHnj2skzjzp48f09kTx3UE+rnTp3Se29RzZ87oLBc6Z8Cpk6d06sQpneO29fy5RS2dZ06y5w7Zc4v1DVXM65K3EhX7bWD8syRqyFo87G0owZaaeaIW87nNxVCXNzFdbskn2m0upFrqtAHpDugS77Zammy1NEV82g9R3bZmJlqan+pqnjc5c2BhdkLbZ6e0fWZK26YBt//bwAKHrQXeiC5Am+p21GD/abO+dEDFAXtjeVWtLOMmONFEO9fMZBOZHU1Nt7Rzx7x2bJvRwb3bdXD/Tt64zmjXwpT27JzV9rmO5qebY8wQzrQ0M5Wr04zqNoOmuMGfmcg1STjZSTTZTjQFJpuJJpyH29mug/hEK2pmItO2mYbuvevDOM9/pyceuVNHDj2gI888pHOnD6mVj3Rw37wO7F3Qvl2z2okeOxYmtX1+UtvmulqYbWsezKH37FRTM5PeljGm0WOa9NREij5R3VagrZF4ApyW1WEXXSY7mfbunNNUN1cjKdXKpMg+UfRWNOJ2e1jDxxqsg41FLgPPs9ee1frKmRobK2dJnxtjjTj01aVTHBROaPn88edw7piWzh3X8tkTWjp7XEtnjmn1PDykVxZPaY0Dam/5jHrIGKxTB/GVxZOUP6EV53Oc8/hJrTn/+ZOUdxzXytmjOnfiGZ0+9qROHXlCJw4/qmOHHtHhJx/iMPqgnn36Ud5KPEQ/36/HHr5Xjz54N87rXTi1d+rzd35Sd93xMd35yY/UjvDHP/jXOMfvqx3nv/mLP9Jf/fm79b4/fZfe80fv0J+96+043W/XnxD+8Tt/n/Xk9ziYvU3vfPtv6w9+9zc47P2afve3f0XusL/1139Bv/mrP6df/6Wf1q//4n/Xr4Ffwfn/BQ4kP/vjP6yf/m//RT/14z+knyL87z/2n1QfZjgMXQg5JP34D/1b/dh/+UH92A/9oH76R/+DfuKH/53ej0OfZqYU287wOVMug/JmW3mjBS3fREMZNp+luYJvjvW6GhXZsDL8sgaXSBcj+KLsTpKZ+ZJdO6ZOE0/K5higs8+oYtPx9dxBFpvBiA1A2rdvt/zvNZ7DiT1+/Lie4jXQsWPH1GeRCDAO2FQRoRCjYpopazTV6U7W2L59u6anp5FTaP/+S9RudlSMSiZvQy0al4aoBptpM6aK3Fwn3FB97mOf1KmTJzViselyy2LB5H9z+vobbtDS0qI+fccn9YlPfVyfwYl+9tlDOM4n6l9deObQUyycH68X0c/fdaeOHnmWNvS1zmLV4xX0ImUbdFyaZDiQpaqQqELfU9xkP8Qtx1MsgifZ1M/jzDyOI/fgU0+z2a9ow98n44S5A7B7135ddvBSVTjm173gSmWh0tnTx7SxtqSc+O6FOd1y/bV6xe0v0k3XvkBXXnJAu7ZvY1K2ublKlOKUZOiQswgmOPKKQWUNkztBpVXyzdXM5P89J4MiKNq5c0ftjK2urmqJV2MDHPoNUMVMSnKd5Sbo3gcf1gc+/GF98EMfBO/XI4/cr7NnTmh5kYm7vqIB/TDEgR7guA1Y0IeM25DN2h0zv/X3A1GF81HiaJQ4DR6vQVxo4R6p6+L24U6BmSm4AWr8GJt8HcMg69DLXIiPKc9911JoXgmXx6lhk9dlLnOQ+NhHP854fkpPP32Im/X1sXRzCf5llKWcR510EcwgArMg29TPxI9ZzeVBd25KV738Jl3zimt0yY17tfPKOU1u72hiZ6bmLAeM/Lw2whn14ln100Wti7SWsYUlLQ/PaXkEBme1OiI/rGqtPK/j557RsdNP69zKKa1snNPK+iK3cSta483A+fNn6/7H+JWiQIZexhuS/vqqKg56WKI8r8JJHW6MNMQYRgrjtyZsbsZYIYA2pwCXrspUVKlGoyBZxlwxDYalSouqQEnbC9pcUtcYqu1LMcgSwYMDmRrhiPIjVTipFQeGykpVOId1aBVyh1p12+HAUNPIC2lQwuZXImeEE+ko2WACzmRG+Uw97ZvI1TpzXPmhJ5nn0uTChDpsrMM40Cihf8NIPdq/uD5UD/2HjbZauxeUbZ+WZttK2ZSvufUGtabbarMRJtSpWj/0RVd3ogNhxP1O1FeqgVK/7YeW4Pwab1wCznKKPQcOOil658zPjLwc+24iq4XuHXTu0g/dLGiChbfLdKrDtFI7FmpTro2D3arDUq1Yqg1ayGo7PE7bm0mhpsdz5LQbuuKySxjOESNg8rlSlZVKehmLVYFzPSpGGvmByE2SMZJDPKQDtnEGB23gYw5pHUfs3Plz9V9OWllbk69jk6ypxhg/zRr17j98t37z135Dv41z/Lbf8k3q1/UuHNm/ft979OlPfEgP3Xc3m+XjOnvymFaXz2nALcva8nnWsL4iWvV5S+XzPMtT3lytaZ3DdkJ7B4N1BdrYr8NSxtimjMNEt61JMDHR5g3hGNMzXS3MTYMZHK057dq2oN1g57Z5bWHH9nnt2D6nnTtmtZNwR51eIA52bNMOsHPnNjn27Nqufbt3aT84sG+PDuzfq4MH9o1Rx/fo4MG92n8A7N9d71F79+3Wnj07tHfvTl1ycJ8OOPYTgksuPVDL2LN7p/bv36P9B/bUZXbt3iGH73Fe706vFzkuYzd5O3dtq+VtR9fpqQlt2zanXfDsBtvmZzQ3O6m5+QnNz09pYX5a21n/ty/M0ge0kfgu+GehT89OaYb+mV+Y0QL527bNamayrWbOCBQDzfJWq9tu4DA3eAvapH9bmuiCjqNZxyeJdztNtZqZWo1Uzj8BbaLb3syHj3Sn1VCnlYOGJpq5usTblGlmCftupM5Enu5A67YyTU+01cRxaDebuuH6G/SiW29TlqY6deKERlyUiX3YmDPmh+air4T5UHBxUAw3VA6xEeg+v/wwmTNv8qSUx2MYKFgPDGTqgb6iDWqUw1UN1pe5QFtXLWe0gT2us8X0CNdUDlZVjtZYG5dJL8qd5qlOxCkv0b0iLKhjg7ZVWmBdWZhp8nampXnic9P0RztVk3mNSStnXqbM5cSG3G/0Qa/WKQlDpXFEfqE8kZw3Q/cUXkfCGpWwRiSkvV1dZE5NNDQ92dTCbFcTnQzne4zJdqZJ+rIG8Qkw2ck1XYMyOOFTDspMOcj3cIZ1cgaZc8icnWxpbrKtuakO9tDUZJux4mDfph0L0GcnmppqJSDVBA5+h0NHOze1GyAXly0SKqidBUIDog+2UBAv1cor+k70W1C3bWo2Rmo1S2imaXTZgS3vwjZ3YNuOndjuTmx7x/ykdm7GdxL3w9PuhSnt4Q3iLse2Ge3eNq3drN97ts9oB7w75ia1fXZCC9MdzU3TNsZlG+vENujbZia1zfNmu5qf6WgBzE/BQx94f8zQV7OTTc1Bm51oydPT9Nsk7Z9oBnUaEizqetg0TbRMU+1An9E/9NtkK/D2P6oFY5pnarRavAGeVKvdVYc3dp3ORH2p2Wy2lGa5EvzANM1lFtmv13Weg/ApLlePc7G6yIWPr7uOULKpsH0qRpOv2SEGZQgwMwwowygmMC6TsdgLh7oGiz/rvXIUuZYJluIAugO3vLSkFW5hfaEfMtFWWdwHg6HMgvJGA4W7mpye0fTsrKZmPJxRi4b4hpLFqFtuvklT3QlFfgY4razPcoc6ium2ts7Cf7+OPnNYjayhvbv3yv9xysz0rAz5j/Mqz/9B3iI6+I3dKf+fDPtMODbMIRO7YjP1Sb7BKXF56Ry31w/r/vvu45bgHFuG1MdxdN1bjaYqkyxPtMxi8PiJZ3WeW6B1S1U0OmrMLCixGGpaAAAQAElEQVTQ2UswHaZTD58+p5FlmpicY/Fc0Bz6TLDwHD30tJ587CHtYJF8+e236NUvf6lectstupqNdGF6QtPdtrJAz3M7WdGvgQUqpV0MhBwJfasY2N4r9XCiNlw/3hL0OKQMSJukQH6C8z8xOYkTvchNPBsiDnXFhtzmwHJmZVV33nu/PnHnnbrvkYf16FNP6MjxoxpR5zqvU8+ePsEr1SX5BjrCiS4YK8eIm5ER8co3dODj46iqilo3P+ahyQgqQedDtE57eIEXO/J4SVkPN9loeP1x1i+JmnezjHPiuyG7YrHGHcIxnJyY1NX+N2Gxo9L7DyfDdYlJosAhDBJygyqItSz6xNvg8P5xPQJlMG543LpNFmM9eYpGomzfNh287Rpd9crLdO1r5nX9a6OufbURZrr5DW296I0Tum0TN72+peu/KtMLXpno2lfluuIlUftuLnTJLaZLbg26/EWp9t5Qac91pbZd0df0gXV1dy0rnz+t1sJ5Ve1jGuVHNGqc0DA7rlF2Qr1wHPt7FhxXkW2oV61prVhTlUtFxBHLA65ioVEzV9HtaD3LVEaTElMPZ3GE3WfYoSU59p0pJB3a2VIVsO/QltIO6KokdITmlJLWFLJbWi8SDWNLZdbRILTUsybwsK0Noy7zsK32wj7lM7s0SCa1ETo1+tmkivacNrIJLampfnNGg9achsmsqmROIZ3XTGObto+62rj7kGbihNpJV1OUmWxMS/2g6ca8JsKclk4GblTaCtkeNbq7dOULb9Dtr75dX/uPX6cZnGrfCAMH4U4o1bVKE1GaBFOpNEP/zLKhTGXSRFJoKivHSEvNcau1wM3XQjfVTNPUVl+NagO+oSbSQl36txOG6oSB2qGvFvlN8hvlutLRimzjvEbLp9Xjxmj97BGtnHxG548+qTPPPKZjT3KD89i9evrBu/TYfXfqobvu0IPgvs9/Rnd/9pP67Cc+orOnjmtuZkrNPFdVMHtKKfKTpZliTBVCAuLYfjFgkxEff8xMHca73e2K6aEsyzXNmuML/8zsXL2+5q2mqhAkeNPEuJCgb1qpJloJG21ab7CT7URz0x21MtPMREOX7tvJxtbWzGQD3SY0PzutbrepedavHTi3s2x0ZvTjVFsTE23NTnc1gTMwg4yd3EZOk261Ms3A10XeLBvhNBv/HJvjFPzddl6Xmew0KdfgRhIZEx026ZamJlrkEZ9uawr5k2ySkzgHjmlojVSammxqhvgWrUvdbdrTyE3NVHKePKnYBBM1G0HNZiLPb+FYpIy/83U6mTz0pdV56H7amNd8Gf0QGPME3mBDykfqbCgJIy45Sk3SL13KY6DKqbNN/zXywDgVjIHUxpaSpFSaVWqRF7Ahz59o5urSL91Wqg5212oGtfNIv4da5wbOUE7dLnNysoV+Ub5XZangS7SLvu/Q1laeqAOajCfFyYvYT1CrERnPhDT5DUdap5tsLg0HB5w8CcpiUJ5E+iqBN9cka0OrkatBRc084zImVZoIVGrkUd4/Dcp2kDk7PaV9+/bpG7/123TzbbfrJS97hdzWFrlhH7JXGP5AkGFfHSFCeUy4mVUd5mmKzAQQQk8Tj0f6lRIYsLFQR7dT1uw0SaFHeTpIMvI5bcrha3bJvlWwF8sdeA7BJetcyWVDqAYKOO0BGq+6VHHAq9jzhVMvHHzjQBLJywJjQ393m5m6zZR+iCBRt5Gq00zqfmvR9lbm9DFaOXRo7YtpyGgyDhOtTL6Xz+LMunyhTx5KJcyTDjKncNamu01NYfNTxKc83m5omvQ06UlHO9cktMlWTv85Mk20M7l+jo7ryRh00WMCG5qCfwY5cxze3CndPjelCcpOosskeV14PJyGZ5p6Zic62jY7pTneSEzCN02dtU7tJvXmch2mqL+uq64jk+e3sZ1WGmvZNIWxlBq0uQW9TX942MI+mvSFx9vYYYP4RAv96V8Pu4QOb99UtyWvv00dXr4OG4k6oJunmoC3A9r0czMzef+6fE+73Tufx1vU4Xl5rGp9nDezUg7XBTWgSxkHnTwpiBdKbaBmVjH/RFgKc1fO3M3QJcsy7L2pBNszM1XYsvsINdz+5OZXyn2MyBxq+rxpt9TpdDQ5McH8aypLshohwYFwpkiYMNlSjD9jgsUQFRDutIR4nmYsHBHRtkk3DXHqnj18WGdOn5GouNVsceNScCvdV8mran8F7786QkElKN1stdXFCergMDta7TaTuKE8y+tyU91J3XrzLeogx3+9ZAPHMA+J7r/nXv3RO99VO9MvuPoF+pZv/Eb9L295i+Zn5rR4flHHjh7V3XffrWd43cYMlCPNEqVpwkIXCU00iXp0AX57tcwNzOO8ulvkVp09S+78pzA2cfArFqBj585omckYMUg122qyaU3t3K3dl1+pa265Tdfc/CJt50Z9ZVDo3PKaer2RWtyoL3Cymsdh/qpXvlwvvf1WXX5wn+YwZh/owCk+xb1JQJDQLaJjqpS+T5JESUy0xm3ToeNHdM/DD+rvPv5Rvfdv/1p/zqvL97zvL/SRj32UG6INpYzTAAd7YqKryckJneD1ov/aQEROgeP4wMMP6zOfv1fPHj/BTaaUNZtq0K+SsXm06Y9EFQcph3C8KhYoBpFcvilfscgRU/0wtgLmUKUA0YF51PwBmpyffC9T50FzmQ6nGekxT0kSIOO5j0EDtbTnQhfnxh0MiSQ8btRejAomRkfTU9Oanp5h4W/UN3pm5IYgA7DLHy/rE6GkTWNU8BYat885HNRpgKgHRTT1WDD6+aQ2QkvL9NNyOKnVcETD7LjUPq3QOS3rnlHonlZzfhGcV3vbkuYPDLTrCunAdbkuv3lCV9w8qStvndKlN7R12Y0dXffiGd34sjnd8qrtuvU123XLaxZ086vmdO3LJnXNS7t6AbjyJS1d8eKmLr+9oYM3B+3GCZ86uKJk7pSGrcOyxqKqvCebSFRga0vMm3PdGZ1tzdY4357XyuT2On66MaVz7Rktdee12JnVmdaMTrendbo1rVOdGZ3pzurs5LxOwvNsPqFDSUeHYkfPJF0dyWd0rLOgExPbdXxih05M7dTJqV06Nb1Hp2b26t5+psfjpE5O765pJ6Edg+fZiZ06NrNbR4gf7mzXM+0deqa7R89M7tPhib062dyuOHe5JicuVVjL1VhvqtPvqA2avZa6wwltT/ZoV+Mq5f1dOv2M1Eh26Ju+6Z/ouuuv1vb5GU0yT6fToCmTWhzcG2zq2cY68nB2uT2tmNujxTPqnzupPq8yew5eb/Z5Rdo7exzaCfWIb/CatMfrzY2zx7R88ogWj+MYHzukczWe2Qyf1tmjT+vMkUM66zj6jM4cPaQzR57SyWee0MlDj+vYU4/q8BMP6plHHwD368lH7hvjUeLQnnzkAdIP6t6779TnPnOH9u/dq9m5WblNB+w7sMZmGX3RaKjJXM2Jm9E48WyGxvzwPF/IG/CVLPyCFlm7G41mXa7BQt9otxWTRIFyWaDvalRqxEq+CeX1RsOmklTqtlM186AskehSedhqppQ3hShleURuyqXDabXZrBvNRElqyqGn9L+HVK8G6SZ5/d6qCndeomq+SJ0pSiSUyTJTg3izRiIvkxNvZLGO1yHx3IG8nAWz3c7UamVqNpJal8x1pd4GeV2unjyvgb5et9OajXTMlwnH1ogHOb3h5ZGbokeSSnQPqGrU+tEXnte8SJbrnuOYexulouZ1OTl1BxyzHF0cKfIyl5uIdVm1rg02am+P07PE6FcQjTEApBve7jSqgU6OnPaWXPgEnDHXt9nM1Gk3NDHRVg4vW5lSyrl+GWnn87YnyDQcyQa6dFo5Yxlr/px0lts4Th0ZfZ9TR0Y8r+tNlaWJYgzA5HLb9LXX7bwZdeTIaNDXHfp/xNvWHJu75bbbdMXVV+lFt71I+7nVr9g3Ct4iif2sZJ0scHgr1trAGhyxP4d4nM/X3DH8AMkeUI3DEWUcQ/azIXM5WFCep0rR05FlqRpZxjjm6JwqBFPA7gPljbqMeWB1WNZOfGJBiYRDFbH3oDwEtWhrBzntPFOnmYJM3WauCfrYHb2pblvTF9DSjMc7LU07cASngOfP4AvM8KbA93OPe/mJVoN5lKvdSOn/VA30bqJ/CxtoQfPQ8zzMsyCya+SMZ07/ZiibMk+SWMrf+ng6wx49zMlzZKnk6Sw1QqM/aBM2Xctvpjh1gPFt1bQEPyRRg4LtFuO8KcPn9YV8bLi9yZu7TeDvZCB6z5amYljQjlxZTGXev4xvm3ZOYY+TE01NdpuacNB/HepvIsPDBu1pokebdnewmy5o0uYGendbuWYoPzPZVu3E4+xPMoenkFOj06jpk8j0/DGa0Jqacl7yPXTeOQ7q8zMTcsxNd+WYx+ea2wKH+rnpDvSOZqfamp5ABvBDsWNisqkuunQZz263q6nJSXgm2JMAcb+gdHqz0WTeJ4oh1mHKwpEy4WsQNzPxqREihITVMG7CJ4GZ4fpg6BirG7i/SqyIQ5bI4UtJNI0GpR5+6AH575s9/NBDOs/rxuWlRW4+B5z42/JfP9i1a5fm/C99bN+phe071Op01Wh31GpvLvheL5PDdRjw6nLApnjpJZdofnpaRW+g82fO6u/+6m/UX1/XlZdfode88lW6+cablGe53JF/7NHH9JnPfJab5sd06OmndZzXT/6rCWmSKs0y5Y2UhSIBhnEFyjmMMMonbKTu8+cX1WcSHzl+XBu9nrAljWRa5Ga9OTWtqW07dP2tt+oGTuXb9u7T9PZdmlrYrhQnJuBkU4nOwUt3KMZEfmKem51UiwVxxM3ZBq/ri0FPBW0ruAGucAZZizHSUgNO2n1O117/GjIef+xx/d0HP6D3fuD9+sTnPqsnn31Gp5bO6ww4t7yoo9wsnzx1gv7t0p5ce3btxPyl06dPqeR1wRoOxaN+QOANQXdiStMzMzVvq9lSu9XSwuwskzFqyzGWSlXuCJvGD6HRJw5tjrVbwwWwaAX4A9yYAL1UAoHqAoJV6IT9sND6InqhLPK24luyVT9USmn5icbh8U0YkkKIqpMSQcUm09au3bsUQmDBTZRg3D7mRjrGoBIdqR2nuZQwWpPXqvrxtlYsDmUN8p26yeNRwevjP6RxfZvUwLZrFHZoELvEC7CCbSxrUJ3nkHKO8Jz6xSn1wProuJY2DmljdFT96oQ2SuypPKZedVyrw2e0OjqsjeoZcEhF9qyK/IhG+WGNmodUdg6DQ9LkM0rmjytbOK7mzmOaOXhW265c1p7rh9p/o3TgxkS7r5nQeZ3TarPS+XZTT5ZB1eU3qLryRSqvvE3FFbdq/eANWtp9tc5tv1SLOy/T+oGrNbz8ehVXvhCeF6q46oUaES9ecKOqF9yi4VU3auPSa7W6/wVaPQAOXqu1S2/Q4KqbNbzmNvAi9a++Vb0at6gHfQne5QPXauPyG1Vce7vK61+sAbw95I2ufbGqF75M7Cp+QAAAEABJREFUuunlsptepermV6kE1a2vUuO216h17Uv0wq/6Zl29+3pdNXu5rpq7ElyxiSt1y96b9bKrvko3H3yF9s/doD1zV2nnwl5udU/qJIfm5ZPHtc5c7xH2sH3H4OxZjRZZf5aWVLpDvYFj3VuT4eCFwZoS3jSlow01yp6aDm60mqCNo+S32x02NC4V2XhNbRZ/9iF5up1KXTaICdaSSTbgafp8lk12BkyxQUw0M3noab+lmp5ojxfwyZamJ9uaYsGeIey2c02xSS8szGlh2zbWh1Ztw2ZGaIpJoszXLNa2hM1fm4+ZbcakBB7DRoesG1VVXaB73K25UqWQRBXMPTFPczbIBpt204FNNxJxQyk2yUrNLKrTaahJu9xxbOYp8iMI6FOhS6JOt8XaclIrrD3bt8+r2Www54y1JyUM8ERqLJSwieZZKjNu/xoZbcvrvCxLWGcTReq2oHrtadC2DL0SaCnzNaVswpqTEc/SKEdOuQZyHC36OM8TpbRhTE/VoM9rebShSTzPocGfwZdBS9NESRLQgfqh5zQ8ZVNPyXNdayRRIUpUq5R6nd/l5vBn1B9YpBuNXDUtjyq5CKl1Sb099HNUnZdR1mXkyHb9XJdmnimnP1xuRjszGMah0fehRgo9pe2OBF1Ld0q5ZUvSiF6VxA1nwLlO4Eloe6S+LIt1/zjNVKJ3QIdUMRXjMKJcSX5QQHfnT7DjtEaQx0NdZ8I4SQntz/JUEdl5HpUi27xcoro82XK7yMhfX1+R7ztTczNa2Llb177wZr30Fa/W3v2XaFhKffa0IQ73FnpcCPV6GxqNRuO9BrsggpIw++UNugtYUK1HSpsT2hmC0A0e8kRfmJfbjFeUq/WjDQn9mdDAyNywykSLa0QEpiFRGlKQ4FQHbiaDcnhzGpRTLjI3AntlRF5KexOr4JXSaBeQEHekUcqCKQeNJKoJ2oxrB7toEdK1ipSni5QyhmTL/51G4nJdRhB0U9yM5whsYKONLIEegDFeEVsJamRRDcYhz9CXeE5/1HGnEa9lu03UGCkYCIUiCNiJ1xsJvQ9jlJzfdQrOD91lO93H1GHQnT+hbW4LaZIpKNXpU+d06KlntbE+1Ppqz5cRNRoNVawng2GvPixXHOBcbsRWEuDyMvT2A4HrEhizjDZ7GxLGUcWA4e7TV6UyOiun4zyvQX94OkNfD/OEtl/INxx6T4fNMkFexssGZBo7cfR64K/7DiHery7Tw2aWyuk5fedlHAlrvNFf/o/9A/rV8PZjRwkdlxAPNYJCADHQj7GOS6ZggTYEQpMoU7EGbyEssfEsLS/Lf992wMlwxCmx744fxtbD8VtbW68dvgohFJfoUGE8KR2Ib6ZmI9EUG0W/t66zZ07VHT3DieHyyy/Vddddq+uuv0433PBCXXHFVZqcmlFMM4UQ0SPUyqAPygb5ZHLZkYb472Jduv+AXv7i27W+vKQ1HMOrr7xK111zLY5UV2fOnNOxY8f11NNP6eixo/VAd7pdHOIRcpGN/B6Oq9+O7+f15atfc7tufdFN6MFr+ysv1YH9u7V714I87+AlB9h4Sq3QzlUc0R7tHsrUY4XYt+9y3XbDK/WS21+lA5ddoRa36iFrsvUyhJZqZWOgKmYSRtiamtIyi20+O6lGu7H5u9g99QdDnNySfilUP6yR3oUFScdIQVxsU/+G7nvwIX36s3fq3NKyCgtSTOT9PuSWf4CDuIFuG7yuOnnuDK/ZpnWQV2+zExM6d+KkGsySJ594Qo888qjSvKHtO3ZoL472rm3zvELJ1YrSdm6xZ9steIPSJCjLUiVJokg9IWaKaa6YNxSbTcUsk8VUwQ0qREULPuwSxuMIklgv6sUK+yRuUDy7YtOp6j51I3OihzXo14r2lqAi7nlfCJdileAwbhlMWYxKXT/0EA8+sJrot3fPXrU4KftiXbI4+u/sGm10J8IX9FKFXOFIeQUjrrqtroeZyWwLUcQk/3YBGj9WRZqZqgrTCo0DCsl1KsOcChagMizLwnmZLVHFuqzsy6oe1QyUJIViHJHXU1muIwNnzjagjyRjIeL2SSxsI8IR+UW1ouHoLHOMuVOdocwZjYYn2IROqBqdlsgbhrMqm8sKnVW1p0c6nJ/Th04/odNT0zozMU96Qss7D2hwxc3qXXmL1sHaFbdo7bIb1Scc4WT3Lr1J65fcKA+Hl9+q8orbFK68XXbZbSovvVnlwRtVHbxJdgkgbgdfKF1yvaoD16nY9wKN9l1Vo9h/hcoDV8oOXKVk/9VK9l6lHOfb9l4u7b1MtvdKxT1XKIHfdl+hCkdeuy9R2HNQgTlt3GYNF3Yo37VfE9v2avfMHu1qL2j/5E7t4wZ8f3eHLp/dq52tOc0zzlONjqbJz9Ou0rTBGjKlCdab2amu5qbaWgBz0x3Nz3i6I3dmZyZamp5oawpHcKrTkDuyszi00ziyUzjAk2AC25nAMZzuwNfpaJLD/dRmfAo+55mCz+NTyJkgPkF+F3TaTRbpTE3mSrvRUovbC4+7M5qxUWbNRHkrq9Fo5mpRT5NwEh0mufXodKfU6UxgJwnzymQYdcn8TrJEIQTFJJIXZcSDmYLgMan0uSfJgo3XE0KyNH4q8ksVzB1BdDuPQWxCkTlkyqxSIziCUvIjaLdarL2JEtYBmSlJUjXQ1dNZlmmWg7e3ben8eV122WW0o0W7c7F/qdNqKwmxTudpSj2pAjKG/YEy0h7PkoT8jHRGe4IC+qfkpZmnI/xBCWtMluZqMrZZSOmPpNYjTTKlyEdtHA34JRkLZxLEnCqUZYlS34hBSn8FGhu2+gvnKlpQkClN4EtSCkm+H3j9viEWLL4Jm1hCfkBvk+AXJUyiD82M9Lg83SZvqyOLibIEhEQJdTTSTF5vjFExASHKjLLA+V22ZPz4N7AgsoiUGjuGgb4xpTFAq0QTargSZpA2kSRRIXpCyhuZsjSFpVSgg7wNkfrpGMUQ1cTxcZ0jArIkkfETQpCZqSopQ1zmsk0J5by851fev9TjfYR/InafGn5JA7uefPIJDfobancXNLfzat7Q3qIDHIp3su4sDzP2vD5vVVnz6MCCvWo4GKnAmS65sYYkDFQeVth7DUlmJlencqMCHroeFYxmXitFcHoL9j1HSViRFk802iRTSR1iDwjob9hY0HM/LsFcVoUc5tiIi6shKJERo5cXEqratgJ8kQI1ajnQoRl6BeiB0Eh7n3to1FfzQjPyMowzSjJsy0NH3Y8UTqkrTaISeFLvc2jG2FGxXI8kjUqzRGmajNOb/M6bw+9lU2hJDRPFFcSDDkkS5W0ajPoq6QfYFajHXDmYSnRz5pCiEZ+6TuIV9Q8Zmz6HICxPskynTi/p6aeP68y5VY24pOmPSjEpkWfIHqnP+A/hH1FuuHn483rqttAPAcW8X3yMHEK/aFKKPtHz0MXHKZGwLSmDlseghLGOjEQaAnMhqg6JZ7QtJT8g28NaThKZ/5li8D2aMTLJ+y4mQSntyvKMNSNXTBKFEOFNFemUJAaZmRha2oLECpuQqaAfCvqtQteSsfM+LLEPoWsFcwEdNsUQFJERkRWIG0Qzow7opGlXqaIWUMrMM8bwQfXbzHpBZVPzwmMhpugdkEUmtJQmxjhVKJyojRM5M93Vzl3z2rtvlzpsSh02n4nJKc3Nz2vX7j3a7Te7s3NqNFvK81xNZKfeaBmLrRjnSgnKRnTxX/VYPHdeX//GN+nqK6/E6RjVN9BPPvGkHrj/AfV6fc3Ozem6667X61//er3ha79WV/EKam5+Vl5vWY10Akdzdbmn2ekFXX7JFdxuX6UrcIz3o8fOHbs0PTWjudltijjJVZJrrT/Uen+kqZkFXXLZ1dq154AmpmaV5U2FmNZ6t9pdBsQkRRDoclNBp4/o9JX1NVma1g7xs8dOaGllVaUFFSFyi1mpD1+vKHHWR9xgFpSTzi4u6ZOf/aye4sbNf8WgRGpSSAnGHCsTb39qJCxC5UZf7ZDo4LYdumzXbqW8jnnmwUd04slDmmJD2g9959w2TbPZtRmbFgY2maeabXc0yUbZoc9boMnJ2hfdjHiKU5A12soaHaV5RzFty5KWLM1l9ImjCqlK2ltVgbZHTJuQkS82UdLGingFT1l5fwT4A3yxDss6z0irfjzmqDkYp+gQ0ghDfeIshIkpR/8G+idpIqoQBnIBGfQQqIv+jDGiV4WNDMkXk6VUTtuShC2BPg8hKNQCVPOZLn485YBGwNzCFo2qIhrlKm1WSX5AWfNq4UVqVEwwboE4+ta6VrRaoKKctxRgC146EBoT05DkiOxyfooX6RKHugAlMgTMKBcrJYxbmqFvwjIYN3B+3GEfKjS6OrQS9Cvv/gsdOr+kUUw0ok2GbabdSUXmmSMQOjxeY2JKgXwD4s1QhS1sgZ1RIv1FaHUUgDlwNA17MsJAGHkb40gIE5zJCC3BMXNa9JC0xxNCh8cj8zxxkJ+BnLy82VIra6iZ5mqBdtZUJ2+qTbzL2HUbudqUacHXaDWUYb8xz5RkiZI8YKsOU5KNkTYS5c1UDZDnxIEvrkk0YR6sK/AlQWkSiUdoAViNxHmwpXp86jFSTY/wJ0nCWpcqyxKl2GGapEqSSBxAy7NUGXplWU6InuieontKmOXjdF7nZ+SPeYw1IiA3xgS7DhL2acDt2BEMGnbLR7owa4hB8PyK0MxkZuSbSHomYUUobBdbJIsmKRJGjHocSglEPkoi7acdCbrENJEDgQro0aDfA0wnT53UgQMH1CIdQ6jbLZ4WY+g6NBmbFnaQZzl9lMHXIszRwag3KIaogI5N+qEBgqdpN9opSSkDLSNsYkdpmin6j6GL8wGzoIQ+Ek8kXuEQuYNGUglyXL6Q7+nIIMeQkAyARjtR47BiHlb0o+vpfMWoIMfQNUN+RN9KaZbBUcnMZJS1EGRmF9BgPEfDUd2mNE0VyPdDUIDH25Yl6E/90XwtMkXXm7UwhqjU80g7LWI/UmCN4tuCkpgybpL3QUJesEidQZLJ+yRQ3ukOl+304OXgNXi9bSYp2eyPcR59SH/UtBhkwRRCUI6jbWaKyDRoZl5HKi9jMuW0MaMfPD/Z1Ldy46L/VrjYOnv+jHbs2q4kT9XiQLjvwKW65JIrdRCkWUsrK2ta5nJugMM6xLnzi7Ehb5wLHF4fO5flqBssycxtl5EpK/nFiMMMnWhLim2GaAoxwCce+HyE0IUBkwWn09cK5EUpJIIIR51L3CibQI4y1lSLIpRS1o6ctaLRTJRnQQlrbkrRbBMeZ7gUU9UIhMZaXNUbcaEqFLJYKCaVEso4UmTn1JGTTpGXbSI1eFSi4WgM9jf/tRzTSD4nM9qXUS5LgtJAfb720ALfNxzeOge7mGCrkZqxN0YlwZApaEH+t8GX8JWSEKBHeRlHNRqyFoh9SRI2HxjLKFOWJPVlgJF2B3LA5WOFnsdOHNMaF6Mzc7NqT3bE5iNDR5drUl1fFoid7JsAABAASURBVCO6xjpujJvLS3yMfFyQF0NAh6BgJtEWqiMeFANloJnTgNE3JBWC0Y9BLiNhzNMaidIkUcY88zAhnqTQtgBPkkbKjeE8Eb2cL7ouIdR1yisX8ZAoGmBQkyRXypqTbCIw2CFtyAirEEWTVPJVsNaUtZNNz2ymR/ThkLeCAy4N/M2L/xs2/3Xmdd7EhCYblCPPUhrrlaJc9KFT/ZQI9MIB5RIaEjcVTmlclgbKSN4pAUcgZbQbGGm3w4Ka0RFZpjabZptNOM0aancncH7ntW37jtq5bkGPIdDfLK2VFMwklI4h1PEzp05rYW5el116qfxW4fHHHtMnPv5x3f35z6tCr7279+rKK66UBdOAG+CDBy/Ry17+Mt32ohfp6quuwFGeVL830hOPHdZ99zyohx96TMePnuD1xUBpgj6tSe3Ytkd79h5Qk3gDZO0pdWfmNLuwU1NzLBpsFBYS2oiewgzQc8TC4Df2FbpiOwro22w11QKVmc6trOuOz92juz5/rz7xmc/qgUcf0yI3371StTO9QfkNjLxHuLa+rnPc/JxlIoxok9G/wYKyKlFmUbEwGddNjrI30Gx3Qgd4zXbi2SM6feSoHr7nPi2fOaspNrXZ7qTmORzMwDPHDdiO2Unt5mCxn1vq/du3aw76BDpOMj4NNvc0pY40VZplSjGsmKQKjL3DQpRRvyzI+AlmisQDIc1VMImo/HalBhMjbMIIt2h1yALhYcRGEm5lg7EQ1fAFBWjIgjBU1EDRPHQMlISh/B8VNfMg5g0wsQUpiYTUEQnlkxLEGOUK+cHQzOR263E39BG3JDFEVehc1mNWyRf0GnIJpOtwKw4jzAy1Sg4Po6qhKl1Q1rhaSeNajWynhkVbZZmoZAFxOZRQpFMcvmCZ08sCux2p4hRvddsreR8ZjnRVDSg7VMXiWuFsCwGoLTNjLFLaGIVAFbSrMjb5bErH1nP9yp9/Qg+e2NAg6aJDCb+UMX4NxjbvtFWDQ2yDMc4JPZ21m0o56KathlLGP61Djzty2pQBD3OlrAc1WsQdzVzuxGZswr4Rj0NoDYANZR5m8LIJp54mdL4cOR5mOEs5PDWynM0rA7kaxN3BanOr28FR66BXC1qepMrTRA3WliyJShm3lD5IkqAU+Q34GujfaGaq0UiZuylxyrH2pFlUwgaZ54kaoMktXiMnL0uUJlFpmrBAA9KZw9MeXkBKf3p+JITfy4CE+seIinU8KsEocy9HPXlOOdqZpin0DOTKaXtjs9/SLENeqjTLyMsUYiILiUKINaQgh5FO6AMzLB1bLd2OyJH519hOPVZWFSQDugBVxJ3uobaeSmZS4MsgBZg8rMFXCKYQQo2S9afX6+EQs5ah97mz5+R/gnOOCwufR2amNEnGtildiPs8G41Kud4LC9uQFTHdAKIS2pMl4zJ5msr7p9qcW4hgDoi1m4uFjZ6KUaXoY03fJNF5M/SOzjaGSSV9kmNjTBz4R/KQpUBBJjMjWSkYKeoICvAUcv3SNFOCbK/f64iMqZmpjxPhv15XjxNjU7FZxhgYq0zmtVbef3Ws1j2QN+ANbqDP3IYNrrqNtI1aFUOkngS9pFoPBWhJjRAShc38tB5jkyzIaSV9H2NUpO0QkUoebXB5piAPszRHh6yW7fthAm9C3wbyPU3jVSHH9TOKG1Iq+svb7e1rYI8ez2hnDlxmDIE1qhTNVF7nJ3K9Q4yyMNbHzBRjUI+96jHefA6GG5pbmNYUb4f27duvnTv2ske/QPv3XcYFVwEGvF3rgw3Q04i9bkSfudNWod8WGEwJ/QJ6BupwuH6+ng4pMxgONKTciNDLjlGqooy31yEFyQJWHTfBmuxpM1UWyU5kKXaUpTLGnMFRSBNleaokTRWhXQBt9niA5rwhjfAGWRok5rwiMoHoC4dB87xIWAN6vAiogG6VpDGM2MWIIcjH0NC34E34kIOah1VpMiUKlsoskcfr0OMO8kwRFVK1Gh36qFRJmSTkSmOD8bQLqKqoPG0q46BjlqJKwnhIo0GlNGmApmLIcKNNx7l4dB9kgF+yffdukaEmPlreaImEzBJIuQL7UUBWUCoB1y8io0In14MOk3kaHmqR4K88TvnqAhgviyq97QoqKVuRVkikgNwamWr+Og4NGUKuwVOBmi9Cj5nKWm56ITTKWJIrprQvbRG2FJKW0rSjLJ9QknWhdWRJWxbbqpKmytBQkreU40s1WP/yLIc/UeJ2EYKCmWIINXze5axDDdZ853OEgo4b9ntaXVkBS1pbXdEy8aXFRdW/ArK0pD4nyxGLjBu5mHXuKCBXxk9AeIqxJTjSfqvT4LTX7rRQONHERFe5V0albQalwaaZoqBvwCkbY5qhaBKVxkR5kqoBQiUVGNXnP3eXzuEktmnY4UPP6MknntCHPvBBnTh6vP796eVzS3R/0IQ7kCzgfvM9YAL6aWLvvn3cVt+gmelZ7dq1Fx1aWlvr6eTJszp5/KwWzyxzWsuUZx21WlPqdGa4ud6u3bsOMu4tTS/sUmtqTpa26OBUrPE02xTpVG+v90PKREwS1z+RYRB+4MCiNSpKrWGo/p9U9ErDsd7QvQ89qjvuulsnz57REgvS0sa6ljjJrIIzbFinOTSkIeH0aMpCqrYPaJIpUL7kltzRgXbw4EFdd8P1On3+LK9inpb/Ksv8woL20F4/SU7NTKnT7agLJifa8r8YsABtnnGY73Y1Db3datAfqRo4GS0Wz1ajqRbj08iom9N3FkrGQWomYpqMZKMNabReoxqt1WHZX1E5WFHRXwKLGvXO1xhsnNNg/az6a2fVWzmtjdXTWls6odXzx8cgvuZ/s/n0s1o8c0SLp4/oPPFzpw7r3MnDOkt45sQhOU4de0qnjh/S2TPP6tzpozp/5rj6G4wbjneeBwy7ZExKMZCyYKrKUm7LMuLYqI9TwRsXM5P/+GZlYi2pSoapVMUPSflYeqqU/1S4uSKGDGOiB+LILixoiEM9CjsVG1cr5FfCt12DoomsCn6MlnpiiHVdXq9vIBWvJEscad8MimJIdQX5I/TEkSavwon2GsdhqRCCsiyDT+gl5KbqW1dl56CODOf043/wfn3y+Ip63R1aU0MWUzWyqCzPlHCjGwhDI1PMU9VhM0ffrI4H8hLSY0e6qbT1HBIc3y+HjLwc+9hyjutFxhcap3mIvnW+p7fgdI97yPyvy3gaHS7mbWa5HH473UpzuWPtaOVN2pUrTVLFGBSiKc0SZWlUCjzMSTfyRDkYh6ky7wt3pAlzB3l1SDzb5Pf+2qI18sg8SOTlnwM06BfzeNxlp8jJPQ+nvcEEaeDIN5opMjKQy9/05LQ3TVPlaar6sNBqqcm61/D20x/u0Iz7o4nuoNFSkua0M5VZVAggJjJCk//E2lIrSZXxBUqRInQjcUfSozU2yXCNP1UlM1NwYFt2AbZJDwrazDdTynrmB0GX6/PF/w3K9PR07XDGGJVnGRtLUvMlgXSaKYYgXtMgR3JahM/h7Yheby0/KElS2hZcc0GW6yQeAwEZ1WbjgtHeqlLFfI4ypncFBx8KlWWlGAI0quTyJLFQ12mSc0KnHHO+gq9gv3J6xXqcUXdCOY8X3CqNKJvRx66DO2uLvBkUj+uBdFXDQiNuniLyvaz3sZDp5WOIcEol+iXEfd+Krhv1ilDobkbN8JtM0aJCSJQkCSmpolzpPIE8yvta4WuQyx14nXDFEPiWqATQZuR53X0OOv4rDYE0ubJgigFel0c7XU/XxST6JanzhB4O31eDmQKSna9yOuW8zXUZ+j9apA9NLEsKxH2wKui+txnlImPrvsGRY4cUk0JJGlQiZ8/ug5qe3K6dOw5qdmabzpw+q15vDb9hCaxpyB42Yk/3fb1kXBwV/eB2Y4ShqpAuYNQbFMSDXOcr8U9cj2hQqzGdJZwIGqFjBXdSO4qZVKWwJiq5iCpwOHs4qOv9QpVlCklThaUaluisTCW0EY5mGSgXc2kTVXh+vLQcNdMaLsfzvYzHC+QU1DkS+WBEvcMysi8EDUZWY1hE6oz4EIlG6FRRT60HvAU6DKsMPvJFPWrC01ChFvp0VIUO9TZJg+o5jIiPygaXKTlvuL1NDWRkvOHuUxfxItPGIBnnFfAMUvWH1E+Zkjr6w5S377HG+eWhHKts8SdOr2qV7X56bhd151pa7as/CiDRas9qeQNkr6xXWl4rtUKZFUKPL66M5DJWe0GLa4XOrRY6u4LstZGW+9LqwLSMjJVB0PPQJ11jnO88NTZp59fLutz6KNEa2CgzbVS5Bux/RcAJTrtSNqFRaDH8HRlxyydlOW9jG1OKzWml7Tll7QXiM4qNWaXNeaWtBTUn8POm96g5vVsTs3uwiSb+W6IKmwrMlRiDYoyKgdDBHPZ0iNBAwhoSA/Ewzg9pmiqQoKx8UvtEL8tCgpDkqXI2AJ8wflIsMXyWK0mljCodMaheXDM2uTyL6nZaardz5UnQkNcFxswcDHoa4rD7q4QtFKOBSk6cvXUcNGZHtIoyUSUL3Uc+8CE9/OBDeuLxx2on+u67Pq/3/83fanZ6Rt/5Hd+u17z6Ncjr6+mnnsJBPq6ShWx6Zqa+iZ7nJrvT7qooKt1ww036hn/8DTq4/6AaWUNWmHprfZ0+cVYfef+H9Zfv+Uvk/p3u4hb50DNHdIZF9dTZRbU60xhzroqJNuRm0kLCRp2CTL6wRDpyempanQ6DRz95vwzQW8EU2RjXhkMNY9AaCxx2VN9Gnz5zRnfeeZeOHsGxXF3TmbNndfjIs/K/y+3/AHLEouEbbZpEFrOy7odyMFKC/O3cDE122lqjDz9z3916/8c/ogcOPa5PE//0fZ/XHQ/crU/cc5c+cudnwB366J136FOfv1N3fO6zuue+e7iRf0AP3H+PHiD+IOHD99+nh++/V/ffe7fup9z98N7/+Tv06H136skH7tTj933mInxWj98P7vusnoD+xH136Mn7PwMNPHCHHif9xP13qAbpJx78jJ5++E4dfvQuHX7k83r2sbt1eBPPPH6vHIefuL/+Y/Annn1MJ559XMePPKFjR57UiSNP69SxZ3Tm+GEc6yM40MfAcS2dPyWVfSUptpYa9ioV7oy6nWr8jLABt11V1ZjAt9tzZByMcfF8SDILsIx5/Lsyp14ECJVsbN1WYgNDlWGokY00sKhRMqWkeZli4xKVNsVCF1i8KwQwM7DjCpTYfFUDOqGnS3QtcayLcqDhqId9Duo2FNyau/2Ies1MKMeHci7RmorNfTo82KkfetuH9LlzUm9hTmv5BPbFgmuJjPa43Yn5lrebyloNpYSph80cXRvIyGskpD3fHeSU+AXAm1HGy3s550lxorfynd+dRIcfhJ8H+Oo0zmId4kw6X866kUNrAA8dGXFHmvp8SpSyZmTE802kSaQZvjCZAuMWGDfvkhqSLAAr5b8mkySGPQRkbMGU50mNjHUo48CV4fiOkajRiMoOphhLAAAQAElEQVSBp1McbufZ4m+4U/wVgVwc6HF54tSTgbyWT7qZqtHMlGapkiRFJ2+bh2NkaapIXkrfeN82cK6bzYYaraZy4kmWKcITkkSKJoUgmY0hf4h74HC6hxrTzHnr9PjLDLphi6qEZyRPhhjlfOb9Cb/HA2EgHenzGAN9GpQQ+hu2tbVVnTp5QlKJczQl19XhthpQLcsS5FaK2FxERk7fNWlHIDPI5IeIlDo9ba4OtEikYm5W9R4ihRipM8p5kiQqplEBeRaNakuVzBfnRwl5UyrKBepCFDfZAwKTmdXZ/l3nyRQsyMwUkW/EvbDbm8vK6OeyrET2OF/Mc3Tyw80ZLm78Vt71KVhL+txYe+jltPk8L44+vhd4ltX1iKGj7koKEA24LiFEBSo0M5mZSurz/UoyJWkitw0zq9vkdK+jYg3xsq6vBcoB8XgfDAYD1odSCX3mbfNDe4kuisG7SWZBZuMyMQRF6IHQdXWH1pBFtkr6F0GMeYTHERTI89vRWh71SaYRe1mSpLAWiqGSMf8OPf2EVleXJGqkq7D7hnZxabW0vKFTp86zH1da59JobW1Z/d6qhlzG1WC/Hw77GrH3F1x8lb4e1usf9sq4UAkf4kgu6YOSvrIYFH0sQ6j7UTKvViLEL1dvUOJAJipYP9luxTlIG8ja4E3JQEGjmJL2vThogAMmnC3lUxqlvoZ21AttrVtLq1yWONbgWSO+gePZA4OySbkWVzgtwnYdDtVWnzID0Ld2LWMDORuxLUcv6WgDJ2+MjnopgNaD1ose76qXdOHtqg+tn01qmM1olM9dhHkVjXmVzW0qmgsqW9tUtbZL7TGss0PW3amqs11xarfmDlyn7ZfdqMb8AcXJ3epsu1TthUvUmj+oJrTG3ME63t1xueb2X6vZfddoeteV2nXZTdp35S06eNVtuuWlb9BX/aNv0Wvf+K16wQtfqhe+6DXgq3Tdra/W1Te9Ulfd/Cpd8yLSL/4aXffi14Gt0OOv0w0veb1uevnX6pZXfZ1ue+2bdftXf4Ne/Lpv0ktf/8166Ru+RS/72m/Ry7/2W/WKTbzyjf9Er33zd+p13/w9ev23fq/e8E++V2/8Z/+L3vQd/1xf/x3/u77+u35A3/J9/0rf/v3/J/hBfcf3/2vwg/quH/i3+u5/8e/03f9iHL7lX/4HveVfgc3we4l/7//9P8rDt/zL/6jv+Rf/Xt/1f/s3+q4foMz/Aeqy/17f/gM/qH/2v/8/9R3gm779+zQ1T3+GyNxQjarAFkvVNil/sEcPggWZYYck/DsQr5Flae0kNtj8utxednEQ2622Wm2cYsK8mSsycUMwpg7C+TYzmQti0RZGX9S/G9VnQehpefG8jj37jJ568jE9+vADevzRh/XEIw/psYce0OMP30/8fj328H16+IF7dc/n79InP/4x3fGpT+rI4cN6EufZ/2cqd8LzNNEjDz2kuz93p556/FF12Hwuv+QgDtcRLZ49rZmZCe3asaCdOM/L/j9NHT+utJK6ea4Oi2bBre+zTz6lEaf5qy6/XK96xav0Td/4TXrz179Zr3r5K3X5pZfrqkuv0PzMrNI0Ux/HdXWthyM9gYNknPRKjUrTCAe8YlI6T8qikqapYogqabcvUOfPn5eHdImMTvZNc50FaBSCBvCMmNg1RqVWl9d09NmjeuD+++mfJznBn6kXq5z652fnlcaEW3nqRZdIHa28oQnGY3nxHDfqR3Ty1HHdgyN8+PhRHTlzSv1YqWSTH+E8bARpDc1Xcd5WWaSW+xvcYJ/TGm8aBv11bnVXuEVek7Gg6QL60NZV8douqYbKrVAjKdWKhGGoZlqolZZqJgV9Wqm9GW9n43ibDu/mzO9U5KvOb2elnNaBx8PJZtR0K6kxRXyymWimk2qqkzGmUV1oHdBtperQllZubMaRW8qUvIxb86A2ZdqdXDnt9F8XcbijIBNPJd98Ygj1xpTQb1VZMkZsLhh/wQobN2kVacOOKfRlP4ZQu5BbYu0gFCq4sR9SdlC1VMVdShpXKGaXaaQFFZYIU1FJuYK6K8ZcFVKcUEGsP5V8kyrZfUpuqUe+oRAXthWSVL5pmJfhxsKsSfGOyuZOPTuY0H/8nT/WZ86sarRtn1ZY3IuE+tClsiizoBCjEpyRio2nwiERaZc5RkL+GIZ9WYwy5rOHChgNfRMiNMoaCJ4HAvFxfqh1C87niFEhjmGUdyiYrEaQmcPTQaGmEbcxPB1jUIL8iIxImJCOAV5C2CSTani/XQzxVBVZlfiS8warqIMkZUJdlxSijRGCIjRPe30+b9MsZa1LlOeEeUKcEFqaJqwBW0iJg02692uapthWooxxypwXvVOQAA8zD2NQQpvSBD7mc5qk8vwYomJNJ42cxOWCSH4KX8Yc97jBIwsqsJ0Rjo6bQoEtyR/a7YFk8qe2LyK+Bplt0jZ5POUokQELH/pLlVxeDSh0Wy1pHJJPARdTsna4ExlCkO8Fl1xyCX2RKAbVoDsV+EogRMIsJQ+98yxXs5ErpR/qfELncZmV60VFrk+BvddpdBDVCoYQoywEjyrGQE6liA0HaDKRJx70p18EITq/mUIcz2/vA5/jLAIsCZXGskx5lsnHLcaErIp+LTnAFhqy9vnFhcPLZvDNzc1qeXlJn/rUp3AGT3Gr2pOZ1fzeH653QB8zFJJqeTBcmM8BejTaYQFaVTuT7oBKJrJq/iF7grc9hiBvg8uru8YZJGxxrK/zDLihHtFXrn+C/kiRBdpEH2dZCnclGis0kbehpDPNTOLjaZdhZqr7gvoS7M7rFA9UmZm8fokUcef3tKOondvCJUrkVwrK00y+dhkrXIKNjIY93XPv55U2Ui0szLNvRB197JDufv+ntPjkCXW4OazWR7zQHGqw0WePG1B+dAEVtmmSqFqBL8M+6vZ4SM0VKOkcDw39XT8fr4I+qdhTLdSl2ZsrXX7Vdbrl9tfoBTh5L7jtq3XNba/V9S8Ct3+1bsThuxkH8cbbv0Y33Ppa3Xj763TrS/+RbnkZIHzRK75OL3n1m/Wy136TXvE136KXvw58zbfqla8DhK953bfpNV/7T/XVb/x2ve7rv1Ov/zrHd+kNX/ddxL9LX/N136GvedN3kP8dei3h676evG94i97wjd+rr3V4/M1v0evf/D1j/OPv1tf8Y8qB1735u6F9l15H/PUe/4bv0Bsc3/idej3h17z5n9XhG7/le/Smb3lLjTd+6/foH33rW/TGb/tevenbvg98r5z2pm97i775e34Ap/D/odd9w7frjaRf/43fodfV+HbkfDv1/lN0/DYc5W/T677+n+p1//if6ave9G36Wur6OmR+/bd9t/7Z936/vuuf/wu9+du+U2/6pm/X17zxW/TaN3yTXvP6b9Sr3/CN9NGbdftr3qgXvfIN4PXgDbr1FfTpy79Gt778dbqZ8KaXfrVufMlX6frbX6Xrb3uVrrnlFTjiL9NVN75UV77wJbri+hfrcscNL6nDg9fcqv1X36y9V9+kPVfeqF1XvFC7Lr9BOy+/nvA6LRx8gab3cADYd4Xm9l2pWeIzuy/TxPaDHBb2qT2/R6253WrO7lI+s0PZ1DalE/NKJuaUdAm7hJ6eWlAyNa/QnVXozErNKfbXSZVcTFUg5l1t8AZliO9V4TOUONIjQp+HQy46Bxxi+2ADf3KdC+DxYXGNQ+Wq/P8n8X8nEEoWKTNTxoTJcUT9JiljgWG6auALj7+ecePH0AtC8fhCJuzZF0zWPeaBc5fkYP44chXOQgJ/I0+UYvidPJX/jdMWt0kT7hhlJrI0OzWBs5SrmaXqtJtaXlrSORzjw089WTvkSZRuuO4F+r63fI/+1f/x/br9lht15WWX6HVf/Wpo36Wv+0ev10tueqHe+FWv0W3XX6f927Zp18yMtk9N6SU336wX33yTequrQgUt4fR+/q675I5soL1f81Wv1Ve/5qv0Wm65X3Tri/Tyl71MN954EyfqDfnfxk440TbyhqYnpzU5MSljUvttWxfndnFxUc8884w8dLpJLNwZ33zMdHZ5UYUqxSSRmbGAc6q3qJ3btmuqO6FZZE61u5potzU3MyfjZ3VlRTn9PjkxobnZOXWaHbmeIwZQLCAJHT0zOaltHB4azSavcfo464X6OHkjHIgRfeUOfI9FaIVTvzv0ou4Bh4oEtZrwtNPAOEiRBTElr0kHp8hOGauMW4fIYulvCFJkRo2UcgsRqpGsHs9CTjPSCU58IN/zGFIZYx6QGcmzYlDzBWjGLWykJwRNHLgCt8mh6MvrCp6PnhVOpYCnndeQE5DjeiToVGGDmIdajUQNjCait0kyxoNv0dwaJYbvk8CMXMwxhqgSZ6Rgc6gZJIJK5MosKATgvNC/8EN3yBg/StRZXqokNoI6slyjalaWHFTSvFahcZXKZBJnO6X3kI7MNEnkcB0rSKKcwyygA5ZB28W8C9hESHKlWUsxZZQ8v0xUhQlZtltH1ib073/9T/VZvzWbm9BZ+qso2oKN4ow/B7SCSS9Dw2jyeRnZfBPqTwjTNNPFiDGlbFQIiQL5MUmVgAh/xBYCYYjkgy2a0z2eoN8WXNctBMp5vpeNlEtIJ8hJPF6Dfg5SjEHjvEiYyGXV5UKUguk5qH4qBvZi0GCGo6rz6qEhBgv9KZlZDWJ1GCzUoQg9Hqg7AtfJwxCt1sfpXxqR/ESun/ejtyeln9I0rdfJjH7NPA1iiDIFYIohKE0SZdCzNFFi5JkphqCUtMUoETfgzoKnY5oqJInMgiSsjrH0f8jsdlMyNyHR3EqeKx4DJQ03QIZnA8qRNjOZAZgrylbPMRCrU5Qef6hGRtTMZOYQYVCWpVxUTCvLM23fvl1+M1mx7nt7IuOUgFjLL5QQSUKQAw3qdgb6tmIOu8IRW8iyRClhWesj6oCzkkR7Y6A/0Ltknrp2FXEzU0y8P6QBb+Iq8nxui4csGT+BSMX8KXGuRmx0Rl7BlaTTBps3yr4BwqaIjmTj4Jb0gcecW0qow+uvkF8gZ//+/drG/nE/Fx3Hjh6V31I73fNdr9rQKF6XRs+EsUxol9cvKooxUaBNZMnnpBEPIVBibLYuw8wUYpTTK/rD21FSwGHwOt0PUBG5W7K9b8RDr/HtbQBeBr0rQogyI5c+9Tal7OGB8mP7qViTKpzOUd32JE2UeB68ZkFmJncSjHgIUV6XxzfFUtaUZinjl0n0t1hLI2+ZA2vy2soSeyX3uHmiuz/5KX3qfX+jfXFKc6OGlp86qbQXVG2Yhhsj9TbWVVAWLVmqqJy2e7/WMqms8vQmSmot2TPMKtV9TH+JTq/gMzOFYCTHMkJINLewS3l3QaPOLo0mdqvs7lHS3ads4oCyyf3KJ/apMbFfTeKtyX116PHmFDTQgt6Gp03YIt2ZOaDO9EF1ZsZoTx9Qc2qMFmEbtKb2IWcfch17qX+PGp09yjq7lbR2KWnsUMi317BsQdpElc5rnRoFIwAAEABJREFUFGZU2IyqZE5FnCU9BSY1tI4Goa0RGISm+vXteKb1Iq2xViRaJb46IhwGLQOPr5fwVBlvwaOWB2P6CnmOVQ+dNjCtAP91i5W+tNyrtLRe1FgkXFwf6QwZZ1d7OrO0pvOEZ1c2tLg60LnlMc4SnuHNw5mlHv5NX+fgP+/5hKeXNuR5Z5d75PV0norOL/V1zkPyz18MyiyujrS0NtJiXXepxQ1HhV42Rt8Emyheh6tD0QehxtrItD4K6hVRA/bKAW3vK9GgSjRUqqERhpR+BNFB2oL62G+POTNQgCeqhwkNsKQRNlRQvqRcxaQxePz1RuF+Lz5FwdpQeFhVcpv1OR5iVAxBaZIozTLWylyNRkMhYXIlEEOMcoMdjQoMf4x1HLF1FrQRFfjCH9yQTcKm4UUFysYtxEQeT5JUCfIcaRKo0BRwyoiyyZhqJ4mJkgLEac/unfL/je/pJ7mpPXVSJ44d1V3cRt/LyffVr3y5bnvRLbri8oOanZ7AmYo4nIG6h6rKvqSh+sNVFooBjTK12w3Rb/V0zJu5Dl56UEMctTzPdMklB7STuk6dPaXP3HmHPvaJj+mTn/6EDh16SmkMtWM7PdHVLTfeoH27dmqilavDybuRGm0IarXaLDx9PcMN+uLSYt15ZoYOfAgi/Zdzc3CKw8AqtxwRWhYijmPUZKOl7TjBO3fslDvPbZzhgKLD/pADxDLO+wayByxO61r3f6i40UPvIbQh4YD+jPRhVH91RQd2bNO1l16mgzt2aYIBNMZLKuiDSiX97H/upiKlEJSmKX2eKGAI/juE/grPN4kRG47TIgMQaIOH0YJCMOoxVRZUyTbXukrPfyq5LLeTkRsZG61vXL4JVFWQKrcjQgUkEC/FYtqnLSPEWC23wAkc8upP6CVsy+WVLLYBXRL6bOi/MgMdZmSoXoBNJRIr+SIrHi9aYOguw/X2sCQdg7eDuk1yeUZbvK/dHoV8iioEq/NCCPpyj1WiXs8H3i7xQBMTrlRCj09JyX4ljesVsmtVhB0aYfuWDaQUxEKROWFmqtCdjkHFUrXOUHzexZDKEZJMQ8oOsaF+IN7YpsPDbfqJd3xID54tlHS3S2VQxmEkr1apfYQy4w/dq7KSLAAzmjhGoG2OiMwkSVSHMcj7t96kQoLdJ3JnMYaomh48P0AnTbkUngy96kUDW3J72kLmDuUmtmgeJvA76jLEvXwOn6cD8scQegLXOY5DEa9tl473UF/yMaiBshSiQMVYOCSnm3ycg0UF2lPDgswhz9fm4/FA3EHwFT/wUl4OBaSMMa7D+y7VVv9FxjrAFy60EV63sxpRRn8acSNfwPnMgkTcYXWeSaStjgeZBblMk13Q0uy5uBPNNtPYgLCrC0mcE7c8T5vBA+guObzcuH5TTKISFue4GTZbbApBKjnw9QcbbBSpmAiSKqGakpS1oaoUo5E2yUqVHH5L1gHnsVpX/wbUKYckk2iLUS6qYm7HEJCVIlXQgow2D4qhfOzdqRsxl0esL762+LwWj9vVgBveOp+DZc3Dpjdi7XBahV4jnGtY5ekReaVPDieoqnWoo2aSA5qXGXBhUaLTJZdcon379ukh3og+8sgjvNVbxREt5DK36vVylZ57Iv0m6nU5ZoEMZCOXiJNBpUDb6v4OQXUu/MHG/ehtK9DZQ2+rq+XtdBGe9rrrQhQs6BPXs6Svna/i0FIyTgVj7f3merkeXpcfQCqEUJUPi8yMdXiDPWaD9gzrdIxhU79xWNDfCe0J6Ov6m2FBLtQTXgf1FvS1cTuXrW/oXvbQj7/3fVo7cVxt8gJ5e7fvxKWJWlta16hX8kaUPbq3UR9O+qz5BWNconfFmljD4yhZXQzq82HzPWXkbfY82l+hT4kehdPACH2Ho4o9Urx5QBrpinEcqsQzKDWEd0A9Q1BQvsTOBYx2W4xyeFq02UCITmOMyJcDmud5vKJPWII1Yn0a0q9DZI5AQRrDlqKJTpWPQyk6jaSX8bJWy3XZm0CHgHyHhVCXKxVUVkDwWKIQ0xrGujLGOO1028oLiXyvLkX7K1H+i1FVBn0T2gwvpm3GK/Iq1wFZLtPTJbQteLpCP0GjUuwGves4odO3gAwBc0CzL0CgvrBVDh55/EIonkrio5pu46j8MeibqPmdtglkapN/HOorPC78C8AahmSkVrUULImRrbCpUmVByu3KUVXoM+YxM5mZwhYYx1DB5PZQMRn6TJIaOFtJkijPG4oxIrBECG2pHAjESM0QhAC+IUomyeUEaGNYXVEMJkeKYQYvI9V0M1OeJpriJnaS21p3pu+/51498dhj2lhb1Ru+5qu1fWGOBWBV/d6aSpznsuypAtFYDCqmSbGhiNNSEq+EaeNsDLgBrScc7ckaufJWUx/8yIf1kU9+XPc8cJ9WmdgFbSow/pzb8KPHj3EL/qyOPP20Vs+eVbmxpsVTxxVwwsUpfNRblXzBYhHwX+nwSd9qttCnRBdMzSSzoFa7JePn6See0AhnOOAwVjjLuaIO7tmLEz3L7fiinn32sM6eOVc70cvLK3r88cfli+kOboGGvN479PQhHTt6TGfPnleTepCOVCkNpiZIWJAycHDbvK45uF+Xc0DYNT2l6UaqdpDQTE1Gqw1vQ9ICt+DNJFGAVrJwed/Q9XKHKhBJGIM0SenHKDOMlzGGVSRUYTwFi1aJjeiiBzJ5EOAvSZjRciCZ/HF+M5flC92Im/lhLd/pVVkpYCPmvJQNISqGoHFe6dQLae8X19Ft1DdGh9uYly2R4/pZMK/yAlyf4HWTH5DLR0YhSLV9epkalPBQPhGZ8KKHJNMXPfQHakqEDo+XCBsq10CzKpIDUn6d1LhcZdyuwpoaseqWzBFZgbhCFbZY4nCYCmooaWshl+W6u45miSy0NMxmtdbcoSd7Hf34H/ytPv7EGQ1ac5yqc+ZKR02c0jwPCjFSRyn/O59DnAqvq0IylT3vY2YXqN4nXlekv81MMQZA33sYgoKNYUYZ4OnInI0Bni1Qb50mDJS7GJF0jPDWIbLCFlyehEgwtomKTqx8uaKPyjpeyWl1p3jHSDWvmZe9CDIFB/S6PZshHFA3vyvV42yM6yZlM71Jh7OW8Q8NqcvM9IVPCFGCzkeBNscQxv0aEsUtMP9i3TfQ2BxjkioBZmgSIuWDpCgzE181zGwclckfuqluu5EOQHX7PMd7jf4TDR8nPZfYVnorhMSHYnJQtad4S1UB1fDb7oSMEYfZhHZk6Nrg5iXH7irGyuFtDJFxpHSpSj5+IxwYD0OMCjHIgskIZUFDDvsOhSgH01LsT0QTmQXGXaoIjbpkUUPWmx7ObSVTRR0FskcUMngkwxEcaVSUoKBsRf3MA/SNEfmUqOB3iLBAVgk8bZQ1CVugvWYqcbT9Vy8y2pZ43eKhk/fs2cPFyyV6lkuThx5+WOfOnZP/qoc7tb4elciFU7Vs9IqB/ZFynhb1l8x1z8/oNw8r8kIIRE0V/AW6e5uyPJfTHeVm35qHXh6U7DmeppAq2oBoZFCD85AocFxdJ9EukqwppVy/AXvDiD43xsDrdr6C8iMcdlSRGXoQqZBToo/XHyP60dkhRMXg4xJlAhboxkp9ZIoyDDvpkTIqTKi/v3hOp48c0vaptuYmmspspFYWNct+Plzrs5dWCkWQ1+9726DXl/8KS+EHIsr72Hh/eOjweOX9i14mHur0siV9VhEfQ+hAW+FzvYaEIU1V60c/e186aIBEW8VTORBoxhdx1UFFkQpZANlepgZ1l3W6YrX2vPIiHk9vwvmo23Uu6vEq5aGnS+9bMNa3orzLGKOCTvfxgV7XU9blfCwc3t4C2YXL3pRbOh/p0uHlvQ3A20XAx8eUgE9N22oniYqaxu0l0+ne9jo0mY0Bm+o6qAeuzY8RPh8V+Xxq3go9KhIu/3lw2ibo4HpcxqHk0uSPV+ghgJVsCEQqZLoeHnr7K/qhxjgbbv8ghbSek1bXQfGxnJoOj77c44W/EGPeCiEVc6Winwvs023V5/6g31ePS+U+GA772POIPigp9JycCt1DHwMfsnixt6mR5dzutuW/yhAwTL9p9dumGIMCHR9ClDHBzMbKUnfdABdUeQLx4xzJQ2fz0MvWFE84pAv5Z7nJ9clVsCD670gvLy7qe9/y3br+2mtwpNdkTFBHiTMtnGZ3ngO0YEMFzp/CiTaclhAYUpxF3wRC8EpIuyHFoEWc8/Ory1qnIyzPZI1M7kwzz7Vn717tx9k99sxhPf7gg/r4hz6gD/7NX+qhe+9SxDlv4WyOcKqXuY2OLNitZpPbmkwhBEU2yZw+a+C0NxsNHTlyREcPH1HCbpWCBgvTnm07NNOd1GS7q/m5Oe3atUs7/Iaam+pOu1P3uTEmJpPL6HZ43cN4uOP+wAMPcjuyJh+DZrOhTpaqbVKDhTb01jVBOy/jpvrGyy7VrVdeqZsJr6E917AhXOl/NnDffrVYaOgapIveqNA5KkeWL/YZ8poN2sPCH2KUPyVG4YtChSGXLGI+gb0nPfR8hNRjbmayWipyGXuaIEMfD0vSNa9/EW/SZ91uV95nvqibWd0ml+m0hH4cs1byfE/HTX08HuD3PgowGf1OcNHHVKKr11uD+lwt1yEEo046bPyR08VTMllKL+O8W8S6MIzkb322UrVtM550jU8TUGpkQQPL1bdpFeklCvmVUsabEM1rWLZwdoNGRQ8MWCwHqhgzdkWhEjVWhKaENpqZKpc9zDVMt+loOaef+ZOP6KNPHFW/PaUNS9TqzGAbHaVZk8Fvqgwuu0D2kHpGPiSobELwGOJBLt+beR6TzEwBBYKFun7T+IdAWzB7juYx8ZiZ6nx95cf76cuiLlp3Mu2t5PblvEJDUuR6HsHWhyrrOr9E+MUkg9WxVXgcOsUhcrX5GOH/DChWf8y8dB2tv8xMfOq4R8w87QgkQYgyEGJUeF6YCAZaL3lYQ2Ecl6l+NrukwvAcTg1mda5n1TEi3peqiNQ5lCTOh8jzP85RU5hMRlU1O/PALkC1k+lrqK8LsKGRyeuM6J7gdHro9ZZlKX8sBEVvG/C4xSBHiBF6ohCjZEEhRJmFOp4kqQKyRFkjn+Zp4L+mIR6LkhlzumQD63MQL4hXGrA/9NirRlxSFL7hmTTEQXQ9fL1y+Ju3AkeycDprF7XJ+8U3xQp9C/I8naWZSmQk6ORtc0QhkA7yteqqq67SFVdcoaOs549xuXOWS5YeF02+Nnl9ZmP9PO4087Km+gm0yeE61gS+PO58Jf1cMdd90BFB8wPqVF6asFSSRKWshQOc15I2OI9RvsSpqirnM5mZXF/xGHV5mQjN2+P1RvrT+Uva66CYLJgK5EXkO1yWw/nNaAt9VSGvRD8+xAx9oPgHeL/W/BYYi5L1bKQRby2Qqop9eXnlrG6/7YU6uHcH9wcD7d25S3OdafWXehr2CrnMHmPX3+jXzrTLG/dHSV6JjIrxKFXgwPiFidTA/MQAABAASURBVP9qUYn+Rn1m6EKHef0VIcrJbNwPRCSTRDrAGwOjSByCjJ+t9o1Jpi9+aBwya9lEva90IU1tEFx3t3QPYfkCEWOZsKmEwUMv/xwTJWqiy/J2IgmS54/JTnc4hZIQ+cj1KWn/GOST7cWcjnr+gcKnZt4qV8n3PC+DAFW1PpVqFuJwO2OdruP+5eoDl7sFJ38ljPlKeT21bBT7wrBWEPrzwjrx5SWPZaAvutZ1EG7VIeaM07x9NOKLhHhV3rCxDDgg8Pkivi2C5zm20nWI/YxYE3rM8wHocyHa4+K1Rn8Du/W9fEg1ldyekhjkcy8QGvPLEZwQWdicoWAA3aB7eOK+AK2vrWlU33zRSDQdN444DfXGjSGeCvCpgqyGp+HzgMEiZ/zx9DhWf/sC8DQ3wp++4w695z3v0enTp/RN3/RNuhLHMLKoCLdFopBhhMZtXn1WHIdGXiDPoDkiPCzdYpkGpoi+kfYYjVUjFV6rAk5vxJEOeaqKhaVEt5Q8b3uLvPnpKe2YndVEu6FnDz2hRx+6j1vmtfrXJIbcGru+WZrKfz8mxwHNcEbHyOob5iUOAtsXFrQdR3kH2LN9h+anphW9v1jMGAklkQlP509OTmr//n268aYbtWPnjnoRnZjo6uDBA5qbm9XMzLSyNNEzh5/RiZMnNCgGaiapOoxVB90nqLttQRk3LJn//emQaG9nSlcubNdVO3Zrz/SMOmmubqOlNjfcHZzZdrejdqetVqsFmrSjqZzDRVL3tVCvqidJgVH5uBcs4vKHIfC2E9DjFXylU+t4wQZVL4yUqehvMsd59L+ZkayU0meRdocQWDCLmuZxM5PBPbYjl06Cj6c938s4QojyxdJq24Lhoo/zovkmxWW4fqrb4UQv66Hqurw28nz3Rj+n1Xlf4ssMXsfz8qAJ+dhaaSMc6iHOtGloEyqTfYrZlQrJ5RpVONRFJt8QCzaIin40DnqGzcYYFBlD7/OMg5jHRbuyMKWzvUn90h9/XB9+8ow2sNMiKbAXqcCRGPQLbQyDlstUPRwKv1VzoE6tYcCmvI8COht2Yea6SmZWgy8Rc4IsWB1CIPSPEQVmCiHIyDcz1Y8HjjrBF3E+8Ot50IXHcy8k/sci1f8Y2/+vcJmZzMaQSYH+qvvN0HCTbmYyc+hCKNOFZ2y3FxPIImlmF9iwNIbXv8nzj/FFPt+bHyfoeTxWl6aM2/cm1xcGZqYQI3MKbuJmmyHtGGGvZkHj9phK5grSBAugXAhy291CZC1yJKxVTnN7doQQJdNzD3Ezk/M5MWP9nOCtpK+lgl6xRvq/VfGwJL66tq4hdu+3jz1uhNY31tXb2GD9YN6h44ALB193fA7UaxDroNNK5pqvVfXahVzn8b+R7bThYCBPe5mStSrQFk+7PiFGD+R5I9Yy34OuvvpqHTp0SI89+qgWz5+X/+Mjz3fGkv6tkGFmqugjBsHJisgJIaJnQR9avfYF6qkz669KRj9XtLGgHtfD2+9ZFfJiCKKrJDP5T+mytTXGlUrKmZlcpvN7m33f9jW2cp3AWBfXq6IgQJLr7Y665yXsI2bUgxwzk7fX+8H7qESHgr2qPqjUsirahwziLl88g3KgDd4QD6q+klbCGtjX0mBFL33Ji7QwN8N2m2n7zDZN5BNaW1zXoDdUwWHJHZM+voWPqetT10l9Xqe3s6RtpY8fdZXQfQwrQq/XQdXP+9hmCu20FadV4zjt2sy+KNjiuoj0D4p6+YuAkyfHP0jGFjP9SpSm8v33f8xMZvb3M8LhfeV94iGDB0UEUPjUiS/6+rIZX8TpBNd5jLKWW9fjGf+z2Kx+LJN+2UxfLG6ct9mOizMuxMd947ogAcYLGc+LjOXAQeT51Zj8IOdrjf9DQ5+bMYZ6/uZ5Q41ms44XrD09bNj/0eEp/NWTJ07oJP6ZI/hE9FfFLsANfTgYyR837gGvY4otZ4lJ7QY+zqtwmlEen8qNveQVdslEkIJkEfsyFhPPhOKTFrpVZBEGS7n97irjli1YovvvfVAf+uCHdAKlXvKSl+jqq6/itVKPRWPIbVwu1h0hEUgmKTC5xrI0TgsaHRMJozsrqhRIWwkBTExNqjHRUemLHI6j0kT+Vw8Cm0CSJ9wisiDkvLRvjZQ0Bup0E7UbpqlW1MaZZ/XApz6gp++7SymL9xSL0Hyroxk2gtl2i0UjKMZSx44/o6cPPaZmO2p6pqm56ab27JnlFnpGxWgVRXo1klgohJHKYkPLy2d05twJKQwUskKWjlR5nHD7zikc7EldctlO3XrL9ZqfnVJB/ZYFVbzmVxrUwNlq0Z5mkqhJ2xJvMwONRchGA+VWqtNM1ermak931JrsqssNebvTld9Mp3mqJEvQx+jjivEsRaeDggtUdKGfKxa2YKKfK5U4g2TWcRol8zxswrhxNfIqbEAayXAyq4oTHPGKgw7C5HIKDiP+CrkmDUsZJ5ksZoxrYLxMVknyNhApYSpcnsFn5DlXlUoGlMhEGb5N/lSMOEUZ+xE6+a8+FOhUIacWSW6J3GoTohwkPp4rClKeKNk1zUMicJnMDAZp6zsQCeKh3c5XWVAJz9AiDvWslF6htPFC3nxcjog5JaNUKQhFpJ5A8xDA4htjoiRJOSAZ5RoaNHfo0XCpfuKdH9ZH7n5cQ9o4ylqKra6SJNOgP6wRQ6h/Tz6lPMLkE9vbinBZiMBk6BRQdKu9IQSZOX0TIvwCOE8Nyl7IpUxJO81MH//Yx/XIw4+gi/c97TcJ8gVQ3YW4hepCXPBVyKwhyZcIBxz0T4Ayhikw/hfBC+p/5jGZbYLiW31AlE/4n8CmLGRKJqEnXxc+TjbsTLSmhvHt2OSo2wlTRbqqy5r8wBMDumBAWN5myTGHeMwQwMd1rzOd5ryMRQV83Ct08WrNYAQV+TWvxyFVHsLr9DrL4zCM014rTMIefWyQ5fIcbgNmnsfMxdGjalGURgkuk0UvQ5wwso4G1tAQIwRTiFGedscsSTPeouSS2RgYSCVpyPrkDmmB0HVuf87goC6urGqFS5sJLhdKjGPELWlkbni4vEre8qoWF5dYL5dwZtflDrHfHrnj7f+ifoNbo/6or9X1VW6yN7g1LcBIQza8ivoq1oSK+kbFEPsrNGRt9H+Nj8GpqtetUjGaAjoOuBE2M9bWhlIuAPbt369rr72W9f24nnzySfkNte+RfXQ38WNBIqwqkz9VJZl5nIhUx2Okf2TUEWXES8ahLCrmUso+N6BvS1QpFczQr5RfYqRZSn6CfqUuPLSBjYP291WyNpf0VcGhesT+bOjh/1ge0bAUFKnkWgge35/rOFQvU6Gkt83bC6n+FIx1QV8hBj3Rgz4r6C8v6wxepiJSUK+vWyPGqEA2JI14e1sm0onVs1ptma665QY12Bu7zbb2Tm/XttBROLmhdk8K3FIPuPHzPuxxQBoMBypw3Evkuu6GbmZW94WZ0S/ePdRMXbW9EzXxkKeLYAGqBfrL8wLlo0zjsRExs6hAvm3CafqCZyzOZZirogoC6tQy6/ZTdwnBe9fhI1NSraOSlxlD1FEJOdC8ikr8VMQcdUB6i0ZIC6kDGrLJvvCBwvDxTR1O9OI1zAnjuiqvi7RRn6ivFlGRXwPJFHCa66+Lnq30Vt5zIfWRqPMJLyqyGR3nbyaeF3iZC6BdcNbfW0yV61cjqIRY8zKuNP6Coj7GAR4K1mR5vEYFDx/4S9pGCirt9PaTdr4Kiuq4YNzsH9LejOdBFQybHzI8VfJVjy2REXOq8Atk7LLgMD9gHfGbav8PizY44A94w+JrS8Gc8X242WjIf+231Wgq5HmuLMuUsoDlWc4imMppfmvgt6c5zGin2l7R341yrI8r7Dl0G0rFJFOS4gDEXFLUAEdcNEbcukmBzjGYDflRZ86c1OFnn5b/YfdTp45Sf9Ab3/R6venrXs+CuURLR4QrWt9Yldcb3GCA6DCqkj9G3EPVoSmS77fTIZQKbOgVzlwJmkzsdmdSvkDHNFOgnTAoyVisgtQf9bS8tqRmtyGjbOQGPMWZy3AIWzZUPlrTGjo+ed89Ov7Eozr19OMqV5c0Wj4voV/BIm7IiH5ah2a+uFC2119Xlkc1O7k67UxpFDqOlOJsNhJpivoyHPFTx59Vir4J8Syp4BnWmJ7INTvV0hTlL9m7S7u2LdR9J+SwNtAvVY3EpCwGDXvrOPeJcja4PBrxWCPPEtoeayQ43g4f6xAC7TVV/LhhiDAgiw+xionsS4bXAcU8Xcp5HL4ZlvWUgGQm84JEq7qkcxBjoFz6Vp4bq3ysoPviWWKMGIVKFmZhJ5Al8isFCfhiPcDpHowqbMlAZCOMKgqjTCWX4ROyZAKook6j2KaeFQTbTBPl4xTy/QPdy3ndRMlzIgI85koQrdBDNTR+amHjKDXVEaoi6hLQx/WtGvK/8lGmBxSbVyvml0q2AJpIhgc9q4I3IsyHyDgYdjhMWlprbNNjGx391Ls+oI89+IxCe1pp3lCzO8vhbEohJkqSVP4M/LXTKvMC58Pn14gN0Meu9M3IGdC/YtMtqctvfnzTGpMrD56Dq72V8viXAkV8jFz+Jz/5Sb37j95NeynkvLTIE0boG6D3padrbOrgelR1HCqyiMLt4+BAjn+ge/B/LVxBwOc5uZ64GM/lfOXYxWU8fjG3K++QavNwg7jAshkZZ8Cg+vE5F2NQEqMuPGMRddLEjwWZWZ32LxdLD8r72kMfjwIHasRiX0HVJm/dqxSrKOT97jbgcS8D6fkBZSqNJYq4REFgZgqsC7roqbAnTxpz3GxcpqoJXsYjwnktGVvi5GN6mp2bk79da7XbvAnr1PC43+64fHeoz50/p1OnTuvM2XN6+JFH9dRTTyti6512V0maaX5+QVNTM7VpJcwXpMN/Uv6Wbg377+OMra6tyuOOVeaFwx3ldTY9z19ZGc8Vd1A93cdZ9njJYdv7cYgz5+2r4zjZJU5kvXlyceGXSykOtd9Ou0P9BM60//uWs2fOaBUnf+j7G+2tWLvMTN4u7+Sq7hzJzFirSjmfmclikMa9JO8Lp/um7foUjKU3tGA+D9HJ5121OafNTDEEmejnopDTzTwFwYJCiMCoq5CZwRvlS7PzBcpVKORIswznvY+zPpLQI9TlAnHV5bytjkCZmERl8JccNkr0MDMF4LSctQmScnwFL11rQmQUKx06e0LbDu7VFddcLb+wmZ2Y0q6pbWoMggbn1xQGpUou6wYcRvzg4nA79jqEnqilCgMqaKc8Lcnlb0FbzxbBQ2je5WZBZla3P9I2k0nAoAfSDpNJCuDij8nbpjpPqGA1PF1Bq+Q0wEQsTSrrsJL/iqijRBwmoIq6q5ofAqFq6Es+m037knlbxIqIg2D8oe4KuFgPK498CVRwV9AdIhSPrw0Ool/0GetSQd8CUT6eIvgyH891eLaHDo+P4TId49Rz3xX6VCS3QFTyBF90K8k6QeifcWPNy9RkxsVwC9miAAAQAElEQVRDBBOT6G++NH6sDjy7jvgXCViR7FV468fwrE3iOICpzkHeCLsbMq+HONMj5uGIeOXGDo8zV9im26qHIu5243DdTaYQLNTG5BMpb+TyiSSecaFSHtaCoF38ceeoVgKixYybg76OHTurRx4/pEOHj6hgxEsqoE44gjysFDQYrCprlDp4yU4m95Je8rJb9AM/8L164xtfq6Jc06hYV7OFI4jHWXE7SRuFGFQYG6kbtNC5glhKGnljjaYAMaHNbzNxTKswUhWG8v8YodudYvK3lCSZIgt2wmKRcLNbBuOVeaEka+OoBRVDq29J/VdEEuRmkjp5ptl2Q7OtRNX6ktbOHNcJHOq1sye1ce6MitVlzbNpTOcN5ZXUiDg+lqCXaa03qPWu0BVRyK5QsVIzS+QO7yRyJ1stnTh8WMZrysCpKPA6LOJgGmGHBSujrSUnJFZlGXS/dXf4YmO+0YGSTSBLU/ni7AtzwWZbFdSK41YyDhX9XimiS0SNqJJ0acSBh8NKwm+lvxJVMZHTCsqO0LsKUQV8nl9QbgRw9zmmpBpZSl6mQoRgyO2x00riRRmQk6qCp/T+oB0FKBmnAvQx3B569kGBzAL9CiUqlWkEBkXGQSfV+jBqfZRoA/SGQX0UGdBXBRtQiZFXQKr4AFoXQpCDKDQ+5BfUEahTwPlLxhYyLAb84+HFcJrkFF14xvIF1SrPMVlZ1RBPSRuGVaZBNS2llyq2rlU/HlA/7WoUg/xffVdVrsoyhTTTKKTqNeb04EpD//a33qd7n3pW1mrDF5kHUQNucYZuA92uWq0mtdIWxtn1n5iY5IDWkW86FeNP9WQawRhOP378uM6w8QcL0CUz8vgImPmXtBU3M5l9AYIpwaYSHJlbbrmFV1kntbS8pBCCTP//8JjMvhhfVvP/6QyjpF1Ul+o4Xx4hsDokwsfq/gsx+vTFYshTJfMfdBWPB54mCg8rrBtqDadIkfkYQ1D9+8vIkT+b+Ubc4fbtIMnHxmuv81APBL5NZia3DR9Ph5lhQ5v1SXW+6mdMM1mdMjOZWR2vCKtxtE67nMmJiVrvo0eP6vTp03Xc6T0cqI2NDWxouXZGB6xpBfPQ6Xme6+y5c1yu9PXskSM6f25RqzjMXm6SN4veFqPdDW5//IIn0m7/n/iWl1dqZ9qd21Uca7+pdsfaf53AndR1ZNQO9fp6Ldt/TaTPTRNdLnfihq4D69AA59njvgdG7N3rK6E3uUiq0PHggQN6wdVX48yf0tFjx2pd19bX6n+Y6Pkmo5119xGWoKr7w+emrz2J7zfIFf3lbXIdT548xZI+AkN5fWMdBuyPA+T2ajjNnfsNDtEeDtncve0u3Oc4FfGp6rb4Ta/rEqiDEavpHicib4vPY9ezZL1wGSVricNlmRlBVa8ntVxPYS9mQSLPcz10fbzf0iRl3SOrlBLGItA+AyNJx8+e1t7LLtGeA/uVtjL5Zdzc1JyGGwOtM17yPgcDbvi25LnMkvq29Pb+cHj/VU4HiJbrYWaEgNBpWwgBGjlu02a2RVYIkTkTZAYN8NnMs5pmZpvpLx24fTtoqsZvO0uV+BjVJup4XXQ85nX0wtdXli09l+/t1Naz1d6/R7ct9i8KvfymOnWUeB2KyCaz1+fAajcpXxx4vsNt6OJcpz0HJDwn9mK2f3gcOS63rs8VvkjC2B6wEOh8qPSizIuinndBxkX0C1EYkEJPeGVbVGMkjHlUcIG7oY31Dflass4c9zXL1yhfN4Y42QV+R8Ght2D+uPNdsE5UzKkKueE5Jct6MhnyncELlzhv0QfUGanbcHjMokyhVqaA3h+V6g2lU2fXdJbT57lzAx0+vKzz55dVV0alvriV8Bn8PvkMWSUOjnfaJSxUszMz2mDhc8lpCFo+d155mqqFg8qlrbBeIAmrjgFnJCQqiA9wNsoqStBKS8jOpJjL05XlFMuVprl27NgmQ1CzmStEU0gTpc2GRDhCVmxNUmxKoTEtyyZUJS0ljUnyu7J8QgnOtl/jT3NTsjC/XVMTs2pTZmpymya72zQ3s0eXXXIti1bGWpHIYhunqImjHnlln+NgZUqQY2lHQvawTHAYU17zR81s26vuzE6dOtej3k79lxtiPq0ezuTSujSsmipjR2XS1RC5I3fOsq56oaVebKkPljj5e7iuhs6sVaqas6oas1otGlodNUFLq0VbayVQV+thUmua0HLV1irpjTilFcKlEr6qq2X4FouWzg8aOrEWdHI16Ewv04n1VOeQs2STOlt0dKKXg4bOV1M6N5rQuWGHMmDU1dJoUsvFJPKnwRQyuzrbb9TxlbKrdZvSRqSdyYx66azU3qVBtqBhvqBRvk1FY5vK9g6lk7uUz+xXe+Ggsok5bK3SCq+GT58+Jb+JckMfDkdym3WDNqyTHlCNqsIGR/IbKQuBHFNVgkqSBVXYkBE+H0gw56nkC7x4XO7zAE1yvqAAryHH0yVzY6im+ppXkV2qZPqFKhsHNYizKtSSOHRWaVvL1YTOZ7t17/mGfvaPPq5HzpbayJoaJrkGSqXQ0IgTDhdoavO6dJ3J3Ww2capbyvJcMUlU0kKFSpVRc4yKzJdK/phKnPwuTvjCwoK8DYZe4nBkCjKjgFSHZuO4eEzjH6IXPjFEVci69dZb9dWv/ep640eCvM0OM8qEvwfO49jiI+4VXOhP5Hsd1Vh5z/r/KMzQ94vGnFZ9SZqpquhpQIQP/b2pp9X8UVaHW+UlMxMdRCQCbIx8CJJMPi5FURGDToPNTKL9jgBfheNWQRdPJE0usfHHRLlKlLUagbEJwYRSEhQvVxeFB2NTST2uttfpdMMGTNRbBsllA5dh8AeZfJMgQyF4SqpY+9OYkGOawEEOMUDkg1fhcnv9gRwVMruTE8pZT/3XODLC4ydO6OjxE+wHi3r6mcN64KGH9cijj+EoHwNHKTfU6TNnOaCd1qmTp3GwV7SOc/XkoUN68OGH9eCDD+rxJ54QymhqekZTM9Nsbhu8rRxw6VEwB5rK87YsRpzOQY3V1TW5U7aB47y8vKylpSUueJblm+HG2gaH054GG2C9J9G2IfX5zZOjYP3wfgy0NppxqTIkRsjGaR6zoBdcc41279pVHxDcGV6hjmWcwyE8PqbFqKz7PFiihEubwPgkXKzMccM+GhX1muW6+Vxe5lA6opzD164ht2BDbs1rnXA0S/QpoVXcllds4APmv4+HsI9Q6zdSRX1jfYNK5BeUMTOsROOHQWdoJWgl5UxSTCJbXooYdIXmdLcbWLz54Dm6r6eR/g1uD4DictoIvb1MLRtioG/MTEmGreSJelWhtWFPl7/gKk3Oz6rT7Wj33DZtn2YNXBuot7wu7rpqZ7zHWHh/DDkkjO1PMvEwJwpvkwNnxev0ft7SV7Sy1sHbuInoelAaVWRmNVz3EEwk+JgCdD3vIY/0VluIKsYAYs0vJof3qJmpDjF8Y+UNtNERiSebPF72ApwfiFImlxVkFiVoLklf8HhbvE0Oj7PKyOCxYDLzGslxJVnsUUE1qko1L311IfS4o+4TH0skbcYrClV1/ItpktfjOgY999QVkoT/Qn+T5GMWZABxqmq5JSF8EKqLgImpRGcpeKlNHsnMajgvLRt/NsttjXFde00TT6jLuv1BIm5jsJcL+bUcz4BTMqmGvvSzWbcZfHy2mBAjLzZk3g1Y2wZ91grQ21jX2voKh/ZlsKL1jTXWoXX2wj7rzUA+b523YK4G/4cd6yxAa2Cd12Me9jm9DxxM8BJjRnVttphGeLRiURvhOA4RNtTKel+TczhEvoikUUkeVKBdoYqwwuQ8LBFBWAQchQgCE7utHOc1w8nMgeEMNvIJnKQ+C5pU0lkVLdxCyaBUGGdRRQ0LgaAq5Cot17DMVFhDZWiqQI47rAOcVou55ucW1G53FUKiyAKRpgn8I5U+cfKmYt7R4nqp1UHUuY2gM+uGY5hopcxBA0c01Ro3o+tFQhiBsWAEnV+zGsu9qG17rtTczss0srZKHN0Rt5R9+AfA0xtViuPblDvAjg141kNH53FSV3BMjy0WOr0atVZ1dWK5Us8mtWETOKVNnevnWoV+bpDp1EaiU71EJzciICTey2bUy2c1aMxr1N6m9WRGq3FGG9m8NtIFDVu7VHb2qug+h1F3j/rQe62dKicPKMxdqn57tzR7iZKFy5Vuu1z5jqvU2Hl1jXzH1cq2XwU8fa0au8Gu69Ta+0J19t2kzv6b1K1xi2Yvu107rnuldl33au29/tU68MLXaP8Nr9bBG1+jK1/yBl32otfpwE1fpYPgwI2E0Pff+Crte+HLteeGl2rP9S/W7utvJ7yN9O3af+2tuuy6W3T1DTdrmY3xNDdeK4vndfbsGTbNxdq4B9wujVh8Sya3VMkxjhOrsDs2H6daCKp8Isnkn80vjR/neC5WT9Jx8st/V8jxXCuRW6qIlYbI7zG2ZeuA0okXyNL9KhjPKhh5Da3EbfrM8VQ/98d36KEja+pMzil2JlTiUPex+f6wUGQjRqCWFpfqTWxtfU2+oXhVfoiorFKaRYUYgG/gbGbUKxqVZZlmZ2eV43i7gyaaZbappwTH8+MGpf7A4/EaxCsKGjpP48y8+RverOmpaeZkoX/Qg56+Kf29ZRijv5fnH8Bg8JqZzL4A0P1jZh78vTCzWoZMIqovfsiQgxxvK8FzH6cbvaiaw8wITcFtUJKZSSpBJeNghAURl5wazAiBhyaRkD8+Jm6X3l01nLgJg+CsbvfOU5IucBy9voQDmFmgukppZK3ExtyeKmhul4XPG+oKMcrLDdkcVlaXNWL9L8kLMUrwavPJuejwA96OHTsUQiTLNDMzy5w8q6PHjo6dqD17lHDIi9TdwSHPGrl27NqtCG2Fy5OTp05pcXmZfWRE+ah2u4Pdzmmay5WlxWXdc899euKJJ8kLuvKqqzW3sKBzi4t68qmnlSSpti3sIMyVZ7lMQSurK1pjs+sP+1peWdbK+mrtTPc2NrisWZfvaePNko0SnhGOagHKsmA/Gso3cv99aO/7Rp6x1zEukoxOzZlTBy+5pJZx9uxZDugD5uOwDisYUvh9/AY4m97eCn2G9N0iTr0sqNud0K7du9VoNJAr5vRI9b67uqo1DgLr9Ee/504/6G+QP1SFXob1uD5lWapkLN3EKuL1nCIRgikyNgkQ4+3/iCoGxtlQuhK6ExI3M/lPSt8P3GEvyZS8iMxMATmS0QdFDa+j8nE3ybPMrK7HJPRwHvRBD7cNr1+UHXL6T/NUi2vLXAYNdOV1L9DU9JSaSa6ZzrQmuBjwt6xFfygV0mgwou0r9MMaB6KefDy8XjOvpUK3SqW3iT51B2eI0z3GSEMOD3SN/HFuM5OhqFmQQTTiW3qZE6DVGR5+CYRAuRBlhN7XZhSii/hWRIctJPRbSjonowFy7yPmMEPxxVIp70T7MhV7/yJKAV29fsHn1WrzubhcBSMfcgz8v/9xa+042AAAEABJREFUWWOZm0p+CZFb+c77JbJrkpnr46iTX/7ry1fz5ctclOO6eNJDh8cvxnPiPea4OPd/JG4yC2I45ePvduehrw9ul0Oc7CE+hq8hfoHnvvIG64r7yr5m+BoT6mroEESJQB76wCYsgAknWR9on7gemnkuYPDdlgtl3Ji2VaRNNSZnNLNjl+b27NO2/QeVT83jHLQ1SlvcuLUIm/C1uXnraGATGqirpLmgpD2nwC1qz29FB4mWcBLvfvAZnNVMx8+xsFhTA2uph/PZj23CttbV0nrV0sqoobO9oEXCVXW0zG2qY5Wb1XW1cUbbtYM8Mb2gmfkF+YKXZanSNFHBBC3F5Mm6yOyotf0yaYZbxMm9Gkwd0EZnr5YbO7SSb9dGe5dGE3vlDuiw6/FdKiZ2KpndDw4oTO/RejajS3AErTuvYcxVpQ1O6VH9pKOpfS/AOb1UceFSWY3LCS+TzV8mzV6u1u7rtPO6V6iJg5rveoGae65Tvvsa5bsAYXPfdZq6/BbNXHmb5q6+XfNXvYTwxZolPnf1izX3ghdrHixc82Ltuv7lmodv9soXEX+ldlz/Cs1f89Kad+bK25HhuE0zV9ymyctu0cSlN6t98IXqHLhRnYM3otfl0sIV4EqVcxwOZi7ViH7pTe7XRnev1jt7tJht07k4r/OOdF6LjmROZ21GZzWpM9WUzti0ztqkzscpLSfTWk1ntNFaUDW1R8PuDg1b2zRi/PvNea3GCa2B1dDVqrW1wm38sppaVkOLYFkJhwn6MuQ6jiN95sxprSwt6hzO9PLKonwTckOvb5kYV6mSo2QzcluOLJIFC71PkIhNmwUJGzbgfDXMy1CsLntRWG3RnfaFMG391DLCSJWNVFqpkSXY1SQHy8uUt65WGXfxRqCpXnu3Hl1u6Sff+VHdeXhdZWtWrW5XabsrS3NVMSrNcxVFWW8yPmnTNK03sIqF3NvjznKr2aDuSgUHiKIYyWGoZ/7F6lewkZOUaoJrd1E7nEeS8eMfh5k54Tlo86FYQZ8aTD53xlQj+HIg68KHwroYFzL+vxL5Uhp6xRfTPf2VcTG3ycxgdxD8Az/1LV4IChH7Y4wqlap89a77yIVVtXyvoiLpoTar8nRFvA7J2/q4zC2eLRqi62iaJIrAD5kbG31spFKaZcqxr5m5OaVpJjwkEFRQYt1/FYMb23WcOv/VgiVuUN2p7uPECGUsGFxuS1K73aqd5wu/ThSifGN5hpto/31jd9QPH3lWTx16Wo8+9hg304/K/27zffc/oEPwFNhyB7u/7NJLdfuLb9fNN91c/zm63bt3MTVDLcv/0tMdn/2s7rnnfp3Ggd2+Y6f2Hzgon8eed/bceW3btgPne15z89vUbDWVMFfc9v3w6Q6q3yKvc7O7zmXRgM2w11vX6toKTvGm8+b9T4e57oE25o2sHhNP1431Lzp9xByY6E7okksvoytcv0Ht0Pnvf1eMn7fZ626ggxhj/5f+hw4f1uNPPoHuZ+o/m3oefSPrTyC/pP0b3JS7fmOscmO/XqOPM+1rmv/qxpC+t2AqcVwL5nlZFSrR2de6ATdnQzb5gN6+Xw/hHcFTMPed5np5aDI0VN0udwxcVow4DrTbeStCM5PTx2l4aXfJ+ukxr6+izgLZLt/5/JLNw0BbvI4eNhOSoD76eB8uc5BpdFu6ghvq7kRXnVZHc1waJEVUf7mv0QYOdSlVrHMbjI23d1Bf4A1wqkfoigLoZAQhRuzW9+0tJMrYw73uCt0FH0YjDxkqGTqZGUlTCCZ/zMahxy+G95HB47bh/wfEKoebEKMojA5Ic/mSu0BKiOfsI3lvRctPP6rlZ5/ScGVJxtjoKzxIeV7ulia17uSYOcVkxFV/e8yhi57n0q7z84BeF+qA7UL8otJfOfrFJVw3xNIHXnKc7zRPjYEGzlDrO6bURrYZ/UqBF3u+rK/EvZVHw7aidTjWqY5e+HKaA8IXskP6yp9xAbf5krlZAbf7krEtsNHCQ1CnWQv8bbc70b5O+LzzdHBD3mCx8cngC8M6N2CrnOrduJ3ZF9TBAMOnp+g+Otc3ACPMtbD/Rt36td+tl7z+m3XDK1+jl37dm/TKb/wG3f7Gb9SeF75SU5e+SN2Dt2ry8tvV5baye/mLceBerG1Xv0IzpBeuvg1f8ib4rtPCVbdo93Uv0cEbX63Xfss/V7+9B4f1Up3Vdq22Dmh94gqtTV6ltekr1Zu+WqO561UsXK8hKHder/W5K7Q8dYmWJ/arP3OZEmj91n6t2LSG6YQWWKTnts0oy6P8pxNztZMJNbp7NEJe48rXSZe/TtXlX6XG9W9UuPKrNdz/cq3teJGKfS9VcsWrVe6/Xb1tN6rae7uKXTdrtOMqlTsu03D+Eg1m90s7r9S+m16uqjOhpNvVIO8q3Xm5hjtvVLHnJeptfxF63qK12Zu0OHmDznWv0fHmPi3PX63+rht0fu5KnZu+QovzV+nUzOU6DY5NHNCTyTYd7+7X0cZunSG9vu1qrc5driXaeQb66e5eHWvs0Il0m1bJP53O61Qyp5M5aM7rRD6rEzj7pxpzdXjEujrMYeOIJnSk6ugwh5DDHECO2YSOgmNhUsfDFHHHJDwTOlp2dXjY1KFepqPDXCfA8VGqYz3TkV6pYwPpJAvlqTLqxEg6sj7Us7yxOMJN8lHeeJwZFVoWeWzWZzHGjUHBxlGwaY64bVrllsdYlDJlHJTKfpAhuyxT9QamdQWdo8ypfqmlFTbC3prW/XckwYC3J77Iu5H76VBMApUuCxl4HxUTIEtTmQXJrIaxeLKMyzEmmeof6J5nhqWzefiEZ70fi2SOFqAWT1hRoqolSLCTKkGhQLkgNjyJ70w2mlenc71a8y/TY/0d+r171/Vf//QuPbk8VDozobVG1DE2wf6gVAiJ8kZDSUrYzNRwhxmdGtDa7Y4yHCGf2L6pp1nKHCxVltS1CQkdjIppVO1k+apFktbwrXoG1xG+zGDkQ1RmmxESZlanA2GUKXpooQ5F400BQfaloYufioSD4OIPRYVMMyOwi3P+p+MVff6FKGn7F8IrMLML9ZqZvJ1fDmamL36M8vSB7HlZZs+ljTwLfG/SKnSBJG2lGYkC63CbrTAq7+PgecHLyLu5HltdeJx+EeDDtGu7C8QRR5mSMvS3jxH1uU2m2L2Pvf+7hLTRVIipYpZrFaf5yMkT2igGCnmmKgb57bTzrXBD6jevNc6d1dNPH9IDDzykZ589ypzbkIWgJEmYtwM9/vhj4HEc6w66BBzGozJkLS0vy//B3qOPPKoTx0/IncVDhw6r1xto186duvWWW3QpTvQE6+SIdeHYkaN6Eof7wXvv02MPPyr/3wdLHLdOu60QvK6h7rjjTn3845/W6VPntcCN9I5drIU4p6fPnFd3Ylpp1qAbgvbs3qOcuP+ah/862OrKqjZw1tZW19F/HR16WsPR6/H6duy8DeWHRf8VC0/77W+JPfkGWaJbDEEmqfJ+taB9+w9oNxdG7K+qGIQkSeVvd1udtvYfPKg+e+WDDz4k/3dD6+yrJ0+f1tPPPMOt+ZrOnVvU0089I7/RqudwTHAmVdfva9ipU8e1tHyWN20ryOlrgPM/qNc3dCzG6ONAF8RdKbcrh9vRgHrrOI50wZrnm/8ajqGZKTAm3sbgbfG024wLAOMybjuSy/E0LDLzVht9ik3xTVGJ0CkhkmesNaQjskrWn5z1yGDNWLvSJNMGej577Jjm9+3WxO7tStJM8+157Wjv1mhZGq1TJ2uecYoLVaWS9b1kzEs/LNSd69UhkMDEj+uzCbuIVtHWQNo/DIeEPoLPIJiZ6h9Ckhc+LpXaeWteSp4H/OD3m7/1Wzp95kz9VkNGFo0uFVlVowpLlDBecWNZp+/6gIaPf0pLD9+h9VPHZOigix/aUwEnebgFVQhVkBkg00MC7EhChc0v8TifQd+C0AFALkRfXQzq8bY4XHxF6S/8mNdXw2TmGHNs6TUOkYDdj3P82xRof8Lhz2wcRyE+VY0COzONHzP0pCtRRS7CQ7ky2uIY8z33PZZRwVzBXMMza/Zx3jhZE1Tn07AKmVUdVvI5WoneQAY9AzsZchCtQ+LYqOq4074yzIz2MtaMpbdthD3WoJ2F2yVhyXrgb34KQv+1qh7z29eWddaXdXyc4K+D5xfmuWWY0eTkJJh4HjosEhWTZbj5OswbUSK4wigUEo2UahUHaMVvitXQobNr+shdD+szDx/WX3/yHn3usWMaNOc0bHEDGbqq8gklTUdXhWV1ef+HaxW3jht90zJOmKyhPXsv187dB7lFYNvBqRpVqarYUNqcVGxPq2pNqATDvKV+BvK2Bo0x+rwuXwuperGpHrqNqq6m5vcqaXTVaHcV01ShhYzGtLYfuEolOp1c7mmDtvRjrj56eXytCForTOfWB9qogoboOAgZ4RgrvKZa7g21jIO4NsLRw3nctf8KzWy7TKMwo7S1S5MLl2mtbGijTLQxkjaGlVZ6Be0c1dgYVdDKOm+d/PVCWhtKi/TDeQjnSJyj4FMnzurpM0t6Cjx5bkmnkHN0dUPnKH+mN9I6juzAchWuH+0o6avY6MjomypmGlmqgbdhEz3K9dnI+9RHcXncw0EZVFC+sETlJjw+RgotJT9BXlRJH1vakPH2oaTfhqWpR3/VQE4PbJRRy0PTqZWeTq9saJX4+si0Xkr9shJNVbPdVJYluveez+uxR8d/gq1iIpbYGOpxU1GyuYxq+K8hbbDhr7FJDoZ9bof65LuUkhKV+NLFj08+M5OZ1WQ4xtOLZAWtIpRBtZJ8wnEu8ec+z6fWBZ7HZZRHVC0mUCxQIGWSZ+VQo6Sn0URD57DZDzy8rN//y0/oxMq6pnhlHSgU6ANWda34ZIxRrVZLhoC8karZyhWi0T4MA7nuSJtMQzbYNOLgkifXpCTTG0rgHzO4giPIzBRDVLBQw8z0P/ZYXdbMFELwWlS6rvqHPnRGXfofWu7/Gn6z59pRSzS+odE4In//x8xgfT7GpWwc/AO+ESV5MQfjVWEjVeUWzgC6DdFPZj5O4jGZAZlE6HZ6ARo/7jC581ewPjvFZB7UJjH+qphXuQy76vUHYolSn43gymuv1evf+CZd/oJrtO/AAbmDuHfvPpzEvTrAza/f/jouvewKzWOnOYe4M+4Ucst8hhvic4vn61/lOI6jvIzj7I73Z++8U48//rgGOOrOnyWJ9nCTfAC5AcXdYZrqdNVutnirtKx15u/K0hLx/xd1/xltWXLdd4L/HXHMdc+nN1VZvlAFD5JwJAgCoAEBkWwJFNUSqV6UZnrY1BrfmllrvnTPjNS9ekYtrR6ONOqRSFCUI0EABD0JUgBBwpBAoQrlvUmf+TKfd9ecc2J++9z3srIKBUNS+jAnz77hd+y9Y8eOHRH33dzQtStXdfbFF7RyfVkVc3o8HrYO+Gg0kqF7ZbcrP8Uu2VT2BoP2e9fnccD7/d5/TQgAABAASURBVIGOHTvR6mWOs5Zlpfawx0fJW1w6wvzp42jPYjfG8q8F+Nejdjks2mXx28Gh3t7e0C6hO8NuS3YpG3OyOmFz6wup9+8HTDLjNfnjDtXS0iGVZUdFpwQ/PEHHocOH9eRTT+nRxx6TO5FdTu69/PixY5y6v4317LRW1lY5NKjURQY1a2jJxqZh8R6zjjh9eA04/FtaR757ezvM+zEwaZ1vp7mizQgHe8RYeruEDjmeMTKrcbCNOe95ZiZ3Mr2Ol7cOAA5qwA5ExiUgU+fFwzzP5XkH6RBiy2vW1jOJt0G/HG+eZwoxKMY4hSzK2j6b1m4N4DmjjqJUYtMrbOrVteu64/57dQRd6LChO+R/dzS3pL3VbTWsbYkFqB5Vajc3k6EaeJJBP2G6YW9Sy0+Ng9MgA9d7p8fM64kHInm9ndpQcr0xI8Gr13ooC/ty8LE+wzzw78V/4pOfUIgRmQ+VZbmC80d7t2LGfK332OhsLmsmT+oa47OzwVTzUir9eV7oMjPx7rfyuNFfIM8kOW+vjRfRyPlvQXSP3Tj4JCma6i/7xBjQ066ee+45/bt/9+/1ix/9qD7z2c/I/zO53HWGjUWgzsv039yj039z+pVxp/+VOZKZAfu8e1zf5mMH9Q5kRYgtdXkclHw7YYxRObrrYVmWKjhkKLF7BZAxFzw/BuhzZM4AYGaeasHMFLySeCABZkyBBp4XQ2TCBDlC6t3YPfsElYVW6b1NBdI9Fdq1jnZSoY1Jpkk+o1HsKgyWtFVn2mkKoNRmFeWOlDttu0ygHQzfzt4EY5dU43TtjRqMYc3EnFOR99TgzB7CKFaTRsH/BZ/MuRJKnvJCDYxWxEcWcZoNhxXAWdxhbXKndJdw2GQ4kV3FYkGxM6e8u6Am9LUXZ7Vw632KM0d0HUevCYUUciXLlFCUBpwTnEOHKpk2cVxHGKREnRprUdNPzDuKGNXASUjR7dMuxyk2veFt71V/4Q6dvuNthKeUzcyp0++rw2LQYWHIUUY3OkWRywfO8xzKTk8FkPn3uPMO5JTgLFoHeYeT3BG0DZHBHnCdXdEuNKzsDnWFE4/rGzta3xlqc28sy0qVTg90Ssa/0E4+H7uKxbSGD2MMc2SYZ4WyVlmyNgyMu7fwdtp/vK7nt3RT1+uHkMnAkeS4gxpkVRNvkFujTHXKNGFMR4R7hJvDhJzHurYxbMOtSaNtaNnzhaAZ64tf+CP9m3/zUf37X/l3unjlEnxLVapw3BtNF4RaFQvGiI3LiAV7jEM5YWEZcyLjC2BqGplJvLr5cSdSnpsMGYgnQVsjQbvb6iQp8Y+A11MEN9IeF62tBb36MTKMNgDYqQMm6HCDn9jNBoPHsKvf+urn9d/8i3+pzz19Tf1jt6pAF/wEsJ5UsiopsqnJkWuNPBrauZyLopCBH4zItsYZGCvLIh1Kzm8MNi2HieSQoKMt9Q/jw3Twj4TMTOJtWbu5qr7+MSrafraZxwBvQ2BtmX/uV/imQULmDg1CBgHvtH/Pm8Irmt8of0XuXyAxpc9oeTOQ5DU4UAv6Sz9TXAdo2lQrL88xeSeeJEbUFEh4PJASj8cPwOXi7Hsoyg0QOutx8XhZC4yzL6INC7sAj/v4i8IpfqP2FMqy1C233qp7732djuLMDOZm1ekPNLd4SMc5Xb3ltjt15NhJ9ftz2FpTgR3L8lILC0sqcXzyolAfB9gPXI7gVM/Pz6vCodnZxtasrWsLR3p9fUPPP/+Ctrkx8rnmTvdLL7yo8y+d1bWry3qJsovnzuro4qJOHj2ql1icv/KFL+iP/uAP9PBXv6JnnnpCeztbGuLI5jHK58HhQ4d09NhR3c5J762nT6M7grZSvV5fI+b/BOdzdWVdzz/3Ik79JdXo/9z8AjTP6DqHDZNJ0sLiEXB1aDOjEDLmkFra3Sn1jfgeDrWfEO9wuzXBlsQQlJCnf31iOg9r5txE7Wk1cxqxi26UF0ULvX5f8/R5DLkuLC3pGTYS585fkNNx9z13y39Szx00P4FvaPwcfPumwzc+NXN8fWNdYw6oEgPXbiCGe8qCqcQORJNa55LTXXeEfYPS0uH2AWhpxHYkpwvn0sCPaimLgbEXG5IJ8ax1hgJ8BfBmyLZm7Bxfon6C1wYnuaa92ichp6BIvQZGzUxmpg5ORXf/hswd/jH21sxoYWro3zccNeEOJ/1rm+vaxSFOeZQVQJlpbXeTwyfpdWzgFpBXn7XtCDcJg1Bq++oajGLjwem2fBe73soHuhI4BY0t0FtqaU5tnwn6vG+HRJ2WHDlNVDwIp5me8SqgHmV8InlN8YHbzPShD3+olcEnP/HJNn+EXjCtbrR3+bm8/Ksyu2zCWt6RqU/TtN+v43VoR8IjDvSUboIDhHRJtK1AePP7cl66OXs/Pi31TwfP9NCmFJinp+D4WyDp2bApl5fLL5HgJU2hd7IPCbk7VOjZJz/5SW6E/lTveuc79d7v+z7swoI+9rGPkfcl5GQyMyXGAgzt6yimkRuxabL99A/zD00/PWoyC8g6tTdGuzu7mjC3A3khRjWMrcN+TVFbU5qRZkPuVPBEbB8I/oJvjAHdzxRCYO5EbEeuLMvJi/swLfPyEL1ubOsac0suB0lhx0/5uA5yY+jGcQej5kbGjc4uZT6JAxUjDZCz4E8hwKgFGZOmwZEY4QwMcQrGOHdLR4/rjnvv18LhYzp64lbdeuc9nFYKh9ZUDjDaseTUNtfuOGln1GiCs5WYWI1wGuuoYCW95dCXqcg7nJgf0a233C6/2pvhWlAKOBM17agWc5KF9sYNJy6mCuexdkjQFyjLSjXUGdOm4rR56cjtWjpyt06eeavuftv7cKbv13pVaKfC2IZCwrGMnHRX3h6HMCde9mZUdGdUW6bdYa0aHkXdBBj4DX5C1lHi5DejfhM6KmeP6U3f+f06cvp+xd6CRqFWExKDkilkUXlRsDgUyvZDd5zcsY0MnoVMCXrHddKolmroiHlXc0vHlUHHNrxeW9/Gaa64rq00RmZj5RpyCjzCafVwB4Xcwtn2U9xdwl0MnU/8Mc5njSFPDKSZKYQgC6bpxKJX0jGGNs0Hb5IbLIcaozvhxMZPRfwL+GMMjRtXT3sfO3tD7Y0mqhppjGO9zSZpg5OHzV3oHEl+cr5dhfaUemMcdH1npHVOnoYYTlnN9ecTOnxoRguHFjXEwR5VY+2M91SlGhk0UzqQyZhFpPJOLHDKU7NA1qqZ+P4dzQD9ZiaTWtoTEz2Q9vKKNiPoc9obeDHauy5TkTcBDeChg2RmXw8yvfJJohpZ+yHFGeNrzAn/A8GGxeQTn/sP+ujv/64eurKsq5MkvBMWF2PcGhwYBhjajc1NpChBUM5Ga8Dpm3/tapVr7JryhAUxMzl/Xj4zM6OSU7GmHUunt1FiTKmmm4EsNWQ04PVFyvFQG/3yzvSNH/iQAzXM9iMeJ9PM0E4R043H8d5I3BTx/FeA9ww9r8h7rfRNOP4iUUiUmbXwF2l/c5vXotXLzRw/86cN9+NIxgBZkIwXmIYm18NAfgQ8NC8ADHviIOJSYLyIkXdzHd30tOOHzNQOoSmLkRuRpGimAHi+wJWAXRzPF186p3PnL+nayqq6szN641vfptqiXjh3npNSTmaZhzvbI5xUbFRlOE89TdjoXr++Iv8+9Llz53Tx4qX2RMpx77ImvPjCC3r04Uf1+GNP6Aqnyl/72te0snJd586e1QvPvaAhi2IHp3x7fV0rlEf0u8JR+soXP6/HH3pQLzzzlNavXVY12tXq1Ut69qnHdfH8WV29fEmbnMpucmJ95fJlra2uYv8XNT83p9mZWU2Yv1cvX8VJ7OnokaOawdF32pavrUBahgN+Qr3+LKeKlc7ccpdmZhbVYBdvv+0Ozc7OaptNwB70D/f2qLPXLuBuF329c9hiQ1Dh2NGonZuGDGOWtXOqgocQM9aAIXZupDO336nbbr9Dos7lS5e1sbahudk5HTl8RH2cfl9Xl69e1UsvvST/D19qbE6fee0ny8uc8m9ubMpPvYsil8/dPZx6X4NHyClR12moOIGusYVUEMuHErbAb7I8LuhpARvnOuoym0B7RL8wP6px8jyeQ3OirokHvfG+BM1E5Ycq4gmhLSVdyczkaYeUmta+Jip7uwqciTwzXzMaSJyCeNy+RNazCSPBkqSJE5Gjm+T5z+UVvY7uuONO9YpS892Bjs8fUsk6O+QQyLDNTssIfrfxP8bwXHFw0mD7vV8nL6Lnbv8czEwmofdqdT7CIymZGUDMgkyv/ZgZZSYRisfM5Dh9jeuzQfrJn/opbTMWn//8n4A7SPCu/adRUMYNeNGbU2Ld95vy+UNHpRDlxCAVOdCqDc1oERoZ65tZJeGhGHFZkvGPDNE9YHSTPNmCGaX7QAFvEmIHqMfaKr1cbvaq+EFZgArKBJiZNxHMMGZJDTwlQK8BhrAdLl26qNXVFf3kT/6kfHN48uQJvetd79bP/MzP6Omnn9EXv/hFHcjNxygx7o7zG4N3Dx0y+pdKNu7uN3zhC1/CQf+4fuWXP6Zf+7VPEf9Vffzjn2hvuUAJiciFl2ZqgXgri2SUOT74bAs8Lh5Cyoj8ud6GeeT80PqmdiYzU7AAECJTr+NpCtQC9EAIok0Kaxg8B/+e2xZOtZ86bGJU/DjfwSdp5ZMbpA2Ld4Pz07BKB4QeUKJAfs7sLlCSQrUip4z93DTHFfXS/IxmermayR5GcpmrvRW5872NkZ/QztpT3VIBJ7JhQkEy14B9CGdRaaQ8LxRCkAVTtEh+lMnLGtWTWjVtXB8M4TkEygLKhg4rYESzmCvmQfi5qvgYLNyq+9/8Ab3uTT+o2aN3t6flk8jiYRnlQYm+FCJcWAsR+jJOkw36Ev03xgBaUAJE3UR/bZwyd7xj1lHByXIVTWiLIjv6UEZlnaRYBuVlrgLj0uv1MPp99XpdlWWpAgeqLHJ1skKGwzjBYazpqw7CMW2Ug3OOXX2PsMHDXlte1S5GaIJzP9wdMZZRDbRUEhuXmtPxmrDSqBqqwin1MUsYJlFLSmonsxGS9vy6qVQztrAkdwa9PCEBb+f5FScoDe0rcO1x/bgLuGPeoNVtPmUTDO0upyur6NO1tTVOnzd1fXtLq9u72uIGYnvcsGlJLewybjss2BMLChhXy4J+8Ac/oL/3s/8r/ef/+d/QsRPHNHFjCn0TTqcTg2yMvHj8ZMXlM+E6dozxhXnlyM8oMzMFZ0IHj3GNu6dLLHZPPvWkfGG7wPXwhE2BGcJFZgc1/zKhmcnMWhQT6IpZphFy/h//1Uf1yc8/pGHvsPzrSDNLuVa3VrTBgh4i/Xsb5pIhj8RkHvQHLS++qG8zF103ev0eTsEMMKsAb85rmRca742g3hQMGe6DBdPN/+SPD/PN4HnfFoDJpjQ6md9OE+eBoXpVVe/cszx0aDzx7cB/nDoQb+a87MN/HKyvjYV+AmBm++XO736UwGya3wYTDU5lAAAQAElEQVTTKLnMyK8XWjuuN1Vp67UfoORF7f1TMpvWMvMQ+4TeyR/md4cNV4n9ytCXuYUFuR1//sUXtXz9mgY4fvMLhxWwOQucVN/Boccdd9xFvxmL6BqO5khDNsg76GEIxinxHXKd9ZPnlZUVLXIa+wZOG2/jevxWTr/d2d3jtLePvi4tLbZ2xJ3JNequ4xQ/8+TjevqJx3Xl0nmtrSxre3Nd15evasRG3x3JPZyo1bUVnPPLWsd+mEzu6D76yKPyX+/xdIBHX3sq5u8sDvbxEyc04IBl5fqqPv8nn9fDDz+CPe2pw61crz+jkydvUbc30GVOyBcWl3T4yDGsGjYBuzFmDRoxD73/Mc71GDombO4n4K6wZW7fPJ7F2PLtTnAk3ul0dRiH+Rin7O4Q+0biPCfS4vG5uLy83NLrJ9HuNK/Cyy5ymUf+c9Dsm5FzZ89xon5RG9jKHmtBwZrAgLKmjTWi7oQT6YRNrrAlTofTU7MGezi1hVKD3ahwrmsghoC8M/nQm5ncTnh97T9e19t5skHXEnbb484b1bH9DfiSkyAzk/NJNTn+XeTi9FfIxPGGEKlfUTe1fQb6NiDDBvvaPj38SKw/E+1hw0csxpMoLa+v6uipE7rn3vs0ywHVocG8jqN/4+2hdrn19Y2S69sehz9u42v6g6i2nwQxrbZDWxv3NBnJ+SBsGdf0MbOWf6dL3+QxylyfYFgtSPBbaZEblJ/463+9/crOc88/R1GgZPpO8CGa3oJmjp7hlr3Q4Aj6tXRCrQ/AWsXiLdlISTvQvaG6WgHnVTXpKnnLUlgh3KWsIkyEUN7STzPo5qU/kz+4NDoAt5jTuJHn5YEl2sN9mBaSF2galORAXe2Xk9u++33RK8kbCeIvv2YmM9qyHvnc9jngOuih64HL9cd+7Mf01FNPsyEdisrs6Wq57de39YBfpj/7sy/r53/+F1ibL+mtb32r/sqP/Igc74c//GG9/vX363Of+1wLrqMN42zgNtoRwJ9/3gTppvhfNAoOM/imvet6hX85DSu53TwAn1ee7/rZMCdvnlshtYoJJkIzkBFGjEa32+UEoKssz+QIBCMNZchYBC1MuUoMYk1pzRhVXIvtajIeKoumbidTQBDD4ZZWrl/BSC5jIHfljsIEw5VbaB1IfPF2113EDFym8XCsXU43Ruy0fffuV+JbnCrs7uxph8k25oTCmairGtoa0XFrACwYKt0AUmOSxQD9hQK7oNjBGeksanXPdGF1V5evb3MynrSBs5dol4TQKo5QcQx73VJzcwMMc66IfmIrZIRJjSY4lHU9hn/4ZcEyM0WcpywvcYQ6spC1J+eCf8uSAoakG3OVea68JAR3Byg7hfIik8s3KyijPOZREwzo1tYGi9keJzEjBfroFoVqjIv/3mjpYxNzTXaH2tvaZqNSIWNrh6JmYGporOG9Ru41G58Ko+uFwaIy2uVOa8gkRqydAI3ap44mDo6VQsPkH6uuR6qQx5gxMAXYyQQ61Th+VFKwAE+FcuiJEuNWy0xq+KgtYUgrIGkXpdxmzDZZuDYZw43NLW1A9zZjOG6CQt4Bujp5+nYdZ/Hz6+QcWeimp0HpEnwYeBtC58nB495pQMgGPUYoQUQLgv5KayxmK5zKnT97vv0eZoiU80KpIFUvP23mftLjN8N+tgsSSAAM8+mxJOe3UaPWhGVRV7fX9D/80r/QFy69pIRjcfb6GtqVq+Ykxk/v/VrUxR5ilEKkpVTvb2bcga4Y68hc6LAZ6/f66nNiMuBUy8uckl63qwDxWUQpOXVKgHkB4z+lKMnpe02AajkgyzbUy4/jaMGbt9lEwNlGb/pobbe85k2ZN6IHbZzD/UzP8mgbfqN2XuFbAO2d9K+DtpnjvRnazG9I5bT0W38aGFpA3iI+Be0/Lm2iB2WELhty1FbVwQPh+3I0MzJNqDGAjEhSSp6/SWZkeLSFadzk/8SnbnqoS8rM/HMKRFt7jkYlYMImOC9yhSyXhdBu2nts4P370YP+jAb9gcyCIrqWFwWn1yt6nlPn5194XpevXNbaxroWcC781zaOHjsMvVgXCL/l9C1yY7DBKfICDuLi/JzW11bVB3eH/jaIv/jcMzjjO1pfva6K9WCMg2gY+iwzZWyeizKXg9vEgjaDmYG66LvHO2wAxCD7nM+xkTlzantrUxVzpD/oqcIQ+cnvxUuXNOaGLFG3KEttYlue5tR7k8Mgt39Hjh/XLE6s253nOTWfO3RYR7ExiTnnG3J33napu8Omf4ITPWFN8huhMTbev0rlzrxLeTyu6GeiGt6PHD6q28/cri36evTRR3X92nV1OHRZXFjSNrhW2Kj4ZmOCHfc57TaqA20VYzHhxDUyZ2e4IfDNyJFjR5FpoxBMgfw2NCHair5qympV0OJOdY1jWrN4T6CzYb4nZODQEA7ZGDgNQg4Juy9wZMjMyybQEULQAbTl+/WMfs0M21MrEHf84mngM6GvIUTFkCkAZo7DRHXWPkHX1N57wujT+0u0cxnV4K+gqwlSg73NGNct1sy14a7uuO8eHT7OLSs4/eseR7ozajb31HAolDEdtDNUzZpcw9OEtadmzMfcqPpYTAidttYPoS8fQ7eVDeuD0+9g0NnSCB+v/ab9bBNkyvjnGR4G2jb4FAscXP3oX/kRNn6X5XwZFR3gWOPYUXb8HnVve6s6p1+ncTmQbyJkjUKoQTXkxuGSdvZe0HD0tMaTJzUeP4W8zqqu1iTWVUO2oGx7dlppJBFJQmCEJCQZVRwkovLHTXYLJFp6MTaxMfmtZrZfyaT92Muh/KGuB94exNTxmiLUK54a/h2OsllcXFiU1zdqZdgIo6b/MMUcN6OzQI0+uhCdHQ9vgFek7o03SRacN3G4taNPfPKT8k3oRz7y4/pxNi7+Czndbs8rKedwzf/A9yd+4m+0f9D8e7//aaFekGyK0NACehnQV9vvx+f/NL6fIX88/u0DJNLImHOS/8qO/5qR24L2l3WwXUNujIaEI+zNmDk1Zh76AWKDHtJQZqZwiBMG/47aocOHtUR8YXEBR3K2/cOKGQTWx+A2KGuissGAWvr4SHQMlwnnk9kPw40Saa/TIN0Qo2Jw96KGuG0NcaiHox3t7m2joEFFlqn0OhiGMZMnWuCkticzUzspyU/0K57haET7sSpObSVr/3lIj/I+W2FiqBtoccVuUGyf0EYfFnNJhWqV8j/mu8ZOeI+hSSFzshWcRk4/m2oPxRmqm0ctDLpamOlprl+q181xGk3YfwU1OLtDVZz4pmYio58YpQIFCAxwjJmyWCo60CCwcAQTPWfwWygrChWlh7nyPFOJke1gaDwvsuAl5DcaD7WFMz12OSHHI/PzWpwdaJHFZmGmr7lBX4fmZ7UwN6tFYIEx6oI3k6nBCasw2g3cWjSVLEp9xm9AnVmuSWeId9hYBIsSsvTTfR9bKeJIB41pN5oMmfR74NpVbpV63DKUQepG02yZq4BG/58ZcwuqMHjGOAUMp4DA2PlGoYCnBrmOKJswhhMPoWvkykibEaeqO4S7/j3wOijFDifWkRPsBkM0Qr5ulIxNQlDAWBi6ZpJigBBCV3xEIwsmFIA3ySzIGKFEXQcRz/NCrtOznMI10O2bOF+oS+Q1YTI0jKHax9pP0VYpEPf0zUCWv5aEkrSQxD/SrmsVchuzUBq6c+7aJf03/6//p/70/DO63gt6YfWKsnbzNNBoUiiEQjljXVdJBWMxgyPizviI9k6f42mQZcZi6AZrgBPtY5RlmY4dOybfbKyvrnGtvIY8Ysu/W4AA99p/zEmHPgrJSfK0w0H6lWFDnZdfWNK0OfwlB2onL/cP0uD12LSS508hUXcaoz7zxNMJmSfyvRXNGCdqtI0lM2tBf47Hm7b4HOdN4ChA1+Izm+I1m4Ze9o3AbFrHzF6ziol/hmQd0CeR1k1Pcv4MfmmfHChPDi5EGE6UUcrbwHuiZaLUM40hIw/Rm5GGF6pTLpmRJmFm+/H9vJvSifq88sfMJH8dRFcUgJkRaFrYxJacv3hJZ196iQOKbfliuLW5qY3VdW43xvITmE02txNsxwrXumPmaV4U6g0GnOQe0Zvf8mZs7157ret/YOhO7OOcMD/++CM6ffKYNteu6xlufTZxoGs238tXL+ml55/h8OSqVq4ta4w9qXAEha10nc6ZIxkQ0Oder48N7KjX76vAFpbYqwLHtI1jU4siV55nbf+73Ia5s21mqpkfLtsep+ARXFdx/H3O+Ny47fbbtbA0j8NdaenIknrYzeOnTytySn95+ZoWDh3REo5CZF1osIF72KJN5LG+saExjpufxNY4Ce64V4RjbgldNl1oPIQjfSun8BucKD//7PMqsrz9+klAN/y0+bHHHuMK/GlduwrvK9fbjXzAZuVFIf/aikNeZOoP+vDck28wdna2W/4SugRrQtUY/bo9pa6Q24TFu2ZMamhzmGC3vF1NKNpgPeVt3b7V0OtxumzzhB4m1sQQg7IsayGx+HudhnzXG9RlWldqdbJBtuPxpI2bmQLrWgCh16ux44F0jFFmRjtmNvUbaGugJzlu6iQqY7ZlGfVi0JANwZib68ub17U+2dVdb7hfh48eUWFRJ+YOaSF2NFrbVpg0KsdJE+LjzV10dYh+Vi0tLW7wOm7Bd0K7XQ8a8swkOfDh8SQR02s+3h6xuGiEoPfBBJq2TQBPgxzvvOMOfc93f3d7oOV9iz5FnxNorhZOa/ae71S9cEp7rJ2NI0K/R/C2tn5J27vn0b8L5J5VSi+gr2fh4Rpr2VgRAo01hm726duPWZAoSyKNvEmofZwgIlCIljU4zg20J3KSAkQ7uDON+0NL8nnBRJ1mH8hgshilRqubIdCfmedQsP96nkPu+sI4V+h/Ykw9z+WQx0wF6yqM0SJpqhOOw/tplPgnBxeyh/Ca6FtAwhf4JI70zGCGG+i/JXfW28NRdIcipCtklcBZK9LPj/7oj+kStmuHg9XNja327xIe+OpX5eD/w2pCh518M+//AMRDHJ717QB0ycHregjk8Jcxt13PA/prZvIwRNfnqJjnystCGWFExx0y5BVyGuZktgCCPCsULMh3JxUG1gUDLrqQph8eGLJMOnimAgxUpbOUUS0AMOQVEGq/18EROKTZQRe8EwxooQxnc4yH70YS8SkvMhl1xzgVE5R5TN8e+gmDBVPAaOZFwbVdT0WRy503H1gfdKUGB2zCQFSyIIUYlVPHRDVmdcVR7QQYoxSVoDsPKrKMU/GoTgjqMBEGhenwbF9HOJFe4uptviw0z+nxbJ5N63johh5ZBdoEp8mkLARAyEwo7xQCCuR1yjxXiUwjJ5IxREV4zhB+Rt8li0cfAz07O6s+u7Iiz9Slv9Onjuv+e+7SXbfeorvOnNItxw9r0KGMU+4ji3M6cXhRx48e0vHDS1qan9Nsf6CZsqt+XqoIQTnQg/dZFsOZAbh7yAs6TFKFXEdsHcdvDAAAEABJREFUTPzEyuMNk9EV3KF22XBanFDsGRzoAa51tr2sZvlZrT79RT3zhd/Uo5/9hK48+UXZ5gX1tUO/Upe6JWNTQn+Z5cotQkNU6+BbkOhDplY2Lnoy5I9ZphHO9LXVLV3dGGljmOS/njKhTVJUDBltTO5MZ6TzWMjHOoQoofhmlIWoAL/GWIiHLLVA3N+EXpiZTrOYvu6++1qd8CtjXwyn5f4Z/OMvDqhThB4/fXnm6nn9w5//p3phb03lkUWtr63LN6Q+j/y63K94W4tBm6Qkn5AJ+Yw5cXGdyPNMO5ze1yxKOfPSNwIFOp/2+WjIT9Tv4HQEmTqMeTBi4GvlDBdmCJvwP+rLvGQw5PPTwxag/5XpBhIcnBjv3elw8PjBqE/j///4aWbwb19POuPhmWZGOWPRhuZZrw0UuYRMxgLbIJjUhtbqMLm030f5cnt7OdrGqJCQvw7qkjYz5O+Y5dnSvqJZOz+CxjhI15eXdeH8WV08f55T42Fbf2ZmTr5J293d0blz5zn42KPuWAsL83rb294md9Cee+45+dcXdrhd2gbWue15/etfL29z4fw57XJq3OD4Xbl4UZcvXNAap9Gbm+va2d1Ujn0waHG9jRk6i1Pb5WalQ1hiYzvocl7kcj0vcg8z2uSazodcA2xkxJ73sJGJeXDy5EloW2hvN2OILQ8Vds2voGGaw4+eFuYXaB/bOrMcONx93+t0D/O/kcm/4+2nyzMLhxQ6fVXY6t3hRHujMU7tGN4n8Ox6LGX0O2EdMgvy6/8TJ07o6tVlTqNXtI0TfHX5qjbWN/TMM0/rT7/0JfnvFDMM7Ro1xwb+dhx7x3EBeTt9HQ4Z3Ba44z7Yd6hdFoOZGWxzJf/qyQTnucIGj/b2cCb3NGHc/Hvc3q7Caa3h1eNOV006Mfa8LIeNGuST0AuT8Zn4NERCnPyadhPwtnW8QQuS0yseL/d1tWYdMPN2ZIKlcWcZu2Nmcltb4dg7npL1q3EPSCb3FUYcjqQ6QUctBkV8qP27EQ4aGpyeKiROdRudX7si9TPdcd+96s/Nq8OGaqY/qxwbv7260fJbw9cu8nXea+hOTisYBQ0NtDiNDoH0NNsomkKb9o9vConSfdi3bVOb1tzI93XS+W3tq5G9/7atoOeAJjMTJDm76MKqNjavKitGCtlQdRqxGUiqxhlQKFhXpkJmUWY3Id3H/XLgdDQyJchqyJ5Cw4akDrUOYEJ8Ems5VITJapkDMg/Muba94wBEGkTf9ut89/Ad/CcmI/PgoGGn09VmO98bxRDJTgDvN+IHNnnRkUof//jH2zY/9MEPynXYWzoOl2WDjnqYoLVBr1yf3C68/e3v0Cc+8XH983/+z/VpTqndFj355JP6tV/7NX3sYx/XS9w4eX0oeMXruF+R8W0kfLzNDNuRtZBjj14B+G3ug0Tk4fM6w5eLkboO1A3eh3ecYKBB6RPMeF6FQjcoTdtBCLIQtV8kqrZDkyhPLgQmXHKNApEruDu5ZZYrgChQ+fDikk4fP6nDnHzPYjhKHISKSbLN9ZobJSdI4N/hKD3HuKZgmoBzBA0j6pnjghHFgLKgIvQ1wQEJ9J2ZkR007d9k9OqGOaNNRfsJOyvsAzSb8qxQnmfw0TDpxyqicTouzXQLHVmY1TGc1aXZgQZlxolsUDcLyplsEcio22UB6EJfFjMFZBLp253pCO0BhyrQu3h8A1DDN+Kgv1w5tGQxV8lJZIYDFBF8yYLiRtSvXcuyUIcFpd/rapGT6FNcg916/JiO4Cx386hONBVB6rIwzXTz9sTcHexOFPSb+shzgJLP9Qaa7fZ0aGGBE+yBIFutYcaB3tnd5WRqBzlAFeMmB00fQ9adaqxD4D9WJI0uPKOv/s6v6E9++Z9r+cFP66RW9MbFWvfNjpRfeVQvfeFTeuC3/pWe/9Lv6FDY0aFsrBmbKEdBajeq40o5G4jSMjGQ2tncli/EDQPRjhOExSxyYlHpwsqKnrtwWc9dua4LGNMtXzzAE5BpBEfEQGcWFFFgB893vUxOOvlivM2BuBm64QWEJh6PMyYu3zO3ntH9992vOcbXFwRUTFmAPuQAOVT+87xJ7kg2yC1kpmxQ6oHnn9D/6R//Q52fbKp38pBWcSQiOjtGTxv0NcLvMca0ZBGqnadYqEYeIxZP73mWxTcvSrneuL7MzM7giM/KNz7exq+ZrnGl7HPGZemLjOu5yXlO8j5EfAq66THiB0D023gRyY1aYEZVatK1QpYES4zORE2aKIQGyVfMpREwkdx+NJ6eQoLvBLIW9uMg+qavmbVceKUbsQTqFhJ9e8k+eF3AU3QzrbSfaPsksw09r8Vqbew1PxzPN4OvawQt+/hfGysEt9R6qGnvRK2NSRF98DFL2A1EQ25QMAebVtbL7IhScvkkBg4fe0cdY9CUZCM0TfFRgdfnmjsE22zOvI9DS4eoI2xQST1p4JttbPHSwjxjV+vs2XMacXPkOA4dOqRTJ08x7uJE9arW19cpG2uDzeE2J7jztBtgq/w7z8lvd7jZu3zhrDZWlznt3lLDgUgevK9MXWxbgc0tsW9lUahoIVen01EXW1UwHwrsYo5NzIA8L1XSxtNe3q4XeaEYAvZrVzl24OihwxrQdhfH3mRaWlzECR63Dv85HFf/qor/8eQyzq7bf8fjBxdHudnxk+bd4Vinztyu7mBOeXdGKeQacira7c9IIVOfWzyFqAbhBmRcQKM74Nevr8hPoP0PCq9eWdbqyqqeeOIJ+fdHXd5LrHPuRIt1KQEVh0V7e7sMVaMOOPrY6FkOP86cvkUlPPnGucGGOE8Fa0oP50UpaYy9rrDHY2zDhLBio+IOdY1dbaoaxeBFaXysxBNok3ydZM2hM/kAGzoQoN8o9zy3QyPwJmyOIbMDXQshKIcWx9XQvgEvzeR0eL2GPPGYGVlNqwcT+IoxaIJzbsGwWTW2rGb61/Lf3qWizEweJvhrnbxMir1MOziYl7dWdOz20zpx5hac6Z7mOPRZ7M9Jo1qbm1saMT5jcPsfijrNDTRDAuiS3PZ7PAYUjD6all5r+zMzEZE/yWUCePzVkBBIwlY5CsnlWaNfCdyTFqp6LHHA1mDLQjRQfmOQPwgbcTOnZlm/D6vbmZOpr9QQhqPI94SK/KhCnJECq+R+fbMgOwBHIAObiWIFNUANNJxG12w1amXMs1wVvkAjQy+sHuETBI12NrW7uaYOa5HnJeaf4fsEpx8+jTEw5CSXh0lm1gK9g99eAab9h8gCfoRvGPMCmmkbY5TPywcffFCHDh9q57LJaOCQpH28BPLHx8BLQoh66KGvyefPR378r2vCGi/snmRqGtq1FERSU4jMBW/jX+t98cWXINv0t//2327/GPKDOOIf/vCH9FM/9VN64xvfpM985jPcmn1J7QMqyKS+pxLhfoYnvwVQUzEGaiX5jUdCXlPaDLoCYOAz6G3UMNfa+cTa7puChro1m+6wvbMlX6C3tjdR5M32e1977Iqnleq2sSNOMG101b5IKwH0IGPkE4PVMHDCgLSONE6BOwQtCVBZYKAKy5QTdjEqzDJNmJANk8RQJr9e28Nw1ODsc5JQgWcMzjHhBOmMIX6P+v5D8M5ExqAOMEwdVvYCwfe8v8BANJKBLwRUkTYNTDZCqIJy6PBFKJHP/IcWkzvJg26pxbm+FjiRnh101ClMgd1dFpLyLChQGREqQUuFUatR0ilGUwyBSZIDmcqckIUisnDQlSp4qzB8CfpjlqF4JdDRgWHvcUXZ6XRUZLnc0LqjXua5shjUKTJ1gTKPTJxAHfKgpQgiLSZNUK/M6DOoJL/MMnVo28UouuO5x7XIBgufG+UJRqlioBOyMAvyyRCRn+fBlGIW274WcIZ17bye+uPf1sqjn9ePv+Ne/e/++gf0v/jhd+pDb71V77//mP7qO+/R/+bHv0//2498r/7LH/5OHZlc1u/84j/W+a99TvNhqN7+WGhUqdobKwsZtDMRGcuE3IUMUwu1/Dp5hHyGyGmd+svbe7qyuaNrON4bO3vtKVEJP2WWC7YV0A0BBg8NupikNi8wBgaQbN+EvNsIdUMMikCifg4uNw5nuKbt97vCVskE5oP6evkxoqg1n/56T1N4+VMsHhWFST7en/nqF/V//Wf/SHszmYaDqGs7axqhrw0yd321YJrBeZmbm2v58u9ghhDlYxBjlJ+e7e0NFSyq1+3KzBRDkF85+4LizvMIR6ePzrgD7tfInaJDnYw24kmINsnpFvpOxl/yBd8NuTjepAZDPuSqfWX1qra21jA4e8zhHZkx1hXjtbepvd0N7WHY93a3NYbeyb4MHFXio2nBZ+S3IG/KiLQfJvHQdspbmyJj/92v42UHJQfhfg0Cr3QzkPWq10tfldUmPd+hTbzqw3n6+r5urvTqUmtZMq9CUe1zghzXTzN0UabUFlKBsJVUyzdpf2mTmD8edbC2jXNOCp2p0TeqkBDjxZiRjszBnI28j4Uvios4om984xt17NhxnNYSHZzo+eef07Vry61t8NsQ/2rYkIONF194Sc89/7yefupZxnZPDXZE2L8IbedY5PyPEf2Ue/36VQ13NpTjgLgTnVPBbVgH21IWGf0UchtXlti7otx3pLs4Ul30va+SfLdLOXasKHLKycex9IMLwVAMQZnbFuaG/w2EbwwWWejn3emlQtkpsasddG6sdRx/d6T9f0h0R3dra0sLC4s6cuSoTuHE3nXPvTLkUfYGWjxyTCdO3aqs09fc4mG94S1v05k77tQdd94tWcBGVRqxYPofOhbQ+NRTT+lxnOcXXnhR2zjy/p+wVNgv/38afANSYv99Ld3DgTYMjMt8YXFet992m77jbW/VmVtu0XEceucrxMD8Gct/MeH8hXMcNmzhjCa1docxd9vhi3rNutpgP2tOhCsgMaZBJu2DmSmgNIheTEqJcl6BgmhDGpzYv5CErbB2jL3Q8VToXw39rlNmRnYSAWAioZpy79PM0JOqhYAt87HaYY3xdu5YJPA7vQ4V602CgAa63b7V6IvHa7cfzVBNIa2ONrWyvaHXvfkNOsZpf5d1cKbb16Doyf9eamt7G4d61G6edohvI+s9fBLXyQnj4f2Ix+WQ6IvojRfKb8RfK5LIZGilIE6R1/XCi89rhU3g1eUr3KRsw+OEGgnbGtQgm9r/RoicV742lZFnmmTou5mh47OanTmJgwsUZ9Qp7lC3cyc6Ttg9pZjNSMxHhkstyB/jwwHKeNsCzyEemOsRubkTXRB2ofncs09ri01ijwEtkK2wtZ/57d/U8489InYyyvBRuplUxMTaK3RqosT4CHygbV/v2yNt6F3fDF4AmIxboYFc3r7+5KzDZqaLFy9wC/On7a1VciUjj+o33mnS2rSBo8Jm1OjRI488ove9//2tTvpGKUFQ43S1DUzycB+c1DEO95CDube+9W36cRzwEr9xxGbQ6ak4IPVNst8U/ZUPf+sUkcsAABAASURBVFjPPfscG9pnNJnU8CoesIPE6SOgJz7pQq8BlFB/+oYQ5XWcjGnoc+LlRobuW2AQqODtHL/zN0YnJ8zNkOcZEwzIMpw9QpwyM2uNV4yBCTVpFcyvlVx24qmJNAy0TfGqKHO50SzyqNzxYPhiCPLOjPpUc9oU+DRG0CecCwRvVkW3o0Q/Oyy+DXU3mDy7EOaOdU3jMTsrd6wr+quBGKPaHf6gpzLP1WGQuxjoLEQlBi0xuZzRirgvLj5giXY+oG4YUC/l9FditIsstnT3MMb9XqlOt1BkYjQo7s5wV1so6hjlbEyqMGg+mBX4O0z+TrejkgHOoQFxyembuAHxfpEPw6mGsKF+DKGVS45snN4BC4U7TRn9Z7Rvr/pwtmbhyekoyDdUwGgfmTSIlYlhTBADD2Ee1Clz9TqFiiIqpwIsKTDYgYgPsNM6wbC5QUjgkT8mnLk9bG4j75MkMsw0x2n31ktP6KFPf0Lvvv2w/u4Pv0vvvHVWd8zW6oyvKa2fUzFksd27onL3ig41y7p/sdLf/dDb9bMfeZ/i+gv6/G/9e5DvqAePXRaVGKOSTxbGPIfHoshb+lz+LpsKQzVGNu1vhpddVbHQMAUN6yAOYJgYrg2SXwcHCxJ6ozRlwtnxqJkphCAzOOHVqx6zoAA9Qi5ebDLGN5IMEvHkfyHjSNuViC7kD5h5zaNe5mBQTB0+5WT4ihdiVJ8x+/Qff1b/4H/+n1Qt9pQW+9puRtrjynxzbVU+ycY4lGOMgP9Bw3lOzcbjCWPX1ezsLIZ3tu0ly3K5npiZDJoT+uoFPkd83rlDkOeFRlxFr62uyr+rfvLosVb3jUXbKXfaRHuPT8ExOFDS4kueeA2w18gjy7Od76Zp+XCnfsyJx/XrV3Tu3PNKaayksa5eu6jrK1d0ffWyVlYua31tWcO9bRYijDj91oxzy09LG5QxeAmcPjcScXr6hq8XTwEe6O0VFZ2+V2S8MuHcHsArS74+daMeOH18D0Ckv772q3KcwP2sb1bd+2jxIQczRg3ZjDHCLgMvMzM4dD6REfiSVwah5xC4ypEr7HGjGGIbT+BIxBoPqeTON+ojMxLQRbZMURFd9YXp2vVVXbp8VadOnZY7fwwifTYqikwhSDMzfXnv21yxr6JnFy9d1Pr6OuXYReaR270YArddQ129ekUXL1zQ5vqmJmyyhG4w6NiTqCLPlGPD2pC5n4M/J6/ALpSdrspuT50WPN5Rl1PuXr8vP5nt9fqtbSqKnHlqyrKs7T8Hn8HNLjds168v6+TJ4zp9y0nNDPptf0tLi5qZGbT1Zzg59z+guoWN88xgBr1cwVZ3dPjwES0tHdEisMXm/cTJ07rl9tt1G87zG9/8Fh1iTnn+Aw8+pCtXr+Hg7nLaONCEOevfh7569WobP3L0CPN3Rgv0eejIIc25Y7+4gGN+Uv4ff7ztbd+h++6/Hyd+Qe7496HxKg6Qb1r8J8dWVq7pyuVLun79GvZ4KHOZMk92cFDdITBJfkhljE5i3WlYV2rCxFrocR8j80riQQG8nq8VVPchJdPUoMRuYxPrUaB9zpqWcapZjfewI7vIusNwVZqwRvh60TQgcgTe2pEz92vWvgn2K2FjKk5CfS6bBRkw5vDL243R4crXaxy7xLymuRrCmrS3d6g46R1jF0fVSHtsvEfcap27epEzl4luu+tOzczOc9PQ1yKboy6blgk4d3Gg3eZsE+5iTyfQ6fgb9LpBFjV9CBkk0t7nNwIvboEKLYfwVdHW45/69U/pn/2zf6Z//I//sX7hoz+vX/73/04f/ehH9a9/6d/q/LlL6FVPIWS0NCVkkrzDm8DMKDcZa4NkDEuJTBeVqhOy5lbFcJuinaHOCYoXlFRKChLtHFqcRjNA/hAmoI0SCUzgjJP8DHkFZDjaWNW//Rf/s3793/6SnvjSFzXLuC7jXF98/DGdQvd32BB8mfXotz/5Mf3ar/wbfflLn1Pi5ihYBKX3G9TQd0MfDXJI0O1j+zIkaKQqb0PfFgw7cVjXuRF1Ofu4+B8Pvu9979PC/IJ8HMxAtt8qEDejH9q3L0Vmhr6xiQLf0WNHVEGzRQq8GjQ0tIVVWTB53KFmfMScyMui3XBX6JLrmdOQQNwwoBP0wddD7+8d73iH/Fd/hhwAUMwLfj799frfDERV799BTgO4XQoHbTxPZryBaISsoBii3C7lWYZtyoECKBUyDG1bgPEqilL5fkjrVljJWaQDYwRMQURVN4nLkSSjc14VGUhzOsiNvCSqtR0GnCPDYTEoDTJFCoyJYAhwZnagubl56kd2hHvaxIBfXb2uC1cva0SdGsS1mRraeZ/uNOXeRwaeKPAHRcpjCDiZuRx3jeHw4/a9XQwGk33iaceFoao4BW0YUFRXZgbNUSW8OmTIwPljpMFjbCSi3CD4f0c7ZND8ZLxmgJ3fEsc7Lwu1iwMGPkIn7EBnrTGDPnLDQp++QYBIITbvUpnACziOGIPy/bYZJ8sez/JMOc55iWOZ46wnaGxAHNt6QQE+HZzWvMiVsUjFkhBHOBR0EWvGZCK6kPgwZF2zq3Y+fNBaRYSHblGqhN8ErbOcwp/qTrT3/Ff0/Bd+Xz/1w+/VO15/u0K1xanoipqEHEcbqtKu6jTUpHbD37C5qjXcHaoebuq2YwP91I99r77vTcf15Gd+SUc725rtG/RlGmKIG2Se05+fpKqRXBci0miS4RgYpEVZyKRYatxETVKhqiFtuVAf+S+M1MgBltQ+qJfzQkOZmbIsb0OZBMpXQKNENRpQ2KBEVIH2ynPb/AbaQNGinX54iyk0TiwAhra+l6ciqLKkImTKO7n+2Sf/jf77T3xU+cklbbJI+OlexYQO0RSLKBkMMypGmxiC+pws3377HXKnZB5jlBeFxuwc3Gl257ogDReUd+Wn6D52W1x71uiv/0LA+vqa9jj16sZCh2cW1M1LCRpr+vA/YhR8TkE3nkC/nnCZmQWi9hpA1qtekwnG5XrvMGHXDxtsAAba2V5TPdnBqdrVteWL2li7ygnbFW62rmmXU/lqtKO6GtMeKaJnFfQ3yN9lKfD6iDAAvOR4/gHQYVuv8XzRnpqUEWlfisnknZLWJqnxqtBIU4F+dAN043E53Axtf7Twqo7rRsVvGTGZWUuXyyXI5MnAxzRuzECTPzfjNTPqmWeraZLMjDRoCJ0Wz2vQS6fRDF7g3+Ntg5s/yG9aaKC+aXE0vlBBzGi0p4a5X+YdRYuMVYXeZkpFX+///h/SsROndO36CvrYVxfn1h3X0Xio9fV1+cnqIw8/rAceeFD+3cRNbopGjP35C5fUxwEOjE2NbR3vrasarSuGoRILtqFnE06MfKx9TubYmQI7VrY2rZTHHUpOl3O3cZRnWaEMO+bzoUu+63+nLHDIM2UhKsYgTw9wtkNATuh6iZ3c2lrX7u6W5hdmdeTwYc1z4+P157nVPMr1c55lypkbRVYi40ZnOWG/dOGKVtv/0KXRYDDfOtRnbr9LS5xIz+DM3UYcVdXFS1e0sbGNYz4LbYUK6Hz8sUf1+OOPag9HvtfvyuHQkSXd87q7cZ7v1y23ntbd996tW287g5N/QseOHW2d5LWV63r80Ufo/wVVyMz/wPPKlSs6e/ZFvfTSi9rcYD7jKMYQwTkQJ1uyvCtFAPsXmK8mU806hiYQk1AJJfTDGHvOWWQ12sWYeNrEgxFMlBlhqKNy21Uvv6L5zvM6HB5Xf+dBDc99Qdee/aKKekNlTGowtHlRKMQI7qQRNswd2SFhzVrmp8N+ANa4c42ebG+ucwO1rQr7XrXrXUW7Rg115dqIHpKhGEwxizLwWgwy4u7ETdiIV6HSxbXLKhcHuuXOM8qLXK1dKwaat46qrWF7Sg06R9XaIecrmElyoCdY97wpeDpRl0zd/JAHkmkd4hR7fDyaqNvt63u+5/v03ve+X+/5nvfq3e/+Xv3Yj/41/eiP/VUtHT6qKkm4DWoScvE1KeUy1iezKGv/JT4bRctUMw4TFChjjajNGMueQuxJVkrKoStHezMgSBZkLYDFDkAScZEfghSrbYVNbOoLj6kYMYaWdP3Ci+qMVvSm431dfPCzeuw/fFIv/umndSRtqrezrN/52C/oyc/+po4Pr+v1c6bf+eVf0LVL5xQDCIV8zNQ4yIR6kPPN34Relczfa9euyYLpj//kT3SY+eb/IdGEE+eU9tsTmujDAHALSIDM+0mqWJ8qdKMsO8iplj9mlInxABCqAvgRkhcRD4roS0RvfKxq1o+Q5VKIjAV8yBQ83jRsBisdP36inacXL16UKHO6pv1DD/3omzxpv8zMZGaa2l8jdx/aCh6XDFoNwRmxAL9taEEWSJkptOwwORuY9YnhO4AJk8RPAHZwcGsUxMkXSAQSx117fQAcCkrIAmOuhmpA60BIAnmWZ8rzHMFE5QijcMgL9TCmFbtPN95uYHYwKD7J0ErhT6kOEnZAKZpClskQqnicFp/cjfdlSSEGGf8SZW7A/XQjIGT/SZMJTrAPxBRogeAbBsWFVcFThTIYtAfjE6VJlBs8Zhbljl+fa8CShSYE+rCgGKPKMm8hBmt55VNZDHKD30HpCgxShF7QoD5JI04ShsTqPKiCl5oGDZCQnStO0comCAGCz0dCErjNTFPZZQohKvNFJ8tbhSkw7jGSD4h67VhYo5AFWRTKUKOwqC8GuAHIUJSpyDKVQAH+dszgXzg9axde0J9++jf0A+/6Dt1yaFZjrmvBot3RWEVnhlOXY+r2Ful7TkU5By19JYxdkyLGtNKEE/wcw/i973yTjs8kPffYVxQxlg2G10+VLUh5nqnIC/VYjAvoF/TsiwAxBEg0jFbScNxoOEnCv6QPU4T3hrH2iagkHj7Mg6msYsxaI5wRetwhxCCZV5Lc2agZV5EMwftpRIeImAzqJMZdNx5wQhSfcl2skanrocenVZIYQgXkvDrZ1v/9//NP9PO/8StqFrra5eRgyJxpx5X+avQrL3P4DtAHjfDf59bhTW96I87zWFMHppB/P9DMqFNoDodgzJzwGwU/WdvmhubcuXNy59kXtZSQi/eBIMqYaRb97HItikRaehvydePx3GkiwRNdyCGBQzLJwZXUQ33jp60OqsA4xJCpZnUZcBo/NzejCxj2Sxjqudme/PZEnHwloGHcJ6Oh3HloWGhF/43LBPviY5GIC8Sg/fqOPbMtI+LhATBOU9pf1cRZuTnLmWzTzGniCf4cRKhv8iTKHAhe8XreAbyiYD9hN+OFVk/bftmrg6m4KeUVtDkwFRX8QybPct1zPhv4bcfT5KICnIopxrY+MqWItkG1z3ES3r5RQyXq0h5yZIyZhSC3JY2C7n/jW/Uh/8mvK1d1OyeyJc7uiy+9oAe++oD8FzH81PTXf/3X5YuSb+5qPIlz586ip5v6rre/XadOntL25iYnVVc15jTa0HtxYpagJ6AjDjHGVp8j9ipnrhcsoAUgiLWrAAAQAElEQVT2vvCw6CjzvKJgbjhkyrBJZtbykhdFmw7QXBTMH3e+4C9n/kTklJGOMbDRnJevTQNOs2+77VbmzqwWFxc0GPTbE+MejnkAp5+oXVu+1m4aGpydHU5+/e8O3A7dd9/9mhnMgmePxfhkGz937jyO7nkV0DlhA+FfFzn74ln5Mzs7w7V3F3lPaLOlNW6eLnNy/+KLz2ll9ZrOnntRzz7zFCdkDwOPcLJ5tv0O9yoO9drqinzDXMKfO6ATbqoSNgIt1ZDN8YR5bWaSue3KpJAzpwrFCLTxXG7j3IbmyNWCtxTKATDWGDrFEAHWBbIC607k8KOwLQ2KLc13N4E1DeJlhb1zarbOa+3iE3rxiS9rb/2SOjbWkE2w6pGKIDXcMtSsDzU0+nz1WzWn0fPc0fZNRULBgpka5nVrt9gs+LraoAu+7kTGKcszRcZ3CvAA7SV64OOZcQu8ylpzef2aTtx2i87ccbtcH33s5ubn2wOFEWtQxThU6KHbxQpdaOjX7Yj3oVfYPBhvX2s//SPx4fUdPO5AlmRBHXTkb/zNv6W/9lc/or/yV35M73/f9+uNb2ANO3FS7S+N9EqcwEoNHtL+rJIEbkt8JqIOBPLH2ITuqEbuRv2AntY+LvSTDBklU0qsP0BiHqoFkyjTwUNS++DZAw5rPvvbn9Rv/9I/1Wc/8YvaufCkesNrOj1odPeRUm84OdDKsw9ofPVpvf7UQM98+fc0qC/rJ77/Tbr/SK6TnUZdbgO6HD66bW6wy2JsWpnRD9QLsnTQ541QXiKqJTkdeZ6z/nf1qx/7VT3//PP6wPs/oBCCjCpm/plkwYAos+C5N6BJksu+LEsVZa5dbEZO6HZOtKGY8kaimbG4NvTtekWOkpksBnna68lMHjpODz3dsJYYjVEJ3cot1OOPPy7JeE0GjbJpm2Rq23q7V4N4PM/repu2PzIaOnKoW5+xkccb4on8Gn2s8C8dJoQT1m0P8VUjBiwqQniGo5BhDDOU3g1Ot1sqwPSUFHqV8TElEPTypLXKBfv7A+WMOUFelmM4y9JxgD9EZTFXDvgfpG1vbGKHx3L0eZ6phTJTVuYKRWzBcEJdoEalhOAqTj584tbsfBP9Bug1FBfeFWJQzsTNCF1yXl8w7gJoaBtDUIfFoyjAj5A9z3dX/l2XmklaYTxaoA/vJ9E2WGhPeCL1C/oqnE7wF/TZhc4uvMUQVHEK55PdcTV07jR76KeYNXX3QqM9nOoxNCMphQh/tAvgNQTlQKBWzsixwUDlWa5WdtSNEaMEBGTYQNeYXfWIAdzd29MWi9vm1han+7saYqTHGOYKJyZGw3ktNeh1NM8iszQzo0WgIN+/gxWZ+OdfeE6/8m9+CQd6U08+8qB+69c/pT/54z/hinNFTz93Xl/92rN66ukr+qPPPqzf/M0/1h//0YN6+OEX9Mwz57S+saeYdTXiCvT8+Yvyv3K/75679Bu/9nGdZ4FZmO9rYa6vfrejggmZAy5/58nMWJRqJopg2+Q8VZykVThr/sdBY5QVMaitMI1o+hj6Qn1XMqnV2wy5xBgUkXPG+McQBXpKRWj+IX9c1gcGOIQgSjxbL0d04/ENTxUMY5oYtSR3qH1CDthcLa9d0//xH/3f9MkH/kgztx2TFVE7GAmXeaCNGe3QpRxanOcMuhpk7T8/ORyO2vHq9fta55TZ/0MkH9tBfyAzY5c9kbdxQlyevqF1ebnOuuxa+uG9RIfnBnPqlj1ZCKLxFOSPzwYPp+CyNacLSLSd5n77n4agYoyKyJlpxBzOtLS0pGvXlvXII1+Tn4IaOh8AY6waTikr10FfXNFDIUHBf6Kx0197CHjaqXCanGIHT98A+r057uUON/L+E0Qcv8PNqH3cD+Dm/G8Vv5n8tr038DFwgRJ68gDMjCG0NtnW9SiQxEeb+/KH5yTkfDDsY2yP64DbHB9ety/eLIkRcWQW1GUOvpGN3E/8xE/oiSef0u133NE6oMvLV/Xss89wm7CtpUNLOIXXmYt1e9p6jo2cH0rc97r79KEPflD+HeVrOKZbGxtK7fysVRMa/QRsukGQwVeWl8qyXEVRKC+I34CO3JHOsQNenuUZ9aZgBhZ0rNvrKaM8xkD7HHvdVQCv22eqoHtBMRoQKS90HUfVv8e8h0Pqdt+d636vrx54fP65/QgWWmf6yJEjbbtTp07JwX+dI6GzMUbdc8898rXg0qVL8oXR+/O553PwLHLwP2h8/rnnOJ1+TA8/+KAef+QRPf/M07p44ax2tta1tb6i1WtXNeFGIAZpmdvVgCx83hqD4XJ7/InH5JuV3d1tNTipxhga/XtfE9acEYuyD5eDWVSMpWJAfplDIZdZgWzyLJfBk3iMPhSlwDoZsTfOq+ONGivXhrphWbP5uuY6Q/WzISdne9jimnVBmukmDdcv6rmHP6/RyovqcQsp//narTWc6bHcOfC1tsIJq5jHU6hY6ypZCOhJ0x4M+Lrn9SasA+5oDznN3mU8xmyoJ9gBX498XRzDn68VvrY22Pkxm7AGR+/6xqr8Z/Puuu9eHeZEv8aJHOOQDunTZTPFDT2sd2N3rrGtFbgmhK7vyT9kMhNggL7xY0LiAG2cHsddocPj4US7uyN4TprgC4yYUxOsv5+e1xwUJavlIKvAPZFIt05zIApOCuW/MvELP/8v9asf/7j8a3kFvkESfe2DO5VmNJDJ85s2P7G2UMdxkJsAlncOUPawq0Ptri3rh95+v+YnV/S5j/1ThZVndKwYq14/r9m4reOcPp9ciJqJW4zfNb31zo7C9rOKexd15aWndGh2oMNzc2q4NW2qoYgo0hfilc8NSJD7UU7PFKafUiNDt/YYyy996Yv6tU/+GhvVgX76p39aJTfzZs4D1CJHM5NZEIGjexUk5UWO/enq9OnT3PpcYC72pEA1fKG2bw9JtghA4vrvyZYSPhpPAD7ODk63hw4BPaSKXE98Tbp+/Xqrl2bQB21eRlN56Hi/GQh+Q2AyyeRxA7dDiFHmYAYqBylQljHfMmxYZH1v46RDPa6ZPJDMK7yIoKAsZq3QiryUL3runZt3Rpk5Rd4hYJICnWRATgeRsJWTSWahdQyMfG8/oR8/bbt2ZVlbONIxBfU4ARh0eup3OjgGuTp5rhKiunmmHoPWJb9svxecqyhzlShojEGumIm+sDZKAScEw9ROAncymXBmRlEUIlWizKClQ1vH54yHECWTXMoNuw2f4BMmp4fukLpBaNvBTI6wumUGjaVmHEeWqYymEhqzIPRz3Cr+COMxZkc/xoA4LQ0OQ4Y8i8qUDxst5D3N5R31Qq5I52amionr8jVICaRzBi2DVkETSWUYzuBpyl0hHK/TiRqDQaoxwt4+oTgjnBenu8ERL6Ctz0Zo4OByLKIKrvMcZjBWJXTP9Uu987veqre/7c16yxvu0we+5526+47blOe5/uyrD+vF88t6/uxV7Y0CTtNz+pM/+aoefOgJff7zX9Gv/8bv6XN//EVtbO7p0uVr8v+2eA/Hvl9G3XHLcU5NC/WId6Mpclo5Gu5p7AsNaT+tlgsemhkcDNhE/gcnG2wKhsjOf9GlQnauN+6HRQxvJyslBa8usyiKZaRb+aBfQljB5URoZrr5CYE0eT4ebb809gWnBehodemmBk5WoD4ikpeN3Dksgibw88ePPqCf/W//z3ro6kvq3X5Ma/WecpcnehFCkPcxwDE+dOiwOp2uhjjPqJ+Wlg4rMKcef/wxekwtz7s7Q/V6LPyckPj4+U8Q7ezstPJvaFSxmIRgqtDLGn3wxd1D7yPPcs3Pz6tTdqAcSpPJWiD5qtfMBLoWXlX0TZNOk4OQcwhZS1eIkcUmaWZuXr3BgP5Lrnv3MJAz6ncHCpYJ9Wv5G3MdXAETxjRBQINDLbhHSJLbGuhtELbrdSJsKKv3wfNr8jzNFFKCB5BDiknE2zaS2nbUI/ptv2ZBhg5NwWQ2hW8bwbdR0ahjTiShRCoFSVNoySXtofPpPJiZzIw63/oNXs8by+tjCYhHxsXMWnm4g+s6Ispd56LrCuP1k3/rJzm1nZV/j9i/u7ixucHG+Gucsvr4zarfm+WUdNzq6sr1VXR3qO973/u5An9vGz979rz8J97ckWn8MIN+A3L0vou8kJ/0Hfw6UQ9ntsR2xxxbh72M2KPoYRaVMQ9y0kVRqMDRLgjb+qw1bRnlHgbGyXFn3g7+usynkrpeZt63xOn4ULPo4dzMrLysBF+Z5+rSt9C5/qArx7G+vqFLXAH7fPJFd35hodVRL3OnehPb49+J9pPovCi0cn1F15ZXdPHiZT304Nf06MOP6vFHH9XTTz2pVTYgKzjL58++qPXry1pfWdbm6rKWL5/XtSsXmA8b+KRbuvjSWW2AJ4umnIWipZkxanDe1NJvivwrWQNrPKiUTL3+DDBQt9tXWXblNqQNiZfM9RByJQVGNioyJzN4DTjSKZg4eAetKQtJZrvqxC0dLjY1k22rq11F/4oejrH/3wH9vNZMPtZcvqMZrer8o5/T1sVnlY82Ve2sa3uLDcLWpjY4pHHbPMSp8j+Qdvs0dUArdGVPe9s7HGZPJHgy7KrzlogHSb5haOjP18UJzmlFvHZbWleq0J8R9q0OSQ2yOX/1inrzczpx+226srOlpy6c57avUWAsKg5ZhtjRCXbQbUnbPzgaXzuRRu0GhzAlwX9qge7b1/gMyNzMYySo4+lgQR7STA164jh8zvhcTClQMSLDnNEplHEDm8Nb5NQ+TTbBv6MQxwqhpl6intcP8p9w+8mf/MkWr38P+xf/1S/q2rVrcv2d4p3S9nI/pAVd3h9jjyhIkQZrgR47P9VwhzHZ0B3zQW862dfexSd13y1LyqotNktDFbbHzUOl8y88psnONZ3GsV4oxirDnlavXdSb3nS/Zue7ymykIlZiCVNs6ABlMcKXbRR5++/NtH7h859HF7v66b/z0/rBH/xB+brjsksIzsyQQZDZlGbtP2Ym2FHIojLGb4g/trG5pTO33aY//A+f0aOPP9EewDUygUCJ0Ne4ITrmKLz/BuZT0/YigYwkIa/nkfA6Xh4sI1Py9nleMKfRLfTE8fx5wRBGRBfNnCcgmIjKjLCFoBBimw4hEA/MwSi3RzFGOYSWsAMCD0KIdseyQdGKspB3ckMJoNLZbLkgriQQhhZ5huF2gXuYZTBqVAAqnIGx71z3RqoIu3mpPsaxS51+nmuAIGbImyGcRZEGOCc9yroQ2cHwlgxKh7wujkfZ7cgYqIrFeciEHDGxxkzWEYv2hDQ9KgdnTvsYokpwevsILuengUeLoRUK46QaXifQV3GdVDNBve7MYIYdfN7iGQz6muNEd45wwClvB+MVYTrRVwXUTDQLpgBOl2UFPRN2zolBzXF252vTqaynu/qLuq07r6N5V32LMvqaUKei/1axZLIQVcC/0y7SCfnLjAmMxKG7or8hhoWaZPNJmTtUXWTiJzI1cgAAEABJREFUYRajnLYCWgpoKlCQnFkTMV4BY+ZQ49T2cABneqW6edRsv6NmsqfR7hrxXGfO3KI3veU79LbvfJe+6x3v0lve9hb9jb/1E/rBD/6A3v7Od+j1b3yj3vYd36nTt57R1WvX9fgTT+pLX/yyfv93fk9f/dPPa3d9VddYWDZYaIZ7m9BeyXWhHZM8Vw3PrjtmU75cr0acqO/gjLeOtKRAvciYCx4CMJUHBTJZCPKJJOKON6ILEb5140mKIcqMuqY2FLKrkYH3G6lrZm1+IBSPOaDHbtAyGQbUlGPkAvKPbOaGFPyr3/hV/e//yT/UZRYhW5rR+t6Ohujc1vaWGsawgN4+J86zc7Oan5+nSxCCt0E/nJ6zZ89yPX5dC/MLLX0+9i0twTgV2dUmG8wOGx9fQP0U7d57X6cBjoJjcfBNWs3C4f3MoI+zs3Mstj3JgiQHAl4DvtFr8PaaZcgHgv39umKz/VYWZSFXNWkUQ4bTdUhnztymkkXex3Z2dhZ6StonFtJaE+b5mA3eBKiQE0KSkBNTh36SPBT0uHx8TiZocBAPpXx+/evlB/D1pf9pcl6zPwhs81smSPx5usbouETNEAE8N8gkoAMtKuTRvl4IzjagnhkfpKd1vL8kY8htP9vM5LYreR3iY2QfYmQxy7W9u6N3vOudrU6W6Jf/BbzTfvnypXYcWh2kzZ/92Z9pdXVV/ssVZ8+ek/+O9O233aEtFsINv0XB4RxxYJBjM7IYlGU5tqpowxgz4qUK1ooC+1UwFxzygjolTnMOeEh+hj3P2zT1C8rJ8/ZmphpHDHEoEFfLLHMZPgrquP3PiMcQXETq9foKxDPsvA4e5Fljy2MIytp+ckXsA9ktr3Nz8/LvV84wrxynt2+Yn1/5ylf0wgvPy+M+h69xwuUnjWMOZ9q/m2Ghj/Q9YH7nhAk6J9jh1etXdP3qRV1fvqzJcFs7m6u68NILzOUNba6vt18FcZk20OQ8xRDVYQ3rdXvyef4ydHBaesryUkXRVYfybqdHXl8d1smSG6g868BvhmyiIvLO80IRWmRBDY5dE5CYmQybH8NYM51KCzjNgzBRxilwrqCYCmUyiUOA8c6K8npT3bSusl7V8ktP6vyzj2i0dV3D7XVtcdq+h2Pr/zvkHqfpe3vbbKr25DrgNxZ+eDJELhPm9gR9m4zHmrAOV8AmGzXx+MnmmPnv9UbY+An16n07zLKoOpjqaBpy4PLc+bN6+JkntT7e1eyRJR0+cUxz8/Oaw84NGOsOeuVjDfUt3yFGODHGLDG2dKbkH98WOI6A3Dw07LzAND0l9RwpIscyinVgT7FaVdo5q50rD2lr5TnV9ZbMxkACTHxKMjalO+1m9SMf+Yh+5md+Rvfec6/8J+Qeeuihtsx1q2LtM6ONKyQt/dXNTyJBuSjwr9b4Jq9h3Z4pTfNAqHaoIO2yho/ZmJSDng6dOKpTt92iW24/o8TJQ8K+rKytaLDY1Zvf/RY9d/5p/et/9f/Vb/7ar2rCmmX4JzDB4Yt3pq973DY4jBkvv8H5/u//AR09clQ+V76u8jfIcN3c4WDoD/7gD+T/Scsf/MEfsjG9pNe/4Y0czD2iJ7kdK/DnfL4n5p/31zDxzUxmU/kcrAlktOPtuh7QlyY1jHkjb+M0OReOJ9AOsbUUJc+UuRgPstr8b/bh7bPgs4N2jovKxGRmMo8Ten8xxFYWZp5LwcFLEhx8kmE0MbM2NsEZJMLEzmUW5AiceCcykDZzhqGVDM83M5mZ8gLjWBZtuyyLoKAen7UrUQgo27x63b4GvYG6TI6CCdGBuC6GuYtx6MZCHRjK6SMDtwMHqoqIJKN9Tv2c8kw5Ao0acto9wsF0mDCpa1cU6iJpUUFdBmyAASyhy8xY5BkE6LEYpCyqIa+mvjvEzkeOE+eOUEZ5Dd4yj+rvn+6W5GXUjSaZat04dbNGBi6HGgc5gDMnPRdzHQml7uzO6sTENFje0ML6UEsTaQ7DllG3xtA4nWbGbj1hqMYaI/tED2bWstEqm/wxZcipgscRV14jdnwJBQzIT0lK4IvIrM/C088yleAoaJaTl6GAB9Atcg3gyf8HLT8tNsrvuesOLS70dG35gl568QUtX72m1evrun59TQ89/LA2OaWYnZ/VMa7h7rv/Pt33+vt1xx13yv86/n3f+z69G6f7nd/xXbrnzBmd9onHeJe5aWd7QzmyKOjTHeIYgibI1aAtYyw9hERlyF2UJXipCSsWi4lFTZwv5BBioDh6VZkFRJZkZspp53gDbdpCBOHj6HE7yKOep5u68UAWrA39Yxo3DItxBXoAUu1Gn0UhQ5evw8N/134/+mPa6kP/XEfjDAMOnixGehR0ZCpxVGZxKHu9HovoWnvaLpn88T8ebE8poHfIIuzydGPlBnN7a7t1ps1MZgE7V7cLSJdFd8hi5R24oXcZ5cilHo610OlraTCrEkc2BAwAbSXTN368DOB9RZ00TXngIDrz8GbwGqnFTWMMdQJQtXYux5BrAydrY31Dfip5QE+F0+967LclY3S84oTaHeqG/AbjeQM4IUlp2oN/fjvg1R1urpugzwHy/QWSs3KjCqNF3jRrGj/4nObdqPjqCMThm6AfFICST15vS8Drumb0TfQ1XiPPgeDgdRyeBVJTUAN+8ZgZc90LSfCaeaU2AvZpvP1sP7xekjtN1JDL0tD1Gv0OFpRjI8qylOPeZkF77/vep7/6kb8mH4elpSUV6PQmJ46ukxNszQvPv6CvPvBVXbl8VYe5UfFbw9e97nX63u99r3Z2trWOI+3f61U1Qg4TBTaWWYa+00eWFcroz3F6n56OpCPlgbnsZRk667rroedF8kOM8jB6GeDz2Ot6uihyGf9CCPTlYPSRyXmUUQLkRdHKy/ts65FHhiK2xkfU8zJoKPICeWQKlIdg6sC72/Xd3V25w3f2pZf05S//GQv9RfjcUMKe+km1y9GdRXd+fB0b4HzPsoEtoHvC7WPCwYluU1kHMq7+o68BHO50y1wZp1tTiMrzTCW0FnlOfqYC3nrdnrrYiG6vi7Pc0XQD3VHZ6arg5rLkpLrkJLpgbrs886ykbaHIehICcoMGl2VeHOQFJXhLQTJVKsIW9mFX8+WItXSkyIk0O1vhbyuxEd5l8z8ZbcvpzqE/h+7cv/s+WdfW9Qu6dvF5rV4+q92NazjWa5yyr3PQsqkRjtgYJ27CXB5jlyp0p0YOE9Yil8mE9XfCXB+x4dqmj9rXKep5nts6v53c3dtFp3awjVvaxkHfAucmp687yHRll4OXMtOdr7tX97z+dTp66rhOnDqpk8CJkyd06NBSa2N8M5JnucxM7dPOodRGDz58hnrONExidlHkIYG/bdPkMXQa+YGjsaQanD6vQjOUdq+q2Xhe42uPavvKAxqtPabt9We1s31FasYSbWr0xeeZI1pevib/mlCIUYcOH9Zb3/a29qfgFheXuAF6RHvwnqGTXrftnoiHLWBTAyfgUUFRDfTW6pW5SnykMYtgyRwpoW+mW+jY8cMa02gNmeFIaQ+dnzl+THsWNW44GIulNrkJnl3s6XOf/S39j//g/6Lh1XN64x3Hdf0Ctw/oaxYDvUylAxmveDsddJG5feny5ZaPBj13uLmSQaGDkJdkOnjMDLEknedm4eOf+IRy5t8P/uAH9cMf+pDe+a536z3v+R595Md/XG9885vwdbAnAToYBrejjsND28fncQdQKi9y+e2WoefycjKNtjRt+wvIwG2dz6sQY5unmx7HacjYQd5er3wcj+cEcJoZUQcCXqPQzGQW5OXel4fmtAAuRarJ+Agx0jlLzZjJ4A5aw4LnxiRn4H3SgodqicoGiImdycxaZWpaZWpUN40aAC6oKyFSeRVRTTAhBjopaMyOfsRpbcmA5TFTahfTRgGiInUm9L093JVPugbcwYzdYRI12VU3xBuVjakz6SqMcWqqTLvgG+JY1qzwNTtcH4AgKY9BeQgK0ACato+QBSmaKhRk4pMBcEcloVpUVbeDkWbnXE9GCuDqZqYuCAKGIYDf2gVLcr6cLbhucVWqwZDa/rrwMYdMz3RndP9gQce2h+pfua78pUsqzl5Wb3lNC8NKiyCZgbBukhAMsnAc4sqihtZIaUCm0oQTcz81T+TEmKnXG7Tl21yxQT4iT6xzY9XsJNm8arHf02Kvo5kscr1nKpAjvh+yM7YgQTRoFTkinwidNTK/887bOQXo6fjxI0o4u5fPX9ATjzwBPKWnHn9e/vWORx5+Sn/wh3+k5154AYe4Vo0sSoxaNy918vBx3XHqVn3n696ge269DVtTqcwK6G9UIbtIX4aAxxjeVDUK/DMLSrCeEKRZlKDFT6NrmS6trOkCsI5Tu7q7pyFjbNQXdX2xqek7o+8cCOBt0D0zgzfRZwIaOZ+p7YAo/YhyM2vprhhL1xNznDIMqimgV5EVqUZeNToS53p6+Owz+m9/7v+hzzzypypOLygbdOQoxWcE1wh+nCefMx10OoDPnZIVaJ9AO1UgI2mHxbvjiyXGcXt7G8O6p6LM2Fh2VWK4nH7IkOOaX5gnHHFS9oJq5otJaFeiRzEHpE5tOh77WlShEtlH5GwhpxYvizqfvAYcvB6/Gab5jrGFVkgHeWr1uKE3B8StFiAuAW2tJmgySup15lncFpTjAFxl8xXQzW5vIJ/bIUZNOA0bsbCOWWAn4yF6PEQXJvI++UAujs2ITsFTfx5w+g7AWZhCUouYhI/vyyA15LVAjw1cTsGpASjzul/X9maC9usQkEs/fPrrY2xmMjNP7gPx9jXyg/hs8+lJdE+cHCMKsoQtEjW8rI2D2gyZUKYbD5XRLapBoleQjHSiTkJfc3TAw0heg25TqhRMd9x9l/6rn/1ZrbPhaehnBtuwh331/1vA/5jIT46u4kQfO3JM73j7O9hQL2l3d0j8ndpj3vkfz21trGsbaHZXpWpPho5lWa4Spy9iY/KyUNEp0YNCRVEqAnzIqJNnRZufxZx2zHHoU8xkzFmnMQu5spAphqgYQwtZW27y9aEAh5cZ7Vr5mMnbMt0RnilYBEKbl+GwHuBgQsvb5UUhz8ux+zGYNuHj/LmzevrJJ/RVTqM97o51wp64/Jz+0ydOa4DzvLCwgAO5hzx2de3qsra4OTI6jiFBW625TqNeEYlnQK4MHhvGosN8LopMvX5X/V5frfOMbfCbwy6OdId4lhdyiNAcctpDZ4Hcslgqzzs41V3lnFB7PMtKZVkhn+fTNhnxqBBCy3sIhRrKjXQvH2mhOK+jxQUtZss46mOFUAv2Ndrd1vb2CnNwqAabjyLJ/F+SoqRCE+WibG9NGq2r3lnWZHsZh3oFWJOfVu9ur2tvZ0PD3S1NOEGuJkPWkm2NhlvAtsak/dR6zPpZ42gb88xQ+BDEGBkfSQ3641DjxFessRNgh5vRLWDxxBGduvWUDh89rKMc3CweWtRgbqAusuxwuOCyzb3Znw8AABAASURBVDP4j1EZEBhT59tlofaBGfoTuj4F0sQT4HRIrAtefhMkDNzQNwahUUCfizJXmGxo7+KDissPyq49KG0+hUqtama2ot8dGT7CBLvmOJPjgr8TOPyf//znWR+fFygVYmzH32/v/I93R/ThdJqZzExBhEp8SkaDcgJf3IRYta1mtKqETA/NzjM2PcpzFVmmAhqr4aa2sK1PLS/rPOvKk1eu6DlulJ5fW9XK3lgNetSf73NgFlSsnNcH7z6ld59c0KWv/oH+6FO/oAvPP6SszNTS0vauVzw19sNvU379U59qT5FXV1aUMw8PKpmZzKYQ9kOz/TQ8f+WBB/SHf/iH+t73vAfn+T3qovPu8w19reSQzdfCMbKo8Asa5pMfctWtH0gPSUgEiaakVj+QM4Jq9d3rOg63Y7KgEGNbdwIed6IvXLqko2wqLJCPPEEhh3bIG/A6boBGdPTy61mUkpHkMkliVC2QhqdE4EgaagAV87tCPpXrLrTVQCIudNpMCv5l+bW1tfZ7YmsMisf91zXGOAPu1I4RAihvvEbMjA4J6aJ92ygf3m+iwwZwTpwWsokmTjmv6ZnnntPV5esaIVR8F1UQUyEM78OvLnYx4EMc44QwapiqQyaHBpUy0gay2pKG2Uh7cczUH2l3vIeBmCgGU4bCRYRZYKRKDJRTmWDe20GyQgiAtfX9D6d8wRcTLSLxaDixCKViUkcMUC8P6segLnLNMD59cM5y9TYTOpq1rgbqqGA3CTmgSMgzaYAhPFr0dH9vSWesVG9lU/Hqqor1LWXs1jN24rq+ot61DZ3eaXR3netEKDTAmHfhr4yZ8pgrEgqCU0pqULgKeVU4lBPA4/6VCOfVZBru7GnCCcBMt6Mjiwta4MRjhgWuh2HIKI9AQJ5Op0nykE+ZGQZxom1OqTw9gYYzt53R+973Xn34h39I3/Udb9Gdd9yqmZmOlMaqqqE2Nla1vr6Kc7it555/VpcvX1TBYjA/M1AGPjcYp2+5RSYeaB9wAiN0wXmo4cFPKDzeUOZ8uGJHJoUYO1lQYnzG8LsDnxdXVrWF4311Y0svXbisMXrhCyaY5TgS9axtZ/Rnnn0DXG6yg7zU5puRdhCzgv5hqs2/+aOhPOt3ZPM9/fIf/Z7+/j/6B3ri6nmVx5Y07kZV4eXaBq19bj1iCIroSR9er1y9ylX5mrz/HH0xQwPpK8JjH0dmghFxKFlw5+bmWey6LECTtn4MUf0BRrA/kP8etc/DGh4bhAQKBZmqvZGOzszrzIlTyqgf0ZOIvliglL70Go/R7jWyX5Hl9B7AKwraBPIzwOPoUUpBDQ59jB10Y14LC4vyn0taZbxmOL1zPt1h8LEZw2/N5qzmSrJh/BPxhnhqtwcNfDukdjzbMXVGvZ9vBJBxg07iX1/Nvj7rL5PjfThNgEcPUJGE9gQc5HyT8FUNXS7T2lPdcH7MpvE2n3gb8mGMnRmfAMnpy1gYIPSiaWpFbB41PCkza0O/0bjt9tv0Mz/7X2mPDc1XH/xqO0YlTu/uzq78K0ePPPqo5ubm9I53vEO33Xa73PbHEPXWt74VPRzo+vXrWltbl5/g7mC7tri6r7itcQPi3ZiZMnSvxKnO80IZdiBD5yM6GZgPWZbL54CHgXkaQlCBTXbIc+pTHsg3M/m/QN8xRjXYYzNThK+MdCDuTB3IyXX9IE7Dtl6kntf1qiGavE0GPY6/wa5l0OROwoS1bAt75z9Pd/XqFfkJ/ezMLLdsd8hP7eeYkxV62mdeHz92XEeOHvWu5Ztmn7e+ZiScP8Op8QLfCOTZlBd3OPKsVAZfeR4JI/zmcgfQ50OJTS7gfyqTjPIpeLsMuXm7DJo99DoOmec7uCwcKHe5hBDo3vUvKfCvqLsqbaxeZ11zs0N1cfQz96DREzQL211pkzHc29tj+AyxBXQXIOY2r5EUTNjwRrlN1I2sp+Nt1dtrmmytaLK9Lv+VpzGnx0NuK9yZ9pPqPU6VR8CQDdpwtCt3oKtm1IYNkySD5rg/Nh5GX5MYCx+Pg7TFIMwJt5C1KmxzYBBjCMpol9AFH7eb5RDB6XhLbGiIUSEYEPTNHlhri6dhIu7gIkxt2z42N4ZMjiWNt7S7elbV2lnCyxptb3LQIvVY22PKWe+6nE5v6erlS8qgPaP/GEI7zm9+y1v0sY99TH7rw/RE7jWyaOS0+lyjYyQ+pcLjU2gU8D2G65f1yY/+nB74nV/Vla99XvPVmr7j3luoMlGNzRwz1wvsKyOo5fV1Vci3obSDrs7OL+j4ydN67OkXtIKv4ZvBQWZ6+xtfp++8/4zuOlbonbef1gff/B168SuP6Pq5K4rWcguGV75mxrp+WWfZdJ4+fbq1BT4Gr6yF7F6VEUPUb/7mb+jFl17Su9/1rnbu+Fzzagla0VZ0jk+PA0b/ZqbIeHpblxel1FH7uJTMTL4u+Jys4d/jyUv5qPDrIvpUFqW8H18z34L8vdiBLm7g8nSLj4iHBF/3et90J1TQSRFLneimref0N/u66LKoWNecJofGO/JaIA49nIDFhSUdO3pM/t2YpcVDmhnMyBXFkXjdBqwRxRUNvJ334mUhRIUQyDYUwkMRn0Ib8YZQuMskXlvflFG/CcaAbzBx1MIYY1fhNHir0E60XN6s4QP6hX+rbi0NOKVbQOkGgVNj7VJ9R5Nqh7qVMoTaTrgsV8CYRmjN80ItbWaylolGAmHr1GFURywyicXBMI4Bpx7dU8RIJqvgXerkUR06L1HkpV6OsYIIHPcC5rNGyhRgMQikvBghZFSwwzreGeh03lW2tqmKzUnJzqWTwWsaSaGSX9X0cSqy62uts32a67xbZ+c0G4P8KxkRemOI8qdBLhXGfcSps284fCBrlKrAKLsS1WxEGniY4ST66NKijizMqgMjnWjsYk0lcimQqUMMATk41imYBY3HlXZYXCMK3e/PKYuljPxer9Dd95zRu971Vr3//e/W9//Ae/RXfvQH9KEP/4BuY1I2XHMdO3aYxSJTTf8bG2t66ukndXn1mk7ddquucpKTKWrA6Ypz0kCzkFtC/q60Cb4SY+JxGSXEA/wnEiPGec/pGlVqsq5GbDjW1rc1HDLu0GbUqdGZNGWDFBGTzPxjGrZ4wSmyXIYiHig3aCBL9MjrGJJXIS2fQxrzuczC8T/90s/rH/3Sv9RwUKh/6ohWRjsa0TaUuWKMCk4rOLMYZcjVx8d380WRt7oo6jauv0kyCwqA01/BW87iODs7g0NaszFZbw1Bg1z2uJpzh9wX+W2u580M3UbRCCP9GXrQt1xvvP1u3YozHek7Mm4KUQm9o/J0fL1PSc6ng3jMiEGvy4Hkn++lqZCLO3AhRplloPFxl8pOX9g0QhYY5rjz3O32SZc4UgV1pQk3XhX63nCa4pCYT4k51zDnGuZGAoS8EvQ1+3rxjQhsx/UbFf5HzDeXoQM4CaCOyCveg1wPX1Gwn4DSdvxdeLbf3sNpWh7s13RdDuHljDbm40WlNtivJ9K66XG51Qg/RwcqdINBoYbJzNTQ90d+/K9zqjerP/zsZ9qFzTe5/kdk6xycfOXPvqwdbkje9c536tixY7pw8QKO5bbuuPNO+Xc9/Y9hV9gcrXHa5Vf221ubckes8bEyiHAgyOg7LwrlWcG8yIEMiMwBj/s8yVDPTLKggA5P7VYhnwNus82CzEwmMUfM1QBdbohTnzJRRlGb76EnXVZmBrvIOEkhUPcGRNKRZgaoBZmgJyMwzc/Pa4Dz0SA3X4B9g7506BAnjjNsHNZ08uRJ+Ve1OtwiuUxjyHTmzG26lQMCt79bfhtI20D/IZgsBAXmXzAPsynv2NvM5QKUNznQzrvz7ONV4gg6FIQZ9iDSxmVSsha09TyP9rGFqBijQvQ+AAsyIGOtc6c0YCLySaV+2Nb8zI66nVrej1m2LzfjdH1Pm5tbqrA/royGp2Di8Q/A4MUrG/M8MjfLNFapiQzHsuEktMZhbvwkGqd5THzMOjjh0Kki9PiYm6fxaE/VZCQMG+9EDTqZsGvyDgHvIlpQDAC8xBaishy5ARl6FJ3fSN6+PCJhJB0DeZRlyKWknsuqwV4k9Lyinwa7Me3n4BPevsFr5JuMT8mgx4gW4HXackkbV17S6sWnlHZXtLG6plodlYMT2Lm+yu5hdQeHFLKglWuXOcja4Lawab8WOGJ98v9dd8Ctxqc+9SlZMHjL0dMGuVcKIbDejnGMa3q5+U1Ih15mS508tqiXHn1In/vUJ/XP/9F/rycf/rIyNjaTeqgh9nJXpueuXNMqY3kIvXVdypDLkMM0Q0Zb3HivbG7jvw1UxKTd9Wva3biqLRx1P4jRJGj54qrOPfcSq7OBTawZ+yGpNpYk/7rXXXfdLX/cP5yOo6cStCY1jKvnJR8DwCjyzbn/198f+chfk3/lzw9kXb9rymvGx+1cGzJmDSAzxZixOckVM9YwCVnROT3IETqQ5weIQ2Trfbm+k0WNJB97/3uGT3/60/r93/+07r77HjbEh0V3gONRi+bgU9/iafGHDCK8osk/D8AsyMcvui46IHOn3cHLZAGaTAwxFRUUQ2Tgcvlu24kOpKdgqlFYM5OZiQ9eGjOJfSDdoQiSAmVG2EIbN5hq5Om5+XktHT6siNLSkVY21rWBE1dR32EX59a/e0lSJQbFQ1orZ9DmQ9Ap8J2qRlraWdVJ29GJMmlWExVcO/aLKFeqyMDkeaEIs4I1OoemoCxCHXiEEUwYnQQvYnBzk0rKCkvqMDnmBl2VRRReMjg8qJVTdw7ndCFPWsgnmssmyt2tcscYZQ15kJnRxNQNUfMYxwHprXMXtXn5sqzGBcOBDv2ocqGr1DU1pGNIypgcGcYp4HDvXbqoLXa6gauxAF2ubBWGzxUJdHCT1PAvoHQZMqSKJsisBjplocML83I5eHt3piFLsIQznaGsGfKhf2QTQFbjgIMQuqOMKZVlufrdAZOqq5qj1wk3EgmDGrOKE5kNZUWt2blcp04f1n3338GCe1r33Hsb4S266+7b1enmmuMqzq/nuvMz+pMvfUELi4vqc4rfsUy9opQFKUJQiEafie4bhigBkp8cmZlCiGoYJ/cLh4zTmOOK4YQ6+UC9mQXtoC/b25gTo55XEkjBZgZOIDLujiOgL3Sg9qG5TxJRLpP2A3id0pDoj2z504DOf5Lpv/u5f6JPfub3NDh1VIHrsg0WCkN2ecw1v7Cg3uxAJeNcVRVGspYvzm408qJQt8sYg8wndMNHTrui6CjGDNk29G/KGL9tHJn1jQ1NcDRDMOXUW0RmJVfAfjvTIexxku34nJ+TR4/r2OJhve7M7brjyEktzs218srAaxZUsblokInJ/wn+9kEiR0wFBKG/4EPTVk6us60RKWSM62TSQHepxaXDClmpGgO5zbVjBxlEXxy9LrzV6HSFM53QqYb50LRO9UQJp9rLGhy0hKxa6ggb5qanD+DGWLYVXv4wokyA5D7YAAAQAElEQVTdllei3+SFgVcg8fQ3ru44vdTxe/gXAe/BNawN+YAtBgGMODGB8QroboO8jND5NPHPxMMHlRMycF0VH2bkUdKy0BhZATDk3ZCVFGNQg61wuiO4DcixCQH5P/b4E4xNpu9973s5LbuuFU6br3ItfOXSZd1z511yHX7sicf19LPP6o677tSRI0e1tbUj/yk3d6S3cKJ3/SQSO+VrgJNhZgrB6DdTB6fT7YeF2KYD+pgx9pG5aGZSC3BLOi8K9CWnLekQKLIWYoiyEMTkl+A9mCmnvscnnAA1yCLBqVmQmSlS352pDP5CCPL6ZibxejrS1qFhAx+CKcuinKbjJ46rjyN97uxZLXOD5F+/KJnHZqaKfo4cOaIZHKECOulOnW5Px48f58DAdXwJB2FAH9jvRjj8UMRY+Ng10EwKcpPMTBG6cuRQ7MMBndHT2NqC+T91CAuV2AaHGDKVpa8/HWRUKsPWOM0xz+Tj2EKICoDjyfJC0euQ9q/2ddOGlga72IURp9OZsqwDLXkr0orbPR9TsyBvnySZmSSABORDO3FJ0aQMm5hzrNDPavWzxO0rcxXHOWEHaxzq1pnmcGEy2VXFafSEfP9JwApHerS7o4r0aG+XG88NYFO+GdtBh3Yp2wPc6ZyMJq3tm3AQ47YBidI7xCD4RP9OnpmpYCw62MIYoJ10AKjYvmYmXjXYPs9IMOIAM578huDzxBJtuWELMuo1mnBYZaw3EZvejyPW/XXW+UpZd1Zx9pQWTr1ZvYW71Jk5rUpdhSzKD8YuvPSc8sZRJJmZMsb2wx/+sB568EG5Q53QXclUu+8BfZHxMjO98jFBjiaF9Ma3vknf9Za36sd+4If01je8UUoTzc0U3C5tq4rS1a1tXcBZ7i0stjjX1te1hWM9wb6W2F3rzLI+Lak3mEEPch1d6Gtu0NPmzkhfevw5feXZs3rzd3+fvuvt7wS3MXciEPaBNLROsCXnzl3Q0uKSfF74/NM+zUk0gw+1kWm8xp/Ii0L+yx/vec97ZCGowP54FQXDa2laWt3WVKxRPl7tnIFpi+g3MgFt24WPn4OnJZM/IQY12MoaujzLDJykvWzIAdTV5WV0qZb/sTQUMfzpBkzrS2ZTXPomj9Mbs5y2ATSRmje38VKy/N3HZWawF8ANwIMBocKpq1jYXg4nGOqqFUCDQapgokLJ6n2FeLkLA5FJQW0YQG4yvfw4AVMoEW6n25ELcQSeXZyIq6sr2kWJG0s4bSP6rCVwhBgxKBmQa5ayhZ11xeef1tXPflov/tYntP3g57W0vqpbLerWwUCFTyZz/gPKHFUUudyA0RnGIcj4JyABUqPAZC2UtNjvaq5bql9kmpvpqNvJVLMjT6GWg1GvD665oqMTGJHTK+d1fPuajk62dJwZNEu9DIc6Y2Jl0O0nh8IRbfz0YnVdAwa8CySMjP9cUb9Dr5yGTzAshTU48sLRhE9OIdcw8CsXLopsRfC5k1GxecAbVxe59Xtd5EFdaO1Cc82YjcHlG4WFmYEWel31cFY7KF43j+oUUQVpsyQHwS8kEhf8A3IwDZBfyeZlfWNTJSfqTRNbgyscH8NsRPhr2BXXOEErq1e0snpVczjMszjP3V7Z0hSzTIF+D7MYrbH4Pnf2Jf3gD/8QfZmE7uRMmLIo23Qk7nUTE7JGtwRdGe0dckLJVGGARlXS5t5YZy+t6uK1LfSkYsJMWj1hqng1mZkCE9dsGrrciIIx6eBJqaFekFGv2S8xyLpRvh9nXWRr1qjCsfvxn/ybuu8tb5Ll8EU7g9aluXnND2Y1xJmPMv5JAUTt4osBPaBD5BltFEw5Ol92OvK8Gp5ijGRby0eDXgTqFkXZjsH8/JzmcdR3cUapxI1LJZerLyQmaQfn279Xf+boCc1mpeagxYLJwGkxl0KUkdarH0SR4Ntfgy6HV1f5Vmlvn5g3AkmM8BDoy6IahJYUMdyzypCBWdC5cy+pxpaUOCk5eYF6wUwJfa1YOGsc6dqvgYEKJ7tuxtiZCbgq+VhBLvGGBbJuQzLpNRF4ybei9LXKD9oR+uRyeK1qr8qzV6W//WRzo2qC7xuJmyLtGBx0cFNoCvIHSj2QmcnaGJInEzXcT0kUkel9USB/kBm663OdYZAY6+Vr17SM8/yGN71BG8zLS2zulxYXtcrm3U+1XPe+zAn1w488qiPcSt5z7+vAKV2/fg1925HftjgMuXEY7+20Y8JggDrI52tW5oqMcWQBcgjMl4jtcV2IzGWHth75GXVy6mb7+a4TBo0RfdL+Y2byf56MRa4c8HoRm+H1YgwyAwK1qOv1UIw2OPgwo8zxYkMDoYPbz8OHDzHPerpw4byuXVumemKdKDTmMCKAz53sCC0XOdRY5TT+6vIVLS0uaInbvjvuuMPZ1ukzZ3Q7G44Mutr1kDmRAHF2OaVjOhYG9oz+M2QRscHOd1EUysDv/Ds4XQfg/XqeQ4hBMQAxKsJ3BuR5pgxw+9jWAXeC5hrbllCKPDMdWdrVXI+Dj7SrIswpZjMK3I76VwO3Njc14uSSqlD28huwQUxW1dhat7nRaQWKIqjA7hexZg1p1C0ia0aNw7nbOs8Va+HEnWgcGT+NnnAiPfETatIjnOwRZSM2X6PxSGPWvvFkqDEOdsWaX+FHVDh+U6jou2aeA+huamWZEGXTgkhbSHIQ69jLlE9jZtZGaMH4NG1cxKbgycSHA8E3ead/M5UUaGsc4gzypHq0pSFrV+fQaQ1OvUGjwe2aOflmhe4xqMrFMqmlQ7NaW1lWMxq/AvuJEyf0ge//fv3u7/6uHnjgAWWMl49lZEyNcZOmdOumJ8Df9vqL+tM/+FUdTptaHK/qWNjWXYf7ym3MJrCjgs3dJOYaohM76G3JYUuFDqxurSuWhdZxtM9dXGYNM23tbsv9g8rHY9jo0lqh/v3v0vf/vf+DTr773dqJjepwEwE3RSdsLDc2N/Q93/Meve5190GtMUYNNRIwfROycnCf0H26SxwEbuLX+Ibcb1gL7H8HcFzeyvXU63no6Qbd8/YJ+mv8gAPdNHqb9iCZkXKQyR9vT7cebfXDdWlhfkH/xd/+2zpy+Ig+8clPcvuy3ZZP9eVlmh2/w7Tw5k+nxmGaF+xVQmFcxIir7fgA38v1BX0ZNu0AQsXOooVW0Sv8n6pdzH2yOg4z23cA6pYJR5WSEU9yJEIgLQ1TnqHK4CWhnGrBnZGEAx1QpLxTaIIgd3CiV7e3tMtkGzLJXLA9HEInzvsN0VRoqPmwrc1nv6yrT/yRJpcfVb7yola/9oDWv/oF6elHdSvOzV0YjfkUcU4LlVbQDiCdQZRp/19LdAM9iXqmuTLTERzJmTzDoe5ogIPasLhXOHDlXtACbU8WtY4Pr2vuhac0evDL2njwq3r+935X1VNf0/G0pz7ONM1VQGsZo7pFrk63UCygZaaHk9EnXbZGNISgIbv1EQtTJmmyN1TC8R7kBf33NT8zqz5OccgMxa3VtM4stBaZejit/UGXE9COOvSRgSs3qROlQRZ0CLnN5lE9xilPyN2BPkgqYaRcERC9WuecdB4ipw9BYpfYKXuanz+mhx5+TpYPMBKFUsiU5TkYGmFFNYaWsTX6wz/+I33qd35Ljz75OBO2UUJGFRKtQqFx6GhbA332ocv6jvf8qKrQo12tMfxUlpSDr0YH3MA20Gdm0JYAKdFT5jSx4EKe6jH54B03pksrG7q4uqVnVrZ0JXW0Z3PIt08LIddcZiY+xKccv0+wdgcr8NKPy92Cl07TCV1tO6QsOVAPLveniylY0L2nzui//Kt/U/cundB4bVvdrKMep0Z9Qk1qjblymowq3MighjnjV+djxnLEIjFkAQlZUMa4RYzoBAdywqYItJoabUFnJd94nDh1SkWnVIYOCA6u4cQE2lQYlx10ZY850rBRnOn2NUHPj+Q9nYgDnRgsaLY/kMstR4+FPpiDy6LN1Y3H6yT4hPsbeX+hSDvfaRkcwIpMk0U2N0iPsN8byDd8DXOowXHusYnIMPx5Dn+xkDfzk6u6Gbd6WHs99Mp1oW4aZII+QeeUVqEXSY3nAzfn0fu3/xp0ujw8tNdu1hZR7ebwtWt+41yaey86GN8k/rX98eFjApi5BF6Jw5AhVVs+XS3NqE+G8+04JU9LDYWIRhQBlJBIjIeo71jdgRZV23qECfvqC9oum22vtsiNoDuIMUb5byn7Hx56/aefeVpPPPWUjPzveuc7VfiCvLGina1VroaX0bnrqrdXNd5ZV4UzJJ8lZjJ0zfXULMiAGDM57hg8zBX2w8j4Z1mhHGg3V0VJWWRsxWMKFltcLd2SLAYF5o5Bj/OAZokGFPCaycxIWtveZTRifohnjGORMW9CiMgK+SAoC9BG2LC2HT16REWRt/9729mXXpQjAJX8tLTX62h2dla7zLdLONKet8Pp6RA73WCMOqwLBWvWfa9/vY4eO9beuB0+elSWZ/K53aDDcmca+whiqJGgVGamAEgmt20Fti2LGfQHqkEjzHk9l0GE7ojMggWFGKUYZA7BZECIUZH+PD+RbsBZp0zebwib0H9dh2bXNFtO1LUetr2rHHusFFhzRtrd3ROI6FfIR0IsrM9y064MXL6W0B1VEv0AGWWBasxjMf+iJfCRxpY1rNdGKGxdja1zJ/kAJjjNE8on5FfYPMhWjNbyH2MEv9G5QFnL/Y2asanANWb9H+OQTrCh7nwdlNWsFw5uA91G+Jg3ibkFeDxhJwPygAVwNvJx5cPZI0q9tjf/8H4BnwxeWTDn2UACV/IQ3TaOU2Lc03hvhM4eUV3cpbmjb1R3/jbtqq+dfFYjlUpNifz66MNdGtWZVjkMSwZ+TR+P/cAP/IDOsPn6lV/5lfYXPlz/pqX+6T166GAt7SGZLj38uOY4zOvkbD7qdVXYykVunHPkX+Hkj7kJvHKJwyxOoCt03uWUF1GzczOame1rfX1FBfMnz4OGbJ52x5W2JqU2w7ze/uGf0Dvf/0FVFsBbKVEPsyLYngL9G4A45Ac4H3j/B+Tfl3YpNuiAww2qnVcgIXukrphleu7553WCmx+f56IsMt4hxpY3H78QgjLqBcq0//jY+nrt4OMQQ0RfMhnjY3wK8HzxeP8Vm5uK9TDAA1kKMWqPtXhvONZ3f/d36ySbmE9/+vfUMG/NTAlmEkwmD9GKBLPJ0wehxymjIugSvRHYPrT5xHnNPJPIK17PcxCYAeon5BRidCYixIWXIRAH8iJXjiPU0PEUZwKlAwiQZJbl0DJNU9Ai9i4CMcOoU6gQTLwau/EjMsuOP0Mh/IR6xC5oD8Ml8Jf05UbEuTIEUjRDaf2ihpee0Gj9GZzFNR3uJR2JSb21C7IXHtPKF/5Ix9h538bi3WFS5k5TY4opABJcKfg/C3K8dK8e/RyendFMkakLU51ADVgwp4F285Nch1HW3pUXtfPAH2r3878tvfC4mkvn1Ll+RcWl59RZvaAZXmXF1gAAEABJREFUjXG0jIlVK2FcxOT2v0xeG7IB4ARuaEkRPvs47YhDiclQhAzDlMkd2TSpaWtK0NbFmT507JhimbfKEE0qcJC7RaGyDTOVWVCD8Zmw85/n6ubY0pyOzA20iEPWg4cSBtlUQ0tDzJShvDGLymNQhPEsBuVZVMGYRYtSY5wY1Lrrnjfpyw89pQcee0aTUCrvzWoLZ39zZ5eNT6N1drwlDt13v+f79Nf/xn/OAWmtF8+dVxMyjZBXnfU15iTkNz/3gHrH36SZo/dqe2zsfE2TLCCl1E7uisngk6JB8XCd5E8i7kpoJCJysIaIT2roq8C9tjvSCldU5/dqPbU+0qVNydg8VRhag+fg4O0IfdIm1zmQeZn3ZV7GGDeMbVJCtknGP9GveJyORL4Dg6FAWcFO/t65Y/qv/+bf1Yfe9T51Wbh2N7Y13NpTGQtOIioWIpP37Qt6iFEWovjAuRyr4Z/FoJrFyJ2aCbpREfeNxAgddUf6jW96kyLjkCTCiIGrVXJD0C4mOOgyk3idh4ZFJhs3unPxuA6zSB6dmYOOqISwsiIjDHI84hNt8mY6eEBBevrZynqf74Pybz90HIHq9IReN/RVW4BuemWcur2eJswZXxRXOBEN8N/p9lSWXcVQ0E5qkMGExbZBHg1OSIOcEuA0txX4SNDXAnEfI4+7DDz0rG8foBMaYZ4m+3Fir/U6Z6+G16r3jfJa7Mgktf3xSXxaF6y8gggDPNRNj+fV2IyK8U4uh2Btqeuq8+4q4BnOewueALDZartSkJnJyPPXaJ8XubZ2tuQ4ipK53CnUH/RZcOfaX4f5zH/4jPyv8y9duKBnn3tWsyzW73nv9+oQJ7fr62va2lrTaHdNu5vL2lu7otHmdU12NpRwfLxTC5KPrZnRJZx7YGR62gGaBJhFxZgrhKgQo1zXM/Td85mKtDUF5myIQRYj5VHB4+TleU5eaB0uepDBl1mQP2amSL2a+V9i85eWlrTL+jFC9ypk6Xy3bRBQDc199LKLDfY/uPRNhN/w+DrT4wBiYX5OZVHI40NOUr3+5SuXkM91bXKS7yfYp0+f0tz8LDbybk6l79Ii/Z04fVpzrGE1ulqxKXRouI1pWLOS00C/NetaA42JwXK8DXbJZFINdbxG3Jg3WYjY5EJFVpATZGbyx2WRIYea9m7rJPKRg7C5FgoFwjxW0L6FI3VN/c5me8Paz+fVyXqsE7U21tfl35Ou6RvMcrlDsugebAmQMovq+vrRKxSzJIVmCuij05xo28BjHqQSWx7JN+ZxaJHV8FOBl/WPdEN+A++JsGaO76KHe5yQ7rE52ePGzWU85gTbHeiadaymbuPyAhKyq5HXBPs4Zizdro7dKceJ9PyGsoY+EvCKsOUmtbwk4knT5yCUl7CeyMHjLeiVj3nSW1c4x5va2p4o69yiwdG3KevewpD1lJD5dm0aNwiiyZgKA+X5khYO38qRnyndhHfCfHYd/pEf+RFN0INf+eVf8Q5aSD4Abcw/TD7cnheSdKp/SLceOy66Ut2VmiLjRmlb15evSYzTcDhRHqKG3DYt4lOsr6xqhDO5MDevjbV1Pf/ss3rz/ffo0DyeCbKrLdP6pKM/eeystgrsc9XIWEtyZJkYV7oUhLdgyQhNgX+CRrdJDbrn9cQTAnwTJnNe26pt0yzPWue7oU1ks9gwPj4XJ96HXvmUbKbdJnmu8+z4fZNQ4xd4n4Z+G/2YQYVFqpkgoQ2dVqfF2yVBawsUJeMgJrEx3tWbWFMn8PfQQw+SV1HYgDa1IOhyICXHoZb6RJ19oNzMlBzAHeCHirxtC0LHNQWn23G0gBw93QJtglxON0HDhGkBTg4UWfRp5kwkedAikgneRaCDx5LcJ2lpTQi0YXJEhDTAoHu91dU1rWG0BZJutyMfjKzI5UJ2BYRqVexSCwxNT1EbFy+rwVku8S79qxfR//KvHmqEM53tXNLs8Kqacw9rbvVFHa/WlXPNZTaCiEohmWIjRQ9RQpMpg+BeWWgWA1tmEWMiGXwaEyBC+4CT1MNlrcXVK2oe+YqWlp/DeV9WPryg4coLOj1nOhR2Nbn0rA6xX+3AcIDPhHFwsVfIbgJEFrIxPE4saIQSi9PWnLuhXLlUSWJSxlgqw4GyhTnN3XJCi8ePyWWRO13Q2ckydYpMBfLL6EcYNdFPGYMGZa4FZHqYXWmPOpFBdfoj/QUG1KFVXmSbofAF9ctuqZww0F7gb6BviEFbwol/83e+U3/68JNSb1477LZTPtCY0FKpWOXSnunWI7fq9JFb9J1veadmOc0eq6NxYNbT5ktfe1LXN4d697u/R4hZPpkalAuRtg6m75QTCpsXBV0HVci7Ru51a0iTN2Eckpx+NxhNk5BbDQ0AeCa0Pc9C99hTT2ib68RGcpVscTk/kfHNWXwcshgV4M3MqCWZEQJJ08eMNFFPt0ASFSFH6Izkog6M2ZJK/fSH/pr+2vf9kOYyeGUHnCuol5fUC9AaNWZD5OtjiJkakOyxEIwxoAEZ50WhCE2BcYyUhxDkj2+uXnrpJe3u7rKbP9EaXF9AFExj5OKLZ1bkcvCrsjCudWpmUX30ZX5hUbMLC0rgctoFyiRDFib/upTjf02w18x97cxEtgPBy68jMPqRWvFZIgRClMVMHTZbnU5XJQ7OMifsuyygflLdIZ1lBYMV2rGqW/6qdvzFmFoLSVIj149pWLdxzyXCm+TGKqEHVPxzvo7lAFxrHDz950Tz7VRHRNYCH17fEx6+BphZKwOfBw5exfXDjLb75JkRFzJ3vh28EuBy8GRbTJoqyFbqYk9r5rNv2nwcJjg0xzhFRYC6cPGi/Bcs/Bc6Nre2tLK6ohw78z3vfpf8VysSdmV3a10b169qe2ONE81tHOtN7XLq5mMmRj7QYbCgyJhnjHmIUSJtMSiAK2YZSRTSTBnxoiyxN4WyotDBvIzU1f5jZgohtHVDiMQdglp+wB0Bb+fg/Vcsuj5PhsMRi2Xd4hxyAhdjYA5VsJnUPuBtEF1O/8dOHtdlTpyvLV+RO3Aj/0oCG7oRp/Z+iOPOToWcErZI6KDD8vJl1fVIFy+d1zPPPKXbbrtNEVr8DxVP4lw7P3fefa/uvvc+lWwY3QaMWOdq7LPfQlWcyk6Qp49Fg31rQ8Yl0YePXQxBAZpDMIUQlbPJcHl52szzXAYmfyyEli+3k9bKuEReOY7tSN1yRwuzFeNeK8BryDvy+qHINN7e1DYnlUN3qpBbzYmeGEO0SX6T4fJpZKqZxwmQkfIFhDoCGjp3HcPHFd6kgmp1i6hOHsVkVEJmNxwO1j81SUYD53VCmYPr4R4n/rs41FtbG/I/fPUbktW1FU1hlXBVa2trrT6url3XOr6B/zH7JvX9qwYbG+utv7BO/traKjgc1shbb+v6DYLrpyEyQfcUWurhgHcqRiLf+G3ZpzjBpTioqdmMzBw6oblDh2UxtlgRD36EsPtCaoAZp6J7OoNu9PsD3fxE2ri9uvvuu/V3/s7f0Qd/+INqkI+P/c31DuJmJgFHb71dXQ5xJk2HW5QLevyRR5DNqrY4UNob1lpaXNIb7rtPs/2OMgYwZ33euraj889e1HOPvaDbjp/Rm++5XQ2HbTnrTjkzr4D9XWE+f/SjvyifO57PSEmiT32j5+WyBPcO05ov50/TU2mPWPP81sa/SpYXhUp08aA8oL8ZelujI2N00eebxxvmAqjleu3gsknIyMu8TWtLkIn36OkMmWbYFJdtjT57XoNO50WhIi9aW2pm+s7v+k59+ctfZv5W+yQkQjgg4CX+6tdzHSQzU4goEvPSdcLpc7oqNocHUBN3Gh2cXjDrgEYzb28BNQIJOBOeQYMjMeSq49y5c7p08RI7tW0mNIudXHhJRv3USK1hjXmbq9YQJckLAJ9YgWTEwShzJj9MdzD2MY/a2tzQRU5Gxuwi5ubnNcs1W7ffhfYkA1sG7owdacE1xfb5S+pwStr1bjSRd1dmUlbvqRhtaEl7WnviK7rypd9XFwf3FN5zL41kNlaijQvF+dlmUagwomWMGKJM7lTToYJMGRAZmJJ+Dxe5jgxXVD31kBZWL2mOU5pu2tFkd1mpWuc0u5Ltrmh0nZPZtasyHLsMI5IzCA0GZ+JygM8001OzMNC61bq+t4MDOFKFQpmZUhZVZUFDTgKGBfLoRo07hSZxyn9ECPj0ipICdAUUr+2DdLfINIesBtBZBqmg34x8w+o1GO6c8gycDWNAtmKICvTJi9LlGOJME4Qyhs5JkLZwELdYnO5/63dI/SX98m/+oapyXjNHb9fCiTsVyTty8nZl5ax2R0k7Q6mxrvqHTmnSmdO4mNdXnzqnJ85e0wc+/JHWGayh1/t2EkbcRoyZbDW0ISb5RKgwtj6Z2pBFxrwig9HgaAWTAh/txGNBmlCewFdRJ+UQ3Mk0CYnT7katrGHMGD9/W54N+ujIJ4GZyUOnxaEhX+SBRVSjjAGn34SOOohQlJgFZZaxVcg1GAd98C3v0v/6I/+Fbp87wsZuqGZYScwTUScru4psiIYspn4K7W37/RnkXKjX78uNVwxBZVmozAtFcPsfgF3j9PYw1+9j5oDPtQm6PkRWLqcGXhvk1eHEqM+mr6ilexdPasYKnTh+QkWvC+1JCeMTGd9oGPyU5MZFr/EYeQw5ix2RBHyLN2n/HzhdfmlfLh5vm4KQVwlcLbgYocH/EHEwmPLuvFiMyvJSGboaMYRSkJnJDVHNWDeMretBgl9WG2QKo4w1wyuDt7YDOrS2E2iiTAf5nncjTiVPA6kF0ZT6Xxef5lH7W74H8vLwW1ZuKyAM5NZG+TAzGaH2ZefRG0BVoxRqFKjX0gwvHmo/3+OQT4qa1PF87T9tmbDHXkFJNbayYgPnc2aPU9oNTiTH2KUdTlddf/wP7p55+mm5PV+n7OyLL2pzY1NvesMbdc+dd2q0s6k1nM2Na5e1vXatdcI2cbb3cIIqbtgabIs7YAHDFLFdAZsTYlQIURZCG8YsV2CMp2OeK+aZQvQ6mWIgjJm8vrNgpjbu5FcsjIlIiEFmJtcHB0aQqqaM/iSTPyF4Om/nVJuP3iTk0MOh9bIQgldrayfs5tEjR+gnyOdaRv9GyamTpzTDLeBkNKGLpKPMQS9bg9/xaMip9IroRotsWOfn5rhR22PTu61jx47K16n+YI728xpPkhaWjujWM3ep7PTQ6aTJZKRqMlSNM91guyq3c+g4TMnp8f5b2wifWYzwUSjGAI3W8hmg3yyQF6EhoMOmnI1onhcyylrmGIugkbr5JifRG5rpjrU411fg5LEJ1IPPyfY6m6A1JegQelUjixp7hUnBGQwKIVeyUpM44OCk0KjJQZ0pC/QbiAoFZUx4hYjFEqaIE1FQVrIwZT5BKaiZwz6XfbwS6USDxBxtWOc8dDnm6ISffM/NDLSAPBdm5zSH/B1m+33NAIN+T31uEAaAh/1uT4PetGwGR7Wti+jJy6QAABAASURBVF2ZnZnRDfD0YFYR/EZHif4ZUHmYnA5YMFgxmfzV1z3ktwXGJ5X5bCyqCh3NHrtVfZzphF1PyNN5NHC6jxAJD1AZY5LRv0ODnKf9JgVwxcAnaO/D+b3rrrvkunDQ7uUwQa9kZu1yssv4nVvZ0+995gE98NCT6NZpHT52WPOHTylDx65fX5Gqod7xljfoOGPeML9r5vOxwUDf+7a36T42etXWVfkvr1iTqWpKDQ4d0Qd/5Ec5ud3Rz/2/f07bO7tyebn+BYNGeDYgmekATJKD8+MEHoQ34oIxTR8f6xHz5nY2FT7mLzz/giK6HQO4XVZAkWfKmcdDNlb+FcmEfjh+h0C/rY2lnuN3HSzwFz3f02Ymp7NBrwI48yxXiK7D5EfWvTbf5HOkQh+PHj2mhflFXb++KrMgCb4g18yITdMmEX8Z1D4H9RxnknGYazdqSYwU5PAJnVN5tI1kFhXQkRgyRcIwwqHy69kJBmaM44N9ggFTl0U7LwqZ7Xfk7ZNIB8GDAsy5Imn/oRaxhp4biJFMUof2i3MLMjMcipJdNBOFibXOTnMGJej3+4oIukEZx+zsvU0Rogomfz6uleFIF1zBZRiRoozKywDOqAZDUQ13lHbWdaITtDTZll18UQvsyJdyqcBRHVmlPYzZFu19p+y0DJiwOYOwxwnFGOclyBSTqVTUIBYasHuqn/6a0tln1NvbUoY86kmjIY54zKUYGom+43ioAA6/MinAlyEL3+H7CeowSONBR8PZrjahbUK8cWfZ66BYxglx98iiFs6cUjXX07Uw0VascQ4Tcq01VbakiMzcbnmXOfEesuzRvhuDOnmQx3OTGuSWmkqITe6MVShrwwAlZCogYUwnOG1uyFtZ06aOpgo6a2jfwehvsiB/zw/9qK7tJv3cL/yyvvTIc9rFaY4zh5TNH1Kcm9fcqdMqFg8p9WZULhzTcxfX9a8/8Tv6s0ef01u++/1qigFKB1JJ5ryieA19Ox2GnMXjdDXQREWUs1HN+JCtGEy8bWimlg9vEmOAL8qyICsyxTJXyjI1GTpAmTcKNDQz1SzMDt6feMyMbhKxV76gBzWf0AGJohK0eEAeJdoHE3LGb56fZHrHqXv0X//k/1JvOHOPxEKah1wlBm6BBbuJUbuckLkjUzGhi6JUJM+/S50F6IeOCC7HXjM2Ocbi7rvv0vLycrtZdRp8UfAT7dForED9hpUvJTYM4D3C/OkOG51eOqa52XmlACbq8Cl3BFr64cXHPjkyff3jdQ/g60tvykFcCVwt3IyLfK/l+AM8OX8usQSNPp4ErTz6LHIhRhaPmnRHRVkoL3KgA19BZkGOu0EO07FC3+knkW4YP6NvHzUH190WvG/qOP2J0PPM8yCoDcnzpENLEwKZxqlAfPr5co6n/1NAS9vXIXaqX5mZEFbGPHbaW3lAfwMwpAqMbfK5S9p58daeL4/so4kxtPplIGio6wu1f31hyKbYf9/W/4Bw+coVbGAm/+3o8+fP6TwHI1cuX5af9Dnqo4eP6Pve+15trq9rvLet9ZUr2lhZ1nBnU5ur17WFfXYH3cVnRuf05bRNITCWBq1Rvrg5PWaMq0wWgjLmp4PHjXwyZZo+ZtbS7rwFeHU5eHvvx/O8nc8fM5OZyZ8EwQ6SydsE+M+Y/67vftIVQmhxmnm565jJ5eKHNxfOX9A1rsV3dlgfQDfBnlfYwn5/oG7Zkf+Cxx43RD53d7lN2dpc5+p8yII8L3eofSG7cvWKtjnNP8lGtuSk79TpWxVxcmU5+t3XkaMnSZc42CP0fsIpuYdj7JFDJZ/zDfbZaTIFud67LQ4BgiTVbiNdPaHfyDODhxAUQmzBZeJglAWr1Il7mu3saHF2ol5ZgzGTQgHkctybjN1od4t1ZAz5hlgNeRA0dEZtpRxHK9fF5R1NmlnNzJ1UpzPTjmWw4JWU+Nd4fQDTqzxKBceznSj1iohTntRwK+fzODFvazZzPhauMzXrifsRXgYR4KMu9qzGNrY3A6yxsIqeRMYtYMMifWdArgLb6OA20nXr5rDIsCP7UFDvoCwiJ8gVagKkGyDTN3m88ACm1ZKiJsgmFbOq8p6qEFRRpfFi7FIEmAbIVC3q0H5O40i3femcFxqoG2gvHtfdgzjJV70+8HKXiwOpC/q13/8jHb/1Pr3v/R/S/NKcOr1STejohbMXGcNaJfKPox3Wghm96a5Tes93vF6vv/2E5rJKM3mlQT5RN5o6ZV9r3BQ/+fyL6s/P6e///b+vLjeHH/2FX5C1Y5wEazfR4ikHstIBwAdxp7+VrQu5Bcr3X+fLxwmm9f0f+H79xq//utZX19CXrB3XwEC73pdFrn6vrzzPFBmvAA0xBGXEzeiXDrwfYtBlHBBMlFDAGIJcj9x/8zljwWgf5GR4XW9ToX8N+tWWxailpUPtBroomBe6+aEFvp7n3DyO5HpWCxF6EhS0iTb0UpOZKdwERNs8r5/hRJsFyqOCbnqyLFeH07A+Tu7RI0c1Pz+vsiymNWw/2A8lUwieoHuwe+xmcMQFSu95Y07uXBgzszM4BHM6deqUFtj91zhTSTzgaUOkFD2JMua11CMz4riKCZpjQGMICsEzo2KWo/7SZGNdc+TNcSqw89ST6rMDEo7ukKu67VRxipk0cMedwXShT6BlgkGtcdiDgYcrk06Ims9LFeurCmef1ELakzUTdu7STlUCQanIUGzGsRFCCwqEHQTZYQBdSQz6/AR1D8d/I09aCZXWcyk/cVgzp4+rc3gBWFROWBxdkg7NaT1rtGaVdq3WGFk0GByXiVCu6HizTNGCMqBLvA90omFQg7ooZhGCjMUZqtrJ5ovlLouDK7D2H6QFwabEvwmGG7Ll3/dThCdOGtyZXqHNetXovR/6z/Tmd39AL1ze1L/79d/VL3zik/q9L31RXzv7vB584XnCl/Txz/4H/Q8/9y/1G5/+E9375rfrfT/8n6nk1Lbi5DRBZ0IXvC/vHurQEu8+Egaywn5I1F/4NDO5QhboSpHlngskReSZOY/kZXkhIx2pE7JsP55Rz/kigEkzk+uY921mMgNkFPLuB8Qk8n0Semg2LfDPm6Eh4ZsN1EqDJmqw2+ikDfT3/tZP60c+8EHVe2ON2Xyub2xpbWtbBQ60w+xgTkNOB92xMWhC5Bi2suVF4BSP6+LZs2fZPV9Xw9hl8JXnmSLj3eomC1MBzzVGYsxmcjbv6khnoLvP3CF3AgwZR8pDyJTRBpTggWv6a/kig6h33QLJNvQ8j/9lwcwUXO+E7Bk/17UGvYoham5+QYE5scLV7ZCNQAfno8gLjGgBf5kkdC4xTtR3I5kwmNYuJQkeKjU4HWqppSqv8+PgWXTlOcArXyPpQNC+HnfwNi20uf+xP7yH/x9vfx7sSXbd94Hfc29m/ra31l7V3dUL0OgG0CBAACQAklpAiAAl7iS4gbIkWzIte6yRIybsCI/9x0x4IsbhsWwrNPZoLI81sscURVEQJcoEKYIbdqABNNCNXtFL7XvV299vy7x3Puf+3qsubJKocUxWnrz7uWe75568+d4rhwO8TpwDRa8tNJP/5js7QXSoKmSBHAuvB+OEPB286DLVN11mDAQiOvfxDTbnfnqVEz8vu5/e9h+J46Xb9XP92nX5p/HLBJSXLl4sp677nEz5j368+93vVo9+CZ/jv4OxefumNoBtPqXvbm+pJeBxWplODgtSmF+2+Eel0xHhI6LvEIPMWMeU66ZWCAGwAj7C5eFgFuTjOl6ezKzQ4GVvc5477MLbPE+z7r0WZccmcFQKwQheW5WNFnw+xunw9bfMKabb3UX4nmKHjncwGNLXbSyxXmv5X88ZsNd1yECswwy07DO+Bns958HK9H6Kf+78Obls7+dk2/9PhgcffLi8IB49dkoPnH1Ep07dx6Yv6CGY5lTacbQcUDjuBXTqOPSI0e1f8v2nLb6+w+Y7rCLL+fMZ702dALOFzFzW/arTqNrXkaWZTh/ra4XDIUt9sTkp4A82WHd72EDLl4kELyw1cJsyRpVVsLNfRGitde5cq+ms0XBwVHU1VBUXPJt5P1AmIIs2yQ9vFiAt9YNWBn31q4Y9MIOrVSaYycgxkbqsnefE2vb8HH8245Bgxj5e6pFzom+HzjL7vKDN+cxQ6nR6npkXyTc9X29fNCwoXeS/3dPsnh7Mw/1tuvnMyEgBCioC6EbzUKsLKuB7gZWBGdlleokUkEoqruLrPQW+mXan2aE0fZuHmSkD/fUj+smP/EW97/0f0hL76fLqmqxudHNrrC8985waDuGMaKZqx1oiOLrv2FDH1yv1bY+vFBMdWc4i9pZ/QXnqq8/rtQs3VLNvnGf937qzqV/+q/+ufvrDH5aZFciCUvj6jrQZHb7D7WMcRJ+qrrGjmfzHoT7wZz6gj370o/of/l//g37jN/6JPv/5z5cX0RijLFh5WarKXhcUAkB9sLCYBVrcZsoaZG0IAr2PrxOHjjpv986uMZ8/4nsy9uRlz3vb0vKS9vwvqoFPTqC+82W0m/EEvLvPFzz/LUOMmkPwrMmgu/R3PgqYQo0wnEGHggjixJVZDGYomlnMfDB5OMyUM32oohd1lIuxwTzNMjPqs6o6asCimxK8ev0MB436eIOf6cj6Gg4Nw2VRJTbQRADqIIa2URrXGC0yjv2orm/a29nXzsaeUo7KvZ6sqiXmiVVSE6d8fr+i4fi27PplbX/5K3pkJj2S+zqiSsc4Lev3ahb9nFOHsSYEjjM+TZiCAvhqhDIIrR4Y31F65rOq5zdVxx0C5121g05b4J9C+/H+SCObaq02LcekOLmtUZDqgAxgsMU5uNIn9N3hJHsf3qZBGvcrpfuPyR46qfjwSdmZI9pfbrRJNL6tTi0bSCJwEvLO4HBHU2Qhl1YmQGzJZPnntUE0DUyqkX8EGo4NnLem35N/SVhZWVaNsXa0eaAGCihjeBJy7zQmAPSAes48QSZ3oLOctY3jvcnJzC6BY7V8XN/7pz6kH//5P68zjz+iL5z7iq7v3dY//+Qf6dd+43d1dbOn73n/z+hHfu6Xdebh71KLnGfI23G3eJXMpAGZNnWtARt+zIacTVFCG6YeG25TVegNoE+F/Jx3T2I0eRpikINCkJmpChHHZaqoj4E6aK4OgtBgAR6zvL+JCwIqx980ZWymr8kUQ0AQmakcUslHn4w2AZDOHOQYX/KiiwL8ZWUL5evFyizoZ7//g/q3fvhndLSrZTsTRb5crBNEry+vKvOS1u6PVfGi1ljUbDzF3qbQXbFn5LIebnNSdu3KNd6+WxV9swH1WCe9XqUYgwL8NrGSYROrM9N9nIzfd999Onr8mGKokSEbn/WhLsjgySEzHyOZw2mmiRuxQ7dKqJqQwSFkNrDvCPRzed0F+oJKSADcCMYLgCEvp9PnNIty+XSMHbC5e4DXYfsXL10q/A4IqKPzA+0qVmDCPNXBn8PCQS5wd8znbUyAGniZAAAQAElEQVTBjY4syeemwE2OOQ75EHkqFzeDAmAACx2mGet570PWklFHV/JijrtA1be7D2Xn6Te0FzLBpQWYoQPvUOYCuc9HH28t9Plc1C3k6e2Syx6m5HWJdufH8w5UOrbDBN1leR9GUe+Ik2LFnEwwGg3VwxfGGEVR1y5d1i1OUWvK/mML/ufJbty4rq8+/RSf/XfU7zVaW1nWCFs7e98Z3b7BievWHV25eE7Xr13RJgcJmwTS7q89vJPz5IjdxtAfxsbNXBYVQlRknkAblTKL1AV5ncmgVTILMkPX4JkTWLpv9P7ep2bdez65z0M+dJNfibUwIRDs8E+Sj81yuZiZzA4hKIRF3ts83zS16C2EpaZX6+wDD2h3e1c3rt9U0/TVMo/7vKPHjqsiQJmzTocE177pXrt6RX6C7ymTgaKTwOZ4+4wt8uQT+5e//CW5LR87cVwnT51hPZ7S8vIR1dWAw6GHdPbsw2rbzEY+keP3IHKRtir8I4MOP5vhMSOTBE3iyvDvfGfq3AH5vHIDQfvG23wmzfQ11nhj2zq6MtWx1SX16xX2nhH+oFLNv93NHXkg7Z/d6Q4rUS5GX1MpByX2ui7jV0KN7zWdvS/q9Cljf7klC50idhVDVDQTncsyQszq1dKoX6vH194+/YbsuSuDSuujHj5RCgQ5Bk9F/vATo0nw4j7U6U60JQ61aFIVo7y+Y4yfYifSBJGH0HksAOSDeCDnrAyuXNLsKL4FmO0b6g77epoY640+0gHCKJrMFrAoZzntTldUkCwoO+NmEi0OVJFj/Ro+29w+VC6og75M3iGRd8gqPMN3hg+hPxV90u073LgBHeXL70NvfVwzl+1jjysff1STpYd1fTzQPB5V3V9Rx4vajC8CHbhTqFQNjsh6a6pHq+qqWta/T3vLD+ki/X/v6dd0cnhSdy7v6muXtzU4+aBOP/RGuQKcLqiUf00vgJwS4DJzn+cg5x8RmCEdxOJ1SEAJXVDtkpL71Yxdut1k4pgn3vJW/fmP/JJ+6AN/Rmurq/If+/j1X/uH+uQnPrF4mfeDTiEr5urVFbYmRXAzAyKiHlnN4THTbgaF8MlTAQUE+kU6xwobgianb8KhaYeMMzS5f/HU1+iQg1NMS5JJDo7aoN5BXFRb0bG8VYEnVQo+ScENOeLySqP1HpC3M19gfAiS0x6gNdI3hBgUY8TZ9lU3NQYh+ULPaJh2Oe+MkBYPHV5mJjNQQaM7P18gPhi8Mjo5BNo99UDTcU6nU2VW+gqC7rERMLrMVYwDAWYm81+k6hjUsSHv7e9qxgkxMuUT5FS7BNUzFl+M0Al9iTGGgYdupr7mOr5E0MIny3Dzhu4nmDrSoDAWcuJUoGOcCxsCoC8DkiGUAfyvIuS98y/INi4rpilGO9a03Rc+SpM0k8tnqd+X4Qw9iK1Y8MbJtwe1/vPMjtP573DSfiK3x4ki5MmgQaOB9mNWWh1qOqy13wRtYwDb4Nhxuggq3BArjKSpK/nGEKCphX//cZQJgX9CAJl++FY1IeJEA84tgrqvVTbIPrJssR7nMRTFmxK8ZS3Ul+HWnWqLDDrkL9r8xGbOmOHSimqCoK4yeM186gqasGDHvBBcvnFRDzx8Sm954k06w6nMT3z4F/WhH/8FgujHNbeaU9mxdidTTdkoxtOZxrxItOgkxAgfjXrODxtxlDBYlcXTq+DR26taQ2QasZHEeP/ZzwR97nCbXiNIZhOaF/BPs7x7yBBqANyf1YxzWdVNrRqcxgALPKl3Ocznc5mZMv0zdlUWoVs/vPs8GToX0tG3XEaNy5pE8jHgCXiT1TDQ8sT0I9/7J/W/+7m/oDetndJoKnRSa39/It+wra4UAP/zdkytZV7mWnS3x6ngPoH2BHk5bW4vhVfo76B1BiRo6vUaBRxTh60fa4Z6YP247kP2DTq2HJBjJRMBLHwEpyuYnA8zwxVl8t90e/M3Vf1rFx29AwjMTGYLICPIUVU1Wl5Z0ZFjx7RBcOa/cNTvN0U/3hZDLUG7ZOqcR+zPdSEol9ASSDrsnpx3Ubmoy0DJ3/NI1B3W2z3135B1Wg/hGxoWhe84btH87Z+Oz1tKeojBCwA0GXy4MCh5rwKH+QVfjAmlmm4JoJVxpYYm5yljB6V8zwNRl5KZsbZqAreujPXT19t37vBp84bOnD5N4LynV77+9fIjHS++8AJizVom8D557IgqnHMdshK+a+PODd24eklbnGbucprpP+owd9lbkIUAFxmwkg/4nBCjatZZKrQZgVGlEOOi3QK6rxUYZ2by8W7bkXavizEUHxpoDyFCf6+UzegLCHsoQD6UPkEQztpvlfB9gTERXDRT/813li+BTD8P0IzmtfU1XblyRfucUPn6GxA4R/xQ6/6lrqG10pAN13+e2l9ub964UXC4ra6srihEg8aGPbFX0ohv3tvZ0QW+KFXg6XOiXdU93bp9R+tHjqvfH+n4sVMaDpYUQ5Sv9TFr3WXqfnaGL20JEuaczmb2I+ejw/9n7N7zTnvCL5tZmdv1n5G+ywAlc+fi+5aGtY4dWxJqkLke4Bllap8vZLsbW0qspxgCWKPmBPZzfIr7lY61BgYJ/BaET+rr3e98REujzBR71M+KnF3WGZyIybsKV8TXsAb+arGVquYQqdZcFV9u15aiVoeVavbOwADMSiYpMkHG8U34IjDllMVpaKHL13UCt+N3Pbn/870ow3diPyzgeaADX4LmRD772nBAHguZMAl5CCfj9L9eS0W5YXPR7CW6eCJwcJfsNz6sFP3J8oCHwwGlprT5I5eWipkrJSYoQSgDfHbPLybM3vWPDQGdDZZGGq6tqL++pmrtqIan3qB5/7g+9dSLOv3gW3RrY09JUU1vRQ0nznNejq5tzLSdlrUZjur8Xk//y29/QbfDMX3oL/x1TQan9ckvvayZhnrsbd/Nvo5NINOsw6tQDj+eLupeb1uU/flt66gssuThOgohyszkuvSX/De98VH9uT/35/SX/8pf1s//3M+xjvrlP3X57d/+mD71qU/qmaefVkNsFENAbFkmvzI2uPCHFeutZl90H1Jh7BZMRt8YgxzMTB4XbfufVx7vy/t07LFOy/b2Dmt7KP8ypILZpJLqO1wm0LGe3I94Hj7u7WmHhbsZwfZdWr3gLW6nYcrmfkiIyeRG7IT4JrdYhFlicfigQ7Q+0MwUYFCooxg/i9vHihQbUwCXg0lsnB3VSVMCw9EIoxkMijBpUkf/DA5zgYHT6zxpWVATgu8ep64rBCRN3chP9OazVjX5EKN3lRUapMCi1nxbg25fG6+9pP58Tyt9qGsnkJ/om2UmwOT/fJhvLKMgLU/3tHPlFSXGZ+hp2VRiiOpwAru7uzjMNQ1wyE6POwYHb4tgihIBeFKGLg+mO05/pwTTE4LLKc7gNqc9UKAJQhnDp6f7ONRdXhL2SDs0wy2zwOYx14yAdIYTmuKAdzlF9z/9ZMzh4MbqaQ3v7tQ9TxP8IUGQuFFFjI9p0KO/QWd5PsQgM9PCeXlfaYbei1ODRqsazsizfDMNFRwR/N++c1UwpTe/8WGCxcwGsaeWgPLm5q422aR2MGL/mfSxO2x0NU8dwfRcc144DF36p70Jp91GPRhlzBOgMUJHU0cNmhoHzYYME1UIOOqoGIJ8ITUstBAjNEsVKeTIT3wzconJkLcUoaVCRxEIIdDX5P/EtU1wcIMNkqlEpXyReeawn2jI0OKy8fpFqrsXqpIH73crDjOTVkup1hKfT777gUf1H/ziX9Zbjt2vzZt3FKAjwpM1jXbbKVsO4mPcyspK4StAY2Ber/W5fXp3GP1eXy18DUhX19a0vLwi8TLTmyQ9eOI0gfQZvuQcUYw12Ey+aamsR5N0CLp7mXnd3eK/fqaYjtuKZwAwOd0d+qS2zBwsUAtHzgw13qvHOvHU19DFS+cP9NlDj5UiPASL9LTiDxLrrMNeEjjFVuFQ8HvZkTgwg897r45KmQpPHRLze+pA9///304n4PMvABIoJ3xJxu4FfW6D7h89hXSqkCL13t/XpZnJzCRubzfzjL7pyvg5K75zii/1HxfygM3/3N2pU6cIfho9/9xzevnlr+vVV1+VB8n+FwCWBn1lZI2D0xsfPsvBxLauX7nEye1V+mxpxglPYjOSgoROi3lBv9NilIvtYr8VL8Du62VSiFHBQoGIz6mASF1pCybPx1jhq+sDqBSod/A277/AGxVjkGDaGBzBYWaUJU9C8BfHJJ/XZeX9VC6j3UrO60MI2FolD4b9xPnqlavFZ3mb/2iVzxfBvcYaO3r0aBl7iU/gV69e1Z07tzUaDgmG+8wzZ4qkAftOXdfQHBSD0yCdO3der7zyqo5xwn32wQc1ZK3670usgjNb0AMPnNXq2rpcJ/scBE0mexoD0+m+5uxDLYc+Lb4h4/cT/t8hY/cJO3FeI/T5fmxmRa7Sgj9xRfSxsrKKlCjQ3oGr8x9t3N7Q1s1bmhO8uhQtBHFYqCn7kQe0Lf45sZ6MeRgmplB/GJXYJ6NakLW4k7k6p4egtsWXY5bybWAwlJaWB+r3K9WNqakNP53VhCn+d1trS0FD6vxAyQjUDMNZUJzlc2Hkcnt36LC/lrXecoCUfB4OUOb4PQ+25+yVvl84rV7usMUOOhJQ9lrWkONIzFFS5rmbQmymPZP6fIsUFbqkMqnXwyVZnn5nui1AgtrSQCrhW5MMXdCBkh0ACXcmkE25UgGaEvFGRqYJ/NxMRKeCD4TcXnLwNgfPf2dgAPP6js2riuZhoKkN9dHf/iN99/f9oE7f/6h2djpscp19eijrrWqva/QHn3tOWnuDvnRuotv1A/oyp9Dnt02v3ZjryINv1524pg9++JfkvuHbze2ycri3zcsOLr57678h7ww5eCWku7yKvtCD62w2n5VYxvNHWGvve9979eEPf5jA+ufLqbX/mUr/D20yPDsKB9eh6zogQ1/LHoO6fXTEYIG15X3mHFaOeUmdEheusq/6j3PFEJk+K+BbZrSfO3dOR44clYoB6ttfxA7On5nRbQHORmRx2D0jvC7D573g49z2nF+HGevL6XG7DQEjwbY1n7aaTeakcz57bciDuDnGntskZ6hMcogYY/ZFG2DAA49IY4SIwExGn0h9NBeLybweon3SXd7u+71G3j/4QGBndxtD2WKRG6M7BAOQC0El74Q7M8sE1M6cnyaMeItbOLooPy2xYEo4l9jt6khsNdi7o93zL2q5mbNAZsosTqetclqgz0j5qqUeHmqkmaqbl5TuXFCTd5RRcEswYxbU6w20u7enum7knx9d4R0L3GlqcQ41fNUQ1XhfFMGXMHDWaqqeWmR0a3NTr165rGfPvaqLG7d0cfO2Xr1xRVd3NnT+9nXt+elEDDIgwLDj9c+T+3u7SKBDJuItq8fmCU5OJiG73BaizOAZ43Un1EELFfLAvMVxdtRDloL3QzZmhjOsFetKPtecgL1jbkeWE3euBwAAEABJREFUZQjaeAZ1jE04VdmMN+GLijbW0eWeutmYtiSrB5qq1g520QbTHotmCqX+F0L8ly+nOPA59pKAsb8IILvEiUxTSTXRaQB3TTTom/to2MdxdehtLjNBq9QdOFrDLhCHInMM6qgAPz025nX03tA54FRd1sHQqusLncgko79DYHBEH9R4tfxK9HH9eR6S1WITmQzD0bn9S8HQZx2iIgj6OWg5RZ0drev/+G//Nf2pd3yPBi0NrB/5ZxWLqtHX6miZtbRJsNwpsICjBWStsukPealcXz/CIOEkB+qwuUiw4s55hsM40VvSfWvHdPToCfV6Q+G3Czi9id3SwGc4d+skr8vQ58ioloLzA3fYega8/l8G9FYCkfe/FxCRHMUCP9ZiBnoAWSyEa0I9xd5b9L40WuHEaw26j2uXly7/RUxfPxW8RXToujGJoVkd9tahh4Q+fR6VK4OPeZh00a9UUpfkNGRoFG2e9/XikL286EZTXuQOkkVh8TRmdViU/rd9ZhjI8AOhqrA/hxbn7muxg7+EkBwyaXYemD453UDnGwY6M+zDDApNMv7p7uXYEyXAMqf+t/X1l1/S9tam9nZ2VSPbBtjZ2sYYMi+qjVqCK19nvTpif1Nt3LqpteWR+kRJzz39VV25eF6b1O1tb2pO34w/CIV+DIo5DP1GoKqCYjTmdtRZXhesWqQhKLhOwRlilAeUsiAj3zmPDIvkQ4gyoyCT0R4YZ+Z5A2+WlbqoGIPM3J4yepQC/SLj6YRY0T+yygdgZvSP8ith+xE6YgwCgyrGuGxlUp8XieXlZQLgY/JAesJBx8mTpzXmS9H1a9e0cfu2Yghq6qrAsN8v4/us37qOoE9CNWqqSnWstXlnk2B5Kv9fIx96+JFCZ6xqnThxkmB8qNOkJwi2Z/jG3b0dTQmmM34tI9sZJ9P+aXrOQYmX5/TJbL4m5zfJfZTTbGaSg16/En02tsaazGtlXujn005727va2dxCMcKXZnxae/cwpsXf+bqKyMI7tOwRnh9wkFWj08qhDvgiU4xiugxASfa81PTE3tOoqk0RZ1tVUhWTPK3JW5qoiTOdOj7SMsF5FbAbePEDk4A+OnhLBM+J1INlB9+rZgRCroMZe8qcF8IZMKfOD6I8mE6shSIH1zN4cpeUnRf8hK+d5ClleZuvpQMw+ovLZLCbZYmENsRGhjLypEVuPzxKnePLjHFchk8tKXgLroQsDiCB27ze8fk6QZ+CN8Fy6HqyFoH4D1kzp/tpn8ecDgWZOZjPUsBzDqVw8MislQTfon/A19twXVd3W22B+8d//t/S/n6ldtbHX460r6HG1Ul97LOvqnfiCVVH36qPf+GCruwNdfyt79I4LuuBR96uX/73/2P9lf/Df6q4fFTGvxl7tvMKG/COTMXlho3te/3rgC0iNH/S4xvuQMlxGeMKUPa6wGCXmQPI5TrDhSgg84xNeF2NHfZYo72q1i98+Gf19Jef0muvvqamrllXVYHKaUHGbgtzXrBcT/47EAl5+7rseAFzGxG6ms/misbs6Kaj3df5uddewz6bstZN3mbyueXEeJmSsUEa8jDyrivXeUYoXo7QCCvewtRIgPoMfq+g5Emp94xBq1lUxCdUHEZ6GhKL3IlpCXp8cSeMZTgcqM+beQyhiNUHL8BkhpFRG2gLzgx5M1M4gBgCi64CIn0lfzhB3t+dGhh0eGWBC2IzFR7ctBhUi5H6rI7bwNVUtRw62tbXVrW3s8eowGLvaUbfHs7PFDRD+FWea9CN1Z/taePCy5xm3tFogKGbZJYBKQRTgFZ3Zn0cRWjH2rv4moZpV+p2xJZAv6COwGA8nsJHpbqucFRzhRgk0+LKAo+grdKQU8W15SWtjkZaw3EfObKu3qCnKQ5sjFy3JmPdIbjcwolOghFEJ23jZLoG2oLjtIJ7wPgTp05otLSkjCIb5k04jxmbXUJPZqZ7L5drYiG6oyw6ZL5MOSPTBDi9IUS1OJ9YMRfjO/IOFeWGE2Dns8M4E47DYM4IeuftHp8wL3FaE3CYCVnwQgI+sRim87w4zzCJIZqig21OqTd5UZqDOzPHDDpa6g3bqHHa/suSy8hjadjXoFcjr1r9OsrgKaAX4ZUyi84hHdAvrmXkscQn6hoZHVtf15njx6Cnkg9BjFArOVl0RReBsimnxCYw5O30iJxP1OTNUJLlcuG5KDOQu+T/VR4Z7B2TdvDn+YbdBlFpGBr92z/1EX3kgz+uk82KlnjZOHvijO47fkouW7fXuqrlX2Scnjlvsj3s5cSJE/ITtH1eOObYdhWiZrS5vvp8Qn7Lg2/U8aV1gtJj6vV6EvMvAA6c8GzwbDJkI78QihllwIv/m0B2+fI4QObTLrKLecwLNHt9xhhSjopVj9OsVY2Wl9TrNwTUO6yfWv3+AEdXKWJDZsZIBqL/hCPsWCMZ/VOJjqSEDh0WZfqRKbrLC955LvTp9Z6jfxlI2W/ve5guRnsJ8HkdyP7xbzAh42J8zHk39TzInKPg9oHtX+HU14PdDl8aY6RVkAfVh/Sz6VbVor5F9x5wmwWZmRLBg5c7ZFMGHjxyZhAk7PKl7OIFXnTBm/ERGxt3COROyO3oySefLD+bWNE2I0A5cfy4Zrw4B6ZqCV6OLC/rxWef1flXX9GdG9c15jOp/xm9Kf5pPpuog3afx8xU1VWByGAzK7TJhE771NcyeDUzVeiz9AlBkb51Uxd9ez1MF10G7xuCAhBjUIS+EKLMghapqUIe7pO8DmnBtcuLHHwv+gRHByzqaQFPYFwtzyfk5XJrWCv+ZyonBGmRdec4azbsI0eOyP8c5Rp7yAVeJF548Xndunld7qeG+Cbf80b4mgH7ifc3M0VoiiHI8dd1hK+oEINe4/Rri69fR48d1Zn77tMEWfcHQz1w9kH5L9afPnNGq+trnEbPNd7f1XgMTHY5Ld5HH2NO7SZKfjqNzbvfdltyO5hAc1XVqqDXmPXem7hNW3tJtzeztvZNu2Npbz8RZAmbyerYJ1oCJv9fdud8dURQhX7npWV9+I9c+DxZSR2yilVQBU8VaYyHs2XBtqpK+NCKr2QDNU2A56RAxBTRo4uDIRwOSJnTduv2tb5a6+hqT4M6SRxqQZCSBz4EPP4l2WXcssadV/d1LXvDYn1nCXpAC34r+gwxKoZQ4JCqhJ0neMgO2MNh3lOHRb3j0t0rs9ZcBgXu1i4y3nZvb58H66IxsZoBH0vp7k1kbjYlNripkIgrJs8pjV9R3d1RE1oF6+gKxnJncOgu0FBudx2I0FWwaCy1/sjy+X1ARvgdpbkqHb3/Dfqlv/LXFEdH1fTWeembaGur1Tj19M8+86K+vjnQe//sX9TSiTfqL/3yX5diT/djf6/x5WSZ/aXKJoEPt4wIsl6/qH+9QI42J+4Aimycf6pp/Bfe3uUQnDGDQUOfcnB8MGVmkOEg0gUsszd8+Gc/rK+/9JJ+7+Mf18bGhmIM2NuSBoMe/Nask4m+9uwz8q9G7kv2iZ9a/FMMQYbBjDlw8i8vMQT2ln7B8QX834/8yJ9lbaFDSW4bJIvbCV3kZCVdPHVQ8tTA5fyLy8wUmCcE5vM8IC4zg9aoGCL+oFbd1KrqWhajwpwAb+6BnQdCLG5H1iPI6uGUKlaVlwtg0J6Ky1Mzgwyj9PodqKtAGgGLmCdKSUAL7hACC3RIZxhlMXtdRxCXMZzEJjybJQKzTv7jAoYSpKAqVLyxREBIZq6l4VAGbg/cIvTN2IhirOkdWL+djI25yTMtY/hh84Z2L53TCAX3UGwNBFOh2czoL/UCAtjfVL51mfe9qUIHIPTA3Im2q3z+W+NE3N+2fcG64wng69RJ0JYcG7j6CHNpMNAKRjLkJSRzAhuYb5mToApZTpDvJCcJmisCxD2MYg+ZdPCCCFB6VtslaOro0kdJjSL4PahaA6cHoNG5NHGVB6moEWM7ZeSZcDLKEO8tzJ1KXZbhKDv0urmzLf853hkBm8zkunUdd8zbORE5UJ3VNKYQZzj+TR09MlIkYnRckslC0Fwt3GccclLHfK6DPQzbIZkpNjVjZ/I3SJMUgYZNaQDvzkcNPea0ue6CVMUgwxll8GY2GMGHCf3wMpNxngYs1dLxYU2YmlVBg5mBNcN/VqKdghiyADJmJjOT6MHjblLy5ZHL84/zyOBLoHTw/JxT+F7Fwu+ClmdRf+4979cv/+xf0BuPP6D5rV3duXqHDW8GHdgwgXeNg5uhlwyODt79c+4OLyAzNhzfSMuLYd2o3RvrZG9Zx5slnVw9pmW3P2xRYqAOLxOil1fFgPzgMyO3TGU+SPUdrlz6ZMYfQlJijMvR2zxPi2NcAP1LHam3U3mAmV6HdRCS0bSDfwbt9Yda4TPcysqSbt+5SfAwx656irFRxBYsulW4Wpg7tUpAx3rIBz6mBJRulwQIiTrf/H3uhK4dSj/qM3TnAxq83gGqCn1e7xmXWqkrKifHGJ/5jwtIHHS5cPp63unvhGnIdXjp0kV97Wtf40vbjvwXcBrWQj6YLx/QmcHidEqmBZ+tMnw5DocSbLgsDvob/VQuK8/E2un1ehqzufhcA76erRIkP/3002xAM9VVpU2+iC2NluQB5ObGpibjPTXI/CInN89D301OZHfxB3MCbYeunUJLp+y0YqPBgir6R8BYn4IwX/tGfdNrFOtKIh9CVIhBwVPs0H2KB28xRnleXIe8BjNxo+usDv/XFR4Tdcb4gG1E8gFQuXLhP9F3IV/HaYbMkJXLwPHSRY7X0znBW4e9RPifcLByixPnwXCgMQcRjtDpcjp9r9ve3tKNG9d089YNjTkIcJ48mB4OR/K8y9DniyGqqutCU2beFjmNkeX21iYvLbfY+Ps6euKYRksjDZH3YGlFw5V1La8f1en77tc6Abz/2Nve/o7GBNWzgxeWedlzp+oIKltgIYsML+xjzNPhH5Iz5YQDns8B3m1AIF3p8q25NnYCe+VACkP0FoU4scGEDXSkLmOx7jrtE1hnnE6D//EXWplYwlkV67AGAni9hmm4oSFIuCH46Wl5eUCgUqEbyQgoY2WKQYom1UGiKA8mB9Vcq0PT0aVGvYiFw1Pf7QQ7CCEw1gosdJqh1+mbQ9+UfWKmKS8jfmLvh0Zujx4k+em1y87XSMLmXd8dPsHLmbW/yHfw3UkylYupPXcIpe47PhadMzZ/CIuu1LuEmCN7lsrM/pltrMn2q9q9/KS2Ln5WOze+qjS9hhzm9G6VkY+T4UMOISkrORIH8AndOu0IwLuib5BTF0is6IGcVeyvUYlDmtMPPqwJNq/VNZ3f6fSxL76sa+1Qb/mBH9W/9x//X3X07Ju0yReKRx57C7Z2QmfOPKjLly5rPp0osJ8ml5vzB34xY8YOVC6nsGQOHl4+BKOnHdSLvBbm4c1kF7e3A04bifAZRlzkRe+84GUxoDTz8DZDHkbfmhfGVfaHn/yJn9B9953R7//e7+lXfoHCd9EAABAASURBVOVX9Gu/9mv61V/9VeDv6w//8A/Lz1Z/7GO/pcuXLxU6YgyK2FQk9XUMWvWIt3z9fOYzn9YHP/hDOnp0DV+WALcLqM3QwU0OHD7CKaTk9SReOmimXagoKWCzmXbH6+C2l9AfVXDAIJgx+pQBPBK1LT4teGeaRTvAZNyiMVqQn057MaHw7Eoh9b4ZrMEHLAr+LOC6OgQPOlrGTFgocwK4xGrPbJpj3tB39rd14eJFbfGJsqqHzDvC2QSN4X+OsHMhvNKov6xGxoLbVSbQdeez7IZ15ap22QhaBOt/jaJi9UeLyjjUnGYlMD4tFuqFC4qc3BztBS3BTw2uGFAIfWPXVzVutX/hFQ32ecNsJwRrpgBvRvuUftf5RHcEJxlxbgYvLcF6K04WrFU9OqLW+/F5PhOM1iFqREBdN1ERhzLo1TqytqLjnKaOcNLu7Kf0vUMAtYODn8HjmICsZQPwE/DxeKyIc6ubpnwubCo2rViBS1xTibkNvcikhJCzAqkv1iRYU8XYqo7ydoeEA5jjtJMvKMZNCehbdOCL24MTN5jk+oRfWAM9JoFB1E3ixPSmQpiyOI+q5vR+RsDXsIH7i0TVoCRLOOxOk8lMW5vb2tufyGJPw6WlUr+1uaGEzKCGdZahNCuy2IjT1WQpMI84wQgm1VWAdnjhBSQBGRupYlCNbkPKasifGgY9vBq1OuxpwAbZKTEfg+WySDwXd4YXz3nawethPsO/581MAfBu3sdB/xoXJopdRoW51EtRy12lEQH1ux95m/7Sj/6c3rB6n2YbMzXNmgbY8GQ61/Z0rGkdlUKU07ZPMNSxOYywrw77maEEg7C4M9Gb6nXdj32dWDumuu6hzgCVVsAsyICEbLwmIB95pvCY3E8DcAwuBogCN0Kn4PzSUsolTx+3hwyujC040ChP7wJ9Mu0J+nwMaMqdqHcaPBX2KIvKrKB5CmwGEGSm5dUV3dq4qYuXLgj0CjjRquqh71oWgmT0wy6cJghV4mUKtMrg8/5dmZdW0pxJvwmYkL4+8t42L+ubLtqxmQwPIpUP/GODsGWHJAOHFVxZ1YH8z507V/T69rd/l/x/P1vn61RwHpkn0z8f0O4EJ8a6DbT4RTBSlQFyyCNhtw4+1seYmTxvhqyAPienHmw8R1C8xym1/2cYO1vbGu/tK+NLzvHpdMf9ahWhLWqLwG/O+t2l7o6fAFFf11EuA/cP7tMSPsI3uRgXYyqiJaOHTDwNfiM0MIb5Az4pBJPIG/3NyIdQ2p1OcZlZ4doDaodAfzP6yVQS0Y4MnL9c0iS3JYYeyCGQZuq83iHLxzkgRu9WoMXHtMiLZcSLveT2FWMtr3N/2mOjHXF4cezYMcabNjfvaAPfdOHCOd28eU1tO1OA16WlkdxHZ5DX7CV1XSvCZ4S/pqrUxyf33P/RtyKKDFHyrw/+F0DOnD6tx9/8FvXx8V010DG+KNVrRzRaXdfZhx6mvo9/3C0B45wgf3qwH87IJ/Tl4J+vfe6M1FwXzldmAZgWV8b+JWO/qbXXNtqZLGuDz/pb+wNN5n3NUqMpPmjSBgLsSq0qLK5iHVbK1mgFP7J+5Liquq/IvlJVtaIFmZmUBWDHIRZ7gV2tLPd04tgq+1CjuopAUIWfDsHEXaCupF4tNaR+gDXME62yz66PGvWoy+284M0igf6OwxG3w5ZAb+57N6foHfKfsy919E3Iwl8i5sjHdec/InP79h1dvXpFt27dxo635C9Bu3zJ293bRaZ78nWSUb6ZMQs3+vMcnEme0eJyf42beb3KKwrjCTs7hEIpfTLrfAHexXXi6OftjsZXz6u5eUVr0zuqZzfVzm6p8z9YYAlZS4n5uUkN+QvcmTQviACZ67nzNY9ug6859ujMXpjJl14+kesFXUTys9m+NiebetMH/5Te+1f+fT3xC/+B3vXTv6w3fvf3a0Qw2tpExn6cY9bxU2eV0lLR/yuXXlMXk/xHL1sQO00OkCCWm0reC4UyOpR08WBaIYQFaHG5KB285O1mRheXMil5CvKkIvZ56umntLF1RyHSxoBAg/d0MC/L5H6nwq7c57z7ne/UX/pL/4Z+8qd+Qj/wfd+nD/3QD+knfuzH9eGf/ml94Ad/UH/2Qz+sq1cv6+O/97s6f/6cZsQ0bocR/J5/7rmv6Y/+6A/0nvd8jx599A2asNe61FEifHYApcJwFqTIaaAS7jMKKjcP8tDmd0Y3CXtNpO6jC2Cb/mLnMdR0NucFfQpMeFGdaA973OErlUPo8Sm2D9SsCifSJ3REvtnv7e1jLG5si8mcJrNCjmKMCCz4/N8C7IWF2I6nU2906/VrtSycNrVSbZp0E924cwOFz7U/ZyMwFp8xgkn2CNLGFjU8ekpdGCg0Q0UcQIbJAZvJbZyi/2hBF6Q5hlj3GiWsJMZQjNdPSyPRfOYz5nxvB+ewLFeqgdtT53PUBDUE6Pu3r6vLM7U45YgjFvxleJsiwJikVYIdo63GmWSZWpipR2vqrR5Xh8OF4jJ3hg70q15daYSXWRn15afKR1dWderYcZ04clRLg77YccVkGuCgq2CqkXuG6hnOReCfEmj7Ztk0teq6r2y15jloQqDZcS4ciOCCTenaKkvMHbCNAH9BkC6jzm9v85Nj14Wfdk3B73WZUZ56n5bNyNO6qlQFIEqVzXTj+nkNm8gmUkNDjQG3OnpksSElZCEMzZC3gavDEUYmXl4aIucV+W/Qu9OokGGFPiI8ciswUUB2FYsolrZKrgeBo9/ryfsKnBkH4/0H1DVVpX6v0X1nTml5NCh9esh2zotFQSgudGpw7UDpX/k271kenvnXAx8esLMa6M1Nw5np0SNn9O99+C/qR979J7U6h+tO6g2G6nNa2yPQjNCqAiLYbuTrrAeP/ktSeX+m4/0VHVs5ohMnTuooQUAMNd19JgeVK8Ozy03IPQTmQIZFr8iv1Jde3+FxqPzDZsplLGWyYFpgeD2/aF3M6W3eQudyv563opDIBieuiJlnTTkVq9DhDuswoNQa3Vc1dlbXCjHSD9zQnFg7HZtidmPNjtPrScln1jylu3SVDCP9LjTRp+RpSJ4HXpeUtxwC+OhzWPrjpz4eh3C4ER+kLZuh/6yeB7lvfOMbZPDZuY/zuQ76+Fw+2lM5cQcF58vMV1GWmanoEvrFZeYdyXzTvXFnQ1/96lfpH7SyvCK3m30cuvuLa5w4+1+ncC1VyHqPoEOyogf/cpTRkc/JbNQ6fgCZm0VFfFmIgTXm+ah7p/d8CFHebma0BYXgEMmbeByAJ0bRIaiq6mLjDb7O+5uZJPiFR27cSMZOklp8bXKfQrP3i5G5wL/oCzfFRjL908G8oaQ+JmEfjtbMZAYg/x1eMiwGHT9xgjV01DVRxvqG518PzrEpTyZjTu7XtUwgPeAQpH+wRqu4sE0zcFkApyTjRpcu06apVFcBPx917dpVXb12Rf7zmn2C9g5a9sdTra2d0HBpXSdPntGDDz7CAcCyig8mgJ5O5ppNW5XAEv/rm3WLT03wv7BnlSuX5+KRCwc8oaGFphl7wn431E67oq35uvbmR4FV7bdDjXOjOQH03CpVgyXoWFPTHynWPaCW22ldN2BED/gtRIuAAzz1NMBHLfMlzP+WtttV7esUPbhtNOSN+WM0YSroVmp4sWiQRYXMA+FkxUHW8qDGV4Of/UoEmcH7x6gQAXCZmcwWECjHEGizAgv5NgTxA41GS8BIDfvA+vraIo8d1XWlHnU98oF5ZZLjMX3Tda8Av6npG4ve8ZshIR8A4bhOzJAV/mnScSASZkp1VELGKdVwTd7XFQSwlBgHduSEtsgvnh29HFIApxExcGjgsgSrGuwpBMawIAxmFkD54A7wOGKdP/7Ed+nNb3uH9qdztdDS4XfcZiCNNdTpyPoRbFw6eeqUnve/4sM4R+H+09PvDN/M+3fu+c0tzm+i0lNF6fd+/+OcMP8v5UWzwv8E+HIynMYFwJ1n4JNh2J0K7R38HFlf19mzD+jU6ZP4tKHcbt785sdKgPz+979f733vewmmz+tjH/tYOcH+zX/2z/Tkk18odvFn/+wP66GHHuKLOHGRnB8dzoAO9G0vKNHdTlpcbke+h0x54ZsQh+37F3d86y5+dI/Dr/0DaH3dHq5XGDRs2yH4wnKoWCEG944w0ljSEFVRJxT9OlUmuUCoNyOvey74cGJeh6Q5Ss9MXIdKLW+kF66c03OvPKsbm9fF8Z52ZjuqhxhknMswOp9rRgCyxUKfD1a0y1t3aFaUQ6NEj1hVagj+b/D5eNLNCDQ7WR00I7+7t6mMofdXVjUcLmvA3JOtDVkwuXJj4adSRVrnqfLObWlvWy1OwM1e4J+j2K6pNZ93Wu8tK8J77YbhrBrWUQ/kgXTur6rFirghOcvfqheBZdaA4Gh5ONTyYKAVnPRRFsMazmFtONJJPgEOq1p9aGiAiKw7d6ZAB71T3rxaHFGIQTEEZQKNoDlBLnJKN9XL1zW0G+rHLTVxKrEwS4Aryczk4+q6luugRe7u4D31srgCOGNA3rS5UbizcN0v9Yda6lfqV0n7Ozd18ugRNRWybnra3NzSkM3CxxoOxtBzsQdk06d9Cb6OcBpjnLC2bBi9qlEdwl2IFmRaXI4jhqC6Rg8xSOCoYlSgR3D6AfkcTFDT7vOJq8dLVA/HU1UVJVOC/rtk0HehP5oOb8cDzsPiN6QQw7TMTS15bjJ//NvHOQSMwH9GbZCjVqynB9eO6y/82Z/Sn/veP6FRivL/5KUdz9FdRI9Rhjzm2JdkMvKJTTh0Jm2O9dCRUzp14rROnDqjik+zAV15Hx1chWeINzMZUovIjqyyy8wzyGLBGBKhTgcXJVq+/ZOGMiSDN2H/vl4XKf2p8/oC3vGgvEBrB+NKwsOgyRStwnaroqNjR4/KHdOMT9w1dl/XDbpvWI+1nHYGQLvPk0oqLucRZJQplDkPUs+T9XYHsovbCwUyc7JZKcnxOo4F6PXL+xU8mafDt/R4ve835Hygg1dm0Dsk+S+x+bo9c+a0/ETN85k1W4hHVp4u1kv2gQUwl5Im9O6ZhC1DDDjNi6S6Cz4+e7+D4bs4d998WgLQOf500O/pyqVLhY4rfA710+ohdlOzThJOP+NTbl6/SUA9X2zC0OSoOubMQIwBfVQypg5SST2vb7oMOw2hUgjYbzxISx+TkZoZbUFmdhfEZRbkYxwowg66cWYpFJvCRvNdyDIz+pt8nVdVlAXT4solCZQdF2zI5ZDJBFvM28LvjEODKaebK6urWgVa/Gpq5/Ifa/GXjQsE0teuXFYN7qN8PRiNhhriq3v4sQbbtBAW88Sg4HkzuZxU5pF8rhiC6hofi2z9Z1Rd7+tr6wQBSxiT6fgx1vDJBxTiQGfOnNXDDz2qGBp5QD2btWz687K/TPGVCd06fucjk3c/7ZwG+EQYB5KSVIxIXKZkUXMbaJKXtJdWtW9HNYvHNI1HSFfEBj1VAAAQAElEQVQ1r1ekHkH08Kgq9rAcKmWLEB9UpG8q6WJuU+YlP3NgM2DPPHr8pNbw5VXdU1U1iqFizqAqVgrIwoNAXA78xxII1k1QVZlCyLI0x+d3GvSiaoZ1HHrM/QDNdcCayMlnl4QsO+rmnNI6dOitQ0ct8uy8H+1mTlcqujEz1cjbA/wR+1C/1ysBtdtIMDF/FAlgBZhhcedF4k+Xr7wMgJ4qzyySw3pKB/cCj/Nq1CT2tSYuaeXofWr7a3wdGCmHo7JqHTlW9IDWQ3SWQed8JmVeJro815TYZEKMMeEU++bWTT39wlf16c9/Ul/92ld06dpFsW0oVkE+UnAgv7LPbMg1sm47bMYP/Fr6VcXu08F8oh/LRyHG8qJ05swZvfD8C/TpVC5kV1IeDNFiDgqH8xykGaE4HreJrk3KPkFpM4UQ0X0UzBZ7MHN+MwcnqfjbEIIuXb6sT3zqk3r/D75fJ0+elF+uYzowVnL8XufgnJUUPGYGflOE/oTuff3WGE+gUztvVVcLu3vw7Fn99E/+pH6GE+uf/qmf0i995CP6yC9+RN/77u/BFvoL/DCYsTGfq4Ak0BcQFyzyFGWQ08BTxj+/oVAhRrIGyUk0y+3LX9wGxHEjfITb3zJfBEZ8gff8EjHdgPpen5gQCP6zn3OI7thEhWIcuQtUXKaFwDKCNQiVTFKg1mQWJZ/RQYvLuzgkergqO7QzI8r3E2koVLSg5195vgTTn/riJ/XkM0/yueq2NvbvaLQ2VMMiTAhUnA7soKCOt/spRjyPQ6VQa8aCy+A8xUnl5s6mpize/fmE0+KkyNguj2UEsqE3VHEM/Z4MxzrHwSaEHKE5FAjq20y2t6HebAxup9Z5ME2Yw4PpKQv86GCkGn77LGQzE2tKXezLRkfVEeD7n77L8JRpc7qwLoJvyYPkXjDVWWpo6+G4eyEqgmCEwx7hqJZx3oNQ+aQYfltE6Q6lw6FUGJOilNgw/Rck+9rRenNH69UVLedXtGyvaa25riPDsUZ1V5yYkIuBLUbmYb4Oy5mh1zGng7CugDO0GBSRrVlQpt1lEqCvolyHSCCdlbs96O9034lj8GKacNJy+84dNcjSHb0Hvm7sqJiXo1YJu2FqWTbNeWvOLMQBPPbQX8N8NfRU4Pb+CQcKieVezB3Q00Atsvb2aFFmcJEEvsxJSV8+PjJ+TvDZuTzoE61i3qyOiZnW13jhx3nSwQWWg9y3Jt7mfT01mWTG/a2gwAq4B+jE/Xo/CmVsPhyPvutkauam9Wqgn/rTH9S/83N/XgNOrKt51hKLcsBLQUQm/pYb0UmNrGCDgHuu04N1rfLyePwoG9rRY8rm8gjKgg4T6QI65NgiZ3GtsLgN/fn6DSFS430QYJFKYkxe1KFvCnK+7wUqlCDA9VF0Sb/Eei911N/bd5EHf84ymfwWl9c7bmpoNHXQ1jR9NsIlHT9+onTb5IUswndFQO10hhjlqSlI9HAcOXeFlozBJkAgXdRjl9AEaZCb5W1366n0coFCb5LLx3FhRGBwWdwrA/KMORxfxjFXpqe+7UX/b2nLqqsoPwW+feuG3vAIn/PLSVmUman8Yw6IhQXGex7cNPkTbD5bvsuH08AgOZjkZC9AXIxd0Op5U8RnrK8f1blz5+V/z3V7c1OXLl7QFmt0Z2tTo+FADz34oJZx9Ht8Edim3v/zoEUQNxPLFbKyzIIsAExIIocYjNRkJqGekve5xWUWFFh3BizSKKPOIYZI/6gQQgEzUwxBfmW4df6o0gKMPhE47BuoD/LL5/I+nnrZjHr4d9v2sgNFEpPbWKDd+xhzmZmqqlLdNPIXf9+UA3QNWXO7nCw99ywHONev8dXtmvrsER6U+Vr0TXI0HCmAI6JTTx1vZGxECJ463srbLKAXZFcoEDZQy2114/YdmZnuO3O/jh09oRknz2u8UC8tHdH6+kmtsI9VsZYIWDM22uHH5nwu9r23Je8YXUaHkGGSGx/XKdPf544hqHiCDBpyqWo0jz3N4kCzakUaHle9cr/qtbOkDyqOzij01hWaZYVqUBTasYamBLdj3xPxuS1+JMs0YJ9bWz0Krcd05MhxjZbX2IsHqtinzKKM+ZyegH1UVVDdBPx2o16/VkPe/9pHiFLgU27A70RonvPynAimO/bT9iBonpEeQsv8HcaY2O8zyI1ZYLasicT4DtoshLI3bG9ta5evDXP2M+febcpTRK7SLwu9AOAwBYkUs6Muew60WX75OJ+LCu5SKu1GY4HMEx3JcRh4mKD0oi7mgZbWH1bvyGPqrT6mtWNv5tT/jLpcMZUVPAU3JUG/1EEi+rNOvVGjp7/+Nf3f/tv/Sv/53/ov9Osf+6iePf+CvvrSM/qv/rv/Rv/l3/obunDlomIDLn8pKdgg6iAt8nCcyN89uiEXU6A1MAd3zvJ95Njx43xBPqo7rPlbN28V2VQRxWhxNcQxTqPLXoxxO2/ZV1v8dcI2givRsZLGqvYcA40JTC2y77BVhxn7fIt+aJTjiMzx0d/4x3rrE2/VlHisbmq5KAP0ZnyrzxdCUFUt4h2nwYpK/IGEoaWjXyJ1XCoz2139RWFVzO0vXqPBUP7Xcty/uV05XeJynCTc5qwBC9wC1wLEZRI65aFykeeW8c/LPneIobyUDJhnOBqyNgYFeuzbvV5PBfAxDft2TQzX1D015B1CXdcoopYjMgMtkGDMiXTi04GxO2nS4ukTG4IymIRqqhcCIUPxII/yMwoS+LiFLHWc084jR9Z05Pi6ltZGevXSK/rq81/Riy8/q5dee17zblIEnizwlg1NfO4Ow3WNCU4Mgl1xmUXIlqBUmTa3t3V7Z0sJAfSGPUWiV2swHvpaNvUITNNkv5yMoSd1jC1OjNNf6/Y137mlmjnlhg/AkmLTaB8nsMcJ0BpOJmA0gcFlbqsI3GtOBXqa2gB6s7OnwMBIYFRhgBUGU4cKQ0A6WWrI90KtJkYCw6AKXCePHNFxPst4cGXI1JCVUY/wXKLyBWAW5D8zvBI7nax3tNa9qvX2RR3NL2opPa/e5FkN0nmt9Pc07NVy2QtBu+H6f54SQpTrcDzeLw4qBPABrtsOuXTwFaGpgubIuIi86igC4m3VdateUymGyInWTJsEQn2Mycxog5e6USA/50UpBJUNPMJHz6LWl5Y1OjgZq5FJDR9VlqJMdEUuEv5CdBdV3CZhJ97m4HLI7pDZvGIVFGJQjFEtdpiQUwftCfCFlLFTxwMGeVpA3+GChm9o8UEO31D57Qu+UL8ZEvpyx8ahjjoIbwFPEzh9qipENcj0XQ++SX/1Z/+8Hjp2WpMuqSLIbFiEkXZxNdgbQ+U/GuP/QcsZNuCznA5VsZaFIFDQ6xvvChurkM/LL78i/5vaIxZ9hYxCMDmdPBhAnme5oamk3+bhfPiYbwDBAbcnBQ7GlT73VAQLMlsgL23IxHXS4vi8rYcdUKW19XXdvnNLTp/TaRYULMrMCjj6hA0k9LnA08FCUpd4WUPnCehoe709y+dJIL8XFnVoxevvxUd+gdeZ8tkwF7JeR44KL3iOlNLrN/OAa9FPd2klI//s578Y8+ijj8ov/wsSoq/nHUq2PLy0gEXR54BvoZ9FBcMW8wTkIuqdJzPvo2+5Irr3HyvxQPD+++8vv+zogcb29hbrcKSIHTgMCar9b637Ka0cZxKXwaTPL4FeIQQ5vqqu5DYVYlzUlTTSJ5Tyol8suF1/sbQv2jx/F8Kij5nJsMUAwBx3UkIHgfYFmLzNzPT65fJYkOd9O/xTYs2HsJjnUAeeepvbAwTKMTh4P+fBT5GMWvcPznvCbuYEkBkbevWVVwj+Gp3iU/hwOLzrywQdLpUYK/XZMF0maAS6c6GzYo8sgOxDhEfSOYGhz5nR4e3bt7W3t1/6+i+eDvoD3bp1SxF8r7xyTs9yUhirnpZGK8zZUwRHgp4MzD1IgdcMnRlc4kqUO3xc4ZFysQscAd0LTZlM0px9b6aunhJMd0CteTVS1zuu3D+lTJrqVaXQd2/KqjW15FrwtgTyLh8//EC6vHitaJ3g/8j6cS0vr6vXDLCHvkxBZvRAB+Kq4Mf91QjZjbCvhkC6qg2eJFc1LknRJDMrB19z5nKYcTLreljwmHR40ZXs4ilPGEeFIFZmjrfWkJchPwl03U7Zb2YcjLUeoIO7pORdFwzgNkDf6fpj1B/aYoIUp9fUWS3F01pZe5dWj71TzfAhpDlCH2JPC6IjqVsR/a3D3ucF7mzc1N/+H/+2/t4/+J80OL6kt7zn7TryyBmN7j+m1Tec0vt+9Ae1Hef6L/7r/1Kf//wXkGUPhDq4MvgTeDxdgDeYmSevA9OarASBFWu56TV64cUXip3lA5vyzhNeoko/9h9jPTr060a+psV4/xGoyXgRg3VugzDl+5kfWvm6cL/e4dsb9qyKNSHoCCj9D/7oD3Xzxk1orzTla8ugP8Iegnx9NFVd0pbYa4bduR34XHCjIjSeCVrupZMqOW590+W0e5X3PQQvm5knB+D5BXbIP6jzxOtJkRVPecnB84dgZuImTkzqsC/ntUMOLTx30N8egNcl5Oo0OI++nh3CDOP0BX3YkT5FCd7JyiJyw8rQ5VQYBpSYKKHkfABG6oBoGJxwCv7D2v5zy/SCOCfQoDeh7J7WVtbkb5oe9a+sL+vc9Qt69twL+t0//F1duXZFHf+y+VxSSzA7WT0m9UbqxaGWmqEaq3QsLuk4p3h+CrDPKcCET2ex6hM81kqTVjWOpst7aqd74shG1dYdGXjdOSUUWk3mqqZTzTnJ6UFzZL4ZDrdFcIZx7E3GmnrEN2wILmcKbVaDVfXBUauScDZ7OBIOGzGUWPgPIWJMtVhWEpuAUEDt8vM8zq8i38eIm1hpiDGugmMl1FoNjZYIsCr3Rkg5oM1A3+yBF+7vWH+iY3ZZS7MXNErXNNQ2J583OVV/WWHnSa20X9T66JoG1ZaaMCcAQW5JyuAwC8JOqUuKVSUzaGUOySTAaDczBTxgDLuq4762ti6LvUChNnpmdLUjyehTqdBGf29JbCaDqtaxwbKOo6eVqtESi3htaQQeU1VFhSBGZmEwCtiFB8oJebRYERWKldE0g75OomeMUTFEcpSYZ8Ycbpv+V0jm2GmIEZwBeWd1yNeNGSuks5RhKYkSKTP6DNSbzKz0p2WR0ojKGeAZktKTkegoO1BOB+BlUee9Clh5Moukg7wvqkQN2HjSTiYzvsKW1rqota7W9z/6Nv21n/0LemL9frXbY5nBR6wK6kA+TTs9EJZ0plnRY/c9qPXhqiJ4zEySg77hyjDgcPbsA+qx+fvPiL527jVdvHhRPqSuG1IDfyb1oQepLVLv4wC13FAPj4lTYadb0M5AHYLXZdoLwKGn8j7Aoq1TZqwAb/P17yfcHV9hArr0LyPDUZ/lMNN4vCvnxiGGoIgMzKITCICNeRIBtOhQ6MtSxl4yshSpsKHsBg34XIs6bKe02l7bOgAAEABJREFUQcdBeya92xccQl4CdwCcTrfFijE1a6xmbfdYyKNpUrpySaPJJj6mFYseG9tVlXYVebnOnN7Avqo6sA6yziNv/zlFf2FM2GK0ANnGhmrwcgALo4QJUc+iRGbiytCTocXBGxP8OG4f5WV5O/0SqRCEySgFmkzTyYyTzxknoPhF2m/duqmNjTvIdqy6adTDl5y9/6xcBjsE2If+HQQyczygoZDLhBleBARF1paDBRMVMvTj+bquwdtTzfquqkohxkXfqiZfyf1KgRApBzCrzBMYT06Hl5mol4Lj1+Ja1Bl1oUCGHzMr/XzDElcs8wXRRAmbJpPQr+M3M+oWt5kp4HM8sKoq+qPfq5z2NXUl/4smL730omb4+JWVVR3h5a6Pr6poa5CZU23gdV3W8FgF6BEXdQsxZZn/y0KPUrEt2hJzBPiZzaa6ffsWukEHzG3sE5sbt3XutVf1mc9+ViHWOs4L8srqmpY4bGjqnkKopBDlsvN9qcUWnX+wK2EbC/+WZBZKn0ydZFrQI9JMKUAPfsQqpdhobj21tqS2WuXU+ohm4agmWtcMmKdVde1Qs1lgLaocBIXQ06C/SsAKXR5E95bUVAPV9UDBvF8n5y+iA7OA3iu5vAaDvnr9RlRBSKLehNhUwWcIDXvIGH1VAPSZ6VBXIQb61SoyjpE5TEEGDxJMiwGLPLIteZMi8uw1tfzHmfr9ngL4zExmVvCqXFhz9owxzDxDWtCR0gC+/A3gbfRlTy+dv/lBX3pQ62PJUca7qFWU/w5XiktqrREuDnrREfbo9pPRUeJreZumHLbN9ImvfkZ/8+/+d9qYbuqd73unTj54SrPeRBvz63rhwrP67Jc/rRf5Uv9db39C737P+/T3f+3X9MILL8pUpALtQizwwy1qlckAGXpeB5V+gtRVbHttbV3vfOc79eqrL6tGbh1BYYYuB8P/1KyRTV7+/pv/8m/od37zt3T14iV1xFDuwz7xiU/q1/7BP5C/aNV1IwumyPoY86L41Oee1N/8z/5z/d//i7+hf/T3f03jyURWB21ymPnZz35Oj7/1UV29+YpWjwYNONyRYRN11s7ueV145mP6+ud/Xddf+pTqMFWupUlt2q875Ajhch5chwsoDMGntOBXXOS8VIAiXRjHvagwmQWqHUgOx4p6h9JmNDiQuLCoz6Wfj/F6B9rAmVjX7mMcfB16bOx+xX3pFL49nROPzIghJ8D0AEKFcH3BhBAVySMDmZliXampa4UY5BdzyEreXmdEToCD91hAylkdm58HQTOCoYyhuSIRF3fWE4+9RVVnatkUBsOB/JcPxyz5elDrtz7+MV2+fkUBQbfttLxt5+OntHTsjEIYEGCghU4atFHLNtB80mFsQddu3CatNJ9V2tvY0f7WhiazLZl16vNW3B/vKUBmMBSMAPswk3f3NOFzSA19TYzKKWNqKuDBW3+Zt/w6gjcpMKYCahmb1UiR4NGNIQVTtqB52wq2ZeRdAYYyInOFLBn4MwbtHXyeSlJgFfZoW8pRy7HWKp8ZqyoKbHSDQcZ4vqlbDeOW6ul5DQmk67wp63ZVs8H3dEvN7CVVky+rH17Rcn9LPd5wA/jF3DIpRHBGnBpl10umzSwohIg8AhvwRF4/5KWhDhPV9YzPaTdZDI2SdbIQdIM3zgH0+eLKMplJCf2681jjU/JK3dfQKiAwvylAezQp0DG7UFjIXTvDJubCMiQ+BVqVlKE1krZ8FnJcBm0RupqqVgxB8/msLNjJhMWXpcToqdsTeM28d5brbDEHg7mdF7rSkzaeIZguXLiAg3qh8EwXag976PW800lpUbMYe+/T6x0WdZ4DHA0IS8LDDkDgcn4Cm+MAPfdbyXamesPqCf2HH/m39d7HvosXs6BlNtUZcpwTiGWc2WNLJ3RqtKaHH3hIvbouMogWJDmv+obLzNgQO/V6fabLRdYnT57QjZvX9dJLL8lPbOq6kgc/i4FZDFkAfLptOYh84QkdeV6eQn/GfjP5RNphu556+bBv5/XAYd1ibCZJ2FNiSpPLPqJLd+4sAr4O7ekOAQadoDfAX6Wa9ojOfQ0laPG2bwRwQYdc+54egNPuMha06qCupPST17GWF+iyFnrx1EF3y5ghQXIGOtXowH2Err6mfPnravyL1d4djfK+6ryLyc4lgu6uNYKRuV76+kuackp28uRJ7LqTz2Va/BN+ooDEXF5HqoPLaVOmgCShu8iPugwYtQ4kpUdJD+oFbpXLmHeq7e0dra+tlZob168T2J9jA8TQQL26uqYTx0/o5vUb0DqV666dp0KjwEMX+eVpXghHVMtCkPt3Qx+JNdyiX4Og4H6JOrNAv3CXNtFoPoaUFtFVh1eg3sGCySzIChjNh0D24Ga4HLxoZrrXbl0uTounAVwOEZ9WcIPK0xAPaGKsMY//9RL/Guf/2cOcIHeyv6dnv/Y17G9cAsERG32PAKFmjdVVpR4vo4Fxnncw+T+VZ3D5oIOMPWXWs6cugEQ+Miajw4VgMzrZJojcxB7milGaz/Z1/sI5PfKGN+qtT7xNS8ur6nFK0WPN9vp99UjrplGAfqeFadTiD8SVKRRfhpIyunBeYqxoYbZiX8g0BYUUsbGaSlKrCe4iUCuFoWZhSZOwprGtAwTV+YhmaU3zvKRcLasZHNHK2gmtrZ/UcLSuEBrlHNQlYx6DjywzU2Rel3mNP2mgd8BJcQ+Z6eCCVPpFNb6W2ctw0bpzZypZXxYqICqEIL/MwM2Awht8OZ9MKoecsrLzT/uijEdAvgv9p9LHsZgZ8zlIFkzckungMh9K30VF9loe3OR4cpNxFdLHc98eoISGg84ll/AsAPbQAS0Tsuqpow80GjlzrLQlym1u9U9+55/oox//p1q7/6jWTx/V1VtXdO7KOc2JddZOLCnFqdo0lb/UTffHymaKdUMs0UmK0GekJDyZRQ5i3gPx6Fsub/B2GvwXb2/dvFnWfigC8tEOkv9Nef+dinZ/pnNff0V/7+/8j/of//u/o+uXruoDf/L9uo3f+Nhv/q/CEFShe9+HbxMDPPulr+iJB9+gD7z3B/Tycy/on9EnQ+L5i+cU2Mdv3LokEUO8/bvfrKpqoMJ0nYPSp77yu0rbz2g4e4UDwFc127ulFDp1nBZ1pEgV3qDN6T8ASoyHd5/goGDUGPwZKS3o2bWUS43xlEJpWTyM5F6gyI2IeXJnMAAq48TlfXW3VGHrvndW+L7oEKO8XDdN8SE1vsPLFWmkLcSoEIHpdIajmWpKdO2RtkfhDgnDThg4nDIzE1lJDoqFksJQcgHo4PJqyp4kFotv6h5QJxyzjzZGr42WtTZc0Xx/qqM4/uOcEhjtqcqaW6tPf+FT2p1sK8VOu92Y0+lGE4JXWzmiNqIkJJKAfjOQzbJOHjmuja0tTQho+7wxZ4x5TvB2QBGJzwpF0OUCqDHYBqF0nFrvb2+wgOeqq0puyJ1Fzbuk8d5Y68triiEoh6w2SPNQAQMJOtJwSR34IuOcT39L65i/Q2bOs1mQz+VlhCRQKNI/HAJ9/XSsjkEN0KsrnFHlIpKZkWZ1fL6yikUWtqEJOtUppX11803MZl+V9kj3lOZ3lPdf1nLcJUibqoL/YHOmbcGjAhFFu0472gzaqJWYJ4SgjI5dh75w+jjJKRtQn5ccrzMzbdzZ1Cpvu86r/MqLR11FAsKR/O23qWu5gfWrmkAwwntQ8rngN6Fz/xOJbdcqWQsve7py45y+9JVP6wtf+qRmsz0QJvmajwqqYyWnNwsH6gAOp9MKrUkJ2blcOz6P+hygl6ywqcWVS5XnMw/Xj5kpg+cueD26Mh9I/l923x13L46DvDH4W4CJ3Q9wCCTeGxVC5CVIOra0pr/6U7+kH3zi3eohK39hm3HqeXrtmE6P1vSWx9+s/vqK1CBPi+jSZOBiitdvk8xMJsnMkHWllmCQkh5705tK3bPPPsfGvq2I3h3M7uFfC1k52kO+XEYLyEqsxVLP+vV8Yj14m9eVMvWez6SH9Xdx3ZW8TxLk/3p8jVnixSHEoOs3rqH/OTTXcnsKEY1Tj3L8FiYjGJBTmMWmYthAEYDPkJRLB+qYJwPej87c3n4A6MXr3TYyeaczMy5j54ZSMgFDIhDJUNdaVhuSkk3xJdcUdi7o9rOf1eYXP6H47FNqrlwg0G5VdZntLartgq7d2NQu/uEtb3kL9PicTH9wZ+bzrOvG84kyN1XeD4opeH0Bry1lqC1plmHjVIM3IQbH4iXgnuxNNskSEHJKt7O9rcuXL6NnJI0c3a/5qdTVq9c0mY6Rc2Qw+P3pOODfsw6BuSLyN7Myl5lhp0HGQgwxKpip9bWGbdGj9JGpSF3/gsssyIyO9PEg1cwW9DGfuMystMPyXVzdgY05PSll+fo2M8ZV9A3iIafXzEgX40OIhUaXJQKjPmhlZbngHI/HpFkxBG1ubtKc4aUjwJ1xCjsAhsVvue8yM3ka4Tkd2LS4vN5pNBO4jRp4zyVxcshQ8A7k/HY67vCFYIeTur29HfnCffSNj+jtb3+bBsOhKnzkkH3MYTAYyoPSfr8vvxxNhT8N0OtliL87h9PkuP0kzOUCM44aMPm/YMI2jbJKGaqUsPHWak1jX/txpF1b0l5c0244qnl9n+LgQQ1XH1J/7ZSq0ZISp7+znDVrkzr0Pce3Skk99gP36w4N63gA3cMDXubYRsaeQmgkjhpDNZRVS7pxe0+dBSWrJCjjATtZZu6D6OqlzDxdh05aOU++Np3PhO5T0UGGTYfEgFzAZUDG0RVcblshmFRuHp7R4mLkIvP/w9PnKyBogGaf28uehSJPoJHazGzwgyiU8CevXHhV/+3f+X/oyae+pLe/7Qmtri5rZ3e7rMfx/o5avkLeurap2X6rRx54RI+/4THdurGhz37+C/r+P/En9ehjj4E0QDk8MZHPeS/Q8C+8ve9oNJIhm/Pnz5d9GTRlTAxBNftOjxe5Nz76Rj1w5j79xI/8qPJ0rr/7t/+OPvPxP9CPfuBDuvDSK3rqc1/Qcm+g/e1d7W5sKc47ve+d36M33ndW3/u2d2j79oaaqq9nn3tGdX+i8fS2vutt79QD970VW6x048YNffmpLyjy0jBYaqFnW9ubF7V754p6xDYDDieGc4mYGjm6DA+p1He8AjzJ3I7ojwacVwev+46D7mlI2FcpgqOk9zwKHjlu8TSJp4ORenczK/7G16gZtSHI8xG/cQjBg+npZKZ93o729ycENy1G3snrOhaXsJIMwhBYHOSV0bWnFtgYu7IY3NwSDXMCJl9kLQst8dl3QoA+nU2UWSDmRqckD7je/vhbtXdnSxvXb+mBU6e0NOzLf8s197Kub13TZ778GXXVXJPYaj4a6PJMqk48oJbPUBk8qqL8U0JEOIOqUZ+35a39PY0I1BNz+c+r7XMcP8JR+EaeoRd7V7Copq7Ux7HZfKp+EMHZXPvw34VaXaw1o2OG77XhiBRibkwAABAASURBVGAmK9NnjhInCDD1VjRdJqhnni4jiEgjbSFGOV3OZ1M3ihWyQh4dgVKHTMyyGvoMaRs5vdAREVoscg2qCSAHOK5eU6tyJRl04Ww6jI4cmJKcrwBtkbdeayecbk8V0oyTs7GaCRvq3mtaCrc1qieKHhARADiNHTKazOaaw1NGDl5n6M5lIQXRrHbWIhd45xR4nxP7EScoJi5o3GExraysYBNt4bFj4c2wlUgHM1OErwi/hf+c1SH/GafKCRoSlGfkk+jsL0vTPNZTzz+p517+su5sX9LO3g19CV3v7m0yf6OIjdV1oxodgd5Hq8cLkmQCrSL68T5yPnwDdmDODBOIGG7oR52PNbNC85kzZ/SGR94giFcWCX09n5AlXaj5V78NOsx4HgJlH21mnrwOFBPQYR4OZqYIzYGNar2L+osf/En9+Hver9V51PJYeucDj+rho6d0ik/BCf232FU2Bh/gL3QL2sF5mDczmRlyq2EnF17dRh5++CGdPHVC5869pu2dbR+F7DqgLZBZlw7e13XWuZ0ByQGdlcAGGXq7B9JCTkJmpf2gvoxBIZlyPkxdutiL93VALdiCNKPP0vKyTpw4ocRa2NvZlduMd5drzCI0Bhn/yMDkgkNWnpw+Hjhn6qAhp5ZiS5+WOvKUE2ssQXuG9sxcCf4SeSaT1yX6+El6go85eT8wyKyrirUzmO+hgx0tT29pfOkrGuy8JrvCKcqNF9W7+DXtPPMZzc8/T/1NLc/3VY/3dfPiRT3ywAOKbtfMLWcUZhJzZubQAfh7AM5RDhm9J19/Liv4SKQdNM85xsukHf4yg8dcAMjQ+Qjk3aYNuRi2I1KHijVQAw/e/6CKn9vd1crSkvb3djVkrRw7ekSvvfYKfnymgA15YOS0er6g8Ad2Y2bwEBXgA2HKfVQBeGFJK+JjzUwZfpC+FldA9lbAzBgTGB9IyYPHzEo3hpAu8osqW/QxKcZQ2rzexD8yizrQMtDlmJBRhAj3AyEEeklmTov3WeTNDDPL1AfsrJNJ8r+3Pez34du0hO8XtQlZT9gbOg4JDN5cRr2mkp/ORQV6CKRSYs6MDiiVu8zLHGamPv4wgac0lIeV/qBToN2oMwr+n45sElDvsu6W0Mmx48flgXrD4c3K6qpGy0vqc1DRA9+QPWSF02qzKIYqhggEMElVXavCp5rA6jQxxwxbcRq8LpS+EdPq6E8N7RnZkVDOyCOx0zKWw6dUDTTlq+44LGsvHAGOaVKd0qw+qXFY1W7uc1Zai9imjDvcv81CoSFiBz1kurq2quHSSE3TLzbhv4+DyUupVjmF5rT7+p2xrm/OpXqgDpvN0O7g/Hnquu1YCw7Oi9czuCRmJimA20i5Sxn04Gh9jeA7OtZ3hjO3V4cQDD2wYBjiuBEBAyW755++6XI6vCrz8DzomTMXcJoKUOntdPmmm35QW56lj8s5aY4gWvzO7//RH+nv//qvq+KF4y1vfQJ9Ro139tRyYFlb1KljJxTmQVVb6b4jZ1TPov7ot/9IX/jkF/RjP/xj+uAHPyTQAxkOVC6nsYV/C6HshcnnzVJLcCtkHLT4Z+jL+/pevY+fOs2+9/VXXlZDXJHddrFvM1MAj+v0zKnTBPE3Nd7c1Yd+4Af1o3/yz+jq18/pE7/1cT3xhjfpH//KP9TnP/Fp9VJU5hT79NpxxVmnzau3lMcznVo7oo3bN3Tp8mvAeX33O9+ld3z3ezSHvxZ57ML397zrvXrize/U0bX71XZ97Y0Nu2hQXaXYmvzH7AK8mJnMTIeXeR0FrzkEiugayR/wn9wWyEt0PuDPTcOrXA4o1IfchQRNrtssMCI3AYu+YCDjbYZsfGwuo+jnfS1Q8jwJd0KOifkSOqFY7kzZIfhbiisoEtBVVS1jofJQBhGki7Fl0XZkFnVW2oxFBj1y6LBiV/iEAHUXx7VLQOY/x+n/w9uEoNYnl5gXoo3F9MDJU3r7W9+qW5ygHMXJ9JpKu+MtbfJpdWYTXbx+Tk+/+JR2/GR61NcWi3MnDtXjU3mhLwZVOJueRc0n4+KwNnd31MEUZCshuBEBtjsBISADlBEaPIjLf0Y6szlGa1XzVl4Cl6on83k41ejVPQ0BD3izmUK/0YAT9LYaShjVfDDSjA25Y3NWMPV6PclM/q9iEwjkWzZIcUVo9bfBAQ4V6aqPnAdVrQH9mhAZborIsq5rVXUQ3RWiKZs0HncYZ5RSowztlQVVCjJ8qIO/TEScTH++qbx/noV6QY1tishZCWN1vWZ002F4DEcuCEFSgAZUIVGsyAfkE6j3v07Q1B7MRnkgP2ED2iH48bG7e3tyXY5ZqGKw8xnhoTfsI/8K3B0b+p7m0ANauiTQZ2Vw1/SZaqYvfe1JPf3Cl5XCvkIz1dHjQwLqDZ177WVkl1VwkoPjMj4E5IAuEzzMZjPNkXkIQQH5OvFgp5/PBvHcGf0b4w9rPGAx6o0xYkyGbsdV0o5e1NH8x7sLQoYcpmS/+QazEu1+Ku0pWVUWVaegep7V32v1i9//Q/r5d79f33vsYT06OqaHTp/VgI3KFOS693EOnr8Lcq55mIM5S7JAivJI0EGiLB1nEz979kE9/9zzun37dulX+FZWwuk75JImyrnIMLlskF9C1odAS2nL1Im27LoAMn1FXXbwek+dafCjMYgrBVJTh5zpwteNVRx7o2vXr8rHNayHiO11BJkLG8RpM8Lvw9EC3wK8NqnMTwCb0hxyWmVeLO9CoaujzoE2LwMJWrnpL3menQyse4rtlla7HQ03Lmn3mc/p9kufV3vrReWNlzW59py2Lz2l/fNPaeOZT2r86lcVb1/U+ac+o9NLtdZ4wZ/s7ztRBdzOOtaY2192+8fRZiCx4fkXlBI8UO8OOEGT+6lE/xYfUcZ6oOTtLLTCIzLJnkeuMAS9rokylXwdHD1yVP5zvy++8DzNnabTifwlYWV5Wf4Zd2PzthYmb/iQMX5R2ABG4oYk7AXwdWR0KqkkM1O57FD6WTGw1gBvMTNF83LUYlxUjEGB9kMwKz2hCVlDv6Dc28wW9Z5P1Lv+Q4iq8HviMjPwmBKG4vLwds/7y4bjcF9vZvK812cUml024O+QW9PU+MkZB0L7cllPORR4xzveUej78pe/pNu3bzE0q6lrxRDKPAUd48sNPjPHzxTcCRpDMPjI0BVKmtBbxN95NzOT58VVxMV4OilD/842+xB6HQ1H8FeVvaHHVwTfi3qcCNac8IYYOfgZQUcGTwVEML1+m5mCBVkICjHexRPNaUnw2KrDvoxyYs4EbS37qpOx4CcpSDI52/ARarWhpy4ONY/LmhBY76ShNmY9bc/72iPQIU5a+CwQdDBlzCszxapSv98HBvJ9zu3WbVrIKPnazk7jSLc3JrpwbUctNHVWKb9OjDI0ejmDG4pENCULphDjApzPA4ghFn5r5o34h+D9ADODHECmcnkC5GIHUmI9OX7zdvqqAD0NuOfOJe/Pe6FUQmeGrQyVDos6RCFH4SB4yvDt4L7EoczPXFevX9dv/fZv63G+WB09ckwXL1zSV5/6ii5wOhxA9SgnwcfXj2llsKQjo3XcUKWvfflZ7d3Z03/01/9DfejPfFD+y4B0ZZrkiczKrEVGX3vuWX3sn/9zfe355zQlznK5GJSaE0haBkCfv8RFZHf85Al99nOfLXFKCKHYy6GMnPP1I0d0+9ZtvfC15zTf2dfZY6f0Mx/6MQ2t0u3L1/W9b3+nfvPXPir/i2PjrV2dWFlXnrTau72prRu35X+c4akvf1rPv/BVvfWtb9f3v+8DygTeAZqdrrNnH9KJ4w8qz9eYY0MbWyM98Oj36b6H36E2N4VctHaQOp/fDAdNB0n2lC45oxsHeD7Me5MoL4BOi4qDZxmp1/synr7+9P6HqXc2WdF/xx7j6yuhawZ6012APUXkW+I17NfMpAMILQsxU1YwWQxMQxvC9/I8JXlw5G9enfdT4l8u4AgNZN5vhvOY4dTmLOgpAY+PmfKpiPWuumoUQpSBOSCEyd5Yvsl815ufIGCt9eTnPqe9vW0NRrVUJTXDis9EU33mi5/U8+dfkJb7qnmjuzVL6q3zdsSnhw5cBr01ztjHDnFcW1vb2icQNqcuteT3dGdzQzsE2YF+3j8RQGT4MBZgmu4q5JmqOqhpGlXNQEYAvcPJ69LSsmoLqopgIvSY5lWl1VNntaOo586f0/58rJZ5BK4YA/wJURipQZ2E9YLDNKBtVAV50Lu/saEZQWkTpT51A+Y28sbrWU2+qSuFAI4gGTDjDXY6HVBYo1zjMGjr6ENwHXLFaWcFjUF1O1Xd3VCavqaQrtOvU9ea/LOTQ5b/E7aT8WOmGILMTDwUoC+hl7Zrtb29qQq66rpi054SPE/lTnZlbZ2ukc2op7pugFoVfeqm0oBAOdaRN89W/iJVZoKHLKZjoWegZf5LVy/q9uZN9UeVrt64oBs3L+nW7WsaDGq1Tj/zQrigWkFJgUCproy2mSJtAflYhGbq3AqLPUK3gAyIOXwBBOZm6nKb0R/gqYQte9+DBpIss0D6rbf3/9baP15NpnsxH1IjE4iMqxQ0xM4GOJ3lrbn+4vs+qP/wp/+Cvv9Nb5M7vxgrVbKio0zKEDmAwtkriT/oQStP580kEh6MIC+ujvU4Go30pjc9qsuXLxUIsJqx/wUitGQAMhNjPOf1mbFJnQ4hs1YKMC7T1wDvZ+bO3msSIk3ItpP3S96f9ZDB4Cox1krujHZpxEnd0spI27ub2tnZlOPx0xX/Ty7clwQIhBTqefpgB0ol4eG4O9abO7q2mxIgtuBl3nwA0J3VKmM3oi6RZnTOUKYKrBUAfFU9V13tKXIavfvyU7r1hT/Q9lOf1Pz6i9oFhmFH072LfJJ8VXn3ktqLz2ll95quf/VTajYu6u1n1hWm++goF8hs4mWTcmeH//Oy3AkDGXllCMjk011Iyk4XbZCjDK0LSDJ0UupoS94nQ7qP9zI+wtdSv9/T2QcfYP1clweJ89kcee6wNmtF/NzLL3+ddbvvaDTlRGzGV6dE0BNCpA7Z8mQiBeQdQyBrJR9YN2ZWypLpG66D+sWYWPrHEEijYowKMTLCFCyUVFxOP4nM6xgfwO/jzUxVVcNRlq9X7wOLJIs5YbngrPC3Xu9BogfVCfl5m8sTqdA/FYjRCKTn4Iz4kr6GnPy22P/q6kqpf+3V18oLRdNrSrvTOy9fztAOCM0W84Ls7u1VPp+Ztxn7E3tFiPiiOdCVfjEGhRDgA2og1HsG+mfs38zkOnY6OmwioUtvdzvvEUz7j3gYY70+xlj4NTPMJoukjO18DIPMrJQT9pWYJyOHGS9fLjuzRZvbgP/SWAff3idAYR2DIuvRWAeed9rcl1jdUxt72u+idlsOquZDbU/72uPr7948acocnUzeN4O/gd7GX/ItqEZvFXSHbAr+zyJ7oKm1Wpevb2mCSlrqciiES+AxlxAySUopVGuAAAAQAElEQVQCnQL6qqool4XB+wKCBF7Xue8rngboNzPGLCCEqBiY1YH6DJ2JtWdGO7Qs5pLPptLm7ZRcHl4uQPmgB3glmcpV2uhfCv7IPLyMrAP5io4xiT0JIC/mXOBZPGcc9Bw9elQf+aWPcLg302uvvKqOF+mYgyZ7E129dFVf/sKXiXW+qKe+8JRee5HT3Jcv6T3f/V79J//Rf6rHH31c5naCXu2QRhPTGGIJcpl4XDVaXdZXn/mq/rP/y3+mL375Sdohiv6GPzb8n4u9aWpefHo6wRd///HXF154QXXNyya24YdRLrMOuzh1+rTuO3OfTnGw+fSXntKNi5c1DJXe/30/oPXhslb7A005tf57f/vvaLq9S7zSaEw6xBYq9M9C0Md/95/q7P2n9RM/+gsaNcfoM1DgoEP46RobS+1Aw8FDevDsn9aJ+35Ax86+R3vdiqbqqYXYRWwiWdFfkA7STM0CpGSST5dpPQSy9DCZGVnAG8h94+2VyKf41ExfFQCb7gWXt6MxM9qttLXtDN+xgOl0ij+d4EsX6Rw5+rqeo6sJbWMOVfYPIPiC9jdPF7iZFSTeecap5BxwQzMZk0iHhplYHF6RMLg5jnrCScqkSxrjAGYWNMfw53z+ybbEAuiro306nmo6mWs0XFEdG62tLukd73gcR3dHweaqWSSVsqbjHbWcSIeq1ZeffVJPvfI1Dc8c0wRD2lxdU3f2DZo2UfM4UbUOFaHTEKMdzI1gbUMJQ0FPhY8Qa8VenwBupBCjBH/Or3/ym928JZtNNM9zaBhDY4dDabU5azVaWZbBW+aFoILW0AzV8TZ50Qb68tee1R/+/sd06fpLymkmQ6gNC2Glajh5NBnan7HBDRh7aj7Tia2bGlx6XvH8y1ra2dE6/XrQUYe5enFfKXZq2VBjCKosIK8glzkCUUfdZtvTpHef5mEJWiu1khKQmScj18yiZbj8pD1Nbmo+uaqmP1UeddoOE+1ZqxYHJpnwx8oEdAWykHtQQn9z5BDiLsHwdfWHJoGw12uQodQ0K2xQy2oqFsF+VFBUtACerAn24T9Osz0Za2O2r3HMaoMk+BNoAv2s6rQ5vqaXXntOS6tD5utYYCPkVGubN97BoKeVlSVeeraUcPyG/vzve58erWoJWpcJCiscRI6GdUgGzi4nbKSDn9fB9RqQlxkTozueMjMFQBR8M8rU619y+dpzCMjnX9L1X9js4w8dsONDNHJoXQkR+QGzlDRcXdXaiZPqLS+pg9YMsYb38DSLfoCwb1Gvey/LlJLqplHEtg25RDYpWEVOGUha4rOs/69829tbunTpknxtJF6aWl54jfEJPTtk5F4A68qHdegh4xQTbZ2nB5Chv8PeW5yKp76pJ/jo6F/wI+OcMnMldJ2gMShYrbrq68iRdZm1Gk+21fTq4qSW/cW1ahTQXQxRkPUNIPAlQMXqwQl9HTxk1m0COqcLGjP1wi4CYAU6iTrDviPrZIhEVgkul+9sagkYc2L02qd/R+3V57Vim+rvXVA131Hi1GfAS3aftd2NOx1ZOau4u63NZz+n9e2Xtfv8H6i3c1P1eEL/TpxGKPC1wfA/mdTXZEJGGRoRgBCEBP2GKDIpZJRyxJ6rGNTRF3HRJauKETnEki99kZ7fmAPD0DdIjhxd14kTx/T1l17EV47luoyMO83m+NBDZ3WLT68JeTheRsjJ8DQjExcsJiYDqZnJ7DsDXb7ldjxeGSwoBGi1SDHAD2sTIjGDAzqFzo02r8/wA/NesqC6ruS0uYwkQzyH7QfYSbLLSRLkMTbTB72jZ9enlKhzoKNEn1Bw+jqPMWhpNCxw6cJFXeZ0MATToD9QRXDuQeyYL6Ut9uubZOfCgWKnaYmXvYgcF3M77VkNa6tiTXXsbWZO62LeVGx9Mb/3TwsFykdFeHQbTj5m0UUhhAIxBPV4GXKbd7wR3K5zp837JBegDq4iAxPMKpHvsJM5QZuZgcuozppOJ0WWTkOGD0/FZcFEN3JZdYgA85vQCVAFtdhCi+5aTqv3OZjZnPd0Mx3RRrumnemIgJo9W33lAFhP2WpoiGqx75CjBs2yevUyvodVVQ914TbrQ1FhtKwUKyaBPoMi+M85MN6gxcABO8xroVGsegBprNFfXxVlC1FOuIuhZV9r4bdlL+3wNYkgLXFiqG4mCGGvFWsvkK+U2XRMQYl+mfYMgoSOOnTgMoUS5k7q8AcZ3sWVkSnUKKVcZJkZ43V3gTKNCrR78PipP/yEnnvmaz5y0d95o01Ajd1E7P9tj71Vv/ThX9Rf/8t/TX/1F39Zv/DBn9cPv/tDes8j79H3nH23vu+N79OPve/H9e/83L+r//h//5/owz/6Mzp59LhqcA05LPzixz+h66+cxw8E0CZZNGSX5AHcs899Ta9ceEXf/8E/rR/7hZ/SR3/rn+r3PvEHmuOvBK8Zn440VFdRbuc9viY89MjDevpr0Gym4XCIjCvwZmwmlT79QV9vfvPjeuKJJ3T12jVOmV9QtKBTx45rSDD8/e/6Xr321ed07dXz8h9D9a9fQi6T/TGn7s/o5vmpfupD/6aODk8pzIKWq1XGraiPTqvgtEuRr2Wrb/tu3f+u90jDJUQ+ht+Ww0V0nYaKqULG9COeCdgWOWVFZWhODgIPUve76EYZTUuBNrJFFwmaMnpwleaiXwRqPgIgW+qwR/d/nkcCkiVBjBwNGYn+vgbNmBsfMyegnvCFawETDmfH7FsTTfEfLgcPpjPzWgjycQVaFmlH5RTDdaXNUMqMINDLMwLCDkUlCExQCl1OP2DyckddC8xgZNJKMxbOLJnGLeSGSvVgqFD3ZR1k7+3rGAzdr06P4/Duj43e++gTehOfAvau7yhSTsE0ZyOYpykLTJwIbOnTn/ukzl17jdPpFe1iIBv9Zala0xafldopRtH01EL7kKBrDN3CAKs6KiGsGYsnNDX0BoxuLpFL1Bk81czVRARRGQpJbEqtpmy2WaZllJ7hvapqNZyE22BJ16etXtjb1ief+6rGLOql3pJyCJrDXEuAEEh7bO7L7UT3p7HWNq5r9+kv6Oqn/rkuf+p3NHnxC9LVFxV2rqvCMWRoaaEhA4m8kQbw1SwGs6xAWVXQ9kza7oaahCOaKGoeCI5tqg4cHUFCdkgzcE5Vz/cV9m6rnt6Uxhv4nakyvAY4x1bgTMroy4Eq7qyE7nkqEUCMJ7sEYEPqpYCVTXFkdTNkrg5DmvMpuSVYhyDHAc2Ox8c6JGhOyD75aJPMeIj50MPVG5zwodONjdsE0Fs6wZeGhx96RBEbiTgiX9T74z10DqXoJ2PIgyaqB/+9XiWBu3VHSYRqri8lddhky2bokMjr4II0WTAlbNI3NAiR8S9DL0npZf7kYcbD898B/sWt32HQQbWPLZB1OK1TALxeQU4IWsF1HnEqyMJtwBhh+nYXI0oDKc2ZfnXdQ259VXVfDacGqFNmJt+sq6rSEkH6mx5b/C3kK1cuI7dWTKWcWskBGcplDnh6CJlyRq4Z+8n08Y0s4Ruy6wHAIyPj9h7oVPr7OPSTICShjGAReiq6Zw36Q42WB9ravqMZtrq/v4eTX4LWWs43aqOvwHMIGS49n6hzy/LyAhy/zyfm8tRB0AtB8ryDKBs8xnaswWxPy/4Xfm6+pnTzFQ3md6T9K8qz65pPb2NiM2VkmxSKL2Cohpyk16tBzz/3eU02XlNv77Lml5/TYLzJxmH0w7kik46APQAiSCvywT+4vDJzF3kiwwTC7DIhn4FE3mlsy/i5Ol7KF+1QEIIiSlrIA6K4/VQ6I42V1WXtEdzfvH4NfdfygMqDvlu3bxcfN5tNJeSegRgqzxaZUsnoxW0GQr9Jzeyg3dNDWPSTeWoyM8/In2Y8AbNQ6nwepmIeVhgZM1MIUSEC8OHtibWog8vzwRkTeA7qDhOGl+zhGC+DjjqT805GVsYyFzX+TNibkK3jXFtbU2bQhC+UU06Ntre3NeGlx8f6z+wvs7Eb0/o+17lNowOnp0VvM/aQEELBakYn6HNcM/aERD+Xn5mJu8yxqHOKoII5PUerJ0peNrLQajGoQpe+FguQj+wr90KgLrBWIzDjMMct3SdyFOLRYU9z7ISZ5KnP3bIGO+gOMarh4KMGp+M3MwUL8j7enujTsce7bVX0jYDTl0GcQ1RH33lo2FdWOFle0s6sr11glodqU58vk5E54Z59PbmN56yGr2s1+58RVG/tSzc352ptqMBeEepaBh8hRkVekqu6p5r+Db7JfZXXOXh5QHxQ9xrJInIXy6fDL8yZD3zwlw6C4Rb6ne+WvTVNd9VLe1qLUx2tZ+pN76jXbmqgsXK7D9+tOtZdYnxGx8XHYSMZGxGQod9lk3wNgjd7HfZJtQ6vDDVednDZzdkHn3n6aX3hC09qRt77ZRozduG4RJ5tToZ82v2plpDDfcfO6L3veI9+9sc+rH/zI39JH/nwR/SRn/mIfuxDP6bHH3lc/dhXKA4nuSbwQ3OdOX5cn/30pwoPCR78b9c7307P2QfP6pOf/IQ+87nPqI9f+qEf+2H99h9+XL/y6/9AGzubsmDKEJHhZzgaqGX8m9/yFr3IS3eG4BZZdMiTySjhi4cDNbzYTYiZ7ucl/LG3vFm+pz73/PNyfmr2pDUOOk4R7D/zlafx2du6dv26dvZ20U/LPr6tn//JX9DjZx/T1558Wk9+6nP6w9/+fX3xM09qb2sHXbRqCfRnyHnKuppH9gBmNnUKgJGXotogzaPUxqwuJGX8uRxcppQCYAfgebqIosxM4nYRZvo6lAbdcxE3ZADnTtdc4Bv6eJt3Bw+3zIJ87QwGPQ78+hoMBsBQ/iIyGg41Isb0OLOklJteT2VNwV8MZaxpikAnOJMZDt0FPiOQdPAf13DH02J0Dj5vIV6mAW/yHVztsCGOp3PtzzoWHrhYdON5UopBsVfJF2xF3bEQtbJ1S/nFp7X/5c9r9txzemO1rJ/53g/otC2LtaE6VKKrxrMJ/CetLg0VrdXHP/E7+txzX9Z2E2Qn71e1elbr62+U+IzQjwN1btQEWRMCzEwaelGKQavHj2jt6DHINhTbymkHMdRn1TGqqqNiFeV6cUMa7+3Jfw67pq1jMdZNI6sb3difaBvDe277um6FmTrqjiyfBF/QPGR1HEEGm2lIwLi6t6HIafrtz/+BJs8/qd6N1zTauqz2ygt69cnf07WvPw3dU6UQCcR7BYdMyvwzyyjTFCUZiyJHKwG0/2zbnk5pVq9qFkyp7mRVBYs9+taM6VTRv2ahj/msv/PS19Ts3Ca4TuorqGICpmCNZCX6HRqep5kyDdRnNuZpMRyVK6glUE8Y6v5kXxGZNHVPPZyiYXSOz+WWGJ9YMI7DZPI7C34YJzq4bs5fuADevvb2djTghaiFziNHjjDfTP6z2B4c9Hq1+v1GARkkNo+6iqrroBp9dgTXEVkEDNYC/IM7M2eLnSYchENd1Ugwc8ofXAAAEABJREFUK2ELJu+TSjnTNwFQRK0WwBxGq7i8r5mR+w63j3Wg2XFl8Ctn9KMFLunbpjq4HLNDKZZMecjM7oLzFaqgUFUKsZLBI62LOXIZefDw2iy342SGSwqK1UCxZp1UffpUqMFtKMhxGnj8LTqxWdx//xnV2PvLL7+kffTgMpavF17EhA6NDUfI1FNTkoPE5LQJyLQlHLJDJhU+IR1AR5rpk4DSz/sCmXkXogvqeMHOCvKAZmPzlm7cuCrXeWbe8pZfOsKbp0xbpi75BBl4GsdNOX8TiLJoOwRjoBX6M5tVx8nHXA2Bu7avanLleV199lO68NU/0ublZ5Xnt9R1W9qfb6lVZFRd0mkyzVVp5fiqbu9d4ovXOTVxT9fPPauN8y/owtOf0/jWBWnOppGn0NfKsAuDZ5cpkTG6oA5sgj8Hp0nM4HlBY8K/zPG7JZgmUOqw+Y665HgMvxSjULEWD3ElRkm7BNIXLpxX52MIlG7yhW2O33bHH2NgTU1lQQzDVjwjlXyW6d7LjDJgdm/qPYye5pmShhB0CGYFsXxI6fBtHoaOAx18jJmVvmYm11vhu/Bn8rzX0UTe20nKvbCB5LKk7H28r4+gqEUKN2QC4G3et8JfDNn8rnHCtrGxoVW++LzhjW/wIRpwAjfgdLrGb8cQkV3LnpELeIeOuVpk3+Dv66qW62BKEO1zz9gXPYVseGC2LNqhEdv2sd5XaMbMZAuCVIg0r5US9ploZ4RCjPQJBTKLOATWO2teITAmqKobvvbNFN0HGDJhnPM25QS6xVYc/ZzU11sEl4O3zfCnvnf7Xu20Orj8C7+OH4IO62JgHsaagT/DjAXlAj3N2C0mGmp3PgD62u96mrY18UHQvAvqgDZXrJfEHrSkrWmtzXFUaI6oPzyqquHFuNdXBQyX1zRcWqV+Wb3+iMBtUPIj6kbLyxqOlvFHPdVVowqZ13VPTdNT7wBcX4PhQAUGjfq9SoOe6cRao5PLQev1vla1oXr7nJ775D/W1qVnNAwTBfbg3M0UWGtGQOnr0VOjXBQoNMGaTAXgA8Vml4NEs7chE/LJfQp9EzDD3/25H/9Rved971XV1OyLc7le0sE4ujAiMzc4fD9qOyXsqSOdTmYac5I75qXOYcJpp9saAxjGfDw9H2PQnDX9/IvPy/+8o7d4XZ/9MqCr7/7udxLzrMt/6fgzX/i8Xr16Ue/4vu/VJHT67//nv6urd66DKSlxGFnh51GpHnv8MU5U97XNF/G6aRRZIzll+mRVxDO90ZAv7U9rA58y4OvwE+94u07ff588oH7pxa/rDi/ob3r0TXr393yPrt24gS3MdevOHdZN0p/4gT+hs6fv12f+4BP68mc+rxe+8qyunr+kL33mC/qbf+NvandrG93WCtibmclsAc6roFTowyU9j9KcQLoNiaakaIDvbMg/sfZaDgdcd4a+okyRsUEip3LlAx1k6j1/UKQtA357Chh5B5J77wwdYqwKfbHIJjN3po4qxViprmtVgKcODbKsqkquF8dlZgw3hZwDxpFYKElzPq1kFnmHQXS8ZeVkvIm1wt7oHApIsEabKaD0HW3wFrK1O9bW3lh3tve1P0vyk+kpg/znimf0jRhVjYO7+Zk/0K1P/a4mX/mMNsmf+9g/U+/Vc/qxN75Vb+8d0ZtWT/DWCX7G8mql4HTMJ7qzd0NPvfqMnuaE885oXen+t8hOPiYbnVG2vhKyWubEZur9Yay/sqz9dqqZpKrXU4iVRsMlAuga6k0esM1Q1JxTgOlkrqpq5Hwnxq/2+nyCyIqMycHUEdBtIshX6P/09QvaslYzi6qrFSkFVczXq0wDgpLlnS1OoJ/Vra98Xrryiga7N7SWd7Qex4qzbS31a50+eVwRfJ1VakMjGFCQsccmTlHG6liEwYICss+0zMJAO2lN2/FhzeJZzW2VcRXDBhLOL/GZZDZulfcxyhs8rm0pX7yk6tZtDeZZPYKYGlxVqMtcHTx6gCvmnPISlJMUnJ8DBzuHT1/sZqEsQmMxNFUlCIPXqIhcKuRSmYkE2SdMPynEoFjqTFnQggPq9Ro2/1115Dc27yixaa2vrxWnsbKywiYHDzlrPJ6Wfr4hBnDUzOdBoIGoQ0cZG1IO6rCjqCDLzAGAUDX0GPP5pmYyJebK8BjJRwt0gT6CPW9z+oy+cqaZNztAbQZKNWmp83pAGJb3D9AU6OB5A69Bl6eBfGAOh0j6OkTFEBWACH2LNMoX4OFibHgpqetGBZqa1KFiQ2nUa3qKyCCEAI6gGCNQKYCLByFapxxMU6evGakZrCrWQ8g1yYKqumJtbukiLzGXr1whcL1RnPDQgwp08srL7ihvIMcWDjAAHHBm44lBiiFSL4GMB7fzegDudzJr0/XgG3fZMJC3qPN8Jp/RsacoAn2xAimHHBB5UGpN/t8WZ+R8hc1gZXUIuZ3KSyR6FZAcF2MEGPw5brn+AHkdejHA613P2fs4fZ6id38ppggPWTXlXjdhHWzp9ktf1LWv/L6OzTeUrr0q27quns1wM2PkONUevs+agVqr+DpWaWntiAx6rp0/p2FUgZ51mmzf1saFp7X/6he1tHlBo50baqZbSu1uwdV1vCizmWeC48RLYKIsvliZg7+80BZSi3xbxniaZU47ahA2HZgVEchZNHHxKKcrZKWsBE+bdzZkyNRl5fbqa8lPXm/cuFmCaa/37kWX4AuKPlRmIKPBzErezERG5v/IH6Z3gwRsySwqAJ4aNkc3ZR5ZeTGWvJmVvLjMjBbAeTooU0UOEpwpWjt0mdkcM54jgFOWqAUj7c6P029m4kb1CVUv5nIk3m5mqlgTfYJnozKyVh48e1Y7nERvss+4/9q4fUdLoyX5S/uMYPM2Mtvc3JIfEvX4QtJB35T6LFOItXqcknp5hk9s3RYsyN1E2y7mT/Tv8EOlTLood+yZ6BGdZAjJ4oI2p9HbsyNwzuDL51PpZIrQnkVvxnjeoCG50iXaKh07dkz+S8QJe/dfKJ0TTGdsJrG+EIYyaYdteV3Hi9RhgJ3A4eD8d/jKiuApAkheIQSwL273Q2VeaDWqDF4LbwTKbTXQ2Iba6vra5XR6FpY107KmeUnjNNRYS9oPhLGzvjbGA9WD03zBOamllSOkaxqQNsNlLa8d02BpTf3BigZAr7+sHkF1D9n3+dLbsM82dV9NPaC+z0ngABjS38HrevjCWg3092LWSpN0aq3W8ZWo5WamQdjXku1qOL+h8YWn9Nwn/rEuPvNJhcltRT/Bnuyqm+6rm00WQBzRERP4S0lL0Nqxz3YuxwIddtYh2oRskxI6V86yENVhnzNj/mNH9Mjjb9Kc/glbyLQLHeaiY4Tot1nRn+SyNvnl7Zm+EedKM0PASyYzLmE3EZ++hV3+o3/0UX2KU2n3q7P5TGasIcbN2I+93/ramj7wg39Gzz/3gvrEOrNe0C1O6R9++5u1cv8J/Q+/+j/r9p2b6uBtMOixp45V4+uPYEsXL15gXm7so9DEY28y1hve/Jg+/eTn9Tf/9n+n/+XXflV/+OlP6uLly6yZY7yMrunqles6efKUnnjL2xSh09dOC+9ve9vbtbe1q0uvnlMmfnrX275bP/pDH9Iv/vTP6k+89/u0eWeTr31zeSyR4QHxSYzzPFNzZ/mal3XKDmmmmrSvTu32lhp46Gmuz37y9/QMB68RmQf8halVoJ+nKEpChpk1kkrKimIuOcgvlz+An5SDXCcO3rYA75pZkw6QJ7EOPO2U+Ce16CchM27m4iaTHbS4zExlLeF/PA3e2Zk0mTzf4ehqgr0e0bc5ch+csxLg/TKzMYf8Z2V3ObHd47PGvr994YT2AS/PWyZj7Axn5cbRUNw897L6t65qbb6t9W5bJ4Ahn1vbZz+r07ev6rt5G35gP+j7H30rgpV293c1x1EkjL7NM23Md3Vhb0tfuX5Lt4+eVqBf7/SDmlsti4ZSkjKB782tTc2gucN53Nre1E3epMxMDTzFEBVDKIKKODSnL7JYQ4xyOv3z4ADBZJTXoaSADFrL2qijPn3+VW1ywtUf9tRfXpIRnPet0SjWWsbQRrxxXv7CF7T38ssK86midYqVqQud9rt9TWJPo1MPq+2tahYazCIWOhCNAjSZmZq64e27rz5v6dGiYIp+fe3gyLa6Y5rqrNp8hrolbGagTCCN/Wk6lvZvtYo7jfo7Uc3tfRzMVVXTThXBtAfmwSq5PYVgquHHddw0ldzh1shAzO9tZkHe0VMPchN67wgMIjJqmlp1VSuGSB96MSaLfxgzxChQlkx+1U0jUfY3aedvZ2dbLYska3ENBgO16LfF6U9Y2G57kTkYgnPtqc+b8wIa0ICTgd5HhT5wQBdPhWDMG4qtmOfBIS63VTOTpwmbFnRS8JZ7QHLaYoiKjHPeGuj+BqibohfXTY+23kHZ5eZjYgiKIRQ8IURSB4NmZoRGtyOnu3ObLLxO5L+wsLu7K5fJFs5jE2e6gE3duXNb/reE/Y/u3+A04Bqf869evarLl6+Un3u+dOmSLvKydP7SRZ2/cFG94Ujrx05qMFyRYYtN09Nrr766CJ75LLXGCd3xo0d19Mi6VjgReuShh/QGPhmy8HF4Y16QOtUhKWBVDZtWZaaEXoROg6iHBzmw7o3UkN4huG24P0isFefRweVNF3neoWX9dvAdQyVQcMLU18kTJ0GZ0HONnEyBOc0OsS7k5niwLAkaHBLONENThgaHBLKMTBOQmb8A7Yly6/qmPdA34qjDdFO9yS3tXnpWd156Tv29iWa37qiXgmbjThxCqmGD7yHDySzL6p7WjhzjpOWydGuiYdeoF4bqERTMLWoYtjS7+KRe+We/os0n/wB81+BhR3MPqLuJWgLmliDaoSPt2MQdcp4pQU/OLXxlIYRFytPN08tdlzSZTkuRDt4C0JenZNj5DHus0OcRua/2E9j19fWi78tshC4zl8GUTdhCYIjJzHTv5fI7mODe6m/Jm5kCOMyCPA12kB7UmTleB929Sl/6mZnMzFmC56wQI2UsCv04ja8PkAL9DssJvTl9kf4+p+e9zfwBmJEDfD3t8yXRZXDmzBn5Xx36+te/rmt8ih6Px0rYgJ/a+s+Snzx5UglbmOCjZ+xJVV0pxkozZOT1PsfOzo42t7a0t7+PHlvstKdiu+BxmjxfVVWhtaXOA57JZKIEP46jxcY77NDp6pgrIWDXmrd53ut9j6maWrJAayCpFFgX2bxs8mBliU/rm7wUXEKXzscufmJGQDhnT9nnK7D7Sq93HzKHF0McToPLoStrrS10uw112FJV18xnKrSjN+e5pZ+4GIpODMisslaJvcr3uxbZ7BOA7OUee89Q+2ENWNe0d1J74ag2ZiPd2m+U6+Oqh0fVX1pRn5PNAbSPyA8IpoekBUarGlIesbYGrLGm6SvipyqHqoauWu53I3MWQMYlhdYG6Ktij221vjLT+nJWr2nFMIUqqKpM/TOSsbsAABAASURBVDjXStjVqd6OLn319/XsZ39Hk92t4ttaNkaHOfLzP0/nMOek0+U2w8ctoJUHyC2689TB9eh6u8UBkFUVfEY1S0uaH+g6BBMxmBKxQZZrOSuQmLhIU5BvyxS+9fZxPoZu8jkSOrqMT/+HH/11vfLaOb33fe+7Z5BjdBBfE/f1vve+T2fvf0Cf/vxnebnptD0b6/NPP6WjD5zWsftO6f/99/4uvgOfjn2LYdx65OGH9czXviaf13l0W/f5I30Go6EeYD/44A9/SD/y4z+u73r72/X4Y4/rrW95q44fOao3v+lNmnBI6nZ1lPLakSME2kfki/rI2rqaEPWWN75J97H/3CEu+6cf/Q392j/4hzpGv6auyxr0vs6QmclsATKvKRJQxUti3307Nv+r/8//Xv/1/+n/rM/8zj/XkD4vPPOUHnzglAb9qICsQSjfg3w0RJCAg36FJ9Zcdt9B7QI/GZp5Lm7aD2lZVBw8qffxXrIQ5LLpiHdafHhHvNISzHbzpAV0ZW153OLrLUF3wm6kxLjE4S+OIUOELzDv0FKuqlp1UytisGYmX6zOixgiyu7kIs7Ojd6qvrIhOBYf/kR746la3txj6NE9lICpG+9pvnVHfYLRgWYaxlbLYaajeU9n4kRrO1f1ULenx9gMT+3u6U3La5rhRBKLvom1+r1GAVqe/fpzeuXqa3r69iXdWh5p8NZ3aPTGt6sbHNfW9hyhL2l3e6yWE7Axb0y74321OKrOeqrjUJGA0kLA0DN9OvX7A80hOiNJX0QznGu/bmTR1FVRs95Ar3HS/uTFqzqHo1WPOjZCYzGZcjGmVQUt7exp45mvckp1W8tpT3WYoLc9yaZynApD9ddOa3D0fs3CQG2oeQkwaEvy61CeVaxUwW9dIErIFHWwiBttz5e1nY9pUt+neTipiQZSGsj2BtKdo5rcGEm7Sxq0PVW7O9LtK4qblxWsRWVRpiAzqUKONQ4iwKMH1HVdyYLk/Lueuy5pi+DON6etrW34yGXTnk43NZ1vaeqOiTdnoStEoEx/B+xJoAeyjEzFHL6A93l7Ho4qHGpfKyvLGrMhRGxnwCmpOy1Wh44dP8apxEAmCdGqgSaHGh30e71STxO3yceaIf2sciVs1zskHF1mYXh7aTh4eJ2DaMuFYMYyxj+pzXGs/gI13t+Hrn3t7e1pl031EHa2d7SN3jc3N+WfjgvgYO9s3KF8Rx74et1huknbxsbtUn+bk7ENAuM7fCq7ffuWbt+6RcBzs+DbBq/PsbfLvDirPWx+Hxr2+Rw4YcP3tejQoXwXs2AwIhiXR1NVnNg0yKhR3TTI7gRwUv3hEo50pvPnz8sDrDOnT2uZYHrYZztC3gb/hsx8IxkNR1pbXRGKVeKEq8Mpb2/e1A3/8rJ5Ff1fo37MekkKBNo+VocXeDA8SgmqkopcITLhVDJpPnAwGX24TlpeTFtOZOUGksWYgC0MSlA448TNXCcS9Q4Zc8gSeBLjPc3M5zgdvLyAvOjHWANvto5cq4gTrPE19WxfkQC2xg9V2Jvtb6vKE9Zr0pwTq0hQu3fnKidXE7UcALSdqemvgaOvwAtqPzS6ce2GbgMNm3lQRNa1enxZaiJ0cvo1ufqyRvu3Ndy/I23fVDveUkfg3HIClgBjfj+BdsjdDLJbeUCd6CN8SGYTcZ4S64eJleG5a1u+Tk2wxXHxuQkZpCLX7F2kIiXEQ2mGr7pO4Pj4Y49ph41oQmDntkpTGdu1Hb6kkuOP2IyZqVy5POm2yBzUlsrDLqXgDyq45VAennHwtkMAgVOXi56kBB/e5GWnXcxkZqxrAwU96RcoiyvDH4zL8MlG2Xj4+q3r2qvx0S32Z4yjkZuhKgVId/wT3oKWCODcjz/99DPa3NzUjBcRce0jj1uswcFgoCfe+oTe8IY36OSpk2pZU1euXisvtD7O/f/u3r7c3435FL94CTH5X4baQq7eP8QIF5Kvxw6aO2x6NpvLg7HkREG4l1t06WXvA4nKFgokmTBF+Y8LRPYXhQU+75NMshhUUb/C6eNweanMPcHP7uDH9zhUmrqfgp+9vR2Cqj1sZCzXtwfWU/idYwt+8HQI/ntPLp8p9TMgxCgzn8hK6tkZOL2/CzphYzKoDCr7QA4mVT3NrNGdiXRrYtpgX9mPq9rVkrZafMoyPmf1mGJ/pNjrq4efGRKcjZaW1R+MeLlfUr+cQg9LfjBcYt1TT5vXN01fDeNqXv5jVSOSqIidVpWnURX7U69KnELPdWzY6Xi/1UrViq1Eg7pSXdX0D0BWtJmGNtGpYdL2+Wf0whd+V5puKM/H2MNEM16u5viaFntpkce88D6F1zn2MCMFPHBCry3rsiX1/fB//a3f0kd/4x/rzsYmuk9SlmSS66zDmeYDUGnIMmwhCzuhj7+UMII6yVB+tCgvO/i+6BDRu8Pjb3mzHnviLfpTH3i/fvADH5BZkGTy9S+/HClQsU7e+Y53aA07ucUeVA/7ynXQ0y88q94aeiG++tKzX5H/7HFVRfazXZ196EG9ev6cjLlkVih1lAFc/mXnCIHv+973feVHSJaXV+R1Oxx8nTp+UvedPKMROsr4kpagEhKw+VYxRD1w+oz8lyevX76qz37ik3qJE/Orl6/pne94p37x535BfQ4kejU6Yk6T/xNPfcPl8mrwF3lrU7/yt/6Wdvhi+q77z+iFT/6+/vn/53/S7eef16f+6W/qN3/1V2XYaACXI3BsdiAjL8t4FsC/sD5d0EalmT9FTqjIeBh5K6lK7jAvLvLcZORyz8yX2MsyuqNCmbWdiRuE4lCzFuu8k681X4MOITGow8E4JBiLMQgaWGOIjjtBXKKdCmX6iroQK0UMP8RGFnuqe0OUsKzRaEVLS6tqCEItR62N1ggso0aDnvrsQl2aag4lLYTVzDP0wI6TnJVqohOD23pT2NLjkz29zXo6O1rWDCeX+ORSpyA/RQqTfb360md16fZL+vL1V3Vx5bj2HnmXdOYdapYfUs+GGoRlNWGkOSdMc97mT97/oFpbUprVcppCMCUcRwhRkCLYKwBJclm5Q2iWRsoEHNe7oKvHz+qF7X0Jw4AMzZD2CKexFqUmZjU7u9r76lfVu/Cqlma3WDjXtXXnZdJbqmwspz/kddXVmiKf5Ftjfvieh05tTGDLChYVQyWnyZ17i/GyTmUQxBSKCiitpw0tazOc1L4e0jgc0Xh3yKfrqcYvHZdun9bty60muxMNkGd/cl750hfhaVeqdXBltTiNDONmph4vKWZGgDxj4e3Q1qF7U0IoER23rnfaA6Nn7W1VzTa5Th6IZmwl0DZnU/EfDzJo9H5Ot6C7I4Dy05HNrRtK2tWYIGY4HCjCewXMCcgT9uR46ioq4cSmOLxer6cqRJmkFtw+R4wB2Vip8zJN6C4p+zw4vnzAj5fN6Ad4nYSx0tlo9/yizhRi1FVOfqYEsB1OoiOIcWexyHfq2gUkx40sxDzOl0kCtQKMerqgSzpMQzBV8NLwItrv1fKT9RE8LzlgM0vY1IC1MWAj6eOkHLy8vLTMulkpMMLuB2w4h+Abfo++TdOoqaoCA/J9wOVUwUsIQf5bxh6gu3NcxSkGC2hEgiR1yNZfGnYI4m/dvKOXX35N51+7QIB/W6++8qouXDhHoH9Vzz73Rd289TLlr+mZZz4Hzm2FgH1GcSFL5JjUKRugljrsxVN3OthDQp8tsuyQW0tgm5g3AwlbEAFkwBIysvSXhz0ChTknR4hSJnADARwCh5B5AuacHrXtTB126LrLtGVwOwhcdgAlb60qNpNw+ZKWJlsK23d4eW81Pn9Bu9evYuNT9ZePqF5f0VR7GtZ72M+YWVumzFpdf1A7G3MNQ1/aGWuXQKw37CksRbWDrNybs94n6k82Nb95UxHbrOqo9bVl5p2oh+1CKGsW2UAzu7iMTTsXO2+VkYdYe/I2wMsdZbcxCxFZzwpsbmxpzAuV21DA6AwKnXeVVCXQ3uGFz1/W6qrRmTP36RYvbAGDrOoam+tjj6wnZJmQl5nhl0eINKEvxwKgx4KTVGalfvEwmblGFrDQCi3gkEMwlZR8JnsIXmdmMm9nkOM2M0kmMweV+X1/wVS9Wn516Lj0pWBmPKUADjO4dtqoMfO8j6egIAO8yXn3/NGjx4oN+wuqr4POHTl9lvgKYyGUQO7hhx/Rm9/8Zr3r3e/Sezn5e+QNb9TK2hr7VF/msifIinWj4WjE+q1YL7l8eS0bJfrzoFZmHBTta5MvSVO3S2iXRc3wH1kmAV7VYd+eel1WQGsRfFJL/T7zTFkfkXXswVqLfiJB4RpfFh58+CEd4QuSxaDeqK+m32ib4HmPl0FfL7sE9v4fHu3v4UsJDse8eHvwP5vN5OukA29iYpexyxTvyLxdaTMz+Wl5h02EaLIiYyg2CbLlV0KoDnXtPqahulLKgK+H3hKHN412u0qTMFRbDZWg2/8jrowvHxAo9/BrNfa3ykt6D9+0zMn0CHn2CbLrpo9cG/bAnhqC57pu5FCROrgMDFk6HRmJZfyJ2GmrMNax9bHuPyId5xR63UzrsdExfOQS+0TD+nN5ZXxgO2fd8eJxJO9q57VP6sJzn1I73Vy8fOBr9jkUmSC7jhcm9ztzDhAc2m7G+p+zdKdKxVd1eJWkiB9fXVvVSy++pCnyDsgnIN8MtMQPHlCjUkEu45A2ss0OrFnnwdsdUyR+6fGyHqZtwWmBIeAyBrq+5thPwB5+7t/4Jd24fVNmKIVOHciz6JW8P3WMydiL71n+nwO5vt2fDziUWj+6rks3r2inn/UPPvZPdJODywQt7ieOnziuLYLjlwhUe/T1FwCXs8DXYcevvvIKe+FVCYITc266nJCRv5j7j3JMiScSJ7PHjh3XEnIXi340HOnG1WvavHlbo2agx974qN74hkf1gx/4M3rXO9+tl196Sb/x0Y8KUSjAS4CPwpZg5i44d6Y+vv3Tv/mbfE2/rT/96MN6fKXWO48vaefpJ/U4NnHhE5/R85/6DHg6UYR0U2CNQIZAq3IhHp/MSLmpNorGmAX4lEGLfyKltvTR4QD5ZVIOBZxmY40EIFJd/DBpDJH9t5a/yFVVlFE2Y4wTBmAfuSy4EELppKwSVLmSfWN0ASN3+UWTZEYXU8QAAosnVD2FWCuSrwjO3DBaDK5j0AwD95OCrq60xEnZrOprj43CT+DmOCkolwMo1WPRjcicsVrfVY/0waNndJqNc8xp6D4nSdsEY1UfRiD6lQtf114911NXXtbe+pKWnnhc7X2ndasNYj9kL+wwcNOMYKlmHt9k5zNOilmkwYJcuHOcjweFDq6YBL0ROh3mzJGX1nVl1unr165qn40w4jQ6TrEG8HAfDnzE59oT013tPve02gvntESg3yN4bzlRjzj0Prh8cSUmSzFoFk1dL6ohUDcU0bEwfGGKK8B3gK4YoirS+WSmlkUYrZLXucxlkYBgCG/3a2fv7dpsT2Y7AAAQAElEQVSbfa9eOLeuq1urur01x1nX6DEr5qhlgvYjg2XN/ecHod/pCgQzghanqYOf7POjyYRMMguvzwlOi2FPOemo6556B06vwmlG6K1xXC2bv5lBDjZQjEFqke8yTrPX1EKycON3Rv4JB57kC3hKoLGLQxsQVK6urirA5507d+CxLf222Sgq7GnMl4R9ThY7nFqN/EI0+Vhvq6qa9Z9xeh0Abmh1elsPfMnLBDeZxEq/jD4dnJoF5NLudc7/jJOfAMHGI1j4/9L2H8CaZul9H/Z/znnDl26+t/t2zmF6ctqZnQ3YjCAiEARp0JJFW8EqS2WVqmS67CqVy3aVXZLKlOSkkhUokSAgkCACkYglgQV2sQtsmtmd3cmpezqnm++X3+Df897umdkAChSo937Pd8574nOefM65fVvB0x+ASHlUjD8ICfjeB6/3vKffO46p4W0zLnlSbxObvlFJTBTJex/9kMfMZGY/UOMlVkt7aaWdnU1t72zJTyzSNGuCsR1Ou6/fuq3X3nhL3/7Wd/TtF1/Sa6+/pbW1LaVpRz0Cy9l5DOTMPO8t7VtZ1dzsku7cXtfc3IKmBILvXnqb9xsqixHEnUoEzoYMQWDeQQC5qe/JDwWqeK9c99HbwvULY+08KsmXyBsDwANp375VLaFDa8iAt1ezEu09DLuX0b3xSqYrJMY2eIofk0PgxCBUYtMqrtdqoJTVU/U3bqtcvy2iYYXJlgYbN7R+410NcTDuSKvhWCVBTYEuS1ETbEZ3Zkk5wcCAm4IKx+FrLzhdrgl6A3O2oamwZQNuasZs8OuiliF3ftM2vfGmtl79im5+85+q4rQox5jUPkYpjYEJDqqhATQpkdMK2+Bp2bxP5bLodmCArdomUPMbjIKxS9qZU8v0/oOxn0JT7+tisbyy0shm0ZSVza0KhEJnxpALmiC3GTZ5io7u0XlvqJo1yWHvVT6WmZFaU7L33WSl915q+WNmMrMPyHVAR/YghijXAzOjTUCukG9k3OXb52xw8DrpvT5e7oEDRXys6UcG9Pbmu5+nG30MelXNmsfYqcVF5JS1X7lyRT3sahsbdh9arVwHOD0bQle/5jYz2sw0t2Pnz5/X6dOndfrMaR06dEhMKj/p3eRGrkR+QzB1sFUzBOQR/CN0vG+3fF4H50GBPZyyqSqQ7xT/52vxfKMHEppSawp+HvQWyH/Apo3p0+GGrjczp5X9B3Tw8GGtgmfAvvkJucMON527BDQRu1vAuwFB4i6BYN+B4NpPzSfo54Q6x2Vvzlq+Dr5cauS0NjNoFqBlJVFqfFsI1JU0NeriXko7tycVctciOMqSTBX+J8gUQ2za1eQnLpP4+jTPlWSpEtbcamfq9jrK6JdnuXJ0xaEN/f2woAVPWvj2PMuUZqky6h3SjHfyKeAyk7DWAB7EzMpCqTxMNc9d/0wrUStJlcYcXFKwSJgD+9VZUIsgP4RcIWTyx9hQx1hopm1666Wva+3ya6p276gcbmuyu8VB04ZG/Y3mdmo6HqiYAGzAC6DmJqkBD67R+yE0/8SPfFz/23/n39Yqelbjk8bcKk3hagktMUcSAaiqIEPnITIoVJL7WexQZIw2G50Z+H737Tf1t/5P/4H+8Nd/TTX8S9A9wy7QofGRBbbg5NkzaiPD/m9cfFPHQDIL3qQBkykJQcePHtMImfZfsdha35DffI7wr8v792thZVHv3ryiL3z5i1JKLLSzqRk2BIsry/r2d74j10MfzPEt4bXPc+z4cYL4NW1sb+qti+8QW+yqM9ODv5mvUkyLzsw2ehfwVc7DiEx4nNJKc4lxAut3nrIsbRGMr4PX1776Nf36r/26Qi1FkwIDmZnM9kA8Rt0b3/ymXvnil3R+eZ9GV6+pz+FHceeuzhxc1QNHDmi1lenZc2f1td/9Pf3Rb/+utjc3VaBTkskfhvDkPTCzpiYEUzCfVc3j3r/J3P/6/o6UG9B8LDJGQhZdiSUsrhqofTFBCjEqIpNGuxAzJUmuBFqEPtfMYxxLgfJ4OsTZ7OKISwy/AyMiJ6BSkbuHAPKhEBgwJnICD1Hsu5sburV2V7e55r5x57YuXrmsdRiEbdIGQiV2NtPWrOqY0te0heEasuObTIvG+Rc4uHkc2hzGaRGn9QAMem51H0HqNk4RBvdyhcjiYN7Ozrq+8+q3dWuwqauTXYVjB9U+e1bD3qJG2Yzubg+VWipjXdONu8o4qVLZFx5QIQQZO8Xh7lBQiAOkKcwpCVSnCqwnzTOVoa0NZboDgZ5/8zVZHkQ3FeNKc9msTu8/rEDwMnnnVena25qb7CgBpoMt2gw5HU+UWYSZphojMValHZS0xvCETktTAhAPLtx4JcxpMjX5kNAnyAP9knXK6Y2EurMlYa8eNaw72q32a5ic0J1iUbemuerWjHZHhWZYPzMrq3PNJT11SvAmmM4wIJFr7hRBa+ctZWmqKTyZwjdjYAc4rDRLJQty4zzFcLq+F6QRwTQYWcGrErkIvIegxigLJFOUzI2lmYliBSrzDH6RLnGNNGGuLE+1hPPr9Xo4tS4nbCN12h3KlnTr5i1lSaYcMCZNka0uBtiYczoeqabMaVQ3Msgc5nJQqQKXKQ6lol2gjBo57dypiYelOXoy8PD+IMxYFVDKHZ63MzMF1hNDUAxA/CBExfhBoM7b/BAIPg5g4vGJHTwLfXwef21S3sULn6b2ft77vQ+GRBj19z8uCGrKmII1GXl/l15++RV9+1svyg2Y/y71a6+9QdD8pt5++6Ju317ThMBumUD53AMP6fEnntGFhx7VsRPntP/QCc0trerQ0TPat/+oWu0FHTt+TnNz+5CNSm14s75xR+9cel1Xr13U7u6GajaQIqDegxIEnCEVuFSSnz6zSYMpqpGZCt44lAQaLk+eWjD58rvdnjyYdrlw3vmaInVm1PMRT+3MdoC3dTMWATX5AOEi5AiAX+w4JNManS4VwGG8s6Ybr31H+XBDxeCmNF5TMt3VePOuxutrONaBKuxCRZ+iiLJkRgeOnNFVDLnjNiBYdnyFzCWsbHVpRamCNm7d0ZTTwLSWupzOeyCdjnY0JXBfu/im0t1NzfHewQbk476MoKnCUJZOC3S5xAFUlJXQo7pX5nO4HvqtQoFu3WGOne2+trF/Yu6atYrHyDtuRn6CzrpMOv2cdiU0yQhMqJLbFA9MvH7KfDV1NesomT/NMprUPpIPRX7v42OK9QVkWtSaJM9bk/fvQInJUXHwOT0VvDLzeiCYQgwKjOFgZvLH8fd3B3/3ib3M894k8FXzUkMnT8kyT6UKnD1vFhr98zVJRrnXlfLA18dZWFho/vKA53MCvAybswcZgXyqGYLh7syM/LRti1sZ37y98ebbunjpkgrmKIGjx47rqaee1uFDR7TKgc/+1VVw4KKPjd762oZcRn3uNU7/3V8ZtCrYWG0QMGxubqtANieTQgaubntKaJ6mmTyYd3va4aDBg/YHLlzQ408+qfMXHiQ4mdM5AvqjR49qjN9748039cYbb8p//cT/Gknz70ygTbvV1gj7N2HjX/hBjQP+sQCm00LO14r5nMdiLTX5BnkY5DSpSJv6e8R1rjg4H5wnMQQ173w7jSO+aAI+Pq77pSRJ0dca/8hGumlo3lUJ/iNJEuXY6By6iyejrI3/dpverD1GNWWsoQcNOp2OfD0t+tyHDJlsIM8YM1GSBAJpaSartX8m0YG5XDn2pmS9ZhlYZqqqKLOW2u05zc2uaKY3zzwtysCTW+6i2FVNcDwXJ7rx+je1de01DdZvaIIPHO1saIQd83zjq9HXAl0tHThsK4GKAFvFWHJbBr1roGlDeagnMmxJOh0qpT7Ae9WVIDN41ehfpZo4KiO+WHDart3U53/pv9UX/sHf0/GZTDdeekG/+8u/rDCaKiW+CfDYWVNA1Sk68OgTj+ur3/i6QoyaYg8gvvaeWkamRO48mPb/5KXPxv/UyZMcpOxym7imze0NLe1f0snzZ/SVb35VtzfXNCCgn1SFDhw5pHcIlBlC7ic9xWIrYcPzsU99Qt9+6Tv61d/8Db3y5hvqzs8JgirlJtXzBw4fUUzTRoda8HBuYRFsjXEi/jrVDP68xYl3ifxN4FNKzPTsM8/qx3/sx/Taq6/u6U8tlsIXH3LQqoJmtWIIev2FF7Sf/jmHkRnxYNjeVYt4YUIc2QX3CwdWdfX5b+kLv/CL+s1f+u/17W9/W1mWMj+DOVF8QMAUpAZIoKtZYA4JtMBX5GnPh1o+RplRCOge0Mdj2TRtqa5S6ltSIG9RdQBIK8asSGugQg5VJYwRGSFlQ5UqDAcjjTkJ3WYRgyY/5WpkqCkGYuxOhxMg19HKsXI0mLQmX5SVnOG+M97mNLGPwo8JGEcEN7sQxv/x3y5lIaba5IT3Dr636i2rtFQRpTUIubOD4DPmxsamdte3ldAuG400y66xu7Wmc+yuPo5x6wy2VQEtArJEIM88N29c1hrKcZkTp+/cvC47eFArDz6uftJR4FQ2CZlSBHu6dlsRRSrGWwpJrZgEBL7kFKevEBLVnPYUrNH/4WROAOEGIhL03xxVepPTgQE4hHbUEIULEO/x84/r4NyyRreua/Dua+oM76hdbKucbGtt+04zR5c1J5DYlcwFtrUwqzjbUZzraRJMuxjICqKWKIwb5or5awuK0AWyQhGDSSRVDX41GSlGBADcJ0miUdLSbuxq34XHNejMaRRSTqprlWVUO+0pFomSiWmJ3fwcV8Ll2nWUd6QU3kUgiVGBtGYyA8mqKDVFEUBZ27vbCI8JdpEGbXPVWKCUBc4ZZORPMCnyVREY+FglQi/GS8HNjXCWMH+ayE+cNzc3UfhtLXEV1em2aVbLDbEHEDO9GbWyFsa6VJerIyRYKbgNOYEZo1hJiHA7CCulupKMnwidfA7Qlv/qwhgejYDSaQipfB0kPhSwlwv0CeAnOrnsVhhBo9bMJFK+PvAxme1BCKb7EGOAZg6UUR8Ak/T9ECjxMv2wp+lDLaloJwskvEsys/egGZt3vfewDj5mtNEeiFQ8R48d04c//Jzm5uY14tZnfn5BRzm9OHfuvM6fv6DTZ89r/8Ejanfn4GeisgaUqPC0zhSQo7nFg1pcPqwlYH5+v2aR78NHjgixgmRj3UV+vvb1L+s6px7GqVGS1CpwOCUgwRgcgVwGmrSUVbVcrgTT6tKdfoFRnfJKuYKmOIUKfuV5W7vIl9hcuvN3cF4Z6xJjGTpipAEQ49TvQSkhs0J/HOIEHLBX4uRoNpduv/6SxrcvYjNuqNgloB5uarh+RwmOMXgwCv+LcSnIJUtnlc/sY43rKnGQhY9Zm1zGFmYXCMhH2KYNRdYk7ImYx7BRkVsUQ0Y3ue7cN7eoUwRiM5yCtzeua67oYxMGSgjuA2vzdQhdK9GXBtAlq1kkaFeM6bp19cpVXX73CvKfNdMI/jo9PCXrH7moTugbYpT/GsMIPMyMU9QONEnzHgAAEABJREFUdOxrgY1rTnDTJXgJwVgf23h4kOM0Y0DWmlEa6sqf2nGgrKG5RZnRhrU7bnutTP4TQtQeBIn5zIIMkD8GWnsDKTCnQ5JERcCLS3jmts7zoq3I1CyEYRRiUCATQmiqyFJNrbcBGNlnALysok4yC4oxyk+Ur1692hzK+MYixeHr3lOzZu/ueLjjnZ2bU8Qm7RCAjHHUzsrr12/orbff0RXGyPOWFheXdIzA+viJk1rltHp2bqGh5xyp/ypNRacMW+UB6u5gIIGH/8WNo0ePa3lpWXME9ocIPBxOnjrZ6ODZM2d1/oHznNz2mvbbWzvNSaKf3jk4zpG1+Jp2udH0INPnOoLu+Ybuzl1kNrJe6BOCKYYoE1RhcRVrdOBVRmGFrtRACXjezFS5nPNe017gX98DRpAxXoVMejndfRhFcPG2E3TE5cjBBy8YJ00zua03M/lPxZg1OJiZIrQNITTp/TW5L/D+HQ+ekUlfm0NGAB2ZxyFNE7mcuK55+wyZybAv8+jw4fmW5rNSLXbOjXRgr4IyxdCWhVxJ2kXu5zXLDVun28MMjNHfEfUFOruldLIhbV/T+rsv6TYHXuu3r2p345aG2+sa9zc1HW5pSkzhacENczHqqyC4rog9CkD4PMOmGTZhD8bEEzuqN6+ruHNNRuwRsTc1Bww1el5CiwKaOK4dcH3ly3+iX/zP/iP1OYw4mFV6+vgBLddDXf3ud3Xz4mXWlSDPtSqTn+mphh9Hjh2Ty8Wdu3dZX6L7j6Ev/qlonBPsffQjH1ML29kluD3LIeI6N2J31u5oCD4Hjx/WNrHKtbu3VEXTYDzU8ePHdBtZ2iYWcD7VVqsOkv/e9/Gzp/Vv/3v/rv6X/+t/Q8fPntKfvvBNDVl31usqZXwHwd8FZLzRHTPVQMNb6n3TPsL/5lku37ymWarbnCx/i6D3J378Jwh8M9WVGzqMDfSp74GvzfgyfMi+uRloO2nscwo95/OoamdTM+DR4wbq9MysPn3+AZ1YXpbfQG2wsXUZ9bEYgg+L4duQTJK9D9PpA1C77FNg8rYmNW1Ja4C8mclCVAmNiyIgS5nEVk6WS8ibYkuKbSBXVaesyfmXqKqiqjpKloqRTf4EMzlEBN1C0B6iNQ0BiLGnPJIrISUQKSFf4dPGyiGgnzh6P3dGBUHxbr+vuwS6u5z0bJeVpu2uDp+5ICVpo+S+e13EAC2x01mcX9QUI7fLNadxTWI2UR1HmiWw+5C19CPHTqoFUceDHYUYFQZTaWeonbtr8sDs2p113dwZafn0BbWWV5m3L+imFCINEKq8GCoLhULCWkNoHPuI4LFSUJJmKmqpz6nT7Mw87y2xp9CbN9f04o0bGgVpi2si4yhs3/IBnT/+gHZurcuGu9LorkY46xGKu1NsK1vuqMpNXYLeFngmSVTSyhTbuRa4tgi9tnYRnglOtWZOx9HpNeHEqikz8dTQNSjJU6UpAL2aNE2gSaYiphqntSadRGFhRftOP6rdSa2YdTUYFGpnPeUIQKQs51SyxQn6zrVLCvUYakjGHLUqMj4PCe/GGtNW1Nz8jK7hZO5ubGpzq68pfCsb3leCbBL9zGrGMLmsiAW4ElGkAv6lWYIsJEqThKqKDchAd9jM9JGFDBkpWLeZyR1Hn9uPBQI/P+1xBQnBBVLMY5qyIXMce72OHNI8VYgBiHLZd1ms6krjyVDebsxpigffJQFWLaam1NuRlYG4BWtwNvNU5Fl/sxbytNWf67E/VyvRzMxkZk17kzXp/5gvM9YMSDDIfARfHakTHLz9bQ4aZgRL85z6n8awHj1+XJ1eTwgyNyCVCvjnfCwwJsRtKhmrsqgG2KqUDlWUG41OZ16Hj59SjwCiZt7TZ85og5uddifTseOH9O67b+vKu+/oxo1rGuNwEuTcBC0bfPbo7t+izIsc3I40Th3eTLALLk+qfTEmJ9GNG9eZuxbslT+1fFV8kzR94XNFMG2AcGw1Tg4BkREYN4DcGeOKILhCbnpcC9vupi5993mt3XhDW3cu07avyfa2pgQsFQFoiS2pCOgHo1JzbCRur+1qPB1hywolWVTGSUmW541MrxEsF7THp8tPtP1PNe6UXW1Ws5z85JrtzamHbbj1yrc04CRs+s53VN96W53pulrllhJuhEpwL3ESlacEJiVQoAuuBy67U2zRBiehffATT105bYL45u17P1OC6Ru3boJjzgapo5BELSwvKUG/ZmfndOXaVfkpqplB0yAP+O7e3YBfI/2ZD20DYMaMgLczvgxehGBKYE4EXAfTLJOnotwCOL7XntYYtaKc4ogK+VrrumIU/5juNdP9jJkp0N+hGSeIp2ZGGM83L+99GFa1f1FON3xP3rxvslE/ePCA0jShrTHe/Xk8NUkmM2vqBwTAm9yehhCVYFNbfmLam4EuY73zzjvYJAJdTpu3d3eaIPqRRx/RRz76UT39zIfkOnWEU2T//VM/Xf7Upz6lH+Xk7fEnnpDfvC0tLWkRP+anrzFGreGX3njjDfTkBifnr+jrX/+6/ugPv6A//uMv6pvPf0Pf4cr96tUrun79ejPvzEwPO9dTu91uAp+lpUX5RonlsoSgLG8pA98kzxXgs6F3rkJOKbYYjY57YFTSoYbmHkwHaFtDs7qiBamXuR667JVu15HBsizowRTioU0MQQm0jGnUhMBswIbRbWoIUU4z55N3CPBePBXjxBiU0j5BDhPsfpKkSoGk8V34qBDgS1ALP9jutJQTXOesw3kW6BvpkwIxJkqA+XaqhXaiFkF1O0S1kwyf0lYdUsXYUqszi3xFSblCBKhvcQgGmyUrJU0V66nyaqBsuqly95a27t7Q+p0b2sIXba7d0vb6XfW3NjXqb2tCTLEXVO+q4BBwil0r8SsOBYFohZ2psS31tFLYpt+b39Kd77ygnWvvoNsDLN1I4sS64gS9YOPsfuk6m7Rf+M//c82Dy5l9C5ql/iYb/Ck4nFhZ0csvvKgKexhYXx1NFfR0XvUIYPdxeHj79i0F6KYPPEYeMyNXk5MnT+nw4cN6icDcN86nTp/Q+ua61gmq2/jMHDrf3ritO9yabe5sYh8W5Xy8des2o6jRHTFSLQNrdDQzHT19TD/z1/6yHnnqUX3j2y9ojX7r6MImNBphcwfQpQKBCfHLLMFvAO81Tr9L1uy/Ynj12hV94Y/+UL/2W/9Iv/k7v6WPffxjeu65D+u+/NXNzHtfScPvqClxz9uX3taQU/+0BX/zWjEjFutvcRCyoxxbspgFzRETHuUgbjYG/a3/+D/WXW6y8zRnMLsHJD/k43Mi1n9WDeXeggQuCgEq4LP/T5BvvPmW3nJ467IuXrzLTdZdXb22oZu3txu4i7/Y3B6rj/8YEWcVFVwJORSVqUYzzaICgZovNDBwVdcKMNSNty96T/Hq5sTJcMk9FH+Oq4ADy/M6srqs/Ytzyhiuxkm4w+lvFbp5farr/anWB6VuATfaKML8qgZTQ1kStSXZuFA7bStPM12+fkVb7BLb8z3lEDwraQfSjw5y/dWVMzp2t6+ca9zpAMEngCpQ9h2cZESAdqBra9+yWpwwFKyjClEl69pkl1eyA223agRqrAnO16GiboRzm8SAQBmnnGPlcDLLZ/T6zpZuYWiGXMfELFWwDEUznTt+Rgeg0zy72+QuTnrtqtrFrsrJtupipA5jzWBEPPAeWaJ+OqPRzEFtJXPS0mHthLaGzCmeIIOWphCjxuA0RmBLjOQ2Tn2Xa6QhTt93kF3W1iZYisEkTsXAhj6JJuNK/ZBq5uwFBWi6De5rZrrNqUIB7eCUAgFDB6HPB0OJK0unqQt3ec+QuoGt3ToCU3CYm5/Xfq5Vagtq92YU0xZTlgQZU6VZpFWpCiMbUKroBqvYUDp9Ren4OoJfKIagLEmUsaYsRAxwxIi21Wq36Cv6MhbBwC5XrgLXGXacW1yVrizvgzdlQ48xgUuSRM3Pzcvxc6cygdfe3hg/xKhAWksyRjWrlUI3f5/CMw/WqopVIb9eFsHDnYgbK/lDIVOTq+SpmUl81KRGYvKH7ujFvXF42etPZ6/8HwRrxuFbMu09jMGAYHxvDOQP1Js1W5O3vbx34N072b0+jpr4qu+DmpX7cBikQhOCsbQxLsIJj5nDFPwHGYwhUWxoFmUhSGYSLRxqspXVaLMReAsweDWrfasHFRivKGsdPnKcgHpDcxjQEyeOMf5Qd2/f1sW33tImJwSOo2NTI9c1JwmVAyPWDVTgWAtxU1WYyqLWFJl0/s0S+Hnqf5FgB31LGvmqwKyW254KI107VIXE2HSWB8s1t1JiY1gPdjXGKQ5xjlsE5Bkb9+z2NZU3Lmk1MbVwBjvvvgltpBk2wRNk1m/P+pxAjTmVrsuuxmFGSweOaJ3gdKYOSlmvO/YAjUrkdIgzSQNjJQnTF6qQqwqiRfgSwa3ESU7Q1zWc5JSbtIjjnty8pMHVixowZjHsqyyHqjiRqnAIFesoIUaBjRxzLN5nQ+kBnsu4WZBvLLc5UJhi1M3gl2CQeBCZJkewkBHM3l1bl8Dr4OGD8iadXk/z6O4U59TvD9DXUhE7JNYxxo4IqkbWIH9MFPMlBwaW9nKsqQb23iSEUUhLU1c43gCFUlPCiHtdyVDCPF5cwqsCHDytaV8zr4OPtdfE51TTp4aO8k7ae/ZqfND7UFFRK7BO13GnW0VgaLbX8gabHJehNn6oIDAxM5k5xnTjwyvftSKyn+ct8mqCVQ/kpvC2Juis61pmjfRqhP0rwXmXDY2feF+8dEnfeeklvXv5XTmq+7CLeaetLfyN0//ipXf1+uuv682335JvYF5+5VV9+Y+/rK9/7et69dXXdPGdi/rmN76hN197XX6SVoNjRrDoQdTO1qZuIrNvca3+yssv6w76dNDHTxN9m2vvS/TNkkyddk/tVk8Zp5Bp1lLa6qjV6SnvdCjLZTHIQpCgkS+w5qus+DZD7ko5vRwK1uup0dbX7HkPhA3fUBNIIPpq8gxVYEMhC3oLXchEcE7ABXIpQN+mv5czVoym6Djcew8y2phSZC9t5A1cGJ9uMqOOPkmMytIESOVtIuWRNp1qqAXb1epsok4iFY0fyJRzy5y2unKo8IMZ6w9JrjF2pGTeCWsLIWpmZg4xS1WOa4Wykq95ys14xY10Pr2pMCEQ3l3XAP7tYit2Nm9pd/OmxgTIU27HSgLpEl3xjbbPXU5HKvHJBeNXyLT7UkITXbm6pTcIlp//1vOqkXeh126nSqKIEptnqgnmTae4pehliTbg85Agd7S1oblOrtP7Dsl2xtrmVr6CbxHit4ugGp2fIIP+D2VH2IaSNUgmKUi0aVIIWVtUUkg/8fFPq5t3kK/XNDc7K99Urq3d1SYbxiPHDnOgeEf5TK4NDhYOHjqoDrHaa6+/KoaQkJEA7RxSk0KswH6k//a//6/1d//Bf6ekF/TKGy9rl5P6kKcS/vUPv/xFXb5xVX/0lR4HsAoAABAASURBVC9qyOFke66jmZV5vXTxNf1Xv/IL+tKLX9O5Jx7Uj//MX9L/8f/8H+hDH31OO4O+auZhEd/z8TLXQbdR3ZUjurY90g42sTB8eQsKZhOpGzUOYxXY+gobWrPB+ciDj+h4d5E4MyqNqawyhSrIXEGdTpLMTP7U8IHJyVYkldQUe6m/kyLQNSB4ViN/8vbeBnxr7IDb0sFoos2dAaHTjm7cXNe7l27o9Tcu6VvffUVf/eY39cWv/Kn+6I+/oj/80pf0hS99kUNeTo4HgP/KhV8xjGFoLRGsjeUMLVikK14dvJTZ/INRjwhCFk1znATNpVEzKMlcO9dspytfT5Z2tG/5GIxZgFGRIDLodpYrO3VBw+6KlPYaQkQW4ZCjtLNzs7qOE9rBiRmOLbGgDoqyb2uiE5sT/ejqMT3I7q2LYRKC3p1pK+mkGkGUO/1dXcW5HuVabZqm2p4UMgxQglJvrt1UPYWxnFwZBjl3AQFJ/8siZRo1wsF1UdKMoH6jP9I77IzucnUjBLeCuEWRqNda0oHevCaXL2lm+45GV19TMthSRlBpBNIznZZymBoR1AlzjGOuena/bPGobOGwxq1F7ZRRNWOaGaw36BRcriXWGdOETcZYI+ZFPqQYKDZJNT+VCpS6Zk2Jz0F7Y4Qx6QBncuCRx7UB/bbpc2l9TRvQZkD7BJYFq7XUaSufoOrwkiIFeBeM8bX3GNMYQpUkUb7T9WuaMXNVzDXlODPNMvmps+BkVY3Bu1bUREm1iTF6VS3bQrGjGBYwBWgWzRTBx08kusjE0tKS2gTVJlMCrh1uKgr4CKl04tgJ5fBqSlDYok2eQ0tOLybI4ggD56lDiaEPIYhJ5E/JeqYYXUGhrMExU5JmMjO5zHp9DS4F7UqfSEbLWlSTVk1qDGRme3mT+GjvqfeS976///29ih/IMBxljETGfERSCpjze8fwuvsgb+cAzcUD21iWt78PvFJ+/61mTAsRGqfKoF2CzBs8FeWSSYABnu6BePZK3h+pEpZICmrMidtv1E5J1tH+1cOacBqztLKq+fkl3eHqjsaam5tTx0+XslSvv/qqrl65rDGOKMHgmlWMM5WQE4eaN6e/wKMCcdS04UvBuL3ejHoEgb2Zjm7fvqmqKhr6VPCppmFNsFoBNYbNQQ1ypYz3wPgFOvr8l/5A1e66ujZRunlHo7de0wZOoOYKNifoXrv0jhTbSjpzSCsYmRTSRLUlGnDlZNmspix4l9P3Fgj2cNYuKwM26UMcgctwil2bjkcqkNUa+tbQPIVeqYGLTVUWu7JJHzswUYHBn+KE0ySq1+nJGLugb8XpdM36SsA3diX2pmQdDiMcpxvumvcJm0b/lbeCQEE4UGM+p52JBzk26NtC382iSmi0xOHBDnYvhRerBw5wOoU+YuMSZMHLLAS5vsQYGrozinwsB8+/B8gM7Hnv9X7G2xlKXTOX1/t4+p62ptp/Gty8V61A+xiYN5q8VshAkxr1AB8ykutjBa8DbWv6e54O1DGTNwJq5q2gS0VKhVLWZRbYkE0FGg1MsBFeF5jXx5JMe3WmvccU4WEIEdvWI+jqqdPpMFYGpHL/kCPP5v1pV4ELGGjMocQYO3qV02M/rdpkk+N07XZ7za8Evc1p9ptsKN+9fFl+4jfg5DvHvw1Jdz1Qgsfy9UGfhLEj4O9+w9HKMg25rZsgGxnyuIHNvvTO29reWMOu1kpCUIYd89PzFnay1eopBzzfBvc29rxFmiKvSZ4pxCh/HO+I7EXea9ZhMgWIYWbyx8xYcyILBlbMw9zOvxK7as4vmk2QnxLcC2xmXVNgBtrodV0rxkQJfdIkBZ+8GcvX5bZWjEjUQlLLzMgyMn0CawnMJ4ZynGiggP5EyiJpQlyRWaHZtNCBmaBeWinhnSE0IsCsQqKUYDrnRDrrzqhOeMc/TPBvW/DE6e6b0FbeVZq0VZdBxrwV+uzrqIqBjBvkUGypnOwSpA80ZpM7ZAPf37qj/uZdDQiuRzvbmnISXXISXaDDBbyvsCG166zrPvRIWnNaG0a9+M4l9Rl/7HQCjxJ75LpcYa98nb6B3drckvu4FhuhLM3VYQ2Lc4uaYUPUpawERydEhMZZKSUKjY7630Tv94eK0DqwdvmAChJggKdZHbXQmtEZv7GHH74eq0rNIJvbW1uagvsWhwm7gx3tcLIMJ+S/bnTz5g3V4J1lqZz2Eb0KgNP7j//4n+gPvvA7+is/95ew9dcIGl/S0so8hysZMdkNvUwgfpTT6wk3bP/4n/5jpV3krhV0/rEH9a/+W/+6NqFtd2lWR04cUeCUeYJMVebc1g88NWs3cxkxPfu5n9C7233tIhQlerHNjb8hi525nvrwA8lT221eYBXYyvmsjZ0tVOJDDHoY9LNaDZXEY+/l9uZmKiSTBtTdKyHn73vAqM274+R2wTclZ8+d0pmzx3Xu3DE9eOGELjxwUg89dFIPP3xaDwEPPnRK5x88rXMPntIp2uw7sKy202OCMZqgQK48rhQFwuEE96t5rysRmAqCexnrbyYOLIz1KmUVhIzqQoiuSYsoeA9FzwmqDx9Z1emTB7RAsNtKAia10oA248On1Xrso7rb2qdR2uM0rITBnJwyTwehm+/O6sbla5wW3ZYhyGmKIBHA5ewy53eHejSd11NLq3qQU5mY19qxsQqQiSHV9dvrqiD8EGG5Q5AVOq58UZcvv61ddog9jEwCDnkeEbgpawlKkxzDOZUHDK3enG6jTBso0TZCUySiXaE8m9Fj55/SSp1oFuUc3nhbreEm66eeALDd7ihBqM2MnZRx/WsqWds4drTBTrm9eEBKMjktBbODBRkQLApZkJBsA7c+htiZmiFUHTYNaZZqAj+mDiiz14k5xNPk4UsRahUHV9RjJxzSrhQyZVz7Vu1Mxk+e55qAY4VUJSFVGhNFIMEoJW544V0AXKh86N7MjCY48wGCOyGQrqqoMe9uLMwKGfQ2AgmFAtxHMtWs3egzkJjD37GTShl7PBriaG5RXGtleZmgL2vyLrQ91udX3CFE2qbyIINlKYCEy+IuQUJdV2KCpo+fWPs63AhVGARfT4nRKJDdKbTxTaCxDnfSU2QpxKgQowqUuuDd5dcHMzMZcqtm7FogDbz/8ZL33/4F5OxfwBg+hOMMrd/DF0T5qKEDdPcUajUt5HOyTt0HNQU+CuC97sH3jVnTriyNQCfInfcKpyjD4VRzC/vUm1mQmcGriIHNNTs3o8Po4NraHV27dlV3796k3xQeJ7QDE5cRdy6OEfjVBBYNjlQVyFWaZmq1WsyTacw13xjDGcQDb/lmjJoEoK9R5uD1hiUBQ7UZvyCQzsq+FrqVdq++rfU3X5N2tzTmNKNfjjC6E7V6HcYJqvz3qhXQ50pTmaZ5plP+D3g4zSkx4BPm7/e3NSEgLrE7MQQVOHO3g0N0weWqol9lYBFMkEIRXFLmyquBEk6pp+mMRrNLGnPl388SFVwB1sxbs4bK5Y3lgEzzcRkucNJT5nC5dhk9fea0ToJTBm1cLwS+zUT0YFa+K3m/drerEfYwJoncYU2R8bmlRXV6PYx6Tz6XzzkmWKuY2/9WO50l8k36gS8zYwr7QMn9rCNbK1KVossRXfL5QowKMb7Xx+dxv+G9vI0ZHfg09gTbBKkk3vV9T6Cdg6+brCx4o1pG4uDNfewxdtztZpqmXnTPhtZN3r/7/QE8nfJu9DXS+l7qeV4/8AnMEUJQjEGBfLfbIR/lYzv4+iacQloI8mC1hS8R7YbQsWactziF9t89XcK+njp1Wiv79inHvq4RDK9zW+D987wlt2WRRcQQ6bX38QDPXBdUyW1WnrMeAqCE8SN6OIWfW5ubcj3JWGubQwW3k218S04g1mqC6o5y3lvglRNIp1mmEJmDMWpjHuYMITTr9zTE0KwvUOa0dCjZlNboU4IPMAMjZCLGqBJZdFoHygQ+JTJVQIuKYX3tZtaM6/3SLAXPGr2dUEYD2ns/s73xjKIKffd5kySR90mYI4mODxBMMTEloVIrFpptSwtzLTY5qbJYKaGOSvWx7SNsfMaa2+0ZtfBvQUFZnnD0M5UHjP5rBsPhSKI8J0hlOdoDx9pFvtZwNFTBhjegpxX+uybmKdm4TgZjDTm4293Z1PbWunY9wMYGjDgcmHI7XBAHlEDF6fMU/a3g2SPPfVjPfvbH9aFPflZDlA9TpgJ6VvASxqsmnVvh0M3EqXCpInRU+6addHtoevndd6VeS7OLCyAH2nwq6GZmdK80g//do30BTwpqf/DjshXYqH/4iac0YuPWzXItcsihslTJIVgMseH7BPrt7OxohPyurq42N4xpmoAjtAHPABUTDgMvvf6yvvA7v6lPP/u0nrpwVicOrGhn446G3Og7Hd6++KYWV5bkt9af/dHP6ubtW/rSH39Ju9BqgwPMJx5+WI89+KB+8zd+XTWyUEMri1KAz449s3nSwH05zdEb36weeuCUTj/zhK5yaDbKWko6C0qszem7KSX2SIlnYpqLy0S9wuHIw88+pfOPPCTclGoZouogcvrneiC3PtiJURTB1+XS41tDNoNNkaohNnCAXE7U60hL87lWV+d09OiKTp86pIcIrJ/+0EP6yEefpK2JRUcEOCENQgfgScXuvyStIbwoj8wbVEOJCiY6kRxcSXIUK8NotpKgLjuSCmfUiqal+bbqakeQASWQPMAuCLK3uvOyc09ocPxBXUHItkPejN2OKW2jZlCIxd6sDMG4jZMecH3am2trcaGruTToYAh6mB3YCWNhKHu5SVCLxs/i7LPunIYwZA6HtKGoASfBFe13t9c1vnlLXYhlKEcJjlmaNOsq0YYpp7YLnL7VlF0dbuv1teu6zEnXEMNXZVGnDh/Xmdll7ecKMN24pU41Ui8mytMUukWAsSyIhbA5CNqpc03yecXZVbWXjiqdPyRLO8owfjXtajhp4CXywaLarY5Go6lGwwk0MzmdB8MxxqoQenoParAxjTACU2hTIUoeWE5Ib8Va+x59SNnBA9pW0G2uJwwDnIAjg6lEcSY4pQrmusC4rcpZawoOiZna8LCmzhfQ5UTNFTriQNucBhTQME1aBBkTDaHNaLglI5Cp6jGB6rb2LEKpktO36l7w5GN5oNtu56oITCoMM5aCE0woSuC7tDRPUJ9qzC3APLyeYc4Ru/Eco5CjOFVZav3uWjN0Ao1qxw0FrehbU1d7njW50ZlgKAo2G2PSCtkscAo1REtZO3rNtKXSJAFPa8Yzg768+RhinLrJ16rrDwKFor0n98Dr72V/IDGj7Qeg9r73i8iTbfpYk7/3bU3RD/0yM5ndA31fer+cFKShb/0e1LUxngOySD8B5uBtZVItaOBfpB/4+Nr2wAsjNIvoftT8wn6dPn1BM915uY5kyMnMTE/z83NCdNTptnXgwD4NMLq3b9/Qm2+8osHuBnWFCm5rjLBVmjDoFKhA13GV3HEjzMhNF74FAAAQAElEQVRAgs1o4+im2t5ErhjU8RB88eAj1OAKL52fYm28qaKsxklwIaalbqrWdEfjK29q463vKB2ymZ7soINj7RIgu1zsO3xY/o+sibA19UCiTFQAkTXMzPZ05+oltThZqquSdRfNrYrLTsEGcsDmdoJsgbUsGBAULThFWY9UobtV0laZzahoLyg78aA6Jx/UqLuozampVKKAYxM4+3pU082hkswMJ1yAZ1+jydgLtLyyT3mrzan5sKn3poY+M5FEHxbPeEGuzyP0OUkzHT12nOFNLvf79q+qxQZF9PG1d3tdAokB3SrFGMWg+uBjZrz6egCjXrzXkusNJTIz+lIgk/evmwWIJwDGvJSwNr7lPDIzmRl1kvEjHu8t2pBtPv7u4C8Veh3g+f22ok8MiXyamrpGFiRKJW/rhwq1ywZz1Iw5JShymXR7ITrV1NWUmwUl2K8WtDQzcA/QJacsUQhROY7cT5g9XyFfJTbF8yY1NtrxNZlGOHhvG6Gd/+dMSZpC50IevPkaVuDX8vKKlpdWNB5PdfvWnWZ8MWfJuCSMaHtA4u8mA5eWMsYKrD0lTeGjz5GROv6+rkjjTrsNri0gU5t8Bt4enEZsW0xS7FqmiN+MvJsF0HYhkXxcM5OZMbfk3z5eDAH8p7RrOCa/CSmwqRZMToMCOx2xlY2OQUt/NzMZ/SCrvLykjcuW93Me7e72Ga9SjEGhaVcrGHlmzdJUCbSLISgyx/08A9KmUmoTzeaFVjiJm20H+BMki0rSljJOmmUZ+EqByCAhGI0hbfDcJCaYTgfkC9Ywos0UGzRQMOaBFpXLDvR3PWnyID8abEnltnIbK3I4F+C5oeMltmQ6HqAnOxoMd0h3NRoDIzZpTUDN+OVYBUHnCP/WWVzSw08+o7w7gx6KtZtqYghiL8atVePvuouz+vhP/aRe3xjqjc2x3twc6RYxwStrfV1nvic/9RGVBOggzgCV9m79a+xPKZeH2VnimOFQjr++5zHsE0AkmVTSgcVl/cRnPqernJR38J3HjhyVFKBJqVbe087OQBV0GHISv7A4o7W126xtwHwV5mSqhKvrF77xFf3x7/+efuwjH9ZKlurWG69pCeM61050+dKbMg7N7q7f1qOPPSIz08zsrH7sx35Mb735pr79zeeVyZQz649/6tPauH1Hb732ukpkqsbW+loE30U/PjLaQS2+K2zeUGmeaG1zQ29ev6oXr1/WFWRrxIHmMLahd6Y662gYUm2wBr+Bf+XGFR164JTGsZb/SkjNSP6xOmCzfHR/+16oRSs+Zl5vMnOgjUnmP/5OygAS6YTNyITDxyk2eYIMTPBt5QgZRxaEHBiHrIE0kEZkoqa8HPdVTfvCXzGT9p4SAXMl8dMSQzDTJFVEuZpJUQhkUhWCKpkEBAgVo8kj+Yg0taLUTUwzCWlWq+RqJZQDtQmC292Wqnam3dp0N+TaPXxS8cLj8l/5qOqWIgSJEC23oBmO8ucJmHOmuXPzqm75n7aJGIGkUhJKrSCwJ7nq2Lc91D58dcLp2YDATGlbW4zRw4HuxKCbGztSmiA0JIOhjNOnFEZYNSU4mCiGoDEG00+e0iRTbLd0pb+pdeprAoUySxTyTCmBWn31slZx0NX6LY0J/La2JqqYq+XOCzzF4/QT48ytHleNcy3SWYXusjwdFdKUQE/QzWyvQ02+gOZjmNcHv4a0CowroJIbVoMe3kdNqqbMyyuYwfQInWkIj/qdtmbPnVbryCG9e/M2elpLMgLyidwhzLFzbXGa4QYtYd1pEiFN0tAghiAzg04ZomdqtdvysTM2Jv3dCWUB5UyVpj7/WCJMkE1RyIE82BA8SeA3tTJvbVKaJE3Q5Q7BIUVRRxiI4XCguZlZtTnB8YBlbmZePec1xiAJSYNPYIYKWlXQxmlak0bowtBMgXpAqIYGlE8wTn6C4u90o3+UbyK8zJXaFxJjooCs0rOhn4/j1PF379PAXkEzPl+CHE3x93x5m+8puP9iZFg5nWpAvJoZiVF+78O7ADMj2YN7Nd+b2L1XT2krT/2rSe/V3UvMTGb3ITR5iXenFeVN3oJCcDCFpozVNbJTy+XX6fY+iDLWgW5VVZS4iWm15rS0fEABGl69dl2bW5vIU6qlpQXKpJWVRc3OdJi10mQy0MuvfEe3bl2V2wNj0yUh+E1QXTJ2rRonoBq5ZPNI/KoMoUqQxbuccEfwc1waviFd7qwbGZhOtefAS7ltckM33N7A1tSqdu/q7svPq1i7psr/7UKYqsbpmWp12aS1OUHf4OqT4dAV8aQaTmsdffCc1jfXtHX3lsrBLvjXCtQKBMecdE3YtBrvaRqVuWw6njHKgmGrKokeU4LlraqlYeeg6tXz2lk6oCGBtNroPY6gztEn1gYq8nV5KtbufSP0dPoP0Xuz0Oicn6AN0JEKR1Qh4zBAtRwLehhpLbmDSsBjfX1du2zuO52uJpxuT3Fg+zgp9YA8MF7G3FmeqmI9HoQG8GYE+ZgO5iNTwEd7U9SyWlQ1X2Tuf3inkRlfFFVuGBpK+QiSMZeDz1MhV7T2QkavWbOap1lyk3v/y9vVYoxaMtZjjFOyGfYgtJnCTCFGJdDdQmjWIcpoTpBR8V439Rai7pfvzW9NuY/h794/SVJ4mMn1gCFkjBedLxJdTf4YSeU0B9kc2+R/oQDSIUPQF1kYYvM7nJDmHIgEGrtc9nf6OsKN4FGCmAiubqvGbHLyPNcEZzzlsMeCySHEKJ8zTRNlearIewIODmmayO1lkkYllDk+PpbLTIyBslRpmilnXLdtLh8QWCFGBTPFEKnfGzOEoEi59zWzZn0+Vulrk8nXSLFKApeaBcYk4Cum0LRseF+hlFNwD8HkY4UgeXuhQN7eAzxfowuLy5inJXZ4jB02+ognkJqZmlQSWMis+ZY/NXJi3OTk6OpsXqoL5EnNGqADvj9vzarTXlS7taC6bKvkirjTmWWqoBGnzAOCwzG2xrAvk8lEJfpS4i9kUpdbmxiDDBycRu9BMVTJZltstmM1lbFOx8PpUmEv6rpgnLHKYg/GnGSPRrvYm6GKcqyC4MnXPkWwKmTEiFdCHRUqwx4EJaUUK6gELmPik6c+9Un99X//39fsAw9oum+/4pFjum5Bj3z6R9RammW8SlESAZjQFPGlCn4YeC9z8+EbNpdbmjSfuvk2voGqlutqAh6PnHtAF86c1evffVmdvK3DBw8jE4lYnrY2tpUlibYIWOewgzU83NhYZ66S+af6p3/wj/XLv/TfyeO1fcQ7xxbmdffiO+rfvqnnnnxU1668pavXLmmXgHKBk3S3N1NilSPEV+fPndOh1QO6/u5lvfHKK5rvzejw6qpe+MY3laNvbq/HyFENr2sWB8rgvve5v07H5Zf/3i+qx+bhJ/76z+sihxffunlT28iAenPqB3BHlrNDh3UFXTr22KN65JmnOSSdqoJO9d5wzff9/P20Kbz35fODgszCezapqYKUEl98RIMQgyfk1KRGzmUpw1b7oV5k8PAe1A3v9t6NfACoVPPUqlA4VwxXKFeEDMORp6nMGBaiNM3ufTVEgvk1XK2tYvJCObMdXV7U2QOrWu7mmu1GzXUSzZGf4Yw846SyBMFNCLOzsKTOw08qP/mwtq0HmxPmCWI5iiZ10kwr8/MwaJ9ubdzUS2+9oiE72YQdU495D0wrnZ0mmrmOU8XQZfTx368aMkKYnVGc7WmH69kp8xn47dy6pSHOk02XAuuc4LTMjGB6TLCf00rawole2d6W+VVLTOU75DYB5QLKd64TVd+4rMAupMB47IxZcwhKslQgLnRK3Ogq6y1o8egZVQTTNrOkAEySlnbHhUYYWqebwLWW5BuXAXPu4BQnBAxmBrNrubBRLWN8B3kH8ZipeTfy9/mBgJQh1Ro0KVaWtfrIo2otHNDF63e1yzpL+Hfk1Ckt7ltWUU4xtEEJChbpZ4yzB9DdEox1SyNoJuZL6dclyB1x4hIidfCulUcZPIhWKHDiGAwjMx1pL5iWZLr31HI5GvT78mty/5UOD6gnrN+dkdPAjeCIjcwhFMXnmYXmEVly40KiBMGeIVBwcEcDUSTWE8D7/tJ9jqIJJOAyhXXDRalAvjyA8HnMHKlaAVr6e31Pq730fXzvof0vKvHBHX7YeOBjZjKzH1b7zyj7Ye1/WJkPUcv8x+cweU5ON6dBCPAwGO+iXM1jZjIL5IE6qEaY6zJgkCMkT3D+bT1w4WHtXz2kjc1t+V8qaLdzbovmoHip48ePanl5QQcO7leamq5ceVdr63c0QleErDggEYxfAXAJJzDi9kSkUq1FDLX/o6wxjtJloMIZVVWpCidX4fSdxw3gMEveS3RlsLOhlCB9wOZ25+LbSpirZoNHWCBjFkRd7bklLR08oPXtraZsgoyMCubbf0B+Xfb2xdeRs1pplAzZqqkv3RkilzEG+RrTNDQ6Y4I2zSjkoJcsahzaylbPyA4/qOLQg9qZXdIQeyEC6ZBkKqFFCa2F01WzVjWPmanFqWnExrg4uo64o0rTTLM4Fv9Vq6ZhLWasAZM5f0wao0Nup12+22x6PcCanZtF3yq1CPYWFhblehUC+BEERtKCkzMTPzXjsUarK95qVlTLrJZUy4D7qVEiStQ8Rs6anJo13KOD55EVMb7FQJWpZNyalpXgMakoR5TgY62K96YLa/fU3xugg9OgApuCzIRNAYkUmAfwsR0EHb2fg28cKtYR00Q1+NeM7e+eej8DJ4F1AS9jkioQMIp5ZZKa9t4S4D0wrqgzM5IAGAFUoS62Zx8nzoE1VviaNCZKLIgWirR18K47+IuZXk/Hjh1Tp9PRgMOCCYFlp9cjYIESJtZfKUR4zgYnBWe3Z0kS0RXGBLcInSLvDvfL3bHX4vG5YqR/aMYR626luTyoplYgLFAUiCmEAMlDUyZHjr5Ol5I+BfJdNjrlVK8ZpmrGC7Qr8Weub5RKqn1IuYyVKJHrRCMjpqacIRUi88TYjOFrzVtsGuF9gV5GGjitfFwL4AKYmfynGZvx/fCtlVSabUstAuoUn5ImtbIsU84tT57NaqbLif/icXXb+7W7U6iPj3S77ptP9yMFQa+/l9iDITT3jUvJOgLrydkMmZhbPKzdEKjAKWLgFqsYbuL/J6ppW1Hu9CnIl9gcH7MkcC65VasAP7Eec2o9wccV+JTCZZO2letTKYJnYyyglvaCKlYIecfI3Ta2Kzm0T5/46z+nn/v3/h399P/m39Tf/E/+Y51+6gn88lS0VMVYNW2dxoJGoKoanOawARMCUe1pjRoZN4lp6Gfyn4AiGFBPS/3kj/24nn3qGX3ty18Fj6DVlf3at7Svue27dfs2hwYbmp2bg76JLr/7FpuXVL//e7+tX/3lvyuPz+5ee1cvP/91Vf1dnTqwX4+ePa3D/ldIuoleeflbGg23G5jptNTOEw7WEp08eoSD2pF2tjb02ssvabC7rb/2V35WtZZpxQAAEABJREFUF996U+++8w5tMoUQxXIAlyzAfA2sAh5NkZV/+Cu/Av+j/vrP/8sKBOOzJ07qBqv7p6++qu/eXtNgdl41AftXL3NyzftP/41/VZah8wxRVRAaijCqIIPuP56/D/fLPK2Qz70+kpk1oOZhsCbVB8rUPI5/EnMl2PJgiUwR8xEAUg6bDLtuHDgFPFHwNCGwElwMRlGaKqLcBQJawmQzU/B6hnEmN0zX3uQR5RdPDEFiYQHhya3WLNHqcq+thSxqES8120rVJT+XpZorg8Q8FX1b7LKHnTlNn/iItj78Gd2aW9ZWJ9VuMiZMGxCYViBtmuNU6Oz+Q1qJbQ0u39To5l2ViWkGw3WgkI5sbKj9zqvaX+wqsUwpi++0ZnRg/2FViTRBiSpw3uEk59pbLystR9pe21QvaUnjqUqCsXn6tNJMO6zhymCkusrUVku9IuropKdn5peUr1/Wbrmp21s3tDO4odmFqepOEJjq5vYd9aFTtXpM9ZEHtNleUef4A2ofOqmyO6tNTsRHKGPpXJYaJRrisMfMXULO/r3A3vOQUvW9dlSBuXBS5BDAEKMiRt1gqhpjEeBMJJcqWE+jckbj2VPqPPmjurR0XJcIGt5enFf/2KpGCy3tNL+i4XQlUIHHVtcKkqJFkOopWkc5wYAx6tb2jkqQ8cBlZ3sXFpfQt5Dt3tIsdJiB3j2T6moDlR8AFSOV4FspgGuep4KBEjWqSlU4GE9r5h0PBtriWn9na0cHDxwiEKiF/VOX67421xsJJw5zvRaGNIGftRJG2TM6UhIiw9bgbWBpKqCrB1oumzXzBGTQa+giM3LgApK8mliuXKlcASlo6j39HvA+gJeZ0f8DIPPSDwIFIahhV6CcCWqUVrVoGmTQ9T4EC3IwmXQfKBPjN+B4OvDuxV7m49baa296fzyR3wPTBx8zk9keOB0aABmDBw4i9bIo2jh422YsYxiATzMnqUCirlNVGI0avco5GVpBvru9Ba5CJ/rGN79B2udWoasU3e4RPCwtLOkImyMn9FsY1StX34U/I+qlAE8bHHBaFTLgPKuItNyu9DptxVjr3cuvcv23JmJECV0U7Zyntd+EwFsrSxl2qWaM3Tt3lGGQt+/cJoCZosemeiTZ1PjKFFeOq33+Yxqh5xP6FZLGjHezmOjAubPaePe6hExWVmjK3FVVMWdNK4FvqiQG1l40eAu7FYtMNk6UlFHTuqeNSUszR89r7uwDCkeOaLAwoyJLNMkzALplUTV2LqCvSUhYX8ZYqWLIlabQLG2TUkabAbZgF53I27lmZr0uhYRIKfLUIMSXmZB7RxEcLaqADjkB+Z07azrEadTG2oaG/YGOcQLW4+YnwZb7KZ4HGcQArIX1Sc0YDE5aIQE16f0yqYROE6dJzTzwRu4s0D4DPF+/LxwycHB5DpKMHzUIsmaXGwUZ6zZ0taJPLVNtgAKNg2rSirKqrlXWFUFnSbkUoEXTziQF2jowj+hLFzmytdWqORypAynyDKY0Dc36KsYKtDVJnkajHJ67Haspc6i8DzyvrFTNUaL/uS8LJllgGkDGT9Ds7DzX5VMxlXIC8laaKKVdBo6RlI+yLJXPPx4PdZwN5SqbyXa7pSk0nJnpam52RjFIKb4hjYkCcuCyYLWpKio1qFiUWZABXh+Yy2Um0idhzoQAM5DSRbVMYkADxqx/GqXBdKwtgr0+aQ09XZ8ankOLKWsfYx9HkzH9TBN0qGSg2hKVldNGqklreF2VxktUTWTueFQV9PW2NcXUm1HvAE8tRuSvBpWUG6NKSUgbGpkKxh2r5NQ5QCAzEAQK+lSkrFJZXalXlZojeJ5rBw7gKsE8uSwlrD3H36dJW1k+o3ligi7+c4RPvn7tmtbv3oUnQ+acaMrhlAe3LrNjbo4H3C75zU6BbcjyDFpVKhF8A3/UWynryapKRhBeYQNq7EsBLk6PopJK6ks26xN0cQqUbPZrAtWaMlFXQduKUWvSGsY5NMIRxJa+0gRBKcj7rx+UtEtYc4S2U/qW8HYELhn6lCEHpiDnk9tA8RTYsemkkK+zYuM2x+Z4PBqoJnaJaSnIImPOPRyiLOSSpQqWKA0Zawr63Cc+p7/8L/2srr1zWZmC/K+JiIVdv35DW5yw96d9LSx1tbl2RV/743+k137/N/SvfeI5/SVOe213S2s3r+r5b/yJrl55B7oNhSnSRz/8qJ589JhOHGzptW/9vj7/W/+t3n7lK7r8xjf1+ne+ootvfFvnTh/W008+pK31Gxr1iQUmu3r99e/KN0yjUd+xVh3A3uTSQb4Gf+lr3/ia7qzf1ed+5id1i4D8C1/8ip775Gf1v/u//y09/jP/c32tb/qV16/p9y7ekB06pn/r3/2bWlkmppuI9UX4aWwcaslqVusg0kCZpNr4sr2kyQUZtTX8ruF7DVYCaCGjqRlfYowAX+hryKqZ13rLGu9Tq6auasqCxFiSSffAzGRmCu1WSxHFNTMlpA41QjeFwSXK6Ax3oWU4eXmJcFTU5yi5MUHNe41hT8kb5ebCnJhmCahnux0lEDJPI6lQgBFOb6iA+OUYiDIk2om5stMXpMee1u3ePk16+1WlPQWUqpZptDsmAA46wk5rJkTtIBx33r2q4c6OWqlpPg9q72xp65UXlfdviKhN45gqWV7R9nRIAEkgWEtjhHlr7a5y1lkiZKWxInAz5vBAuiQ/AP8a51tMak66Ku1vdfS5hx/VATeQ/R3IXQKVhCGemcFoDsfqb/dZT6p2b1m9xaPaISDdztvS0pKm7ORGGI0Jd0BlIsUkypjHr6rRSfJB/q/xE2gRoX3thaJdoJ2Z3LENUewpuJuZvG9BvgZPM95pG1hbWgjhShCPRIM0VXb0qPY/94zurMyrOH5QL1y/pK+9/G0ClV1NJ/AAfgXwcGAYmQWZEhXQJaLsDtsE0xOM1O7upu6urWtra1dDHH6KA7ISHtYT6B9VcWpfYHAKTvzEKPfXoHuPO5Jut6vARAW4z+JgfF4fP01z5QTvLmMlDkjlRLNo8Uw71UwrVTuaOomUJ0EpBjxNoiKpmEc8Loc+pkPtcoiyeJUFk1mQGalQCqcrUNHGzOjJ537i7x8Az1L75/5AfmTiXnPGNOYzs3sFH0hQUjlQLwUqHEj+J/oY474H4GNmMtsDMtRKkKQByfTeg174a+1fQAUdK/CtFNXpzWtp5aDOnntIJc73u999RZevXFWFPNGUslKHDx3Rea4eUzzAmJPR9fUN7e7uEHgje0Ufme5rypVrAa+FxHYIpFPkv0u6zmn2cIi+YkMEL0tOxiocb4MSyBrzBOxSRC6n6GM3DdohqK4x024kS9oWddAIXNcn6O+pc5oOJ/JfL2ojgyl6vEqwnyFzd25clxjfueDg69+T3VpmxopNCXMGdC3YSHUYK+u2VKezGnT2Kx55SPW+kxp29mmQz2oc26osU0gyGfbHWH90iBkymylQFqgLaa4IJNiZ1H83NM20j2vg2dlZNU8t9TkhmnB9LdjCq8wMAEuTWtjrhfk5nTt3XpPJVAN0MsaoNrbW/6pEhl1eWFxUQlmNvPu70bWu6SxT3QCUZ0xZvPdu6LE1+j/Bmbsu14qqgNrbhKjavH8NXSjFIUUgNEAZvIp1Lcy+PHWaqSxl8MvLEhDwgCbQJrJIT72Nl6eMHWuTgWtKu/vvsRZjCefo498D1ZQBkiJz+jiJSRl2wtPo4/NuXudtCXACqxgNdrSBbE0JOCmWMV8g4+0T8/EqRdp6PoFWaRobO5mRdrpttTs5rSvVtAmJZKGGz1KaRSUpdMMGDjnBPHjogA4dPtjwaHNjUwvcErisxchsyKXT1Qg8A2CWME6igHx4mcVULjOe1uRr2jhYQmDIu4AEuQ3ITBET5asriodXdXHS1ys3r+sm/rBPQDZwINAcTUqCZ2la1vi+imAxqAaHmoCurhPVVQLPE+3lUwXezQFHFZRrDzJolTQg6uoqUp4q6l65tdTrLrKOlmLWBfD3OQCetVkjacyqFDlJCUlSfEZWj5Wz683IO1V9k+G0cLykRDHJlfnJCr2nHDaJJ0Rx27Kjza27GhNkTvEVbvPLxu9MBYKci000oG7IzU1tQT6OLLI+A2gC1lLa5CfYkBCjLAToIugAlNAI/1Rgswp8bgUdaaFAP6t9LQ6Sz3Ufaqvpi5wjdzlzdQJ8Ae9EPh5OGTmsyXu7Wvzw7vQIpDUQoylG6a03X9N/8p/+h/q7v/Bf6r/4r/4z/QLp8y98Wa+++i1trt+WyomSYErBF9GT67U5L8oUvrWwU2zMq1zPPfmc/sZf+1eUFqY7127p/InTGmEffP7xYFvtutA3/8nv6fUvfUmfeOxhzTFYnAx08tCqIjHNVn9d333zJT3/0td1/cZFTfH9K51UP/GxDwPP6PBsW4NbV3Xlle9ovH6TU+wlLbagy2hTNtrWXFbriYdO691Lr2ha7EBf4iXW6fhWvn7WUPL+zRee15e/8hV9+tOf0U1Ozr/wxS/qL/30z+jsg4+oInb66X/5f6H/w3/4H+ln/rX/lf7Kv/5v6F/+t/8dLR45ysbRaWqsWYrwy8HtiG+U0krQQQrwwmks5tsDfd8DR2jzfYWCbTKzBnTvgWMqoZn7lUqVEIN7QI15I8YiMbOmX2hxDOQGlzcYG2FUJf8zZisry0qzTC64JYYxeAdnZjAFUjHOFMH13y8UyCUWwb0S1cowMh74eL5NQNnBidW0mbJLrghwI04sdUEi8CssaDdkqs48otajH9X67BHttJY1SdqyrKO01VOIKQJVaGlmRmcOH9YM869du6L+7gan3kHLSOT0nbc1fut59TTWgJ14trxPuyhwRVsP3CxLdfPGTflurdXuqIhByJxMQvFSwvtau+A3xBC1UOheiDq1sKCHuL7evXVDBQrYKCHjLeKsXJET8WO5FhcOajTNdGez1Ch0JfpNWfcwVhqHgrkKOXkUTX7iH5NEKysrOK9CPqYxVw0eVVWhnDVtShXQnFcF5pOZCgwHJERIGY8Kby+ZnA9ZiSAhTILgkySo7xuMk0f0cn9Tz994V3/y6ov6h7/7a3r70usYnZG8UwrtA+0bYPzoNMSAGIjWSE2BYclbiYw1jKDJcEBQMhory4IqDKKsUEIwU1U1uBk4B8QAIQO3CoUxxq5Jp9OpUg+WCGaCmRLm8VuJu3duawk6NorGXB5QW10TRCeabWXqMbYH0m1olgVTSr8szRgrlZk1UDmNgJJNX0UgVaFgYk7x+LrMTGLMGvB63qixpq9EKvF9D4wU0D/P8wPtKfA5Hf7McUxe7SC71+h+eu/1L5x8cDwm8tf78MGxvWzvfU+a9vJ73/fravojXmJ/KUtbWjlwRO2ZBZ0+c0EBvX3nnYucRLzOidFEN2/e0hhndPjwET311NOKIbIBG+oW5ZubdzUcbmJPBppgwKdTUk700iQqTRLkKlO301GAKJPxCHmaAoWEPF1EBx0AABAASURBVLlc1KQooSJ1kSvfKacpKUF34Io3Gg41FKqQlSJJNbBMu5WU9dq69tZFGQHiFBkI1J0/fVZvvvyq/D9gySwoIr+pz0q965Kx/PegNkXwqRl/ZGNtYli1eED7Hv+oFh/9iEazB7WbzjU6X1hLFnIFwKBLA+BhIZV434NUFlOJYMiAQN7TFja4y8l+pGzE+lz3YvSZTS6/oCDx5VyaJ5D++Z//eWg4aX7d5ubNm1o9cFD79q86+gR+Xe1b2QfZKoUYFKFtLYZp+gdV5hCxjIBFVQFQVB0SBexeBCzBHlNWQpfC0zrgVKxBhaEYzEeEwLy4ulnteAIVbQDRnvhJVVnTm3GZh4mJQeAudUapkUZLlECboETePhDkRUvBNNIWYH6j3feDmK/2eSoxUlRk/MC6Au0DvR3RRl4EnlYimztKU6nNbajRpiqDVEXmCLxFmZn88SENHlhEbtmoTJC5ggr/9SAfoKbO9aAMQVUAZ2jr/svLBmx+Jqx3lc3kPm7bFDPduruhhOAy4MumDD5h3or1WopvSztS0pFRZ/fyVWiptFylMsDTDwDyVdO+AoaMcVemNezkuyr07cuX9eUXv6uLt+9qoz/WFrDDJrKP3R7j5KasdYSKTMsI3jms2AOfq1JLNXPK2hJziLSmLODHLHhZTn2mCpzqOqdNW2XFO3kvy9pze7haW0PKhwTjE+ZDraBxrUggmBM8t/AZeQMjQtqBQoEfwu5bw99MdZUqEsQn6E+O33d/sMWJ5a7/yTo230NOV4ejHU2IH0r8dN3Y+0IFtj/GqCzLNMVHbm5ta7fPHARluDOVjF8hGzXjOn0rZKUSTzDFAO+howE0RAYrVeBUwPuatGY884UgRo081d6TF9Xv/TCM2pXp2suv6+uf/wNN726pY1GhpK2Jh5Tv+x+juwd8aIpCkApOylvtRJ1epYcfPa79qy3Nztda37ikv/N3/j/6f/6n/zf95//v/4d++zf+vi5ffE3leIdOY6X0jbUpsjmK0C6DZ3md6czRk/qrP/mXdXhlVevY3TY2wP3pxe9+V9/90hd1bn5BT+w/oA62c7izrs0718T0evTBc9q/f1HpTKqJjXTl2tt65cVv6uXnv6HLr72syeaGThzYpzNHDuqph87rswTYi71Ub77yvD7/27+iL/3Bb+mX/+5/oa995Z/oxo03tbZ+RdJENTSrwbN2Gpt089Yt/e7v/I6efeYZeDnRV7/6NX38Yz+iRx55VLuDIRu/UrvYwO7CrJ788DM6cva0SvR2l3EmjFgDDU+qqgmcM/gT4VW5s6uIDiZwxqjDANLyfdo7x+R16LoZiIBPTQuK+PZ3wY/Q5GvGdLy9vbepaOQbErrI9prQjhHrWmZGXk0auuy8Z2d72IqoSCBmLh00aGPgW3kLYtS6PyiZ5mNmqkF4guMsCJYKdpBjAtgaJKhSQEp8Cgd3DF43GPRVsqPMkKY8MCbM3IIAw8I0iV31bUbDQ+cUn/qEtk89ovVsSX7KOwiJpknaBLshqTQzm+v0iUNa6KRav3pZ/evXtARWZ1hH9/pF3X3hTzRPsH5w3wEdPfuwxmVQD0dVsjbfdW7euatWr0uwLm27Iw5pY1SnrHsMwoUzHjzjsK8jGcb+1mVVW+sN4/2EK01pL0MJCk1RotbMkrI5TqdiT+t1V7ZwSCMcUh9CjzFB02oMdhPPqcIA1BYklG0E4/v3fr2jQGkhJ/W1PBCFjBiGWgXGuVKkfZCFSJ3Q+Zp3SdC4cAED1wr6++5pDE13qoluY3S26Vb0ZnWJU+XZg/t06NRhvfzGi7p954YSaFFjhBLWHOFHJG1xZSxwZgIcXFANQlNOcgK8unH9ju7e2VIA7y4RbhKnigTToKCqNJXQOMUpTJCFBn9WqyD63BYWSgtzc82txAR6+5xuCCcoziKKnRJQ5GmmDJjpIocELIucAHaSoBZraANZNCUxKEsSpRhOhoYWrigVnIAe0KGqSlUoVe1GjLxBxGDWrKNmXRVgZjIzcALkAB2/72OUm/ENfF+VzLw8kO6BZPLH55Hnqa9JmRr8mIY5a3+hzILJgVJwqhsw2yszczz3yu7j6qn8oc5sb77vTenb1P1gGj5Y7mPcAyN1IJGZNeBtQVPNfGRgN0bKW4CpAWRLGS47yHVjinNqdxc0T1D51FPP6NjRY9ra3tKlS5dUQfcrV65oY2NDvlF65OGHcXJRQ9f9YkK6Iz95no77KjhR29q4pVvXrqN/4iarJ7c5SZpqBwdaINcl/PQxp6SNbBF8J8D2pcsabawDa0rQ09Qm8oC3BPmqlSsuLOnYQw8r9Fq68c4lrd+4o43NbS0uL+nm9Zsabu+qQ8Dop0ndrKUzp05xQ5KyykoZ8wfWLf9C3hOCl7o1q0FrTuPFgxruP6a1mRVt9JY0Xdivgs2+CI7SrE3frlLaJ0lbkbIE8DRQF4GQdRSaslwhS5X3OoqkiomydlvtTlvdblfzc3MNPyyih/AEFvC5Lx9SmmXcFq2xpi2c0x0l6M7S0rJS0ik6uMD6BX+zPMOOTOCLCHikMbI4mFSaVAaId8OGBY2KWrtEW9vAYFJymzfRYFo15f7en5Z7beso57+D29URtntM4DTBmU8JpEZFosEkICctKZlBZtoacXo2mqb0y3lvAW3VoaOQzam0Dnh4eZt8VwUBWSmv76qiTUW9pTOybFaW7oF4j/k8dJylT+c9UIT2BHZpi/bwoLaWEvrNLy7o2u13sXvXefeTyVQVgWBgE5R2ltWZP6D2HLDgcFDdhUPqwufZlSNaPnJa3ZVDLGWF9DBwVN3lo2otHlHOAUpr8bBm9h3XwqHTmls9qe4SbYAjZx/S6YefVJ3NSPmsjp1/TEfPPaITDzympUOnNL96QitHz2rfsQe0fPisVo6c0/IHwN9/GCweOasF+s0fO6MdZOy19S1N4XVg83STW9KX0ItJSNWdX9YKm97lg0e1/+gJHTt7gaDkAeCCjp97SIdOnQOfB3XywqOkD+nkg4/r5MNP6PiFx4HHdOzco+D8CHWPkAfOP6rjwLEHHtUJ2px59GmdeeQpnXroCZ1+6CmdfvhpnX7oQ7rwoY/rkWd+RI89/RHFBBnALgeC6Ywbqa4GmksLzWWV5vJaXDyqxseg2qqqBDeRKjF4mPRUIo/+e/+bG8j4+k2N8WcFt6FTNuADbhkcxuOBCvyTCb1wQE/cxg+JSTZ3sS+KmplfkmIupR1VDXRVumzETDV+PgRDZ1MlIbi6YIcqCRvmUIO70BeRGkCFzyJP+XrvE7HN25eu6fU/+qpuvfCavvX5Lyof1coskdHKzBSCiUQ/+JgiuKytrWlxRXr+27+r1UNRn/z0Q/r5v/5p/Zv/5l/WT/3UczpxvKMb117Ub/+jv61f/sX/l/74j35NazffUFL31cvAnVgiV2ArYkqg3Wze0l/67Of0cz/505q1qBd+7/N6/vOf17/0oWf0xLFjGl69pjjqg2OhSHyS1hO0rtSzjz8CzdoEwjeJPQYqfRPUiZqWA06QL+sih3EXL72qV157Qa+96Tfdm2KvqFZX2ty6pi7i/tM/+xn97M99Vv/wV/+unicWq/DnNfbGZNomjvr7f/+X9PAjD2Gzgl7ghPrDz3yYwPrDxIalkiTFtqXITsLc0hT5KCWN2DyV0LCMQQVcqFSJrIzylDjmjRde0G/+0i/qeU64s7qEj4VUT0lreleApw6eNeoCEHkhBS8yvNcyCwoWeaUN88gT7bUx0vpeWWByoy3oyaGu1Twhb+VyJ+ZpmibKc9gC52NMWFwiC8GHUE0PB+8VzJr3ygMXyqcws4/DHE9HtC1BrFTForyt4zNGwKecYhttW1lUp53LR60UMYYQzjwNGmNA+619ys89q/yZT2rnwGH12y0NskTjVlDfptoYbWhzvKV9y/M6MTur4UUPqK8rw/ku+cnp5Xd062tfUguHfODAWcjeVo1STMDHcXjp299RSKJ2ce5jFCfNUvkDIXQJR7vNrnYw2NW+2a667J5Hly9KXJGUBOgeZbQ5ca6cgtAgEJTb3Kz6OGSxEzz29HOaOXQCunVUjCsEVWp5u8lUggYGvWKI0KhunKEHwKK+qp3hkM1roFGTq8UpXoHBmDh68nYl/U3W5L1PUZY4o1J9BLbPVeMAGhQIl9N5yunEysx+UB/Ig8wHH3lAWS/qq89/TXfX11QgiAZ1QjAhF/KnKCqF4DLQckwUElOSR21t9dkp71KXqtVOZAaPQ4nDq70bAA85VRIGqmQtjlsJjUbwfGlxSYsLi818ORbUA4VNgq0Qgo4fO64eGuj5DqeSFTQeYyy7tOtwKt69BzPIS7fVUkaALZPQzYanZiY+ktMMqAGQ4bVGGSvqgioKDBCoOt9Yrmepa0olCsxM93/IeOv/QWA4/bC2Zibdr2ga6QceyCQHx82bNODdfqDlvQLqvP19uD/8vdo/O2lw+SHVPiHFZiYzwPP3gOT7PrW8eUUQXQl6ElCJk6wuAWXe7urU2bN67Ikn1WYj5L9nv7a+odu3bnN1+aZaeaoLF87p4KF92ti8Q5C8gRwMJfS4LEcaDHcw3Hd09+5tJWlUDxmYjIbK01QTguRiMpbbFj8pchmesvkUG7IRV4MRJ20404DOC2dQowNlXatGF6dJpn0njmsbJzzZ2uE0Z6LVgwe1jI5eu3JVOTrYoU1mAQtUaQt9cJMZnBYmuTyamWrsxA5M2qrmlO5/RCuPfhLb9JAGrHsco0rqkzSAL0A+TzOlSa40JZBLgLTNugDKor+TJmlOWUspePZmZpW12krzVB2C6Bns2erqqhaXFpFhJg4mhPsekAenra1NDfp9Jcw3xqY4rpcvX9HZM2cpSwnGe4ppgv2t1OkQnKSpjHF6jH2SU/kH2GRcePhxXXjkCV14+FGdf+hRnQMeeOQxPfL4k3rkqQ/p0Sef0WNPkrJZevzpD+vJZz6iJz70MT3y9Ef14JPA0x/TwwRNjz77ST36zCf0MOkjH/6kHn3u03r8I5/RQ5RdeOpjeuhDP6JHnv2E9uo+RfopPUq7h5/5ZFP30Ic+cS/9kSZ9mH4PN+0/pUee/RTjfkoPUvYgcz3I/A95sPahT+qxZz+jx577HPBZ5vwM8Gnyn9ajH/kEQP1HPqkPf+bH9NwnP6ODR48ge7c5LbuuS+9e1iYbqXZvQcuHz+voA8/owlOf1vknPtXAhSd+RA+wvgtPfFQPPPERnXmI+sc/psee+bQuPP4jevCJTwKf0ENPOHxS5x/7qM4C57hRPcdNxR58WA889pyehg6nLzyhi1fv6q13b2vl0EmdfvBR4DGdIdA+/dCTOtWkT+n0wwDvZwAvP+3l3w/UnaLduSeeZf2f1NLBUwrZnCyd0xy3tdkymwZOD6+hS935Oc0vLuvw4SM6fuKMTp55QMdOn9PRM+cJki/o2IMP6ciFB3X4/IUGDp67oAPnHpSnB88/qKNctx/QHIxhAAAQAElEQVR96DE2pI+pScH7yIVHaPsQ8KAO0ebgAw/p4PmHdOiBvffDlB05+wjB90PNXN3eDPqfE7CVytFPh44V6sZK7aRWniTIa6Yk5oqhpZnuEr4OLcS+bLLx9Q31kIBvRNA8xE4UBcEdJ9Sj0Q4mYEsjfPJkMlTFAVKBLy/YROZZroxA0oOwncFIkQ1suzevmHdVxRbQViTyC+hhLZPVQv9rBRP5SjX+1MyUxEiZ0aJuyqloUsO3icf7mVEP8Kob3LKO8L1unyv82gBbNKFRTWXg3czIGeNJTTZIHkuUxCQjTmG/+/J39JWv/J6W97V06/ab+s53vqy7a2+r2xthswo999GT+it/9Tn97F/5sD7zmQfVbm3pt3/rv9N/9f/7D/XWa9/QXDdiAoeqoUHEOSZscDP88ZOc9v70Jz6pghjpx7DRZ/bv087aXfWhYYGdHW1uwp9ahw+u6PixVQ131vTkmZN69rGHNMvh5LvXL+m1y69zOLehciYqWcw0e2hRS8dXtAJkS7mGcaDWUqoPfeppfeanPqX9R+Y1MxM0Gm7oC1/4vIbY8Vom3+T/xm/8hkpimFls0R/90Rf15BNP6FOf+iT2bIBfKGklJ0sDkK9JQy1FwElmkI3l4dPhGUzr5rne+O5Leu2Fb2l/b0Z33n1X77z6qgIyYXit+h6/9mwonX/ox0dtWjc8d37hRuhNWVUjX1WDs8dqFbiXyEhNg5oW/pkQ+w4GAw1HA4U8y5TlmdIkbabyDjlIOgJplioiWFh2JvLlNE3IgwALrBi4YGs5wantwUgGFWoCu8RK5VAhjyhPWmumnWhxrq1eO1OeSFU5bhbtC3fwfpKpQLnGvRWVxx7SzDOfVfLYJ7S7/5y2Oge0k8xql5OOOmlLMcVZtHT08LIm/Vvq372kGRV6YK6l4p1X9O3P/zrXeqVas23GjDjWPngX2rhzRf2N69rZ3pQQ9DTLVVuQ73pub20pWtTZfat69vQJdSe72tm8rhJFLria7qWJMghZsd6IE60xCNsh12Z3Ub1zj6iNUZugLR3KZpJcXUuUl+L6oSCoTtROc9ZdCNIJZBSheWQMDwIsBlavBmKIypgrBQLlIZjMTM6PFoGlmRGbT1QQOIv6sUoNCUSnCE+WZermLUUUanXpoDrpvEqu97Z2Bzp6+piu3X1X33756/QYqWL35kGIC0eE7jV9TOBM/wS83CnnbBjy7gwiUIqhFROR7zd9qzrVWNCXU6CqjpTXlAfVIdMU2bi7dhuD0FarlXP1ti2XtZmZWW1tDtXtrGhl6ZB2d4fq9weasuEYDsaajAr41lKepMrTRK08qtvK1MkSGZrl1y1lVckDYyck8t7kK9buUDCv09fpWkAfb+dtagqdliWKpg88dj/vGYf77x9I6epTfQDqZq1eLhnKLVVMsPeu9x8fD+DTlHm9g7+44W1SvrysaeNf96CpN174eD3Nvu9DxfeV3H+tWLDj4y3M/Pt+zV7qJfehKfE2Dqylef/Al7cLdZCDKUiKkqUyeJxxKltWAeO5qKNcLy4s7EMmDdksODG9pW9+8xsY1b4OHljR8WOHkINEY06l+7tbOM6RYK9irOW/K3371g3leapgtSquPicY4ZLAWaORDEcV4KtfE9+5/Kb6W7fVS6NKNr4JuluUE41xJKMJcmG5OvOLOKEVXXr9DcrHWlhaAJZ18co1tQhas5R52Ehv3r2r3a3t5h82CYKHAB/RDEuQ5djWIJnTYOGYWiefUPf0Y9rpLmkzRd5bmSo2mjW4Gxu8CCT0SZJUSZIpoPvvQcxkQEhzxQy9xN4E2hjQYgOS8F5Bd+dxwRr7HEq4gy2RXclLa5kZ8rbX6hYblZtclYYQ5fVuyJ/nKjbFVh86dFCu/2amBo8Y5H/S6tz5E3r6Qzi7z32OU6/P6kcIMp959qO68OBjOkGAdYIg+9jJMzp68rSa9NQZHeG0/gjvh0+c0gFON/cfOaaVwye0fPi4lg+dJA8cOakl3uf3H9EMJ7izwBz53vIBtRf2q+v2pznx3a98dkXpzJIitxp7QJDTnVPo7EHszsvaszJuAeq8pyLtaIqdn8RcBbRSq6OQEwxRZ2lPlbVVWgfb3m1gSttpzDQhMJvCuxFyOkQu1tbvsjEba3Z2DseOfeGUvbaUvik2E78wLDXC7o2xkSOHInIKn3BIkao/CRpNI16lpUmZYdMylWqpDu0GKuuwaW9pykn3lCv2iTJNSJX0VGITj546rzOc/l65cVPfefkVvXvthvpsgIZFrUEh+a3ssAqkzFMGDYChQxE0BJf3ITR1A24Cdif0HUtHD5zSQmsZ3UjVZm29g/u1FUt99bUX9fUXX9Cly5d06dK7unbjhu6sr2udTeXazo7W2IhtcCu4xSZ0ZzLVDvToF5X6Za1+JQ0c0IWRg4KGpA4Tgw4hVREyFdD5PvjG1W+OC2S/Ch2JdUuJyqLEZoNbKmU2omSiiL9JoilFP9KkhW3vqtWaUQbv8qytKX3W0Mn1tTvNKeZ4tKuKk9OCINphOh1qyun0BJhy0FVgJ0YEMTX+oCDQ8T8vG5GVJGsJUwDfAjLTldKuSucZMuV5SzM0y4SZlNtKkcF8e6KIg4vUR/yfxSCWz5rQQTk0WZl0D8iZ6SAB6OLJo1o5f1KPfeI5xV6b+UtZ2Kt3/yr611bf79ikJTq+29+R6++PfOJZffozz+ns+SPo+q6++92v6vXXX8A3QovtWxoMbmu2V2thXnri8RP6a3/1M/rQ02f0j3/7l/Sr/+C/QcbX8PtBhg2JyFDHMt25eEV/+Ku/rk89cEEH0lR+CDHYXNfC7KxqgsAJstChvNdOdfMmG83NW2rFQh96/Lx+5mc+qZ/9q5/S2Qf3a2J39NbVF/TNl/9QX3/pD/TCa1/UV7/7+3rhjS/p5s6bWjqSIZ839Oo7f4qNfYHDlJf04WdPwqtrevHFP5RsqK99/U90m0OQJwmgv/Llr+jZZ57V009/SH3ikiRGpdAbbrFpsQYChH8fhP8RD/Tzb+g4xi8UHAheeucddWjbC4kCsegX//AL0K+C2oAzteli9PIPqQEN93inH9/Nx8zk/Krp6bwyL+XLeddAIyO1KmTN417nXUXMMRyOoN0N1jr2+UtVCGJNRTEtlOWZzKyBmgEKnFRFKpO8czMH9TEEFKZQgUJWqkChVkB48CuKiHEnrbQ0Y1rq1No3E7RvPtXybNRsNyiFYe3M5H8Wp1OPCcdQNJAMKFvFLnaTE6m1Ktet+dO6e/oTCk/9pGae+AmlRz6kavYMxm5O225Y2lG2GLWymim3bd29fUW2va6HV2bV3r2mP/q9v6PBdF0208Hglco7pv72Vb30td+XsSNMLIK5KWm3tYvDHsOMU4cO6ycefVIPY6A6w02MSx/DxqksSj2HouUIKwvHmUZZNqN64YgWHvuY+suHdJsAIAmV2nVQRwkyNFWBsGS8d1HwTt6ma4lRH2oCrSOC7IpbwXTIqxiCggU5L/hSgJ41dQ4heJ3J+W8IX5IkqrXHkymBgXPAeUSRxqOJCoykG6oFriRv34Hht7elPOGE5bRefOOrusQ10cg3CQSXldMeQ5jGrsaDiXqdrtqdDg6kUMwzbWztKm8F5GRXiVUqq20FDHdtXY00o6JxKkGO0HjCSkKuje1t3b5zXbPQfgOHNhzuqt1tq93uaXuTOdoHlMQ5TcbThiZOjzRpYXDbCiwk8C3wSmNQK4nMKyF2CghY4F0WtPfUqpBdl9WGHiDhtKi9DNpVgJc7OE0NRfT0ft+99M/+9n5O8wZodj+tPC+TQrg3nLF++OMdwIFqmVkDMn+j2hPKBF/N7hV6mQPvZiaz94EXOZjdL1PzmPl7k/1nfjWo0PZ7GlHoRUF2D6EP1FJkZjL7IDgnAleKAd5QDgECaxaplCrLZhWRm6XFQzp+7KwOHDiq6zduK2dDNjPT1fXrVwhWb2t3Z0NHjxzUwQP7ZCoBuITs5TljpO58J2q1MnWRkZKTpilOcuPaVRVbm0o4ka53d7V55U3deOdF9GdNEbtD5K4xQcCUNY0r0+64RO6GOnDoiNoY160rN6ROLr+5eenVV5R1esp7HY25Qeszbs46hT5PMcrGegy+lMh3Be5x5oDKpbPYnR/V3CMf1nR5VcXMrKp2Vzm60QbXmEYJPVSWyzJkNwVIkzRXBEKSU58p4OBjzCjLZDGVYmgoEKjPCBJbnbayPJfMFJFv8RTYIhes6r4cY6NLYMSJ0osvflvHjx+jldDFQhPs5eXL72r//pWGfh6UhABurCkFvw40dac9pt1oXGi3P9buLtCfaJvN7PbuiBToDzVEH4eTQjueEmSN0Z8R9r9PoDOYlhqVBtTY1Up93gfTquEBpNcEXkzQ2T2QmEpj2k+AKTawcFBUoYA9djDye1BaaPLOy0KU3XuvyAu+7LIB+9pXv6JXX34JZytV8Lus6AOUSlTUiaYVuFA+YY6y6TfR5sYdTQYltkvQqVAIqSL8SLJEWRZlQUoSayDGwHuiEDNFeGMhQcwjdI4KAd7xbhYpswY8D3NVQeeyloqqFqQjpT2B28z8sp4gYHjmw8/q2vVregfHv7O9Iz88IZ5u+om5BD5NCm5yoMwcHAfSmrkdRGqWSXXUkdn9euzYA1rqLapizekcQemhJd21kb79xnd1Fb3b3OIWl9PqLW5pxxy2jPETE6BkRU5Xp3lpRqAJkNYhgJsaOvpaZEFTZM5hAq9drhq4V+bl70OtsjCu66WaxSXMUSKrmZXK40RBhUBTla8v6Sqy4Wjls8rTrgx+ra+vq+YQbjDYYv+8rX5/A5uxji/bVkEwPZkMNeKUeoruTgmqh/hal+khtmE0moIn8zNSDX+yvKc062jCJqlQKj+VFmXKeiqhp+NQ0a6EXw4V64xprk53Rp2ZObV7s8o64Og6ia+pjDUZDFbNDJLx7q+BjMWoLocFH/rJz+mpn/xRdY6uyk+lU3w7LUVP1ehQA3R6P6A23blzR3/7v/lvtLK8pGeeeVqVx0KdqP0HZ3X48JLKaqRvfP15/dLf+2V96Q+/pNs3r2k02tJg9y46sKvTp/YTVP+olhaC/vZ//bf0p1/+fbWxSRnU3rhyU7/8X/6XOtDO9eDBAxrevKnxxqZSBLXk0GqMzifI0RK3GENug9c3b7NmU3c247bwkja33tbcwlBPP3VAP/uXn9Lf+Buf0s/9z57Tz/61Z/Wz/7Nn9dmffEif+Zce0o//zBM6cNS0/1CpYydSnT3T1YkjqS6ca+nkcdPXvvarnLK/wcbgOzp//py++qdf1VNPPKUf/eyPajqeCFIqgYaQxknFu+1BTerQvIn1Ag39K3nDGrsY4M3CvmVlpeGfTGNs5mluSmOeimXK4KvgUQP0Mt4N2kgmNSAez6t5C8g/UzC8ycwUwSuGQBrkdWakJk3xT2M2owNuP9burskMunW7CmOu4j3Cl0xZlinPco0okS8kMgAAEABJREFU884OJc6G0fXBx5jAAqNSGFlQkiSKaUCAEyW8Z+TzbKxWvq5Oa0PdfEM98r18U632jvLOQK3OUJ32UO0O7VpT5q3E1PSXgpUSMAyF7iSFbvda2jxyXBXXfDuPf1TbS/Mat3P1MS5FsqTZ+bM6uPqwOtm8+ne3VQIn8lk9urSqsOmBsJSw4F0c8gTHeXtrXa3ZnuoYNIShRRZ0G6Mz2+voDA5pKYu6fekd1ZyMGQo3n+YYrwXlVVQWcai2wAn5gsojT2vuoR/RIFvAQdeCvzAdJzPY5eR7G6JPJadrmill515iyJCPpnwK4wt/R9GcfhXzsHLVFhpQiKSmWjAwZjLeKzknKDMyTn8Hxq8Zw/nWhaHUqDYaWJSFRBcuPIRhGpA3+fXw8v5lpa1Uf/KNP9Xa9prqUGL8pyhypRQ8CwxhnnXgT7sZZ3FpWWtrGDqGHGIcY6wFhj6NWDH9/NtUUVLTZjQeane4q+s3rwrpUm8mVR8DOcUgutL0UeLxuNLhw0dljiNA1w98TNa87X376F6AyAniNuswqvgwdyWXzxJHX4ONoEOg0unh9JV3oqF5Ksn7+1jisfsZ8n/Wx4xWFmT3QP5OYzMv34NAXYhRIQLMY2beAvhnf2qv9qaeAv7e0JD893+crg73y72tvzvcL/tgGsAjgo/Tw+nj7T9Y76TydwumAL5mxtL2QD/kMcoCgyCRSugcea/heK2M7xaQN9DpLWn/6hGdPHlOY46GduA1flcR+5C32vKTiYJN5NzcXKMDLk8e4NVcd0bwnUzGmiEoiElUD12ccnu1dp2AmpPY4q23dfOF72hya12jDXScGYcxqJ9C97SjgFOugLFSHT56khsl9G+nr3fXbmitGurpH/moFto9DQj0660t5Ww4O+hzx1K1QqqIIzfyE7HZq+ZULRzT/vOPqc11eUFQIyAkLTkIfaxiqjrmOGpPgcQhUpZIrNciKRASdLeBqIbewaB1kEHDJEa12i25Q864vemgv3Pz85qHBuYEt1ous0bjPaAfmWvXrtHfdOrUKe3ftx96n4TVrlOHmTqR64PrcghBrRY4M2eMQYJ3eyCVVSXMD2UR8DomIdiVPA8YnA7UuX42kMgYj8Y/5AOejF0De+Pvve/l70u1p/fh++u9/INlNSdRtVKTMquUc8jy0je+rC/87q/pt371F/Tqi1/DPQxVEmAZsuPz0JTEnFwCe+jAGosd3bl1TVNO4YzSCvzc0Ub8XJplSgl4zPSBp4auVdMyIF/3wchbs/0paVsB9T2omK+kzz1wBwD4pocGisiIw+nTp3X06FHdIKC+cfMGvmFLNcS3KJkje4/PDCaBo5jvh4HjExk/wjsUTMdW9+sIwUQra6vdndX88oqymZ6ur9/RS2++qrvra/JAemd7i0OkLU1GfWg2Vo3vMTaySKsc/C8iBGxngwYYeEoiR+U9MaTASeXgZd7eUefsCF5JoaoVOAiLcg2cqJ1UCuWQuTxgSukdFJF3p3mGn8nwMUEtTdk9Ffjk/mBTN29f1mC0qcl0V1NugifjPj5rW/5rlyOClwk7lQJbPyWwn+C3h/6ftXGT2SeYrrBMIe2pOYFOOhK2oAiZxshxo78cZNX48RqeeDBdWqQtMo5uBjbAbQLo7vyi8t6cEuxEAL8ana+xCTVjVw2ljHVUQN3wLUQkA/lzvBLWlKSp3Pc4/QKtvLWQjj29kAL6Y2aUUGpSt9tRWRZaXFzkdPO2fI0jNgztbqLOjHT69BE9/aEP6eOf+KhKTfSFL/2+fu03/6G+8rU/1J2Nq9rZvaWq2tVTT17Qv/qv/BXdvHpRv/87v6ltbvn+5Pf/iTTY1nNPPa4tNlV5nmELcuVZpizLkfGEjUyuCYcSa8hJxTpW9i2pJuaq0TmXT/8TtgPGGI02kMgtLSwlWjnY0uJqS0v7Olo90MP+9LRvpacD++a0NNuW/w53QrCZg/FHP/QEN3939eILX9OB1WVO21/SWXThU5/8pKYcXnbZsHhc5HJWI3/6wOO+rTJ51XuwV23QLyjJUvU5cHnsySdUcXj66vpNLZ86oWc/82lNWZ0liWr4Q2OpGYGk+Vjz/f1fNQX3+eN572f+Rbl/zILMTHzJ7Xa73ZY//g/AHXf/t2VhyslzjAkEzuQNKpTVhTtNoxphQelrkDEzxgmeIzXFEJXSL00i+dDkszQR+sJYqdJMSvKpqjDgxOiudga3gVusa1uJ9ZVTngFNGlHAlilvJ0CUEeDVNkHQRgpWqwiJtmOmO2lXOv6A8ic+rsHxh3Q1zulWkWlYt5Rks1pYOYiAdAioN6TNba1ClZxj+CmnL3maKsdhRWATo7IBI2rGTVGkLRjbRwC6WaInjh/S8Pq7yjHUbZlSuDrX7qgL84rStFu1Ne0cUrl8XvHYoxp2VjS1FKNRqXIF5yR6d7evIdcQon+LICJJUk0xBK50ISYKvLMwTZjXnZoz0RnidIZAKGQlIb4xBui5Bx6IFxhBF3IaUC+FEMQUSpJE0fkA8S1gHhFMM5Pztt1pK2eH7UHMJkZ1q7+tE+dP6zYnNq++9arWd1AUrCPN1WGdxbiUWHMrbynEoCzL1JuZUbfX44SgUML4qc9H2mxEilKB07SKOWtFlSjlYLCjN956SceOL6s7Qxk77BqH2IL2t2+vKYY2u+llR11TlNnX5anjW+EofP8WQpCD4OEUOhkBQTDWSy+zKMRUHjRUzO83K4Yx97bicVo6XUsGorvM3OjBH168TjJJe2OxWPIf/BgvHwRe+dwvIaume/PlpbwyvpnJbA8oafL6H/GAYrOMvdS//0cMYvSBH84TzzpQ8oMfHx7w+vvwA428HmjKkYsGOZnMeQC/JWSfq+0QWkqSjubm9ukYJ9SnTz+omZkl3bq1oYuXrqriqKDDie4br7/e8G2Bm58CfZngJP1WIcag7a0tlQTb8/PzGpMeOnFU43Kg2zfe0dpbr8iD4DZzTrimLkFkWBcaRamqU4XWrOr2jFaOnVSOM7x1+YaME9hnHn1cP/qJT2vz1l299a2XFNnstZDRVjSlMSomLdVJW7s4m3F3SbZ8Stp/TvWBkyoX9mmHNfv1tztWWQYZMjQzUx3IJ7mU5qrQ5yqkqmKqmjHrmJACyHAto88HABmhQIG6iB6laSazoAT7lKGnXWiU4+xMJiHzkfYmHtLAuDnBt28U/R96Hj9+nI3qQO9evrynp+ioO8ea5jljFexkikYHKgXGchtSoSc1ylNRV6FrYn1iLnNgDvHU5NWAeKwBa96N/N7Hm5rdeyfh4+hS6TlrWu993Ssief9TkwWMxD/NOLwLaMpIyft16gT73UpbOnf6rFb3LSIfW/pHv/lLzZ/fStNSZTVmBNfturEJiL0qfJZZgcz1CSTuKigqWACdqCTJFKB7iJF+Bkg1nXzG5uWDX17oAC404ttffgjQX0a5A/19vBL6mllje9M01/nzDyjNMt3mNHJjc1MTD/Cpp3nzcUzuQ1PgX/egKfcv3j0JpDV2M6+DHj1zQauLB5RnXQKwRbXmgKUlXeNw6LW339I6B0c7u9vaxfaPOBUvXN/w+RBOGHSglCET/u4BsfkyGN/X62CszcHz70NFn0rePiBLhoyZB+f1gLK+UhupC2/SMFZE1wy9SdCzEDKlSa42epqxAYZEnDyPtNvfIpDc1nC4of7umkb4j/G4rykn0GP0dYA/nXjAXEjTSd0ApkMOk2nUtEw1ASprqwo9TdXViJhgGjqaxpYq6F8zr+tnZYlK6Ob6GpK20lZP7d688u68knxGEbwCYOBbh1yVparpIyUSNs/TEBI5CLmyEBWRJwuBQ6lKtZAn4H7GXOpClAXPmWpojaTSotbC4rz+5v/+b+rDzz6nl797RVvrpVrpArfKphY3Vs63kg3J8sqcPvGpj+onf+bHCK4fAaeBfvt3f0X/8Dd+QZevvqbt7evwYxc795xWZ7r6z/6v/xe99NU/0Wee/ZCGG9CTAP0WmzjBywzbUsKvHPvg8Z7fCGwjFylr8EMOt0veZoJ8eXsRFMsK5W1TTKesY6xpsQPttzQeb7PYkXqdRFlay4jZEmK3MB2o4kCxm5oeOHVMVy6+oRef/4YunD+vn/qpn5Lrtftux6PCBlXgVWOHajGcp54hbwAlkPJeAe/mhUAJ1GmiONvVx3/2p/Tpv/qzeu5HPyuxrlIB1IMqp3XTlcb0/cHP/fK91L99/a6/3s256XGE28oP9i2gX0EsNuRkeowez87NydcSsixVTpATMS4eRJuZPO8D+vuUILPCOPm7WGiJBrgw+MSG5rmiISdKYkBREiUIVStPlXEiMoRQL6HQ7966qZsYkFffeVs3b1xRC4JnNlWmsVqkOTAu+qrYfQV2tPJfIQgFolopgyCJRQkBnsZUO+TXl46qvvAhLX/407Kjp3QLgX9jbUNbOOzZ5f1aXT0gI1g2dmRzIWqHuiwm7HqHGpYTjVjP7nSqirEEdNjdLx7cr49/5BnNcRpWb95RQsBd4bRbIVOeRI0g2jTJtZvOaubsUzrw9Oc06CxyQl2pCfagU8Fp15S7zRTH2O121YIGGQY0mCnEqCRJ5UyawAjPmN5/aCKra8QAFrJbDRipnHkDwlygDEZZGk2Rht7OZAoh8G2KjB1MqqG3C1BEMdxxFjA9MMYKJxbDwUA1Y27ubGE8OppfWdRLr7/Mifxd3cXgevsszRUsCPvHuEFT1pzlKRuDIX0lCiXGSBjfmNs3DO7YjckL8OMjD7qnGICt7VvqdGsM5R1NUa4OMhYs0aV3ruIUD2tudr5ZL2gr0N+FdgJP/N1PK7zMJ5xSNsZqQpqGfklIkLNUktFfCqR0V+0NIGqAPjkK5XS3YHIaicd/t2k0HpHzD71qa/r72weB7jKjDrhfbmTM7L1ycjLGlkEO5vW594CGjpEFMlTy/ef97PVHsxhvz7ggKXz+vP2/px1j+HiOgZl/f09t8+L1EM0X4Bg3YCzIjG/AG73Xxl8aMChs5Bx8jeilRVlIFWOuYJkSAupOe0Er+w7r+Ilz2r96VLKck5e7qjlq8DFfeP6bzCQd57RujI7tYsw3uP1Yu3tXtzmFbrOpy9iEbnE6NbN/Xne2b+rO7Xc028kkdNyNG1qiMTq3M+hzc7Kju9tD7dZRB06f07QKunX1ph45eV77YkfvfP1FXXvxDcX+VCk64QbfWVSFqCE4DZKWNueWQOiCuuef1sKFp1XuO6AN9Gqa4YyRp5r1WcjBG9nzNG0r5l0lOL0k7yii6xGcHSzLJXQdoqg2a0BM6HmZyUJQTvuccRs5lcmot2gK4JTEiHEu4A2rxP65ofY1yySZNYHz9RvXObEbaGFhAWe6rTRNcVK1Nje3SCvt338Qp1ySr5WzUchy8JYY3xon487AdY5JZJTvffmbv9wHk5mDFGT8vF8uyv3NjPL7IKNdaMCMHu+V64c+RqmZyUh/2McYQ5YQZEknTzcE9fEAABAASURBVD2gD3/0I2rPRo2nm/qt3/kH3H5dkqwkJpxKNZ86sDZPXY+mBGg7zclmBx6pNmiEfEKn6LzhXTxm92anP6/Nx2yvjFHk8tqA9hrsfTfNfuDLxA99zYx+kuux28oUGUrSTEvY4TTLXITlts55QFOZ7fWDYjJGdSBRM4hnqNc9MDNFmVKonJTSfjas506dV7czpxlkuL2wrDA7qynzvXbpol567VVtbm1q1B9oAhToW4k9rTjc8Y1r5b4Iny6g4mBCDsicAc382JJm6TWyqD0w8ka5kQZS4XeMjW2sOSSLY9XTLYV6oHZaqJUnyF+vwc9xDK47+Gu6wpu++n14NNjEx2yqLHa1u7sOv7c0Hu1qREA95JZzt0+7nSHtJ5qMS9o6VAR1UWXtG9uuCmtpUucaFqkG00xl6MnyGTbKLRUh5T3KD88UcwU2ZzlBdGdmng3IgtrdeaXocszaiBt6nXaUZF1F2gXaGxCQGWMchURmUSJfe2q8h9AE0pKprGpAIpF4dzDb46z72BCD9khWqYDWJtOTTz6tz33653XzSqHhToZvPITuJmq1u+r0MjYKA/WHW7BhopX9cwTWH9bP/Ozn9JGPPa5XX/+mfv0f/T197U//QKP1u1rtdpRPx3r8zEm14e14Z0fra3e1Q5o2azDwK2VGii10RNscuHWIV8Rj8h/Jff/9+CXDd7uzHBGHlOWU/hNwKaD/EF5ts54JPaeUj2U2VVKMVcO7hAO0hx84o9e++y2tLMzrRz/7OaVJogC9GED34xWXhUbH0MmKkVzHaicg4LTyOor3Pib4WKuO0DyN2qFz0Wlp8dgRFej2tKA3dsAqE+K6BxTtdfbv73mhgHYUNXMYfAK3Js/EnlbQyPWYhvc+tVynJWtoun//fs0TTI/HUwUPVvzUsiQSKlEKX2RgwAJGeF3JYD6ogw/apDSqAHDwMeXtfYKYRCVpUJqZ+lzf/NE33tQffuMNfemFt3VpfapJvqTvfPdNXX33KqYgKtaJUsuU8GNWqihHjDqV50WO9RBKmtBMKVIeh6rDrqZhqjHH7Hb0mGaf/ZjsQx/VnaNntMPJzF2C5bqVanF5Ud1Wol6eqRxNVOB4BX7bBJWGUEWYOiFQ29nta5sr3gVOPbJQ6c5br6vLGN0gddJUvVYXJS01AL8Jp0bTxX0aLB1Sf/6AaiuUVgOEZ6BqOGjWlGI483aulL7BAgailEFPp4/TcsBJi+/6CujqyoVYsNRaBudNhQJGKbdKM+C+MtPS6nxXCyjUbCtqJk/VYg1RtQSYmSxYk+eLEsnM5HSTBflGyPMnTp7ESPUVzDBumbZ2NnXy7CltcQLw9uWL2uS02ts6H2OEXpNKeUjVZi1t6OyBaN5uoSxlM2aFnNSApxXCXCH0JcZ4inGISdDVaxeVt2qFMILuA01R7hgT9bkh2OCKfnX/IfW6PXk/mUhL5VmqWXbVKQoyGo+bNUwx+GOE1NsUyOeU60BPS+apkM+aeWtW7WskkT8+psttI9O0qcDT1+14MpWcD2bk+Hj774dmrHuFZtbQzOxeY1Izk9m9cpmaZ48dTfbP+vImf1bdX6TczGS2B98/jpl9f9Ff+N31v6G1Lwjjh0IyZqAIqbSEvKepYmxrllPqs2cf5Yr7rHq9Rd24cUv7D6wqSRO99NJ3tbGxrlPIZpql9Nv7XLt+Hfm5pjn0V+hRXOypfWRZk16lzbKvW9vr2kWHdza22HPXSkopRWanijpw6qy6S6uc/m1od2NHL37pq3r+1z+v/ovvaH57qvkkh1bCfkjjxDRER6c4kVlOPfOHn1Jx6iH12QQMCFBHM4mKbpQRIFveVs0cNeszo4yAyNCNkOcKaabIeyQNjBfIB19PDKpDEEqgBNkPMSreB3Q4BJOxZDNrys1MZgDlIYQmz5cc7N67WVTjjCI6g75tcZK/ijH3gHppaUl37t7Rzu4OulNpZWVFOfi5jQmRfuCXYPMS5maaRpcrDhUE54S9aVJsUJOaTxtlzOcQLGEZicyCAp3NTP4jnkYeSP9Ff2oGrJhHaUuDMgVynX7oCXUWZzU739Op08f1/Le+rlt3bglkQBtBwIkKmTTVMuzo7u4GDm9TaQovsQUJaYQ/SZbKgul/8qcGLXAyC5qfX9TjTzypBy48KD9oCTFi96oG/rx4OMbGmCwPPyEFAoccuT917LQOHThKUDir+X37Ze2OqjxVGU3vXHlXb3OINRoONeW2dMppmt/UTjmhLjh9bOwkvqjGjtfYSrkBxK7enwdyykH2PpbehJU1RV5sFAQgxR+O+2scmLyq6XhLSSzUamXqdBfU6SyA37xkqTY2t7XBAVd/e1vDwTYB8jZ+cgAt8NPTgYb4oxFBdL+/q23keUzw398dc3O1ix+bsBGRqpr1CV9luaYOBNXDMkFOoCuBsOU9FZYBiQowLZ0PIQOfrnozc5ohAOrNzaqFHwqtliwD0lyR1CFk5JNMjU6jv5G8hQj+Ll1qHgtBZk6B5vUDX7XusYn6wNpKvfnmm/LDAu+dxKAQ6AfN5EmF7Vp+SE889uPa2sw5cCyR2f3QbFk5NnB+YUYeVE/LkbbYbFy/dZm4aKjVg/P67I9+TM88+wh+dle/8Uu/qF/9e39HJ1ZXdITDsvUb17TBifSAQHphDtqDlfvOmKTN/GP8bBv75vZp3/596s3OqPCYiMMNAzE/cZ1fXEQkorgcVpYiV6WxHpHPpdrY9ExUu7ywevfJQzZHAVky9K8kqF6c7RC/dLS6b4URJf8d9yzLmvk9xnR86Prn/FS0Q8+heQkUIWgaTSPV2kVGCqqDAnEl2IObATU93vvwwue91+/PMKTMjOKaEUn4eHsvMvNyCvjUDd9qjTiwXVleVkQ+nIbBF+dBigcgFUrlwUqE2VOMTwBZ70d/UJQqjK8HJzVvFdNVfoRJujeNfxtEYjGJtL19Vzubd3XkyCERV+tPvvlt3doYymZW9acvvqWdYSVh3LEIko2VWI1ZYBEETBHjHhk7wpDgqhAK1bFSEUuNqZugPENra7PMdVsw+PA5HfnkT2jhuU+rfuBRbcyvaDebUa+7qgML+3V8dVUuQDUEGWBEcpQny3ONEtPtMNUuonmgO6PRW5eU4KCqfh+BmShDkPM0VcmOd9xaUX3iCaXnnlb72ClNqhECPFZRTjUl0CtwbnACZcRQsy6LkboKmlXQJGqHgHINAzGa0Ic1lvSRPzFphKFMoR/rTCfb2p/s6kT7jg6k13Wws6YjMwPtbxfa38m1gLJnFhTgVXAaQY+MANYV1OBFBcPGBKAhRoUYuBattbS4TwdXD6nkpLmNkd3e3mB3v6vVg/v15qW3tck14BhtSfJcEUGfIpWtJNcMsH9mXvJ5Qgvhkdw5T5m7dNyRg057n5K0K59XvN9du6XX33xJ+1ZmNTfXUYvxykmpJLR16e0rSmOKo1+SRcaCBhPo4b87m+HgujMos1HO2GNOIMdVrVEh6FvLacvSmnloogjdaqtVU/g+0BcZpZD2UkV/UxCEUKR97idUFhjK5D/0xul6Tj/wmL1fxDS0UwN8S/R2+EATf1WDD43fSyWBeQNkm4/P6fg6jk6zilqHmsHugze8n2/SpoCePpjnAZqzMv/m5d7HzGRm9972Eu/i830QvMbMmrZm5q8/AGb2A/XNGDLBGgB8wN2/9zqbBLI1WNWkVRVYYqpWe14rq8d18syDOnDoOG0SLS/vo67W17/+Nb399ps6fOCgDh86pMicI06ab92+qSly7YE3+yntO3xShx//uC5t9rXJ6Rok1mhnqMhcEZkdsck9yoZ6RPDeD4w/21K6fVvj628rjraQvYkG4x3kaKxAUDwOudbTtsoTJ5U8/ISK4w/Kls+q7Kxowsn6qDLVoaUk6cqSTBgPWZYoABEnm2AT3MkasuzjWUi1l08ZP5FZkGE7PQ0BQScfLcohUOfgNHNbWyOj3saCQRspyBRoL56G3nXDQa+QzJoAeXZ2Vv5vGUZszBNwuHD+gmZ6s3rzrbf3ZN5Cc2p98PBhBRxnTHMlea40z8TSBGtYH8PFoEiAGWLC+L5mo84kyg0gA04Jch9lErD3TYYXo3wPfFBytDXdf+7n3l/D/Zp/dmos972+TGQhSpZqA35PCaBOnDvLZuqWer1aq4f264233iAAWdMOt2sVuu82McFvZKHiJHNNfQKzYFE1Y0VokWaZkjRTYH0hmMxMe0/dJGZ776a9H9FGlHltI+u2t0xEXPfB25gCzRxEuge691gIylttLa/s16HDR+U3px0CXjNjsBo6VjKRsnhzoB8J5doDqUn1fU+oJePgY1/s6qPnHte+MKO5rKeVg4c1acPrubaGqfTyO2/o9bdfJxDdVUFAXXBDV46GKiYjFRwyFSU+CaiqKfJTAKTud1WBnwPWnrmCJENewRr9pQrZ3OOvlxeq71zX3Ve+pQzfv5i21MkW1Wotqd2ZV9ruyf3KzrBPQLip9Y1b6hMYTse7BN59FaTVpI+PGmpCkLJLoL29TdvtibJsBupEfFal3WHJzUQihY6U9DTGN4+qVAOC6T5BaZkRD+Aji5hqAoMqeG8hU4y5ck6eO50ZdTtz6gHd1pwyfEJCeUBHAjjHvKWQZDLX6ZDILG3yKRvqq9dv6Ktf/7r+wa/+qq6RT2kXmzZBxg9UkJmpeWBgaQVBaKGtW3eUc3D1x7/2t/X8b/8dvfwHf1/vfusLmu5cVQyssX9HQVNdfeeyzp16TGdPPqflpafA97zS5IS6rROkyxoQM42mJTxL6Tevft90986OFoh3Pv6Rj2vMIcMYeT+4b574YKjNWze1eeeu2jHTkUMHleWpkiyBq7WMeKVlUTEEzc3P6ejx45qfX4D2Y/gxoTxRp91V8PU1OlApzVKV6JjfcrM8WW2qGMc3aiPkqvS4APkYIZgTdHDqvyqbmX7uZz6rK5feBP+RYvQxasapRVP4KgB8wCMAMYJTTKCj+w/Gp1GFwykY28CjKCfI0UQyPswvwLxNXXmWtakBRLORUfHU94AWavL09dTHaIBxBd9qwOeguWjC+tSA/GHAvTIjHKI3c2bYkbnZGZVsQHxTiq2FwCygRYC5t5CgPM/kmCQsqikLLBBoFMcHZtE+aQO8G6Cab8DMZBiyil2UK8g2Ri6mUd3ZWV26dlP9OtHltW396fPfQnwqBH6ioh4pQXkThC8NpfKkbiC1SgmLiCzNLEKkRJUlKhmjQHmGZdRulWib/G5rVv39R9R7/Bn1nnxOk6OndSV2dLcIhMpBFUKRoGRddqJzvTmUqcsVb6EbCN/q0SPKi1qDq9c0y1HXDIFtFxrkea5hXWsr9FTuf0D5mQ+pdeJBDUKqil1XyroCNCrcQyWJFA0yQGhohfkhLxm0NQuss9REFQVSgHlmUsVJgAdUkTZyLOu+lmbG2tdbV6d6Q9Ptb6rsf1eZXVM33VJuE7UJnGcQak9zq5UjuC3Hg/HgVEv4AAAQAElEQVRKBNsFfYCTHRM4W4jMlSpLOzp18ozWbt/RZDxUp5Xr5q0bml2YVULf1996U29efFtDgnzIAJamyE8r5lrszdI/VSA/HE4l5qkQXLGAAfNU0L/CO5d1pVY71VvvvKZp2dfBQ8tKWVceU820Z7U0t0+b61t6+MGH1Gu3WG6JiFUy1UpoN0Ug+xiDYVVgIGv1iaKGU+SDsSfsxqacokww/BVKVcMT0BAD8IHevKt5PC9FeJEh6BYCpT6DQesaYDzmccH3K84kJBLr0AcefzUzShxIvufjZXvg3x+sYuZ7r56rWRXoUbL3tpfnde9zv5C3+9n7KUXvfX5YmVc2c6Nrkn3Pj7/vgf6neUwy8y/xkMqaH17kVqfZRGhvrRX4QWoNcX4l+rq8/7COHD+jAwePYfyXMOALWl5e0fVr15o/oef8PXXqJGVL2tzexNmuqYsxP3r4mJJ8Vp2DJ7V4/LT8+rpANv0vRgyKSur1lB49rIpAZb0wHT12XBdfeUm7Ny6po4FiGKtOK41DoQGOYNyeUVg9rvkHn9DCw0+qdQp9nlnVxGbQwFw1MhFiQr+WQsgV0PXIe4LtSLCRKZBkuVJ3pEkqbxuQ8eD9QpRZUGhSk2Qy25NBcnIIvAdoGGNQmqZKkNWUgDaiA2Ymf7zeBcjlvKpr9LHm1aVB6va6+vBzz+kYzm9lZR8nQ2OdP3de13HuI4KkDift/msyV6Frzq3SMifXlcCJNQTmE/PK5yG1JCrJM6V5rohNiVlGmimgOw6RNYaQyBQBXwdAXzPj3SS+5U/NF/zm+3s+3uJ7Cv45Xryv+aorH9yU5116p9iPJzQ329Nrr36HgGMBOZrRxtYdGX6jwCYH9yN4FsPp3rl1m4B6IJnxCYrwK2FNEZon5EMIlJvuP2bv5+VZwGd/D8jwud/8e9MP9gXvvUoGaAYKlAQJ3vu87VZbnU5bOfR2XhvNHJqm5PV9jzGpF3t6v6rpRwfOmBR2JzrYXtBjpx7QXGsGmixoft+KyjygL6ZNrue//u1v6eU3XtXO7jZBVx+56RNMD1VMHSYqoZ3Tb0paQrvSfQGpb1Bq9KbGV9UNL0DmHhIfzDluGbIax2N1wauN3GQE+THpyCzidyba2FzXFjAYbGm3v9HAkHwfnAY7uxpwCj3gNHrY73NwM238fK1Md9Z35a6ntEyTOgVIlWswDdrsTzUiDphYqjJtAy1NlaiMiVI2LDk3y53OLDKzqPm5Jc3MLqjTnSGw7CgSPGf0SUkTICWQ9jR6YE3/GFOFEJWgD1euXNPnP/9P2Py/o4uX3tVtfGlAfvZoYlDEgUSemsyCzKIMmh1aWtSf/NPfkW3d0FK6q2LjLa1d/JZ+6xf/v/qTf/wrysZrysptHd6/oN//x59XMQrqtQ4oTw+r0zqtbuuUlubPamX5nPbtO6uFhVOa6R7VwuwJnTj2mJbnj2t3q9B4ONapk8eUJpW2Nm5D84FaSUbfRQ0HQ/kN84BNVI7/7yJ/HeyDxzg56y6IHS5efFdrBN9j2nY5oHCfHFiDx4YJcceQjdAE/tb4YByvWKXEd8UaS4L8FJotLS7JkOuCeCBGJITYbmWprbtstErsdUlgPJ0W3l3mNJLkdEzRSU95lUxKs0z3TUqCbUqyhHaCF4maPArjMhdwAeIxeFHRzwPmPZtJBW2oUn3vx8fdy1NK2+bdU159rnvNeTOvIpW8bO+tljGOaOg897XMEkh73n1XDFGu5ez4RiAaMdQ9pRhcV3bx+EASg5i/iMGa4cjYnoFHecRjZk1d8+1lQI0CbmxscLV7gx1UX77AFgzcQmEW9i3rW6++rBvra5qGmpPrqQJET22qLEzViiVCUJCv5cYiIaBKqox8m6vdlowrmxrlZmr5r0xMOVUdEwXuWEtraVf9A0eUPvOcej/2Y5p79qNqHzmtfmFyGYj0TehY8DLC248I0toIzrVLlzXa3ZLFoXKC+pw2A45FN2ImnXpM3cc+rcHsfjYDUROCPEHUVp6pxc7WUN40x2jEICgKmOpgMpxVRBAqxvJfoWkYaUJQUkqkCaeyNSfbnWjK2cWtzpRaWtiU0ndU2CVZdkN1clOl3ZLlW4rpWFlimulkmueUetav0BDCiOA2uyNuExL452CWwNNUAZrs7Ew4nT6gGDKNueaLqjXiBHB7a1OLiwu6u3ZH19Zua5eTigmYVRbgl2gfNDMz08jEGEcdmMvXUJWVzEzbO9va3e1rCh3NKm3s3NSVa2/o8OEVDdiJ50mqUJrmMGbFYKqUoOrMydOqaO+BgiEnVgujkcmVfYvrpQFjD+CN/9mtnVGJ4Uw08TKMwBBjAXooIp34sAzyugc1ad3gVUAHp623dTC+QghqwIKM/KRxFiWdqXzvY/Kf917/GRkza2qZFTTqJv8X+fLRHP65x3A87sP/UOe/IJrm1DEpBJMFJrM98t2nQZPCUDdqNW1rGtUEYtHlbmKKSVdHj57SmTMXOIk+SjC0Ty0MuV/1/e7v/o5efPFFrR48qIXFRd24elXlaKI2J01lZTjHSicefkgLx07KuKK1uXltIT+7MWrloUf01u1b+ujHP6o1+r317e/IsAlVnGjKVbPQlzg/r7i4X7ME0Ksf/bRmzj+pau4w9TMq2RBavbcgM8czAVcgpkqQ4YRA2rJUSjOFLFMSU0WH4GmiCA4hREkBiDLWHZsy3hmvqSM1M5mZYggySW3sYSDvbX0eTykWJPRENd8GrZsMedErQQcrbnRmZ+d06OAhzUGLbU7xbty40dBSPG5rB2xML168qH37V3WcTcoMp06d3gw2flZtrrnbvXll3RnFrC3z4CFpKSa5wj2IbkeYK8Qox9FYm6fBghzMfAXS+7iR5+OlDmT/Qh8saEMHHyv4JDjsxDKtzB/WU0/9CDZrRy9951s6sH9JHfgbEslPwsSNodVj3bx+WW+8ekllERs8nJZOuyzPcMaZIutqKu59Gesy89kkM1I6IF76iz/GeFhcxqxlkkU+URHaRnAIwSg1NU/NtwPJD/t4q/vgzYwXo3fO4iP0OXfilI6sHlIv7+nQ6kG10S0fZ8rN4k450otvvqLvvvGyNnfWNRjuyH+VosDvlNOBint/t7nkhHrKoUUBlG4jgRJ5qxijritVzPMDTPdJoF86s6iks6Aq5hLrTNz/hSD3NZvrd7SzcZcbpU0NuRnd3V3XTgOb2iGQ3tnpa5fbh+FwqnEBL/H5u2zExVilMvmvcFg+K6U9/JR05fam3rh4Ta++CY9jpgq5FbIs0tp1ttVWC/nuzS1ofnFFs/OLanV6CmlLylIZEJDxGJEH5CqGVBGdDiEi31Gu4wnjZOh7m6DT/+HoJrfWG5ub6hIvHMROjccTua7tyYlJ8EL3Hs6EVE+Cuszzm7/+32uwfVOf/eRHdODIErCgk4fn9eGzh9XdvKLXPv8P9Z0/+Sc6cXBWjz1wXL/z6/9AQ+ZZXV5VYnOqyxml8YCW5h7QgZUntLJ4Xt32ES3MnlJO+Xz3hL71jbe1unKQs4We1omrNrc2lKYJutHRPg4tggVN8bsxBMUQ5IdWIz89hre7Ozt6l1utu/7n8wiWU9a9b2lZ/pRlpSkHc37yXJE3FmsIn4PXe2q1yWnVIQaa5eS/k+bobg2dcuK6sfrbt6HMVG6Tgsu7SX7wQiMFgvQt4pA333pdb3F78jbwJvAqsnr15hXd4Qbj5p0bunXnmi5fvYTM7CjGhAFqxlQDJTg1GVF8b+xaNbyp+KaMcmsaGDGC5DJ8L3xsSqmWNzRoJKOlSRaCZxXupbVo4l+k3n/MSfzMTI/xSpVlSVtTEI+f1BUQNcYo34VsbG4oSaN8sQzRNDTzGfaQIUedUU7CCDEEBa9nUT5RTZokGTKb68CBA2ojfHfv3tW169d01xWK66TWXE/fePHbmrIKI0BUPVRq70OiobI4VitOlAhAOlMoEEpJ7G7kSg1zU4ySKM9RiowT6mqaalTkGiVz0txhzT/whB76zE8odhcZryMRCHtA6TZ2hwAxppn8bzi+9MK3tdCbUafXUtbrqR87ulm2NXPhw1p49OMaLR3SGsozYJdfgj+xu4QDTllnjuJG8EhRnDTPZElUFUwldJnKNAY/R9d5UWGQptA6xKB2u6XUxsqma1pI1rWvvaF2vK009qFnqjybVWKzqooZqZiXWQpzC1k1VhtCzEK3RQLqNlBj7HLmDwiaWZBfqZVlVAHUQFUEHVw9pu2tHcZN1Gu35VdpLfq2Oy1dvn5VN9fX1Z2fx3BVCuxeY55C7FrzC/O6fuMmQlNxojGCY5KFiNErtElA7f+osYRHb73zbe0ObuvgoUV1nA4E0hFcFmZmdZXd/IPnHlAXA5+YyTetBfT0nW6MUa7oG1vbGoymGkyqBjb7I+2MCo1LsfFAaCGihQQBRvZkgpRC1IAaEdiDGlq7cPuvKVGh+0+SpjL4QTc5Ts2pdC1/1f3HTM3aXH7vl/3wlIb3KxjDO3kfh/vFnpqZzL4P9H3v/3/u/jvak+S67wS/NyIzf+b598pXV1V7bwDCO4IgCYqkaEASFGQoiauRZjTaM5yd3dkdzf6xM7vac+aM2+GORtJqpOXIUaIEChBJOIIwDdPdaLT3XV3eu+ff+/nMjP3cfFXV3SBIQkf6a7Pz/iIy7I3r4saN193X6739DcA2+ZA3Pv+dUqN3A44n+X+b18xk9nZ4a38fMoGppzTktaa64Ynn6KtAWYiK6KepgM+meW4p7rjtXu3dtV+7l/ZoDvm49fARnTpxQs989ym1MeYd2g82tznMzWr3gX3ob1dhYV63vPMRDTFiK87LXUvad/+D6mczmtm1Vwtz03r5uae0ubaqCfWbyNV2u6PezLym73lYd/7YT2vq/ndqY2aXNjoz2maOccw5sOYK6E0kHwJ58HU5E2XKC8k3aMoTsldbhtoXrDpDWCIQWGlk7Q5B1vzj+Uxmngbq/TXV0MN5W5tUQ6QMmyFGSsh18DpSlyGnqZfTTEHGP97fwfxH7iRfvXJFOTI9RST6MptgB30uy0pTU9Oq0QG3SfM4ECW2MsRci0SxuzjRLW6a3JmemltUhxu6UHSlrC3LO7Kio4izEbNCkTVnbIqRviFmEvgZjG4wAHfdeCgwM4UGAmhT4It00I2HMt2AnbK3f+2U3fj1OtHeFGQWJAqcRnUdUelZvf8DP6WHHnyPjr70ok6/wcEJ21OFpFBEjcptjcYb+uY3H9Xrr55WFqaIco7l/UOIisiWr6d2WkOnwOBrK6t69Gtfk6/B273JA73teduS3lJjZjILTUlA7sysyTc/nqfObEcWzEzWfAcZqfiW0fI6bT3rQMnbXqf92wqaD1NTTsQvwOcu/HoYG7trdk5L8PrQwYOyYJrfs6S7H3lAu+64RaevntMLR1/QlZUL0GVT496Ghr11lWMCXhxEqnqsOo1VssdU5FOaQLuygYp9r2YfrmsMsmqlVEvIm75crwAAEABJREFUr0OJTEzyWc3sPQQ3cg24WXRalKOeVi6f1/KlcxoxVzna1mS0yZw49ESnBwRdRtxwDgi29P3PGMamIXtVv5QmKbKHtmXdOZXZlFaov7A20NlrW7pItHqTfcIj0qE9LeMAEdszymjbnl1Ue2ZBrel5dWeXSBeUU+7thFyHjDGLtkLRUkTuI/nc09hSCLkyZCRHBzLSiPwjJrrn7nt12623az+HlJ/6qT+tffsPQCeWD79lBhXeDhG6z7ZzPfaN39Wp49/Wn/vUh4keH9ezTz8uP/yKqP8dBJ12d0zT5ZY2Lr2sl7/7Zd2xb0aP3HlY/+of/0Odeu0o++U8waYFRYMGkxmpXFAR9sJ3Di3lFJHrvdrarPXi829wgDqC8xo0jQ3wvzfv9/qKMbB3juU0np2Z0dz8HJwDby9nYWOCiYHP4XafAEStDOOUkKctDuh97G+Xm7hEO3P5hMcwXe1WS/PI2AzzxBDpLXWws06QzXV4uzXSeKtP8KxSJyvVLUrNzpheeuVJWegz/5Ys6+nYyWf1T3/r7+gf/4u/rX/4T/8n/c9///+pv/Mb/61+/e/9P/Q//p3/Wn/rf/gv9Lf++7+pv/Xf/Rf67379/67/5X/9df2dv/+/qEcg0EKA7Mi/vR0aZJqfnXLQpp1kwfSDPGamRs+N8ekTgKYnsp5YfyKtoUfEx/M6KYmm0DlX6OBIJZZXVxUnh15zkultb8v/EN0dnBrF8U6mnX+SD2iic6aYZXJnNoMxO20c3QS9DeLN6hDXr0Mc1oMH9uvWW29VifN7jVPT1oBNcnFep3HgXnydqyeuD4zIdEh9ZRoqApkNVcQ+jOuxuQ5wOgeUj4CJ8C6VwCuxMDM1T4DbkIE88yuwolyl2tqyQj02znxqnj5BHu0q8kzTRL+y6SkFFOrVV16VIUBz3Rn89KhlnMBL1ta+939c03d9QMP2nKrc1ELwo5VKOK419GA5CjGDZlPK81wBAiswBwSuAFpqDOFLx42NPVhQiIH+jmMSTZXZBKG7pl3dVXXDJeXaVmaB8cAtdVSOW0rljFI1x4yZLFQKGLiCFc4w3zTj5VlQUeTyv2cS8/qpL7FZTEa1JuOEMiVFK3T40G1aXV6R021xAaUi+rC1uaEDhw5qc7Cp0xfPqcfpNWWZGFDG+DU0Xty9SxtbW8pipqqsFIJJQCXT3MICM0qbW2s45Ee1sn5RVzDYMUp+4m1h4F0hy+FI9991h+ZQxE7IlaBLRc82By2ZIUu5ilZXFQeUAYZ4Y3ugPvhXlmPYxWqdu4G5o+QymEhkUgOer/lxulLCeCEEmQXVzONg4Fsi4xVQ0z+CYLSgN583x3qz7I/IeVOvIvUZHfzzDwH1+iMgeTkdPHEge/NlaTfz/14y/x4GNDPxvg2cxiFGeep1MsfW+UQaSPlOVJgFL1ANb2uiwJsbfcSn0JHDt+vAgVsah3lxYVH33/egWlnBweusrl66qKs4iRUHzy6bQDbVVT3V0b777tXuu+/WtUmpydSMDtx7vy5c3tT99zxENPscjubryqcLLd56WLsYLx64Xbd96OM6/OGPq77lTm0VsxrElkbI8iSiq+iO5VGhyJTlmSJgWa6QZTIHNtMUkLmQSaQpeprJkGEZ5YoyhQZoIF9v4kuAXQdR7+Wm649BGyU+SD1JiZZCxhNlO6/nHBRp0xTd7K2p7pRydJNhNCYCnxe5cvAWYxbkY4zau3ev/M9ApqBRD2clgUOGrSvaXeWdKbkj3Z6aUwub1yJiVzBm0Z7STUAX86JQ1kCuyHwNkg0ub/4EY+2OiMObxfrDbR3/HWh+WRxmkWbNl/x5M3fjS029QRkyCqHAPnTgzbw++tE/pdnprp547FFdunJOq0RbJ9ystXLTE098ixuyC+pvV9pYHyB3ThlJ5rgGicES9tHheo2OHzum5WvX1MMOljg6BnLmCOlPflz/Y0zwIGinjy9uZ2RycMXzpoS8JHCQA/yQmCBdB/J2HdQ83rPJ8OP5N8HtO96UbkBgLRnVnh7cs1fv4ICZM/6Rw4f1wx/9iD700Q/ryD23a9fh/dp95ICWN1b0zHPP6NTpY9pcXyYKusoN4xpr39AI53cyGaiqRiqhQ51KCfon9ryELfU9pkQna/ZfL5eYGHD56qdC7bnd6swu0CNoMOgTjV5ROdxSPe7jQG8QpXbA4epvqseesbqyogFBk0F/zA32WBu9kXqjkgCUqQwZN8qJvanUBlHqqxsDrW2PCPaYqqyl0nIhzMrY31vs70V3Vi0/LE4vIN8Lak8tKGtPy/K2QtFRbLGntjo7+aytjPKsaCkHYg7FIjYgyxVDVIgBNgXSKN8/3D79hb/wF/Rn/9yf00MPPwJNrKkTPEsNSM5Ksl7EGDV27FU9/dTv6U/9xH0q8ovcAg+UWa0v/t5X9czTL8mDR0fuvFX7blnSdHuslYtHtXzudT14+0F97H3v1md/61/o2WefZl/M6d8BusqzafCdVlZ0FcAflujUyTOqyloVNnFzfUPb3PDWOCdZlml+foG9e1PrG+vK0OFpAhED9CS2cgnbF/MCH6PUuD+Q/8upAd8n0be/3dfMNH5HmTTEflRlKQ+6Vuz/xiJ97CV8KHfQ85ix+KQxEewtAmKj3kAJXIZbG4y7rplO0sMPHdHrbzyuK9de06C8pCee+ryefv73tetA0I/8qUf0qb/0cX3yL/6ofv5TH9Ff+g9/Vr/45z9G2U/oZ3/5w/rkr/yYfuaTH9HHPv5BdbodnT17zl0A3XjsRuat6fXCYJ5xkJqsbjxpJ7NTRT5RbwohyJ8Qdio8bfpho708kZqZcuTFzJo+LXya4DJTFDkDmDI2lLLEUcWIjCBKTvlOXQDxpMRIjNOkNfmYZwoxykJoBoSalHorE/4XZQGDvkfra9dw0jd1yy0HdPvtd2h+cQHjdwlBWpeY84lnnka511X5KRhwZzVyts2EkxmHCFBPrWJbRdZDEAfsLROmquTKTYZ5EjhINUKqUJJOlMgnM1Uy9RGOfsiUs6nULGBmakoDTjarnLraM/Mob1+b2z0t7NqlrDOtUZjRemteC+/4oGYefL/W892U5cjdRDNtUx4qRq1VK6i2ILH+HGLmRSExZ4mRqZDwWkkV840wPEMIkqgziSYmo9uOIaxxpPuaYX3T+apatqac9qHOlKPsFc70YJSjzF3W22JEMetYed1T4toobF5R2Lym1fMnpUkPJ7tk/NSAr9WjsxN46tONRxOUYwHHf0ZrRKCLImrPviVtIvBJtabnujqPA3P+8jWdu3StiSyMUarakvJ2po3tTcUsE0tT5eUY8Ko2Le3aoxAD46xpa7Ci+V1TyltBq/D97IVzKssRp+K+7jh0SLcsLWo+MxVlXzbZVhFrdTotMZSyosXG3lFlQb3xROso82BcgVnUhAYlNKyuQwqCEIkfk5IpyVOy0BtC8SYlR5QaN/4OblxqeJMYg5b0TdeBhNeMMUh/0JdpwY2R6JccftCOtPOZSd72etkNcEy+F97W+C0fb20HNrw+ylsa/DtmzUxmtjMKqZk13+5ERfju4PynuCk383pnkKcmCoEIXhkin6mu4C8b54ioUgun7i4iPvff/wD24VDjJLaIcLSIhvQ50Pv/1W+VW7ICRzrHkb7W29YWPL73/R/Qne95nx788EfV3XtAc2zgYyJb7nwv7NmtqYP7FPcf1KH3fEQPffxnFA/eoWtxGuhoaAV8C3K5BhXVbjRZR2CjiXkuh4BtM/Ihy6UA7g7GmgBzQOcDYJQ70AhJC0omifXLU/GQN2/fAIV8CzDbye/IIu1YkxllyKZzz3GiiAqhG8gyVbzS9cLZuTm1Wi1tchBOqdIsG+QadLrttlvRzUoBPV3avUtdDxawLjF/xqaZ5S1lROEKHOUC2hdtdBV65+2udvJTynA2vE3ORu06mUGLEJmdV04ryODrdDzNTBbCDhjoNeD4eq1Ds4SbP16SWEMwk6kGEjLh1dYszUv9S4mxHK5/uD33hol+tTKiz5l27TmkD8P/ITLx+GPfwAncVgtb9erLz+u5F57V4Vtv00PveK+mZhYYLjV0tGA3RiQ15hdQawPncnZ+Sk8TNTxx4jXV7EMlgQY1OOpPeBJjlMzf07Vrl5iL/anpl0TFTUh81ArUBNqYxPcfgkS5g3hYi2jZgOcBqERFojTJ5TdRVvNFYdPM2cRZAkcGm8sel8Uo599mb0ubBKy2xzjJedAUdnhrNNBLL7+EI4ZDvXoNBwyHehOHenuD/Xqb9Qwa213hRNXIWHLZhHcJu+q2tPSgBPlmr/OUuiF77VCFFvYfaRzhy1cuN3tt4sBnRLRH4DAEJgTYqmpC3UDra2Nt40xvYxO20OGVbb4nYveHz0Smt7mWvLa+LYfBJKmOhQw5DkCKmYx9oz01q9bUvFrctLSvHxDzzrQyZFm0D+ylIe8ow6HOPM1ayvOWYlYooCsWoywENTptJl0HL+NDxj8JOtesMcQo/xfmKfJXNx94IdXIcU1RwgHd1Jc+/5v68R99UAdvkYr2sopiTffefYve/c536/kXXtRvfeazOsmeO7Nvj+6561btWejq4pk39NpzT2j3dKG/9KlP6Nvf+JL+4d//21pBtnJ0OXc9LnK5M5y1MrWIfp8+dVy33nJQwWpwckyBVGs3tnCOSPRoNGKtQRP4sLKyrBp++iF8dn5eFkzD/lDD7SE3ByMZe7rDgO/ITdDmyoYGm31VBLjcWe8UbeXYxR5R7z4OuB80WuDky3e5mOA7+s3irNsWsBH7/2Swrrtu36XNjRN67egT+vq3PqPY2dI9D+3T7FJSf3JRq9untN47DT83NErX1B9f4vusepMr8P4UB6zL+CTbunJlBWf6vGAHdN55Dd7J54I/4jFzjgGkXuwJxbwG8DqyDmSbl7yZKVyHpJ3n+nDwdKeEaipMIeyAf8cYVbB+8YQWTqAXuOJN4WiWRCZDkLqdLp2CzK4jQOMEg/zLFcrMc6yplmqcHckQMpR4OG5OmCOu65eIWt566wGtb1zV6soVoqu1buW0PEuk6dLlS8paubaHAz314ovaqjKcz5YK/weG+gmO46zE1VOq15XHnmanTW2MgaGY5riEBI4CEoIypH+tUlIZpQlH9YFNcMQmyi1oarZNfqTZ+RmJ72RRKxtbWuPUFbgiPRcmOpbnuty6TQff+zM6/O4f10pqaytrKYWObBI0Gtb0NQVOdCFnkiwSNU0qcYAT6wcTgRZ8NiWfQ0ljjPIQAXOjU1W13CE0E4yrFdNYi7GnXTjpXeYOdUvZJCrjlNkbbWl9GDXKltQLubYnl5WqTbXGy7ILj6t15otqH/uc8te/qDvTGbXXjmkhR2mgQAi1zGras/Y4VgfndhrjsjizT4888B6dPnVeI4zp7OyUhqNtLS9f1tx8R1euXoF3QzbkTNeWVxW5tRhjnRf3tcGb8iSZMikZV6kTneKEOMGQlhV2KGMAABAASURBVNVAyyuMibLOL86p6ORSYZpdbGu9d02vH31eSzNTKoZDzXMQ2FWf077xCR1urWs6H0rwquQANdZEPSI8a9BrpdfDgd9WyUm4hG4ckMGh1sRpDd892l+DR3KoJdAAElDDg1olxr6iLR+Ulaq4ogzRFAK8SUkJcOMoHjMTL7k//jWvhgbejylFVkwvLw8MYOY5b/T9oWn//atulvoIRsMGKPVxHcxMZjtAcfMavzeABWEI6ci6Ur2zPl8jTZp+nnfwbwcza8rN/vjU274NGN8clNSk5AMNGIZfIdemKCMVv4l8kFWFrCykErmoo2bmlri+LZDpmitdaX5ul+6/8149+OB9Wrhlj+JsRwfYHHpEtl49+roq5tq1Z4+mubq+tLauQaetw+99t2buuFenVkfc/gxVp4lmFvZq5uC9soMPqH33uzXZc4eGM7s1xGEcoRMV9gCkJQWJjVqWkY98ZspiLosZxUDIwC8HMtWBtsFkN4F1gw8DOMmZV4ABDIUwQA5qTclMAjxNDJHorwaCPJ+j7z5mjrPqAwXRx/mm1PSr2Jjl/Slr6i1IUMJkDBMVkeXhcKCZmRntwnHetbSk6elpnThxQn6z2CNA0Id+fdogDcpaLQW39UDjPLe6KnCi86KrvOiocbD5zvK2MhyN3CErFEOENkAuhazmpwazGiwZ1UTKD28y8KZG4KcUJL0VjG9eEvNyiBSsJlcqoZc1Ot50lbw3gyaAOTCmtQOVqYFKiX41NmhctvXgQx/Ru971fpXIxNWXX1DVu6RnnnxMraKt2++8R3G+q5pAQMV8LvuB0R3qcamafQ50lLDB2/0LXDk/oW8+8TvYxQ1V5UA1eCWcDm/jIB4DLQwJdlvKKIzwo4iVNtev6V9/+jf12c/8lspJX8EqGY0bdtPue1PYKsOGOUujWaMjkV8zGvPq+rOzZmjOt0/dAPXJgUHraKqxz5qaUmoVMkT5K1/+nB5/9Aua6wZNRmPV7CWQDmeoUiu0NYkZ+pNzCN0jtjSdOHVSFwh6JK7ncwIYiUPsZNjTeNQHBpoQxZyMR6qxpakuUZ9aEEcJm+x8q7GzNTKa4FNi7+lZodU4K9vtDnWEHhP8qaQRYw4Gm9rc2NDG6kDbW6VwFbD40kqv1mYl9bOWhq15baira2wLl9a3tcIN5ZA6d5wjTkvIchn7r6G6hi8Q0J9Wd0ad7rzaQEGUOucwHly/aJsh23mrrQJwmW6RtrEHns9dvmOuEDJF6BIMAlqQGogyvrMsU8YcET2IjGfURfp4KoMR8BmiSEp82k149Ktf0EN379JdR+Y1Hq5qMNrSGHlK4aLuva/WRz92p/bumdan/+Vn9OR3XlWwOR255S7t37NXqge6cO5ZgmQv6m988hPa3w76x3/v1/XU44+qHA9UIwBlbYqsjY66iM7fSTCwZn8VPJoM++AcNT3TVaudq8QHQdBJS00IruXQL4YAH9awFQNNFYvc2Beaae3SbGdB+ThT79K6zj7/hjaPX1ZYn0iDpKzMCIyVqquoqgoaE6AzcHH+B2XquC0JhRIHoBqmpZEpEBjc5LA2XQ2VOFwNka99B+fBfaztfk9+KFzbXNdFbiE7U9MaI0/HkcnltTVoVmpri7mFnzKIWlvxfFd79+5XgF9mQQG+mCRnRZL01r0vofeUUCrqaWXIrgO8UvN4jyZz88dLvF9N39plmtS/vUGAZiGY/LvG4fA5jW/3NRLfoURJXPFjFtVqFSC/1RBdzM04Ej3M+HAQD6kZ3w1COwOPUdoBzs/a6opOnz6jrY1tWR3UbU3pAMIx2t5Sf2sdI1RxytnULqLT4KARDt2+/fv1+vETeuXkSV1e29CgSgpFS69B0PWtLcE5WXPVNFLQSNHGMgTGmN/HaMB/QMkXH2JQTZ07XaI8hCA/IEwRARVGbru/zfoqtbMMB39Zi7uWdN9DD6tXJ61wsr7Prw9vvUcr/VIVHlxHQZ2QSWwQBuM6XId2p6fVmeooQ2FLmD8BSohZQjBkS8FQSBnOe+XdVMeE0zDWCFpPylo1+MdQKg99tYstFe2REm0qcJ3QryQtU04f5rV2M3fEUE2N1pVdO6Fi86Tmw1VNt64iwMvqcHqb1payaltFqJTBnyIGoTNA0uzMlFoYhGFvoP17DqmdTzU0mSMavbAwrUuXzytGKUCvldU1BYyFrykgsL6eznRHrU4hX6uFTFMYL1Ouy1eWVeDYGLhfvXZRYoNYWFzUiCue3mCsVndOw2HG9c+02t3bdHllpCvLF5Vn17Q429dssaF2Av9sS61sJGmsUVnJQCYwt89XEqWukQlIS73kPIZEQggkMgkEU6Ic+ruQJ3gvM7kRjIxjrMmLKox/oDyEIAvioZMBVJqQJs9S+gO9JjVzkZrRNwBv7UiZGZVvLbuRp9inAm1m3in0b1DQW8t2avj1SgeyP9DrxPjehsz5vUU/6LeZyWnWgAU1KeulWG99nAJBCdkXbQDkNQKZTRRtJAsA/I1pomn6z3JLMIU8Tm2vq3f8dV169lkFoiD37Nmv96KPR269Vfc9cL/GHNCuXbtKFHZTt952G3SXhshXgW1ZXdvUufMXNbdnSQi1Nol47T18RAfvuFPT3Jhg0+W6FIpCAfm3GNRACEoGQHALUSFkMkDgZSaZBRn5FINq6mva15TvsIFfq5WwMkiB/KHEE8mcCjTU9Ydvo69ZkMjvgORpzHNFNuectIZnZvQjbcYiX5Mx+XipWbOax+eVxjiDIUR1OOzu2rWAY4KTwg3Tc88/qwEbqbfq4UgPsctjDqYl0cUAHu5EOLRwKFqtlhzaOB7tNvrdlHVuOh0ZjkvERhp0EHpiQDQpggerEfsMEFVj52vomMBVRqUDdsA/+br5JnIOIQZsz1gTnIIrVy400dzBYLspczydFo1uQYsd+tb0ZEXQ3PEQqY/jtjaA80/8qZ/WAfaQU8eP6vFvf0Pr3Lrdc/d9GmNHLl+9SvBkruEUlljJEYdzxthZFtl/emrhbB9D/taJ7LudKXDE/U8Otrf6rI2peZ0LYK2gCSZuIksjbOxErbyUUp95v6oXuGF95MEHEcOcdjVQAuO3AH2R/wBEIPhYpEJHxL4k1vUmzSAiNGXqt7xJMgD8EylSoSYNtfxftK3jRH/w9S/p5KljqjgoJPakMU5wCz77fzVnz549mp+bl//n+eYXdqs9PauMvWyrGuv1Myd06colbWxtaoT8lIOBKnSpHA81wqkewavJZKiqHAET+M663d46QEvnl0gDeNXIbhUKhc6cxtbSKlHPteGGtidb6OJINbZgwIGjhyPWH5vYZjWgz8ByjUJLE6CkX9VAocRYYi9w/Y15VIYD3UBmarEntVx+ccKKLo4j62kDBdDiYFgALc8TGIxZoZjnyqFHVrQYpyXzcdGL4GBRIUZFL/M0xObbvI5vlx1rGGTy9mqeHX6YSYEfU2LcSCDqqs6cOqH3Pny/aqLu01lHeR2bA1wqN+m/ofsf2K8PfOhe/emf+4gq29Crr7+IQ3mBG5dd2rd/D2e2CTw5qfMXntaHP3CHfvkTP6zjrzyh3/yHv67lc+c115pTrpbOnbqkC2evaoyzOx6WKqGrH6Ja2JYFotITnOdQ5AQa4HeRgXUjOcpY14hA4p6l3ZqdnVORt5XAsYgdpSowXqWt9T7j1SpSS+2ypVbdVjYutNQFx4WDqgZBw62qgXocVY13+m1v9DTGme5xEDLUN4N+MZm6eUcvv/gqN0HbGo5KbE1XY24bKgIbM7OLrP+avvPkMxqyjqmpOZmxQuz8CvvCt775pC6cu6yHHnxE9957P7gmaB6a9fAjSK9GDpuPP/zjdSb/R/wCJh5okeomFaUGTd7KW+dpBPcMO+j1FTrlUNdJ/pg1gyjVtXx8sKnlHUIwZVnQFleHMQR1GgPbUt4MRFf6MTUZqRkjSXShT5SxEv8Pkl+8cEHyL/AbcF0z6VU6sLRPUxjmrZVrGrJxDvqbiibNzc6qx1WBhaii09Xjz72gx557Xle2ejp9bVlfePQbevnoMa2t4kD6gmItsyGCOFTEgEQJ25LEUDJrfqmLMv6pcZz8esqML9biRrrdLlSnSv7H6zUObcJQxFTC0EKxaKs7v0sf+cmfUVjary0c2d64Uh5ynD1h62oFC8pQxgrC+Z9PlBDWxy3rSpBStcFPBycKgOyogi6WRwnFHxHpGHG1VbpjSB9LA+VxS612TyEbCz+e641cQ8tVxg6mtkPUu5D4dlubJ8Zfvah09YTmw7rmpgZqd3tqT2+rU13TQj5QNtlUoUqZJIPhnVamDsbDjath7Iqs0OLcHu3ffVjLXJe0W7nmcaj7vbXmzzIKvsc4KjNEAD2yNeKkG0NQZOOZmpnWKhtOCJnyrItC9JWM8bsdra5exYBcZHMuJNoLnDfWhzp58oqOH1tGWe/Sam9K/TSFce1rs39ZltakyWVN1k800fZOGCsqaTKp4JOkaHI+1jgCFMsskAApUSmZeCBy4tvbuUBDoZ2XsixG8HZK0K5pLN1QAkoQ/loMKESEZGdML3e43tyzfyS8vcfbm3l/BwZu5mjSG02udwTFpuT6Z5P/9/XTzH19MM87XP/8t07MDBq9FXwI48co1w6wQJOafELH4BxOh5RhqIqE06G+2vWmprSlKTaTbO2i6gunNDn5utZffEpXn3lCF595Uheff0FpeU39qytaJNK6a/du3XHnnehoq5GFPvZiifKZqVlNd2c0IrTVxqFa5JrU/5RqAweyCqYqSBgJNmJTYHOUUQBYI5smRzSESAKIOu2UmZkCbQLyHmKQWZAo080HbsG4hG65PtmNdVPPCLrRtqYNVbLmH4olcjeAUhObZaUJju7YD4s4fsbQFMsfxJruFNzoBQ5NGfSkwpuwvKAYo5aXr+n4iePo4IrGOE9eVqDzEbud5Zl8I/C8w43vnLocW3YDvE2TjwW63aJPoRt0M6cHtKiqicb9LQWcr0gwwLBhCVvoa0WTGrQc4xsoN2mDqf/4ygAW4TYzB6/+9qY+89v/Qn/37/5Peva5JzXBUSvZ+GvsqpPPe6Gkkq/5+ujpZsqM8Nntbo5j9OGPfESLBGjeOHpU83NzymKmL33x9+mb1OKwXzJYxaBuKxLy6XNMcBBjTPruk0/oG1//poqso3YxranOrGLIFSwgc6VSGrOUIfaqz3jbCurhYGAvl8/oxLHn9cKzT+g7jz2qdzz0oD74vvcqA8eIzEeNafsmRBvJy6JN1ACBIcMpNxtLlCX2IsePD+YRj9OLpHl95d8DCEwJH0S6PVjRo9/6/Z3/LGk5BOekkj3O+WpmrKNiDVKAZoJ0WczZO7qaRb9mcLKrdq5nXn5Jrx07Kv8vNI2IGI77fU241SgJeLlDPcapdpqVkyEONRSF9yyVsRnQeeT0RSa8eMLK8+lFLd5yu0ZZrs16qB50LPGsahCYlGMNGGKQCo1CoXFok3Y0trZZpR6qAAAQAElEQVRKy1QBtRUS5aLewDcgswG9jECWBfnaCmTYZb3AV2njQ7S4YS4AT1t8e1mBfcjxPzLaZp6yB1qIYAGZrwusQZ0QGDNm8D4qkhrfZkGCfg3IyDev3voY5Q3QLsTIl/T5z39e57i1ffWl1xU1rWrY0WTUUlCuGIOKPCmLI4W4rf2HOrrtDo+qS8NxT6+9/or8b5RvOXSb9u3bpYtXXuX24CnV48v68Y88pHfcvVef/o2/r9/8X/+BevhGJ46eZM5CUqERDuoYm+hn2V2LS8yTN3bBojX0AgE5BHAtsTmtvKVOqwM/K+qL5k9AA7KfcKpHg0qb7kxPTBNuDkarpcbLpXqX++pdHWqwOtZwo9J423Cmk1Yvb2mbW8L+xkSjIRJgEfs24ZBcKof2RaurAweOKISWDBiOa9X4WX0E4fTpC3r66Re4VTurpV37kN9cV6+uYds29PLLr+u1V4/r/e/7iH7u5z6hH/nhj6oFH2mkGnkzVh5CkJnJyP/J741WqWm685NEd8DUjCV/rPmO8NRlzYKpwjY5+NySSQ3o5hNizJqrwj6R5a3NLZykdd1xx22KQQ2yruA+kJnxzaRoUGRgvkQiP+F02i0Yv1f33Xe/br/tds1Oz6uIXYVJoZn2rN5x/wOa4ESvXD0rji9aJ4R/+x13aH5ukcjEqhaW9mgEHicuXdGLJ07pEg51Rt3BW29XjVE4dfok+I9U1VtKtqWiCMxtN5fiuQB+jqsEjq7YONSJxYtWxthF4cI2Up7lCE6mko1hYaotJtAa6x4r03aVaXmYNAH3OrakEFG6JDFmCNbMKZ6KsUucvAojkphXFpiFCvOWkqHsNfkKSCi/58eMNJHXB+URsBE02pC0ieGb4KiOdW0DwQzzmmQLGpYdKU5hK3MFBshZUxsD3E6bqA2Q9TWpllWnFXXqK+pMrmo+jtUBpzwFJTb8GmFLNUILHTJoMD+3oCJ0dddt96pH5GWE8zEzXWhurqXJZCSPXvjfU/cxov6fNRwQochilMygWa7z5y7IjVIILW1tjRRjoZJN4Pyl0xpPeupOd1BgxhpJve2k+dlDmuncotmZ27VVd4FCdT6tqgzgUcrXUq+eVsK5KoimEMrXiJP1FteNTuOCA9AEB8FkkgN4OL1raHGD12RV+xpZd4LGdapYO2umIkED8QQLoquSlzXsNHmVmY9Lg+99/1C5t3N4s6F/OXgJ+5kCfW5AU848O/Ol6/O+PaWQ980yRAxeS01f/bs/jlMD/y5DgYwZP3/EGGYmMyA4fUlNrIE14SBmlZDFoPkY1B6u4Dy/rll4Hc6+qLPf+j2d/sa/0aXvfkl26Zime8uaGqxpph6rizx1oiGPY+Sk0sz0DPI5hyE+iGyMyM9rZoZrZOQZtmN8d6vAYbqyfFWrm+saIMdMjShVMuY2eC/A0GUBSZKZIbuZ3CZkWaFgURQC6I0F+biIk0xiPUJp6eUC44AMwTjKtFMvKZAL0ICsyFKd5E3NTGam7/c07YMpoaPu3IlxXV53ZKamS5JRb2YKgHgSiFUcdmMI2lhf1ylu746+8Qb2o1RNXURX29Cig0PRIW3haLaJ3DWbWZHLv1s42gUORlG0lbOZ3gCnQ14UlBXKGhu5k4YQFYHlKxf1+De+rJOvP4Pvt66Yhko4STVOUsUaEviZ7azVzHbWfT01M69twBQkiLNy9QqOa6ZzZ47pWRzSjc0VCSWIIchp4G3IeJGaPH1upAn763bJ6VFi2/Yf2K8sz8A91zHo8Rv/8B/gzJyBd/AB3NyebeMcetR+c3NTGwSMtrZX9dWvfEG//v/6H5QIcOzfc0Af/9hPaH52XlkM2KwOznXSYHBVV68dw6F5Ri+88DV9/Wuf1mc/8//lev4f6Au/99v6zL/65xLO4bseeUBXLpzR8uWzXJ9fAi42sIlt21q/rN7GVQ22lzUCxv1VDXqr2ibf660wx7pG423V4AoJoIOx9Jos4PbMhdHlg5oEKRugNqIDWZHp6ece0ytHn0Hm+4qZqYXdpCmvNbLh/9nREufJLEjQcXpqSrPz82pNT6u9OKuZ/USqSY+ePK6T7LVry8vqQaOJO9VEqic40sPhtibjPuMN0MsRKTIH7RNyVzG2Qw1f/EbT/7a5X0XZ9C6lqQXSeY1iS71RUn9Q4QKYNkdBm3XOXjet1JlXlc+y704pcagxZDMCHaKTre60Chxjl9m8VahwyNsq8lbD8xa+R5eATl4UKoAW8t0qWnLI80J5I8uZXAcy8q5LkFBm/AIGTZyOkToL4OxAmZc7NLZBQWaxoSc/b3vNGMdLSE3ON+mTn/xlffDDH9NnP/9t/ZPf/KrWt1hbvVeTNKu8NStjjorDqcVSk3JDramJpmeiHv3GV/Xtb39Lzz3/ojbXRpqamtcth/biL1TaWDmr/vIpHV6QfvlPfVChv6z/7e/9ur725S9q/769GoyGKtk7s5irOzWt6ekpbWxsqM9NvAek/HY+sq4FfIBZItEC1zxvYVPBgQBWFgsN+iMtr2zizFcSjm41DpppzyuWbQ1XKtUbppIY2OqZDZ164aw2L/ZUbwdpkKvclCryEZ/P9ddtQl4U+AVjdbBBpqiimOYWbazhsNbzL7ym3/u939fnPv9lvfb6CZV1UJ5NK3CgmpvdpZy2Z89eUowddHGXnnj8aZ05c16zBGEF7mb+m8jpDz3pjyhJKM5OHb8JoJ0ZA5E6zmamgP0Rj5mhg5KZKeMgF0No6syCjLzRzcxkZrrxhBhjUzA1NSV3qHftWtIcxJ7g3IyJnJRlqRCjFBgcBXYcAgOYrBmDLETI1cWALxAVKFyQMdat2Bb7GqeyWgf27Jef3KuRn+yT9nMtN0vb226/kxGjKmWamV/SFvO9TJTl5eMnpFZHBYp04OAhrjrOgdsGSrytqtoS1k+B+U3iF/CMKEaxGZA37QDIurJnMSJgU03bgwcOKLOgyKk+YqiM0n5/oHUOE0OEigAyc0g5p91JMI04TY9oN64QOoxdleqdsZnvxpvINID3gh8r5EL+px0TnLtxVWuEsU4YuQCAEvNb40xOtUuUPgh/kVPZija2O8q6h7TFKXZlbagsm1Gqo4z+ObOGTpSmM03ypG2Mb1mNGadSK62pSJvKU5+xK/l685iplWcYnYw0B4oGMq7P7rztPi3N7dKlixehS6G9exc0cMd6ZkYFvNvY2FSfKyDnP+RhddICkZ/N7S2M/liJBV67uoqyT8v/EzyvH31VJdGYxcV55mtruzfS/MI+ohyVZucOKm/NapuNd33S1yi1VNgh1pRLzLGYgxvX1nWvUqg7zBWEzCvEKI86ZqwjeCmC5ryCxA3vlSjkTfCjBuQFKTXopqY8qYRnZJVBB1GTqPeU7I3m+t6Hab63iG97C5C98TKR19z4fFtKhRk/byv8QT4Y1NdCU2sQJfPv4f23RsWkYEFmJvlLamZkAU8Bfe9jLosDtZbPKZ18Ven4y5q8+pROf/lf6dTn/omOfvp/1bVv/Y66V1/R9NYJFb1TUv8C8ZpNTXeTsmyC2mccyrrI44Bo45LyovD9X2I+v4Z2XudsqInvHoe+Pspzhev8y0Ro55cWlUyqbwD6W9EukVoMCjE2YGEnjRjJrMgVSHX9cctRq1ZCptx2XC++mSRkKFHnzmtq8s6vnWozJiZLMb9veSk3ow4wMzX/GPh4HqjqmsaJchJel3Hx9WaJmsfnc50ccsjd3t7GboyUcI5CCCqKQu44d7BbHWyx/zsvzTd5T925KKCbt/v+0FKeOxSkudyG+LguAwF67dtzi3bv7ujsmad06tjTqqt1MBxIONM1h6Aa25ggvpnJzMDXgWpy6TqQ8CbFLGJPZlXVIw5DM+r313Tq1HGV5YjNfUinpCT2G8ZLiS7k/ZcKGcSJ0eizxabcVwvH8VuPfUtrG2vaw/W4wWv/s6Aht2oT9pM8LxSxMb6Pbfeg2XhIAOea/uk//Q391r/8Z7rzrtv1C5/4hD7x85/Qvffdo5gl7Nc1vfTKd/SFL/1Lfeaz/0yf/vQ/J4r+GX32tz+nR7/+uI6/cQY7N63tjYGGOCA/8eM/rsTh4ty5ozp15lWdOPkK4Omr3BoAx1/RsWOv6tjRV/T66y/rpRef0ysvPa9jTf5Zvf7ay1pbvcba+9CkZKm+fk+g4dtowLcchE7Usph0+dpFHOA3cMr6De41u2mJc+vgsuIyUyAbBiG9pzsGLu+uE2rlilNdaaqlhT271Jmd0jEcav+zv+0NnP3NNTVR6tEAR3qkyXAiP8xV3CCU8MqhxsbWyG/NflrhIHrkrkIms/YUDnOlp14+rjC1R/n0QfaIOfrPqp7MqArTlC+pu7hfBVHsYmZe2dSMvF9GFDPgTEcc44z9KEemi25Xrc6U2p2u2jjPbfD2fIvvVndKIS+UIb9Z5vwumu9IWYT3kbKQ5XK9VwikGfKdK6c883rAvBzampnMTMHQzxgVKHcQjxl1fJuRXgeKr7c3sh4EKLW0sKhf/DO/ol/9tf9K/eyQ/vG//o40dYeKxTvxBabQnbZSDaSs6SOkHVT07nc/xH7c1vFjJ/UHf/ANff5z39DT3zmh/nqtfQu7tX+ho8nWeV069ZQevHNR733HrVq+egxZ2IL/PfgfcD6DsiyT876HTxNCVAxBBvi/V1GwVqeb8yknn+Cd+30TeFrhq4yJbtcY0Cy21OlMs/5Ck36lbJyr3Ko1wslfPb+mTSLRJQGzqWxWu2b2KavaTfC0U8yyHBPauwPIXTLTmKCoKdfG+ha6fk6nT5/XHvzCH/v4x/XDH/uYdu/dp6urK3ry6af0uS9+Qa++/roO3HIYnXxA737v+3Tg0CGi1C/hE+RSjexLMjMJ2vkvmbe8f7jkLZX08F5vLdnJm5lihFakZibDlpjxTRqRhSzLoW2UPyzLkwbMaAsE2skXPoVwHrrlFiLLt6mcjJmtlte5MoYQyQeATg0qjGGA59lYnCGtIleIQRP6TnDAK+rQKQyeiBAUeufDj+h973pQK8uXtMWpd8hGeMfd92gfzvJWb6DAHLNcTayzUVxeXVWO8vQgWkJZYl5gPLcxtm5ox4y8xqCbShjyhKPbgEq+fRNMooFqDIpHtc1YXQhSZ0YbvVIjTkUtlFRsmCy8WVOESByy1Wl3sSstVQhWybil1RpbhQM40ZjNogKfGirWTJBYPzPJHzPTzmYNjaKp8n70dxr430n7fx5PTFYwjzFO1LY6xUDtrFQWuhqmQhdWe8ryedVVock403hSSGopIdhuCOsSnrD5ZEVQxMBY3sawTKvjeRsrCHpUq4o2FKQEaMe6M5gYgSzybYHxatVl0t5dB7W23GNDrjU9PSs/xW4StcmyTKfPntV6b6hrqxvgILmSLe3aJefD8kpfvWHU2Qsrmp2d16uvvqqVjXVNz8+qVRRQptIEo7q20ePaqq3uzF4MCDTJWqwz10QdxWIJ6measKaCyEIbYghy/AAAEABJREFUYzipTL3BRJCXMUwltHZ6t3AAfNwC2sFFBehoYOU0MTMZazIzSkS/Hdj5Am9kwCtCiLoBZju1LtdeJ+186+bzPd8NoxMDJ3Aj9XYk3qqB6/mbk3v9DWga8OHp9cSzb4cEBg4iFfM0r3Y+9Cc/DcESnYDv07qpbsp91ibzJ/6YmYIF3XgC8hwaGRsromcZkCPfGYe5FjDDQWquGqrbW1O4dlkbb7yuyfk3tPHaYzrx6L9Seexbmt86qaneGWUbwPYVhd6yrL+hERHJFmMvTJnWrpxWb21ZYw63k2HF9IZDvUvTRCOurqwoK1o6iL3oYBNOnTypIdGYOQ7ly9QFZD0v0BlfJvIe8kw1aeM0UCdkwG4Ca7MoeTlrNW9HCod36AgpG/lw4iGpMB5cKGyYTJbX631D8iY7/ZrCnf5kDXh7Dwp4XZxqUjOTmQO47AzCNMYMN3o1o9Ly+nu9zYQgh89dsNai1ZJviA4t8g5e1vY8etVFr5xWUzgpBXYii5mcTmYmGfMCb6WJQY8dgDbmbUwBx1cyzc4t6sEH3qG9OF0Xzr+o5Uuvy8p1WRqoSjX6muT66tjLH7r7WhPjOHgRw8jnr90Bw0Zsbng02nV+hLP5mla5XUjcTEAImu4MYAoKyfiWAo50UKXhYFNbWyvqdnP6va6XX3lJMQZw20Mk7xbNz8+zV5R68cUXtb6+7hzUmPlgjs6dP41z/I908tRr+pEf+ZA+/vEfwf51tLJ6Va+88oJ+73d/W7/xG/8f/fPf/Cf61re+qXNcQY8GODN7jujDH/5x/czPfkq/+lf+ht75Qx/SseMX1Z3aRSDkgp548nm9+PJRPf/Cq3r+xVeJYr/WwEsvvqaXXn5NLzu88qpefeU1vfbaUb1x9JjcaTpz+owunD8PnmscIHuaNP9Zuonkm+cNYrL+5IDgmAWZGXuF4Uif1ze+9QfagBbjyVAla3SZdD64gzvhhshE2xBV4cyU3Gr4IcPri3ZHHSLTXWz43MJeRQIp8/v2yP27k6eP69oyeoxzs72+pgkHtxKdHLFnjzxSPR6oBCY+J/u9702pYrfDZtfsbzURqdKda3B+4+Q5nbq0StR5RvXUXtXzB1Ut7Fd7ab9ml/Zpbhf5mXnlON9Fu9scnrMMpwX5zvKCdeZqHGLyRaetgsNh0fa9r61WqwBayvnOvH1Gv5gpiwVAPmTITJRBM7dnZlDDomIEMoA0xCg15dSFQNboE2Tk+br+TZ3U5HdyuvmYUQI0/EmpGZuG7JGlDt75kP7a/+H/qj13vlu//htf1OsX28qm71aVZrBdJTwuFVOlDP3p5qa77jygn/u5j+kTv/Sj2n+krTNnX9Yzj31HLz79rFauXGXfHmtxfkZ33L5bc9MD7VuotdAW9nKTuNS2tnpb6sGnAXwaYyfG/l/x8HUAHexBIB1wyFzHv/I/JTEzVfCsZJ8s8dmM+laroy5BzO7UNHoBnv2h+lsDpXHSuDdG56HKWAojqd6aaPXcsiYbI/XxX9rR/adpaBMVoXmEHplJET4kZGHE4dbF+p5779XP/fzP6yM//MPahT2ZnpvWwSO36MMf/ZDe+4H36d4H71NnqqOV9VUNxiNZkWmP/78G8ij3TQN4JwZqfIAkhapWRO4CtAxWKxgoqPkRBhXwvEOiIjU1hi3BeDXf/DSvmcksNHm3QTEEGYOZmXzQnTxlfLsN9oYm86SBQFvlCJZgaMyC98HBGkIMozxTRDhlDKCgGIIS7XR9gJSSapRILMK3gQzBbCHUxqAlJqy0Cma1adNSPan1rnfdrwfuuUO9rQ2dIPr80ksv6yAnji5R8S1OLLt37VabU+cqEdC1rU29euqUzm1tQXAcshFONHPFADHyZSm/BhrbYnBwqoBa/ECfJDdECSFx3IIFjTAkoxwmx1mtNxHfHHfAVFNnrGmWzbokOjrgJFeESsKg16xpglEY4yyUquWbshmEc2B9Ik18puupmVEUJOoSiUGLEk5ucziYgMsA59SIMGfQJIYNtfItBY0kddXjuqvCSEwhwBXrLLkKK+K8RLlwpmvwGRPVrwbrKugT4cmkDNA2amurpyHKkLcrFfm2Mg0xJBW4pIYWCUHzaMJoOOIgMVKFA9ths73tyD3aWp+wUXU0Mz2vLsZ1jLDPzM0qQZc1cLi2sa3AutyZbqGMXZRse8u0NczVG5kGowlXNGyqWaaQt6QkSD/R5vamUizUau+lHCOKfA0nQZO6o9KmVNJ2wspHMol5w8ycBsG0TL8JPK6QqwplqVWDLzjSrIUxDbQP4GPMQ5Gc34m2DgzXvE2eNv4RmdcNSDmpVPt48KEGmjY3+/lIDt6DNO1AIm2AYqbzpQGJKflKDgIbNQ89dnChRVPwlh8zk9nbwdfQNPFxanJAsyaGbYYgNYr9Zcbrc/rXHwZfi8ONGrMbPXdKmjrG8y+zN+u8/AZ43U2giZl9D84lcjBSRPYyDrAFeuFO9BT8mZn01eYqO5x5TZvPfEdbLz+v/dOF5kNf5dXXlK29oqXJeU3pqqxeUZqsY/yGQNJUNq0lolIRw7997QLRjy3tn5nWbq537zpyBxvGrIo812g00lUiz7t371WbDddl/sL5C9rHt/+NbKtVyJ0IOfEgZIhROTIekBnDHgXGsBClkEnIdiBvpEnoEDyoRU/4vSMbfPFW6JR/1y6POAYJe9DQC/nxaejR8KWxM7XLF+Bt6UeFZEaTdBOavnS8kYpqM5OZ0Rwue1PxeJrq62XNB2OA0PWygqBFu91WB3vRIW2xTs+3ipYK1pvFoBCjIjbCguGcVYwlGWsNrN8sSoA5DQBZ4HsHLAQ+YwMhyxUbyBQZb4LtWlg8wob/iHbvznXyte/o2jl0v+6Dn3DkKhzqWjV4qnmSzCRGBEhNCvAmQasbaY1tzYgELyxM02OsZ599UgnZCtj4CU5a6bRE6ozayLiBQ1s17uEwrODct7S6doXI8afVauXy/wxbRN+Xdi0S7V7SArer17ixePU15JK9RAxy/OQxff0bX1bItvTgg3eqVRjBgBf00ivP6/e//Dmc7N/USy89pykOaz/MNf0v/8Jf1J/7M39Vn/zEX9KP/ejP6h3v/IBuu/N+dWZ2Ez37mpb2HNZP/cwv670f/HG9670/pne+62N65B0f1YMPfUj3P/g+3f/Au3XPvT+ku+56RHfc9YDuoO9tt9+jO++4T7fdfq8OH7lLR47cqf37boGfUwrwq4Y+lctbI2dJiAyr95cFKDTfvt51DqHffvxrunTlFE0q9gKcM3IzM7NqIxvOswy+5dhm//dQHNwOhuBjJPSlZr7AiIUMm1xjh6eg3d7DB7Xe29Tx40d17eolrV+7qt7yivobGxoOtxuHv9/f4oayr/H1P/tI9UipuZ1ATtnfkpXIwVgJPvqBdpPo/Vq/1HhqUZM9B1QfOqIZoo5TC0uqYq6cufOiQH4zdXGYG7nmO88zRfCPvg7kPi8K5S2HXIV/Ux4jawAyHK6M9kVWKAuZMssVQ876qOfXgCCT0yTLopwMDSCkvDIzWaAVhZ6aqSkLMlmSonlO3/MY3+4TeUojvsxc5yYy8B7id4hD7C//6n+kj//if6h/8m9e1VceOycr9ivvzMltQQbPuqzDyoHK8Spfy2rPrOnh9yzor/yVj+tX/+xP6Z0P3anx0Gk+UcW6RhV+j61pvj3SboKg80Ts5fOiLzWoJPIltiiG0ATbIt9OpwmHKT9gbRE0c7s2Zr8f4J8kdBv1UqC9WUCXa3g7bmSth39hLG3C2JNxpagM5z9TwY35YjGt2J9o+/KKKgJhuUXNEpgDSdUc5NoxUwteVOOatdYy5OGWw7co5oHbny2dPX9W69woDUZ9dHpLJX7O7AKHhbtv170P3Kc77rqjOQT7rdMWN+dHbj2MzmZQuZLbEINaEfsdOAiMN9fZP/oKHEZbzBPYm2hIC1+GkfXW4ECJ40EBLwvj11/PBZo5l329nsYQwTlI5n0Zh7kShNqBpBodTYznfcXDPpPLjbOZKUMAHCLMlUlmdhPI6MYDvfk0H70pCjL+kTzd6V/IIGQF4SvIPxwlmBMQ5I7e9573aPfCrLY5dZw7c0rrnH5niEJfOX9RG6trOHbTCqyqXeS6dPGSrnIiW1zapRgicxiQUKQSGCovRrJQgkchVRzRksG0JArUQoh9k5kQZZ5A7BYbTxfBKzHS0RzTSDtPrVHgGKTz587IDcEYhozHQ9X0NQjYzB0Y2xgZkO3kGYAXctKmhLATIi4uxAYeFfnl5WVdvnxJ/p8DKnGSo5IymyjGsUKsFENgDV1tb400PT1P7Qg69WBSiQIH6JlJYi7GT5akbBMgmhNJjbVT7g73xtZ4Z93VSJkGanE646BLfwm0JUamgSjGiYdWtbR39z51oXuPA0SLDdkd+bPnznpLzXFNNTM7qxUifnRWm/qilWsKR2cdRXSnd8hgEwTWr9ln5+c1w+ZVFIX6rGXl2pbmZncrZrm60zO0Mq4Ih0iCoRxBK4Oo7ZW2qs1ZnKt5aDGnNa6StnF6/V+AHONcOS0bZMSSQ6Ya4+AkcMMQKPO6yg8KlFeAkyL5j9d9D8AhqKjGKaswCmYmixHa2Pe0/Lf/bEaANW/taWYys50ir3sr7JT+kb9Nt6arvTnG92kdvKF9n4o/osjsT2hMtTcJFm7OawHZo7xSziGoo0otyF7IUlRExuuRqX/xgs4++nuqiEIX519Ra/20WpMzCuNzCtVVem4rakCf8iZmN/jk6cbKuvq9kWpCYrcevk3V9paOfvdxxW02cDbzZ594TE8+9hhym2vP7j3Yg2uNXL7jHe/Qrt27dJZblDGGe2lpSa7nbuBabLiu+wU2JOaZQoyyGJTMyGekUbKoJDTDdtYo1tl8uww1jnONw1Feh4q0ljs67izWXg81pFI1Dl6NA1g5IIc+P8M2743xEjM1eUo9TyKm9URiXvlDQfK5+Q7k6cILzl73FojY1TzP5eB2u93uoJ9tFaw5a8oLnJJcvnanwezsDLo4K6eJmcnMFEOQO1lvh1xZdMiU4WxEaBaz0OiIBfoBtXW1tO8OHTh4WO1O0tnTr2rryhV4vcU171AouWps7c4yTIFMsDFjjBREyoHW7anrsVid02IB21GzidZpqKeffUJff/T3tbJ6WUwPbaEvTpqgtcWaTX6kjU2CKBzqymqgf/3Zf9X8mVlKRqT5jC5euqS5uXltIUPnifYGSQMia1Mzczp34TxtTmqKiFcLe3bl8mWdOn2Swwa4Ycvc8V7AufuRj35cP/9zn9I7H/mw9u25A7nDPoWOkkVVbKQt9pGvP/p1vf7GG/rxn/i4br/rTu09cKAJ+Czt2addex32azdX2LtwHHftPUjZQe3Zd1h799+qfQdv195bbiO9FTryvf+I9lE3zQHSzDEGabm0VGQ8TdAhYb6TXLYM3m1ub+jxJ7+tZQ4TZT2S3wTOzMyownnbWLcKRZAAABAASURBVN+QRx1TSprCvvt+PPboHnx33NvgL5ncnsaQqePyQ9ns/JI6/ve03EDuvuWANgc9Xb12Revs08scZP3PUHrMO8GBHg17Gg22VPo+yWF6Ug5VufyjFxX7njgMuE6IgwGIN6up5foWFUNL7XYXeWS/Bqeatjny1gWHTrvV7MUdHGp3qtt8t4q8keUiz5SjwzGaXPZb7DV5USgvAJd90sKBdpkFBcZuAHqFGJtvM2N+6gLyTBsjhRQyM/HDez2V7fxDuRl5QDxmJipkZgo+LqCbjzXlxpheZ2ZNTeLXv9///g/ob/7Nv6m1rZb+t3/xpE5dnFIq7lbo3qbNYaGK9oZ8ZehCDk9bk55mirH27M91662LevDBu+WHpM1N9tFYyMcc48v4TcOIG7oxwbIsb6H7BXrstPaZRTuTgVMMUX5AnZ6a0ix79RSpgVvNHprgUKBNh0BmjEEVNxzex3lZIjsBmtc4qO6DhCgVRaZpfAHn0/T0NO2rBlpFAcuTKqLY9aCWRrUGGwOCdj1kpebwuyqfZ2F+Tn7o3cXhzfuMiZbn8AgFFx41diPI8dy9a48OcRMZLdPVy9f0nne9Wxm4GEszGdhjRZC5a2fP6LVvfVtbR19XjQ8z4QAIJrKdJk27H+zHGjlxmY3QIQBmPgjAnLxQSozr31ANfrmegQXrCgq+GGHkAp0qDOEYxtQoxA5UNLKdztp5vJ1hvIJMOyCZmY+nnSeAS4KoJsO1U8oFz5XqTPBIHYT9hx55QIszHc11Cw2JRhYY7SOHDursmdONcfTB3Mlb54ppiysm7IKMn8YhDRGFkCblltY2LigrSlHJEoJo4l2V0caVzwsqnCc/kYknz4vGoZqenvGqRgB8A16+dk0l7a6wMUwQHuH+1RgCs6AYM5kZvY00SJQlmQR4egNqaFjXphuwtrapVa5TtjFA21x/T4gIJwyH2UDtVqUYK0YI0DDTBtckU505DFJP6IMC0xTgKmrlYW5aykx5EUkQUmPWYOBc07ZQe26PUjZDBD5TFqfUYhBkjjpGoF0BzYs8py5ThDY1m76nR4gQbGJ8iyyT/0sMFfzPs/y6sWrJ6VbXNQJkshCYP9dWb1uX1lekqZa2OHDsP7hfbshz6JSgwdUr65rt7lMR54gOLWIAug1N0CYFC6qzrtYmXQ3yWxVmH1CcvUvLg1zrOGYj5GWEQz3k4FGCY8nczncDA8dDpsZYyJ8kpYZHyBrt3Mm5IdgJIa+pcyg5jXtza+hQ0IeOlRAZRiWr7/N4cUKYbgIkZ0hRBCbUNhlS1uttQMtRU+DXAfYwvvgCR9rewM3bMoD88XYN0BnUZGYNSKTaebz994OmlvZNXfPx9h8zxvi3BZ+XPm8biSWKNQoZNPQ3Q74LDphTbJyxt672cFWzoxUlrvwnZ55XdvWYhudf0urp72q4/IZa1aYizlBijFTVcker8pRv84kgahtZHQ4rIl1BS/O7dP71V7T8xot68dEv6JmvfFGXj72hOw4e1N2336lokQPglGbQ3w7RwwscwC/jQDlN9+/frz4Hw0t8nz9/TmNkyOUtsKaITIcYFYEQo0KMUjAwCA2YSPn05cIuhjOnhm7gLWTRcU/YxeRGjG8vEzImjHly8Dq+jTUJeWzABxSPpwzc8Iu8p2IG8fhMtbenvmZcox6UqUm08FqAAjNPxbAVel82UNFeYFszp5mxvqAMXS7Q9SLLlYVMrs8R3WyA7xCiYsxlpMb3Dtz4DgqUB8qddqYosyATgP6Xlinkc1pcvE379+1RXW7owulXpN6KbLChWA3lRr5mLWKPiPA51kP1N68o4iwX0DwHF6dllFSjm12iqF2cp/37dungwV1NhPj3PvdZra9fU6swRauYv1QiUDDor2GTtnAATX/w+7+nF194Vnt279a5sxflwYiyTPruU08T+b2z2YwP4uQuLi40//38tfV1nUMu/PDl+8CYqFwIQffee5/OnD6DDd7QkcNHtL3Z04ljp7S6zFxE1HwdwSKOXCaxrjfeOKovfv4L+uGPfEQPP/KI/EnwL88KZUBRdMBvWp3OjKam5jU3u0vz83s0O7db0+Snppe4wl5Qp7vALew8eC/QblZ53m54wg/rhd7QXeTktPe8mZIqhVjr1dde0qVL59QbbOJ7TJSoQ612UmTBu2UZvGJ97mwFeJojD4U7O+DqzrWvP8GfGmi1OgpFlz2kJSPdd/BWdefmcfw2tL21pvWNaw1sbizjqDNn2Sfos63hCIe67JHvIY9D5KGU0IEEVAREnF4+h++xSWAPkpAQ9Ix1ZGrhQM/gjHVw6FutQi3wy8G7YL9qUso6yIbLR5HnCsiPR5YL6jO+W0ULuuXy/d7LI3odQlSwIDO7CYF8pC6nj6fioUi02AHa+9ghBPm8FkwuwyaxhKRr+Ae//a9/W6+88qq8v+uvmclsB5pveZ55FehldAQ8RxuvL7Gbu5HVX/mrv6aP/ulf1RMvbehr372qjfoWtXY9AL1vk+VLGk8KWSqUW8GBpcfN8zI+y4ZqHOyS/TYwnuPof5fdbrWhWatZfxs6ibo6WSOHE3TL1xBDUJFlCsHAKamL3XSedLpTynLmsqAavRmPJvLb8y4O9S23HNRughNjnFy3SZH+ObQzH4M1TcMzvxGcEMTwscysWfWI9pcvXRGoyriJ7q/1NdgcqG1dzXZntd3vITNDbrRHSINYU1I7ww/sLGgRvZguZjmUZ8rKXJOtUtfOL3MDdlIXT17Qxz/8cR06cJh+SWxHorfgEmniDD/Q1YvnsUWndOn0KZ06dkwwTjQQmZsABcjz2wzgfHLg2xsimM7/iGyZhYbPMQT5klOqGS4xVOI7UJcpZpGxKKrBh74JCBUOlJ9Yahd0FK0hHiPkNM6AiBAGvv1UwnAShJM/4OBZM2MCY5EMzIA+aIWRr7k6MBxpAVUVZSpkbMhC0W69ZZ/e/Y4Htbl6TZPBttY4Accg7d23W34a9ShTn+uHCAPPnz8vNwgFirO5sUl3kK+CruL4Pv74V2DMirK8RAnEkxpcGkMCQeqyEmtViBEIanHS9X+xjobKi1wV63VcHbyuh6MYjFWypox6n9/Xb2YyM7q9CUm+5jfBLMgAWcacAXqwZvp0cTr9X2oJIcmvxcaTDeX5mE2ilPFPrzdEaZLy2FZ/tI5R6oPXBFyJhjg9mVVibGCwXWp7c6KqjBA7srGUCmxOkavyfprWOC0QK5tTReSQoWVmCgDIyIW+xFEt2UR8QytRHv8beVcAb7N3z24lhOb8xYtcwfSbsde4KRhx4o1ZBj5tdTnNXubU98rpYxrnpmy6rfd84H3yKOGRw4cVQ9CJN85p3+5blSYtTU/Nsh7WPamVgUeFjI2IQK5UHZ0azGg5P6hTW4VOXO2rjwERG1EFwya0S5IYThmCYSzA2RItwOuML2SAXwXJZZShleClF7Fo+ToSDo6Zqabc+ZsYt4XxCSFSLxn/cGbSH/tA/2bMtzRqihw5z1DueBlpYC5PbwBFzZto53M36Y3BvH9TK1n6nh7+6bgJFtP3Rhc+r790ppzp3vy+nvt+SdPOxwSa/Pc0asqouz6lzPzj7Y0iU+bQsYUjOZvGSqvIiEclT3xXo8svS71LUv+K8vGytHFWKyef19qZ1zTh0BXQQaH/VZmQ2wp5qFQxFhOpZh0DrhGnu/NEmQ+qvzVQJOJ1sGsqtla0xMQP3XpEHUVurdbVo63B9PFkrBdefFF+8zM7NyePtGxtbbPpjOQys8kB0Zkc4XUe2Zhijs4VishxzEkBhagGDF1t1mySTIl88ix5+QOOICoMDw5deR2gQU3+OjR16I4ARhCNyNb0hnD+S3nDf8ZKN/OSk4Fq0lreskZGRRufPnkKLrwNJua/fGRZ3qzFN7fM14P+e+rQIuI6RTRyamoK3ZtWl42xKAoV2M5IO5f9GHJZCExrgL/kmwWT+qcZM5G3ILsB0MrMFLDHlbU0NXVYSwt72NwWsOHHdPH4i1yxbimroAuHikbfWFArGHo/1svPPaFvE3G+xkGnhS1ugY/b5iwEtckHSZ1OrgcevAe709OT3/2WPv3bv6mz2Bn/T8eNx5vq4bBvbV6DPEN9GUf629/+unYT2fL/KtHlS1f1gQ98WBcuXtHTzzyjFs7ZL/zCL+jggYPaRmYCa9+zZ68GXEX7/lLiaLz2+lE999wLev655/XUd5/SdKcrt43niHI98/STOvr6y/Rdgy8Tue0WfBv0+/rSF76opcVFffhDH4LNFWeHEvbX4F3SH0DeE5t1jIWy2FaMLcXQUiA1h6yt4JB3lOVdFa2ucuxS5ryENzFkcj5JThWDMjfepJiZNrbXdObcCY3LgcYT9g4cLP9b1AnzRmRjFw5bp9Mh2OS4lI1O5HmmGW4ofCTYoggPHMwiRaYsLzShImUtxfa0Ajgt7TuoSZ20unZNCiV78KY2OOCscmsw5OA0cYd6tM342+j0oMGl9oARe39ij6+RAzNTDd2c3u7gxhAVQ5CZAWKdQb7ugr22QE5z5Cs6btCiaLXUoqxF2sbpdmfRy4q8UEabwDgxi/JxxWOAv2bGuMb4APJn18Hbe15vfUzyMjMyMngtDvUjNRl+HPcv/8GXdZob9AvcbHzlK38gH8dx9h5668MYZoESr3Ege/31PqLe9WICjx7+8I/pz/+H/6WWDn9A//Jzz+uf/+5TeulkT1VxQPP77lfe2avpmX0cxPZqbnpeLQ47HuScwOuaQ+nKylVu51bl/84IyxOmQi30aIRcl3zErGiCCSUy4fPGGOSO7wxBCKdfCY9Mphr+RmjpDraXT7CrvV5fB/YfoP8Ie13KHXent/OgxmC5XRrjQ/ittR8yPGC4tramNnxyX2F9bZ1DdaY0NiVImVe5ZooZ9bdH6uFMu6Xb2NyQ/3fwt7hBWr9GfqXHTXVf65fXdeLVk/rut5/Si0+9pPMnLmjX9G598k9/Uh945/tVhEKCjoysG4+RWdqzR4fvvFOTmOny5pbayDruJzU3XoQbfjZf9Jfo5TbPwfOAt0CY5PSIITQ6XeGHVO4zlSU0rhXhb4ZstlqFXFZDiIyadOMJg0EPopZq/iCbKjVQU1ax6VV81bLg6FPGl09I46Z/zW8yEAP45YsX5fExKOKDUhw7s4zxELQ6ykcKqdRD992l97zzIa1cuaAcR3NxcVa7di3o0uWLsiwoaxdyB/4KjvaIKJNZ0OOPfUfHjp7i2qBsnLaLF89p+dppCLCtSbUhnzMxpRk/CIov0yBMDqNjnmvP3r0Yr5acSMV1pTTGdeMzw2lrMOhjFEayCK70E+BrrJXklChtJ/UyH7umvGYqn9OhNoNmUn841gybfBuj5nSdYPjyPGJ4hhoSXTH/E41Qyyxqfb0H4zCgsaWY1QoYTAuGgS2gX9LOuEFJmapyFoO9pEG/rRBmlON8WivXsOhqEHbLpu5Ur1rQFhGViiUY4/AqYdzcoJXYqzt1AAAQAElEQVTlRK4wLhAmI6qzh7oETkOFKLmQrK2taEK7EafOLMsx2qXQzyadYk3LKM6Ya9HYLVRMd1Qydh8ZyqDZ+uq6bj18l/buOcJYM5rhOmlEhGKMQDoeg9FIG4Oxro2kkzjULw+ijveTNq2jEYpS1gKrIIMuZkEFm0CrCIp0DtA2hiBqaWSqTdAEcOT0Zkp25007idFnJ7fThm5kJB/vRvn3S81MRl8zUpNI9L0Pxd9b1HybmXbG9xbXEXFsb2T1Rz8m/qH/H93i366mmbL52ennQ1tgjuvAdOCqBryuIQ642k2QciLRXWR4uuyp6F3T1qmXNLnwqnrHHtXqqe9qMFxD7kYaVlsSMIVMdLBmBfoe65asbDFsoVpRFfyq3CiDDlmmN81Mz1Gf6dUXXsIp6wkp1yyHIe6PdPyVV/Sdx5/Q9voWbaXLVy7Jo9H+Jx++WZhZswG+wbV7zqa8tLQoC5Ib+xz58U0gsOm6/udFSzFvyTKHgjQDaByDkkMwub653UnIuFQrAZ46JHCqWVuN/apwHCschooDRgV9vKxOE9o7uLW4AT5Gohzh9gUnoU/+I5kxHzXiMZGn3owcePB7/aBFZfMaHcnQJmFj6yZNqsGnqiocmhLdnkCLscbcrjWA7tXe1undTGkKIcLrIDMDgvgRBU1qFmTXIZDGGBTZbGMINAlQolQJgTqtg9qzdER7d82x2Q919ezr2lq5JKtQbPAp2YR83uGwz1pH6naDvv7VL+q7T35Hqysr2mIz9Xq3R243SjarFjb6oQcf1N333CW/zbtw4Yy+9djXcRi2tN1bxam7qOXV8/ril35HX/va77PekfYQADh/7rwOcBU8v7BLbxw7rgq5O3nqpCrs/+LiktyGbW5sN7Q7eHCfVrgt/O7TT4NX0sryqp5//vmGA10ie2srV3Ty5Kva3LqsK8undPHyG1pdv6CNravgsK4nnnhMx48fk/+LU3mea4tb0x4OgsOAvWNAAGjYH+CIjDXBBkN2xo6qoeUNSE7LmCujv8tkYHNWiBK0DtSZIQf0SpbUgEjhoZfmyPO5s6e1ubmKjR6oRvZq1mlmctlvFQVlFQePnkxSxth1IxuVpjwSCS9ZODKTGhhj44cES9wJ8tvAkBVqT89qenGXlvYf1vyu3dD8ijZ6a0QVt5p5ry1f0gp0Gva3VeJ8efRyRERygoM1wbkv0YsdmSzlPK58fvTE1xbRQ1BVg5x0I5GZKYJrDk0cZ4dmPa2c8iCxmAjuLiOeivYJ+VfzINhNuvOTnF7Qzrwb/WgqyCrjuxECr6McFVNTLj7o6uOdPXtWX/ril/Rbv/Vb2tra1HPPPqOnnnpS7373u/V//M/+M24x7pE7jt5WZrxGz53XzJpvs53U1+tgO9Vv/rZr9eNQHWj7E5/4i/qrv/Zf64H3/Gk9dWxD/+R3v6PP/MHzeuH4hjbH8GHudg5ud2h+bj9+S0czC13t2jujpd0Lcnrt5YB48OAt6PxILk8j+AESisjJeLxjD1y3IrSr0EtjwREeFPg+TkvnjftWMQvIR4c9uwVNTKdPn9by8rIcd7cDNU55go9GiY81Yh93OjifijyX30K4Ho/8v/qCrxYImgac6IwAmRH4q3GsV1fW1OGQ//M/9/PyMYf9IX7MUMOtkQabpMDi9JI+/N6P6JM/+0n9B3/xP9B/+tf/U/3sT/ysDu09hHOeVA052GJGTQITwU7Xiqh8bkF3vPf9euDHf1wPfvwntP+e+5WyXNpppR/kcX9C8M7X5zrSyBEK7DKcxQxfpJDTPIN+EXpGypy/kJRuyCD7RTALik2FsUg1YBKGHFxhgCujeFJyxMnI20eJiflhXsoZI4letEGW6ehftQyHEdHhBD8hAl1rMuwqT/PSmP4w/v0P36sPP3K/5vyzv6lEpGfP3t06yykwbxUqMHAqMr1+8ZK++vTLWmdTvrzWQ+C+ru++fFStfFbF2pZmhtc0ozXFmoHYsJkZRU5MY6rzQL5WiFHuTLui9zF8HmVt4+y2mGeMIVhfXcHQX9Ua0TRjmEq1UjD5kiqMWQVh34RKJbQpKW9SJdXeFspOKKvMVFE2ZnOZlCMMHJuMSgVLKmKuSHTWgIqJVjA0NQLpUfs828VGKCXqzKYhLxYAspaWaTsuqjd9r4ZL79R693bgFi23dmulvV/b+X3qF7dqM3XVrwY4vmMfhPlMAZwEb1wo6pTYZCrmGMuspU5rUcLZ6SHYRZ7p1lv3yzRUFhMRp3X1B6UmVSGzIItBkajXuqIWd+1Rzncb2hV5lENve6BLF7bkjnSwQktLe1SwQYr5I2NPcVosoHcyZkAZVzFWF1fW4VFX25VhmEtZKTk+RZWpQ9lc0eIaKEKPSmaB9YAH/cWYE6splyo27gStWZr/KsEnNyBJor0pBvrI5I/XNYbQP74v0MuSDAARWtRqFMG7Az71TRAFaadaPD6umcnM+HrzpYm0g9z1lJLmO+ntLd/s8yflEg1q1smCyb05iuNwA6jYeWnsZQ0OzYzensKm841UzTIjzmKhntqpr3Y9hAcjdYg2BfiVoZs1PJuwkU4PtzS1vaLJuePq9Ne1gI5VjQM3ZpqAo2MqOc2VdUD3MlUhVx0KJskkcHDUXRYjRnzP/r1avnpO/ZXTzLmqtSunmv/Cx77uDNd1p4hSPosjM5A7Kisry3qJiPQm0UbfBJyMQh7bRG727dur/YzlY07NRPX6y9xeXdY2Dk+LyJZh4xJgWaaQRQXk18xkFmSA46XmSTKnDXqst0Ai7yDsQg2dahzqOo2VSBO0SdWEqgpdr5SwDTUgXyhtMYBKIMvrI5M3qlIjn15Q0y4BFMq/HQ3jx8XQgezNN5Ez8L05HoMmHCofo2bOGlwmkxE6PsKhG6rCUXX7lpIphIzhgyRTYO0hmEgol2ynmAwoUF5HU0lZGWqVsYR/PrN4Mg00pXzmNs3N3aI7D+7SfGdTF049r3F/izkrTZAZhaQRh/JqkmvPzC7V62u6dumkvv3tL+krX/tdPfvcY7QbyqNUK2y0o+GE5Zve994PNDp7+tRxNvQLOnvuqJ5/6UluIr6r42+8opdfekY1495x5HaNB0Ou4Jd13733ajAa6vzlK4qttpavren3v/BlolzHNZ111Y0dXbu8rLmZOex20hA6lfA/dttKIahbtPXMd5/W00SoV7ktvXDpjK5eO6+jb7yoZ555XC8x5/MvPKPHvv0NffAD79d+ZG2LA8HG2qrWcc493ea7R6TNoNCoP8KeVayvVG3YKUvQnYrrr0FfM5OnyYw2DkEJnGpTs3fQSzcB2fNxBhxOTp4+yQGj3/C3wslpxZa6HfiR5QqsZYhznGUF8xm23icM8NjU7nDzyb633eupYs8Zo6898n2i7a5XPW52okVNEwBpETRJM1OaOXyrRp15nT6Hro9rTbADo2GPg+0q+rqsRP8A38R6E+OU7kw7wH+fI6Ykq6rmz3lcT6JVyrLU7C+ovmIw5egjS1YFTycc/ipvz3pLcCxZX1XVyEVS3aS1L0hKvIxdoTPeBoUSq2zAGNPMRxTrdjCvbvKJcWt479UxiwrQSzSt0JHjx47J/zzsve99jz72sY8qMXZ3qqNf+qVf2sGRtu9617vU5/DUauUyo6OkQOrjgJISOFEk8x+gSaknKzNrIKtzZWUmY20DxpqamtOHPvrT+o9+7W/pL/zV/0p3v+sXdezqvH7jd0/of/6tp/UPPvO4fu/bp/T4qz29eDro9QttrZXz2qq76tfz2nfoTnCqlNjHO51pZUWhkdMwmGpw9v8AAgtVXhQa43OtoYcWpBCRN2gh7JOv33Gcm5nVXXfepRx/xOkd6O+2w51nlxWZmjG2epuacJDL8M2KFuuBljl9qsFIXcs0hTxmyGCZcrXm9mtq9606g2/wofd+XD/9Iz+pX/jYL+uXfvzP6ZM//Sn9xU/9Ko7zX9Nf/jO/ql/8U7+oDzz8Ab3n3h/Sffvv0AFkbyFkWgS5A+2og/lEF599XFfPnGOd00rsKQaOpbGgdhfXYVqBm5VxMnTI6PVW4FO0o06+kJsgFyfV8K4m545yIk01v5Q5DfIix5cpFDP6m5fXEtpp5OVtaef2N+Q4OuAjM5P/Aw8Q8qDCCeWCblKgbkdQTGbGoFFkZHQ0g2liSFISmIpYIbT+CY0VMMQy0ExBCWc4pK4stZRQjojh/9B73qkPA23wxBKrVRQ6cGC/VogajDk5K2Q6dv6iXj59QXOHDivOTWn56mXtand0ZHZOtxDJrS+f0II2VXAqFgsDA0/khsmhdOGqazlONUhussEWrYJckivvCMNiKHoBsbY21iFsJVfUGkKVCFwJrjVrapxq1SrJO/h3yXwTH9+gQTANwLmHQRtyJdNEFmzS0KAsh+A0kTPJcJYF1Aje+mii6YUFuRHMsynwCYqxTWraoXlixqCRTWsr26PN9h0azjys3tTDGsy9R2utB7UR7tRGvVfrw0yTssS9MBUhKouxWWOIQVmeK+YRXIz1gavPX+bavXSQSMZQfv05Mw1fuJspOQBkkbY43INxpQJnZACNtjl1LveG4DpUn41jis0osum2ilwVxqE3SMpbMyrroDaKPaKsktTFkc5xpCO8Fbj4ipyeWaulLWhVJVMLxzmjrUzKzFRDxwl1TfsQlKBttKhAXtT7uHSTCzFsoidchxdOswp+MIyMtjvtJf922utPfBiHNt6ehNe/b4AYxxrQ9zxm37+8aQZeMBOi80XeGM5hB2/K/rjXvrdyp8DXnRhg5+t727z922nCtE0haIK/rkNqUjkyN0EKSFyOkfU/6+iyMU5VQ42ISE3WrygfbsqIVA2uXZARnUpsCAXtBc1rDJBCZKlRdQpKIZPlhQzehqxFFQbJy4LJ4M3cwrwuXLqI03tBrThRK4w5INeKlrA/hXqjUrfddY8607Pyf5HXNzt3qqenpnXu/HkOvhuaIm+M53NfuXJZHrkuuYKen5/Sxsaalq9d1oCbkxDRBdolwOeOMVOIATwot6Bk1oBTJukGq8hBhxo71YDngQRILoFYCOyKsAcOTTl1NTYjUdZ8U7+Tp22CYzVjewqYGTNJJTpb4kg0KXR0+XUQbdJbQUkdnKLp6SlNcbCdItLTJe10O5R31EKfWq2cfAv9a6mFvnXaLeXofgEfYsgVAFmQzBoI0WTQJACe7sgCSMof2ikya6YqBAXbgTFplc1qau6AFhf36MjhGY3653X2+Atc8Q6ASv7fwk4m5CDKStLhQLPThQL7wb79izp8ZL/6ON85+8y5c+f06KPfIPK5qVtuuUXvfMcjuufe2/Xhj7xHL738lM5xaPvuU9/Vl7/yVc0v7NbP/dwvampqllvMa+pOT+nOe+/WC6++rJ4HRbZ7Wl5b1/ZmX3fcegc3oA9pujOti+euEd3e0Mz8vDzgMTU3p9ZUV2cvXpT/T12yVksxz3XbHbcpZkEnceYvXDyj9fWrqahRrwAAEABJREFU2tpe09NPP6HpmY7uv/9u+b+It07QZYRzOx71iUT3NRpuQ7qJSpz6iGxEdALxQi0m0A854ldvAadNsz84maFTMmtqnfJICXTDQWKMN/NJE5yhPrI8ZM4J8uL7YzmulYVMHj0zCzKgjb12vcizTHNz8+qwV/agyzbg8uTO0WRSqr4umxWOawZ/Xd58/jJEJQ4lrfkF7Tlyp7b7YyK1/cahLXGiJqx7c22F24hlTRizxk6XRKfHlE8aZ3qkhM4gUtCEFSDTCWe5JtBj6qvIh2q3J8qzEWNu03Yoc5o5HdCdCfvMCMdsSJBngg1ortrBt2RPcFxL8K0Yswb/Rtcq6Ivt8bXV6AuTqgEoatgSOR0pd/0wM5lZs3bfs/xQceHiBe3avUs/QVRzLwel/fgfhw7fovvuu1d3332n+hxCVleXOZhvcTPyBZ04cQK+lgrQjJmbVDw+P4mYQM3DPE36lh+rgkIJgA9YqGQdZWWqEjo8e0A/9P6f1F/9T/4r/ef/t7+tX/pL/7ke+egnNXv43Voul/T86aG+9vQl/d43jup3H31N/+J3n9DXn3pJG6VUxlwtbtcrcOohg1m3o6zTUg+9G0OvFnZjjPzU2CWPUm9uriulurERCfqM0R1P3YaucHukIHm7kr6Cjn6L5H0NpoYYleE3ZkWU03l6uqucshqZzOiYgctwOMapl2aX9irrznHLs6wH7rlXGbydLk27Y1cHujNaxEGb2h4SFN1UXFnT7jKpu7Gp4clT2jz6iq4+/5Se+fyn9eznPq1T3/2aTr/4bf3D//d/q+ULZ2XgXSNniiCLPa+ZO1kmUaPv+xilDiTf89asMVEVskw1vHFeGuME6Cn/RtZYOqSAStCwBvjwXlTXclkMFcRygjVIgVzTgIZeWYFoYpCEM2whNdP7ryucEJTEUJ532Cn3HGCiOgmdVAZyEUKbGa3pgROXqqiQgCCNJgPt279LH//oR7UbA7e9tq6luXkd2LuPU/86RqrUwsI+qZXp5JUz+vaz31a3v6F3LszoZx+6W3ctFtqbDdXevqrptK1cY+ZmLihjrIMpmnl98SVrERTxP4SPWQTJgIGaaArBy8GzJKKztbVBueTtxwhHibBX0MWd5hqi1jLVrMWhEu18dNY7qSs1p8AY5P/mq0VTu5MzzkhKY5VVDxhyJeLfdFRGz5ZKBCvDeCcbK+NEkRi7aHU1ccPhws/83jol09CmtG27tWl3aD09qH7rA1rRQ7o6XtDqqMtmUhARMRUpqItA5whCwsiUZck8paqyRkGkGmc3Ef1NddSB/Ye1ud7DCR8r5hkbxgyGc6P5L3oMmf/i1SscEEYaoByBzaYC6+3+No7KutqtQgF6lsjQmXNnpRCVd6YVso4stkQXDSeVJt6HqAZLhXZSZVK725HTd0LfiHx0+TaiYIZDpVjL/6RmzMI3UPIebRLzKASZRYSXCl5jnJRqvh0SqWQW1AKvCbwbMafRL9Cwhg41bfWDPvQxM5k5iFR/7GNmrNJxcE14s6m9mf1jc9+3HYVm/PyxPf/tK82M9dyARJ4xAnIBbavUho4tWGBqQfcuG+D0aEPp6ilVK2c03riocrCm8XhLFYfXvkekkC+nsdmNMU3NoPArFLlcrnJkJ8vIZ5nyoqX5pUWd4Dr+wqULiuhMRAZqdKiqaiGW2k6lAjLR5sAci0JO3S5OwaFDh4hWntW1a8tyHfbD4zaH4wx97rBhHNi/T7P0YTXMI23313XhwjkcnoGyEOV4MpgUQBH8FEwOLl8J/BugAVShgXjSm4D8JHBMNTi6PJGm5DxXw/uaOofUONQlelapJi8HVdC1BhiveZMC85sZdKzkToqD968qb5vAQqIasB3Q9ZRCMxYgf94scxpk0NdTt2cNzdlk8jyTNXPRx/s58C0zBfI3gKy8OFilzCZq1VJOJC3WLdWWS4n2otBK+aadTe1SZ/aw5pamdfutc+qvHtUyEeoWcuE2KNE2CR70tuU4PPDgg/qxH/sxHTx4EMekpwyeFciHB0+uXLmqL3/5S/rud7+j224/rAcfukePPf41PfX0Y3qdTXVtfUO33/GgfuRHfkbrmyNNsGEXiETf/whBBeZ75eir7CWlVlfHQhz1kQ9/RA8+8CCylWmCDRKIXLhwRd1Ol/0/QvNSGTK53R9oZtei7nnofu1CdjaJ0LozsG/fPpz1i3r99Vf12msv032i2249xPhXNeRmZjzuaTzpMXYfm9uHNhPGneiVF5/W0VeeVTXa1IgIXl1W1DE5Iwh6BMAa8DITAsGbGuDn5jcZPr3cZQZA3lxecmTYnec2sp5nhRBJ7PcGwY2etre25Davpm2k3fT0jPbv36/uVFf+L+a6k+Ty5To7wbYnl13a+lytLGOsEtpNkIEo16Fud1p79+yRB1N6PdaJXLp+umM1wnFeW1/WOoeKAQeJCcGjMfbW/+yjYh9N+A4MyJtkzGF8x1CqXUwYu1Sns6U6XdbW5mldOPeqrnJrsbZySUNoNmHsMQ5sSaCpavZB8CItseklTnW6qXdOnyTxfRMgiAe51NCbuutpnkec4GP6nd/5rL7xjW/IaVGhr4gnPBxpZmaqWXtyXNGLEYcDH6Mock1PdznobXBTcpWD/1V985vf9G7IUIUKmZyOTcH1HyM1818yP+DLStTCLjpv1rjxqKHXngNH9I4P/bQ++lN/Vp/4C39df/6v/Z/0K//x/0Wf/NX/Up/4lf9SH/zpX9HHfvFX1Nq3X+vssr16oiqaIgfoFofMnENVCT1CDOz7O7j6PtshsJVYZ56h06BZIgslAbTxaMC+vqbVtWVkeqSag9PC/Cz8mlbiUJKsVmB81+Usi4pAjSzPECxjCom8ghqabG73NUQeBujX+XPn4fEJPf7oF/TFT/9TPfGlf6MnPv9ZPfZv/pVe+/3P643f/4KOf/VL+sY/+Qf67N/+b/W7f+e/17/4H/5rffEf/rqe/Ow/0qVnv66tY9/RsWe/qoXZWu9/+IB++x//OsHTbeXgE7HhBjCx/NkhfRKM8c8fCGhNO1PmekCuedEPg07RgmJgYU0hP5Q7zx34kqChoE/TxKgkrxuPmYm3+WwEjpmMAUOwpixCMVfoVLsg7eBME5UoW4lge6sg6kDE95EYosxMNcZ4OKyV2C0tYVYQ5hgrhTDR4syMfvgDH9QdbJZXzl1U5AS3NL9H25tDbW/0NNvqqM3mblvremTfLn3inQ/rCP1zrpuL/ro6bPgFV7uRk7GjWRNRYQYJAVOqZUoIyJhTcYYit1TXtQI4VVhex7dmrAARBhgkL68lBBAR90pjpMRQGPBkkW0R4WQtNXOUrKNUkMOEPom1ZgEhJd/pYKDSEBHbgjY9JZxqF9Ah15MWWpx4E05s0AiH0eU6JZShNtrFJrJTjsZyByIy5ph19RD4bRDbIMJ/oZ/p9HbS1SrXhrU1CG2VoZDAjwF4a9aYZHwncB1hmCbjUuU4Cd1RWRqpKc+60LevQW+gwDr37t1LpGakThfjkpKucLVubDqhlStgWHbvR3FxXkZELCdEG3xMF6o1TpPtmUVNUqYqFvL/RvUGUewR+I6hf581+jiVpLJOGmEY3ZEeYyTNTCGYDGVtZZ6nDbxYZ/1XOLVu0tfHgDQus1RWOHusjXWJx3kJqnA48ZUYJ7B21l+WcjmMDQ183WNBGMaAr+CQwIsO9KPYM38kGDU3gOz3eZMjcL3c8w4gIdVJnt+BmukTRTtwvbl8ZK+nUg6eT2BlTY23SvwkQSaAUjJmQc4vC6zQoSm7UUcarsONcv++kX9rer0vEzC3ZHVUAW06k76GZ17T6NgzWn/hm+q9/pRGp19R/+IJjXtXleoe+lEhv6Vq9L7BRTuPGXM78JnQM+ePTI2haqPHGfLkf+OcqF9YXOTQ2ZaZyUno+pjyTGfXrinOTqsFBL69fDDA8ZmZ1e5du7V7z26iSbu1sbmpMfKxd+8e7d27j7FaSuBfYytqItR1jf5xIFhdvayS1A9aIUYFdCqSZoCnDuZyYkEuVnAKPoGg+EaGBbIsQQ14HmTdbiZkqMJ2VNAgsdYGOBAkyhIbYp2gjxtB2lkDdOZtBmeMwBSJtr6+mjFqdMoZwawkTIweQBqJH4OHiT4V49f08bx5vUyh4WOQmckkwOQ8SSAeo9ujIAnwxVmQWZTXy9szrky8psBvrqHS4Khs8zXNa0V+oIplVKCvGevBXpfQrcwXlM3ervnFfbrt4JzuORiRj2e0feFVtbF14qngQ6/Xw1mZwSmZVsHBaC82poed3b17t/YsLek9P/RO7Vqa0enTx3Tx4iluHdh4H/+mThw/rmtXVnTm5HlNFXP6y3/hP2j+XPDS2Ssabg80h7P3jgce1uUz57V68Yr2dGf1wKF9+sUf+0ndvZ+r5ZeP68Rzr2hPe1ofeccP6d4Dt4iAqA4v7NJ86GjGCt2+7xZZJeY6qRNEw06cPKE3uPJP8NIdrCtXL+rUqTe0vbWOM3VJZ88eJ2r9uvq9VcpW5P+FEb8JqWv0hT3o6OvP6Xd/5zf1ygtPqnBaIbNpOJFNkgJRBJ/LbqY1PDaJxDBuiAeyC9H4FjjBWjkEeCLw6eIEzbBPtnGSfF8oCBrAEjoEdKBUyaHBZSJHX6anp9G3qDUcM/+XwpwHQna2NrfV4wDsN6El9tHlI4QoM1ORF/CnJTBScJlAdlrMNYVjtr6xwZoHSvCzrkbY8KGGHCZWN65qc2sVxxLbiuzW3GDW6GONQ+3jOP4Vew/IaaqVdMdtizpyqKs9u2sdPpTrrjtndOvhjqItswed0cXzL+KwHtX66ln1t5c1GW3LnesSx2zCftBEp3GoSw4pNXrV6Ax7iHztBItq0hpaJdYq1uRpTT4iry+++KJ+73d/R08+8ZhefvEFbW6sQ6OA3dgDnVa0zk1WlkML1u20ivQv8rw5hN995136+I//hP7yr/5lbr8us94SgK++wIYDYjq3YUk+n8+r73neWvbWvDfz7xoBcDxjLDRhfx4jJ4ORacgN8mCcq0xTiu1dKmYPanr3Hdp9+AG972M/pflDR7QCzYuZadVZ1PTiglbgV2i1lOFYh4w9GdvidlIyHTlyRLfgZ9XQbwxdnYYV+7HfJg05GGUB4UsTyQEnfeI2FD9tYe+8Dt1xSCmmBoYEQktsXKvbIlgxhsVlo+NupzudtjJoXoDDG8feUBe8DJ0/9/JLeuOxx3Xyscd05snH9cLjX9FLzz+qV1/5pgaDs5qe6oFbWw89vA/Yr49+7EG9/4N36dBt0/ApaL69qQ8/tFu2dkxf/u1/xLimGCSzBNSykPgAdXieAGel/tBjlDiQ0DyhRP7l7WMICmaKAsi7c50XhYy8g3hcvlw+6EorNeB9oHOGEuVyJpohDJImENZPSInWXh4YyAmTZbnMAm0zWfOP5HUxRIQyl+gvHgNYDm+S581/qfPxUp2x+WasMSrLo/IiKIMAmx3uKIYAABAASURBVKtr6mSF7r/zHm0R7r/EacZSJllLF09f1ODisqa3BnrvngP6kQffoe6wUljfVsagJafY0eqKNs+/gYGlT83UPqd42FgD+RiDRlx/hGCam5sTiGuMV+kOobcWggw/1CeKQq+mCCSbrOhTMQ/DUmQyY8QQ5eUQQw416zMExhVC1NUIap4H5Tk0sDHjDWSkyd1uhKzGaRmOksbAZFJqaqqtin9kQf4UReSkylrYjCuMlDvco1ElV67eKNOQaNEAIRhaqZLNLbkCRFMNruihJihPhVGpSJ35FYazbPLGUgPgznSl+dldquugHg7y7NysOlwdB9Zx+epVhTzXFoa35xsC4xr82nvggFiI3JhltAvQdZlroZK59t9yRKHoSllLw6pWZZnGlA+Ze8ga+pz2B9C8hIp+Yo55psgYLRSuxjnIsqAIE5wEqLN6GMxtDMrWuNRlrtm2OOU6fRJjIzIy+WPgn+R0b9bJfCnVjUxnGBGX5ZL5c+bxQ4xgovdLzk/AR2jAC5vM9/vxSofvV/dmmY/pwPLeLPxBcknNpsnSdfOh7Gb+ZuaPwcH+mLqb/d/MeGtzCiZrCs1MUVKHz1kMaFy/RDTgaW29+i0Njj+t+uIbGl46rk0iSMONy1xnb9K6AuSj3ATxmJnMjJwavjiZa/Qwixn6kOMwXWxINMWGH2No1AgO0n5n0RN0Z9Mjo0RFAoYsRw7zLINGSWM26zYbxMGDt2hufkGR+j040d2pGTa3Gh0faTQYyf9Ft15/i6hKl8NzhqHe1NrqNfCq5f3zPFNG34gD0UCWy2XRED4HyZp/GkSbnKnJ76DY5BNr8nV5+jZA/hJyWLPwRBuHuvmulZq6JC9rxpNUIeeupx7xc1mtXU+9Hf2biWgj8gYe3q5yh4bxEmW8MnQzxiiX94w0GDSlzIzezG/0k4PxDTQE95SyJtFbH0qIMm6dOabNU0+qd+7bisNXNJ2vKFqPhqwh1JqEoJF1lYr98HRRu2amtdAaaCpd1BvPf1VrV08yujCNmVZWVtVqtbWyvMxaSyXWe+H8RV3Fxpw+fZqbgzPaf2CP7uFK3e3gyso1bWxuaGVlS5vrKGzV4gr+J3Xh3HmixC9prlUobo30wQd/SEtcF2fbY/3kez+sv/Fn/pL+0z//V/XBOx/S/CTqXYfv1qd+9Kf1V372l/W//9Rf1P/5f/fX9dd/6c/r1z71l/UrP/Gz1P2U3nPnvYr9EXK9ouHGtuZn51lPobX1TW3y7Xw7dOigLl06r0cffVQvcO386qsv4Hgf1YAb0sm4ryFpr7euybin++6/Q0EDPf/sEzp78qgi9jvh7FVAjd3a4RlCZPACAUjOR5Z4s5wqimF3UoJ3yeuheiJvZtq1a1EB3jpeGTatwpmZuE11G4eeTGG/u91uIwvuMI/cWUKW3JHyOVzuZ3HIp+FXhk7dANBRwzBJZVUpxkzz6FcLHfEotVnQBL+gYq9KjJfYxxxGONT+L0RubK3Qb6QaOz9hn51g642FBHAe9IcaDXu6+65DOnJ4AX0cKs9GardKDll14zw98OAu3XnXlO66a06LC5VStYxDfVIr185qewtHe7Apj3pPWM94OJKva4RzPWauEft/zfoTUCNbjkPNfrKDp+RrG9P2x370R/Vr/8l/ol/7tV/TR7kJf+PoUX32s59RCc7+X3tZWFiQ93OaOJ02cEhfevElblG2lVC0AfMcOXxELSLIV7ixDSGoQld9jfr38jimOxCgnWGbb0Ag73uXaqgKLrVqWiRu3gY6cOCwri6va5bAxAQ8NsDT/9RjlcPC4q5djYPrdmGKmz4WqMF2T/3tLXn0vWLtYiQWKHeoJ9Cz1cqxkbmy3FTWY42roVrThQ4cOUDaUmkT4e+rwk4HfJwJY5TI4cLSAn5MlykqaFo28uNov/zyy3rogSP61C+8Vz/2wdv0w+88qFumh7ptttK77tmjd967T++876Duu203wdRF3Xl4SR94133qb1zSq89/R6ePv6Rrl05xkL4mTS4rbZ3Sz//oO3Xs+Sd07eJFIWKSyVchf8i++eEFN+G6ct38fnvG+4UYd/oyaEDm3a56+Y2WPoLbdQenmZnJbAdCjgJ6hxiDHHyAPM/U4kTqqeTMU/O4oPkAIXhnLzL6ZMqvj+FCGEOUgYSRikkcHAFpZ5w6RYid8Rnl7QvmynGi1q5c1L/4x7+h1zgx3nboMK2N6ENPe2fmtYdo1v1Lu/TJ97xfP3nPfdpftNWukmxUam15RSOc7MwVaf2ySk6ziYiUELYdQZQCeARG9AOCK+Am0axLly4qLwqFEMCnEk0UgyFkPTlXEgbD5A+/VLpQ4NdRlSSKRFmIURH8Q4yUeaGEGfCZVWEEMwSt06YNjm5N5CIR8RGOisWg2nBgORC02zMI9bhpTxdJPk6Nwkr4DKrKIUasD5QIqPGdwYJcCqRWg/tQqR7QbaxktAlSKYGHKPf6GgdkglLUAnPmEfkkd6wNZzcQIe+05tjQrsosUF/p8JHDpDV8bSkwT8xzZUXeRJMr6LLOlevSwqJ8cyhxdLeh//T0LhWtBbW7cyqIarNvgGLGOEljlM0j0dvXlbx2TOC5oKE7SR5xSQnsIECEBy4XTp9BmbQ9rrRKFGqNa6PeEDrRTDIJ8CxDqOlL/8SG43mjzh03hwmb2ITNhmpF55PP7Z1IA6mPobc99rYvMZZ+kOctA7EN7uB0vZ/Z28f0L4fr1d8/ud7AmvmNNg5vmYSSf5c3cIBqAH2MGOgc2nfY+GfSiFP/RV175UkNT7+guHxU+cZZtUeryoZr0mBVhtMQuQIMTkOQsAZHMqRG0oCv2TPXv1t5QU66fPlyY1v84La4tCg38oZMBdVNfY28jZFJTS2oNTuP3LWag1Eec1kIjR7kRQujPaPp2QXt238IeTZtIR9D5GNtdUN+RT+Noy7wi9EUYk2/ARGvc7pGpDGgN75hZMh1yDJZzBSzYgfI00PBdnTaeSmet1LeZWwHvMJbfA+wnp16JB3B28kzgr+A40XPRka8roKWJTpSVaVuQA0/IKc3a8C7GfSMMcrxdh0J0KOp5KdiU5/g7IwBz1cooEONTriD7nMm45dl0ZyhTeH6r6gw8v4tnowAxr65g5rJJtpefl5r57+q/vI3VdQXlGlbwQ/v9C6RHZBh423jeF7RcOusDuyqpPFZvfTMVzTaXpVwti5eOKOZuSmdOvk6h7AB9m6ks+fOaW1tXRaEjZhga6KOn3hDX/3qV/TGG8c15EDU6020vDLQ4Vvu0Pve+R5du3BOfa6gHzxymz704CP64H3v0DQR8x+67X79yMPv161ze7WnmNae1oxu4Zbs1qW9OjS/S5n/X9ouXFPeGyvbHqk1ZKMnUHPb3JJ+6Pa79aPveq9+6M472VOkDJqOiCSfPnlWJ0+CNzch3amOWq2oSHTuxMljOnfulF5++Xk9+9x3yZ/UYLCFLRwjYyOiZ7v0zocf0MryJb34/DMcKi6q5nAy9j9dwA6VOCAVsp4agNi8pgT11QBCwZsAeNXIjjzDd2rGd8c+QjTnsZmgXYl9HzdtzEyBujE2zyPSYw6exrfveRP2R1GfGNPMyBo0R+5dnnDKZWqehOz62K6XiziXRdFq+Cv6TBi3IvrrbZLjT9vEekYcKDY3VrS9va4J+1XFOh3M51LQiMj01EybA9MiYyXNzLZxmOeIQnahq4T24lSXmpurtLRU65aDLd15x7xuv3VeRdzW1sZFbbC3e6BriJM+xKEe4VAPCPQMBz0NOTSX44Em0LlsYESUdKiETrFBwpuS74naRaGHH36YOVvN92OPfVtPPvlkY19YnsaMa2YaQbeSQ8Ojjz6qv/f3/p7+9b/+1/I/Cwkhysx0kIDS2TNn1e12Ef/MF7AD+kEfg18mo3kAIhkHM2skwfexSC6HxgEa+r/IGdDjyAEhw0ZHIsYOgV2+As9HHv4hra/hHGMzKgYqvQ8Hzgnfe/bsAc+ONtbWoNNAJXS7eBY7eOUqnJF8/w3MG4IpWAIvaWF+rumTGGdSjRWQ/dlds1rct6hh1VcxlWl6fkoHDu3XHG03iTgH9vO8levSlUuq6TdCTorpWT3DbcDG+qoexlnOdFFz3TVNF8u6/85pbrNyaXRVI4Iz481runzmhM4cfU2vv/CcTrz2sgrWN9xe09x0S0c4bM8xbyuMOPSe01Q+0uJUrpefeg7+VuiHwD01NDWDoNCPEsrTW8BL/higXwyhaeAjGDRpPr73h/Ux6M1SM5OZQT8ISMqHFOgcY1DOJtPhSimETM5Y8cAX1RAooUBuyBNlicIK450w5AnjzVCMY7IQlCyQRqnJ7whJTfuS664aQxYx2IkNfUK0tUWb9z10m/bNFXrpuSfZKDvKWm3VGM7b655+5cPv1Kc+9E7ts57myzW1hyuycl2WDxX6PS2AZ5vo6TSbfdo4o7n2QFE9gYWs+QdkzVhLrRqBHHL6qqqk7vS0siKTb0LGhrK0sKTt3hY9nC++Qvp4P6BiCI+YNVu+VzlBKXOjI/I1NKihTUUe1mJUSmUYqVa7UGDzTlyVVJNt1VbhXFbCvmibzSLgJIw5TXen5pQqhEtBJddoMZ/Ah7EsDBVikjuGoKwqVKqsr6rcVMKI1WwM9TjRN9HWGLtUj40oMY6gq9PczJTlhWoM5xADM8LYjcqxxqRSS3fc+U6cjJGmcGC63bZ2715Uh2saNy7rq+sYw5Fq+DvB2ETGjRZ1iGsil4U+9FfVUUi7lRe3sL6u1jc2Wf9IMZimMDgDIspuoPykvMwNwgCDWyupwnno5Jk6ISqr68aotdtd5VlbZgV0MG33x9rs1VrfrNVH1noYupp1iT4JWovHU1+n018YHYZmk6lhSy0v9/p0fXzJmjfRzizIH1jvXQBTLWtSqHkz9TYOgbUHi/pesBQQGMatacW4ugF8mhkjmiK/kfk8DZQ5iLI3QTcfs50+XgBnxadnWQ/TXF9zU/A9PwZdHALz3AAzxgr29pa1wS8pcjuS1bm6VdTccKD5/qrC8mlV3PCsvfKUWlsXNd48q2p8jahwj/YYUjeu6I8735lMkbnMTAEwXX/IJ7I1uBptOu12w+t1bp/8kOl/ojG3MK+5+Vm13Aijk9NZLoO2dXtBZfsWpYIIXzGH3OaKAU1mzADPI5AXHbWnZtXqzOqWw3ep1Z2XYlcBmJ/bI6mthcW9miWy1u60NGaDzWKpVmtCxPqCLl08g2yNVPGP5XAEhzqETDHmip5HT8xMaiAqGfwV3/L0rWDISw1f0HicinQTnGuCWQ6JdAdcDvnwQvqQgz41ER3XAxSY8prxSGjeNCBr5GnG586YzfrBsSgK5djpDBsTwTejzGW9RvYmGIoSQOTlA9bYF2OgGttRm8+BoDKusL8BGXBoZAG7nAOWzyvs/SFl+x9UDg1Vn9P46uc0ufoHak9OaDoM1EoRGeppOH5Zk/SaepPX1VnY1tIK8gJ9AAAQAElEQVSemo1zVvumtjTmyv7xL/ymHn/0c9iQDR0/+rguXzghv052mk7Pzmkeh82/L5y/oKNH39CF81d04ewlXTzL4b6V65GPvEOf+uVf0mRlXeWFZd0+s0eLRZeNdFZZmdRmDfVmpSnNqgi58rxQwJEYZ6ZxETRpZRqwdk21xYWeKoIb7YUZtac7OEjXtHb5kvZ0p/Uj73mPPvbB9yuEgKOVtLI8UOIWNUMue9ubmprOdffdt+q+e+/UXXfcpmns44njb+CMPQF8Rx6c8XYTHPG773xEd935gE6fOqlnn35c/a1zKlNf/Wokt7sud9V1WZHBCyUSIMFwZzY8dJQplgPbCtIXNOEq3+1yw3PwrKtKLjdtbHbOPtNnD1xdW5U7fh44Go8n6nHT2uPW0UU5zzOFGABDF3JF8pMJeoAdtsDcTFaDF0MzX1KFA24hanp6Wt4/gVdQrgTvE3LiqIpnwl4yIPLs/4OXERHkqhw0fWkoYzC/jZxb6qoLDQsCY9OdA5qfPaRdi8DSQe1e2q921oKmhaY6USxHs91EfdSdt3e1d7dx27Sh3tZWs57tZk19+bp625T3VjUcbWg0dNhUOeqpGvVVgtOI/bxk33LH2ulVs6Z1aHTu/FlN2P/e8fBDrK+rhA1y/RVKk6oavE233XaHPvShD8v/PGTC3mPQJ3Hw3bN7lypoliCAO/c1fWuYlBpATylP3w9qsS8F1U4/5DazSCBwE+dwTYPNNY3hxSRBd8ahlTKEwNli0NiYW2IA8AtVUiSy1+gtNms/wcdb775XL75+VDP4MJ2ZOSnk6OZEW1s9TUZj6DfWNrctGYwOyE1upixG+GpqYZ+npruKeRRFzT6cmMeCSQFM0JlyNqqXetoYrqszU2hqrqs2OjSGHptbG0ohMR++SpCmZ6aVL+zTpLNLz770hj74rgd0CJ0ruIU3ZLJoBW2N11QVHD5vOYQN2IvzPq9bDt2mpV376L+g2jJNzc7qkXc/ogNHltRlSeZ4ly3kaEoF8n7H4SN66fGnpOt+aQ3OO3SvJUtQjJRf/QCPtzZvx4+PYUbGvwFXS5Lm9bob32a0AcxIqQ0A0zEUDKwRisoBpKvrUNdJxj8CaAWOBsEjXyZ/3MlypXXwP1dwBfS+iYV5vc/jLf3bN9KK8dR4L0xdmrp5R7HMdfrEurZXSg0vb6i+dFn7J0O9b/+8PnT7kub619TavKTOcFWxt6L++opGnPQLjGZCqN3Jq0mnupl61y5rJjdF4rOmGjwlMxOzqcAwtlottdodTcHwNvmIQRnjoAWEoQ2DKk56ExzOjM21wTtJ/icTI8oqpxEgHq8jaV4nsK+5WX9Vq2btSXREGM18ZpM71BMiepNypAnMH05qTWpTzAo1NFEgDTIzhVAqy8bK80qtPOCQdvguVHIqrTRB6bbVx/Gp65Ha7aCiyFRiJEZE5kqENYZIOYcRCXdBMjbdKpi2MLZ91trH+DkMMBA9Tqq79xxUWQVtbvXl7ClRkIWFOfCp5OPWbMZOO6/c5PrV18eoTd21q9eUxRxn25QX3WZtqzhNQ5zsICnPMg2JJnQ4nCVoMmbOyXXIWPNsZwonLamIuaaJaBd5gaFKMjjopPYI1cCvYbmaurq8SqRqVYbGV4zldDczeepAEW8SBXJ5qzFMxrrNTP6EEEi8nuT7vNRcL/X2N+B60Y3EG/1RcKPN9dRxMlZiZtdLvl/yx9XR3udiDHL/nt4b8xnOUIL2pdrlQEVvTf0TL2n9u3+gi098Sd3+FRXVpjitwvaxEpsshOWFi8g3BdgCPpF38R0tNHbBnXj5Y5KZEXGaQTZqbW9taxbj2CLSNcIpcF5E5NadilhEpLpWZ35JxoGuas1IyJKQiSwrkK9MzvMsL1TkbeVZh4kLUMjhd67Dt9+rFta2YqNXaGvC4WBze6g8z7WIswZqahW5ZrgC77BhXL14TitXLyuiHXkW1cKORGyDIR8xZsqQrxAj+AMhKgTmt6Abj/P1jwWwAjlwTA3stPUstEMm/ZsvmiTVCDmt6FEzvOdIrr/+5abSoKW3D2TcPrtOVtB8Zxwa09DzIRi2oGA9LbXaAPathdPdxokqqMtoZ6zacISUcvgfJCtZ50QJm1NbUklRyXrL2FU2f4+6Sw+raB1Sd1yruvaq6svfUb78qmYnV5CbqziKxxVtWxYqOU5uBxfmp3TroUVtrp3UF373n2nf7imdP/OGVi6c1WuvPKeV9avad3C/pqamdf78RZy/VWzESK7ne/ceUKc9qyNH7tDuhd2aQ14ybO93Hv2GArJ21x134oyP6LOmE6dO6eS58xqwZ/WwKUN4XuLMlu48cIDf4gZti4N9Bk9z1uR+a7RI/6FOnUcGcLTyuRldWFnWlY0N7Tt0UHv2LGnMbVvRMpytiYw9pGSfOn92TZcubGhp4SB4VnrlpeM4dyNNdWe1vdnTM089pZdeeJ4257HrYwIUR3Tg4B6dOXtMbxx9BcfvGnqAo0ekviQIktivEusxcA/IoQFirhuQ0LcdqJETAbUC/8wg5/ff+5CyUCDfLWV5oZuP2c0sYqYRh94+dEiUmlFHJsagAr3IAbfj3W63kRWjTfPS0eWICVl7IqlxdLrMVSiiEzlgipTTA+GkOfmauUbsSdvwsaea/aUuS8VgKthTk1WaxZkS3xZytYoZeDwP7RY1N7tbC9woLOFQLy7s0ez0jLroY8G+Jw4fRhR2fraDww2dt7e0trrawCrpNt9+gOn31qEvfgF74ri/gRO9DfQ0IWptyE6ExjVpjfPsEeeC8ffv36e/8Tf+Y/3iL/4COOMEshyUUE6TEAJ7W6W77rpLe3bvps0v6uDBg01dG8dzlYDQ3Nxc833T3okH/eH3j369Hr52Wpm21q7q65//Hf3Tv/+/6F/9xt/Xb/zdX9f/+N/8LX3lS1+Apxk0RZ9cRuCZo9YMej1vcEYNSM6TiHz/1J/+GZ2+eEl9fIuN3kDtqRmN0NlrK+va5jYmy1syaO//k7gh+uHWRqwTn1x5p6W83VKr01abfJ8bZPx9pXam2T2L2n/kgJZ2L+kCUecSezXFbY3Pv0a0OyGz+w/sF5g0/kPMu9oc1mrP79MLb5zRwsHb9UMf+GFscqnKg4ncIIx6PWVMnAY1B4kVzbRqLXRNLQ002yY/bZrvSrvncnXDRFsrV7SBX5chbKFBLFcMmeaJigdky214hS65DZSZDDkLZvIHkkHL9Bbw0j8MJpO/DT+ZR/Q3o0yAf+v6Q97ncTAzRNpktgOhdkEDkbKqGuMxwRkbY5jc4XHB0vXHPHVPi9SMLwY1w9RAXG/rDtOYvjXlLpQO0aKiZd4DwUsN+OJkASQAIgvl1lAvPPmc/re/+0914fWzepBr2/byVX1w37x+6sHbNDNYUVy/pKy/puh/HI+ABRhooOBRz0Dqp+/FxXkt7prDmb6itLmp4P/iIRAQYAOnSEPMknxN48lIRQHrcCQNXBI0qHCiA5iOiNAtX7tGLimxXidaiTPpDnXJBuZ0KqFXsw6xfvJ1A6lxAkWZmclYe80JEvKI6ZVnQcaGM+LEHLOcZpla7Wn1EPxOe0qdTpd2gXIpZom2EyzoGKg0xkkeEsp2vBXGqohyhGyiECe0qxVCapTfr76mcEgX5hc0wZhVTFzJ1MOZ7bFWLgU0AqfhuNIAXo1QvO3+REVrWlM4MSvL6+rSv8aZ7nTBEed9ggEaDTA2jNPmtmCT0+3upV3KUeDLKO8UDsom9B7jIOVFrs3N7Ya3MYZGnsyMbyBEiTFqaOX0TMwN2poiUlFAq4L6zIKcLxN44e0q2rjxM1d6eHFteVn+b9uLMZ0vMkGzpGYThzfJhU47j9fX8C3QKGPsGAKNJZdP56tujLHT/N/7b4NL2hkWNOXz6Y97vBHAK/mPg3g8vQF83nhB/3qWSeAzhLj+/YcTY0CHGzX0IIs5dUOUxirG2+rYUPWFo+q9/G1lV4+pO16VVT0OcBOOpZVq7EPDE3SloaHPCc39ZsrpnMg7DgE9Y3AFEJzCWdomiuR/X5hlmcwMmW+pQjZDjM13Qj9DK9eQTnFmXja7S3V3RsaGE/JCgU0/4AwG0ohzHbM2utRBX2bVbs+q1ZlRZ2ZBh++4VzmORqkc2ZbyoqMK5VvGUSqR4bW1VV26cFGD3qZm2jnX75e0du2KjI2/BW55nslxjMh1JB/Bz8EsKoQoWZBkUgNC0pzDUJJX1x8zr+cD2iTmvgnQpoZubmc8raBlQp4dSmytl3u+po2DD7Mzuv8yHm+iPcl1p6WvAVfc/jecA3Rz4Ifk5nso18MSx2GMfk8Yu4TWji2CL9e3yC1KFoIyq5TD85YGTRrSSKJMTF4H5gXU3sWmeK+m5x9SpzhIFHis0bWXNLrwXdnKi+qMzsiGF2H7QP4EFfBlDmct6sSx5/Wdxz+vdz1yu973Q/fqgbuOaD8OyLkzx3Xx8hk5STc5IL/xxgm53Xnw/od0cP8tXEdvaJtD/RYOaktRK2cv6DP/5Dd19dwFHT54i2JG2fKKnnvuOX3pq1/Rv8H5eP74UZ1hw/V/sc5tYISHRbvNHFE1dDOQS/DELMrHfePESfWg9Yixvv3i8/o3X/uGvvzY47pIEGBx97wWl6aESNCrVqfb0sb6tjbXK6J7QadPXNbTT76i/nYpd9KLPCrGpNnZLu1Wmz//OHn6DfVH27rzrlu198CSjh57TceOvkgQ6IqEQ1HhTFfclqiRg4mEnTVob2haCDXzVhJOl4E7C1ACV9cxEuYd6fYjd3MwXFCedxVDrhCjXEZd50yG7kmuryOcJpfpGQJHvr/4vu7Odb+RFXhmQofarMPlmw9e8ZgZ4xlO5og1revaMvsh9IvQ1RjfQe5Iyx/jx0Czku9tA/Td//TC/9yidh3wNcVa+/fvEV0leBqzjlqtWbWLObUydDif1VRnoVnTwtyiZmdmVLBHJvSmRHd9XQscelxvXN77HBD6yPwWkertrU2tr7Mv+L8IySFta+Oa+hsrGm6ta33lsk4ff119AkAl+3qFXtT4DyDboNLGgczzXDGYfF/Xdb8igfeYaHYGXVscSO+95x6V6FJB2z60u3z5sty5dr8jLzKZmYyV+UvWkz8SWkXQxspF/d3/6b/RH/zup/FrNvXwrQf1wK37VW2varC5rgx8atbu+9qNgdFIOV4NTeGFlJo5XM9r5OTBBx/Sh3/kR/X08y+zx5vmFnerDoWusKdfW99S0Z3WGNFa3dxSZB/PcZxTDFJmSlm4bm9JrSbC3OOmaVvtha4WDu9Rd3FG3ZmOSvypFs52iKbt/pY2N3rQrq3duw5oY3OgkTvR+BHqLmhlKH3xm9/V7Q+9W8X8fg2wDX3mH3EwzWNXs7RphY6q4baq8SYHnzXSDUV8m8xG6haVptpBeUjqZLkK1mLWliEvdZzXylatr337OxoRBPjGN7+BvJf4DoV2HucGkPhK4ocXeeX3T3wjyez69QAAEABJREFUNsG7eUMzxiBz49vlMUH7JqVcXu/geSBscHLfRNi2uQpyY+SG2Q21GyUXXh8u0CGIHAPxq2jNl5fA4NQ4TSVCWmIc4Kvk9RZV4Qwhl7TPFEKE/Ya4Us0gMQRFbMZjf/A1nXvldX3ogfv1V37uT+sv/+SP6mff/aAe4FohXD2jmWqohYw+nLIZBRnKm3m3wdmVNmfjc+XoEWXArqjFtenW5YvMWaou+/JqQ6HFyX/EqagmnaCgTqAEshl4trJCEzYfJ1S7VahmHQni19RXADLQ4F3jiJasyb99jWDlU2syqTSmnGqKg0KMioAYIwuZXCm7020hE6oxkmOcPF7FvKMcwS6Y08cyM4Vg9BU4jDQB3yChyLU2UYIQpTGRjRDH9KtV21CTSR+HHGMPPSbgUKOEW27QMAZDjOkGBmedTavvDqpF+uQom7TZG2NAoiCFimxKh/bfrjOnLqhmLRNuBTKuxbudTEOMx0U2ssTBp884Aeo7jDi9hpR06+EjunLlqqamp2SMn+eFpqdn1OlMKckQ8Jb27TvAJobSgJ8saH52Xvv37FUbutfDUuxFymkbodcYp9+dgRH89rX4hlXDg5nZGR06dET7DxyQyxQiRA+Rr1nDWGOc+cqJmqQaGiSgwpEIZorwIoQg4bh5nRskisGv4aT+xAcHRA7NjDutE70T63fYKeGXuf3bgeqmteNJzZ/4mpnMTPzw2psg8g7UmZG/AZT56/P4fA56ywMqXqWmjUmiXwPisaSaTduEHKWhMg6s1alXtPrad9XpXdDUeEXZaFOJQ2fJ7YlDDQ8ShPfUB44hItcoJsPVTmt0poL+E5czvmdxnGp2//X1dTbOlmSiW5JHp3OUcp6owggZLTDOObIzCkHGRlrOLKqemlNstZShF57GIkd3csWspTzvMN40c7cVQiEDKstkRVeH77xPWWdWKbTQj6mmz8rKKrpUq91qaQ6nYp65ItGuGofmKpHS1auXlKlWHoNaHLBbtItZRt+M+fIGmEQNhMAa1DywXg6+KgdrSsmxdrebvvYG0PeEzZGn0CNBJwRUCXqKASboaMUm7+Abttsmr3cbJKshGxCMpqmBTrujbreLjk03qec73U7jFBVF0ch6jLnc5pg5VkkxBFZYi8EUJRVWqm0b0ui0wvZ5Zf2rKiYbmspKFRz4o01ksa8amU9xSXP73qH27ndK7SXoP1EavK5q9Sl1Jyc0H7ZVlluMajJrKajQ8TeO6htf/4r27JLe+67b9aH3PahP/eLP6j/+a39F7333w7p46bT8b48vXLysLaJmHpG8BUf6Yz/8Ud125Ih8HRcvntepN47pyNxutUvpXQ89rDb8cSdqdX1NZy+c1xsnT+o7z7+gf/Tb/1Kf/uLv6fk3XtXLONbHzp3RMlfP42CaBGmZA9Tl9RWdW76iZ197Va8R0f4GkeTf/J3f0VeffFHXBpWOXVxnrOfVH2zhBB9Ru5spb5ncZq8z32hYSWXGIeGs+lsVazugA/t3azReBzZwJlZUVgMV9Lm2fFlvHH9Fy+uXtefALu29ZVGXLpzQmTde1PbaFdWDbVXIftXwfqyKCGzJPpc42GYxQUPmQk5q7FcipYGMzSW5LhIRmenO647bkfXQxs7OgGNLFUGKGFgs8pfIIyzKsgi/MmQhU5ebwYWFebm85DiF09PTOnzoMP27muAo5iw0R+7zvCCwMiXXgxE2eMAN4wY6nJJUUGekLrs1BS7CMsnMAMn1f0TgZuR/Zuiyzl5sSF4bp2hhfhY9rAR6KAk4hSnwmlaMU4phWqY2aRt8Ww3s2JRaO2uuoPFEg9EEhy4xIkMwf8meXXIYHkHPtdUr2sah7m1d02BrVaPeemO/IjpUouvjYU8lt7INTaHrjXzJBljxPeZwcx6ZmjBeCT3cXhR5rve+572a6nbl62VWff1rX9fdd9+tPbs5aLYLpVRDAIkFaOexnYRfSHXzl0zz1lVf5XBVD911SL/4Ex/Vg4f2qj1Y1yLO4zvuvlUXTx7VmPXU0C/GTAHaslTmSQAY8OFzJoifyJsFub3pD4b6xCf/HLJ2RK8dP6XSCt1+7wOaXtqjlBW6yoFwjcBdb1KpCpkMO1fMdPF7ZzUOpTY4/G2OtjgwbkLjPnozUt2pVU4lZTM56y+RiVx+2KvqIbzYIt9WFua0tjZSb7uUqcWtTK5i4aAef/GYFm65W7/zlSf0t//Rv9RLp9fUt93U3arOwi2yfFagIsUoBakOzEOQo2A/CLkpaxdSDGp1p5Wsjc/S1tTibZrac69ePzfWP/r017Xv3nfqp//Cn9UzLzyn5555BvrAi8RY6Arkgd4MDFZK11MmMjPK//BLN3nTPMsZJzUgnqY5dE4IrtO5RB+d7jSg9u1vcAVbWFzU0tISArJHe/bu0dKuXZrhdNhiMzPHQ0xlTEBKToFFgrbETP5tUVIwOc4TnOoJE9YIWckmUYOEoeQZgmn0q/ges+mWOGcFTN49t6AjRJR/7KED2peta3j5NWnrgtqpx7XeQMHnZODBKGmSULj2PCUR5YKBKPr0VFd5Hrn+v6qqHmkvG+YKxrRTBOXgHjj1Y1PYy0oNcQATvTv0MTP5yT2xgBijKlcoDFyBwciKvFmjeHydibZkmzewhoyTXBZ90cacNcJX4Uyj6BixCVzE5kEP6i1AoqDIKgL0SEBtlYYoa21Z02aIQe202hgaNjA2XcNUGEgZeCffgC0pQds65Qqc8Gtty2KfvkONiXJsba/LT+gGE2YwkAOMWb/Xgz4ThBUBB9eYR6GXioUpI2JXp5YqrnrLFKBGpq3NoZYW9mr58opizDC4BXOJDbsjNzJDogDN4pufmvmFc7+JjEw3NKwZpT01xZwj1fDXYlTbaQytYp5rZnZWZqyMukC6C1nbv3efFufmNcEJFjSLIcrrSpzpIFOCLz5dCAGD39bc7Lz245TPE3Uv2oVXAQaI2ZENxpkgbw4u9F7jfbMsUwlvK2TOGFfQ1wE0mr6i9/XM/98k10l3cz3JkCHgZgGZ5LKGLGb1WP2r5/TK419V/8pZjNaWxmzsfgtTV5k0aUukjABPfOQbIGV5pg58j9C4QrYjiuZl8zjKPQ5e/vebwaSceq9TNEUgL3IVrULr2xtSlNqMUcZcw1gozC2panUUiiijXSjYUGgbihZlLcUCGwC4/lQWVSpTydXfCCcjb3d15z0PqDs9ryvXlnWVG6aiKIiwDeXGcNfiAtHZStub68qsVosboLXlSzp7+pj8yViPpzl2KTrkhQz5DeAf0AsLmcwCEmMS7w7s0MPpU7EB+jVoSep51wWH5MLszegp5M/bqsnzS12FfLrcTtjYPS2xoTVjNJMgqMZEZvwC3pcu8sfAJcagGKIK1um3RHleKMvy5rsockX0v4TXY7fJMoVQqkibUv+0zrz8u3r18d/QqWd+Uxde/R1dO/MV9deeVj0+pqAr6tgmh9yKiNaUyr2PKL/1QxrPHtQwrKjff1m95VeVTwaq2PwjYw96E734wqt68cUX9HM/+2H93E9/WO9/972648gezU4V6nOrdfHiBV3z/zLP9rZWuKpvt9uNXve2ejjLbf3Ej39cf+7P/rLuueduba1uabCypo+85/2am5pRyRr8BnRxaZceeuSdSvBEnRxneEvPEIH87T/4kr7+wlP6/Se/pc8/9nV9+bvf0uce+5o+87Uv6TNf/3399le+qM9961F99emn9czrR3VpbZu1SZVJLZznMfb74tXzylqmQ4f3a88+v+EbqkJHulOZ1ol69oiKHj6yW/v2LardCVqYn9bhQwdYw265I3z5ygWtsj5DMk+eOKpTOEcV+jSLQ7J87YxOvvGS1lauaoLzUw0nONV9InJ9kBhiC7f11FPf1oXzpzXhUNrYLdbs8pMkZRb/f8T9B7RmSXLfB/4y85rPPu/K2+5qP22me7wBBoOB904kRYoEQFICAYmiVlxpz5E5Mnv28FCioCWXFEkIIEEQdoAZmMEMZnpce1tdXd7bV1WvnjefvWb/cV9VjyXE1ZFW933xZd40kZGREZGRka9eaV2C9oqShx58RGPuloNb1zV+t7qp8JIPk6GB5CiTDFHJmHqqPEiGR0ZGmdBePzU9Ldvekl2tS05iGrqNtGCFtcnUV2qMye2lSxflJG2wtbGpNg1qWisvedNS45wTgL5xzuF9wPJ2k1jmZUVnKXuvYZmYHFGwpaE2kUjyoh+B057rlEq/Q0oUpNchURkCyZzNX/uk8cDA+CETz1C4M/Ek1+2plefyyIZyhIthD4NcwaWBop0D+xUPRVLH5DBqEEr1yYQv1x5h+4OBvRtYHj03rl/nU3/wKQrZMr1WnxBCxcWBBv/c5/5MNyJv8MS7Hsc5V9X/m77EdVWV6ms5A73qExTE2NAh6/zpo1w6+Ra3L54m6LC3IRucba2wpah6KqaFEKmvOtz7lB4JvN4stbG/hhPs3TEyPslf++u/QL01zhe/8qJuR3LGJmZw4q2LaoS4KVmOiJIRRawXsX9/Nbd7h/qNMZS9GYg3XnKLyyhFZ9yK8YI1HTA3FcwzO96syyeQn+RkhIJPcDpA37y5yOzMLq3xGDrv8MIbJ0hGZ/jP/9u/xy/93f+C2X338+yrF/m1T7/F6XnR3VLb2d2MzM6STkxCe5S83iKvtdhyQfa/yYbm2xPdg7hNbXIfM3sfY6UY4V9+5hU+/+Y8H/3xv8En/p2/zo4jj/D9P/JjvPrG62xoz8FYIc6V8in4cx/RYfV32zul+hBM+K38HqjCWpo+mJwUkqNCc7dqa++cwzkn2fb4gQRsaCBhGYhJQ0Eh415IGQvrKNAqUt4VMBMP57WgVKU4ZQ18EFLlbSMZqm9eFFhlWTqKamJerwHrlcloDTLHoPA88773c+TQfrq3LhLWrjOSr9F2XexfrabaNJuNMeKkgSgmL4fKw2DYo6+o7erqMkHj2u/31iSA3cVlZrX4cX8VtyVwNnZB7NRdNHV1OjXHwhQ/z3Ip7ZBI/RyiRU5cRwa+p/n3B0N18KDyUpzMRa/lIzE6jiO8d7ZcFHJ2M+HtS/F74l9P/cw57oufNuciK6XghYzlkDJ3GEvM0da+j0Emw7Cha6o0ibSxQyAjyIn2Za6RkbB71nQ9taZreJcMydnER30ZFBm4rVUdDgasLG/Kse1SkwNitDbqTTm5bRknh9f8TQEMfyzagzbWXGU2thhHJgXKFQ3p60S6d/deHrj/UVrpOLV4VOMHGdAmpYj2IcL5IMe5r3kX6uqxCES7McLG2oDgx5ia3s9Am4P3XmuUEMQnFwLGz4H4UZfBds7JsYrZ0sa5rIhhJEdF4oG1c84jgmhozetxgte4iWj2Qfjiknq9xBw/JAOICifg3lNCrvaFIJe82pr4EHDC6RxkMhKZjC9ODe/2Kav+2+9qwtfD3SZVYuU23jtgOATO+iutcL6TWhfrcQ/sHeG+934vRc835+rzgUQAABAASURBVFX053yqIVRf9domuxpaRTinUgN7MdCr8XUbbKYlhdWrPJIUNeQcNDOoyfI1FGUo1m8qQrlAww0qPg7U0SCXk+oKybsMm8MZ5gp8CERRhK1frDWMtNZBZamuTds6zPYsotXraK1tQyjJJc+JDkDN0RZFGqg1a6xKd7d06MuFN09HGDbn6CRTDOMRiGt4W/sKYuUFcUqI60RJHRcSSh9pToHSCYiUxjoEBHxtlLn9D9AY2y0bvYe0NqlAwQ6azRZpEtNo1lUW09WGG0JBrgPpkpycmzdPSz97wh0LVw0fG8TEcULQHH0IOO8xWfWiy3kbV1IhpStlGw3MyJZf916qHL1X4GzRSmWVqqysbCKSzZyhbFG1qUsfrdz6GS7nHd45NIpg+zuECOccwqIy+7a8eCwbVQhnnhWY3TZnXg2ItDZO0U6ExkiIZGP6m7c4e+I5hh0FLcK6ghZ3KDtX2Jx/k5ULX+HOic+zevarrF36MhvzL9LfOENcbjCtKNfU9F7hrJMNV+isXyYpZGdlM5NQ49btZc5eOMt3fseTvPuJw4y3aooQ3ubo0Zf47d/9XX7nDz/Nm28fJ2gOXUUJbX4WxOlsdTh5/AQ35czcuX2TydERfvJHf5S/8tM/ziN7D3J43wFMvzPNcai76kazzWty2BfWViUDJa0kZrrdxNUC65K7dTn3V4Xr0pXLXL56lZsLd7g2P8/Zc5dZWurS6+QwRLYWEm0Oc7NTci5HNKeSrc1cgZk1UgUDdu7aQZQI98wYcztGsMjo/oNj7Ns/I9mKJVMN2dlErA2K6PWwtZsSjybkICSR5CxpsrayxcXzV7gj3gQXY3bPfof6tva7bndRUcgNmbQea8sLfPpTv8Uf/P5v8MYbL2D/SM4CDblsl6tWO6eUHklIGWifScXv9zzxHlpxkzh3jMgZcaDqoeo7kqsBSP68yawqTI5qcobTVLoj+dtYX6ej4JL3AbPNaZKqeVHtiQOVnzn2JrfFv5Vbt8WvDhbwcc4Lp8AFjaQUpSor0QCCEGQrpJvOx+ACRZZRr0XYwUNk4JxmIluSS07NcetrHkM5w040hGi7T6a6/iBjaHXSi1xrnikdaI9VU1SNtk1BCRi+Uus2FO25aB+QS66yu5HoruRg0O8KV49C+7TRk2svsrTUPlEK0aA34M7CovakTT7wgfeS1hwvvvRFllevc/v2Jc6cfYM//dPf4x//o7/HW288z+EDO/nc5z7NzRtXCMELbwGiw8BhPOGdR2ZU+UJcGihm22N1/jyvf+GPWLpwkrGk5OzpN3WwvKkbkZc4e/YUt6+do1Gu8el/+cu88vnf5daFo9ToCmuO6XZROJzW2pVOeA2UVB/Le/Gh0MFlhr/xi/8x973r3Xzm+Vf56rHTbLiUVHLZUKDUjbSIxyXrsgsbnZ7sYZu2ghnNNKa7uU5Xe0NfPkitXWd8eoJMMrcpv2gg/6aryHZHN0mhFD7XJNiCiN/9Qc4mCWFmP6dXBpxd2uIHf/ovE9IWO/cc5t/7+b/Nf/L/+B946iM/xWdeuMg//u2v8Nk35rnUGWFYl40eO0R79kFa00dwjd0kowdojx/GN/fTiXZzYbXJb335PP/k91+gsecxfv4/+W945ju+j1w6MJC9kzhLb7dAwuFKtBoOKDE7qgz3NkorpXrUqErvfVlblQlRkAxLTIUDgXqorCwKcsmLyaJaqdywC6xOYC1RJ59oo4ijmCAkXgX64IUDCiIJi2XLqgNYB8s7aUYhRS3UphTRVZ8AXoBTT7UvVVg6j6VeuDNNupAgeDm/ueoztHh5YOgjGtqAC50u2z5n1A9pKnXOkaRNZmZ3VVHJWhoxHKzLyFwnkSDWarEmOGSrs0VZ5NS0uSfdTH0z2tGA3sJVgvfib4GXA1GaAy7FyqRUm5sb6pvJ4OR4tXFehGshSilXqXnlUmDwOOcRqRWAIwQvCNV7oTGtrRmFrhzxvpS9J6Xf0sYyNAMY1E744hAbJiKf4AUIR6m6vpTaaC80ViSelLrqC3Jsg07TkStBbTpZyS0ZvdvrixTRqhzwVbJ8k/5gg35/QDZw5FnK1MQuGo1R8SUVlQ4jMNGa1mUgG4K6HNTIi9fqs7Sywqb40NHBIsv6QJ8oZIy02swIz+njMhJIUXyNkZERkjgocr0hvOJFAVHkcaKvpmuipgz46lKfWm0H9foO0VKoPiaT8G1IATs6CNxZWuLm7QVtRH0ZqjpNKe5AhrKryEwp3ucStqGoyMWHRLwKWodGFDEumainMaWc4CzbYnI8YXokqTafQb+DoxSo492P05tz1TelcNwtxtZPxXotURP7cO/dOWtPxS994/SlqW2nlhdUn6rQ+gs0rjpgjdQdg+q9Krdi8adaca/iu3D33SnFQBsKpVPfrwH/Fs87ZKitM9Dgjrs/yquIexRa3sD0s3QFzjkkZjLOOWNFl3RtnZqur3NdP3evn9E1/wopA7xuQApt+rmPMP21MXUDZ1RXOFKte6T1ETpsk8u0YYLDym2s1bVVculYIickSNatbYgCtUaNuJ5QNhI6uj25dfMmVj4sPJ3QIpq9n05tloGrE+IUb3ImHXCSCS+jGeI6Sa1JTTKX1hp32yQa2kvHHepA6RN6RULUmmH/A0+TyjD3BzWyPEHqyvytWwyLrNok4nrMohyYgZzpKOoxf+MEi4vXieQ8u6hB4RJclBCiiFhlVh7LVkYCH8W4EAS+Gl+DY3x3zuG9l+oGpQ6xRaAaJ87IrpQSRuUoRIyBdRrKbpTSl0w8s3rn1E8dnVNqAJSSZ2FRDpxzwu+JRFcIEcHbeBGR8g6Na6naoMfGCsHjtfCmt+IUEQWbin7NX78iZ6rHUO2JI9K4oOU2afRv0dy8QnLnNNntl1m+8jnmz36apbOfY+ni68izYmJ0jlothWKDkC3hs1z7lSfIVnzs4x/g8OFxeps32Vha5e23X+MLz36W14+/zcWFBU5duCi+xnzv930fP/nTP8ncjlnm56/TqNexq/Pzihi//eabHFOkaVR268F9+8kULc1kH3CaQY6udd/i6MkTDHRIyCV/RxQI+ImPf4If/eEfUmT7O/nI+z/Ij3zP9/MT3/8jfP93fQ8/9cM/xl/5mb/EX/vpn66u1h/bv0dOSyAaOiZk92YV6Y7Ex+GwpLMVc2dxkytXbrCyskop+WzLAZmeHuGhR2cZG5M8ZZuS8a4csC4rchwuX5rnyqXrdLcy2cxJdu7Yw+zsPvbsvo9HHnqSXTsO0tkoWLy9RWezx+rybd469pwctZdYXZlnbWWBP/n0J3nphS+RRDmLd25wUxH8nqKrIgCDUuuWiw9lUei1JOsOmBub4b3veoa59jRuqAWXnNg81EB9cpx+gtY3lvw65/Degcoy7T0ma52tLWwft7zEU9LjaNVqwjVk4bLWSeNvLa8w2mpW+o2sgGEtSi/RjTRGLHSx8MaSx4RIe00qByqpt3HSETVgdmaCJx5/GCcbVJQlpeiwtSw0oNmlTPvdcKh9yKG9vCO+FphODORQS02gcJSlqw6cmh5xkggiQSCWvAXnyeVblMJXSIdy7b2WDnRjUv0OtxzqTPnBoCsbMKSs6pWqbSkYykn89X/xq/zDX/4f+af/y//E9WunOH/udX77d/4Jn/z9f8pbbz3L3FzMj/3oh/kLP/MJPvz+R7h8/hj//J/9Q63bkmhIxAOv+XnA8fWPZltxrJmUXDz+Er/1v/w9ilvnGO0u8ti+Sd7/zEM88NgBHn76IR557H4+/pEn+JnveZqHpjMmy3mOPvtbfOVPfpNQ9inFjFJGwIsfaJxSPClLFXDvcQTZ7VLlY9Oz/AVFqH/u7/znJLN7+ZOXXufs4gqbxrvZSW4rONeenSNonZZWN1jSLZ4TX3IdQvqyVXkUaI2NMzY2IT3uMtSBI5fjPDk2TSsdI+9FpH6UUsGYnvyI5uQ0G1GT12+u8vyVO/zYz/8tJnfvR10opD9ZXqfW3sF3fu9P8Xf+i3/Ax3/6F7mZz/Grf3qK//evf4Hf/pPXOXm5z62NJl23k9XeOBev5fzh51X/L77Ip1+6wciRj/ML//U/4sf/2i/J8d7LQPO0f9T+xquv8eUvfYkPvP8DjI2OQimuVwDO2Xps88g5h0RFZeixMrXDUr3qY7y0tyC7Dk4fp/aualFI5wxyyYvZG2tr4xQ2juo0KM45fEdX+J1uh24FXbq6xup09K7UyobZQA1B1hLRTwE47zFEBjhAcmR1qtALFJJ6G8PqjcBS7YMptAShkFHMVT+QI93Xxr05LEkmpqjLIG5q8xpGMYYnkvL1ttZYX10k+EI2fEuGqItTpCxJYiJN2mnwTMY0k8OVy6BHcYrXWHa1syWDVTMhlOAE4Rr2e8QSkompCRI5BKnG6cuh68kRXpbB6EpggjbKoeGT4NqczOkvKCucwYuxol0aqVEL0VgShM/mOBCTM81JH4qyEI+0UDZxH2E4ja6aHIAkrlG4QCkYCldXUZRctEcRYI40A0JUEFIn979gYa3Ler+kEK1FNIDQ1Ym8o8hDTpEleDfC+MguRtqzyic44cU5IQP79vr2JcQqT0JCLUrlWBRydnPNyZGmMdOTk1hUOo4S9u3Zx9Vr17H1CXp36hdCIBetHcnDohxji6Qv63rWyuev38TWeWJqEmmyDFxMLB5GmlBPJ9aueI7o6fZ6cv77ROJXnCSVY13x1sHq1iZrnc1qvplkrRCkkWNqrK25NSqopzGNeoMkrRk6oMSjzsrd+2iY7WxVXErWS6ys0FoarfbinMOJISWF2hYqKpUKnJJ/y481Nfi3bP5/STPNSBzS0M5pjohXKtFCldLxcmNFPtAdWsMbDC6/zLnP/hZLR1+g3Litdd9EUq6OKKV6ZFurfGVAqhK239HjIcQRdUXx7DZqXbcstXoqGQj0JNvGa3tvNut4rX0h49PWIamrA3AUPF7Qj2pEo1PkSU2RhiBZ9zg50pHkL0jufYgJktvUHGndbsS1OkG2xPsIRElZukoGNT2tuROUktdch8sW+48cIWmPSN4ynJfsF1QHO7tBqutQV5S52maUijrUNdZtRZsWb1/GuR6xZDD4gNHgNFYQHS5EeLXbLguYHnsfC7dBpH5e4CpAj3P6+rqPyV2pMS21sSsQ4YUgFw1lWYr+QqBUZaUMSgUqV6EwORLZPu88QzkB3bu2234NayAHqbKFSi1vB9a+DrMW/e8oopTJYQmSfcrA3I4H+cBH/iI7D32cXnMfa2GUlWFErrnU6jGtZqCZltSTjLFGzmjShd5NHarPsLRynO5gnjiVWyV8/b54Kzs7HK5w8PAM0zNNVldXOXXqFH/0R7/Ps194g4cff4IDD8pGKer30KOPiOclf/THf8JnP/dnnDp7hvOXLnLm/Flu3LhOU/Jz8q23eOPFl5m/fg1iL5mAUmlPB6Hzl87zypuv69A0xCWBzJcMXAYBJpttZlqjTCtQars+AAAQAElEQVQdi1MSOVmzjTa7dO19eGoHH3zkCf7i9/4w//lf/0X+zn/wH/CxD7+PWLags77KloIWm+ubLC6sCzrcmt/gxPEbvH3sAqdPXqAvx2FczkWhAMfK0loVbT51/Lyc/nNcu7zA9OReOdGH8DQIXjIaEpIkpdUa4eDBQ3Io38doe07rBmb3u/0Vzlx4hRdf+Rwvvvx5zp1/m6GCHaOtSfbuPEQcB9n5npY9pxSNJjc46bHy2KPsUDQduf8BDh8+AoUn8TWSkNBstJAQ4r0nkt6l2u/MJufaI03O0OMEHdl0K/PO09PtQFCqDYKF6zcoJUd3bt4ido66+sdxhJNdL10keiJwcQUlESHUSHXIrYvvNUEiWy3FIVOEs95ImJoaVRsnCJqPk50pJAMZmRy4TPZeTAMR5PRle81wmKu+1Dge07FS5QUoD2ZnBjqAWhtTC1VhLfNhgTl8ueoMp+2rWdYjy/vYTfawcqi3yOwmLhdfc8l0scXFC2/S2brOhz50hAP7mzz4wCSPPjrDRz/yED/wg+/hgx+6n+npAh+WWFs7K7k4xsc++iTf+/GP8mv//H+lu9FTAMKJOBH4DZ9SpJVyhIfcvHSGz3/6t/npH/hOntzb5mBtkydnAu/ZlW7D7pT7Zgqm66uM+NvMNdbZ3drg4++7n4Vrp/nsH/42kRvgfUElAyXbT+mVamx922c75zSuJ3jP/YcP8wu/9Es88OSTnLp2g8+9+BpvXLjB9a2cYdygPjZGR/5OaNRp6TZl574DjI3N0KyNk7omoR9TE4z4FqnkuhGPyjZMEsUt1nWD01E6bE3TTdpcvL3EG6fO8lf/+t/kkUcfpS97U0p2jNRSKzSUn7Mhu9/T+tz3wCP8tZ//Bf7r//7v89N/8z+lfejdfOXUPL/6J8/zq3/8XJX+0WsXaB14gp/7u/8N/9n/8x/wiR/7GdE7RRkkf8Jrtvj8xUt8/tlnMSf6uz72McmWjWac+FZwzol/HiVsL5a1vQfiq0rtE0JQ4jGdUAZXfbntvuJpIaGr7DR6LK/EPtbOO+dwzqlxwBQujmMiQSoFMlADHAhsYJFRIShxzgm8KpxYJXZZeQVqo00gkzLm2hD00WZXEicJURSrUu0lBLmUfyDDvpl7ekmD9v0PUsix2xBeVRFp0yHrKHy/QCLDPi2HrSmH1KlPvzPQBlhQE43STGIxwHuHqMJpwGbi6SzfhM4SqRuCjHCuU71tNiLx7lwTCjmJmRY3Fl0WfWi1WhizYhkOKxcqtSmxzQ57SihV6JT36FvvaK6l8BheFVeLMJAj2VOEGs2l1GSCjFDwETZ/5xzOe3CI9Jw4DgIHZNjpPRLtuWayvLnF4kYHUU+kTaNEc5ZjOOiX5FlNuCao1yZpaqMw3M65itaK73kmfOi9IFd03Bz9RI5o3RwSRZQSrcWOnbu4/74jzEzP0dYGFLnA9NQ0czOzuq5dwPlAXdGier3G5npHEeEhWxtb5FK+thyR6ckpbbhNZpS25SCFah4JsTaxKEoIIdYsvIxXjg8eG9OE0Ix5CXSlbEvaxBbXVtlUpLxwMpRaIy+3erzdpFVPECsYkSM2KvzmMNiNgvV1zuGNhxqB6ilkMPsY323+VmRrZmMVWh/nhFyFhTksSkuV2Xo5p3XA4UoHBqr7N32cc2qpWqUYKGvzMVD27qfknR8b4G7pt0u+eTjD7py+DbibWv7rAOUruIfw3zSGyp3aWPOAJxJzk6LAdTeIe+s46cbS8S+zcPTzFPOnSXsrxLbJSE+Mfu49woPAdCJXarzPhMdAr6SSqUajSUeH73U50nESa51johCBCCh0sKzJOUpqCUNb2xCwZyjdqCsCZv92IhqfZVAfZcvFDKQnRXA4tfM+xocacVwnrTWp1ZvKpwTJFXhwDocejVGIJgNbC5ML5wKF8zSkGwfue4jW+LQiGYG0OYoPokUybO127txJKhuytdkhFl77R0vzV8/Q27hDTXTEzhN8RCR7GERbUBvnIrxXmWQ8FjjN1RuozDlRJNvmEH1YXvBOSvUYjQYSuOrdvnLpq9kmyyMcRlsmWS2k79W8VFFKZiVcbMkxrm51tAAhBPEkIURBLZApKmy5lHcCiKKYRLTXpcM+BErpzJDAwDVJxvYxfeDd7HvsY+w48kFGdz9Ox02x1G+w2q+zlcWySClR3MScs4bZjSA7HpW4u5u62U8baFP8W15ZkhysKZq7xsZaoXGnOHTfE4R4jjsrJaRt9tx3gLldc4pEz3NH0bCNjU2EjNmdO+jJqTr69jGWFNhIxetxOWSXL16gSAJZcKKnx4Xrl3jj5FvcWLpJFUELBXkEa9015hfnWbxzm+tXL7O6vIT9GloAxppt6j7G9WRJu0OKrb6upwsOTM3yfR/+Tj7yzPtYun2HzY0BvX6GBVVy8VoiRfBoHimjo+O0FMFO4oSZqRkm5VTPKa1rP9qxY4YHH3iIMbVJ4lTtE4KLqv3JYT8QSz5G1P/BIw/x8MOPYE9HAYRud1O29ioXLp5kamZMdQ+wX1Hz3bt3aJwpatKvoQ5Npi+IoEpuxEonoACJPkXmeOqp9ygKfoDY1wSNqiwOqbqUdHWVb7ZzqP3Y9NTSUrgKzdE5x6A/YKBgh84kshNw8/JVzr59gisXLoFksJbGRD7gnRcEnOaCdMgJvA7ANelUvT1e6Vq9OU6iw4uEBiLR5zPtTwmjo/WKl4aj0H5UZBVqod+WV6NpbX2t2g9t383kGGc6tBSyWyUBXCSnOEck4DW+D46gYu9cxQPjg+WRThRCnucD4epr/gMyOdFD+z1qpQPBUBHqTEGe3NLBFkdfe44Hj+zmsYcP8NB9u3jg0A4O7p5gtOlw2Rr9zQVi12V9+SrzV09WcN/+GZ545BD1JOPlF79M8I5YMhtElAOtOuKV5p/3ScWDN57/Ah949CBToUN/9Y6c/p4c8JxaEhOk1Ln2v7EoZsxFjBTQ0trUxYPenZt8+N1HuHbuDY6/+aLGUKXLrIdAvJMQaMo2bUF5FyAzu2FMcZ4NBQsHslN/4W/+LX5ch8gF1+DTr57iUy8e47XLd7iVJwxGd9IfmaNTH6fQLcyWBCwoQLKuw3qJJ07ruDiR3i1x5sY1slYdv2OSxoEHOb9R8smvvsIdqdff+rv/GQcfepgN3XiYiA7MromWTHRmRYGPNd8kpacboa2+Jw8jHH78Q3zfz/w8P/uf/Ff8p//d/8x/9F/+ff72f/U/8rf+i7/H9/7MzzG17wFWOznrnT493Vb0B7nm6SU78OSTT/M3/sa/z8d1K9Xt9hnqECbWqR49TqmrUletiKvy2/yyvF71UogucQ7nVFZCTXZOKwf2qjrLK4sPgSRJpN8x3nurFn71FI5SYHh88EHCELYbeI9z6qrKXEywBoUUylsZRtx2Z6c8KnPua2WGsNRMttOCXKdgU5zqHUchxXCGPwS8FGKo937hGbiYtSKwps0yzOwg0yZbSFm8FiCWIPa6y7oeu06aBBn1JuCFzRPHCd6JqdoYbVwfHEazGal2Pa6cg5X5CzKkudrlFDoZoaejE/jqipREQuZ8EJ6YeqMhJtZw3hFEm21CYgGFvnLNyVJjoLgnZm4z1JTH5NXAOYc+BPW1dpJFvWvOWhzr75zoFB4bbyCnIi+KCrfl6820sj1OShJCgXMF9j/9Lax05ACIjz4nV+THCWm/XyAbTBxJkOvTRFET5yOgxGsMZfTuq7yGFi6q9yBFVUZ4SvqDIeZAzMzOUms0MSfbC0eSprRHRrB/qWx/9N/mV2/UabVHAIcJq61nmiTMzc4wrs1jz+59GC+d8S0Kokt811ixlCbVOiZqKxYaedgz0NiFCpo6tHgZn2VFg7zaFJIL44mTRW/WYppJROrBDlSJ5h00v0G/L2WRxtrEuPeUqim0LCW5FLcCya2GwGTXOc9Q8pFLhp26DHVwMrk0ObEyFd39OOwHffPnPJUsa+1KgQb91pZGmw1u6bfWfq3EfS37Tu5uWZVUX2hu34jIqdyg6qNx9Kmy3/q13c9rPk7gS0ckvkzWEsbNGVpbYO3Ma/SunSTJ19SiL3AEF1FKTtFjGAyccyKkpJCgCw2R1s3ycRqTyDB2dbsz0OFxVLJT15obX61L8E6HsRQfvOQuV9tYWLc/qZwEG8eHGD8yxVZUoxelZCGQq18pBE60BJUlcqRTgY8S4VJ76ZiT3gbJW1B7r7YGzolOzcJ44rzD+VjHsoTGyAQ792njU5q7lCCarZ/JRyI5NfAiK1eUzxV9yDa5c/MyuTa4RGMF5wk+EGl8Ax+26UiSOmnaUHkKLmA0Gc1g2DxO/VQh3jnAgG94nHN44XXOYXJViO/O+SqPHnMwbC6lSYEWQtUqFbp7me03CpNF5VPNqyb+1+o1GnJEDWLNr9TQTuNYWgh/rnwW13RwaVBo86yNHGB89l3MHXg/ex78LmYOfpRk6jG6YY6NbFSOasLyWslAESpHm0ALT40gu+1DEEHQrE/IHuiqd6Mr5+IoX/3y27z4/AXOnVsjKye4dKXLZqfJzv0HuaKo552lRXbv2VPZ3StXr3Hm/AU6kqGmZGj//gO6Sv8g73rgQR59+GGmds5RJo7LN6/y0tGXubOxxJY2zVxD55EjakTUx5ts9Le4ZH+dZWONkekJpuS0t8fH8Drkp5L7NE22eSteeqBRelqCdz/8KLMTEzjxqaygoCGbPDc3weOPP8QTTzzKPjm4Xd3q3Lh2lUty8K9evqz0Cq1mjb17dzOmW7QoOLSSRMGwV6tGEK8NvJBbvUUWx8ZGmduxQ6saGB2bItd6DnSQCIocjI7XCfEA+9OnuZxCL5wmG2azzPaituqIK2wsV/E+z0Rvvc2HPvgdWocREGPqcROnudkeOVT0t9vrYhTlsgG53jOzlUpLvRcCJ0FzCgjdunKNV597kYtnzlPKaYkk/w3tEVEUY2JWaIZe+USHiFprhKb2gObIeJXW22PUW2OkzTZI7ooAA+1bI+MNOdOStWKIc05r4MhFf56VZPIRKlpkn03ec9G17UxnsvW5oEBN1F7yJ3qq6Wv9SmWMHjB8kOeizHuwWSoIp14aJ9NbRqEb37wYaP/vC8TbrK9eQ8lwzrnTx7lx9RJToy3OnTrOpXOnua6bjyu6Jbl05qT4cIpzJ49z+u2j3Lp6hT2z03zsw++XvLRwxSbvf8/DfPELv88tyV0pGuzQ4UyIjBLxtR55Lp56m4sn3uDgTIts6SopA8mFw8h1ohBy0VoQ6ZARSa69INKaRsKXyB61ow7vfeJ+3nz1K/Q6a2qdgR1mq77GDANs6tVXWZWjeZfyoFDQKmNNtm1q/2HGDzzAcmix4/EPMv7we3ltfot/+fnX+N0XT/DcpWWOL2WsRG2K0VmK5hQrXcfSZkkWRgmtWZaGMcuawWZzjMt9+NRLb/PbX3yFd330e/nZ//j/zsiO3XS0YJoKpdZajKZgmw65elhApnCBxIdaJAAAEABJREFU0qfkcuoz35LeBjbzmDwZFYwQj8xWUKSjbGWB7sD6e/ErVGDrriHARcLtZENaOMlpJn4VkotSgxpQPU7fTvwFqzMoy+0yrF2J6uwL4faitCSR7JYqcqq3fa5UqXNUjyVeC+eccgJrZ/ppUOjFV630pWp9b3+ccwQfCMEGAOFFRWy3KXHOvQPee5wAPaVAY1cE2gAGNoj2YU1chDsxRRO3yRea1DB3DEnYkuYti9upnOloZIzCO7wviVxOpBZdeZD9fpfmSBMnAY2TRIasBXgtENgJCO/ITJEkxKWMUzv1LM9frK5ZItFXyKnaWFuTMznQJpjiQ8BoN/oszbVKPUUBfJRoM2oJZ04mqo2ZQbjjKBBHUQWR0qD+ThTYxzsnXkXaWANB7aLYV+2C99hTqt7GMRq7vT4DRQnMsdzY3KBWT9QH8TMjiksKXY11e0MGigw1x5qENJPwDRgWKOozlEFo0m7sIJZSRKJVw6mziWyJD55EvDH6Cs2nZPsxQ9VVBGJT13o9pZd1ffrGW0d549gxFhQJ6srJlW2TUSqZmZ7lzq0FjbVKWquTNGpy7rssKtpjdDcVlbZxy9Kxe+9eRZiWcPpJtC5JEmn8oLkH4corKEWHUeHUJvigb4/RlsmAZqoLSQri51DRhFg4mtr0tHTE4kNDm0kqOXBaU1u/XGtYyOA6ISzLEudMUUqJXKkSKrmzjNXZGN6rXmOogRXLMGeiKavyhkPdq/w3flnNN5bYW4VTY9o6Gihrxf/ngQawMe/BvYFUXGWrGX97Uqt6+6raVJMvpQcFAzkab3z1K7z+lS/Snb9OouvOzGf0ApL1iLKI1c16CfRxOLz38HWMshuXlg5DNTnEm1ub9HXIqUlOanLk4jhQk+NSupI4jiULqZY2qgyUE56OHBJbw/bIKH1tGImidbTGGISEQoJcapzSaR2VWhQj0aadpk1ClEq/UrzaOR8IautD0HvAaY3v0aeu6izCscRJeyPZh5j2+Ay79t1HXB/Dy5E0HMNhzvraOmmImWiPMpQz52VvaklBf2uJG1cugjk0QupcpHFiXJQQkhiv1PmIoL6JonOR3kH0uEikeI3ulAb0JeBbHqcSh8N7j3OWBqVUkMk2ZCbnknm+6bGZJWmqQ0pdfDaoVbYsicU/GdlcOlUUpVbcWoLxUn4LBlWJE0KNV0rPykR6KMgGKcOh5l/O4lsP0djxQUb2f4y5B7+b9s5ncM0jFPF+OsMZuv1pHU7noJjS+o4JarJlcg5ci0Ztkt07DjE7c5CsP8LFC32+8OxJXn7lFJcvbbG21GT+xgoXLl1SNPamItBLPPLYozz9zNNM6kZyWWuxqRuO6elppkbHKHXwve/++3Hi98j0OOlojcMPH2ZkepTdh2Z54j2P8cGPfICPfuyj7Dt8iJo5qYcPcPDxRymbNa5vLHPh9g2W+1v07QApO+vrMUNfkEk+a1HElKKouyemePe73kUS0BwcO+bGeeThQ4p6HWFkJGL+1mVOnjyh+VwUzSsKKnRptVL27Jpi1uhKIEiH4qTE7LcXfqi4Xa2nOL798drpUsmW6Dl9+izLS1t0OxH79z8im7uHSPQsLF6Tnb3CtRtn6HTlOOV9LMBgCGxdtbTc039NgQpUKTFlbGSSj37oY4y1J1UeNJcmEjDRFkSHUyuHd66yf0PpbKa9zlInualFMfMXr/CVP/si81du0JTOjQvfxOgUSVLHSf+89Catt2jJeW4rMt8enaSpNrXWCGljG6Jac7ttSCQbKWbTR8YaSDyJpLNBez/SE2NPIbucyysqJLMm75Y3yIZDLABiZUPZiCwvZLdBKoGyFJqs8WAbSvFjGxz3nkIZgXS5xGx9DtpLSnOos56yA/JBl6WleV5SVNnLZ7h28TKrC0sE+SH1UGe8Mc7c2Aw7JuY4sOsA73/3B/jOD3wne2f30NUt7Qk512+8+iWmxkv27q7xp5/5FFEI0qOhxnYCcBRksikvfvlZHrtvP6lu2b3dAOYdYtES5Ci7oiMT01G7TYLkwwc5+dGQUmk/35Ru57LZt7h/34wi4/OSwVPEaYTtP3zzsz3sdqnW2TKm/6VsjDm4pdbmhNZ2se+4/5kP86Gf/Fk+8bN/h/f9xM8RH3iCY7o9evlGhy+9vcjVrVFO34p44dgqn33+Gl94+Saf/MIZfv9LZ/jdL53ln336NT790hV2vusD/Mf/3f+L7/zRn2Z1CJuCoQYtNPt31keEqMiWHLND2xDIicnLROVeLUS88zgfwEeUApR3VW0pickFhbAKHMLjWVP0e2V9AyeZsn5eKd5X8iCE3/BxTphEUCmZQzi/ofLui3PWBqEQHRrJOV/VOOdwzuEFzm3nVYBDj76cczi3Db7IhlpQCfCwj20ohYy4GXlTbjDi1KlK7+WpOlsb4ajyDjDQKlOYxAPOOb2WUoy8cmA1F0oRWBJUZ2D1kRzghMw3dYodYZMxGjvvZ61MyYLDmwLqJFTIgVpXFLOgIJIw9XS6zClJFYUZiP6BaZrakwqnlinTNc7MaJPhxjy99QVqScLW+iZlUSrCMiCW8TCBjOLA5ua66MyJ4kj5LaTfEuyo4rkJgZooDuNolDJQciC85uB06nd6h2rWOFt4VwpvRD1N1T8IPLYAfRmtUoi25EQXZQQ0ZehmVN+sxvBeia7YnRvgg5MR7bOua9Nas8VQzm+pq43MNv7NvgzhCHG8E+05gr54LW5GqbgCmdYN51Qmp0kGyTlH0CavKWMO/KoEb3Ftg1JjRHJYL83Pc0wn8GffeJXndEI/fu6sNrt5dk7NyYjMcHv+FsGsYIgYCHdffF5dXSWNUxKVj4yO4qOYXHWlopOJrkjrGnMgB2tt8Q6FroiCDGUziZG1wGkNR+WIT4+P0xIfHaJPRtcJRyGm58Lf0mY33q5TcyXjWtu26Axaz9h7ErVDfcwJt7WrnExKqlSTLEvEn1zMVNm9chWanKJnu10BotHWRc1xiPl6xx4r0DqhUiz9JhAq4XbvwPY72+/Wx0C49MGJ/m8BHQq4B6pH8A1DGCoB3uEsNTCaLBXYrGzehTa/AntDclu+A9X8jCiBE4bt9wLbtAqVFeq3pZDB9JF3MfvkxxhOPchm2SaI9zXJX6bNp6uxxSH1Kbf56sRT9TMcNi/DmWhNklpNMrolfhcy+ClxkhDXYgrNyfSxO+gRUr2LvQicZK6vG5kN+0epEt51yeVg1yE6Ox9hK2mSxzEueKMa7yJ8XCeqtUiThmQwJaoc1hohiivwsgveq73oc5ZqfojwwuTAUs1TWc3DkRde3KoxPrWHXQceBj9KlqVghjz3bK5tSWdy2SnZBdmAELz6bXJn6QyLd84TQqn6Audj9Y1xNnYU4Q1CRFCaJCmRaMNL55U6H1AHfZxSgRc4r7yB1W2Dcw778VavnBpo7AJ7nNqrGufUwqHUowSzg/M3b3J7YYHV1fXKZnWka3bI2daNAkvNHuRaO5MxHzzeaJI8GY6ycFrflDJvEsctfKjhfE2uR1xBGY3ohnA3yexjtA5+hPb930PzyA/i930PxcyHcK2n2XIP0Pdz2BgrK9fprN5ExpZ3P3GEn/hL38Pf+Ns/yk/+zDM88eQU/c4Vbl05yplX32RCDqx3ntu3b3HsrbeYkjP7Ez/2E7z78aeYa4wzm7Ypezljcth27D6IS8e4s77K0uYSdzbusNrdUATLkWtdbi3c5vLlq1y8eJXzSl95601OXb7In371S/zDX/1n/INf/2f8t//0l/nl3/w1nj3+Gle0F2yWXXr6WeqvsrK1gpNdfmznPr7/6Xfz8See4r0PPMD9cztEwyZXrp7h+lWNeSeDrE6znjI+2mBstE1TDrvzpfiY4ZUG8dc7L3mJcM5h75HkwzmH/QQfqW3JubNn2VjfIht67RVt9koPHn7oKQ7se5jR9m452RnXri1w8fIZ1jTf4bCr9RxK13KKTAtYIHwCw+s8niBT4pCZZOfcripCHdMi0wk565WqjSFz2D9YZKh3rb0WraKvHqfIuHP2xClefv4lrVOfnbO7mZncRbs9I8d5hsboHO2JHYxN72Z6bi+Tqh+ZmK0c6XprlLQ+QpQ28dJjFzeIogaJ8knSEp2OyakxXMgw+5MrIuQlkB4ke5n4UWB7cmZ7pPaRQvvFYJjR034ylF0qypyh6TKJDm2OoGmWcoj0Qc0xVyOXoufqVyoVMspSOCsoxReNI9sgs4Q1duYnyDZFbshzX/xT9u1u85f+wsc5sLfF9csneeFLX9SB4qu88tXXOP3WCW5fvs7CpWu8+qXn+OPf+X0+94d/ID59RjbjLLt35qTxTX7mJz7IxsoVLp49TgQ45yg1oO2z17XH9m7O8+jOGXx3lVh7oCYing/INeeBoKQU/2Qry0xBxIhS+phIDzQF7f89XL8gKAhxcMc0x4+9Sdqoqwdf9wiDjadS5UA8Egk4Ly47hy33ig6q3a0u1y5fYbTVYOe0bgO1T4+MT/HQ4+/mI9/zw/zAT/97/OTP/Yc88l0/wiefO84fv3qBi1sNluPdVbqW7GDmgffx1Ed/mO/6/p/m3/nLP8dT730Pe/fv05SGBM3ewCl18o+2CfGSh4Ret8/NW7dxIZIcQIH0iT72b1MwwbU10vqVmdbOoFpP5dl+HI7q4xwhiij1sy5/Jk1TEu09IXiVFKBv59RWuW/53OXRdpsSa7YNTnmnYlelrrLF272dU1mVLfVtoMQ+orcUOOeqfiBem1yvrC5jsLa6ytraqk7fyyzcWWBxaRH715JDRQjuoTEEVd6BPthTSLIrEANynRoxKVCFtTUht6hoX86d9SucFyOdpqzBKwKCjESsLnW8a7CRRfQlSOncHoqoDi7B+YA9fSlBT9dVcar34Cick2BpsxVDCxHjk4ikkZK5Avtp1VJqElCn02isDXBFkdWuNvKa2tdqdZqtlvSrYKDT4/iEnPhGA3METMCdFjYSU6PIk0aOeggkLmCSkIkfuRTdgLuPFy1NOYotCWqr1cTGs0OF8cX4UIhbQYvu5TQ06qOUZYxzEgoxxZz14HIibQ5GS0cbSS6neyheZrqeQUa33yllZHvM6GQ8OTWraOBQUY0+9o8nbRwvxTG6bVMdyim1U32qeSYa09bPDE5fuPqDXBQ7bQRNduzayZgiQr5eY+DQmi+RySEeqbV46NADrN1Zxn7vsK551aXAHZ0E0yjmvgOHGam3aAk2N7ZYXVpl39xORTlzBpKfVHIw2aizc2KcRMZQJzQaUURda2AQZAXFUpK760rpNE5fhnyLtmhxulWIJEMt8aqpfonXOscRNkfnnIxwgRioNUaPCNd3qfb3ZC2XPJZlqTb6KA3BqwUEraFBrDmI+UJRolZV3bd+ORV9IzgMz9fKnLP83TLNAQP0WPG3A1XxdeXW3cZ/B1R3D4U1FelsU2gtNBcV2ru93QMV6XP3zTrozTmHc045fVRWIp4JckFtdIzole8AABAASURBVILxPQfZ8/j72PeBT9Af3SlHtk2piIzX4E5tSqU2mo1VlCUmwwhf8IF6vc7I6Ai3bt+udKc10iZVWSJZK9UGrVVma660rUhhtQ6upHSQa40KHJ1+yaAxRth5H52R3QzjOk5r4oXfe08kxzRVRDqqqTzEWvdEa5filQ9RSojt3eTBYUPe/aKEitbtTVVv0mENqTKNLYd6MAxMyEnYuecwvczjQp04blKXcxfFqdI6c7p+D9L5peUFlhQlPHP2Te4sXCGJnfTTiQb1E43hriyFEBF8UF2QUU+Jqnl4vOTWq9xV4CraSix14LZhO7E8eC+8IFxeeBLhiaqyUmV3O6ub05vDdHtTh5KlxeXq8HtJkd5Tp09x/Phxjumm6a1jb/Hm0aO88cYbgjd5Sw7ryZMnddO0ov4lTj+mPKV4UuomoiyDyr2GMfqUarFyAgNShqFNlkyQ1+VctvbB2P0w/hiMPEM69UFGdzxFrT0F+ZBMNM2fP8e1s6fobdxi10zCD33/0/yH//5P8gs/+wM89eBOZnTgqmniLdmHhmTm5vUFfv/3/pizp84yNzHDe+RQh0HB4s3b7N23n+nZWboK8pzT1fttrcnV+Wvk+rmp/emV197m9dfP8tabZ1lcXCVK6ly+fp072s+OPPoIrYkx1hSB7Gp6p25e41986vf47//R/8wv/8tf4avHX+fq6gJr/U3td4vUnOe+XbvZrYP+SJqwubTCNUVqO1t9iiF4F0kGGtoLatTSOiO6UWk3m7od9ITg8T7g8FVqMuBcIPIRIUQq8wTVm925ffsOx98+wdrqhmRxin37D+F8rMj0Lh448hhPP/lBHnpAPK2NMH/zOteuX2Z9Y5VCTpjJdVkUaKG2ge3HoZ8Sje6wdT2o6/zv/I6PM9ocV3Tf4bXGea8g077S3xpobQY46Xsa1XUDM+T8yXOcO3GOybFJDh06wkHBXuHYs/8+ZncdYkoO9MTMXjnRexmZ3EGjPUmtMUZSHyFOm0RJo0pD3CASzjhtSIaVN/3S3EbaTdmXDKPb7IFzosmjpxTlJV7vDq82aJ6iUw7vQDeleV6oi6NQq1z0DvoeNcVrml4Z5wLgkInCHhVb8jUo72WtjV5kDIJ3WhfH+TMnWF2+wcH9U4RyhYN7R/jODz/OD3ziA3z8o09z5IAOEGlJXRHiorfCaB0euX8P73nqYd7/zGM8eN8c4yMQuU0a6YD7Ds7y0vPPElXUaiwbWnbw6Osvc2TXHNP1RIezjuaXY/8JWkdBskz7ZNC+NtR+mIk2TQU0J2c2LqlhBzFflEQCJMeHdu/UrcEFut0tnObBNzwllQNvtlY0WJVXm8LwipyRdpvhcFgd5MbHRnWYW8VuJWr1muxyiYtkc+ptaiPSZdnDZGKan/jLP88v/N/+S/6j/+y/4Rf/7n/Fz//S3+Uv/ex/wI/85F/g6PFTrCo4efzk2ywu3dKa5ETOSa4EuYNSHwGaVL3e4JO///ucO3dBr1oL7CkonWSCoV4KRPY7gPrZuyqQKRIIn/CAJwRxWPy6desmIXjpZGLNqKoB5xzf/hHSqsJSg+oFvr753b7bvP26Cssa8LXnHgYrds6+wTmHn5qcwmBa12szMl4TZlDaIxgTvJeQl1/raspQSsjfkWD0qN4cy0wOZpFrUfVu7WwTtvLKmVOfTEJhTi8+gPMSLECKXuZiUBYTskAWUjbjGiP7D1PWJnRojhDX8FGMCV9fzrSXs5zWU4rgiOp12qNjkmoZrSSi3kwh9uRajbRWo6ZNoadFHypSPZSCOqDE0ZYxLPKcQX9AvdHETjn2KwxBdCXBq5eE2HAkjro20lS4rS4TjlxgDnUmpRcyQ4hzJiTlXeylSBYNMoDWxkrVoBLaLUWQhupnTnshPhUSjNTwC+RrsqUTeXegsetNesOeRK1kY7PH+kqP2am9JKmj1iioa/6RHIA4SQnqaOOYsgw1H0u96KnJGRmx6LE2/r7KC1HnND+HI/KedrPNxPgkbVMinzAxOk6kE+VQ473viXfTUFlvo6Pr5Bp1bSAd8TFIuvfu3FU50824rhP5mk7PfXbPzLFTcrRbzvmuiQl2Soammg1GZCxqUu52GtFMvAz7kO6G+thfepCx8eKByZKthUWsm6nWWWvltTaxaK3JoU5EfxJFFJKvSq4slSxZ3jmnWVVLoENZJtBWK/4azlKLcxc9mjLOObzmHYTPofVSZSE8asb/FU8lF3/uwNstRKamo7w+95prKmyDu1dUpc45nOXU1ilXar2QESol0YXSzAV0LmNN+lgoirXjPR9mqz1Hz43gFa1NFcGS2BsGgUPolFLxzQ5VNenU4tIyXjKXyBAneo91aPVJjESHTGtduJKkltDQ+kcqNyS2VoUwubhGhzphfC/D2pTGbVBGNQ0Q1MyTJDVBnUjy5mQLvEGU4EJCpHZBaQhxRQ/OEDqcM1C+LCtBsLFKrWtpjodSp3mXpdOhuVC/mLld+5iY242T/Ma1Fq2xCXycaJPqsbq2Rk+H61QOVavVoLu1ysm3X2Vj7SZJVBCHkqDxgmTIZMkHT5UPoUoT4QkhInh7j0SbB0SfgG9+3N2+Sr3aO+fAOxI5mUH4TCdsLjapUkJq1WUJu6R/Dz34EI89+iiPPPIIjyp9+t1P8x5Fid77vvfx3ve+l/fdTd+j/DPPPMO7VT8zMy1UZUWJEy1apmoDU/adj5Vvj6mmKi0FX//JfaI1G2fLHSBvPEwy9gC5b5IErWO/lN7PsnL9Budff4PLx4+ysXidBn0eO7yHT3zwGX7ouz7Kxz/0QfYo8jvo5Ay2kHNX8vJzL7CxvM701Iwi7ZugdZubncOL5+ud2/RkE27eXFCkeJ5NOSKFnIR2O0W+eTWfZfW9pMh0s9UmV18LFHzfD/4QO3btoi9ZX+932STntiJkpxQt/I3P/jG/8tu/wZ9++QtcuHaZ5bUVcgUhhlr7G9ev8rYc3vW1DmkcMzLSot6IdRhZYk23GBJY8c3jxZhYdskg8kF0OJUFvLf1F9yTA71b2eUrV3jxhReEY52du3by5JNPEiWpcLdJ0wax5Htqao4nn3hGdU+ze/cuyWQXcxy2OptiSYYGQcaAb3xKFRd4yYjUD/s3QXv37OZHf/hHeOZd76GVtCmHjqJXyqEuyRU5CUWqPHTX+9R1oHzkocd49LEnOfLAI8zs2MP41I4KxkRPe3wWg3prnJC2IKrj4rsgml2Uap1qBKUhTomkr7H0IPKx5pXSbjRFcyGyi4ps55QYGL0VCKX2Ce8dVSBIt7CFdNfksJDelprdUHap0ylQMd7FRD4ltrGd6ViFDOfcOwAOBKX63x1Cr666Ie/2O7z2+ks89eRDNNJMzvQWZKvk3QVSt0oaLbNz1rN/T5v7Dk9w/31T7N5RY3wkJ6arPTJTmlNKpkoF+IbdTXbvnOTyxVPyI5awx3Sru7HOtXPHmZEnnvW2yBQksn3fbnmJA2mrztjUJC5NCLWEKI7Fw6B5RZgj7ZyTrSm1Zw7wOqzunJ1kbWmB2zdvqE3AOce3exxOxaV4VVIWJX3pzm7pQQgeL7D/0XHfvn205WCnieRA+2kuHSnFXPMdzp47R6vZYnJyotKJTHrR1+3N1laHLQXUYtG5d+/e6pDuXMELL35Fc+tpzBxPIZodRpqtn8H6+hqvv/Ya1g+th5WpsWRC9JWl0uoN5Sqo3gyBZaxQaem86pxyiMfr3NLN3Kjot5JStFuFc3ozfPby/yNYN4cTLWVlu9FMrKxCc5eGKv8tXw7ntgEc3iZ3Dwo5d957Um2QcSXgHufUCIcSLVBBLqYXNgEtFBrRxipxIJCNU5HyxrS7BOVysHM5R5kWDZXHUjRH0CIXUh4vSCTkQdEiKROJoiEtBtpo3cReuqFOEXtCktCQ41wKR9bpkzbkokkgkxEZCgljT8KWUSqKMaA1OU460iKI/ul6i42FO5RysFK9O9GY9SScWpzV1bVqLkaPOfqj42NInyslicsh5gC2kkA9Ui85fh0pTSEH2Tm9A5EPwuZAfAjCV2qOhcbJBaZM9m7C2ZEBNyFsy9BTeDZ0vTKQ0S7FLOcCNVdQ6uRphnwoXE6GdV0R5DuK9GxJEZaWbzM70+bQ/kmazSEudOQANElSM2CRoukDGd2enAXjgHgoY+R9RF38imNT0BibX4lXn4RYdCcuIpH3U9fmON4YoSk+75yYZr8cLBTBbsvpmdb16+byGk21Mcc6U5Sm5mJSrd2YnP2ynzFeG6UREs0hEHTIaGguXsaq5XKmdBqfEKQK7STiZyNyhFzxLofSDKSk3jkkMETiX7utNVNancZDwOpSHaIiyWOiNIkiIpVnWgOTwVLrjTFaqbDglJaS30LrgHiLyabenfKl8oXk1lIb0jmHvZtcop5ILqvU8vxvP+quRjaqkv8dn1J9DJR8y8doFLkqd6JGoMGcu5d6TD/ZrrEE55xShxOfuPsY77zyKsVJ5nwRgUsYai37IZUj26DTmmbn0x/jgY/9OFl7D7mTTPlahW97fHVx2+O1RyQjrSabum40ZzlKEqI0Iak3KIInlj7GWms7xHYk27VGHR80ui9FF0isyUKdfm2C4egeuukknTLVmF6QULgULwc6TpvEkv8Q1YiiOpE27ThukFj0S452FKfCFyh9UBoLNEsRa6ZWwxG8wwuc82i5MaeLEkQJIQrYgTmqtdi15zAhbemwrrI8sKWoXZTGqjdd6jKhA+H01BRp7CDf5Nzpl1levEjkBtp8kdF0wqmx0ePugavoiSSnzinvwIsO5wJUqdO7AFf9eOcIPsL7QAgxPkSS7xh7DIcduk2GfQhq73FOqWBzc4u+roftr6dsaoPrdUWzHEzb8Ho6rPd0IO/Lxg0GWRWN6qutRcKGsgslDvvwbZ5tuTOtEkhntpuovXTDXsvCyV72yfyQodbeoCN9HmRbTO/aKzlIybQv7J6boZV6eptr1bVyVzJz9swZTN9K1W/I7u6amOEZRY8/9oEn+I73PUwrSbl48TxvvvmmnMcFdu/ezfT0OGubS5w993a1ia+ubIHkOMsK0jStnIHD9+1nx44p8RVyRd526Yas1MLfuD7P1NQ0e/ceZFO3Z1FISGtNnOz5luZzp1tyTc7yqeuX+MLzX+HNY0c1/iWuyuGdv3WVpaVNM09if0BLw/h4SzDC2nLG7flF7V1DiVWu9XJQFhjvnBjrnScg0Noa/6oyla+urnLyxEkW7ywyrQPDwzoElaKjltRpNEaIkyYNRZLjtI3Bnt2HeeThJ9m/7xAI14Kifz1F0UvdtOJUpL4IytKGLymlYAbKECQv5JBI35969El+9Pt+lB/6xA/z3d/xvXz0Ax/jvU99kPsPPMyO6X3s1TiHDj7Mzp0HGZvYSb01SXN0ivrIOIkilHG9TSR9cdoPXFIn1BrE4qMdQr3eCSk+1LYhTglRjI/EgRAZmaSJ8T1FZGI8KkRnofUpBaJNr22yAAAQAElEQVS8KkNP8F59I/E8F4i3auddhBIKnFIvmS+V8yAZKAvZAEHwMc4pX4JT6pzHKdUb4DAdc0pVvY3HO85cOEdRDNizY5Kiv4bPJNOdDZzkeNhdohH3idjAFxsMt5bkPHdgsEEjyhU4WsMNByorZAeGRMJj/e+/bxcTk3VOnnyLNAT68lEiycWIH7BjrL7dT++IFi+elElEGUXk4tXo1AR17X3Oax6FWogXpThmc+/KeQ15n3X5AOWgQyPxzF8+L5uuBQacc/riHT469KM5YjgcmnOpw+kWA+3Ny0urmA9its2CIql0zvwQb20lSD4EOrq5vyIdCN4zI/0pK3xeYzihDDjxtqu5feQjH5Xf1kddyHTzf/X6BeKkwA6/PmgSot9IC2qwsrIifhfEmq8yIkrtcATnK4hUHsSHOI7BhjJQPQRQQVnJeUkh/pWlumt/b7fb2BxMppxzeIHlVV3l7R3hcHy7x0qdeAZCifUTuUrRGCWJbJu6qqjEOVeV6UWfUkAF21+GW2UiqrDFUqE358Sg1+uxsb6BGemV5RXWZPTMGTQDYd2EWQNaZ72VAnW276+Bq0qMlYUNIEqzohDTM4ZigPVPZASNefKvRaSn28sqJZHtZ0NGUq+URULpWsRSdka0+boSHweM2YkPOkH21GdQCeCWaA4SiiFl5Ugvr66yplM8ap9IaHeMTZJroxnRZl9PYrzaRVo0i0jb3IIW2+gyYev3+xpbQqoN4rquFVeXbnPl/BmuXDyLwqJEMhCFnPngg/JBghRwmrymiveORGPGcYQJTVBbm2fwkcoTxAZyTbou58PKu4rM9qWUQQjaOpU6O7VqLj7E2uA9N++ssLiyzsrqkjaWUSbHxcPeBYpygSgZ0GrVsXnk2pz6crhtLoYXW3xbWO/ZkCIur63Sl9OaiUhzQPOsIPaRDgiJrrBSGsGgRjOpMdlsk6quLRobSZ0dkzP0FZneoY0vcYFYQn3//gPsmZ7T5tdgojXK/QcPM9jscu3CRUYkhInWuR08bfGoAexVpHqy1aBdTxlRJLOtQ9rMxAijot/WIoAMFwSjW5u/Rf298t7MQJER5IDXkpiG+jUaDW2Iqabo8d4JvPIInL60RBq7GGbkmUEuJVeqslJrjuZfaBG898paiUBllSJZvVBQPZVgV7n/o7/+PMya8jvDWTtRV83LORGmzzuVdzMOB6pzuO20yisLOKcyth+nNXOYXjpx1JM5z1A86IcI35jCfmd6ZM8jtPc8oLxkT4Prs93Z+CJoy3C15EjbP5YVOqIkovSlDmgZZYBas47TOuUecpehXQgNKSO+ifHceQcafRi1yUb2UYzKcU9HKSTrTuXOOZw24UhOtG3UUdokxA18XCdIDkOUUkGstQ8B5z0+BHzkVR4Lwjtg66vB9LFZFFrr4m4erK4UYYNhQb09zoH7HyJqtnWIh9HxaUZaI8QhAulUIcfMDmHTE6M0a45hf5UTilCvLd3B9MeJEc45nHPoaxvYfrwPeOnL9tu9b7XD68VjOadv5zx4j9NcojgijhOCNhU1UrG3RODwTnnH3ccRqY2r3t07dSVGdkEmea9AOmA2YSBHui+7Zg52JtsFVUe+3WM4xDHxrETTq8DalRpsGyDkMXGeqFh6hNemHhF0o+FbY9R1s3l9ZZEicUzOTbD//kPsf/BdnLx4jdNXb9Il4YTyK4oiH9y9jx//gR/h3/uLf5l//+f+On/7F3+JT3z8uxjIJq7JCX/6vU+T1GvcXrjOxuYtrt+4zrmzl+lsDpmZmlW0s6X8BnZ4iIIjkSwM+zm5gioLC7f58le+yFBO0gP3H2Kk0SKI5mwrl4OvNhLRsnQcevgQk4oQp+0mdgA8dfo08zdusG/fLgUtUga9Qg56IeduIL72GZfdOnhwL2XhWV1epaOgiI1PWVLK5hY65Bc6vJcKvJQm1wJciTksr7zyEpcuXaRWr/PMe95Ds9Uild1PZRdjyXkUN7X+DeJkO0303m5PyPbvx/6G9JQcG9Ml7x1B8oKtCduPplKtVZXi8AqSOIGlvoy0SjFT43NMj+8QzDExMsNIc1I8nJBdHadeH6NWH6Ump74mfag3R6gZyL6nek+bLQxiBVAq/aw18EkdH9cEaQUhTtnW0ZhgciwwufaJx2ttShFX6jBWaA/MslLrJA6JZ7AtdZkOCYXs/VB7bxWdlhznZUGp6lJ9B9ob+gJJoNTTqT9k2svUjFxpJtkuxRMqXXEgPqCnNPxag9IJl9YjThLOXzirW50jWpoexbBLX0GiQlH7iMB4qykHuyvnd5NC+/GWfCDbA73MSDB8sgv9TTnaGjjWME5r7nV/3OstS25mOXb0NXLJYEN7aEd9XXeNxA2IhcBrfKc+IQmYveyrXS6chffk3olSR1EaxXfB8uKBkzx5Oe11DdhWwGJ9eVG9SpwTMuW+3ccJpxcUsmXL8uVq2juv3bjGyNgocRJjN3CZySoOp7Gdc9KzTe4sLihwN8O+vfu+Ca17593sytjYOAcOHOCYbp9uL87z5a9+Qbc7C7iQ0x92NBcxTD1sfzUHXVPRemU4h0BffO3pKgDw2c99jus358GrXPTgsA/3HsNjYGMn8iF379mNvYfgpQ8eZ6n2pRAHqo5ac8RvLTKImm1Q9tt9StUaqKPJUAja3yxflelLeGwsAw263fjr8JRao8J4qdQbw3MJo3OOVIQ26o0qzG+ef2SKK06UxV3mGGGaqLcJa8Cvw6mabSGQzmBggpJpAFs0rSnOBxI5bUawOdmGcSjl6ikS2pWidFUwtOuoTM6n18bbniZM76ank+/QeVwciKSchmdrY0OO/6oiZZuUEs5MdA5FT12n5uE95RJFoxIep4m+/vJLXDx7lh1zc8zNzmBG23sP6mOQafPpdHoywANynQDffPmrnH7jRc4dfZm3nv8SX9G14LOf/SM+86nf5dK5E3g3JEhwkCI55Z2UJcihiGQ4Yp200jglCgmRj7HoQymGSP9IanUiOfNdXRENNI4XDh9BXwzqZp48bnFnfYtVRZyQAZicajM31yYJmww68zo5Lugaeo0s71Io4juUEz7UBoRzMoh1YuEOcYT9z4M3Fxa4s7xMV5FCqx9K8c0gaziaatcUrS3BSOxpixU3FBm6KthYWWXtzpI2TSnYrUVmaiM0ioDXSefgjj1MtUe5dOYcX/iTz/IHv/Vb3L5xmRNvvqTo+joxGe0kYlSbxESjyWhapxEnNLSJVCCneGxshLYc7FR88pKrUBak3hEAB2hvJJdhzTU/+4c9DW06NRnBJIqJoki8d2rnQHM2UUeP6Y4ddEyOcznUmQ4QudbU1rU0+RVUc1d/UF+o9AIkdMojWdmG6kVfhvnbgaqqtvfSe23s/d8M1urusN/SSNNQ2TZNymyTYR1U5MSXquybv6xOYDitv2WpMspZere9q2iVXopBpaoMctXnLpBpoy2iFls06NbG5OhOsipHoXQRTroaxO/JySnSWo0bcjI2dVPixK84kixokSraPCRaH5SiOq/xrI3dqHR1yCtw5D5mIOc4a81SjOyhH2ssXwMbw0EIEYnkJJYzHSmNtFEb+CjFhQQnOpzpqrNBHDhnH8Bhj1d5VW8vBqpHdGxXa+7K29pLBFQrHRNvcwKjk3PsUuRv6CLWtgZEPpHuZ9K1mJpkNhf9XnOanhojkW73dG1789o1qaWr0AsZzjmBckr1XX2cU5l3ym+DE9MdX/uBu/NQWtGk9iGKCLJvVeoDvuqvYaQbNgMnbHoTFkjF70ajzshIm7YOOu1Wm2azSV3rlMp+p9IVSxOliXgXC0IQTo3jSiEyUFJ9DLFAJGJgZZaWGqkC9SlVeA+iPJBkEZEIDxV4okI3Dr5GJtsepPNr4huNMcZ33c+drYLXT12iNbub68ubHL94k6985RUFKS5z7eJVLusQvrWxyfjoGA/e/wDvf/97+f4f+gH2Hz5IGTznLl7gyrXLvPDCy2ys5cg/5sH7jvA3/urP8tf+0r/Lux56kF2z0xzav0e8iLh69RJLywtVn7dPHmXnrmmOyKHOhn02ZVd1BiQ4z+H7DzO3cydXr18jlaPRl72R+ZU1L3EuEHwsp8gz7DlF9wvZ24GgpzHq3CfaxkRvpj2rIztdaL/x4lMuG17IxprtcrLdEhTZsaEcjrcwR8ZLb973gfcTaV0cgUZzhFqtRRw3BQ2iWBBqeJeCi3E+lePTYHRsgp07dmu9R/E+qI7qMbtWlGDgcCrzlEoNvBbRS789McElIiUoHuTItb9SaH7CH2ucmpz31CBtau+vC2okkqFEt56xglRRnBAEUZxWqfMx+Aic0RHYfo8pVVaqrHRO+SBQmyhSn6D2Tu0jrG1RODL5GnaDUVDqp1BdTqbo61COdC7+2Y3MUG1ytS1Qf0FHty9bchA63SHmL2TiuTmemWx8XhTigXB5R+EcpfM474VXeSCXM5rLWc+Vrq2vsrW5zq4dkxT5JjXp9UA3OZn2jNgHQiFadSvcjGvUtBZBvCpzh1PUoDTbmBd0LVhXFER4HAVO+1Tie8xNNbl98yp93TI3tP91ddiKgiMbbNHvbVBKxqx9iDw4x1AOga1dKXpL4bIUzcECFZoRqJlmhfXxLqeWOlrNVHqwipPuUT3u7rdTO1flrSoX/4a6ifIhwmzKuvylq7JdUzrw1up1KtwOSqcRlBaIgihgdfaf98zNzkr+czVQjRCWFebtLyfeFpr//v0H2VLAbteuWaIkl0P9OXEjI5asWHt1UweHOctCJHwZIhLLV/pBLl5t8Ud//Ltcn7/MF7/8Ra1jIUoKtdn+iLQqY7K+DQVePIrjSOUFYqPGLOTnLPGbv/1bLK+ugPFNdtPGuQfbtKhL9dGcNUqVvftVOmUMlHjxASEplQeHjVsIX6nFsvw2iE4htbyNUZa52hV45xxJkmixUupSospxkbNVl1JFMsKZOSbWUQQIH/Z457WgQlOiyRhxStWmUGUpfLkXEcHjQ6B0kKtjUdp7pE28xKKypdpEiZjiS8wpRNbMUZeut1nJYjaCjMfcEfrjB9kMNQYS/I2ix2ZUavuHuoR4dKpBVtO7IqCFq5N1HY2yTjOqiw3Q2j3Faned3/vXv8H81asUw6GMo9zu4ESXw3kzQNBujTGQEjk8+/fvZqblufL6l9k4/TrJ4g26V08TNuZp+3XOHH2WV57/NNeuvk6nO0+c9omTIdmwJ6XZpMyHxC4iSN2CTxQFGCPIoEmfZcwKKXGJc8gpXqHWHrKkK6S10GAtmuLs0pALd+6wtH6bnbMtZieboCuaoMjKaG2W0eYUQXzd6iwS1zPqrRgvweorAlUhFWJbYOOvOTSb2tiM/41mrYoGt2sR9VAyN9HQHAO75EXvb5c0u3c4d+w1nv3MH/Gvfu1X+OW///d55XPPsnLmMie/+Bx+YQ2va9Zjz73E7//Gb3Hqjbd488WXOPP2G3zPd76bmckhL7/4vrNexQAAEABJREFUBywuXEF7PZHWNHhHPizFm6bWXPIiI1Kvp5QygANdRQTRmkqZo2xAJJ7Njo/TlPyZzBUyWkOtVUfKak5ycJ4oinD6AclbaVBYDnucfRlIzryBDmkiQWPllFJ81F6NQWM6Z63VX4csw7UNgBVXjUrlvz04IRUp36Zeku8E6m/8/mYw3MKoWqQvYO/OO5xzgAHvPLZ+BlVjlTrnqNpa+7ug4urjnFMqqFJwTnnsKXHVSDnO5XjR5sTrIKTGxaj05PJMCnJura0yc/9D7H76ozQPvYtETm97dEaRuGn62miWFK1wvqDeSAhaw0a9RhrF1OW8Zdr8NrfWyezAttlhpHCMJg36Sgfi+SDE9OqTbI7fR390H1k6AuqLD3gvHZHhTbTmSa1OnNTxUYKLUlAbywdLZUNsRoUZLM0Br5k58MFLF0IFgObpcKpzfO1xzmnpC8z4mxg4bYrIySjLWDYoMD69h6ldh+io3JtzETeJQ0K72ZLsDllZXGRtZbXS4Vs37uh9lUi02xhGCjic8+gb75U6hz32XUHJdp2+Pao3cAEnKLEf1M/hnIHHO0FQO6XoKSTLYiM4fTygdt3uFmtry6yIrtW1VdbX16tNbWg2wCapMVE/jyMKkWx6SqOWKh9UQgXYI5zW9B44pwKB09j3wJoZOKc6ZSIdlmtln1rZk00bgJiQ27y1rrX6hA7+ewi1Nun0E3TCQT71J8+xqqjfgJiT5y/z+JMfZt+eI7z03CuK9B/nwrmLfPWrz/HC88+r7DnuKKq8e98e1uWQXL09z9rmgGvXtjA+HDwww8G9O7l+/hIXTp7hyO79/JUf/nH+8k/8OD/4fd/NB9/3FOPjDZLUc+jwPt4+cYxe0eVd73mQx99ziH0PTHDwwVkeeeygbhs8x195jUQO0tjEOGUasyp9uSMHZH5+VesQE/maHPBS9trjnANFGHM2qDcjjTPGlCLkkWS1J0cvl70yRzDXnmRpJpumEDEXr1zC/mfHzqDHQ48+jDkrQTI90p4WDTM0kmk5Hy1CqGFy6Z3kX/sG4pcTUCYqjyXDgTSuEyR7EhvQGhmUSgs8KYnkVrY1JJQ+IuhdJwOGcvjN1vZkb6sgk+jsK3iVaZ7eBSLREsmums1Nokg4BEpDCBg44XfCH1QWSzcja68xgtIQxCPpbyyn2+sdyRo+xqAUBUZXlESi3eFEjyMC58TlUv7AQHt+XzBkKBuSy9HM5GdkcjCNPiVqGlFIL9Ee2hHNZlO99yB6JN7kmksmm4DpvI+IRIsTDVFSw9YliGYxT+MXSnKVeZa1t9biiFY9xsl5Twyf7xMnORNjbVEdVB5gGMg6OciZTmSXctUM8STNBk59bFin+XjZUYo+o26TnePiR5Rz/txpvB8oQNZjM0/JXEavt04umYjU1+MYag+MxU+bh3cxSdTCa4wkTURLxFD7YaJ5OJWa7Eexxk4j2u0Gti+WZYk9zjklHud8lZZiUqk+CFcpO+dl0yLJze5deyidY0x77Or6mvIlIQ74KOC8x4snhTCMjo6xfO0mo7qFKEWcfEjxj21wjhKvg08h+uC+I49QqMxpzrv2jXL56inOnD5HWUgOSydsJbHw9rWHxCGovMDozsSHXIenXIeZP/uz3yUkd3jP+x/gkg7N690NbI3Lyo6VVfvSiKAQPvVXau8Gzjlc8JUj/ck/+CRrG6scPfaGypDc5DjJBYhmsaoUUD1e34KKPmVVj+bkncOGRO9mM52LqMB7pY5SvMjlLxRa+FI0aATx4h4928gLDeLjOCaEIDyuWqh7v2i+odOMgZ3+SjXc7qJmaHgNnkvicwmFpaVQq1jfyjkwWg1kq6TcjoEpjJjSl8KILpHjSGwTFQSN7yT40ns5XUEG0FVXr528pBO1ae1/nH5rJ1uuQdwcJU3UNxSk2uBr5ZBUitiuJ2xsrNCXg1BGAVcbIWtMsBlPsN6HXXOztBo1CfSQjk6Wq6urDEW7F7MMkiRhcmoKuz6IREupuc3q3fq1FW1JRH//zk3c2ioILr71Fn+ik9AxbQKpNjH5o4wGT1v4IjHdYwuAFsFJORrU0rYWy5PEKV7t7Nc8ItEZlJ9XBHlLDnNfjFlZXmVjZYO5qQlmJxs0U089idW3lPOdkSQt4RgRqyO8D9jahBBI0wSLVtnvSZtxwjuC8HujR/XtesqBHbPsnRrjsUO7mWtETOkQsnTlFH/w6/+0gjjb5L1PPMhjRw7w9OMP8cGnn+R9j7+L8bTOjCJgO0ZHafpAXQv71EMP8X3f8VG+4z3P8OihA0zKWd9avsVXP/9p/vD3fp35y2forNxi/c41hptLRMMO5jQ3k4S6jEjNII41v4SaK5nVDYJmiRff0zgR35As5uhV0ahMG1qhuadSzpgSPZJHfXM3sayYjbhu4KrUq6EpQSG+cu+522Fbngv5AoVq1LDCqrxoqRCp9P/Ij41g+L45tTKnL+fsW5mv+1iR00zc15V9u6xzDue24dvVY9rmcrUxKE001KzASX96Mtojc3vxc/exNXkf0+/+XpLdjzHwDRZv32SwtUTp+kQ1T5REkjlhky6kyiNHPMu60qMeQ21MabMOkkNrlMYRTk71IJ2g29zBVnMXmZytMq7hogQkRz5OiHWTFDfaxIqMhTiVHRJEMUFtolip8ESS4yAnPnineq+6IIhwkmsXvHA5vORcE+TrH+f0dnc9q/Wu1t6pmfpIhsFJr2BqZoax8Uk5pAOy3FNoA19cWlPqNee67EVGScqs+PTgQ48S4oATLc65ipfOCafe0ePugRa6Glrv2x8VCAvfBE7v6o6RYy1EkuYYsPkYrnt9rd12XzBdj2PN3xpUnaj0YyA71FGktKMDqEWMDCwqZL++Z3XF9m5hQ2yj/aZvQ7UNNpoBVO8ap6KvSkuqyFnwlNpwCmIy8Wagq/u4NcbSVs6K7O3YzG4+89nndMC+xGh7B41mm3VtduMTTb77uz/Ok088zfFjJ7C/37ypSOG582c5+tabdHX49+Lv/NJC9Q8Dl2RrR0bHqzVCCr2iQ8SFC9f4E92K/dq/+Fe8+vqbzM3u4H3PPMNf+6t/hV/8xV/ge4X/A+99D48/+gjXr17B/krS4088xBOyaa1GzDU5uOdOnZFtGTK3YycdXTOvi2e6eENnfxYWluXslarPKxtkET77tcBC+4U5Apn2GB8gkoy2FF12LtDpdNQ+w+xxJl3IpSN37ixw5sxp1uS8PPDgEWZ37MD5iLoOanXtKWlSI5bMR9IDHwIl4rcTk51XzuMIOOGuUiLZOpU5rbsG95K34EGsIokcKsbrtnNSe+akEHkFnXI/YFNO3NrWqm5wN+h0N+XUbYnOgeaXUcjxR3unl4PgS3XapgB7vOgwCN4TR5HGiZVuQ6TxI9Fo5WkSk0hPI9EfVO4EPshGq96FCB/XKTSHTHtiVgxwQTYoDBkWHcWIOqJjQGFRJlcykJPV6XbY6nRFI6rzOB8TxOeODixCR5Dcx0lECFYHkWiLNH6cJkSCkKQE8TRENXxI1V/l6h+imFR1C7dvaz9VWRB+rVGeFeAglf/gvKOQjgQfxJYCqwsap95oUKrO/uqGpaXal3ggUDpPIb/Gu4JCvKxrn70xf0N19i6eqr7qI9ktjc8UVZ2jxCmXRKkOui3GJOOR2UaNl4sfA92kOO8xuoeKmlfBRlcS4qDo66p4U+CcEyBw9sU7jw2rceM4AlVduXKVoSLVSZri1b+iX+W51mQof2wgECqcaLy9oD17bY04BPEgl0CWkjveeYS64rkVGF/e974P8tJLL1GrR+zcM8kLrzxLb7ipamuJ9GeI05xSBV5sGxarhC8irQW1/QwkNzl03w6uXb9Mc6TJ6XNncJJn620gRNWnEL9ydc7FYx8czjvNxWO8evZLn+exJx7lvgcOc1uBn+ADznnUCk1AYN+FUoOvx+pUZqDk3kevURJvvzmHcwKN5QyUt4pSumJYLDXMFWhtbE29CdCGHOclRWGWl5fo92UN1avdHqHVainn1F5M1UkQZVVAKaEr8pxcYP2FH5wHNSgNtGKWFsrnghIv5clYXFxiQ4Yr1VVDkBKoGS7IUPiYfg49wVAeeHcIButZYNicY+K+Zxi0dpLXxwlJXW0zBoqGddY2SJxjdGSE6V072dCktkLMUgZvnLvBL//Kb3P64nW8aFtZXtbiDmg2m9W87I/D2+nWib5MitXv9VhdXWNdxs8MoBlI25xqcvinR0c4MDvD3EiLdhSoa1HHRP+p11/l07/5G6zMX6epsduxpx4qjLhKwUpKnRBr6QhRqFVjm1D3Zfi82okwojQllrDdkqLb38Ieb7U5uHsPzThFh1o6WwP6gyDXpUGW13CKyzca40AkBQYvYa1L4XOtT08bqqXOBYL4kMlJH2qzyDZ14uttMNOMGQsDNm9d4Auf+g0++3u/xt7JlO/96LuZacdcPf82t66ekRN8nVZUMqWTcF3zmNKJfK/mv1NRnJl2i2nxcLrdZDSJcJqL8WTP9AT3H5im5jv8zr/6x3zxc58kZoOdowljPqcQX2PJi9ASac2ChCaWcWmlgR1TowQZ22I4UF0gjhKGikZsrm+yvLis88uq5pqTilfBeUxh7ASJlMyEupSmCiWl5LKUkSj1Xgi/1TtxSs2ULTGZLWXUSilmBWqrCrUoBf/nfr5lhG8puDu+ESww8suK8LvlX5eo+uvewN6/AfSiz3YF9pRqUwhKvZSIhUQyrFG9RtfHrLg64w88zchD76Pc/RC95ixZ3KbwgVJyWnqHk5w5Sz1E0gEkkcOsJ5nsk2lj7ntxUgevuD1K2mhLVyelszvoNnbSq82QJ20ICaXG81EquW8Q5EyHpIGPa/jIIMXHKSFO8Noog0EIGk9rbg61geioyqOA9x4flAqcZoZmiHP2wSHu2Tqjx8qUlGJqIdlQImIh1/o3Gg0OHDxM2hghqbWp68CeE+SAZKKjxfpGxsKdDd79ng8wu2u3HIEcf3fs4LzGEWJ9nHNSZ9FjRo0Kvb7tU+qrAFfgBNvyl+OsWDQ6kFyKVqXOe801qsCqq9KKWFDTCmzOTenf2Ng47ZE2Rr/Z6RHZ6/HxccYnJrB/ZGR5a2e8Ai8E/xsfp/pvAL1oTqD0LpRCk3tH4YKc6IRccmM3gpIS6V7J1VuLjE3OcuL4cX7nNz+tOaYaucH6agebxsKd25pb4EMf/BD2F0mu6+r58uVLrOp61musgwcOEJKYlbUV7izd4aSc0dury4xMT7L30EGOPPQg49PjLK30eP6lU/zjX/k1/sk//RWOHn1bdrLH/r37+KEf+AHeL+f6Yx/5MPt37qQruzN/9RJnjx/lwunrZN2M+w/uYKfqRifHibUXbchGDsRwnQkkzzDQHri51SWRHNrvv3qt8+KdDutyNMyhLmVnQohkj2raS9pYfSZneyj7ZfuKOYVvHTtWzWuHnOidO3dp3jGNVouaHOkkqZFonrGU+FcAABAASURBVCEEIoEtbKkFLu/Kq3MOELPFd6exvQsE2XMn+TA+eatV2zR42VtHlHdp62Z0/dRJvvwbv0Fv4QbDrRW21lfZFC83V7XvrizS0Xu/s07e39KtXU+gvV4HaiebqFUVVjFB39VHWa+xjT6D4D0eh5HmfSCOYtEeYfQ4dTDwfvvdW9uQqrQu2xAzyEuluXRnIJDN0M1GphsOc+C8d+Tip92mdrUH9/sZee4ptW8GnyKWam1zNH2i1JHUY+loSqNZI44DZouC7ESUJGqT4EOCs8Yuxkep8gneJ1A6tuTntLSXFdq/LRCYac80WqMkrWgoJaQ250L0FLINcRxrfbVm2p+FQPMRU5xjkOWUOP2ITtkT23ft0Bq858b1awTviUVTyXavELb5Ym9eZU7ghaetvd78CyHTPCLJXs6m/KOh1qQ07D6QaSzb040/hdY80x6Ku4fFMKGWAudwzllGw5SUossO0X/8x39Mopu/gXwB+0tMa7rJMgd9VXpxSbr32muvVoe+ZqNOLmYn4uO4bEsUgnABQonhxeGcA9w7P48ouLClA/zthZvM7ZxgcfkaZ8+/hQ8OxANb10h8CFFMr9unK4gTr1ujVzh78VV2H6hz4eJpBsMh45MTvPzay3R1i+Osv9M07oLh0aAUYlRIItD0C3JeeOk5QuyYnBxl/uYN8WqIpg2y386Jfpzy9intS2CpgXBLHrTcwghFYe0MwGutqldrLWRD6fX2GmTiaaFSvoZVCEqtCRWWUrf3MmSZOsRJIsFpU5dxqUl4TJCCENuiO3Uvi4LqES1lXqqkegMxuHSeQsTlgqEs0jAvJXCFTkSlhFRNfMAEV8XY716aw25E2mnDaQznY4ay1H0pkdwpurmjY2GCuMkgtChG99Lc9xid2jRlY5KyOU4nDzJ6TmN4+lKcyUNHqO8/zJvXb/P/+de/x6c+/1VWtjJao5NSZIikGCNyuu2/y67XG+/MsyZBazVb1DRn44OoJZXTNjraZsSc51admhYwaClHmimTY00OH9jNfYKH7j9AqxbJcfxjPv3J3+L40VepxeKNTt+FnMN+r69owJAQ1YEgVgXlI3o6CJjQ2K9ixM06m3JI52/exBR8UgpWJyHfcjBIicM4o2MHGZs8oiUb04LWhadBKWMTJwlxkpAkMbmUrNBJO/iIdmuUPbv2Mt4ek5NaKjLcp66rlWzlJs9++l/zm//8HxAPlnjmob08uGeCiVpBb3WewcaCjPOAkG+xunBNZXdY1XXr6WNvsqZT666pCabFk7yzQSohEpWMpgnjcsomGgn9jXlGm5k2swco+wt86nf+OeePvUSrHDIaeYJOwUPxxEkIpQOkvqRdC4S8h5cBicRj+RsE56UvXmmgs9mhs9WTIdxkdXlFTvaATKd1k8dSeCoQd0sZxlz4bQ0rXmzLq+S8tNoqLYxHAqzO+kohVaH6/z98nMa4B8qWWk0l1bfNwfIGju0fy2uRq/oq//Vf0jnn1O7fAAgHVsfX2iCe6hWbr3P69o6h0qKWkE5M0dMhdckltB9/huigboPGDpE3dxOPTItLHusTyTA25cihdRoMOljUL04CUU3GEvBy6NKpOeHbTTG2j3z8ANnIHnxzilBrE8V1gsYJtSZR2qjefVzDRSkupBCnytfweg9Rgg9hG3wgKB/8vdTjncP77TR4j9FmG0DwXrQ69MX2U6I3UHvETZObQhulbUzOObG4pCGHeu/B+/CiaVgGStESid6hrtlrrUkefPgJZnbsFh+EQQJaSvbVE1+UKrgLwu3Ro7pSsuVcqSFLsPbqadGroAZBMu9VF+klFq21NEbFJHGiOSTE2niC5lrh4C76KtWIspG2EVb2U5tjaeNXdSU2n0xBgaE2pqE2xcFAeiK7bjJfiiZNVC3//I9zTjR/PXi9e3WyMo/iHGRBNt1HlTNN1JbdHKfGQPrbY9+e3UxOjPHmS18hFm07ZvfIFk3w5psnuXD+Oq+8dIzP/umf0dTG/ZEPfYidO+ZYWVnSJtvhXY8+xsMPP0yhtbl29Srnz5zj+s0FTly+wamLF7ihK/r62BiPvftpHnnqMcZm2pSSkeOnzvEv/uVv8j//T/+IT/72J7l68RIWQJD7xCHR84xu19775BM8/vAD7N1R44lH9mHBkc3uBksbq9XfpV6XM+1itEoQyzANxUPb7QbiY5zYmgQtBIwowp5onWxzN14754ijiDhJKvk0J2xdzsrJkye5OT9PLh7c/8ARUu03jWaLlg6azeYIiQ6dkdY5Ul/nnJbG5KSUBNmolq9Yri/Ef1fJeYhClTqQvJSymQVhUNAoAvWtdV79g9/ji7/2v/LWH36K3/2f/geuy2Z3FB1funaF25cvsipnY0Vg9ry7tqRDxTpFr0Mu56VQVFgnOo1V4ir8Due2QRl9nEq/9lHV117u5pxzeBcJfMUrpEcbGwUXLtwS3TV6/YKNzS3dPnQxZxHZkChSH+lAr9dlc2OTTqevfUw1JmjqH4Ua2irFWxgbqzE62hQvI9kOJ/CERPkkJooiasZTrU0QRLIzsSCEmsZOCT6hLJzwd2npQEOln+Cd115S4LA0x9Y9jiPq2s+cd5Jt9Y08Te3RQak3nU3Tu9Fz9XNe9A0rufFan127dAMnvfTihclHp7NVBSdT2VjDq2LQKpt+O817ZXWV1dU11tc31G6gueeS/6ICkaimDuvjvcMrY2ldfkrwARCfK3DKO7W7C3rTC0ZvEL0jI6Pim/wA8eXC+Qs8+8VnNeaqcOujQaIQsF/lW9eh9dSJt6nVUuwgnmkvFUbeAc3VaTzbOg0GvaH8o1GelG61tPeLZezZO8GzX/4Tqr6iNxIvM+23fd04Oe/Rh9X1a7z06mfU7wDra7c07y41da63GiyKBjs0yI0E9b8Hpei0V9OvTPYhSiIuX7nMy6++jN36nDl7Urgluw7yYaHlVaZCYjziWx6hU5tSoCprZ4CjUOqDeSHCpSqnMieb65Q3WdGrcvqowDmn/sKhV6PPwM/NzjGuiGNLm2Qcx6gNFvXd2tysUnNMKI3A0rivrpYU9qViK6uKZDgK8uoUlWN9BjJIAy1IIcoNBjLsQxn7rW5PkdahOjm8C0QyKkHjxtpk8TElMYXKMymmMW8ghd/IHIztId39CBu1WcrxXUQTu+Roj8q4j7M8jHn27XP80VsX+MKJSyzJSxibnmFibIxEAuUl7vV6yoQiEfO6hrHos8jSAgQpSpOpqSkJQFYJmQlAJOU0Ab+zeIcFXR308h4zu2fYJ+d5du8OGnKotc/KGRkyPjfKw089RNQKfOozf8CfPvsZcp28a3KyG606DRnRRnNM8xLzgSSpkSaJFg4Zlp4MS8Gt2wsMJHSjuu4ZH5kgKlM8bdF7gImp+0kbe7V5zUjZG+K56lxMJJ5FUpDKmGsDiGWYYimGrePY6AhjOjjs37uXPTvmaKcxC1cu8Tu/9s+4duYY7330MPfvnmDneEqcrbM8f57Mfh1D14ONpMT+BXLQHBo1z4P3H+K9736S3TtmyLQWsWShoXE0A4LWN+tsMiJjMaor1JGao5UUxOUWOyYbHN47xYtf/FN++1f+CTcunKamfql4m0QJTV2tTYy15HzXkJ2ilHw458SPjLwoKZ3HSzZqjea2rFFixsGENpfjbTKGLaLKLbV3c6TNINpBzXmv9kEcr7pjgi1ppTRLoD6eAqcC71Sld8sr4d6jquq1UH0uugwsf6/c8GGdBaXavANCUNyFd8qsXmX3+n6tvqB0Bqq51xg1FpR6L6XICBxBJTIMyts7fFPe3r8NlKJ7G8QDYUA8dQLrv13uQHyI6JNozXDa1EYSpt77cR790V9g+l0/SDyyXxvYaKXTtbSmPVf0SgYi6VVNTnRNkaKQRCStJq2pGfL6GOvJFLmc6awxi6+PSt49UeRxklcviOKUKK7jo7QCp9QpOhSURpKPOI6IokDwjntO6b3UU2LOaHBU9dbGO6cyR+QDkYxh8J5IkETCI5kzWiPv7rYH70vVl5hGGj7DMTk3q8jzLnL1W9aN183bi9hf1Hn6vR/g4H1HcMKD1soJYl2vJDEk0rvEF9KXXCC5l6NZHTCsLKg8KkhVlqpdHCAOGZHL8HI+g8sxXIU2h0KRQa9xbe4+eILAOQcY8A2PzS+W7sfiY5wkcuTiChJ7j5WXzkSWCkII+BCEL+CE/xsQ/e94MfnPxfhcOHMXSxTrjIxOM1y+jtu6zb7ZEegt8/CeMb7rPfv5/k98WIfgdY6/dZbrV5e5dH6FKxfmWdVt0/TEJN/1nR/TNXed4D2PPPIoSZpw/cY1ruum76Sc5LX1UputUJojJkfr9NmLHD91lkLO1v1HHqQ1IllT+Zpu75bXumwpMHTryjXOHT+F/bfYq4urFNqHJsdG+PAHP8hP/fiP8K6HH2JzfVXX5StcUsS63+vgZTtHx5vM7hivNnYn/je0X4Q4ItOeZQcYmbiKPu4+peSwLKtvIslqLP5b1e2FBW7rljHX4f7QQR1Ic/A+koMm/WiN0Gi0JDcxUYix9cE57HHop8pjObzzBG8Q8KJHBTjnlDgCjrrWtyFZ7y+t8PK//h1W3jiKu3GTEUVfuydO8+lf/ke8/cWvsHltnv7CIuvX51m9cYMVRU5Xb15nU3tbb2NFTvUG+WCLPOtSZH1kiAUiWjJZSjbLohS/C5WV/PmPU7VplBJ9ytJRS8d59guvcPnSkvauVHjqgkSci9TC4ZzDSy/NZm/K0TbIxLe8LCmdZuljOeEZzVbK+PioIvs1zOaY/BvPEylVLIikB7V6U3XtbUibpBU0xOdEUAM85pOkaUIITmVBaVylsbd8UBuwWTrxu609tCGb5pUPIYjOUNHbqNdJNJ5e8M6sB9qvcvkRdd0U1UnrUYWnXmtonVNirZPJRpwkVd5kJo4jnFqtyZFeXllhbW2VTL4TKrX6igi2aVFSfZz34mFOkE2r2qjUcDinbwO9f+1Tis+F/IqbKip1s3aHZd3Ml65kU/u1loauDjA2j9nZWeZmprX2Qx1sl6uhzQ4FyZbT2lTwdfjvjS3EBMn1zMwMSRqp34Cduyd00FjkzaNvEGldMunO5tZmFTxMayk1+ROnzn+Z1kSPzmCZomwQRzXR0iNVfa4bg/MXzwtXKbARtiESv4zmTPWGd1OHlD/4w9/n0H0H2dRB8tr1q/JhR6t8IXn1LlBaB/FzG8O/+bvUghvIrFet4zhW6vCa+zZ4jPdecuB9wDnH9g8YkYXpiBAUZYEf9AdoVursK0BNjaC+IhveGyJnfbCnUKdSGRP2QqX33qsyIc3lqORCak6zOTQGVpeprKfTb1enNkSMgQ8BH4KynjgkpIpQBZ+QiwkFgVwM2dJV/5bo29TxdANHPrmDbPf9rM4eZGv/QxwrY/744nV+66Wj/MHLRznf6ZLu2UMhR3JTzulAwmO0hOAUIWnJMPfY0uLWpFBOxqJmiyS6lxT7G6VfAAAQAElEQVQd8RKIkalxVjsbrHa3WNVVmP1DmCW9X1u9w7Fr57myqsjt1Bi77z/M/gfvI8yMsJFk3MnXGds3xQ/+xR8kHfW8cfR5Vjdu4qMMREOp+WxtFTpEeECKFGJqMtZaGwnSQEK/JMPTkuM8R9IexzfGGJ3cDfEYG33HreV1Ftc2KF2ik7QUQgcdKPGGW7ztyxgWErRYRn283QZd+d25eQV5yIzVS06+/hU+83u/ymyz4INPPMD9u2cZkbBPtJtcU9RiZXmJkZEmrWaNyHuKwhl2hJoyLwkhEFxgXVGXjc0NzWMg5c9UXypqvIX9fdYlRY5ajQb2Vw9668tknRXGkpIHdk8xXcs58dyfcOalz5H0l5moBUa0JqPi/6iMU+Q8Wl58CAxlVAaSE5PBEEUkWitT/HUZnlwRaQdq6jR3h8QRe8xIFFpHk71caaa1t9Tk0WTU2lRip1lVxuBeR72LhbZE1uRbQKJoLd6BqsE2AYgIvt1j43h9Be8x/TEI3vIOFatLqaUrBLZhWWrw9Xl7L9AqCMq7UKDZ3s2XVd6JcAOTAaHHUmsjxFi5gXdU5VZ3LyLqxGprH1QZLC9e6COXuqRQhYsa9GtthlO7aL3ro0y//6cYtO7DhTGQjq5IfwYFtEZnCI22DrQprj5Oe/ogRTLNejlKt7Wbsj1DqDUJWmehxQeQ2BNFThtddBcSpTENO3imQamnkTg5CiX1qKAelzQE99JmAvWoJJVDGsshTejJie0TF12iooPPNmCgqMtgjVKQd5fJO8sMthYllwt0N27RUTTEYGPlFpuCjeVbrC/fVpRkmUhjT89MKto0YFObu/294zgOXL58jmtXzjEvG3Dz2lmuXz7FlYsnOH9eNuf0m5w/9QZnTrzGW0df4q03X+DN157j6GvPc/TV53n1xS/x8nPP8vyXP8tXv/g5nv/K53juy59ThPYP+JLeT586gf0Kmv16gMNpc4nxPohPEc4BAucc+ggckXQmBKvTapclRVFQyAHJJPeWr+Re74WUN0QB2xziJCGEsL3GkuYSk5JtkKpTgcpMv7zWNlJUMJQeLwXwau91lA8MxeuSusapDzep91Z045URpdP0OjlF1qMsNmSfNhgbdRzYP8Ha0g1OHD1GMdCaJ02WNm/Rbte4eumi2g14QFHb9zzzDO9/7/vYv28ftjFeloN7+eoVBTE2SBLPaNuckiYrS5vcur7I9Su3Of72WcEZ7G/nTigS/uhjD/BdH/8QH/zg+4ijlMWldc7I8X7jzWOcVfriCy9z49pNZqd2cOjgYR4w+z0+wrhkM9MNSy2NFXVuMjs1yc69k+y/b5r9908R13N6WQezL6MjDVLxET0F4qA+2rfF/1I65om1Lra3XFdUfVP2eZ/ms2PHDpI0JVXU1Jw9c15sbX2IcFoPJx0U06geZ9/60sdyVKm+nEAvTmtRKD9Eo6uoQaDQge/NT/0hLKwwpnmvy47nClZFnQHx4hrnP/d5ViRf2cptuuu3BAuCO6zdus7ijctsLN2iu7FIb2tZ0fz1yqkuhl051n1K7delghbFsK/ynsqGmnUuSjRxfZDsiRSR6lRusC1Ppej0UvhccpmkI6yuFHz6U8/x8osnuXp5SfuFE446ztcg1Ci0p/UV/OoNoD/0lC6mJCErAkMdmggp7dFxas2G9swaqZyuuvbOhvaaupXJaU3F3zhpEKIadkivUuVDSPGRQQI+YDSFJMJrrUrxPkSBNEm1fq6qc1FErvLcQ1SvUQZPpr0k094aqW1Raq1DRKq6IHzOOcl9Tm/YIZajeOv2Deo6dRl76o02RpOLW0RJTWOUZCEIZ8A5hzriFaSLJF9BuuOlc3ERK7jlCLbPlWKIz0E0lCGh083kJyzSHhsjCA96bJxqHcSxUrSpSB8r3YbnnntetPXZu38few/sY6D17Gs9S1+ytr4m2S1otVpMyyGui68t7f/7Duyv5uecE1ah00dLqm99HOizDarPBpGCdQ9y5dKiDjuT0u2UgwdnOPr2VwkKqrmAyCspSjsQ1dnqbnLy1FFGR+v0dEM9PbmLxdsdIt9gdGyEWqPOseOyF67QQCU2rtf8bZ0G8gksuGn27cWXnq8ORgcOHeCcnG+vtWlIHqzORx57yoofxgd7e4dq0WN5K7sL9mqA2ip1Gs95b29q4PCaZ1CZdx5lUZOqTq2VikaNY3bXxvNW6aqaEivU9PFCFscSrLwgF1TVaphbR9RCqZVV78oUmvVQApDJ0GYSvp4c8Z4c4ApPEmMEWmTaykvnNCHI5DQ554XNE3xEHFIh9hoPQqy8C2z2h2wI75YM3kY+YEWtN8dneKOb869PnOU3T53hmPD0duxi4sGHGTm8j6Yix9HsBItyKDtCH8kIZsFx7vplzuvKK4896UiT1tioFCZh6AquLMyz1NskKDqRTI8zLTx7HjnCrCLREwd3s+SGXNpc5q0bFzlze56zMkbL/S61nROMH96NH69x7vYlLtw6z8ZgmYuXTnLyzBvcvH2F5ZU7DAY5PmpQb0zI6DZxmpsPmnOasrHepW//e9jug4xPzVHKKGwVmrs2oLVewfJWj66itgMpl/HWfu9oY2MNJ7rFDvErIyv64qnG0FpE6Eu0tULBcP02f/rJX+fMm1/lmYf38cDeKVpS0OHmGmuLi5w7fZatzR6ZHOYNOQ9mLCIZl0TX3biUYe5YXVvj9u071el2bXWdriI9K2vr1ZUdPjB/8xZXrl3j2vXrDCXwNdtwFLEuB13K7joH5sb5yLsf5mNP3ccrn/0tvvwHv04huibTmIbzyDeqBNb4UeAogFyOQKl55JIlNVEpVZuyKJVqUSV/rnRqKZFRYm2rdlUeyXGJyVcmvhXCVTUUPome+FRW+JzeqwymOOpoje4mlkXllBpLjaytwXY5VYkrLVUrIfVfD6qtehmNotcZqG0A5EdWEKuzgb3HDgzsL6BEviAWJFrbiJxITkzscoKMUWSgdysLDEXdEEuDynxpebXXmicGYqrUTgdUh6WJBkhUFsclliZhO41tHBnWSBuMbR6xIs8xCVEa0VfEeWtiisGux5l46CM0pg+zIqfJSTe92g1EXVdMH0Z16jKK1GdZ2IwZJLOUI5LjuE6QrjnJbamDa6m0KCUT9LU2m2RyyIa9DXqbS3JwF+iszrO+cFm3JOe4c+0MC9dOc/vKaW7Iab127hhXz7zFxROvc+7Yy5x76+XqgHjs5Wc59tLnOfrSn3Hs5c9z7JU/4+iLn+H15/+YN3R4e+XLf4TBq1/5E1796mcqOKr2x1/7Miff+Apn3nqJs8de5ezx17l47jhLd+ZJgmPH3DQPP/QAR+47wPz1CzL4V1V3hWWjb+GSnLqz3LhyguvXTnHn1kWWb19mSfq/qPo7C1fk5F1lbWkec9Q3dRDvri/SWVvEnJZ8sImX448gG27htf5OUh+8x0TSbKZzTuWqQE95FyRXyknfC/FvyGA4IJd8W5k1MV3JpC+F5K5SDeFzQl4IaVWmhqpiG0qlpUYtVathJY+yvJp7QU3yV3MDUh1Q0rJDUsipLddIyxU50oJsgVrvMunGOdz6PFubWs8yoRC5W3Kws7wr6dzCRV1u3zivg47w9wtyXb/6OGNOtjmNIq5cuUzwnp1yON/91FPUZA8uXTovW3KZCxcv0emB94kc9Ux8X2Pp1hobK5v0N3r0NGZPdvGhI/fzIz/0Cd77noeZmW1y5tw5XnjldV0jH+XchWtEuu3cf+Awd+6s82u/9rucv3CFuiKY73rXY3z/hz7C4wcPsmtGN3RzU5Tas3JFqbN8ExdrDsWa5Legq2DO2Ng4O+Z2Uk8l08E02Ymb+igx3itHJkdlVZHxbrejuaRyLNoY381Zi+KUSBEve8/v7qdojau+ZalsaShw+lYxTusBerMXpQ7JhqUaO5UjF8mmFeLFa3/8p8SKhM+2R2V7MzlO2gsAqTXNrGB0a4PbJ46xdfMqZV/O8nAdL+ct66zTUWBobekmm0q7G0v0tlYrhzqTThZmuxWldtkABOWgR16V6V17vJM+I2e58hdK0SnaZOYwQI+mpHyBc9rHabG4kHHl8iJnTl/jpRff4qRuj7d6ji0Fijp9T0aDza6X85zSG8SSpQZJOooLDVpjU9oXZ2m2R2i32oImrXYLcwJbem8I6vUWSVQnhLRyYEOSau0EkWxZpFT897Fk1Dvh9vS0h3UHA5zksG3BJ9E80J41EF97Wsctzdn8goGc6K1+r9K1tFYT/pjSOZzk1tbSOY/eSGoxQ9nnm7fmCWbUnUq9LHPmNK+CXIeCQrgGwu+jIP3PtA59EtnCxPRMN8IyyaRql0pPItFS6lATyX5GzRa11iQb8nnuLG8oGns/pXeiGEqtgTlx96AqvPsVaZyDhw4pYq7+jZSdu3fqUNJmSsGC1kijonlktM2IeBlLrkrZDvsHu0NFk+MkodSPodqWTOVsTpqtV2rglDdnembqICuLQ9nHDdmjIXv3T7O2dZVbsoVCy8rqMoUswvTMOMdOHAXv2JJy79i5R37FGlPj+1lZ6egg1dMaNzl/+QL2byZwNnJZyVGIApsK4g20bisryzz3/HPs1+FgZW2Vmws32bl7t8YoGRsd0xp5SvFZ5Ilow6Gk+jh9b0NZOrWxvIr0+fpWPgScaMzED3POTcZLCXYpfjghNfscgsdLBpxzWgSobK/8UC9c1ccqIwlXHMekaUK9Vse8/SDkZbk9XKnFs8aFiLUye6+q9GWD5jIUhnggQe10u2hE6o0GqU49ufrYQhUiQGomNA6cxx5nRLqwzT8Rnkr4Ey1oJoZ2JKRrMnKLMlSnz5/l81/+Im+cO8W6nIbdjz7A2IHdpDLQiRarkFAnkyPM3refga6GLis6elWb16XBOje1QWyOpkp7nFlf4NjSNc5uLdG4bzcPfuwDjD24H7dzkmjPNCNH9jL+wD7GHzqg8gPMPXqEiUP7SGR0h6MNtuRoXOuuUxSlHB3Eq5S9u3cxOTnJxOQEDz/yMONjY1LCvoxxF+NXX4eLTPyLkxrOpXQ7BUVWoyMHZeeOfUwpapKkbRmDNujUnoWE3Ee4EOG1JlEUi1WOoPe6TnCxyryELAhfTQrnrV7LFHvHeDtlbf4Sn/2NX2Pz6mW+7wMfZO/ENFEvp7fZ0Wa/KlimXm+wb99+EvE7k/AMJBBLq6tynJdY03Vhp9vXHEptFBKlQnjHJ9g1t4uuoh+XLl3h8uWrVZ3NKVf9sHKmU+pytuIQMJkqNOfbC3eQj8LTjz/G2uIN/vB3f52N1SXiKCCpRhNGE5VCOIksmCCUWvu+DkSWtkZaorWO09wquZO8Wco3PO6dN1ULrZihEsvntgE4J74LvwqUVb4U5AIpn/MUKlSJUpGkfhoe+ZlEWuN7IJGjghIiUSrflEj4gub4jVBW5VYXq34bkPF0pBqrLt40Ik8zcgIE5TvQUETWoK5bjTQMiV1P0CdWFNYgCg4B9AAAEABJREFU0XvqB9QqGJI41Qki1yWSg+aLTXy+AZL5vLdM1l1lID3oK0o7VD7vr2tjXCNX2UDy391cYE3X9MuLV1lavFI5h7dunufWzQvcuHpa0aQT5GMtVken6NKSTZgkSWMGSRfHgFazTpCtmN/ocGmtw/X1Lc5KT89fPMWFCwYnOXfubUUIj3LmzOvaSF/m7aMv8JZuS4698SVOvPYlTr3+Jc4d/SpXTr7MjTOvMX/2dW6eE5x/g4XLb7F09TjLV0+wduMU3TsXyNauUG5cw23eoFCarV6iWL9C1L8pmCdWWsvu0HIbtP0WY1GP8XhQQdttMaKyqVrGtG5tJhsw2fCM63o2LobkciZmJ9rs3z1NXxHtoFmncY9a3KdVz2g3SgIdIq1NreYwkKmSzXSCEsvHkQRIh4cs66ldIT7lKrDUINd7qU3M7GsN04E49sTqFEURzm/LKc4BDktKqudrX1aot6E2l9WVVRYWbrOhaGiv18P+EVdPttfyPUV/eirr6Uo31yapLu98tuXbYZt4oo0+leykxQpl7wr55gnC+mtEa69RLr5E9+pXZEe+wsq1T+mg869ZuPo7zF/4JJeOf5JTr3ySO7evE6URPnIMxcO+7L8PObMzNfbtnmPn1AwffvLDPDz7CI8/8CQ7duwk1lxvXLvO5MQkFhXb2lrnxo0bXL82z8ZWVxtrED9TXC59lF2yQ44H8aOk3XZ87/e8j49+9AmaWo+bNy7z5uuv8dIbr3HqwiWu31xi/tYySaMpZ2bAo+96isXlgt/+3U/x2utvEoeUgw8+wBPPPM2eXbsxPd0xMcrMyAiFnLnVhZ70JqLfgazjVebIdHhBOm82zfZEA6pHq+PAymcV4Zubm2W3bkftBs/hJA817FcDoiiRTXLqIVAXZfReCuP2i3OuwuGdx3lP8B7LGzjJRJUaH2TD25s5b33uS4ROn5HxMYq8YGtzi0J2zvJmc3NhzoOjv7TKzWOncUsbePXv69a1tH8/I+d4XQe9JTkj68t36Kwv0dWN4kCBlkxrUehQUA77YkBfa9AH5Qs51WU2AMlLKYe6tPG0r/POo/loOqXmLbMnChA4RUQzFBPTXuLp9Rzz8xscPXaJF146yatvnGdpuaQ3aFIwQVrfSVKfIapNEtcm5DRPShZGqdUbpPIj6vU696CmfE22J0lrJDWBDjuWj6KUKEokY4n4nxKUr0kWmq0R7izJ9pURpY/InVPqyIxK6V8hPucCS4vgsdT2n8LqtR42flD5UPLd7/er9YuTVAeZSODFhcCBA4cq56opWmNh3pRepjrAlVaroEdcDCRvwwpi6UpUQab3TSLXkZ3vkxhvhT9oHj3fhvoE6wqu1UcnOXDofuEXRcZ3iZJYLczgnF7EdH1EF3jNL/KBifEx3ahd0xpmpNpzxuVAm76NSNZbbfkbcSwb5UmTiO5WR/xuEbQ/9WQ7nHhhIOR8u6fQXFrtJqPaG27OL0n+SpzPEUpOKfhRuoyNzir1ZkxIMq4q+OB8Rl1rkcRtrl5Z4skn302uoMCyblXG5Tt1JHdvvPUG8ncpNWhhE3LopmqRSDR+6atf1hgwPTstHb9BrZ5SE69v315ganIKpx/Tg+BtPYTgmz+G75vL9F4WGk11URRwzmHjmo9haSb6LI8D44dzDm+8cR4fAt55ELXefl9nSRNZXl5hbW1NsK5I6QA7SRsCM9iFnAUDjaVO9z53FUc0KLApRfCGrgJcoCgcq7qaH2YlORrMRfiQ4H2oEKgbQYQYzuEwxwj2Xu1UmxeFGBdTOidjuCWRLDhz8QKnL5zHJTHt6Qlq2uC7crQX1pa5vnhbN10yBp0uSzq5LOsUM7pzhvuefJT73vM4T33iO/jQj34vT3/Pd7D/3Y8xdngPsw/fp3Q3nUbEQE52++BO0h3jMFZnUQ74OW0QJ69f4tbWKhPaEEZmpxidm6bUgi5trpO2mtR1qhudGKMlodwrA7pDUZbpqWnmdszRbLXwIWgO0NPpdpgNWVQ0uF5va95NXSVHJNEoYyMzjOjkKV9bDsySBAviKGUwkCBqHpudTsUb57SSWk0XPLVGjVyMMz4ZDGQcsjJQqj6VMFw5f5o/+9RvMxkXfOTpd5GIg17tx8YnROsI49rA9uzbz9jYBKXzrGid+hpvS/xbWV5jS5tZpjUZ6magq1NkpjpKyFU2f+MmwUU0m20mJLx2+m0rarCxsck1bYY35udZ39ioaO71elqPFexPXq2tLLF3bpJ3Hd5L6K3yB5/8HTnlXVJF54P4ZEJsqb3HSSIe+QqHWYbRkVFajZb4FeMlH060OKVWV4HyTvPQFGW0hxQyRpkiDIWkMpcTUWizMSh1YEBGyPqWKrO8933NR4BBj9RnNJKCZprTquW004JR5cdqJQajNRhRWTPKaCcZDfWvydG9B6mir0mxRZRtEoYbOEWDcjllvdWbbMMt1heusqpo5uL1c9y+eobbisTevHKK+UsnuHzmTS7pVuPS6Te4ePJVRWSPcvnUG5w/8QoXTrzK2bdfrtLzJ17jbUVYj7/+Vd5+5cscE7z18hd566Uv8uaLz1Zg78de+SLHXv0yx1/7iqKxz3P8jec4qrI31fbkWy9w5uQruqF4ndNKT739EmdOvcp5Ob3nTr/GpfNHuXThLY6dP8G81j6a2kO/PkG31mLYqkNdG3nS5s5Wj2UJcC+N2NAtSV72KBShzLMtsbgj52WA8TkKQ8n2QOvYJ/I9RpowMRqYHI2ZaAfGm44ROUfjTdCZlRE5u5baOjRrGfVoIOgLhtQMlw4R9ZApn1cQa7OqB2jIqasFlfk+qdpEdIldl5ofkKoscQMMYh0G7kEo+yobEiuKkkYFTlewyBlO/BBZCLxFjyQjlk+EO+i2KraNQxC5glgnryDPL0jXIssLkBzG0sdEEMv4RrJvaRzjpEzeObz6BUWCg/fiSyweifgSlZuUK6N29q0Ek21LHZ4oJCRxQl1RyvHxMWbkxI3ppq3ZbEovGyqvV3rlhZe7T6HNQhb77psSjR+EsDW8Q7p+kfWLr7By/nlWLnyVxQtfkRx+lktnP8eVc1/m6oUXlL7I5dNHuX7mHDfOXeTa6fPctP/R8PYywQe887JdufJeAYEI07skiXjs4Yf5d370J/mZH/oxPv6+jzChSGLQpGbkYJ86cZJTJ05w7uwZbs5fZ0mO35Wrt8iHno9+x0d5/ImHpctDGo2IWt3TGkl44MG9/NiPfx/33b+XW7eucfr0aV0dn+HM+cvacDfkNG+ytNbVfiAbVAQWV1bZIYd5Zi7VnhZ0a3iZ5154kbWtPrv3H+LhRx9jz64dOEVia1qzPbOzzNqNzEaXbLPQobNgeXGJ24oA2x6Vy4E0KMS7sloUh3OuWo8dOiQ89ti7GJE9pHSy+4NqH0vkCPoQURIEDsQrfWGP15cTHq8a7ho2tVDp3Y9eHK56GfMpYz049aUX6N+8w1xzlJYCIfZrdsvLy3JqxrDoXS7b5tTHKa3jKda2uHP2IqUcyaBIe6kghTnHyDnubq6yrtvTTQU3uuurOkCuKUK9Sa6TRNnvUqoNwyEuH1DqQFEoX8qOlnLMq1R5tF9j8mWgMc0xMd4UmpeGJ5MNVrFSjwtNfDTCoJ/Q2Qqsrua6wd1U2Tit9k7a47upN2cI6SjEdVxSJ5Xz1Wy3aEi+64Jmq0m92aAhvqZypOIkkdy3qNfqJAouxYLkroMdqc6J92m9zh7dRCwsb1LTfuuiRuWXFJJdVB/iFB/HJGqX1Gqa8kCBrg4DOc6GN9PcbRGC2joXMN0yHsdRquIW3Y5jY63P4YNHyMWTWqMhfHXO31yll4yR1Sbo5Z7cRdqVIlSJi2sEQekjWY2Cfqa9SzKSE6tNncyP0YkmCGO7OX5hnkefeh8j45Pa+zWkc/oCZz/KOzAJopB8GmSS55defJ4Pve/9vPzcCxx7/SirC0uM1lvUQkypNet3O2Ra3zSJtEwl3/1d38nhQ4cQSmL5WbzzlMJ9D7YLbbwoUpnW9umn3s+ViwpiRBHOD5maGePNo6+ytnFHOnmDUflUORvcXr5Ire7Ys2cfy0t9jTnGgf1HaMkmXLp0mfHxKUblo7x59K2K/7kOGshGmkzbn+3bkF9x7O23mZmbkV+xxI35G0xNz1BvtGQ/buk28VHEAK1NqOileoxSQSnQxEwkTTa3AfFBUFYN1QcizdvkthR/zMk3GS+Uz3QatHUtJOMIj3MO5xzBe0IIVd5PT08zJQfQTipNCWir1awE6ObNeV2P3cEMiI1lAIYAEJJ7UCpvhKmQsnRCHJMmNaIoodsbIl9aRHp8iEVoQhQnxHKgkiRVWaQ6MGblWpRSIhQir+hGprKB2sX0JMSXrl+jI+EYnZ6kPtpmfGIC6z82Nsbo6Bh9RUp7cgC3I4iOhgR59/69jKj9QBtrPxHdIw0JZolr15k6uIdpwdzh/XRCwe3OOgudDTkF66wNOpBGtKfGmdwxQ3tinCpCLqEzAQtJzKg2LnMQF5eWdEWxwqYWeW19HVuApJbIocuI44RYc4yl7FbWkjEoTXxkqHfuOsDY6CwHDzzMfgnT1tZQUZkFbQwXuagN6urVeS5dusrNWwuYo7upE2Oei3YtWq7FNBjqtDSUQRvYIjuNWXrQwi7duc1XPv9ZjhzYxaHdkzptLtFTtG2ju8lQa4UEPiSJ1iLlqpzfq9evM8gKNhTZGCptaSN44IEHefdTz/D0u5/hiXc9waMPP8ojDz3CQW0+s9NzzEzPMilHuq22mWhIZbiiJCZV2pRi2JrYlcvU1BTTEva5uR2kUthisMWuqRa7xhtSvvO88eYbONEcxREmTyZHduhIkoRUuDIZBh8FkRwI3pHEcZX3wVXvpaSnRI8zcJgSFBL8Ug6z1Vm+Ajk1zjmqsYQvBE/Qjt7bWqO/ucBg4xaDzdtydudZ1zX+HZ2gbysaeuvy21y/8Kac29c5d+JFObLPc+at5zjxxpc4/voXBV+SQ/tFwbMVvPXK5zn68ud58+U/q9Kjd9+Pv/4lTh19jtOCc8dfEJ4Xhe9lrp5/kxsXj3HjwjGuyIm+ev4tbl8+zdrtyxVsLl4nkyM+FI25oshuuIbrr1Eoylx0Frl06qjq75A6OYpy6Ot+QDPOMGdf9ouJZpDzEphsBabaUZUfl8M62nByWmFMDuxYK6IlB9Yiru2Wo1kvaOjwYKlF/aQ2RLEkt1Fn0BxnMx1nPR5hI9Qo2jvoamNc7GaUSUys8aJaKYPpBYG05gihkC6UxDK8aQwGUaQyOaSJ0kjOpHcZBmaInZxU5/UusHdfpZnWTiDH2QuC+gbh3YZStsAhsZb4FyAb4lwuyRBNbAMMJV4Z8giUljhyQaExc0FR5eXBEcmZ8uofJC9BaSTnRuYDZJu8ZCqUYOVpHLByy8tcEZs8qm0iuWrUU+ppwubGujbYLeF3ostXUJPdi0JEcB4Jq/oFarIXpfA6lTnnsPcbP6sAABAASURBVMd5h5VJ1e1VeTVQzmQ6k97n8kyG0ruhNt+8kncYDIayO0PZ65yqzDoLXRzHRALn9LKNRpjufQrmrxyT7H6eK3YLcP0sizcusbwwz6ZuAze6AzkAjpCMUGtMMT5ygKmJB9iz8xGO3P9umiob9EsmtAEO5KShIZzX2sv+9gfG45S5mZ1Myl4u3bgOvXW2VlcVsFnl5MmTihIucvHSRexAYJu/OawLd1bRuQ2LCB556D4OHtqhlcjkSNf44Aef5nu+92PEsef02VOcOXeB1984wbG3r+o2ZJX52x3tHZ7CeUXE+hQ+Yml1nbbGt9vCodYR0ffSq2/y+3/0Ge6sbahugkcfe5jpyTHWlxZE3yJTo00ePnKIA7KfrURroat3CyqsraxSGl9BfM7IhM9sDcbXau6OGTnjhw4fEt0HaerGsFara0ivJg7ng8DjnBeG7Y9KlXF3ocRVWfu6W6REwqLvklR6duG511jT/rBncoadYxNsao9YVzAklwNn6zw7M4fDk2jucQaR8qnG6ywus3ruMmGrp2h7RxPQIdHkXQ7LQHtDZ32FvvbBrLtFoT2wAh0mS+27paLRpeQO2eNSUelC8y4UrMhVVqV6zwVWfi9FMy4EaELG91x8y7VHFWVEWcaUvkaUtkgEPtRJai3qrXGlbdLmCKmiuZH0yGutfeSJtEfEicmy8dCBPnESEUnxfYiItddGcaL3eDuv9+19TmXql0mhHnvyKTa7uQ5SGQ1FU0vtBU66Uao/ApNYCy4ZrvHRMUa0fo20Jrug9ctLzKFyzjGifS+OU5Hgxd0gZ26G27e3tNftYXJqlr4ccBclPPjk+7iiw8KVDUcmW+lbkwzjlqBJpjSLmgzk1A9CSs9HdLVaPdnVLIzQY4R4bA9j+x7mS6+d4Nz1RT74HZ+g088oNTKiYxvQI2bYu3Je8h3EL/sb552tLd7/3vfyV/7iv8sTjzzK9YuXaYruoQJkZqvsliLTrVUiPmiGbMmPuXTxIpubm1S4ufuU22kpHqLR74GT7c4ld/v3HKYsorv9MvbsneX2neu89uZL9HQTeui+vZw6+ybd/h327JulltY5feoyRw4/SfAJc7NzrK9v0mi2ZGeacsDvcPHyRaI4yJblsm2Dyhd9+8QxCpcxu2uWa/NXqTcbHD58H6srK6Sa1w7pXiF7GIXANq3bdIP4Y1C6qvxenU3HAD1Oc7S8yRKyv8ZO0/VS+Ky9HaBtrvfAxim1J5TGDzU2vvtMRjk3RVCnPC90IshkrGLqdupLEw2DkYENpj4i5h4rARWUosCcGOccNsBAgqQi6tp8R+SI+iimsEmoHik1mmiU1DDh7ckAFzjiJMYF4XWFmJVbFbkiPjcVcb5w7QoDlc/s3smuA/uotZsE4auHGO3FTLVH2b9jF+Oi18uAyzOk6A3YkIFZlrPbUVS4L8Xv6JpqdWtDm8OAUpuflW2qzElJTWk7Eqq+HHdz7O2qNE4SbXQ1LLq6cOs2y3cWWVlaZqBoq3cOE8DRkTbtVhOLSNt1SpqmBB+YUOR3ZHSMoHkNxNuBxo+Ery5hqbdG2LX7ADt3HRKPx9W+Qa0+Rq02wtjENHHSEF8j8W+EVmuUpsB7HSqkRJmcXTNKxs8QxzJENWIZ6xwvvnl64v31a9f4qZ/6SSYmx1jtLLHWWWW1t8nU3l3sOHSAJTnNl3S9elvGdSB8hQuk2vzaoteMUSyDtL62rpPeTWyDtFO5yUtXh5WhNuxSMmK/5rGsjeWWrlZuijdLyjvDoxO9bR6NZpOWrpGMB6XKC9HXbLbJtd6Lt+a5de0SIcDy6grLilhHWoMC/Ug4gxk1yWLp0PzSak6bnU0GtlYy/qXLJU+ZWmdGFtauZPux1GTR3oIXTwyPCaPAC1/QoM7GkrMUR47L507IwZVzKwf5/LHnuHLqZW6cf53bV97izrXj3Ll+gqWbp1hdOKON9jwbOllvrVykt3aVvHsLhguQ3SFilcSvkwrq0SatpEe71mesPmSimTPRLpgUWDqu99HmUHUqb6E6x6ic2WaSMVqDkTo0oiGpIqqpG2AR2HqUUfMDUvpYeSsu8cMt3njpS3TX75Corf06SOJ6imn0iBQZDmUHrwi5z5XehUgmOhbOWA5r7IdYGoQzqH8a53KikW718eVAK9YnMjosCp+UxNLHXhKzUW+xURtny4+zxAjrYZQsaePTiEQ4appHEjtigdiNk+5CgeXj2BPL0Cda4ySOiZTivdbQUTjIDbzSChyF9LQqs3KBOuDUjziAcFWQeEiooBRfyqggNyMvKFRVeCe8/i4E1QXMySq88i5obK+x1UayYkME6bbT7J0Ey5UeV4YKAjFOK+3KiMgLRHusSXm1VwOqBChkT7u6Tbp565Yipzc5f/4cpeQ6ldMci3aDKIqwfsF7GtI95zVXSsoKiRMW1KdUanAvr1fURkmWDRnocG+2NjOHhoI4joijmCgKBO8retRUnfUtNF5jINTbGFRmuPSejLeozU4yvvcA7Z33MbLjYUZ3PsXE/u9gct93Mbv/E+w98kM88NhPcfihH5TD8xC37ni++PzbPPfq2xx66FFqslFZ6SonWCZFG2KLhTtrHDt2WXQ62s0W66u36G7c5OjrL/Jnn/szenLQnnrmaekyBPEj05Wx/acLXd2CDcTDF156kVOnT/D4E4+wZ88UH/rwexmbaHFOt26nFI1++/g5Tpy8qqvjLVbXS92mgtPc02YTF0cMy4wF2es4qbO5scXjjz2qNoU29XMsrw548c1z/Kvf+32u37nDtCJdTz31OA89cB9kXfLBOvU448jBOd71yF5GWzFb67Ch2zfjuTkbFkjpa2+p+Kl1c96DQKymLhp279nLzNwstidoMXFg1YTgKnDiv0WkEd9cVQve8DiPcw7ntwFXYOBlw+6c1UFHDvHu2VkmJ8ZY001nf2GVQbcPeHpKvWiINH8UZNGZWOX6CFfiHMXtFRYvXiHotFL2+7LHPfUqcOLVsN+hs75Gb3OdoQJLw/4WmSCXQ50rKl3IaaocC+mJ5Qvta4XWLJdzve0/ZGynOYWcbiHFwGm+5kwb2N5VOukbJis5VZkryfUz1B6ZMSR36i/dddLlpOa0RwZqtUCSBCLpfZomek9VnlbvJvcheEISY3Lk45h7EOTQeu1nQXrhQ9BBZweHjzzEF778IlFjlFBvU4aE0gcK8Sc38FAAwQXaingmwlGKXgSp9re01sBJ90txzqBwEVEyxqUrizz6+DMgXKXWtPAxH/juH+GZT/wEn339PPnYPkb3PkRzx2HBfTR2HCKa2kuY2I0b2wljc5QGozup7bif+twR3rq8xK9+8k+ZXxvwV//mLzE2NUcum4TzOOdw3kt8nJFGCXi9R5ovGv/551/gwx/6ME7l01MTxJSM1usc3reP4dYm6IZhpNmk29milKyMj41Vvs6Xv/IVjh8/oV7bn7Is1XM7b+uJ3krZM4Nt217Sbk+wd88hrl69LnmPtC4lO3dP8fwLz7KxtczYZIurOqhPTjV0wKxz/dpN2YOeAnXvYSifbdeuXfS7XbqCequJSyKOnTyOc444RFxXMPWOfLlL8hsmZ8foDrbkrC8wNT1FX/7YiWMn+M6PfgdBvLf53qX23z4R80rN0zoE78XHUAEqM5+4MJkXmK3NZHtz6YJBUYg3AuOJw+GtwVCMtbRQB0PqnKuMfF0Oagge57wELhIbPdZXY2NtnZOC6kXdAI8Z86YMZyKB60lha9ooesJtxrHUAiMoJQwmuMOyZCDHLNfCoI03krI4KZGPjLSMM2dP6uru+P+Xsv8Asyy57jvB/4m45rnM99JnlvfV1d7DdMMbgiRAEiRAEqARQS+OqBnNjKhdjdmdb3f2m5HGSSIpiiJFUZSGJAiAhCEs4YlGw3Wju9GNdtVd3qe3z927v3NfVQMgNfp2b73zIm7ciBMnThwX52ZmKWDUdnhdvLK+pGeee1pnYeyF85e0srimna1eFeRurK1L0FJCa5lE7bgyp4ma7XFZNG1x2i6ZJ0PhxsbHNNYZV2uirQQHN3TVMVNk02JMCUKnNcvrug7Z+mZnQs1OW1Pz09p/ZJ+yJsSFrkoPSnJJBCHrG4sKsadef11DgpcGh4gsm1DkxDngNLuxvcMrx1Wdw7BfWl7T6TPX1O9natVn1MimFdXRVGe/5mYPq40i1ettAugJoK06Cl9H4Z2frsBDSYOiVB9n0yUw3cEgDnCmoq2En32Zeowfdg7pzje8Q+O7j6tfm9KgPqmdtKWLaztSaKpg/mE/UZP23fMHdfuJOzU/M6FWI1FGMJJw+iv6W7py+azOnnlea6vXCKw3eDVzmQz6aQLgK8qyoO0dDC6bnyMn450pTUzNaXJmQbXWFLxty7K2dqyup86v6rELO3r8SqHN+h696gffpR/7yXdofldbvcGaSiPgS3pS0VWD4KUZc/gSlOaZBkHaxpjXOw21yWpbRIA1VAkMCYp93eIaDPsqgC4ZtZL2Lq8oaQDnkGJYGfohSgCbGFsq4qQ8UB1Lh/If18i0qVrcVisfqJUNVbMd5WFH9bSvLPYoh2o3grLQVS2hjTKLXva5H6gBnpRANRKcarip3J8lA4xBXwlttWRI21AJfXIC09QGVdBa4rwTMqhp6Cuqp4RSBLNlsaNGPaockq+gfyAANp6bOxz0IQHfPffcqrmZtjTcqXB5n8Bz74P4M7dUknlK4JnfC6dp8A0VUZ4nStOgJJpqWaIaTqieZcxZr8B1351MLwSV7G8vy9XNg4athkr218b2qZe1tRVqKvNx7ENLUhN8TfBmcj4nSSIHIZcxsJHyK9CWqsbBM0HnkiRyH4QKyiTAVCLP3p6mmTfIn4ldM6MH4LbH8YcY6SvFkCiEKGGDjDLGVAY3VV1l9S1aGMo3NQvyvpgjigDNiWIMGqBXN+RJ1WV8G2OCAvSbGfdSDFGRemJRwXgGWAg8c9qHcll0o3vk6BFNklAosTGB/nxYRaHImi2YZAFe5TLw+HpoUWRNDr5GM5OZg7gKCZllBuxMwRxD7ECBPWA+bIAbfZdvB19DKclpS8CXAjFEGY0lNsl45p8CavKpY1o48TpNHX+1OkCb+jhla899mt53n6bmbtHszH7Y39NXHv6kPvaxP9Fnv/hJLeOQX/P9b9XuE/dqO9uvxcGMssnjSpr7VNi0GmPzOnX2ih5/8km1xseVN3K1ZifUZ2JD1u595SuVj41hK5o8a2gdWvrR1B1K9fGa+uj8t558QpvMc+c9d8v3aml1TafPX9RTT7+g8xdW4IMUEZHGWKrOTJNxDXU9wAsD9bABj/lfsqC8duWyFmanVMsSMu48w8714cc3nzqlD378Y3r+7Bk1OpM6cuxW3Xz4uGoDKSd50RoU2ovs37zviGZ4G3rtSo+A4bIuXb4qt70GjoCMG3tpxv5bRLuCypDIaK/V6grUhY0c9HdUlqweKLBzBTo7wMaiEfV0AAAQAElEQVSW1Et01KDTxD/2u6QsxYVQFLS7rZpeWa9+Abc2nevw0f0akjH2nzPdJIGSJLlKGNTjILJKJt51F0OurpUqBKayVOT5EB+4fOmqVs5dVtKnnSAKQeKZZKzVs5Rb6yva2FghSFlTj6DF5ykImEdQsJSCuYYjcD+LTRU0CtwlcxXMWCCnBfdD6sbhecD4LnR6G10k1sdKZWaCNGSLUlLBTcmY0oZyMPB4TBBhbcJXmibKsRs13vbWsFVpGpVlqYJJCc9crsQexCRTTHIFICY1JX4f6Ae84U1v1lY31wc++IhWt3ZpauJmteq7lYQJFQNs2TDXkMz5FnqyDa6dJFUXPN2shoymWiu9HNNWMqNy7LB2sn36yOdO6tTlQq948M3IrRRjpsRSIOr++1+puf3H9Acf/pQ+8LWn9FdPnNPXXlzT01eliztjOrvR0Kn1XM9s1vXYStQnefCZ55b0bz/zqP76uWXd+eof1c/92n+jmV03sR9RaYpMxUTsnvyyl74E3QX8LORy4fy+6767tYPcPfLo1+VJq7FWXccPHsA9bWgvsc0eZHrP/LzyJCqLkeD7Vfq+N79Zn/jExwl4zyK7scLHzkjMaDLub8xMC3ss2opB1G03P6ALZwayYlKcQbR//zS6u8ioLeXZNvHDoubnZ5C1aX35r5/TK+5/LfFOVIilJtqTzJ/pGgfb5viYAm/3vn3yOQ2wayl6dJ63WuvEcOvFlmrzLZ1bPK+snmr37l165GuPaHKsrRNHjmuAziI+TpgQphGU0AuUDlCj65ffs5jqrqTd7W2B37EQlCBrBTo7kscSVCVdSxU8H3rMCl3+lsIP1t1el33pV7QGLmUIZr1eqwLoRhUMpvLLTCMkTggALlW6AxOriehAM32q3goYySGdLl6+JP/52UtXrmqTYLKA4bIgGQhl8mBw4IhCUAGuIUoZ2dB6s6kuAeI3HnlEV2FsZ2Jcs/MTWtg1o3ZnTNPT08CM/NXhzOScJttTqmctTZPR3b/vgOYXFgjoJunbVqPZUM5JcnKCPnmDWaOytEaZEISzeIxJGllzfbyyBTlCOt5qK01z9TgIbG5tyzPUW5SBgKFRn4TJYwhF1BqZjcsXV7R4dVOXLqzomadO6/y5JZ05fVWDXiISFgTwQw2GUWURKU0WUgLHUlevLevMqfPq83o0oLRNApF6OqZWbVxjjTY01uV0TE1Mqw7d7vyiReVppgD1plIBI1kSOA7J7lSws63ezpa6/a4ia76yvKlV6LjzVd+vH/qpX9HbfvIXdODm+5WM71Jozyub3qML60MNm1MqG1M6u7StTadlarfGZveqNbNHaXtGRa2tbeXaKBJ106bUnFBtek755DTjWiqbLdVnZqRWS8NGS5c3Cp1f7eubz53X1+DJtW7U3KHbdMv9r9EDP/DjevvP/7re8hO/oJtRpKPHbiHrcwfGbEpsP+urKQSMhJkK5KKHHPUwaBvwf2ysqYAT6nV3ZKw90EfBKuMxQABLUS+Y+8IFXrddUb/f09bmVlW6Qg6dV0PWi9EvTCp9PFqX+uEN9+4BbS0plXrQyr3PZeWgmjN4SbBblRh5cW/cC7m16xDkFIz2JYEuh8gc3l4tjgV6vQLoTTBceZrK+zgeMd6fsXIJugoCicA605QWd7RWyACGySGEUjUOgvfdd4+yLBEWDOdhsMTpoC84BE4FSeCJMShilEraKiMCbeLy3hTgNp4wolRV50sWonxMyFIFHFjARhj1EgKGISVoyKrAp7CorN5SSHKFmCtNakCqSL+EOVPGJO7oLMCKUrBfSRKVg9O4iQHagCTQlqbsAfc8CJICVCU8C35fgRhfQmghb3M+BpOqoDwmSsARLCp6PYEG7nnMGB9nlAB4zEyBgSZVeGII3KOrpYQY0WrXgYJRAow+4jLqFII0atxZUGS+QBnoE5NENXRw3779mkU3WshuBu+GZPIGZDX6JBeGBBce2JgZNqYrURbIhZcpPHO+BejTjctuVErVGw2cUFudiY7GcDxpmsnHFRA+dEDO+xj7PsFLD1vq9tSh5NkIDYvkI+YrS+fwmMo4BUxqGCc0SLCH6YQCECM8VFePfvnTeu+/+Zf65Ec/pmsrWzp6871664/9HR297UGdvLCtx57d0ouXUql+UElrryKHrZk9+zS90NFXvv51Xq1vaZLkhMGjialJpfgad5af//KXlBBwDjlAD0NdZy5wSK9LSoZiah04uFcTrLPHG7Fz5y+QqX5WJ188C8/6sN95V4jEFgeKgQbopdv80nUalqR10zXeeq1urOvKtauqM+f8XNuXrT5GYFiaxtttAvAxffOpp/QXH/uUzlxZ1i6c8qETt9K/qdyimgqaRlZvIwg5vGdGi1e2df7iplY3trWOb9siqdGD3651oq9ZoiRm6HaqLKkhz6kS2sX+G3ptRa+yK5HDdK+7pp2dJXzFIj5nQ67jbAsMCKhtBIIyeDNuqc4/+i3lBLyHoYMnVRLJf056DTsnReTR5dfA0ycR01KNLOQw0Aw2KyWT100ZfZfPX9YSYN1CIgCxXiHYRqBTaoDt3CQNv76xqm5vSwP3MdjPwmWWNbicFdgzYftQaIqhvFRFeHl9Fpp4XgKItlz2XSYruQePt8cYlSG7Of62hgw0G0051Bp1aK9hHzK5nUiQGTOnXvKiAKfP7zbdVSTLEvrmStmjCL4APi8dEgLgBJ+fZLm8NPazMzGhX/6Vv69de27SRz/xsD7yqUf03NktXV6Pyklqpe29qk0eUDpxkMMhMHFISXu/ysaCinxB68NxLXebeub0lv7ik4/qTz/4EFnXdf30T/8S8jQt+V6jVzFk8rihtLp+9Cd/Xj/8k7+sXcdfpvUwpVNrUU9c2NKXnr6kP/zIX+urLyzp5HKh564N9NffPq/O4Tv19l/8L/Wf/eP/UQ++/gc1BEdvgI22qBgSuZ2RCR0AnCl+Q+ncz/JMn/jkJ3TTiRNsSamV1eUqs7uMLuzZvVu1LNXi5csybFGx01V7rKWMvWhyaKzBr1e8/BXYwEL+17nOnj1bzWUwGvRCIMWM4C0A9r2iALpY7+5dB6RhTSvEEilz1EgEzcyNK8tLJZnJ/dUkcdqpFy4rsXHdc9cryEZvIhuFxogjpien5D9ikuHX2mTSr6wsamltGRnchpbT6pbbSluZSt4oX1tZ0sEjh7RNbLB4ZVHf98Y3I7+mNCbQxwdZhD1URh9uqcAdPlT+4x9/RscYgpJkhCdNU9XymjLKDNlK00QxBrkM9uFfDxu7gw3Y3t7CJu0oXLlyufq5Xw8ahxhiVxZw6juXyQwQQEkBIyuWwkoDQE5jCREDDPYFAukuDmOWwLYOk0qeCRjhDDL6MUgDnwvF8Gd+n0KsK5X/8tvuXbt07OhxHdh/UNVvaLJZ3e2ehBHsYwB2tvpaX93GsK2rVZ/Q1sZA589e1rXLi7yO29DW5g7B5VCDXqnV5Q0tL63Td1Uc0pSEJps3DZM6yEaNfqZoDbK1UdubQ22tD+i7puVr6+puDQiMC22sFtpag8GDtsab+zVLNmf/7js0N3lURw/eqyMH7tHxIy/TwT13gnNM29uMg06JzVdKW1QWMtXSnAA5VwNnW5AVSC2qmdd5FhRKaQyBbqQ1ypbGGi11WuNqIOB5TBHAgLET96lqBCM1NnasnquVZ2okploq1VNTu1EDZyIx5sLaQFc2oV0NWXNae4/dpfve9EN607veo7f89C/oTT/5d/TA296pO1//A2rsOq5VXMf5DenkYldPX1zXmdWhNpKOFod1PXt5U1979py+8Pjz+iLw0FMvovxreo7XuWfXtnWFw0E2fUD7bnm5XvX979Tb3v3Luu91P6iDt9yjE3fcr/bsbg2Tuq6u72gbKz8+Ng29LWUYihz+xyJXltXV56TKQVeuNFscEAJ8mWo1lfhrbV5DRmTMLIgFItSSBxClTDm8m0AhS56srKzKDW6J0HnpAXWJrBn9BJiNaoU7BxxFBj9jMLlgB4TRgBhNgX4lOAzHy1NGSiEGBWTYQbTEEOkXqBllVALfkyRViBF8BogrANTpVYIrWFCkn1lkStpLqPa56OU66GsKEUq8WVDjzynNwYTvKjTEgXvA5E7Kgsn7KzDPdSitZBWl7Pp9Ufi9VBp9wFMaeCUVpZdBxjoK5jF/biZj/pilSrNMvp40zZSmqczxMS5QpsggVblRSTBkKc9HkCijPhqXKk0Y53hlFa4MnMY9s8CvqGgmlqBGvaYYTTFIpe8NBivyIHKf8MWUMhWiO31MWZKAOwFnrAxpyn0GHYlFRQVF1uR0JTFS9/ughLbU70FiErqp0QUfYA71qvW7Sqp8TKN/qkpVV+ljmCcwZwBvgFYHpyNnjU+SlT314in5L854psj31uXR92y0H6ZNgiF2SSUYS6cphGo9js9lTy9dVQ9wrWllZUVr6IL/CJrLiuBlwtpzAooc4+9zezCV1/Lr/EkUWfMNVEbFfB0EanGYKRkAw1QJepkUpqQoVeP55TNP68Mf+AP95Qf/SJdOndLLXvYGvfs9/5XueeVbdZIA5OOffVxffuS0Xjg31PLGBA5vl5KxvQqtCWUkP47fcZvW0eGzBMJNDlzMormZOQLfUr/3B3+oZ184qQRb+LkvPKSPf/RzunZtTc3xpuYXpvTAq+7XiZuPkSVd15Pf+jbwjE7z2rtP4Dfe7mhyqqOsFoQbUY/EiMvgNnNlWdTCwgwwrW53uwqoLxNIpFmihfk5gghka2cgQ75mZzqan58l2O/pG996Xv/+zz+qj3/1UWUkDOYPHlGS17BJmeoEvm3b1uGFad1/9xFNdDItr23q1Nnz8v+iucC2CH45BMokpMpipjq2PI+p8iRRi73IgtTdXCeD96Iefujz+uiH36ePfez9euHkEzp1+hmtb6xgD9hn/J2xN6EIapLkWMLWXnz+rI7sOoAlT3Xx1Fl80jrJgqFcToQMGpDERGMtDkfsn6DDaMMMSNRHfcxblPG9dPGyVslSB/xU6QH1EL1iapM0ICmzAZ0bG2skvnZUcKAfAgUJDa8X/gaH/jyQ4KOXBg9MJTMVYBhByX3JXR9fN6SfQ0Ew7eAHvR2Coe2tTW1vEYxQ73IwGdnqUmamGBK5PcnTDH+dV5BEt4sFmAvW32PqoQydcZ1L6JfgYxMvk0zxBrAX3hZDKuNfozmmH3vHT+jdP/0e7bv5ZXr4qYv68Oce00e/+Lg+8tnH9KmHntGnHn5ef/XlF/TxLzyjD3z06/qTv/iy/s/3f0F/+Cef0kc++Q29gPzXxw/oF371H+vX/94/0KGDB6uYppRfpiF7Vxr2LO9oiF89dOw+Pfjqt+udP/f39a5f/Yd616/9hu56ww/LZvbrHb/8X+jt+Msf/omf1813v0rH73ylxucPapg2tLm1owGHF2PdMQSoBz+TmFHH3sgEL2jj42/7Tj7/PMHzed17770aohxnCIgbpI4iMAAAEABJREFUTfDwhsf/rrv7jB560W6Pw7uBBmRW6+hgOSg0hf9cW19jvqIKDk+fPi2XbZcr0PMpNTKYlBpdTO8kKMXet5otnXrxtGSJPKDZvXdWrXZNBTal0exAaEr2eVWvfvD1qmVN7qNqJAyHyNPBvfu0vLiokAQRMml1Z12nLpzmTdI6b6Ne1FZ/TZ2pca2tr4Pf1GIPv/qVr+vmE7do/54DrGMgDaGrBPTdl71087329KVm6DeZWdUQk6gaMZfrTXSbSbPLlwWjT6gghIhsRiX0jei2WZAxOrTIKpqZPLpeXl7WlStXdOnSxap0A+UbUgUdODan08zEh6EQbZLFRGUIKiIIs1RZs6mIUfdg2Q1NrzdgU1ErGBpCojRJFejvCysrpQ8qi6ABJ68CYz4zvaB2ew5mddi3OlnkhCA3aH2l0Oa6ERCjVOk0QemMDu67VVMT+wkkp9Qe26WFuaPav/dWnTh6j3bNH1Ua2ooa18T4Hh2g74G9t2j3/DHt23Oz9u46odnpQ2SBd2tm8rDmp4/TdoemOsc03jikdvOo5qfu0OG9D+jOW1+nO257gAD/bh0+cJsO7L8VHCd05PBd2r/7hGamDmrP3HHouU3Tk/tUy+FByOBTojpOxCGUkaA31wyvNNo1nmOMCoxHAhtz+FLu9GSkWerX6wWHhxzqO4xvYJC9vcnGtXDSTRxDkwC6lUd1GrkmxhqanRjXwnQHOqbgRc7cpfLGuIaWarOPcgxVlVvYue3SNDY7p2Sso5JM197jJ/SWt79Lb/uJ9+it7/wZveVH360f/Zlf0o//nV/VT7zn7+rnfu2/1K/8g3+sX/uH/0/qv6Gf/ZV/pJ//tX+sn/q5f6j3/PJ/p3f9nd/Qu3/2H+hNb/1RHbzpNs3sOaiETLslTeTb5K/sIkGSlUM18lSJIQ8EsQEDm9Mey66s2FYS+mqOJarlBfrE/WBDR3dNahxnps1VNc04UARlaV1pPqb2xKR279mjhV0LWuDwtm/fPh0+fFiezWq1xpQkCXwwBR8XYyV3Vd2CIm1BPANS+gVvC7TQ7rIZUBijrSwK0SSJdaAA3s+fBfpyK6N04LG8LUanL62UTWJzJQXaHKfMcRTow7ACN1QCiZnPSz9w+XwxRoUQGVkqRaeoyMzk85ihLzSYmVIMmNMe6evtNMvX5+suoFsazVfi6EpoMcaaGc0m/1cyd9UejHFBZgbPIpDI54/Q4YbU+3m9VsuR55rqtRp0ZYrwLcGg+HxuJ7w0M0XG+TNzvAG8XsZQ0ZuxnhAic2l0zxocfx053OHNg9cjNiXBTkhWHRy8rHBZUEaWKYLf1+dzDnE0LE1mVtGdOD5vkGQKzJEpTTIFp4MWM5OP8bm6ZGaGg4G3ysyqPtX+WlAMUSaNcLJOv3EcFUBfjsH1uu9XRQeOS27PHNj2en3EoxCDQC3f521/g9TryR1ageHvov+bBBIbG5vq8zasTwbWcTn5IbDP7I9p9I8CakqZmQK0JU6TQMt8jst/j2F9bUOb4NohI91nniFOKsYohxCjxD5IJr8QCRl2IAKBfim6mYeB8rCjYu28vvKhf6f3/7vf0be+9YTmD9+uH/qlf6R73vijurJR6qHHntMTL17W4k5Qjr2b2HOLOgt3qciOymo3yer7lY0v8LZroOZEh2C3r0aaKydIHGu0tGf3XnXGxzUzNaO1lTV95tOf0RPfelIHDh3Sm77vzbrnnns1Pt7WZYK9x775JL5oGTkIQtTw0ZHkyJp62Mr9+w5obn5S9UYmv9ZWNjQkkeP7EBXUajTJGp7TNkHgtdUl3XfvPeo0M+WsOS2kw3vmlcITf4M6CFGXVrv62Oee0L/5k7/QhfVN1WamVdRzJXlC0gKoBc12Wrr/rjt0eP9eHHhXp158AX95SR4UFti0aBKchs5CAdkc+OvppUW98MzT+sKn/4rDyfv0qY9/RN9+4pu6cuG8nuHA9ddf+CJZuRe1tLTsG1rtUMm+mu8LyYdrjz+nKU80LK7p2a8/pjPffk7d9Q3VskwWg3rIsctMEhIJX3r54lX8ZletekMpsp+wtgCDUsrUInucKcXfLp+7ovVLi6oNgiLBlPPN9a+UKj56kLtJQN3rbsH/Hm1dkk49lWSrC/hcojs8YM6BhPzIbQ4yWyJc5kjw+TGmKmjrE0S73gX4HdlIL70LUxGwD65DHz3os7fMhT6VjAGxGKIYAvsfK0iR/Vqe4QcSRdYfHJJcEZsRYiILmYx5vR6qsobO5Ar0UcjR/wi7MnzHYb3qwbfo5ptfQXD9S3r3T/26XvfGd+ip56/p9MWetjWFTO/S+MwJ3XH/9+uWu1+nInb087/6X+n7eNOaZNOqN+dkaca7ylJ99hvRUhmiIEwFfqswo8y1000IDFNtDnJtDBJtFfAlxT8nYxomLa1wwNsuTJscFgd4vyHxwgAbEeCVmcmvG/zyO9/PgKSYmSyMoITPn/3s53T//fdrbGxMBfvx1JNPaR7fGGPUgQMHCJK3ibXQy2ZD83Oz+GJj64aOXo1GQ0ePHNWJ48d18fx5cLT02DcfU5om1XPj26o5o8yq2WVVW4Es5rr1llt06hRZ5J2C/ezi47Y1MzupjfUtJbGhbz3+DIfMMd1+6z2ITYLcSgNikxzbcOLYcfakrOgLKbhz6etPfF3nF89rc7ihQQJXaokWecs0PtZmbeKgvalXverVKuGbwS9VzL/BJcnMrkMQrJFUQlPJ3KXKglvdeG4K8NAFLURkCp6Lsc4/56kYXJUSzcZaoiIymOJrXBarMksV6rU6TBtXHcVL6BBB5g7UzBDsAdCHgEIeHA9deaA1TVIW49SUshiAREMJoTG1Jyc0szDHfSkoFLNDS6lAvzzLlQEG4TFGRdpKFkhHqWIGCwk1MlTjQoqVZx2NNfZo19xNuvP21+i+u9+g++55PafA23Xv3a/WUYx8LZ/ULSfu08vveyOvDl6rQ/vv1PzscR3Ye7tuOna/jh25u4KD+2/R9NQ+TXR2qT0+p9npvdq967AO7r+JIPyA9u87pmNHb9Hxo7fq2LFbdPDAUQRhl2ZnF9TpTKjd7mhuZladiY7Gx8bVQlgbjbpqGNsaQUZOajjPU+UcJJqNjtrtafpNsJaWmrUmRjsRuqVx+Nyif6tWw0DnyixQ1tVpjqsGXyuI4AlROXsxhkOY8PnIktTZsHoWyXgAlI0sgT+5Jgimp8ZbqmCsqalmQx3maMDfPDEEnf4IaD1FEKyA74WSUKIkQyUupJmUZkFj7aZmZqZ0aN8esuy7Nc1expjSJ1Wr2dTUxIR2zc9r1655TU1NqNmsc6iJQGCOoJRXrQmBcVruKCt7QFeN0Nd4Wmg8G1I6DKj3NdmQpsZMk8B4TluNfnlPbaCTdzVTH+oVJ/bp3sMLOkjn2/bv0ZFds0JLlcZMY2Mdzc8vaG5uXpOdSfZ1UrOzc9C2W/7jQOO8Ave9SNOMdaYKISCKhr4E6l6aXPQCsiiuYKYYQiWrrjhmJgsmdwSinYHqY+DdIQwxUqVGl11/VppJ9GcSeb1QqYIupUkRvSolGX0dHJ+381ilWQWGPoQY5G91EvrnOMoh86VJ6t1U+pwotQAzU4WHJ16ace91B+aIMbKWyL4lkMOa3DHLRDd6fOfj/Rx/CFEG7RF5q/iVpXKazWJFW8UDA49GYNRjiAoRgNaE/jf4UZV8mTGfTI4/yzI1Gw01kMuE9USMleOPjB9yqPT5BzhnH+HUFTilAYf3AfbG+e37IXB6WVYVtg4+uLErGO8/OuEHf4c+AWmv6w75Bgxwzn15+87Ojra3t7W5uSkPOj1jvLSyLP+RMk8iXOb156VLl3Th4gWdx5mcAy5euKirGPDFa4u6cvVKBYtkUJaWl+S/Re6Zkg2yJY7TcXcJbPzHKroEyiEEJfDUf3HNn/vfhF7lrcnq6ipzXiF4uiaxrxtr6wSOl9XlQM0tKwwSvGPJcvkw8JiZpLLiZ6NeVxN9bMLPOvU6gXsDu1LDpoQY5XbaafAfU+sSVHu9qLyH4xCYRxDgYQwDguotpbaj/vZVPfqNz+jf//Hv6tNf/pLaMwf1jnf9Xf3A239aJbbusWee4vX2Sa2Q2RqbnVIHO9DZNafxuTl15g9omC6oZ3s0iPvUmD4sa+R69etfqz27dmv56lKVLNgkCBxvj2seB1/D97g9Xdgzp3e844f01rd+nxJkY4mg8Qkcr/8HH6dPLylPG+j5LjUaY+r5D1WXBu/XtLi0ot3gvummmzQ5OQl7SuxtQ26PQwzaYa8vsqfngTUOLXPYruNHDqmGXDfTiA/oEORs6dKVVRVVAJYpUWT/1/SFhx8hoN7Qeo5tm5tRrT2penNMeRZVg2czY3Xtn5tSPQk6R9b+NFn27a019rsg4NzU4tVzZNO/pq9+5XP667/+lB555GGdOfMigcUqa+jKtyNJapqZ2YvvOa6DB46rPd5RwZ6UhGbB+gTjA21fXZRdW1VBQHLq6Wd0mczfzuqaUmSiy+HTiN6brYayNFElIpKMfyU6PyAYd7nI/eBnUSEkSpFHI0jLWGcggFs7f4WA+loVYAzQN9cpxAxeFurzKnd9bUWrHER63U1o7tKvS/DVr0AIa4GNKtHBknqJ3o6g4FEJFMxpEBTkuJ3eXo/x9M2wGQ1kqoF/63Q6GsNe15DfBPp8fpfhAbgr3cY2eCbboWBsDEEROclrmTLiiSTNlBLYJF5m1MGdcv8doC3NlSY1+FRTkuQVmGUk54bAQJPjU2o327rl2G0kzG7Sq1/9Jv3Ij/ykfvLd79Hbfvgn9IoHXqfb7rhbIUmxHdva4sC6ur4Ojwbyq/QvXyqbwEdlGCJT8Ck6DFXGUpwlVfKwYH+K0rBFO9rBFjngpjms9LSztaGA5zAHZMHoa7QECxL1Eeg/evnfWr7AAe2Vr3iF3He4nTrP/fz8nNqdDjoyIbdzPtifOy9z+GVmgjqaTeMccvft3ccbl0X6T+qzn/2sHC8P/8bHuHeg4BNC0N133yX/qzeXLiOz3A+IAcbbTXBHuU5vbfR0y813Ks9byEZgPxqUUsFBbhf2wPf8GrZ2rN1SY7zOoeYpffWxr/HWa0WNsQb6V6+Cbf9phW9/+2ndeuvtld+HTbJgFXeYTN972d+6rfZq1Lt6Zt7Fv3gQQ6ieVLcgNr8zydcXmCNB7pI0kcuW+zKvZ8haBh+RjUQxRoLpuiYmOgRJU5rAMI2NtVQZpRBU4TMWjRJSoJCRDKEwSkFNkNcQ6OidUMap8XFNEWg2maDGyupWKsc4NBOplQU1MyPoGipDWDKepZxo8yglBGKBTGXkNFqHnhYGICszjWVt7Z05oL2z+7VragHYpYO7DmmiMaXMauCEzljX/OSC5joLmmxOAZOaa88wbpeO7Tuio/sOa8/0vGbHJtXJG5qoNdXO65ppjmsXgdieySnNuFInKWVDs40GZV0zBMqTENeCzpYVakN/OzG1Ypp+bqQAABAASURBVCG/Hyet3M6iOrWgbLijdLhN1mNHE7WovZMdHcEIH5+f1VHKg9zvbY/p0OyUpsDZyURwWSob7JBxHaidSnNjuWZbmaYbUZ2sZL5C03XjPqiTF5rIS8ZKUzVV9Q6B8HjoaTz01SKAzQcbsp0lFVtXVWxe0XDtksqNy9q+dkbrlzHkV05p/dILWjrzjK6++KTOPvWITn/rGzrp/6Pc176kR774aT38mY/ryw6f/bgeonzosx/Tlz7zMX36ox/Q5z7xF9Q/qk988E/06Y/8Gf0+rM9//H36/Mcc3q+HPv1hffmvPqyHgC99ir6f/At98WPv12c+/Kf6zEf+BKD8yz/VZ//yT8DxR/ron/87ffQDf6iPvO8P9OE/+wN96L3/Rh9+7+/pL9/7+/ornn0G+NN/9b/oP/zO/6Y/+lf/DPhtff3hL2rf/r2amZ7T+PgkzrOlHKecIS+NxpharXGUtYZMJxjMFEioR8VwHWJUsCirIGh0map/xn1RyswUYlCMUTEdjQ/cu8EZ4gWrAA/Zxh7KAiPtOlD3NiEvMsnBQpBf3u59QwK+JMrxif5mdOQT6GeAO5uE5zFGeaDoOLzugWSBc3EDSHeZ+bfk3/7sBqgyAKUqfJIC/UrW5OO8HFkvVkI/f5bEIB/jz27g4BFNJV1LDXGUAwccs/94Qt+DVWCboNGDxy2CFA8Ue/1edRDwsj/o42R6BLFd+R/h9+c7BLLuTDd53VgFlCsrWly8pisEqEsEppcIYs+eO6tzvJY8e+aMzvCK8fSpF3XqxRd5DX4SeF4vnqR8HiBw8X6ePbl44YLOnztXjTt3lpL6BYJgb7tA3ctz587o7NnTOntmBOfAf/bsGcadqeZ54eTzeuEFh5M6xZw+tz8/Cy3nzp/DmVzSlSuXdBkaHfwX2jxDcm3xKlnSRS1D/+rystbXVqtgqUsG2pCB8VYTOZ3UBHrfBmamJjWNjW0TCKdRiMmQQ2rOobVNhnZJZ0+fUkGmhqHwn21RQMocTGYjcD5u4IDXeB27tram9Y11+X0Pnhvyk2WZagTYETkL3JuuX6WXJXgcVM0dsLWD7oZqWaFLF07qA+//Y33i4x/S5vaWHnzTD+i1b3k7QeQuPX/6il44c17XCOKUpJqaW9D0wm5NcZidBNozMxqfnleZjqkXJjSICwq1vbr1rtfpta/5frWxu1cuX1ENfvhh0Wmb6HQ4TCwiM129/o2v1y23HIePV3Xl8iU9/PDX9OzTpwg6C0BaW9tUs9GS/+jf/MIuDfBDpSQ/DLncLC0u4axXkFdp1+7dOnHTCRIst+iWm2/R3j37tLa6oVNnz6vJ26q7776dMHKghfkxTc1M6MrVS/Cv0DZvAsfGx5Sie4GAbn17oG+9cFrnNlb1beSyGxK1p2fkCYV5fyPGPs6wp7tnp1VPE96aLmv52hVdu3ZJ3/72t/Tkk4/r9OmTunTtgpZXF7W+uSaLAd7N6chNN+vOe1+uV7/u+/TGN71N993/au3efUjN5pgK/OFg2JVsoDGyr9dOn9EVAugrp89q7dIVDciYJ+hzFqImOhOV387zXBG6TSa/bnz30NNgARlrKc/oEyI9jL0vFenoOKw70CqZ7HJjW9H5SmBTugCaSWWJHnfh84rW15apb6ssutglh54GnqHG5xfDIe1DFTfq3GtkRLChCdWSeSW3C/4LW9vYApfjEWzD+y15IOVryPJUWS1TmmVKkoTxEQhKUrflAHYxVHJtMtaWsO40TXiesHc8Rz6TChhbjU/k/UPwMqUOWCopkVijy+IQ2xYUOFCmxDWJYpHAryYKmAizRrdM/b4pSRpKYk0bvE3Js5S9GqjP2wjQyKQK5FfFv6FKDl0VsJelFbJQ8vQ7EIMYU4JT2kKPi35Xbhew/HLgsQzEptE/7/0SmESzzEym0fXoo4/o5ptv1nh7XGamr33ta8j5ghbQGbfvTXRoe2ubteUa9PsqOfxEiHDgRkZM1uewc+jwIeolvrSlGd7OfPObj7IHUb6lxhPDKlXAUswdG+XO9o46HEj27z2qC+eWZJbCs74C+FfRvxdfuKQD+27V3Mxe9qmGrJQ8S2XwvYectupNzRCLLaFDw2FPMU+U1lM9+tRj6qZDjU20tUoiIrFE9byuPsmKN7zuDWoyzsQFDU4fNT7cQCOVv/Ex5lMF1ZdRdxCXD/Y6fAuA0SFG1swj/zj/CvTOofS+Dj4HU/GpeBO6EOVC7Y7OT4FIEIwLShFegbAkeCgZ6EFEyk77RAXK0gqJ2jBiguPWZNpQvVuqe2VR/WvXFMj2NLbXla4tqr61rGZvRTlZj2LlrLoEdd1LpyjPaJty69KL2rz4vJbPPaVLz39TF59/XKcJ8q6cekYrZ07q2slndObxb+jpr/y1nnzoi5QP6emvfVlPPvwlPfXwQzr1xGMEhU/o8b/+LG2f5fln9czDvDb8wif0yKc/oifJCjxGQPjoZz6qxz/3cX39Yx+s4NFPfFgOj33yw3rsYx/SNz/6QT36kT/XNz70vgoe+fD79fW/eJ8eeu9/0MPv/xM9/IH36gt/Qv3P/0xf//AH9Pk//SN9+o//kPLf66EP/Kn++n1/rE//n39I+e/1lQ//Oz3y0f+g5z77Fzr9+Q/rhb/6C73w2Q/phS/+pb78gf+gL3/wj/UlAtIv/Dn1v6T+4T/Slz78h3qYcV/5yB/qyx/+t3rog7+vL7zvd/SpP/7n+uR/+D/0mT/9zVHb+39Xn/+zf6Uvvv9f8/xf64vv+1194b2/q0/+0T/Xh/7gf9Vf0PdDf0r9T/+FPvDv/zd94YO/x1x/oC//5R/pG595r7756T/T4596nx79+Hv1+Cc+SP0v9cRffUwnH/qczn3jYV1+6lFdPPmEzj/7TZ17+ms6/+2HdQ64+NzX2J+va/XsE7LVMxpcOani6gsqF09L105reO1F9ZZe1PbiKe0snlV36Rz1MxquX1J/9by0cZX6RfVXzmvgQf7mVXnQv809nVVuX1OP9p3l81W/sHNN3ZXTHAYuaPPqi1oHLp37BuK5oSNHDqjT6aiWtdRojmM8JpTX65UBjkmqgGw6ZDiQJLrCRsa5emCekHx0QhQj4BVRgRMZ4ESGGFUPHoc4hR6Zh96gq5JMSOFAQFkAEUcrrh7GyNupCvUAf4lzGai7syXPiLk+eZbSA07Xrx4Zwk2CoD7GygPSG+2ucx6QeubG2xzvJq/qva8HSUtLSziyNfDuaIMMpsM2eHYIYtfX1rTM8zUynTfKFQK7q2TiFq9eJUC6SJCxqGsErJcuXpS3X710Wdd4fo3yPEHlOQLMiwSdF86e1XnuPZA9TVsVUFKepf0M7acIMk8SzD733HN69tln9ewzz1A+o+eef7aCkwSkzz33LEHvSdqf1fMEvacJiB3fC4x7+ulv6xledXvQevr0C3rxxZN6/iT9CWJPUT975hT0nteVSxcpL2iRDMUywfYKsMZr8jWC1Y31Va163de8RPBChniDtW+srmiLZ5trlMCAzOmgt02mZ0eDnU35n/vqbW9owOvqEWyLG2HRFfwQHwoFHEnkkByug3kb2SVvSxITdlURZ4jvVpoENeqZGnmqWko9S9RqZEBONqetWYK0STIy87MT2jU/rbnpCYD26bZmpsbJfO3RLccP6ebjB3Xs8H7NzbQJslva3ljRudMvVsGOyS8T4omcGjJWVhAhIATDMgMWvFMFA2R3bX2dbO0S2RvWjY2mk4aUpQq95MxZl3xdOPogApmtJf3VX31cv/0vf4s9fU533fagfvSHfo5s6VGCwDW9wB6urHmwk6vVWtDk1CFNTR/S7OxhHC1JjfY+eDEpSxKVJBeGwVQk40pqh9SZfKVqca921obKCfjy+Slt8s5yGf8wNt5Ui8z6gIC+Tpb3qaee1NPf/ra++eg3kfNNpfiasbGmajnbxBqef/Y5bSH3r3jlK+TZ7JRgplavV4e1ywTgBX3GwbmLIH9melYHDxzSfffepwdf+aDuvOMenTx5TstrG5pbmNKuPTUdvfmAMpIlO/2BEhy+Z3CnZ8Y0d6CptBV1aWlFjz99VksEr2fRn6/iZ3y8FUH1kGkfh4cDe/Zq755duuuO23Tk6CFF5OTKlctahV9b20OtkIkbWK7m1Lzm9x3SsZtv0z0ve1B33f+Ajtx8u/YePq7Z3Qc01p5SkmQq2DBjN0sC6q7/oiI249IZaED2t7EJDeYdS3INt7vYmJ1qnyP2bXNzG1kv4GcLeTalSaI0RjL6GUHTQCqlgKzUyfx63aRqphgShRA1xNbtEOzk631F7GDJU3lAAYhrSNC8gWxubq5g47blAXWvt6k+mesBtnLAQc6hQJeGJMTchgqj6HNmZIQxn0oIeHOC5KyWCmJUmEtlQVlAUlEFpd1+Vy4PBUGe84Cp2ZuoLM0UQ1CIQQlrywi08yxVRA8D+peCO4ZY9YkhVGUIiYJFlmEKtJkFSSajNG+nv6WsPZSiI7I9hjmISkNTaWwRzOYypSqGgTVHFUWNPvOKZUuDzYE6HHwiuNyWj/BW34wRVylnnUPFfFqqOmuuSlaMkkvBNCiHUgwK0JjnNeYrFWN09kmm6ioZ52CUDqqWwkOQlfDZ/VDCmMcff1x33nkX9A45gK5xoHtSL3vZy6hvqEEgnSSpushOi8N8lqZyMkp4HcHrts0I+J2uyckO6x1qBVt7N/jOk6Qo3fdZqEgy5vxeAktkDnzDmu687TX4lx3s3G7VsiakJooWpeGYFmZvr+zKAFtVEFe6HzZwpsh+LanrtkPHNSDYH3JAaYw1tNHd0OpgS716VHOshR3f0QIJ1UvnLugo+j3bmQIvLCqAkuWURuU7H+fNDfBW2OUFYPrOP2597KiQxaAQopy+MtDLwUwMkBcldJesv4R5XhZep01cYTgcqkDafYE9Tgj+s3de+r0/G7LwQaUgA21tDRkiXeTV59e//nU9/OWH9KUvfIbs45/r21/7nM4/+VU9StD40Ef/RI999oO6+vRXdO6xz+nMI3+lF7/6MT33pT/Xs196v84/9jHgozr3zY/p4uOf0KVvfUpXvvUZXX3qs7r21Oe1+PSXtAysPPuwlp/5sq4++UVdePTTOv31T+n01z6h01/9hC4/8Xkt83zjxa9r8dsPMe5LuvbkQ1p77uvafPFR4BHgUe2cflyD80+N4NyTo/LCUyouPa3i8tMqrzyruPSCkuUXla2eVmPzvFrbF9TcArbPq0HpUKM9JbjTtZPK1s6qvnmJflfVIuirb1xRwkEhLp9RWPLg8qSG4B9e+raKS8+ouPycjGAwXDslEYD2Lz6r4eVnpUWC0WvPS9eeZ9zJioaUObLVs8rXLgKXlBJcer3TX9PY9pJqzJUTiGZbi0rJQEcgIxCtDVbUCltqJ12NxR21YlcTNSnpb/EGoafxTMp57VK3gerJUGP1oFbD1KyVBAVD1bIBgUEPGPD2YKhmPlQ9G2LqSOQeAAAQAElEQVSQB8qTPjBUlgyAYVXPk2FVj+qiMF1F7eCjt2SDTWBdJfQW3VUybaujOvflYF1WbIq0OeVW1T/Qf7CzqqK3rsCzCspN8G2RO+gqWJf5BuqMp2rVEo3heBuNmrI8VYg48DJopJQu8Cb/57JdemOJuKIBAUNVIuM9nNMWyrrtwCtgLzc3NzE2axUsL69oZXlZ/vfEF69e09IV4No1LV9brGCJ+hLtfr+2tCKvX0EXLpEJvXT+gi5Tv3zxki4TuHrb1SsXtegZzYvndPXSBYzMRZ6d16WLZ3X5wjnaLurq5QsVXCBovcq4LTKOl3g1d4Fs2NVLF3X+9BmdI6i9fOECY85X4H3PE+BeZMzilSvQdhXw0uGqVpauaXV5UWsri1pfWaJcqsp11uZBqT9bXrwC/VcIWq8wljFVlpW1YkBXWOeylw4ErKtLS+BY1hql49skcO1tb2KYga1N9YDuddjeXNcOUPR2cPA7GlAWOOMShzuE/wNgSLqnwGAKu+KGPIkSflH+s/QOGfeYMwUCrzr73CToaeKI6zhQL9utOvJQJ+NZU6cFIBMdjO/EeEOTnTrZw7pmp1qUft/QwtyEFmY7BK3jmp0e08x0q+rXGcs03krVcmPNG6B6zdAFoBbU5L5B2WpE5kk1Cd7pyYamKEf1ZoVrcqKuKRRtbmZMu+c72gPsnmvr4L6Zqn7kwLxuOrpHJ47s083H9uvIgQXtXmhr93xbexcm6NPWQjV2THsWOuzTZTI7L6CbGesfCGVBpgvK0cfMFDD2EeeZE1Q0eIvWbDQ17m8Ep6c0OzerZqtZQQ3n7CpQqcINR+MOkyB6WKzp8Sce1r/+/d/Rn3/ogzp6/Fb9nff8XV5l36/Nnb7Onruoq9eWCHJKJbWGWuMddSamND01q9mZWdY8o/Gxjuq1ujICpjSmihYk6BNloC0n4Ehjrs31LTLMPV24dInM7TUN8TktnPsUb0C3trb0Fx/8sL7whb/WhQuXNDk1pTvvvk2333Gb9uxZYD0TSpJSeS3qNMmVp5/5lg4f2c/6crLaW+h+T1kWdfDgXr35zW/U7j27VavX5Ye4r3zla3rim0/q3KkLWl3Z1NPPnqzWMDs3ramZKS2trnL4wPZgG7axAwUyOTU9qfld00oyKU2l8+j1Do7zxZVr+vzjj+gF9GqJA8AiMpzUW5qdZz7WGWKiHfznCgF7nwBsen6PTtx+F2u5X3fcfZ9O3Hqn9h06pgaBsyU1jSBX4bbJpBvbI64gGnYG2kBvjr3iXoVdM+pzqtjCsO0gCqvYr2scJjc3ttDzteuDA2WAVwkZ7qZcRrKMeSwQ9A7UhN9lNYnJLzPzWbwqISSbq+u6RPabReAzCkXmMZ46eIceSQA/zG5vrWvI29SC7OGQZMOQLHoJPwr020Hw0m1tgdCVgI8vCdgcxxB991gisOYM2c1ZU61Wk4PfB2gtGFPQf0jwtrOzoyVsziJ2aAt7PSBwL8DvOCP8zjmg+cEBMmXBgCAzB1Pg3udxcF25ASEGBYxNBEIIKs2kGGUhakhSZcj8ZSmZjdqkoFJWgfOzM97W9to6/jKXB7A93tAFMxGPyi9qjICGkhoQ/I7nVR9KPnKQee8qJKNi8KAutlfB5wVolJmp+ucl4G1/EzygMzOSE6eqR7t375InZb7NwbTLIcl/BOrFF17U9PQ0+EvFmFS6aGb0Z34mdRwRHgzh+YDDpfO1ScB9moP0nj17SOasE/uhaxVvSsYJur4XSvbFfeleDphLK6u8lRzCT8GjlLHbrK+h/QcOq2Ck7yEzV/SAUjFEFRziDh88pH5vCA8CwX9Nm/iUtY01tSc6VVt3c0fT4xPq8RblNa98tVKLMmj2lejGNSLvxt3fKs1MfP5WOxv8UpvvlfPB99bfxrrcDYmDHbzeJ5Hm4H0GyL23OYQMB5XnGYutKcaALnhw7Yy4DjCpgOAhBjBJUAlWv4JTPouDv0SAsLp8TdbbUjbcVlZuK3bXJbLR3ZXLaoWemkA23FSNZ9WPKtQKTTaA+lDttK921td40qM+qGCclL7DWByoQSDVCn1N1oOmm4kmMh/n9ahOWqhlPq7UbCvR3Fgu/5GMdhYoE01xAp5p5NBQqKGBmlZoPDUMxbbqZV8BmtXdVLmzof4mm7+5ot7Gsrpri9rGcG4sXdYar+wcVq6c08biJfota2edAOXaRfU3FjXcWlF/k5IgNww2lBRbKgkgB1srCgSxYbAto/T2lKAzKXeU4shqsafgQSRZodL51dtg3KYKp4esWkE2bbi1AX5v35ZQimJ7S0MMSsHrlIKyv7EBvRvqrwO8OkdDFDB4xitmXjeoxEnJAxkydBHDF9zw8bagDwx8nup13ZbKIVBsYwx2lCQDBehkIhXQbfRJbKBYQZ9yCPg9JdmtAF9zeJqnIgg3NfKoMZzeeCNRx/eDwGNivKYJ6tX9eJ32GkDZyjXRot7M1a5najcyddivSQKBTrOlNso8Vq9rrA6QwaqlicZ5VmOyPEvkEEOoFLJEJoMFFDciwxEnmCrDmYcQWY9kkiJ1w0oOMcijgG6AAg8ZX6hEvkvku0TWBS43jKFE1lGgojfQgLc3QxylUHijn3kfwO+HPB92++pjVL2PgSMwj+E4IoYqACVO0aHwTA77MezuaMjeDKkX/a5KHHPJ/pQ4pTyJgqUcLOAxY9Og6t54FtF4h0C7UOIS5++4+gS2PeSlR/a1x/7u8Ep5i4DXYWN1WZsOayvaWl/RNq+tdzBQVfBL/y7jultr2iEA3mHcDuWobUM9ZK5fwSbPN+WBssMO/Xpk4MUanS6DniRIeTQOPkFjzTrB57gm2+PqtBqUY9X9NK/qZic7mp3qaA6YnyFwIWs7TwAzdwO8bXZK+3YvaD+B0TxBzy6Cn93zs9pN6fVdBIy752e0B9i1MKPqGfXdXn8JpjU33dEs2WDPEI/qHS3MTtJ/Wt53F5nS+dkJzQEz9J2ZGKvqu2nfRUZ57+5ZeTnZQR6R1bFmrmY9UZaUyNVAKRFHE3lvABl1B29znUnQDePwquGOXJcG6Hh/Zw2VBKo9WoWfyxX0/DDZ31TEPjRycbi5SPuqggk5KBBEhFGjy4NPfxOxxluJVf+xEjKW7jw3eE3sr1qHyLfLr9E9wWCPtcbUarWUE1i7PhQEKufPn9F73/t/6jd/+5/p3MXzeudPvEtvfstbVVim85cXdenaMtQHeRBdb43jzKY0OTunyakZcI2p3mgoJwhKkxSdSyrdCngoQ9PM+A4OAYfYVEbAs4Nu9P0XLHHU/p/ZOF1pkhAIrurUC6fkP0uegGun25MYP8WhYBq5OHhov17xyvt0lAz+xBTzwvtTp55j3BV1sCUNDkFj7Mvtt5/QKx94GXof9a3HH9NffuhD+tznPqevPPxVfe2r39CT33xai1fX9eWHvlFljffsOaCp6RkODBe0uLgJjQm2T7rEgdV5OzHR1PzCmIhFdW2pp6sE3d2ENZEpj23ogL4d6D9z6YqeP3VOJwlCL1xZlGKm2V37dPyWO3Xz7fcQQN+lvQePanp2l8YnZpTWx5XwijrJGzL6FpaoxG45+LpZPB9j36NazXH1sXn5nnk98BM/oi7rX+Jw2U2jklZLA3i8tLKiwu0NONIkVRISpUmmGnNk3LvN8/Y8zZVlGYFKv9orZmC6IIiQRAm4f99YWtPG5SXlfSGLJtRannkT4lcyzw7BzSYyt4PdEJnzgkB6iN0a+l/6QK4KbFRJWfpA7GSJHQzQRIyqPvaqCkCQz5JsrNe7+DWH6kcOqr5BMQblyEy9XlMb++E/clrnwAY1Khgr+g0o+24zqRfYYac9TXIFDnQWE5aVyOcN1ANt36lHBfAHeCdj6XyCBQX6gUpJkjB/lIUgM2PtAgj7WI+vJWU/5ucXOJit4i+liXZHHkA6fyoA33W031MTQbXgockk8PIl498QvxMsqoBBW1s7Mgu6QYs/d5AP1OiyUVE1Ob1Ok4+p1et65NFHdNNNJ9RstgheN/X888/rjjvu0MTERHWAnZ+fq/agiS91HgdjjTI5DQV7G0PkTvJ6lqY6duyY/MeoXG568HoFWaumZx0FkzuU8L4C7rvouMuaJ2PdHm1y4MuwOTFG9rEDjFcH/j4+FY5Wc1WsAJ+u82fP7r24NYSPe1BWtDhdOXiuksRqItd9AurZiWntX9ijHvU+mXZBR4WjIvAlLo3uuOVT1b/z9Z0Wn37UTo3mEIJiCHI+uFx28dVuv3a8BHrYKF/rDgc954sn6EbQdVtdyswqSGGiZzqcAZVg4dgNptNDqvo4s0s2AEdv1HGmbsDd+W4T0DlsYuRXFpcILnbk9ZI+YrFDjKnDgHKdU/Di1SW5EV3nJL+yvKoVTjOrq2vaIDjcYSM2N7e0SX2FwH0JfN6+xGl8lX4bvM5c5lXhEqdWf7194fwlnXrxDMbwCkZzRVevrFCuan11W0vX1qpyY21HvW6J8VzDoG5rY7PHyadfwVZ3KGIiHEiifhnVL2CmYZzyphIgJHUlWUNuCC1m8r+1a/BKzh+yIkUsGTvU0IYaELSXIdFAph5KgmgoYMhSTuGgpU/BeNhJxBQYm9DucyR5SzFtKKQ1RYytO7K03lKt2VaD01gTGOtMYpSn1UaYpqZmNT09r8nJGXXGJ+W/QDHdmdHM+JSmxyY0S9/ZToeAtaGJsYY6zRpQ11gj0/hYXR2g7e3tpibbLbXHGxiHFrgaGm/VNEbg0L7ep819i/tmIyWYuA4cVurQX0tN9TwSYIjM4hAjw4oxrm5siRgV4UQKf7yM8KcKMAjShSE2IHCwSeFZgsESJz40XmV3AIBrUCphPxIFuCmV8DONzJUlatRzDEdDObxt1uvQUFMDo5unqdKYVAphpeRGQxiLPhnRPgGxB7wFTt0BK6YSw4xAyw11SbuhxUkIChLrMaXUU3QgQf5H9Uh7UKCfjzNwez0NURl9hxxotj2wwfF4vcAQlQTTAwLnrrehkAFn4hnYhHWnRO2wUXkSlUcDh8DPumlPg+BfUUFCPWgIXUNFxlk5qPrlPIgs1MDpeIOKqr2eJWrWMjWyVC14NQY0arnGGjVNEhBMjDXVbtaptzQ10ZEHs/Mz01qYBeZm5AHrAsGrw55d8zqwd1cV4O6lPkNAPIHMTIw3NTE+BiA34Btv1TXerDNvypwZMtaU9/P5R2sZiliAg1es1lvDOVU05il7B+QJ+5gyPlMGL+pZpF8AYjUmi4G1lzKctpCxksOEH1q8Lm/jXtehxHmn4MgA71/yvGQfCsD7VLxiD6PgNRBd/ggEAnw0r4Pnxt6V4Bpy6CnYW5/H8ebwfVQ6jUAaleKkfTyP2KeiWoPvi491cDx4C1D0xJdCNV+hwHwOYu6MQL3VSDnAbStB6q0wQZ5uXDVk3G10rVZTluWVnGdJohSZH6I/lT0mSOlj9AfuuEohpgXDSxUEOOd44/FP/sk/1Yc+/BHddEk0sAAAEABJREFUc9/L9F/8g3+oI8du1sUrS1pcXsdmSXljTGNuY+Z2aWp2QZ2pGbUnp4EpjWNTarWGInMa8h5Ys6EfUpBRVhCCAu05SZpV7HQPegrW6Hb82PFj6oBjHVu/xBufLnS2xsZ13333a4zSaV7l2RYHxGXerNQbuV7xwP16ORnaffvmsFM1DhorrLfQsaMHdPvtN2MD23rssUf0uc9+Wt985BFt8HYnCYEcRKkeqdzl5U1dIUg8dfqCnnn2lHbvPaC8XtNpguAM255nQUliQpXxIde0vnZVe/dNgjeKuI6lmaYJRvYdOoRvkB576mk99NWv6clnnq9+ljzgI+b3HtS+oye0/8gJzRBQ11oTKkIuJTXFtKmA/zD2y7i3JJPFVJLxCdSjFJBEC2w1dNDexWcOsGXbtVTZvgW97F1vp5zXMjZzFdlfxpYMJGXIQRIj+lOTl/Wc+SyqXm8oSzNkK8rt3tXLVwjQm2q324pJJiZlliAzpIz+5oBvXjl3WduLqyqwwUI/gpluQEnw5wH1BgG1H6ZLAuqSA+OQgLpAlkv2eIieIWgS9IugKCapEEHeIvRoGoKyoCyqMrBHEdqNUlwlPYfM4VAydwGOGIMajbqaQB0b5muEJPXQxwHy7n0LmRSixAOGUbAm9MHnDvDZqIv1yQL9rOpHJ/8oMLfjdPp3SEQNWYcFU5IkiiFUfUz8M1Mwvzc9y7774XB8vC1/uykuXyMFKxBrYyUQwue76qO2qkPV0TQg6EhCooIkTZrmGuDvdH0ucTGlVH1pdF2vgwk0fDOB071Ncu2pJ5/UXXfdqT7+xnly6tQp3XnnnVWw723THB5LBHyaDPXCwi7oKiqczmcHvwkxiAcq8bNzs7NaIYDOskyz1C9fvowu5P6YPlYB01Mykn2PIUCqoXNdJex5jJEHkgfXzlfX7TzP5e1mVvWtOphUwPMS2iY7E8QeY1rl8CoZeHJNYXs67Qn81pgmxjs68/yLevXLHlQ9ZmokuWppTUGR3iCi5uP0PRftzCcJngEQ7et18G7csqZSZtf7sfdpmjJ3osRLZCfCl8D6HOgoo54gHw7OnyzNlAJhgKPoE0QMCXodsXdwZGk6QiY8Q8EEBYJUMjtTCt+tfq9EoCUOJFrbHGqdE8L65g71rgLMHEPQWmMt1XDgLQxXs5YJeyUSmgqDcB1ECQylCDMrgI6AsYhAQvCQBSkPhVLqzTyKN/3y4KuJ4+206gSKTU20GkBTbS9x6hMt6o2GxjEo052O2o1mFVQ0WNPehXl1yNa0Od13CATanH4nO20MZ4fsGaXXJ67XKT3Q6GCAxlnLuI/D4I+32my6wzilQ1tjPBsjm+AwTjanAvq26dtudap+bdrbzQnonCToADC44/7McRPYjgNjrRq4UrVaESMiBHioJOkphB24v6miXGfzN6qyKNZUFhsybSrYtmK4AV1FA9SnhLnwckhWtCBD7T8b5cHXAKXrkx3tY5SGbgBNJFqHSvMMSNnDIG/3512CiAH9CoxnQfBbEsiZBszrAH7uHW+eRdXZ5yYB+1grZx0596nyzJCDAPjzVM16hmHPOKnWqz7jYzm8b2hmelzTUy2gqRlefU/PdDQ719EcmcN5MpYLZBXn56Zom+YgMaWJyTbOYRxetZTnmW4oiK5fZpKDUKMhwdEQPqRpVJanitFUoMQFay9Zi69JrMMwDAOMdJeMrJd+GByw/m0OcJscFLcouxwcezizNV75Xjp/VitLV7WxuqRtMr4eqGXgToOEtVRKUFzPEjLsNU0QgLoeZFFVe4IiuU6gYtwL/ShRt5I9K3GCwxEg99EKnhWCdOUgroGghvw7pNynIHFIfF5wZ7TVa6ka9ayCZj1Xg32h+TrOYoQvSJHgOzCHWPvfhILAc4c3N92dTQx9VwNkaARdltlVl+z0DlmqHfqMyk3aNrXNq2D/CwCLvNlZgUdDXgtnHLpS6Cvhd6+7VfXZ3FjRjuNGtobgLtgjD4x93gIHXXJv0OXjd8jm9rqbzLujgoDCDz8FweKQw9AQGzZEngvqBQ6pwDlZGeQQLZFDFjPV8wZQ5z6qoF+J42b5YsurthyHJoLXkvGB8WlM4XmmjOCjAgyml3mSEyhn8DBhDontUaKowLcVkfvIXVTC3A4+f9ViURlzZCGtnjl9Vpq+A5JJ4DFF+gZFniWIb9CNq4Y9bTSbGhsbQ3/GkP2mar6/jboaTaBRU537er1e6YQ7ANeLGCJ2JEXmg/bvP65/9I/+33rXu39FFlpaWt5QZE15o6UxHJcHzxMzcwTPMwTPk2phx3JsaZplCkkii0EWADPIMlFTML6dZtYcxb9Aeyy1vHi5kpsdApUlXte/7OX36+ZbT5DMWFMPvcpxsB6UzBK4zy/sVmdiShE+zy4sqDM1paW1FW2ji7t3zekWxp246ShzldiPhg4dPMBaMzLMZ3QOPVxFP9k67YB3dX1LqDc2TIIsldDs/7nKE7z+bnNQyPJUy6srHDSkLI/KsppyD3iD5P/RRZc3hnNzE9q/Z1qT4x2lQ9PShSt68anndOaZF7Szto2NmtUtt9+pO+65XweOHFdnelYZPiDkTebLVRj8FuAE4JQtSWVJhB4mCaZA3cGgTQCiwBjMBo+3UlX10kyb2JDy4Jxe9Y63qTk7qW3s2CaH8gxZgO1yoTGcN5iVsj9pmirNc6W1mrJ6TT3sGUyT49rBT6dJKm7EEPl1o0xL9nO7x5vZdbqbLARH/V1g7OVAOxx0ttH7QaWzPXjYlUoA3y2ghPEFB8MSn84D5imQOwBFKx1o70NTl+ChR5JjyCGvqKCQmQC+dOOiPmqU4JlFU4BXMcZRCQ+9nrDuGFPaEsU00Q2+juqje29z8D3wsgITJA4rGpM0agj9PXgbQoCO6+DzQsOQdXXI9PaIl0oFRfShi40UfTEXEv2chRWA9j/2AQ14TeZ9YXwMkW6lnFeuIzEE7q9/zK5X/nbhT8xMvtdrHnxS37//gApwruOjnP5du3ahZ5vKkIUc6GEj+4BnVR2j70USoypaVMr45+O8vT3eJsO9pQ3egE+hh/47NM5jg7xSBb0dRE3US0X477Rs80Y8gf9ej+DOslT+ezfjxFohRFjksxjTl8K4ya+SQ5Mra0rfGQL3q9euMfc2dqcl/7GvPrLiNJfwfQpdPLj7gAx9NBjtcu84/n8Bn3XUj7lHlZe+C2oOMqt4mqToUAZ4+T2QKIZANwfDpibXIeJbwVuyAZKpRNBduJ1pqi7DGJWA1CV7i7xXrQWLtyjVahGDXieoGdP83LwOHDhU/XmUe+6+V3ffdY9uuukWAqEFTWIgJzqTao+1K5ianKZ9XjMYn6nJKU1PTmqcZ+MY7fHxcY0R6LaaTU6jDdUxGFmayQ1As47jyOrKklw1jF+dtH8WMwKFhsZwBPUsV8Juo29KguQZ0Tw1xpZV3QguGw1ffJ993JYVOwr/FxAxDgnPMvXUSAvVk0J5GFRlIy1pAwhiGihzblI9Bo3lqZppVIuGVibq9EmH9B2qmZnG66kmx3LNTjY0N9XQ7ESD+1TT7VxztC1MN7UwPaaFqXGgrd0zHe1bmNZBXjcf3juvQ3vmdGTvgg7umadtroL9u2a0d2FKu+cntKuCScopLRB0+qvwBc82kmmc4dXkXFWf0zQGYQz+dlCYFMPqr5guXLxM1uY5PfLNb/LK6DFdJWvUIMsxj3Pdzf7tnZrR4V17NVFrKCIIJQFMHwc51qxpllf0M5MdzfFKfp5X9NMTHS0w1+zUpISx2SA7tc4bhq3VFQ0wxIGAqobyNX1v2SwjmM2yoBpOLc+DMngVOUCF6kdOdjQcbKtPIOUB1fbWpna2NrRJ4LpFUNslMNvcXNPm5rrcyHe723KDWDDHgOBqCK0FxhsdUUAJBgRom/RfIfhdW1uWl0sEfKury1pdW+FUvMwbkVV1WduOz8Wpv8SI5nkGfakS6C1xFAOCvYCTazXr2sUBbWpyAl1oqQD/AINVMr/36+PYPRhw5+NG2ttcz4YY7T5Gu0tA2sUAdQkYeszpZZc1ed8ehx2HPsFmHz72wLXD+rbh4SbZb4ceGe8C+hxnSel1DzB79Nup6N+U99uiXlY0FRyEd+QGymnwvlUJPV66Uxuwt0PWIcxkwC54WfBcBN0Rxao1asrrOfuUKkPmc/YxSROlaSK/r3Ffg19ZlinGoBL74mBmGFNV/er1mur1OvyMkpWAVJU4GYPHgdLHJkmU26MRjOre7s+NcRU/2d8S21VQDtnvAUZ3Z3tHXTKi1TrhyxD6C983+vSQiy5O3J1in/oAY+2yUmLXHIb0KagPK1x99hRny70/gyUqeO7Pho6TPuWNueHvgLYhpfcpWbe4DB6GECr5iyGynrSqh0g9JtW9ry9SDzyP14MChjFdKdgm83/GToCz2jP2qGBu2KQea/EDr+Nwfg2QFZcTb++xNshjvwcVJceP3KT/+r/6v+vue16hwTBVQgDZnpzRxNQMWaA5Tc8uqMN9szWunP1xSNhHC+wjhHDWkEPp2LiPTm9gbdQD5bAYahv9DN2+6tt9rVy5rCH0dJHlHWT15IvPkQG/piRNCXp7CjGpAvg9+w/opptv1SbB3pGjx3XzLXdUGfN77nkZjrWvRx55QusE/Qd3H9RrX/la3X3bXTr3whk9++3nkO9NdK+jcRIjnckWSYGSTKiEq1BrPNXC7jnt2b9Aln1Kl69d0Q76NISPzpseuprjS/JMiklXjUYEakIsCNjHdWDfQWzrLrmdXOGt6A56UWaJ9h89optuvU279hLQNztK6xMK6YRi2paluUKSsbZMMWaUuZKkppT2mKS0JYohjsCCDJAM8adeRErqZAcROfWhU/B/G5krd0/ple95p1qHdis2cqGKGmKfhFxXQJ/AoOC44WsEpshEjrXbyFHUOgeMLtnngHzV600l7EHJE5cjY74e+tRvpEomx1QEq/SWx5RC8AA+3n+A3G1jq7awWX0C6hJbOGR/S5I1KAukDNCRoYbwKoRqEM3cw9QhUHAIjhaUMX+WpHQQfYdyPfSfU/Wg0vF72cVG9sDt9s91eYB+waqKdl2XOUcQmCiw7hASbn1Sg3Rk1gMunkV0zSHheUI9pS0NUTEGBeq+rh66oiAlWapY2Z3I86hgQXxERfv27yce8t6mJgenrU3iiCCZJLvx5ZXADZ+q0euAVUiqRvZYrLlga5EVS1Wr1SVZVQb6+gylK24FpW5cZiYz49ZhtC3nzp3TLg6fjUZdxj//Re96LVOnPY7f7JKASZXEoALeL+Cr7r3nLpZiCiFU6zN45GJmFmiPklhba4yXxENtbG5qkthhER9u0CWf2yQBfoBwcFnpo/cGzzaRx2beVrSkgvb4jMpBS+OtWRXIjUO1NnanWpWVcjtuMqUhIeZZUHdtSz3sRw5PWshpJPZsEev1twrdf+cDxHtj6GepAUQj7i/Jp+n6xXpGNW9xGDLhkzYAABAASURBVN1959tkZt916/WS/RgKBijl4OE0GvxxHvn+VxCi/L5gXpfFXrdHzLFT/SLwFj48xBhGDH0JeSk3xNs4eacyWFSX1+Orq+tywtMsKCfomSTg81922b1nlzxDcPjwYR0+eFC75uc1D8zwWmGcYK1GNignKKvDmBqBWK3mRiXBsES54Q9sUJJwD8Bfn1Ix8CzShrKlgD93iBGhoJ8btizLUcZcVT3JlPAsZUyOIrgjr9czhL2mZqNGcF7XRKepsfG62u26Ou2GpqfGCALHNT/b1p6Fae0nYD1AsHpw37wOH9ilowf36OiB3Tp2eJ/uuPmo7rzluG696XD1i0RHD+7WIfrtx0jvnZ+h7aBuPXZExw8d0LGDe6txjseD3Jdgfkq75yaBtvbMtbVv14T275rUgT1TwIwO+PzXwfHuIxOzd2FWezw4bbfUJmhrNxsE5LnarMnvWyiM/1mmLAmsX/JXxUMMWAFkSYISRWUIeBqjYDPGaoBy9TXk9VJ3a0cb6xtaX9vQqRdP6/nnntfy8iqnyPP61hNP6tzZcxrs9JTiOWsWZBjhiy+e0VOPPqYNnEqJYji/22PjBOcdjTUbSpikxNh5ucnp+OyLL8r/gsQ2p9shgU0iqYksVG8KENghjqxHuyv5kOCgJAtZML6HAd3BIfvP5m6ue3C7goNeU5cM6IAsp/cpCVjQUkUCWoc0CcgTdCJEfYz7Oq96l1eWyLotyjNiy7yy8rZtAlE3zkMMf8F8JcaqAFdED9zgxMQUfB04Jjf8w+t0eVkZdpzHoGorUEh4Hg2+LVWBuOMX84cgDFGfWqmYRAxmosgeSAXyXajA8BSs0+c2ejEdc4KLcTEExRAUwGvcu1p6v2qMjwNKxni7g6BfKLfJJBqoyq+C/RkyB139Vt6HL+8CgN/nuA4mo4+DKoPSR9+77L0HmgZxZsbwQvJSUoBXDlhLhWS0tsA6LUAwzwsyvmYm192cfc6yrKqn6GaO/rs98PZ6o6F6o64szxTTKMd/A0pJHvA4DaM3Z0P5jwSsI7PbBFxd5MaDRd+LEW9K+FpU9HtA1yOA8/UX8HwIj4aU7og9aC64L2CM/4Z8SSljMtbppe9XDFFmJv8XYlTgnht5kO24XxqDI1CATvakhzz1XJ6Zd4sgwzM6Gxz23Mg6jSUbAwfVZ08G9Pe607KJEfbMkq9rE8flzqiLUx8if06jjJ4GfQ4Q4fiWl5e0TJbXYRW5XuWQ6rCCvFdBq+sPwY7LgK9F6LBBaAHOAanbUlF9MvO1WlPNsTYZoI4aBM8OLco6WeiMfUsz9uX6vvp+FJKjUglv/N7MoMgkbnxvfE92mHt5cVFdbMnw6oo2oc95s7azTpZ5WTPzs2pPdpRxGLvnvnupTylJc7XJFt986x2anp7jIL+sdmdaL3v5A/K/7bu50SVg7mnfnkMqe6b5md3YpkJLV5Z19vQlrSyvKYfWVqulvQQ789jOJJNSkhrTsx0dP4FvOnpQt95xC8F1Sz3esOE25fIQWR9swS/U1GyJTFhbu3fv18Lcfpx7o/oLIinIypJUDPvWJXCdP7BPCwf3q4F/s5DAk0R5vQ1MKm9MAGNAS/VGU/V6q3L+Dco6/M4JCpKQouMRuQpKkK8IBEtk7JHxbUUgYQFbYXhFJ443llEbaVB/YUKveucPaRo/04MWc+Yju3RF/ocq0b2qKSbad+CgxjsdbZEBTtJMCYFrsIgcS14ac2W0+/wFOtHD9qWzEwoE0wOQuHjr+mUGTSHK5cnrfQJi3+8u++3yXSD3BTogbGkJn0poK7GvCbQ5jZX8Y5MKxhUwPLLmFNuRpqkyaMiRtzq2odlscphpyOsZ9iJGk/gU0DcEtwcxrjeInEb6AfaylBmdoFGAAbIo83/Gt0MICiFWkFhQrMAUQ1RObBLgV5KmEv0cbwWl4IJre1nN1UMv/a2Qs7iLD22hO9s7OzIzWZBk0gi8IsmgDRC3Bl6fn62U20cHz8y30LcuQVkISWW7EnhiFTImf2l26qxR1y/QydH6bQbvTp0+rUOHDrGvhZw358+f1949e1QnYeGJlLFWE9x9BQY6mTFGBW6SMOID2JGdEpwBlHRSUAMbMDE5iS5e08LCLq3hTzdIWInHLmuog7x+o3R+lZJW1tY1ziEjWpRDmtTA1lKz1uHeGAJP2P/Rcspqhb6WwNhgQfvmdisrE/omMnDkMVONA2aeZOrvDHXzsTvkOIdM7Lx0/fB5HQwco4/XAlUvKf4jH59T3/XYxxdOFA9iyl5AY4HMub0eIreVPa7kuhRdANYB9d7Hn/dJ4AQXTgffhIEPArzu8zuCLU4aHkzvO3BAr3jgPr3+Da/VD/zAm/XWt36/3vo24K1v0Wte+yq94hX3655779Rdd92umwg6DxzYq/379mjf/t3ahXGbX5jRAoHnrt3z2us/f8mzw0cO6OixQzp6/LBO3HxMd951G+Nv022331zB7Rg/b3PwtltvvUm3ADcR3B4/flTHbzrCXEcoR3W/P3bssI45zqOHEbADOojR24/x27d/rw4c2A8cqGA3wuavQRbmFzQ7O4MRn9Y02dRpTvIOU2RVO52O2hjMOk4/y1KlMLkSRLgZXBCjKcEADQjellcXdfnyBV25cpGTyhZaWNLfDcUIajiPPE/FLnBY2dHFCxfkfyM2IEDOb89erhOA+i8WuXNdW13RysqKruGYHNZ5hemGy530DnuyubWt5ZU1hJ15L17T1UuLWry2pKWry1pZWiUT1a+gR9bKgYlRmELbjPW6wzanap/f17uLV6xzvGKZm5rWJGueHu8oTTKVSYLzKdXFCBpKeODgIR3ASO/ZvVeuZCnKPESqN8G1vLwiB/9lAf/j8G5Ap3lF5PhnZmbpv6B2u60MxzdEMN04uTy7QQghYmRK9TFSAwL3EpyGGmZpDh2JgvOczoaRNs+QYukj9wGB9jKGoBiAGJQAWZZiEGpqYZybBPp1Dh5pGuljguXgE1ep0vGZ2EcfK+bvsX+b6pO9GuAgvHT+9V4Kom8ok3wrKxD0CHPL9HIowOnzF6zRgx83ll4fYoVd8UqUtERx+TB/yb4MgQKDN8QgjurVc3jgjqeC62N9fAXgLsADFazHRmDGugI0AboOtJnxHNB3XUbd5P8CtRGYj7HIGkZg7Inv+QjYA/bfgkngKiU4L1ZNjbaQMAZIOeTmBMgBRhTYkhKjVAGL9TX5Wtzw7BAMb3nQubmJoV6vYJPAchvYwUF1CUwrwNF4cN9DLrbJNi8uLlWZ2D6OzXEFaHSI0JYgq3meqNaokaUcU73VUJIliux7gDbFIENYQsJep6O6guRrMsrgz1ie87fnbwGgwzPc2wSmPZ8PfnsAXlSrxqUwxnkh8IYYFcGbAGmKI+AexFVPX8c2QYeveQe8Xt8g0L7G68wLOD53fovoubd5IqPPYdjn4XSsgmC6qmt01XD8zVZLTeS6Xq+rVssryDmQiB3Z4I3NBm8tKh46j+GnO27hfIzFsg0asC8FlQCdSZqqgoQSHkXoNvYuxgQ9ShRi1N+64JHYc1+70ffCxQv67/4f/73+xW/9lr7xta8pZcD02Li2ef3c4+B5bXNF0yQmbsa+H7/thBb279FNt92sQzcdFZMAKTQZ9ndeb//RdyglU/zVrz2KTGzpA3/+IT362OO69ZbbNI+j3SS7euHcJV25tKRa0tBBbPqwT2B9bRldsio50EVmpmbamsKep3mq8xdO68Lls9rYXlO/7OnK0hX5PgwRXdfTI4eP6m7epu7du1cpfBj0CoLoLuyM2tnc0ekXT6nPAfP48eMEek1d463dtcVrJJm6FX+Cxaq9iZ+oE4Q0KqgTzDTVqDcJqhuqeyCd5kpCogDPHBLkNTqEqAg/zQyWXgcZXBTfQWZRZkHqm8pBUJ0Dyff93Ls1fvSANkKpnSgNorHFgEZXHVpq6OGLp05V83t2Os1zuS67XrquuV1r0Ccn6Ooz3khAzeCfC5XwEubwEXXHGKA5wpuYZkoAp6ePnd6+fugecEgcsteFy27RZ/wAGEosY6T31CU5HjOT66/LqIP7tSEyyePqYwwyC4rIXop8ZlmmnEC7hrxn2HHBCp/P8Tp9o7Iayhc8sCgxXoESumW0yXtKaK0K7gsLlEEWEtU56ISYKWWPFJDFwoTZAuADdWNCB5+nBl9L9GRtc0te70N3aVJpfAEVy8Q4CfxSSbPPH5jP2GOXrzTL5GvaBIf7wxX0JFiU+74E3GY+iLHoKGhGH9pGrdx6HQiBNWCT/OeZd+3erWBBaZrI+x2/6SY5b13GdvOswJeIK0CDP3fgtvpYNaKqVl++zjRLwZUSYyzLfyF4jfjD4xMPNH1Nvk4HqJSvNmFeb19auqpOp6YkIkUcplLioywtZGEIwG8z5MKn8dHfC0bz7l275DxK0kzNsTH2oKj23vUvh2+TBPhDEgGC5mo0cYDP6zayVKH/1OXrMjOF6HToey/aYaAcHC/bzrroQrvjN6o3Ps7nJEZFbKTTmkFXDd0KLgwDBKJgUwo2b+BOG8YbQuanzxO33KL//X/73/Vv/+0f6Df/xf+hf/JP/kf9D//Df6Nf//Vf1i/+4s/qp3/6x/UzwE/8+I/oR3/0rQTYb9Yb3/Rave71D+g1r325XvXg/XoQuOfu23Trbcd07PgBHTy8R/sP7iLQnteevXNkAma0a/eMZsgST02Pqd1pqNnKEPKIo4jK84DwmbJcyjJTvRZxJonGxnK16NdsJFXZaqYYr0RZHpWkhlEOFcRYqkcwtLGxqvX1Va2trWiF1xarlH7a2sapD9wQEKCU8KGHw9vBgTpskSHdxPGt46SqwIhXTt7HX00kOM4IhCBO14kazRp01aG5BuRVvdGsIwyZvI9DSaAl5uhMtJWmiQruAwLuMMJl9AViUALuOkF4ExyR+hCDVTB2yH75iXh9wwORTe3gPFIMdQwp2echc9fkG2whKIInAE4vt3LhRw6r9jxLFJi/hRH1n8u9dumCDAW46/ZbdGDvbkUbSkBBxqEgmzPebmo/h6S8nhL49eX4tsn0XrhwTqdPv6glHMyQoKOWpZqa6BDI1pmqVC3PVMcIFtDf7W4T0G+SaVrXxtoq8yG6WK6Ck13B2JI+aTQ1CBI8O5FAe8JEWQKtgnr2iMdKMDr+TMisS31JWQVt4IohIiM1NTF8dTLhroTeVpKV63O4GMCvAXN52SNA63Iw8deLJXKfYbxbzZbqjXrFwzTNKl7JlYqJCvCXlFACNfJm3bh8byADQxLl/QJ0OJ3ed8BhZDAYyOXMS6cXlIw3+T75vUNR6d+QZZW0G3PHCpI0UQXwIQFciVNK39tg4ACcfrOgEDCyrMXxicvvA7Q4bd5WsoYhUNDgULUhV8X1MRWOGBlpKmh3egfsyxDee58h/RxKehTgGSCPXjpvL1++pJPPP68XeStx0f/UH8GcZHIeGHwzN37gHF7nR5996KOjLVogAAAQAElEQVR7TkMIphCDvLvfV3TS118hDpknYS86yFWTTMs4h7LW+JiaYy012Oc8z5XCIzPGi9lY2xC6nDYvnT4z6OADc+X3DtU89PeP33t/X7PjMejx9hACe5pU++B1cbkM+FiBL0VmsizDBqSVzNShZwy6WkATWcqgLcaoEIN8r2OISpNUk5MT2MC9OnzkkOYJkMbpXyf4SngWMdRm9DdjttF6fL4ATS7PaZrJ5w0hVPPWmGMMvky0O5rhQDxOwB0YX7BXvqYh+2fyf1AOT6nKwOXjK4iR+yB5WwwK4PWJfU4vXwI2fdRW7WZ1jEwJ8P3nR33dt91yq3bPzKkeEl06dVZXPVueBR2593Y98KbX6er6ipY31/QiNuPzDz+sMZIWU3NzSqHfZWGaQ/cP//CPKrL+T33q0/ryl7+i2267Qw888Cr5gf/4sZsEddra2NI2ejzRmdSxo0dlZhUffP3e5kmQkv2vQ1uO/XF997+fvkqG7dSZM/JAcobEie+T29IzvCqvEaxN4awDuNZW13Tp0mV5Xw8kjh09phM33awHX/kq+d6dOnVanjTwAChj70v4nCAH9Rq2N0UWaIvw1NeRRGwI/DAl2LsIK4Mi6/Pnzmefz2S0+4eS+UtAFuRl6c8sKoaUcCHRpkUNkJ3XvOvHNdg1rSVsdj+NsjyVxVDZmPXrwY/zoVFvVD9eOTkxqSzLJTM5vcYer69vVq/LB7VU0xxyEhIPAkdIopwuCFAI4LZQ3QfGOBj3BTrme9bl0DZAnwt01GUD7C6wKpCznPm8bYBdG8nhEN+BXymdDBOkMF0cAfxy3PIL3CX4QAIuGrgXYFQT+jk4bRLrJagP0FgBz3x/kiRTiIm8zeB9gHchpsyTyqgbzyxkGpZGUNzSDji60LjB4WCVt1+D6/upYGIAdLJ+xrguB8qCcYNhqQFjIvd0qvpAImTCASqmoBz/U+NtxPPPn9Szzzwnl5ulxWWtE0ifPn1G+/cf0JXLV1Wvt7TJwW1ycqZKODU5LIcQFGOUX2YmJmA9QYG6mXFr+NJtrRKMt9tt9UhAeIyyQhJuDp3y8Wam8fHxqq/f3wBx+b5QVM/ANiqDVBQD5g2amZ0m6XdRJfvQRIauXrmK/EpBRglQCjCDJnjsOnWFPpUOlZnyZFzRGkpCZIwkeFIiE2ajsRQKwaq5IvLmiYs22f5EERkp1WyOKYN3zr8ufrrT7oAC+6USfHYdNLrYj1I2qn/3N3MyqGoxGz0ffVdNL32ZmcwcQkWPr1nQlkBXhH4LQcGC6FGNcdmu+jAmhiCnP/jXCBKZIQR0LYqSjenLswpve9vbdPToEfWrjSIA2iDzuXJVW1tr2t5aRQBWtM2Jf8vrwBb1wWBbvd6muryWl3psTpeAb0M73gb4s15/s2rrct/tbmh7Z02bjN/YXNXGJq/2t1bU629J1peFgdJMSgmq81okWIzyk4/JT8AOPfk8iDZ8457Ar3DAyFgoWKgpz1LlBHQ1IMdw1wjWmgRMtTrGj2cV02KAB6C67vBFVigSxAoT5kLgcp2miUI0wT8VBKJDP4lTplnC5jfkjj7PU4QgVYEQ7hCUb5MN7hGgD8h0CtzRN8gBPAWC61Ayx2gejA1tA/jtwrlNMOLKsoKC+Mmwh+HyE6cLXiljnrrSLNMOr/LWVjfYp6G63b7Wed3ifRPoTZnLN3/gDpX5S+g1Xxvz1zGijRzaa4kmxus6fuSAjvNKtNNuyZfe726Be4t5Uk1OTbAnO2SQh8pY7w7PVlZXkAV/nnG4acl57Gtdx2klOJdZsv6TGH5fM+RqSEC2ubWpTbJnLm1NjHeE78it3EA6FNC5s7PFOnY0IABlU30ozxMgVsI+JADbgTc9Mn6GwoSqhxRDBIJ8DHrLPoVqjONN4EUGr+rseRMn68H2GMGOBx4NnKCZXVcY8LDZOW0uH0nCnvNsQMDvB6shTjrynCamKas5zHxOsedDeNTTELpNYm7GhiAz+y4ICjHKcThUtDGHmdEelKUZ/M0YGyt6gtEfMINjrNXlyvk4xJD3q2B0UPHJ2zwwHeLYAgx13GmaionZw231OUi4THUp/e3GFlnh78CWNrnf3NjQS23s0xZGvwuPB/C7YN0GHRHnkVQBX5TPYWZKoV+UFoIazaZmMeaeEelMTCjLM6XwPs1S5eheowo2x5CXEYzzJmRsbBQU1+B5jgNOwJdCu4/1Ni8d0iyr+FutE3pcPnw/yoovpZwfXTLK/gZnFZ256v95zaVLBEaXeGt0hQDoKtmWFWzWdiXHPk+tlstLM2MJJue3TCqxg85Tn2MHHuyAd6TLPfi5I5/DAy3PKl8jy7yJPDot4jL4lMAnX/NoveMc+FsVNJB5h2pd8MRpdwjwLnU+sW6vSxDhUOqlq4Amow1S5X0cKmdFw6jdFEOU425g3+rIecMP48ib/PJ+gFdBoxEYJbJF4VOZBfnlNDl4/SWgz416KcYAc7wG/n/9j/8f/d1f+zXtJbOU0GHt6jWtky1eR4+b89O6jL/41sln9fCj39AXHn5I671tstO36uUPPqibbr1FOc764sXLeuQbj1Y/h9juTOjxxx+XZ4N//hd+QWyvmo2mDh48KA9g++jieLujqwQiHiQ+8MoHtHvXbuQs0zSHiYMEKVOT09U+BfgxPTOjI0eOMP6QhtiX50+e1BT2rMAWPn/yOfzPlhJ4L5zyznYXfRrK/4oB7NYEAbYH3n2y0/4LUg++6jXIdE0XLlzU0vIS9PSgr4ATQnZMMQY5iwM6GILXTRbiSxCoB2+X6Gf+BfAx435U8s3HJAG0iz0pkachMAipdiiNN73f/6s/rwZvfldI8uTokGKQy20PP+Fy2UQXG7WGxnlTkBPYDdEZwUyX9yzJ0KW+eqxrbHZKTQ42Af1M8rzyKREdT5griam8fwhRDmZBAfoTaPDS54NKmfk3eiNRV3WlmUsDbfjCITbR9XMI/0toMPjjElTwrMAveOntPtDMWEpQRG4T5ooh6MZcA2zeEBtnZswT2M9CwaJiDIohKMQ4gkDpYLHqZ5SyoAoUq9JYnyWZ/uXv/r5++3d/T7/1O7+rs+cvSQoaYF8jdkhmcii4D6y5js9IsFEZsEbg7XKwRUJmQLLGeRLpE+FZhA5jvve///36Z//sn+u97/0z/c//8z/R7//+v9HJky8SBK9V8viNbzyis2fPyf8e9JNPPqV/+k//qX7v936v+k+MRjYXLsEvcZmNaDEzGWtdXlqq5K/BQbBEWN0mlfQbG/OfKx7gQ7tKWEMMQeE6mBk9vvNxPH7nzcxU+TAzU4cA3X1CsFAd0E+9eEo+h+uIBA6fyEvAgEXe2Jw7fVbjzSmNNeY1MbZPg52aeMnL04i9LRCEaqSqCuN9v6sfw0MGmviFDL610HNeuCgJifIkl5/Yl7ElB9DpNMs04qvPaOBxoKg+312vGsQUFVTzVU3f6eM1h5eauTEzOb9cFofoynW206VUQUDxEsDrqg7dhXdiomAwygwsdL/xKRiUQfQ8DtE35/KVyziOVYSrp4JAryBILVmhl98N5fV2Xz1yJNmAMV31BzsygreElH+eJ6rV3ammyrI4AtqyLFGShgrSNCrlGXuvAmM3ZM4hQeuQYHQw6BJ0r3OyW5MHcwbXHUQwatD0PXSRUe2zkx4E+RJZrEYCZWzsUO4kCxhmwRSTyCYF6IQrsL9kXneei2RbL5KxXVy8qi0y2E6LPyvpE2NQiKOxGfRH7t0ZDjEWqwSZS0uLlcKsr0MvweW1a+Agyz1kLQPW0oO2HkF2F0PYq6CnAWv1jYQQiU3qY4CG0Oj70cQJB5gyZCNlGE0FXjX25U7oFJmSpeVlxSRhWEmwsEXgWijhPsc4RtZo0GwmUJcV+C/QBdqd9l0Y5ltvuUleFtBW8KourfbACHqaahCAOh0MBEvJvD2laaacQKQ90al+SaFeb1RtjVarum9A7zZGfeN6kFGwnhACe55pgizJHl6r5tCWpCn7DE4OEB609AjcfN1d+NOFP5452gKHK3afQBA07FVkrREeSQP4M8QYlzxwGiv+iUfIsTuVHmP6ON8hBtgN4rA/xMj0KqfdhT7fZy99XAEeL91g+0Fmk+y/z+vz96Gv0+nAj7GKx0wBO4z6aC6/DyEqTVKlrCmiBIH1wjD6IDEo3gAaPBDs4xB6OLGqpO60SaYYWJNJN9qrvsiAlwPKAeMHVTlAr/qjfqzPZdzHeLC3gYxtEBi77i5hbJeXluVrdP6YmZymgLw739MsUw1DXMeQNd3xfjd8V1sTA9cAsjxTEtFV1laVyFekLmhv0H+GoGXPnj1yQ5xmGesJ8svn9H5eOtyQy+rAggy4o6/h7L10mchoyxjvbc5LH3MDHA/cZN+xL/CiYJ9930pKlwMPal3nevA1hT6n6wa4k/GfrfU5LIRqX5yfLjcl+0ODWIqCBUXnEeOdVsfjpUNkvU6b42ziWOscALy9vC5/js/3ose+ON99T3Y4VLtMFciqy4OZyZjfcXng226PVxmpNEuVMG+MI75VxDhBGl1bHHDWOfD43jpuB5dNl1Ff8wbO3efrcrh2GpwfLvMlvDEzkDggr9TKvwFiHrPRc/1HLjNToI/DjV7EnhpiK9M8w2YnKrAdGQ+vXrigSxcvqMCWT+/brRevXNDK5rouE3zWcdJ33/cy3X7nXdi7Qo899rg+8clP6Qtf/JIe+vLD+vO/+BD1LyqDrz/yoz+Kvd8i2DgrX9/pU2f09LPPyd/03nrb7XLb429BfH9e8fKX82auX9ncOrZo7959WiDQd932v0awvLKiAF8H6NA3v/lNnTl7BhnqSjaUkWTwn0X3Z83mmG46fkJ33HGXDh86pG1szw7BksthjcPJ3PyC7n/ZK+S26tq1K7pw8TwMLYUlkONhWxWwq9U+spcuG5WuVHrjupPI5YvOunGZmSwEmhyM8eElMOOZScNoGsQoGYFJSLROtiMc2KV3/vLPa563G9dIUHSRr6SSoaQ6FFf6j1+4wqHSzMiA1uXzuLwPkddSUoptn+GNY8KbHssyJWleQZbVsGOjepLkikn2Evh9muXK0dmIjoQAXYJI8ImSsAkx596CzEGSy+EAfe1h99yu+754OcDeD9kTt7slNBXY4Io+1lK1MZZmuW46L133vPQ5zZiD52Ym83mchzKpujcF7h3MzJvkX2ZWlaUFZNdkMdMqGfpde/erMzWjNd56fOrTn5UUmNMYEmRe53sAnWWI+q3f/m39xm/8ht5PoPyP//E/1m/+5m/qySe/pSRJgQSICvQ7w1uQL3zhi3o5sukHw1/5lV/h0Pl3Kx/ihzT3JxfQlc9//vN6wxveoHvvvVeuz/7W44Mf+pDe+2d/5ssGXyKZyS+zIDNTAB5Fjv331ZyXzrNV3qgk7EfpMQJMc16l+CLna4AXZlaNNfuuUqJNL10MkwXDR09om5jHwWldXFykn1X9zLx0qG4r/11HDuHKcQAAEABJREFU58bGJvSZT39Vf/hv/kIf/vMv6Hd/+4+hs6kD+w8LE0Tn0Rifw2Wvjj416k25LXUaG42aBshHsd3TgENtPcuUIO8TYx3ddOy4MtYSmNtshAeE/xcfx/63H33PMEcBeJtp9C8Eg9epnBb/BUPn6w3oYc8dbty7je2SZBlBVx6KIlBSl2Cji/PxV6pplpGFnKyQuvFPMQgh0Icsw9LyNU6yO0w2hNICZYsV5BhTD7gylH0IHjdAbuCvkbHZJjNrBNNpDHJcEYIdX5KkCiGRWIgHSUV/KLohwEw2DBpiMftdHGZ3qGG/0LBXyIYGQ3Pl0OhCMiRwHaJ0A1dS5h1yX7pTdHB+ViV4UW2mZaaygixN2GTJaRmizJsYes9iXSDbUMHFSyjYhmKSqt2Z0MzcvDoEgDmn/Lo70Ear4o8pwgsR1BQEaF1d43S2eG0Jw7+hAYoXYlCGccsxPC0ClRIhrwwHr4iEJyq477PuXm+oAfUh65MFwQSV/PNPhnHzzd3CoHuQuUnpcI3sz8nnXtAmyt9lo2MSNcQQeXAR07QS8CHrbxDU+t7UCXwz1h1hRA3+Ofg+ZHmqJtmrJsFQjEE19rLZqJPNaKH0TSU4xCH89T3t7uxom/mHw6EK5vL9zpk3MYSQfmmWKMHIm3MZjQnM5eD0D8BR0JZmmTJo2SGQXeWQsYyx97+msbyyrA32wefw9fiB5BqHGC+79C1YC8NVwicpwNeaIg5K8FFc3h5CkIPP1Sf4LaCxpL9zNEBjtEhPY7+GZKN22DOHrjwoKdAB0Re/qpIsRLSgEExmQUmajl6XhSCnz5VKXCntkfX7nDFGxQBYosAYn7eAT16W7LcbEytMAeDsh3MpkfFCLEujdamiq9cbaIBMDMl0VM8KVX29Lo3ocfxmVs0TmTdJE9UIPhoYtBrBcZZnyghIG8jcOE7SjfaoPa/a/VlKnyRLFdivkIA3mqID90kFrCUCIcrMJI3A2V3CFzrLeBYTx5HK6BvgRSWDMBEWyCGC0/ddjLEYJD5DmOEyVLKoIbz2tQ5Yb5+1d4Eh/OrT3mNPfO8rh4tum0mROSJ4KoBOA2/JgyFMTJJE/iMgU7wRmSDTNs5Bb4xA1aH6sZBWszLcDWS9AZ9yeGRm8L/StmqJoFOAZqd7xIegyDxpmlR2x8ekaaYkcUiqAMUzf01e1aYhRXbAxb4P0En/z3x2NrflP5bgB7MdXlf2OTgPCDrd7gzQCQeXvy3spPNDKvWdy75TpeZ9twju3LZ6VtwDTB83RG7TrA6dGW8UB+pi07rMv7G1QeJhA/veI9UwROzKCnsJ2pL9/G6QsTHGA+aRM8H3EJ7iJBTpGwBTULAovhXoG2jzveqhaw6BdWt5XWfJvF3hreKeu27V+O5ZDUhsTGa5jh26VQ+++q0cBOsE0J/TRz78CX37yWeVJYn27TuoW265QyduvkXvfvdP6b/+h78hD1yN+aanZ/TNx57QRz71KeXtcf3kz/6M7rrvXv3wD/+w/Jnb3HZ7QnfddY88g5Ux1yT77z8CcuTwEa2vrmubtywtbHe7PVnhnZ6d1bHjR5Rkht3Z1NLSuixmOnrshA4eOqpmc1yHDx9jnZFX8Zfljt/XmhFk3nzzrbr55pu1xaF18eoVnTlzGp3FoQaUVQOVcFpmshAkZFXB9N1QGjInnjnPvU91L/oABvh4sLgs8AhUVaMK9qSgYYAO9NiV7YHJjhzU3T/yNgUy6H2e+V/lSLGvM+MTGuA/C/xQA35EfKgfsreQPYOeIRCnOpq87SYVZOlLdCKFP3ljTCFrSGlNEX9nlF4PlDFFxoAMWa/hA2uNtmr1cfmzEFNZklLPZOiBWVRCWwhBxj8/dDkUHL4GJI36nlRCXrCAKq1AB513BT1Lll1gFwvs40BuJ9z2iyeu3wlzxBiVJYmCmQpsCQVjGEfFeSv6GvOXFkSrSpNGmOkv4/46hKgdbEzMajpHRvoqvjvCq+Ps7QDaYkxkFpknou+pri0ukby6hPwW2JkJ/eRPvEs/+a6f0oGDh/Rbv/UvyTiflPEvgjdCi/9FrAP79+uBBx7Qj73zHTp+4ia5Xn7sYx8DX6LzF85XtOw7cFBPfvtp/dn7P6DA+t7OIfIn3vVuaLrAXC5P0AtezCL8KCQFnT9/kez1M3oZBzu/N9ZaYAcOHTzMc1OXN9QN/EHKGoJMiI5gliobg901dNvoGfgKlH7vttbtt8djE8Q94/62AwbuZw3PPvushoOhfF0MAaMUYKwDzFWrMa7/9r/5H/Rf/4P/Vn/v7/5D/ed/7x/p//Yb/71279qr02SsxQgD3MaX0Bnh0be+9WSVhf+df/U7+r1//bt6H9l7c9+3tqWNS4tau7SkU0+d1Primv70j/9UH/7wh/StJ57Q6vKqIB9sjhECR4uTXyXEuEywWL+9Dna9HBWwqqp4q6/f+DIzmVm1LxHZ8jaX3RCDYoxAch2iQggK0cuoGOKobhYqovoI1M5OT4H7+YWF6tVWC0Y2Carc6bSaDdoIKsk8TU6Sxh8bV+KbBCIzI8Duam11VZcuEIQur7CRXRm4xlpjOKAcAlMF+joTB2xIj9PHJsbNnYE7mR5KL3iiEiIVwZ1ivJps0BhlQzmKnCFkTvgQp7u15fNtaIMT5QbZGMfV7faEjFTzRGjzvq54TqfjNgX55QLhzssdm8+9srJaZTN8c+oIn69vF68MF5wPU1O8mh2rcA7dufd62iBbueHZIQzpDg6wSxaoR7uBv0VWdhxjPzExofHxcTK6jcp5e9avltfhRVbxO8SoNE1lBk2s2+d22qlqAH9c4IZojjuFmCTyU5LT7fvka11cXNZT/p8HkMnxjHQCLqdhnezEgAAyhIDSdhWZp9FoynngzqCW5wrsV17LKvraZInGeSU05nQTdPl9E6NaYkg8m+aB7DLZJOeXE+70xsgegSOGIJNUQviQQMcDhB6ZZKejx8FmQKBQwDPRq2SBBf22CQQWOWCdO3u2yjZdvHhRS+D3Xy4DpWIIyrIMR9aQ899/aXTfvn3yjOcYdKZpxh6XOK4BWE0hRCCwJoCxZia/zEyRtWfwJUsS5C8qCd43yizIzKoxLh8ecKZJSp+kmtv3xQMmhxqZlzpBV51ANc0yxpj88j4Fa9pkPR7YeECzhTw7uGx42UcmBuiV6GdmjA0K0BigI4ZQ0ReRU9c5yWRmitDstGQY9CrghS6fK80yZWmG/OQVjQmBXcK6YhIrOcqr56lynGjOHmeMT7JUVR9wBuazYBKfCvSdy9vNTHzk/SL9wnWIMVRt1UOZq5Eo+Hh/h8A9oNEVAnXzMaZwHYfZqG42Gj+oZKWPk+jrhpy4bLu8DJEXlxXXAzHLEJlhGHwJ8tLA6US4XBXI+RA59TEDytIf0Gk0VtXlMjfqM+SgWbAVo6dm0B4CwluCOyqFlwl8igHaI+3gKpn7xninbQDdfi/20/fV993t1w4HPXdAAZwRHFmaVnuUppmqvav2KiqGiAwwpeNFx31MgVOhhbUZ4DVfhdPoUC2BLwNGH5fHiYkOAeS0/IDUQFd9j3vY0yUOpS6HorvPWyPj6PbI9cb7FPCrwgKdqsDv6KzvBm/7T4FVvb2H+RdAPCfPAVBV4Onpk6d15dqKdh2/SQdvvl2DkCnJG5qe3aVbbr1HE9O7yf510eNU3/+Wt+mnfupndf/9L5f/xy1vfvNbyM7dp3vuvlf+889uo13/LpDc+Oo3vqGFffv1C7/6Kzp84rjGsF17sQ1HjxzlsFmohszff//9BMjH5L9M2MRnHT16VMGicmyvFOQQQ6r5+V06SADjh7XVNZIgiyvYmF06cvi49u8/qIMHjzD/tHYt7Nfuhb26hJ1aJFESQqIkyRRjDr2vYB9m8XsrOkeW+xJvMLvdLRVlXwXBYgG/b+ziaFf9GxJMsmAKAXrMZGbiCxDXqG7m5ehWVdU0agKHAYwX8oT0ag0/MUfw9/p3/4Qae/doEFM5nQPk1O1+A/vv8tHFFrXHO4rQHzhk20RbUyeOqn5gtzq79qg9M68amcWs0VbWbCt1oJ4SJOXU6+OTqo9NqkGfJtBoTajOsxqQE1yneUt5rak8bypL6xWfkjSTVetkLXycH1AP/wLPEyU3dAO9CazJdT9ST9NUeZYpxEiCwflZsH7TEB280cdlOhg8lKo5nJ/VPW0m2s15BgR02iEGGfhCiLoB3yaA9bci99x7n376Z39W87zJeM/P/6J+5O0/JomxgK5fWVYjWD6l17/p+/Trf/8/V7vT0c233MKYBR06dFjvfOc75T7f11e4jgMTxAHe7n8D/dSpUzqD33vuuefof0huT7715JM6ceKEltHda2R+f/EXf0m/9mv/mQ6Cb/fuPfq59/y8Gs0W6y6gwioosBlmpqeffkZJklY/vuT+8yI6Ms9bk9e//g2qE8c4jI+zl1mK3SvkNqzk4MGNMG/gUrW6GIK8wd9+IjJyO5iC12MFn/HrX/+aFubnyZhvaxEafawx0kGUDl4voauJLIwhK+2xKU1PzesAuvS6171Bt912Gz29l7Ezxv4n1aHk85/7vO4hG//gg6/Sgxw45mfntQfdvO3QTTq+97D2z+7RXTffqXtvv1cHOWz7/n7l4a/oa1//unzvRvbO9LcvlzRvvVF6/XuhGlV9XW+nDlvhaVSKXEZkxSzIzOTzBuTTwczvAb+nbuF6n4gzLuHOEGfkwfM+TiAZQrxDgOinlB5BUY/X7QMyHUPqHjh6AOoBrAehbmDW1zbkwV8ICQLW1iQB6EQHReNUm8RMfhUo/BBH6U7TS9+0ABE5BtAdRI10f+oBM/fZdfAFePC4cT149SDShcbnisxVR4HrzNEiYG8jNK3mGAqYy5+ZfIEcFJDBAY6rS6C9Q1Z1h1cHW2RWe2S/0jRTk7FTZD3m5xbkzqnZailDkQsUYQcn6cFyj6Coz9qdR94uLheckkWEGJRmGcxPFXHIjjPGRBWfPNjm9W63mrtbKUSSZMoJdnxtIz6MNttx6frl7V1OlQNOaE67886CG5VBpQeBtW8QuK0R0HdxohMTU2qThYjRhSCtHIvvXQI9AVochyukB2dOG/sv7xuhPUNofFrfX1/nJjSvra9XWVsP4GOIytkPf+44u/DQf3TCZaFkP83surBRyhRCUAxADPI1+uoKZMvXZ1L1LIdfnsmbRk7myA7t4tAyOzerKe7HOIBkPE+QS+e177+/2dhhL27sgcurmNdxhhjlfA/MF2Os5mcaHpsX8HxYBW0Fiu4NZibH3yQI8UNEq9VkfZka3Kfsu/e5Qa/vt8/Z44DgsuN0ODgt/qzaDF+gAwMN5YrQ7fhdDsyQP2TES3dqvh8OAVpDiIoxVBDgl9mIXt0oKI2bAE4Kt3VMVwIFcH1Cn/P6OA/sHZwul01jXAzMAT0xRpmB7buAod/zAXOF1/d5tOa+nPcON9q83fG7fA7Y0wHO2dv8xxfcTuVMEesAABAASURBVHh9BD11kfkesjkqe+xDUQWz3tdtgExyXrgsuNHO8qzaF29zegP0e5/gNIcoUcZqLUG+zgrYUw+2PSh1HlY8Zg+zLK1wuZ451DgI5RyK8kquErmzcBCXr8PlyPE7OGf9vgKeF9gBhxH+qBChhXYLJsfbJCjxOdIE/edZBCyEipeOw8eOoJTLtK/PLEis38zEBxmIQJDPwVDRKvGt6rLq+8aX89/3ZIju+XpdbjudNoHgjPyXjlrYrxq21Mwqfvu4G2sSOGlWBTKZmTd9L4iLZr7/1sfEv2pM4JkB3/kQ3/lTbZLk+ObTz+sa9uvQrXcpb04qr09oZuGAdh29RTMEw2m9qTe8+Qf0y7/69/Sa175Rd9/zMh08cJgA44g6E5PaR5+ChElnrKPcUn3jq1/T53C6973iFXo3Ac/k3JyGzDY9M8se1LVr1y4NkcUXX3hBf/3FL+qzn/mMNjc39PKXvZxA5eZKjvfvO0CAvZ+kySZ2ZkY5wf0OMuo/uxrAdfDAUd184g5w7dfk5JxiyLV332FNTszr0KFjyEzQyedPVjyNMUMGgzrtaV7fP6AQIwmWNZ168TnwL6ooeuz/ECjAPOKRUTNjJvjndtHBrGqlA6VJvv9mJjMAQTCjNFX38hI/jdhJQVwG+CcoT5vaQv7m775dr/rJdyjHjg4saJgm8L4G7Yks4D8ichkSDiGT4rWjpjmQ7LnrTo3j8/PxjrJWm/3qVFAF0s22sib3jY5qBM6N8Sk121ME1FPKuc9pT2v4S3xwmjflB6aYNhSSnPkShZAqRvwRelrpK7ZQrMFsJOsRvsXo/aICCzNjPcCAJIzLuUMMQW6rXXfNDJ66NEuuR4FngXGO1swUYpRxH8xUlYG2EDTqFxXDCFxvAnUHx/YzP/0z+rF3/Bh7v1s//PYfrQ5z21s7zJFJMt24Bvjj2267U68hOGwQ4L7nPe+RH9bGiCFuv/0Off/3/wB6OOtLZJQxb5RZlAfFt916G3J0GBm7hUPY/Xrjm96kX/rlX9E73vnj+pmf+Vn9wA/8oN761rfq1ltvRTYz1lkoyzJNTHTw58iSvnOFwN5if13f3R95POM/Wjc+PiYzkwftn/rUJ/XEE4/rKm9NPGZynppZRVOETzfAfZ7P4/fu9zyg9h+b+uJff1Hve9/7qoDd7Zj/rsBEp6PKdsuqf/JvcJpxD8iCXK6lIPHM/VCXONJ/38ATsjRJfEXiErdfWZrJ5/e2AwcOwJ+jejmH6rf/4I/oda98rV5134N68J4H9P1veIseoP6K+x/g4HBUhw8d0Wtf89rK3onLfBMpRx+/cRjd/Se/TVADUMqvapjJ6YshyiEEyddkyJJZkN0AHpiZfC9iCPQNCv5jAzsEKv7nrBYwSgkb6CZgiAL4M2euM7lAwN1RRgtyYfQswNzsnOYwaG0CoCYnoRpBYp7lTG6VQKkYlVYykYKyNFVO5swzDQ2ClxaOqEHWz8c4kY5/04O5tTX5b4X6HyO/QEbATx9OdO36WA/EWo2WUhTRf0i9707bX5+yjgFGdQitLmTnzp+vTlI9gmFXZnE5Hg+ap3gl5nS4Uy1xmN7HAwIf60pMV9YZq812xXUwMxQsqYQ8g0/uQANM98W6wA05NXvQtUF22H/O1wU4wGiHiAA7Dgevl5wQ/XmJJXAoyGK40y2hxecunP+sxR2nmckPHCPBk0Iw+RpuRUFf87rXaoGsQoAXGQFDHX4a0lWr59jLccbl1Tp8Tp87zdJqDT5PyZyYJzkMUU7ns8uC0+VriiFUrzGvXr6i1ZUVeaaaJvk+1MhsZ2mU4zUzupcyaC6dZpxUwQHG5aakLMEdpGreGvS1MD4exDqtzUazyt67bJhBCfxwmXOeDDmACbmp6MYxpMiPg0GxgW8Av30OLE/V4mMGzOVrEbhiwHnAzwIIfo8Sp46HvfD5KiUppRjox374OAeaQMk3tJiZHBdV3g505fh9bJpm1XryPFMGuE5kyESG/I/kebQWQX8Mibx0+obwvCAQch4PKV0uvZ0O1cfrL4FK6KAZUvh2MmiRTLoORjma5wZO16Eer9y9LJirGiDJjL6s02WRG4UY5XUHM5NfPq+Z8dgUY7gO3i8qhiCZuEzBomIYQRIC9zZ6JFU4I7hFi/PMee94vXSaBuyPL8fp9cNaF910cB12HXSaS/arQJbMTAZ+C6OyNAOtKXhQ7XuJvCdppiRBppnT543B6QEoxRVDVILcJIwxG/FqCH6nY4h8OY0+n9PoYIwxM4UQFMFpNqqnjgMwA4ekhPkz7rOEuenr43w8jypd8DLGUNmPDJnIslS6zhPz9ViQX6PCOQKgt2Zg4uPPhN0c7R8NJSCXU0dvGqBX/if73F5WyQaCR9fPgrU5b92J+Y8guD5v8fbEeRvAbeZ4HKoZJL8HmF0c0wCNphQX3SwYXYwb/1BCB6rCjcmgLymCmkNTYxgVBlFDgqsTb3qjbv6+71evMSFlHU3O7Ndt975aE2SbkmZHIeYEdNPas/+wao0xeaa01Z5Qa7yjFF6xLWrzFqq7sa0vf+EhPfXNb+t1r3+jvo+Ao8Tm9Nk0i4limsnLA2SYA7x++plntLG2qQY0THVmdNstt3O/XgXWB3kNf+std6i702fvMu3ZtU/9nqkYBpz4MZ246Q5NTS4Q+BzS2Pi0JibnFUKNgPqI/Ec9dpGx9D/7ucQbQVisNKkRWAft23eoCqi3tta0tr5ItuxxcPobXqv45nyVTGLvBO9cdyxE7g34zscsyMxkN/htQdxU4DhKK0fPjT4OVb+gIHi+U2hgqZaRw4X77tZrf+YnFRZm1Y2mmObKkpypg7ZN2mLcRpKQkb5Jr3j7D2nfXQTTc7t1I2jOGx15Jjqtj8vrdQLo+vWMdK1JgozMdE6Z1tqKeUtpbUxZbVwp9QSehJBJSlUCXo+ROhtaos+u4118g9v3ykaRoPPSbW7BcxaoYIECQtljHwMiBLKswH8MIQlRgRn64Cl9I+DFED9QMj6wNsmqIaJdFa5A9W9ComCJTInuvuse3pbcpiytVbZ2anJaSZopJqkUgkozUI5gyBytsbY8PpqantVBDlm1ekuHDh/TWAu5NscZJfDa9XoIicrClLIHgTa3OZG6hQz0qdKspsBcPk0IQV66/sYQqRt9olRN788ABXghBQu6/fbbdeLECf3Wb/6mvvWtb8mvDgfrY8eO6qabbpL//PSTTz7FQfRz+uAHP6QPfeiD+vjHP6ZPfeqv9KEPf0gf+chHKvjgBz9Y/ez3v/rd39VHPvzh6hd/HZf/CNWv//rf5y3RPfoqb8Bz+DI2Ns4jq8AUkL5YfQtbYBBqkiKLcLDr9+6jfX9gHE9ptVg98Z8AeOsPvk3PPfu8/uRP36ePf+yT+tZjT+n5b5/UY197TI9//Ql96fMP6bOf/Jy+/MUv6ysPPaxvP/GUbr7phNI05a3QtBr1OjhLbFEJHVRFnfnNzG/+4+CPyu88QtTYI9hKGx8lMdUQP0WLHI0DaBngT78LvEqrowt0Ch50NslmzM/P8cq1h+HZkgt8yegEglutplo8rxMse/DjUCN4KMpC/srex3c9iEUxStpiDPJxOX0ajRqvG2pqetDcaCgn2A4IgTtVdwL+FyeWl5YInC9rkVf/nhF1XGZWjZkk4PXsZac9rnFOXZmPDwg48wwImB3PDplSD6C99Fcl/jrOf+lCXP4LlBMTE9BQr5jutGdZpgCOAkX08T5f6dxkzhiCYoxKMDZemhlYBEOtAnE53ecJ0p8/+bzOnj8n/5nfnevr98C3Cz0FSjc21iLDMQHvxlSrMmMZeAN4VG2U9/U1jDYNxDKM8FB+gHF6QjDoNMYk1XjH4XT5mHqjrg5KMzMzTUbnQNUvz1M14LGvr8MJ0nmeM28IUb5Od6w+V8raUvbVlxZCkF+Oc4Bz7hPY9FiL9x/A3wECNY7yHDh4QEeOHNa+fXvVbrcrmgr45w7a+w8ZW7DmPocalwk3BoiPYggIfVL1DzFUdMZocvD5jU4D5MZ51uUEO2ROfxNQsr9moRrna44xKoQoM6t453vgAYKP6ZI1dloL6CnZR1dcl80SHL5emZgvkZcMJ2tUqI/xdT77+rrQvL6xURkex+mv7VdWVjhEbOEsi2qcwFsC/szxx4qeAN74EgT2qxgW1R46TVcuX65eY11Drs9fuED9olwu/Y3O1jY6Bt3O5yG8K+GDuMwMMgEvLSgAZjfuzXtUbaKX6zGPFGKoaAhhVPr+u54lBBsFNPs6fR6HIfx1Pvl6HJuPcfC6mYEngM/XlFC/AbSxNvFcXM4Hx1Gw30630+HAI9DSwpzOd98TPzgM2ReHgv1w3hUE+D3W7nr3Hdp6yKhnr4cEiQN5u48tGFsyzsf7veN08HZvK5mr2osYBWNUmrDX5QgY630H7LXPO6JpWMmPj3d6A+u6IV9mLo0lPsFLyX8JdoODvdsVH+/887rDBm9u/HXnZfZ4ZWVZLoc+l9PjYGbwL1by6/tR8yQAuul6m2bYnxjgc+B5VAjhBmsFA8VXdW9m1P3j5Q2QLESN7vxb1eVzO13r6xvyn6NeW1slQ7yFPe+P1oseO13e2czEp4LRFzMaAC8kKvpPXb7T3wG4Jf8Z3qoF5gdLZAQJuw4f1f4TN6sxOas0H1cSm8prbUUCNSU19imRjHWYyf/KRo5dH5CJdptYrzdlFtTrDfSxv/yYnvn2M/Is3stf+aCWSLJs84ZwwFylEuZOleNM/X9ocxvlvsjtvdu/PXv2yW3dyZMn0UnpwIFDBMvTGucN3uK1VYLkw3rTm35A7/n5X9XLXvYa9qKpzsSMsqxBvaaMMiPb2ulM68iho7yynsEntaqgZcTLIBEwFmWU//z03XffpcWlq2QCL+rFF1/AdgyAIX1KgA9rNTMF+Ox6Xe17CDLA68HbQ5A/M0rnwQiMPqNxZtSvg7gM1OFGEANPBtByddjX9P136jV/5ydUmxyX4yrp18XO9Zhjqehr/7136Id+6ec0deiAWhPTmpla0NTsLk3OLqgzM6/21JzG2Tt/1uSQ02xPqkbWOmFvYlZXkteV1RvKak2l1/nk/Ep4FtnfkGSyJFVIM0XqkCrj64acuo13neniK/1A7brl+ln5DfqFECRjRAWCj0VlFwbsvdsN9/dmo+dmVtl0VRdtlKNvfQcFfczgLXgdt/NE1GGZBtgJ2KOQRHmbglUDva2UIauGnAVKaApeSngF3oxQum2CuS4PpbgHSsaI+bwPJrJSaW+7ARL4S1WXFwy/3qdq+p4vM5OZ0WYvlVRk0CFjPmj/sR/7MflfXHviiSf0W7/1W/q3//YPySY/Lf9LNA8++KDe+MY36od+6If04z/+45Q/rO/7vrfI21/96tfola98gCz8vRwGX67Xv/71eusP/qDe8pa36Gd4++NjcvTS7dyfkaH+5uOP6Rd+6Rflcc1ofpOZwRdVpRn3GoGqhXnMT3tjAAAQAElEQVS7/i+vEKLMghZI4L4N+n747W/XKx94UP5Lw/4jM3fdfrfu5C3AHYD/yNdrXvVaveXNb9EP/8iPaH5+/jpen0iqZmV+v/M9rUqpIoPi/6+P40qQXViLDepX4HJbsFHVPoOcKntWAgW2ZaASn+Z+LUxNT7OAPbxOmKwCvxaBrwfQdYxUgpNy5FaRU0J0VZEjc2ed5ZmyPFVGcJYgjIFN9sWYmXxyD5T8FOoG/hLZzXPnzusSDsj/hqcrhvf3ALBDwOuv+KenpglAoYOsRL1eU4bjAZX89FoFPBjTdTIwHozsdLfV7e5ogKNIs0w1Xm1OEHzv3rOnMtCON0kSCQRDFuvK6krrAaAHTR6Q+djIGuWXL4oyxIgxTSowG62jS4DpP4/oP9/rwuVMdaO9b98+jRNc5gStaea8yFRvNtQaaypJERYUs3SFg0YPIDyT5Nkjd3yOs0vw6g7EzCBzNJcblC7r6vd7qvjX78rH+j3kwZNUfpipIegZc9TylLbI+nMAGqDD+epzbG9tI1ClBsMB4IYdDMzlhiOvsno4JHjj88QY5IemmZkZ+cHK92OcNw5pmsqNnv92sR8inAcry6MAwswU2Xczq+h3eXAcWZYqwsdSwhAOVSCZfQKoHuvyoH55eXSAunLlipaXF3H8m3IafI98b5wHLsB+76WPd6EzMzk9GWt3/N4+JBj1Pg5Mp4AMmgXmLIFCISZyGgfsQZdsRhWokRGWCUeQVc98H5I0Uc4+NpB/39MaB0E3GpF1OE6XRTdQNfoUbiWZrHRwuQFCiPL+TvMO8rJBNjBAS5tDz8TkBJmuCTJebdVwQjVk1eWzjoynzBvMZAGwEYD2Ox+jeh0cn0OMQS7bEfkOzFFBDBXP0yStnvl64nXaQ4wK9BP4S2h13axK9sX55oGpr8mhZG0F7b4OfzaAV33nMfwb9SsI0ByGBMADgs7BKPhFxgrGgp5pnBbnO7JZ2YgMGc2Vs285ctfwtxGA/xx6JcdkI7PrkKZZtcceVPj8XfasCz97Hgw48ObD7/2ZQwGtZSXlI+PpeyKuao2U/vE+Q9bhTrhHkOYOfIfDWxfouQ6yNh8XQhTEV9hu8CfCOwffAueNy2F0mQqxki/XXx8b6WdmPC7hz7DizQ50+8/U37BdS8j94tKiVlZXtbKyouWlZa1SOg1DaOgTLLitKuCj06/q8pmrSvXl/Kphmz0wH/ERe9NqqoMdmpzoUI6rjd5OT03K/2TcWLOF3I3B04zx34XLqx6NObDiinvUWQL9/M5XRScKt+nyagU00K9kjGdLCys0DKWK622io8tLGaKSLJFfCXtaEuipTBiV0iMBgloN6EKGXS5K7KTbAF9Xd6dHpuq9evLpp/Wun3q3jt1yi67BpyIk2vFf1CYTXlgiWSrPltaak3rwNW/QTn+V5MY1HTx0UG673MY//9wLBNFzuvnErSQbWvKgemJiFntjJFnGdfjwTZpf2KMatPQGpYw5qmxhTNnLoCTJNDE1q4W9+9UkQeIHlVOnTsnl0/vKIjo9RkBCILDnoLY2tnTm5NNavHxWOSSqHMi5aXxbMFVgfiMZ5Q2QgqqLBjOT+IzAZGbcO6i6qMmh+nK+A173ferjE5ajafddd+rlb32rant2axN52cTurGWZ7vqB79c7//NfV4Kd31GUlCnPmkrrLSUOHCBSguQMSGsNhTQfQZKLiixmCvAkeAkkPI88i2lNVZmk1fMkSyV8Q4IMGFSbmUIICpSCWK/HmCiGwB16U7jeFPi6vlxvKp3AN7kemBn7kCjBF6UVJMhzCltLuU4WbgOQn2oecVExq75GN8wgv1fgHuDR6J55RwZrRBs6XLV7Xwd5xzga42Npcx4XoPBHJfc8RKalgu8SXCVDKuBBVd64p6Rp9Pnu+qjle78dr4NPch3MvjPIzLA9JTI8gF893XTiJv3Mz/yMfu7n3kMst1f+s9S/93u/r3/xL/559ct9H/voR/WVrzysZ599VpcuXZL77yGJlRgDOtFUmmXoQoNAeVz+9uUTH/+4/tf/5X/V//Q//0/68pe/rAcIyn/hF39J7c6ESl/UdWq9WlIn8a7rZH5P6RR/B7yml65qHHvm+2zIQA2/2p6Y0J69e9HRA7rp+HGdILt+k//eBW+e/CcJGsiwy88Af+QJjpJ9hyA+yIHzHyiYwe2S46eqii75daPlRultfxvMTFlW4wH0Ug/RZAHwFoYacziUyOYQn+c2y+NTL4NnGz0w3uGUaGaKKEAMUWZBIQSCoUIDBokrImzeJpPMTCaECCfQI+Dz8TsES12c3zalZ3aGPjGEJFmqJgZ/ZmZOC/O7NDszWxn6RqOhDAfrCuJ4CwgcgM8D7Z4HX70drZJl2dhYlzP8xvwhRiUoVU4wkrMJIUYFlJhO6uIcPSBbxWEtE/StE4D7L4P5pg3B7QJvZnJcMQSZmUKMlUAlCcaeDfI+DgMEzsft4BRN0jQHj8OHD2v//v1V3WkOjK/6Om6MWolauUN0eqt2cPi6vA47qo0fDunFrheUZkGpG6MQ5fgsmMxsRB97Ia4B/HejEqEzGPsiUyNPNdasKY0lxjCqVktRiLyCFOdVwxDWCNp8zNb2jrZ2tgl8+pBQymmzGBRiVIRvGf0TyoT7kvW7E/Lg2QPny5dRvpVVAoSB6uCb4cAzCx/cYWdZpgAPIQcq+ZSSWYD2RGYmlkIp8Q6GeRJlaUpbEEyQ8c/v/T9VSeG7z52EqBpBVZJm9BEGo2DeIfI3RA6H1X0BfSaBopQLse+371NZzW0yM8UQlCNXObIBOeqzNx4IupIZzyLr9NLM2PdUHiT7QSyv5YoEt24kQoyK8N/7jXBLGeutgTPGwPwFwKQyeR9jsSXc7bNXoj47N6fp2RnlOLI0y+R8DtFxJgo4EYOOkrEyUwi0O/hzIFTPSvllBv7vggBuf16BBYaj2hDo8lXikPoEZC6zXnqb43AwA49XHK73d166TgzJCr4EyGRVJ/gcgm+A4RqVhfrUu+h33w96vk5wOT0RmmOIFd9NQZH1OR/NTOLeoZTTCWB5jTaraI8yiwoOjA/V2kyJywO8j7SJy4AIzsC926rIfN6HZvkzM/+WzKwCvhRiqPbWzJAbdqZEZsRzgOVr6GtmjV6Xggo23XXMeSKuFFn1wM73PEJPsKAIfU6Ty+0Y9mx6copsZVNOjzHG+e1AtZKNAmcxRF7dHni9KEpkecDbv80qg+x2yu3mBm9G1tbXCMB78r0bwF/fF8fzN8Hn8jnM6YnwLkCXlxAQg7AlQSkyHC262sllYlitEx5IWCchpTCDb6/BHjl451EJIirOlwoYU/X2tht1StHN9cmhCqSxfQU4fZaSNadBihqwl4WMgDsJUf7zzykBdQCiEg0JjEtoSyA8T9OK7k148YH3vV+XLl/Tr/zaf6bDvMbOmk2NT0wpISM6NjalGHNZyPT/Je0/nH1brvtO7Lu6d/ilE296+SEIgABQIjkilWVZJWs08mhqasp21chljz2SR7JGnvL8CS5XjcKolEZDgkEkCIDIGUQgARAgEpEz8BJeuu/meHL4hb23P9/9O+e+hyipvO/5/jqtXr169eru1b1/51ylgaryDJcAD+vRl71Or3jtOW0fXFdRJhzoTd2+c1tXr17Xq1/1epzrTT36yCv0V3G6X/u6P626XtFwuKqKdXLj7DlV7CVKSXNkj1wolyXyVKw7rYrRRH/ql/4iMqxRp9KzzzzFBcNUBXInaEVfViYX9Jf/wt/UpN7Qwa3LeuHJb+lo+ya+9AzVWgdCD9GDDEnWKoF/sD0pJBAE/MhP9OlArKQIQgMZSWgJuCQ0nlq1BntBy6B1Ct2dNzr3Z/+Cfvn/9t/olf/lf6FH/uZ/qv/sH/2/9Nf+7t/V/nhVR6rp3xpzhAMNDvQAXRTcMqeiVCTW6aJSypUiCtrKPQryMigSZSpUUF68xIkuihq91SqqgpB6/NTDCrqklIJZ1veI7pNW5h9hJNkoEVt+UsoqaCMIbect4+GwV1cn5Al/yPPjtKxjXrWAAqW05BkBnaQu0hIKwiVEPCKUcqKtQok6ctoyEo+IPi8iK0CKQtk6SYVSJo+1KU7oEEk96EAvp37647FpKT6lJ/oTf0JJSwRhSHwaEaGIkJ+IUEJe8ZzO7/u4sf1bf+s/09/7e39P/+P/+P/Wf/1f/x3s/a/qLAennZ1dfetb39JHP/oRfeCDH9Db3v52veUtb9Eb3/hGvfMd7yL+Vn3gAx/UN77xDdaoRn/lf/NX5F+y/Ef/w/+gn//5X1DJmFjHll1uFzjeg74jxr2fiOjljAi92BP1z4s66hj2JRbsz1SgvOvXQDumbdcgx4L0VIvFjPW57THHn4ItA9uytjXLkPa7HiQZjaWOkSxgSdq5ji1D8vu8ZY56mpM4+RGhqhyqyCVhqYL5UORCEaGAjG7Tpw4b7vr2bYc+mDTsh9hRUspJEcGVdYPwC06Gx/KrzFu3b+n69Wv9acU3ML0xYNwtC6A3CHcg4J5zVlWVGuCMeAMan9w61dxKFWVB/kBDThWZduZs9v1tDa9KT53dI27x/B3j/saJcvGUVcmpaSQ7sGfPbsKj1ohb35o2cpFk2Jjcvge5xRFvGBTzP8aZt9JLFkR/3cEY4tQYdoYc9o58VcmPlTHlMGEn0q8KvcF5U2vpawe8oa6urqqsKpmvyxwuaLPXCQNpWt98WQb3ZWv7rvb2d9kcp+rYVDM6SvQ/IlSikwrZqrJiUa9V1ZUiJXQ/7/9KRcHmXUBjOoeua5impc2GV3lFDo3RxRq34MOhdV/1fMqyhH/Z8x2wQfT6ODpSgn/HgnPMwcAydnQ8IlTRJ7chDGmBoZrefXH+ysqK1jmNbnLLtbq6Bm2JYc+5ST6Uv/Lg18rWBax6/oEtmE9LfxcL+gI/81wwpk2fxplnkiToCsYw2ICbk996t0x+i2H5O/TpCdYynh36tzy9zZE+lc/9GWFTK5NJ79DY/iJC1p3LEnHLtcABXCCHecBWCsmICHkPczsznBfTyA+KySk5tlyw+zZn8i9xuK+WExIZDKzMK0VyIMsqnrIoOeWvoK9qOaa03zDZ3FbD3Gn7MWzgv5Btz20b5m+9uf85JTj98E9Hqy5r6UjHWDpumMphh94bePd6gwZy0U3gTptqiY6yhn5ZJyln2bYyNteDdNHbUMViAnwoAbalAYepIQfgEc6ND1YldmunI+WkXgfWAw1GhPyvRZ457fhgbRvw2M3R9bR3yOeyDIblsWQOI8JRBbwsl9cQt1uVlXwra/s4nbv9WOesQFcpL8OwLMB1E/lmZr69LkhEwL8HCTJbdGE9dNhZA0zbj62i10vKGSpJ1Alkorb8tOjfYc38cVuwkes6LyKom0BWURbMxYEGrD+r66vaPHNG9z/4gPwLQxfuuyD/EtEqa8vKZIU1cqjhAFpQwVc/4fFbOTucnn92wr1m+bLgmAOzObcBPgAAEABJREFU7WfmuYattcyzlv4Y3Ymsp+xs94bT7qvjoXDyx+Dye5nMV3YR2YG2LXqun5aZhxIpszmhIwXXzlUIXSBFhDw3l/bSSWypXgeErXTYyrvf+S7d4C3m3/8H/0CPvOIVOIlZNfa2zsHl3NnzOnfmHGvSpkZDnEBukDJ6KqpaFXvOn/9zf1Vz3jzsbN0W5qzLly7JzyOPPsJcHHChs6r7LjzAzdcrtbl5TmvchFW8KVlbX+fN7IYq7LwTcmI3Acq6kNHSuQceepkeefkrNZwMdefuTfbFS7SRlQKw2breI4++TL/4n/ySZm3oypUbev7Z59RyKSTWuFh+MQBxWuqEbJspkiKI56SUCEFEkEc6KCOd+rTzQCLvNK3Q8mEk7um7I8tpaYqTfSdxAfLqh/UL/+V/qr/53/1f9Io//4tacNBYtB17RKUK/dXAOqg5qNTooo+jz7KslOlXpEIRWSll9fONEHWQTsqU93k5KQKQTjkrEQbre5dDXh9M09JmyxiLidIRdoTiiQjlwrxLZeqJx3ac4FlUpRJlgkZBgUFwWtcsItAsdk6vFSkUsURyPKUX0/Fi3PIbFKqDTgFT0DlCfZ3CZfDQKcjv60Heh9RRj1D0tOwpLvspIPs/7idCAhFBEPrx54fzvJfYd/GaEBH9gfIVL3+5fvmXf1l/+2//59xc/9/lv3P99/+7v0/49/UP/+F/T/gP+nw74C7zDffpL0Kur6+pRbfel4Px8P6A8Qph1EkEtE87+vc8EbGk/Rl01ucpXiRzKy+m1Le6dJUdj4i+cBmEmHbqeZDruP9U6o9yoIgf5xpE/bNk41iPiCSBiKxlUdDtUMQJsIdgvNMpsPM+fuf2Hd3ldeNdXj/6F/b8GsC3kvsH+8opazQaqa5rKdQrtjdamNpb9yRIKSnnrIhgnnQ4Wwtuh6f9X4Pwzcvh4VF/E+PF31/38I3xIc5zw4JflWW/QQ6YxN6Uyn4CZ/kxX6NkVUwp45TOdMxr2WOc3mPCKTgmfurkLHCaPLkGbEQbG5vcfp/TOovkkE3MkzkizLaX8RiH0o68v2Zw69Yt+asb3pg8iRc4PgsWdRO7npFT6vtnJ8UG68lstCwQDc5Lr9icdIwT71e529tbva7qulLBZuryzgsI9ObbYqBuY87GZ734e7XbW9vybxD70CKFEm2myMRCLQ6Ypc/o2fK4K16YOjqcSPS0SSKqjn/iiQg16MQHFNez45lZmNw/t++6DlGIXJ5zoZxoj3oRSSkFRZ16GXf3tEWfdgmP0TsFysiSobVsHbeZp/wcevNu6avjCRrroKxKuf0CGcqyOBn3Wh7fnJLcr4pF3I5SXVbkl9CXisgK/rlfNv9Mu6YZcbCqqkpOR4QW2JNl7duEn8gTT0TcmwjisbwNY3HqOPV00Dg0f4/nIYcP28bVq1dle20ZL7djRCz10pHn/BZb8WIDa1keb8gpRa+3OfpPkdElfUhJAZHtfkEdyxkRahhbj4lt7/DoULscMh0uqGuaznoE/bAiYEvc49rAo0WGngY7gLVSzr3eCuaVZU3IkYJ2aSciJEMiSEo5q4TO+rfuHfZp8pwuKI8I3Xtomx+GvlPDHHGfLUOHDJbN42M79IIbQT0QQTsJoINIWUFaokyS+21bb+mP0fQ25Hw4kXfaL3fNaPnom0KIrl8xQwE/16UGIlBAm1LITwux5QtoMn0xv5Zxd75BBdGMOj7absnB9eAic+hZOYOE80xBVOZl3SQIUk5K9C9cn/Z6cvIjQhFBWe7tusDeTductOWxPmYNsr3a+bVs5u/QsrTI2Z3w08nTd5m4ZenLibu+5/ch9np6QbHHHPVaZgfb66wP9m6vwc6oIiFrH/JhXj3Ic/tkKfxBuqfrQ1eh9CRuvS3LWoKTfNcBLTSnfSBKDty6E/sjJbgHIEe9/lLIjz99ifHmN79FT/Iq+u/8n/+OJhzkjzl0RS5V1SONRhONRyvyxcjqyiqO8UQ1lwUZ3dpxK8qa18K/rIcefFQ3b13hlfZ39PiT32cvmmk53klzbsIL+I3hdf8DD6hivSnLSr6585sky99a0cG4su+Yd1lX8u2ruMn9+V/4T6DlJnxloCee/K4W3Jh53gyqejmXmDt/5pd+Wa/7+T+j/eO5nnnuee1wqRI401zDK3cLet/Kh4dQuOt89tpQ0GYPJYkizMeBdPKpk4eiH8rpx49BYSSgcEqUQ0U0V4UOuHg5jIW2p4e4812/l9CCbMMV8lasobX3X/b4mn44XhIvilIZHaScldgbAjtHcllHnVsgP3JSK/XoIilSxjlNsgpbxtYoGB9K+nZPbcPj4blpXuqoj20uWFN8GbW9va0nnngC25IS/CISLfykHyqeZHtNdzQixI8U4gkCQEZEiIR+7CHbeeZk9DTOeyksoBFQOP8lRB1xQ+Yvy2mYCPR55v6TQLmMl5RZaad4SbapjJdk/YQoUkCUclZinIgqwp/olono+X+IH+avmHrN7ehP9phCU1VlT+sx8Xoym8156zLT/v4hvLLadnnwCvgKlh2tG473IH0vdPxnICA0RHgP7nOfFlIBmPPD+Hf3oP7pc/sYVCfhjwememmube6l6XtxxjOcQD99w473cgSfmSaScirIDcAPupLhBqgTEUrYeE5SctxY4IS4wcxArK2tapPTumGHdG1tTRNu/qzwhs19ivPqG5ApG8GUE/ccxXsCeBDmTIYpi58XRX8nsTdwFBURygxczQT1Qrhh/pub8k3MypgFkcmcUkKwhKzRh5bF7R0cHsjO6d27d/ub8mPat6wpZeiyPOHtiA+4MfOiULI4RMADmG7mr3zgoFgmwxP1Rv+d7R0WwgU8Ur842+m2g3bKw8qJCGV0UrCgnPJt2eA86c2314W/OoFD7PyIYHGu5IXet03uZ8mCFBEYZKsFzo9ligjkLnraEkM2jduo0M+EDWSA8y/0JjahjpBqWqD7hgUnpyQfDiyPPKhizIkUOKgZHfe8CN2OESn6Rb6qKy0YZ+tgwThZ3obQced3TBgst3+l2dBOwNc6tlxuq0RO62eyMuGGbSCX0SxhkhflIie5Tod+OuQK2k3OIxT9XSD/gvYsk50787Sui7KQdRwKdcjQUX/hG2x0av6hpESfRbkX3+ViMFeLszHD9mwPdurM13zM12HQbgeNeBx3f2GxbIsy83Z564MQNMs2Ohb8xmR9n3wr7zG03Zpnol5H5yJCRVouMrb9GTZmWzjkgGj4BhaWfVsZupyzIpJSZEWE3FYiFI/5eWwst/UxYT6scEPptGU2TPNSUA0emSChBwItdbdAx56HDTq0PlMkpZx7W7NdmGfF/CjLCpsAOBURjBuy9DKlrJySck4qqBcRivhhZKe1fCyTbcjzPKWgXu7pbZHWLzX7PsNVOTLxBAiTx7xQUVQ9MvaakSW7TSW5nvhcIqljDgRy5uQ6APlzKuX6OVUKZWjUP5apBzbojAi4hZRSVmaO2J570FbFuuMD5pC1oyZeFqWso5L5nlJSRPQwn2Wfuv5A78OV4XFv0HmDrTq0EMu2O6JLAVIKpUjqH7I6xsbzy3RuwwgKHdrJS4m+nNB47CkSo2t1LgFxxTpRVrWGo3G/Nk/GE25px6pxiKqylvsHGVWRg0/1/cgK/rldZxmO9zBny9bx4QJwGuvLyX8xRBMUdoxJ14e0QeTHy0+YQCfaddsEQhQQzkJHrRasCc7zV/ne/Z736rnnn9d//4/+kezoqtdbUk4FOiyoZ2RZRzmTz81nwZhGDmXi7vvq5AH9rb/1X+jM2VVduf60nn3uKT3w4P162aOv4PA+UlUOOMR18EtCin4Nth1U6PQ8r8hrbEHInCLJekzYpsvrakTHSz2Io/4KbstH4xqH/ZIuXboIr+hp+3lVlap5W/bn/tL/Vg888gpdvXZDTz7+mA73tpRwaqPBmcax9uHLDrUilFImSPDJPaTo/4myJfQf/ERQFyRqlEqq2EMytk6SOV0oL1o53+tXMl1Kvey2/wGXUEO/dRqNsS10RbosK3ntN4qqUqAPgVSWSpQ53gZzNGUl5o1ykki3ISkRT4VSLtUvVNhJkN2xznst95zx2tHJuVIQJOr7Lc2rX/1qlWWhBfrymmb70ksep2Gnjn9UU8s67mL3SXKO/v96IgIuseQRnfpXK7Sl/nH+KZIiMrlJiqR4KdC/fhq6kHQKnTynaYfLLMci+DTIWvYbefq66L3nI+ZShw4MH3AhhN76EWFKoXuIpIyOS8bPofPNExLllFSyBorHa49pzCOR3zJmpluihcIyEPBDEzQT90AWAvF5QhIRJPxDSPsyRNzo5T+J92mqUs/tLts6SVDdaQJ+ur6/Ea5H8t4PtPfG6F7mSyI/Sr8scq5xWjWQI9tmYRf3ZD2hPWmzRcCWddoy9W4GaYRS8l/MWOKM7FQOR0PVg1o5JbVQms5MrdScs6zkiomVU1ZEKBiJTL4Xn5pFyQ6znS5jPBmz0I9kh9cT0zwslgXxhPJEmeEUzXFIvLA2TJ6WBumHyWSeIya4HXo79hvcNI/ZPNxOgUEUDH5mcpvfDB6HOM4HB4fyH0jf3d3tb8Sn3KSad0T0jvMZXrP6FsIOr+HJW7AQWDF9oycfruNbY98UbnNaNuws2SH1zY+xYDN13yOYSApVZSUvSinlfuM95tDhPjb2iOnXCes+OF2wCxaNjP5ySlqwudhB8yLyI+R9nVMZi7JUgj6he0agj5tHAS/nm65fqGDiuL9G45t4v/45lWeBTH179MFx38h2GIiNwvK6nnlWVdlvOoEEvWzI2NPCuzdABstRx4lCJUWEQlJE9DBft9t5UppQwrY6nNeWza3RlBt969bwQcxtBzTedE7ISUnBP4/1pRcuybf5SzpyaSen3NsLUfg26HLGrdQxcV51DmvscKC6LlXTn4LN1wvkgg1OvA4P7FwgaOw0XrJRT7j9HkBf5kTLHVUMKaekIa9H7Yz1t1LYYFgJ5mGc8AniCEA9FiDHgdvo0P0M2/B4+Hvpjz/+uL75rW/KNmZbTPCPCPlxHx0Knkvo3nj3dEimU7B5Ot71i5RlTlrGQ2JhD8oToUsy+iqR246zN9eyt8GsHFlOL5FkmlNYtgLbK0GNQ1eVVT9+/gslnitTDrutD2MpKSLuydnXYa66XsXaUbkuYQ3M0/34IVgWZMt9mOXQdAU8CvJNG5H6/JSzIkLLpyMAJCP4kEGWyHMAcsp9n6qiIEzYDGnHDXi53xneiboGhirjND6jj/6vpf1GwvlhXXcdw7y0udnsmDdURz2mxOfcXnbMq5CUIqtMBTouiAc5RiI0QpBht+ISs5WdjeDOL3AUHELU/3i8rMeyRP6ylHVSVmV/yPYvzvoAuLa2Lv+99jEXIV6PBoNKuch9fWviRZvqs5YfLljGfuLnss6LRC/GXkp+kkvAT1/gekY4Fc5tpGA+RKOWuXf3zh29613v0ne/9139P/rUH1kAABAASURBVP/hP+y/biGPHRUiQh7rlEIF41PRz6Xt1Mzjql+XKnRQgor5WJdrev2f/Hn9P/7ef6v5fE87O9v65V/6c3rowUeoX0k6nQ9JmQ3TdapqyP401vraGV6Ln4NGNL8cjwjCyFQrlHKtshrr1a9+LfvIUEXV6Pvf+w5r17T/al5ZViqQIxOOxhv6G3/jb+rCubN6Gmf6uScf1/x4n9GcAfe/U/Av0T8CuY8R5NxDkst+FKEXH0h/jCZgFhEQAX6IaEE4y1KTo6ePlBSJzAhFhMSPCFPK6LNUXVfoY9Db09J2Bv2eVrO315QZJfFUFQrW0YRdZWwxMT65KLXkn2GZlGjL0MnTMU865qLDFrv2Wu7mU87KtJ8iVKE/7/cte0UolCmLCFGNFKF++IkUrHFdnxmRZNKUMmH8EHqC/4CPiJN68E09klIy35P80/IgHwRIIGSaLCmknwotH0hgQ3wpNxH9hyAiFBE/hfQ/khfkno6JMTEyCu4B+wzoOu1ARP5yvjJnibv5U/SDgkXrh9Ap0gncAGWop88T9X8ILjegOc3viHfskzTe/3T3Ph07gdcP6NxOL9sJX2a33AcsQmZr9NVFh34Iy9wf+jSJ+UT0NuiW7B/9EI0T0EXwAYFttGXR7rBVh0l9I+qfDsV6M/SrAN80m5kdJ6Olg9RXROjUuCDHkKUWZg2b6GK+0PHRVLu8aty6u63trZ2lY7u/r31u7g54HXmE42Qn0784NsN5XuBYLPqJ1cBbEu0YmUnqW6MhN7VeLGlCs/lMM27E/ad1DDu2Bwf7unbtqvzd7rt37soOteWIyCwCIxaFMRj18aqqlXMhO4uW4Qjne/9gjzoH8qZ3ihZ5GmRrkK1DWRGhgsWiYvOvWUgsj1FXpfrNF8uDBL4LWUbfTloG69Fhw41AQwf4kbG7u99/73g2nbMYzzWfLdhEG7rdKYK2kLFlYDvUYb23KNrxOTqechPmccqlzaaDnzfxhVpkRnk6taIGR/GQm31/9903ujmS/Mt+RhLGYEGYHx5vj1+HU9BBQ1bfBztHdvjcB2/sQi6Pe8HiVqKLlBP9bXraKY6hb5TF01ludNYxjl3XiZYULEaC/wxHfIaNzE8c+JbSyFkF45JYACUkIwzkoLp6vaGbrumUIvfjWLBgb26e0YXz93Ezt6KyxKGjL3bWfaCa+XBGO4iANFILI9uYE45bpo7COW9RWuhczzfctqeGtOVPESqxPwn5kSXnQksnLiMHU5V+eU6Y3nyLomAjqqhTYieZrE4zDnencBtLm5iz8TLmtmGcMjuh/pqRefmvqEROOGHH2EELD35CiuBDEiKrQQ8ejzlytsgQyNahV8P6SehOpBvsZIadTLGvGfpYzBvabbDxhgPGrP8Klm3ffT7i9d+UeTljDKdHx9DNoVuol5l25if9cNrwnGgQZkHZgvlhvdTcig6HYyX0FMhgOXIqZJksoxTqJCHaEo6r0wKbbbpOzjevOXPOeY63tAGZck4gyzrO2ArU6KJBFw1zZoGuOkUwLqlQTqVyLmm3oGpWB2NEVLPo1Mxbwpa6nZQy5Sy9lLfo1LAQwWHDdF0TijZJLXKT1xGiUqpV/S+yrW+cUcktZ0t9/8LaAlnnbacGOkVWQhYj51pFUStSqYiyz48oaNso1Smj605HjNM+6+be/rEODxsdHTeaz1gPEdUHsoA/nVFQ0/YranocbAvWleNN08pjfohdeQ089JhiZx6zY2y9MY8IasK052RuoaAPfCpFgnsA9aXy0ydbmm5JLcNOyzgZiAEB9dXXIE64LKUN2iIpFy/zQrbZVvQrkcOGe3i0r/d94P040t/X3/27fxdndlOiUrIOLQ88OoeMV7CGJMKck3qQzikpUe756noea69PK+MxbzJ3NRqs6fWv+0WVONp2DBP0putoQ6lQZmyqeqSyrOVxeuCBh1RjyxH0BcFDJzqhjcy6o67Sy17+Gr3uta9XXWXduXuFfed5xnAqQVMUExXFqlKq6cs5/YU/9+fVsWc9/u1v6ebVy2rnU4XtBEH7cYykAAraS9HrSoQiqZ/0mO4UPVGSIksiBAGv6NOBrsmOUKYfBTacO0EWUjjSiSLQUYssEhEuS8q5pA9GhV6MmtBwvOrXuQLnObPm5bJUrkoFa2WXmE/mkTJ8C6W0RM6ZBmhPy8f9XkLyHF+wjth+28721cmh06ZOOcn1HRqRQh7viMAmT3labvVPX44cTkQEcuhnwOU/Dp08EadlS91KpJX6T/E4pThNk4oglx/y9DNgKkPqIF7+BFz9w1DpJ8Flp2i7Tq7pz2UYOm2vg+ilUCzL+lFGps5pkdeDahIx0pQ5JspP6zsd5Peg3+qg00/HvXov4eG528KjkfpVYynzyeeJHUodpXzSrz7yEz5cFLFsO+An0JFkKi1r97wksiypEhV6SMs05cnxUE9D0E8Dh/qRJ8is6kopsuLElrogk5rdCeQ0tiiyO9BguwvmNG1645/2v1DmP4tym5sC32LamTrkltffSZ6yIHihnvMKfsqme3BwIN/MOvT3fKfHM83YdD0JIoLJV6lmUapwkuqThWwwHPD6aAhGGnNjMuLWurbQnG5FnQ61tGyuLYI1vArzJmD+21vb2rJTvrODjPs6YpNYsOl6QlJNruOF8oz/ysT58/Kfg5rwqryqKtRET/ns6LFls6PvsKXjdoTMo2RhqHGQB9zGD5FxhPNuWX0j7lt2l3kj98R325bJOkgoOjGozGq1bGQeHctl5+QAJ3aBw9iAOViwYCwc0u4CWm+Cc5zEhnhni1AozAtZe74sTi26OEbXPnzYyThmQzSPrhObNuYZJsYI0VvXNXx6MWrJ6OQif3TocsYC3tFGTkneaEoWwc4bK4zcVk5Zhqhg/paphR5GaqHxuHSEc5wy3xwbx2zYM+Qxjeuapq9LH/s+48gtGCM7kKZd0P+cs8J9BJYQllpYHxw03FzkpJSSIpLcvu1tQZumM/zGwbBMppnTxhQZjv3mgXiDLmfQO21ZUYjFwy7nOCZzuV7Ttn2bbr9kIzBf63ULG7tx85b29g+U2ATKqqJ6UoOj1SCj5esktehtYTiP8UHjMl+jE1rHIBObUVlUqrD9sqpUVqAEDsmrmBcDXicPBst5cO78BT340MPaPHsO2gH8aKcT7ccS8PSiFOimo40OOWwPU8b1GGdpyrybo1/Dceutd5ygjQhF0A866oPMMbRTdOX6C8ZnzoGroR+ut+P5tb8n/+nJfezXfz99m7zbd+/I3x/3LyPv8LbHDrhvoN2OeRc4GQ5FW44XubDw6lCa58UCmzjEYTe2eMPjdcVtW2fBgmTbapHB/XIfU87y2JrOa4zrzZDbcL7tyzy9Lm1v78iHkbt3drR1d1/b2wfa3TlinTjS4cEMBzqQI3NAEOKVTNFCh0czMFcbhbrAoSVscDYWbWjehI5nnY6mTY9DnNrpFJtpk5quwA3MaqCfQXc0h27W6uAE+9OFduG9dzTXIXUOwO7eVFu7R9raOdStO7u6cXOrx7Ubd3T52k1dJbzJ2nZ7e0+3t/bg1WjaJBDYaUjIJZ4O5fBDjCw+I0LWWYuOSdI3aNGlHGAnBbZdViU2WIFaRVUo5SRRT37MrAv08eOQgh9DPD0hIesKn33rCOMx65OmNeCFMskKdSf/7mX36b4m5VIgRtOv71N9+CMf7h3p/8P/8f+kh5gDQaHXCSPlrIgAVJBDQ/0TiBWOnYaOk1EUwa1SoRvXb2hna18/97r/RI88/ArNsUGvFQ1rRAcvuR3mecE8LTkUpVSqyJVWV9bl233rlW7CNXos+yTlXMv/kcvP/dwv6qH772dt2dOTT32XdWLa22zXlYoYIMMQulKPPvoyve51r9PVa5f1zNNP6ZhLpQZbjpNxkwJRgsB60w8/sczXS0MoQst/IjSccijoIpISoQyZJ2nGpsC2Obuoc35AfQLTRkRfh0ARoUDvKRdKKcthJuxBfmZfKopCBfaV2TeLCr2BzBqQyM89yEOvBXkFaa+zOdFGToK7+gflduxNXgO8vnpez9CL1xTHF6xNDWuC148OWnWiLohQgpd4WtZh0/b1WPe7ezpNlJ78BGFvLGYAzKgH+T/zJ2gP0F5AZ4gcJswyEA+Z1jAkJMzbc6SF6iehI9+AlJh6IKfnt6GEVD8bOqFZ1nXLpj8NM/UN570UzjOclyURpz1L0p3w64L8SKyHWa3z+rjTSR3xHwLlch7hvfrmacCn+xGYXwt9H7oO8e4UTp+gRR/dCXQSOu240Z3Q9W1TvyXdI0JL/iFRL7BV0b9wXBLFfEgKfjwB1MkrUTgg5ngf9PmOUUBhxX5dlCXzuFLKWRm+4TmRM2nmBvFISYql7hZNpxmXhOn27Vvqv5PMRmoDtUM5mUy4BWRRwMksmTQRSCPJxm0aC+eJYg9+iPN56niOuBEYDkf9a6ISYU6RaDhiycNG71vMBgfA8wS28oRpegelFQlFJLlOQdvmvb62pgm87dhWdLQERVnK/Ee8il+jvKoqs2KTQSHE7FRtb231fbt06YX+awE3b93i1ny3X/gyiingbx5VVcr1HW+Z5FOc2EMcCjvPnqzHOI87OBZOW4mmO5XZ5Ye+defgYf1kFpy6d5oqbsM5QAwGhMOef8EC4365vtXhw4l59jg+0j637P76gn8pdB/HznKklFVSz+0ZltPOkssiQilbV1l2YhJ6RoGosGOBb7SDs2H5IkJ+WhRuPbv+Av33ixEOqZ2pGX122gtZzonxHyqZ31Kdcjs5Z7n/CzYn8z3iJtN/O3uBIS16fjOMaiYvhAjR07p6RPTmavltPz7MmN6h5VpuVkEb8Id2bl6godbCiyphPRpKLKSZBdoLd0ueeVuXdk5rnNSMkTdsmG4/ImR9V2WtoqxEZUSyHIF8tBhZNQ5txWveEpw/f782Ns+pKGpsKKllUnYsEq1S31LTdZpymJxxsFx4sScNl76sk+TNxY5yS73pnMNOKhQnoGMn8ZLQwFmn/Rb+1WCsoh5KUQAvaFkN+Q3turztw0QDhZavVgsF4yCPTaI/WepAE52M4HBaDWvVIBFfcNCatXMtuoVaFhSX50GpgvLM/I6ylLD/knlUc8AdrK5oQOj4cGWiM+fO6YGHH9L9DzyoMWnvWQvGvwE+UB1g+3a67zLXjpgntomZHXbGb8Gcbtj0ckpKzIuScUgpYyPIQ7njkRJvaY7AgWwbGToUIY9dgWyJcuebj23XbS8WrRx2SoqoqJfULJaYz0LzadJsGtrdmzMHpvBuOSQstOdb31lCTzWvv2sdLEL7M2lv2mn7cKHtg4W2cMLv7E91h4Kd44V2jhvd2ZvpOs76VRziK8btXV29vaPLxo1dvXB9R5eu74JtvXBjR1du7enWFjx2ZzjTM+0czIWPrYVKdUWN7idgRarGpId65E/8Sf2J1/0pPfLKP6lHX/V6veLVP6f7H3o5G0VWv/kZooGZAAAQAElEQVToxafXAXr1/OvnK3PPcb+B8kHfeQphHqlHzkk5F33cXILCTp2jPx3di+XLWPS0zv5Jde/lLYmhhd5x4Dpk9D8kmYMd49X0f7/2G9/4pv76X//f4XD+nDI2XXOh4TAiKUUoCCM5jL7+z/oI+pSLVhGtLj53UceHrf7sL/9F0hlbmWNzM9ptBZkSNpWLQmVZgQJbA+wFVV31lzGKhJy0FrQLOnh20VA1KacBb8Ue1J9gzIbDShdfeIaD0nX2lKnmDcbEPKyHY5XceE9WN/X6n/8Fnbv/fn37O9/RlctXsFPWhl4REtz5CNGE+NS9hwyne/QlL8ZOaSLIA067P/3FTjgVfQ1R1oXTS0SQAKGTf8RdchLolEdOSb50KdCPkQk9Jhkbyin3dDklZeL3wNg5noJyEJEUDpUVfTx6vevksU20LCQta4Oz3F7JHlcx3yuPSVEqwzNOxj6C+hB6//De4HoV+73li4jeVlwW4l9Iqa8nngD/cT8RAT9JhBHUB/w4KT+2M/XZnYI3LKcQNvJTIewO67ESIqisRBSgH6mAbSZNyIFdXsx/EqALI0roCwW0BgvIS+oW9+KmPS0zneF0B4+Oug5b2m8jqQ3WmWQU6gIePUgjZ/cStKe00DveuY7j0LQvQZ/vMmC6nwnqLde4JMu0lC2r7dA0e2mHjDINoeOd470cpk9qGQy37TaFLEZHXhchSHtArkhdH0dx6K9VihA/PaRlnED2T21XVVmyNlSyXRasDQX7kn2snAoZPnznVMKnUCIvobOUmSR2Ru450BipDbUsK+WcFREy87Iq5cVmaOcZh7lmIy5pMFJYFkmBs93JDqKxWCxkh89/I/rw6FBzTp6902VHhM3Am6MnhSeBQztWHepMOalkApdlQbulMnHnVX17FjwppSUi3GZLO8eyw+tNxfCmcvnyJV2/cZ1bqj34mFehFZyBycl3rnPOSIzsEotto31uDfxXPXwr743piBvPAxwF98G0Y5x5fw9xgBwVOnL/Lbcd0ePpMX1vZB35++FVXSki5HJvbv6axSG3c25jNpvKfSvLSua1vr4uHwhyykyEoC8zXbt2Qy9cuqwrV65yw3bYy4eYPc9+LNC70+ZvXVhv1rk3Wi9UPqz4t/rvbt3VlH5YvmOc5e5k8cop9WOLurVgPHyD7PEyPx8Ilrw79bIjr/+0mQ3JY18WOAQ0Eox7r2ucfh8GPI4FZdZLwZgVyBix1K9lFHVMb6fdslhvdrpsG477tnSGLFOc58TYLwj9yvqAQ8YOh4xd3oYcoGen/Tezp9jXHDtyHWNBPOhXie4LbpuaLkQWY1+rKGu1wQRNhRbo2Y5qRzpVA2Uc6Xo0UaLOokP/OGqzpsP5lFolddRpPJEJBZw2lEtFUZ+UJzVM/AX1F51k+oZ4S/0lMnlJbSTqVBJzzv72tOn6dMCrTQXlBWWlLEvFhmxYvlQt2+kXOnQMgSLXKpDdm3ZZc1hjTg6w7Uw8n9BPOVgccFia085oZU3rZ85pdWMTe1tTOVxRMQCE5WhVBWEHvzmL7ZT+zlm05yzqTVRqaWuRK5odqRitqJ6sa7h2RhsXHtDZ+x7WfTh+9z38ck02zqmEV6rHCv/SVjlUlCNFPVGuJqpGa6IhTZusuSodEx7NQ20aqMsjHS6StnBctw9nuutbXXAH3No+0k2c2et39nTNjuytHd3aPoR2qr2jpndWtw6mfd4L12/rucs3dPnGXb1w5ZYuXgXXbumFa+RfuUH+HT1L+NgPnteTz17SU89f1jMvXNPzV27quas3dYXbY+MFbo0vXrujF67fwXHe1u3dQ+0eNzpus+hk36diuKpqsoE+NlWP17S6eYE3DA/o/P2P4gy/Uvc/+DJdeOARXXjwET3w0KPkPULeI3ro0Vfo0Ve+Wg8+/DI99MjLVaGvtsuaYTzzNsSld48WG12Ahgnp+WV4HnmeJmxJ6lhvFwrsrCxrZexIpBoOOp67xpTx9xrgtSEi5Kev66jT92BuoOtoItQhB1EyekL1cVfuyHKC0MkexC2bEcgSyNaTkO+0nGf0+aGiqPTgQ4/ov/m//rf6a3/tr2s8XtEI/ZXYi6KQItOzrEhZp0/oxX9E++zoPzvZgY7UqCjFer+li8+/oAvnXqbXvPq1rG8NbyZaWSfWm2X0elSWpfp1qihkZ84oYbC6vqF1EDnRfihlkIhHUtcmzp1jhYb60z/3y9rYWGd93tLzzz+lxYI9bnGgKAN7rpQHE7WsDyXz6vV/6he1f3is73z3ezpgvbQMOnlC8O1C1pfgrAiFlk9EKOLfjyU1nx04+YmIk9iLwYvtdr1PkaBJ9Cv1/Yu+rc7kKZRzZn2pQK2EXhK2ZUQqZaRUQJ97SFk9IhTUjYS+TlCgZ/Ny2xESJfS17cEHP12/T3aMOMyUcloiCKnQdW1f7ougDiXlXDBehWzPzqNhKaQWuszlQXK71A1DLz4h/sHP5QkZfxogEaQSK3YHTzjLyoroFNFKqVWcgrTz/n1wHXEY6wHfPiQdOHipB03AS4Za9W2ehB1hx4VICxzeKzPtz8JL2unbR2aHKdGFLEXuiNAWPHoZCIM6CQQXL0F7vOhRwbhk9JDYjxMbaibMlDnP8cRbpgR9pl5G1gxtcOnEpJOR2NMN07qsoDzBx2VacPjk7aigj9M80sHebnTk92W0mWgzaCuIR9vSlQZ1Aer1vE/zTurLvOcz9bIydqJeom3XF30KkBTKEcIciEkR5J7aGOvpoB5qyGXXAAy5eBv4jTL+b01+xV5Zc2Cu2ecGoGYNTzkHTKRkjlJvpAsEmU6PdIQTfGj0t7SHvcM6xaE5hV/5mmbKjZTzHLez1KCMDmEVgm+WFykhaEOHvaBFBC2J/rHQsfDbyYsI5ZTVtR2vYY9wbg90hDNrnr7tcht2xux4tSjGHDo6bn5eFO2w7vIa+pA6pvMfMH/1q1+jRx99VGfPntWAG2LLYblcx5NxidZtotCsCgWOhmOd3q6vTFY0AQOU6Dw7lBFuGdnpi9t3N8ViOOeGyF8jsXyHB0c64Kb68Mg6PEZvM814FSWeiMTmOZB/czqzqTT0l24o6HuNjCurq8STtrlVvnPnrrYIj3GEFaFIic2zUTItN7FUletK0edPaaOL0ADHKnJW1+cvTmgkBeZDfspZiUUpCANeLUzu3N2irW05Pp3Okf9AO3t72kan++h0ym1jUZXUSz28GQ19m8ltkh35BZNGJzZk/c7Qh/u88Pgih2hLEfAXchmBPKFAji6SGgx9zoRpklSOBmxGleZM8FSXfbyoK62sr/fO4IRNrBwN+/wSnZV1raIGVaXSDjLjGKmAZ2jRGele2KoQxMpMhAIMJ6sara4rMTmUK8oqtbmUX+XP2DwXSmqiFARK5ahHh/M3w/nxq/4pAtvpPJg12jmc6oDX/UezhfbR4f5JuMMN/vb+Ec7foW5v74I9aI91wM3n3slXA/aP59o7nmkLupt3t3Xlxm1dunZTV67fArdxAm/j6N3R1Zt3cSi3dQOn8jq4hmNpOO68WzidV65v6dqNbW3jmMISh7PVlRtbunj5lp6/fFvPXbqJw3kL5/G2nsdhvAj95Vu7un7nQDe2DnVz60i73OwddZX2F1lb3Oje3p3qZo9jXd0+4FZ2Vz+Az+PPX9VTl24s8cINPYFj+v1nLul7T1/S489e0fefvaxvP/mcvvX4s+A5fefJ5/X4c1f11As3Ca/pSeo8e/WOnrt2Fyf3tp5Gxou+3b27pyt39nXt7qGu0KcfkP/kxeu6hJyW4zoO9vWdI13fOdTNHge6tXeonWmjwy60O28JpSPiRxx0jhlHHxCO2pC/grFvunmno4V6TJvAgc3qcq2M8z+crGu0sqHaTh4OUVQj7KDqaRaBDZVDdcUAe6ihWdFk/YzG1Cmwo5b2DnGeDlH+FBto2+jtvMA2hW1xxpHnx4LIrduM5/UbOGOtclGpKAF0JWtOF8wXhRxKHf+kSElVVdHWGCd0rNWVlT70gXzs+cg8KMtSXhNzzoRGARf4dB0MQvI8jRA/pCWFuat/us50fbRfN6ixTPDZQdidhlTu+nQwp7seyzQEJ/lOEyWDBqCXkiLYdtnDX/7yV+r1P/en6csQoMdUshUnSLIETceaoAhJwCGBoz3kh4wfym+kNNftOzd1+/a2fvEX/qJKdDGbT1kb58jX9GAHVlEmlWVWgfOVU1LPhg83WVWFVtdWNfCbmxK9oatchJKREzoJjYZrOnPmAf3yL/0Z0nP94KnHtLtzR9M5e+TsWEq1MmtFzcFzsnFWD9PXP/Nn/7xqNuKiLhXw7DUe4um1JEdPQaYiUBIaiXD5T0fPxxVO4D3plM+Phickcn4i4TAiSJ/gJC7npKScsrzned/MuVDOpbKRCqV4EZn0KW3G5nJOSinJoesnDiydePjo2pZ9v+39jAZHqHEa2LgDEu8dvtDp2A9I3vvpug5dAza9hnnTeL8hL9MRq7PDJ+io0+JwdaDFqXJIYwroggYMRlC9Tq1XAx2nlwK959QJ0wCdMmnhLHa83etaO38vwukfB7bW0851WhbUC95L9Yg57QPN1LZHWjQH6OJQXXekEKtUmqI7ENNlus932RG6WCLiGP2DdIx8x0o6Asd9PFMvUy54ibo92kOFQV6KI6XuUIl0otzI7bFKTVXFTDVyDZDRYdkcq6Ss6qYn+cvyGroB7fQhc26UFhpSZ0j+KM81KRutlC1hq2FeLAHdEBrzHpE34S3SpOg0KZa0pl+tOq3VnVZ7SCukDdOMcwNtCxwuXhI63mpMe6YZpUZDMCmkCfO8xi4qUGPbJXZWYZclttDh4zZcFC5Aa6cdu0rYSUdoPyxjx0XJOlrVqvG1nDfA1xiPxppw+J/gNxhj/MMh6eFoojQcDljMSgZ0ITvQhzjOp07pnAY7BDFawgYDnePtz1mgFoQNQjQYten6fOgdbzFqT4w5zt329nbvmGEtTK6snDJGERhKKOUsT7ZIie5JLR0RT3Y+E7CsKvl0UNOhsqpUFHSO/IgEVfRIKStIr3GbcObMGfkrH+sbG4TrQn+acSPeoSQpNMMhPOSG+Ajnf4Zsc64HW27tiqJiQ2JTQjGZxWKOA3iAQ3zMZmjs7R1oa2tHt27d1tHRlAnQoq8WmRO6G2jAxndIvmkOD45759m8Iwqc8VUW53WtI9/a2gbtsFBz0gnaWbAo+PZ1ajkkzUkbJY7jhfvv1yte9Spt0KeirJjuIS5NWbAXfZjQRVnVOIyiLClY7Br0xw98Ou3tHwp2OuRm2g5myWmq7XXQagYjt9MpyZtWSzgYjbWyilOJLjqPR+Seb6esoqzl9ny7coDupjjK+xwU/B1c1EfbWcfoc5fbfd8g7/U6ntH2TI5v7+5rC+zbweCm7AjH8chjAZ8pup5y+NqD7xb1b2MvV2/f1u29Xc0iuK1c6BDeB+Du3r5u7exoD13v4aDe3d3DzMz9XgAAEABJREFUMd3RLQ4CNw0OH44bt3FI7+zs6u7uQd/2XW4Wt3C6/N3Um3d3e4f06i0cmTvbus7r+otXruvZS1fBdV3klvLarS1o7uK8bmlJv6sb3IzewMG7dP2uLl/bwsHd0eWb2zi527q5daA78L+1tU98Tze3CbcJd/Z1ByfvLva0hbO9jfN8gAO3wDbaXKlNlZpUqsUejMBJK4cTqeS2tqj7UIQdG3QjaEEbOHLc5Nqpb2KgRVdr0VaagXlbEp6gKXH+Kk0XGQcyhGnqYJpwHksdLyodN0atKfWOoT0ER/NCxu6xdHt3jjN7oOs417f2cFT257qDY71F2d3jTnePWu3MQnuLQnvzrAPqzxJOZ7mitlrRArT1qorJGQ0279cIB2S0+YAG6/cpk9cNVtWUEy0KQGjabsC8Ha5T55zK1XMqVs6qIlw9/7A2HniFVs49qGrtnCrfgq+dVbG2Cd2migm2O14lviGhv0OcwkPWhSPseIp9+5YwcVCOeiThrEY9VAVdjaNccasQBbpmLDoOTsG4lIOJ6tGqhjjTvjWdrGxoFYe5po6ga9qkznODOZhyIc87z7+OOZaLUoMh62pZKiK0wL6Pjo77dWGBvTddp4I2fHB/mBvaM5tndcCcuXb1mp555lldunJJfqsUEaILoivqWB/80+CAHHK4vXP7jvzVsznz6IA3NwfMnQXrcde1LLWn1FJKWTknQuSlXQRSD6nnacpTkNX/RPSB4uSfCE/RRSJqtwRA2Bnot+txmvdS3vEiPXyW9TNtv4hWjlOXckWG3m0gb58ORegnPEG+6ULCKUqpJT1Hf8/Q/1J/5pf+snJZs9bNtOjmrGWNInfKRVJZZRV2jqmeolXgjSXiEVKCV42jPbLjy2YcORSUJRysjjYgkCIrl2O99nWv04MPPaDr1y/r0gvP6vhgT0eMTSMpsIGa/eTCQw/zZuJh/Y3//X+uv/1f/Vc6c+ECZUmR4EtbfS8J7eCRpSSB7gQtXWu01Ez3E0PXX2qbivyEEaGIIHby0xECmoGfQOiH/kGbU1IOI2hb4DSUckrYa/4hlDnrFMVJeaRQRMgPUdrp+nQb7pXYj9p+LjTMB9utscB+F6Rt1w3OjutGhAKeQb1EaJTMpYp9sCgK5SIjU4Z/i6+8UGdnNRolxicnqWCsasZ3yDgOq0KjOgOHhYa1w5LQKPp8551iDO3KoNDasNTGeKCNlYHOro10dn2sc2sTnevDMXlj0j+KCfkT8ieELiNcHevM6kibK7XWVyqtrZSEhdbWSm2AzY1KG+vE17PWV0M0obWVTus/BGl94jzClRNMCHuQT9nauNXqqNHKCOdyuNBoMNOgPFadD1WBIh0qt7vq5lvSKWZb6o7vanFwS9Od6zreuqbj7Ws6untVR3cu6+D2Re3del67N5/Vzo1ntHX1Kd0Fty89qZsXH9eti4/p5vPf17Vnv6fLT39Hl3/wbb3w1Df1/BPfAF/X849/TRef+LouEj732Nf07GNf0TPf+5J+8N0v6qlvf0FP9vhjPfGtL+ixb3xW3/vqH+nbX/o0+JS+/UVC8M0v/KG+8YVP6uuf/wT4OPgD8HF97fMf78OvEzr+jc99XN/44z/U977yWT321c/rsa99UU9+46t69nvf0aUnLOtzOrh7S+3hvjJ+7DBJI9aCIbZUM8dLbCexdrJE9Gt3F8IGs6Sk4NNLZ0dmg8PTdp34Yc3H/ojYbzXSMc7WFO/cht1izIlZUHIir+tKNSf7ejDQAM98CCbjSX8jUhOvK8opK8tSmYlV5AJjZlFsQ3ZUzff4+FjmSXvqyA8VKnKloqiVcilFoSCs2NhqHMyCTa4oB6q5BSpyzUQxr0Z2TGfTRvjtSlGqgkbKmnELOAXzWdvHXT6FbtcODM7UFs7MIc7LEQ6cb4LsXLZd0nzR4fwt+nCBXNN5pwPoDg/nOjpe6Bqvdmfk9fKlUiVyZWR23YRcRTFQUQ41YrMdjVfVckvp/IobrZXVTa3wCnx19YzGbMC5GtPPSkq1ulSpgfZ43mjOoKio+BnSTKkWXXQpE2bStQY+7UxW5VPPFNqjWcOmIB1z4+b44XGjWRPwSThLHU62eJU40/OXrunJp5+TaVI57Nu8vXOg7b0jbe8fa59+TunbEXq6g57sXN7F8ds/muN0Hurm3R3d5sZvG10cw79B5llXaO+40d29Y23tT7WLju4S+tX7HWh3Dhr5e6E7/p4p2Mfh2sFj3KXO4Rz5qN+kAQ7WRC2b0AwdzlVzVq8160qcuaymxSEBDbQzdJRxcvJwIuHoJKByqIQuZ9AcTjsdgzmv3GcG9HPG9ZixPFp08Ezqyhr6EUAHUSvQvxhD5YFUjNQBO6IOC8Zx5ewFrZ17QGtn79P6ufu1ef7BHuvncN4mm6rGG0qDFTDpaTbuo/z+B3Xmvoe0ef/DWod+lfob9z2sMw+8TCtn7tN4/ZwmG+c12Tyvlc0LL8F5DXEGx+QNoBngLNbjTdW0USJLYEflcFUFWLa5okw8D1ZlJPTR0J8ZupjOA7tgLqHfRJ9yNdFgtA6vdZlXOVrTcOUM6TW5DKZqmEN24qMYKMqBUjmibKSCeSfSRqDvTHmuhn2Zw3K4oiH8Bsg4xMkcgJq8ejjRAPmqwVg1spvGcLw074KxZ1zZNzVbBGOd5fnVNLmfG4GNSfSBcSxyKc+vlOu+rCWPc5T2D+bath3vHjH2jTgjSyqU6bflrNDJADlK5PU6UuM4F7QbqWR+Bu02zO2ZFiwCTKc+tAO7zxskrw9z8hd4xA6PcHzv3tnSjes3devm7f4gfXBwIK9noVBVV5pMJtrY2NTKypqqElmFzXWhlApsLUkRqnCoV1ZXtL65rvWNdVWDUpEokrksw5Y2i6LS2uq6/L30Bx7AbiYjhVWDy9nxtiYIExVThAy5fkqKsC4XSjmryIk3m3PNWev8t68Xs4UWrDN2sJ0XkSSZU/CZ4ei485YIN6ike/wVUg/KXRfgGkn0sQN6yRMpdAoiknmxlgXhj4JCeMCTce1Yw1OuJMIWnku+IUXwk34CnO/iZSieiFBKHXIvdMgB/DLr36Mvf43uf+hRRA1RoJZ/C/EwNpX3LNbzoqyU0Vugx9TLT3uEMJNyqKxLlVWlXGQhCOtoUkLHMlyXtejcuZfrz/+5v4LuM078U6raTis5sxfdVaMDNdzELZCtWFvV+Ow5rbLGlOx1JXMswccOtOzMgwRCjRKypug1reS+9XD/fjoiISLtOLSsP4YEQcqKXEiEitTrBo5yS51Eq4B2ux4SwwFCom4XoVOeQTpleKGXMJzuEaimgDyDJD5kvrkq1eHYtqRa/Asf9voQXbUcDBvQdp06AIn8OB7iXyRRZQkmrR0ZkyXyC/ph/QS3xsFhaXa4reZ4R4sj3hDs39QhzuHunSvavX1Ft68+r2sXn9LlZx/XC09/Txef/Lae+f5X9eS3/ljf+drn9K2vfkbf/Mof6Vtf/jQO2af15c9+XJ//w4/qs7//QX32ox/QZz78PvBefer33qtPfui9+sQH363ff/879JH3vl0ffs/bwFv1e+9+qz70rt/V773jTfrg296o97/1t/Xet/6W3vO7v6V3vuk39I43/rre8Tu/pre/8df01t/+Vb0dvPN3flXv/O1f0bve+Ct6+xvf0MNlb/mN/1Vv+Y1/2+PNJ+Fbfv1/0Zvf8K/15l/91/qdX/1X+u1f/Zf67V/5l/r1f/PP9Wv/5n/Wr/3rf6Y3/Kt/pl/9F/9Ev/LP/ye9Afzav/jH+rV/+U/J+8dL/Mt/ol+D5g3/6p/qV/7lP9av/Iv/CfxjveFf/1O94d/+z/r1//Wf9/jNX/0X+q1f/zd602/9it7yO2/Qm9/4q3oz8v7um35Nb3vzr+udb/1Nvfvtb9S73/E7es8736T3vvtN+sB73qIPvPd39cH3vlUfet/bevze+98u44PvJ20433kfeLs+/KF36iPgoz3epd//8Hv08Y++T5/42PuX+P336uMfe48+QfiHf/B+GZ/82Hv1CWg++ZH36g8/8j598iPkf+QD+jjj8tEPvrMfhw++CzkM5HrP234Lnb9Bb/nN/0X/jr7923/2/9W//if/H70BPfw2uvwoY/jlz34SW/imdjgQN/u7KrDHXLZaY84OhyNNxmP2vJFGxAejkQa8ES9Z/4uqUFEUysyFjH2nHEopF3yULBxD1YORKuAJn6taiU0iF5USiFwK+9d80bIRdUy+hO1j8KmAYamAcSocAmi7lGl4og0WkcFwrCYS9YONP6thIW07nCcVfXyBQ9TgDLH263jWcqO5AHN5w21l+kISfKOUQEvdICzYqEscgILbppTrnpfYPJ32Bl+z0Ve0XZRDtUFbSrIzun84Y2Nd4IC2bLJS0yZQaEG4jxO5wIm0HNu+1cThvLO1p7s45rsHU911GufTeZd5Df/Mcy9wk3RdN29t6cbtLT33wlVdunxDl7jdfP7iVbn86ecu6QfA4TPPX9IzFy/rOW5BL1+90Tuvd3ltvsPt5QFOaoNu7KwoVdqjvTtuFyd4l2tFO8SH0BwczbXHLec+/djnltf1nLeP8xroYRUHbcNOoZ04bu/s+FSjFZUDnFn4LtB7G5Wq0aqGOPxjnP91FnrX2Thzv9bPGg9odeM+DSebyuWKujym/rrq0VkNV85p89wjeuCRV+nBR/+kHn7ZEvc/9CpuXh7VxvlHdPbCo9C8TJvEV9YeoK0zGozParx2n9Y2H9LaGeDQIL4Ov7MXXqaz5x7VZOW8qnpdZb1GuKqiXunDarBKHnEctzE3lhPoJqtnNSI+mpzTKjeeqxv3azg5g/pW1WZuSaNm7CvNGdsW3eZioMxmmsq6D/nox90HjBkLNmeM3kb2eCuxx8FjH9gO563UYetiLiywo4bFvsFmF11wmGlPbKnTEYc711ng2HdRqsPuOvTdYMcLMCffbczgd4TBH+H0TBfYIekF8tlOI1eY8ZC+jrW8PZ2osqOKs1iDARiOxhowppPVdcKJMv3pkGu+aJBhzmFqwfxpdYw8x/ZGkaPwIZhFYYwDuLK2Bv+a+dxANwcLaGeaQuuD55zboo4+5lyqKCsVRaWIJOd1LXMGmefTuQ65Ud3nzc0R4WLW9A7cFIdugRwdusmpUFnUqllPRszFFQ6JY2QYlANVRaWCckHHSqIUCWSVuVBmA0/Am2ZN+6s4r+srjH/Kik4qg7BBDutvOsWBmXH4bpUU8sF/k7dA51l7zp45qzObm1r+R1QbWpmsaIzuRsgwhud4PFZtBwtZStawirZq66muNSDfqIl3LH6H3Dru8mZkZ2ubW+Ft7W7vaJs3InayC2SuqkplWUrIYIfAjuwRFwq3b9/Rna07vPk7lh+3Y7qC9jL1cs7qOuwLz6HC+RitjDQaD+GCouksahGqcFWVVaWh5ULGlFOfZ6fM5YnkEknWXUoB347LiIWYBCApGsBcSKy5Cb0vIdNdhY0AABAASURBVCXaPwXSyCOd4e4QLjKW5QHtEojWj8VLwyVNB03X13G9H0In8o2Oui8Fed2LcLsJpbwYtj3PPs/5nWUO5JSyGrDQ3Zs3dZ119y//xb+qQGlN0yqnUp37zJ5RFAPV1URlgW6jkqLA9LIiSlCAUoLOCJUq06Cndb2ca3WMVQMW2GwDj6Yp9Kde/wt6+MEHdO3KC9q+c0sHuztqmHMtkzwWNIGex4NVZdYhcXFgvjmVpAtkzwo+BbpIyJIYJtCns1rCnwroWwa9AeLp4NQRtiH9LDDkahMjkpK6PhSh4Tz1ZS5vk+OijPy8BEKrw+Y60qK+sUzDi3wl+oNu1KNEjkKBvnJKCiOSFKbJKjIoSnkOpAidPi3OTMOtWL9+MOcSdRJ1Rf/E43llOOlDVE7Ymub6A5zej33o3froB9+hD9mpe9eb9cF3v1kfwKl6P7CT9aH3/K5+D2fvIzhRdsA+/fu/p89+8iP6HI7z50/Cz33qo/rCp/4Ah/qT+soXPqWv/fGn9c0vfQZH+zP6zlc/1zvf3/naZ/Wdr39O3/3G5/Q9h+B73/iCvv/NP9Zj3/5jPfHdL+nJ731FT373K/rBY1/Vs49/Xc89yW3tk9/s48889nU9bXz/G6S/pWce/xa3uN/Byf+eLv3gMV155kldee4HuvLsElefe5rDwLO6eel53bpyUbextTtXL+nOtcvavXVNe7eva//uDR1u39axv260t6X5/g43zrtqj/ak6aFidoL5kdJiqtTMVXSNquhUZWlUJtbNrCGJQZ00qJKqMlQXoWGdNRqAYaHRCYaDRH5oUAeh48B5YDzMrLGFJqOyx4rDMfETrIwrnWLi+GRZtjIpWJ/zCZJWVk4wSZqMg7al4aCjvdCg6paoO9KthlVLutGgXhCf06dj1os9RbtHuK9Chz2a6ZZ2bl/Sleee0Jc//4f6/Q+9S+94y7/Tb/8ah4ffeIPe+qbf0te+9gXljF7KjH0C22pZyGu21/jBYKAhb67Gk5Emq2OtrK1obX1V6fuPP6XHn/qBnnr6WT3/whVdxMl73iD+7EWcwGef1xM/eEaPP/kDPfHkM3ryqWf0FOknnnxajz/xNHlP68kfPEv953o4/gQ0jz/1tJ565rm+7ncff1Ju53tPPKXvP/GkHiN84qln9TSO6MXLV3UJp/LytVvy90SvXL+lF3jl/vwL13qH8znksFw/eAY5nny2b/P7jz1Fu9R/9mLP4wfPXJRhR/WFy9d09fptXeNGybh89WZPY7mM5+jTFdq67lf8N+/q6o3beoH2L/b17gh/AOWcwcEKLbqkhbKEc1PgzAzHvJbuMo5HhwMlJRbnNkrV5I+5kZ6sbqioRipw7kvo69FEg/GaXG8J4pM1jVbWGYRNjQkHOER2mMp6rKGdW3gNwMr6Ga1tngPndf7+h3TuwoPU2ejrjHCAh5N1eK9qaP7wHIIJ/Gp4WO4tnH73cR+n2w5cwybRRFaXWOSAikpR1ko4lg5bTG1B3xbcdprWaeWhUjlWR2ioGMmY8Tp/36/4fVvIDfXW3lR3d6fcbM9w8lvtH7baO2ITb0sJJ3yhGr0WOHlJ03lGr/USUbN4D9WlkQK64HV/Klc0GNC3wZpqNr6iGKvAKS6KoRKbW0SlxSLp6LjV0bTljULLwUvwTRJ8inpV9XgTh3pT1XBVFRtZPYIXeikq2orcO5Dz+UJ2MpumkyIpF5UqDpKjyQo6XtPo5K1AjdNV1OgJJylwfpSS/JreDqfBek9Wpn6hoqwVOSPPseyUdl7xaS9SgRM00AAnrsahNCpspMIhWrDh++sxO7v72uFV/R43pQdHUxzbec9jhrM4R8ZQQg+lKpzSejBUjVxDHMHReKIxGBKf4GyOJisaUFbDu6gqRcrig4OstGCjWjQLRU7kSfWg1uYZHE2czfX1da3jYI85fRf0M9MP3xjNuU72a1lvYN7YSvKH1Bt7MYF2hCxlUapM2b1V17b97egxzrX/fvUUZ/Lw8EBH9MvxhvY7+hzqVBWFRsg5ZnEalJVSBA5xowUO/ZT6x9wGz6fHahdzBR58UCen0Pik/QH9qxgXhy5bcF09x7E+2N3TXRzY3e1ttcifIykjX2HQZl9nMNDI8jMmK5OJVldXtUb/V7mROI1PyPfCaaysrGjD5YRj6pjX8fGRjo4O6duB9rkVXf6C8QzndYauF/INXIF8G5sbWltd0wCdeUxEP61PDwJRLbDFo6MjbW9v6fqNa7p166Z293bobSffFIonFFInf8qP6ycqpxTojfGUFBE9iCnlhL1keWwK7C8UbCqGCDtwGjoOGLfU67il7CWQ45R3wPET9ONh+h9Dw1gBHNz4iWgpB/DJdOgUiXiQZyRCy3IvZNO/l4bnaX6GLlMvsUr7e6l3rl/XBQ5Pr3zZyyXqVIx3y/zpmD+J9W9QjrC5WjlKa0No4McQrPnBOrhEQhcZ/RbQhTo+uwjZgbVjnVOttcmG/vTP/WluxXe4nX4CmrlanOmGSw/NaaEJVbRXQZvhm+CflXSKsCTw9NwK8p2OCOnfg14WvfhYuh6BboF+AuI0D73JiE6RgEPKXP5SmEcXjRwGNALR03V9Xkd8Cdup1FHeybInRSxDItAmSct0RFLwz87ynHk9Y84uOLg3bSO4KDM/i6KU7bqTZDtOKRF76Q89DSki5KKK4tnhlqb7t9Uc3lXZHqDzI42KuVaHndYGncblXMM81SCmyi2OVXusOi00qTqt1tIqTuBqnYgnrQxC49qQJo4PkyajrDG8xnXDmtVQDnoHbqEqTVXEkQodKTtMxyrBoJhpWCw0rOYaDxpNqGuMqwZ5Go24AR0UjYw6NaqwY2OQO+G7kt9RX6pTqzIWypRnbuEdrxgX5w9xeEdlEv6ramhK8l1WmQdlddEhX0t9+FPm8pJxwz8WfjNydirID9/wt3MFbTiubiZ/faZrp+pwvgOajIxGop2EcUdPazpo0CeGr6BeUJ5BT8fbmeS6pJ1neL4m6r807POhjZgpYqpIUyXCFMeM8bGKPFOJvuoKfQC2AA1raVB3qusWNCdYEC5U5in1l+PRtftqFttqmz11ILAP20Apyv398eZAc+znNm8wnvju1/XMD76nira6Xh9CnkCG3CNscNiebdXr+4I9dY792pbTuQv369z5+7XJzeSE2xxjldeXa2fOcat8Xpvn7tP5+x7QhQce0oUHH9ZDj75cL3/Va/Tq171er2MRed2f+nm9lvDVr/05veq1r9drwJ94zWv1ylf5tvIVuu+Bh/UgdR58+FHiD+nc/Q/q7Pn7tcaiZ2fSjmTGoWuUNJ23ODgNYYPz1fah88hWG4XEJIuiUhdZbcpy3GhJL6jfYm52hmcsnr71O2aTct1UDjRZ29TZCw/oPI7pxrnzGuP4ljhPHXy5RMO5C03Z5PfYxHcOjmgvy46nUtmHuRioqEZgoLDThBxTbufcfsq1CpyCoJ1qNNFoZR3+6zi6qxqQHnITOMQ5K3nFp2z5uRFJBXwGsgwVDtZodV0ZeVI1UEVY4qRYLwV1UlEhBm3gDAbxyMgUGacu9bpItF/hQK2sb9LPjb7tyUk84Xz59vQYWQ+P59o7PNYujs0u4SE3i1yOCuZyW4bbHeJQDnHoa+SqwAj5S5y/XOIQjld6/ivYiPPdP9PZ+RzbYaC/5tOPSReaLTp0aTmLfhPaP55qG8dxFz0f0f4UAWYM0oIxmyHjjLTffkQwvipUFLVK2u1B32vkGNLGeLKminjHuB9xi3xMvW3eJNzZ2tXd7V1tc1t6zEY6Y0wXdgRYpGucmcnKitZwisaTiYY4VOKxY2L0izr0reBaZlW8ph+tTOgvoN4Ih3VAnRrnuoBfSiHX82Kfs2UtNKSNc2fPahVdVFWF/IVyzoJQdjRTTkzKUFGWPa1/Ofa+++7T+fPne7mGjHuK0HQ2lZ0zfy92hxvQ3d1dHeCUTnEW5ziIDRPYaJnMdnojkiyTv5JlGS3HZDzRBPkn9HWM7FVV4OTN4bvT35Iu5jOxwiglIWOgz1JDHMwV6FdxLieuQ1+FPB1OEyuRhG4aO8RqVaIDO9Ob6+taxZEfopsR9c9fOC/3aRMn3e0O6VPN6ldAT3V1jIflXixmaliwOnhjJTTTLZHEgXWGjFMVJ3pNCFmis9FoqFwkpRwqq0J1XaoeVBpPRnKZMVkZo8uVPq3o5A37kFvl/YN9HeKgO35AeMDh5QiHeIY+OwTrkIsOIkOob4/xs/yGx7JGF9aL/4rDxsaGzp07q7NnNxnrFcZyQL8a7e5ua4GT4DGacSjwL2l7HN2OF9+UQuZllEVWjqSaduyoXzh/obeDFeyzQl+mt0wJGvFgbVa/OhxfAecHZbYlj3vF2lGWNWOZ5HodDkowVqw2bKadBth0mVpmVaMqNTgVC5Uex2iV2aQLNtQCJ7RgPArn9+jY5FvV6PGlKNlIfxaKe7ya/gasgG8Jqp5nAz944sj1jkMh5OnIW6Iiv0LOCrkqNXJYk9fTZqkPC8l5RklbJXS3eVX7ute8UpNhqVgcy05CST8Ly8pm7u/DDvG8zNv1eoclS4NCS560UeOELMvbXibH7YAU8HcbJbyKvr1WdTFk7Cb6S3/pr+jM5oaee+EHzK07yLWg/SN18wNpcaR2tt+nrWPL07dbRN9uTR8LeGZ4ZofI6bTbMPq+UfZjIbQ9HWGJE9IjzXUaVjglpaakZ/RjjkwgL2iz0bA0Wo2qVkOcyVHdaUDeoGgJW8oB8aGBUzHs0UGvHsMC+h7oAP3W8K0IK5ym5ViJ9qShxzCHStbEDvutsc+qqFmxQ5FSD7LVdh3LUKuGtcxr8AKbbbFv23DD5uy46SKC4ARd8hTgsBMqUqhmfOpuqkmx0KiYa1zS1zzD9g571HnKGJPWkUodq2iP1M12GZ5tddN9RXOkQjN5fOrcQjNX4CA2i0Pm8yHz7liBPu3sFeilKiWmrQZ1aDwutQImk1JDBrdEN2XZaYCDPsARL3KjjPNYMLZ2bsfY4AS6SSVkbZGrQeedaupUbhtdlmkhxyvaYonTEEd/RFuDKvr84oSmOKEraSNhC8nOLP0InOBAfqdLaGvzoT3HM3JYliXvVhXyVtQv4WWYp2lO430anpbHfAbQD5FjCL8RcvV98Y01fbJ8Je25TpHmKumP+zU4ofUNt+PmVSGTywvoSw4V7kOBLVtm68tlp7wcWsZlvabXgel70E5he0f+ZTk6pb0x8oyHWSMORNZhjW3Uva3O5XiZZqx7x+qafTXYQjvfY5yOVWBHBXKUhbCtQjkRYfQb7HLBXuHLj95O8Vca+wvAYXroZa+Q8eAjL9O9P9/00CO6H8f5fsIHHnlULrv/oUd134M4wzjWG2fPawXndDhZ1QDnqhqOVeIADkYTjdfWtbK+gVO3rrE3ZNLjyYpKnD0VJa/bO5zWBucV+2RCpbJSicNoPmMcXDueIxzLtc2z8DkD/5M2RmN7OQ6ZAAAQAElEQVRlJmPDJPKr8Z39Q5ymPe3uH+kYR6qJrIB/YjMxIrut6F93T+n0MZNyhsM25yqxwclrlCRoMg5qhdwjHMbVjbPaPHufVnFEnWe5Shy2AvkyzrL76Hz32/RGyQ10mzK3pI18o7iDE3eb18A3fPMNbtzZkm+JLe8hzp0PApatpX3LMV10vfzuQ+9MNqSR1Y7uIa/L93E6t/f2tbN/oCMOB40HFSyob7gfMxahKXWMlgUnMcvHOHOb5871B6J1Di7Gxpnz2uQgscFBaYTz06VCe9wc3uBV9VVekfoX97a41bOzfegbAzsYOcl/ZaNlMw0WgVwXqkY141JruDJaYtXhUIPJUOO1iTbObercfR6/CXYw1mQVrI3l745u2vnYWNWYupVnVZY6NpQ5TlXDprHg9dM+r6hu3LyuHjeu686d27Lzs6CPKZIycidsZzgc4tCc04X7zmuNVy2r6yvYJW3BezgaqMTZ8s3LHJ6++Vs6UfvcJh6pww5KnLPJZIwztArWZH6RQh1Lth3UY25FD7l5PMaBnaEP5xXoth4OoHed1d75rMgrcIxSTso5qygKlaVRsuBWxEs4hg65fdxnLKfwmzMpHc4YY28WibpDnM4V5owdtU0c0QsXLujBBx/sHay19TVNJhMW7nHPzzJaH/6KgR02O4l7e3t935zn/po/DSuhK/MfjyfaYG6eOXNGKysrvWwLnHLr1rrZt40h45w8y+R+jHGo7SAPmb/Wj/Nc5ltmt3Haljc+w2Xuk/XV4MyZ3vUntO02fZBZX1/XKg6j8627kp2prms2n8E9WEYfMFxu+QOb98BYvxHBBrfgBnjRb8Duvw8bDfMgMw4l42qeVV1pOBhoNBpqQj+sP8vgdkvGyLK6/5Z1j8PKzs6uzOce/JUOYP24bz1feLtPRskYD1gXVvsxW9cFDhEPP/yw1tw/8qy7Enrr9u7du7rLPLtx46auXL2iGzdu0NZe3w/L0bIgR0Tff8trfXR0mCwPIWMYfTjDdo5YE2xLh9imx2DKAXVB323T6uuELF+vt57BQi1Owfx4Wwtec7azbRyJnR5iA+lme2px+BbTXTXHYLqHg3HARdMB6X3Nj/c0O9o9wQ7hDjc5uz1mh7v6UUwPdzQ92NZ0/66Ojb07Ot69o0NeQR/wKvpw+5Z279zQ1s0run3tkm5ffUG3rl7UTXDj8nO80n5GV59/hlexP9BlXndfevZJXXzmiRM4/qReIO/Sc0/q+R98X3fhs+BV9vRgT/vbd/TNr35BTz3+bV6ff1PP8Gr9+ae/Q91v8cr9y7yG/7we//bn9dg3P6fvf+1zeoxX9I/x2v774Ltf/Yz6V/hf+4y+9ZU/0re/anxG3/0y+Ar48h/pO1/8tL7x+U/oS5/+mD7/mU/ra1/+qp59+hndd/6c7ty8pu9++8v6zKc+pI9/7N366Ifero8YHyQETn/sQ+/Qx37vHfr4R96lj3/03frkx96rT33s/fr0779Pf/Sx9+kzxD/7Bx/Q5z7+QX3+Ex/S5z/5U0DZF07R05j+g/rCJz+gP/7kB/XHf/ghffFTv6cvgS8Sd94XPvFB+C3xhT9c0nzpUx/Wl0/wlT/6iL72mY/p65/7A33rjz9JX/8QfErf+/Kn9Z0vfaqPf+dLn9Z30c330c3j6O+pb35BT3/7S3r2u1/Rc9/7qp5/7Gt64Ylv6Obzj4MntHXjss5x0Ljvvvt1lv1ok73IWGP+r7FHeT56jmbmreeY10U7K57LLevHAgemzztZk8Q6YDrPjZY1fAFN2y7UzI/VcXCxU5ybKU7SHOd4oTq1muBQrdrZ46bWjuAYB3BtUmoNb3ZtxBqNM5eamXwAyzihGafUDvFoUGqEx1gVofnsWHP2A9FmkTKHjloj/IJBOVCVK5W5xEGrNKwGKiMrt4Gjn5Q7gCRFKnDMSsoA8TIKnNhKdVlT32VBmDSoMiCsMwe1pAqZq1Kqik4sN+SFBpQNcRSHnAIHFTSV+rwRfRzTnwmocXYTh5ugLwVOq+vU8BrUtIPTzuRHkwtV5A1x+kfDkr2lYp2sQaXVyUDjUaXxsNIQ/RW5w+No1H+tJnXKpBkysYwiV5xAcl5mPxcHZxYd9tm5xEFd7O0dSMhUlwmepYZ10ctd0+cqJ+oG/Ss1GtQacAlYFxV8SxWpUGIdC0lxyhde6uONOsbkFIFvl6NgPKpet16fPSbDskK/hXzwch9K5K+L0BgdrtD3lVGh1XGhCW8ghoPo9VJXhaqqBNStjFq5KEBWkV8Mi6KUgVoSy29SGwD14stxm9jgHM7Y/I/ZnKfyzd+UW5YpzuAcx7TtQi20RkNckZVgHgYbd6CYzCZSDQaqh0Nuale0wsQZTyZsFsOedoZjaEdxFwfg9tZdXm/e1O07d+U/0Xb37rZ2cDo62ijZZEs2rHoAn8mKznCDd/7+B3SOW5w1HI4hm/RgOGZwRkplpUiFukhq2uj70bRSgcFOuMkcjibKGH/kJZ37MYfA/XIf931j69sqHJw+Hyf9GCfKsi6ajj5LNKBOCYRyUfXO1PrGGZ1FHst05uw5reKwGCs4rBWyd8jjtly3QV+WsUSmZb9G6uUfjXGWVjTByZlQz7oaTcgjvbq2LqcjZ01ZVCxTD+Sc4pQt2k4HbLA3b9/WlWvX2ahv6irhxUuXdeny5V63u3v7mrPh+isK5jOaTPq/FHKBRe6+++/XJnIPuVVMmYMBDvYdxuTKtSu6eOkFXbt+VVu7d7XLq+zt3S3tH+5pj43r8PhAR2xiszk2wmJzNDuS85Y4lJ3jjonVcmuQbGksbHWdtbo6xh7GGk2GGq8sMRoP0UONPmut8qr97Fl0yg3vJguxF17ra0bf97hR3EEOy2L4f+VrWVCLqlBVlRowEc1rZXVM/9bBhvyaffPMpqzDyvaEnYgRnGHTDeO/wEmfo8cGPSpCKWdQqKxqbKdSwWTJTKKWm8sp9nDUfw1j1n9dJKWEHRSgpP1aA+y9xu497kbu65Zy3jpvfta50bRTW8O7xjYiQlNu1ve5rd/H9g6xwaOjYx2DA+KHjKsdrczcKphTJRgOBzjDE/S0wiFiVWs42mvobDweIUdCjlI5JRzNhRp0NucGeo7cUzYDxzvf+gDRnwp+Y8bdG9oQ3Q2RqaD/IWuoYz1cqMhJdVVqQL8mOKXrzGV/JcR1rO+6rpRS9DDvGbfqB9yi20H1GO15vHZ3tL291cPpKTbWcgPaofOIQMdZBbJ4fNzOkPk+RJcT7HRMmyP6ZjivZgxr2hyAkh1mxNzxd6Kd19GvuecF/N3GFOdzztj6trhlY+5osy5LuR922C+wwV/wmoIjfA6bO8OasrGxLh+yRjjh1s8c/bkv/hv0d3GK7WwfcMt9gC0eHR9y8z3FmiTbSQlvy18h28DjtLoiz6/7uIRYwcEeoeuyrGS7O+Tgsu8xZqyPkNf2aEeiZ9ZK0f9LEuESfKYk97OqKplPWZToPfVO+YwxnmHTtmf3MyKgydhD0sXnn9JXcYq++sVP6Yuf/X19Dgfqj3DGPvz+t+v973qL3vv2N+k9b3+z3vW2N+mdv/s7evtbfltve8tv6W1vAr/zW3rrG3/zBP9ObyP99jdT7jJo3g7t2/vwt/T2N/87vf1N/05vA281fuc39Ltv/A297Xd+E/yG3gndu976O3oP7byX9t73jjfrfYTvf9fv6gPvfit4G3irPkj8w+97hz72offokx/9oP7wYx+6B6c/8ZH345C+Tx//8Ht188pFnP5DnNkb+uIXPqsPUM/5H//Ie/WZT/xe398v4CR+FqfyC5/+iL5I/Evgq5//A30dx/jrf/wJfdPOIg7id7/+WX3/G1/A4f4ijvcX9fi3wLe/qCcdfvOLOOBf0BPf+JIuPv5NXb/ynF64+Jy+/MUv9nPk1a98GQeLHc2PtjTdu8Xh4boOd40bOtpb4mD7mva2rmr79iVt37rEoeKyDu5e0eHdqzqkzOHe7cvauXlR2zee19a1H8b29ee1c+Oidl8Cp3duvKDdmy9o7+Yl7Vy/qK2rz+nO5Wd0+9LTunnxSd14/gldf+5xXX/2MV177jFdfeb7uvz0d3XpqW/rInjhqe/o4hPf1rPf/5qe/s5X9IS///v1z+v7/p7wl/5I38ZuvvmFT+prn/0DfeWPPqYvffqj+jwO/2c+9j596sPv0ic5NPz+B96mj7z3zfrgO96ot/3Wr+h3f/NX9L53/C5zbaj72WPOn79P9z/wgM7zJu4s+43ng/e6IfPXtpxZ42rWH89923Vg9748McTTMrc75q9XJs+RgjW5Kiscn1Ila5TYB3JIOToc2UYdb74W7E3C2S6LhHNYa31l3DuKw7rAGS41xllcGQ8IS9VVYhylgr2qKAhBCcOhna3JUDllLZhfMw6vXluOWZunzF3nLbzmMJ9b1tuqLFXCwA6h19OB1yvkLFhXE3OyY89p8KW8NnsNNt8iJfhLKcTTqm1m6rhgSu4LCDq8jLc9XYFchrtNVHZuS5zDCue4KrOG/UGg1qAuVJO2A+n6pi+LrJXJCKe1QsMt6mxPnNSG+AL9tcjR0ofoURWFhnWpgoYC/Sd7QoTB3k5Wn1/QdoHwFeGAtsejmkuMGp3mfmxcZr1aBuEPdKzFjftIGKSFY9zyRq/DRxH7UkIyo8wl8lc9qqJYjnWRcYwz7aYeJXZTQVemgn6EEEtLETvCTuZTBLTA8iZ0SYGCNgPb4CSmhK6jnSlxs5/xU6yn5DHJSZl2S8Z0wP43xlYn4xX2BzCeqN+T2CeG7FVU67glbtRgiA0KSjCoGPiqqlTAJGMAHZ3zprTTb4jb/S3hjI635GMbEh+mEWnndWyQjlvmnJL8mJc3Em9UDzChXvnKV+o1r3mNHL780ZfpkYcfkTe1c2xu6xvrGg1Hcgcsi+sWVamEPA0TKiLYIGpohv0GX2Oslte0DsuipG6tdW7PPWlHowkiBBsYysWZLYtKA/iPUYYVs8qGZ2dkDadkBee1Rmk5oXL04U3OTs4BG+cezs4uzr83031u8aY4Jw2D39ggQhh0gVwVA16pxjGxE7CJY32em8CzYMJhYEB+kTIqC1TUIVPTb4T9QsEYdEC0m9G7+1HQZ9cxr1VkM6xH59Xc7JboxbCjeBbn0zr0DYD1eB83m17EzvI6egBtB98Geac4GPv0wzjk9XdL3pA+n8GZuP+B+/Tggw/ooYcAt6IPPXi/nGfndm19lQVppJyW8jc4oXYK7GAu7LBwQJqDYxwDo8FGprxGP8KxOjo60DGhf+N+b2eL1+379J3bA/pZFBm9laoYxwFG6UOEx8GY4EwNGKvRZKIx4+V+mqaoCpV1qYKFYoHOFvRhwTgYM2Q5ZnE7ZHGbsvC12EyHMVpPw9EYPnZCN3WWBX0NB3fCuJj3iLLBYKThcKwKZ9eoB0PGcgmX2y6HyJixsU6hI/jvHxxpSntTFlofyow5ugn0VJSVKjaIopp9pAAAEABJREFUAXWGOFJVWavE/mrCmlsMt7dC+2s4qGPazYnDYCelyD2aput5uy/72N/Wzrb2GLu9vR3tMR/39nd1zA1ly9jmIqmyPaCTIXY2ZpKPcOgGxK1jz+2IkB22GfLOcL6OsYVj9DQjdN6UsTuN73JTu4MD7FvvY9qwU9nSryypLiqNRgMw1Gg8VEGbK4zR2TMbug/H1Dd1Z8+d0RkOQ0PoqrJQxTgXLLgd4zW3w80c2scpPYT3Mek543eIvXid2eWm+NCbFXJ1jF+woaQk5ZxUlqXqulJNv4buX1XBu5S/cjJhDCc4331IfAxGpqtr1dAVMGHmac4me8iB8AA4nDOXWxZWlyVkHKG7NdaFM5vcOLMmeT5t4mivra2g40J+rPMDZL+7c5e3KDd07dq1Hjd4m7LNOB1Pj+Q+5aKQx38wHPGWZpXDHXqBpw/JA+yrKEopEk75Qoe8cTs6PGZutCzsCQszKNby8VxNOasokkrquW5CJ8ubkkI5FUopUy/YkOeaoc+OTaKZHyq1x6p5JTqupM1JpQ1uYdZHhda45VrhdmpcinI2UV4Dl7yW9mv7ATvEMEujnDQE4zJplc1yYzLU+rjW5ngAL8KVgc6s1DpLeG51qPNrI50D/Z8VWxvq3PpIm5Sf3xzrwuZE952Z6P4zK7pvY0XnN8a6AO4n/4GzK3rg3Brlqzq7PoIHvDYmuo+y82tjnYX3GfOF39n1gR48v0rZqo6w1UMuYP7kq16lR1mzzlJ+3+aKHr6wqQfPrff1JtzWbXDbdmYyID2g3ZHuOwvvM2NdODPS+c2RLqwPdR6cXav7/pxZNd1Y55HXcvaA93lkWl+ttLJSyV/rehBn8ed/7rXiclAlt2aD3Mq3oCt10jqKXZ9UWkXXq+OMM1fgYCyUeJ084pZwzG3huJbGDofBTWoCGWcv5K9h1LyCr/zaOWbcbC5k3uNamnCDtjKEljYcrtL4yqDUyqDosTYqZWxAvESlDQZ/HedwDVnWGNhVbGDN9YhP0M8Yu1qtszag2bSukP0MjtEZ0hvQGJvknWecNyelNieVzqGjc6s1Y14TL7GJpDPQrNP+oAwNqoI5U6lg3qZcKhNmbLdkbSxAnybfa15B2CMVKlJWTbnnbdnXyazirSJCOecenqtBrtfJ2XTO2taKJDTppDyT12jKhUXDRWDKobK0PPAvkwrWpGW60mBQg0p1XfQoy4zcWcO60rhfDyZaW13lcDBij6h7mhpdFUWIwaTZBZir4ya2Zc7NuS1vcBiFPQQeHqpVyUfPv8rIF8xVqiYjlFNSwRzLKbH2J+XIpDN1CpU4jAX5OZKSgn+in10fTyEcQ+KEfRznNPAmYUXdrExmIFlBWMDHvHJK8MysmwU8pHSShqTnnRN5ISXr2mVFgS5AWfT8UKMsTwrEYD0PfD+30bIPO56p53KHPa+eX4hgCeq5riGv78iXU+rbZqmHJmgn04aRCF/UQcnYW08ljJfI9LMEmTqBQE2PBM8kwQsgT8DYMoq90vmZsl4+woT8yc41uhPoekmgCgpPfjpoRL4Dxw2aUP9Al7wxe5M+xKk6ZiM9YmN1aEcpIpRAgSJrDG3CZjkej5XpzLx3HI50jDPhzbfhRCa3wqmrM1CQN6eGDbIDU25wFtzwZDfqTtGhDsWnSAxShbGOwFgrOBbr6+taW19jkx5hsDbaWhWTqipR2AkKBrV0HhvkYDDAuIcajUZgGRZFZnOaao5ciUHKGFFKoSmb5u07t3X9+nV5w24xBCulQZYOmd230XCoFW6Hz+KcPsAt+P3AzqRlG7L5DSn3xIsIWXd+dXv16rWe511e5Tb0t0UHDbxbeLYcLnre0A+qWuZvPmM21xGyu1+WsUV/U/Tp78lucQN2l5v6bfjtbuM4sVk49Cte0/VjYgcBWB733Xoo0E9IDLlUEq8oHwCX20HwGBp2SkeM5ZD2TRcpMXxd79gvZU2qikIVOh7iDI7o92Q01ipO3zqv6DbWN7SxvtmnVyarGo9XZH7j8USrK2taIXS9AXXdhus77NsKaU4/d3kDcfvmTR1yUJnh2Nmm+lM+p/Y5aLERj0di3FISzlMl92F1dUW+bV7jNnbCAWOIbCWyGrYnG3iH7hsc+ynOmMfIjqFvfw9w4A5w4A5wTG3zU2y+wUEUT4v+g7Y8HkP00suO7hw3nK7pj+F5sELbK9iJdVubHrh/DbZ0QJ9OnUKP5zZj6K94zHH0aUrLfiUWcxYJbNhjuAovHzbX0e0ac2AdbBjcZju+xpxwm2VVKgIlgohgLWo1R3/uq+E5OcXOp/Td83nGvCtKt1PKi6nH1Deva2wMa4ylsUr8FGuMseN2Hjc5BFrntk/fmO/iwHve7HLbbL3aGT5i7XCfPYaGb9Vt+xX9GgwH2tw8Ix+gDR/u7udm6gIHPTuo62vr2M5YprPexbNAfy1jbzuccyA77vsyYz7PWG+OeVt2JI/dAeNoGdxH69UyNMy3iOj16vbNs6yqfo2pqlI14zlg/k6wz9O2rZOlzXQ4sQ1rxrxvx22Y95T2G+a014mUc89jxE35CmuVv4rivpznNf+ZM5vcWExkXU05HPjwfZu3Rbdu3ZJtwPxmrJszbGCBzYWitwPP0SFrl23K89JzO7R86AqidcsEFwGWgZ2CuSotkGnGuBvWU4PejBYduKy1PcOAH1pq2XBbqrbU5daOg0PBnKoK4Szk/mZuiFM1whEzHC+LDntpVRdiHRCb+0KJ18aBs+BbnIobvITTLRyH5DzigdOXeG1e4Ez6u5LDKuEUZpnnaJDhFSpx0H1LZZoepCteu5agIO7ygR07Gh5Qv0YOy1mRV9k5Qx7zNvz6e3Uy1O3bN9Ry8PS8KrH1qszIXNJeiVNb4oRm5E/KzO+cHCYVQYhmZD2xRic0nXB6Mkg4I2JzLdirkkFZQOd4XVfYV2ixOFCzONRoWBNO0W+nkn2npm2H1m9OQmcdrbToUn15kQPZEo6ZnbJKZYksEBeFhHn1cLxy3+us4aDUcFhpQOj8BgftiMuJAx8EeUvovdW/rDvlYDfnANcxtoG87peYR4bfDC55h0qE6kG7Je2WRVbZ6yXQUScUKdF3xCRNXhKyB7rMqtHtANQMSEVYwgsWIoCmQ8ZCk9HgBLXG+A0j1gCvb4PhUDXpmjlY1xU6LJSoGBEK2o8gBOKJCCXGKX4k390ST0HbrivoOjRcDQa8eVxVWQ+Vc9WjKAaqubAoy1opFWrYk+1wz/qLhLm87reMuxTQJ5BVFIWKsiROSDwi5PXHaxpkKopMWSghSEl8QD/cvxXWg7WViU73OesmMz+WkOzIJRSaspQIi6pg3Ev4FfDLSu5nj4QeC5ApA/gtXp8ybeUC2h5ZOSUlZIsUfZhzlvWVSEeE/C85BOIJg3gK6uXEELeyPlJKqhiPEr5UktPuY0q5byPD10jQpciUI1thua2jE6QCGTLVkyLgjU6tV5teUKeHKAM6QaJOVQ5U4Q8VuVRQL6WsnJOS2+rbdTyW6RQSP/6ICEW4LEFPHWS3zJk6BcaYc1KCPuVQD8d7JEWEMG65PBJ0pPlUVjopo5R1VoCZIIOcfo/12noKr9+O9+uxiUAqMZyCAXNoZ2yA4VdV1TOeY3THOBsLHNKcMgtAJdNVGJAnR4UiIkLeHHZwFu7cviNvtH0dNoyWk6A3xJZF3nA3IvhkUZqzSfYbILyF8kOhnJIsuAVMxFMkxYkSMsaUclLOGRrJE8GdKatSy4lZIlsBStIDra2t69y5C/KmWZaFChReVtXSST5zVr5NsGNiA12wsdlROMAB8uZsHLEw7eN4uS8Rot1CAxaCCQeKFSaNQ2MdR8dOwSa3Vk7X0Fj+Fmduzsbpw4r/Awbrx7rZ3trW/v6eZmy2lt+0EaFEfwv6ViHjmI11zc4Nzpp5Ol0yTkccdOzMbG9tyfCf6fLtsjdq4wCnZoHew7zob8oZubNSBuS5rxEht9mg9ynO1oJQPJbFcZdBgHwzmZ8dAOvlkFtlt+U23Y+93b3+DYVvouWxo42cMpOjku3DuipL4shdMvlK5CmrCsdpos2NM73+z3M7dw5Hq+8fNJmxFk+HPVi2G9dv9AeUQ8bF4+D+H6ODBbZjGi8GLTO2YHwHXhBoq6LNIWPgcd/AET0D/zOMzebGJk7+qtxWjUOckXfhcefmznwPeN3usbLD6/QUZ986aqBpWYSDPkbweQLryUgpYVtZfpz2ONnx7W2CNj1+nlfL+VIpY8emcT2jY7rOcYj69k8cfM8L80o5qSjLHq5T00c7XCvYoNvwYe8+HFP/wt8ajrbbWsHBczhg47JO3K4PAUw5mW/DRrto5jgCxoJFdaEO58tzrUhZJeNQ0WbJeNV1JfOomefm47ciPkitcpixMz4ajvrNw/xr9O6563GzrRxyqzzDvvwq9ICb9C0OhT5QWMeH2OnUDiqy1HWJozCgnUo1/VvjQHGGMdvgQLHKYcmOfh+nTR9axmxag36NQi/oMqOjlENh2wkpExYn+ZbHaOnfAsfTY7nA3r0W5ZzVzzfkHo6GGo/HrA0rcns+SDj03Ha/I5gzWj4eq2P65b65D+7LjHnu8cq0a7tfQ26vB2ewO8NjNWEuW/4S3VbMg4jo3wZ6TMzDNjdjTRADVVNuOtnmAOu0Tp+EveVk2Qt0NkB3Q1WMT6Y/mBLVOzXY62LeaI5cM3jOsS/3u2FNggA/qWHcAekOp6nj5qxg4y8LMf6husoaj2rmywh9jLW2PtH62pjD84rWVslbHWuIYzeZDLQyGS6xMuzpXc8Y4fyNBpVG3GgaQ5z08WjAYbgEdZ9flUl+PW2gOsZDPWryh3XR04xHFf0skCnhyAFkM6+qkCpuBFdXhxrSxpXLl1SWVd/nhn3HNjkcDJUiyeNesGHXdqyKUhV0tt0h9mubq9HfgDVjiEM2Gg41GsOTtOUvy6xsm8oJ/llVVahCtgKBlypvaKNTiy63tu5wmBqJJk9oS5mugEfZ06eT/AKdjWVe/p2OHjjsdrhO0cFvwSF4xvi1jI+iEd66qrpEvgF9Hsgy18zRlET7C9bjPe35jRU45KA5w7E2j5Z51oAIIesSmYStmq71/avKQkP3eThA7zU6KmS+CaOK/mDRyu3nHH2fStPTtsd0SJ1BXapkPDL9qKqMbJWGHDJGoxp+A1m3Q8ajRscDdDxgjyvKkvHOKgmrqpKR0HNEKGKJ3l6RoTPYFxr00jKfKaWImeEf5ox4Us7K+DK5qJQZ71BCL0LeUjVrS8U4F0Wp3NNkec5EJCV3VC95TvgppJTTUr4a+cpCkWRJ5M8e0HbI1LEPkakEQU5ZA9obYP8ldcqqVFlQN0whRYQCxfeIIEPSSUCnev4Rzog+vmynJ1FOSTlnyDr61vahoI0IgiVcXqBToySs0G1RVkrUDfEgM+TUbeV93+thR57rmYYoZR1t6x7PiCBO58lNKSNDgVgdeYF+C4V5A/ff5cK+WfUAAABoSURBVFDLT44kxw1FkNX1SCngkXtYPx6XiFD/rw979rRGKIBQlrFFzy3j3xGSrYgQrHTKL+UEz6Q+TISRFBAE8YzcKULCjjBTEQMJ+ixniyciiIf4kEQIaFq9IJKWbaMbMvkh3d3D/w8AAP//w50s0gAAAAZJREFUAwA7ImfbkTxwfAAAAABJRU5ErkJggg=="/>
          <p:cNvPicPr/>
          <p:nvPr/>
        </p:nvPicPr>
        <p:blipFill>
          <a:blip r:embed="rId3"/>
          <a:stretch/>
        </p:blipFill>
        <p:spPr>
          <a:xfrm>
            <a:off x="9606240" y="2300400"/>
            <a:ext cx="6610680" cy="6537600"/>
          </a:xfrm>
          <a:prstGeom prst="rect">
            <a:avLst/>
          </a:prstGeom>
          <a:ln w="0">
            <a:noFill/>
          </a:ln>
        </p:spPr>
      </p:pic>
      <p:sp>
        <p:nvSpPr>
          <p:cNvPr id="77" name="Text 0"/>
          <p:cNvSpPr/>
          <p:nvPr/>
        </p:nvSpPr>
        <p:spPr>
          <a:xfrm>
            <a:off x="1334880" y="102924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Современные методики: проектная, Реджо, STEM/STEAM-арт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 1"/>
          <p:cNvSpPr/>
          <p:nvPr/>
        </p:nvSpPr>
        <p:spPr>
          <a:xfrm>
            <a:off x="1353240" y="2538720"/>
            <a:ext cx="7534440" cy="81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Проектная работа интегрирует опыт детей и мотивирует к поиску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 2"/>
          <p:cNvSpPr/>
          <p:nvPr/>
        </p:nvSpPr>
        <p:spPr>
          <a:xfrm>
            <a:off x="1353240" y="4162680"/>
            <a:ext cx="7525080" cy="81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Подход Реджо акцентирует среду как «третьего педагога» для детей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 3"/>
          <p:cNvSpPr/>
          <p:nvPr/>
        </p:nvSpPr>
        <p:spPr>
          <a:xfrm>
            <a:off x="1334880" y="5807880"/>
            <a:ext cx="7552440" cy="81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STEM/STEAM-арт соединяет науку и искусство через эксперименты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 4"/>
          <p:cNvSpPr/>
          <p:nvPr/>
        </p:nvSpPr>
        <p:spPr>
          <a:xfrm>
            <a:off x="1345680" y="7437960"/>
            <a:ext cx="7534440" cy="81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Методики развивают креативность, самовыражение и рефлексию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0" descr="https://storage.yandexcloud.net/prs-editor/themes/fun-doodles/image-left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83" name="Image 1" descr="data:image/png;base64,iVBORw0KGgoAAAANSUhEUgAAB4AAAAQ4CAYAAADo08FDAAAQAElEQVR4Aez9d5wk2Vnn+3/PicjMqmozfiQNkkYOIYMssqwcCBAs+8NzAQH7Q0J4ISHgAgJhhNkV5rKwCO0u3Hth4QILCyxXQkLIIS/NyLuRNGhGdnz7cmkizrnPE1nVXV1dXb6nqyI/OXEyIk6cOHGed9Y/8/q+MjvqNS/Pa7ZXvzyHFS0uHcv2Z42385XjOD7bDQ88+Bvgb4C/Af4G+Bvgb4C/Af4G+Bvgb4C/Af4G9sDfwFn/j896+Jvkb4C/Af4G+Bvgb4C/Af4G+Bvgb2CC/gZe9Yf5sa/+y/zKt384V+++Kee3vj/nN3445zd8NOd/+Wiu3vbRnN66ut1gfctt6drbPmx94+PR227Iw7ffkP/u9a/NX/vqP8wH7Rl61X/Oeq25/tPLLXv8g6x/svaaP8idV708F3Z9/Df3h0v/b/IHObzmP9vxin2TOfr1V1j/cvPzl9v50ji/x9ur7bwZ79e21nqv/IP8p294d67f9DGr4YO5fsvHrX3U2kdyfsty+6gdn91WGuW32DU3s/2tr3lnvu9r/jjr1b+X9c+/P26v+T2r7/etWY2+3lUt/uPLc+8f/jh3X/UH+dmv/7O8+I6PnrY95zn2jOZ5a+yXx1ZvtRre9qF84t0fz9/0xr/PUbwmWIDSEUAAAQQQQAABBBBAAAEEEECg/QJUiAACCCCAAAIIIDDRAjHoA+GEvveuN+n/mP2E7upMKXeiUs9UCqlIUtDmX9kGF1nq1NI39h6gPz/0lfrTSx+rr8kHNFP1FTWUwsjmrVWmWlXMSlH2shvt/WJvyZbxwXBSVcjqVFFVJyiYUSwMI3qzxYaw8TKzFELQFYcv1Td376Egg8yFyqpUsL1d1Vovu63xqO0xU72efvzAl6pjt641drN9Y19pPg31vhNfsM9g9Z3+VGthqd/33pZO2SGAQFsEqAMBBBBAAAEEEEAAAQQQQAABBNovQIUIIIAAAgggMNECFvkph2RN6ve6+vXq0/qOY+/R+4tZzfUsslwKAX3c5qCioqWNlp3KEk8LeZOurIK+IVyqv7/qyfqbyx+nby4P6uphV4X1ZxU2JlggKntt/ik2eO3N02dv/vC1R2zY6wHwOwZ3aHYmSrXUqdP4nuzr82anzbHtV23Bzpvabd9s1tGxuPW7e1+ka4Z2YsdlNW2X7NjX6c3OztmCfSbK+mrdQ4/vH1Kss/J5nnnOvcsd9ojlwzLZunPUe+tjOhIrW8XylRX7FeNX9HKIAAIIINAWAepAAAEEEEAAAQQQQAABBBBAAIH2C1AhAggggMBkC1gkqCYn9eAvZg1Kac5CwreEWX3rsdfrTxZu1KkmBG4G2Fjfa+nloai3pdNmN77uAWqTa/rlZG8WOBZ5qJl6qK+Ll+pPDj5ef33JM/Q9Bx6ky6qoro3Jdv/qZvmnbFlL4bANOL2tHHm6c8VBWHG89UNf/6eHp/SZPK9cZIWh1bDZ8DWf+7yQaz0izuiZM/ewWgqlbNCn4dcYb4UHM+nYM58b7q9YWvi7xZLcf+VSQm2Bss33L/GIyrKzIgD2UdaW5/e9N+uyZahpvkTva06WLjTnfoGGAAIIIIAAAvtBgDUigAACCCCAAAIIIIAAAggggED7BagQAQQQaCLI05meZZyh+ZZpbQFl1hfCpfrF45/TTx39lD4ce6rLgza+p2DpaIq17EDjl904PrCwMNhRsnHJ9rb5aTHex7pUqDqKC6UO9jt6egj6b9376dX3eKyee/hyXamuSptWFlKOU181IWXwvHE8hb375h2rm/eHpefb3k930LJVcKKT9WYNVflPPisphLPnbQLWs7u0vFad88rqVkN93/R9dGU4pRxvtRHJWrZm21mTeV/WTFXrCVNRjztcahRHsgjYBkr+yGBDlptWvHya8YAVncuHOWmuE/TuhQXNxtTYLl9q7jl9ss5B83C77nvbsSGAAAIIIIAAAgjsCwEWiQACCCCAAAIIIIAAAggggAAC7RegQgTOFYjW1YSKS2lgbR3z3aC/HX1O33HXG/Q31e2aq2yQSgtarflh8BDTD9ZuTSDZXLLJmnk9ObRmYWqyULVISY8bHtTLykfpXd2n6menH6x7WwjdqQYqcqW6qFV1JcucLQBtJtrgzebeYMRmLjezpKy3nvyCPddqtW0z951/TJZNpCeWV+iZ3XuotqTbf3a7SYwNvXlec7ONs4FZteop6TkHHqwrFu2ChbfNBHZol/39vG08wxqXC1kAHHXTcE5FFS0AXhq5/PDl/VL36Y9rjanoQgABBBBAAAEEEEAAgf0iwDoRQAABBBBAAAEEEEAAAQQQQKD9AqsqbHK/5dDPr1k4q8IC2xhUWAo4tMTxc8VAP3rknfpJfVyfsTC0GFoqm7XGK1rfcrNDeUC83Pzcms0rm9fnrsugqig0ZU+6tpf0q8V99Y6rvlov6z1cXxamdci/DWxhqGwNQcsvf7C35fPVex/pbXX/1s5jLvSR6piOhFo5ZmVbi7etzXJmdLQ0vDSKH6kfoAOWaDcrtD5507ie5ffCDh6ZDuhZukqFBeJnZtn8kc8fbJ6m2W0jC5HfO7hLJ0Jlc0pLH4N4IYAAAggggAACCCCAAAIItFSAshBAAAEEEEAAAQQQQAABBCZXIKwo3Y/9i72FhZUjy3IHhRRz1EKn0P+9cLOeffTtem3nhPpltNjSBvi9njLa3vJGe9/E5gNt/nIgdaukbKGkwlAqhrr3sNaPTT1Af3fwKfrVw4/Uo9OMpke1ZAGmvdlYG98Ey/YcC2ntXRbPWvOj3WtDAzhS9fWJ6pQ9Nmxv4uXbLFRPFpx3K+lxncv1lO7Vislqcjdrto3Xb+NzrtVJSd/dub8ur0ulQopZFplr/Arj3Zbe7f4cC71l/halyrQ6UUufnE5PbGO08uXn3lb2cYwAAggggAACCCCAAAIIIIAAAvtCgEUigAACCCCAAAIIIIAAAvJvty43O/HNgk/fghbLIA+Da4sNry/n9O3H3q5fWfi0vhCDwijYoKBQRS12UvOrxs3PGy+HtMu2IS0fqQkdPYG0UNSP/ZuxpUqb3YJJS0N7eaR7lIV+YnQfvfGSJ+uPLnmIvqq8Uockm3+kTlWpHB2y8LhUkYJ3Ni37ZE3Tjl4WkUpF1lxPelM8obW+hGvLtLWc/zH+xd58+nJQKgpzyopm+d2dB6pr+W9MWSEEFdZiiJJ7Wt+X5Gl9T3GtunYcFFUk2bOibBbJXYN12NHqbXlNoblgY3zcUhtGq0WV6ulCtSXKdtqMOustn3XGSfsEqAgBBBBAAAEEEEAAAQQQQAABBNovQIUIIIAAAggggAACCKwtkC1ulKWYwfc2xPfekgWSc51Svz26Uc8+9U69bXpRQxWybh3wMNhyR8sX/Va7y7ZgbaMtWxyZzx7UqWwiC4IvG0jfHL5IfzHzZP2P3hP1NZ17qNctVXXnNOhUqpp01B/i7ew5tnvWzJSSheBRb5z/gmr/SeztTub3WW2lBb6ygLdXSV8V76GHTl+uupOVYrJwV03IKx9nb9956EE6FAsFu3d1s66NN5tn5SDPyG8MC7qjP2f5cbQnyJei5gFaejX3BDUXl7rYIYBAmwSoBQEEEEAAAQQQQAABBBBAAAEE2i9AhQgggAACCCCAwAYCFgeuMSJYbhhVVF29I8zpm06+Rb8bbtaJYAln0ZUsy1WynTUFf7PW7LX5l4eR3iwwDRYOHxh1dGUa6Vm9y/XKg0/Rq6efrO+NV+g+lUXPFqD687QirD73QT7Zub0b9thtN+V5fTrN+fQbDj89IJw+OnOfzeUnoS519ain7+rdWzODoQWulUahtktZZZ30kHRQ31bedxwIn3Zz1DNzburI3LTUkn0ob0tHdDLXinWhEELzs9LK4oUAAgggMAkC1IgAAggggAACCCCAAAIIIIAAAu0XoEIEEEAAAQR2IhAsOKyjhZK51Mla+rVTH9Z39t+pD+WTStYn/zljDy+zDbQHpebcDrzPw1Fvdnreza978wFF1mgqaVhaeJlHiqmvJ5eH9N8OPEp/c+hJ+uF0re4dptVNUrDn5ZWpZvZJbA2+4JX9Wv9ldzQD/LbRsNYHqhNNxtx0bvDmj1y+f3mo98mX4h1F0qCX9O31PfSw4pAKC31TzKosyC7tKV/dvYfun3uKYWSjrSjrU9PsdDubLSaFoLefulUDC5rt8c0s9kg1JHa96WjWZyfNvunhDQEEEEAAAQRaIEAJCCCAAAIIIIAAAggggAACCCDQfgEqRAABBHYskD0Z9VlSVApd9XVYrxuO9LV3vUv/tf68TkyVFi6WCrWlif4tVBubFe3dm+3Os50OSu22JjC14d7noWXXwl1ZgFykWp261lSd9YTysF522UP12s4j9INTV+u+eaCiM6cizKkzmlG3juqkrCIlqVlz1mZe/nh/po89abX8syplm8LP1212o23N0pfH+WO9Nec2aY4j9fJQ13Zm9E0Hr7Xj0CwtVpUODSp9r/XlcqQcKrvFH+rNDq12e9/EZmiNtWQfj2winVCtt9oiUizkr2BvsVmlHa0ksVO7xIYAAggggAACCCDQDgGqQAABBBBAAAEEEEAAAQQQQACB9gtQIQK7KZAtQsw2YVBWUu4lHelU+ml9TM+bf79us6u1hZzKUbGWguWYHuZqg5fP6G3lsNW5ZDOPdUZrMynoIYeu0O91HqVXH3qafiY+UPfvTKkb+xrYevybwx17ti1y5ZQbHkdbv6WnyhY8f3LuiI5Pr7hl9QKXLnn3clvqWntnc6oa6Vun7qt79g6YTVYus77pkvvrSzqHm5+CttJkF840bedln00s9OF8SqcGfcXggb2vUIrnmy7YBW+2Y0MAAQQQQAABBBBAAIH9KsC6EUAAAQQQQAABBBBAAAEEEECg/QIXqEKLLtUElXmgqlurP6j12lN36VuOXq9X51lVU9NKhQeRnsLq/K/zhI4hBIUQTt8Xgh3HoKq0ZoehrhQGAwWN9JAwrZcefIReXz5Fv3bJg/S4UVQ31VqM/uywNIcHoN6WTs+zSzZjtud4cHzT6KRuKhflXyROHt6ObK6Np1hz5hDsXttkofkXz/f0DfGe6o2yrhyV+u7p+6k3tLTczpubm7E2eOW+ubCJt2zBeypUW+j75nRMyWoJoRjf6NfGR7wjgAACCCCAAAIIIIAAAgi0TYB6EEAAAQQQQAABBBBAAAEEENiJQFCQclDIQ8UqqWdB5mLR0ft7Wd994u16wfz1+kKxqObfDPYHWfjou9VtK3mqj/Vfl05BCikr1qn5tm8OIxWDBV3difqB8hq97qqv0isOPF5P6F2p6SRF1bbUZM1nWG62fJ3n1QSvUSc6Se87fotCWSr6bTbXee7YdLdlswoh6QenH6zL6qhnTN1LTwyXaVT4A7xteqrzDvRZFlPSO+ZvVbYQfuXAKL9qLazstWPrai7ZIRsCCCCAAAIIIIAAAggggAACCOwvAVaLcPNfhAAAEABJREFUAAIIIIAAAggggAACCOyKQLBoVfVh5TytQenf9q00zLOai9L/1b9L/2b2Q3pdPqG+J7a1LHENqqJdtMPzhY3+08vebFLJQt6VLdbZguZa3comC1mycHPaEuGowkLVjnqpowP2rMvqWv//4hq9unic/uySR+tp4RJ1gt1TDTQ9qtSrkwW6WQrWJAVpqVkNwc6SJAu3Uyz1LzlpwYLlrKTcsX67bO9nbT7N6rZy3cvHy7eOOln3rzr6d1MH9LypK1XYenoLNmVDY28elp+v2bC1N1+0NQuXK5vilk6lD4Q5JTteOT76Iryt7OS4rQLUhQACCCCAAAIIIIAAAggggAAC7RegQgQQQAABBBBAAAEEdlvA00Rvy/NmC1ODKgtSb08Dfd+xD+uX60/ryExSKgYqk4WUPjTb28ja+Ta/fr5rZ/V7wjl+/vjdL2aVqnRlWeibR1fqlYeeqv8x82R92/S91bUguN8ZqS6rJggO/tPOfsuK5vN4y9b30eFxLfT7spxZfm5d299sAg9nCwuVu/aAF1/2WD2uc6U6lZkU0qjc/tQr70xm/+Ewq5F9Eiv7/di1fE9DAIG2C1AfAggggAACCCCAAAIIIIAAAgi0X4AKEUAAAQQQQACBu0EghDMRo/+7uUfLjv7T4k36xrl36F/KWVWFJZ8WhPq3b6tu1upvqG55iT6X3WSz+pR2tLwlZQ97p7MO1pW+JV+p/37gCfr7K56u58Yv0hcNk+Jw0QZb+Kps+3HLspmyNdtnC1I/P5rXR+qTGtlxrG3YDrfuYlJp8wxjpWurKV0+MC8PxaP1+1J2OL/fnlXo9f1bVNXZT89q9rSzzjlBAAEEEGihACUhgAACCCCAAAIIIIAAAggggED7BagQAQQQQACBiyWQ4oKqrvSB4YKed/Rj+pPhzbojDqVKFrtmC22zFJLOeYVzetbvsGlWDwj2hOnKHhSsaaSZ4UhP0SH9l+6j9TeHv1zff9lDdUkOFsgmhWyBsZJNke2u8dr8PRSF3pLuUu2/8bxGoGo3bG0rpWEnaapKFjHbrb5uC3/9oWFo5zvcanNLIer6RVuzz71qPgLgVSCcIoAAAggg0DIBykEAAQQQQAABBBBAAAEEEEAAgfYLUCECCCBwUQVitsixClq0/WcthP3f5+/Qc0/coPdPDxXKrNr6/JvCIdmxDV1erGeX2cLM5TZOS5evnr33bPbsnqUzmyTIJrV5VNRSMVLHntctKz2xe1C/NfNAvf6Sr9ILiwfo/rmrskgqbEUqLDCOlbqp1lDSWxZOqW8L6M8kO9vhZsvp2vSnZ7Fzm1pN62jHr9rm+2S9oKPDpFxIMUt1rBVSpXpxwTV2/AwmQAABBBBAAAEEENiTAiwKAQQQQAABBBBAAAEEEEAAAQTaL0CFCOwNgbC0jByiTk5X+pfihL7r6Nv1t8OjqsKM5bJdSylLlZ5eLo1dvbMcU8thsO9XXz//uT/d24oRdhpz1lSd9Bh7/q8d/FL9/RXP0EuLh+haW8Ml/ZGmqkrZwuLKxn1Up7Rg4WzHjnWhXramXZk6Sx8Ix3WnhdzJ1jwqhirzUB0LtJ922TWyfHhXHsMkCCCAAAIIIIAAAgggsJcEWAsCCCCAAAIIIIAAAggggAACCLRfYA9VGGT/BWu2pjDKWuxG3dgr9Ny5j+kH5j+uf53qaFB2ZW/+q8s2ape2YPMsNztcuQVLkUMKimlBPfX1kKrQC6ceoHde/jV66eEv1SOnDqro1Dqgrk7Y/vp0tPmBaO3xV6pr/Uv/88ox6NJBrUv6Az2re5X+rvdkvTo8kQB4j39+LA8BBBBAAAEEEEAAAQQQ2LIANyCAAAIIIIAAAggggAACCCBwcQSCQpYK/xXlKqisSvkPMv/PwZ36nmPv0JvLU5qdsfw32up8oO18Wz60rFaVX7PO5T473MIWzh1rXdkWNOxUUhhpqq50Sc76UV2rvzz05fpPhx6rh8VD6oxqvXHxCxqVdoNt2sOvgcXUHz55iy6dr/W13Wv091c+Q389/QQ9q3OFOt2KAHgPf3YsDQEEEEAAAQQQQAABBBBAAIGtCjAeAQQQQAABBBBAAAEEELjbBLIFqSubRbvKltzmkBRzUrJjD3Wj7a/vzurZt79BL6k/qts6WVXRkX9TONSWFmdPfaONH+83LCBlac1md/oDa0twbZ+Xmi1H3VFQx+6JtpauhcCdmPSAYaHvz9fon698lP7i8CN0yTCpnB1I2dZkU+3FzUrSDeGUvuby++mV1365/uDSJ+lp6RLNjDz4HalntbniXlw7a9pVASZDAAEEEEAAAQQQQAABBBBAAIH2C1AhAggggAACCCCAAAJ7Q8Di2aWFJEXVytZiLR07UOiP5m/W993xfn1gMK/KguBcLCrH3Iz3nbfmZKdv4yllUbAFumdP1vRZV7AxhWW9l/WTviVdo1898GXqTk1pfJP25Cva4h7Vu0q/1PlSPWlxRof7tYpUW68VonGLe3LlLAoBBHZPgJkQQAABBBBAAAEEEEAAAQQQQKD9AlSIAAIIIIAAAgjsQQHLV1UV0qArJUsli9TRMHT0pmJeX3/ibfqD4c063ik1sGv+08/RbvBA1oPZphw7t/S4OTz9ZultPk87PWbpoJnH51g6P70LNoE36xiPsYi6lLq1DbZNzTeS7eJe3HLWzEA6ZGsbdoM6Hv56Ld6szzfj9B0NAQQQQKCNAtSEAAIIIIAAAggggAACCCCAAALtF6BCBBBAAAEE9qqAxazyQNe//SsLLj1b7dZSiCMdORj04sWb9L1HP6Kbq3kNfLB/gzXbgFRJ8pakYE3jVxP8jg939d3X5RMudu19+cQO9+xmSXllsL2hFMK5CyYAFi8EEEAAAQRaKUBRCCCAAAIIIIAAAggggAACCCDQfgEqRAABBPaFgGe7sflWbdQwFqpDIdVRg7Kn14V5/dsTH9Hf9I+rr6BcWqpp4WYVLfhdDn9tn/18qVqf73Sz/NMzUG9Ll7e8CyGotHR5emS3+sS22+tbaTm5oi3W1t7s/XipEQDv9U+P9SGAAAIIIIAAAlsW4AYEEEAAAQQQQAABBBBAAAEEEGi/ABUisD8ELJ8961ecs4W8aprsFVRZaHlHOdLz59+j7z35Ln2gJx3vdVV5SNyEm0kp5lVzaHyebYpJ3iz/PU25woEAeAUGhwgggAACCCCAAAII7HsBCkAAAQQQQAABBBBAAAEEEEAAgfYLtKHC5hvBVkjI6he1FstCr9acvu3Y+/SmxUXVo2ktdMdRpufAwQLhYGFxCEEhjNvqb76ePrdpJ3kbq02yALUjgAACCCCAAAIIIIAAAi0RoAwEEEAAAQQQQAABBBBAAAEE9rpAWLXAIkmdKiukqL4KfdrOX3jyw/ql0Sd1YjAcf9PX+se3ZdlA5dWTaLJeG1UbNxrAdQQQQAABBBBAAAEEEEAAAQQQ2PMCLBABBBBAAAEEEEAAAQQQ2DMCOWet15QsyF1qycZWlljmYMlvtGQ3DXVbp6//XH1aX3f8Q3p9P2oQplSHUn5fLRvXtD1T7t2/kCU791irGefdvyaeeHcJ8BwEEEAAAQQQQAABBBBAAAEEEGi/ABUigAACCCCAAAIIILC/BCzm1XJbXnloeuzM0svkTYU+MrWob1t4s36tvll31pVUFyqSjbT82EaynUcgnqefbgQQ2O8CrB8BBBBAAAEEEEAAAQQQQAABBNovQIUIIIAAAggggECLBILVEpMs5JU8BA5V1mw36OWnPqnvPvVuvX1mqH4q7GKwkWznEyAAPp8M/QgggMA+FmDpCCCAAAIIIIAAAggggAACCCDQfgEqRAABBBBAoI0C/uXeYG+FBcEHhlZhCDplme+buyf17Lveoj/U5zRbBGVZZ/Yg2JuNW97s3uXDSd0TAE/qJ0/dCCCAAAJtFaAuBBBAAAEEEEAAAQQQQAABBBBovwAVIoAAAq0WaHJdq3BhKiikINV2MuroCxb7vuTkJ/Xv5z+qD5RD5VzahWy9WSNPje1Myd8muxEAT/bnT/UIIIAAAggg0CoBikEAAQQQQAABBBBAAAEEEEAAgfYLUCEC7RfwL/EuN4t/FZb+UyjULwv9Q7pF/9sdb9ZfVbfoWF1bECz5T0Z7VmxpcPuBNqiQAHgDIC4jgAACCCCAAAIIILAvBFgkAggggAACCCCAAAIIIIAAAgi0X2BCKwzBIuCmRYuCo7qjnm4uk35o4X36hfwJfWaqVhkLxVGSyglFWlF2XHHMIQIIIIAAAggggAACCCCAwD4UYMkIIIAAAggggAACCCCAAAIITIxAlkKOyqHUnKL+ZPYz+ta7Xqt/GH1BgyLI/9lgnX5ZIOy/CR18f7pz3x5sduEEwJuVYhwCCCCAAAIIIIAAAggggAACe0+AFSGAAAIIIIAAAggggAACEyUQYtSw8EA3SBYCD4qePhRm9ANHPqFfGt6pW/MlqlJHkl2vbFxVSxYaa4JeBMCt/LApCgEEEEAAAQQQQAABBBBAAAEE2i9AhQgggAACCCCAAAIITKKAhbohW7ybl4qPyhYKn5oq9EenbtB3Lb5Z7+4MtBgK1d1CKoJssCbpRQA8SZ82tU6GAFUigAACCCCAAAIIIIAAAggggED7BagQAQQQQAABBBCYYIEQgkIIUrCoM9heUlLWqamg69NxfePtr9NvVJ/SSQuBc+zaRRuTlwNjG9zyzVRaXiHlIYAAAhMkQKkIIIAAAggggAACCCCAAAIIINB+ASpEAAEEEEBg0gRWRrcrj4OFvrJg138ROlvqmTzrLYJOznT1ewuf1POOv1vXVyeVogXAS0HxJNgZxSSUSY0IIIAAAgi0XoACEUAAAQQQQAABBBBAAAEEEECg/QJUiAACCEycgAe+Hu5GP/Dv+ZbJDJLKnNRkuoVUx1pFbW1uoO7iSJcuZj1MV+j+5T10PE4pywJgu0vR9t78uMWNALjFHy6lIYAAAggggMCkCFAnAggggAACCCCAAAIIIIAAAgi0X4AKEZhMAYtsZQmucnNQWNprTYWytZgLC4KlQ4NaDy+n9P2H76tXzDxcr7/H0/RPlz1Jvzn9QH2tplQEs5uA4NeqbDYC4IaBNwQQQAABBBBAAAEE9qkAy0YAAQQQQAABBBBAAAEEEEAAgfYLTHqFo0p1qqWq0rSFvdNKurLb1bO699DvH3yC3n75v9GbDjxZ/6l8sL7jwDV6TOroikGlMo2Ui8r0krVsbTK2OBllUiUCCCCAAAIIIIAAAggg0D4BKkIAAQQQQAABBBBAAAEEEEBgPwiciV796Oy2fLZch5/7cVBWzNlC3KyuHd+7OKBnFffUzx16pP7h8OP0lt6X6a+nH67ndi7VI/OMLk1ZPbvxYBWkyg46QVWnUEiFnURr1m/v+3Hb6pq92q3ew3gEEEAAAQQQQAABBBBAAAEEELi4AjwdAQQQQAABBBBAAAEEENgXAk2ga9lrthC3sEDXWyXiCB0AABAASURBVLC9N+9TYSOKYFebQVZT0sziQFcNkp6qQ3rR9AP0t5c9Wv901Zfp/7n6kfr56XvqK/MBPUilDqShpoZ9KafxNHa3VEue+VogXKZkPdbsWCub9bZ5IwBu1adLMQgggAACCCCAAAIIIIAAAggg0H4BKkQAAQQQQAABBBBAYP8IBF9qtjc7qIqi+VZu6hRKZaGQS/kvNHeqSjPVUI+bukzfN31//bdLH6Lr7vU0veaSJ+iXDz1IXxOv1pcsdHTZQlI5rBRrv7ew4Neizmx7+X5Fs8dN8mYSk1w+tSPQIgFKQQABBBBAAAEEEEAAAQQQQACB9gtQIQIIIIAAAgggsM8EPPuVhb/BDjpV1tQg62C/0oEQ9MDOtL69dx/9l+mH6q1XPFWv6T1Kr5j+Yn3b9LX6oipqKo80Pd9XbzGrM4oKdbLQ1wBsPntnO49APE8/3QgggAAC+0iApSKAAAIIIIAAAggggAACCCCAQPsFqBABBBBAAIGLKTDOXP1Hm7MtY9xWnllns/mV5sDe/B7/yeciJx3qJz2gX+qp8XL93My99apLHqs3Hn6cXnHowfr+3n31ZZrWlYqaHtTqWkhcpKgUOkplqborVZ0kxWCz+mbH8ubHtNUCBMCrRThHAAEEEEBgfwmwWgQQQAABBBBAAAEEEEAAAQQQaL8AFSKAAAJ3s8DKGFfy7FXZ4l7/Gq+1wo6DbEy0VlqzYDYkC2e9haBeHdSpkq4ZlnpmuEK/3rm3/ud9nqh/vvbf6JWXP1Y/1/sSfcXgoO67mHTZwkgaDq3VUmXNwmLZM5SyYl0ppqTCjktrvgb5M+9mjf32uLjfFsx6EUAAAQQQQAABBJYF2COAAAIIIIAAAggggAACCCCAQPsFqBCBu1sgqwlgPeCV/NebVVm2Kwt2pcI6ClWdQqmw41wqVNLBQaWu+jpcLejRodRzDt5Tf3rgS/WOK5+q/3nVE/QzUw/T1yxeqmvno6aGtU2flSylTDaFN5+2aaUkb9bv59n2ubCxRVKylr2FpBzUNBvNtoZAXKOPLgQQQAABBBBAAAEEENjrAqwPAQQQQAABBBBAAAEEEEAAAQTaL3CRK8zKSsFatGb7kJJCnRQHQ/X6Q92rDnpoeVDfNHWp/utlj9a7rvhKvfmSp+n3i4fq27tX614W1B4YDBRTbYmtNa8nSzEEC4HV7P3Yu5tm1+yRzaG/BXvz5mO8hRjUtKV+27GtIUAAvAYKXQgggAACCCCAAAIIIIDAXhZgbQgggAACCCCAAAIIIIAAAgjsjkCwvNWb5bM2oeevUpCUpJAUrPmx78tcaaaudN9OT993+Br9x8u/RK+88gl62/Tj9acHH69/H67RQ/OULllM6tQ2U442d2Hhbyk7aNqokAZ2OopSbc1/MdqbDZV/q1fW582Pvfm1lc1mlRTke29q+Wu75Tnjdu/lPgQQQAABBBBAAAEEEEAAAQQQuHsFeBoCCCCAAAIIIIAAAgggsCMBj3c9QvV9E6IGiwtjVwpTkmYsqJ1RzxLZYtBXtz/QVXb9/xeu1K8dfJhed/gp+tj0M/Rfikfqx3U/fdloSpfnrKKuFfzf7/Vo1v9N4CKrVFLXAuOgkRSDvHVsbC9lC4ilsrauFBWtBW/2TNVB3oLtvcUqaGULlgY3/0SwpNAsXrzWEIhr9NG17wRYMAIIIIAAAggggAACCCCAAAIItF+AChFAAAEEEEAAAQQQ2K6Ap6XjliykTSEphSaBtQkrldVAU9W8tVnNVCf15OqQfmrmYXrNFc/Uxw58rf6fg4/XT089WE8qLtEBC3u7teQ5b7BAVrLQtmla55XWubaFS1ZCE/zafgt3TdzQOHEVUzACbROgHgQQQAABBBBAAAEEEEAAAQQQaL8AFSKAAAIIIIAAAisEPP/0Nu7yo7Xa+Kos8FWwANZatqZQWVxbqdBI02mog6MFPbKIeu6hL9KfXfIYfeDyZ+rVlz5Vv37goXpGPKwrVelQNVS5eEoxLUpxKHl4rPGc2vTLxm96LAN3IkAAvBM97kUAAQQusgCPRwABBBBAAAEEEEAAAQQQQACB9gtQIQIIIIAAAisFsp94whdk0a6d+Vdig4WrTRufZ++zq7Kod9xqxVypWyfNVEmPyDN6tu6lP5r+Ml13+bP05ku+Ur/ZeYi+oXuV7l921YkDG99XyAOboZJipWzz1/Zc/9JvjkvP0xqvYOtaamtcpetuELCP6W54Co9AAAEEEEAAgd0WYD4EEEAAAQQQQAABBBBAAAEEEGi/ABUigAACZwlkP/N0zwJWS2flzbPemLMdjpsltRbaBhXZ2qDSwaqje6WOvra4XL/RfZD++dKn6l9mnqY/PvwEfVfni/TQ3NOhysZZONwbjVSOhipzbQFwUohZsufZVLa3+XzmEOxZOvsVzoS+dsfZ1zi72wXsI7vbn8kDEUAAAQQQQAABBHYkwM0IIIAAAggggAACCCCAAAIIINB+ASpE4GyBJli1oFV+0DQ/CUoxqLYWLKWdrpIOW+h7n1HUV+bL9PPTX6y/vvLx+sjBr9PfHXiqfvLAQ/QUXaLLY6luXatIIwtza3uQz2W7824eKXqTjZe97DhbsyPfTi/HT2gXXeDMJ3PRl8ICEEAAAQQQQAABBBBAYEMBBiCAAAIIIIAAAggggAACCCCAQMsEPD5dVdIapx7RBhsasr2lrGitk0Lzjd3Lh0lPjAf0IzMP1P95zVP09iu+Sv/zyifrxQe+RF81mtFlGqiTFpXzQHUYKYdaFh2v8ZS1u0IICiHI3sbNlqAVL7vSBMPNfkX/xT2MF/fxF/Hpk1v5RUTn0QgggAACCCCAAAIIIIDAdgS4BwEEEEAAAQQQQAABBBBAoB0CZ/LTbGGsNa1ssrMzdY7HZgXr9Z96jilpppIeVVyq5/Xup1dc9jh9aOYr9M+Hnqxfn36gvqWa0X2qgQ71T6lbzyqqrxRHqmNtLTVNSvYAb7bb8uYx76qb8tK5770tnV74nUeda7XzPTlbCH63LvB8C1m3f6cXXWSnc3A/AggggAACCCCAAAIIIIAAAghcWAFmRwABBBBAAAEEEEAAgZYINPHj6Qx16cD/rd1gV7z5scW9nVRouphWmYMuGyU9wPq+feZKvezgF+ut04/Xqy99nH7r4IP0nHBP3bvX00Eb16uzojUpKIRC0Ztsb3OVdaFuFZvmj1HzSs37+C3abtyyosfNkv/M8zktSCu/DezH/hPUS3stHYdg4+zYz7fbcmFz+DyyvTerR9782FuwfnuGj2uaH1tT6NgarYbYUS4KO7bm45OVZLf4oVr88k+xxeW1vTTqQwABBBBAAAEEEEAAAQQQQACB9gtQIQIIIIAAAggggEBbBCzi1enwMWeVdVCvKtQbWqv8OFpAK13WT7pqfqiv02X6jUOP1Cvv+QS989CX68+7j9LzDzxADz90WFfkpOlUW0BcSc03erPtz92CdS03O9zbm5dwugWF2pbr57ZTsLfsHd6sM1jLI+v0n7S2vV3zn8cOFvLK4utk46sYNSgKjYpkrdKpqVrz3aRsYzUeaPe3b4vtK4mKEJgQAcpEAAEEEEAAAQQQQAABBBBAAIH2C1AhAggggAACCLRKwDJJzyabmvyLtaMyaWDt0pR1VSz0lN5lelF5P/3VVU/Wux7w7/Tnhx+jF3TvoSdVB3VpGRVipanhUFOj2oLirCI1U6kJR2WvaE/wFmy/VrMhW99sLl+st/PdbFmsZa7j2vz4fOM26rdHydadbe+P86YiKMWs2gLfge371oadUgsWoC90OjpiQfgt1Ug3xpHe2VnQq8pj+tv6dv3x4LP6tfkb9OLBJ/S8/if0NSfeq39367v12uMnbL5SaibfaEH783rcn8tm1QgggMBkC1A9AggggAACCCCAAAIIIIAAAgi0X4AKEUAAAQTaLJB1+WLWv4lX6ntnHqT/evUj9YbDj9c/zjxGv3HggfpKTemeg3lNVXMW9g6aoLfIHcVUSJW1UZT8K64rw1YLTZfFmgB1xfly/+m9B8cr7/ULTSBq82p1WznRymO/6XzNJ1+7ZUuK/Yovv7bpKgusvY0s6B3Y8UJMurVb6fPlUDeOTuoToxN6w+It+l/V7fqvw8/qd9Ln9TOLn9AP9j+ub5h9r75q7r162tx1euapd+nr56/Xt85ep+8ZfFg/NvdB/cf5T+jlJz+uP+v/q94/uENXXXZIT7/8PuZ4vnW3o98/wXZUQhUIIIAAAghMhgBVIoAAAggggAACCCCAAAIIIIBA+wWoEAEEWixQ5Kwn6TK99Yqn6FWXfan+z+6D9fV2/qDY01SoVVjrKKljKanlo6clYp0UUpKiXSitO1g7zxZCUAhBskDVDmxUGDfv8+b98piw0OnrPq/3Wws5yJs9SXao0y+/N0RlG5MssB2WSYvdpAULbBc7SaNe0IKtf8HGDWJHw6Kn/kharIKOp6zPhkqfKEf6qBb05uqY/mp0u/64vk2/3r9ZP1t/Ws+pP6WvnfuAvvL4e/TVJ95nxx/VVxx9v765/0l97+wN+tn5z+jXTtysVyx8Xn89vENvHp3SR9JAn/VvAZvPyUGtUd3RoM6qOz1V3a6qsifFe+rKdIX+w9RjddWgryCv7HRVrTvwT7Z1RVEQAggggAACCCDQTgGqQgABBBBAAAEEEEAAAQQQQACB9gtQ4SQIHLZQ8pqpgzpswWi3X6mwcDQsZ5JhIwEb6GO8rRh6VlC73J8tCsyl6qJUspZDKW/NceHhrwXK/mAPf0MtJUtra2vZmkYK1pdlYapNU1ngO7B7+mXUoIjqW99JG3+yrvT5xUXdYEHsPw2OWqh7p35/7jN66eKn9MMLH9W3jD6ip/ev11MWr9PT56/TV86+2/bv1r89eZ2eO/8hveDkR/Tr8zfp9yzY/avZz+tt1UndOJrXvw7n9Lkw0J1T0oI/z9rQ1jCyfRWjamvJguZsTRZKh+AgQcFqDyEohDPtYL2gl1z5KN0rdBRqG9DyzT6alldIeQgggAACCCCAAAIItEGAGhBAAAEEEEAAAQQQQAABBBBAoDUC06HQlIWzRZUtdF1R1vKhhZeWYC6fbX4fVgy1qS31tfmDYm0XrCWVShaCKhdKsdSoDBp1ClW9KS2q0FxZ6MRUqbtmSt1c1vqYBbDvqk7of/Xv0H+v7tRv9j+rHz/yEf3AyY/pW49/UE+/6z164onr9aRT79JT73qzvv3k9fqRhY/ol0ef0m/3b9KfDr+gf6qP6b1pQR+vBvqshcW310nHFTXoTWtU9FQVHdXWcixUZFurXVNZKncLJVtfspxatnxvXpKa11JHc3y+Nx+TVVig/bypa/SdvXvqUN/S3zOTnO/Gfd8f930FFIAAAggggAACCCCAAAIItFyA8hBAAAEEEEAAAQQQQAABBFokYAFkkS2Y9J9z9paTZ5sav8le4+DSklsp2ODVTda3ovk3dFP0b+lmVbYfWWA6sjBlOlkLAAAQAElEQVR1WJTqF0ELFuoeVdItnaQPpVN6R31Ur6/v1N8MP6/fX7hJv754k1508qN6ztxH9PUn36tnzF6vJ1ig+/jZd+mJs+/UM+z42Yvv14+deJ9eduoG/Vn6gv5i4bN6o47rU2XSrVWt2djToJzWME5rFLuqY5SvUlanNLI6RgphpDJZs0DWQ9lgx2euDRRDX3UxtGB6KOVawYLimLJikp2Pm8ucPmme4E9Zbjam2WyUBcmy5nT3PXSlXty9VsXwlEKqJO+UR6TetKdeu7WY9la2W0LMgwACCCCAAAIIIIAAAggggMDFE+DJCCCAAAIIIIAAAggg0DYByyer5YTOwlp1LNIMtSzxtAC3apqHuJUFt3UIdh408EDXW+iqb/noouWYcznqFpvHf3r5ffWC3hYW9T/SMb18dKteOvqUfsjC3G889WY9ffENetLwjfryuTfqWSf/Rd9w9C36jhNv1g+ffLdeOv9J/dbsv+qP+p/V39Z36e35lD48nNVnhgs6lmrNW/haFV2NYkfDslS/EzWydanXVWXhbhVr1RYCJ0tpcxOs2g3WnxXkP89sRVneakXmQlmF6tBpWmqKtsKTN79eNteVDceavfutylLT/Nzb+Gy5d6293WDPzirtudL9Fkr9XvGlutyeXSpJRSVFa37cNB/fvmZ/Fu0rqv0VUSECCCCAAAIIIIAAAggggAACCLRfgAoRQAABBBBAAAEEWilgAWeROxaElqotqFzo2D5LfYs6j1jP59NQN6VFfSjP63VxVn+ycKtevvgFvWx0i57fv1HfMbpBz5x7j54xd52eefJ6fdXJ6/SsE9frm49eZ6HuB/Uzxz6o3z51o/4y3ak3hRP6QH1Sn64WdWs90NGYdaobNdstNWdtvuyob8HusIyqi6AUg7Knh8EWZOsZ+weLVIMdrmx2usa2PGJ8afls5d6vnDkfH/n7uD80TwqW8y41O/crW2n+jWiVlXop6YeufKiemQ+rTEEx2Jy2bWNK7beXf4T7bc2sF4HJFqB6BBBAAAEEEEAAAQQQQAABBBBovwAVIoAAAggggEB7BSyE/Fw90suHn9EvDD6uF9Q36BsXbtLXL96kZ83eoKcff7++wtpXH7le337kvXrh4if0iwuf0G+c+rj+7/7n9I/pqK4Li3q/hcSfzEPdbuHt8U5HJ8tC87GjqjfTfFt3GKMqdZVyKaVC2ULQELoKoaOgnrWOojoq7HpoWqFg4XSwBDhkO1Zh16OiBachBIVwpmlHr2x3Lzc7XLnZ8+VNwXq92W6Lm0XY6gwrPaU4rB/p3F8zlT0r2iS2fi03O23z5uW2uT5qQwABBFolQDEIIIAAAggggAACCCCAAAIIINB+ASpEAAEEEGi3QG255vt0Qr86/xH9Tv8m/dnxT+l1/S/orQu36aPDE/pCqHVHzDpelprvFlrsRGtBw05WXVRKcaRUjpTtuNBIHQuTO9VQRVVJeSSpluwZ8rAzBuVY2D2l5aqlkvV5q0OhOpTWZ7fYWNvkzYNDb37sTVt6WdC67ni/vrqtdcPWn+x3eMtNFUHXdHp6afdLdDCZiVmt9ZQ29/ln2Ob6qA0BBBBAAIG2CFAHAggggAACCCCAAAIIIIAAAgi0X4AKEUBgAgQ8qFQ10FyWhbA9jYqOBbtRubAWLbqLdsEcfFxIUcG/kavCos2VTYohKxc2x1Lz42gBr7ewNF62l0pJUQregu2tZW9Sykk516dbynncJ+tbqzXjx+tT87J5mr31BWvy1nQsva113cesbD7UxvmarEo/20qzO83IavF7bf1To6SXTl+rxx6+TMGC8UGZbDp/nu0mZLNPekIqpUwEEEAAAQQQQGDfCrBwBBBAAAEEEEAAAQQQQAABBBBovwAVTpZAZeV6dHluVBcsyAwWpgYlO/KmJuAMHgSfbpb6euJr5/Jw15sfLzW7fXxPsnu9Wf55us+OLfGVt6C7+bVyEX4sX8zyGrazmtzMkE1KRVYMI33b1L30rQfur25/JFmY3nPq5Ufs+b3/PXjb2UJ3PsPOns/dCCCAAAIIIIAAAgggsJ4A1xBAAAEEEEAAAQQQQAABBBBAoHUCIUSFlc2OvcgQgu820Xyct/WH+oj12vp3X4yry6vdzLOz5CFyDur6r16nkR4Qo37lkgfr4MmRQrLrURZ0LzXbSdbhIXlzvAtv/nyfcxemOjOFrfHMybaOdj7Dth7LTQgggAACCCCAAAIIIIAAAhsJcB0BBBBAAAEEEEAAAQQQQAABBFYKWKjr3/nNvh9nuwpSbcH5waH0n3uP1rVF1OKUXfMU1IfZdR/TzOLnzcE23pp5bALb+/OaGZbW0Rxv883ya3mTL9IOktVi6bWkJO/SNl5e+jZu4xYEEEAAAQQQQAABBBBAAAEEELiAAkyNAAIIIIAAAggggAACEyiQLVC8O9r6tJZwWhCptdo5iaQFos1kS/dsdH31nGuOX56zmXjFm/UHa8o6MMqKZuUXc0iqilo/1nuwnj59T8XhSNN1UAjBLlsU6t/4XW7Ws91tUGYpBg06Sa+pFrVg61Azb5A9TH7tdNPmX8GC3pCTZDZ31kO9Y3SHFi3EVu1d2bs3P9nSSKt66YjdPhBgiQgggAACCCCAAAIIIIAAAggg0H4BKkQAAQQQQAABBBBA4GILBFvAWs26z7v5+PNetAt+fXWz7i1sFsHK/+njuemlm0JWUKXHFYf0wt6DNDNICpU/Y+n6buxsukEnqzcMGqmj3zl5o3579sMa2LMthZY9fmdPyXZ7JdWF9MliQT+28B69cXTUguauggXZfXu2ZcM2aPMbAfDmrRiJwMUV4OkIIIAAAggggAACCCCAAAIIINB+ASpEAAEEEEAAAQQQOK+AZbFSkgoLTLu1Jacx6Z6p0G8e+lJdaceq7UJl8WfzzVzbnzOT93k758LaHcG7k3pVVj9EvXRwk/6P/q36fDlUnWrNdWqljo3xbyP7vzlsh9va7DmeJ88PR/psCPqJhU/q+mKkqtttnh28aBuz2bm3UOFmp2QcAggggMBuCzAfAggggAACCCCAAAIIIIAAAgi0X4AKEUAAAQQQQGBzAnUpDaz1RkHPv/QResqoq7IeSIWnw+vNYdc9TF1vyPK1IGX/aWYFzRe1fnf4Sf1R/zM6EaesXxb+Spb/Kg4tiF6+Zzv7YDcVUh2DbpuOqux5twxG+rG73qV3jU6q6vgAe0azFhu7iS1uYgxDEEAAAQQQQODiCfBkBBBAAAEEEEAAAQQQQAABBBBovwAVIoAAAghsKGBBaPPNXktLU1awQPTrulfrh4pr1fF7C7suiz6DNT9v2orjYOGvD2n6N3izcbWNH4RafQt/f2fxmP7j4As6bue5N9BxDbU4Gqq0sFbBBm8w3UaX6yJb2hx0Rx5oZIP7vawbikU9b/b9etfAQuHCKhzZc/ybxjbUhqy7rah63XFcRAABBBBAAAEEELjbBXggAggggAACCCCAAAIIIIAAAgi0X4AKEUBgawIe5CbdrzOtn+9+iQ6kod1u4aiHv3a0/ja+d90xNtXQA1mbr5Om9Ftz/6rf6d+guQN2wW+0XR2y+p1oIXSUmrF+YfstKysF6bb5WeXa5rE5ixx04/RI3z14u940OqnU60l1qWFpz7Qh620bj1jvbq4hgAACCCCAAAIIIIDAhRFgVgQQQAABBBBAAAEEEEAAAQQQaL8AFW5ZICrpin6tXzz0cD06HtBUssQ02DT+TdzlZuGtmmb9W9mCD07qVhbwhkK/Pvq0frd/qxYtoI0LSaXlx/Z4VTnrjtGirFupsHssELb3bW+1JbYjm+euorY57WCUVVmfRkm3VQO9YPYjevtwTqns2trs+gZP8ls3GMJlBBBAAAEEEEAAAQQQQACBu1OAZyGAAAIIIIAAAggggAACCCCAwBkB/9VjbwrRQtisb566l74jX6WiqDT0f4i3CW61s1czhye8QbOdpD+c+7h+e/FTmi8OqC5DE/T2LXs9MLSMVkH9jp1YyJyD39OsbsvPX3mDfwN4vuM9zUKaLxaXlSz0DbrdnvfCU+/Tu0cnVBel5IGzPTePh2r1iwB4tQjnCCCAAAIIIIAAAggggAACCFw8AZ6MAAIIIIAAAggggAACCCCwQqCJVptEMyiUhR6RrtJ/6D1MU1WtaBe7lQ+2AwtEtdz8a7qnm1+31vz7wTaR7+10efMQ1VuyUDV3Si2UtX53eFIv69+q+W6hqhgopqgiFSrs3n5RSLHUrfVAdYyK9ujluba3DzZH1tRIOrowK4UgX3rKSXakOMo6GYf6YDmr7xm8U29NtzfhcwpBi50sX7tWveKqc073pACLQgABBBBAAAEEEEAAAQQQQACB9gtQIQIIIIAAAggggAACCKwpYClnr046PBzqF696hC7vdCRPXpOlr2nNOzbdGWxktvB3WASNRlH/ZfHz+r0TH9HsTKFuLXVs/sIeo9OvoHow1JE0VGUhbPC09vS1bRzY3L6GqpD69qAcg2xaecBbB8mWprIeKarQp7sDPf/Ee/WOuaMWPnc1M1gaYDuteMUVxxwigMBeFGBNCCCAAAIIIIAAAggggAACCCDQfgEqRAABBBBAAAEEEFhTICioN5I6qvVT3fvpK+yoSJbK1pbOZktP5a+obBGpvOXoHZtrwYcleQCsYdTvDj6rX1y4WScs9c2DSkNLX0fWPIj1kcstWBj72dG8KgtrV1/TNl/H8lDH6r6CzRlCoWBNCsrWotU1laRiUOpmc3jB3Mf07jBU3espVNmGWbP7tNSieCGAAAII7FkBFoYAAggggAACCCCAAAIIIIAAAu0XoEIEEEAAAQQQOFfAIk0LP70/NxHol5eX63mH7qcDxdD6LQ0Nfm1Vy6vO1zv1+7PNY7P3VekV+Wb9av/jSuGgFIKSPUX2unRRzZeN7fDMZtfnOoXq6D/BvJWHnpnirCObwr/9e6oeNE8NwSJc61MOCjYw2eliaWuygLdfFvpUqvV9x96pN+YTqmbsooXUsj4b2mzW0+x5QwABBBBAAIG9JcBqEEAAAQQQQAABBBBAAAEEEECg/QJUiAACCCCwSsADz6bLU0wLWBVqXZOHetmhR+ryKisMKrtswau9SzbIv/Gb1fxUcnPufVr/ZbmqqpBUW2i6UNZ6+eCUfvnkpzSyeYaas5uzZ6/y9PXklJSCZJfUvOw+FdKJOmlmWFm/XWwubP/NqtDJYb+pwWcbf7HZe0Mzf7LA2decbUHRWtVJ+mxe1IuOf1DvOlGr6nZV2ch5qyXbzXH7S+FOBBBAAAEEEEAAgQsjwKwIIIAAAggggAACCCCAAAIIINB+ASpEAIG1BLJ1FknqeM5rwWeZgn7uqkfowVMHlCx5jam0qDNas4Hb2SxhTRYsRwuK+91pvWL+s3rp3Ac1N1Oq678qXeTxrNF2djgOXu14xVbb02+fPaGRj7X5ZKGstv2yCazG+W6wEDcoLf837pZdasIPpwAAEABJREFUknGcnt3X46Nqs7mht6Afqa7X+6qBQu+gDgxKG+eV2Y4NAQQQQAABBBBAAAEE9ogAy0AAAQQQQAABBBBAAAEEEEAAgfYLUOG6Ah56xpw11U/6znitvkNXamZhaPeUqkLP9p7O2u70tnzuUak3P/d2esD4wEJVWZxapKzFWOiP5j+nX6k+J/9Sr4aVKrul64+x4Ncy3vE9a7xnm+e4hjqR/OeobYD/ZHO0Tjvc1mbP++xwTsOYbXV2Em0hPp03O7SsWk3GbOd2Vdmu91JUGBb6VB7oeXddp7cOTmlY9hRGRTNcvBBAAAEEEEAAAQQQQAABBC6+ACtAAAEEEEAAAQQQQAABBBBAYNIFPOBMZbIwM+mLNa1fnn6UDg+TQq7UrbNqC1pzE3HGrVPlZPcEzdv8f9T/lH6xulHVaEoLHUtW7YoHzx1/y3ayYhtfXdFhaWw/1ho083n/uSO893xtdX+cmtaJeiQrT2rmtHUGW8Ra01q35cTybwCXlkRnW8un6ko/OPdevaE6qmGvbHRWP4NzBBBAAAEEEEAAAQQQQAABBBC4ewV4GgIIIIAAAggggAACCCCAQCNgkWaqdcAC31+79BF6QFFJnngGWdQ5ssNKhR1FazoddVpgqpUvP/e21Bdsn7MUSgt7k36vf0q/NPsZ9aukQdGXbK6Qo4WqUQulDY7RuqzZLbLm/66ut2RzJDsPwcbKQmoPa5uvD9fa9svuHxVBJ23ubIGuPX1pKntQXtms265LQSkEC8KlyvbDQsrWvlAv6BcWPqBPWj22cvHaswIsDAEEEEAAAQQQQAABBBBAAAEE2i9AhQgggAACCCCAAAIIIDAWyAoWiB7slnpO71o9JR5QiEMpWMIpKUgqkwe73uxks5ultqnwb/5G/cX8rXrZqQ9p7qDP5hNkS1B9v3ZbHrV81UYrh6CUa81bMB2aVS1f3d5+YTDU0WpgwW5UCP4Eq+90+LtizhzsxJ4dbcl2mG0dPrwqLMgupQ925/Rts287HYvbYDYEENhTAiwGAQQQQAABBBBAAAEEEEAAAQTaL0CFCCCAAAIIIIAAAmcJxJz0uMWefvXwI3SJfxs3WQAsC0Q9BPbA05qaiNNS0JV3WnCs5bbcH/zA7rUwdSFE/ffB7fqZ+U9pWEZ1BkGdHFVYCzHqrOYZrLXmdq3xsgtDm+8OVXa/ndj8lgivMXBzXYWCbk19JVtHsulkz7aIVx4GN82m8W7J389uHgLXFm4XilLV0Y1p0Y/ECwEEEEBgjwmwHAQQQAABBBBAAAEEEEAAAQQQaL8AFSKAAAIIIIDAWCDk0GSewbLNmVHQS+7xKB1eHKkc+c8/W4Drw5pQ1A820Wye8Si7ySad79T6q+Hn9AunPqRTdSn/2eRRIQ1Kadoe4WP9KcvNz09P4SdrNA9qb52flWe/a1zeUle0cPtkxyJfW2uwsDuE1ES9KyexStR0NgvzM28+LlsILVXeny0EVkkALF4IIIAAAgjsLQFWgwACCCCAAAIIIIAAAggggAAC7RegQgQQQACB0wJBHqYqZpWDvn7+4EP1b0YHFC0EVbSUNlsLHVmHZEFp05Sk080OffPw05s8BLUOT2arrOF00CvyvH68f6MWyqh0oLJHZRXJpwxa6AaFGKQVzaNVbzbLGptfCZbFFjqRauVgzws2zO+33bY2m+NI7iv6mnz6pUk8GLcHWMjsD/BW2xVvPmip+c56pahoQXpZF3bUdPCGAAIIIIAAAgggcPEFWAECCCCAAAIIIIAAAggggAACCLRfgAoRQGClQPYg15LPoEpf07tKP3Dogep6xtkMivZeSk2wG+x4E5sHoslmLYIGB6b153O36Jdm369BrlT7FN4svl05k+WuOqvLx1jzqbTqZd0KdqFWoVO+dvkaVw3a4uniaKATg0Ulm9zb2bdb51mL86u2AFmzkNy/Lew9hZ/aQbCxO1+RTcSGAAIIIIAAAggggAACOxTgdgQQQAABBBBAAAEEEEAAAQQQaL8AFa4pUNZDPSR19CuHH6Er+pVFmE0ke/bYHFace8TpbUWXHzZD7N6ctViU+tP+7frpU59QVSULbaPqmNUZZJvfB49bHu8sZF4+WH/v47MF1nUh3a5aOa0/fqOrPt+ihdMLZpDLqGzBtSzwDk29TUFLU/jxcht3Bb95fDh+t/t8OWvIjK/zjgACCCCAAAIIIIAAAgggcPcI8BQEEEAAAQQQQAABBBBAAAEEJk0gNl91DRbGRk0XtV5y4KF6jA5oYary77Zuj8PT2BC02Mv6y8VP6+eOf0CzqaeqDMql1BlJQWe/Vp+ffXWts3Hq6u9HCp8wWnhsZ8naWsNX9J3vcGRTeJMsvrXwejxu9crOnX/1iPF92oXvJC/PxB4BBBBAAAEEEEAAAQQQQAABBLYqwHgEEEAAAQQQQAABBBBAYOIESgt/i2yhrEWVHTv+zqkv0r+bupc51JquZCGtJaLZmoeq3nItrWwelDZN41ewXbLw1LbRdNSfD/p6ycmb1S8KpV6tkAuFulBt4XBlLVnIutyyHat5hgWsvvdmh7Lm09rMKzbvtGZBc6eW7tJQdWnrtBU3g/xeb83J5t/mVGkYbPE2te/8Tju0JYxX4FIGYN3jXpmdN1tG8w3k07WoVjYnX5ENZttbAqwGAQQQQAABBBBAAAEEEEAAAQTaL0CFCCCAAAIIIIAAAghMokCwQDaoitli06G+rDygFx54iA4Nag0KWawbpLxFFwtdkwWxwwMH9N9PfV4/f+I9umtGip6pdsdzBXuaLPxt2rhrzfdgvcvNDtfebIBtOjFY0Fw1tNDVFuxB8tqj1+3NtqYj9aIGw4FUZwWrZa0b/Hlnt5VnK+6wbgLgFR4cIrAnBFgEAggggAACCCCAAAIIIIAAAgi0X4AKEUAAAQQQQACBSRXIUsxBCpUOd5N+aeb++uJRT3UM6tVSsajNv4IP9ZRXGnZ7+tP+bfqZuU9pZKGqJcla8PC3kqKdhxAs+x03v2tlC35i62r2frxRi/Y8a3N1rX6yRdvcNvlGd61xPVrWHXVHGMkDbDtRCjaxvK2xmmx93mT7NWazEnyK5u41LtOFAAIIIHAxBHgmAggggAACCCCAAAIIIIAAAgi0X4AKEUAAAQQQmEQBDye97hyy+p1ChXX8qL5IX9W9VN2Rhbh2sYk1u3awma0ZbJNY+Dqalv5i8Wb97PH36sQo6tSUlAubxJvtNrM1021m4NKYFKWhzV9HOzhPILs0dN1dtntPxnH90Rdhb1l+ns9znw86z6Wlbl/R0iE7BBBAAAEEELiIAjwaAQQQQAABBBBAAAEEEEAAAQTaL0CFCCCAwEQKlJ5nWipZ1lKZLDUNtZ5UXqafnnqYNKqUo5pvrQbXad78YJ1m2WgTklr4W1t4+v/OLupn527SgoWxeaayG5sBkj3PvxJrZ76z/p1vvjxbvhSiFi2snc3+EO/VNl7R1hV1Ii2t2c7OTLJy1Tb/Ot/8PXPP+Mg4xwe8I4AAAggggAACCFwsAZ6LAAIIIIAAAggggAACCCCAAALtF6BCBCZTwGPMUTmu3b/9W8VK97TO3+s8QodTsPDXLlq+GazvrPxzfMva7ynLv3k72+noL6u79MOD9+iohlLOij6PbMIVdzZdK853eujfXva19kcDHa37fritKX1dKQSd9OJtyZYnS3au5tyvetPSywYsHW20IwDeSIjrCCCAAAIIIIAAAghcSAHmRgABBBBAAAEEEEAAAQQQQACB9gtMcIUeW3YqqbRWdwsdTEkvOfAgPXRqWqVd7OSooEIh2Ik2ePmQkOQB6TAX+uvBnXr+qY/pVK7VTaH5SWbZy/PTbaeydv9GW5KtOUt1p9SdYaTmy7kb3bTWdasnWd23pYFUlmrC6xDXGrnUZzfI29LpeXbrzXCeW+hGAAEEEEAAAQQQQAABBBDYDQHmQAABBBBAAAEEEEAAAQQQQKCNApaNarl5fR6QVoVU9Ct9Xe9afXN5qUKw0NOSSr/mYzbVcrJhQaemkv6hulW/cOQDOpV7qmyeqggeyyr11DxbK15hxfFOD72uZBN6WFuPhjqSNv4G8JrPtDl8rtomuqseaDQcqbGwWtYcv4XOXZhiC09jKAIIIIAAAggggAACCCCAAAIIuAANAQQQQAABBBBAAAEEEGilgIeasnBzufnPPhfJgltLZh9aXKqXHXiw7lV1NDUKltQm+Rd6leyuFc2D0NPNlYb25tdt0lGR9dqFWs+fv1HHpwqpWyuGQrIWVSgOC5vX5svW/B5r2Y69Jdt707ZfQSHbM/xbyxZGR5vv+NACYHvUVqf0W5IV7/u5xb6KoiM/bt6Wi7d6z57XR3g7u3f1WVzdwfnFFODZCCCAAAIIIIAAAggggAACCCDQfgEqRAABBBBAAAEEEEBgsgQGpXSg6usllz1c97fwN2TrkMWU/lXajfLMYFadpLoMGpRdvbo6rh9euE7Hi9ouSNHut62JSj03Dd7rHb631pzbfrc3W71CCJrtWt68zYd4+SkmVTGoWP7p56Sl1zYntbt9bbZjQwCBiy7AAhBAAAEEEEAAAQQQQAABBBBAoP0CVIgAAggggAACCEygQG+U9NxD99I3pQMKo0rypDafP6b06NPbmMoSUQtaK5X62/qYfuzEDTqlSoXNOQpZ/s1eD4G14tXcayFws1/RvxuHNq08uPVv/9ZWwmcHc/K+7c2dtDgY6PhgQZXV6HV0a2mn67ZliRcCCCCAwEUW4PEIIIAAAggggAACCCCAAAIIINB+ASpEAAEEEEBgEgQ8vPQgs6nVgt5g7dGdy/QTnWvVHS1K3STFIAXba42XXfJEdRyq+pigYVHrH0e36MWnPqhby0K13V9HKdigPKUmkLVD+Wjfy14+je0uzGZrD/a0VESd7AZlW89WH+Qhsq8xGdZsNfKSmynCcgHN2fbejGZ7N3IXAggggAACCOyKAJMggAACCCCAAAIIIIAAAggggED7BagQAQQQmBgByzObYDZawtmtpCvztP6guI/u1bGktlNonHSuSjktCbWcWE3zS0MppCwPQ0ex1v9aGOgHFz6h2zWyC30F/y/E5uef1ZfsUU3z+/04S/Jmu13ebNZQN3MuP+fT1Zz8uU3nZt98GhsbrN2ZFjXbyc0cI0tuvVn3jjabZkf3czMCCCCAAAIIIIDAtgW4EQEEEEAAAQQQQAABBBBAAAEE2i9AhQhMlsA4GA3qpKSOBbY/N/MgPfTSqxXrZCGtRZ6eEMsS0BUsfuYhatM8vbRAtC6C+kVHrxoc1Y8O36tjRWoC4eZ2u99mko8/PY13LJ/4sTWfd7lrV/c5qQ5JsrVWFkRvee6wdEcImusEVTaPh93Z9snaTtdtUyw9gB0CCCCAAAIIIIAAAgjcfQI8CQEEEEAAAQQQQAABBBBAAAEE2i8wgRVmBXmI2asqfUP3Cn135zLNDJNKS2u9vyry2cHtOUZZim+VKpcAABAASURBVB6KdvTXw6P6sVMf08k8UjlKGhbjwU0IbMPGZ0vvq8+Xund7F2zCJmD1AxVaGAzV7w+sd/ObUShaiJws5P704illM/M+O9j8JOuMbNa3znUuIYAAAggggAACCCCAAAII7LIA0yGAAAIIIIAAAggggAACCCDQFoEmB7VisrXxZke50DVTh/QLVz9Gh7qV4vjLsuPL9u7fErbdmc1uGZ/YQDsYFUmvXPy8fvbEB3VHb0Z1Ewhn+bdk05TU3L/8YBt/Mba89FAPbpePLcdd6h3vNnqPdsNsJ47rWRrsNe60tLg0FzsEEEAAAQQQQAABBBBAAAEEELjwAjwBAQQQQAABBBBAAAEEEGidQPONXEstl4PQS4eFXnj4EXrwYqHpoffmJrwtLd/1VljwqWA3eFNQqIJ8Dm+DUOtv5/r60dHNOtKxG/Ki5Cmroo2xsf0g2T1Z1m3Nz5TsLFvzvTc7lLXmmo3Zzc0DWp+vCaHtmQvDgY5pMF6MX9iwRbOINiqoqKKO52RLPbPSM0fa9stn3/bN3LhbAsyDAAIIIIAAAggggAACCCCAAALtF6BCBBBAAAEEEEAAAQTaJWAZqzwI9Xy2qO2skAoLRb955mo9W/dQZYluyNa5nJraEC23ZYpgBxb01kXUQhj/m78vSB/UkbwUqtp8NsJCU89Yg0W/wU/P2/zqcjvvoF244DXbYlRbbXMdL2ppUn/40uG6O6urGgx116jf/GT28lgjWz7c9p4AeNt03IjALgkwDQIIIIAAAggggAACCCCAAAIItF+AChFAAAEEEEAAgRYKeNZp+admRrLg1wqsKj2mPqwXH76fCs1ZX5Iq6193s/A0BI1Cob/XCf3E/I06Xg9V1lJdBoUQba6oEKMUtOar6fZp1ry6+51eczOrrc1/nvpzo9kmCPZwu7K+5to6b014bINTDLolDZS8MCvCNuuVn2knL5Paye3ciwACCCCwEwHuRQABBBBAAAEEEEAAAQQQQACB9gtQIQIIIIAAAm0WsNxVc1PSsCtdrSm97LIn6ItSpZlcqbQmD27zqkjSb2pQxgejMuufqtv1Myfer9usv7bhtYWjwZLSbHM33zK2/rTUbHfO5uHpOZ13Q0eytc72gpKtVxbl5uCrXP/BKYzrTkXQcUvIvb7mDusurNnWnG73zZa03Vu5DwEEEEAAAQR2IMCtCCCAAAIIIIAAAggggAACCCDQfgEqRAABBCZEIGt6UOk5B6/VU8uuZupe85PN0bPQ1Wmkp5vBWJoQNFtkWus1C0P98KkbdEy1QjFq7rURan4OuS9ZDty05quxdq9P4c3HXOyWFXXXfNfW3WmW0hmuLrjpPvfN6vCfyD6Vhude22HPJleww6dwOwIIIIAAAggggMAKAQ4RQAABBBBAAAEEEEAAAQQQQKD9AlSIwKQIWBRbVPry7mX66akHSbUltkpWvMeQ3uzQwk57H292XBdJwzJqGLt61eCofnDxOh2zOTzw9W/ASrnJej34Hd9k73afvY83P7aWx2cX9d3XcLQeaDCyILcJtTe3HP/Wb7+U5nNl1S7fY0UtH+5gv6S+gxm4FQEEEEAAAQQQQAABBDYvwEgEEEAAAQQQQAABBBBAAAEEEGi/wMRUmBUt7L3PIOglhx+mKwe1uh5nehAaLMxc3RqXrByD6lDq7/JxvWjhkzpRD1UOkwZFM2D8zV9PVsen4/fV5+Pei/6erczbQ1+5tMUnW6Sdb7Qoy7/lAfBCSDpZ1MrBIttszWPv5f1Gk6xz3Wda5zKXEEAAAQQQQAABBBBAAAEEdkuAeRBAAAEEEEAAAQQQQAABBBBoh4CnnOPWq4J+6tKH6ElpRoqVUvO7z+FMmZaJylvT4wdBwyLrn+o79HPHP6jbezN2HjSIds22aunf/PUstLllj7/ZknWymxWC1ZwkD4Q3XHKWbLRODRd1ourrzMt7z5xt94gAeLty3IcAAggggAACCCCAAAIIIIDA5gUYiQACCCCAAAIIIIAAAgi0RKBQzqWKFC3ETPrW3jV6brpGU8nTz6zoCaiHoXZVilazNf9Wq/fXQcnG/ePJgV5w6pM6olqLeU4KhQ21FoI0sGb3WkYqb37WHMhe3rGiNdes++7Z7MHB2umHWV12nG3Nd1ZzZmLXYlAIwXo33vxbwHP1UKOclgbbfNnvtf1Sz3Z3O59hu0/mPkkgIIAAAggggAACCCCAAAIIIIBA+wWoEAEEEEAAAQQQQACB9ghkT2MtvUwh6UGDQi++9KE6mEtZ8qnmlSzE9MBXtvcO3xVZdRFVxa5eOzym/334Qd3WqTW0zHeq0tLIYDMHOw5a7+VXl9t64+7Oa0dHi5of9mWLl8ZvWv/ltUpzZbbRXs3y6JXHy31b3xMAb92MOxDYHQFmQQABBBBAAAEEEEAAAQQQQACB9gtQIQIIIIAAAggg0DKBoKTeqNIludIvH36EHtLvWIiZpJytUo8eV4eYSSlk1aHUq4o5/WT/Jt0SBjo4V6lMakLgEIJCONNsorO24GdZavbaWy9blk7GpH5hq4uWaDffet5gjTa0ilF3hMpqWronL9vZxQ1u3+iyz7TRGK4jgAACCOyyANMhgAACCCCAAAIIIIAAAggggED7BagQAQQQQACBNgl4LBk97VTWTD3Qt4XL9W+nr1bdrSULeC3JtL3U7JtxspcfBI0s43xtfYd+8sh1+kwIzfC5rlRZUpk6lh1r41fYeMhFGZGt4AULgBcMJ/si/RvQG64kWSguHa2GGg2HBmBJuMxRvs8b3r3RAGPdaAjXEUAAAQQQQGAXBZgKAQQQQAABBBBAAAEEEEAAAQTaL0CFCCCAQKsEPNdsMl7LJoMFwI+5pKeXXvkoXTpM6gyS9XjvitjRbqgtELVsVB7wvn6+0guOfVSfLSsNOvOq7boDeVYaRvJh2r8vC7hTrflgDl6QZ7jrFRMqu5osBI86me0eT41tr1ybozXb24AdbSs+iR3Nw80IIIAAAggggAACGwowAAEEEEAAAQQQQAABBBBAAAEE2i9AhQi0U8CzzdpS4HvMST89/aW62oLburQAs8hqMkwLdZf3dUyqY1RdTOl1gxP68bl367Mzo+Ynn6Plnzb0NNLK49Od++wg5axZD7wtIJcZbbz8rGQp7e39Rcmc1HzzN9lty80nstNtbjb1Nu/kNgQQQAABBBBAAAEEENi8ACMRQAABBBBAAAEEEEAAAQQQQKD9Ai2s0KNID3+9tIP9rB+58tF6ZrpahXUuB75+bdzG0WNhFwp19crhMb3gyIf02WKgcjGrV0s+n9r2KgodT5VVVSgVtttos5B4FIOOdoIKlTrrFc4629bJ+FPY1q3chAACCCCAAAIIIIAAAgggsBkBxiCAAAIIIIAAAggggAACCCCwrwUs1OzWWU88eLW+/+BDVMWsUZFV1pIdNl96HQe7/g3WoNo631TfpZ898j7dFnvKxbhv3v+937CvJdZcfH841LFRX8EQUnSDNYed7swhKNng2/pzkh2fbtqdFwHw7jgyCwIIIIAAAggggAACCCCAAAJrCdCHAAIIIIAAAggggAACCOw7Ac9ol1sTJlbTujyX+sOZR+me1RFNj6ROHdW8LPQMlnkmC31Dyhb+VvqnuUo/euyjurlXa266r5AKyzitKSjmoJzzuk178mUitvYzS7OimxOvJ+hYf9GrU6nl/ubiGm/uFtS18HxWI1WFjzdEGxlCUAjBjna2xZ3dzt3bE+AuBBBAAAEEEEAAAQQQQAABBBBovwAVIoAAAggggAACCCDQDoFeNatfueyRuqbXURwlhXFeOS7O8spRmVTWQfPdjt7UP6EX9d+rT/UGzb/5W1RaGm8DtdzUqlewuua6URZrW13J2jqb2dmmQZnV79g9wcZGe/Nmh7uxEQDvhiJzILAVAcYigAACCCCAAAIIIIAAAggggED7BagQAQQQQAABBBBoiUAcVXrO9L307HCVOsORZEHv6dIst5SSOimo3+3qLQsn9RPz/6pPx4Es/23+zd9mbDOuOWrhW9ZUt6fPjWblP42d/evQm6jyWN3XkdGiFArt9osAeLdFmQ8BBBBYR4BLCCCAAAIIIIAAAggggAACCCDQfgEqRAABBBBAYL8L5KWfOg4p6T4HL9GLu/fTzKhvQW8tLf8bt8GqzP5t16CqyHr74C799MKHdYsNqS3TrCyFnO9Ilg3Lv/HqI5eb3dmiLas/GOiuNLJak5bo1q3PTfpl1FxdKWaDcqB179jaRZtxazcwGgEEEEAAAQS2JcBNCCCAAAIIIIAAAggggAACCCDQfgEqRAABBPa9QFZQLi24LbKuqaTf6j1c944zihb8RlmEG+y6hb85ZBsk9cukN6ZCP3zqY7oxLurUzIKFmjbAf9LYWghBwfZa0exOedv3WF5AkGqzOG77UTU0Pe9cv6UQVc1V6hpnTLsf1+7+jOvXw1UEEEAAAQQQQGACBSgZAQQQQAABBBBAAAEEEEAAAQTaL0CFCLRFIEsW6pZ1pe/q3Vtf271S0b+yqqhxapu02EkKddSw09XrBsf1oyfeoZvjrIokFRYah1UU1q2zklEfYM2epP3/SsqxsCA8qh+tomyFbVSUBcDzRSkf6rdsNHyr1+2T2uotjEcAAQQQQAABBBBAAIFNCzAQAQQQQAABBBBAAAEEEEAAAQTaL9CqCi3EHA70lPIS/dThh+rAwqJV10S4trctZE3XQaNOqbdXC3r+yY/p02FBZV2oW2WlnGUznNU0Aa87B/OajbVy2DgA9kD9M8NTGhZRlqPvug4B8K6TMiECCCCAAAIIIIAAAgggMBbgHQEEEEAAAQQQQAABBBBAAIH9IjAObYOCkq4M0n+YeYQuyUmpY+GvnSv43poVNCqy3rZ4p140+yHdZsFvLkMTZPq/+Zt9rI05va0+P32hPQcKpU6O+lqw5NUd163MPHzMEY3k++yu696w9Yu2jK3fxB0IIIAAAggggAACCCCAAAIIILCuABcRQAABBBBAAAEEEEAAgX0jMD2ypfo3Vy2cvLSe1q92HqYnda9QL1mwG7KSJYqLXSlb8Dvo1nrjYtAPL3xSHwvzqg5UChYCh1D4JDYoKPu3gK013wa2vXVIyeLO5WaHnn7a4+yeFmzBgCw4rxcN8pwEfHV92TiyjoRa/vPP2e5rwvXVw3Zw7qvZwe3cujUBRiOAAAIIIIAAAggggAACCCCAQPsFqBABBBBAAAEEEEAAgf0j4FnsQtei2JzUTSM9szigbz/wAIX+oCmiW3mcmDQ9DKpCV+8ezOmFc9fpX7t9/6eCx//mr08im8NasOan3poJVr0FO19udtiOzQLgHIPmGseNSsomFHTUvwHcQOSNbtjydf/EtnwTNyCAwDYEuAUBBBBAAAEEEEAAAQQQQAABBNovQIUIIIAAAggggMA+EwgWR5a11EmV7h+CfvWyh+rKRf+pZwsmfaekWAWNOh29vfZ/8/d8gvhfAAAQAElEQVQG3RQW1B0k9eqlYsPS3nbZmvx8ufn5BLRRlD4/nFfwbzmvV28DFHWLFi1Qj+InoNfD4hoCCCCwhwVYGgIIIIAAAggggAACCCCAAAIItF+AChFAAAEEENhvAk0WqaxOXch/wPk3Zx6phxRTqrqVBmUtpVopFupPJ70x3aUfWviAPjEaKdlg/2LwfEdKFvT6PJ4VZztuwt/9BrEL681Rmu911BhsMF89GOpoNRiPDS63wQ1bvGxL2eIdDEcAAQQQQACBrQgwFgEEEEAAAQQQQAABBBBAAAEE2i9AhQgggMC+EpgZLS3XAlsPLAdF1vcd/GI9bfoeSkP/aedKUbXkIXA50psWC73w1M26KQ1VHY4KfpP/7LHd7zN5AHxW8Osda7Sl4X5Lq1rUnKZGUZ9bXFQdLB1frzpDyGWhU/XgLLL1btnqtbjVGxiPAAIIIIAAAgggsFkBxiGAAAIIIIAAAggggAACCCCAQPsFqBCB/SXguez8lMbho4WRIWc9tjOtn+o+UJcM/Ko12zoDKcWO3rV4Sj+5+D7d2F20PDioqGT3+o1qXjZU1jFuWnrZ5abPTpcPfW+nLdyylZot+JVmuxa9xo0r7XekoQ01+gviYVNfkHmZFAEEEEAAAQQQQACByRagegQQQAABBBBAAAEEEEAAAQQQaL/APqzQ48lQSz0LctWJunwY9B8ue6juoVpxVKnwXySug1Kvp3fWC3rB7Cd0c1xUZ6FWr14qONgsSy2EM8dadRxCsK5z29Isrdllq2RkqesXqnmr1w7s/Hybjz2uSqdSpezfpF42Pd8N2+hffwXbmJBbEEAAAQQQQAABBBBAAIFJF6B+BBBAAAEEEEAAAQQQQAABBPaqgAeQucjql7UOVNKPX/ZwPbma0qHRSIpJC51CaSbqX+q79O+PvkufrGuNQlIqo+a7kmXDZ5cWzj5debbOpZXD9u3xyoV7rUdTX6PhYGX3OcdZQSeqvk6N+vL8t0jnDNlxBwHwjgmZAAEEEEAAAQQQQAABBBBAAIHTAhwggAACCCCAAAIIIIAAAntcIEsWOkbVeno6oB+M16hjSeSwsNgwFsrWrut39fxTN+pz3aRBaYGmhcC1jU/RbvQwOCflnJWs+d5ObE6b185PH6dsh2u3PQ605eVFK93brYNZDS0oV7CO884S1LcPoDIfWRhcmL2y2Wv3Xrs72+6tq2UzUQ4CCCCAAAIIIIAAAggggAACCLRfgAoRQAABBBBAAAEEENjrAhZMWoCrONJl/ZF+7dAjdFWvsLwyqDvoKIVpXddf1HPm3qpPHBqqjmq+pSoLKrXqZTOt6jn71L8Re3ZPe888w7VoXKNCFgAHWey9brGzobbMNzTu6w7c5kX72LZ5J7chgMDmBBiFAAIIIIAAAggggAACCCCAAALtF6BCBBBAAAEEEEBgDwt4WOtNFuT6N1Wv6Ff6jSseo0fEacXhvLqWYOapKV2X+3rhwg26KQ+l+Uo9S4BD8DgxSLLm31T1FuzYNu/Syle2E2t+yY4mZAuqY1RlrW/R72CDqpPh3BFGSkVQkbIqt9TuvvwT290ZmQ0BBBBA4LQABwgggAACCCCAAAIIIIAAAggg0H4BKkQAAQQQQGAvC1geqyaoteAx20GZpP/tkgfou4t7K+eBFsuB+tNBb8lH9ZwT79bH+x5hZvm42pLEbi1ZrmlvNoG9b7RtbtRGs+y/68ms5gd9zQ4W1128fwZ3JYuKLYnP0XAvAJgtZd01cBEBBBBAAAEEtifAXQgggAACCCCAAAIIIIAAAggg0H4BKkQAAQT2tED21S0FjCEFhSLqUeEK/WTvi9XJtbqW8M6kGX14Qfqxk+/TzXFWsVhQVdSqLKCsYtBCGaRgTf7yaNGbH1vzB6xoy6PsykRtwdLfkKNqs8jZ3tasvrQgfcquTOmueqgyJNUxKQUbv8twKz4hex4bAggggAACCCCAwC4IMAUCCCCAAAIIIIAAAggggAACCLRfgAoR2PsCQRYu2iYFdVPSwUFfP3/5Q3Sv1GnCX1n4+8481HNm36YbZhY1KiR5IGnjx3tJp8Nfrfny7HK5rTlgAjq9/tJ8k9V6qmPq5zHLFvp64HssVBYG2+DmG8DNB2Qnu7fF3ZuKmRBAAAEEEEAAAQQQQEAQIIAAAggggAACCCCAAAIIIIBA+wX2QYXZw18Lc4OCepY3lqnSi4pr9Yw8pQODpKro6N1pQd938gP6VOgrDIKmagsvY7Q7gpTjiirt3HrPdKw+H19Zu3d8rZXvS9ltUlQ0r9qMPj03a/Ir7ZYr93hYMmLdFUYapKEZ5/FFhxsf7cr7Wk/flYmZBAEEEEAAAQQQQAABBBCYNAHqRQABBBBAAAEEEEAAAQQQQODiCnigmC2AtL2lgPZuy8kWS0pPCJfqR698mKbzSKNe1gfzgp49eI9uDkEhB3UtmaztOGYpjrNKu5dtLYGmz5yavb0Fa3XISjHoZEfmbx1rbP4N4Eq17rTwt+j5z0GvMWgXuuIuzMEUCCCAAAIIIIAAAggggAACCEy6APUjgAACCCCAAAIIIIAAAhdZwBJJCyGzNUt0bS12bu+ywPHylPXrlz5W91iQitzRxwddvej4+3V0uGgj5uU//eytLgvVRaFsQXCwK/IpmmZvOdu0qWmyY2/NGB+31LLtvdmupVswEm8esXqTeUR1aqkqsspuodtT38bonFc2rGStts/j2GBRqa7VJPMO5k279xqvbPfmY6azBDhBAAEEEEAAAQQQQAABBBBAAIH2C1AhAggggAACCCCAAAJ7Q6DJES1k9GAxJF9T0kxV66eveIS+LFxiIWWpD6aBnn3iDXp795QGpX9rVRZYnokMPaj05ncvTeXTrdl8zOQ1Vzm7av/WtCXBWhwNdXs90LLf2aOkZB/KKFcajWqlkX9AwW4Lq4ft+PzMp7njqZgAAQTOEuAEAQQQQAABBBBAAAEEEEAAAQTaL0CFCCCAAAIIIIDAHhJookRPga0V1qaqrG/p3kfPK++rTq713jinHzz5Ht3YGzY/+RxsjE6nhacP1CSYTYrZzLiHKtw7S/HQ15sLVU6Xs3IRdbuqhu/clXrgK1V1pRDthmB3puhfpJaSXUv+YZx713Z6bPbt3MY9CCCAAALrCXANAQQQQAABBBBAAAEEEEAAAQTaL0CFCCCAAAII7EWBYDniVArNN0vvGw7ohZc+RlEDXded1fMX3qsP5jnVITbX/WefZdmj3bJGKWGNPrpWC7idZ+VBFgBH6XiRlDzcXT3QznNIqi01Hlkwr9CV3WK9vu2utS3DJ6UhgAACCCCAwC4JMA0CCCCAAAIIIIAAAggggAACCLRfgAoRQACBPShgIaInkTGq36l1eQr6xUseqS8pat08m/Sio+/Vx4ezKstSsoBy1AkWBNuhJZgEhtr2y9RP3xvN/5RGOhpHssOm3/fegjn3RtLn+id1vCNl77RovhmklbOMe3byzue5Ez3uRQABBBBAAAEEzhLgBAEEEEAAAQQQQAABBBBAAAEE2i9AhQjsRQFLF+UtKFvwW6qjb+hcoa/rXKlPDpJ+YHC9ruvMarEMzbdTswXAXoUHhbsbPfqsk9myQXrI2x8O5Mf+abiEHyeHtg4/np0KGtXJLtkN1mcHu77543Z9UiZEAAEEEEAAAQQQQGDiBCgYAQQQQAABBBBAAAEEEEAAAQTaL7AnK/QU0Zqlj7GQQj3UE0c9veTSx+jONNL3Hn+7PpxmpSoq5qg6xrMCSp31sujQxmiXv5GqCXgZv3LOGo0qDYfDccX2sdgm/8ltu2j20mcGJ1TnWvIbdGFe9ilemImZFQEEEEAAAQQQQAABBBCYFAHqRAABBBBAAAEEEEAAAQQQQOBiCpT+hVILH+uq0uFQ6ucu/2LdUkZ9z9wH9clyQaMiW6QbLIAMzTI9exwfNadn3vKZQ47OFVivp6Ez1MrC3br5hq+NtvNoF/zj8cDXDjXXCcr2n5pmYy7ARgB8AVCZEgEEEEAAAQQQQAABBBBAYGIEKBQBBBBAAAEEEEAAAQQQuIgCHilmRQt/PVY8OEz6yamH6wH5vnrh7e/Qx/t3qaik2oJI//lhKVoOGS17tAjS7snJDlc277N2voL8G67eznd9UvrdYLkl8/Lm3/A1Sh3RQAtFLff2n34O1jnVd5kgpaAjg64UCmuSpfLWrF/+OcqmGH8u2uHLPuEdzsDtawjQhQACCCCAAAIIIIAAAggggAAC7RegQgQQQAABBBBAAAEELr6AB42DqaBUSo+bvqeefsm1+r6jb9Z74hH1ra8ugsWLYZw1Ws4Yzlmy9yy3cy7SsQkBYx2PCsEy3qBTnWz7cdfpdye2gac6FvT6cXPBOs7aNyc7fiMA3jEhEyCwSoBTBBBAAAEEEEAAAQQQQAABBBBovwAVIoAAAggggAACe0Qg5KxikHVV1dWPXPZI/fidb9ZH0klbXUfR0mH/Fqqnv9mO/aefLQ0eJ5B2Lr+glS9PJr2t7ON4I4FGzLJc3zvrHWGg2qCj9aVocWy0Kzk1P8Ht/wawj9lozp1ctyfu5HbuRQABBBBYKcAxAggggAACCCCAAAIIIIAAAgi0X4AKEUAAAQQQ2EsCRZKuSh19/+GH6cWnrteNxYKqpQSw9r2FkJZFKjTp79LK/djb0ul4tzTQB487eN+CgEW8zWhXvG1x1hTtKGc1/UufQyqk2a7l781If2uu2sHy3g53YfPH7cI0TIEAAggggMDECwCAAAIIIIAAAggggAACCCCAAALtF6BCBBBAYI8JBJX239VXX6031HfolvlZDSx0bALg5UwxB50Of8PS8q1P2WPC0x1SyBpHk763Q7ZtCgT1h4dU1IXdH+T/pSJIZVBlu4W5Bev3LdqbddgINU279vKZd20yJkIAAQQQQAABBCZTgKoRQAABBBBAAAEEEEAAAQQQQKD9AlSIwN4USJ2ozy2e0AdO3aZBxwJFz2+D78fN3m3h3plsby1Ys6M1Nw+BvcnHrzmCzg0EPFuf65p6Qzi29kP/Ke7Zqq8T9eCC6xIAb/AhcRkBBBBAAAEEEEAAgXUFuIgAAggggAACCCCAAAIIIIAAAu0X2KMVerA4zLVODBZUdwopevTnrVQI1hSWVu57b0un7C6YgH8mNy8ck/zzsJNsYXy0pyXjn4u1Tha1xh+LdTQHvpfUfCNbGkfGdr6DzZ+3g9u5FQEEEEAAAQQQQAABBBCYXAEqRwABBBBAAAEEEEAAAQQQQOBiCnh0GC0xLKuosgqKFjguZ4p+qLNePvqsDk42KbCVYdmYj+aB+oO+pblZKWf5l679sxmVUf1u4BvAWwFlLAIIIIAAAggggAACCCCAAAJ3kwCPQQABBBBAAAEEEEAAAQT2hEC2VdRR8ubHTbrooeP4wK5aIumppB1lC4u9qUmJZa/mDtsvjfFx3k5ft0tsWxaY1UidXk/OWDhxyop11vywr9qo5a+lPI73IAAAEABJREFUzyj45+RjvM9aDj7Am51sc7M/h23eyW1rCNCFAAIIIIAAAggggAACCCCAAALtF6BCBBBAAAEEEEAAAQT2roBHh97Ov8LzXfX+5Xb+u7myvoBnucervmZHfcmTWO+wW3zn3wyuBwM7k2fDWvsV1u7eQq8/dgvDGYoAAucV4AICCCCAAAIIIIAAAggggAACCLRfgAoRQAABBBBAAIF9KWChYra2Tuy4L8vag4t25rmOtFhKfixPfmNQXQbdpr5i0bVVe6ftmouyT8U+Gxsc7Gj5inbwIgDeAR63IoAAAssC7BFAAAEEEEAAAQQQQAABBBBAoP0CVIgAAggggMD+Fgj7e/n7aPXH0qJOjhZlea41cw+5iXqP1gPVw6F1nxvzBuvVLr0IgHcJkmkQQAABBCZWgMIRQAABBBBAAAEEEEAAAQQQQKD9AlSIAAIIIIDApgQ82q16pfqdoOwnHv2mWqGWblvoKZa9Tc2zk0EEwDvR414EEEAAAQQQmHABykcAAQQQQAABBBBAAAEEEEAAgfYLUCECCCCwNYGqP9AR/7ZvCEohSd4kzXYtmg12YFuTDdv+Qmz2lAsxLXMigAACCCCAAAIIINByAcpDAAEEEEAAAQQQQAABBBBAAIH2C1AhAtsQyDnolnpRdWEBcLRmoW9dSF+o5ywLDsoWDPsvPl+oEJgAeBsfGrcggAACCCCAAAIIIIDAZAtQPQIIIIAAAggggAACCCCAAAIItF9gexUGhRA12wl2u0WxS9/+rez0aB6o2+lY/5nNQ+DldqZ3Z0f21J1NwN0IIIAAAggggAACCCCAAAIITJAApSKAAAIIIIAAAggggAACCCCwjoAlvaHQ/KhWUQcVOSkmqbQ26Pc1qCudftlQrWj59IWdHcSd3c7dYwHeEUAAAQQQQAABBBBAAAEEEECg/QJUiAACCCCAAAIIIIAAAghsLFANBrqrHsh/CjprHOsOS6lfBtVL5xvPsv0RBMDbt+NOBMYCvCOAAAIIIIAAAggggAACCCCAQPsFqBABBBBAAAEEEEAAgU0I+Bd6Yyh1R6g0DFnJmt92rBrpWLZQWD7Cey5cIwC+cLbMjAACEyBAiQgggAACCCCAAAIIIIAAAggg0H4BKkQAAQQQQAABBLYi0Jma0pFUqbIkNlve698B7hdR8xrZNNZp7xdyu/BPuJCrZ24EEEAAAQQungBPRgABBBBAAAEEEEAAAQQQQACB9gtQIQIIIIAAAlsUyKot/D0+GKqrWtES4MUy6M6FOZVJyloRz3oyvKJZVrzFZ609fMUT1h5ALwIIIIAAAggggMBqAc4RQAABBBBAAAEEEEAAAQQQQKD9AlSIAAIIbE+gSkkn01DDTlBM41h3tlOojll5VTrrV5ebdum16hG7NCvTIIAAAggggAACCCDQVgHqQgABBBBAAAEEEEAAAQQQQACB9gtQIQI7ECjLjmaLWkdHi8pL3wL+zOKsBcAWzXrau/StXz/cwWPOe6s95bzXuIAAAggggAACCCCAAAIIILBCgEMEEEAAAQQQQAABBBBAAAEEEGi/wE4qDCEo2AQLeaR+YQcxKlrfbCdo/GXgZJ1qxugCvQiALxAs0yKAAAIIIIAAAggggAACCLRKgGIQQAABBBBAAAEEEEAAAQQQ2FAg56yQsqZGWScX5mXpr0IsdaS/ML43VRc0/PWHEAC7wrYbNyKAAAIIIIAAAggggAACCCCAQPsFqBABBBBAAAEEEEAAAQQQ2JqA/3u/c91gNwVVg6GOpKGyncXm3Y/s5AJtBMAXCJZpJ0CAEhFAAAEEEEAAAQQQQAABBBBAoP0CVIgAAggggAACCCCAwBYFast9R4V0mwZKo0plp6s7i5FSDNZSEwFvccotDScA3hIXgxFAAIGxAO8IIIAAAggggAACCCCAAAIIINB+ASpEAAEEEEAAAQS2JRCyKguBb12cU21xb7YQ+ETwI+u0a9uacws3EQBvAYuhCCCAAAIISAIBAQQQQAABBBBAAAEEEEAAAQTaL0CFCCCAAAIIbFPAf945KYVSJ/K0Qm9alZIW0kjj7Nevb3PqTd5GALxJKIYhgAACCCCAAAISBggggAACCCCAAAIIIIAAAggg0H4BKkQAAQR2KBA8AI66Kw01Go50oh7o1GigJvrNYYeTb3w7AfDGRoxAAAEEEEAAAQQQQEDCAAEEEEAAAQQQQAABBBBAAAEE2i9AhQjsUMBD3jpkJct571RfRSi10C007BRSsE4LgO1dF/JFAHwhdZkbAQQQQAABBBBAAAEEWiFAEQgggAACCCCAAAIIIIAAAggg0H6BXavQAmDLeTXbtTjYQt8TdV+zo75NH5Z+BtoOL+BGAHwBcZkaAQQQQAABBBBAAAEEEEBg3wtQAAIIIIAAAggggAACCCCAAAJbE/DcN0mz1VAhBB2rhxpm67RUOIcLH89e+CdsjWOfjGaZCCCAAAIIIIAAAggggAACCCDQfgEqRAABBBBAAAEEEEAAAQS2JhBseLSgN1jee3K4qOP+7d+poByjvN8uj/8tYD+4QI0A+ALBMm2LBSgNAQQQQAABBBBAAAEEEEAAAQTaL0CFCCCAAAIIIIAAAghsU8CDXv+m73zMOtGRbk195aKwANgmtCBY8phYF+wVL9jMTIwAAgi0UICSEEAAAQQQQAABBBBAAAEEEECg/QJUiAACCCCAAAII7EQgZClbxlsVQYudoLvqvqrRQCGnpWltwNLRhdgRAF8IVeZEAAEEEGijADUhgAACCCCAAAIIIIAAAggggED7BagQAQQQQACBHQtkRQt7o+okHV1Y0ImFqBiiRl3r8BDYE2JduBA47rgCJkAAAQQQQAABBFovQIEIIIAAAggggAACCCCAAAIIINB+ASpEAAEEdkcgWQJbpKTBcKAjaahTHVkAHGxyD4Bl4bAfe9MFednjL8i8TIoAAggggAACCCCAQDsEqAIBBBBAAAEEEEAAAQQQQAABBNovQIUI7JJAVlBSVJGjUlHqtlzrc9Ws6sJiWc98Y7iA3/0dF2FPGh/wjgACCCCAAAIIIIAAAgggcLYAZwgggAACCCCAAAIIIIAAAggg0H6BXa/Qgt5sMW8dsmZ7USe6dpbtKd7smh1d0I0A+ILyMjkCCCCAAAIIIIAAAggggMA+FWDZCCCAAAIIIIAAAggggAACCGxboI5ZKdc6kkc6nkaKdVLhvw2dPZ69sCmwP2HbC5+8G6kYAQQQQAABBBBAAAEEEEAAAQTaL0CFCCCAAAIIIIAAAggggMDWBfLyLZbvegCcLfT93OIpLQwHCsmu2iZvy+Mu0J4A+ALBMm0LBSgJAQQQQAABBBBAAAEEEEAAAQTaL0CFCCCAAAIIIIAAAghsQ6DJdS34lbfkE2Q7DPrY8KSKyo7D3RfL3n1P8jppCCCAwD4VYNkIIIAAAggggAACCCCAAAIIINB+ASpEAAEEEEAAAQS2K+C57+lv9zYnSUVR6K56oNk8kp3IEmHdHS8C4LtDmWcggAACCOxnAdaOAAIIIIAAAggggAACCCCAAALtF6BCBBBAAAEEdiwQfIZsb95CUG0dC0VWv5SSHXt3tDc7tEEXbiMAvnC2zIwAAggggAAC+16AAhBAAAEEEEAAAQQQQAABBBBAoP0CVIgAAgjsvkCwoDdbCFwpKcUgD4B3/ylrz0gAvLYLvQgggAACCCCAAAKTLkD9CCCAAAIIIIAAAggggAACCCDQfgEqRGCXBfzbvc23fC0A9uOw9LvPdrrLTzr/dATA57fhCgIIIIAAAggggAACCEyoAGUjgAACCCCAAAIIIIAAAggggED7BdpaIQFwWz9Z6kIAAQQQQAABBBBAAAEEENiOAPcggAACCCCAAAIIIIAAAgggsCOBnLPWazuafBM3EwBvAkliEAIIIIAAAggggAACCCCAAAIItF+AChFAAAEEEEAAAQQQQACB/S9AALz/P0MquNACzI8AAggggAACCCCAAAIIIIAAAu0XoEIEEEAAAQQQQAABBFoiQADckg+SMhBA4MIIMCsCCCCAAAIIIIAAAggggAACCLRfgAoRQAABBBBAAIE2CRAAt+nTpBYEEEAAgd0UYC4EEEAAAQQQQAABBBBAAAEEEGi/ABUigAACCCDQOgEC4NZ9pBSEAAIIIIAAAjsXYAYEEEAAAQQQQAABBBBAAAEEEGi/ABUigAAC7RQgAG7n50pVCCCAAAIIIIAAAtsV4D4EEEAAAQQQQAABBBBAAAEEEGi/ABUi0GIBAuAWf7iUhgACCCCAAAIIIIAAAlsTYDQCCCCAAAIIIIAAAggggAACCLRfoO0VEgC3/ROmPgQQQAABBBBAAAEEEEAAgc0IMAYBBBBAAAEEEEAAAQQQQACBVggQAK/7MXIRAQQQQAABBBBAAAEEEEAAAQTaL0CFCCCAAAIIIIAAAggggEB7BAiA2/NZUsluCzAfAggggAACCCCAAAIIIIAAAgi0X4AKEUAAAQQQQAABBBBomQABcMs+UMpBAIHdEWAWBBBAAAEEEEAAAQQQQAABBBBovwAVIoAAAggggAACbRQgAG7jp0pNCCCAAAI7EeBeBBBAAAEEEEAAAQQQQAABBBBovwAVIoAAAggg0FoBAuDWfrQUhgACCCCAAAJbF+AOBBBAAAEEEEAAAQQQQAABBBBovwAVIoAAAu0WIABu9+dLdQgggAACCCCAAAKbFWAcAggggAACCCCAAAIIIIAAAgi0X4AKEZgAAQLgCfiQKREBBBBAAAEEEEAAAQTWF+AqAggggAACCCCAAAIIIIAAAgi0X2BSKiQAnpRPmjoRQAABBBBAAAEEEEAAAQTWEqAPAQQQQAABBBBAAAEEEEAAgVYJEACv+XHSiQACCCCAAAIIIIAAAggggAAC7RegQgQQQAABBBBAAAEEEECgfQIEwO37TKlopwLcjwACCCCAAAIIIIAAAggggAAC7RegQgQQQAABBBBAAAEEWipAANzSD5ayEEBgewLchQACCCCAAAIIIIAAAggggAAC7RegQgQQQAABBBBAoM0CBMBt/nSpDQEEEEBgKwKMRQABBBBAAAEEEEAAAQQQQACB9gtQIQIIIIAAAq0XIABu/UdMgQgggAACCCCwsQAjEEAAAQQQQAABBBBAAAEEEECg/QJUiAACCEyGAAHwZHzOVIkAAggggAACCCBwPgH6EUAAAQQQQAABBBBAAAEEEECg/QJUiMAECRAAT9CHTakIIIAAAggggAACCCBwtgBnCCCAAAIIIIAAAggggAACCCDQfoFJq5AAeNI+cepFAAEEEEAAAQQQQAABBBBwARoCCCCAAAIIIIAAAggggAACrRQgAD7rY+UEAQQQQAABBBBAAAEEEEAAAQTaL0CFCCCAAAIIIIAAAggggEB7BQiA2/vZUtlWBRiPAAIIIIAAAggggAACCCCAAALtF6BCBBBAAAEEEEAAAQRaLkAA3PIPmOPSMuYAABAASURBVPIQQGBzAoxCAAEEEEAAAQQQQAABBBBAAIH2C1AhAggggAACCCAwCQIEwJPwKVMjAggggMB6AlxDAAEEEEAAAQQQQAABBBBAAIH2C1AhAggggAACEyNAADwxHzWFIoAAAggggMC5AvQggAACCCCAAAIIIIAAAggggED7BagQAQQQmCwBAuDJ+rypFgEEEEAAAQQQQGBZgD0CCCCAAAIIIIAAAggggAACCLRfgAoRmEABAuAJ/NApGQEEEEAAAQQQQACBSRegfgQQQAABBBBAAAEEEEAAAQQQaL/ApFZIADypnzx1I4AAAggggAACCCCAAAKTKUDVCCCAAAIIIIAAAggggAACCLRagAC4+Xh5QwABBBBAAAEEEEAAAQQQQACB9gtQIQIIIIAAAggggAACCCDQfgEC4PZ/xlS4kQDXEUAAAQQQQAABBBBAAAEEEECg/QJUiAACCCCAAAIIIIDAhAgQAE/IB02ZCCCwtgC9CCCAAAIIIIAAAggggAACCCDQfgEqRAABBBBAAAEEJkmAAHiSPm1qRQABBBBYKcAxAggggAACCCCAAAIIIIAAAgi0X4AKEUAAAQQQmDgBAuCJ+8gpGAEEEEAAAQQkDBBAAAEEEEAAAQQQQAABBBBAoP0CVIgAAghMpgAB8GR+7lSNAAIIIIAAAghMrgCVI4AAAggggAACCCCAAAIIIIBA+wWoEIEJFiAAnuAPn9IRQAABBBBAAAEEEJg0AepFAAEEEEAAAQQQQAABBBBAAIH2C0x6hQTAk/4XQP0IIIAAAggggAACCCCAwGQIUCUCCCCAAAIIIIAAAggggAACEyEw4QHwRHzGFIkAAggggAACCCCAAAIIIIDAhAtQPgIIIIAAAggggAACCCAwOQIEwJPzWVPpagHOEUAAAQQQQAABBBBAAAEEEECg/QJUiAACCCCAAAIIIIDAhAkQAE/YB065CCAwFuAdAQQQQAABBBBAAAEEEEAAAQTaL0CFCCCAAAIIIIDAJAoQAE/ip07NCCCAwGQLUD0CCCCAAAIIIIAAAggggAACCLRfgAoRQAABBBCYWAEC4In96CkcAQQQQACBSRSgZgQQQAABBBBAAAEEEEAAAQQQaL8AFSKAAAKTLUAAPNmfP9UjgAACCCCAAAKTI0ClCCCAAAIIIIAAAggggAACCCDQfgEqRAABEQDzR4AAAggggAACCCCAAAKtF6BABBBAAAEEEEAAAQQQQAABBBBovwAVjgUIgMcOvCOAAAIIIIAAAggggAACCLRTgKoQQAABBBBAAAEEEEAAAQQQmCiBCQ2AJ+ozplgEEEAAAQQQQAABBBBAAAEEJlSAshFAAAEEEEAAAQQQQACByRMgAJ68z5yKEUAAAQQQQAABBBBAAAEEEEAAgfYLUCECCCCAAAIIIIAAAhMqQAA8oR88ZSMwqQLUjQACCCCAAAIIIIAAAggggAAC7RegQgQQQAABBBBAYJIFCIAn+dOndgQQQGCyBKgWAQQQQAABBBBAAAEEEEAAAQTaL0CFCCCAAAIITLwAAfDE/wkAgAACCCCAwCQIUCMCCCCAAAIIIIAAAggggAACCLRfgAoRQAABBFyAANgVaAgggAACCCCAAALtFaAyBBBAAAEEEEAAAQQQQAABBBBovwAVIoDAaQEC4NMUHCCAAAIIIIAAAggggEDbBKgHAQQQQAABBBBAAAEEEEAAAQTaL0CFZwsQAJ/twRkCCCCAAAIIIIAAAggggEA7BKgCAQQQQAABBBBAAAEEEEAAgYkUmLAAeCI/Y4pGAAEEEEAAAQQQQAABBBBAYMIEKBcBBBBAAAEEEEAAAQQQmFwBAuDJ/ewnr3IqRgABBBBAAAEEEEAAAQQQQACB9gtQIQIIIIAAAggggAACEy5AADzhfwCUj8CkCFAnAggggAACCCCAAAIIIIAAAgi0X4AKEUAAAQQQQAABBCQCYP4KEEAAAQTaLkB9CCCAAAIIIIAAAggggAACCCDQfgEqRAABBBBAAIElAQLgJQh2CCCAAAIIINBGAWpCAAEEEEAAAQQQQAABBBBAAIH2C1AhAggggMBKAQLglRocI4AAAggggAACCLRHgEoQQAABBBBAAAEEEEAAAQQQQKD9AlSIAALnCBAAn0NCBwIIIIAAAggggAACCOx3AdaPAAIIIIAAAggggAACCCCAAALtF6DCtQUIgNd2oRcBBBBAAAEEEEAAAQQQQGB/CrBqBBBAAAEEEEAAAQQQQAABBCZaYEIC4In+jCkeAQQQQAABBBBAAAEEEEAAgQkRoEwEEEAAAQQQQAABBBBAAAECYP4G2i9AhQgggAACCCCAAAIIIIAAAggg0H4BKkQAAQQQQAABBBBAAIFGgAC4YeANAQTaKkBdCCCAAAIIIIAAAggggAACCCDQfgEqRAABBBBAAAEEEDgjQAB8xoIjBBBAAIF2CVANAggggAACCCCAAAIIIIAAAgi0X4AKEUAAAQQQQGCVAAHwKhBOEUAAAQQQQKANAtSAAAIIIIAAAggggAACCCCAAALtF6BCBBBAAIG1BAiA11KhDwEEEEAAAQQQQGD/CrByBBBAAAEEEEAAAQQQQAABBBBovwAVIoDAeQUIgM9LwwUEEEAAAQQQQAABBBDYbwKsFwEEEEAAAQQQQAABBBBAAAEE2i9AhesLEACv78NVBBBAAAEEEEAAAQQQQACB/SHAKhFAAAEEEEAAAQQQQAABBBBAwARaHgBbhWwIIIAAAggggAACCCCAAAIIINByAcpDAAEEEEAAAQQQQAABBBBYFiAAXpZg3z4BKkIAAQQQQAABBBBAAAEEEEAAgfYLUCECCCCAAAIIIIAAAgicJUAAfBYHJwgg0BYB6kAAAQQQQAABBBBAAAEEEEAAgfYLUCECCCCAAAIIIIDAuQIEwOea0IMAAgggsL8FWD0CCCCAAAIIIIAAAggggAACCLRfgAoRQAABBBBA4DwCBMDngaEbAQQQQAABBPajAGtGAAEEEEAAAQQQQAABBBBAAIH2C1AhAggggMB6AgTA6+lwDQEEEEAAAQQQQGD/CLBSBBBAAAEEEEAAAQQQQAABBBBovwAVIoDAhgIEwBsSMQABBBBAAAEEEEAAAQT2ugDrQwABBBBAAAEEEEAAAQQQQACB9gtQ4eYECIA358QoBBBAAAEEEEAAAQQQQACBvSnAqhBAAAEEEEAAAQQQQAABBBBAYIVASwPgFRVyiAACCCCAAAIIIIAAAggggAACLRWgLAQQQAABBBBAAAEEEEAAgdUCBMCrRTjf/wJUgAACCCCAAAIIIIAAAggggAAC7RegQgQQQAABBBBAAAEEEFhTgAB4TRY6EUBgvwqwbgQQQAABBBBAAAEEEEAAAQQQaL8AFSKAAAIIIIAAAgicX4AA+Pw2XEEAAQQQ2F8CrBYBBBBAAAEEEEAAAQQQQAABBNovQIUIIIAAAgggsIEAAfAGQFxGAAEEEEAAgf0gwBoRQAABBBBAAAEEEEAAAQQQQKD9AlSIAAIIILAZAQLgzSgxBgEEEEAAAQQQQGDvCrAyBBBAAAEEEEAAAQQQQAABBBBovwAVIoDApgUIgDdNxUAEEEAAAQQQQAABBBDYawKsBwEEEEAAAQQQQAABBBBAAAEE2i9AhVsTIADemhejEUAAAQQQQAABBBBAAAEE9oYAq0AAAQQQQAABBBBAAAEEEEAAgTUEWhYAr1EhXQgggAACCCCAAAIIIIAAAggg0DIBykEAAQQQQAABBBBAAAEEEDifAAHw+WTo338CrBgBBBBAAAEEEEAAAQQQQAABBNovQIUIIIAAAggggAACCCCwrgAB8Lo8XEQAgf0iwDoRQAABBBBAAAEEEEAAAQQQQKD9AlSIAAIIIIAAAgggsLEAAfDGRoxAAAEEENjbAqwOAQQQQAABBBBAAAEEEEAAAQTaL0CFCCCAAAIIILBJAQLgTUIxDAEEEEAAAQT2ogBrQgABBBBAAAEEEEAAAQQQQACB9gtQIQIIIIDAVgQIgLeixVgEEEAAAQQQQACBvSPAShBAAAEEEEAAAQQQQAABBBBAoP0CVIgAAlsWIADeMhk3IIAAAggggAACCCCAwMUW4PkIIIAAAggggAACCCCAAAIIINB+ASrcngAB8PbcuAsBBBBAAAEEEEAAAQQQQODiCPBUBBBAAAEEEEAAAQQQQAABBBBYR6AlAfA6FXIJAQQQQAABBBBAAAEEEEAAAQRaIkAZCCCAAAIIIIAAAggggAACGwkQAG8kxPW9L8AKEUAAAQQQQAABBBBAAAEEEECg/QJUiAACCCCAAAIIIIAAApsSIADeFBODEEBgrwqwLgQQQAABBBBAAAEEEEAAAQQQaL8AFSKAAAIIIIAAAghsXoAAePNWjEQAAQQQ2FsCrAYBBBBAAAEEEEAAAQQQQAABBNovQIUIIIAAAgggsEUBAuAtgjEcAQQQQAABBPaCAGtAAAEEEEAAAQQQQAABBBBAAIH2C1AhAggggMB2BAiAt6PGPQgggAACCCCAAAIXT4AnI4AAAggggAACCCCAAAIIIIBA+wWoEAEEti1AALxtOm5EAAEEEEAAAQQQQACBu1uA5yGAAAIIIIAAAggggAACCCCAQPsFqHBnAgTAO/PjbgQQQAABBBBAAAEEEEAAgbtHgKcggAACCCCAAAIIIIAAAggggMAmBPZ5ALyJChmCAAIIIIAAAggggAACCCCAAAL7XIDlI4AAAggggAACCCCAAAIIbFaAAHizUozbewKsCAEEEEAAAQQQQAABBBBAAAEE2i9AhQgggAACCCCAAAIIILAlAQLgLXExGAEE9ooA60AAAQQQQAABBBBAAAEEEEAAgfYLUCECCCCAAAIIIIDA1gUIgLduxh0IIIAAAhdXgKcjgAACCCCAAAIIIIAAAggggED7BagQAQQQQAABBLYpQAC8TThuQwABBBBAAIGLIcAzEUAAAQQQQAABBBBAAAEEEECg/QJUiAACCCCwEwEC4J3ocS8CCCCAAAIIIIDA3SfAkxBAAAEEEEAAAQQQQAABBBBAoP0CVIgAAjsWIADeMSETIIAAAggggAACCCCAwIUWYH4EEEAAAQQQQAABBBBAAAEEEGi/ABXujgAB8O44MgsCCCCAAAIIIIAAAggggMCFEWBWBBBAAAEEEEAAAQQQQAABBBDYgsA+DYC3UCFDEUAAAQQQQAABBBBAAAEEEEBgnwqwbAQQQAABBBBAAAEEEEAAga0KEABvVYzxF1+AFSCAAAIIIIAAAggggAACCCCAQPsFqBABBBBAAAEEEEAAAQS2JUAAvC02bkIAgYslwHMRQAABBBBAAAEEEEAAAQQQQKD9AlSIAAIIIIAAAgggsH0BAuDt23EnAggggMDdK8DTEEAAAQQQQAABBBBAAAEEEECg/QJUiAAC/x979pYdR5IkCRQ50/tfcmcTiWIlSOIR4W4PVbF7psgEItzNVK7dadEHAAAQAElEQVTyzEcLAQIECNwUUADfBPQ6AQIECBAgQIAAgRUC7iBAgAABAgQIECBAgAABAgTyBSQkMEJAATxC0RkECBAgQIAAAQIECBCYJ+BkAgQIECBAgAABAgQIECBAIF9gWEIF8DBKBxEgQIAAAQIECBAgQIAAgdECziNAgAABAgQIECBAgAABAs8JKICf86rxtCkIECBAgAABAgQIECBAgACBfAEJCRAgQIAAAQIECBAgcEFAAXwBzSsEdgq4mwABAgQIECBAgAABAgQIEMgXkJAAAQIECBAgQIDAVQEF8FU57xEgQGC9gBsJECBAgAABAgQIECBAgACBfAEJCRAgQIAAAQK3BBTAt/i8TIAAAQIEVgm4hwABAgQIECBAgAABAgQIEMgXkJAAAQIECNwXUADfN3QCAQIECBAgQGCugNMJECBAgAABAgQIECBAgACBfAEJCRAgMEhAATwI0jEECBAgQIAAAQIEZgg4kwABAgQIECBAgAABAgQIEMgXkJDASAEF8EhNZxEgQIAAAQIECBAgQGCcgJMIECBAgAABAgQIECBAgACBfIHhCRXAw0kdSIAAAQIECBAgQIAAAQIE7gp4nwABAgQIECBAgAABAgQIXBNQAF9z2/OWWwkQIECAAAECBAgQIECAAIF8AQkJECBAgAABAgQIECBwQ0ABfAPPqwRWCriLAAECBAgQIECAAAECBAgQyBeQkAABAgQIECBAgMBdAQXwXUHvEyBAYL6AGwgQIECAAAECBAgQIECAAIF8AQkJECBAgAABAkMEFMBDGB1CgAABAgRmCTiXAAECBAgQIECAAAECBAgQyBeQkAABAgQIjBNQAI+zdBIBAgQIECBAYKyA0wgQIECAAAECBAgQIECAAIF8AQkJECAwWEABPBjUcQQIECBAgAABAgRGCDiDAAECBAgQIECAAAECBAgQyBeQkMAMAQXwDFVnEiBAgAABAgQIECBA4LqANwkQIECAAAECBAgQIECAAIF8gWkJFcDTaB1MgAABAgQIECBAgAABAgSeFfA8AQIECBAgQIAAAQIECBC4J6AAvue35m23ECBAgAABAgQIECBAgAABAvkCEhIgQIAAAQIECBAgQGCAgAJ4AKIjCMwUcDYBAgQIECBAgAABAgQIECCQLyAhAQIECBAgQIAAgVECCuBRks4hQIDAeAEnEiBAgAABAgQIECBAgAABAvkCEhIgQIAAAQIEhgoogIdyOowAAQIECIwScA4BAgQIECBAgAABAgQIECCQLyAhAQIECBAYL6AAHm/qRAIECBAgQIDAPQFvEyBAgAABAgQIECBAgAABAvkCEhIgQGCSgAJ4EqxjCRAgQIAAAQIECFwR8A4BAgQIECBAgAABAgQIECCQLyAhgZkCCuCZus4mQIAAAQIECBAgQIDA4wKeJECAAAECBAgQIECAAAECBPIFpidUAE8ndgEBAgQIECBAgAABAgQIEPhOwPcECBAgQIAAAQIECBAgQGCMgAJ4jOOcU5xKgAABAgQIECBAgAABAgQI5AtISIAAAQIECBAgQIAAgYECCuCBmI4iMFLAWQQIECBAgAABAgQIECBAgEC+gIQECBAgQIAAAQIERgsogEeLOo8AAQL3BZxAgAABAgQIECBAgAABAgQI5AtISIAAAQIECBCYIqAAnsLqUAIECBAgcFXAewQIECBAgAABAgQIECBAgEC+gIQECBAgQGCegAJ4nq2TCRAgQIAAAQLPCXiaAAECBAgQIECAAAECBAgQyBeQkAABApMFFMCTgR1PgAABAgQIECBA4BEBzxAgQIAAAQIECBAgQIAAAQL5AhISWCGgAF6h7A4CBAgQIECAAAECBAh8LuAbAgQIECBAgAABAgQIECBAIF9gWUIF8DJqFxEgQIAAAQIECBAgQIAAgd8F/E6AAAECBAgQIECAAAECBMYKKIDHeo45zSkECBAgQIAAAQIECBAgQIBAvoCEBAgQIECAAAECBAgQmCCgAJ6A6kgCdwS8S4AAAQIECBAgQIAAAQIECOQLSEiAAAECBAgQIEBgloACeJascwkQIPC8gDcIECBAgAABAgQIECBAgACBfAEJCRAgQIAAAQJTBRTAU3kdToAAAQIEHhXwHAECBAgQIECAAAECBAgQIJAvICEBAgQIEJgvoACeb+wGAgQIECBAgMDXAr4lQIAAAQIECBAgQIAAAQIE8gUkJECAwCIBBfAiaNcQIECAAAECBAgQ+EjAZwQIECBAgAABAgQIECBAgEC+gIQEVgoogFdqu4sAAQIECBAgQIAAAQL/CviJAAECBAgQIECAAAECBAgQyBdYnlABvJzchQQIECBAgAABAgQIECBAgAABAgQIECBAgAABAgQIEJgjoACe43rtVG8RIECAAAECBAgQIECAAAEC+QISEiBAgAABAgQIECBAYKKAAngirqMJPCPgWQIECBAgQIAAAQIECBAgQCBfQEICBAgQIECAAAECswUUwLOFnU+AAIHvBTxBgAABAgQIECBAgAABAgQI5AtISIAAAQIECBBYIqAAXsLsEgIECBAg8JmAzwkQIECAAAECBAgQIECAAIF8AQkJECBAgMA6AQXwOms3ESBAgAABAgR+FfAbAQIECBAgQIAAAQIECBAgkC8gIQECBBYLKIAXg7uOAAECBAgQIECAwKuAPwQIECBAgAABAgQIECBAgEC+gIQEdggogHeou5MAAQIECBAgQIAAgZMFZCdAgAABAgQIECBAgAABAgTyBbYlVABvo3cxAQIECBAgQIAAAQIECJwnIDEBAgQIECBAgAABAgQIEJgroACe6/vY6Z4iQIAAAQIECBAgQIAAAQIE8gUkJECAAAECBAgQIECAwAIBBfACZFcQ+ErAdwQIECBAgAABAgQIECBAgEC+gIQECBAgQIAAAQIEVgkogFdJu4cAAQJ/CviEAAECBAgQIECAAAECBAgQyBeQkAABAgQIECCwVEABvJTbZQQIECBA4KeA/xIgQIAAAQIECBAgQIAAAQL5AhISIECAAIH1Agrg9eZuJECAAAECBE4XkJ8AAQIECBAgQIAAAQIECBDIF5CQAAECmwQUwJvgXUuAAAECBAgQIHCmgNQECBAgQIAAAQIECBAgQIBAvoCEBHYKKIB36rubAAECBAgQIECAAIGTBGQlQIAAAQIECBAgQIAAAQIE8gW2J1QAb1+BAQgQIECAAAECBAgQIEAgX0BCAgQIECBAgAABAgQIECCwRkABvMb541t8SoAAAQIECBAgQIAAAQIECOQLSEiAAAECBAgQIECAAIGFAgrghdiuIvBewM8ECBAgQIAAAQIECBAgQIBAvoCEBAgQIECAAAECBFYLKIBXi7uPAAECLy8MCBAgQIAAAQIECBAgQIAAgXwBCQkQIECAAAECWwQUwFvYXUqAAAEC5wpIToAAAQIECBAgQIAAAQIECOQLSEiAAAECBPYJKID32buZAAECBAgQOE1AXgIECBAgQIAAAQIECBAgQCBfQEICBAhsFlAAb16A6wkQIECAAAECBM4QkJIAAQIECBAgQIAAAQIECBDIF5CQQAUBBXCFLZiBAAECBAgQIECAAIFkAdkIECBAgAABAgQIECBAgACBfIEyCRXAZVZhEAIECBAgQIAAAQIECBDIE5CIAAECBAgQIECAAAECBAisFVAAr/V+u83fBAgQIECAAAECBAgQIECAQL6AhAQIECBAgAABAgQIENggoADegO7KswWkJ0CAAAECBAgQIECAAAECBPIFJCRAgAABAgQIECCwS0ABvEvevQQInCggMwECBAgQIECAAAECBAgQIJAvICEBAgQIECBAYKuAAngrv8sJECBA4BwBSQkQIECAAAECBAgQIECAAIF8AQkJECBAgMB+AQXw/h2YgAABAgQIEEgXkI8AAQIECBAgQIAAAQIECBDIF5CQAAECRQQUwEUWYQwCBAgQIECAAIFMAakIECBAgAABAgQIECBAgACBfAEJCVQSUABX2oZZCBAgQIAAAQIECBBIEpCFAAECBAgQIECAAAECBAgQyBcol1ABXG4lBiJAgAABAgQIECBAgACB/gISECBAgAABAgQIECBAgACBPQIK4JXu7iJAgAABAgQIECBAgAABAgTyBSQkQIAAAQIECBAgQIDARgEF8EZ8V58lIC0BAgQIECBAgAABAgQIECCQLyAhAQIECBAgQIAAgd0CCuDdG3A/AQInCMhIgAABAgQIECBAgAABAgQI5AtISIAAAQIECBAoIaAALrEGQxAgQIBAroBkBAgQIECAAAECBAgQIECAQL6AhAQIECBAoI6AArjOLkxCgAABAgQIpAnIQ4AAAQIECBAgQIAAAQIECOQLSEiAAIFiAgrgYgsxDgECBAgQIECAQIaAFAQIECBAgAABAgQIECBAgEC+gIQEKgoogCtuxUwECBAgQIAAAQIECHQWMDsBAgQIECBAgAABAgQIECCQL1A2oQK47GoMRoAAAQIECBAgQIAAAQL9BExMgAABAgQIECBAgAABAgT2CiiAV/i7gwABAgQIECBAgAABAgQIEMgXkJAAAQIECBAgQIAAAQIFBBTABZZghGwB6QgQIECAAAECBAgQIECAAIF8AQkJECBAgAABAgQIVBFQAFfZhDkIEEgUkIkAAQIECBAgQIAAAQIECBDIF5CQAAECBAgQIFBKQAFcah2GIUCAAIEcAUkIECBAgAABAgQIECBAgACBfAEJCRAgQIBAPQEFcL2dmIgAAQIECBDoLmB+AgQIECBAgAABAgQIECBAIF9AQgIECBQVUAAXXYyxCBAgQIAAAQIEegqYmgABAgQIECBAgAABAgQIEMgXkJBAZQEFcOXtmI0AAQIECBAgQIAAgU4CZiVAgAABAgQIECBAgAABAgTyBconVACXX5EBCRAgQIAAAQIECBAgQKC+gAkJECBAgAABAgQIECBAgEANAQXwzD04mwABAgQIECBAgAABAgQIEMgXkJAAAQIECBAgQIAAAQKFBBTAhZZhlCwBaQgQIECAAAECBAgQIECAAIF8AQkJECBAgAABAgQIVBNQAFfbiHkIEEgQkIEAAQIECBAgQIAAAQIECBDIF5CQAAECBAgQIFBSQAFcci2GIkCAAIG+AiYnQIAAAQIECBAgQIAAAQIE8gUkJECAAAECdQUUwHV3YzICBAgQIECgm4B5CRAgQIAAAQIECBAgQIAAgXwBCQkQIFBcQAFcfEHGI0CAAAECBAgQ6CFgSgIECBAgQIAAAQIECBAgQCBfQEICHQQUwB22ZEYCBAgQIECAAAECBCoLmI0AAQIECBAgQIAAAQIECBDIF2iTUAHcZlUGJUCAAAECBAgQIECAAIF6AiYiQIAAAQIECBAgQIAAAQK1BBTAM/bhTAIECBAgQIAAAQIECBAgQCBfQEICBAgQIECAAAECBAgUFFAAF1yKkXoLmJ4AAQIECBAgQIAAIA9FqQAAEABJREFUAQIECBDIF5CQAAECBAgQIECAQFUBBXDVzZiLAIGOAmYmQIAAAQIECBAgQIAAAQIE8gUkJECAAAECBAiUFlAAl16P4QgQIECgj4BJCRAgQIAAAQIECBAgQIAAgXwBCQkQIECAQH0BBXD9HZmQAAECBAgQqC5gPgIECBAgQIAAAQIECBAgQCBfQEICBAg0EVAAN1mUMQkQIECAAAECBGoKmIoAAQIECBAgQIAAAQIECBDIF5CQQCcBBXCnbZmVAAECBAgQIECAAIFKAmYhQIAAAQIECBAgQIAAAQIE8gXaJVQAt1uZgQkQIECAAAECBAgQIEBgv4AJCBAgQIAAAQIECBAgQIBATQEF8Mi9OIsAAQIECBAgQIAAAQIECBDIF5CQAAECBAgQIECAAAEChQUUwIWXY7ReAqYlQIAAAQIECBAgQIAAAQIE8gUkJECAAAECBAgQIFBdQAFcfUPmI0Cgg4AZCRAgQIAAAQIECBAgQIAAgXwBCQkQIECAAAECLQQUwC3WZEgCBAgQqCtgMgIECBAgQIAAAQIECBAgQCBfQEICBAgQINBHQAHcZ1cmJUCAAAECBKoJmIcAAQIECBAgQIAAAQIECBDIF5CQAAECzQQUwM0WZlwCBAgQIECAAIEaAqYgQIAAAQIECBAgQIAAAQIE8gUkJNBRQAHccWtmJkCAAAECBAgQIEBgp4C7CRAgQIAAAQIECBAgQIAAgXyBtgkVwG1XZ3ACBAgQIECAAAECBAgQWC/gRgIECBAgQIAAAQIECBAgUFtAATxiP84gQIAAAQIECBAgQIAAAQIE8gUkJECAAAECBAgQIECAQAMBBXCDJRmxtoDpCBAgQIAAAQIECBAgQIAAgXwBCQkQIECAAAECBAh0EVAAd9mUOQkQqChgJgIECBAgQIAAAQIECBAgQCBfQEICBAgQIECAQCsBBXCrdRmWAAECBOoImIQAAQIECBAgQIAAAQIECBDIF5CQAAECBAj0E1AA99uZiQkQIECAAIHdAu4nQIAAAQIECBAgQIAAAQIE8gUkJECAQFMBBXDTxRmbAAECBAgQIEBgj4BbCRAgQIAAAQIECBAgQIAAgXwBCQl0FlAAd96e2QkQIECAAAECBAgQWCngLgIECBAgQIAAAQIECBAgQCBfoH1CBXD7FQpAgAABAgQIECBAgAABAvMF3ECAAAECBAgQIECAAAECBHoIKIDv7Mm7BAgQIECAAAECBAgQIECAQL6AhAQIECBAgAABAgQIEGgkoAButCyj1hIwDQECBAgQIECAAAECBAgQIJAvICEBAgQIECBAgACBbgIK4G4bMy8BAhUEzECAAAECBAgQIECAAAECBAjkC0hIgAABAgQIEGgpoABuuTZDEyBAgMA+ATcTIECAAAECBAgQIECAAAEC+QISEiBAgACBvgIK4L67MzkBAgQIECCwWsB9BAgQIECAAAECBAgQIECAQL6AhAQIEGguoABuvkDjEyBAgAABAgQIrBFwCwECBAgQIECAAAECBAgQIJAvICGBBAEFcMIWZSBAgAABAgQIECBAYKaAswkQIECAAAECBAgQIECAAIF8gZiECuCYVQpCgAABAgQIECBAgAABAuMFnEiAAAECBAgQIECAAAECBHoJKICv7Ms7BAgQIECAAAECBAgQIECAQL6AhAQIECBAgAABAgQIEGgooABuuDQj7xVwOwECBAgQIECAAAECBAgQIJAvICEBAgQIECBAgACBrgIK4K6bMzcBAjsE3EmAAAECBAgQIECAAAECBAjkC0hIgAABAgQIEGgtoABuvT7DEyBAgMA6ATcRIECAAAECBAgQIECAAAEC+QISEiBAgACB/gIK4P47lIAAAQIECBCYLeB8AgQIECBAgAABAgQIECBAIF9AQgIECIQIKIBDFikGAQIECBAgQIDAHAGnEiBAgAABAgQIECBAgAABAvkCEhJIElAAJ21TFgIECBAgQIAAAQIERgo4iwABAgQIECBAgAABAgQIEMgXiEuoAI5bqUAECBAgQIAAAQIECBAgcF/ACQQIECBAgAABAgQIECBAoKeAAviZvXmWAAECBAgQIECAAAECBAgQyBeQkAABAgQIECBAgAABAo0FFMCNl2f0tQJuI0CAAAECBAgQIECAAAECBPIFJCRAgAABAgQIECDQXUAB3H2D5idAYIWAOwgQIECAAAECBAgQIECAAIF8AQkJECBAgAABAhECCuCINQpBgAABAvMEnEyAAAECBAgQIECAAAECBAjkC0hIgAABAgRyBBTAObuUhAABAgQIEBgt4DwCBAgQIECAAAECBAgQIEAgX0BCAgQIhAkogMMWKg4BAgQIECBAgMAYAacQIECAAAECBAgQIECAAAEC+QISEkgUUAAnblUmAgQIECBAgAABAgTuCHiXAAECBAgQIECAAAECBAgQyBeITagAjl2tYAQIECBAgAABAgQIECDwvIA3CBAgQIAAAQIECBAgQIBAbwEF8CP78wwBAgQIECBAgAABAgQIECCQLyAhAQIECBAgQIAAAQIEAgQUwAFLFGGugNMJECBAgAABAgQIECBAgACBfAEJCRAgQIAAAQIECKQIKIBTNikHAQIzBJxJgAABAgQIECBAgAABAgQI5AtISIAAAQIECBCIElAAR61TGAIECBAYJ+AkAgQIECBAgAABAgQIECBAIF9AQgIECBAgkCegAM7bqUQECBAgQIDAXQHvEyBAgAABAgQIECBAgAABAvkCEhIgQCBUQAEculixCBAgQIAAAQIErgl4iwABAgQIECBAgAABAgQIEMgXkJBAsoACOHm7shEgQIAAAQIECBAg8IyAZwkQIECAAAECBAgQIECAAIF8gfiECuD4FQtIgAABAgQIECBAgAABAt8LeIIAAQIECBAgQIAAAQIECGQIKIC/2qPvCBAgQIAAAQIECBAgQIAAgXwBCQkQIECAAAECBAgQIBAkoAAOWqYoYwWcRoAAAQIECBAgQIAAAQIECOQLSEiAAAECBAgQIEAgTUABnLZReQgQGCHgDAIECBAgQIAAAQIECBAgQCBfQEICBAgQIECAQKSAAjhyrUIRIECAwHUBbxIgQIAAAQIECBAgQIAAAQL5AhISIECAAIFcAQVw7m4lI0CAAAECBJ4V8DwBAgQIECBAgAABAgQIECCQLyAhAQIEwgUUwOELFo8AAQIECBAgQOAxAU8RIECAAAECBAgQIECAAAEC+QISEjhBQAF8wpZlJECAAAECBAgQIEDgKwHfESBAgAABAgQIECBAgAABAvkCxyRUAB+zakEJECBAgAABAgQIECBA4E8BnxAgQIAAAQIECBAgQIAAgSwBBfBH+/QZAQIECBAgQIAAAQIECBAgkC8gIQECBAgQIECAAAECBAIFFMCBSxXpnoC3CRAgQIAAAQIECBAgQIAAgXwBCQkQIECAAAECBAikCiiAUzcrFwECVwS8Q4AAAQIECBAgQIAAAQIECOQLSEiAAAECBAgQiBZQAEevVzgCBAgQeFzAkwQIECBAgAABAgQIECBAgEC+gIQECBAgQCBfQAGcv2MJCRAgQIAAge8EfE+AAAECBAgQIECAAAECBAjkC0hIgACBQwQUwIcsWkwCBAgQIECAAIGPBXxKgAABAgQIECBAgAABAgQI5AtISOAkAQXwSduWlQABAgQIECBAgACB9wJ+JkCAAAECBAgQIECAAAECBPIFjkuoAD5u5QITIECAAAECBAgQIECAwMsLAwIECBAgQIAAAQIECBAgkCmgAH6/Vz8TIECAAAECBAgQIECAAAEC+QISEiBAgAABAgQIECBAIFhAARy8XNGeE/A0AQIECBAgQIAAAQIECBAgkC8gIQECBAgQIECAAIF0AQVw+oblI0DgEQHPECBAgAABAgQIECBAgAABAvkCEhIgQIAAAQIEjhBQAB+xZiEJECBA4HMB3xAgQIAAAQIECBAgQIAAAQL5AhISIECAAIFzBBTA5+xaUgIECBAgQOB3Ab8TIECAAAECBAgQIECAAAEC+QISEiBA4DABBfBhCxeXAAECBAgQIEDgTcDfBAgQIECAAAECBAgQIECAQL6AhAROFFAAn7h1mQkQIECAAAECBAicLSA9AQIECBAgQIAAAQIECBAgkC9wbEIF8LGrF5wAAQIECBAgQIAAAQInCshMgAABAgQIECBAgAABAgSyBRTAr/v1hwABAgQIECBAgAABAgQIEMgXkJAAAQIECBAgQIAAAQIHCCiAD1iyiF8L+JYAAQIECBAgQIAAAQIECBDIF5CQAAECBAgQIECAwCkCCuBTNi0nAQIfCfiMAAECBAgQIECAAAECBAgQyBeQkAABAgQIECBwlIAC+Kh1C0uAAAEC/wr4iQABAgQIECBAgAABAgQIEMgXkJAAAQIECJwnoAA+b+cSEyBAgAABAgQIECBAgAABAgQIECBAgACBfAEJCRAgcKiAAvjQxYtNgAABAgQIEDhVQG4CBAgQIECAAAECBAgQIEAgX0BCAicLKIBP3r7sBAgQIECAAAECBM4SkJYAAQIECBAgQIAAAQIECBDIFzg+oQL4+H8CAAgQIECAAAECBAgQIHCCgIwECBAgQIAAAQIECBAgQOAMgbML4DN2LCUBAgQIECBAgAABAgQIEDhbQHoCBAgQIECAAAECBAgcJKAAPmjZov4q4DcCBAgQIECAAAECBAgQIEAgX0BCAgQIECBAgAABAqcJKIBP27i8BAi8CvhDgAABAgQIECBAgAABAgQI5AtISIAAAQIECBA4UkABfOTahSZAgMDJArITIECAAAECBAgQIECAAAEC+QISEiBAgACBcwUUwOfuXnICBAgQIHCegMQECBAgQIAAAQIECBAgQIBAvoCEBAgQOFxAAXz4PwDxCRAgQIAAAQKnCMhJgAABAgQIECBAgAABAgQI5AtISIDAy4sC2L8CAgQIECBAgAABAgTSBeQjQIAAAQIECBAgQIAAAQIE8gUk/I+AAvg/EP5DgAABAgQIECBAgAABAokCMhEgQIAAAQIECBAgQIAAgbMEziyAz9qxtAQIECBAgAABAgQIECBA4EwBqQkQIECAAAECBAgQIHCggAL4wKWfHll+AgQIECBAgAABAgQIECBAIF9AQgIECBAgQIAAAQKnCiiAT9283ATOFJCaAAECBAgQIECAAAECBAgQyBeQkAABAgQIECBwtIAC+Oj1C0+AAIGTBGQlQIAAAQIECBAgQIAAAQIE8gUkJECAAAECBBTA/g0QIECAAAEC+QISEiBAgAABAgQIECBAgAABAvkCEhIgQIDAPwIK4H8Y/EWAAAECBAgQIJAqIBcBAgQIECBAgAABAgQIECCQLyAhAQL/CiiA/7XwEwECBAgQIECAAAECWQLSECBAgAABAgQIECBAgAABAvkCEv4moAD+DcSvBAgQIECAAAECBAgQIJAgIAMBAgQIECBAgPdf8ecAABAASURBVAABAgQIEDhT4KwC+MwdS02AAAECBAgQIECAAAECBM4SkJYAAQIECBAgQIAAAQIHCyiAD17+adHlJUCAAAECBAgQIECAAAECBPIFJCRAgAABAgQIECBwuoAC+PR/AfITOENASgIECBAgQIAAAQIECBAgQCBfQEICBAgQIECAAIEfAgrgHwj+R4AAAQLJArIRIECAAAECBAgQIECAAAEC+QISEiBAgAABAj8FFMA/JfyXAAECBAgQyBOQiAABAgQIECBAgAABAgQIEMgXkJAAAQIEfhFQAP/C4RcCBAgQIECAAIEUATkIECBAgAABAgQIECBAgACBfAEJCRD4U0AB/KeJTwgQIECAAAECBAgQ6C1gegIECBAgQIAAAQIECBAgQCBfQMJPBBTAn8D4mAABAgQIECBAgAABAgQ6CpiZAAECBAgQIECAAAECBAicLXBGAXz2jqUnQIAAAQIECBAgQIAAAQJnCEhJgAABAgQIECBAgAABAi8KYP8I4gUEJECAAAECBAgQIECAAAECBPIFJCRAgAABAgQIECBA4E1AAfzm4G8CBDIFpCJAgAABAgQIECBAgAABAgTyBSQkQIAAAQIECBB4J6AAfofhRwIECBBIEpCFAAECBAgQIECAAAECBAgQyBeQkAABAgQIEPhdQAH8u4jfCRAgQIAAgf4CEhAgQIAAAQIECBAgQIAAAQL5AhISIECAwIcCCuAPWXxIgAABAgQIECDQVcDcBAgQIECAAAECBAgQIECAQL6AhAQIfC6gAP7cxjcECBAgQIAAAQIECPQSMC0BAgQIECBAgAABAgQIECCQLyDhNwIK4G+AfE2AAAECBAgQIECAAAECHQTMSIAAAQIECBAgQIAAAQIECLwKZBfArwn9IUCAAAECBAgQIECAAAECBLIFpCNAgAABAgQIECBAgACB/woogP9L4Yc0AXkIECBAgAABAgQIECBAgACBfAEJCRAgQIAAAQIECBD4VUAB/KuH3wgQyBCQggABAgQIECBAgAABAgQIEMgXkJAAAQIECBAgQOADAQXwByg+IkCAAIHOAmYnQIAAAQIECBAgQIAAAQIE8gUkJECAAAECBD4TUAB/JuNzAgQIECBAoJ+AiQkQIECAAAECBAgQIECAAIF8AQkJECBA4EsBBfCXPL4kQIAAAQIECBDoImBOAgQIECBAgAABAgQIECBAIF9AQgIEvhdQAH9v5AkCBAgQIECAAAECBGoLmI4AAQIECBAgQIAAAQIECBDIF5DwQQEF8INQHiNAgAABAgQIECBAgACBigJmIkCAAAECBAgQIECAAAECBN4LZBbA7xP6mQABAgQIECBAgAABAgQIEMgUkIoAAQIECBAgQIAAAQIE/hBQAP9B4oPuAuYnQIAAAQIECBAgQIAAAQIE8gUkJECAAAECBAgQIEDgYwEF8McuPiVAoKeAqQkQIECAAAECBAgQIECAAIF8AQkJECBAgAABAgS+EFAAf4HjKwIECBDoJGBWAgQIECBAgAABAgQIECBAIF9AQgIECBAgQOA7AQXwd0K+J0CAAAECBOoLmJAAAQIECBAgQIAAAQIECBDIF5CQAAECBB4SUAA/xOQhAgQIECBAgACBqgLmIkCAAAECBAgQIECAAAECBPIFJCRA4HEBBfDjVp4kQIAAAQIECBAgQKCWgGkIECBAgAABAgQIECBAgACBfAEJnxRQAD8J5nECBAgQIECAAAECBAgQqCBgBgIECBAgQIAAAQIECBAgQOAjgawC+KOEPiNAgAABAgQIECBAgAABAgSyBKQhQIAAAQIECBAgQIAAgU8FFMCf0viim4B5CRAgQIAAAQIECBAgQIAAgXwBCQkQIECAAAECBAgQ+FpAAfy1j28JEOghYEoCBAgQIECAAAECBAgQIEAgX0BCAgQIECBAgACBBwQUwA8geYQAAQIEKguYjQABAgQIECBAgAABAgQIEMgXkJAAAQIECBB4VEAB/KiU5wgQIECAAIF6AiYiQIAAAQIECBAgQIAAAQIE8gUkJECAAIGnBBTAT3F5mAABAgQIECBAoIqAOQgQIECAAAECBAgQIECAAIF8AQkJEHheQAH8vJk3CBAgQIAAAQIECBDYK+B2AgQIECBAgAABAgQIECBAIF9AwosCCuCLcF4jQIAAAQIECBAgQIAAgR0C7iRAgAABAgQIECBAgAABAgS+EsgogL9K6DsCBAgQIECAAAECBAgQIEAgQ0AKAgQIECBAgAABAgQIEPhWQAH8LZEHqguYjwABAgQIECBAgAABAgQIEMgXkJAAAQIECBAgQIAAgccEFMCPOXmKAIGaAqYiQIAAAQIECBAgQIAAAQIE8gUkJECAAAECBAgQeEJAAfwElkcJECBAoJKAWQgQIECAAAECBAgQIECAAIF8AQkJECBAgACBZwUUwM+KeZ4AAQIECBDYL2ACAgQIECBAgAABAgQIECBAIF9AQgIECBC4JKAAvsTmJQIECBAgQIAAgV0C7iVAgAABAgQIECBAgAABAgTyBSQkQOC6gAL4up03CRAgQIAAAQIECBBYK+A2AgQIECBAgAABAgQIECBAIF9AwpsCCuCbgF4nQIAAAQIECBAgQIAAgRUC7iBAgAABAgQIECBAgAABAgQeEehdAD+S0DMECBAgQIAAAQIECBAgQIBAbwHTEyBAgAABAgQIECBAgMDDAgrgh6k8WE3APAQIECBAgAABAgQIECBAgEC+gIQECBAgQIAAAQIECDwnoAB+zsvTBAjUEDAFAQIECBAgQIAAAQIECBAgkC8gIQECBAgQIECAwAUBBfAFNK8QIECAwE4BdxMgQIAAAQIECBAgQIAAAQL5AhISIECAAAECVwUUwFflvEeAAAECBAisF3AjAQIECBAgQIAAAQIECBAgkC8gIQECBAjcElAA3+LzMgECBAgQIECAwCoB9xAgQIAAAQIECBAgQIAAAQL5AhISIHBfQAF839AJBAgQIECAAAECBAjMFXA6AQIECBAgQIAAAQIECBAgkC8g4SABBfAgSMcQIECAAAECBAgQIECAwAwBZxIgQIAAAQIECBAgQIAAAQLPCPQsgJ9J6FkCBAgQIECAAAECBAgQIECgp4CpCRAgQIAAAQIECBAgQOBpAQXw02Re2C3gfgIECBAgQIAAAQIECBAgQCBfQEICBAgQIECAAAECBK4JKICvuXmLAIE9Am4lQIAAAQIECBAgQIAAAQIE8gUkJECAAAECBAgQuCGgAL6B51UCBAgQWCngLgIECBAgQIAAAQIECBAgQCBfQEICBAgQIEDgroAC+K6g9wkQIECAAIH5Am4gQIAAAQIECBAgQIAAAQIE8gUkJECAAIEhAgrgIYwOIUCAAAECBAgQmCXgXAIECBAgQIAAAQIECBAgQCBfQEICBMYJKIDHWTqJAAECBAgQIECAAIGxAk4jQIAAAQIECBAgQIAAAQIE8gUkHCygAB4M6jgCBAgQIECAAAECBAgQGCHgDAIECBAgQIAAAQIECBAgQOCKQK8C+EpC7xAgQIAAAQIECBAgQIAAAQK9BExLgAABAgQIECBAgAABApcFFMCX6by4WsB9BAgQIECAAAECBAgQIECAQL6AhAQIECBAgAABAgQI3BNQAN/z8zYBAmsE3EKAAAECBAgQIECAAAECBAjkC0hIgAABAgQIECAwQEABPADREQQIECAwU8DZBAgQIECAAAECBAgQIECAQL6AhAQIECBAgMAoAQXwKEnnECBAgAABAuMFnEiAAAECBAgQIECAAAECBAjkC0hIgAABAkMFFMBDOR1GgAABAgQIECAwSsA5BAgQIECAAAECBAgQIECAQL6AhAQIjBdQAI83dSIBAgQIECBAgAABAvcEvE2AAAECBAgQIECAAAECBAjkC0g4SUABPAnWsQQIECBAgAABAgQIECBwRcA7BAgQIECAAAECBAgQIECAwB2BHgXwnYTeJUCAAAECBAgQIECAAAECBHoImJIAAQIECBAgQIAAAQIEbgsogG8TOmC2gPMJECBAgAABAgQIECBAgACBfAEJCRAgQIAAAQIECBAYI6AAHuPoFAIE5gg4lQABAgQIECBAgAABAgQIEMgXkJAAAQIECBAgQGCggAJ4IKajCBAgQGCkgLMIECBAgAABAgQIECBAgACBfAEJCRAgQIAAgdECCuDRos4jQIAAAQIE7gs4gQABAgQIECBAgAABAgQIEMgXkJAAAQIEpggogKewOpQAAQIECBAgQOCqgPcIECBAgAABAgQIECBAgACBfAEJCRCYJ6AAnmfrZAIECBAgQIAAAQIEnhPwNAECBAgQIECAAAECBAgQIJAvIOFkAQXwZGDHEyBAgAABAgQIECBAgMAjAp4hQIAAAQIECBAgQIAAAQIERgjULoBHJHQGAQIECBAgQIAAAQIECBAgUFvAdAQIECBAgAABAgQIECAwTEABPIzSQaMFnEeAAAECBAgQIECAAAECBAjkC0hIgAABAgQIECBAgMBYAQXwWE+nESAwRsApBAgQIECAAAECBAgQIECAQL6AhAQIECBAgAABAhMEFMATUB1JgAABAncEvEuAAAECBAgQIECAAAECBAjkC0hIgAABAgQIzBJQAM+SdS4BAgQIECDwvIA3CBAgQIAAAQIECBAgQIAAgXwBCQkQIEBgqoACeCqvwwkQIECAAAECBB4V8BwBAgQIECBAgAABAgQIECCQLyAhAQLzBRTA843dQIAAAQIECBAgQIDA1wK+JUCAAAECBAgQIECAAAECBPIFJFwkoABeBO0aAgQIECBAgAABAgQIEPhIwGcECBAgQIAAAQIECBAgQIDASIGaBfDIhM4iQIAAAQIECBAgQIAAAQIEagqYigABAgQIECBAgAABAgSGCyiAh5M68K6A9wkQIECAAAECBAgQIECAAIF8AQkJECBAgAABAgQIEJgjoACe4+pUAgSuCXiLAAECBAgQIECAAAECBAgQyBeQkAABAgQIECBAYKKAAngirqMJECBA4BkBzxIgQIAAAQIECBAgQIAAAQL5AhISIECAAAECswUUwLOFnU+AAAECBAh8L+AJAgQIECBAgAABAgQIECBAIF9AQgIECBBYIqAAXsLsEgIECBAgQIAAgc8EfE6AAAECBAgQIECAAAECBAjkC0hIgMA6AQXwOms3ESBAgAABAgQIECDwq4DfCBAgQIAAAQIECBAgQIAAgXwBCRcLKIAXg7uOAAECBAgQIECAAAECBF4F/CFAgAABAgQIECBAgAABAgRmCNQqgGckdCYBAgQIECBAgAABAgQIECBQS8A0BAgQIECAAAECBAgQIDBNQAE8jdbBzwp4ngABAgQIECBAgAABAgQIEMgXkJAAAQIECBAgQIAAgbkCCuC5vk4nQOAxAU8RIECAAAECBAgQIECAAAEC+QISEiBAgAABAgQILBBQAC9AdgUBAgQIfCXgOwIub781AAAQAElEQVQECBAgQIAAAQIECBAgQCBfQEICBAgQIEBglYACeJW0ewgQIECAAIE/BXxCgAABAgQIECBAgAABAgQI5AtISIAAAQJLBRTAS7ldRoAAAQIECBAg8FPAfwkQIECAAAECBAgQIECAAIF8AQkJEFgvoABeb+5GAgQIECBAgAABAqcLyE+AAAECBAgQIECAAAECBAjkC0i4SUABvAnetQQIECBAgAABAgQIEDhTQGoCBAgQIECAAAECBAgQIEBgpkCNAnhmQmcTIECAAAECBAgQIECAAAECNQRMQYAAAQIECBAgQIAAAQLTBRTA04ld8J2A7wkQIECAAAECBAgQIECAAIF8AQkJECBAgAABAgQIEFgjoABe4+wWAgQ+FvApAQIECBAgQIAAAQIECBAgkC8gIQECBAgQIECAwEIBBfBCbFcRIECAwHsBPxMgQIAAAQIECBAgQIAAAQL5AhISIECAAAECqwUUwKvF3UeAAAECBAi8vDAgQIAAAQIECBAgQIAAAQIE8gUkJECAAIEtAgrgLewuJUCAAAECBAicKyA5AQIECBAgQIAAAQIECBAgkC8gIQEC+wQUwPvs3UyAAAECBAgQIEDgNAF5CRAgQIAAAQIECBAgQIAAgXwBCTcLKIA3L8D1BAgQIECAAAECBAgQOENASgIECBAgQIAAAQIECBAgQGCFwN4CeEVCdxAgQIAAAQIECBAgQIAAAQJ7BdxOgAABAgQIECBAgAABAssEFMDLqF30u4DfCRAgQIAAAQIECBAgQIAAgXwBCQkQIECAAAECBAgQWCugAF7r7TYCBN4E/E2AAAECBAgQIECAAAECBAjkC0hIgAABAgQIECCwQUABvAHdlQQIEDhbQHoCBAgQIECAAAECBAgQIEAgX0BCAgQIECBAYJeAAniXvHsJECBAgMCJAjITIECAAAECBAgQIECAAAEC+QISEiBAgMBWAQXwVn6XEyBAgAABAgTOEZCUAAECBAgQIECAAAECBAgQyBeQkACB/QIK4P07MAEBAgQIECBAgACBdAH5CBAgQIAAAQIECBAgQIAAgXwBCYsIKICLLMIYBAgQIECAAAECBAgQyBSQigABAgQIECBAgAABAgQIEFgpsKcAXpnQXQQIECBAgAABAgQIECBAgMAeAbcSIECAAAECBAgQIECAwHIBBfBychcSIECAAAECBAgQIECAAAECBPIFJCRAgAABAgQIECBAYI+AAniPu1sJnCogNwECBAgQIECAAAECBAgQIJAvICEBAgQIECBAgMBGAQXwRnxXEyBA4CwBaQkQIECAAAECBAgQIECAAIF8AQkJECBAgACB3QIK4N0bcD8BAgQIEDhBQEYCBAgQIECAAAECBAgQIEAgX0BCAgQIECghoAAusQZDECBAgAABAgRyBSQjQIAAAQIECBAgQIAAAQIE8gUkJECgjoACuM4uTEKAAAECBAgQIEAgTUAeAgQIECBAgAABAgQIECBAIF9AwmICCuBiCzEOAQIECBAgQIAAAQIEMgSkIECAAAECBAgQIECAAAECBHYIrC2AdyR0JwECBAgQIECAAAECBAgQILBWwG0ECBAgQIAAAQIECBAgsE1AAbyN/ryLJSZAgAABAgQIECBAgAABAgTyBSQkQIAAAQIECBAgQGCvgAJ4r7/bCZwiICcBAgQIECBAgAABAgQIECCQLyAhAQIECBAgQIBAAQEFcIElGIEAAQLZAtIRIECAAAECBAgQIECAAAEC+QISEiBAgAABAlUEFMBVNmEOAgQIECCQKCATAQIECBAgQIAAAQIECBAgkC8gIQECBAiUElAAl1qHYQgQIECAAAECOQKSECBAgAABAgQIECBAgAABAvkCEhIgUE9AAVxvJyYiQIAAAQIECBAg0F3A/AQIECBAgAABAgQIECBAgEC+gIRFBRTARRdjLAIECBAgQIAAAQIECPQUMDUBAgQIECBAgAABAgQIECCwU2BNAbwzobsJECBAgAABAgQIECBAgACBNQJuIUCAAAECBAgQIECAAIHtAgrg7SvIH0BCAgQIECBAgAABAgQIECBAIF9AQgIECBAgQIAAAQIEaggogGvswRQEUgXkIkCAAAECBAgQIECAAAECBPIFJCRAgAABAgQIECgkoAAutAyjECBAIEtAGgIECBAgQIAAAQIECBAgQCBfQEICBAgQIECgmoACuNpGzEOAAAECBBIEZCBAgAABAgQIECBAgAABAgTyBSQkQIAAgZICCuCSazEUAQIECBAgQKCvgMkJECBAgAABAgQIECBAgACBfAEJCRCoK6AArrsbkxEgQIAAAQIECBDoJmBeAgQIECBAgAABAgQIECBAIF9AwuICCuDiCzIeAQIECBAgQIAAAQIEegiYkgABAgQIECBAgAABAgQIEKggMLcArpDQDAQIECBAgAABAgQIECBAgMBcAacTIECAAAECBAgQIECAQBkBBXCZVeQNIhEBAgQIECBAgAABAgQIECCQLyAhAQIECBAgQIAAAQK1BBTAtfZhGgIpAnIQIECAAAECBAgQIECAAAEC+QISEiBAgAABAgQIFBRQABdcipEIECDQW8D0BAgQIECAAAECBAgQIECAQL6AhAQIECBAgEBVAQVw1c2YiwABAgQIdBQwMwECBAgQIECAAAECBAgQIJAvICEBAgQIlBZQAJdej+EIECBAgAABAn0ETEqAAAECBAgQIECAAAECBAjkC0hIgEB9AQVw/R2ZkAABAgQIECBAgEB1AfMRIECAAAECBAgQIECAAAEC+QISNhFQADdZlDEJECBAgAABAgQIECBQU8BUBAgQIECAAAECBAgQIECAQCWBOQVwpYRmIUCAAAECBAgQIECAAAECBOYIOJUAAQIECBAgQIAAAQIEygkogMutpP9AEhAgQIAAAQIECBAgQIAAAQL5AhISIECAAAECBAgQIFBTQAFccy+mItBVwNwECBAgQIAAAQIECBAgQIBAvoCEBAgQIECAAAEChQUUwIWXYzQCBAj0EjAtAQIECBAgQIAAAQIECBAgkC8gIQECBAgQIFBdQAFcfUPmI0CAAAECHQTMSIAAAQIECBAgQIAAAQIECOQLSEiAAAECLQQUwC3WZEgCBAgQIECAQF0BkxEgQIAAAQIECBAgQIAAAQL5AhISINBHQAHcZ1cmJUCAAAECBAgQIFBNwDwECBAgQIAAAQIECBAgQIBAvoCEzQQUwM0WZlwCBAgQIECAAAECBAjUEDAFAQIECBAgQIAAAQIECBAgUFFgbAFcMaGZCBAgQIAAAQIECBAgQIAAgbECTiNAgAABAgQIECBAgACBsgIK4LKr6TeYiQkQIECAAAECBAgQIECAAIF8AQkJECBAgAABAgQIEKgtoACuvR/TEegiYE4CBAgQIECAAAECBAgQIEAgX0BCAgQIECBAgACBBgIK4AZLMiIBAgRqC5iOAAECBAgQIECAAAECBAgQyBeQkAABAgQIEOgioADusilzEiBAgACBigJmIkCAAAECBAgQIECAAAECBPIFJCRAgACBVgIK4FbrMiwBAgQIECBAoI6ASQgQIECAAAECBAgQIECAAIF8AQkJEOgnoADutzMTEyBAgAABAgQIENgt4H4CBAgQIECAAAECBAgQIEAgX0DCpgIK4KaLMzYBAgQIECBAgAABAgT2CLiVAAECBAgQIECAAAECBAgQqCwwpgCunNBsBAgQIECAAAECBAgQIECAwBgBpxAgQIAAAQIECBAgQIBAeQEFcPkV1R/QhAQIECBAgAABAgQIECBAgEC+gIQECBAgQIAAAQIECPQQUAD32JMpCVQVMBcBAgQIECBAgAABAgQIECCQLyAhAQIECBAgQIBAIwEFcKNlGZUAAQK1BExDgAABAgQIECBAgAABAgQI5AtISIAAAQIECHQTUAB325h5CRAgQIBABQEzECBAgAABAgQIECBAgAABAvkCEhIgQIBASwEFcMu1GZoAAQIECBAgsE/AzQQIECBAgAABAgQIECBAgEC+gIQECPQVUAD33Z3JCRAgQIAAAQIECKwWcB8BAgQIECBAgAABAgQIECCQLyBhcwEFcPMFGp8AAQIECBAgQIAAAQJrBNxCgAABAgQIECBAgAABAgQIdBC4VwB3SGhGAgQIECBAgAABAgQIECBA4J6AtwkQIECAAAECBAgQIECgjYACuM2q6g1qIgIECBAgQIAAAQIECBAgQCBfQEICBAgQIECAAAECBHoJKIB77cu0BKoImIMAAQIECBAgQIAAAQIECBDIF5CQAAECBAgQIECgoYACuOHSjEyAAIG9Am4nQIAAAQIECBAgQIAAAQIE8gUkJECAAAECBLoKKIC7bs7cBAgQIEBgh4A7CRAgQIAAAQIECBAgQIAAgXwBCQkQIECgtYACuPX6DE+AAAECBAgQWCfgJgIECBAgQIAAAQIECBAgQCBfQEICBPoLKID771ACAgQIECBAgAABArMFnE+AAAECBAgQIECAAAECBAjkC0gYIqAADlmkGAQIECBAgAABAgQIEJgj4FQCBAgQIECAAAECBAgQIECgk8C1ArhTQrMSIECAAAECBAgQIECAAAEC1wS8RYAAAQIECBAgQIAAAQLtBBTA7Va2f2ATECBAgAABAgQIECBAgAABAvkCEhIgQIAAAQIECBAg0FNAAdxzb6YmsEvAvQQIECBAgAABAgQIECBAgEC+gIQECBAgQIAAAQKNBRTAjZdndAIECKwVcBsBAgQIECBAgAABAgQIECCQLyAhAQIECBAg0F1AAdx9g+YnQIAAAQIrBNxBgAABAgQIECBAgAABAgQI5AtISIAAAQIRAgrgiDUKQYAAAQIECBCYJ+BkAgQIECBAgAABAgQIECBAIF9AQgIEcgQUwDm7lIQAAQIECBAgQIDAaAHnESBAgAABAgQIECBAgAABAvkCEoYJKIDDFioOAQIECBAgQIAAAQIExgg4hQABAgQIECBAgAABAgQIEOgo8FwB3DGhmQkQIECAAAECBAgQIECAAIHnBDxNgAABAgQIECBAgAABAm0FFMBtV7d+cDcSIECAAAECBAgQIECAAAEC+QISEiBAgAABAgQIECDQW0AB3Ht/piewSsA9BAgQIECAAAECBAgQIECAQL6AhAQIECBAgAABAgECCuCAJYpAgACBuQJOJ0CAAAECBAgQIECAAAECBPIFJCRAgAABAgRSBBTAKZuUgwABAgQIzBBwJgECBAgQIECAAAECBAgQIJAvICEBAgQIRAkogKPWKQwBAgQIECBAYJyAkwgQIECAAAECBAgQIECAAIF8AQkJEMgTUADn7VQiAgQIECBAgAABAncFvE+AAAECBAgQIECAAAECBAjkC0gYKqAADl2sWAQIECBAgAABAgQIELgm4C0CBAgQIECAAAECBAgQIECgs8BjBXDnhGYnQIAAAQIECBAgQIAAAQIEHhPwFAECEDMGZQAAEABJREFUBAgQIECAAAECBAi0F1AAt1/h/ABuIECAAAECBAgQIECAAAECBPIFJCRAgAABAgQIECBAIENAAZyxRykIzBJwLgECBAgQIECAAAECBAgQIJAvICEBAgQIECBAgECQgAI4aJmiECBAYKyA0wgQIECAAAECBAgQIECAAIF8AQkJECBAgACBNAEFcNpG5SFAgAABAiMEnEGAAAECBAgQIECAAAECBAjkC0hIgAABApECCuDItQpFgAABAgQIELgu4E0CBAgQIECAAAECBAgQIEAgX0BCAgRyBRTAubuVjAABAgQIECBAgMCzAp4nQIAAAQIECBAgQIAAAQIE8gUkDBdQAIcvWDwCBAgQIECAAAECBAg8JuApAgQIECBAgAABAgQIECBAIEHg6wI4IaEMBAgQIECAAAECBAgQIECAwNcCviVAgAABAgQIECBAgACBGAEFcMwqxwdxIgECBAgQIECAAAECBAgQIJAvICEBAgQIECBAgAABAlkCCuCsfUpDYJSAcwgQIECAAAECBAgQIECAAIF8AQkJECBAgAABAgQCBRTAgUsViQABAvcEvE2AAAECBAgQIECAAAECBAjkC0hIgAABAgQIpAoogFM3KxcBAgQIELgi4B0CBAgQIECAAAECBAgQIEAgX0BCAgQIEIgWUABHr1c4AgQIECBAgMDjAp4kQIAAAQIECBAgQIAAAQIE8gUkJEAgX0ABnL9jCQkQIECAAAECBAh8J+B7AgQIECBAgAABAgQIECBAIF9AwkMEFMCHLFpMAgQIECBAgAABAgQIfCzgUwIECBAgQIAAAQIECBAgQCBJ4OMCOCmhLAQIECBAgAABAgQIECBAgMDHAj4lQIAAAQIECBAgQIAAgTgBBXDcSu8HcgIBAgQIECBAgAABAgQIECCQLyAhAQIECBAgQIAAAQKZAgrgzL1KReCqgPcIECBAgAABAgQIECBAgACBfAEJCRAgQIAAAQIEggUUwMHLFY0AAQLPCXiaAAECBAgQIECAAAECBAgQyBeQkAABAgQIEEgXUACnb1g+AgQIECDwiIBnCBAgQIAAAQIECBAgQIAAgXwBCQkQIEDgCAEF8BFrFpIAAQIECBAg8LmAbwgQIECAAAECBAgQIECAAIF8AQkJEDhHQAF8zq4lJUCAAAECBAgQIPC7gN8JECBAgAABAgQIECBAgACBfAEJDxNQAB+2cHEJECBAgAABAgQIECDwJuBvAgQIECBAgAABAgQIECBAIFHg1wI4MaFMBAgQIECAAAECBAgQIECAwK8CfiNAgAABAgQIECBAgACBWAEFcOxqnw/mDQIECBAgQIAAAQIECBAgQCBfQEICBAgQIECAAAECBLIFFMDZ+5WOwKMCniNAgAABAgQIECBAgAABAgTyBSQkQIAAAQIECBA4QEABfMCSRSRAgMDXAr4lQIAAAQIECBAgQIAAAQIE8gUkJECAAAECBE4RUACfsmk5CRAgQIDARwI+I0CAAAECBAgQIECAAAECBPIFJCRAgACBowQUwEetW1gCBAgQIECAwL8CfiJAgAABAgQIECBAgAABAgTyBSQkQOA8AQXweTuXmAABAgQIECBAgAABAgQIECBAgAABAgQIECBAIF9AwkMFFMCHLl5sAgQIECBAgAABAgROFZCbAAECBAgQIECAAAECBAgQSBZ4K4CTE8pGgAABAgQIECBAgAABAgQIvAn4mwABAgQIECBAgAABAgTiBRTA8Sv+PqAnCBAgQIAAAQIECBAgQIAAgXwBCQkQIECAAAECBAgQOENAAXzGnqUk8JmAzwkQIECAAAECBAgQIECAAIF8AQkJECBAgAABAgQOElAAH7RsUQkQIPCrgN8IECBAgAABAgQIECBAgACBfAEJCRAgQIAAgdMEFMCnbVxeAgQIECDwKuAPAQIECBAgQIAAAQIECBAgkC8gIQECBAgcKaAAPnLtQhMgQIAAAQInC8hOgAABAgQIECBAgAABAgQI5AtISIDAuQIK4HN3LzkBAgQIECBAgMB5AhITIECAAAECBAgQIECAAAEC+QISHi6gAD78H4D4BAgQIECAAAECBAicIiAnAQIECBAgQIAAAQIECBAgkC/w8qIAPmHLMhIgQIAAAQIECBAgQIDA2QLSEyBAgAABAgQIECBAgMAxAgrgY1b9Z1CfECBAgAABAgQIECBAgAABAvkCEhIgQIAAAQIECBAgcJaAAvisfUtL4KeA/xIgQIAAAQIECBAgQIAAAQL5AhISIECAAAECBAgcKKAAPnDpIhMgcLqA/AQIECBAgAABAgQIECBAgEC+gIQECBAgQIDAqQIK4FM3LzcBAgQInCkgNQECBAgQIECAAAECBAgQIJAvICEBAgQIHC2gAD56/cITIECAAAECJwnISoAAAQIECBAgQIAAAQIECOQLSEiAAAEFsH8DBAgQIECAAAECBPIFJCRAgAABAgQIECBAgAABAgTyBSQk8I+AAvgfBn8RIECAAAECBAgQIEAgVUAuAgQIECBAgAABAgQIECBAIF/g34QK4H8t/ESAAAECBAgQIECAAAECBLIEpCFAgAABAgQIECBAgACB4wQUwMet/OVFZAIECBAgQIAAAQIECBAgQCBfQEICBAgQIECAAAECBM4UUACfuXepzxWQnAABAgQIECBAgAABAgQIEMgXkJAAAQIECBAgQOBgAQXwwcsXnQCB0wTkJUCAAAECBAgQIECAAAECBPIFJCRAgAABAgROF1AAn/4vQH4CBAgQOENASgIECBAgQIAAAQIECBAgQCBfQEICBAgQIPBDQAH8A8H/CBAgQIAAAQLJArIRIECAAAECBAgQIECAAAEC+QISEiBA4KeAAvinhP8SIECAAAECBAgQyBOQiAABAgQIECBAgAABAgQIEMgXkJDALwIK4F84/EKAAAECBAgQIECAAIEUATkIECBAgAABAgQIECBAgACBfIE/EyqA/zTxCQECBAgQIECAAAECBAgQ6C1gegIECBAgQIAAAQIECBA4VkABfNDqRSVAgAABAgQIECBAgAABAgTyBSQkQIAAAQIECBAgQOBsAQXw2fuX/hwBSQkQIECAAAECBAgQIECAAIF8AQkJECBAgAABAgQIvCiA/SMgQIBAvICABAgQIECAAAECBAgQIECAQL6AhAQIECBAgACBNwEF8JuDvwkQIECAQKaAVAQIECBAgAABAgQIECBAgEC+gIQECBAgQOCdgAL4HYYfCRAgQIAAAQJJArIQIECAAAECBAgQIECAAAEC+QISEiBA4HcBBfDvIn4nQIAAAQIECBAg0F9AAgIECBAgQIAAAQIECBAgQCBfQEICHwoogD9k8SEBAgQIECBAgAABAgS6CpibAAECBAgQIECAAAECBAgQyBf4PKEC+HMb3xAgQIAAAQIECBAgQIAAgV4CpiVAgAABAgQIECBAgACB4wUUwAf8ExCRAAECBAgQIECAAAECBAgQyBeQkAABAgQIECBAgAABAq8CCuBXBX8I5ApIRoAAAQIECBAgQIAAAQIECOQLSEiAAAECBAgQIEDgvwIK4P9S+IEAAQJpAvIQIECAAAECBAgQIECAAAEC+QISEiBAgAABAgR+FVAA/+rhNwIECBAgkCEgBQECBAgQIECAAAECBAgQIJAvICEBAgQIEPhAQAH8AYqPCBAgQIAAAQKdBcxOgAABAgQIECBAgAABAgQI5AtISIAAgc8EFMCfyficAAECBAgQIECAQD8BExMgQIAAAQIECBAgQIAAAQL5AhIS+FJAAfwljy8JECBAgAABAgQIECDQRcCcBAgQIECAAAECBAgQIECAQL7A9wkVwN8beYIAAQIECBAgQIAAAQIECNQWMB0BAgQIECBAgAABAgQIEPiPgAL4PxCJ/5GJAAECBAgQIECAAAECBAgQyBeQkAABAgQIECBAgAABAu8FFMDvNfxMIEdAEgIECBAgQIAAAQIECBAgQCBfQEICBAgQIECAAAECfwgogP8g8QEBAgS6C5ifAAECBAgQIECAAAECBAgQyBeQkAABAgQIECDwsYAC+GMXnxIgQIAAgZ4CpiZAgAABAgQIECBAgAABAgTyBSQkQIAAAQJfCCiAv8DxFQECBAgQIECgk4BZCRAgQIAAAQIECBAgQIAAgXwBCQkQIPCdgAL4OyHfEyBAgAABAgQIEKgvYEICBAgQIECAAAECBAgQIEAgX0BCAg8JKIAfYvIQAQIECBAgQIAAAQIEqgqYiwABAgQIECBAgAABAgQIEMgXeDyhAvhxK08SIECAAAECBAgQIECAAIFaAqYhQIAAAQIECBAgQIAAAQK/CSiAfwNJ+FUGAgQIECBAgAABAgQIECBAIF9AQgIECBAgQIAAAQIECHwkoAD+SMVnBPoKmJwAAQIECBAgQIAAAQIECBDIF5CQAAECBAgQIECAwKcCCuBPaXxBgACBbgLmJUCAAAECBAgQIECAAAECBPIFJCRAgAABAgQIfC2gAP7ax7cECBAgQKCHgCkJECBAgAABAgQIECBAgACBfAEJCRAgQIDAAwIK4AeQPEKAAAECBAgQqCxgNgIECBAgQIAAAQIECBAgQCBfQEICBAg8KqAAflTKcwQIECBAgAABAgTqCZiIAAECBAgQIECAAAECBAgQyBeQkMBTAgrgp7g8TIAAAQIECBAgQIAAgSoC5iBAgAABAgQIECBAgAABAgTyBZ5PqAB+3swbBAgQIECAAAECBAgQIEBgr4DbCRAgQIAAAQIECBAgQIDAJwIK4E9gOn5sZgIECBAgQIAAAQIECBAgQCBfQEICBAgQIECAAAECBAh8JaAA/krHdwT6CJiUAAECBAgQIECAAAECBAgQyBeQkAABAgQIECBAgMC3Agrgb4k8QIAAgeoC5iNAgAABAgQIECBAgAABAgTyBSQkQIAAAQIECDwmoAB+zMlTBAgQIECgpoCpCBAgQIAAAQIECBAgQIAAgXwBCQkQIECAwBMCCuAnsDxKgAABAgQIEKgkYBYCBAgQIECAAAECBAgQIEAgX0BCAgQIPCugAH5WzPMECBAgQIAAAQIE9guYgAABAgQIECBAgAABAgQIEMgXkJDAJQEF8CU2LxEgQIAAAQIECBAgQGCXgHsJECBAgAABAgQIECBAgACBfIHrCRXA1+28SYAAAQIECBAgQIAAAQIE1gq4jQABAgQIECBAgAABAgQIfCOgAP4GqMPXZiRAgAABAgQIECBAgAABAgTyBSQkQIAAAQIECBAgQIDAIwIK4EeUPEOgroDJCBAgQIAAAQIECBAgQIAAgXwBCQkQIECAAAECBAg8LKAAfpjKgwQIEKgmYB4CBAgQIECAAAECBAgQIEAgX0BCAgQIECBAgMBzAgrg57w8TYAAAQIEagiYggABAgQIECBAgAABAgQIEMgXkJAAAQIECFwQUABfQPMKAQIECBAgQGCngLsJECBAgAABAuh7/CoAABAASURBVAQIECBAgACBfAEJCRAgcFVAAXxVznsECBAgQIAAAQIE1gu4kQABAgQIECBAgAABAgQIEMgXkJDALQEF8C0+LxMgQIAAAQIECBAgQGCVgHsIECBAgAABAgQIECBAgACBfIH7CRXA9w2dQIAAAQIECBAgQIAAAQIE5go4nQABAgQIECBAgAABAgQIPCigAH4QquJjZiJAgAABAgQIECBAgAABAgTyBSQkQIAAAQIECBAgQIDAMwIK4Ge0PEugjoBJCBAgQIAAAQIECBAgQIAAgXwBCQkQIECAAAECBAg8LaAAfprMCwQIENgt4H4CBAgQIECAAAECBAgQIEAgX0BCAgQIECBAgMA1AQXwNTdvESBAgACBPQJuJUCAAAECBAgQIECAAAECBPIFJCRAgAABAjcEFMA38LxKgAABAgQIEFgp4C4CBAgQIECAAAECBAgQIEAgX0BCAgQI3BVQAN8V9D4BAgQIECBAgACB+QJuIECAAAECBAgQIECAAAECBPIFJCQwREABPITRIQQIECBAgAABAgQIEJgl4FwCBAgQIECAAAECBAgQIEAgX2BcQgXwOEsnESBAgAABAgQIECBAgACBsQJOI0CAAAECBAgQIECAAAECTwoogJ8Eq/C4GQgQIECAAAECBAgQIECAAIF8AQkJECBAgAABAgQIECBwRUABfEXNOwT2CbiZAAECBAgQIECAAAECBAgQyBeQkAABAgQIECBAgMBlAQXwZTovEiBAYLWA+wgQIECAAAECBAgQIECAAIF8AQkJECBAgAABAvcEFMD3/LxNgAABAgTWCLiFAAECBAgQIECAAAECBAgQyBeQkAABAgQIDBBQAA9AdAQBAgQIECBAYKaAswkQIECAAAECBAgQIECAAIF8AQkJECAwSkABPErSOQQIECBAgAABAgTGCziRAAECBAgQIECAAAECBAgQyBeQkMBQAQXwUE6HESBAgAABAgQIECBAYJSAcwgQIECAAAECBAgQIECAAIF8gfEJFcDjTZ1IgAABAgQIECBAgAABAgTuCXibAAECBAgQIECAAAECBAhcFFAAX4Tb8Zo7CRAgQIAAAQIECBAgQIAAgXwBCQkQIECAAAECBAgQIHBHQAF8R8+7BNYJuIkAAQIECBAgQIAAAQIECBDIF5CQAAECBAgQIECAwG0BBfBtQgcQIEBgtoDzCRAgQIAAAQIECBAgQIAAgXwBCQkQIECAAAECYwQUwGMcnUKAAAECBOYIOJUAAQIECBAgQIAAAQIECBDIF5CQAAECBAgMFFAAD8R0FAECBAgQIEBgpICzCBAgQIAAAQIECBAgQIAAgXwBCQkQIDBaQAE8WtR5BAgQIECAAAECBO4LOIEAAQIECBAgQIAAAQIECBDIF5CQwBQBBfAUVocSIECAAAECBAgQIEDgqoD3CBAgQIAAAQIECBAgQIAAgXyBeQkVwPNsnUyAAAECBAgQIECAAAECBJ4T8DQBAgQIECBAgAABAgQIELgpoAC+CbjidXcQIECAAAECBAgQIECAAAEC+QISEiBAgAABAgQIECBAYISAAniEojMIzBNwMgECBAgQIECAAAECBAgQIJAvICEBAgQIECBAgACBYQIK4GGUDiJAgMBoAecRIECAAAECBAgQIECAAAEC+QISEiBAgAABAgTGCiiAx3o6jQABAgQIjBFwCgECBAgQIECAAAECBAgQIJAvICEBAgQIEJggoACegOpIAgQIECBAgMAdAe8SIECAAAECBAgQIECAAAEC+QISEiBAYJaAAniWrHMJECBAgAABAgQIPC/gDQIECBAgQIAAAQIECBAgQCBfQEICUwUUwFN5HU6AAAECBAgQIECAAIFHBTxHgAABAgQIECBAgAABAgQI5AvMT6gAnm/sBgIECBAgQIAAAQIECBAg8LWAbwkQIECAAAECBAgQIECAwCABBfAgyBnHOJMAAQIECBAgQIAAAQIECBDIF5CQAAECBAgQIECAAAECIwUUwCM1nUVgnICTCBAgQIAAAQIECBAgQIAAgXwBCQkQIECAAAECBAgMF1AADyd1IAECBO4KeJ8AAQIECBAgQIAAAQIECBDIF5CQAAECBAgQIDBHQAE8x9WpBAgQIEDgmoC3CBAgQIAAAQIECBAgQIAAgXwBCQkQIECAwEQBBfBEXEcTIECAAAECBJ4R8CwBAgQIECBAgAABAgQIECCQLyAhAQIEZgsogGcLO58AAQIECBAgQIDA9wKeIECAAAECBAgQIECAAAECBPIFJCSwREABvITZJQQIECBAgAABAgQIEPhMwOcECBAgQIAAAQIECBAgQIBAvsC6hArgddZuIkCAAAECBAgQIECAAAECvwr4jQABAgQIECBAgAABAgQIDBZQAA8GHXGcMwgQIECAAAECBAgQIECAAIF8AQkJECBAgAABAgQIECAwQ0ABPEPVmQSuC3iTAAECBAgQIECAAAECBAgQyBeQkAABAgQIECBAgMA0AQXwNFoHEyBA4FkBzxMgQIAAAQIECBAgQIAAAQL5AhISIECAAAECBOYKKIDn+jqdAAECBAg8JuApAgQIECBAgAABAgQIECBAIF9AQgIECBAgsEBAAbwA2RUECBAgQIAAga8EfEeAAAECBAgQIECAAAECBAjkC0hIgACBVQIK4FXS7iFAgAABAgQIECDwp4BPCBAgQIAAAQIECBAgQIAAgXwBCQksFVAAL+V2GQECBAgQIECAAAECBH4K+C8BAgQIECBAgAABAgQIECCQL7A+oQJ4vbkbCRAgQIAAAQIECBAgQOB0AfkJECBAgAABAgQIECBAgMAkAQXwJNgrx3qHAAECBAgQIECAAAECBAgQyBeQkAABAgQIECBAgAABAjMFFMAzdZ1N4HEBTxIgQIAAAQIECBAgQIAAAQL5AhISIECAAAECBAgQmC6gAJ5O7AICBAh8J+B7AgQIECBAgAABAgQIECBAIF9AQgIECBAgQIDAGgEF8BpntxAgQIAAgY8FfEqAAAECBAgQIECAAAECBAjkC0hIgAABAgQWCiiAF2K7igABAgQIECDwXsDPBAgQIECAAAECBAgQIECAQL6AhAQIEFgtoABeLe4+AgQIECBAgAABAi8vDAgQIECAAAECBAgQIECAAIF8AQkJbBFQAG9hdykBAgQIECBAgAABAucKSE6AAAECBAgQIECAAAECBAjkC+xLqADeZ+9mAgQIECBAgAABAgQIEDhNQF4CBAgQIECAAAECBAgQIDBZQAE8GfiR4z1DgAABAgQIECBAgAABAgQI5AtISIAAAQIECBAgQIAAgRUCCuAVyu4g8LmAbwgQIECAAAECBAgQIECAAIF8AQkJECBAgAABAgQILBNQAC+jdhEBAgR+F/A7AQIECBAgQIAAAQIECBAgkC8gIQECBAgQIEBgrYACeK232wgQIECAwJuAvwkQIECAAAECBAgQIECAAIF8AQkJECBAgMAGAQXwBnRXEiBAgAABAmcLSE+AAAECBAgQIECAAAECBAjkC0hIgACBXQIK4F3y7iVAgAABAgQIEDhRQGYCBAgQIECAAAECBAgQIEAgX0BCAlsFFMBb+V1OgAABAgQIECBAgMA5ApISIECAAAECBAgQIECAAAEC+QL7EyqA9+/ABAQIECBAgAABAgQIECCQLiAfAQIECBAgQIAAAQIECBBYJKAAXgT90TU+I0CAAAECBAgQIECAAAECBPIFJCRAgAABAgQIECBAgMBKAQXwSm13EfhXwE8ECBAgQIAAAQIECBAgQIBAvoCEBAgQIECAAAECBJYLKICXk7uQAAECBAgQIECAAAECBAgQIECAAIF8AQkJECBAgAABAnsEFMB73N1KgAABAqcKyE2AAAECBAgQIECAAAECBAjkC0hIgAABAgQ2CiiAN+K7mgABAgQIEDhLQFoCBAgQIECAAAECBAgQIEAgX0BCAgQI7BZQAO/egPsJECBAgAABAgROEJCRAAECBAgQIECAAAECBAgQyBeQkEAJAQVwiTUYggABAgQIECBAgACBXAHJCBAgQIAAAQIECBAgQIAAgXyBOgkVwHV2YRICBAgQIECAAAECBAgQSBOQhwABAgQIECBAgAABAgQILBZQAC8Gf73OHwIECBAgQIAAAQIECBAgQCBfQEICBAgQIECAAAECBAjsEFAA71B358kCshMgQIAAAQIECBAgQIAAAQL5AhISIECAAAECBAgQ2CagAN5G72ICBM4TkJgAAQIECBAgQIAAAQIECBDIF5CQAAECBAgQILBXQAG819/tBAgQIHCKgJwECBAgQIAAAQIECBAgQIBAvoCEBAgQIECggIACuMASjECAAAECBAhkC0hHgAABAgQIECBAgAABAgQI5AtISIAAgSoCCuAqmzAHAQIECBAgQIBAooBMBAgQIECAAAECBAgQIECAQL6AhARKCSiAS63DMAQIECBAgAABAgQI5AhIQoAAAQIECBAgQIAAAQIECOQL1EuoAK63ExMRIECAAAECBAgQIECAQHcB8xMgQIAAAQIECBAgQIAAgU0CCuCF8K4iQIAAAQIECBAgQIAAAQIE8gUkJECAAAECBAgQIECAwE4BBfBOfXefJCArAQIECBAgQIAAAQIECBAgkC8gIQECBAgQIECAAIHtAgrg7SswAAEC+QISEiBAgAABAgQIECBAgAABAvkCEhIgQIAAAQIEaggogGvswRQECBAgkCogFwECBAgQIECAAAECBAgQIJAvICEBAgQIECgkoAAutAyjECBAgAABAlkC0hAgQIAAAQIECBAgQIAAAQL5AhISIECgmoACuNpGzEOAAAECBAgQIJAgIAMBAgQIECBAgAABAgQIECCQLyAhgZICCuCSazEUAQIECBAgQIAAAQJ9BUxOgAABAgQIECBAgAABAgQI5AvUTagArrsbkxEgQIAAAQIECBAgQIBANwHzEiBAgAABAgQIECBAgACBzQIK4AULcAUBAgQIECBAgAABAgQIECCQLyAhAQIECBAgQIAAAQIEKggogCtswQzJArIRIECAAAECBAgQIECAAAEC+QISEiBAgAABAgQIECgjoAAuswqDECCQJyARAQIECBAgQIAAAQIECBAgkC8gIQECBAgQIECgloACuNY+TEOAAAECKQJyECBAgAABAgQIECBAgAABAvkCEhIgQIAAgYICCuCCSzESAQIECBAg0FvA9AQIECBAgAABAgQIECBAgEC+gIQECBCoKqAArroZcxEgQIAAAQIECHQUMDMBAgQIECBAgAABAgQIECCQLyAhgdICCuDS6zEcAQIECBAgQIAAAQJ9BExKgAABAgQIECBAgAABAgQI5AvUT6gArr8jExIgQIAAAQIECBAgQIBAdQHzESBAgAABAgQIECBAgACBIgIK4ImLcDQBAgQIECBAgAABAgQIECCQLyAhAQIECBAgQIAAAQIEKgkogCttwywByPBHAAAQAElEQVRJArIQIECAAAECBAgQIECAAAEC+QISEiBAgAABAgQIECgnoAAutxIDESDQX0ACAgQIECBAgAABAgQIECBAIF9AQgIECBAgQIBATQEFcM29mIoAAQIEugqYmwABAgQIECBAgAABAgQIEMgXkJAAAQIECBQWUAAXXo7RCBAgQIAAgV4CpiVAgAABAgQIECBAgAABAgTyBSQkQIBAdQEFcPUNmY8AAQIECBAgQKCDgBkJECBAgAABAgQIECBAgACBfAEJCbQQUAC3WJMhCRAgQIAAAQIECBCoK2AyAgQIECBAgAABAgQIECBAIF+gT0IFcJ9dmZQAAQIECBAgQIAAAQIEqgmYhwABAgQIECBAgAABAgQIFBNQAE9YiCMJECBAgAABAgQIECBAgACBfAEJCRAgQIAAAQIECBAgUFFAAVxxK2bqLGB2AgQIECBAgAABAgQIECBAIF9AQgIECBAgQIAAAQJlBRTAZVdjMAIE+gmYmAABAgQIECBAgAABAgQIEMgXkJAAAQIECBAgUFtAAVx7P6YjQIAAgS4C5iRAgAABAgQIECBAgAABAgTyBSQkQIAAAQINBBTADZZkRAIECBAgQKC2gOkIECBAgAABAgQIECBAgACBfAEJCRAg0EVAAdxlU+YkQIAAAQIECBCoKGAmAgQIECBAgAABAgQIECBAIF9AQgKtBBTArdZlWAIECBAgQIAAAQIE6giYhAABAgQIECBAgAABAgQIEMgX6JdQAdxvZyYmQIAAAQIECBAgQIAAgd0C7idAgAABAgQIECBAgAABAkUFFMADF+MoAgQIECBAgAABAgQIECBAIF9AQgIECBAgQIAAAQIECFQWUABX3o7ZOgmYlQABAgQIECBAgAABAgQIEMgXkJAAAQIECBAgQIBAeQEFcPkVGZAAgfoCJiRAgAABAgQIECBAgAABAgTyBSQkQIAAAQIECPQQUAD32JMpCRAgQKCqgLkIECBAgAABAgQIECBAgACBfAEJCRAgQIBAIwEFcKNlGZUAAQIECBCoJWAaAgQIECBAgAABAgQIECBAIF9AQgIECHQTUAB325h5CRAgQIAAAQIEKgiYgQABAgQIECBAgAABAgQIEMgXkJBASwEFcMu1GZoAAQIECBAgQIAAgX0CbiZAgAABAgQIECBAgAABAgTyBfomVAD33Z3JCRAgQIAAAQIECBAgQGC1gPsIECBAgAABAgQIECBAgEBxAQXwgAU5ggABAgQIECBAgAABAgQIEMgXkJAAAQIECBAgQIAAAQIdBBTAHbZkxsoCZiNAgAABAgQIECBAgAABAgTyBSQkQIAAAQIECBAg0EZAAdxmVQYlQKCegIkIECBAgAABAgQIECBAgACBfAEJCRAgQIAAAQK9BBTAvfZlWgIECBCoImAOAgQIECBAgAABAgQIECBAIF9AQgIECBAg0FBAAdxwaUYmQIAAAQIE9gq4nQABAgQIECBAgAABAgQIEMgXkJAAAQJdBRTAXTdnbgIECBAgQIAAgR0C7iRAgAABAgQIECBAgAABAgTyBSQk0FpAAdx6fYYnQIAAAQIECBAgQGCdgJsIECBAgAABAgQIECBAgACBfIH+CRXA/XcoAQECBAgQIECAAAECBAjMFnA+AQIECBAgQIAAAQIECBBoIqAAvrEorxIgQIAAAQIECBAgQIAAAQL5AhISIECAAAECBAgQIECgk4ACuNO2zFpJwCwECBAgQIAAAQIECBAgQIBAvoCEBAgQIECAAAECBNoJKIDbrczABAjsFzABAQIECBAgQIAAAQIECBAgkC8gIQECBAgQIECgp4ACuOfeTE2AAAECuwTcS4AAAQIECBAgQIAAAQIECOQLSEiAAAECBBoLKIAbL8/oBAgQIECAwFoBtxEgQIAAAQIECBAgQIAAAQL5AhISIECgu4ACuPsGzU+AAAECBAgQILBCwB0ECBAgQIAAAQIECBAgQIBAvoCEBCIEFMARaxSCAAECBAgQIECAAIF5Ak4mQIAAAQIECBAgQIAAAQIE8gVyEiqAc3YpCQECBAgQIECAAAECBAiMFnAeAQIECBAgQIAAAQIECBBoJqAAvrAwrxAgQIAAAQIECBAgQIAAAQL5AhISIECAAAECBAgQIECgo4ACuOPWzLxTwN0ECBAgQIAAAQIECBAgQIBAvoCEBAgQIECAAAECBNoKKIDbrs7gBAisF3AjAQIECBAgQIAAAQIECBAgkC8gIQECBAgQIECgt4ACuPf+TE+AAAECqwTcQ4AAAQIECBAgQIAAAQIECOQLSEiAAAECBAIEFMABSxSBAAECBAgQmCvgdAIECBAgQIAAAQIECBAgQCBfQEICBAikCCiAUzYpBwECBAgQIECAwAwBZxIgQIAAAQIECBAgQIAAAQL5AhISiBJQAEetUxgCBAgQIECAAAECBMYJOIkAAQIECBAgQIAAAQIECBDIF8hLqADO26lEBAgQIECAAAECBAgQIHBXwPsECBAgQIAAAQIECBAgQKCpgAL4icV5lAABAgQIECBAgAABAgQIEMgXkJAAAQIECBAgQIAAAQKdBRTAnbdn9pUC7iJAgAABAgQIECBAgAABAgTyBSQkQIAAAQIECBAg0F5AAdx+hQIQIDBfwA0ECBAgQIAAAQIECBAgQIBAvoCEBAgQIECAAIEMAQVwxh6lIECAAIFZAs4lQIAAAQIECBAgQIAAAQIE8gUkJECAAAECQQIK4KBlikKAAAECBAiMFXAaAQIECBAgQIAAAQIECBAgkC8gIQECBNIEFMBpG5WHAAECBAgQIEBghIAzCBAgQIAAAQIECBAgQIAAgXwBCQlECiiAI9cqFAECBAgQIECAAAEC1wW8SYAAAQIECBAgQIAAAQIECOQL5CZUAOfuVjICBAgQIECAAAECBAgQeFbA8wQIECBAgAABAgQIECBAoLmAAviBBXqEAAECBAgQIECAAAECBAgQyBeQkAABAgQIECBAgAABAgkCCuCELcowU8DZBAgQIECAAAECBAgQIECAQL6AhAQIECBAgAABAgRiBBTAMasUhACB8QJOJECAAAECBAgQIECAAAECBPIFJCRAgAABAgQIZAkogLP2KQ0BAgQIjBJwDgECBAgQIECAAAECBAgQIJAvICEBAgQIEAgUUAAHLlUkAgQIECBA4J6AtwkQIECAAAECBAgQIECAAIF8AQkJECCQKqAATt2sXAQIECBAgAABAlcEvEOgvMDfPyZ8/fPjPxf+9/rmzD/fjfTz7rfnXn97+8nfBMYJ/DXuqLEnlR1sbEyn1RV4/f9zX/88PuHr06v+fDfVzznennv97e0nfxMgQIAAgcsCXiQQLaAAjl6vcAQIECBAgACB3gJv/7fy17/f/3l5+fvd/3t5ef3ux98//i+Bf/3z56+Xv/5+/+fvl//3998v//9/3/78z4///v7n53fv//v6zuuf92e9vJ7714/7f5z3f+y955scx5Xu+Z6INOW6qr1DNxpANzwJelIiRVKWGonyJEeOspQdaSjvKQ0lUWZGmmd2Zu/eu/tln/2y/95+uFciuqsyI/Y9WVWNBtDwDaCq6yTzZERGRkZG/PKcjMQ5nUWu4OUoLJDLX6u1HLaMIYHR73KlW1Q5UOU0r9LvtRYK9ZH6yYLLbURrRdoFBYEWE3g6JQb42xDHc2TQzqU0VlftX51ZdkdLRARc2a9Bj4SpSlVyqR5zthqBAyCgWqfSb0pzEcKdoTDLNfJZruUq3K1WidzbI455lf68ACRBJTLdT4TlAh/64ti+XCFgPwQeYBp5jFejFbBfaiDoL5GJChPW0q2JETg4ApVuUeU4AVD39rarhQIRAbjyKc3jWlslsOhycXz+O84D+80fCcv3ypV19Dw9/9LcEQC2B17xStF+8OI8ojmKDKQq4WlVX5naagSMgBEwAkbACBiB2yJw+E9yh3+INkIjYASMgBEwAkbACBiBcSQgdJCHyvMndPUJg1fDV1c6JEWP9AUM6NYKj4VuhmOxifUyw2bawPmkhYeSBh73LTyXdPBxP4dX/RK+Ist4za1W8uVkFV9USVfxhWQFr7olfMYt4KMyg+dcB4+7Fi4gwxlJsSEZ5suIThFQKwokCBDPviRAdIFufalERADXz3sIswKRmxfYYgSuQUD2llOnkLOEKzUQQn2MFLgIGgslACi5dlFj+Tzt5LhPsBVznKU8igZ1vI0XZR6v+EV82q/gc7SDz6VH8IWsL19MV3BJVmkbS/gY677bz+BR2tTZdApbvoG1MsVKyNDpCuq9gJRBMKGFIEmRlQE+sh+e3UkoXgCVjPacCsBxOIqIMHtjwd1crO2xJSDsuSBiKGoTLAKoV+DBiN0S1orwtAkfAiAlkhgxWzgcpaVslAnO+joecg087pp41nfwD5w7PoN5fBk6f6zgK361mj90HvmaHMHXZA1fxwq+EpbwOVnEi24Gz/gpPJI0cN7lOEVZdwmmaYN1CdDrJuyFqK2mQPQREGGf2NGMonbhhEW3LrDFCFyDgOwtp75BdY1ljvqvOumpk0Goi97BefDdhc/tchtTPL7cBbZCjtOxjvNo4DFM4Xnp4MOYwUsyh88mi/hCtlLNF1/OVvGVdK2SL6dH8aWMkm7g824NL7kVvODm8YSfxoWkjbO0saO0uVXJ0Q7AFK+dlAUSzhuVjfiI6NgPD3ZIRQCbPwjCViNgBIyAETACRsAI3BwB/qv75ipOYi0bsxEwAkbACBgBI2AEjMD9I8AYEiB0jifqkKQDEAV8pGOQTvsGA7GL8FgLCTZ9imdbs/hofQ5f8gv4TeME/tQ8TdnCvza28NfGJoVlrU28NbWJ37c38bv2iUremjqBP+yR/v4m/sh6/8bz/r12Av9eP4k/U36VreN7tTW8ki3ivdk0zjJgsN6NmNsp0OkGZKFkfwPUgcpuV3E4+i4h7D5sMQIHQOAyVYoBYLAVKKlrgVIgoX3kRQ9TvR5WaUDHC493NRbxsXwFX02P4kfuOP6Yn8O/Uv6cn6/SP9TP4feNB/D7JtPmeaZn8Vvmf9c8g9+2zl0Slr3VOId/47n/kZzDf7pz+C+v++fxRussvtE5gc/PHscL9SVcKFJsFCXm6MSvIUOtrKHW9Uh6nvE2DwQP1wO8SoQtRuAuEVDlCmybIgFC8bFEk/PHvHgcQYJTyPHe+jxeSpfwmqzgl5w73pw6j99NPYC3qNd/ap7CH1tbnDe28Nv2Ft6cPoE3qev/wlTlzenNav/NDo9RtM5bUyfxr82T+Gt9C3+h/Km+iV/mG/gu54+Pu1k865s4VTqsU/9ntwOatOOE/YpS0pwD7SMgcuIoKTRj9t9WI3DnBNQadlvR+aOgnvkSpQ8okgLBFahxDpkpS6wUwAk+p9/dWMDH8yV8o3EMP835blQ7y3njPP5cUzmHP3BOeKtxFr/j/PD7obBM91V+y7Jhqvnfc47ROUfnkX+tncObrfP4SLbQLQAAEABJREFU2dRZfC1dw+fTFTweGzgvNawhxTTf8VJJ+d6XwbEvLnpARfM9mz9gixEwAkbACBgBI2AEboKAu4k6VsUITCIBG7MRMAJGwAgYASNwlwlc5ozc51oCOsLpjPR0RtaLAp3QwxzTp2odfDRfxHcY6H2TQar/t/UY/j3ZxC8ZsP125zheqa/gw7GDfyg6eF/o4BnXwcO+hS3JcCQ6LEKwwIurLPISS5Rl+t1XSsEROhzXKSddjgd9A0+lHTyfzOBD6Rw+XV+rnKBvMCDw1+kH8V9LT+LP7Qv4ReMUvlA/ikdkCitlgnkGhdtsz9FXWXiOgiJOcDOiGEREE5MJJRBB5azkagB6RHjMxYiEQaOMQdYsdWgmwAqrn/c5Xk6X8E/5MfyldQH/T/tJ/PfkAfzWbeF7tI/Pt4/hH9rLeH9rEe+uzeCJdArnfQ2bSHAcHkcZbTrK4Ng6AwNHGLzdK2ss3xCHTZfggbSBd2ZtPJtN44PZLD6XLeN1OYLfygb+nG3hfyw8ir/QLn6XrONlvwj9Av8EMugXkDX2P6OKR0pJG9EgF5hn9201AjdNQG3hepWFNuI4f4iUaJQ9LG/3cKbn8O58Fq80VvF9BmXfoo7+353H8IfaSfywvYnX5jbxcmsV+gXvh2IH76U8iSk8gDqOMRC1AocV2shKCeicobLIvM4jC1ouHhsMUJ1jUPkRaeAZaeP9DPh+xC/gs/kqvlM/ht8zqPzvLc4f7Yeg6S/yE/hicgTvdB2suxwp5zhP29YvID3nJh1H1GAdbLnLBA5982ozwuevhEg9i2g5hxrz070Cx7vA46GGz2Qr+G62gf/oPIL/M3sI/7ucw5/r5/G95hY+01zDB+sLeE9zDs/n05w/2nggaWDL5zjGd6sjnCNWOXcscV5a6pXQdIXvbyssW+V8cpQP+k3a0AVXw1Oce95Dnf9EnMGXPK+ZH8PPaI9/om38x9zj+CMDw2+mp/CJbhtPlTWscI7yUiCnLaQcQxTA5o9Dr7I2QCNgBIyAETACRuAACFgA+AAgWhNGwAgcNgI2HiNgBIyAEbgnBOjAi7yQBrwqqfb7JVWAi46+PASckhz/kC3h+7VT+M/OE/hzuYk3/Sl82x/FF/I1PCF1POAadEB6zHYDanQ25j3AFwJXeLheWokwOIuYAHQkXiZaFlMgZkDIIEw907zM4JmPjmU8p8XgwUI3wfpOgrM7KZ4tGngpW8RXautQh+lbDLj9tfUwvjd1Dp+iQ/9xTGO1TJGFAj6UbJfefKgAUO8lRUcL3aiw2NZJJlBZAago0K//+nuqGJdEEOFoFymd6S3q+YlaC5/szeL77hj+WruA/yt5GL9Oz+CHdKR/Ii7iuWQWD/oWTqdNOtBTtBlYana7yHs92kQBlBQGyYA9qealoKs+QL+YhISqT8EFVOKpy47HWSfhuQn1ux5LaHB3jkGwUy7FBWT48NQRvNI8wsDBCn5cX8abnWP47dRxfDxZw6PdFhb/Hqufi054rlCAgCgq4CKVsDmocMdWI4BLlkAYVBHdB0vVVliiWWjA1MWIlIGtGoNPj3YzfIIB2J/PPIA/NB/EH8Mm3nCb+IY7gs9y/nhn2cCjDHyd4nyxsNNFXQOw1GuHABcBVwokeLadApIgMBAcqrSf1zIw8FulnCeE4jin5Hz2J0gRaA/ROUwVCZY4f5zYcXiYAa33yDQ+mSzgtfpRvF47hjdr5/Dn9AH8qvEAPput4eROjlnOPcmgLwK1DRVwkUrYPab9Ve2EUwr2lvWP2HZSCOi9V+mPlzqiClHtaGmEUDsc54+c71WzLsGay/GJdIXvLGfwBw28Zhfwq/Q0Xm+cxEfjHN7r53A+NrC67TB9MaK5Eyr70P8FhqOdQOcPPv9B3QTbrkQCIBHgfKESOVdE14OmEJ03SniUyHh+St3W8tQHzDOAfDRmeAJNPIc2bWMRn5V5vNU8yQD0Jv7cOIa3GsfxcX+kmj8WOH/UOJ8lOneoVNcN6C/CRKA2wUEzfzOr1TECRsAIGAEjYASMwOEk4A7nsGxURsAIGAEjYARuk4CdZgSMwF0j0HfJofINah66JHQU0vmnjsLq92DzEosseiTW8cV0Hb9ITuHfp7bw82QZr7eP4mU3jadr0zhDx+V8SSd/d5s+xQIoemw30LEYkNL579QZOGzXqVMw8mq8qjpE1StYiQcqxz5TOh9ReQq1jgMG+8JTk0LAmBcAltORj4SpCDyvk/VKzDIQdyokeDbk+GRs4Wu1Bfxs4QR+2d7Er+obeNUtQb8CO/J2RG2nZB/ZbzpggYDAmELKAINiABftFhNbJ44A9VMGoo50jTylJZAW1LOCmtdDi/qySof3k6GFT9A5/9PsJP4kp/Fm4xy+29rCxxpreKI2g9NJA4vBoaHKW+4AoUspAHWSU2ehUl2DkB1FKFeu7ArYBkoHKROKh2O+L6xMuwB1WCj6paJjQBoMLIB91OYyXq5+scBC4XFOGniXn8HHsIiv+DX8urmKXzE4/Iu5TbyWLeLxWhurJRgMLqFfOsaEjXP8+v+jdCIQcRDHlMIrQ0Q0MZkwAqqS0FuvomNngVCP9Y8GkOjP1/bQjAVWGHB9wk3hKwwY/ap+Dr+nffykvolXZQEfc9N4Ip/GJgOrszw/KXao1wFSOAjngoS6nncjMpqMUCcx0GmwXdV3cM5xrOuo131x0LLqWOwBKrSJ/j7bZV4D0am2RSsGg25wDiLCPQfPIPUM2zzDgPHzMcfLMoVv5kv4Aee6Xy+cxj8zOPdSuoxnslnMFoD3Dmofjv3yFJ2mBEIKABPo9FalsGXSCES98dQrKhYiB686V+NzWZ/PngHXtgPWiohnkzm8nKzgJ+kW3iq38Gd3Cq8nG/hovoqH+Sw+Kik6fKfJqPOi71CJACopW3WBLXOl3sJzP4nQv50LnjrI53N0fGpTvyGelRztwUGnNceqAp4rAWqvge0Eth24n1CPfaCB+IEIFZ1zVoICU7nDcZ/jHUkbn3Er+J47ht/UVvGz1gpenz2Kf8xm8HjawlS3CylpfyXbYJtOIlREhNdzEPZNhZ2CCMejGRMjsJeA5Y2AETACRsAIHGIC7hCPzYZmBIyAETACRsAIGIFbImCVD5oAvX57mqz2uFG/IZjSd4iUAdS0KNHuFThd5nghWcLrjZP4Qb6FH+YnKMfwrKzgQm0RzV6k844ORzr4KgeiOhH5NhuukoDquDoYKZH1ri+VnxLqTO9LYH6PVG2wjqb0a/br8KJcQYn0bkZeQzgwjQ0vdT22/ubx/PYUPiOr+HV2Bj9pnMY/dc7gk3Tmny4SpHRulgmdlQzKbWcBO2w3ADDXJCZoiVeNle5q6gDL1cFO5z0oeVmg3e1Bf478C/V1/Kn5IN6YfgBf7ZzAB/IFrCU5mvpHCkVBZzvPBfVKqE3XEuhCTeMKdYZXKcs0ZQJVahVxgIrm94qWVQJAgKtEC/aUC/OOm5SBgRrP2woNvDtdwuezDfys/QD+FE/hZ/lpfDxZxIUiw/R2DyI9FL6Ep0M/qQLWuMai473GISsecwKX31vR0QyLuKOB1Zz6kTJ4VOP8cRI5nmss4nuNU/35I9uq0vc1V3HGTaETPZxTC+sBjjbC5/kltdbnPY85XsTzYeyY4Vod13p8tqNKaVd81qMS1tVUyzUdii9AxaVomwE6FxU8VrKe5iPbVqnadhwQRQO3jql3DsshxQMXc3yo18E3/Qbe8Kfwk+wUXqO9fKTbwamLDjUGmnsMejPqhVIC7R7Q6STlpdkMhF2z9bAToO7sDjHynge+pATqQoDqRZfKcDEr0On1cCpt4L1uBt+iDv1LsoWf1rfwan0NH+2sY8Gn6LgUOeccDRonVUA2QPUIukRuKnFsn8Ldah08l4XKKzwuVOgqDUm/XhymPEePDwVgX/fIoFzfCcE2VXerdljAM0Fr5PuSIOGwcur3+aKJj/hVfN0dw5utC3gzPYMfN8/gQ9kSTkiGFkp42gdQsB+0cw08wxYjYASMwLUJ2BEjYASMwGEn4A77AG18RsAIGAEjYASMgBEwAveDwF6v3qXrOzr4VEIiKOgQb4vH+bKOV5ob+GntFP4tPYevZ8fw8dYaTiZNTCUOLQbBakVAom5DBpLg6CKsxONSXnCtPP2TuAm5vTp8m457+qTjKr1Ag8T1VNBxCY66Ot4Z23gtX8cfpx/G76Yu4GvZUTwlTcxtl2h0A7JehNABG4kqRHo6mdp6mAnwTgsFKpfGqUUJ9alFt/d08NjMp/BpfwT/1XkC/9V+DK+1tvAkmjgbc+iX8k3qTKsAGmWs7CMKoFK1yLyazG1L1Qg3V7bDomq9snyffe2LjlC/bFcptQ5tt0YDmetGrDGY9Zyfx6ut4/jl9Hn8rvUAXmdw4vlyCstJgl7cRk+6vNx+NsGWFRiYsoath4OAVMPgPd3n3nrOH1Uxo1Mlg6oLPsM7iin8qHUWf2lcwL9m5/FVv4YX8yVs0H7yskC23UON+UQcdI4Q3081v59UOit9O7qU5zP9qrK9dRwi278kl+qH4Xkc126eZX27ZD3aA3TOoLCbKD1tOU0wzWDWInKc91N4wc/hh82T+M/Zx/HXqUfwWnIUj7sWWttdtDl31IvImDaDzQx2RUTYctgJ8B5XhsBU77fmJUADvzErkfPdaok68Rh15LWpE/hTchZ/5rvVa52TeDadwXm+kyxyzkh3ttGg3np9vwqo5hCaVqWa0EWb1/QGouqs3bi8Ghu8vOCm9zgFoi/CVMBNX9RWeCClYS5Gj+PdFO/HHL5fP4W/5OfxF47xU34Jx+CRJxGuuw0fOEHSLrDvcpMD3PdcKzQCRsAIGIFDQMCGYAQmgoCbiFHaII2AETACRsAIGAEjYATuAQF1PfelutjAtxZBJ/egQH/+D3TGtRn0fE7m8K1kE3+uP4A3ps7jlXwVDzEYPEcnf7PXRdrbAYoS22lAl7FeDR4J29mVCLZ8B6Ln35EIKr8r0O8H22JMAvTfAyzpsc877Lt+qZVIAf1ZxSUGfN/vZ/CddAO/Tk7hR43TeILBrtW/RTR6AdVnN+rIrbypArCdvsCWu0rgXjROBanuq6b961U53uYqpV0IiuprpweljW/KUfxvyQX8PD+DT/oVnN6hwzskqCeAdyU1g47t0KON8OwSlS5isNA/jqGwIm5FhucdRIorFrWXJKD6WlHziIGBqwKd7QLndlK84ObwjfoJ/KZ5Fj/OTuGFdBHzHJuPHCuYkZLjEraqAkTmbD0sBPRu9qV/dwf3VxWRQ6xmFgnQLxQbPeDpOI1vp5v4ff08viNH8aJfxAlXQ6cs0eh2kZY9SChRPYNTtuUAEW2ZEsECFeaZ6Kr6eJXwwHXL9jvOtnfP4fFhQE2vxC5geGyovMP9YeoZmHODMUNoLJw7Mtr5HAN6R7YjXkwW8MN8E2/kZ/H61Fk86Bro9NQuAso0sFmVyFSHKIOUHbF1zLziEnsAABAASURBVAnoPe1LNRDqWZVSp7UUnD88emh3C7yjaOCH2Qn8t8Yj+G5jCy/kC9CvY2d4TGKXrxk9COuKfimr7fCda6h/VZvDjSrtMH9Vuvfg3vxVFQ+2gEYUKCWlx0B3LynR0q+cywzP1Rfws8YZ/LX+IL7jj+NC1kbGecNxXgVTDZCDI+8LB66DriwEthgBI2AEjIARMAITR2ByBszXpskZrI3UCBgBI2AEjIARMAJG4G4RoAtSnWkDiUw1EJrQfw1946TU6COcpaPxHXkHP5Vj+Ld4Cv9UP4n35XM4erHAVFmwc9uVcxJ0esPzZEqNxRljPwm9frJX1H+n+9GBl9sj3NfyG4meX0nguXsF3N8re49pvn9M/YlgVHq3T1VbeiwgCQFZAeRFYCAiwDPQlTA6nHE8LeZPuDr+wS3SSbuJt6ZP4tcLW/hI2sR6uY2k6DIuVrAPDklMic9BRG5aYMvIERA6mVUc9V/FM43aSxpJCoFPgekQ8Rxt4/duDb+prdNxfxwfDtM4mTXRBOCoA54p2JauoN7DOSBlS6nwSICj3jHDFoGhXqqO3ooMz5PINioJEOrsJRmU39C+HLvqeK6DZ10fADdoDxrY8gIqeF94UCh1lh95G3gW03jVr+J32Rno/+P4I/UlLLF+2tvm0GsUBzYONgx91lR5ltz2aifeZwKROtuX/r2M/USARgEeAxLayiwDuh+pp/hNawn/2jmB1zpH8GxjDstIkZQBdT5vvSoudQUePAnIg1TPYC0GbQzUQ7CsL6xTlfF6qA5owSXRYjju68pUba4q033Wr/Is192rxFHNHRyrMUZFVQ3MBwztCLFE1Z+qTQcwlchGtD96rDIW1gGF+44NeV+yjR2suwwfwRx+nZ7GG61z+O78Wbwnn8Vqt0SD9ZwvgOp8tsfnhgLUprln61gSGLxf6T2l6Fyi70S1IqJGXfapg74/Pe86+G1+Gr9qn8WrjXU8FRpY4ztErSyRUMVSKgITQLiVhDpC4TOXxczHvojw+B5xg/JhisHCYvDaKpweqL8sUN1FYAUKm4C2zT2oDVG/QRHOBXtFyyoZtAW+U6kM61THeF7VjG4ksrUIz06nnEdrJa/LvjnOH7O8/pluig8mi/h2fhz/kT2AN9wmnndt5N23aYM7fLWsQdiezsM6XypLdl5bNjECRsAIGAEjYASMwKEkwDe/QzmuOxqUnWwEjIARMAJGwAgYASNw6wRk7yncKZKIHoNTjo759naJ56WDf3JH8dNsE1+b3sSTvkWHdQ8aDKP/bu/Zl/JyKQv6+fbsXcpeWX7l/qWaI5KLEFEHZkDOgMbTfhafbWxA/z+Pv2VQ/BN+AZtSg2Md/cJl+DHYiHTeunEbBCLPGd5H1XX1davTOWHAam4n4F3dJn5Q28Sv3Cl8u34KLyQrOOJziAs8s2RVbYHZYSPMXmul2rD+tY7ew3J2WfuyK4NL7zXpQdHlSQbaR8B0L+BBaeEb9S38Im7iB8kmPuAWMHPxb4xtFYgMhgnRCGw5DAT2qjZjRIicOzg5YDsJmH+7xCt+GT9pbOFH2Xl8c+ocnggdzG8DriwY0FE7UVES6uKgiICKhJtZrluHelwdH6bVzp7NrZbvOfV2s4JANIHBvwLvwQy+5Tfwq+QkfpJv4Z1FDfM7BVzo8TkQQAq7crvXs/PuPwG9j3zkIe1F6jvQ8xH6M+gtvl+99+0m/qV+Dr+iXXwt2cB7MItVx/nD61nloPM8T3NqF5oelMRBQ8N0sHvfEg45JZNjPY9nkll8t30Gb6bnoF8Gv5ivYnH7b4AUKNMSWaCJwBYjYASMgBEwAkbACBxuAu5wD89GZwRumYCdYASMgBEwAkbACNwCgQgZxGXpdds9LwIhIi0jGkXEE66NLzeO4tdNOiibZ/C+2iwW6MCWrKSTn0JnXNz9UmS3EWZu9Kp65XHuRwrPHI2V3sVrdoSMdMxSkmCBereLR/M2PjN/Av+Sn8GPGifxfDKNKXKE1rtGO2zlGkeseBQJVD9bmUQESp228WDZYvD/KH6RbOJn9TN4PptFRlPS/w90HFjWMLn+eK6na9c/854dHSrrMOUz4FrXVpVX53wjRqTb23g8tvDP6QbeYoDjW7MbeDpmfIYkAI9HWpCIg4jsCjNQEblUJtLPw5YRInD5/KFB4ErvHe8q54+Fv0V82C3ie53T+EFtC99unsKTbgbTfw9Iec+3U6oA76ve67s6qBvNK3r8SrmrHdLG1eYLciiRuQJPplN4Pd3EG8kWvpcfxztiE7WdbWgMUISc1VaqTzX13L5EJipMJnkdm7GXfDD2XIlQ82hR395ZW6JNbOGnU2fxT82TeG85ixpvuNpR0IljeL9Fh8gN9UBzV0u4uugWSmRfJbqzNm98+Wu0z2FWUwufH0mvRKso8Yy0oe9Ub+Rb+PryCTyVN5EzSFwoK+gJKje+otUwAkbACBgBI2AEjMA4EnDj2GnrsxEwAkbg7hCwVo2AETACRuBWCFQ+P/Wb0akY1YlGr6PQyQw67+slcBItvD9fxlv1B/CH5oN4uttAKgH5Tg9Ov05CDxIL6AupNnPDa9+oUrxhCyNYQTtNR6ZyC6FySp5vdPCl/Cj+hcGur/g1dIIjoxIgO4Y7APVuMh8cXbyU6mvSG7HhWbbeLwIMvgzsw7ML7e2Apf9Z4lO8tz/Pz+EP2Tm80FpFFgokDAr7HpBQeGtZmyvvdXXvBynNDCo8Mnbr/oGCPcNQcyi4Hyi6Om4cC3xB2yhxQRp402/if595DF8ol3A6NpAxyKGEWRORm6jPI4JmfKTaF5bZOpoE9H5B7xd4ByOFdyxy/mCCTWnhxXQZv3Cb+D6Dv0/0mpjaLpHSRsDHoYqP4JmqLCoYLJpXGewe8sTxudHcLlArCkhS4LnWMr47dQZvTD+IzzSOoM55xYM89PmxhwXRgRMLCFBxw5bRI6D3KPIGVUL7cM4xwJvgaJHic8kGfp89iF/6Lbw/W0CtWwB8Furcke6dP0ZvWHe/RzpvJECZAwXnj8D5o1mWeFga+IUcw2/dFj5XLmOL76hp1IeJ/tmJAGSNPcvVJXsOWtYIGAEjYASMgBEwAmNCQF+NxqSr1k0jYASMgBEwAneRgDVtBIzAHRCgp42OSQ3uNIqA/O0MT0oHP2gdxV/r63gWCZrFDkBnHNS5r2+gIoCKG6SaV290FbVhhSoFHZrMazmzGDqx1ZGtovtVOTdan8n4rQLRvnsPuBRScLxFSWd+D+8oa/hjewv/rXYKH0hm0SKrehmJUCUAcTDaK1kMii0ZBQLSv028R763jQ66eKie4hdTx/AfM+fwqbyDlA7qGLvsbAQ8779nNmGeK6jj9PsjVtFg3nNECA9L5GbPqnWqA3vKxjKrg0vYc2LYNXvu9scmTASOdvBwWcdPOufwr/Pn8WE3gyPdiCzQie/IOxWwImwZbQKVCvNWgfMDEgdNhPq+2Gvjgxc7+G26gb/Mb+GpRh0NtY+0BDTi64R1VSJyNQndr4Qt6vwy2sM++N55ZUFxHhI8zcahHRw+GOfw3zuP4636Jt7ZzTDD49jpQX+Zwys37QmRaWIyegSqWyO8r1x5U5GXXcwkAc9JijfrG3hr9jSe4ntDKgVCeRGRafVLKs5B6181IieAylUHDlmBcDwqTPRxkVLX+48Fx8eHh0sSfMAt4s9TF/CrxgbeK210GBwGjULnVR8Eyl7n1CplO7YeYgI2NCNgBIyAETACE0DATcAYbYhGwAgYASNgBIyAEbguATt4ewTUxyYhQNR5FgM8emj0CvwoW8N/tR7FV2UdG24KOZ37QkHlVtPXzytlcP04SK9MrlV+Zb2x3FeKQx7DAeg+4EKJjAH1DzQW8cfkNH4cT2ClJ+RcQn8KMiHzrAxIGBeBLSNJIAqVlx7ojDaylmb4x2QF/23qKXxr6hwWLtIiPLtdeadZj9n+qvdfBdDTIQFVOwKgKghMKbh80RbUaX156Zju6ViHXY9kobK7z4OlYLkreC7O4P+YfhI/rp/Gas+h0Q2QXkDaAzztIgpoK8MTLR05ApU+80ZB71kPy38v8N3GOv7SeQQvlfOY9XU49I/TWth93lBuLwX4VesDS4ai+9ydpLWyDdrIcMy6T8V3nB/qvRLfamziD7OP4DNhCceRIfKZUySAkmQ8UeNeVR62jBQBvT8SIxK+YzWLAuu8r98qVvGf6SP4UraJubcjAueOKKr72nXVARXNm1QE9HFAbtgVQdZjIeEupnV8xC/jN1MP4HN8Z134W1Gx1r/BEz2ZG7WV6lTdNzECRuDQEbABGQEjYAQmhYCblIHaOI2AETACRsAIGAEjYAQOngBdaUCxgzzs4B3dGv7cPIcfLJzG6SSFiyX0oy0IXznpjN69utCztp84lqvsVuR5u/mbyWh9lZupu1tnpDIiZMAeiQgcxUvEQjfiId/E1xsb+M/243ihvo72xcCwCIXDpa8fl5b++Zf2LXc3CcRrNq5HKNT7ZHsHjzem8YY/idfjMRxHHZ4B4ejp3IfwP8BV20FjvO9QcQJQRASO/8GWikD1Bw/CLBV/eluwuh3x6vRx/I/px/GKX0ErOPQ8UJIvV6iwtq0jRkBvoURA9CeMQ4kPxA7++8zj+EZzDad8ijT1CPqztrek+2wQtuwSYHAw29nB07GFHzZP4i0G1p/Jl1HrATGJKNRO9EbsnsDyPXnL3i8CqscRUecPvl/pH4H9Wc7gO81T2EynAN5T/VUIfRbKYI64Xz0dy+vqg6fbRacreLxsVkHgP8w9iid8G3kkdwe+vwryQhgUFjjOwSLCaVlgixEwAkbACBwKAjYIIzBRBNxEjdYGawSMgBEwAkbACBgBI3DHBCIEKuoqdgxDzqUOn66t4ufT5/BKe51OtYvIwkXQs4+gjraIK5b9nGj7lV1x2gTuOjqAwUC6oIdFOiOfjx38LjmPb7TOYuPvDk0Ghyss0fGeqOi9qUpsc1MEbr9SpdZUW02Z7GmIJQy8CAJa1P/PyiJ+n5zGy/kqzqZt1Eoe4QnRCS1J4LjFdRe57tGJOki0VHTol1lFBpT6CaMrMPN2gafrC/hh4wx+mJ3GqZ2EDvyItEdn/h5ARnIPjPuWFb2FvHqE/srB2sUCX68dx/cam3h/bQ5LF7cZeNmGKyOSgjecKyvvWWVP/srs9Y5dWXcC9vkcKn0JJwW2XB2fSlfxL+l5fFrWMLftyT8Onj79e1JZCxFG2HIvCBD1gL++TfWvqGX6Va9w/pjJPD6XLOM72Qm8u7WEFdeo/qhO709gRcdTRHeY2noLBJQZ4e3UAC8FnzkFXvYreKN2Dl9tnuR80kPg3CJsktM1t7w/MfKVNlT3S8urQtsYASNgBIyAETACY0hg8rrM157JG7SN2AgYASNgBIyAETACRuD2CER4QPgKmYC5iHN0Kn+/vYbv58fxgl9Aiw77NDqIZPSYOfjAoCQdZwgRlwTMyxWiZYN4dF/yAAAQAElEQVQ6zPbX0E90yzZxpWj5ZaL1VS4rHL2dy1gMxrynTBj0VecvAbHvDpAUgIPzAY20wEk6LH9E5r+cPoonGICfphdTmVd4RKsK+V9bWMPWgyQg/cboL6ZzPiKlDehPPh/1Ht/0R/Cb2mk8k8yi42gTECS0hzQKHG89GNxXiSzbtY9BmZb3y4D+cV5IvdHVjaZe4NIibGsol0oPaY5BLaGNJCHw+aJjJBdXornzNh7wwFfTGfysdRrPF224UED/iCJl3YwiPE9EIDKQfVJt0eRuERAGf6m7VP6M9+bh+hR+3zmOHzPI9T6ZQd05BO8QE97IROsxHXZFdV9FH/Ea/dpXhpUnON37/CAvX3L+CAkfIiVq6OJJ8v1JfRU/rC3hIeKtc24RooZ+Kq/COwRb7hkBiYCACzeO+QbvWcbb9aCv4wdxHX9iUPK50MZcWuc9LMAHGpwI+DoAFwKqZxrPq9phiuGy552iP4/woJYNj09aGkvyGwjfm3T4eRn5HkvlTyJmYg/vzxr4TraAP8w9jGe7UyjKHcQsIrgAz7mDDdA6IkXPNjECRsAIGAEjYASMwHgQ4NvOeHT0XvTSrmEEjIARMAJGwAgYASNwfQKCAHU4ZjsBT6UdfKa5jo/nxxgIbiEpA0/W10tKZFZXpuqY1KzJLRAgt6r2MO27iKttnQHGxYvAR5vH8PrMQ3gUKYQOSkYWUe+B90cdlLsnwpa7Q0DYrDrsVb8DVb6XRnTTgOh7eEiaeK29iW+0t7DemEKqAV7WB4Mvoidqfig3ulV6fCjDcyy9ioAgwpHtcr2Gl/wCftg8jQ/XltHsBTCmgm0GVfQnbzVueNXJVnBPCETeI0iBlHPFR/JlvOVO4kP1DRxJ2vAJbxDtxNFGqht5laEcfBcnp8UwGGpAY6fEOT6fvto6iZ+S/1MxQSN2gUSDi8IYl1TzzOAES+4iAX2s67NJU07cKPMSRVbgXTtN/MQfw3fqxzGbZMgS2kZ1V+Qu9mZCm9bnjAqfTYwD43ys4xW/iH9qn8KH8xVknD/ggIIHS+H8PqGYbNhGwAgYASNgBIzA+BLgq8z4dt56bgQOkIA1ZQSMgBEwAkbACNwUgYB2EfBBmcbPmmfxDXcU53dy5PpTxHSiiTopK2/mTTVmla5DQPbjSMaOQj8klrsJXnBL+E3nJF6rr2G5l+EiSkRGuGJgqIXBlOrL0etcww7dOoG9t0XzicZW9GZFwey2w3PZPH7RPINvuXVs0Luf04HsyggNEhf81xdvDy+qJ6kwy1VPZ3LNVfSr32setQO7BGKJ7O0ddCTg2fosfto4hy9km9jazsDY/G41fUxd2rHcvSEQGUeJWEKCr/k1/Cw9ife6OSzqF6oXdxh4DPCBPeGz60b2wFq23goBYWUG3qMrUGYlGIHHMjl/YmoFP50/hZfyRSx2U+DtHpw4iMg1hS0dlvW+jSMOrlylQtV3gOM8sV428VqkbbTO4KXWUcwKkFBQMDgfaBy8Z/1TmYdKf8+2t0NgP34lQtzBPO/FJ4tpvJGcxkvlKjb+nsL1J+6rLlTdw6tKrcAIGAEjYASMgBEwAqNDwI1OV6wnRsAIGIH7RcCuawSMgBEwAtcnoB5IQBDRpM/ss+kR/IIOyg/22mi6yHIAnqJvlpGprXeVgAYRt3Opvmh0DPK+I23gdazhS70lHHVtOAbB6FIGKke+3hjYckAEKvWWii6tYU+jtItjrokXsiP4XXoGL9ZX0ewVSNRhX92PgCAUF/RDr77N7DndsgdDQBkX1U92lmgXPVzwdXzbb+GVqS0c6SbIGIgXMACGQDsB1KevcjBXt1auRSBG8qbF1HhPXm0cxZca63gEDej/f7NMIvT/54wbzR8SABXYcusEyK46KYKPL+j/Yxa0hdrbJf6h28Q3kzV8wq1gXXT+GNbVGzKU6mTbHBQBYhW2pVL90QPfo46kLXxCjuBbteN4t59DrdfjHB8QwfsxmEP4xIItB0Vgn3b0OaVztiuRk/tDroGftB7CS43jnD9Szh9S2Q94V2IlbEN0j6mtRsAIGAEjYASMgBEYUQJ89RzRnlm3jIARMAJGwAjcCwJ2DSNgBG5AQJAwXqLB3yOl4Ad0FP+STson6KxM6SSrsYx+sEseMDrDbtCgHb5DAp4uyBqjVipZdLw/KU4VOb43u4Yft2ZwPvVA8TZiEqBf0ol4xoKlEnAREW5tvVUCUU/Qfz0pvkFK/CjonD8Rc3w6zOLnyRG807WRbvdQLzw87xOUtwQGHAP3eU+0naibSxK1TZVLRZa7DQIuJrQHT9aOuh+Rhy7O1SL+eW4dr89u4hQ8YlrCxYKtB6ZMbL27BBhUSV3ASc4Vf6hv4V/8Oh6LNTjpkn+EDwAfVeyD64sa1VBYomsVsDT7UBS3JwOeEj2Zg+K4oaQJupLjKczgm/kivtiewqrzSLoFhPM+SgeJsOUACVQ8BaBJwJGt2444H+r4em0W/9xo4ZRLkdBmwGO1nkCnj6oiA5Ko5AA7Y01dQSAB+L4E5wAfkVEu8EZ9p3UUX61v4JjPkKCAUKp7ojcQtowlAeu0ETACRsAIGIEJIsA3mwkarQ3VCBgBI2AEjIARMAJ7CFj2ZghEBDrB2mXAa/kxfK2+idVWm2EUeu3pyZSbacLqHCgBYoc6h1U0vlh6Np8CK6jhC1jHa9kxPFDvAAzQJ1pJhc7kGLlh1aj7TG29NQKi1an2mtAAoCJkuuXq+HxYxFdax3BqZpYBE3LmikHQBfwXV5RY+YtpSjw9AELB5Ut1ilxeZnu3SKCCqMBVaCa8PxfTEgv/q8CX+fz6YXICD3Q9AywFCt4M9d/3g4+3eB2rflMEIgNZnrq+0WxBAyhfrG+g3itpEn39lytbuapgUIHlke1EBmMGJZbcDoHL7ENtxCFjYF6i4ExzHq/WtvCFcgHHkhxlGiDC2UJu50J2zn4EFH/wPKIZJiUfQJutOr6Yr+HzcRVbvsMAo3JX6Kyocwjr8UlWbasN7WC/+aM6Zps7J6DMVXSC57uSQ4kTDMR/sb2BL/llLItAWKYBYngBd2CLETAC40XAemsEjIARmDQCbtIGbOM1AkbACBgBI2AEjIARuFkCsfJtrdMZ9pOpM3g9P4Ej8FCHvkTwmEBEACeoRPMqGIvlUHTSlYCnVIMpCkzTu/yt9Di+7Y7iibKOonwbMZYIDITFEJkG0KdZVbfNzROgul+qrDvkKW8XuBCn8M3GJl6b2cLpMkNS7ABqHEOb0BS6iG5M7jEBfRzVCqq8D5i52MWX06P4fvMkniybqJd6IwVBXNUr3QPsPuGAlsgHjaMtnIwp/tmt47v1TcxGQeIdpwuBg4cto0BAIHxO1fk8O7Ndw+vzD+CLzeM42XOog/OFBrtGoZtj3If+s2UwAO4kRUTaLfFQ0cIP0xV8KVmC/orERc4rkZYxqAnwvqB6JvEZJcIshefTtGDL3SYQeIECUhQIfhtHYoHvTZ/A1xtreLjIkPR4I0reD9bSlXuamBgBI2AEjMBoE7DeGYGJJMA3yYkctw3aCBgBI2AEjIARMAJG4LoEIt2OAfWih9fqx/DldB0dRCAJVUDxuqfawXtHgP7Ht3MgOF5S/ZUuwPEefaVxHN/DUTzjp1D9nCQiK7Cy9L8J5s6Erzc/fCUH8tWUBFEFeEPAqVDDi24Vr4Z5bCQ5QtpjtQJwvBECW0aAgN4z7QbjkOADDeILfCFdwxc7x3Ei1lAk/RqRdy463mStBFvuiACDvJwkGN4VLNebeL21hS/KKuqxRLf6/wnQOKKyvqOr2MkHQEBvVaXyAdVjrecDFi8GfL2+ga+1N9Hq7vBwpDjOIJG3lRVhy60QiFpZVZ4pE/gQ+bQJOFqfwmeTDXwc01hKUsALGgwoOvEQEXCD/sJ8P2Pbe0xAH1NFHvh+VSIJBfKyi+/nm/gC54+tIkVaBL58aaci1IBoIbDFCBgBI2AEjIARGFUCk9sv+5fX5N57G7kRMAJGwAgYASNgBPYhIHAxUgLWtiN+1zmPH9U2sVIC+jWXOi9Br1hkHXqD6fyi44sOTagMy2DLvSRQ7/LeBF7RC+A8CgYn6zsBn5o+hu/OnMaZmEG623ReCsDbJQMHs4hA5GphS7YOCBAXoP9iEhYwTajnKWO8HXL+9NQ6vlVfxnzCA71taNzX629ysyrAGyKUKu8gw4ZoOxhKday/ER4fSr/EtgdBYJcp+fbb88h2gC+7dfy6toZntt9Gs+sBCPQ+6+0TJxC5tsCWaxNgRLFG+2hQzm47vBk38UW/imnlHwOyQvrnki8hM6/sHVOuDBBDhdlqlaH9ABLcrsCWgyegt4V6n0LQ9SUW/17iFczhZ7MnsPi2Y2Ay9AOXnONFJ5GD78GhbDHuGZUirumXv+S3Iim+3ziBL9fmseCmgG7Zr8m5QfShBer+UP+HtiIOUNEHVSWw5W4T4A1MSoekzOApSVHDFOeLr+XH8d3GMrbStyF6n1JW9JTq3jGFLUbACBgBI2AEjIARGB0CfIscnc7cr57YdY2AETACRsAIGAEjYASGBAL0/7VYLwt8sX0cn0yXUStLiDokqyp7Xh/Nz1URud8bdSzv7UONDkv1D9d7Ac9fnMI/1Y7jQtKuvr7z6qCkE9++VNlLbP98pd6q7gpYd5jv5QELIvjCziK+WD+KZTrkvcawoBVYkQ78fmu6389VhzS7p0h3Te4TAS/wPeB9zTV8ffocll2JZtEF9CeheQsZeoEtt0mAz5duEpBx/vjW3Fl8Os6jwaYi98HgMPTBxP3L1vtgF5ddf4J3eLuuGn3C+xF9wFpWxyfdKr7T3IDIDgPwPZR81gXIVedYwdUEiBEVKsXFnUjYFzl/LAcP/VWVj8gMFrIU4DGoXQjhisCW0SEgOp9XovdlIJzzmzvAR2e28JV8C/N/5w0s2Wc9fClhzlYjYASMgBEwAkbACIwGATca3bBeGIH7RsAubASMgBEwAkZgwgkMvFYVBTqyGOjt0An5rdYmvplsYF2/vGJZdVg3rEI/JlR012TECAzuT+V47pVYjBk+KYv4cmsDR4Mg9C4ixhL6/wPWr7hVRmwEI9OdyjICu0OmlX+eAax2N8FHshV8d+okNun4TTWwBa1Q1WZlXflPLNqQ5nZFnci7O5a5nwS6jLPo9ecverycbeD7raOoh4vIywChjTi7V4rntkRoC/M88ycLD+BryTraGtTSwDrUPghe2aqwDtSoqtQ2o0JAn2TRCYpEkBYRG7GOl1sL+PH0aXRcAuj/91QrjUqHb68f9+Qs0auQlVAq9d/pYanM8erUcXw+X8Ma360QtiFOK2hlSmQ+7Cc8Nixn1tb7RIA3NeilGfA9+jePLzVO4WszD+D4RQbyWaaHUN1s8EkIW4yAETACRsAIGAEjMBIE6J0YiX5YJ4yAETAC94GAXdIIGAEjYASUgDCwBRXu1ETwvmwGL9VWcSTPkehPE8bK5cWjto48PD5ehAAAEABJREFUATooh33UW3qxBizU9UuuRXygsYBOK+dh3k8e1Kp0NYMxL5bZuh8BZZT1eIRO+hYdvM9tT+OVZBknfR0gW3geu2zVMy4rsJ0RIyCq9PqvYKbNbeCjjUV8p3WK4cii6imLKxe+3kmVqtA21yTg+CzRg/qFY4PAXk3X8clyBlnoAknBqYVEOa9oncuFzyEt4DmamNx/AiXvhc4HjrdMjaBMgI3M49VyAR/zK1jIptC/lRrqB1gdtlybgPLRn0SHj1jMm3jRr+GzsoTjaR3/s15w7o20DwsWXpvg3ThyZ20ObQN8H1jYdvhsPIIP1NfQ4ONOW460iqgZpxtwD7YYASNgBIyAETACRuC+Ehi8ltzXPtjFjYARMAJGwAjcewJ2RSNgBC4RiAnS0iGjQ+s9yQJ+KydxAU2gYEH1tlhtLtW33OgSqDyP/e6JE9TozS/pqTyKHN/EKr7cbWHJd+D0qzze3sr1HCMCpX+Wba8koIEt1yvxvnQG31vcxPPJDFwgPKFdREoVBdZURa483fZHjIBXG9HbxOAWo76YDa3qS65v105ibruHmATQbKpea7BYq1Y7ttmHwJBOhPgC/xjn8cbUMZzwCSJ65FgyrZ4yl84VBn4rYZGm4D6ztt5/AkkE1D4cU71xnoZQe7uG49LAz9NVvDsNfNrxfYHl4PwS73+XR78HXpCxlx+L0/h2Oo/Tuvf3i5hi8NCF/l8Q6d9QDAXCyraOJoE46JZjyvlDOEGcY+T3281VvJStY3anxnfpwQ1kXa72dCOqkVqtM0bACBgBI2AEJpCAvrpM4LBtyEbACBgBI2AEjMAkE7CxKwG6puh8j/TyBseARy54pj6H7+WbOFbrIGFAUH8eOIq9LiqtsRS9xZREP2yko/JMaw6v1k7g2SKDly6Cevsd7y/rDFyWYznMu9lptY9eUuDMRcFrdPA+WptGoj/FWV2U7CRhdIupee0rIuOwcXvjjVT8WlniSJniFVnBB+rLyEredUbAtJoGZcZhTPetj3yulGTlfcDHdqbx2tRx1Pm8kd1fjVDbuFbvlPC1jln5fSHAuUDtg7e1f3nuIwiiCDan5vHV5DieLlKUaQ9gRS3XKv3KtlUCe3nwSYJeFvCubgOfbW/gUb5jec4fwooCB4kOkWnUAvQXPX/vfr/UtiNFYPd+RfjS4UzSwlcax/COrIOYsqc0oITzSPVa4PiKwCJbjYARuP8ErAdGwAgYgUklwNeRSR26jdsIGAEjYASMgBEwAkYACPBFF4/kU/gEHfhPxxbqvUDfbkSPb4o9DxwyZ+Tk3fTYH3LzYsCjbhbfmF7Hu9M2sljC07nvxEFk16PZr2xbEoh0zQdsbEe8PnsGH5AZzPx9G0Kb4cHLVzUSOvOhcvkR2xtpAoE2UCAtdvCEa+Kb7VN4V5iFXOzBlwH07VcSR3oM97FzMSLpXcSTRQ0/nz6Pp4omUtqCF04c2q0KnGNOhYmulY3s2dcyk5EmEPR27fTwAbeEL3dWcd6lkFCAD0Ogv4EtfFdSCJxKK7VHhKc8Fhv4Yec0nottuO2LgPCoYyVcWrTo0p7lxoYAn3Xa19pOxLvcNL7QWMMjMUdSdpHz2QjhfaaICLN90fomRsAIGAEjcM8J2AWNwEQTcBM9ehu8ETACRsAIGAEjYAQmlABdkBx5gJMCq1mKj/o5fKy2BNfJoF9v+UBnpgAaAImsCeY1MRkvApV/Uu8d76f2vPQRTydNfDE/ilk6LVuF562t7jBd1WAeh3y58fAiKcRBtaws8bnOMXwqLCJBCfpxAVGYKrDlMBAQ3m0+B2PSw7u2G3h16gTOpdOo6y1OOED9kkud+czaynkBwmeFPlSEuYCNLMOXG8fwWNmAV5ZDSMQ6zF6VXu/YVZWt4L4SoA142oIGgfXr1Xe3ZvFJv4TOdoArVQci9SCyixSzE3IQSn9tJwm+kK/hA3EOSY8Bc/3VjUuH+5VsO9YEogbzQ6zepd/Va+Az2REs+7SyCUd70NcFu+VjfYut80bACBgBIzD2BGwAFgA2HTACRsAIGAEjYASMwEQRGDjvUwFDvejEEi+jiY9hBvP1GrL/dRFwDAqKR630qFcOXgUUUAW+1JsFW8aKAJ2QGrbRPie8n7VeHe9rbeCf2w+gvr0DHwIi72v//33K+ww68rXyBEqEAAx4wEfUUuClZBk/zc5gpnLoOkTHg8I6KlBWFNoQKonETKEzGCoTyG/kh7xvBz0gKRLeSp8U+EC3gW+nR9HxLL/YpUZECvr3trIl5id0jSCTykASTPWAGe5/LlnBO+uzSBPaBUWcQEQYEPFwPO7APAVXLtGR6T5yZT3bvz8E9BlW6XuEPs+SUrshWL/YxjfrZ/H59Bg6RYDOH+Cc4Vm31YvMUrTqRIpUo9a3rHrRxau1o/jH7gIyLU5U1z3AdysICygiAkcREQgAIbqhwJaxICD6B0I0Dh+6OFKr4RNuEZ/Oj6HwAUkU8K737y1QpbDFCBgBI2AEjIARMAL3mIC+j9zjS47O5awnRsAIGAEjYASMgBGYNAL0L6LyQtFRGxPgdNLCi/k6zkgDKQOBgisWnnBV2RVVbHd0Cagz+cre+VBipnD4lF/B861F6P8DOrKiV51wka78K8+YnH113AuDGnAFLqCO19qbaBTArpOejnruTQ6Qwz7SYRByOE4pscTI/3vrc/hQtoROPefjMvAoH4Tc2koO6kFwAT0GPZ7pNfDRfBWnpQUQUxQ9OKDEqoPcyCTWkTsnkJQl5ssEn24dx1NJG0Vacg6JYIKLKdsXysSuqvQBtbLAexuL+FS+jLl6E2BwHFDbULkCjp6iRcNU8ybjR4D3WGKJY76Gl2QRj/CZWKQ9vk/xwTh+o7EeGwEjYASMgBEwAoeIwD5voIdodDYUI3BtAnbECBgBI2AEjMDkEqCjMS+BzbdTfDY/gXfWlpH3PKr/or+aC+v3Cx0dmZT+jm3HkYDQGekKZGEHJ0uHr8ycxqOhg6QXkDEArF96jeOwDq7PEVnsYRMZ9Kc7n+rVkTA4XrVfBX+ZixRbDymBgDT0cCbozxpvVP9P2wQCYWBTRFM5pOO+2WFR+V0PLu7g4bSFV1sbuFC2kW7zucIm1FQkOKhw19bDRkDnDyloIzt4NGvhS+0tnJNpjlKgfyRTeP0TGozqclf6RYvYbVdHn8QuHqm18Vm3gid7NdpKAPjs2BVcvajdXF1qJWNHgAFg6fbwAG3jJ41TWOsKHEPAsMUIGAEjYASMgBEwAveRgLuP17ZLGwEjYATuEwG7rBEwAkZgcglINXR1WQZ8LD+CT8kROnNZyLfCUg/qIe7uu17v2L4nWOGoEYh04Ed6m0tXokwLPEMH9T8ma1jwOd2UvMFUAoGMWrfven+IBD5w/AhwbgfP7TTwSnYEtVQgPFjJDXtBRz/Pv2E1qzCaBES7xXtIG5FQ4LFejo8nc6gFgQMP7n4tzDwma4mD4YrqN9lM7RR4Mc7j6XQOmfeICSs4yrAis7YeRgIBwUdEV6KX9Dh/1PH+t9uolxEF77+ojaitHMah7zOmSt35ONBUwK0ENMoungh1vC9OoxF5kGXYK/u0Y0X3gsDdv0b1bpVH6PPx6WQGX8rXkZacU1Q3Iq+v+sDEViNgBIyAETACRsAI3EsCfE2/l5ezaxkBI2AEjIARuM8E7PJGYOIJBDg68B/PZvDh1hEshQSpem7JJYnqqLpSeEDXyrGrGZNxJiAaqYkeaemQ0hnZjBGfTY/gOTeH1HlkPIZqidV2EjbCQVZCHgmDfY9lbXyuvoHZixESefCa655/SgntRhu5Zl07MPoEeA8Z6tVbHpOA1Ed8LjuCl5NVtPQQA1ulpHTla43RH81B9bBSa27UFvISyLoBz7eP4GN+GQt8nlQfN04WkoNCO4btJHwm+uqXQNoXA5Z9ilemj+HZfAEa/IqqDGM4qtvpcqXytIvqXKaRzweJgvcns/h88zjm0zpQ0GD0D4tUqoq2OcwERPr2ERKPudLj9WwLTzbnaC87SPiuFcS+B75v998ubASMgBEwAkZgggns8VpMMAUbuhEwAkbACBgBIzARBGyQ6qIMmGOQ48X2Ks4lDSROIxsUCQwMkxAdmdzaelgJRNCBz38CMKDfv9UlZnOPV9JlnPUNiOqD0GktrAgVHOqlzwAomemloG1k+NDOLB7L5pCIhzAgXAEQ2kiVud6GdW6q3vXasGP3nwDtg89I4b1sOYdP5qu4gCbDO3p/Swh15f738d70QJ8AagL6OAguYjsNOCVNfAyLWGm14BnouKwnE8TmsnFPyg4VQvQnvqPw2RjhYsCxNMOLyQKmd3q0jYIkWIlbXS/ldO9wiehwdIAq3IkJMNt1+Hi+jgt+Gj6wguMBroTFHa2owqyth5NAdXsdx+Y4gwBTzuMzyRLOo4aeLxApPGirETAC95iAXc4IGAEjMOkE3KQDsPEbASNgBIyAETACRmBSCKhvyseID9NZ++HYwWxRIrouKuckA4K44aKvjio3rDiKFaxPVxJgJEtEkIceXmgs4SP1ZSzuFBA69TEBwV/FoTahAjrpXS/g3cUcPlk7hpnSA16IQSCi4rT6DYR1bsqObtCMHR4RAg6ega6nYxMvpvNYjhEJCupEv3uV3vSzh3YrHJn+TQgxAEXAAjJ8urGOD5FHJ5Zw0mONwapAVAa7lhxmAlI9Fx2fjXO85x+qL+IT7XU0t3cgg2GzGLpTpTici441YaBXKBlN4dPtM3ieAb/87yV07CWnBOhSzQtaW0ULTA4rARGBSF/0V1Y+inn8QzKHZrnDuYPv2xPybnVY76+NywgYgbEjYB02AkaABIavpMzaagSMgBEwAkbACBgBI3D4CNARRe99BFPKfK2Fz+RH8JC0OdQS+v+CBY9D6MFkia2TR0DKEnks8EJtEU/XZxn0CohQATUGh2TZfxiRxdEJ9GutE562weDvRtYB9F9JwqNcceUiVxYM9verOzhkyZgS4D2drdfxQmsFjyZTqNFOhNZRqQA3PIzDtuiYhqJj89UnwECN6YM9BsNlFstJhpTPDal+2jZoNZMJJZDFgKXo8PHGEZysNyBRtYcwaB/cHvpVX59qRcQZmcIrbg0z+tPPiUD/zxoDEoeegQ1wfwLC96gjGeeP9hrO1zrI0f/DgKFeDNP9z7ZSI2AEjIARMAJG4M4I2NlDAuraGOYtNQJGwAgYASNgBIyAETiEBFxIAOfowAdeu7iIZ8I00CvoqHVIggcz6C+BiQqTfVc9prLvQSscSwK8n/RCZnRgP1rU8O58DqtIAc/BJAwCq3f7UIeBhQONmNkGPuQX8I60iQZ5AMqFGSkRGdDQOJemlegZeprWYb5aGQCpUtuMJoGb6ZXeQ4pUP3HrqseiMNiL7kVsFileLGfR4H3Py8hS6sagzUu5QcEYJ9VYOMbK5JlGETDuC88xr6U5Ptc5ii2pIXZ7NBFH4RlqHCq0ExrLGCic7ogAABAASURBVI/eun5LBKgb4iL0K/kW1eFcN8HHMQev5aoPw8ZUj4b5Q5ZS+1H6gCbfpz6nAXAp0OgB0XPQykE8Ihwid6u5Q23kkDGw4VxOQGLg3EFBX8puF09st/ACltHqURH0JxVE5xCex13VIeZsNQJGwAgYASNgBIzAXSPAf7XdtbZHtmHrmBEwAkbACBgBI2AEJoWA+htdKJH1Ao4lNbyvvYpWltNDKRAGhlVAR1VfJoWKjXNIIIpDSB0KJ0ijxztlBk+ENhIqTqKObAEOt4NSRxdxtN7EhxorWGrUOeCij0cPuX7WthNGQO+9DlkjNwFoBY9nZ47hQ80NXMzovKdd0IeP3UApDusSqwCXoMCDvoFn9adM0wzO0TBkIGMwdOviXSIQqQMMcDrqwoafwocb63g0TEO/FnfDIDBtieZylzpwP5vlwDg7OpQ4lTX4bFjCis/gB13yPFw9Iwb7lkwYAd5/HXFJ5c+SFB9K1/BocwX1LlDpBcupPtUUAluMgBEwAkbACBgBI3AXCegb+11s3po2AiNHwDpkBIyAETACRuDQExj4nQbjDOihi04s8FKyhHPSgJQMcDHAN6jAxA2Eia0TRUDjW+qgFNWHMuCcm8aHm+tYD3kVBD7MMNT/KvTAtnsF3pvP4TFpIpbbgOgR9BcGOHSvctj2S3Dl/qCYiRsIE1sPAQHeT73ZTHQwG0WKDxRzOBJrtA1qDo9VesEHLrNa5RCKDq6HE0mGf8gWsaEPixCuGOcA0BWltjsZBHQOKWgI0i1xsmjgk/kGZoSBUOqJcF4ZAds40BtBi2B73OqYEbBQAv9YW8WZt4XvVl0Iy3ioCvI5VmNlrmojQ+GurRNDwPF9wlMe7jbw4bCA9TJHyvcKVZDkykfpxFCxgRoBI2AEjIARMAL3koC+hd7L69m1jIARMAL3kYBd2ggYASNw+AlU/ka+4VUpg1twAa4ZMe8dXpYFLNRzQPbxOmmZAPRewpbJIaAOanVCelUJ6k0aBA/nM3gkn0WXB3wsqBLxUAG5pOaRYwvYypr4SH0ZM4lDN6U3n0GLywYcL9uDmtUVJbZ7GAnwvmtwq5cAhY+oceehtI1nu9OoayDUCfJCqEOHcfAcUxXFCshiiYekiWeyGQRX4vL5w8EWI1BSDWIqqOU53ttax2qzgwQlbUMnFhrSIUFUjUTAcek0EKDz5+msjpfzddqJHoj9g1IADAT3hVlb7yOB+3hpqgNfoyo9qfkELxTT2OS7Vcpy8Fkq0Mx97J9d2ggYASNgBIyAEZgIAnxVn4hx2iCNgBEwAkZg0gnY+I3AJBEYvOFVriU6ZZe6wMvJCs7VpyHbF0lCAKFAF1ZmNsLRFdUXcF+PmEwAASqJxnmqkVIVNLhzJub4VLaCVXXhZ6BesFJV4TBtIqo4L4N470lqOFpGpGWJjAE97NrGcLwOElXAFLZMEgG973w2OhqJPh3PoIHPTx1HPSWEMqDrmeJwPDArK79yKLSFY4XHCzKPzVBDvQi7o9X6KrsFisJk4gioyugfEEVmUtrE8Z3/Dx9Pm5hNUkQGQVV0FjkcYDhIKnw1ptjFmi/xsjuCBdrITiboJrQInViYDMcrZIBKhiWWTg4Bx6E6akyABnw3a218MK2jE/8GSECvHmgje5QFthw4AWvQCBgBI2AEjIAR4L9mDYIRMAJGwAgYASNgBA45gUkZXuVGchytZjRgQZFexEqS4xPt43zxK1Gop1ZYZ8+q1dV5Oyy6cn9YbukhJ6A3nrqR04H9EKbweJwCKn2h85JuysMzeh1ohOeYzmMa726sYTWpo3ARPQb0gtoQbDECAB+hSErABQB02HsGck5PTeGppINmUcBHPYBDsYiOom8aAAcuIaK+E3CmMYvn6ytwDAZXtlFVxO5SncIynUNUdg9YZjIIUAGGNqLTxayv4YV8FdPdw2UfejOp5uC0gUrPaSNrjQ4+Wt9A5hMEHkz1U2iG+7RuJXxmVKltJpcA7YOqAv2jgURKPJ7N4UxzljwKoBv2agvLbDUCRuAgCVhbRsAIGAEj0Cdg7o0+B9saASNgBIyAETACRmDsCdD/CITBMJwgpZdysevwRJzG2V4NrqQLKg6OX+aYdPT3Ox4YCrOHZ7WR3AoBBn818HNM6njBL2Luoofb46Icqs+tNDlqddVEIt2xaVHi/bKEB8sp5NscGVcWA7QbcNSIjnkVHYGepanJxBLgM1NQYGmnxKdqq1jiMzYROvF3H7rjT0Y4BK92wExCu18pPZ6XeazHOvSnTHn4mitP4TxyzcN2YEIIOERc6DXwgcYqZkOiT1KWoJLDgEC/6NU//FiibTxTdLCywzmCzwYtE7UdleFANa8y3Ld0IgmoXgg3nlZwXlp4T7qC2SKBL/hewfLDYx0TeXtt0EbACIwmAeuVETACewjwbXXPnmWNgBEwAkbACBgBI2AExp8AfUpgIC8RwbFaGx/uHEfdZ5Vz3pkzcvzv710cgaqHxj9diHgsm8Mzbg6a1+COBk1VibTOXezCATd9eXNV3/kvoEin61Sa4ol0DgsuB8RXAa6sBBwFthiBfQlEtLslHg8NHG20kECVpXrgMlwaK9n3tDEqpGlUvU0YrDieT+E9bgHIHAN5QnH6COA4UQn2LnHvjuUnlUDhgLwHfDhbxTHfop4IuAH48lHNIRjvhcNAXgCPJwv4qF9Dr5GiZKHOHTp3VmMd7yFa7+8igalC8GTZxqm0g0C9uWQT+gBVuYsXt6aNgBEwAkbACEwEARvklQT4en5lke0bASNgBIyAETACRsAIjDeBCF8GuEzwRGjhuYsdgPv0wMLrb3hK6A+vSgP9lYH7oe/Yj9hNYcvEERCR6v436MA/6xj8yRv020e4EFAdoMNynL9WEQa1wOA2OI53N5bwENNGSACP/rCo/zQI7nAVFR03hVmovahofl/Reir7HrTC+0HgIK+pelPZgWArbeNTWMMMdUe/6nIxUqUihGmlYwd53Xvclv5xhHC+yP52Ec/VlnFW2qh1IyABqIyDLgTuqikJ06HAFiNAAqoPqivvcvN4Mk2Q0CZoHIB+Ws7n7aWAFyuP3RqRlBH6lfOj0sEFtNHcKSurqOwBYTAi2kiV66dS2UmAHKKfjK+GZ5tbIxDL6lXjiXwR7w3zSLsD3ekrCKgg6L+IMLHVCBgBI2AEjIARMAIHRKD/RnpAjY16M9Y/I2AEjIARMAJGwAhMCoE0AGu9BBdqs2imKYdNDyS3Qrlq7R+6qtgKJpPA8CumnAGvrayNs36aTktqjjryx1xXqu4zCFHrBjwfZrHi6/S3VqXXv9kc/vUr2NGJIEA9iB5IS+A5v4iVpAF91goDwxrY0v8P6E1o00ij0jEknD/ON+bwYD6LzHPADFzsdnqMBrjbZ8vcMwKeuqMXS7l50Hew9HdcimvRfjDmS0oDOZ10cD6lbYirgr9uMOYxH5p1/14QoA14zhcP1ubwAJ+vrnrhuhcXtmsYASNgBIyAETACk0rATerAbdwTR8AGbASMgBEwAkZgcgiogykGPIRpPCrTcAzkofoyhV7KynnPV0DBZYt+gHBZge1MLIHoBSGNyKgr59w0ns9W6OSOlRPfM/B1heqMFSftez06PJst450ygybz/QHokX4OcMyoMNldaTtavlt/94BlJoxASdXwBXDGtfFsvop2TCBFQCmA2g4tZWyJRPZc4xEJ54931lfwqExByh4HxiOV7nPwHCdsMQLXIqCPSuqPjxEf6mzive0N1DiDCAOnkHuqPNfq4S2VU/P31I9IfcTDtIsn81kkokd1wOgvlY30s7Y1AlcRcNR/CUghuBDaeEe2BP0FCT5gq6pRH748Vu3YxggYASNgBIyAETACB0TAHVA71owRMAJGYIQJWNeMgBEwApNEgA5JOpgcHbBn0xbOUBxKAtjjpBwGg+mL4oE9q9ZR2VNk2YkjQA2Cig58Jea44KeRe0e3ZKx+xVPLx010PCqq8p1exLt6U1hrtCAJR6KFe2VoHzx02aoNXFZgO5NIgPEf6CPVU0/eUXQwl6SopVQkL8AYBrhw2UIllwD9Qu14kWC9l0A4zjiswwxXVHGKYZmlRmBIQJWDZkClgVCPVt92OJNMoxYiEsqw2rikOhxwPFU66HQzy3ChPof1MoXjGAfFlowcgdHsUHCAvp9vxBTHipTB4JIdjah0jPNHlbLEViNgBIyAETACRsAIHBQBvn4cVFPWjhEwAkbACBiBESRgXTICE0WAriOJ0C9+N30Dj/s2ku42CaiDiYmuopuhBEAdmLsCW4wAgz+AoyqB/1LI6a08ywDQg26KuxElHZRQjzjGZ/FU86rLHJQGto4mDby/Po+FnQAN4lXH9g5Hhjt64iBvX3YNQEx6QqNQXUgCXNHDB+vTeEqmUXhycTx2lTKxfGzWyN5HZL2ApzsreMfcKlwoEJ0AKsKBULhCIvN71iogrAf2lFl2AgmoDgyFOiLUqMe8x7nYRC9hQfUqImMJRkN0wrnwEbTxztjm3MHxYM8cMZajsk7fWwIOwXnkBZ+zNeDhPMVjfhrVa5U+RCnjaR0YvcV6ZASMgBEwAkbACOwS0H+l7u5YxggYASNgBIyAETACh4nAJI5FYkSjjDjvp7Ca1JFnHhA6KYdyXYfloB5smWQCGtxRAT2Rmh6vTeGF2gqiCygZ+Ir9b1XGBpH+ZC9EnfURSQhYDxnmXQbEksWhGg39rrvjibQVHetugWWMwJAA1ahSJdoGqCcpn7dHYop5n1CfeJDrsOpYphycfrn5WGxh6e+Bge0SahtRHHRoKlVmn8HpMa27zyErmlACVCc8UJ/FI9k0fCjBBzBJqKYwGYNVzbzSdw5ELaBeBBzl/DHnM06PoZIxGIZ1cVQIUPWpSqDiIKFiHa118BimELKoRUiqlxXYYgSMwB0SsNONgBEwAkbgcgLu8l3bMwJGwAgYASNgBIyAERg3AnHQ4WE641I8ky1gwzcYlAiDo/slh/pVcL8BW9ktEtAvnuYkw6OhiYWeq5yUt9jEfa2uNhFdvwuevZ/Oa3iivoB5SatC2Y1YDSppqZ6govnLROuoXFZoOxNKQOjAV23QANcR5PCMb0ELxoyH2oh2uUq5WfB12nsLy4WHv2xADrhsn7u2GoHrEBAEzFGPLrgptAP1p7ze+8h1GrqPh9jr6uoJ54+lpI7H83nM0jL0D0Aunz+0pkpV3TZGYF8CXk1AeKhXYj3W8bCfRb0Q6I8s+OpTYNhiBIyAETACt0/AzjQCRmAfAvaGug8UKzICRsAIGAEjYASMwLgQoL8e9EsyFAFUqQALWQPHixo6wQNBvU2wxQjcNoFyp4s5l+JB16GjMqqa3XZb9+5E7NrEpQ4HNIqA42WGTlJDVW4OV9hyewREhGEgwRqDv0uSI1WNi+P1vI3gIpfbyipqOCI1JI4hr4LHq0pMbTUCt0HA0y62sjYWdoBaL1SP3dto5r6fUu7sYFEtlzP2AAAQAElEQVQybJQpOj671B/az6UdyxmBGxCgvlR/d8bnar0LzPscJ7v16qSSx6qMbYyAETACRsAIGIHbIGCnXIuAu9YBKzcCRsAIGAEjYASMgBEYfQKVv4iOpGFPHfMnQh3LGuDSn1ysKoTBYb766ZeNu8JizYPlzNpqBPYjUKfjfk0aeHhqGZX3XlSfqGgYh0UNQCUgLUoc5TjeX1+C9+w71T4yYBdjRIwlRdPrjUvHrcJzbR1tAveidwwAOxrE48kCHi6nkKia6VfA9+LaB3QN7TLjc4PWBD4Ink5TLGcNhCSgzAJHCAjtBAjoC5MrVqHZDOWKQ7Y74QRUx5aKFOfyOeqRwlA9osJoduRF2GdhLwManDTOptN4yDdpBjR02j/EAcLj+uI1FNhiBK5NQDW/CgA7gTiHc+kMnsv5TlI9Y6lX1z7VjhgBI2AEjIARMAJG4LYI8I31ts4bq5Oss0bACBgBI2AEjIAROPQEJMLRq9SJCY6HBubowL9qzOp5uqqQBdcq5yFbjUCsAfOS4SHXQY7x+eeD6K0b6jbTRgDOZE1ktBNGe8FY16XYl9Y1MQK3QSCh4/5Y3sb0ToTTX1yIVLbbaOe+niIRUgY0C8FGmWN28IWji/e1V7d9cTtxRAjwISx8yk5x3jhbn+F2RPp1i92geWA+zXFSciQBnD640TY4Pk1MjMDNEtDXj+rdY6A703zWroca0iJC9exm27F6RsAIGAEjYASMgBG4WQLj48G52RFZPSNwOQHbMwJGwAgYASNwqAmoD0mFLkkGH0qshgyPZbNY8jVU5ZWf8lqvfFeWc7/6IvhQI7PB3QoBCSipFhnPORXq2EiblZMycn9sVnZWbWGWQezzcQopd2IoOY5IcRRUgsHCw5ftD4otMQL7E4glNl0TJ9MO9aZknUgZj7XS9aqr7HPRw7rU8fTUGlo97tP29Xh12DZG4LYI8AUkBLR9gvPpNNrVj6Zf3tBd0LHLL3CHe05NgTIdElzwHeSph3ODRjWaN8haYgRuhoAGeYc6BepVqwAebs2jGQO80F5G3SBuZpBWxwgYASNgBIyAERgpAsNX15HqlHXGCBgBI3AwBKwVI2AEjMAEEdC3OjqPZhn23UAOv91l7orx38ixFK+ob7tGgAQSOvALV2LBpzgaU3jVLOoSV6gjk1VGfKVTFQFzWY4t1JEIe65faV5L369VPuKjtO7dBwJUpSAlOjsFViRBLU0g+ixWzz7GaGFEq5Z4HElyrGx7+C4D2WYHY3QDR7irfC9pMAC8JjXMJ7XL5oxq/hhxPQvsPyhLPsMqx5ByLCNM27qGcUIQkBQFZi+WWJnqgFMIoO8m4zQE66sRMAJGwAgYASMw8gTcyPfQOmgEjIARMAJG4HYI2DlGYFIIRP2BRUYh9LMCOilX0hqWywQao6v8qv1oBPoLA2Gso87MShgU65dza1/+EoKtVxFQvQgOWS+ggRIXkKFVCPS3PB3VyVMw0ktlBTSHiPm0jpN5B9rvylx4aL90pIdjnRspAhEB+scRp2vTeKg+jw5tBePkwB/OHzGgxrnimGugyTGEFLQZ2GIEDoRAUvL5KzmOp22knDOodtWfSGgAWA7kCnerkQjtaxoitvwUbQNmF7DlTgiovg/fO0BtKpICs40aniqnUIQubLlDAna6ETACRsAIGAEjcBUBCwBfhcQKjIARMAJGwAgYgXEnMEn91/+XmAbjGIdAvQSO1dtopCmcVzfTJJGwsd41AqpK/FdDTif4Zj6FnA58gNFTSqV/d+3CB9Gw9jMgZ7Lucsz7jC7XagAH0bi1MfEEItSZ7xlAXUaGWUmpX30osZ+M9FaDW1UHGbRu0r7P1JqoJTnE0eB5YBzGwG7aOuIEdAqZSeo4jgbfUyJtRp/BEYHGs6uDIziGWM1xATM+xYbUMeUy9jJSbDUCt0lgr/pIgCCgxrKTWRs5Im0DLIMtRsAI3AYBO8UIGAEjYAT2J9D/l93+x6zUCBgBI2AEjIARMAJGYBwI0LuqXzWuxBTHipwOfEcHUt+R1O++6yc33Go9lRtWHOUK1rcDJqAO+oJqUWO096SbwlJjik5KQfAORULlE4HIJTngy995cxFoiceJ2EBNf9r2zlu0FoxARYBajzwEeDruN1DDXCGgqXAPgFQrRn3R4DWtGTM09If8NFLnR73L1r8xJDDVBR5J5tHkPOLKEpCA0kWGvyJGeREGqVeyBo6EDB32XfrWfXWXdRgqVx+xEiNwGQGqVH8/RDUD1Pns3Yo1zEhazR/XUjHYYgSMgBEwAtciYOVGwAhch4D++/Q6h+2QETACRsAIGAEjYASMwMgTiIAAWEwaWEMdqfAVb9fDxAO2GoE7IECfNx31QEbX5Lo0MIOEuQD9eouZO2j5bpx6dZtqG7NSw9EiQ5Yk/Y+Xr65mJUbgtggMH7WL1LEliqMzX3Xuthq7Dyexu9AxLKQNHA91eBmn3t8HYHbJWycQI+oFcDafwbRPOW3wpUWjXMKmnD6SdZ/5EVwdBHMxw5FaG420NoI9tC6NLQE+ePX5W48O67GOBb7De5qCGwyIWbWSwZ4lRsAIGAEjYASMwP4ErPRGBIbvFjeqZ8eNgBEwAkbACBgBI2AERpCA+k9FP6ahp2je1bBcheli5TSKEqDOpUspHa16At2voMPp6uEEFqkwsdUIDAg46lauOuYcZssMq9Ejo0MfYCFXUX3CiC7Uc8cI9lFXx1EG52JlLPpPoKEM+k1bwVAGRZaMIYH70WXHhyqNpO0SbLgWprsC7mI8lv5ckYWIFV/HXJlUfRfaTV/A8JdKYNoX2GIEbpqAQ6zmB4Hw2bvULTEXUiTVHxlwYuFRvpUAonqo+xihhf1hv0QE8z2B/gx01VfaCvYTnRNVRmgE1pURJyACcM34jrKUTOGIn4IHaA6RAugxlQhbjIARMAJGwAgYASNw+wTU83H7Z4/4mdY9I2AEjIARMAJGwAhMAgH6j5AzKKdfD8zkjb7j6HoDN2/S9ejYsSsI0Ade+b21WH8edtnV0KRTX8bGM0kHfplitd5GT4PWOhATI3BABOi7r565U2mO5aRRWQbUNjAei9qx9noBORL2/qpej9F8cVXfreD+EqDu6B+haSc0xOsYOF2ofuaWB4SlTKoYMLO6y2TE1lgF5OZcDXnJHlaT4Yh10boz9gTURlLawkzPIWFqagZbjIARMAJGwAgYgQMkYAHgA4RpTY0UAeuMETACRsAIGIGJIKAfnAQPNOi4n0eGtsuYC4BcEnUm7RXYYgRuk4ATh+W0jiaVToIb/TCXcKA0krmkjnZM6cyvClhoqxE4WAKNEpj3Hq16EyKqZ4A+dzHSi0C/xqy7FCuSw7nrdZYHI+V6VeyYEbiCwNAGNM3SFCfqHaSgfXD1fDYLI8DMXnHWbe3elZOEHV+pNdGRBIh8r7orV7FGJ5IAg71eo79OIEWBVVdD5u0ZO5G6YIM2AkbACBgBI3AXCdjbxV2Ea00bASNwvwjYdY2AETACE0RAOFYGe9tJxgCXQy1I9ROesMUI3AUC6qxfZLCoRX3rx7jowcToOsW1vx4RU3SyNuH4n/Z12GfNE5JQbDUCd0jAMzg0HT117JJCjcNPQYvahs9wJGlAHKPYlT0PbGMvEzWbvfuWNwI3S4AmIQxypc5hgfNHgwLx/T+QGGG9YreRw2OWgbkWbcQCwDd7w+9HvTG8pioY9Z+v7ajlKZ/BGZKgbyyDsejxQdYSI2AEjIARMAJGwAjcLgF3uyfaeUbACBgBI2AERpKAdcoITBwBeo+4TvsULXqRNAgxRCAsVxnuMw6GSnYLLGMEbo2AoMQR10AWHCIDR6Mf4Ipo0i7mfZ2BOUDYb/34DLqoc1U00KWiBSZG4BYJREd1cgCDW3zcosNg0VLQX2EAHfks1sJbbPJeVw/sY1MSLCGnfTAALMMe7LELjnNYaqkRuHUCARK7mKIsZnW0XA5w/ijFAUKFY54ZjNqi70/TMcV0SCBqKGVgF2kw3NpqBO6cAPUfDoH/CZXtiOSY43O4RARfW/rNU91oIf28ba9NwI4YASNgBIyAETAC1ySgbxzXPGgHjIARMAJGwAgYASMwTgQms6+RjsmAGQaA2y4B4xCTicFGfU8I6Be1C76GqbQB+ijpu4+gAmI0lwhBwGySYTarDbqorlQ68S3wO+BhyR0TiIA666MLaKQJamWEi4HmEaH/21CM+KI20obHDIPAYBCCowEq+4AtRuDACOiTV2JEh+8pzZjRRhJo3Jfmc2DXuBsNzUrGwHUCsO/9vupIYIsROBgCVCeu8IHv8XwO5/qHBtXzl9omlIO5irViBA41ARucETACRsAIXJ+ABYCvz8eOGgEjYASMgBEwAkZgxAlECJ1Fneigos78qzocWaLC5BCvNrR7QED9kXMxQUdSeOpUpO7dg8ve9iXUsTqr/WXQ4cZfK/OfRrSj276YnTihBFRvVNOAxDvMN5pI6MTXoHDhGTcaYSoiDvpfq/SYTxq0aXed3uoxletUsUNG4AoCOmdURSJwlLmYo4UUos9awUgv2vfZkKAZwIA1NyM+3400TOvcNQkkfJfKixLzSNCp12knrKrKpwIe5K6tRsAIGAEjsC8BKzQCRuAmCNi/4G4CklUxAkbACBgBI2AEjMAoE/CMNEwxIKeS0FdU+YxGucPWt7ElIOx5KzhMMWDkINAvuFg0Auv+XVBb6AQPFc2zy/tX1FLajiYmRuBWCVS6xZMS5xksEgZSGfhVY1HBaC+e3dP/fcC0z+EYwOZufx2Dvvc7attxIaB2Ms13lRafyZ7x1Os+j0dgUGoCMwxWt6JH9W7l3Aj0yrpw2AjoH6d5vle1qWspIpJKzfhCwrU/1t1Mf9e2RsAIGAEjYASMAACDcLMEqleLm61s9YyAETACRsAIGAEjYARGiYA6hSJSRuGacKjToerLCHWyCp1J0C9sVHgMl8kojcH6Ml4EIhI6KJsF9QwBQYAQS0T9yVv9iUzKqI2nXQoD1sJYAw1E4p7u8Z9Cah9D2XPEsmNGYAS6q078+SLFNFUsqfSM+sZnM6h5GNFF7VYQ0KQN5Ow31z09Zf+rLx5pJ9X8seeQZY3AbRJoMJiaqmrp+Zw3ELij+REUYZ8afKeqh/68V71cscxWI3CgBPj8hcuwmMxAfz2iaruaQ/hEZhop4HtXVW4bI2AEjIARMAJGwAjcIgH919wtnjL61a2HRsAIGAEjYASMgBGYJALqHKr5FDWfACIU2GIE7hoB7xxyBoTkrl3h4BrWPtZdggal7z+lQ3XY/J7ssMhSI3A7BGRwkv7jusZnsB8WUMeG2UGVkUu0ryk7rgHsKl49cj28cYesxvgQSJ2vZo/KLsSNfMdrnDtyCsAej+AfOMGWw0GA84bGeWtO4KuXFU4esMUIGAEjYASMgBEwAndOYPTfuO98jNbCZBGw0RoBI2AEjIARmCwC9En2UKLGUdfpTA36yEqg+gAAA3ZJREFUP2atnEcssNUI3AUCGihSB6XXr7eq9qmEVTqaG89/8STsYtSvGSsHvu6w8KruapnKVQeswAhck8CVQdOMDvyEwSKhXPOkUTnAiAPjDkg4d2iXRL9E04yJEbhLBJxzqOxDFQ9cuM/tnax371zG4HLvkCU6L3AH+rWypnfvktbyZBPIxMMpAn2/MlVTEiZGwAgYASNgBIzAHRKo3i3usA073QgYASMwIgSsG0bACBiBySQQ6cTP6bhP1YnP4IP5jCZTD+7lqBPqmQrGQNkcAwxVgEsGhK7ZZ3XuqwzqWWIEbpYAdUrVS8UzsJUM/5XNAh662VbuSz2aMlLvaMqj3tP7gscuesAEhO8rqm+a9n9SebT1LvEezun/KfuAQVhzB0TgcDVTg9AsBu8ho20ahwu8jcYIGAEjYASMwCEm4A7x2GxoRsAIGAEjMEkEbKxGYMIJpGX//xCmX2fKhLOw4d9FAtFDP0ypM6iaM9AlDBvpeheveMdNe3Fw7GvV0GUO1T3/FNKvg81wKkS2uTUCjs9ePSOUAS2fIaGuedU5LRx1iRGOkg4CXIzNjXqPrX9jTYD6hoDECbc0nOp5XG1GdlSeATn9ow7QTpgd2X5ax8aZgL6LOKqXg77L919FHJ/NYDBYKmEOtuxDwIqMgBEwAkbACBiBGxJwN6xhFYyAETACRsAIGAEjMOIEJr176rTXwK/+FKnmJ52Hjf8uE6C/Xh34ieh1qo1mRlZEBJ6uVXa7/1cSzGPfJQAaCIYtRuA2CVDJPIO/KrfZwn05zTsHnT/A/t+XDthFJ4ZAZOg3oRcqxoLPYwaBR1zpdO5Q0Rtk5qEUTO4mAdU1kf57lVQPZb1af19zJkbACFwiYDkjYASMgBG4OQJ89b65ilbLCBgBI2AEjIARMAJGYAwITJ6HcgxuyuHqokQHTz1T6Tso9Z8Uo+2g1L5eugvaV+3zpRLLGYE7JSAiEBEkEOgXg8JAMMZk8YEdpU1za6sRuOsEqucx9U1U7vrV7uwC+sd1KnfWip1tBG6OgIgHKmFSBYAFthgBI2AEjMBVBKzACBiBWyBgno9bgGVVjYARMAJGwAgYASNgBIyAEbiCAJ34V5Tcw127lBEwAkbACIwNgcF8EfUnlcem09ZRI3BvCIgIROTeXMyuYgSMgBEwAkZgLAlYp2+VwP8PAAD//xveeEAAAAAGSURBVAMA/R1+kJcjUgsAAAAASUVORK5CYII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sp>
        <p:nvSpPr>
          <p:cNvPr id="84" name="Text 0"/>
          <p:cNvSpPr/>
          <p:nvPr/>
        </p:nvSpPr>
        <p:spPr>
          <a:xfrm>
            <a:off x="1440000" y="900000"/>
            <a:ext cx="14531040" cy="22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Проектная деятельность: от замысла к детскому продукту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 1"/>
          <p:cNvSpPr/>
          <p:nvPr/>
        </p:nvSpPr>
        <p:spPr>
          <a:xfrm>
            <a:off x="9360000" y="3420000"/>
            <a:ext cx="6611040" cy="383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Эстетическое воспитание в ДОУ опирается на проектную работу: дети исследуют материалы, образы и звуки, создают коллективные продукты, формируя вкус, воображение и уверенность через опыт и рефлексию.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1469160" y="2189160"/>
            <a:ext cx="6630840" cy="663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0" descr="https://storage.yandexcloud.net/prs-editor/themes/fun-doodles/columns-2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88" name="Image 1" descr="data:image/png;base64,iVBORw0KGgoAAAANSUhEUgAAB4AAAAQ4CAYAAADo08FDAAAQAElEQVR4Aez9ebRl2V0feP72ufe+9yIyU7OQBAIxoyEzNWUqlUoNzI0BYyhjl4VdAoHm1IAkMNjuble57CpXCWxmMRjbYFi1Vtnd1ZhJIEBMru5ai3b3qipwYRAUWJJxIQkrp4h3h7Prt+97L/JFxIvIGN5w37mfm2ffM+2zz/59zuMPrS/nRvcHv/Hv61Xbb364/oF2VYMPps///xf+Tf1n3/3f1ze9+u31rue9tD7u7BPr1uRMnYw362QyqZub2bY26uZWrjc3c3+3tf1sGxe17LfbZ2Njo7a2Odmqm5ON3TbOY3ttI7cvb3t927Un1cab41q2xrXb2KpnR0+oL/7Ml9Wf/dFfqb/9/j+sv/uBP6q//+sfurLr3t9l2vr783+D/gb8Dfgb8Dfgb8DfgL8BfwP+BvwN+Bu46b+BK//vL/+7i42/AX8D/gb8Dfgb8Dfgb8DfgL8BfwP+Bgb1N9CFz80L1Ihbb70t7r3n3njXO94V7377t8Srv/br4o7PuzOe8vinxLifRMyTel6jLmr0/TxqXSzbou9jf+tzv+8X2adftjjSz/EMXvI2mxub8aIXvSie9axnxZkzZyJD8RiNRnnGQoAAAQIECBAgQIAAAQIECBytgNEJECBAgAABAgQIEFgngUwl16nco6m1ZMJZ+hIlQ95uMYq7br87vuXN3xJ/+1v/83jdq98QL3723fGMx39KBsGbMY5JjEoLPht9F13kda3lIKWU5f7yWG6XkucyXC7Z4rJPl0day9UKL13tomR72ic9I77glV8QW1tbOdsapZRcW05UwM0JECBAgAABAgQIECBAgACB4QuokAABAgQIECBAYO0Eussqbmlj6SP2Wvg8pkCNDG4zzM2gswWerZXZJD7vM54bX/9Xvj7e83ffE+948zvji175xfHMT3pmnN28ZRmAllKizytr6aKW2GlXvFm94pmDTuyNd9C54z1Ws8KI5z37OfHsZz97eet6LaX4+1ta+SJwVALGJUCAAAECBAgQIECAAAECBIYvoEICBAgQIEBgPQUuDoBb+BstnetTo7W2nZuWqwu08Daj3JqtdSwZeba3fMdlI6Ifx1Of8vT4ii/7qvibf/3/Ht/67r8VX/alfz4+/ZmfGbfe8oSYdJPWO7q+y8w9W0QsH8NyrD5qBqE7reZ27Lbsl4+m9dvfYvfTntzu5omuWhDefvL6057+zPjiz/+iuPXsLRF9iZoJcM1JthYZml9oF2abxV3YtkGAAAEChyxgOAIECBAgQIAAAQIECBAgQGD4AiokQIAAgTUW6C6uvQVvmcxFW7czbb1/vx3TDhTIEDha2z1ZI8PbbDu7XXSliyc+7knxqvu+IO5//dvj//bt/0V8zVd8bTzrGZ8ZT7jlydEtNmKUIXDkIO2hlKRvLW7kk/PInDVau5HLD/OaWzdviU//tM+MF9xxZ4yv+d/8zeLD391hPgdjESBAgACBHQHfBAgQIECAAAECBAgQIECAwPAFVEiAwLoLtKzxAINMEC862gK5iw7YeSyBRpit60qGvyVK7WIckyizEk+97Wlx7533xZtf85b4b/72e+KNf+3N8cUv+9J40pmnxZlxC4JrhsERo6uyt0e376ejS6zeJ+d/65knxL133RtPeeLToi4iuq4uW5Q+4jET7hwgfAgQIECAAAECBA5FwCAECBAgQIAAAQIECBAgQIDA8AVUSCAFWoqYq/1L2b+zu33Qsd1TVo8tkDlmF/lfhsCl72LUXs09H/H4rcfHsz/zufG1X/WX4p1veXe88/53xxe+/FXx5Cc+JbpaMh8tsf+Tken+3VOx/Tmf+TnxRV/0JVeYa8IceGav7r31gZ0cJECAAAECBAgQIEDgGgV0I0CAAAECBAgQIECAAAECBIYvsFdhF8s3MTNabOvl0Ra6tdbl3l5r+7lruTGB5Nv7Sej2RnApJUrSdqXEuBvFre1nkj/lWfHVX/418c43/Bfx9jf9nfiqL/+m+NRnvDC2urOxOT4bJUYRGSLn13Kp+bxaW+7sfrVcubXd3RNbtRd7J/kn9bjJmbjnJffGU578lCvPJeu48Dd4oVfJrQTKqnPDQoAAAQIECBAgQIAAAQI3LuBKAgQIECBAgAABAgQIEFgzgZayrVnJJ1RuyzRb27v97nZbZQ4cLRhuYfCnPuOZ8WVf+qXxtvvfHG9765vjz33RX4hnPeOzYjOD4OW/EVx3HlmtNVrbG+761kffu83tuc99btz1ortjc+PM0d/QHQgQIECAAAECBAgQIECAAIFLBOwSIECAAAECBAgQILCOAjtp4mWVt1jysoMOHINAX/vYHE3iyY97YnzJK74wvv1dfzP+xjf/rfhPvuIvx3M+83lxdrK1fA+4vT1cSok+aiwyDN7/5m9XI/baMUz5slt0NefV9/HsZ39ePO85d0Q/7aMsZx0+qyBgDgQIECBAgAABAgQIECBAgMDwBVRIgAABAgQIECCwtgJXCIDX1uOEC68ZlEaUDFBHdRSjOo7btm6Le++6N771/nfH3/0b/3W8+q99Xdz5/BfG1uaZbLthcOSnZuvzK5fcOrGl7FQQz3n2c+OlL31Z7Ly1XHbns7fe3bUiQODYBdyQAAECBAgQIECAAAECBAgQGL6ACgkQIECAAIH1FujWu/zVrL7FpBdahsF1EbG1cSae89nPibf8pXfGd3zb98W3vem/jJc//8/FE7aeEJMMije7ScS8RrfoIzIILhkEt3bcFY5iFOPRRrzqRV8S993xxTHK+Xc5iVK7jIZLbu0uuR+t7e5aESBAgMCRC7gBAQIECBAgQIAAAQIECBAgMHwBFRIgQIAAAb/Lu+p/Ay0y3Wttrmc2z8Qznva0+Mo/92Xx7d/yrnjP3/nu+Oov+0tx6/gJcXZ8Sz7Q0YWff+7aBcfcRmUcT3rck+P2592ZgW8XJYPoaO2iebSK9g7s3947Zk2AAAECBAgcroDRCBAgQIAAAQIECBAgQIAAgeELqJAAAQI7At3OyvdpERiNRjHuxnE2g+BPfuonx70vvje++U3viu/6b783vu5rvyE+69OeFePlG8A1Ri2CzfC1hbCt7dWYh/Y2r7hu/Vu7YodLTrS+rU2ni3jZS14ed97x/IhSoitdthIldj/trd96YS+ibbdju6etCBAgQIAAAQIEDlnAcAQIECBAgAABAgQIECBAgMDwBVRIYJ+AAHgfxqpvZp66O8USJUPT1kbR3rh9Utx1593xDV/3DfH3/vO/E9/yze+OO55zR0Qf2S9bPPrpSx8Xt+xWHj1/M1ttmFvPPi5e/KK74/FPeEKUroua/5VH49+bGd61BAgQIECAAAECBAhcp4DuBAgQIECAAAECBAgQIECAwPAFLq1QAHypyIrv19pHayXnuWztDdtulEFviac88ZPi+c/+/PjKL39tvPOt/2V8yzv+q3jFy14Zt525LUYZFC9m84xjdwLf5Yu3JQe5ZGlv8bZ2yeEr7pbdIDqiyzl08fw7XxDPe97zohvnnEq7rMuv5Uauc8kAOg5qecpCgAABAgQIECBAgAABAocmYCACBAgQIECAAAECBAgQWFOBls6taekDK7tGtOC2ny7itrNn4wV33h5/+S9+dbzrrd8e77r/r8eXfclXxjOf/qwYL8YxWWQ42++0yOuWLW7us4x4M1V++b2viE/+5GfGYYx5czNyNQECBAgQIECAAAECBAgQWFcBdRMgQIAAAQIECBAgsM4CAuCBPP2uK1HKTjGj6GJcu9iIcXz2Mz83/tKf/0/j/m94a7z7zd8S/+lXvTru/NznR5mPYpQhcFfH0WXfaC0u/5QMiFu7/My+I9lnnOPc8ew74vbnPj/OTM5kGF32dbC5EgImQYAAAQIECBAgQIAAAQIECAxfQIUECBAgQIAAAQJrL9CtvcDAAFoI3NWS4W6XLcPdvkTJoPdZT//0+Iov/Mp449e/Od7wDW+J1/6Vb4y77nxJbJatKBneRobGkZ+8NIPkTHTbzzRHH22/tTx1xaUsz5S4796Xx2d/+mdFP8/rl8d8ESCwKgLmQYAAAQIECBAgQIAAAQIECAxfQIUECBAgQIAAgSYgAG4KA2wttG0tMtgt2UZlFCXG8fQnf0p84cu+IF73mtfFu9767njta74p7nnRS+PpT/3kmM+6GI3HUUclapct16WUKOXgFl0Gvdnyqgx+Pzvuu+e+ePzW2RiVLkPl2GnhQ4AAAQInLOD2BAgQIECAAAECBAgQIECAwPAFVEiAAAECBC4IdBe2bAxaYCcM3itxFE96/FPjOZ/7vPjGr/umeOdb3h1vfM1b4gvv++J48uOemjHxRpR+vGx7V7R1rRn4to19rfTtWBcvfcl98axnfkZmwiVGEVEili18CBAgQIAAgRMUcGsCBAgQIECAAAECBAgQIEBg+AIqJECAwMUCAuCLPQa/14LZruZjX0RsxGbcsnFr3P7Zd8TXfPnXxLfe/9fjHa9/d/xfPv8r4lOe/KlxZnQmusUoIvvW1jIAbiFwa3tQbfuTn/6MeMV9r4wnPv7JUVvSnKFwyVy4tb1+1gQIECBAgAABAscs4HYECBAgQIAAAQIECBAgQIDA8AVUSOAAge6AYw4NXqBGyRC4ta6Oov23NdqMZz3jWfEXv/wvxpu/4f542+vfHn/5L/yV+LRP/vR43C1PjMj+UXdg+ly1nDdXsblxJl78orviMz79s2JjstUOZWsxc668A9wQNAIECBAgQIAAAQLHLuCGBAgQIECAAAECBAgQIECAwPAFrlRhd6UTjg9boJQ+9lpEH1FrTMbjaG/6fsYzPyP+/Ff+hXj9694Y3/KOvx5/5T95ddz74nvjcbdmEBzjGJVxdIsS3XwUT/+kZ8Qr7nt5POlJT4rZdBbRlRy3/Vm1VsKHAAECBAgQIECAAAECBI5VwM0IECBAgAABAgQIECBAYM0FWkq35gTrUP611bgX15YoMepH8aTbnhyveNmr4k2vf0u8+ZveGm/+xvvjC+/7onjaE58W3WIc42zP/bzb4znPfl5e0WWGXPZeEg4fAgQIECBAgAABAgQIECBA4LgF3I8AAQIECBAgQIAAAQIRAmB/BRcJlLZXM8idR5RZF+N+HBt1K158+93xmq/9hvi2t/2NeMN/9ub4wnu/OJ73uXfG3S+4K57xlE+KSV5TSsk/qFFE10UpOy18Tl7ADAgQIECAAAECBAgQIECAAIHhC6iQAAECBAgQIECAwK5At7u2InBBoNSI0gLdbF3tYpStBcGjxTg+7anPild/zdfFt73zb2b79njlS18VowyJS/bJ5DfykvaD0st12w4fAgROVMDNCRAgQIAAAQIECBAgQIAAgeELqJAAAQIECBAgsF9AALxfw/aOQImoGeO2tjyQgXBbd9FFnoroS3zy0z8lnn/7i+OTn/qpMYrNiDzX5VU1W+uUXVq3trds2cFCgAABAscr4G4ECBAgQIAAAQIED/hNTwAAEABJREFUCBAgQIDA8AVUSIAAAQIELhPoLjviAIEmUPKrtVy1QLdGn0FuH227Hd5ryzeEMwJenoj85IndvDh3Iq95tC0P+CJAgAABAgSOQcAtCBAgQIAAAQIECBAgQIAAgeELqJAAAQIHCwiAD3Zx9FKBDHZb+Hvp4b39si/1bV33jlsTIECAAAECBAgcs4DbESBAgAABAgQIECBAgAABAsMXUCGBqwgIgK+C4xQBAgQIECBAgAABAgROk4C5EiBAgAABAgQIECBAgAABAsMXeKwKBcCPJeT8VQVqiWitbz8RXfuIvo+ara1by9PLF4fb+qoDOUmAAAECBAgQIECAAAECNyPgWgIECBAgQIAAAQIECBAgsBQQAC8Zhvp1snW10HevnexM3J0AAQIECBAgQIAAAQIECAxZQG0ECBAgQIAAAQIECBB4VEAA/KiFrUMQ2At82/oQhjPEzQi4lgABAgQIECBAgAABAgQIEBi+gAoJECBAgAABAgTWXqCmQGu5Wi4C4CWDr8MUEP4epqaxCNyYgKsIECBAgAABAgQIECBAgACB4QuokAABAgQIECDQgt9FhnNt3UWNncaFAAECBAgQGJKAWggQIECAAAECBAgQIECAAIHhC6iQAAECBAjsCNQu+tJFV0pM6iJuW8zDG8A7NL4JECBAgAABAgMQUAIBAgQIECBAgAABAgQIECAwfAEVEiBAYJ9A6XOnj67OYzMWsVWmAuAUsRAgQIAAAQIECBA4/QIqIECAAAECBAgQIECAAAECBIYvoEICuwI1161F9DGp09iIWa5nMc5tbwAnjoUAAQIECBAgQIAAAQKnWcDcCRAgQIAAAQIECBAgQIAAgeEL7FXYgt8aJeruu74bdRGTDIA3Itcldo/u9bYmQIAAAQIECBAgQIAAAQIETpOAuRIgQIAAAQIECBAgQIDAGgnUrHUn+C251UWUzXjS9jQeP13EpK8RGf/m0VxbBiagHAIECBAgQIAAAQIECBAgQGD4AiokQIAAAQIECBAgQGCdBFq8W6MsS+6iLt/63aznY5yHRl0XXRlFySYAXhL5IjAgAaUQIECAAAECBAgQIECAAAECwxdQIQECBAgQIECAwJoKZNobXYyij83+XNzWP5zbEe1oad818mz4ECBAgMBQBNRBgAABAgQIECBAgAABAgQIDF9AhQQIECBAgMB6CpQsu/3Lv3X5tm+NM2UeZ8v56Lo+Ssnkt/TZoxcAp4KFAAECBAgMQUANBAgQIECAAAECBAgQIECAwPAFVEiAAAECay7QlRLjzHk3ao1JXeR2zfC3oeTB2Gl+Arp5aAQIECBAgACBUy1g8gQIECBAgAABAgQIECBAgMDwBVRIgACBiJLB71aci606i3GUPNDi3nnEbvjb1u1IHrAQIECAAAECBAgQIHAqBUyaAAECBAgQIECAAAECBAgQGL6ACgksBVrgG3Hb4qEMgM/HqP3s8/L4xV8C4Is97BEgQIAAAQIECBAgQODUCJgoAQIECBAgQIAAAQIECBAgMHyBZYWlRJeB76j0caZux6ROo6vtzd8W97YWFz4X7104bIMAAQIECBAgQIAAAQIECBBYYQFTI0CAAAECBAgQIECAAIF1EKgtzh3FokRs9ov4pPOLKNFlywOx+9nbrDUiW7d72GoQAoogQIAAAQIECBAgQIAAAQIEhi+gQgIECBAgQIAAAQIE1kag9FGynY0aW7kedeejdKPIr4g4OOo9+Gh2txAgcMoETJcAAQIECBAgQIAAAQIECBAYvoAKCRAgQIAAAQIE1kagZqVl+bPP8zjbz+LsfJphcPvZ5z7P7F9a5Ptoa1v7z9omQIAAgVMoYMoECBAgQIAAAQIECBAgQIDA8AVUSIAAAQIECKyDQImoXdTWstxSSoxLH1sZAG/UWXRlkUcvWVpSvO+QAHgfhk0CBAgQIHAKBUyZAAECBAgQIECAAAECBAgQGL6ACgkQIEBgXQRqiRoZ4XajKF1ul3k8efs/xlY8EjGapUKfbW/JfhkU7+1Fuy5bHn30kC0CBAgQIECAAIHTJGCuBAgQIECAAAECBAgQIECAwPAFVEiAwDoJtJd5MwOOUeljo87jTPQxLk2gnWnrfe2AQ+2sALgpaAQIECBAgAABAgROm4D5EiBAgAABAgQIECBAgAABAsMXUOFaCSzz3K5G6RYxqtM4U2dxdj6NsgyAW6y7r1325u+jVK3Xo3u2CBAgQIAAAQIECBAgQGDlBUyQAAECBAgQIECAAAECBAgQGIZAqRF7LTejdn1EN4tJmcVWC4D7eZS4JNJtHePKn0t6X7mjMwQIECBAgAABAgQIECBAgMCJC5gAAQIECBAgQIAAAQIECAxMoOwGuqW0f/O3xlY/i40Mfjf7RYwWs4j2tu/+dqH+vag3Q+PlsbbuL42Ll2d8nToBEyZAgAABAgQIECBAgAABAgSGL6BCAgQIECBAgAABAgSGKND+zd+9uka1xpl5xOaij3Ftge7emWtf78XC136FngQIrJaA2RAgQIAAAQIECBAgQIAAAQLDF1AhAQIECBAgQIDA4ARqVrQoEXttlHnvxiLi1nmJM32eaB1KrrNfLN/rbdHu/rY8sfNV8uKdrWXP3U0rAgQIEDhtAuZLgAABAgQIECBAgAABAgQIDF9AhQQIECBAgMCwBfrMdEv00dUak0Vkq1H23v4t1197d/2XuIIAAQIECBBYAQFTIECAAAECBAgQIECAAAECBIYvoEICBAgQWAOBro/YqIu4rZ6LJ2Sr4+2Ikklw7P9kpwyJ47K226c+Gvs+urV7zooAAQIECBAgQGDVBcyPAAECBAgQIECAAAECBAgQGL6ACgkQGLpAe7m3y0B3I2YZAM9jq/SxkcFv6eYRLRUuKdBarq5nEQBfj5a+BAgQIECAAAECBE5awP0JECBAgAABAgQIECBAgACB4QuocNACNatrLVdRShfjOsvwdxGTXEef4W/J1Le1Ltcximv/tOi3i/Z97dfoSYAAAQIECBAgQIAAAQInJuDGBAgQIECAAAECBAgQIECAwOkWqFFikaFvzTK63O5yvVnmsRnzGJVFtPQ2D+0sdWd1vd9tzOu9Rn8CBAgQIECAAAECBAgQIEDgeAXcjQABAgQIECBAgAABAgSGIFB3AuBSSozrIh43X8Rt8z5Gtf0bvyUij8fycyMxbhujvyhDXg7l6zQJmCsBAgQIECBAgAABAgQIECAwfAEVEiBAgAABAgQIECAwGIHSR4l5hrR9bMYiJmUWXakxyqNRMvRtrRVb29eNtRzlxi50FQECJyzg9gQIECBAgAABAgQIECBAgMDwBVRIgAABAgQIECAwOIFxnS//vd+NOovNOs0A+NISby7CvbmrL52LfQIECBA4FgE3IUCAAAECBAgQIECAAAECBIYvoEICBAgQIEBgWALtpd4SfWzUPoPfeWzEPEalv7zIevmh6zkiAL4eLX0JECBAgMDJC5gBAQIECBAgQIAAAQIECBAgMHwBFRIgQIDAwARaplujixKTePL2A/H4+SMxrvOsskYpZdly51CW7lBGMQgBAgQIECBAgMAxCLgFAQIECBAgQIAAAQIECBAgMHwBFRIgMDSBmgW1N38ndRob/XaMuxKjrovRIQe/sfsRAO9CWBEgQIAAAQIECBBYaQGTI0CAAAECBAgQIECAAAECBIYvoMLBCbTwt735O6p9nOnmcVt37tG3fTMAPoqCBcBHoWpMAgQIECBAgAABAgQIHKKAoQgQIECAAAECBAgQIECAAIHTK9AC4K6WmPTzbNMYlViGwLmK/Z/D2hYAH5akcQgQIECAAAECBAgQIECAwOELGJEAAQIECBAgQIAAAQIETplAqTVK7Zety+2udjHKGia5vZnHu1LyXB7oa8RBLU/dzCIAvhm9E7vWjQkQIECAAAECBAgQIECAAIHhC6iQAAECBAgQIECAAIHTKZDB7oWJ19iq52Iz5jGOunzz98KpI9oQAB8RrGEJHJmAgQkQIECAAAECBAgQIECAAIHhC6iQAAECBAgQIEBgEAJdibh18WCc6c9FiUXUkgeiP9LaBMBHymtwAgQIHK6A0QgQIECAAAECBAgQIECAAIHhC6iQAAECBAgQON0CLeStWULpaoxKjTMxja0yj0kGvyXaj0EfbUR7tKOHDwECBAgQIHBIAoYhQIAAAQIECBAgQIAAAQIEhi+gQgIECBAYgECNErNJiVFdxBOn8xjXUWQOnEfb278RUbMd4SIAPkJcQxMgQIAAAQIEDkfAKAQIECBAgAABAgQIECBAgMDwBVRIgMAQBJbZbldjK8PfM9HHpJtFab8DXUZZXkazyw65eYRL3uUIRzc0AQIECBAgQIAAAQI3J+BqAgQIECBAgAABAgQIECBAYPgCKhyEQMt2u1KjxDzO9PM4u5jFKGYRZffN3ziejwD4eJzdhQABAgQIECBAgAABAtct4AICBAgQIECAAAECBAgQIEBg1QUy3K1d1NZ2pzruMvytGQLXRbSXf3cPX3F12CcEwIctajwCBAgQIECAAAECBAgQIHDzAkYgQIAAAQIECBAgQIAAgdMgUEvUyAC4dFFKiTJaxFPPTWNrMY/2D//W2P1kQBx9iWXbPXRUq+6oBjbuUQgYkwABAgQIECBAgAABAgQIEBi+gAoJECBAgAABAgQIEDgtAi3gzQw4I+B5TGIWm4tZjEuJ9l/k0ZItWvgbx/cRAB+ftTsRuDkBVxMgQIAAAQIECBAgQIAAAQLDF1AhAQIECBAgQIDAqRHYCX/7nO88xjGPrcU0bl2++dtn7Fsjclm27HGciwD4OLXdiwABAjco4DICBAgQIECAAAECBAgQIEBg+AIqJECAAAECBE6XQMnpluij/ezzqCxiq/ZxptYYteA32tns0JbSR+xvcbQfAfDR+hqdAAECBAjcrIDrCRAgQIAAAQIECBAgQIAAgeELqJAAAQIETqlAV0Yx7hexkcFva6O+z+i37Lz9u6ypX35fFADn6Z2DR/MtAD4aV6MSIECAAAECBA5BwBAECBAgQIAAAQIECBAgQIDA8AVUSIDAaRc4k6HvVl1Eews4uvb6727ou1dY6aOWmi1z4WX4m+fz2N7pw14LgA9b1HgECBAgQIAAAQIEDkPAGAQIECBAgAABAgQIECBAgMDwBVR4KgVaxLs38Ra23rqYxVY/i1E3jyiziMiAN78vXkpkBrxsFx8//L02p8Mf1YgECBAgQIAAAQIECBAgcMMCLiRAgAABAgQIECBAgAABAgRWU6DmtForpUQXdfnW71ZfY1z7DHf7WH7K8vsxv46qgwD4qGSNS4AAAQIECBAgQIAAAQIErl/AFQQIECBAgAABAgQIECCwwgJdjKLL8HecKfBt80U8eXsapb3xm8ciz+20LqL9xHNr0T5dtLd/I7qIuq+1U0fQ8g5HMKohD1nAcAQIECBAgAABAgQIECBAgMDwBRZaugwAABAASURBVFRIgAABAgQIECBAgMDKC2So22XguxGLmMQ8JqX97HPOehnsjjPgzZa7Fy11d29vvbt7VCsB8FHJGpfAYQkYhwABAgQIECBAgAABAgQIEBi+gAoJECBAgAABAgROiUAfkz6D3zqNjX4aozq/tnm3gPjaet50LwHwTRMagAABAkcnYGQCBAgQIECAAAECBAgQIEBg+AIqJECAAAECBFZXoL2029pyhrlRcqO9+btZZzEui9xrrY8o2WKvxbF/cmp59xqLWtsPTR/7/d2QAAECBAgQeGwBPQgQIECAAAECBAgQIECAAIHhC6iQAAECBFZYoIWqy1ZmUeo8troSZzNevW0xjXHul9zP3YhR9moB8IV2vEX1OY9zo1H86Xgr/njzluWUjncG7kaAAAECBAgQIPAYAk4TIECAAAECBAgQIECAAAECwxdQIQECqy5QcoKt5Soiw91xBsGb/fnoMnDtSolSStSy94PLfTz6ye3s/+j+0W5td6PY7iaRsXT0/UQAfLTcRidAgAABAgQIECBwnQK6EyBAgAABAgQIECBAgAABAsMXUOEpEag5zz5D3hLj2sdGvx2b/SO5PY8u9yMy6M0eJ7nUKPHIeDPO1XGGvxvR9dlOckLuTYAAAQIECBAgQIAAAQKPCtgiQIAAAQIECBAgQIAAAQIETl6g1IjWImrGqxFdrkelj82YxWZdxM1+DuP6WiL6GjHPuT1YuzhfRxlHdznvLud7GHcwBgECBAgQIECAAAECBAgQIHAzAq4lQIAAAQIECBAgQIAAgRMXqBmgtrd6d1qXq1HO6dZZxG3zRWzNaqaufZQMX0spUfJcydg1V7l02faW3M5Qdm/v8NddTGMSfzbejD8Z3xr9vEXUrUXUMt8JgGvOtbXDv7kRb07A1QQIECBAgAABAgQIECBAgMDwBVRIgAABAgQIECBAgMBqCNToM9Vtrc1nlCHvRuaoWxn1jtuBzHWja5Fwdmr7V2p5zZVO3ezx9ubvtBvv/pu/G7HoRzm7LltEKX1+9dHN5/Po+z5qJsB9e084fAgQWAkBkyBAgAABAgQIECBAgAABAgSGL6BCAgQIECBAgACBlRGoOZMW/s673OhKjDI73cyDm5mrbnR5MAPh9npte+u3tYg8Efs/2edI3/zNe+X4j0zG0f7N3/liHKWOI/LY/ki6+/gDf5bhb59z7aLLk1HzQgsBAgQInKiAmxMgQIAAAQIECBAgQIAAAQLDF1AhAQIECBAgsFoCJUrmpRGzzHFbEDzuaoxrtgxQSyxazhoZqsYVP0eYs7ah+5zHPNtD/SjO5Vz70uVelyFwzqh1yFVbuv/qu/5ufOTPPhKzxSz6mil1VuNN4EajESBAgACBExFwUwIECBAgQIAAAQIECBAgQGD4AiokQIAAgZUUKBmrdnHrNOLsPIPfuohRN49u9FDOdpHnWspaopaIthUtDV6+YNvlgWzZ6yiWvitxbjSKPx1vxYcmt8Ssz+C3dJGxbt4uY+GSq9Zy1ZbuF37t5+M7v+898bEHPxqLLCJn3o5HhtnLtS8CBAgQIECAAIHjEnAfAgQIECBAgAABAgQIECBAYPgCKiRAYJUFSia7k4x3x7GISVnEuGQaXPqI1vJ45Kf1WeatNXeOYdnuRrHdTWIa46j9KPoMnmu7b86pZtuZWzuw07rpZDt+4dffF//X//pvxQc/8ntRuxqllN12dEn1zu19EyBAgAABAgQIECCwFPBFgAABAgQIECBAgAABAgQIDF9AhSspUHNWreUq2m9AT/p5bMQsNuosJtlKKdH+W+a/ddnrCl8tW23tCqdv4HDNOz8y3oxzdRx9vxEl16V2eXR3sLK73rfqajePRbb/8bd+I37wn743/uDffTBGo7yoFfLo+8v7LrFJgAABAgQIECBAgAABAocpYCwCBAgQIECAAAECBAgQIEDgZARq3naRIWpbd1FjVGpslj626jzaW8B5KuKQfjo5b3VdS5+TmuecHsrAd7uOlm/+ltxezukqI3XjxShGtY+aKfYvfuDn44d//Afj3/7v/zZKKRlwd5HfWVT4ECBAgAABAgQIECBAgAABAocvYEQCBAgQIECAAAECBAgQOEmBDFT70kWX2ehGXcTjFtO4dT6PSeanXQaw0VLYPieY55ZB8FXD4Naxtex/M0vOaRqT+I/jzfgP41ujzrrMa7vMbdugbfw2sbZ9cOtG/ShKDtJO1zKP933g5+JH/tkPx+9+8Hfj/OJ81MySd0drXbRjEXATAgQIECBAgAABAgQIECBAYPgCKiRAgAABAgQIECBA4MQFSgtU++jqPDZika2PruszHi3L0DWiO/YpzkbjmHaTmNWN6BejvH+X88nVMrftI8PduNqn23+ylohz/SPxU7/0P8T3/5PvjT/40Acz1G5vB0eU0kU5oIUPAQKHK2A0AgQIECBAgAABAgQIECBAYPgCKiRAgAABAgQIEDhxgbqcQR+TOs3gd5brbP0sj+6cyY1Hl/ZCbTu8bN1uOPzo6cPaqhk4nxuP45EYx3wxzqx3HNHufR03yNk92rvPhLtmot3+TeBf+58+ED/wj79/GQKPR6McPNPhPlsr6tFLbBEgQIDAIQoYigABAgQIECBAgAABAgQIEBi+gAoJECBAgACBkxdokWcti5xIjY26iEnMYjPmMc68NNpvP7d1a9kjMiK9qLVjR9D6WmMRNR6sowyAS8y7Lhblojj3mu560RVlX3r88OzheN9v/Fx87z/+3vjtP/jt2J5vx2KRCDWi9v01Da4TAQIECBAgcM0COhIgQIAAAQIECBAgQIAAAQLDF1AhAQIECKyAQMadUZfh7iLK+JF4yvnteMJ0FuM+z+QS7aeWly0nu+zXZf+IGrnOtgyD89ShLbXEtIzi46Ot+PejW+Jc3mMn/M17lj7a/ZbTimv7XBwA5zVlNwRuRbc3gX/zt349fujH3hsfe+CjscjUO7tEKS3mblsaAQIECBAgQIDAzQsYgQABAgQIECBAgAABAgQIEBi+gAoJEFgFgRakttZe8t3Ija3MV8ddH+Oui1GLQLv2tTfTPJmb2S1ay83l0rYzs11u3+xXG2c2GmUAPMkkdhyLOorS70S4La/tMwBu69g/rce46c7Vl3Rq1y9bVv7Q9MF4/6//YvyDH/yO+MOPfDCmi2l0o1HUWsObwJfA2SVAgAABAgQIECBwvQL6EyBAgAABAgQIECBAgAABAsMXUOFKCCyD292ZjDN53VrUuGVeopSSRzPsLa1HrnPv0qUsX6Jt0Wprl569if2cx8PjzXi4ZPjbb0Sp4xzs4nu0WeXBa14uvvqAy/rMmmdlGu/7wM/FP/rJH4kP/+kfx7npI9mz5gTy8pqbFgIECBAgQIAAAQIECBC4bgEXECBAgAABAgQIECBAgAABAscn0GLe1qK97RsltjLnvKXvo2vBb3vzd3ny8Odz0IiZ+0bmz7GIGg9luHyujmJWutzrMoONZYt9nzbFfbtX3eza4Hut9exq+95tfVa5yO26iFl/Pn7ul/5l/NA/e2/8/h//bzFfbEdf50mT5y0ECBAgQIAAAQIECBAgQIDA9QjoS4AAAQIECBAgQIAAAQInINBlyFrqRoxKiUn0McoctJTMRHP70el0ubnbMpxtZ/NA5qJ9BrOtRa7jJj5dTPPuH59sxkcmt8Z23mOR81rkLRddH23wds/9bS/Pbet4jE8Oc/Uepd2jBcHZrS+L+MVf//n4iX/x4/GxB9u/CTyLnZvs3T47WW5CwKUECBAgQIAAAQIECBAgQIDA8AVUSIAAAQIECBAgQIDAiQnUiLP9dmzWWXSZfcYycM1A9GoTymuWp/fWy50b+2rZ6nY3jnPdJOYZRC/6UUQGwDujtXm0VjNsjgstrvNzYADc1YgLLdPmvTEXsYgHtx+I/+cv/D/ie3/0u+ODH/pgzObTGI1yYq1TbV8aAQI3JOAiAgQIECBAgAABAgQIECBAYPgCKiRAgAABAgQIEDhBgRKl1LilPhRn6vmY5HbEgXHpZXNcdr3s6PUfqH2Jh8ZdnI9xTBeZsbaWcyg51P6Wuze8XFtF+4avWV2fafhP/eJPxY/+xD+KD//ph+P89vkoGVeXlk7XfZ1tEiBAgMA1CehEgAABAgQIECBAgAABAgQIDF9AhQQIECBAgMDJCbQIsys1RqWPsxn+bsQs883+gAm1GPaAw4dwqM0h8984123EdjeKWjIAzvC3vZjb7rrXbvZW1xUAt5t2/SgxupjPZ/Ezv/zT8Q9/4DviIx/7UCbU0+j7ROpLruvNzsv1BAgQIEBgXQTUSYAAAQIECBAgQIAAAQIECAxfQIUECBAgcFICtYuare9KbPTz+KRz8+hqn3nnPKIsIvPXiBhF7IaxuRGH/qklZt04/mx8Jv5kcmvMFqOYZ6aahyMnE6XdMOPVzKdzXm3n5lp3PZeXxOl2W7uuJsov/eb747t+6Lvi4w9+LBbRoNqZSMidtW8CBAgQIECAAIErCThOgAABAgQIECBAgAABAgQIDF9AhQQInKhA6aPrapypi9jKNhptR+kyIm2tTazW9n1krYW8s9Eotssk5nUctc/WDkaNmnOL1qI/1PtndTc+Xp8Tmo3m8b5f/bn4zve+Jz74kQ9GGUeUssypvQkcPgQIECBAgAABAgSuIOAwAQIECBAgQIAAAQIECBAgMHwBFZ64QCk1upjFmX4Wt/TzDIMXu3NqeWaLStt699BRrGrEA90kHolxzPtJBsCjzHwvv2c70nLh1nLK0dqNTqdVdaPXLq+r3SIW3Tx+5v3/Mn70J38k/rc/+J3Ynm9HzbS81Bw+i1p29EWAAAECBAgQIECAAAECSwFfBAgQIECAAAECBAgQIECAwFEJZJS6zCgzp8xblFJi3N4A7qexUWd5JAPgPJYbR7q0ILePEots52IU5zMAnpUu2rGcYYbSkWfiSD47lV/D0C3QvbyV6PqSk+ujZgj8s+//qfiBf/q9GQL/L9HXaXSlZsvzWUy5QgsfAgQIECBAgAABAgQIECCwPgIqJUCAAAECBAgQIECAAIGjFKijKHUcpeR6GfQu4onTT8SkzKKOat65RG3/1dxetjzU1n3u77U8dHNLF9OyEX822YyPTG6JaQbAsygZ/uadS+aqef82fslbtvUyLC5ta6e1/dZ29q7/+5oD4IOG7nJSXSborbXzfVnEL/zaz8dP/Isfj9/7o38bMckC9k229dEOEnCMAAECBAgQIECAAAECBAgQGL6ACgkQIECAAAECBAgQOHqBlk/2Map9bGQ7m2HrOIPgbi9tPeIJtOB2OhrH+W4S08U4Fv0o+sxTly/aZvgby1YvmkXb22sXnbjBne4GrzvwsvZvAvfjRfzMB346/sl//4/jdz74O7E9PXdgXwcJENgVsCJAgAABAgQIECBAgAABAgSGL6BCAgQIECBAgACB4xHIgLV0ixiVWWz207hlNo254vk5AAAQAElEQVT2vuqyZRBcSomSgWxrEfui0rzuUCaYYz88HscjdRSzOsl7jfP+XXQlch3LT8uiW1vuHMHXvqoOZ/Sas+3LIv7lL/y/4kf/2T+KD/8fH47z2+ezuBKlLxH1cO5jFAIECAxBQA0ECBAgQIAAAQIECBAgQIDA8AVUSIAAAQIECByfQIsia4a/XUxjq5/FmTrNMDgyfM2cMo72U3P4PrPSBzP8zXQ0+sgoNgPh9qvKR3/3vPnuknfd3TqEVZt414+iZCElY+yf+8DPxnf+wHfEv//4h2O6mEbf9xE1l7Y+hPsZggABAgQInGIBUydAgAABAgQIECBAgAABAgSGL6BCAgQIEDgGgcxcL9yl5M64zmMjWptlbjmP0i8iWj5Zc91aRrN5MK/J7DK/l0vmm8v1jXzVErNuHH82PhN/Mr415hkA9xn+5uGopc/wOQet2XaXneOR53YOtIx1r+0cubnvww2AE6bbbW1atSzil//VL8V7vu898bEHPxqL/G95vH3FviqX+74IECBAgAABAusioE4CBAgQIECAAAECBAgQIEBg+AIqJEDgOARa4rjI9LTPm2X2G5Pc2FxEbGTgO2oHMoCNFsGW7BSH/2lh7mw0iu0yyeB3nDnzOCLz0nanFv5eCJof4/aPcboNd83tUAPgS+/aJ+hivIhf+R9/Kf7eP/y78aGP/vGFN4FrrVET/tJr7BMgQIAAAQIECBAYtIDiCBAgQIAAAQIECBAgQIAAgeELqPBYBaajiD4T1FEGvZNMZG+bRmwtanQtHS6jnEtGom07z8eyxRU+2S9au8Lpgw7nuA92k3gkxjHvJ5l/jjLzzclc0rdkv0sOXbbb+rR22YnrPHCdFVzn6Nm9dotYdPP4jf/pV+Mf/MB3xscf/FjkkYhMvrsYZY/LAfKghQABAgQIECBAgAABAoMTUBABAgQIECBAgAABAgQIECBw+AKZ+WbqWDOCrbFRa2z1EeNssffWb1u3doi3bvfs82sRJc6VcZzPNitd9FGipZ9d3qutc3XsS7v3Td10+SZvQh68LlEWOXxdxLnpQ/H+X3tf/P3v+fvxkY9+OGaLaXSjcZQMguMaEu8cxUKAAAECBAgQIECAAAECBE6rgHkTIECAAAECBAgQIECAwBEJbGQeOck88kydxq11O+rm+ehHuwFkaTfN7Qxr40LLiLRllO3URa3PvdZyddWli2nZiD/b3Iw/2bwtphk9zzMI7qNG+9nn/F5eXfK2baPdtr2h3Lav1lq/1q7W51rOZXXX0u3G+rTXqrvEa62N0Hfz+MD/+5fju3/ou+PDf/qhOD99JJYAy8R9qd+6rVFTKgECBAgQIECAAAECBAgQIDB8ARUSIECAAAECBAgQIHBUAiX62Kyz2MoAuK3HZTtKJq+lO5rssQW02904zneTmPWbsejH0d4EXr4sWzI8XrZ6Ubltb69ddOKIdo40AL50zi3Zfnj2YPzcB34mvvO93xl/9B/+ePkm8GjUfgo6e7fKc2UhsBYCiiRAgAABAgQIECBAgAABAgSGL6BCAgQIECBAgACBIxUopYtxBsAbMYtJP42yyJaZY6kZxkZ+asahreXmYSw1A8+Hxl2ci3EGwJlxLtr4JUoO3lquIvPnZWvbJ9FyRsd52z7aa8/tTeDf/K3fiB/+p+/deRN4+3xErQmT06nHOR/3IkCAwMkIuCsBAgQIECBAgAABAgQIECAwfAEVEiBAgAABAkchUDJWbJlia5H5Yh8bsVi+BdyVaR7oI4PHbIe/tBgz8984123EdhlFH13OpUT7VeS98DdW4JMyxzmLbgnQlRLb0wfjZz/wU/H9P/o98Ud/8odRRjtTKQkVNXwIECBAgMBQBdRFgAABAgQIECBAgAABAgQIDF9AhQQIECBwRAK1ZgBcWq7YxTgzxa3axxPqdobA8yglY9hlyxNx8Scvi8jTcQOf+ajEufE4PjE6Ex8d3RqL+SgWeYs+Q8328uty2NzfG7rda6+1Y+38Xmv7R92azlHf48L4Lf3u6k4I3H4Huy+L+I3/72/ED/7Ye+PffPB3YrqYJlOjunCJDQIECBAgQIDAgASUQoAAAQIECBAgQIAAAQIECAxfQIUECByVQM0ksQWrbfyuzmMzFnFL30dXa3vFNPPdjD6X4XD2KH1+XbzU3N27PjeveZmVUcxjErMYZ/A7zllkCJ33rO0erUUfefO42qcFwFc7f5jnUuEwh7u2sVr429qin8XHHvxo/Mwv/XR8349+T/zhv/9govVRStltJzK9aytCLwIECBAgQIAAAQLXI6AvAQIECBAgQIAAAQIECBAgMHwBFR6xQI2SYWvfzWNc5nEms8azi3mUUnbu29at1dxtLVc3u7Rhtusktus4pv0kg+BR5pm799s3eMmOe23f4Ys2H+v8RZ1vYudEE9Z0iJoPZ5EP6V/91q/HD/6T98Yffuj3o4x3Kiotgm+ddnZ9EyBAgAABAgQIECBA4FQKmDQBAgQIECBAgAABAgQIECBwcwItMqwlvzNbHJXtGJVpbMUiun4eGTheffDL89or98++LaJcZIra58Yi26yFv9nmpcv4OTtc4epVOZxTP8mpdPlQumhJ/bnpw/G+X/np+IEf+9743T/8X2O+2I6SD7FLyHKVdpKzd28CBAgQIECAAAECBAgQIPAYAk4TIECAAAECBAgQIECAwE0K1Ly+Ln9quUbpzscnnTsXT5zOYpQBcG3/EHBmibH8EejsuFy6/G5tJxuuuXetS+u76LrYLhvxwGQzPj65LaYxzjuVDH/b2T6HqlGW35HHYpk/Z058YZ2nDlz2+hx48hAP7lR+iANez1CP/pvAO9Pouz5+s70J/GPvjQ/+u9+PPhP8miFwaYJRr2foFe9regQIECBAgAABAgQIECBAgMDwBVRIgAABAgQIECBAgMDNCrSEsLWWK27UGlt9iUlmh91OvBjLJDYO75PDLwPfWZnEtG4ut9tbwO2ft20RcGvdJbllm9/hzeDmR9qjufmRDmGEPpP7P3v44/GzH/jp+OGf+MH4X3//t2O+mEXXjSKfZ9S+P4S7GILACQu4PQECBAgQIECAAAECBAgQIDB8ARUSIECAAAECBAjctEALVltrA41ria1FxG3zTH9LiVEmv12uS+vQWhzOpyxKTEu3/Dd/t+soZn0Xfd7rEG9xOBO9yigrFQBHpuU1Q+AWBP/Cr70vfvKf/0R8+E8/FNvb56PkQy3t1e3TpBs+BAgQuFjAHgECBAgQIECAAAECBAgQIDB8ARUSIECAAAEChyOQUW9Gr5kgto0cciNzwjO1i0keLe2V4IxmY9niUD45/HK0eWxkCDyKeWaTfYbMGVPGRe1Q7nZ0g6xYAFyi6zOvzwc3m8/if3jfv4jv+eHvij/4yAczXZ9F394AruFN4PAhQIAAgVMoYMoECBAgQIAAAQIECBAgQIDA8AVUSIAAAQJHINDy33EsorXIWLbkdllGtf3u3XJdc3Ov5ebeUvJYu35v/6D1fFTi3HgcnxidiY+Pbo3tzCv7RUSpNbraR/v0OUgOFftbO76KbaUC4C6D366OErJbWrW3gX/zt34zfvDH3hsfe+Cj+ShTOs802Fjy5o6FAAECBAgQILDyAiZIgAABAgQIECBAgAABAgQIDF9AhQQIHIVAyaB3q5/FRl1E1+20Uloom62tW3usG++Ei1fsNSvtbd9JRsvjzCPHecdMezOLbPdurWWWbYi9dsWBVuTETtK6IpO5dBrtp6A/9tDH4md/+Wfiv/2+vx9/9Cd/GNPFdPkmcM3EvbY3gi+9yD4BAgQIECBAgACBVRIwFwIECBAgQIAAAQIECBAgQGD4Aio8VIEWtO4N2MUobpnPooXAXcyiL/OIruTpfa3k9v6WZ6+6ZPe98zU3tuskztdxbPeTmOb9FjVj3+yTqzx7+paVDoAbZ+3mscj2i7/68/GdP/Ad8bEH/49M3ueZuUeUyOm3pxI+BAgQIECAAAECBAgQWD0BMyJAgAABAgQIECBAgAABAgSuT6BFf621q7pMBFvWe7b2sZl54bgsost4sJ27csvk9sonL5xp4e4i08YW9m7HOKYZAM9LF/M81pYLHa9hY9W6PCbRyU64i67v0riPWd2OX/1X74/v+P7/Jv7wI78XXdfHeFyiK3n+Ki18CBAgQIAAAQIECBAgQIDA8Qu4IwECBAgQIECAAAECBAjcoEDGg9HC381+Hk+cPxRdN4v2b/FmKhilJbc1I+LlOsPey9YH37TkJdk7c8eIvrSgdyPOl814YHRbrscxy6R5vuzUR23r3WFqXpTL8rqrrXe7r8SqW4lZXGESXT6IbvnvAu9Ms8/Q92c/8DPxIz/+Q/E7v//bmcDPlg+g/Rx0RI2d9RUGW4nDJkGAAAECBAgQIECAAAECBAgMX0CFBAgQIECAAAECBAjcjECpfYxiFpt1GpNMBLsMZEspGcJmZpjZ4Q2PXVuiGLGo45h2kwx+N2Ma41jkyIuaJ6PPoTMAztwxNy5aSu5dqeWplVpSaaXmc9XJtH8TeF6m8dO/8lPxIz/5Q/Gvf/tfx3wxi8VikS0fRj6Ymn8QrV11ICcJnISAexIgQIAAAQIECBAgQIAAAQLDF1AhAQIECBAgQIDATQmUDGE3+nlsZgC8lW2jZjyb4e/Fg954xNnXkqFvt/Nv/tZRbLd3jfPYxeNHtEOtXXr8NOxf0OlLH31ZZOtXeN41sds8+/iFX39f/OQ//8n4X373f44M5aO9KVz6zN1P65MIHwIEhiygNgIECBAgQIAAAQIECBAgQGD4AiokQIAAAQIEbk6gLi+vsVHmsVFnMSl9lFLzaJ9t39IO7du91s12Wc2vadmIeXvHuHTRR+aL1zrAKenXvfiOF2dZZSdY7RY57aw6v1dzKdH1oyi1i/bW78/+yr+Mf/rf/eP4//2bfx11VGM0ynNZTfgQIECAAIHVETATAgQIECBAgAABAgQIECBAYPgCKiRAgACBmxRoCWWNLpO+STxhdj5u7fuMaFs42+XIreXqBpf5qMS58Tg+MToTHx3fGg90o3g4h5yXGu0l2RscdmUv697xpnfGXbffHV2Gqi1YjWSNFf20OXZ1tJxrm2LN1P8Xfu198RP//Mfj3/z+b8cis/rl8W753b40AgQIECBAgMAJCrg1AQIECBAgQIAAAQIECBAgMHwBFRIgcLMCNQco0cekTmPSb8e4K9GVFv5GHMaP/87KKFPEScxiHIs6jpp5aK01Iu/5aMvdgSzd3c+5J771/m+Ll97xstiIzQvhaquvZvltvaqtJfLz8SLe92s/Hz/63/2j+L0P/V7M+lnkM4x2rq/9qk7dvAgQIECAAAECBIYuoD4CBAgQIECAAAECBAgQIEBg+AIqvGmBFsPW6GKUgezZbh6P687nmDvhb27c9NLG366TOJ/B77SfZBA8yhD44PHb0b120zc+wQG6Mu/izmffGe9+8SwBJwAAEABJREFU07fEPXfcG12/fH12J0DtFhkBN5YTnOFj3LrPP4RFtl/8tffFd37/e+Lf/emH49z0XCxT+9We+mNU5jQBAgQIECBAgAABAqdVwLwJECBAgAABAgQIECBAgACBaxcoZRTjKLHZL2KjzjMO7q/94oN6loj25vAix1zULrZz9GkGwPPSxbyU5bmDLmvH8tK2uqa2qp26TEqjZOj7nM9+Xrztm95+4eeg9yZcyyqnqF10+dCygNiu5+NX/z+/HP/gh/5e/OnH/kPEct43+ccRPgQIECBAgAABAgQIECBA4LoEdCZAgAABAgQIECBAgACBxxAotWaU1y/bKPtOFl2GvxEbiz425/MMgEuei8ta9DWWLa7yKX20Xwqel4jz3TgeGG/E+QyYZ13J8Devj3bfto6Mhy9vMYBP1wLeNM4gdRR3fN6d8ebX3h93fPbzo+tHidqtdIldPpuSAXBrbaLtYb7/A78U3/U9/zB+53d+J0rJJ9tOnHgzAQIECBAgQIAAAQIECBAgQGD4AiokQIAAAQIECBAgQODaBDLk2+3Y0ryz9XxsxjwmkcczqN09dUOrmvHxItu0m2TwO45pncQiR1q0QDTD31i2vE8ea0u7/15r+0NomaF2URKh60YxyQT8xbffFW9/3Tvixc9+cZztbonlG7axup8sIOcYOy2n2WV7/6+8P973iz8fDz30UO5ZCJywgNsTIECAAAECBAgQIECAAAECwxdQIQECBAgQIECAwA0JlAx9b+kfihYCd8tf+C0RpY8b/fS1xDSj5PZv/m7X8fLnn2seu5bx2u1bu5a+q9yn5aXL+ZXSNktsTc7EXS+8J9702vvjeZ93Z3T9eHm+T+v2hm1bLw+s3FcfyweSgf3znvvcuOuuu2LrzNbKzdKECBBYLwHVEiBAgAABAgQIECBAgAABAsMXUCEBAgQIECBwfQL97q/4tsB3lGHvVsa0XZnlIPNsmVnWbLl1vUvGhNHC3mk3inmdxCzG0Ucbq7XLR8v488LBmlstJ24tN0/1ktXmcqHwLhaZoo43JnH3XS+LN7/2bfHC2++OqBuZvUf0S4V+JQrOaUZrO5Pps4ISXZ3Hcz7zxfG617wxXvbSl0fNP55a23xr+BAgQIAAgWMWcDsCBAgQIECAAAECBAgQIEBg+AIqJECAAIHrFGipXZ8Z3ihK3DJbxBOm86iZ9OVXRHthtZS43s98VOLceByfGJ2Jj45viQdiKx7uupjnUO0F14h+OWTu5l1j2VpCupc1tjntb3HKP622CyW0wlr5NcvemGzEXS+8O177V78pXnLHPdH14wxcW/fWLlxy4hslA96udtEtJnHH570k3vS6N8R99748Sv6BdF3Jv5Wac2wtVxYCBAgQIECAwLEIuAkBAgQIECBAgAABAgQIECAwfAEVEiBwIwIthB1ngjeJRWy0t3/LLEpmetGNcrh2NlfXuczKKOYxWb7xu6jjHL1bvgl80DDtDq0ddK4linvtoPOn5Vi3f6KtoFJKdNmij9joNuK+F788Xv/X3hD33HFvsm1F1zrFzmff5s6BY//uoxUwLpvxWZ96e7zm1W+JV73s82OcCf+yhihRSjn2WbkhAQIECBAgQIDAGgsonQABAgQIECBAgAABAgQIEBi+gAqvS2DvTdt2UcmdSV3EZka2GxnZdnWWh288z6t59XadxPkMfqf9JEcdxaLe+Hg53KlfdnLSg8pIrS7j1a3JmXjJC14Sr331a+Oe2++Orh9H1C76dGuvTGe3g64+8mOl9FHyv3FX4lOe/qlx/xvfEa982ZdFyUS4y69SSnRd7kT7lPalESBAgAABAgQIECBA4EgFDE6AAAECBAgQIECAAAECBAhcIrAMYzOzy3xx78xGWcRmmcakZPibmV+U60wcM/prwy4yK1zkuNsxjmkGwPPSfva5RDu3d6/967xs/+4Nb6/6hS3jTYREzYpL4uYqA97ld9Toc/59TCaj+IL7Xhnf+Fe/Ke5+wb2xmNU8F9FC4NoeSvY6zqVEn9F0ia4u4jM/7UXx7nd8e7zilffFxua5iHyipbUyisiHHtlzZx0+BAgQIECAAAECBAgQIEDgqASMS4AAAQIECBAgQIAAAQKXCtTItK5kftdF12fL/XG3iMctHoxJnUZX8kBmw5GrqPnVwsfW4iqfzCbbS6rt3/c9343jgfFGnM9ccNaVmLfxMkcsbawcIu+c949la7dpp1uL3U9Gisut/f32tpcnTulXV5ZVJOiygL31cmf5VWOR6wyCE+qVL31FvO6vviHuecHLYtRvRPu3dyMaV3Y5tqXNpYu6mMTznv2SeOPr3xj33XtflJxfyTl0XYmS6X5u5lKyneTi3gQIECBAgAABAgQIECBAgMDwBVRIgAABAgQIECBAgMCBAhnV7aWPXcxjK3PHs32f6WKNUSaxLYCtB1545YM1r15km3aTOF/GMa2THDVikVlhRJ8XtvboqDmFaC1PXHVpffbaVTuegpOPpreZlrf57hW2t+4yIe4yNS8JWTKZf+U9r4o3veYt8ZI77omNfjNaWh/H8mkPqo9ScmZ1HM999t3x+m96Z7zqFV+Yx7poc4z8K8m/lai1P5YZuQmBqwo4SYAAAQIECBAgQIAAAQIECAxfQIUECBAgQIAAAQJXFGjp3vLXhMs8Jtm2+mncsphGaf/VLkpr7erSvq6t9ZkHTmOy/Dd/tzMz3I5xZoPXMcC13eZU9+oOmn0jKlHzVGu5urCUKH2JV770lfHW170tnv/cF0S326W9at2XRbT1he6HstFu0EfeOJafDHdvf86d8YbX3R8ve8mXRpfzGWVr82ht2Sf/aHbWvgkQIHAyAu5KgAABAgQIECBAgAABAgQIDF9AhQQIECBAgMABAhnttRc2W8vNZXY4KtOMaWexVWexuZjF6NIsr+Y4ZTcPbOvcPWhp3WoLgLtRzOskZjlqHy3ubO3yK8q+QzW389JoLTcHvTyqkQn7o5U2gkbS2t7REn37r59HP5/FXXe8KN7+urfn+q58RCWx8mzXfi66Xbt3zc2u24POMcs8Sj7skuu7P/2++ObXvC2+5K5742z/cGzkUxrXUUzaOkqUVkduR26HDwECBAgQOH4BdyRAgAABAgQIECBAgAABAgSGL6BCAgQIEDhIIGPC9sJmC38vnM6wNuPamMQi87zM/mqfeV5ky5iyRkTL9jKDjLbd1suWx/ct81GJc+NxfGJ0Jj46viUeiK14uOtiXiJ2Xk7tl71zd5kQtnWOnvdYHl4O3YbfaztHh/vdas/qGkOuLiyt/AbV2t7BnT41g9gGubGxEXe98O745vvfHXffeU90+XBKtliyxiF9aj6YPltEWYzi9me/MN74+jfFffe+fHmXjJ3zviVbLPf3vsOHAAECBAgQIHAiAm5KgAABAgQIECBAgAABAgQIDF9AhQQIXFEg48T2nmZre31aILxZI8ZlETFqG3mmZYq5mVv7ln0HMo+M1nbPzspOhNze+F3UcdTorvizzyWvaS1Xly3tDnvtspMDOpA6XcT+p3CV4kopkUt0+bVYLGJSxvGCDGXv/4a3xt3Pe2mMFuMMY3O83THq7vrGVu3qGiUvnpTNeM7nvjhe//Xvipfd+4oo7Y8ij+9f2oOOZe/wIUCAAAECBAgQIHD8Au5IgAABAgQIECBAgAABAgQIDF9AhVcVqHl2USL22igzyM1sZ6KLSeZ4uRm1ZK/sEy3vay32Pu3g3vbuOg9l79iukzifwe+0n8Q8RrFoA+12sbpc4NG09qJzqXnR/gE7qd0l8Nb4bLzkBffEWzIEfv7nvDC6vlt2bm8Jt5bdlvvX/9Wu7GI8KvEpT//UuP8N74pXvezPReQfR1z2uYb5XnaNAwQIECBAgAABAgQIEDgcAaMQIECAAAECBAgQIECAAAECjwq0uLCld5NSYyvD2knfZ6pYM/zdeS81D8Uy8mud4uBP69OC3kWGxNsxjmkGwPPSfvb5KhcdPNShHT0tA3XRXp/eaxdm3eC63Hu01ZoPJFtkQt9a21/UPqbTWdR+FHc//554xxveHXc8+8Ux6TajvZHbd33UNnZc36fkuKO815luFJ/zaa+Mv/Gt74mXvuS+qIvzUdqNl8N1+b3XSm7n/HKVl+1s93nvbMsdXwQIECBAgAABAgQIECBA4GgEjEqAAAECBAgQIECAAAEClwiM+ojNuojHz2bxpNkDMSrzZd47ygywtGQ3++9kiNkxt6Plj6VtZPaX6z7bPI+d78bxwHgjzpdRzLoS89KSwHZNXY6X3S5bt1H22u6tLuvTrtvrM8R1Kt5cWRmzRkmljfFW3P2Ce+Jdb3lX3H3nS2PUj6PLdv2jt4fWxbi7JZ721M+Ob37b2+Mld90T7ffBdyabN4vW4rJPvezISR1wXwIECBAgQIAAAQIECBAgQGD4AiokQIAAAQIECBAgQGC/QEvwWqZ3drGIrcUsNrpplG4ekQFwRMsA4+qfHKBm8LvINu0mGfyOY1onscirFsuXRPvc6jMprNnishZX+eTQF/pfpdsgTu1kqjdRSpdpeyklaqJvjDbi+Z/3wnjz198fL37uXXHL+Gx09eq3aEH9Xusy9R83+jqOz/3sF8S73/m3M/y9Lx9xiVEeH2dMX3Jdch2XfA44dEkPuwSOScBtCBAgQIAAAQIECBAgQIAAgeELqJAAAQIECBAgQOBAga7UODufx5k6j67MonaLTPcysK3ZveWG2Upulraf6wtLHm/bfYZ+05hE+zd/tzMzbD//XPLY8prssLfOTcsVBK6ezl7hogMPZwAc+aDObJyJl7zgJfHm174l7vjcF0TXfuQ7L2j/HnBfFtHWuXvZUiLT+nx40fdx+3PujDe+/q1x3z1fEqMct/1/CpQcuz3Q1qW1vQHadmt7+9YECBA4SQH3JkCAAAECBAgQIECAAAECBIYvoEICBAgQIEDgEoHM8XKJlhV2eepsncVWN48uQ+DaDuaxi5Z60d6FnYwFo2bwN+1GMa+TmMc4E8QcMcPhlhPutQsX2DhQIMUOPH79B1O8ZkpbSomSD+EVL3lVvPE/e3O8+Pa7Y2tzK2rpo8+Ef/nkc/Tsmv1yI5cW/nbtuljE7Z9zX7z9698WX3TXS+NMfTi6fKyjWmNUcqpdF2V3Hbm9bHm9hQABAgQIrICAKRAgQIAAAQIECBAgQIAAAQLDF1AhAQIECFwqkGFuqZuZBUaczdD3yf3DUSfb2WsepcvcMLcis8O2KrlurW1faKWP+aiPc+OIT4zH8dHxZjwQW/FwZoGLkr3yfLTWNpf3yg3LVQW6q5693pOlRm0tQ9vIB/CKe18R97/+rfHC57woE/4uSj7UiPak4sKnZN92vCwmcfvnvSTe+Po3xsvuffnu+ZrXtM2aX61F9Hn5/rZzNE9bCBAgQIAAAQInJuDGBAgQIECAAAECBAgQIECAwPAFVEiAwIECmQ1mgheTRR8bseHbkmcAABAASURBVIhRhrWlHesy1GvZYGvR5aWt5eqypYtZ6WJexjGLSY4wjpb/1VqW68u6O/CYAleSfswLr9ahPZS+72Mx6+Oe57803vz198dLbr83xnVjGQTvXVuij66UKP04nve5d8ebXvuueOU9r8yI+EimtXdbawIECBAgQIAAAQKHJ2AkAgQIECBAgAABAgQIECBAYPgCKrxMoOaRmllfZCsZ3W7189hczDPnW+SZR5eSm6X20Vrru9NaFthaRK0R2zGO83US034U8+hikeFvXnZhaXly22mHW2v7rbVj2uUCO7KXHz+UI10+oJIP6o5n3xlvee1b4/mf094EzqHzQeZ3Ll2UPuL2594Rb3j9W+Jl93xJ/lFEtAe2/GMIHwIECBAgQIAAAQIECKyugJkRIECAAAECBAgQIECAAIF1FGhR37JloFe6Gl23HZt1Hhst6I0ao3Y8YXKV3wctfbQgd5HJ4KJGBsAZ/tYu5mUnAI7MGNtVpX2tQDttU+gOe8I1H2xm9VHaE8kkt+u6OLt1W7zweXfH/a97R7zwOS+IblZivNjIP4Sz8dzPfUG87hvfGPe99J4o3QOx9yn5kJetzyPLlk+/z41LWrtN9lgubfugtjzpiwABAgQIECBAgAABAgQIHJ6AkQgQIECAAAECBAgQILCWAjUzvC6D2lJKdJkF1ljEE2fT2CrzaBnhKEa5LssXPiP63G4tV/uWvisZ9nZxvtuIB0a3xvkyiVmO2XqWZb8+2jqHX+61sHi5sfvV9lvb3bW6RKC7ZP9wd/PJ1Hz4kY9oc2Mr7nrBS+Kb7//muOv5d8dGPshnPv2Z8U2veUPcc9e9MaqLiMiQN78vXXKYHCEObHHJ59K+l5w+4l3DEyBAgAABAgQIECBAgAABAsMXUCEBAgQIECBAgACB9RRoSV7NMK7P8ke5M8mdM5ngTfJYCx1LBr7L0DZD4oh2JDsesCwyJJ5mVng+NmIa41hk/0WOk0Muv0te01quLizt3IUdG1cVuLL8VS+7/pOl1tgaj+KFz7snXv3VXxdf9aVfHW97w9viC17xRbE53oxSJ8t/H7j9UVz6QK//bq4gcAICbkmAAAECBAgQIECAAAECBAgMX0CFBAgQIECAAAECmetFRrglthY1bpvXZdQ76kp0yxdDI0Pc2Hnvs6W2rWUwHHstM8Pt6OJ8Hcd2HUXbLhkkL1sej7y6y2tKttj9tM29tnvI6ioCxxgARwa8o+j6Sdz30s+Pt7zh/njFyz4/ukz0R313yRTLJft2CRAgsNoCZkeAAAECBAgQIECAAAECBAgMX0CFBAgQIEBg3QVagteC2b4rGdNGbPQRW30fpR0sffLstdy8wtJ6TMtmzDNCnpcu+igRmRfm9xWucPh6BS5NXq/3+mvv3+WtsnXdOB532xPiyU9+WmxMzuYDHe+0CyNlv/agL+zbIECAAAECKy1gcgQIECBAgAABAgQIECBAgMDwBVRIgAABArsCGfdFycB2XOYx7h6KUh6MLuPc6BcRfd1pGevGMhDeuajPi7ZH43igOxMf727N9SgezkhwUbJ/67JcPxoB19zca8vT+ZWHorXctDyGQNI+Ro9DPl3KzqOpbd3tbO/com23trPnmwABAgQIECCw+gJmSIAAAQIECBAgQIAAAQIECAxfQIUECOwXKLXGVn0kJnUaLeStLd7LMDiT3+V+ab/fHBd/ZqWLWZnEtGYr46h9RF3+l/1K7uR2bl11abe5agcnLwgcewDc7lxKPqLWcqeUEqVkiy5KtvAhQIAAAQIECBAgcBoEzJEAAQIECBAgQIAAAQIECBAYvoAKLxEokYFe3No/lCHwuZhkcJtHor3A27W8L1ssP8ujEW0/23YGv+fm49iuowyBu+hj93zsfNr1y63aZTKcbblz+Vfr19rlZxzZL3Blwf29jmB7+VjzgR/B0IYkQIAAAQIECBAgQIDAkQoYnAABAgQIECBAgAABAgQIrJtA+7HmktFtVxdxtk5js5/FqO+XgW3d/5Jny/92gsAk6pYR8bQfxTT7TPPcPFvkdp5cxsBtvarttM7ryAPgWvs4qJUUu1LLU9FeF2+tbWsECBAgQIAAAQIECBAgQGBFBEyDAAECBAgQIECAAAEC6yVQM8TNtshgb2Mxj6dNFzFejDP87aL92nOX50q2PoO9FgTXti6jWJRJnBtvxcfLLfHgaBLbo4wluxJdqRn89nltWb45HPmpJb/a0n4OurW2fUBr/Vo74JRD+wRSet/eMW6253hQO8YpHOKtDEWAAAECBAgQIECAAAECBAgMX0CFBAgQIECAAAECBNZQIAPZLpPeM/0izuR63E0ToUWM2TL4zZ3LlnkZxbTbiEfmo9juu+izRwtua26VqBkA54FLlnrJvt0bF8gnc+MXu5IAgYiAQIAAAQIECBAgQIAAAQIECAxfQIUECBAgQIAAgTUUaKFsKTW6mMUtdRG3LGYRpbU+rvTpSxeLMo5ziy626zjmo0mMMhAe5ShdniulLN/8zWEvDNHus9cuHLRxwwLdDV/pQgIECBAIBAQIECBAgAABAgQIECBAgMDwBVRIgAABAgTWS6BE1C5qa7uFj0sfW3UWG/00j2T4m11y46Klz2MtxM0L45HFKM7ngUU3jj6D3zbeRZ3tHKmAAPhIeQ1OgAABAgMWUBoBAgQIECBAgAABAgQIECAwfAEVEiBAYP0EaomaoW0tOzFi7ebxlO2HowXA0ZXl27s1VbJbtNZnONx3fcxLxMMxiv8YW/GJMopzXRfzqJkHZ++SLR79tOv2Wjual8Zea/vazQnsPLmbG8PVBAgQIECAAIE1E1AuAQIECBAgQIAAAQIECBAgMHwBFRJYT4EW1bZwtsW3GxnhnukXMWo/25xtR6SLdn6v9RkUz7Nlr5iVSWyXcXbLPtFabi7D3zZqbl9laQHwVU47dR0CAuDrwNKVAAECBAgQIECAQCAgQIAAAQIECBAgQIAAAQIEhi+wphW2mLaWPqufxzjD361+GmcX0yjR57FsGeaWZStRyk7rosQ0Jtk2Y1rHeVWXvfNons+LcqnLt4bzsgvrPHjgstfnwJMOXrNAd809dSRAgAABAgQIECBAgMCaCyifAAECBAgQIECAAAECBAgMWaBkcS3srd00RmUWWxnnnu0X0V0Ic7PDvmVRSyxqZPg7ie3oYlZGy/B3X5dTuXnaJy0APu1P0PwJECBAgAABAgQIECBA4DgE3IMAAQIECBAgQIAAAQJrIdDC3lFWOsrwd9LPY1wXEa3lsag7/6Zvn4HwrIxju9uIB0a3LgPgFv7m6dZrt2UyvHybODIUrtmiXb5sux0uW2WevPx56ctOOHBdAgLg6+K6tLN9AgQIECBAgAABAgQIECBAYPgCKiRAgAABAgQIECCwPgLtZ5jP9BFbfYlxSxJba+VnupuR7jKg7WMU0zKJ87Gx/NnnWXRRs38u2bPmXh8larbctRy7wN4jO/YbuyGBUy+gAAIECBAgQIAAAQIECBAgQGD4AiokQIAAAQIECKyBQL1QY4lSSjxuWuLsImIcJdrS/vHe5b8NXProMwieZsS7XcexXUcxr11Ee3V32TG3l+udy8LnRATaUziRG7spAQIETrOAuRMgQIAAAQIECBAgQIAAAQLDF1AhAQIECBBYB4EW/rZWah9d5r2jLPrMPGKS+9HC3DwW+anZ2nu9uYrt2IhZjGJWulhknz66aG//thy4tdbn0lbzQDvXWm5ajlCgO8KxDU2AAAECBIYooCYCBAgQIECAAAECBAgQIEBg+AIqJECAwNoItHy3BYaTjHIfN304njx9IOrkway/j6iLiLbKkHdexnG+bsYn4tZ4oBvHI3nRvNRY5HrR1ehLGykvyyUPt5eGly13Yxn+5sbeOjctRyiQj+QIRzc0AQIECBAgQGBQAoohQIAAAQIECBAgQIAAAQIEhi+gQgLrJtDHOGaxkQHwZumjBcGly9Q3t2tGt7kVswx/53lmu2zEdrcRNZPcdm5Hqs/Vzl4ezu2I9pZva8udfV/t/F7bd9jmIQsIgA8Z1HAECBAgQIAAAQIDFVAWAQIECBAgQIAAAQIECBAgMHyBNalwfwhbShfj2gLgeWzkepRBcIk+Q9wW7GaYGyVmdRzn6yS260Zud3m2ve3bWlz8qRk9tnbxUXvHLJBP4Zjv6HYECBAgQIAAAQIECBA4ZQKmS4AAAQIECBAgQIAAAQIEhiJQM9BdZOhbs6Cdn2ruY6NkANzC324R0eWZnSWD3hYlljhfNmKabVZKtGuzU149vGUoFbWnNpRa1EGAAAECBAgQIECAAAECBA5bwHgECBAgQIAAAQIECBAYlkDdC3EjxnURj1v08fjMfTeyylJKRIbD0U2i7zZju9uKP+tujfN1HLPaZyDcZ3w8jy63So6TvXM/L4nYWZc+N7LFzie7LDcu67c86uuoBLqjGnjY46qOAAECBAgQIECAAAECBAgQGL6ACgkQIECAAAECBAgMUCBD2hI7Ie5mLGKjzDO87TPUjaj53dqsjGO7TOJcTGJaR9k7MvKtUfPaiBqlxvJF4ZI8+1vuXnG51n5XHMCJaxYQAF8zlY4EdgWsCBAgQIAAAQIECBAgQIAAgeELqJAAAQIECBAgMGCBcZ3HpLaffZ7HZp1G19LZ3XoXtcQ0Rsu3frf7UcwyAK4ZEdfl+RYt7uu8POZr1QTaU1q1OZkPAQIEVlbAxAgQIECAAAECBAgQIECAAIHhC6iQAAECBAgMVaCFuCX6GGf4O+mnsVlyOxYZ7/aRuW+081G72C7jmGUIPC9d9i55vItaHg1+a262NlSn016XAPi0P0HzJ0CAAIHjEnAfAgQIECBAgAABAgQIECBAYPgCKiRAgMBgBVq4WzPqrXUcj5su4vGZ4G5la4FvOz7LUPfhDHw/MRrFuehiuitRSp7IRLF2GQJ3GQZn2z1ltaIC+bhWdGamRYAAAQIECBBYGQETIUCAAAECBAgQIECAAAECBIYvoEICwxWoWVqJRUzq+disD8eZMoqNMokW/kaGvvPcX7Q3fmMSs2x9HeW5GstPaW8H12h7+9vynK+VFBAAr+RjMSkCBAgQIECAAIGVETARAgQIECBAgAABAgQIECBAYPgCA65wJ7TtYlRrnOlq3Nb1sZVhcFfn0ef2tOtiGl1s13G2SQbA46jZty8RrV1M06LF1i4+am+1BDyh1XoeZkOAAAECBAgQIECAwAoJmAoBAgQIECBAgAABAgQIEBiCQAuBWyg46fvY6Lcjah9R+gx7a0xLzeB3I87HRm6PWjScwW/rnQlwrMdnaFW2pze0mtRDgAABAgQIECBAgAABAgRuVsD1BAgQIECAAAECBAgQOLUCpdYoGfKWXHc1oos+RrXEZNHFxmIzcidmXZ+txHZM4oHxOLa7UcxKF4uS+XC2iOVX5GXLrbZXcpydFj4rLCAAvq6HozMBAgQIECBAgACgxIyGAAAQAElEQVQBAgQIECAwfAEVEiBAgAABAgQIEDjtAnW3gLbuY6uvsZmbo5Ix7qhm8BuxnWHv+drFrI6iz/WiJb37rtrdvLDKKy8EwRcO2lhJAQHwSj4Wk1pJAZMiQIAAAQIECBAgQIAAAQIEhi+gQgIECBAgQIDAwAS6UuPW2SxD4Gl0dRqLOo/tGnG+/Zu//SjXo6j7wt+98tuh1vb2rU+PgAD49DwrMyVA4AQF3JoAAQIECBAgQIAAAQIECBAYvoAKCRAgQIDAUARqKZEZb5SuxigD4DO1xqSb5fYiau5vl1FMMwCexyQW0eLC1oZSvTo8TX8DBAgQIEDg6gLOEiBAgAABAgQIECBAgAABAsMXUCEBAgQGJVCjxGxSYlQX8cTpLPqNB6Lv+nhk3MUD3dk415+JWe2iRmT822fvPrcsQxEQAA/lSaqDAAECBAgQOAIBQxIgQIAAAQIECBAgQIAAAQLDF1AhgWEJtFC3lj42+nmcyQB41E2j7yYx60Yx7ScxraPoS4sIWxtW7arZEfBkdxx8EyBAgAABAgQIELhYwB4BAgQIECBAgAABAgQIECAwfIFBVthHiXmcXcziTLb2nu8sj2zXSWzHePmTz30pUbsSka2UMkiFdS5KALzOT1/tBAgQIECAAAECBAgcKOAgAQIECBAgQIAAAQIECBA4jQJ1d9JdN4+tfpptFn3M4nxsZhvHrIwyGm7xYGu7ndd4NdTSPd2hPll1ESBAgAABAgQIECBAgMCNCLiGAAECBAgQIECAAAECp1Kghb81uihlErfOprFVz8W8RDxSnhzbGQDPY5RhcBeRx2puxe6n5n4u7fBFbfe01SkUyKd8Cmd97FN2QwIECBAgQIAAAQIECBAgQGD4AiokQIAAAQIECBAgcDoFWvhbMtSd1Gls9ttxy7xFvFvx8PhMPDRuPwjd5dkW8+7Wt29z94jwdw9iAGsB8AAeohKOWMDwBAgQIECAAAECBAgQIECAwPAFVEiAAAECBAgQOKUCLfyt0cWo9nGmm8ctcT66UuJcd2u2W6KdO6i09uZvawedc+x0CwiAT/fzM3sCBI5YwPAECBAgQIAAAQIECBAgQIDA8AVUSIAAAQIETrtAjRJdrbHRz2Nct+PhSYmHxpsxj604M4s8Gz5rJCAAXqOHrVQCBAgQuC4BnQkQIECAAAECBAgQIECAAIHhC6iQAAECp16g/ZrzRp3FExfn4sx8O7ZjHA+Vx8e8r7Go5+PhUR81/zv1hSrgmgUEwNdMpSMBAgQIECCwPgIqJUCAAAECBAgQIECAAAECBIYvoEICwxAoNeLWRR9djOPcaHP55m+LfGMZ+op+Yw0/AuA1fOhKJkCAAAECBAgQuIqAUwQIECBAgAABAgQIECBAgMDwBQZVYY2NOo9p2YxH4tZcT5bR76MltneEH92zNXwBAfDwn7EKCRAgQIAAAQIECBC4RgHdCBAgQIAAAQIECBAgQIDAaRTY7mZxroxjHhsxWYwiqtD3as9x6OcEwEN/wuojQIAAAQIECBAgQIAAgWsR0IcAAQIECBAgQIAAAQKnQKDmHPuLWi01HhzfGufHNeYZBLez2cGyxgIC4Ks+fCcJECBAgAABAgQIECBAgACB4QuokAABAgQIECBAgMBpEWgB8OVzrbVGrS36Pfj85Vc4MmQBAfCQn67abk7A1QQIECBAgAABAgQIECBAgMDwBVRIgAABAgQIECBAYGACAuCBPVDlECBwOAJGIUCAAAECBAgQIECAAAECBIYvoEICBAgQIHD6BMpVpny1c1e5zKnBCQiAB/dIFUSAAAECNyngcgIECBAgQIAAAQIECBAgQGD4AiokQIDAKRVoIW+L9w5q7dwpLcu0D1Wg/XUc6oAGI0CAAAECBAicXgEzJ0CAAAECBAgQIECAAAECBIYvoEICBAgMW0AAPOznqzoCBAgQIECAAIFrFdCPAAECBAgQIECAAAECBAgQGL6ACgmsgYAAeA0eshIJECBAgAABAgQIELi6gLMECBAgQIAAAQIECBAgQIDA8AXWpUIB8Lo8aXUSIECAAAECBAgQIECAwEECjhEgQIAAAQIECBAgQIAAgUEJCIAPfJwOEiBAgAABAgQIECBAgAABAsMXUCEBAgQIECBAgAABAgSGJyAAHt4zVdHNCrieAAECBAgQIECAAAECBAgQGL6ACgkQIECAAAECBAgMVEAAPNAHqywCBG5MwFUECBAgQIAAAQIECBAgQIDA8AVUSIAAAQIECBAYsoAAeMhPV20ECBAgcD0C+hIgQIAAAQIECBAgQIAAAQLDF1AhAQIECBAYvIAAePCPWIEECBAgQIDAYwvoQYAAAQIECBAgQIAAAQIECAxfQIUECBBYDwEB8Ho8Z1USIECAAAECBAhcScBxAgQIECBAgAABAgQIECBAYPgCKiSwRgIC4DV62EolQIAAAQIECBAgQOBiAXsECBAgQIAAAQIECBAgQIDA8AXWrUIB8Lo9cfUSIECAAAECBAgQIECAQBPQCBAgQIAAAQIECBAgQIDAIAUEwBc9VjsECBAgQIAAAQIECBAgQIDA8AVUSIAAAQIECBAgQIAAgeEKCICH+2xVdr0C+hMgQIAAAQIECBAgQIAAAQLDF1AhAQIECBAgQIAAgYELCIAH/oCVR4DAtQnoRYAAAQIECBAgQIAAAQIECAxfQIUECBAgQIAAgXUQEACvw1NWIwECBAhcTcA5AgQIECBAgAABAgQIECBAYPgCKiRAgAABAmsjIABem0etUAIECBAgQOByAUcIECBAgAABAgQIECBAgACB4QuokAABAuslIABer+etWgIECBAgQIAAgT0BawIECBAgQIAAAQIECBAgQGD4AioksIYCAuA1fOhKJkCAAAECBAgQILDuAuonQIAAAQIECBAgQIAAAQIEhi+wrhUKgNf1yaubAAECBAgQIECAAAEC6ymgagIECBAgQIAAAQIECBAgMGgBAfDy8foiQIAAAQIECBAgQIAAAQIEhi+gQgIECBAgQIAAAQIECAxfQAA8/GeswscScJ4AAQIECBAgQIAAAQIECBAYvoAKCRAgQIAAAQIECKyJgAB4TR60MgkQOFjAUQIECBAgQIAAAQIECBAgQGD4AiokQIAAAQIECKyTgAB4nZ62WgkQIEBgv4BtAgQIECBAgAABAgQIECBAYPgCKiRAgAABAmsnIABeu0euYAIECBAgQCCCAQECBAgQIECAAAECBAgQIDB8ARUSIEBgPQUEwOv53FVNgAABAgQIEFhfAZUTIECAAAECBAgQIECAAAECwxdQIYE1FhAAr/HDVzoBAgQIECBAgACBdRNQLwECBAgQIECAAAECBAgQIDB8gXWvUAC87n8B6idAgAABAgQIECBAgMB6CKiSAAECBAgQIECAAAECBAishcCaB8Br8YwVSYAAAQIECBAgQIAAAQIE1lxA+QQIECBAgAABAgQIEFgfAQHw+jxrlV4qYJ8AAQIECBAgQIAAAQIECBAYvoAKCRAgQIAAAQIECKyZgAB4zR64cgkQ2BHwTYAAAQIECBAgQIAAAQIECAxfQIUECBAgQIAAgXUUEACv41NXMwECBNZbQPUECBAgQIAAAQIECBAgQIDA8AVUSIAAAQIE1lZAALy2j17hBAgQIEBgHQXUTIAAAQIECBAgQIAAAQIECAxfQIUECBBYbwEB8Ho/f9UTIECAAAECBNZHQKUECBAgQIAAAQIECBAgQIDA8AVUSIBACID9ERAgQIAAAQIECBAgMHgBBRIgQIAAAQIECBAgQIAAAQLDF1DhjoAAeMfBNwECBAgQIECAAAECBAgMU0BVBAgQIECAAAECBAgQIEBgrQTWNABeq2esWAIECBAgQIAAAQIECBAgsKYCyiZAgAABAgQIECBAgMD6CQiA1++Zq5gAAQIECBAgQIAAAQIECBAgMHwBFRIgQIAAAQIECBBYUwEB8Jo+eGUTWFcBdRMgQIAAAQIECBAgQIAAAQLDF1AhAQIECBAgQGCdBQTA6/z01U6AAIH1ElAtAQIECBAgQIAAAQIECBAgMHwBFRIgQIAAgbUXEACv/Z8AAAIECBAgsA4CaiRAgAABAgQIECBAgAABAgSGL6BCAgQIEGgCAuCmoBEgQIAAAQIECAxXQGUECBAgQIAAAQIECBAgQIDA8AVUSIDABQEB8AUKGwQIECBAgAABAgQIDE1APQQIECBAgAABAgQIECBAgMDwBVR4sYAA+GIPewQIECBAgAABAgQIECAwDAFVECBAgAABAgQIECBAgACBtRRYswB4LZ+xogkQIECAAAECBAgQIECAwJoJKJcAAQIECBAgQIAAAQLrKyAAXt9nv36Vq5gAAQIECBAgQIAAAQIECBAYvoAKCRAgQIAAAQIECKy5gAB4zf8AlE9gXQTUSYAAAQIECBAgQIAAAQIECAxfQIUECBAgQIAAAQIRAmB/BQQIECAwdAH1ESBAgAABAgQIECBAgAABAsMXUCEBAgQIECCwKyAA3oWwIkCAAAECBIYooCYCBAgQIECAAAECBAgQIEBg+AIqJECAAIH9AgLg/Rq2CRAgQIAAAQIEhiOgEgIECBAgQIAAAQIECBAgQGD4AiokQOAyAQHwZSQOECBAgAABAgQIECBw2gXMnwABAgQIECBAgAABAgQIEBi+gAoPFhAAH+ziKAECBAgQIECAAAECBAicTgGzJkCAAAECBAgQIECAAAECay2wJgHwWj9jxRMgQIAAAQIECBAgQIAAgTURUCYBAgQIECBAgAABAgQICID9DQxfQIUECBAgQIAAAQIECBAgQIDA8AVUSIAAAQIECBAgQIDAUkAAvGTwRYDAUAXURYAAAQIECBAgQIAAAQIECAxfQIUECBAgQIAAAQKPCgiAH7WwRYAAAQLDElANAQIECBAgQIAAAQIECBAgMHwBFRIgQIAAAQKXCAiALwGxS4AAAQIECAxBQA0ECBAgQIAAAQIECBAgQIDA8AVUSIAAAQIHCQiAD1JxjAABAgQIECBA4PQKmDkBAgQIECBAgAABAgQIECAwfAEVEiBwRQEB8BVpnCBAgAABAgQIECBA4LQJmC8BAgQIECBAgAABAgQIECAwfAEVXl1AAHx1H2cJECBAgAABAgQIECBA4HQImCUBAgQIECBAgAABAgQIECCQAgMPgLNCCwECBAgQIECAAAECBAgQIDBwAeURIECAAAECBAgQIECAwJ6AAHhPwnp4AioiQIAAAQIECBAgQIAAAQIEhi+gQgIECBAgQIAAAQIELhIQAF/EYYcAgaEIqIMAAQIECBAgQIAAAQIECBAYvoAKCRAgQIAAAQIELhcQAF9u4ggBAgQInG4BsydAgAABAgQIECBAgAABAgSGL6BCAgQIECBA4AoCAuArwDhMgAABAgQInEYBcyZAgAABAgQIECBAgAABAgSGL6BCAgQIELiagAD4ajrOESBAgAABx8dmlQAAEABJREFUAgQInB4BMyVAgAABAgQIECBAgAABAgSGL6BCAgQeU0AA/JhEOhAgQIAAAQIECBAgsOoC5keAAAECBAgQIECAAAECBAgMX0CF1yYgAL42J70IECBAgAABAgQIECBAYDUFzIoAAQIECBAgQIAAAQIECBDYJzDQAHhfhTYJECBAgAABAgQIECBAgACBgQooiwABAgQIECBAgAABAgQuFRAAXypi//QLqIAAAQIECBAgQIAAAQIECBAYvoAKCRAgQIAAAQIECBA4UEAAfCCLgwQInFYB8yZAgAABAgQIECBAgAABAgSGL6BCAgQIECBAgACBKwsIgK9s4wwBAgQInC4BsyVAgAABAgQIECBAgAABAgSGL6BCAgQIECBA4DEEBMCPAeQ0AQIECBAgcBoEzJEAAQIECBAgQIAAAQIECBAYvoAKCRAgQOBaBATA16KkDwECBAgQIECAwOoKmBkBAgQIECBAgAABAgQIECAwfAEVEiBwzQIC4Gum0pEAAQIECBAgQIAAgVUTMB8CBAgQIECAAAECBAgQIEBg+AIqvD4BAfD1eelNgAABAgQIECBAgAABAqshYBYECBAgQIAAAQIECBAgQIDAAQIDC4APqNAhAgQIECBAgAABAgQIECBAYGACyiFAgAABAgQIECBAgACBKwkIgK8k4/jpEzBjAgQIECBAgAABAgQIECBAYPgCKiRAgAABAgQIECBA4KoCAuCr8jhJgMBpETBPAgQIECBAgAABAgQIECBAYPgCKiRAgAABAgQIEHhsAQHwYxvpQYAAAQKrLWB2BAgQIECAAAECBAgQIECAwPAFVEiAAAECBAhco4AA+BqhdCNAgAABAgRWUcCcCBAgQIAAAQIECBAgQIAAgeELqJAAAQIErkdAAHw9WvoSIECAAAECBAisjoCZECBAgAABAgQIECBAgAABAsMXUCEBAtctIAC+bjIXECBAgAABAgQIECBw0gLuT4AAAQIECBAgQIAAAQIECAxfQIU3JiAAvjE3VxEgQIAAAQIECBAgQIDAyQi4KwECBAgQIECAAAECBAgQIHAVgYEEwFep0CkCBAgQIECAAAECBAgQIEBgIALKIECAAAECBAgQIECAAIHHEhAAP5aQ86svYIYECBAgQIAAAQIECBAgQIDA8AVUSIAAAQIECBAgQIDANQkIgK+JSScCBFZVwLwIECBAgAABAgQIECBAgACB4QuokAABAgQIECBA4NoFBMDXbqUnAQIECKyWgNkQIECAAAECBAgQIECAAAECwxdQIQECBAgQIHCdAgLg6wTTnQABAgQIEFgFAXMgQIAAAQIECBAgQIAAAQIEhi+gQgIECBC4EQEB8I2ouYYAAQIECBAgQODkBNyZAAECBAgQIECAAAECBAgQGL6ACgkQuGEBAfAN07mQAAECBAgQIECAAIHjFnA/AgQIECBAgAABAgQIECBAYPgCKrw5AQHwzfm5mgABAgQIECBAgAABAgSOR8BdCBAgQIAAAQIECBAgQIAAgWsQOOUB8DVUqAsBAgQIECBAgAABAgQIECBwygVMnwABAgQIECBAgAABAgSuVUAAfK1S+q2egBkRIECAAAECBAgQIECAAAECwxdQIQECBAgQIECAAAEC1yUgAL4uLp0JEFgVAfMgQIAAAQIECBAgQIAAAQIEhi+gQgIECBAgQIAAgesXEABfv5krCBAgQOBkBdydAAECBAgQIECAAAECBAgQGL6ACgkQIECAAIEbFBAA3yCcywgQIECAAIGTEHBPAgQIECBAgAABAgQIECBAYPgCKiRAgACBmxEQAN+MnmsJECBAgAABAgSOT8CdCBAgQIAAAQIECBAgQIAAgeELqJAAgZsWEADfNKEBCBAgQIAAAQIECBA4agHjEyBAgAABAgQIECBAgAABAsMXUOHhCAiAD8fRKAQIECBAgAABAgQIECBwNAJGJUCAAAECBAgQIECAAAECBK5D4JQGwNdRoa4ECBAgQIAAAQIECBAgQIDAKRUwbQIECBAgQIAAAQIECBC4XgEB8PWK6X/yAmZAgAABAgQIECBAgAABAgQIDF9AhQQIECBAgAABAgQI3JCAAPiG2FxEgMBJCbgvAQIECBAgQIAAAQIECBAgMHwBFRIgQIAAAQIECNy4gAD4xu1cSYAAAQLHK+BuBAgQIECAAAECBAgQIECAwPAFVEiAAAECBAjcpIAA+CYBXU6AAAECBAgch4B7ECBAgAABAgQIECBAgAABAsMXUCEBAgQIHIaAAPgwFI1BgAABAgQIECBwdAJGJkCAAAECBAgQIECAAAECBIYvoEICBA5NQAB8aJQGIkCAAAECBAgQIEDgsAWMR4AAAQIECBAgQIAAAQIECAxfQIWHKyAAPlxPoxEgQIAAAQIECBAgQIDA4QgYhQABAgQIECBAgAABAgQIELgBgVMWAN9AhS4hQIAAAQIECBAgQIAAAQIETpmA6RIgQIAAAQIECBAgQIDAjQoIgG9UznXHL+COBAgQIECAAAECBAgQIECAwPAFVEiAAAECBAgQIECAwE0JCIBvis/FBAgcl4D7ECBAgAABAgQIECBAgAABAsMXUCEBAgQIECBAgMDNCwiAb97QCAQIECBwtAJGJ0CAAAECBAgQIECAAAECBIYvoEICBAgQIEDgkAQEwIcEaRgCBAgQIEDgKASMSYAAAQIECBAgQIAAAQIECAxfQIUECBAgcJgCAuDD1DQWAQIECBAgQIDA4QkYiQABAgQIECBAgAABAgQIEBi+gAoJEDh0AQHwoZMakAABAgQIECBAgACBmxVwPQECBAgQIECAAAECBAgQIDB8ARUejYAA+GhcjUqAAAECBAgQIECAAAECNybgKgIECBAgQIAAAQIECBAgQOAmBE5JAHwTFbqUAAECBAgQIECAAAECBAgQOCUCpkmAAAECBAgQIECAAAECNysgAL5ZQdcfvYA7ECBAgAABAgQIECBAgAABAsMXUCEBAgQIECBAgAABAociIAA+FEaDECBwVALGJUCAAAECBAgQIECAAAECBIYvoEICBAgQIECAAIHDExAAH56lkQgQIEDgcAWMRoAAAQIECBAgQIAAAQIECAxfQIUECBAgQIDAIQsIgA8Z1HAECBAgQIDAYQgYgwABAgQIECBAgAABAgQIEBi+gAoJECBA4CgEBMBHoWpMAgQIECBAgACBGxdwJQECBAgQIECAAAECBAgQIDB8ARUSIHBkAgLgI6M1MAECBAgQIECAAAEC1yugPwECBAgQIECAAAECBAgQIDB8ARUerYAA+Gh9jU6AAAECBAgQIECAAAEC1yagFwECBAgQIECAAAECBAgQIHAIAiseAB9ChYYgQIAAAQIECBAgQIAAAQIEVlzA9AgQIECAAAECBAgQIEDgsAQEwIclaZzDFzAiAQIECBAgQIAAAQIECBAgMHwBFRIgQIAAAQIECBAgcKgCAuBD5TQYAQKHJWAcAgQIECBAgAABAgQIECBAYPgCKiRAgAABAgQIEDh8AQHw4ZsakQABAgRuTsDVBAgQIECAAAECBAgQIECAwPAFVEiAAAECBAgckYAA+IhgDUuAAAECBAjciIBrCBAgQIAAAQIECBAgQIAAgeELqJAAAQIEjlJAAHyUusYmQIAAAQIECBC4dgE9CRAgQIAAAQIECBAgQIAAgeELqJAAgSMXEAAfObEbECBAgAABAgQIECDwWALOEyBAgAABAgQIECBAgAABAsMXUOHxCAiAj8fZXQgQIECAAAECBAgQIEDgYAFHCRAgQIAAAQIECBAgQIAAgUMUWNEA+BArNBQBAgQIECBAgAABAgQIECCwogKmRYAAAQIECBAgQIAAAQKHLSAAPmxR4928gBEIECBAgAABAgQIECBAgACB4QuokAABAgQIECBAgACBIxEQAB8Jq0EJELhRAdcRIECAAAECBAgQIECAAAECwxdQIQECBAgQIECAwNEJCICPztbIBAgQIHB9AnoTIECAAAECBAgQIECAAAECwxdQIQECBAgQIHDEAgLgIwY2PAECBAgQIHAtAvoQIECAAAECBAgQIECAAAECwxdQIQECBAgch4AA+DiU3YMAAQIECBAgQODKAs4QIECAAAECBAgQIECAAAECwxdQIQECxyYgAD42ajciQIAAAQIECBAgQOBSAfsECBAgQIAAAQIECBAgQIDA8AVUeLwCAuDj9XY3AgQIECBAgAABAgQIENgR8E2AAAECBAgQIECAAAECBAgcgcCKBcBHUKEhCRAgQIAAAQIECBAgQIAAgRUTMB0CBAgQIECAAAECBAgQOCoBAfBRyRr3+gVcQYAAAQIECBAgQIAAAQIECAxfQIUECBAgQIAAAQIECBypgAD4SHkNToDAtQroR4AAAQIECBAgQIAAAQIECAxfQIUECBAgQIAAAQJHLyAAPnpjdyBAgACBqws4S4AAAQIECBAgQIAAAQIECAxfQIUECBAgQIDAMQkIgI8J2m0IECBAgACBgwQcI0CAAAECBAgQIECAAAECBIYvoEICBAgQOE4BAfBxarsXAQIECBAgQIDAowK2CBAgQIAAAQIECBAgQIAAgeELqJAAgWMXEAAfO7kbEiBAgAABAgQIECBAgAABAgQIECBAgAABAgQIEBi+gApPRkAAfDLu7kqAAAECBAgQIECAAIF1FVA3AQIECBAgQIAAAQIECBAgcIQCKxIAH2GFhiZAgAABAgQIECBAgAABAgRWRMA0CBAgQIAAAQIECBAgQOCoBQTARy1s/McW0IMAAQIECBAgQIAAAQIECBAYvoAKCRAgQIAAAQIECBA4FgEB8LEwuwkBAlcScJwAAQIECBAgQIAAAQIECBAYvoAKCRAgQIAAAQIEjk9AAHx81u5EgAABAhcL2CNAgAABAgQIECBAgAABAgSGL6BCAgQIECBA4JgFBMDHDO52BAgQIECAQBPQCBAgQIAAAQIECBAgQIAAgeELqJAAAQIETkJAAHwS6u5JgAABAgQIEFhnAbUTIECAAAECBAgQIECAAAECwxdQIQECJyYgAD4xejcmQIAAAQIECBAgsH4CKiZAgAABAgQIECBAgAABAgSGL6DCkxUQAJ+sv7sTIECAAAECBAgQIEBgXQTUSYAAAQIECBAgQIAAAQIECByDwAkHwMdQoVsQIECAAAECBAgQIECAAAECJyzg9gQIECBAgAABAgQIECBwXAIC4OOSdp/LBRwhQIAAAQIECBAgQIAAAQIEhi+gQgIECBAgQIAAAQIEjlVAAHys3G5GgMCegDUBAgQIECBAgAABAgQIECAwfAEVEiBAgAABAgQIHL+AAPj4zd2RAAEC6y6gfgIECBAgQIAAAQIECBAgQGD4AiokQIAAAQIETkhAAHxC8G5LgAABAgTWU0DVBAgQIECAAAECBAgQIECAwPAFVEiAAAECJykgAD5JffcmQIAAAQIECKyTgFoJECBAgAYRdgIAABAASURBVAABAgQIECBAgACB4QuokACBExcQAJ/4IzABAgQIECBAgAABAsMXUCEBAgQIECBAgAABAgQIECAwfAEVroaAAHg1noNZECBAgAABAgQIECBAYKgC6iJAgAABAgQIECBAgAABAgSOUeCEAuBjrNCtCBAgQIAAAQIECBAgQIAAgRMScFsCBAgQIECAAAECBAgQOG4BAfBxi7tfBAMCBAgQIECAAAECBAgQIEBg+AIqJECAAAECBAgQIEDgRAQEwCfC7qYE1ldA5QQIECBAgAABAgQIECBAgMDwBVRIgAABAgQIECBwcgIC4JOzd2cCBAism4B6CRAgQIAAAQIECBAgQIAAgeELqJAAAQIECBA4YQEB8Ak/ALcnQIAAAQLrIaBKAgQIECBAgAABAgQIECBAYPgCKiRAgACBVRAQAK/CUzAHAgQIECBAgMCQBdRGgAABAgQIECBAgAABAgQIDF9AhQQIrIyAAHhlHoWJECBAgAABAgQIEBiegIoIECBAgAABAgQIECBAgACB4QuocLUEBMCr9TzMhgABAgQIECBAgAABAkMRUAcBAgQIECBAgAABAgQIECBwAgLHHACfQIVuSYAAAQIECBAgQIAAAQIECByzgNsRIECAAAECBAgQIECAwEkJCIBPSn4d76tmAgQIECBAgAABAgQIECBAYPgCKiRAgAABAgQIECBA4EQFBMAnyu/mBNZHQKUECBAgQIAAAQIECBAgQIDA8AVUSIAAAQIECBAgcPICAuCTfwZmQIAAgaELqI8AAQIECBAgQIAAAQIECBAYvoAKCRAgQIAAgRUREACvyIMwDQIECBAgMEwBVREgQIAAAQIECBAgQIAAAQLDF1AhAQIECKySgAB4lZ6GuRAgQIAAAQIEhiSgFgIECBAgQIAAAQIECBAgQGD4AiokQGDlBATAK/dITIgAAQIECBAgQIDA6RdQAQECBAgQIECAAAECBAgQIDB8ARWupoAAeDWfi1kRIECAAAECBAgQIEDgtAqYNwECBAgQIECAAAECBAgQIHCCAscUAJ9ghW5NgAABAgQIECBAgAABAgQIHJOA2xAgQIAAAQIECBAgQIDASQsIgE/6CazD/dVIgAABAgQIECBAgAABAgQIDF9AhQQIECBAgAABAgQIrISAAHglHoNJEBiugMoIECBAgAABAgQIECBAgACB4QuokAABAgQIECBAYHUEBMCr8yzMhAABAkMTUA8BAgQIECBAgAABAgQIECAwfAEVEiBAgAABAismIABesQdiOgQIECBAYBgCqiBAgAABAgQIECBAgAABAgSGL6BCAgQIEFhFAQHwKj4VcyJAgAABAgQInGYBcydAgAABAgQIECBAgAABAgSGL6BCAgRWVkAAvLKPxsQIECBAgAABAgQInD4BMyZAgAABAgQIECBAgAABAgSGL6DC1RYQAK/28zE7AgQIECBAgAABAgQInBYB8yRAgAABAgQIECBAgAABAgRWQOCIA+AVqNAUCBAgQIAAAQIECBAgQIAAgSMWMDwBAgQIECBAgAABAgQIrIqAAHhVnsQQ56EmAgQIECBAgAABAgQIECBAYPgCKiRAgAABAgQIECBAYKUEBMAr9ThMhsBwBFRCgAABAgQIECBAgAABAgQIDF9AhQQIECBAgAABAqsnIABevWdiRgQIEDjtAuZPgAABAgQIECBAgAABAgQIDF9AhQQIECBAgMCKCgiAV/TBmBYBAgQIEDidAmZNgAABAgQIECBAgAABAgQIDF9AhQQIECCwygIC4FV+OuZGgAABAgQIEDhNAuZKgAABAgQIECBAgAABAgQIDF9AhQQIrLyAAHjlH5EJEiBAgAABAgQIEFh9ATMkQIAAAQIECBAgQIAAAQIEhi+gwtMhIAA+Hc/JLAkQIECAAAECBAgQILCqAuZFgAABAgQIECBAgAABAgQIrJDAEQXAK1ShqRAgQIAAAQIECBAgQIAAAQJHJGBYAgQIECBAgAABAgQIEFg1AQHwqj2RIcxHDQQIECBAgAABAgQIECBAgMDwBVRIgAABAgQIECBAgMBKCgiAV/KxmBSB0ytg5gQIECBAgAABAgQIECBAgMDwBVRIgAABAgQIECCwugIC4NV9NmZGgACB0yZgvgQIECBAgAABAgQIECBAgMDwBVRIgAABAgQIrLiAAHjFH5DpESBAgACB0yFglgQIECBAgAABAgQIECBAgMDwBVRIgAABAqdBQAB8Gp6SORIgQIAAAQIE/k/2/rTLiWxbEzXnMkne0LcBEbs5mefkHXX//5+pUZV1M/PsvU+0EPTgjWRWc5m7gwMOOOCNtPRY2JR1y5ZsPkZ8eoeAAAECBAgQIECAAAECBAgQINC+gA4JECBwBgIC4DNANAUBAgQIECBAgACB8xQwNwECBAgQIECAAAECBAgQINC+gA4JnJWAAPisJM1DgAABAgQIECBAgACBsxcwIwECBAgQIECAAAECBAgQINC+wJl2KAA+U06TESBAgAABAgQIECBAgACBsxIwDwECBAgQIECAAAECBAgQ+HoBAfDXm13uHb6dAAECBAgQIECAAAECBAgQaF9AhwQIECBAgAABAgQIEPhGAQHwN8K5jcBlCPhOAgQIECBAgAABAgQIECBAoH0BHRIgQIAAAQIECBD4HgEB8PfouZcAAQIXJ+CbCBAgQIAAAQIECBAgQIAAgfYFdEiAAAECBAgQ+G4BAfB3E5qAAAECBAict4D5CRAgQIAAAQIECBAgQIAAgfYFdEiAAAECBM5GQAB8No5mIUCAAAECBAicj4BZCRAgQIAAAQIECBAgQIAAgfYFdEiAAIEzFBAAnyGmqQgQIECAAAECBAicpYC5CBAgQIAAAQIECBAgQIAAgfYFdEjgrAUEwGctaj4CBAgQIECAAAECBAh8v4AZCBAgQIAAAQIECBAgQIAAgfYFzqVDAfC5sJqUAAECBAgQIECAAAECBAh8q4D7CBAgQIAAAQIECBAgQIDAtwsIgL/d7mLv9G0ECBAgQIAAAQIECBAgQIBA+wI6JECAAAECBAgQIECAwHcKCIC/E9DtBC5CwHcQIECAAAECBAgQIECAAAEC7QvokAABAgQIECBAgMBZCAiAz0LRHAQIEDg/ATMTIECAAAECBAgQIECAAAEC7QvokAABAgQIECBwZgIC4DOjNBEBAgQIEDhrAfMRIECAAAECBAgQIECAAAEC7QvokAABAgQInK2AAPhsPc1GgAABAgQIEDgbAbMQIECAAAECBAgQIECAAAEC7QvokAABAucgIAA+B1RTEiBAgAABAgQIEPgeAfcSIECAAAECBAgQIECAAAEC7QvokMB5CQiAz0vWvAQIECBAgAABAgQIEPh6AXcQIECAAAECBAgQIECAAAEC7Quca4cC4HPlNTkBAgQIECBAgAABAgQIEDitgHEECBAgQIAAAQIECBAgQOD7BQTA3294vjOYnQABAgQIECBAgAABAgQIEGhfQIcECBAgQIAAAQIECBA4IwEB8BlBmobAeQiYkwABAgQIECBAgAABAgQIEGhfQIcECBAgQIAAAQIEzlJAAHyWmuYiQIDA2QmYiQABAgQIECBAgAABAgQIEGhfQIcECBAgQIAAgTMXEACfOakJCRAgQIDA9wq4nwABAgQIECBAgAABAgQIEGhfQIcECBAgQOB8BATA5+NqVgIECBAgQIDAtwm4iwABAgQIECBAgAABAgQIEGhfQIcECBA4RwEB8DnimpoAAQIECBAgQIDA1wgYS4AAAQIECBAgQIAAAQIECLQvoEMC5y0gAD5vYfMTIECAAAECBAgQIEDgywJGECBAgAABAgQIECBAgAABAu0LXEiHAuALYfYlBAgQIECAAAECBAgQIEDgUwLOEyBAgAABAgQIECBAgACBsxMQAJ+d5dnOZDYCBAgQIECAAAECBAgQIECgfQEdEiBAgAABAgQIECBA4IwFBMBnDGo6AmchYA4CBAgQIECAAAECBAgQIECgfQEdEiBAgAABAgQIEDgPAQHweaiakwABAt8u4E4CBAgQIECAAAECBAgQIECgfQEdEiBAgAABAgTOTUAAfG60JiZAgAABAl8rYDwBAgQIECBAgAABAgQIECDQvoAOCRAgQIDA+QoIgM/X1+wECBAgQIAAgdMJGEWAAAECBAgQIECAAAECBAi0L6BDAgQIXICAAPgCkH0FAQIECBAgQIAAgc8JuEaAAAECBAgQIECAAAECBAi0L6BDAhclIAC+KGnfQ4AAAQIECBAgQIAAgY8FnCFAgAABAgQIECBAgAABAgTaF7jQDgXAF8rtywgQIECAAAECBAgQIECAwJGALQECBAgQIECAAAECBAgQOHsBAfDZm37fjO4mQIAAAQIECBAgQIAAAQIE2hfQIQECBAgQIECAAAECBM5JQAB8TrCmJfAtAu4hQIAAAQIECBAgQIAAAQIE2hfQIQECBAgQIECAAIHzFBAAn6euuQkQIHB6ASMJECBAgAABAgQIECBAgACB9gV0SIAAAQIECBA4dwEB8LkT+wICBAgQIPAlAdcJECBAgAABAgQIECBAgACB9gV0SIAAAQIELkZAAHwxzr6FAAECBAgQIHCygLMECBAgQIAAAQIECBAgQIBA+wI6JECAwAUKCIAvENtXESBAgAABAgQIEDguYJ8AAQIECBAgQIAAAQIECBBoX0CHBC5aQAB80eK+jwABAgQIECBAgAABAhEMCBAgQIAAAQIECBAgQIAAgfYFLqVDAfClsPtSAgQIECBAgAABAgQIEFhfAZ0TIECAAAECBAgQIECAAIHzExAAn5/t181sNAECBAgQIECAAAECBAgQINC+gA4JECBAgAABAgQIECBwzgIC4HMGNj2B0wgYQ4AAAQIECBAgQIAAAQIECLQvoEMCBAgQIECAAAECFyEgAL4IZd9BgACBTwu4QoAAAQIECBAgQIAAAQIECLQvoEMCBAgQIECAwIUJCIAvjNoXESBAgACBDwUcEyBAgAABAgQIECBAgAABAu0L6JAAAQIECFysgAD4Yr19GwECBAgQIEDgQMAnAQIECBAgQIAAAQIECBAg0L6ADgkQIHAJAgLgS0D3lQQIECBAgAABAustoHsCBAgQIECAAAECBAgQIECgfQEdErgsAQHwZcn7XgIECBAgQIAAAQIE1lFAzwQIECBAgAABAgQIECBAgED7ApfaoQD4Uvl9OQECBAgQIECAAAECBAisj4BOCRAgQIAAAQIECBAgQIDA+QsIgM/f+PPf4CoBAgQIECBAgAABAgQIECDQvoAOCRAgQIAAAQIECBAgcEECAuALgvY1BE4ScI4AAQIECBAgQIAAAQIECBBoX0CHBAgQIECAAAECBC5SQAB8kdq+iwABAu8E7BEgQIAAAQIECBAgQIAAAQLtC+iQAAECBAgQIHDhAgLgCyf3hQQIECBAgAABAgQIECBAgAABAgSNUzweAAAQAElEQVQIECDQvoAOCRAgQIDA5QgIgC/H3bcSIECAAAEC6yqgbwIECBAgQIAAAQIECBAgQKB9AR0SIEDgEgUEwJeI76sJECBAgAABAgTWS0C3BAgQIECAAAECBAgQIECAQPsCOiRw2QIC4Mt+A76fAAECBAgQIECAAIF1ENAjAQIECBAgQIAAAQIECBAg0L7AUnQoAF6K1+AhCBAgQIAAAQIECBAgQKBdAZ0RIECAAAECBAgQIECAAIGLExAAX5z1+9/kiAABAgQIECBAgAABAgQIEGhfQIcECBAgQIAAAQIECBC4YAEB8AWD+zoCVUARIECAAAECBAgQIECAAAEC7QvokAABAgQIECBAgMBlCAiAL0PddxIgsM4CeidAgAABAgQIECBAgAABAgTaF9AhAQIECBAgQODSBATAl0bviwkQIEBg/QR0TIAAAQIECBAgQIAAAQIECLQvoEMCBAgQIHC5AgLgy/X37QQIECBAgMC6COiTAAECBAgQIECAAAECBAgQaF9AhwQIEFgCAQHwErwEj0CAAAECBAgQINC2gO4IECBAgAABAgQIECBAgACB9gV0SGBZBATAy/ImPAcBAgQIECBAgAABAi0K6IkAAQIECBAgQIAAAQIECBBoX2CpOhQAL9Xr8DAECBAgQIAAAQIECBAg0I6ATggQIECAAAECBAgQIECAwMULCIAv2tz3ESBAgAABAgQIECBAgAABAu0L6JAAAQIECBAgQIAAAQKXJCAAviR4X7ueAromQIAAAQIECBAgQIAAAQIE2hfQIQECBAgQIECAAIHLFBAAX6a+7yZAYJ0E9EqAAAECBAgQIECAAAECBAi0L6BDAgQIECBAgMClCwiAL/0VeAACBAgQaF9AhwQIECBAgAABAgQIECBAgED7AjokQIAAAQLLISAAXo734CkIECBAgACBVgX0RYAAAQIECBAgQIAAAQIECLQvoEMCBAgskYAAeIlehkchQIAAAQIECBBoS0A3BAgQIECAAAECBAgQIECAQPsCOiSwbAIC4GV7I56HAAECBAgQIECAAIEWBPRAgAABAgQIECBAgAABAgQItC+wlB0KgJfytXgoAgQIECBAgAABAgQIEFhdAU9OgAABAgQIECBAgAABAgQuT0AAfFH2vocAAQIECBAgQIAAAQIECBBoX0CHBAgQIECAAAECBAgQuGQBAfAlvwBfvx4CuiRAgAABAgQIECBAgAABAgTaF9AhAQIECBAgQIAAgWUQEAAvw1vwDAQItCygNwIECBAgQIAAAQIECBAgQKB9AR0SIECAAAECBJZGQAC8NK/CgxAgQIBAewI6IkCAAAECBAgQIECAAAECBNoX0CEBAgQIEFguAQHwcr0PT0OAAAECBAi0IqAPAgQIECBAgAABAgQIECBAoH0BHRIgQGAJBQTAS/hSPBIBAgQIECBAgMBqC3h6AgQIECBAgAABAgQIECBAoH0BHRJYVgEB8LK+Gc9FgAABAgQIECBAgMAqCnhmAgQIECBAgAABAgQIECBAoH2Bpe5QALzUr8fDESBAgAABAgQIECBAgMDqCHhSAgQIECBAgAABAgQIECBw+QIC4PN+B+YnQIAAAQIECBAgQIAAAQIE2hfQIQECBAgQIECAAAECBJZEQAC8JC/CY7QpoCsCBAgQIECAAAECBAgQIECgfQEdEiBAgAABAgQIEFgmAQHwMr0Nz0KAQEsCeiFAgAABAgQIECBAgAABAgTaF9AhAQIECBAgQGDpBATAS/dKPBABAgQIrL6ADggQIECAAAECBAgQIECAAIH2BXRIgAABAgSWU0AAvJzvxVMRIECAAAECqyrguQkQIECAAAECBAgQIECAAIH2BXRIgACBJRYQAC/xy/FoBAgQIECAAAECqyXgaQkQIECAAAECBAgQIECAAIH2BXRIYNkFBMDL/oY8HwECBAgQIECAAAECqyDgGQkQIECAAAECBAgQIECAAIH2BVaiQwHwSrwmD0mAAAECBAgQIECAAAECyyvgyQgQIECAAAECBAgQIECAwPIICIDP612YlwABAgQIECBAgAABAgQIEGhfQIcECBAgQIAAAQIECBBYMgEB8JK9EI/ThoAuCBAgQIAAAQIECBAgQIAAgfYFdEiAAAECBAgQIEBgGQUEwMv4VjwTAQKrLODZCRAgQIAAAQIECBAgQIAAgfYFdEiAAAECBAgQWFoBAfDSvhoPRoAAAQKrJ+CJCRAgQIAAAQIECBAgQIAAgfYFdEiAAAECBJZbQAC83O/H0xEgQIAAAQKrIuA5CRAgQIAAAQIECBAgQIAAgfYFdEiAAIEVEBAAr8BL8ogECBAgQIAAAQLLLeDpCBAgQIAAAQIECBAgQIAAgfYFdEhgVQQEwKvypjwnAQIECBAgQIAAAQLLKOCZCBAgQIAAAQIECBAgQIAAgfYFVqpDAfBKvS4PS4AAAQIECBAgQIAAAQLLI+BJCBAgQIAAAQIECBAgQIDA8gkIgM/6nZiPAAECBAgQIECAAAECBAgQaF9AhwQIECBAgAABAgQIEFhSAQHwkr4Yj7WaAp6aAAECBAgQIECAAAECBAgQaF9AhwQIECBAgAABAgSWWUAAvMxvx7MRILBKAp6VAAECBAgQIECAAAECBAgQaF9AhwQIECBAgACBpRcQAC/9K/KABAgQILD8Ap6QAAECBAgQIECAAAECBAgQaF9AhwQIECBAYDUEBMCr8Z48JQECBAgQILCsAp6LAAECBAgQIECAAAECBAgQaF9AhwQIEFghAQHwCr0sj0qAAAECBAgQILBcAp6GAAECBAgQIECAAAECBAgQaF9AhwRWTUAAvGpvzPMSIECAAAECBAgQILAMAp6BAAECBAgQIECAAAECBAgQaF9gJTsUAK/ka/PQBAgQIECAAAECBAgQIHB5Ar6ZAAECBAgQIECAAAECBAgsr4AA+KzejXkIECBAgAABAgQIECBAgACB9gV0SIAAAQIECBAgQIAAgSUXEAAv+QvyeKsh4CkJECBAgAABAgQIECBAgACB9gV0SIAAAQIECBAgQGAVBATAq/CWPCMBAsss4NkIECBAgAABAgQIECBAgACB9gV0SIAAAQIECBBYGQEB8Mq8Kg9KgAABAssn4IkIECBAgAABAgQIECBAgACB9gV0SIAAAQIEVktAALxa78vTEiBAgAABAssi4DkIECBAgAABAgQIECBAgACB9gV0SIAAgRUUEACv4EvzyAQIECBAgAABApcr4NsJECBAgAABAgQIECBAgACB9gV0SGBVBQTAq/rmPDcBAgQIECBAgAABApch4DsJECBAgAABAgQIECBAgACB9gVWukMB8Eq/Pg9PgAABAgQIECBAgAABAhcn4JsIECBAgAABAgQIECBAgMDyCwiAv/cduZ8AAQIECBAgQIAAAQIECBBoX0CHBAgQIECAAAECBAgQWBEBAfCKvCiPuZwCnooAAQIECBAgQIAAAQIECBBoX0CHBAgQIECAAAECBFZJQAC8Sm/LsxIgsEwCnoUAAQIECBAgQIAAAQIECBBoX0CHBAgQIECAAIGVExAAr9wr88AECBAgcPkCnoAAAQIECBAgQIAAAQIECBBoX0CHBAgQIEBgNQUEwKv53jw1AQIECBAgcFkCvpcAAQIECBAgQIAAAQIECBBoX0CHBAgQWGEBAfAKvzyPToAAAQIECBAgcLECvo0AAQIECBAgQIAAAQIECBBoX0CHBFZdQAC86m/Q8xMgQIAAAQIECBAgcBECvoMAAQIECBAgQIAAAQIECBBoX6CJDgXATbxGTRAgQIAAAQIECBAgQIDA+QmYmQABAgQIECBAgAABAgQIrI6AAPhb35X7CBAgQIAAAQIECBAgQIAAgfYFdEiAAAECBAgQIECAAIEVExAAr9gL87jLIeApCBAgQIAAAQIECBAgQIAAgfYFdEiAAAECBAgQIEBgFQUEwKv41jwzAQKXKeC7CRAgQIAAAQIECBAgQIAAgfYFdEiAAAECBAgQWFkBAfDKvjoPToAAAQIXL+AbCRAgQIAAAQIECBAgQIAAgfYFdEiAAAECBFZbQAC82u/P0xMgQIAAAQIXJeB7CBAgQIAAAQIECBAgQIAAgfYFdEiAAIEGBATADbxELRAgQIAAAQIECJyvgNkJECBAgAABAgQIECBAgACB9gV0SKAVAQFwK29SHwQIECBAgAABAgQInIeAOQkQIECAAAECBAgQIECAAIH2BZrqUADc1OvUDAECBAgQIECAAAECBAicnYCZCBAgQIAAAQIECBAgQIDA6gkIgL/2nRlPgAABAgQIECBAgAABAgQItC+gQwIECBAgQIAAAQIECKyogAB4RV+cx74cAd9KgAABAgQIECBAgAABAgQItC+gQwIECBAgQIAAAQKrLCAAXuW359kJELhIAd9FgAABAgQIECBAgAABAgQItC+gQwIECBAgQIDAygsIgFf+FWqAAAECBM5fwDcQIECAAAECBAgQIECAAAEC7QvokAABAgQItCEgAG7jPeqCAAECBAgQOC8B8xIgQIAAAQIECBAgQIAAAQLtC+iQAAECDQkIgBt6mVohQIAAAQIECBA4WwGzESBAgAABAgQIECBAgAABAu0L6JBAawIC4NbeqH4IECBAgAABAgQIEDgLAXMQIECAAAECBAgQIECAAAEC7Qs02aEAuMnXqikCBAgQIECAAAECBAgQ+HYBdxIgQIAAAQIECBAgQIAAgdUVEACf9t0ZR4AAAQIECBAgQIAAAQIECLQvoEMCBAgQIECAAAECBAisuIAAeMVfoMe/GAHfQoAAAQIECBAgQIAAAQIECLQvoEMCBAgQIECAAAECLQgIgFt4i3ogQOA8BcxNgAABAgQIECBAgAABAgQItC+gQwIECBAgQIBAMwIC4GZepUYIECBA4OwFzEiAAAECBAgQIECAAAECBAi0L6BDAgQIECDQloAAuK33qRsCBAgQIEDgrATMQ4AAAQIECBAgQIAAAQIECLQvoEMCBAg0KCAAbvClaokAAQIECBAgQOD7BNxNgAABAgQIECBAgAABAgQItC+gQwKtCgiAW32z+iJAgAABAgQIECBA4FsE3EOAAAECBAgQIECAAAECBAi0L9B0hwLgpl+v5ggQIECAAAECBAgQIEDg9AJGEiBAgAABAgQIECBAgACB1RcQAH/pHbpOgAABAgQIECBAgAABAgQItC+gQwIECBAgQIAAAQIECDQiIABu5EVq43wEzEqAAAECBAgQIECAAAECBAi0L6BDAgQIECBAgAABAi0JCIBbept6IUDgLAXMRYAAAQIECBAgQIAAAQIECLQvoEMCBAgQIECAQHMCAuDmXqmGCBAgQOD7BcxAgAABAgQIECBAgAABAgQItC+gQwIECBAg0KaAALjN96orAgQIECBA4FsF3EeAAAECBAgQIECAAAECBAi0L6BDAgQINCwgAG745WqNAAECxh+WkAAAEABJREFUBAgQIEDg6wSMJkCAAAECBAgQIECAAAECBNoX0CGB1gUEwK2/Yf0RIECAAAECBAgQIHAaAWMIECBAgAABAgQIECBAgACB9gXWokMB8Fq8Zk0SIECAAAECBAgQIECAwKcFXCFAgAABAgQIECBAgAABAu0ICIA/9S6dJ0CAAAECBAgQIECAAAECBNoX0CEBAgQIECBAgAABAgQaExAAN/ZCtXM2AmYhQIAAAQIECBAgQIAAAQIE2hfQIQECBAgQIECAAIEWBQTALb5VPREg8D0C7iVAgAABAgQIECBAgAABAgTaF9AhAQIECBAgQKBZAQFws69WYwQIECDw9QLuIECAAAECBAgQIECAAAECBNoX0CEBAgQIEGhbQADc9vvVHQECBAgQIHBaAeMIECBAgAABAgQIECBAgACB9gV0SIAAgTUQEACvwUvWIgECBAgQIECAwOcFXCVAgAABAgQIECBAgAABAgTaF9AhgXUREACvy5vWJwECBAgQIECAAAECJwk4R4AAAQIECBAgQIAAAQIECLQvsFYdCoDX6nVrlgABAgQIECBAgAABAgTeCdgjQIAAAQIECBAgQIAAAQLtCQiAP3ynjgkQIECAAAECBAgQIECAAIH2BXRIgAABAgQIECBAgACBRgUEwI2+WG19m4C7CBAgQIAAAQIECBAgQIAAgfYFdEiAAAECBAgQIECgZQEBcMtvV28ECHyNgLEECBAgQIAAAQIECBAgQIBA+wI6JECAAAECBAg0LyAAbv4Va5AAAQIEvixgBAECBAgQIECAAAECBAgQINC+gA4JECBAgMB6CAiA1+M965IAAQIECBD4lIDzBAgQIECAAAECBAgQIECAQPsCOiRAgMAaCQiA1+hla5UAAQIECBAgQOB9AUcECBAgQIAAAQIECBAgQIBA+wI6JLBuAgLgdXvj+iVAgAABAgQIECBAoAooAgQIECBAgAABAgQIECBAoH2BtexQALyWr13TBAgQIECAAAECBAgQWGcBvRMgQIAAAQIECBAgQIAAgXYFBMBH79aWAAECBAgQIECAAAECBAgQaF9AhwQIECBAgAABAgQIEGhcQADc+AvW3ukEjCJAgAABAgQIECBAgAABAgTaF9AhAQIECBAgQIAAgXUQEACvw1vWIwECnxNwjQABAgQIECBAgAABAgQIEGhfQIcECBAgQIAAgbUREACvzavWKAECBAh8LOAMAQIECBAgQIAAAQIECBAg0L6ADgkQIECAwHoJCIDX633rlgABAgQIEDgSsCVAgAABAgQIECBAgAABAgTaF9AhAQIE1lBAALyGL13LBAgQIECAAIF1F9A/AQIECBAgQIAAAQIECBAg0L6ADgmsq4AAeF3fvL4JECBAgAABAgQIrKeArgkQIECAAAECBAgQIECAAIH2Bda6QwHwWr9+zRMgQIAAAQIECBAgQGCdBPRKgAABAgQIECBAgAABAgTaFxAAt/+OdUiAAAECBAgQIECAAAECBAgQIECAAAECBAgQIECAwJoICIDX5EVr82QBZwkQIECAAAECBAgQIECAAIH2BXRIgAABAgQIECBAYJ0EBMDr9Lb1SoDAcQH7BAgQIECAAAECBAgQIECAQPsCOiRAgAABAgQIrJ2AAHjtXrmGCRAgQCCCAQECBAgQIECAAAECBAgQINC+gA4JECBAgMB6CgiA1/O965oAAQIECKyvgM4JECBAgAABAgQIECBAgACB9gV0SIAAgTUWEACv8cvXOgECBAgQIEBg3QT0S4AAAQIECBAgQIAAAQIECLQvoEMC6y4gAF73PwH6J0CAAAECBAgQILAeArokQIAAAQIECBAgQIAAAQIE2hfQYQoIgBPBSoAAAQIECBAgQIAAAQItC+iNAAECBAgQIECAAAECBAisj8D6BsDr8451SoAAAQIECBAgQIAAAQIE1ldA5wQIECBAgAABAgQIEFgzAQHwmr1w7R4I+CRAgAABAgQIECBAgAABAgTaF9AhAQIECBAgQIAAgXUUEACv41vXM4H1FtA9AQIECBAgQIAAAQIECBAg0L6ADgkQIECAAAECaysgAF7bV69xAgQIrKOAngkQIECAAAECBAgQIECAAIH2BXRIgAABAgTWW0AAvN7vX/cECBAgQGB9BHRKgAABAgQIECBAgAABAgQItC+gQwIECBAIAbA/BAQIECBAgAABAs0LaJAAAQIECBAgQIAAAQIECBBoX0CHBAgcCAiADxx8EiBAgAABAgQIECDQpoCuCBAgQIAAAQIECBAgQIAAgfYFdHhMQAB8DMMuAQIECBAgQIAAAQIECLQkoBcCBAgQIECAAAECBAgQILB+AusXAK/fO9YxAQIECBAgQIAAAQIECBBYPwEdEyBAgAABAgQIECBAYE0FBMBr+uLXtW19EyBAgAABAgQIECBAgAABAu0L6JAAAQIECBAgQIDAOgsIgNf57eudwHoJ6JYAAQIECBAgQIAAAQIECBBoX0CHBAgQIECAAIG1FxAAr/0fAQAECBBYBwE9EiBAgAABAgQIECBAgAABAu0L6JAAAQIECBCoAgLgqqAIECBAgACBdgV0RoAAAQIECBAgQIAAAQIECLQvoEMCBAgQeCsgAH5LYYcAAQIECBAgQKA1Af0QIECAAAECBAgQIECAAAEC7QvokACB9wUEwO97OCJAgAABAgQIECBAoA0BXRAgQIAAAQIECBAgQIAAAQLtC+jwBAEB8AkoThEgQIAAAQIECBAgQIDAKgt4dgIECBAgQIAAAQIECBAgsL4C6xMAr+871jkBAgQIECBAgAABAgQIEFgfAZ0SIECAAAECBAgQIEBgzQUEwGv+B2Bd2tcnAQIECBAgQIAAAQIECBAg0L6ADgkQIECAAAECBAgQiBAA+1NAgEDrAvojQIAAAQIECBAgQIAAAQIE2hfQIQECBAgQIECAwKGAAPgQwoYAAQIEWhTQEwECBAgQIECAAAECBAgQINC+gA4JECBAgACB4wIC4OMa9gkQIECAAIF2BHRCgAABAgQIECBAgAABAgQItC+gQwIECBD4SEAA/BGJEwQIECBAgAABAqsu4PkJECBAgAABAgQIECBAgACB9gV0SIDAyQIC4JNdnCVAgAABAgQIECBAYDUFPDUBAgQIECBAgAABAgQIECDQvoAOPyMgAP4MjksECBAgQIAAAQIECBAgsEoCnpUAAQIECBAgQIAAAQIECBBoPwD2jgkQIECAAAECBAgQIECAAIH2BXRIgAABAgQIECBAgAABAqOAAHhk8NGqgL4IECBAgAABAgQIECBAgACB9gV0SIAAAQIECBAgQIDAOwEB8DsLewQItCWgGwIECBAgQIAAAQIECBAgQKB9AR0SIECAAAECBAh8ICAA/gDEIQECBAi0IKAHAgQIECBAgAABAgQIECBAoH0BHRIgQIAAAQInCQiAT1JxjgABAgQIEFhdAU9OgAABAgQIECBAgAABAgQItC+gQwIECBD4pIAA+JM0LhAgQIAAAQIECKyagOclQIAAAQIECBAgQIAAAQIE2hfQIQECnxcQAH/ex1UCBAgQIECAAAECBFZDwFMSIECAAAECBAgQIECAAAEC7Qvo8BQCAuBTIBlCgAABAgQIECBAgAABAsss4NkIECBAgAABAgQIECBAgACBI4F2A+CjDm0JECBAgAABAgQIECBAgACBdgV0RoAAAQIECBAgQIAAAQLvCQiA3+Nw0IqAPggQIECAAAECBAgQIECAAIH2BXRIgAABAgQIECBAgMDHAgLgj02cIUBgtQU8PQECBAgQIECAAAECBAgQINC+gA4JECBAgAABAgQ+ISAA/gSM0wQIECCwigKemQABAgQIECBAgAABAgQIEGhfQIcECBAgQIDA5wQEwJ/TcY0AAQIECBBYHQFPSoAAAQIECBAgQIAAAQIECLQvoEMCBAgQ+KKAAPiLRAYQIECAAAECBAgsu4DnI0CAAAECBAgQIECAAAECBNoX0CEBAqcTEACfzskoAgQIECBAgAABAgSWU8BTESBAgAABAgQIECBAgAABAu0L6PArBATAX4FlKAECBAgQIECAAAECBAgsk4BnIUCAAAECBAgQIECAAAECBD4UaC8A/rBDxwQIECBAgAABAgQIECBAgEB7AjoiQIAAAQIECBAgQIAAgRMFBMAnsji5qgKemwABAgQIECBAgAABAgQIEGhfQIcECBAgQIAAAQIECHxaQAD8aRtXCBBYLQFPS4AAAQIECBAgQIAAAQIECLQvoEMCBAgQIECAAIEvCAiAvwDkMgECBAisgoBnJECAAAECBAgQIECAAAECBNoX0CEBAgQIECBwGgEB8GmUjCFAgAABAgSWV8CTESBAgAABAgQIECBAgAABAu0L6JAAAQIETi0gAD41lYEECBAgQIAAAQLLJuB5CBAgQIAAAQIECBAgQIAAgfYFdEiAwNcJCIC/zstoAgQIECBAgAABAgSWQ8BTECBAgAABAgQIECBAgAABAu0L6PAbBATA34DmFgIECBAgQIAAAQIECBC4TAHfTYAAAQIECBAgQIAAAQIECHxKoJ0A+FMdOk+AAAECBAgQIECAAAECBAi0I6ATAgQIECBAgAABAgQIEPisgAD4szwuroqA5yRAgAABAgQIECBAgAABAgTaF9AhAQIECBAgQIAAAQJfFhAAf9nICAIEllvA0xEgQIAAAQIECBAgQIAAAQLtC+iQAAECBAgQIEDglAIC4FNCGUaAAAECyyjgmQgQIECAAAECBAgQIECAAIH2BXRIgAABAgQIfI2AAPhrtIwlQIAAAQIElkfAkxAgQIAAAQIECBAgQIAAAQLtC+iQAAECBL5aQAD81WRuIECAAAECBAgQuGwB30+AAAECBAgQIECAAAECBAi0L6BDAgS+TUAA/G1u7iJAgAABAgQIECBA4HIEfCsBAgQIECBAgAABAgQIECDQvoAOv0NAAPwdeG4lQIAAAQIECBAgQIAAgYsU8F0ECBAgQIAAAQIECBAgQIDAlwRWPwD+UoeuEyBAgAABAgQIECBAgAABAqsvoAMCBAgQIECAAAECBAgQOJWAAPhUTAYtq4DnIkCAAAECBAgQIECAAAECBNoX0CEBAgQIECBAgAABAqcXEACf3spIAgSWS8DTECBAgAABAgQIECBAgAABAu0L6JAAAQIECBAgQOArBQTAXwlmOAECBAgsg4BnIECAAAECBAgQIECAAAECBNoX0CEBAgQIECDwLQIC4G9Rcw8BAgQIECBweQK+mQABAgQIECBAgAABAgQIEGhfQIcECBAg8M0CAuBvpnMjAQIECBAgQIDARQv4PgIECBAgQIAAAQIECBAgQKB9AR0SIPB9AgLg7/NzNwECBAgQIECAAAECFyPgWwgQIECAAAECBAgQIECAAIH2BXR4BgIC4DNANAUBAgQIECBAgAABAgQInKeAuQkQIECAAAECBAgQIBgBrHkAABAASURBVECAAIHTCqxuAHzaDo0jQIAAAQIECBAgQIAAAQIEVlfAkxMgQIAAAQIECBAgQIDAVwkIgL+Ky+BlEfAcBAgQIECAAAECBAgQIECAQPsCOiRAgAABAgQIECBA4OsFBMBfb+YOAgQuV8C3EyBAgAABAgQIECBAgAABAu0L6JAAAQIECBAgQOAbBQTA3wjnNgIECBC4DAHfSYAAAQIECBAgQIAAAQIECLQvoEMCBAgQIEDgewQEwN+j514CBAgQIEDg4gR8EwECBAgQIECAAAECBAgQINC+gA4JECBA4LsFBMDfTWgCAgQIECBAgACB8xYwPwECBAgQIECAAAECBAgQINC+gA4JEDgbAQHw2TiahQABAgQIECBAgACB8xEwKwECBAgQIECAAAECBAgQINC+gA7PUEAAfIaYpiJAgAABAgQIECBAgACBsxQwFwECBAgQIECAAAECBAgQIPC1AqsXAH9th8YTIECAAAECBAgQIECAAAECqyfgiQkQIECAAAECBAgQIEDgmwQEwN/E5qbLEvC9BAgQIECAAAECBAgQIECAQPsCOiRAgAABAgQIECBA4NsFBMDfbudOAgQuVsC3ESBAgAABAgQIECBAgAABAu0L6JAAAQIECBAgQOA7BQTA3wnodgIECBC4CAHfQYAAAQIECBAgQIAAAQIECLQvoEMCBAgQIEDgLAQEwGehaA4CBAgQIEDg/ATMTIAAAQIECBAgQIAAAQIECLQvoEMCBAgQODMBAfCZUZqIAAECBAgQIEDgrAXMR4AAAQIECBAgQIAAAQIECLQvoEMCBM5WQAB8tp5mI0CAAAECBAgQIEDgbATMQoAAAQIECBAgQIAAAQIECLQvoMNzEBAAnwOqKQkQIECAAAECBAgQIEDgewTcS4AAAQIECBAgQIAAAQIECHyrwOoEwN/aofsIECBAgAABAgQIECBAgACB1RHwpAQIECBAgAABAgQIECDwXQIC4O/ic/NFCfgeAgQIECBAgAABAgQIECBAoH0BHRIgQIAAAQIECBAg8P0CAuDvNzQDAQLnK2B2AgQIECBAgAABAgQIECBAoH0BHRIgQIAAAQIECJyRgAD4jCBNQ4AAAQLnIWBOAgQIECBAgAABAgQIECBAoH0BHRIgQIAAAQJnKSAAPktNcxEgQIAAAQJnJ2AmAgQIECBAgAABAgQIECBAoH0BHRIgQIDAmQsIgM+c1IQECBAgQIAAAQLfK+B+AgQIECBAgAABAgQIECBAoH0BHRIgcD4CAuDzcTUrAQIECBAgQIAAAQLfJuAuAgQIECBAgAABAgQIECBAoH0BHZ6jgAD4HHFNTYAAAQIECBAgQIAAAQJfI2AsAQIECBAgQIAAAQIECBAg8L0Cyx8Af2+H7idAgAABAgQIECBAgAABAgSWX8ATEiBAgAABAgQIECBAgMCZCAiAz4TRJOclYF4CBAgQIECAAAECBAgQIECgfQEdEiBAgAABAgQIECBwdgIC4LOzNBMBAmcrYDYCBAgQIECAAAECBAgQIECgfQEdEiBAgAABAgQInLGAAPiMQU1HgAABAmchYA4CBAgQIECAAAECBAgQIECgfQEdEiBAgAABAuchIAA+D1VzEiBAgAABAt8u4E4CBAgQIECAAAECBAgQIECgfQEdEiBAgMC5CQiAz43WxAQIECBAgAABAl8rYDwBAgQIECBAgAABAgQIECDQvoAOCRA4XwEB8Pn6mp0AAQIECBAgQIAAgdMJGEWAAAECBAgQIECAAAECBAi0L6DDCxAQAF8Asq8gQIAAAQIECBAgQIAAgc8JuEaAAAECBAgQIECAAAECBAiclcDyBsBn1aF5CBAgQIAAAQIECBAgQIAAgeUV8GQECBAgQIAAAQIECBAgcKYCAuAz5TTZWQmYhwABAgQIECBAgAABAgQIEGhfQIcECBAgQIAAAQIECJy9gAD47E3NSIDA9wm4mwABAgQIECBAgAABAgQIEGhfQIcECBAgQIAAAQLnJCAAPidY0xIgQIDAtwi4hwABAgQIECBAgAABAgQIEGhfQIcECBAgQIDAeQoIgM9T19wECBAgQIDA6QWMJECAAAECBAgQIECAAAECBNoX0CEBAgQInLuAAPjciX0BAQIECBAgQIDAlwRcJ0CAAAECBAgQIECAAAECBNoX0CEBAhcjIAC+GGffQoAAAQIECBAgQIDAyQLOEiBAgAABAgQIECBAgAABAu0L6PACBQTAF4jtqwgQIECAAAECBAgQIEDguIB9AgQIECBAgAABAgQIECBA4KwFli8APusOzUeAAAECBAgQIECAAAECBAgsn4AnIkCAAAECBAgQIECAAIFzERAAnwurSb9VwH0ECBAgQIAAAQIECBAgQIBA+wI6JECAAAECBAgQIEDgvASGEACfl615CRD4WgHjCRAgQIAAAQIECBAgQIAAgfYFdEiAAAECBAgQIHBGAkPOMwxdDMM0K7exiKHsCoDTxUqAAAECly7gAQgQIECAAAECBAgQIECAAIH2BXRIgAABAgQInIXAGPzWiUoXkTVEyeD3XeXZsBAgQIAAAQIELk/ANxMgQIAAAQIECBAgQIAAAQLtC+iQAAECBM5EYMhZakWXMW+JKJM+uululOnr2Loyj1t3Zn4BHBYCBAgQIECAAIFLE/DFBAgQIECAAAECBAgQIECAQPsCOiRA4OsEhuhjyFtOqohMfaMuebVkdX1cvzuPG/f24/aDfqyMhusARYAAAQIECBAgQIAAgQsV8GUECBAgQIAAAQIECBAgQIBA+wI6PLVAhrlj8LuIIYPdodvL7TyrHteaR8z62Lg6ic2rXVy/s4j7f30Tf/u/Xse9h5O49+BqXLm+Ed2s8wvgsBAgQIAAAQIECBAgQIDABQv4OgIECBAgQIAAAQIECBAgQOB9gfrL3i5imB1Uv5mX8zgyGK7nSh9bV9/E1ZvP49a9iNv3ZnHt1kZMNycRk3lEt5+V2zJfogA4W7ASIECAAAECBAgQIECAAAECjQtojwABAgQIECBAgAABAmsukJFujXU/qogSpZToukl0kyFmm/tx/XYf9x9uxN///Ub89LfrcfvBRly7EzHdXkTJMdGVGKt0EYeVe2EhcOkCHoAAAQIECBAgQIAAAQIECBBoX0CHBAgQIECAAAECBNZZ4MPg9yC4jQyCS1ZEX/oYukVsbg+xfW0/bt6fx60f9uLa3dcxu7ITMc0ZyiSizLMWWSXe/mI48vxhdWEhQIDA5Qr4dgIECBAgQIAAAQIECBAgQKB9AR0SIECAAAECBNZXYOhiqBW5jWmGtptRyizGf+t3Mo8+NmK2PY1r9xZx9f6z+Ol/DPHwv23GjTtXYmPrSnSbETFbRJT9rD6iyyC4i8hJcj8+qnopz1oJECBAgMBlCPhOAgQIECBAgAABAgQIECBAoH0BHRIgQIAAgfUSyHg23qvxF7vzGH+5m3HvUH/pW4YYapA7WcSdH/fj3l8Wcf9hiR9+3M7ze1l99CWz4qwoOVvd1r/uuW7jaMkwOD4uAfCRjy0BAgQIECBwsQK+jQABAgQIECBAgAABAgQIEGhfQIcECBBYM4GMat8Pf7P/oduPoduLMl1Eme3G5tXXcfPuPH74qYt/+4/rcffBPK7c2ItuYx71b3iODHlLVpeVtx+sQ535YPdLnwLgLwm5ToAAAQIECBAgcOYCJiRAgAABAgQIECBAgAABAgTaF9AhgfUQqMFsrRiD39pzqcltTXDHg3ptkXuL2NycxJ171+PhXydx768RN+7txHT7acRkntczth02IvrNzH8nefzta8707Te7kwABAgQIECBAgAABAl8pYDgBAgQIECBAgAABAgQIECDQvsCadThk+LuIoWTYO6avQ5RuEX23H7PtEnd/HOKv/2Mz/vIfs7j1IM9dOQx4a+Abm2mVx6XE+Fc9530RQ9RlPDXOl9cyFh5P10tfqPGWOoEiQIAAAQIECBAgQIAAAQLnK2B2AgQIECBAgAABAgQIECDQmMCQ4e2wlZltrWk2V6KUEt1kP+49jLj/015cu7ERs1mJ8d8ALvXXwJng1rC4VuT5seLdMp7PMe/O5N7RuC9vLz8Azse1EiBAgAABAgQIECBAgAABAo0LaI8AAQIECBAgQIAAAQIrKlCj2E9VRBelTGI6KTHbzLD35jzu/TiLv/77jbh5r8TW9b2Ybs6im3YRJeKg6mzx+aWGwLU+P+rEq/lNJ553ksCFCPgSAgQIECBAgAABAgQIECBAoH0BHRIgQIAAAQIECBBYVYH6lzvXuPbkGqIv+1Fmu3HjfsT9v3RZfVy/+zKmm8+jdH3EMIuh9NF3OUOpCXDdHtY5oQiAzwnWtAQIfFHAAAIECBAgQIAAAQIECBAgQKB9AR0SIECAAAECBFZWIGPaDG/z8UsNemtF9FFivpjEZDPi6p39uPfX3Xj431/HzQe7sX2jZBg8jSi1ZjnyYDvk/bX63PYlzn3pzv0bfAEBAgQIEPhIwAkCBAgQIECAAAECBAgQIECgfQEdEiBAgACB1RQYg9/66KUbQ9w+JhkE1xpi6OZx5+E07j7czLoSNx9ej83rW1FmeUP9xW8ZIo5V3hF5JoYa/NbzMWSIHGPFOS3dOc1rWgIECBAgQIDAyQLOEiBAgAABAgQIECBAgAABAu0L6JAAAQIrKjCGtfXZu4xRM7QduiG6aYkr17q4eWeIv//HZtx5sIjrtxcx29iPWOxEDH3WUO86qPpXPR9W15UopUQXJcfEwZK7Bzvn89mdz7RmJUCAAAECBAgQIPCxgDMECBAgQIAAAQIECBAgQIBA+wI6JLDsAjWq/bCiBrS1hnolcsltGaLr+rhzfxJ3fyjx4O/T2Lr1OiabryJKrXkcpLo10f1EHfz0N8cdu55T54lzWwXA50ZrYgIECBAgQIAAAQIEjgnYJUCAAAECBAgQIECAAAECBNoXWPoOa/b6fnUxDLMY6l/zPF3EXnkdZdrHlRuLDHzn8ff/ex63H+zE9o29iDKP6CcRMY3oanW5zcqg+Phf+/zhfn5D3jNE3R5U3pZnzmvNJzqvqc1LgAABAgQIECBAgAABAgSqgCJAgAABAgQIECBAgAABAksoUEo+VB/R7cbQvc5Mdydu3prGD38pcf+nLq7e7mOykcFvl8FvyXE5OuqvhOP4MuTBUeXuuB4df7gdL577x+UFwOfemi8gQIAAAQIECBAgQIAAAQIELl3AAxAgQIAAAQIECBAgQOCSBY7HsG8fJcPfLms6ncTm9l7cvBPx8C9X4+Hft+NaDX43M/itv/gt8cFyfLbT79df/kbU8R9Mdw6HAuBzQDXllwWMIECAAAECBAgQIECAAAECBNoX0CEBAgQIECBAgACByxaoketRRQa+df8giO0jJhE37lyLuw+vZl2JrZtdlOl+RFdHTXPYdkSfVQdGuexWTv393alHGkiAAIGzETALAQIECBAgQICb54chAAAQAElEQVQAAQIECBAg0L6ADgkQIECAAAEClypQI9yjqg8yZH5b//nestFFd2UvbvywH/f//iJuPPyv2L6xfxD8DoscWuPTSUSp28glt0NW7n285qRjMHx8e3zU8fNH+8evn8/+p572fL7NrAQIECCw5gLaJ0CAAAECBAgQIECAAAECBNoX0CEBAgQIELhcgaPgdyg1dI3oYyP6bhHd7HncvP8m7j3cirsPr8XVm1vRTacx5LWh5F2lPnf9qFX3a+X5uvlk1bFHddKgo2t1e9L1sz8nAD57UzMSIECAAAECJwk4R4AAAQIECBAgQIAAAQIECLQvoEMCBAhcskCNa2tFhr9drdk0tq/O4869STz8y5W4fW8a128NGfy+ySGLrO6wPhfQ5rUhK+pSt8ernjtex6/V/WPX6hy1jp06j93uPCY1JwECBAgQIECAAIHjAvYJECBAgAABAgQIECBAgACB9gV0SOCiBGrAe1JFHAauuRmij5hE3Lp9NX74Sx/3ftyMKzevRDeZ5vm9iJIVdZYu3i31+FP1blSM31Pi00u9VuvTI87zyvGOzvN7zE2AAAECBAgQIECAwHoK6JoAAQIECBAgQIAAAQIECBBoX+DCOvxUPNtn3tpn4BsbXcy2JnHjThcP/97HrR+fxMb1RUT3OqJ/FTFk8LsoEf00IuoNJbdZ418BnbN/blt/vVsr7/im9Wjub7r59DcJgE9vZSQBAgQIECBAgAABAgQIfJWAwQQIECBAgAABAgQIECBA4BwFSga3dfphI4by7t/4vf/TIu79FLF9ax5lthtR5hGR4e7bqvcdr7zc0HrxAXBDeFohQIAAAQIECBAgQIAAAQIEPiHgNAECBAgQIECAAAECBM5I4Hh0+3bKDH+7rOl0EptXduPWnYiHf70Sd+5NY/vmIrqNw+C35ryRkWiOjbFyP760HH3jl8Yt5/XTdLicT+6pVlLAQxMgQIAAAQIECBAgQIAAAQLtC+iQAAECBAgQIECAwFkJDEMXQ5SsiD4/h7cTH/wbvzfuXIu7P/Vx7+Estq9vR5ls5oiMQIdZxLCddXicZ9+uJfdq5by5d7gezVy3n6gL+iucDx/omzfZ/Tff60YCBAh8jYCxBAgQIECAAAECBAgQIECAQPsCOiRAgAABAgQInInA2wh2DGqnGf52sV///d7NecyubMb1uxvxw9/6uPngyfiL37KxEzF5FdG9yeoPax5vM96ainaTPJ81nswTb/8937ffFu8vx88f339/1LIdZWfL9kiehwABAgTaE9ARAQIECBAgQIAAAQIECBAg0L6ADgkQIECAwNkIHEWtGeNm8NtH3+3GMNmJje1FbF3t48b93bj5wyKu3umj29rLULePMdMtEUfbmu0OEeNvht/uH10fB+XFj9aDOz46/fbE0fW6fXty6XYEwEv3SjwQAQIECBBoTEA7BAgQIECAAAECBAgQIECAQPsCOiRAgMA3CXwcpNYztd5OV4aYbL6Jm/cncf+nrfjhp824dTdic3sew5DV5+ihRp6Z7tZtVp55e/uHO5+79uHYVT2uGqv67J6bAAECBAgQIEBgyQU8HgECBAgQIECAAAECBAgQINC+gA4JfLtAjWNr1V/qHtTRXJnjxsbWLDa2Z3H/wdW498NWXLvRxXRW/1rnPgdPIvqtrO2IyP1jv+oteeZT6+eufeqeVTsvAF61N+Z5CRAgQIAAAQIECKyGgKckQIAAAQIECBAgQIAAAQIE2hf4yg5r2JvhbRxVvX04+GuaM8Adossr01jkf9vXFnH7h534t//XENfv9DGZ7kYpi4ijBDf3SzeP0vXxdhmGiFp5qpxYeb3+YvjohpLH436d9GtrvHEpPwTAS/laPBQBAgQIECBAgAABAgRWWcCzEyBAgAABAgQIECBAgACBkwSOAtfj1zKuHKYZ3GbVKLjbi3s/9lklrt/PcZPXEWWelUFxZrQnzRAnLjl4TIuPb08ceHjy+Lgv7R/esqSbFL2gJ/M1BAgQIECAAAECBAgQIECAQPsCOiRAgAABAgQIECBAgMAXBGqIe1D1s48y7aPb2I2bP0T87d8349b9EptX+4hy+IvfbhJD1+VxBrMlKz5c6rkP68Mx63OcUuvTrE4vT8A3EyBAgAABAgQIECBAgAABAu0L6JAAAQIECBAgQIDAxwJDnqoVUT9rReliyLx2KH3Mu3lsXduPB3+bxt0fc//m0+im9d/0neUN21mbef9hpJn35MEn1nrxqD4xZE1OH2qtSbfaJEDgMgR8JwECBAgQIECAAAECBAgQINC+gA4JECBAgAABAp8RGGKIRQylZE2ixHZMMuTdvLaIe38Z4sf/MYkrd+ZR6t8CXTLwHXPcPuebZwCcmzE1jiilROlKWD4vIAD+vI+rBAgQIPBdAm4mQIAAAQIECBAgQIAAAQIE2hfQIQECBAgQ+LTAMExiGDZjiAx2cz8ig93Zy7h5dxr3Hl6L2z/ciKiZbsmUt27HgzhY8lTknQcHPk8rIAA+rZRxBAgQIECAwNcJGE2AAAECBAgQIECAAAECBAi0L6BDAgQIfEag5rdD6Wrkm6MW0W3sxrXbi/jhr13cvDfE1vU8HXtRM98hchkD4BO2ecp6egEB8OmtjCRAgAABAgQIEDilgGEECBAgQIAAAQIECBAgQIBA+wI6JPApgRrm1jq4Po/S7cb1OyXuPZzE/R+7uHp7P8PgNxFlN6uPOIyIc+eT64fZ8CcHuhACYH8ICBAgQIAAAQIECBA4SwFzESBAgAABAgQIECBAgAABAu0LfKLDIcb/Sn6WPhbDXly5Nok7f3kZ939axLXbEd2sRCymeX+t3B+GMf/N4eM2J4io5w52clxer8f9ECUrauVZ66cFBMCftnGFAAECBAgQIECAAAECBL5KwGACBAgQIECAAAECBAgQWG+BGj3WUHcSUfbi/o/TrEXcunUtDn6WOsTBUg42bz/r8fF6e8HONwjUt/ANt33FLYYSIECAAAECBAgQIECAAAEC7QvokAABAgQIECBAgACBtRU4iHVLlFJiOp3EtZt9/PXfbsStBxsxvTaPMu2idCWi62IoydRlWc9NAO+50Zq4CigCBAgQIECAAAECBAgQIECgfQEdEiBAgAABAgQIrK9ADX9r9fXf8Z1E3Lh9LR78vcTmtZ2IMo+IPBlDDOPf8VxHZpXDyqvWsxfozn5KMxIgQGAU8EGAAAECBAgQIECAAAECBAi0L6BDAgQIECBAYO0EMsyNoyq510WZzOP63SH+/n9P4uZPj2Po+sx9M/gtJaJWl5uxhijdEJbzFUjq8/0CsxMgQIDAOgromQABAgQIECBAgAABAgQIEGhfQIcECBAgsC4CNbJ9W8MkhmGawW+tyLB3L+79ZYg7Pw5Rps8jup2IDISHMkSUyKVus+ovhPOuvOPgXH5az0dAAHw+rmYlQIAAAQLrK6BzAgQIECBAgAABAgQIECBAoH0BHRIgsDYCNbp9rzLU7aZDTGa7cft+H3/79824dnsR08396LuskjRD/chtDXxrEFy39VBdiIAA+EKYfQkBAgQIECBAYD0EdEmAAAECBAgQIECAAAECBAi0L6DDdRDIAHfIGLHWwc94D5seIso8tq7txoO/TePOT4vYvPUsuskkIqbRDVeztnK/Hve5zfH5ab1Yge5iv863ESBAgAABAgQIECDQqIC2CBAgQIAAAQIECBAgQIAAgSYEaviblb0M0R38dc+Z4w6T/Zhcnceth5P48b9vxvbNHNBNIvqruTONGCZRShel5LZbROn6iJI3jr/+rdvIpc57VHloPReB7lxmNSkBAgQIECBAgAABAgQIrJGAVgkQIECAAAECBAgQIECgGYHDv755jGzLXkT3Jsr0ddy8PYv7D7bj7g9bESUOllJ3jipP1cC3Vu4erOMsB7tvP+v4twd2zkHg/ALgc3hYUxIgQIAAAQIECBAgQIAAAQJLJuBxCBAgQIAAAQIECBBoTmCIjBDLPPryKjauvIn7P23Gvb9sx9XbGehmGFz/Gui3IfDYfZ4ft/Xjw/3jx/W6+jaB4451v9bhTHX3WOXbO7xgQ+AMBUxFgAABAgQIECBAgAABAgQItC+gQwIECBAgQIAAgXYE3uaHJaIGwItuETfvbcbN+5O4fncjSvc6oryJ6HZzu4g6qi+RIXHeWX/1W/o8VyuPc8961gLV9agO/A++IV/Cwc7B51BqfB8WAgQInKWAuQgQIECAAAECBAgQIECAAIH2BXRIgAABAgQItCAwdDEcVZRYDBsxLxtx5dYiHvx1M+48nMWNe12UyV5E/Td9o/5bvxvZeRf13/fthiHDxqNQMre5ZnockXN9usLytQJDyTsSt+xEjEF8n8eTiMUsot+MYTGJnVf78fLPRTz6eS/fSV62EiBAgACBsxEwCwECBAgQIECAAAECBAgQINC+gA4JECBAYNUFMkocc9qh9HFU41/rPH0Zt+72cfVmiSs3pjHZzJCxm0bkuBiXkp9HlbvjejRbDSXrfj1Zt7Xq/tH4uq3H6qsF6i+sa6g+zDL03YzoM4Sfb8T+ziT2X3Xx7FHEkz+mYz19NBEAfzWwGwgQIECAAIGTBZwlQIAAAQIECBAgQIAAAQIE2hfQIQECKy9QY9njVXPFvfmrmG3P496P07j/U8SNDIGnG/Wvet6PYaiju8/3XYeMv1I9DHnH48/f4uopBI4cx22G8cNWLPZmsftmFi+eDfHk8Tx+/deLePLbTrx80sfeq2nm+FcFwKegNYQAAQIECBAgQOALAi4TIECAAAECBAgQIECAAAEC7QvocLUFxgzxsIXSlagVZYgh+rj34HbW9bh1dxJl+iyie5WVAXBeLUdxYokvLF8c8IX71/jyGJ6/63/oh8Pg/fBcfXn9NN4824+XT/fjye9v4vFvL+L5nzux+7qPxWIRQ5lHpr9Zi6M3FhYCBAgQIECAAAECBAh8i4B7CBAgQIAAAQIECBAgQIAAgSUXqPnh2+pqUNtHTPZi4+pu3Puxj/t/W8SVW/sZCtdRW9nNRkT964ZzWObDuR+HldfHXwTnkLpmgBz1J8SljJsYt3X/sCK3YTmVwNClcYkhzcswiVhkxSzmuyVePb4ef/5rEr/9cx5Pfh3i9dMhFjuT6PoSpcwyx78Sk/5K3l/v6QXApwI3iAABAgQIECBAgAABAgROEHCKAAECBAgQIECAAAECBFZPIEPDrosy2Y37D2dx62EX4y9HY8htHC4ltydVnv7ievy+Lw5e8wFpHouIbvegSu7nexhiL4PgEk9+6+PRz9N49NvLePToxUEo3E8y7J1Gl4HxJPfHDP4Dxe6D4+8/NAMBAgQIECBAgAABAgQIECDQvoAOCRAgQIAAAQIECBBYOYFuMont7c249cM8/u3/uh1bN0pEDR3HqmFkfLDk9Q/OnHxYxx3VySOcPSZQqY8qA9/xV9YZ5s53ZvHy6SQe/bIbzhBVygAAEABJREFU//V/XsTzPxbxOo8X+5OYdlsR/TRimMSQ4W9E3e+ijP/VueuEdRvRHWx8EjgbAbMQIECAAAECBAgQIECAAAEC7QvokAABAgQIECBAYNkF3oWBda9WlCE2tzZi++osbv7wMsr0z2wirwwbua1/dXDJ7fes33v/93z3Kt2b5uPj1m2aZai7vzOJvVfb8fSPadZmvPjzWuy9vhqLeX0v8wx9c9xQ8hVOxhpyv05xuKm7h9XnthcAp4KVAIGzETALAQIECBAgQIAAAQIECBAg0L6ADgkQIECAAIGlFxji4L95bvusIcPe/bh+p4+f/qOP2z/9GV25FiWuZieTrCGry7Kem0BNaseq1vVbhtjfncfuiz6eP+rj8X9di5//zzxePN6P/de7MfQlB9U62HT5Fru8f4i6N6lHWRF12JBvcshwP0ofR+VthoUAAQIEvl/ADAQIECBAgAABAgQIECBAgED7AjokQIAAgWUVGPLB3lUGh90QQ5fhb7cTw+RV3Ht4Je78kIFvtx9RyhgeDlGX+lkrw8PxbD2nzk4gbYe0Leke85w23039xe+r6/HmxfV4/Ns0Hv3axcsXO7GY5zvL4Tno5LXUiweVWXC+rZPe48F1AfDJhM4SIECAAAECpxUwjgABAgQIECBAgAABAgQIEGhfQIcECCypQIaGGQUexH6Re1kZ8JYyiek04trNSfzlv12PG3cjJpt7MZRF1LFRaju5V0PF43VwtV5U3yOQtCNlTWoTe5h30e9vxItHJX79P3vx8/9+Fn/8cyfePJ/EsLcZ3TCN+hqOvjKz+xgr58ks/+h0bvNEfh6s9SUej3rr8UEdP3sw1icBAgQIECBAgACBUwoYRoAAAQIECBAgQIAAAQIECLQvoMNlFqiBYK3jz5jHXYkbt6/FD3+5GVtXFxHdq4jxV6h9RAaSkUPqJizfKFABj+r4FEfnDrc1AB4msfdqIx790sefv0/i9bNrsejznUStHDcmv7k9Nk3J/Vq5OWF9f+zBgPdHC4APVHwSIECAAAECBAgQIPB1AkYTIECAAAECBAgQIECAAAECFy5Qw78a4h5UPaoZY5RF9N085t1+TLeG+Om/78XtH/ejzPaiTDMOLLMoXTmsONiWEh8tNYys9e6CvY8ERvU8+8F2yOOx5pmvP49hMc+wN+K3/1zEL/+IeP5nif03i+gXOzHMNyOGfCfRZw4/z/0+cvdtjdOM0w0xDP27ytB4yCo5+F1FlPxDUHL8UeUbDwsBAgQIECBAgAABAgQIEPgKAUMJECBAgAABAgQIECBA4HIEMuU79sVdhrilZNyXYWINgW/e7ePH/9bF5pVZxFZW/XuEx/ElIkPCcXf8qPOcVONFH6cWqIaLGH9dXTLIjXTut+LN89vx2z9K/PFLn/vTWOwPUTLjjbdLjjvcr3sf1uGlT24+HH9wXOq3j5V/Ij5579ddMJoAAQIECBAgQIAAAQIECBBoX0CHBAgQIECAAAECBAhcokAZv3vIz1JyvwxRMuTduLofdx9uxP0ft2K6tROR52NvL0PfOFyGw23d1P3PVR2jPivwli/fQWTcupjG7usunj+K+OOfQ/zy/+zHq6ezmL/K2s8xh+F7Dexr5ZkxqK3bz37PV12ss+Wz5PPUz6+61WACJwk4R4AAAQIECBAgQIAAAQIECLQvoEMCBAgQIECAAIHLFRiGSQwZ8NX0sM+Qd6hJXwbA939axJ0H04jcL7GZYw4Syr5E1HFjIDz+BLXPBuq13FjPQKACT+Lxb/N49EvEo5+n8ejXWQx9/Sue81qZ56uqtchtfFRxTkt3TvOalgCB9RHQKQECBAgQIECAAAECBAgQINC+gA4JECBAgACBSxaosW39IekQGxkkXotuMokbdybx9/+4ElvXauS3G10NeUuGjfUwA+JuGKLLODiOapykNpLhZM4SJ1ZYPhQY4dNs9KvbIXZfT+LPn2fx53/diGe/XYndF9sRi0lsbgxRulpdlNJFl5V3RK24oKW7oO/xNQQIECDQpICmCBAgQIAAAQIECBAgQIAAgfYFdEiAAAEClykw5JePNYa7exHldcTsedy8O83aipjsx9GSWWOGj93R4eF2vDv3+6y6n5ujQLjujtFkyb1aubEeE0ivId1KNZ4fnB+m8fjXSYy/+P11Ho9/34m+n+S1I78hSjnaz9Pj+uHxePLcPj78E3BuX2RiAgQIECBAoDEB7RAgQIAAAQIECBAgQIAAAQLtC+iQAIFLFRjy24eov+GtkV4fe/3zuHZnEbcf9HHrfsR0ex6TjTrqMGCsCXDe83Yt9VoeDYfb3B3XelhrPPDxkUC1Gau6Zi2msfu6xItHEf/6/72Jl49L7L4oMYnZ27cTfb0hxqXL3bHyfZQTahx0jh/dOc5tagIECBAgQIAAgUYFtEWAAAECBAgQIECAAAECBAi0L6DDyxPI/HD8je7BE9SjLoZuHnfuXcvaiJt3+yizVxHlTVafVcfUyv2oVfdrheVEgWpzVMcHHJ073I5/9fMknj6ax9Pfu/jln328fn415vtpXOYRXfWvVX8hfHjP8ekuaV8AfEnwvpYAAQIECBAgQIDAigp4bAIECBAgQIAAAQIECBAgQOAcBYaMfofSx1HVf793urUTt+9txIO/b8fs2k6USYnINcawN4PIHB8lA8ghg8nx1765H8eq1MFZdZubGLfjTnxiafj0MZfjRtVtrHmefR7DYhEvHs/j5/+1F09+34oXT7uYxDQmNfgdJnl9GqWfRRlmB69hWESeHGvI9/C5Om9cAfB5C5ufAAECBAgQIECAAAECzQhohAABAgQIECBAgAABAgTOX6AcfkWGuWUvYvIy7j24EneyIjLsjZIhY0Z89depdf+jOrz9o03e9965D4/fu7gmBzUMzuC2/hu/Nditlv1WvHl+O377R8Qfvwy5P41+r4+asWcy/IFLqXd8VB8MuvDD/NPxnd/pdgIECBAgQIAAAQIECBAgQKB9AR0SIECAAAECBAgQIHBuAjWGPKr6JfWHqJGB5JVrEQ//diWu3lpE6V5HdIu8PIkoJavGfB9Wno9acbjUWQ93x029dlTjifX8qCxjpUUG6cN+F/3+Zrx+Ms3gdxF//GOI1882Iva2M2zPbVTnGGXzjve2sYTLwdMu4YN5pNUQ8JQECBAgQIAAAQIECBAgQIBA+wI6JECAAAECBAgQOD+BMYfM6es2Mtit21JK3Lp9LR789UZsXe+j/gp46Oq/M5v7UXJ01pAx3/E6Op9XP7/mvZ8f0N7VDHnfb6oq1zNpMUzjzavN+PWfGfz+PI1XT6/HYn8Ww0g9T9X9rEVWfFSxpEv+yVjSJ/NYBAgsu4DnI0CAAAECBAgQIECAAAECBNoX0CEBAgQIECBwjgI1hqxVv6JmlH39ce9GxJ2/vYo7f+2j2+xjMpvEELMoJcPKyAFRt1llqLdF1G2tHBVjxbElxx2Nf7s9dnmddsewPD36EsPwJvr5EK/+nMajf07jj6yd55sx3+1j6HdiqP+e72hTUq1W5DZWZhEAr8yr8qAECBBYJgHPQoAAAQIECBAgQIAAAQIECLQvoEMCBAgQuCiBPjai7xbRzZ7Hzfs7cfPO9RhKH1EWUZdSSm6OYr26n4fvrUMeHa88fLvW8Uf19uSa7FSTNOx2I0pW5H5aDvOb8fRxH8+f7seb10MsFn2GvnVs5FK3tXL37Vr93h4s/c7Rn5Slf1APSIAAAQIECCyJgMcgQIAAAQIECBAgQIAAAQIE2hfQIQECFyowlGdx5dp+/PDjVty6M4n6q94yZo4fBpHx/jL+8vf9U589qj8zrvXZQat8sXrVOuxh3K0fiTlMY9jfjFd/dvHHP/fjya+LePNiiL03ixjmWYs6rlaMv/bNO8ZtrOAiAF7Bl+aRCRAgQIAAAQKXJeB7CRAgQIAAAQIECBAgQIAAgfYFdHj+AjVmrDV+U+nj/o9ZDzfi2o2tmEw2vzJ4fDtTrOVSA+2jimqxSIbc5hpVMoPfWGzHiycRj37ps4Z4+XQrYnE9hkW17mKo94/3xtulBsBvD1ZsRwC8Yi/M4xIgQIAAAQIECBC4JAFfS4AAAQIECBAgQIAAAQIECHy3wJAxYx9DWWTNY/NKF/ce3IjrtzdjdiXy3F7WfpQyjJVnov4aOD8iokaSteLYMuT+UeXu27WOO6q3J2OcK+eOTy8remV6+NzVIneHjECHjYh+I3Zfl/j9/2zHk1+24uWTEov9EqXrc9AiRXM7DNGlSa0S/Xiu5NVVXrP7VX58z06AAAECBAgQIECAAAEC5y/gGwgQIECAAAECBAgQIEDgbARqtJjx3FD/mue9DH7nce3Oq5huTDOErNfyW+omA8kxrM3Dd2u98O7oy3tfO/7LMy7viHlkchtx8BGRQW6k8ePfFvHol2nsvNmPvd15ZNab19LlYCf3Y7wjz7y3jRVf8k/YN3bgNgIECBAgQIAAAQIECBAgQKB9AR0SIECAAAECBAgQIPDdAvV3qWPlRw0br1yfx4OftuLajT4mmztxFPaWrkQpJd4uZXi7a+e4QHU5rLLICxkAD3U7i/2dLh7/vBv/+l/P4ulv+7HzdBLzvXkS5/i+j1hkZQBclWvlzc2tAuDmXunFNORbCBAgQIAAAQIECBAgQIAAgfYFdEiAAAECBAgQIPCtAhk21l+hZtW/9DlT3ahnhm6IG7evxb2fFnHtwTS6zYwgy9FfX/yt37Vu942S2XTd5iYy+B1D4CFePHkZTx7vxZsXt2L31XZEn7Zlrw7KV5DWecvQePhbmxUAVwVFgMDXCBhLgAABAgQIECBAgAABAgQItC+gQwIECBAgQOCbBDJhzNA3xri3fvYxlD5KbEU3K3Hzh4gbD3didmUzoq/BZY3qamU4eZrvG3Lc8cqZ423Fei3pGrEX+7s7sfdqM/78dRp//OdWvPjlVuy83o9F/aXvoUjm7tGlU/1xddel4eH5Vjddq43piwABAgTOQ8CcBAgQIECAAAECBAgQIECAQPsCOiRAgACBbxeoAXBE/dXvkEFwV5O4+uvUjedx414XN29vxWSaoXCOiJpG1oqvDSTr+FpHT3l8/+hcy9vsd0jYfiP232zEmwx///htNx79/irh6y9++2w+x+Tnuq6ps66t65sAAQIECBD4KgGDCRAgQIAAAQIECBAgQIAAgfYFdEiAwHcKlBrtxlAyCO5K9JlDzrZmcfvBIm7fj5hdmUc3G6LktSh58b3q4u25OM2S99dfA59m6MqOGQ6evG6O1bCYxMsnfTz9o8Rv/+jj9ZNpdPtXI/J8GYbo+ohplPwvxorDpZQuStbhYbObrtnONEaAAAECBAgQIHBmAiYiQIAAAQIECBAgQIAAAQIE2hfQ4fcJHOSTJSepFTHEIjY2JnHz5rW4eadk8Ps6IvYj6l9dXAPicRvvloPb3h1/cu/gm+o3fHJIExeO91n3s6kaeA9dPFPLjcgAABAASURBVPr9adaLePq4j5jfStKryTGNSlhSvqTvwX6M52LNFgHwmr1w7RIgQIAAAQIECBD4SgHDCRAgQIAAAQIECBAgQIAAgS8IDBkzDtFl9NhFH7OYz+cx2+rjr/8xixs/PI1SZjnDZkT95W+UDCuHw1rk+cMacjscns+zJ64ZbMaHNQ7MOeu879V44bQfSzYuHVKzrhHziLIb+7vzePl4Ev/6n308/fVW7L+6HV2/maSL6Lq9mKRLybEl30Ac3BhHyzD0cbyOzre67VptTF8ECBAgQIAAAQIECBAg8L0C7idAgAABAgQIECBAgACBLwtk+Fp/mVqDx7IXMXkZd+5vxY9/vRVRFlG6jONK5JIfQ+6PIW0envma849z1+2ZT36BEw6HYW32MWxELK7G/usr8eblLH79+WnsvO7zWUp2emQ55P4Q1frD4DfWdKkyX9e60QQIECBAgAABAgQIECBAgED7AjokQIAAAQIECBAgQOAUAiUzx6w6ssxjES8z/J3Erfrv/W7vR0zyQimRCeVBRS55mJ/WEwUOwt/oczvvYv56Gk9/6+Of//NNPPrXXnTz7SjzSXQ17837S27H/dzWf/s3X0aeHd7+SDoP1nLt1rJrTX+zgBsJECBAgAABAgQIECBAgACB9gV0SIAAAQIECBAgcBqBTHKHEkOmkEPJyK0s4t6Da3Hnh+2YXam/BN6PmPYR4y+AS06Y+yWr/lI4j6wnCaRTmo5B7jCNR7+/ytqJWNzKup6nN/KmLmvIOrA88M9LeWuezDXD49wfp8mjdVyr0Dr2rWcCBL5ewB0ECBAgQIAAAQIECBAgQIBA+wI6JECAAAECBE4lUGLIhLHGkENMokyfx/2fNuL2g0kMk6c5wyQTybw61OrzuK51e1R5PmrV8yqxDtZ5H0M/iSe/3ov//J99vH42jW6YRRe70ZW9KGXIPH2IErVybAbqGffmUf2M6DP4rbXuogLgdf8ToH8CBAicSsAgAgQIECBAgAABAgQIECBAoH0BHRIgQIDA6QRKlJIR2yRDx24vhu5V3H24HTd+uBql66OUaQxjMFkid3LKIauPyHPxdqnnjurtybXbGWpA3qdN7KfVJN683Ipf/zHEs6evol9UjjSMWnW/Vh3b55k+D7KqadZQ8l3ksMzkR/IqmwPWds0/nWvbu8YJECBAgACB0wgYQ4AAAQIECBAgQIAAAQIECLQvoEMCBL4g8C5SLNFFRo8Z9i5i80of9x7O4uYPk4gMgocyjyHjyZIBcSkl3luG7r3D9TwYDtqumz4/Mvztc7v3ejOe/D6Pn//xIl49K9HvpuP+IjPzIauPzHfH6tK+1sEkPj8l4E/ap2ScJ0CAAAECBAgQCAQECBAgQIAAAQIECBAgQIBA+wI6PJ3AkMPGyjSylElEN8S9B9fi1oOt3H8VMf4VxSVKvRaWjwVGvTxdt3WTMWXfRemn8fjnrF9r4LsRGf/mxboOGaYfjq2Hp65y6pGtDuxabUxfBAgQIECAAAECBAh8l4CbCRAgQIAAAQIECBAgQIAAgVHgIIgcf91b/7rhyRDbN/bjx79uxdbN/Yiu/pu/Gzmyi6jhb62MMSOD4rHqfs0x6193PG4jl3Kscvfy1gv65mz8bf+LGOYldl918fT36/Gf/5+NeP0yw9+YJVc3/sa3PlQp6ZlHkdXnieNVz5U8X4ZuvOf9bYkS6710692+7gkQIECAAAECBAgQIEDgYwFnCBAgQIAAAQIECBAgQOCdwGGcmOFvN93LjPdl3Lozi63bGfqWDIBrUJnXYpjkLaeJ3kqOO6rcbX7N8Ddqpc2QZotrsft6Em8yAH725FVE3x+GuEcmuc1gN+o/6PsFmxw5hr0fbr9wW/OXU/qUPRpGgAABAgQIECBAgAABAgQItC+gQwIECBAgQIAAAQIE3hOo0eUwDJlHLuL67Vn89d9vxtatRY55HtGV3E4jamA5RpF5eOJaxx3ViQMaPTnqpU+2N0xj8WYWz/4Y4r/+18t4/OubGPbyUl/H5PX06zL0rXUkVbf1ivo6AQHw13mt7WiNEyBAgAABAgQIECBAgAABAu0L6JAAAQIECBAgQOBI4CCUrJ9jTSJu3r4aN+9uRjfdieheZM0jSl4tJQ6W/mDzyc+jcZ8c0N6F5IkMdqMuGQA/+v1VPPr9dUR/LWsjr3RJ2EeXAXsNfiPP1KpStcLyTQLdN93lJgIE1klArwQIECBAgAABAgQIECBAgED7AjokQIAAAQIE3goMuTfEEPOsDHXLIm79+Dzu/Lgfs+0+utkkz29l1ZgtY8ohh0fdz6r7teqpda36V2EPs4jcDv08+sWb+PPn2/G//9/78frZJMPeWZSuz0q7w8A3xm3kPXluyMpd67cLdN9+qzsJECBAoH0BHRIgQIAAAQIECBAgQIAAAQLtC+iQAAECBN4XKBnu9jFkSBmT3bh2axK37t6IMinRZxg85pOlhpSTDCzfv9NRCpT9/Kh/t3PGkPu34/lvN+PZ01fR93l6DMqrXd0f8qPW0XEevl1POvf2op0vCKT8F0a4TIAAAQIECKyngK4JECBAgAABAgQIECBAgACB9gV0SIDARwI1khxKF10GwLfubca9v2xEN5lmIFxiyOB3eJtN1p0atWWNNx2b6sPjY5fa281mc423lR5lI968KPG//79P4vFvXSx25lHmmQAvIkpuuhxbK46Wilpr/CVwutb9Iec5um77VQLkvorLYAIECBAgQIDAegjokgABAgQIECBAgAABAgQIEGhfQIfvC2QmOWaYkSFk15W4cn0zbt/bisnGPCIyuRyv1lF5mGvGlPm5pusY0FaB6nFkkxbj+Uk8/aXP4Hc32TaiDJn4pmkdOYyGOe6T68GoT1524VQCAuBTMRlEgAABAgQIECBAYG0ENEqAAAECBAgQIECAAAECBNZHoP7KNGuoVUPKYTNishm3fnoWP/ytj25jL6JkAJyJWim5mwFmGYYo/RBRK/ejVp6P45Vjc7pY4uXbH22Y5L3Tg6qBb2TA2+3kcYndZ7P485+TePTrXuy8SqM8GzGPLjFKjq0sQ3rlOrId7Pcpt3ivEjjGCsu3CHTfcpN7CBAgQIAAAQIECBAgQKBFAT0RIECAAAECBAgQIEBgzQTq30ecVUqGlRn0TjZex9Ub+3Hr9vWILoPNsngHUt7trvdeWh0BZHAew0bE4mY8f9zH499fxaM/nkWpYW8ddhiSV7pamfIe5ORH99uei8CXA+Bz+VqTEiBAgAABAgQIECBAgAABAksl4GEIECBAgAABAgQIrJFAzSaPqrZdJvsx3diNH36axb0f+yiTLkrpIkqpv2/NbVhGgVQbQ/H9PKrh+Czmbybx6F9D/PHzfuy+7mJjspXX6lqiHPz2NwPhOKjxOF1zmrCcm0AKn9vcJm5AQAsECBAgQIAAAQIECBAgQIBA+wI6JECAAAECBAisi0DNHccqB/8abd3vcz8mfdy4sxWbV/djcmUnxrSyK2E5LlC1atXgt9YQL5++jKd/7sazx10M82sRwyyrS74uusNfAVfe3I3q3Jc+6n+ZDB+f2P4ZC3RnPJ/pCBBoR0AnBAgQIECAAAECBAgQIECAQPsCOiRAgAABAmsjUKPLsWoiWf8u4jKPGkh20y5++Nsibt7tY7KRoe9iI44Cyj5yyVP5uebrkP1n5RqZ5g6LWbx8UuKPn4d4/ng7A98hauhYYhIxTPN4Om4jl6GUqHH7kO5DBsBDV4/ycl6zno9AfRfnM7NZCRAgQGCFBTw6AQIECBAgQIAAAQIECBAg0L6ADgkQILCmAkMGkhlEjuHvxjyu35nEletXoptNY8iwso+acq6pzYltV49aGSsOGxH91Xj02+t49PvL6PtJDEO9dnjjUNPyWofHmaTXq8MY/ta9en6IIf2Heq4eqjMXyDd15nOakAABAgQIEFhlAc9OgAABAgQIECBAgAABAgQItC+gQwJrL9DFbKPEnXtbcffBLGKSkVmXwXBW1IqDJc9GHOWWB6fW67OGu7Vq1/00Xj2dxx//9Tqe/9HH4k0G5vslhsU8Q+CMzYe+jvqgylu/MobDxy+vM+xxh7PfH//cnv20ZiRAgAABAgQIEFhFAc9MgAABAgQIECBAgAABAgQItC+gwxLT6TSuXd+KW3c3o2zuR0SGl5lVxqfS3nXMKmvwO/adMBnevnj2Kv589Dr+/ONNxOJ6RL8VMUyy8nr1G+3qDbWS9L21jnnvRB6cdC5PW79boPvuGUxAgAABAgQIECBAgEALAnogQIAAAQIECBAgQIAAAQLtCQwZhR1VZOA4bMZsdiV++NuruPdvEWWSYWa/F5loRj8sossQs1aeeLvmDHk+D4es1V9P18Fh+LuYL2JvZxGP/vN6/P6Pzdh/dSVm3bWc4wCjKyVqlYjUHVJvMVaUGqj3ud9HDomSAXIdUfJdvKsSJSznIVD/zJ7HvOYkQIAAAQIECBAgQIAAgZUR8KAECBAgQIAAAQIECBBoVOAwiIy6jXnMtnbi2o15XLldQ8w+Ds6H5T2BDHdL/VX0JBZ7N+LZH9vx7NmrGPoa19ZosW7f3VCPjurd2cO9euFw92hTTx3V0TnbsxWob+nkGZ0lQIAAAQIECBAgQIAAAQIE2hfQIQECBAgQIECAAIHGBTLOjMhAc7q1H7d/KHHnbxGxWBxU7tY1o+C6+bjGmz8+3dyZ2ufbyni2vxW7zzfi5//9LF79GZmTl6ihYpdjauWI8de7dRunWOq4+ivguj3FcEO+U6C+q++cwu0tCuiJAAECBAgQIECAAAECBAgQaF9AhwQIECBAgACB1gUyr4yhDNFtlrhyYxrX700iJs8jSgbAJWJMMeMzSx3zmctNXhq6ePrLJP74dR5DvxFDzLPNPmvUzG2MbF9L87Xjw/LNAt033+lGAgRaFdAXAQIECBAgQIAAAQIECBAg0L6ADgkQIECAQLsCGWBG1hhXlnnMNhfx8L8NcedhF30e97GR25IVGW5G9CnxYThZz9Wqc9RtrTH1zLFNrfXf5h0rg/FhGjGfxZNfn8XjP57HzptF9IshFlnj36DdLEJTb3RsRgA8MvggQIAAgQMBnwQIECBAgAABAgQIECBAgED7AjokQIBA+wI1uB0ytZxuzWP7+hCzrWmUSca8JSvbHzPP3K3bPPxktlvnGS/m2DquvaodZtVfRA81/J3HH79Ms82DCHHIS5Exed00S5DdtrYevL3WutIPAQIECBAg8PUC7iBAgAABAgQIECBAgAABAgTaF9AhgWYFakR50NxQhowsZzHbKHHj9izuPJxG15UopRwMyM+6Vyt3367HQ7O6X+vtxSZ2qlGtY810kxj2F7H3vIs//vNVPHu0iI24FV1fYpLpeDXoouR/YVkhgW6FntWjEiBAgAABAgQInJOAaQkQIECAAAECBAgQIECAAIH2BVrvsEabtWqfs41pbF/biBt3NmKytR+adsX4AAAQAElEQVSRoXD9JetBxdtNJsV58IW1Tnq8vjB8+S4fPXyfj7bIGmKoP+2tf0327n7svJnHr/+MeP1yli7TiLI/Br4l4u02LCslIABeqdflYQkQIECAAAECBAicuYAJCRAgQIAAAQIECBAgQIDAigtkoJlJ7lD/fd+uj26rxPUH/4p7P+3EZLofw7zGYUPUELjLcbWiLnmqXqlVD0+qeu2kOmnscp7LJrPniEVE/Wueo4bAbyL6Ifq9WTz5fTt+/c8rsbczxP5en8FwyYq3FfF+92NuXKcMyzIL1Le2zM/n2QgQIECAAAECBAgQIEDg3ARMTIAAAQIECBAgQIAAgRYEykETpY/ZxiK2rw1x8871KNuzGLohhmN/9fPBwHX7zMQ2bcauh2lEfy1D8e149mQvnj19lVlwvX5oGLk/DvSxygIfB8Cr3I1nJ0CAAAECBAgQIECAAAECBE4nYBQBAgQIECBAgACBRgSOIsvpRonrt6Zx7+Esutksg85FlJLBZq3aax14WDUgq1VPt1/ZdP3pbj+NGK7Hmxeb8fjn/Xj8y+sY9rL7RX/wO990KkPUH0qHZbUF1ufP9mq/pwt7el9EgAABAgQIECBAgAABAgQItC+gQwIECBAgQIDA6gtkUplN1M9ak81ZbF3diJt3t6JMdyLKPD5aSp45qtxtf60ytTIOHP/650k8+f1lPPrtdTz7s49YbGYgnNdGiGH87W+fPrXGUz5WVuDora5sAx6cAIEzEzARAQIECBAgQIAAAQIECBAg0L6ADgkQIECAQAMCNdSsgeU8htJHN4nYvvUibt2fx2T7TXTT/Xc9lhJdVn7E0JWx6n40vwzZYVauEX0sdrbj2aM+nvy6H3svZlGiRoQJF9MoQ7rkmcilDj9eecq6ggL17a7gY3tkAgQIEDhbAbMRIECAAAECBAgQIECAAAEC7QvokAABAq0I1MCyj6HrI7qdmG7vx407mzHbqrFXySanWXU/NzXNPNwc7kbd5p0Zi+aFJtfaYdaQBsNGxOJavHwe8eLZIrutNrX7vJZHVSs345o58LitH3n36FS39VitlsDB212tZ/a0BAgQIECAwFkKmIsAAQIECBAgQIAAAQIECBBoX0CHBBoSqKHkUDLiKou4cqOLB3/djtlmhpqTDIWj/qp1FpkOf9Tx8bDz8AevH41Z/ROjTvafnQwZ9s6vxOOf9+OPn/di91WaDZMoXcn2+5iU3A45Lo/Gz3G/7qlVF8g3veoteH4CBAgQIECAAIFvFXAfAQIECBAgQIAAAQIECBAg0L5AKx0OGVQO9VetuY2sja1p3PvhemxcWUQ3WUQ5TL2G8a83LnF8ef8orwxZza21qVrZbekj+lk8/u11PPr9TZT++ngco00d01zzGjomcPi/wrEzdgkQIECAAAECBAgQWAcBPRIgQIAAAQIECBAgQIAAgZURGDLwHatkjhmT2LwyjfsPbsVsq/7q903UXwQPmXlGDBGxyE2tup81ZPVDDFnlsGpAVisHN7Jmj7XP3MSQve9fjZ//8894+sdeTIebqZfnxk7rgHFn/Kh/7XOS5vXxcNweHR9tD674XCWBtv5sr5K8ZyVAgAABAgQIECBAgMClCfhiAgQIECBAgAABAgQIrJJARpE1qaz/am/Zi2HyMu49uBJb1ycRpQbANe6qFVGPS56L8n7QGU0vtddaaTD+m7/X4+d/PI1Xz/oMwqcRJcPf+svpU5qk9tsgOCwrKZB/Eg6f24YAAQIECBAgQIAAAQIECBBoX0CHBAgQIECAAAECBFZKIOPIMfzNhy7zKJM38cOPGxn+7kSUFzFkuDmUEl3mn13EQe6b+3HCUq+fcHo1Tw3pMj55bbZWHvTTePbHbvzzfz6JnedbMYkbWbOsEl0MaVPvOap4bzk6W7fvXXCwkgJN/VlfyTewJA/tMQgQIECAAAECBAgQIECAAIH2BXRIgAABAgQIEFgtgYwjM+gcyhDjX/HczePuw6tx88GViMnLGLrdPF9/3VqyraPK3bVaa98Z9w0RL56+jKd/7sZifytKfy1D8emhRF6se2mZYDFWPf6g6kwfnHK4ogL5J2JFn9xjEyBwVgLmIUCAAAECBAgQIECAAAECBNoX0CEBAgQIEFgxgYwjM7Cs0eVQf8M62Ylbd7bixu2tGBbPop6LKPlf/YxcSlauBzfkTsNrukTtfJhkmJtRX9/F01/uxh+/XIm911sZAEcub2IYFjmqHyvynhyZoXAZ61ArLG0K1HfdZme6IkCAAIFTCBhCgAABAgQIECBAgAABAgQItC+gQwIECKyaQMnwMqv0EWU3onsZN+5M4/b97YjJPM9l8Bk16S0RGW+WrFinpdTes2oAvNiKV0/7+PPP57GYDymRbmkzRLVbpMqQddJaTjrpXCMCAuBGXqQ2CBAgQIDAVwu4gQABAgQIECBAgAABAgQIEGhfQIcEVlBgGDLEzHxyKBn2Tnfi7o+zuHW/i8nGbpSuz+qilONVB2ejx7POul8rT7ex1mZqZTfDEMNiiH4/4vGvr+P3/9qNYX8ek7ycKlErRerAw4qoxyVdS+7VityPoQtLmwLebJvvVVcECBAgQIAAgc8KuEiAAAECBAgQIECAAAECBAi0L7BqHWZ+GbWi1M9JROljc7uPrSt9TDd38ng3a5FVIjLIjLVZqsdBDUMfUTIgz8PnT17Fsyd7Mcy3o2TsG/kZuVSd3OT6bi8PDte88UD58NimRQEBcItvVU8ECBAgQIAAAQIEPi3gCgECBAgQIECAAAECBAgQWDqBo1iybvsaAHe7sXkl4u4PN2LragaZGXpGl1dz98SHr+dPqhMHr+jJ+m/6Drux2H0dT3+5GY9+2Yh+bxb9Il36bL5mw2MQXOO/Lpss0WfY2+dnn/fWGnJbq4brY+Uoa3sC9U9Ae13piAABAgQIECBAgAABAgROEHCKAAECBAgQIECAAAECSy5Qg94MLLe2+7h1Zyu2rm1ETCb50OWwcpPXI4PNurceVcZ/EzmGzdjf3Y5nf0b8+fh5DPMMfodu/N3vcZ0TTb444MS7nFxRgS5W9ME9NgECBAgQIECAAAECBAgQIPAVAoYSIECAAAECBAgQWHaBDCm7DIAn02ncuDfElZt5YlIfOrddVunqwZpUhrtHnfa5P5/G3stJPP5lHi8fb0cZhui6Lrr0qlV/NF3r6Bbb9RZYp/9T1vtNf6J7pwkQIECAAAECBAgQIECAAIH2BXRIgAABAgQIEFhmgYw3Yxh/x9pHTCJu3b4WV29GdBvziLKfNUSM12NNltrvIntNjwx6UyL2dvt4/mw3Xj/rYn9nOwPgbhQpOeq0a511yBtqnfYe41ZToFvNx/bUBAicgYApCBAgQIAAAQIECBAgQIAAgfYFdEiAAAECBJZaYAwla5Q5bMTQ7cXNBy/j5o9/RDerSeUiomRlPBxjxfospY+hvIx+Po/XT6/G09+uxLM/SvR9iSF2sg5EDvxyv3JllTzxYVW0PP3ePfWcaldAANzuu9UZAQIEPiPgEgECBAgQIECAAAECBAgQINC+gA4JECCwKgJD9JNXMbsyxK3b16N0fT54RpYZaOZOrrmfn2u1Dl2U/nrsvtqKF8/24uWzVzEs0qEfalz+lmLIvaPK3S+uR2Pr9ouDDVhZgW5ln9yDEyBAgAABAt8m4C4CBAgQIECAAAECBAgQIECgfQEdElh6geMR5BDbV3fjx59uRjeLDIA38yMiytsEONZryb4Xm/Hm2ZX487cu3jxfZBg8JEfJmow/9y0ngNRf/p5w2qk1FBAAr+FL1zIBAgQIECCwvgI6J0CAAAECBAgQIECAAAECBNoXWIUOh3zIWplmRv1rnh/8dD02Nusvf2vVeHMdI6wqkjWUePNqES/+jHjzYhrz/X7865sTauSKE5YqdsJpp9ZUYB3/71nTV61tAgQIECBAgACBNRfQPgECBAgQIECAAAECBAgQWAqBjDgjM84YImOq6eu4/7fXMd3qIyaLiJLn6vmDAQeB53hDvL8fJU+csA45uNYJl5b7VPZfXsewvxdv/pzEv/6f/Xj+7FVy7ERXSpQyiUib0pXIE1GXkh+1qtixX//m2aTKCyNhbuuJuvmw6nnVpkD9M9FmZ7oiQIAAAQIECBAgQIAAgUMBGwIECBAgQIAAAQIECCybQAa1XYa/D67GjXu3o4zpZP04/pz1+FN1fNyq7x9YRL8Vb55fjeePN6LEJEomuCXD7JJReZywHMmccOnEU0fj6/bEAU42IHDQggD4wMEnAQIECBAgQIAAAQIECBBoU0BXBAgQIECAAAECBJZQoHRD3Lo7iet3Mqqaz/MJM+bMsDOGRcS4zZgyA9C80P6a+W/Uf/P36Xb8+q9FvHq5iMkwPQiAoxu3RwhDHsdYR2dsCXws0H18ypl1ENAjAQIECBAgQIAAAQIECBAg0L6ADgkQIECAAAECyyVQIsaf+g5x8+a1uH1/O2KyE5FhcEQGv2PVNDSrHFa0vGSP4697J/H66dV4/mgapd+MruxEyfPlsPV3OfjRmcMLxzZ1zPE6dsnuGgoIgNfwpWt57QUAECBAgAABAgQIECBAgAABAu0L6JAAAQIECCyPwNDFUCvzy246xOzKELd+fBbdxpuILqOqGgBPhqi/Cs4ENMaK1pc+oryJxXw3XvxZ4snvXbx+uRMx7GdNMwofMgLO3TiqdMpYOA9PXIc8e7zy0LrGAvVPyxq3r3UCBAism4B+CRAgQIAAAQIECBAgQIAAgfYFdEiAAIHlFBgy1pzM9uLmnWlMZhlR1V/51kfN3aOY8/1tvdhiZVTbvY7oN+PN06vx7PEsdl/vxtBnKFz/+utsudSf82bgmyMzCC555tPrwZjIce/Xp+9wpXWB8X+p1pvUHwECBAgQIBAREAgQIECAAAECBAgQIECAAIH2BXRIYAkFhlJ/zTqL6WYXN+9uxI17+ZD1V7/jr39LHuRacnu88lTT62IzXj3Ziud/bsbeywxuF30Mh+Fv3ZYMf2OsGuWVOFqSMsY6OmFL4ASB+qfmhNNOESBAgAABAgQItCSgFwIECBAgQIAAAQIECBAgQKB9geXrsGSEOYmudLGxMYtbt67G9TsbEZPXy/eo5/1EwyS/oc/KNfdfPbkSzx9NY+dlH/3wKk/WtdSPseqvesedEz7ejTrholMEUqDLshIgQIAAAQIECBAg0K6AzggQIECAAAECBAgQIECAwCUIlAx/D2OoDICv3XmU4W8Gnd1ORFlkddHniPr3FveZdh5VPR6rXouWlrSof63zooudP7fi5/98E69evYph2IkuJtGVWl1E/beSa2XryZIKVelYlT6iVrxbSu6WiBwb71VY1lYg/yStbe8aJ0CAAAECBAgQIECAQOMC2iNAgAABAgQIECBAgMBlCGQkWcPODCrLZB5l8iZu3d2KbjocPMywmdsck3HlkBW1ysHxuF+Po7Ulg9thI948TT70hgAAEABJREFU7+LZk93ssIsyRG4PKnLJw4PsO/ePr8dljp8/vn98TN0/fs3+Ogi832P3/qEjAgQIECBAgAABAgQIECBAoAkBTRAgQIAAAQIECBC4LIEMf2uY2Q/7sbE1j5/+fi3Kxn7EJEPQMokYZge//s3nq+PGFDT3m13Hf9t3N3aeRzz+rY/XL4fo+pIBcFZ047Y6jFWSJ+tTFmNoXAd+aoDzBFKgy7KukYBWCRAgQIAAAQIECBAgQIAAgfYFdEiAAAECBAgQuByBIYaMdoeyiKF0MXTz2Lrex+zqXkTu1/N9iRwxy8c7lmLW3Vp5tp31sKHDzZvXL+L5kzex+2oS/X4i1OD3MPnOvPyg7VIH97lfKze51pG5Gdd6tY6tNZ7wQeATAgLgT8A4TaBBAS0RIECAAAECBAgQIECAAAEC7QvokAABAgQIXIJAjSb7GOp/mVgOGWSWyU7cvL0ZN7JiuptXMviMSYxL2R+jzxpSfVjj9ZX/GCLKbibd09xei72diBe//RSvnm1EDPt5rlqVNMmQPPJUalSzg72+HmVFRsQRSRl1yRlzfB1xUPWcIvApgfr/1aeuOU+AAAECzQhohAABAgQIECBAgAABAgQIEGhfQIcECBC4LIEa/dbvrjFlH1Hmcf32JG7f347J5iSGoYs+w9+hlDiILw/G58g8bnHNPvutiG4v9l6/jOePN+P1i93o54tstowE+Zn74+4Y7B7fq9FwSbGDc+Owtx9D7h1V7loJnCggAD6RxUkCBAgQINCQgFYIECBAgAABAgQIECBAgACB9gV0SOASBcZAsmSomzUf+tjY2oprNxcZ/u7nU80PA84SZSh5XNd6R902VG97y56GtOgX0Wf7Tx/txfM/FrHYX+SFXA9brxJjZTieZw/XeuZwd9wcDh73fRA4vYAA+PRWRhIgQIAAAQIEVk7AAxMgQIAAAQIECBAgQIAAAQLtCyxDh6WUKKWL3MS1a9uxeSUDz24nouQ2jpY1CTRL/e3u63j+eIjnf85ifwx/82TUOrL4cPvu2juld+c+HO2YwOcEus9ddI0AAQIECBAgQIAAgZUV8OAECBAgQIAAAQIECBAgQODcBcawsjv6t32ncevudly9+zS6WYaXXV7NJKrLmuRhDYe7YYjD0+O/cXvuD3gRXzD++jcb7NOh72LYL/HnP3+Kx7/OouunMZtOYqjN14C8K9FlxeFSSj/Gwge/ji4xpMpRRV4ZctrIpW4+rDxdV0XgI4H8X+6jc04QIECAAAECBAgQIECAwEoLeHgCBAgQIECAAAECBAhcrEANNct0NwPgjdjYnEZml/FuySA4o813x43tlaP+Muidz+LFk0U8e/oqos/Idgx+S3KUTzb96Svv31LHHdX7Vxytr8DJnQuAT3ZxlgABAgQIECBAgAABAgQIrKaApyZAgAABAgQIECBwAQJHkWf9qqEfYro5iR//diM2tnfzVL1aI6haNbLMU7nWo9w0ttZes6WhjL/8ffZ4P57+0UcZhqjZ7/hr5yFiUrooXRdd3WblHeM6ZsfjXn7kHPlpJfDdAt13z2CClRDwkAQIECBAgAABAgQIECBAgED7AjokQIAAAQIECJy3QGaZ4295x23pYxhriCtXt2LryjyivMmKTyx9RI4fK1pYRoVsZIh+0cfLF2/i6Z/70c+381yGvR8GunV4Xqlr3R2rRNRtPacInJWAAPisJM1DYHkFPBkBAgQIECBAgAABAgQIECDQvoAOCRAgQIDAuQvUoPKoDkLcDHQn87h5t8SN+y8iJvuZZs6y6qPUCKrkzlEd3fnhNoes5HrYR930i3j5+G78+cdWLHZL9ItF1F/+1rbqL3xr1f0qUre16m0fVj2vCJyFwPE/a2cxnzkIECBAYKkEPAwBAgQIECBAgAABAgQIECDQvoAOCRAgcPECQ8mgs5vHtdvTuH1/M6azSQa/NdKsge/R8xzfr9eOql4/2q/berxKVZ+5VsZsw0bs78ziyZPnsdjPQDy6GPK/03ZTZzntWOMInFYg/2SedqhxBAgQIECAwEoJeFgCBAgQIECAAAECBAgQIECgfQEdErgMgQx/S5nGZBZx594spluv8ilq+Jmbcc3gdzhWR+ciz401nljRjxrZ1srHH6Yxfz2NR7/sx1DD30Uf9de+tfLqe2s9V+voZAsSR73YLp+AAHj53oknIkCAAAECBAh8t4AJCBAgQIAAAQIECBAgQIAAgfYFLr7DGltmtJT5Z9d1cfP2tZhtziO6DIBLn4+TF8Zfv9ZtHn60lo/OrNaJ2let2kf2O8zi999exZtXk+j7IYYhz2VD9WpuPrueZsxnJ3CRwGcE8v/Sz1x1iQABAv9/9v78S44ku+9Ev9fcY80FWwGorm52a55Gc877Z995P71z9GaTRpoZzpCiyENJpEjNUMOhKJIiKYpbL9VV1V1V2DORa+zuZvO9FhGZgcRSKBSQGR75ddh1W9393o+ZBc6JLzwgAiIgAiIgAiIgAiIgAiIgAiIgAiIgAptPQBGKgAiIgAiIwDcQSDBKu3PZMiJg9+4Jbt6ukAINLV7t4mfC+SuwLPOKXOe17MD88HtctHnPep8X8XiGGqi2sfdogMGxIc62kCgAr/qf0lwQjnjxD5ViZOPgixQu1jlESQTeiYAE4HfCpotEQARE4HoQUJQiIAIiIAIiIAIiIAIiIAIiIAIiIAKbT0ARioAIiMA3E6A06T/pTDETYQYUA9y81UXRctGXV6eSJ6NldZT5NyUfu7RvGrsO/R6XG2W11AbqHew9GWLv6RDIsVfMi3dydEnhYv5ON9NFIrAgwJW6KCkTAREQAREQAREQgXMCKomACIiACIiACIiACIiACIiACIiACGw+AUUoAm9HIIu/HGoV2p0KP/jRDor2DCnUc+HTRdHkAqjLmBz3yuR9S3vlgDVtTPSLxoRIoTtu4/mTGkdPgFbcRcG2wD6jOG4553AlEbhiAuGKn6/Hi4AIiIAIiIAIiIAIrB0BOSQCIiACIiACIiACIiACIiACIiACIrD5BN4+wkRlM1IETqFCbwfo9Cn8Gg2JfwJSol3Udi/W8+O8MRcadHKfaRYpdgcc7U9wQEPcYgwUhHnO4m/OeXpDoj4MYsz2hmHqEoHvTEAC8HdGqBuIgAiIgAiIgAiIgAiIwAYRUCgiIAIiIAIiIAIiIAIiIAIiIAIisEIgi5ag0BsG6G8XuHN/B1aO2GI0aqIURl0Y9nGUSLG0lVs0u+iBuWqLLRw9H2P/8SFs1oEVUxiF8RAijOaCW8D5H3bl//7YcweQb8PCMmfxapOevtEEfD1udIAKTgREQAREQAREQAREQAREQARE4O0IaJQIiIAIiIAIiIAIiIAIiIAIvJKAAe1+he62C8EzirwuL7GRgiclYF7CdiqdrpMujY2bkxhUPWxjPCwYbgnkt5+BeR7xbY6lAOz5t7lOY0Xg2xDwHfqm8eoTAREQAREQAREQAREQAREQAREQARHYfAKKUAREQAREQAREQAREQAQuEDiXKIvCcON2wM3b7fnbrubykpuLwBcu27RqSojTGZ4/nmJ4UAM1ReCYENie/+9fYqL2vWlRK56GE/Dd2fAQ5P6HI6A7i4AIiIAIiIAIiIAIiIAIiIAIiIAIbD4BRSgCIiACIiACIiACLxOgrpl/4jmYod0pceNWidD2Vh9L4TfRvLixxliZ6mmNo8NTnB5F1FWBxLg3PfKNndJrFFi4RrEqVBEQgW9DQGNFQAREQAREQAREQAREQAREQAREQAQ2n4AiFAEREAEREIFXEKDuCeqcSAjobFW4+4MhrNXlyAAzo3keEFguXmMc3MyUg+fJRkh1wPH+Fo6e3UdVR8bDuFEwNwrByOatq5Z4aTZj/8J4AVh8ybxdJgIfgkD4EDfVPUVABERABJpNQN6LgAiIgAiIgAiIgAiIgAiIgAiIgAhsPgFFKAIiIAJvJkAlMwzR2zG0em0OdQlzVVZi3VVi9mxUyuotI6r7mAyBo8MBppNZFm/ZOk/vGDeJ5ft4Pr+RziLwYQis7tQP8wTdVQREQAREQAREoEkE5KsIiIAIiIAIiIAIiIAIiIAIiIAIiMDmE1CEIvDNBCzi9t0WbtwKQKAtrzAD3ECBGBt0eDgxIaWIWAPDo4THXx+jGicExmrsz7ZBISuUzSWwsmM3N0hFJgIiIAIiIAIiIAIi8DYENEYEREAEREAEREAEREAEREAEREAERGDzCbwuwpoyJyiAzqWjTqdEf8dgPaqh3kNBGIjzi41ZVkOpirK4OYkCcA7RcPSc0dY9hlbS3i45DX852O3trtAoEXi/BMwCjBbe7211NxEQAREQAREQAREQAREQgUYSkNMiIAIiIAIiIAIiIAIiIAIiIALXmkCyijKvUeJNiMUEtz4eo9OnjJRagIu94GFUR904irXNSFm19VBYCBWqSYHHvwg4PSoQqzYMBYyCmpnB/8/jVe3bsbiBB68mP5wZm9YzyavNIpBC/kcbibmvUySu2dQDd+5mxaloREAEREAEREAEREAEREAEREAEvh0BjRYBERABERABERABERABEbjuBBbyJcVdK6bYvVlga6cHlAXBuOTpGcXfLPwuc7+G7Y1NF/1nnLGH8dAwHs0YFev5Vd4wL/Oc08XLcuP5ybuXdt6qkgi8XwLLNZa4Z5cWrUYqT4HW4WsF4Pfrhe4mAiIgAiIgAiIgAiIgAiIgAiIgAiKwjgTkkwiIgAiIgAiIgAiIwLUnkJD/mCFRTOr0DXfudQD/5WPW4bZxjM7ks/PIYsLgANh7NILr3AX130AzM5gFBJrnFgKMHblsLC8s9+c+tjE/v7FKIvB+CayuXi/DgFBWCK0Rbt8FfvTfbCG830fqbptBQFGIgAiIgAiIgAiIgAiIgAiIgAiIgAhsPgFFKAIiIAIiIAIiIAJOIEtI1JACBeAKuzfbsGLMjnk7C9ciDY6HeP6Mccc+COJCzM5i1S50qyoCl0AgcZem5NKuAUYDD/N/vlGj22/j/ic3sftRCbQOJAATjZIIiMAqAZVFQAREQAREQAREQAREQAREQAREQAQ2n4AiFAEREAERuMYEEmOPZ+Y1/6XjEPq4dafA7u2EULQogrInuUWOrVl38/rC2NrMRP9BY4LHVxlGxxGHj3cwG5cIbAupQIoU1iJjTx53zSvmFlnPhnj2J6UIN/j4hS3kuWYiktdrRyDBuAZpXFgRXKfWQmjXKPvH+PhHFb73DxN6t6awMgLWlQAMHSIgAiIgAmcEVBABERABERABERABERABERABERABEdh8AopQBETguhNILwEwM4q+A9y81QFsRgsUfMFjOXaZs2ljkscUkGIXR88rTCY1Y6a6luNb5rlC6W2e57N3ueXKiydvXtqLPaqJwHchwFXl/0oDLu5OgTCg0HuCm7dL/OCHd7B1g/s2eB/XtPE5vp+ZKYmACIiACIiACIiACIiACIiACIs82j0AABAASURBVIiACIiACIiACIiACIiACGw+AUUoAmcEKBUhJT9HtNsFbnwUUHQnQGCbi02eG8tuZ1dtSsGAUAGxxPOnY4xPSsBjzlKv5SD9vLTcoJMIXCIB7jycWV6bfLhVFH7H2L1d40f/aAs37wFFZwYrKP6yOyczgBagQwREQAREQAREQARE4JoTUPgiIAIiIAIiIAIiIAIiIAIiIAIiIAKbT2AeYYLNhSXqRJFCUaJSlEKkqNSChXo+aGPPiZG5zbOTw1McHU4Rqz4bCIJsWMiJeFZquUknEfjgBHx1vmQWkTVgCsAf3d/GnXs9oH0IFKdIYQqwPy9WA5a5r2boEAEREAEREAEREAEREAERuKYEFLYIiIAIiIAIiIAIiIAIiIAIiMC1ITAXllwAdnkoUSsq0ekH3PuBv1lIDNYC3CgIs4DNOhLgbzwz83x8uI2T511gtgPEPgKV8DBX2Ri2K2nMNikplrUnkJcmvfScGWBch4VxSyZ89MMj/Mo/MuzeBYoOgNSBgWYFKy+n8HKTWkRABERABERABERABERABERABK4DAcUoAiIgAiIgAiIgAiIgAiJwfQlEJMRihO5OQqdH4ddRJIpJiQWLfqLIZMw3IXlQbpTFUhuIPTzfG2E68ThrwMaAx05JjRUg59AhApdCwFfm0pYPjGgjWoXu7gT3f2jo9lto+z7NW5KjLXAHe2VpyyvnOVf6vLA4KxMBERABERABERABERABERABERABEdh8AopQBERABERABERABETg2hGgaLQSc4w1bt4tcPMWpaKCIpKx383f/vWc8tLK8AYXGZfHkrMSCDdw8HiKyTCinlL3RcXYxjSKwf4G8NLYoiQCH5pAXpZ8iOf+7w64CuFLsOyOcetegTt3W+htVeh024C/EZyQDwsGN8CAbHjh4K5+oa7KtSag4EVABERABERABERABERABERABERABDafgCIUAREQAREQARG4tgRSgFkrC0edbgvdXkLZrYljoSphmbOp8cljcfNAjCeWU4nh3gjP9yZIdReJPJL/LDTIIL/1zGFKInAJBLga57uNaxDg+mRKoPwbErZ2urj7SY0790q0OwVC0eEQDvB+/8cZXsSbj/DmbvWKgAhcGwIKVAREQAREQAREQAREQAREQAREQAREYPMJKEIREAEREIFrSyCLSxR/4T91TJHp5v0h+tsFebRoCznKPGfVk5fdvNw48zgW5gKvW+xgclrh0cN9WOwjudaGwD9G+a2AC8GJQvDSGheyHG4MgbwyubfmORciV+FkNka7V+F7P0q4+8MTbN+KsNYAoT0GChr3LIIBvC4bLhy+xldMAvAFPqqKgAiIwHUkoJhFQAREQAREQAREQAREQAREQAREQAQ2n4AiFAEREAEXjizUsGKEnd0tFGX5CihZlnpFe0ObqJmBEu94ELD3dAgkj9ljRD6MfbmgkwhcJgH/nWd/69ymQBjg7sd93Pl4C91eibLdpicu4Rpzmo9lKScvu+XK609+9et71SMCIiACIiACIrDpBBSfCIiACIiACIiACIiACIiACIiACIjA5hNQhCJAAgEp1SjaE9z/fgdFixKRv03Inui5m//EbP5h2sRWN2Y5UYTKQunFPHeu4Yl+LkWyUCDNajx/MsN4GGDRBWCcRQMdInAJBHw3LQ3J9yIfahXavRq375e4+/0utnYDyg7XriUABS2cm69nt+XK9bIbR7wq+ZWvalebCIiACIiACIiACIjAxhNQgCIgAiIgAiIgAiIgAiIgAiIgAiIgAptPAAtJNyDaDN1toLNVg0oogLiwxNyN2WuTsWfVWF3rRF8ZUppMMR7PMBpQEosdelzQlETg8ghwGS72IOa5RRiX581b2/jo4z5u3W8DxQAIE4Ci8GIQ2MALAs1YXhqLb5F41VuM0hAREAEREAEREAEREAEREIHNIqBoREAEREAEREAEREAEREAEREAErgWBufhE8ShuodOrcO/7LRQl5SGKUFkEZh7mitOcx/yCebmJ5zP/GTP9H522sP9wh6EGWAoU01wAnvexe/OTIrxSAnk5co/BatQ2xRQjWLfC/f96iJufDNC7GYGiBrg0ETg653Q5vwW8yHOZfVgxb3PjkFclv82r2tUmAiIgAiIgAiIgAiIgAiIgAiKwoQQUlgiIgAiIgAiIgAiIgAiIwHUjkJDKMbZuFEihooxkBLAiJrGFDZuV/OdxYw/P90aYjGeL2DzuRVGZCHxAAnl38ZSSnwIiSrjQ+9HHLdz7pEanX6LotpCFX7voCK+52GRsW7WL/RfqSwH4QrOqIiACIiACIiACIiACIiACIiACIiACG0hAIYmACIiACIiACIiACFxLAgnbuzV2bgRYiDDzt2AvgKC+9IIO/FKdKpWLqku7cPm6VdMsYu/rIaaD9vzN3zMHF3Gc1VUQgfdLYL51DJFLrY4RoVWg1Z/gzr027n6vg+1bhlabgrCLw+/30Wd3C2clFa4xAYUuAiIgAiIgAiIgAiIgAiIgAiIgAiKw+QQUoQiIgAiIgAiIwHUikBisG1xkskTxqYOiVbOaW9m7ScljcmNMHi8M49EMo4EBscdG5jwjK9yLcayfl1hREoHvSCBx3SX/mXHmRgXWuN7anRa6vZLCb4079ws+oeIybDE32odLfPyHu7nuLAIi0AACclEEREAEREAEREAEREAEREAEREAERGDzCShCERABERCBa0UgC1EIlJ8YdlFReNpB6AwRSrg0BSDSLghQXn2VcWROFJGxarlxHU6JTiyMYaW6RJq28fDzArMxA04U3Lw91Yy6pgC+sPOrWFISge9GIHFnZeMeSlaiKGu0t0fYvXeEuz86wtZOi/uxRv5/fn0f+T9UeJN9N3e4+7/jDXS5CIiACIhAcwnIcxEQAREQAREQAREQAREQAREQAREQgc0noAhFQASuIQH/mWYP2yp0ekC3X6MoDGYFYEZLAJhnw0YcCRTXKHul2MHRfgWkgmLvRoSmINaeAPdS3nMRsClSOEHRmuDGrQ5u3uqjCOyn/MtFics69AbwZZHWc0RABERABERgvQjIGxEQAREQAREQAREQAREQAREQAREQgc0noAivKwGjwJtaKFsBt+600d0aAy78YvXgmNXqWdnFqqWdNa51wV+kRE0BuDKcPJ/R5v7Pz+euO5Zlbdnn+bJNuQi8LQHfPWeWxV9eaRWsHGP3VsIP/uFN7H7UQugUsKIFWGAKuKzj8p50WRHpOSIgAiIgAiIgAiIgAt9AQN0iIAIiIAIiIAIiIAIiIAIiIAIiIAKbSCAxKDdmgIHCbwu93RJouwBMgdQiu3zEqrHppWQvtaxdg4tubv5mpdU8J6QUcHgwRqy6oNqGZAaPFK85GhDlazxX81UR8PW0av4PKxL3la81UAD+6P427tzrAcUJ/G1gsA/BWKbh8g4JwJfHWk8SAREQAREQAREQAREQgasnIA9EQAREQAREQAREQAREQAREQAQ2ksC5KBUQLaDsTrCz24UVFJ4ojGYhCi4ALw2Lg/24aIuudc1SQc8obPNM1ZfeR8wmJR48eI66SqjSDGyE/+RuymfMq0DOl9Fikw/F9t4JLNdSAtdeavH+BVJRI3Rm2L13gvs/Sti9W6HojNnH0fnV9GXOpktMEoAvEbYeJQIiIAIiIAIiIAIiIAIiIAJXSUDPFgEREAEREAEREAEREAER2HAC/rah/x+kNkJvK6G7w3hDDVAQdjH0ZcPiWEqini+a1jpzEbuae+ixpRKjQQuTUaAe7NJXxRyvfPvXI3SbX6yzCLwdAcq4KwO5vsIEMYyQf/L5dhs3P+pi+9YWx/jq4joExeGzf27A5ktOvgsu+ZF6nAiIgAiIgAiIgAiIgAiIgAiIgAiIwCUT0ONEQAREQAREQAREQAQ2mICLUwkUnSwCxRRbFH5v3TOE0t9EpACchSjwsAvG6sWUOMbtYvva1BNgjMkoAOe8hcPnI+w9nCDNukAdkGKEJTe8cLgoZn457YUOVUTgtQRS/ocEvmSycXvEUCHaKfo7Fe59r4s7n7TR4tIDuCb97WB0YFbCgq+41974g3Zc3ZM/aFi6+dsR0CgREAEREAEREAEREAEREAEREAEREIHNJ6AIRUAEREAEREAErgcBmwtVFEa3dgq0ejMgTAAXhWEAXBIy5ktjsbGJUpxRBEZEPa4wGQaGuQWkNpKL14n9jY1Njq8jgeRrilsn5V1m+Oh+F3fv97B9pwPYkObir6+7AGQRmINZuqoUrurBeq4IiMAVE9DjRUAEREAEREAEREAEREAEREAEREAENp+AIhQBERABEdh4Ai45uVH9BGIXu7u76GyPgfyqa5znWRQtgJdEYGObG7NlytfN77hsWr+c8lZ1A2nWweFewujwzlziToERGoL/LDTmh0e3NG/JKLzBKzIReImAr/3I1rm54BvBPzEilAmt/hS37xtuf69Ee7sG0oRjfUFxTRpz/wcXthSD2XVFid5c0ZP1WBEQAREQgSsjoAeLgAiIgAiIgAiIgAiIgAiIgAiIgAhsPgFFKAIicL0IuFCFMEJ/G+j2OovgKUgtSueZt63aeU8zSvR9oeKOh4bToxr1LM1dd/F6XnrhzCteqKsiAq8nsFhLiwFZ0+W6anfa6PYD7n7cwZ2PfUW5QLwY5JekgmJwYEOuMGfydcrsKpJ7chXP1TNFQAREQAREQASuhoCeKgIiIAIiIAIiIAIiIAIiIAIiIAIisPkEFOF1JEBN6qPvddC/weADK8xeSi5ILe2lzmY1zKYVjvYiqkkPxj/5l3kZgr/962YsL41FJRF4SwK+aqjlLka7AFyUAbfu1/j4h11s7bLf3/DNb/qy7PtpMfb8Km9wIdjzq7Hgv1k9t6txQE8VAREQAREQAREQARG4LAJ6jgiIgAiIgAiIgAiIgAiIgAiIgAiIwGYRMAQUMAvo9Nro9iJCa0odauXtRCwOS0AWrdjnOZp00Pelwguj44bxaIrBKdtjl3Xm3szSMnnVbVlXLgJvQyClgistIHGPRBd6C+DGrW3s3jtFau3ndqDDPdbi7S6sMN9j4Fp087IbR11FClaPkVLMFj2/Ci/0TBEQAREQAREQAREQAREQgQ9LQHcXAREQAREQAREQAREQAREQARHYMAJGKTTkmMwK7N4+RNmhuBtdmMrN56csRC2EKRenXrDzYetZWvHbixTfjvfGeP64hViTQRjR7RqBfW6sXO+k6N+ZAJcQ/IXehBKhCGj3Iv7B/7uPW5+cwAJF39Bif0IWhlef4hct9xiF4/wPLVb7r6AcTsMuuC1ALRsJRqNofQWO6JEiIAIiIAIiIAIiIAIiIAIiIAIfhoDuKgIiIAIiIAIiIAIiIAIisGkEqOdk0YmCb5jBihG2d/ooi4IiT2KwRltN3ubG8VkJ8j6vL83r6270PQXUI8N4WMJ/Atp/6nnutccxL+ksAt+WgK+ebFm8nQLhFNs3CnzbYFT+AAAQAElEQVT/R3cAq5Ao7kbjnqOOCpbBIxrAFcnSMuU7sLKas3rJafm48NNnM4Syi5BqpNB217MtBygXAREQAREQAREQAREQAREQAREQARFoLAE5LgIiIAIiIAIiIAIisIEEEsVfJtSYAeUIdz4uYRR/LTBYozL1SqXHhSn2Ny4t40lIdcDx8ykGxyUC/3iPh+Nhey4TgW9LwHdF4lpyc0m36Mxw7/t93P0+tdP2BDDqp4v9tFxvODu8xe2sYW0K4WdPRzgaTDH//8AjHVtPR+mY0nsjoBuJgAiIgAiIgAiIgAiIgAiIgAiIgAhsPgFFKAIiIAIiIAIisGkE5mIVozIvUc+xiE4voNtPCAXb2LTQqjhow1JKGI8qHB6MKQT3GJwHy0xJBN6BQOJGSSnwHHh1ohlSqHDn7hZ27naA4gQIFIBRs4/J/8UFM/hQz9fcwn8aV/jx8yEiSgZZAR4AA2aULHvQax6B3BMBEfh2BDRaBERABERABERABERABERABERABERg8wkoQhEQAREQgY0j4LrT0qJ5KaJsF9je7aHVdcGKIQfqOkbzHMyp/FDsYYePN+ZLYzH3rda9bQ3NXad2NR2VONwfILoex1OiIIwY4ZZSxEVbw0jk0poQyEuK6z/52/LWQll0ceP+Cf7Bf9PB9p0RvdyjcZT3F4Bvp8DxrqF6HtgbkLjDOIb5/Gehja0XjU1XlMKTvWP8/KjCUXmDLrhjzJREQAREQAQ2koCCEgEREAEREAEREAEREAEREAEREAER2HwCilAEROCaEAg1eltt9GkosirKwF2QYvbadFEHulh/7YVX25EM42FJo7/+EiMiqPhmn9iSc51E4NsQsMC9YhOEcoQbdwy3bvdgeR9R3k2txa04ZlGaZ9+02rx/afMrruocitYO/mp/ij/+8oAK9hb3S0JMyfXqbFflmJ4rAiIgAiIgAiLwXgnoZiIgAiIgAiIgAiIgAiIgAiIgAiIgAptPQBFeEwIuS7W6Cf2dEqFdU8+Z0FwUpRBszDOHpRDleW5o1omiL4Oi0AtU4ymO9yPirANLJXjy9zGzQYcIvAUB3zNLC8Y9YVN0ejVu3wNu3B+jYLloGZdcSWsD5uuM43B+UBo+ryxL+W38ZWV98jAZJzyp2vjbp8c4Op3QM4MZAzTuKX5IOAw2KomACIiACIiACIiACDSWgBwXAREQAREQAREQAREQAREQAREQARFoPgFXbFyCojDFYHr9Er0+xRybAagArIq/bKKMRaXHC822lHB6OsRkxLgThTk4A2fR7LDk/eUR8NWyajUi2u2A3ZsdbN8OsNYAMO6hkLJGilSg6XsnhLLE0Mb4fDbFv38yYWDcQFYgWo2a6jcjVBIBERABERABERABERABEWgqAfktAiIgAiIgAiIgAiIgAiIgAiKwIQQiDCWClShLQ393gKLt/19pYnwFzIy5l5nl5PWLljvW++QhZAvZz5PnCQdPbsKSx+9NudMLslUCKr+SQF4tFgHqnjHMMKMm2tkJ+OS/LrBzN8JKH9EFuLdAfdTMYCGybrTmpoAABCrZB6cz/P3jI/xiFDArCm6kGtbcuOS5CIiACIiACIiACIiACIiACFx7AgIgAiIgAiIgAiIgAiIgAiKwWQQSIsWpCjdulej12kB+yxfUcyj25HIEOGZuLLLHzzjL0aCDKlXsYe/pCLFeuu1i3bKsXAReT8BXilsekQJ3RYkUKtz9XovGBVVwrwSuMXPz/VNyqOds52gKpaw3J130NETGVaQSte3g05OE//jwFJNQopUiWrHdyI+Ei0GqLgIiIAIiIAIiIAIiIAIiIAIiIALXjIDCFQEREAEREAEREAER2BgCidJuRLJAo3bTq9HbrmHUqxKFKgsUraj1zMNlGUs7a5x3NeLskp0bkGYRT78eMu9Ti/OYPB5DSHPzGnSIwCsI+ApatWislae4970e7txrobNdIeu++YTF4SuK4q8vNbdFa1OzUIcI44dBRImT1hb++skpPnv4DGU0WGSECTo2hoACEQEREAEREAEREAEREAEREAEREAER2HwCilAEREAEREAERGCzCCyEmhSQMEO3bzQKwIE6zgsC1sWoExvcmPFKP6+1Udil7Av/qV7wGI1mmAypU8Uem40tF41NSiKwQsBXu9tKE+Dir9W4+0mNm/cKABXXUwtmXFu+f+Dris2LjKWNSAFWIaYaMArBaYJfntb4gy9rHIw/wsw55A8QDiMIe4VBhwiIQDMIyEsREAEREAEREAEREAEREAEREAEREIHNJ6AIRUAEREAENoCAS1iRcczNawlUp+IOhV9g9xYFLP/5WjZlzdQFLu/PxssSr3PLom/yhhVjcW0TA6JmBURU04SDZ7uYTFv0lvEwtsBQ3NigJAIvEeDyOFvxkUsppQKpmKK7O8S9X5nh5u0tpDhFsoS03B+JV+VyDbhWmuveRnvpCc1qCNldir/ghnKryhl+Oirxe18coh073FKklAfpJAIiIAIi0FQC8lsEREAEREAEREAEREAEREAEREAERGDzCShCERCBTSHwCvGJUo0VI+zcCGh1ADN/g8+QX2DEBh2uaMcSg5OE0ZBi3StQbFC0CuVDEMibIsKKU9y4XeLu/W3cuLv7lk/anAUXLAWcWQTLLTwdJfyH0zH+4tkUNduSK94ANidsBqMkAiIgAiIgAteDgKIUAREQAREQAREQAREQAREQAREQARHYfAKKcKMJuDpTo701QW/HAH8N1gKQX+7zPjfwsNcYmxuRGEcqMBoAxwcGqyICRSr/4WsPGS4O02xhSI0ISk5eJgEzBFpRlrjz/YSPPinR7kekerSyXAzA0rBy+IJa2kpzQ4u+b7Ky66ECBTdTG91Y4yeD5/jdJwPsHZ/C9V8POb8y3dBA5bYIiIAIiIAIiIAIXD8CilgEREAEREAEREAEREAEREAEREAERKB5BGzustXMA6WqknlC/wZQdijpBBpbztNqaXFtbvKyW66s/8mFqFRiPDRMhv6GszdE+s3caCzNU4Nimjus8wcjwLWQAsVd5oHmv3bMpXPz1jZufGSwcIIUpoBx/RguHGzjlRcaN6Ya+DkBtxw7g08ENC0rdMMW/npviN/9MuLZqIVRacTW3pjAFYgIiIAIiIAIiIAIiIAIbDQBBScCIiACIiACIiACIiACIiACItBQAhRrKPuCqgxcwQklQqvA7k1DKBJbA82FUcMrj8T2Vcv3YlvOX3nF1Tae6XAJg4MODh4GWJ0o3rm5a4mnRO/nhg0W7Rjot0/X9gpD4jpPHr+VgE3R6g9x91fG2L73hOuFbXBd09d+4LLx3M2voGVhdJHDD+9bmtebbYz4xQBiqLmpQDBAbQF/+WyK//twDIt9fsyMCSgRKIFAhwiIgAiIgAiIgAiIgAiIgAiIwDoSkE8iIAIiIAIiIAIiIAIiIALNJ0A1hlJnomZT4+btFop2gRQWso5FisCWDVnRwYXjopDl9QtDrryaXvSg7uPwYEodqmBEkX3ev8y97MZmJRHgCsniL/eBv+EbwwnKboWd221s7XTRarVAbRiJ45BKrilf/27fhO5txnzTPS63/3VPC/y0YOD+gRFgCTCzucAbE2Id8Yhtv/fzJ/iLhwNUoZf7UkrMYzboEAEREAEREAEREAEREAEREAEREAERWBcC8kMEREAEREAEREAERGADCCRQqwEFXwpc7X6N/s0K5iKOS1rMKeUAWavKJ7z+YL8rYa8fcEU9ic9dmhcNR3sJ1bgN1O4zhV8mo1Zl9N98KIfNk1doHDav63y9CBj1SZrPv1WIGKC3M8UP/9Et3PqoByu4cAI1T6Pl3GBetmXOdtZfy4zrDW6vHdCMDkZJR422kgxGUZgiLxKmYYjBCPiDh0f47LmhBjVj7isw+GQzXkWQPCutMwH5JgIiIAIiIAIiIAIiIAIiIAIiIAIisPkEFKEIiIAIiIAIiEDTCWT55SyIAv6ztr0toEMRGCEhUMTC8vDBy/JLuXcu7aXONWwocPh8hlgHzCWq5BmwOOPsSGclFa4fgcT1kKhP5jdaQb0yVPjo4y18dJ+bJJwCYQJYhGuYLOD8SCwujcVrkEKkNp7cUo2YElVzAsjwCpiVaNXbmBU9/N1+jX/2dY2fTQxFeR+t2EUKJUCV3Mw4NrzSoEMEROBqCejpIiACIiACIiACIiACIiACIiACIiACm09AEYqACIiACDSeANUZLC1SewnpJkKrxq2P24AVoKpFi3AROBtrgfZSsgRcNPhhPF00Nl1ZqgEbIE0Tnn6ZUE9ZjzO2RcZI/Ql+BFewaKAlWjwz75VdHwIJxv1B4xKO4H4ox7j78Q5u3e2h068AYwdHwM3XPxaHl19li+6XsuXYlzqa1RBAHonmbi9zL7vlGH0AbTie4Kune/jDByN8cbSPSFV96gIwAocubsCSkgiIgAiIwPoQkCciIAIiIAIiIAIiIAIiIAIiIAIiIAKbT0ARioAIbCKBCCtHuHm7y+Aobl0UcNj6bsn1nKW92x3e31X0I/YxHhom42m+bQJjdQFP2lPmodOSgHFFBFhI8LfiU3GKj+73cOOev/lbIRnXEthHPZMDoAPktaAQbVFYZJnhouxZr9fDrE74o6+O8R/3BnhUGdroIaWYzcdYcrhekomACIiACIiACFwxAT1eBERABERABERABERABERABERABERg8wkowg0lkChmtftT9G8ERjijDsMs1YAbi5uREupxF4fPa1RTF37nUQWKeWYe90K4Sl6e9+l8PQkY5czkyyHUCO0p7v+A4u9dbzgGQoTl9QIdKwReu2tcEI4cuDQHm4JhVLTxe7/Yx1/uTTA9PoRxTOI5MecnD0wicCahkwiIgAiIgAiIgAhcHQE9WQREQAREQAREQAREQAREQAREQAREoHkEXGkJlH7d84Tedo2OvwC8aPHWF63hNQpRw5OI0YAxs/xiNM7ixRbVrhuB+Rrwc7SEFAr4G8B3Pt7G7r0eUJwCYYpIUThSp8SZQQcJnAnA/sYv6zk5zFwwnheW27gB2xPDoZX4nc8e4s+PtjBOY0zLEpW1ASrwLgLPjVUlERABERABERABERABERCByyWgp4mACIiACIiACIiACIiACIiACDSaQIw1btwOtEjZpVrEwnLWYGxRb2CW6LuLTW4MZzbs4Pn+CVBTqqpvIbA/eF8WvL3AQV42z5fx8h7L4nXPNzp+n//E2a+QOP8u/PZuVPjokxa2btWo66eouV5q+DjknYEsAGMuUc6bWbm+KTgbW4JY5uThxYtG/RcpJu7FAg/M8Gs//wx/9iAi1QW61QyIbaT8mrXxDkoiIAIiIAIiIAIiIAIiIAIiIAKXSUDPEgEREAEREAEREAEREAERaD6BTs/Q26oRWgUoyjAg11xcsWFxKXJ5sVFG/62ixxRzKdwhtTE8CZiM2eTyXe5jvF59wXjdC3VVrgcBQwL1xxARyilQnuLOVv3bzgAAEABJREFUvR527m0hca2kvGYi94flfziAxu4LvPPxTReGwBH+0cHsG5MRdiwDitjCtO7gq1kbv/2zQ/zZ4xGGrQ4SuHn1E9DfyFEDREAEREAEREAEREAEREAEREAEROA9E9DtREAEREAEREAEREAEGkwg0fdEEStZjXbPbQb423v+0p0ZLBjOD1d23M5bGlEyCnnUmRANk9MKB09rFGmLIl5JEc8jSH76ZkuM3e2bR2pEowicz7+XIvcDuB92b7fxw394C2VviLo6AIoIvKBu2jxKv8htXuO6YmG1zupGJ/+HFSsBcpes1BaMVlpeKPq10SLadcDWuIPObAsPrINf+9kj/P4Xj1G3J/D5SBSB3azmJMANOq6EgB4qAiIgAiIgAiIgAiIgAiIgAiIgAiKw+QQUoQiIgAiIgAiIwCYQSC7CUPDq9g2dnitXbsvIVspedFt2NSmnxgSKt6cnE8SqQ0mptfDeA3JbVM+ybxCuzsapsAkEfAW4eSzGqd+9tYXbH/UQWmMgnAI2w1zZNWaBZeY8K71MILg8m22FkRcvGlKC//yzxYSYalShRs2r07TEg1nAHz6e4P/6eYFpnTC1EnkKwpSbdzlVLz9cLSIgAh+QgG4tAiIgAiIgAiIgAiIgAiIgAiIgAiKw+QQUoQiIgAiIQOMJuIpC6QVmAe3eGLs3XBS9ybgMYMpvAiNR8GLFRWLqNRRs0JiDrrv7SIyLvg9PxxgclWyaALHOllAjsY+JObLBf+Y3A7gQqYvIbheaVW0ygcT1QLMK/n/+RmqQO3cPcft+BWtRcaTWm1KHAQZuB8tWUCF2Y+M8GbNXGZs3Pvnngu+VVHDzBBq4e4xhuzH7pnQ2zAtufgE37swK/OR0gH/7dA9/8MWIInAH7SogVtvcpKWPkomACIiACFwiAT1KBERABERABERABERABERABERABERg8wkoQhEQgc0hYMHQ7gT0t1oouoyLQhjPr0hLceYVXWvdRL9dAI59jIeG6YSinvtLIddoWbHyuuyaEjCYGeBrwSbYuVHgzt1bKFoUNEFhGMuDY+C2rCvPBCwxcyOvyA+QuE0BmE3vmgwR/n8Cl2gDYQefDiL+3bMKv/vZHp6mbYytj5gSov/TlXd9iK4TAREQAREQARH4NgQ0VgREQAREQAREQAREQAREQAREQAREYPMJKMJNI0AtJbQqbN+k3mJTIBs267CA4/0aRzSzNgUqk5S3WTP8raJxuXJp4EowM5QlcPfjLdz/QQ+FVwAkipv5BVeWlVYILOHlPCHVCXEGPH86xuc/2+P+Whn7bYu1ATXV+HYdsDVtoTPr4m+GY/ybpxP8qy8oAo9OkfgIDuMM8e7uBDMlERABERABERABERCBD0FA9xQBERABERABERABERABERABERABEWgOgYSUAlIsssudnqHbb2H+FmSNubDC7KXUkAZX7dwW7sZxhfGQ8dZdl/sWrcquGwGXCi9apJqIwrB7axu7d9pAMQTMfw66Zk9E4/cCI/iwyZAI9fBggKODKVL1nd8AXrobUQXDlJ9R21ZgPJ7hTx8M8OtflfjysIMOuuhVESFy0tLyGuUiIAIiIAIiIAIiIAIiIALvjYBuJAIiIAIiIAIiIAIiIAIiIAIi0DACFLZSgVgbitKwdYOiV0Hhl21wo0yKph5Z+A30nuaxUB862b+D0YDxxgimhbDHIUrfjkCDR7tEuLT5P3TgWjBDaJXYvXeAm/fGQOlvwIMiMGABQEg597LxtDT2XM/keytbAaSS1sHkJGHvqy3sPyhQTQIF4BqO7jsBMl4deUrGDyrjB9Oivj8a4sdPn+C3Pn2CP3wywWFrlz0VYBwMHSIgAiIgAiIgAiIgAiIgAiIgAu+LgO4jAiIgAiIgAiIgAiIgAiLQPALJEkDJpNMJ6PYjrUMxh21ZumGHd2ZD8w7XjEDdKHveYlxtDIdjzGbUiSj9siH36HRNCXB9pJCQwgyhM8LO7Yibd3ZhJde9zeCi75wM94PR8pqZt1z383zvkIlrsqmFwyc1nj0qcHR4ipSF4UBaKX+KvDdWPgeWAmoq8PVWF/uo8OeDEX7zl4f4/a9P8ahqIyY6xQ8s4xi39/Zw3UgEREAEREAEREAEREAEREAEREAErh8BRSwCIiACIiACIiACItBAAq6UJBRIFMKK7hQ37xmssIW2wxxLa2Bw8OhqwCYAmNcFnj89xWg0RvJXf9k6Tx7jvKTz9SJgZgihRqtf4/Zd4Pb3EoKLvxSFwT688eC6caETzN84blM60zwQz9yqOr/hOz4O2H84xsHTGaaDNgXfgILsAkc7Rs9ZfD8p35APZ8KMdx6XwKCs8fNJwr/7/BD/x88PsH88RM2J8THU9vPHgJfnHpyX5nWd342ArhIBERABERABERABERABERABERABEdh8AopQBERABERABESgaQRcBXFzv6nVwCiC9bYMXQph53rWm4Qtv9rN77Cu5v4XdM79jJiNpxgPI+qqQn5HkD1K140A10SicOjG0BN1wlYnYfdGgZsfFQidU2+lefJ1szSvXzDvOt8sFzo3rerBLo2xkRulcgxPJth7VGDvCfdU5F6z6UtEAoe/txQtgLozkAydqWFrHFDO+jCqwQ+nwG8/HOFXf1niT55MsT+ZIZYFIkq4s7wIllI26BABEXh3ArpSBERABERABERABERABERABERABERg8wkoQhEQAREQgcYRSPT4zAIFMZv/1G1vqweU7KG2AvN2DjxLrGNh859hBYWUuWFND4YCjyW16KDNf/p53Dt7Q9HMYGbsU7o2BLge5ssiAiGi3Uu4+/0Ctz6ihmgdgFoizGkkRK5zN9cN3QKvfcE4MPjQjbdMzBHQKPRW1FRnuzh40MeTX+5iMpyhDAUCh1nkKWusOPt4CPgAB+eG+JEtnzlpiZu5DgF/uL+HX/38BH/wVYGHT4ECE276ig7RleRisEGHCIiACIjAuxHQVSIgAiIgAiIgAiIgAiIgAiIgAiIgAptPQBGKgAhsCAGKKVaM0PG3f0EB57VhuW7i9toBa9rRBmIfowFQzeo19VFuXRoBc/G3Qqc3wc6tCt1uD+hyjbyVA77+l/ZWFzR8UKL/bq6dklHc4T4KePLwEEeH3FAUe7F4mzomcuXnx5LOMueVvMd7TX7LVVvcnH6GaChn23gybOG3v3yOf/zZY/ynw4Rn2MEkdWGxgLnDHLu4SpkIiIAIiIAIiMDbEdAoERABERABERABERABERABERABERCBzSegCDeEQBZtQsLtj9sInRFgBQ0rB2WctLCV1mYUFyIPNd+Dx2OMT0oKwc3wXF6+PwK+Cs6M4q/ROr0K97/fwY07XByBNp0A8Ld+mTH3MrdFfqvVW15pjd0Xr4xmpfGMFttYZkIsUY9aOHqa8PgXpxgdRaSaGiwFYCMv4xh+SnD8y4mjXm78IC30gPov3SnQiSNUVuHvpm38D//lCP/28wEenCQEOu3zhsVBvznep9sbeAMXh70oEwEREAEREAEREAERWCGgogiIgAiIgAiIgAiIgAiIgAiIgAiIwPoTiABFsMXPp6LTbaPbY1sYY66EuCrC+lIZyeqOt7E7pyac6K+/kUiBajaeYTQsUM86C8ep8yxKyjaXAFcAV7DLk4G5G1c3p77VNWzfaKG1VcE6pwB1QsDXu5tfhdccvPish+MauS/OAnhNgXGRFrL5EI+ZbanE3tMBbQTEHVqbHx+BBlqi4bVHeG3PB+hwcbemdD8JbVSxg3JseD67gX/zxR7++7/7DL/98BD7M6PDLViqMSsnmBY1auMCofhrH8An3VIEREAEREAEREAEREAEGk1AzouACIiACIiACIiACIiACIiACDSAwFLk8rwCrMbW7ilaLX87dgugMgIXf7K4xTEuFKNpR0JKMVuMNU6e72A8ZB0TttUMTyrPd5rRBlyc6OPcFnPNdZxCRLuX8L3/KuHmvQIILSDe5kijcTTXPFXAeZlnuJjolvcEZcxczh08cTyWxurGJd/7U0ZVYXR0C49/CQwOOvy46IMkXjAOemPy8W8c8N47+aGWfE7zxHHjhxPMioTPJwG/9dUR/ofPDvAnz2pMcQMhltielujUFUePEc1fBWfw790p3VAEREAEREAEREAEREAEREAEmkdAHouACIiACIiACIiACIiACDSFQKCjLo64UeewKXr9LkLh7ezyRCGMyhhLS4HLc1YbkdxXN8YT2wyji+Fwirqq4a0vh+AcXm5Vy+YQSC7+WoVWf4r+zRpFrwTKAAp+NM6/r3c3ROClVcL+PJBdL6XElqWxuBGJ8SaySdw79Q6O9xMePzzGcDCFZUY1gJqRetzM3iLxbm8x6gMMcRcTnU5cAKE2TGMHD6su/uqXM/zzX+zhf/z0AX7yKOAo7GIctlCnAogR/rv4MfrVr3fKe9/WXn8X9YiACIiACIiACIiACIiACIiACIjA2hKQYyIgAiIgAiIgAiIgAg0ikCjuJLQpcxVIocadu3202hTEbCHTzN+cY0QUgrBqbFr7tFBkmFlqwWIfR3s1ptMpNZ2UozkPwWBkYYzXzhtV2jgCFHWp/7W2Zvjkhz3c/pj1LPS6iImVI52Xvei2bPGy27K+qbnHSEtVgTjrYe/BDM8eGOKYumhl3D8VglEIpgBsiQMXHIxFt0X1pWzxyfJS+wdvMD7BN3lEDwXF361pQLeKCDHg6VHCf3g8w//0y1P8my+P8Zd7M4zsBqzu8SoGzHNOKZ/nJy/zA2P+IQrkKnveJuewDUkKQwREQAREQAREQAREQAREQAREQAREYPMJKEIREAEREAEREIHGETCqFa5hIKDTbaHbCwhFwTDYzvN5MhaXxuJaJ/fdzZ10n5kzxskYmIwK1HWE2aKdXavp1a2rI1RuFgHOKIV9uLnjrLb9//zdCWj1ZrDWKWDLtYLFcbG+aAYvXhavTW4YDWd4/PAAR88j0myXuKiJLnmiIgnn9fZsrkwAjlSpE41RINLtUcuQQoFxOyCGEsNZiV8c1/jNn4/wm58P8C8/38dfTEs8nU5Rt0okXhQ81iz1giKy0QAYO6BDBK4hAYUsAiIgAiIgAiIgAiIgAiIgAiIgAiKw+QQUoQiIgAiIQOMIuJSRXMuwGX1PaLUKtPsTIIsc815QOJ0bgEUTS2uclk4yz1oPc1DQDhMMBs8pZlWUawIKCsBhYcZojHF6zqLSJhHgvPoK8F/9RYj5//z9/v+rwJ3v3WCUbWB2k+uaI1zcSzXLtOVC57Vw4zqBuWzpK4TGlLVg43W8C+YV4IUczTs81qVFxtvq4+RwjOO9LQwP20i1wWyMhBFcR42R+mlsI/IaV0CXlsjKDeA9XmHeeqVw/POtpmhLvwEDssEPVsxQW42vBzP8uy9O8c//5gC/8eMj/NGDMR5RDJ5Yi/2Giotp1J5g1CYQmyKkKluBGq81LrKCRmx82HLxsKgkAiIgAg0kIJdFQP1l5JoAABAASURBVAREQAREQAREQAREQAREQAREQAQ2n4AiFAERaDaBiCkQhuhtG8ouRTFKPC9E1HipogBij+JvwnQ6AyWes/CMpaXlsBsfKwNSepEAtT6ECp3eBFs3JgjBZ7xCnm94+cXhL9a83+3F1pdrPmZpL/c2oSUhEonLuDXZtHDyuMbeowKnx2PWsUIqARyL3OIxfztJ99uNxgc63O9X3NpDm1LEPU0Jh0UXX0wMf7Zf4jf+5hF+9S+/xO9/foKfPU44nu2gin1yaCH6WoqUdbPxpq4sv8rYhTNoHA8dIiACIiACItBIAnJaBERABERABERABERABERABERABERg8wkowg0gMK0qbN8Edm6vSjOuhCzNgKWekfWLhgVNPevg8RTVsIOQKAa/yn2GagiMLjBW6GgwAU4lzozir9E6vQqf/EoPt+8ZLHBBJBc6AUp2wNloFj0tL/byRtsiUM8iT5ECcB1RDTo4fFrh2ddDpPHWYlcEFPlP4B7BmeEdjvAO11zaJcSA6OFx0ZRpiHYcYBwSDood/PVxC7/7oMb///N9/LNPn+KPnk7w+bDEDF3MrIXKStSrBtbdVtus4HKbi7+JUS2NRSUREAEREAEREAERaAABuSgCIiACIiACIiACIiACIiACIiACItAUAp1OG70tQ2hNgVQBIS6M6gS1Dxhz+GHs93xp65jTR9dvzgyYjacYDQ2zaclW73e/57lHlo3VROXHjYN8gKxhBPI80uecU7/zn31OXLutrqG/UyD0ZkD7BHl9c64BCsFU43jJq5MZztcC78p7ne8FNPdIjMstx+4MuN89UG+LRX7rd+8x21PJEfxMeCFS85HZXmj+FpXwLcZe+lDjE4sUUZBJcACxhRhLTFPAqNXGk1mFh8MW/uRhhf/lpxP8f/9qiH/56RT/95cTPByVGKNFnbyNgoKwRYNRVc8fqv7BisQ/fADvlXhvZHE45LbEZiUREAEREAEREAEREAERWGsCck4EREAEREAEREAEREAEREAERKBRBHr9Frq9Dn2m6GO0LI65IrEwF75cCM5KBYeta3IBK1ugUE0DLbVx8vwGxiMKOkZx2wyg/gKOS+xfRMgqtRnvoq1reGvn1xo5dDaP7pNFniOneYb21hTf+68ibt8rAKPVN4EsX/IKSysrADx88mnm5muHOVu5YHjmeCyN1aam/AZ8Ofc+eTwVUhoh1gknewEPfl5hOJzCjLok9cvEfZI/DqJfsuTh5Xc3kn33iy/jSg/TDfCznU27M1haxcJwMsMJ7Xe+3MO/+voI//TvHuKf/O1j/PbP9vDnD09wWrRR8RYp/1R0G2Ud0K8SbYpunPDuMyR+4EYuxPkigw4REAEREAEREAEREAEREAERWEsCckoEREAEREAEREAEREAERKBZBFzr6vdLCsAtgHIYUMD1iEgRLVKXcGuMNkF/Qb+zMRokxkQBeDicoJrVFLq88XXmAjBFQ97DZbHXjVL7+hPw+UuhQqtfobcTUXQo/JYGCm40yo+cY7gh4uW1zXF5IED9Ez6CgxYpMV8ai41MHlE19zyH0kaqdnG0H3H0fEohuJz38ezdy03jVNj0QnrXCmfgXS9do+tIJKWESQ0MWlv4ctbB3w5b+OP9gF97VOC//dkQ/7+/PcQ/+fkEv/f1BH/6LOHzaQvPQgcnrS4mRQcxvyVcIrjKvlh0b4rQJ8TtTWPUJwIiIAIiIAIiIAIiIAIiIAIiIALvmYBuJwIiIAIiIAIiIAIi0CAClC4Aigntdhv9bYoZ/rPPFH8Re4yC9bfQIzhwzRIDyj/rO6NfFGbqAs+fnGI6rahjGSOi9JS1FnYzZQ2Q+YvJ7/Fii2pNI1Ci0y1w81aJ2/coaAYDjHPvuRv8WJlnL66ad2+kMUjjvjDuB1AEjgH12HD0uI2jZ4bpsECcGqxK8I8DEkMw1pcsfO+4LevvmPt93/HSNbssw4ko64iCXFNVYhpbGMQZniPgj78+xP/xaIxf+2qMX//qFP/rT5/gV3/6CL/zyyf4i/0JHh+3UE1vMCguUo5P/IjyD2U3/4Cem7GaaD5pQORCTrzi6pM8EAEREAEREAEREAEREAEREAEREAER2HwCilAEREAEREAERKBJBFL+CeSCLke40tPuG8suYLg04+WlsXk1vaZ5dcjVlt1BxuUiFyJmk2n+6eeqqmDmfe7dMvfyqi3bl/lqn8qNIcDp63Ra6G91sHuzg9D1fwxAxYztPFNHwzccPuobhjSy2+Ny4z6nAOzboSaa48MKR88N9aQHQ5uREdTi7CU3Vt+Cm496OwtvN6w5oxIpJX7gwD94UoVAzokqervVRV0BJ5Mxvjqa4K/2Iv7Pr2v82k/H+NVPj/FPPnuE/+mLR/jThwGfHXTweH+KEPgBNh0h8MIUS8TYRSqOkUINWIQlGnSIwBUT0ONFQAREQAREQAREQAREQAREQAREQAQ2n4AiFAEREAERaBQBShNIFrKFVsSNuyNYOQWFBQDstQn1C6OB5rkBlIbgh3k/zcvraO5atha9MwwHY0xHPYRYIFD0zpGklKPJZddT8kiesogTiMB7WFdqBgHOK9zcW2pknV7Ene8f4c4PA/y//MWs5z2I1M1STHDLDasnn/JsCWf7AMivZAbmOF8xwFkZDToYl+9tz9zr4iZOnpfYe9TB0wdtVPUQifs+UcOMZGS+FyLmKMAtsbAa8z/L27D5ndKc6TtdusYX2blv/tPQ57V5KZkh8oO3Di0Mwxa+GgT8+HnCH355gP/x06/wT3/2Nf7Nkxl+72GFL053cWg3MCkNVTlASl0EisGtKqBdh7OJgQ4REAERuAICeqQIiIAIiIAIiIAIiIAIiIAIiIAIiMDmE1CEIiACTSVQARQ/O70Cbl6GH0Zph+1ePDc7LzaiRH9TG4h9jIZANavBqOaeLwockWU8b/Sy57JmEzBEdLo1tnYS+je3GQwnO08uTyyy4Tsm3ievGs+/460u9XIP3i0Avi/qHZw8GWHvyQCHB6eMiH2JMSXm3CnmnwEf2D968oGfsOa3J25q6YYBJ2QQdnAw6+Knpwm/8/QU//jTx/jHn+3jf//0AP/58RQPDwIF49uYhm0u8RKIEXmOfL7WPE65JwIiIAIisHEEFJAIiIAIiIAIiIAIiIAIiIAIiIAIiMDmE1CETSZgM8Am6G8XaLUjQOGHp5VkLC+NxaYlK3C8V2E27AD+RiNcclq1eUBZR5kX83kZsee5Qae1J5A4iSm1YK2E3dst3Pq4xTmvgLrG+bK+KJZdrC/D9Jlf2rKtybnHSWNCpHaIHRw8TXj65Rhx3EbbOigtIJih4J4pwDINrzmWZDx/zZC3ag5vNWpDBxWpQokZSs9ThKu5VREROQlWt4DpFr54bvjjLyf43356gn/62Sn+/S8e42+fH+G4VWBcGuqQMBftmVO5j7RELR+JaJcGHSIgAiIgAiIgAiLwPgnoXiIgAiIgAiIgAiIgAiIgAiIgAiIgAutIINEpN4CaAfWHFGbobrVgJTUItrH7QnqTzHNh6JpV06TCeFhgNml5uPTOY6Tlt5vjK6PloJyaG3V2/5qcUo7Tz26Reli7V2L3DgX/Ysg+b2WWE8tGA+c/z7yXl5YHXDhtygpYxsh4fN2nguLvAHtPySduA7FNxTAgePcFAm+qcvibut+qjyrlW43byEHRSi7DBUZOTJlqlDFQB3aFPoAFivURgxDxcBrxk6OIf/FpG//srwf49Z8c4i9OCjwbG6qyhTrOAFDNR8U/ifdNnNQE8L7QIQIiIAIiIAIiIAIiIALvi4DuIwIiIAIiIAIiIAIiIAIiIAIisJYEqAhQG0C2aAF1dQu37myh1aUYxDpFg7X0+62dSgs9xS9gsMPDm5hODDFNcKaFUBNJbtRVOGQuBy4u82xp0PHNBK50hM+ea10VfD6N89m78xXu/ZBaWDGlZxSBzWeTxSz8zscHJATOuht7FsnHXbRFV6OzecwMmVHUqEZdPP56gINHUxTVLoyCubnymze+kQuFYJ5hBdx8Oy0NPFYJsfqdE1XO73yPxt7Ap6amCFw77NdFQeKJBvMPMWBUT7FXtfAHvxjgf/6bA/yLnxzjjx9McGBbmPFenVmBTl3BMEE0fughQocIiIAIiIAIiIAIiIAIiIAIvA8CuocIiIAIiIAIiIAIiIAIiEBTCCS0uzXa/YjQSgA1Bp7Q3MNjqOh+pFE0SW0MhzPMpjOkxD62zkXgRXlZpzi40gJe6T2ytSdgSNS3EoVfo+Db2a5x75M7KNv+AqU77zPJmeX8em3+zx5Y5zXnZa/Pe5Fn3q9xwwYcHhst/xJwG6i3sPd0TBsw/ILsuFe8jyU2MN5Xxf1y22oLL/pO6VoLwN+WXOJEVVy8p8yPWn38YlLij6jk/+tPD/Drf/MAf/ykxl7aQurdRp1KWKqRsnr8bZ+k8SIgAiIgAiIgAiIgAiIgAiIgAiLwAgFVREAEREAEREAEREAE1p4ABSF/w49+upDT6o7Q6sxAsYAa0AbIMeZvfkakaBgNZphOp4hVpLQXGOLS7KyMfDiTXDg7uWbodtagwtoR8FlLxjmlANzdTrj7vQ6KsgWqXogGGkf4JLpRM8sBJLZ5wXUxN64Mr75k3uf2Use6N3h8q0Z/qQUODmo8+PwEw8MWeq07SKmgRYAaocXE/YBsPAOZiQGeO4MsEuOFw5G6vdD4DpXwDtdc20s4XagLIrOIMg3RTgNMC8OXw4T/+GiG3/rpKX7jp0/wH74+wchuwOptLNd75CS7vV94upsIiIAIiIAIiIAIiIAIiIAIiIAIiMDmE1CEIiACIiACIiACTSMQKCV0+xW6PRYsNc39N/hLpYTC1enJGNNJRQ1kEZtnblnY4uXLstdZVWoGgcT5SlmUNAQr0Om1cPf+Dtr9GqD8S1WTeaJ9U3KR85vGNKnfY57b/I13xsfqycEA+3sjzCZt6r194ikXe6J6Q3C8cCmav2HUd+3iJ893vcX1uZ7TiVaMKPn5FqjqG0pYUSIWLYzLLTyYlvj9R4bf+PQEv/nFAf74pMaBzdAtW7wOWSyOVIQlBF+fNfNBI9XNRUAEREAEREAEREAEREAEREAEREAENp+AIhQBERABEWgMAdcQjBqAUSgrOkfo71I0CwnIghrDYBGrxqZGpdSiuwmTcYXJoIv5278FhUJDCAuzgGXZKBRnw4sHm+H2YqtqV00gufjrxoUcUaCzVeKjezfQ6nEJ25hzRnEMNOO6dkNCPox5Nl7I62HMmQA/LQ3nRx7La85bmlPyt3rTBGk2wdHDe9h7sIPpSR9xVsBsxDhmsFDRWMzJSCzRIiKvdUv8fHCDOUtaHnd+8r3hdt7ybqXwbpddz6t8mZ5H7jXjhM4tmXGpG2pO2NeDCv/6J3v49Z8N8eefT/GzoxqnJReznbI/IRnA2vmtVBIBERCBb0lAw0VABERABERABERABERABERABERABDZONQmdAAAQAElEQVSfgCIUARFoIIHFl/+B6ku312EAFATgtuhgSzMTY0gFEPsYDQyT0QxwsWMZjId3wXhFjnw5RPk6E+Bs5fmkIBlmSMUp7tzrUgRmO/yHn7mgzSf4YgwX23z86piL9dW+JpUZh/9DjtSh2LuFk0PD8/1jpMrjpz7ILCWyOxPG2YClLeLkLS5zQ3DGFg9W9p0IBArAPnE1P/8mZcCofwOfjwr86i9G+O/+7hH+9FmFur6FggvE94jP8+oDLyyD1S6VRUAEREAERGCVgMoiIAIiIAIiIAIiIAIiIAIiIAIiIAKbT0ARNpBAggtAAaEocPPmTYRQLETSi4pAA4Ojy7FOGB8XONmPMGodoCjieTYE1l40uPABHetPgOszi7/01Cq0OzP84Efb6GxPgHCKRFEzuQbG7hdTYnVpLJ4lY2lpLDY2rcSWiy3ESQfPnybsPwwUgqv8c8++6s3f/Lci7wszttCAq2UQoOO9EMhzzw0QaZxhtDBEBycY4SP8ZLyD/+XTI/zzTwcY8kMx8YNw/lBOfjL4tdGLbPQyMyUREAEREAEREAEReAUBNYmACIiACIiACIiACIiACIiACIiACKwjAf9un1/3w63d76JDg+sFq85SB8Cqrfa9UF7XCp2PPcymLfjLjsjB4OxISJTA45ld6D4bp8I6EeCcctEmS0gULVOo0NsxdLYiUJwghQnb6/k/ZOC4t/fc3n7oWo70HU0GXM0MPnsYZ4bBSYXjfa7x2Q6lwEDDYpmvX7wBOt4LAZ9ah1lS5S+4Jiz6ByDNToBqiqNxiX//1Qn+P397iL/cq5AoEc+sRogdwNowM3BvwbVhM2M9ZIMOERABERABERABERABEXACMhEQAREQAREQAREQAREQAREQgbUk4FKRGygWRX7v3+1FtPoTrKhDLCMflA84ykfmajNOHhwtpRrHp0d0Pmb9wigIGiNwo3yIZDyHiJSNZfbxMp6VvhWBSxvMmeMc+hwlFKjTKW5/1MdHH+8ilGN4W4KBQzA/OJ51uOXGlbq3vWBo8JHoew1wL8N//rquEGvD/sM2nj2Yoa4MCVMk41q35To3bncDyCCQjZvXcIVHuMJnb9yjfTJXDZxofhLms5drKrx/cnCAX/1yiN/4+1OMhjsowyn69Qjt6IvEF83coEMEREAEREAEREAEREAEREAEFgSUiYAIiIAIiIAIiIAIiIAIrD+BRMUlFSO4IbiI9KLPkVVqQ8iiAcUEr7th3Y/EWGiTYUFdI9H9AjG65+nMc1c4loLYvJEtKwLZvE3n9SFALYqL0ecMNgWoVX30cR+3728h+f8B7G8rwufXAI4DZx1nB9ty/XX52cDmF1IL49MCT74e4eTwFNSDScYYvbPx8Hydew62YYWVsfJu6X1dxY+j93Ur3ccJBDO44RWHcfp3Zjfx+bHhd59P8N/97BH+y8kMY3RRzgxIdf47gaVXXK0mERABERABERABERABERABERCBa0hAIYuACIiACIiACIiACDSGQML2DeDO/Ra/73eB1B13oejcDOdlSgY+YK0tUfhNKVLwTTg9KFCN27AYEBhH1jLM42GsuQLkKlYP71+tq7wOBBJF3UQ9K1kFlCNs3+bavcV5DAPM33z1CV01XKPD4y4ArvPxqeFov8DgeZcSHsVerntPbj4q23KJJ6PGxxbmcMPVHuFqH38dns7JXoRpPuGphcIG2J8c4i/2J/jVzwb40wczVOijjJGf9xy/XCx+nf+TIc9fMFVEQAREQAREQAREQAREQAREQAREQAQ2n4AiFAEREAEREAERWGcC/lW+29JHM36/H4aAjYDkPREsnJt524rlMexe1+SaBhYxRMNoEBArl7ATPNS52pu+wXsy+YYR6r48Aj5bbj53ZhQ5LWLnRonbd9po96aATQB/zTVPWz6xfiHlG1xo25iqB0ejNjce1BR/Jzg9ZHDVDk/Ow41FJi+5sbiWSQLwd5yWyA/oNxsQ+SHpVvNZ0Waw2EGBXUxTgb8+GuKfP/4av/bwGR6ddIBJgVCV3F9dXteFmdHCa423VLpuBBSvCIiACIiACIiACIiACIiACIiACIjA5hNQhCIgAiIgAmtNgBIREgXdRAHNLbJctHawu/sJtd8uEvg9vzGEpbG4/FVoz7N5G22dkzEuC22cHCTEWYRlcbAGKJABMbtOCYTtCZa8ajn3snGMsdO8WXblBHx6ziwARVlR9E24caePVm85l8y5poEEM4P/4m3BfNV4KdywcYfHPkSaTTF6XuKrT1s4ed7lejaEMCQPRm0BFrxuWB5GXsa9kLg3Vm3Zf1V5uKoHX9vn5jXhJ1oqKfbu4OFJC7//yyP81oMhPuXCQgzYqqbMuNDyfzKdri0uBS4CIvAiAdVEQAREQAREQAREQAREQAREQAREQAQ2n4AiFAERaAqBle/uLaG/ldDt8bt/o5C0KRIZBdx6bBgPCtSRwm/WLDw+xvnCNK2wYLvB/4Bn6FhDAinVKFoT3LjVRbtb0MOlXGgse/L5dPPydTDGSpEXsYvR8TaO9koKv26W17Bxf7+Jgi06eZdF6eqz5YxevSfXzQOugoIfnCGWqNHHg7qPP3wwwO98PsDfHCUcsm+Wxkgcl/yU+bCSc51EQAREQASuIQGFLAIiIAIiIAIiIAIiIAIiIAIiIAIisPkEFGGjCCxlH3c6odUdoexOYSHBzOUXNx9zboHf/QPndaz1EYFUYHgKTEc9lgFz17F6cAzcAO+y5PkybuhYQwIJeZJw655h904JFKwHzhnNuG7nZmvo+Qd0iQhQ7GKw38ajr2YYDiJCApxCNpbxmsPXvHf5kKV5/aqNM3rVLlzT53PFJP+XMgsruSpC3caffg38i5/v4W+rAtPED1THww3nWf509Y05r+gsAiIgAiIgAiJwbQgoUBEQAREQAREQAREQAREQAREQAREQgbUj4GJuooCWXGqpgTAAbAZkQZRf+ud+9nn/q4wjX0zrVKP/OY4So0HCdNKic4yF5zcly5LZm0ao7yoI+GwmnxuLSFQsb9zcwdYtzmc5BQLXLtvg/bhuR2LAbgVOHgfsPwIsdhBsDD/MTzTfyszOkl/hdtawhgXO7hp6dU1civ5PZTgDxpVTcGNNisiP0w7+ajjB//6TL/GXX89wkgYIrQ5SapMKB8OXlBurSiIgAiIgAiIgAiIgAptPQBGKgAiIgAiIgAiIgAiIgAiIgAisL4FEYdQC7t6/gd0bXSAuvr+3CjCW32RY/2N82sJknBDtGYzi4as9du1iaUvJ7NUj1foGAh+oi6uQyhLnhTpTDFPc/mSE2z/YA/J8UvwF1ypHIBuu0REBG6KeTXDy3HD4NGA6JY80QYyWaczZ4awMHqttvAMo8bEVIOEzwxocviPXwI3r7ILl18jBw//VBYpjTIsKPzmZ4vcej/HX+x1MRhH9asYRHZpPmS8jFpVEQAREQAREQAREQAREQAQ2moCCEwEREAEREAEREAEREAERWGMCLu4iwqyGhQmKVkln/ft7fo/PNlYanCiAxRJHhyPMpouY4HmDQ7rWriekYoDtmy3cvLXD9co61+45Epc1z2ubX2K8y//z92gLh89KTIYTWCIXmnGt2wICR8JtUX0pW+1bXvPSoLdoeN9D+Cn0vm+p+31bAr4g3AKXUM0ZKf1fYdgOPj2O+J3PTvEnX5/goAasxQ9c+OHLyc3LMhEQAREQAREQAREQAREQAREQgQ0koJBEQAREQAREQAREQATWmgC/o7cJQOG30zN0e/xyn02gcIRGHx4EjameFZiNgFi1EGL37aNa/tz121+hkR+EACfx7L4J/d0Kt251UJQJwdow887VMV6/PlZPShzt0fbbmA4YdwwwFGRTACxlPHj58Ha3l3vmLUakbvPa1Z3D1T1aT14lwPWA2gJq9NCZdbE1NbRjxN+fjvG7T4b485MpBtUhL0mIKSGliMTFCP8gZauSCIiACIiACIiACIiACIiACIiACIjAphBQHCIgAiIgAiIgAs0gEAGr0N8q0elTEjL/ph/NPfJv2br+UCFRhzg9niK//ZvDCq+Ji3G/pkfNV0vAp80tz5DVuHO3i6LtP/dc0zFv9Tn1nNVrk5wILRU4Pezj6FmJ8Wmk7jaEC+JuSxQctSw2MvfZbaTjm+a0f5i6mc1Qhxmm/ItihgK9uo+fDKb4tR8/wl8+2MVxnTDFmIsxIUHTt2nr4I3xqFMEREAEREAEREAEREAEREAEREAERGDzCShCERABERCBhhBw4awAYhv93hYQYkP8fpObBqQKliKsLjA63oK/iGZwwZBtVMQoXYCjFjdxjeK8tmgE/P+WdYOOqyLAqYLr+Yk6Utmb4pN/WKGzHdDqcL5CAZjPnRvreUZfl2ODjgjYiJZw/Dji6VfU28YJ4Pou0EEwZ4B8eOvSvPWbLF+0OGXufsGiflWZz+5VPVvPvUDgbD14wW3RX3EzPuBm/PWff4ZPhx1guoP+tMwfvPn/DV6MUyYCIrC5BBSZCIiACIiACIiACIiACIiACIiACIjA5hNQhCIgAs0i4OIowgidvktFFJea5f5rvU2J+kPdw3Q8g7+4BquQDchSIfKxImLkuk7rR4DrMgzR3wa6vRbdY31F5GQDk8/j64zdG5MYO1kgdnD0yLD3GFzLBfI/aGCXE/AWFuGGC4f3L23ZdbG+bF+XXALwuszEK/wwRNTBEGKBad3Bl1ULv/njffxkUGDY7gIlYGa08FqDDhEQAREQgaYTkP8iIAIiIAIiIAIiIAIiIAIiIAIiIAKbT0ARNpBAjBG3PqKw1joFNuKNV5e+SuoNO3j6aIw6su4GIAtlCMCZGctK60zAOGm7t4A73+vBQrlwlXOaJU7O37q8qrrw7INmHjb6OHwSKP567B1qb1isa+YAEnkkru+lsemViVjzda/sXKNG361r5I5cWSVQcw3W/EujXRfYmrTQmfXw42PDv322j7+vR6jY7+MTN2v0AvOc6SQCIiACIiACIrAhBBSGCIiACIiACIiACIiACIiACIiACIjAOhFwHcnNfep0+b39Fmul/6xsxSaWef72aZ2uCKgnwHgQkLL4u4xpIUisk6vy5SUC89maz9XObh83P+oCYYysWLpyCVeTfBTN627Y5INxZu2swMGjgOePAIsdBOMiB2CYHz4KmYXzWdq8bznGaz6OOjHcvL7OFtbZuevu2/miiqiC0YBunfDXX07wRz8b4eC4RlXMaL4Y87IjMs+ZKYmACIiACIiACIiACDSbgLwXAREQAREQAREQAREQAREQARFYKwL+7fvSIsWidq9Ah/oa4GISBeDzL/XRyMOoNdgUk9kpZvUQKbHugSSXklaC87qb98m+O4H3cQfOR3JzSbOoYZ0pbtwboOXrM7X4hMXK5bpFnufF3LJncxNjtBHDi3j+uKL46wwKBNRAKijiRlqCtybznCWyMYrkxlZf8YFXs4tnXsIzR7BnIezlLgAAEABJREFUXmZ1rZP7vtYOXnfnfIFFnhIXnduwHTFoFfgve8/xJwcnCNUu+tMCnYoLNS2XJHSIgAiIgAiIgAiIgAiIgAg0mIBcFwEREAEREAEREAEREAERWH8Cva2A0v9vVQsUhTZBbimA2MXRwRTnBwWK8wpLq/XVMruUrp6A1bByjJu3W2j72gycI6bkKqYbxU1wtZ7b1bv8YTygVLv4P3+Pn5Y4eFbAKPoGNs9jh0vl8DKlNbj8C+pwXmcj+xKNAjJ7vL5qiZWlsfid04e6wSZ8In0oNmt3XxeC8+JLJfZjC//6F1/j3322hxECyrpCWRVAdCE4QocIiIAIiIAIiIAIiIAIiIAIiEAjCchpERABERABERABERCBBhDw17F621TW4G/+tigW9ei115k1NcWA2aiL0XGg6lBkM4rbFlj3HAUMAeZlGrJyFqDj6gm4wJvQQgo17tzfwq37JThdgFGq5BT5dAEs4xodVQcn+22KvyWsamMu/nr8ziHBvPiSXWxNL41oSgOnvSmuXmc/57H74uzUQG/GBVh38Tx18H+ejPCf95+hsoiiYjuXbJoP11kEREAEREAEREAEREAEREAEREAERKBRBOSsCIiACIiACIjAWhNILqmUCxcTilakpBaBxLbct+hqYkZhYTatMRowxkgx21xv8ECYs89L5+YNbuctKl0FAZ8bzpevPRfj6UKnG7BzqwMUQ2TxN8/jdZorj5WWCpw87+L5k4B6QkY2Brhb58YiE0fxvJosV+bnXOTpxRobGpMYdWN8laMkUHGBzqzmmX+pTHfwxUEf/+rnEZ/V2xSB91GnhMiNXnPlujHjVUqNJiDnRUAEREAEREAEREAEREAEREAEREAENp+AIhQBERABEVhvAvyy3VDAYoFgFT76BEAx43f1BQuG6G9aLoU4fkcPN/Y0IjG27Cf9HxxTf/CfI/VfG6UhG2UzShJUH5DA/oURBrJBx+UTME4KjQ9O8J8gL9HbmeJX/sFdwGa0CHCeIg1cm5Ez52vUp5YdG5oYs/+fv7HCcD/g8ZcRs0lCSjXAfZuon6VEErRI82XvZohwksY9G2jGfeAGcgV72AQ/jKeLxqa1TWFtPZNjryHA5WUx9wUzlPEUXwwDfv+LQ5y2twC2QYcIiMDGEFAgIiACIiACIiACIiACIiACIiACIiACm09AEYqACDSAAL+aRxbT+P08BWCEKYqSEov/ti4FIxhFphwGB7pi5MpSrjfgRGEM9HcynmE88jcllz4zFhj/LOsctCwqv1oCvsYWHpgLvmGAW3dKoBgBvj7PZo0CqE8uNv3g2gxDCr0dDA56+c1f83+wwWZzw/xg8ZU0jN1uzN6YfMzS3jhwDTr56bQGXsiFdyLg27ZChWO08MdfneAPvp7xrx+DmVvI+TvdWBeJgAiIgAisAwH5IAIiIAIiIAIiIAIiIAIiIAIiIAIisPkEFGGDCCQKbYnCb2enQG+7AL+Jh78x6CEEV5aytMTCquLknWtsieJvShEx+s8/jxDrBMviIqNjPi+vcQDX2LWEgESxt92t8IMf7aB3KyILwKEGUkC0BE4mx8xznB3G0tJY3ITEEFF3MHjewZOva0wnhoIMMgLAMSBlXgYu62x45eFcXtnRuMbQOI/l8BmBSKF3GjoI/AtnUrbxu18MsXc8ROLq3ZwlehauCiIgAiIgAiJwjQgoVBEQAREQAREQAREQAREQAREQAREQgXUi4PoSCgprxRT+9i/yG7+5deEmy642IbK+NBbfmK64k1oCsr+Mi+6PhoztzCVDVs38F0mXBh3rQIBTRQEzIXL+EgXg7k5Ee5tzVwzgazNyvlw/erOv9ubute/NFOZeepHi7ulBDwdPAix2EWwC435cRpmop80HL1uWOXBeAvxWiQ1uaPgRGu7/tXY/+EoEpzAVGKPAk6nhX36WcDjqoVMlVFzc1xqQghcBERABERABERCBJhKQzyIgAiIgAiIgAiIgAiIgAiIgAmtFYP5VPFUhemVhhtt3tlGEAlktYlsu+PfxyUe+yvKgNTwZLNSwbguDwQT1+A6QSvrpuoMxV/qgBN7h5ueriwIwTnHrox7ufHID1p4B1ImiMcuSpsGXZOAFgWrmqiH3o8EHg8qbjzkTYgunRxX2HyVMRhTCI426WZ1qJELwIYkMPGcDuQQa+ZBAoHEIz4D3r1pubPDJY2uw+3K9iOBC5cLkqqwt4C/2JvjT/SlOii62qgH72AEdIiACIiACIiACIiACIiACTSAgH0VABERABERABERABERABNaXgItJCAllJ6BotQEz8Nt5mif/Lp5m/NLeq9lYP5OVcsMangxxVGM8CIjZdY/J3XT5yBuW5rF4u+yqCLwwA1ah3a/R6Scgv43OeeR6TDQ2wI/EqZwLwl5jBUvzevMtUeBFCjg9nuHg2Qyz8SxHON+TdlZ2Dm5YtICHLYzZS4lEL2XXvvTg99zgO/g931K3u0oCR0Ubv/XTr/BnTweIdYeu+DKeL3dftGxQEgEREAEREAEREAEREAEREAERWD8C8kgEREAEREAEREAERGCNCSSqozFFdLodFAWlFVeUXIBaSkXJv4Hn9/EUpJCFJpax7kdCigXGQ8No0ELymLLLi1hyeXnytmVZ+WUTcPr+DxCSC7xcf1a0cOd+ia1bJRAiYAFmhsA/ZpbLeN2RDHB7Xf+6tp/5bFyrQF1NMR3XONpnftqGsd9iYs4AYgSjZGE1eUtg7Atb7drAMqPcwKg2JqRvH0jAGM+48f9yb4qHwx7ATZ9QcS9HJHBd8y8fz1lUEgEREAEREAEREAEREAEREAEREAERWAsCckIEREAEREAERGAdCfh36W5L3zqdEr1+D1YAdV1jfvgIt3mtUWdzAThgPALGw2JFMGM8TFhpebEMHVdCwCclIZhhe6eHndstIEyA/Na5cbauj+Tn0UZuweODAUYDal9VDyCBueGNh72xd3M6r89q2Jw5eyESX6hnlhLacYaY+vibvVP8xfiIZS78EGFu/rdS4GiKwrawF26mynoRkDciIAIiIAIiIAIiIAIiIAIiIAIiIAKbT0ARioAIiIAIrCWBudTG79fpnZf9p3StBDrbVEutQigLILCHIiqycaC58WQLA/MzY9+6JbofZwXGpxFI07mnbHPhKLBmNCDQazdjrnQVBDgl+QU/ThIi52T7dsDuvQMgC781gIVFF/SRm70rJOMS9Xlzw/mR16vf9bxp7UuMBYwdkfsuBtSTiNOnn+Bk/wasbiOEGQquVbMAH+oGHh65ZWpOLnLEPPc2duf04lhgfs08R4OP0GDf5forCESKvIGL+XAwwd8/PsEvRhVmgRvCx1Ig9gl386pMBERgfQnIMxEQAREQAREQAREQAREQAREQAREQgc0noAhFQASaRaDTaaHX79LpBNd4WWBKC2MG48mNWU5edsuV9TulEqkuMR5GFNY59y+dF1VaIwK+lMIQva2ETrdFx7zBjcWz5PWLdtbZ3IKL1vCFWaCaBBwdVDg6HKCeRuriAR7x64LzvqW9bsyyfTnO82VbU/PQVMfl9ysI8G+cyloI/v8OlF38l8dT/NnTY5xM2yimAaH2f/0RkRI3xCsuV5MIiIAIiMBaEJATIiACIiACIiACIiACIiACIiACIiACm09AETaGwLmMYiyG/Cub/h27S0Seuyi1sMS2VVvnGN3luk0hbYJIEdhih0Ia/XehzW2dfb8mvvkUuS3DbXUKfP9HN7B9M8EKLkZOF8xPyxEAW88rG1NK80h8b1WGw70Zjp4lxKpi+AZj76uWrF/lxu5rmTZzLVzLqZwHnbi9DRG1FTgpdvHT4ykePB8gxIAi+pjrvNw9fpkIiIAIiIAIrDMB+SYCIiACIiACIiACIiACIiACIiACIrA2BJaqkotsXjb/qd2ld6/5rj2PY5/ny6Ev5evQYEj+c7p1B5badMhlNGZKV06Aqye/65rzvPY4V1xPvX4H3T7XYBjRR+Y8b37KFBim58BkXOPoYErxtwekMBd/2evJ9eHIZewjL5r3XzcL1y3gTY/XKP56jIUllBbx033DfzoY4llZIMaImBKi/w58itCbwE5KJgIiIAIiIAIiIAJrQkBuiIAIiIAIiIAIiIAIiIAIiIAIrCWBEBK2die4+z3/2d164SMlpsT60lyK4vfyVKXYz74s4bG4bokaQXaNLk4ppk3GoADMOFDDBSOGCh0fmMAbbs9pWUxPno08MrQS2r2EG/cPENou/nrz+UivbaYtYsxZxPjoYzz6mjus8vWafMfNLbHtFcLv65i4UOz2uv5NafcVtCmxKI6LBHzRxy6+Pk74csDNYSXMuAuW45Kmf4lCuQiIgAiIgAiIgAiIgAhcJQE9WwREQAREQAREQAREQAREYB0J+M9q0vxrdavooL9Y5V+8ewOr8NzNy27sW8h3lKTY4HVma5PcH7e5Q+PRBOPRdF7J8Xnfqs27dL4aAi5SRqth7Slu3CnR9v/315ebd2SXNnmuFrG5jpVamA4LPH70FNNJxV3n2paDyBDyaTEaZ2hy63qeLssrp3RZz9JzroJA3cFnB8CffnWM49BC5C4we3FjXIVbeqYIiIAIiIAIiIAIiIAIiIAIiEAmoJMIiIAIiIAIiIAIiMDaEph/lx74nfruzjY13YSU3LzIL9tf8HtVbvHrlvbCoCusuL9udIEq2Ww2xWg4wvxHRRPO3/z1MUvjWKUrIuDrrIUQIm7cLLFzswbyG+YAFdC5YVOPxfrLWYnJaYGnDyaophEF/5gVMAsINM/dcjks2pgbbVPpvG1c4W0HatxlEnhfzzJ+HrQwsl18djTDlwensGBIViHxU93yv5x4X8/SfURABERABERABERABERABERABERABL4dAY0WAREQAREQARFYewIW0em20e11sqtmxjxdMFZfSj7upcYrbqDfjAceA/WB0XjC4jr6ecWYrvTxPh8he+CiZq9fYvdmG6E9Zhvnj+fNTh6jGzn4Wo0lnj0+xXhYUO9iG1Zts0l81+jmq+i73kXXrx8B3x8ouRUqxDDDk9Mxfvw4YRgNM6uRUo38OvD6eS6PREAEREAEREAEREAEREAEREAEREAERGDzCShCERABERCBhhCo0eqdomxTTqFwygTzIo2KFM4Mfqy7OJXcScBKDA52kCY3kagZ+FvNNbtqRKwam6DjMglw/SRafmSBXn+Ce/d2EMqYW4C86Fg2mifPl+b1phtXXHJjHNSw0pTi76PnmA4TQuxzqxXsYLzOiBZTRKJFrlvPESMSzXM3jqRGhmy4hoevlmsY9jUI2Vc2P6phMy7uCrUV+HI4xtfDCrPU4seET30edA1gKEQRaA4BeSoCIiACIiACIiACIiACIiACIiACIrD5BBShCIhAcwhY/m3kCJgbv1N39RdvOjjmTd1X2kdxjXHMJlOMxxOAItqVuqOHrxDguvH54Pwk49yEU2ztJJQ9rluRXvgAABAASURBVDsKnICLn5y/lSvmRZtnjT97bG7UrlIbqLdxuD/FEQ2p5Fr1Pg/S43Vblj1/2XzE0l7uvR4tJHk9Ar2WUfKDoioqir0RVSjx6ckQP94b8zN9CyEWqENi+VqSUdAiIAIisI4E5JMIiIAIiIAIiIAIiIAIiIAIiIAIiMDmE1CETSHgelMKaLVb6HZ7oAJFWyQzwA2vOVzIc3tN99U102+Pq6I2UDMir+Y4XGQEjD4b+88MOi6NANkTPR9XIRRj3P24hRv3AhAGgNVYHtGApS3bmp975DQmRIq9cRtHj2scPgNl710GTPHb3wjO/ctoDVng4h5daQFbsy3brnPO1XOdw9/02PmhzQ+GIiVElDgp2/j7p0d4fsIPC36YbHr0ik8EREAEREAEmkNAnoqACIiACIiACIiACIiACIiACIiACKwDAdeY3KguwVwJDTV6/Q6oRAGG73hc8eWuHDK4yXgKN7wQ0Dw4Y5sBizN0XBKB5GvNSmqaEZ1eRLdPfaek+FtMAa5BcEbODRt2GOOhGWOmoHuyP8HB8ylSvY2UWtyKhsQ/oNI1Ny5ir2dmvIZXLxPvsixe+1wC8EYvgQBLBVIMQA1YVeCngxb+9miAcWihSJH90CECIiACIiACIiACInCVBPRsERABERABERABERABERABERCBtSCwkJXgeQyUkgrg5p2A0DkFQrUWPr6TEzkgUCsoEKe3MDzpI8aQ9YGsobHfkmWJETwbRTivQ8f7JfCauxE/3MwKhJbh7vdvo70bAQrCMADBAAtACDCzM8OmHB481x+whcODMZ48PsSsalHurbhOIyKF4UQzF7oQERZmmdqmQHj/cYT3f0vdcW0IJPfEpzgg+eaJCVML+Goww2nZA9iWh/gwmQiIgAiIgAiIgAiIgAiIwKUT0ANFQAREQAREQAREQAREQATWl0AoDCgoxBX0kQIUz4ChwUeZdYHRcMoYXDtgtkg5LGoGkGiwIHLZGcG3Rti900UKFXwqQLEXFIVBydPrHHHZTl3e8xhgPWpjPCxg4DqlyJsYcGR+7gQb8j5kDrfzniaULtvHF3f4ZT9dz7sUAmbGDWNAMEwM+Pu9U/zk+RBjS2DXpfigh4iACIiACIiACIiACIiACIiACLxAQBUREAEREAEREAEREIE1JsCv0hHKAkUrAF4Bjyw+URBOLLsxa0yiGGDWxsnRMeppRKpqJFfYVgIwBmqJ8S6MEkJ+S3hliIofjEDC7q2ErW1DuxM4EwWQ1xvQtKWGb30kVLMZ9h9PMTjkuqwLBAYdGHmR1y1XJnO/rbdrXTqJb7bwzUM04vIIfMAnmd/bEJPh6QT4ejjDjG3cQ94hEwEREAEREAEREAEREAEREAEREAERuDQCepAIiIAIiIAIiEATCBgVlECb+0rhd15o5pliQD2ZYTyaIjY8lGZOwMtec0oocXo7S1Zje9fQ6UeYK5y5OfgZlHJyvnp6VdtqfzPKjJuOVtMaR4enODmKqCsK3/5/VbNd6bsRmK+e73YPXb2uBPgJ4L+L7jb/5xIJJQoUdQs/e36M/WGLnnMQz0prQEAuiIAIiIAIiIAIiIAIiIAIiIAIiIAIbD4BRSgCIiACIrC2BPzb8qVFRPR2jlCUgf7WQHKLzFllH7LNBSxvecFcwHN7ofHqK9NpxHS8DfgbvnTHGEM2f9OUllh3PeHcONSBcKzS+yXgKydZogBcIrSnuP+jKdr9ClZUmL/5S/B5EMBpyU2corPc2/BKaRgNORicjZCqgJO9LZw8vY9YRUpZAYE6lnlsyQCuVVsae0DjLpyH35BIr8pN/+S6qmfruZdMwPg8/+8KEjfIg+cDfPV8hJjYqCQCInDlBOSACIiACIiACIiACIiACIiACIiACIjA5hNQhCIgAs0i0O93UbaKudOuvqHJX6i7QkBJyEU1agTmAhsjM9pZ8sqqnXWo8MEIhAF6W0C316b4y/lx/vlhXvgmywMbemJssY/JEDg6HGA6mS1W5CKcvE4XZWYczbPStyHA1fRthmts0wmElFBbiecTw9NpC7UU4KZPqfwXARFoPgFFIAIiIAIiIAIiIAIiIAIiIAIiIAIisPkEFGEDCLi8m41ib1mWaHdKzH+Od0V+8gEUUOGWDGutCbt/K9yHgxGGwyFjKtba7RWXN7ZoMPjPi5ftEe5/fwtlqwV/Yy9dF80mBUwGBZ49HmI2BYIBZpYNPOyCsar0LQlIAP6WwDZheOQmmlkbD09mqGH8U+ew8t9buaSTCIiACIiACIjA5RDQU0RABERABERABERABERABERABERABNaNAL9CR377tyyQf3MXi8M7bFH2zMtuXn6jXWVnBJJ/+09HE+O5Sleu/bMTpyJQk6HYy+mwAOze7gDlBHMF9DoA4lpkAik8eTjGaGAslTS8dBhb3JgpvQOB8A7X6JKGE7AUYVbix9R9//MpP1j4l5alAN9zbg0PT+6LgAiIgAiIgAiIQDMIyEsREAEREAEREAEREAEREAEREIE1I+DfkBv8/2HduX0CBH6Jjoo+GiJcPKWkYqyCeTYvr7/FaBged3B8UCAYxcfssgeSckmnD0xgcfvEVQRqM5HKbyoSdu+eYvcmBWC0AZ8OtlvwAjb08PU2Q5y18OyXJaaDLndVH5YKmAUUZuAK5RoNMNtkDriUI1zKU/SQtSGQuGnMIgrunaPTAR6eVvzrq+THDpeCpbXxU46IgAiIgAiIgAiIgAiIwCYTUGwiIAIiIAIiIAIiIAIiIALrSIBfnCNRfKLw6+Ivv0s/89JfomJ3WhiYn/WtecHcWYps1YxxmTsb/SS7CgLUYYxry4oRbtzcRtEqQQUUVD2xeUe6EJIBsYeD/QkOD465KqlLISxy9vnmunDFJlSvKoZwVQ/Wc6+WALcSqjrii4MZjmMb0Up+xkRutKv1S08XAREQAREQAREQAREQAREQgQ0noPBEQAREQAREQAREQATWkIBLVdko0PV22uhvdellpHnyb9RpFIHhxiYfCxes3Fhf3xRgZhiN/NdAL3rJmC42qf4BCCQkRCQLPNeINsCN2wGF/8S4v/HL+aEyCmqh4GS9vWGdD98hS1v4ye20/2SKg2dTBNekEGHwMQx97ffRIoYGZaFBvm6wq1cTWuLWOpiWOJoEWORGW/3XTFfjkp4qAiIgAiIgAiIgAiIgAiIgAiIgAhtMQKGJgAiIgAiIgAisN4FAOSpSnEqA0fD6w17ftV49FNbG4ylGQwrA9KwxftPXzUmLtcS5SKhw604Xt+92kX+q1cXfDddmUv4/qIHJeIbx0Kh19zm1zHk+T85o1c57VHo3AuHdLtNVTSEQubFeZ77pTqfAj58eoIjLjdWUyDbIT4UiAiIgAiIgAiIgAiIgAiIgAiIgAiKw+QQUoQiIgAiIwBoS8O/FYxZ9UxZ8KZkw7/ZaQGCfsQ6j34ZcSjV14bmBZVaQDWt8pBLT0y1MR7N5SB7W0tbY7Wa7RsCIDGFuXksu9KYuOt0COzcKoBwDYQTYEEg+rp7nvq68Tm0H32RY1yNHvHCO5bpAnLax93ALoxMPk/HGgOS6VGSZMSfU3Icv2uIGyt6RQHjH63TZBhBI/ItrNKpwMIuoWI4ouME2IDCFIAINIiBXRUAEREAEREAEREAEREAEREAEREAENp+AIhQBEVhXAmnFMS+7ZBIx13297t3mp2aah5DofzaP7TwMtp5XVHrPBBz8xVsmWDGi+Fui1aMAbLTlkI19AzgxQgq9dRuHzysMTseIFH395UR2nCWtxTMU77Xw4o5/r7fWzZpAYDoN+MX+EY75F4DFDmXgJngtH0VABERgIwgoCBEQAREQAREQAREQAREQAREQAREQgc0noAibRCAY+ttb6G216XWkuYDFrLHJMJtUGI/HjMBlNjcWlS6FQALFz/wkX0c1bnxktDZQRLbawpjl5GPccmUDTh5fhTQznBzUOHpWw+qEkAJKKlHGUH2EG3R8EAISgD8I1ubcNHGzjcsSo6JAtEJvADdn6uSpCIiACIhAownIeREQAREQAREQAREQAREQAREQAREQgXUjEPLPPlcoqNHhvXxbfsURUl3zX9gdjSaIkZUrdue6PD5R4JwbV5EZ/OfFU4i4fa+L0J4CVgEUh3nawJQY09xirHF8NMDzvSFmkzapzN96No4w1oy50ocjIAH4w7FtxJ1jqHE4m+HB/j7M6kb4LCdFQAREQAREQAREoNEE5LwIiIAIiIAIiIAIiIAIiIAIiMB6ErApdm/VgE2wGUfAeNBBPd2mEjkX3zYjrvWNYi59GhIMcIsUfVsBH/8KYJ0hTxSAETE/KIGmFovMfewLxubGpUSPaUxICZPTLgbHJdKshP8JKPIfSwGWPGYOV/pgBMIHu7Nu3AgCNQXgk3HE16djfuTwL7ZGeC0nRUAEREAEREAEREAERKCZBOS1CIiACIiACIiACIiACIjA+hKwQGHO/z/W/LKUC1Ru6+vvN3pmhsiQ/P9dhYty33iBBrxPAv7mbwxjdLcT2r02b+2TwAlh6SwZ287EUF9vbme9DSowjrzIKDsmxhq3MB4WGFHzhr/tzH1lqQDOYm1QaO/o6lVfxpm4ahf0/CsjYL7XAiZVD4+rFhATjH+uzB89WAREQAREQAREQAREQAREQAQ2l4AiEwEREAEREAEREAERWHMCIRi2tvpAoqPJhTovsNzQNB2OMR6MGU/UN/9XMIeJ1Fv9MW7cDmi3O6/wwM7bGi2MJsZBY0IsgbqPo2dTHD7hupt1WafwG2vSiBxn3F4hm2vfbmxU+gAEJAB/AKhvf8urHxmthZS6eDCY8C+Bq/dHHoiACIiACIiACIiACIiACIiACIjA5hFQRCIgAiIgAiIgAutIwPUqt6VvLgDbiia3bG9qPh5PMB5TAKbcBspveOHYoEBfiOuqK87VpTeDUd3c2gno7xj8JdiXPbOXmxrV4rvHzZ32WCjwpoDTgymOnkekyv8xRTtrTymvQR8nuywCvgov61l6zroR4L602EKRati0wHDKhnXzcZP9UWwiIAIiIAIiIAIiIAIiIAIiIAIiIAKbT0ARioAIiIAIrCUB/zbcX7pcWrSI9s4ILtQt+9bS8W9yKjvPQdFQjbYxnVUwVsFAjeJcNg9y3uo9svdEIJGpm98uokCrP8LtO9tAmALlM8DfKk9pJedIVnluYHLHF7aMiYL3dJxwfDBDPd4BrGKsMwQDzd/85XjuMyyMSxJu0PFBCIQPclfdtDEEjBvTuAlPZjX2Z/o3GI2ZODnaeAIKQAREQAREQAREQAREQAREQAREQAREYPMJKEIREIHmEDALyG//WnN8fq2n/N4f1NoAxuSDctkLgEHHhyFAslnNjEg2BYoBbt7uwYLDDxRCO3ysl5ltZDKg6uP0pMJkVCP5GkTKfxj8PGIKxJtMYB7k+py56tbHGXly+QTMxqhChUEI+HowQsyb8vL90BNFQAT4HWpKAAAIp0lEQVRE4BoRUKgiIAIiIAIiIAIiIAIiIAIiIAIiIAKbT0ARNoRAomjnolS73cKNGzv0OtIoZvHcvOSRUG6LCePhkELcmBJwCVB484jcoOPDEOA6yje2ClaMcPdjrqfbXVjJOUmcg9Rid+Dk+Cy4sZrl+GXZ600y99tt4TPjP90DTvcqxIrtsULgOiwYPoMGjMI4comiMAtKH5wAV9sHf4YesK4EuAf9FfxoAaezGgczUAAGUt6Q6+q0/BIBERABERCBJhOQ7yIgAiIgAiIgAiIgAiIgAiIgAiIgAutDYPFlODPj9+XtNiUTq1fcY8c7yVUrt7i04tLXhYCdDKPxhBJjcWkeXOcHJYrsiYsoUehs94HOFufBxrC8nri4XASmFsOGlzHxWri93LPmLYxr4WE1rfF8b4q6KuCtCRSccmkxQNmlE+Cn2aU/Uw9cGwIJiR8qNbpIKPBg2kIV2UYFODJfGzfliAiIgAiIgAiIgAhsAgHFIAIiIAIiIAIiIAIiIAIiIAIisHYEzAxGkW77JgUr5kCkj27MYDy5MWtEchE4wqyF8ekN1LMtIBU0SUEfcvqcOpUV+At3RTti91YPva02ECq2RUSKwm5IxjoAZnPjlUbD0tCsw+Ohx+PTEo9/2UE1M1ikMaYQIpK5cfkZBzF5tjRWlT4wAe36Dwx4vW9viChpXAYpYIaA5LbYtOvtu7wTAREQAREQAREQAREQgeYQkKciIAIiIAIiIAIiIAIiIALrSCDSKYpU/JYcblblehbnWGpeciERSPyOfzJmLMzR3GDQtCMVU3S3SuzeovAelm+SR4bh85JAbRReWxo7mOZ9nLVFmVlTkr/RHHsYDQLyeqPCxCgX3ntcHqnniyZmLgAz2+i0LsFR+VsXV+THVRKIscZoOEbkhk3+L56CwdKLG/Mq/dOzRUAEREAEREAEREAEREAERKChBOS2CIiACIiACIiACIjAWhMwbG31sL1F0Y4C1txVY7Y0FhuTXPIJqCsKcrPZ3OvkbfOizh+SQEKnG3DzVg9GIRhhwoctNZZlzqYsyDdxbbnvS1vEUxv2H09x8HQKiyUoMAFsM645t/noxdh5JZ+NTW65otMHI6Cd/8HQvunG69TnHzQpf+TMqghQAOYJOkRABERABERABERABERABERABERABL4rAV0vAiIgAiIgAiKw/gQSisIQiotyiX93jgYejIMCnP6bxw8/dYmPSGQNWkJCfyug22Pj8k1yFjcv5agZVsJkPMN4wH0Se9SYmHsXe84T29hzXlfpMgnwk+AyH6dnrRUBfiiBmy9ZQjBDFQ2RVnOTpsiPq5TALuh4zwR0OxEQAREQAREQAREQAREQAREQAREQgc0noAhFQAREQATWnEACLAIU7ixEWHkEbMQX4iUOj06Q+EV/8BABqgBzg473RoBo4dpKQpnzztYMux/NYG1/89cfU/I0F0ADZyCwtvhPOLHM2cQ0HwOOmRvW+GDU1I3g2WyG5w+2MRkUoLCUt05gZGYe6TKEZWzL+jxPbHab13T+UARWZ+JDPUP3XWcCeZdxt9LHGf9CqCML4O7zTCYCIvDeCeiGIiACIiACIiACIiACIiACIiACIiACm09AEYqACDSDgJmBCYFKSSiMTs+/K2ehsSnxO3+jEJfyd/3Ih0eWCzq9XwL5JbsEK2bYuRnQ6raRlVDwSAVPTt6NxTcmH+P2xkFX3Jn4fDdultjC8NQwHI7zPzRIydvZrbRWBDhTa+WPnLkCAv6PmhKV35oC8HAyRbL5B01uvwJ/9EgREAER2FACCksEREAEREAEREAEREAEREAEREAERGDzCSjChhAI5vJIgGe9fpdeLwU7FhuZ+L1+LFGNa8xGNZaanEtzbo0Mae2dJnOrsHuzxNZuDbjqvgS/9r5/Gwd9BdGYwDU2HRQ4eMI1Vs3vUSBQ9zaYFbAVg4+fD9H5CgiEK3imHrlmBAIi/DNphgJV3pwGGNtcAWYROkRABERABERABL4jAV0uAiIgAiIgAiIgAiIgAiIgAiIgAiKwDgRck1qawRBKQ7fvb27iPRxXfAuD/xovJuOK3/mzwviu2KONe/xy7XhgKRlSqNHbBlpb/sq193rPptliLZmL3AGHz6cYnoYcZFhZY/knsbO2FJGYr3TlsTpdLoFwuY/T09aFgP/2f6Dw62bM3a8qtDALIW9MQ0JtLHuHTAREQAREQAREQARE4N0J6EoREAEREAEREAEREAEREAEREIG1IODy3NJqfgceqWuF1hFC5zj7532NFK3ccTcEjAcdxMkuLPr/QZvD0uk9EXDES/O1gyLio48Dtm4kpKqHxDWVlm8BJx/5nh581bfxUCh219MWnjw6xMnBmCutT+MGYpzmcVsehMh8afOWq3b++j5fAvB1nHvfdWdxR7gY7NWKf7NVETBuUDcEbl7oEAEREAEREAEREAEREAEReFcCuk4EREAEREAEREAEREAERGA9CSR3KwVYwe/BA5CMJ29rspnlN4BTzNE1OZK1952SLzq9Gp0tsg6R/hY0riWeNzJRAB4PWhgPPc6SOpLHvBppyuJvfvMXZMIuLyfqTfMaGzY8rVt4G/CJtm5Im+cP9x9ixc0ZI+raX+Gfb8eEDf6wat40yWMREAEREAEREAEREAEREIFmEZC3IiACIiACIiACIiACa04gJWBre3vuJcXgeaG55+npCKPBEMkDYxj+Df/SWFV6TwS4bECtHbc+Cmh3K/hbdmYBZkYL7+kp63WbajbD8X5CNW7lt8uN7rkxW0lOZqWai69qyx06fWACm7kSPzC0d7/9Gl/JvxCYUEcKwDAE/7AKWh7QIQIiIAIiIAIiIAIiIAIiIAIiIALfmoAuEAEREAEREAEREIH1IPCySLcefjXZC6OGsr29ha0doGjNAP+/cc3fjMVmHhSPBoMhhqdArNuMMZAAM3+7kJnSehL4fwAAAP//LVQbCAAAAAZJREFUAwD75nNewqsAHAAAAABJRU5ErkJggg=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89" name="Image 2" descr="data:image/png;base64,iVBORw0KGgoAAAANSUhEUgAAAgsAAAJ9CAYAAAC7JDESAAAQAElEQVR4AezdS5Ic13UGYKDBFQAgw57LK7CnorwB02twiBxIC7BG4oAzewHSgFR4Cya9AUue2iuw5nbQBFZAAM5sohv9qEdWVT7uf8+nQLO7q7Ju/uc7HVF/NCTx6smZ//n+++8/ffXq1W9/+OGHb1+9evXOBwM/A34G/Az4GfAz0N7PwOvXr/912Mtvh88/P/Mt/8lJZWEoCD8bysE/DTf8/tmzZ38cbvrV06dPPxs++0OAAAECBAhsKrD75u/evfv74Zmvhs9/Gt+/x/fx8f18eGzyn0llYTj0L4bDfzcUhP8eysE/Djf8ePIdXEiAAAECBAg0ITC+f4/v4+P7+VAcfje+v08JdrQsDL+6+OVw6P8Mh/9qyoGuIUCAAAECBPYLtPLMUBx+Nb6/D+/znx/LdLAsjL9NGA74ZvjwhwABAgQIEOhT4Ov37/d7p9tbFoZfT3zntwl73TxBgAABAl0L1BpufL8f3/f3Tb2zLIwvGH498Xf7XuRxAgQIECBAoC+B8X1/fP/fNdWjsjD+KmJ8wa6LPUaAAAECBFoSkGVegfH9f+wBD0+9VxbG/5LD+KuIhxf5ngABAgQIEKghMPaAoQ/88u60t2Xh/f984uu7T/qaAAECBAhcLuCEQIFv3veC6+i3ZeGjjz768voR/yBAgAABAgTKC1xdXd32guuyMLSHnw1/T+H/R6H8jwYAAgQqC5idwF2B8a8jxn4wPnZdFob28MX4jQ8CBAgQIECAwI3ATT+4KQv/cPOEzwQIECDQsoBsBNYTGMrCdT+4ev369c+Hv4Lw73pYz96dCBAgQIBAhMDYD4a/ivj0avjibyMSC0mAAIEgAVEJ9CLw7NmzX1w9ffr0r3sZyBwECBAgQIDAvALDLxX+ZvzNwvjvuZ73ZKcRIEAgQkBIAgSOCQy/VPjs+r/geOxCzxMgQIAAAQJ1BZSFurs3OYEYAUEJENhWQFnY1t/dCRAgQIBA8wLKQvMrEpBAioCcBAj0KqAs9LpZcxEgQIAAgZkElIWZIB1DIEVATgIECJwqoCycKuZ6AgQIECBQTEBZKLZw46YIyEmAAIF2BJSFdnYhCQECBAgQaFJAWWhyLUKlCMhJgACBCgLKQoUtm5EAAQIECFwgoCxcgOelKQJyEiBAgMAlAsrCJXpeS4AAAQIECggoCwWWnDKinAQIECDQpoCy0OZepCJAgAABAs0IKAvNrCIliJwECBAgUE1AWai2cfMSIECAAIETBZSFE8FSLpeTAAECBAjMJaAszCXpHAIECBAg0KmAsrDpYt2cAAECBAi0L6AstL8jCQkQIECAwKYCysIEfpcQIECAAIHKAspC5e2bnQABAgQITBDoqCxMmNYlBAgQIECAwMkCysLJZF5AgAABAgRqCaxeFmrxmpYAAQIECOQLKAv5OzQBAQIECBBYVGBPWVj0ng4nQIAAAQIEggSUhaBliUqAAAECBE4WmOEFysIMiI4gQIAAAQI9CygLPW/XbAQIECCQItB0TmWh6fUIR4AAAQIEthdQFrbfgQQECBAgkCJQNKeyUHTxxiZAgAABAlMFlIWpUq4jQIAAgRQBOWcWUBZmBnUcAQIECBDoTUBZ6G2j5iFAgECKgJwxAspCzKoEJUCAAAEC2wgoC9u4uysBAgRSBOQk8ERZ8ENAgAABAgQIHBRQFg7yeJIAAQIhAmISWFBAWVgQ19EECBAgQKAHAWWhhy2agQCBFAE5CUQKKAuRaxOaAAECBAisJ6AsrGftTgQIpAjISYDAPQFl4R6HbwgQIECAAIGHAsrCQxHfEyCQIiAnAQIrCSgLK0G7DQECBAgQSBVQFlI3JzeBFAE5CRCIF1AW4ldoAAIECBAgsKyAsrCsr9MJpAjISYAAgb0CysJeGk8QIECAAAECo4CyMCr4IJAiICcBAgQ2EFAWNkB3SwIECBAgkCSgLCRtS9YUATkJECDQlYCy0NU6DUOAAAECBOYXUBbmN3ViioCcBAgQIDBJQFmYxOQiAgQIECBQV0BZqLv7lMnlJECAAIGNBZSFjRfg9gQIECBAoHUBZaH1DaXkk5MAAQIEuhVQFrpdrcEIECBAgMA8AsrCPI4pp8hJgAABAgROFlAWTibzAgIECBAgUEtAWWhx3zIRIECAAIGGBJSFhpYhCgECBAgQaFFAWTh/K15JgAABAgRKCCgLJdZsSAIECBAgcL5A/2XhfBuvJECAAAECBAYBZWFA8IcAAQIECBDYL9BKWdif0DMECBAgQIDApgLKwqb8bk6AAAECBNoXOK0stD+PhAQIECBAgMDMAsrCzKCOI0CAAAECCQKnZFQWTtFyLQECBAgQKCigLBRcupEJECBAIEWgjZzKQht7kIIAAQIECDQroCw0uxrBCBAgQCBFoPecykLvGzYfAQIECBC4UEBZuBDQywkQIEAgRUDOcwWUhXPlvI4AAQIECBQRUBaKLNqYBAgQSBGQsz0BZaG9nUhEgAABAgSaElAWmlqHMAQIEEgRkLOSgLJQadtmJUCAAAECZwgoC2egeQkBAgRSBOQkMIeAsjCHojMIECBAgEDHAspCx8s1GgECKQJyEmhbQFloez/SESBAgACBzQWUhc1XIAABAikCchKoKqAsVN28uQkQIECAwEQBZWEilMsIEEgRkJMAgbkFlIW5RZ1HgAABAgQ6E1AWOluocQikCMhJgECOgLKQsytJCRAgQIDAJgLKwibsbkogRUBOAgQIPHmiLPgpIECAAAECBA4KKAsHeTxJIENASgIECCwpoCwsqetsAgQIECDQgYCy0MESjZAiICcBAgQyBZSFzL1JTYAAAQIEVhNQFlajdqMUATkJECBA4L6AsnDfw3cECBAgQIDAAwFl4QGIb1ME5CRAgACBtQSUhbWk3YcAAQIECIQKKAuhi0uJLScBAgQI5AsoC/k7NAEBAgQIEFhUQFlYlDflcDkJECBAgMB+AWVhv41nCBAgQIAAgUFAWRgQUv7ISYAAAQIEthBQFrZQd08CBAgQIBAkoCzMviwHEiBAgACBvgSUhb72aRoCBAgQIDC7QNmyMLukAwkQIECAQKcCykKnizUWAQIECBCYS6DxsjDXmM4hQIAAAQIEzhVQFs6V8zoCBAgQIFBEYJayUMTKmAQIECBAoKSAslBy7YYmQIAAAQI7BXY+qCzsZPEgAQIECBAgcCOgLNxI+EyAAAECBFIEVs6pLKwM7nYECBAgQCBNQFlI25i8BAgQIJAi0E1OZaGbVRqEAAECBAgsI6AsLOPqVAIECBBIEZDzqICycJTIBQQIECBAoLaAslB7/6YnQIBAioCcGwooCxviuzUBAgQIEEgQUBYStiQjAQIEUgTk7FJAWehyrYYiQIAAAQLzCSgL81k6iQABAikCchI4SUBZOInLxQQIECBAoJ6AslBv5yYmQCBFQE4CjQgoC40sQgwCBAgQINCqgLLQ6mbkIkAgRUBOAt0LKAvdr9iABAgQIEDgMgFl4TI/ryZAIEVATgIEzhZQFs6m80ICBAgQIFBDQFmosWdTEkgRkJMAgQYFlIUGlyISAQIECBBoSUBZaGkbshBIEZCTAIFSAspCqXUblgABAgQInC6gLJxu5hUEUgTkJECAwCwCysIsjA4hQIAAAQL9CigL/e7WZCkCchIgQKBxAWWh8QWJR4AAAQIEthZQFrbegPunCMhJgACBsgLKQtnVG5wAAQIECEwTUBamObkqRUBOAgQIEJhdQFmYndSBBAgQIECgLwFloa99pkwjJwECBAgECSgLQcsSlQABAgQIbCGgLGyhnnJPOQkQIECAwCCgLAwI/hAgQIAAAQL7BZSF/TYpz8hJgAABAgQWFVAWFuV1OAECBAgQyBdQFtbaofsQIECAAIFQAWUhdHFiEyBAgACBtQSUhfvSviNAgAABAgQeCCgLD0B8S4AAAQIECNwXyCwL92fwHQECBAgQILCggLKwIK6jCRAgQIBADwJLloUefMxAgAABAgTKCygL5X8EABAgQIAAgcMCV08OP+9ZAgQIECBAoLiA3ywU/wEwPgECBAj0I7DUJMrCUrLOJUCAAAECnQgoC50s0hgECBAgkCKQl1NZyNuZxAQIECBAYFUBZWFVbjcjQIAAgRQBOT8IKAsfLHxFgAABAgQI7BBQFnageIgAAQIEUgTkXENAWVhD2T0IECBAgECwgLIQvDzRCRAgkCIgZ7aAspC9P+kJECBAgMDiAsrC4sRuQIAAgRQBOQnsFlAWdrt4lAABAgQIEHgvoCy8h/CJAAECKQJyElhbQFlYW9z9CBAgQIBAmICyELYwcQkQSBGQk0A/AspCP7s0CQECBAgQWERAWViE1aEECKQIyEmAwHEBZeG4kSsIECBAgEBpAWWh9PoNTyBFQE4CBLYUUBa21HdvAgQIECAQIKAsBCxJRAIpAnISINCngLLQ515NRYAAAQIEZhNQFmajdBCBFAE5CRAgcJqAsnCal6sJECBAgEA5AWWh3MoNnCIgJwECBFoRUBZa2YQcBAgQIECgUQFlodHFiJUiICcBAgT6F1AW+t+xCQkQIECAwEUCysJFfF6cIiAnAQIECJwvoCycb+eVBAgQIECghICyUGLNKUPKSYAAAQItCigLLW5FJgIECBAg0JCAstDQMlKiyEmAAAECtQSUhVr7Ni0BAgQIEDhZQFk4mSzlBXISIECAAIF5BJSFeRydQoAAAQIEuhVQFjZerdsTIECAAIHWBZSF1jckHwECBAgQ2FhAWZi0ABcRIECAAIG6AspC3d2bnAABAgQITBLoqixMmthFBAgQIECAwEkCysJJXC4mQIAAAQL1BDYoC/WQTUyAAAECBJIFlIXk7clOgAABAgRWENhbFla4t1sQIECAAAECAQLKQsCSRCRAgAABAhcIXPxSZeFiQgcQIECAAIG+BZSFvvdrOgIECBBIEWg4p7LQ8HJEI0CAAAECLQgoCy1sQQYCBAgQSBEomVNZKLl2QxMgQIAAgekCysJ0K1cSIECAQIqAnLMKKAuzcjqMAAECBAj0J6As9LdTExEgQCBFQM4QAWUhZFFiEiBAgACBrQSUha3k3ZcAAQIpAnKWF1AWyv8IACBAgAABAocFlIXDPp4lQIBAioCcBBYTUBYWo3UwAQIECBDoQ0BZ6GOPpiBAIEVATgKBAspC4NJEJkCAAAECawooC2tquxcBAikCchIgcEdAWbiD4UsCBAgQIEDgsYCy8NjEIwQIpAjISYDAKgLKwirMbkKAAAECBHIFlIXc3UlOIEVATgIEwgWUhfAFik+AAAECBJYWUBaWFnY+gRQBOQkQILBHQFnYA+NhAgQIECBA4CcBZeEnB/8kkCIgJwECBFYXUBZWJ3dDAgQIECCQJaAsZO1L2hQBOQkQINCRgLLQ0TKNQoAAAQIElhBQFpZQdWaKgJwECBAgMEFAWZiA5BICBAgQIFBZQFmovP2U2eUkQIAAgU0FlIVN+d2cWZT9+QAAEABJREFUAAECBAi0L6AstL+jlIRyEiBAgECnAspCp4s1FgECBAgQmEtAWZhLMuUcOQkQIECAwIkCysKJYC4nQIAAAQLVBJSFNjcuFQECBAgQaEZAWWhmFYIQIECAAIE2BZSFS/bitQQIECBAoICAslBgyUYkQIAAAQKXCFQoC5f4eC0BAgQIECgvoCyU/xEAQIAAAQIEDgu0UxYO5/QsAQIECBAgsJGAsrARvNsSIECAAIEUgVPLQspcchIgQIAAAQIzCSgLM0E6hgABAgQIZAlMT6ssTLdyJQECBAgQKCmgLJRcu6EJECBAIEWghZzKQgtbkIEAAQIECDQsoCw0vBzRCBAgQCBFoO+cykLf+zUdAQIECBC4WEBZuJjQAQQIECCQIiDneQLKwnluXkWAAAECBMoIKAtlVm1QAgQIpAjI2ZqAstDaRuQhQIAAAQKNCSgLjS1EHAIECKQIyFlHQFmos2uTEiBAgACBswSUhbPYvIgAAQIpAnISuFxAWbjc0AkECBAgQKBrAWWh6/UajgCBFAE5CbQsoCy0vB3ZCBAgQIBAAwLKQgNLEIEAgRQBOQnUFFAWau7d1AQIECBAYLKAsjCZyoUECKQIyEmAwLwCysK8nk4jQIAAAQLdCSgL3a3UQARSBOQkQCBFQFlI2ZScBAgQIEBgIwFlYSN4tyWQIiAnAQIElAU/AwQIECBAgMBBAWXhII8nCaQIyEmAAIHlBJSF5WydTIAAAQIEuhBQFrpYoyFSBOQkQIBAooCykLg1mQkQIECAwIoCysKK2G6VIiAnAQIECNwVUBbuaviaAAECBAgQeCSgLDwi8UCKgJwECBAgsI6AsrCOs7sQIECAAIFYAWUhdnUpweUkQIAAgXQBZSF9g/ITIECAAIGFBZSFhYFTjpeTAAECBAjsE1AW9sl4nAABAgQIELgWUBauGVL+IScBAgQIEFhfQFlY39wdCRAgQIBAlICysMC6HEmAAAECBHoSUBZ62qZZCBAgQIDAAgKFy8ICmo4kQIAAAQIdCigLHS7VSAQIECBAYE6B5svCnMM6iwABAgQIEDhdQFk43cwrCBAgQIBAKYGZykIpM8MSIECAAIFSAspCqXUblgABAgQIHBHY8bSysAPFQwQIECBAgMAHAWXhg4WvCBAgQIBAisCqOZWFVbndjAABAgQI5AkoC3k7k5gAAQIEUgQ6yaksdLJIYxAgQIAAgaUElIWlZJ1LgAABAikCch4RUBaOAHmaAAECBAhUF1AWqv8EmJ8AAQIpAnJuJqAsbEbvxgQIECBAIENAWcjYk5QECBBIEZCzQwFlocOlGokAAQIECMwpoCzMqeksAgQIpAjISeAEAWXhBCyXEiBAgACBigLKQsWtm5kAgRQBOQk0IaAsNLEGIQgQIECAQLsCykK7u5GMAIEUATkJdC6gLHS+YOMRIECAAIFLBZSFSwW9ngCBFAE5CRA4U0BZOBPOywgQIECAQBUBZaHKps1JIEVATgIEmhNQFppbiUAECBAgQKAtAWWhrX1IQyBFQE4CBAoJKAuFlm1UAgQIECBwjoCycI6a1xBIEZCTAAECMwgoCzMgOoIAAQIECPQsoCz0vF2zpQjISYAAgaYFlIWm1yMcAQIECBDYXkBZ2H4HEqQIyEmAAIGiAspC0cUbmwABAgQITBVQFqZKuS5FQE4CBAgQmFlAWZgZ1HEECBAgQKA3AWWht42mzCMnAQIECMQIKAsxqxKUAAECBAhsI6AsbOOeclc5CRAgQIDAE2XBDwEBAgQIECBwUEBZOMgT8qSYBAgQIEBgQQFlYUFcRxMgQIAAgR4ElIX1tuhOBAgQIEAgUkBZiFyb0AQIECBAYD0BZeGhte8JECBAgACBewLKwj0O3xAgQIAAAQIPBVLLwsM5fE+AAAECBAgsJKAsLATrWAIECBAg0IvAsmWhFyVzECBAgACBwgLKQuHlG50AAQIECEwRGMvClOtcQ4AAAQIECBQVUBaKLt7YBAgQINCjwDIzKQvLuDqVAAECBAh0I6AsdLNKgxAgQIBAikBaTmUhbWPyEiBAgACBlQWUhZXB3Y4AAQIEUgTkvBFQFm4kfCZAgAABAgR2CigLO1k8SIAAAQIpAnIuL6AsLG/sDgQIECBAIFpAWYhen/AECBBIEZAzWUBZSN6e7AQIECBAYAUBZWEFZLcgQIBAioCcBHYJKAu7VDxGgAABAgQI3AooC7cUviBAgECKgJwE1hVQFtb1djcCBAgQIBAnoCzErUxgAgRSBOQk0IuAstDLJs1BgAABAgQWElAWFoJ1LAECKQJyEiBwTEBZOCbkeQIECBAgUFxAWSj+A2B8AikCchIgsJ2AsrCdvTsTIECAAIEIAWUhYk1CEkgRkJMAgR4FlIUet2omAgQIECAwo4CyMCOmowikCMhJgACBUwSUhVO0XEuAAAECBAoKKAsFl27kFAE5CRAg0IaAstDGHqQgQIAAAQLNCigLza5GsBQBOQkQINC7gLLQ+4bNR4AAAQIELhRQFi4E9PIUATkJECBA4FwBZeFcOa8jQIAAAQJFBJSFIotOGVNOAgQIEGhPQFlobycSESBAgACBpgSUhabWkRJGTgIECBCoJKAsVNq2WQkQIECAwBkCysIZaCkvkZMAAQIECMwhoCzMoegMAgQIECDQsYCysPlyBSBAgAABAm0LKAtt70c6AgQIECCwuYCyMHEFLiNAgAABAlUFlIWqmzc3AQIECBCYKNBZWZg4tcsIECBAgACByQLKwmQqFxIgQIAAgZoCm5SFmtSmJkCAAAECmQLKQubepCZAgAABAqsJHCgLq2VwIwIECBAgQKBhAWWh4eWIRoAAAQIEZhG48BBl4UJALydAgAABAr0LKAu9b9h8BAgQIJAi0GxOZaHZ1QhGgAABAgTaEFAW2tiDFAQIECCQIlAwp7JQcOlGJkCAAAECpwgoC6douZYAAQIEUgTknFFAWZgR01EECBAgQKBHAWWhx62aiQABAikCckYIKAsRaxKSAAECBAhsJ6AsbGfvzgQIEEgRkLO4gLJQ/AfA+AQIECBA4JiAsnBMyPMECBBIEZCTwEICysJCsI4lQIAAAQK9CCgLvWzSHAQIpAjISSBOQFmIW5nABAgQIEBgXQFlYV1vdyNAIEVATgIEbgWUhVsKXxAgQIAAAQK7BJSFXSoeI0AgRUBOAgRWEFAWVkB2CwIECBAgkCygLCRvT3YCKQJyEiAQLaAsRK9PeAIECBAgsLyAsrC8sTsQSBGQkwABAjsFlIWdLB4kQIAAAQIEbgSUhRsJnwmkCMhJgACBlQWUhZXB3Y4AAQIECKQJKAtpG5M3RUBOAgQIdCOgLHSzSoMQIECAAIFlBJSFZVydmiIgJwECBAgcFVAWjhK5gAABAgQI1BZQFmrvP2V6OQkQIEBgQwFlYUN8tyZAgAABAgkCykLCllIyykmAAAECXQooC12u1VAECBAgQGA+AWVhPsuUk+QkQIAAAQInCSgLJ3G5mAABAgQI1BNQFlrduVwECBAgQKARAWWhkUWIQYAAAQIEWhVQFi7bjFcTIECAAIHuBZSF7ldsQAIECBAgcJlAjbJwmZFXEyBAgACB0gLKQun1G54AAQIECBwXaKksHE/rCgIECBAgQGB1AWVhdXI3JECAAAECWQKnl4Ws+aQlQIAAAQIELhRQFi4E9HICBAgQIJAqMDW3sjBVynUECBAgQKCogLJQdPHGJkCAAIEUge1zKgvb70ACAgQIECDQtICy0PR6hCNAgACBFIGecyoLPW/XbAQIECBAYAYBZWEGREcQIECAQIqAnOcIKAvnqHkNAQIECBAoJKAsFFq2UQkQIJAiIGdbAspCW/uQhgABAgQINCegLDS3EoEIECCQIiBnFQFlocqmzUmAAAECBM4UUBbOhPMyAgQIpAjISeBSAWXhUkGvJ0CAAAECnQsoC50v2HgECKQIyEmgXQFlod3dSEaAAAECBJoQUBaaWIMQBAikCMhJoKKAslBx62YmQIAAAQInCCgLJ2C5lACBFAE5CRCYU0BZmFPTWQQIECBAoEMBZaHDpRqJQIqAnAQIZAgoCxl7kpIAAQIECGwmoCxsRu/GBFIE5CRAoLqAslD9J8D8BAgQIEDgiICycATI0wRSBOQkQIDAUgLKwlKyziVAgAABAp0IKAudLNIYKQJyEiBAIE9AWcjbmcQECBAgQGBVAWVhVW43SxGQkwABAgQ+CCgLHyx8RYAAAQIECOwQUBZ2oHgoRUBOAgQIEFhDQFlYQ9k9CBAgQIBAsICyELy8lOhyEiBAgEC2gLKQvT/pCRAgQIDA4gLKwuLEKTeQkwABAgQI7BZQFna7eJQAAQIECBB4L6AsvIdI+SQnAQIECBBYW0BZWFvc/QgQIECAQJiAsrDIwhxKgAABAgT6EVAW+tmlSQgQIECAwCICpcvCIqIOJUCAAAECnQkoC50t1DgECBAgQGBugYCyMPfIziNAgAABAgROEVAWTtFyLQECBAgQKCgwW1koaGdkAgQIECBQQkBZKLFmQxIgQIAAgckCjy5UFh6ReIAAAQIECBC4K6As3NXwNQECBAgQSBFYMaeysCK2WxEgQIAAgUQBZSFxazITIECAQIpAFzmVhS7WaAgCBAgQILCcgLKwnK2TCRAgQCBFQM6DAsrCQR5PEiBAgAABAsqCnwECBAgQSBGQcyMBZWEjeLclQIAAAQIpAspCyqbkJECAQIqAnN0JKAvdrdRABAgQIEBgXgFlYV5PpxEgQCBFQE4CkwWUhclULiRAgAABAjUFlIWaezc1AQIpAnISaEBAWWhgCSIQIECAAIGWBZSFlrcjGwECKQJyEuhaQFnoer2GI0CAAAEClwsoC5cbOoEAgRQBOQkQOEtAWTiLzYsIECBAgEAdAWWhzq5NSiBFQE4CBBoTUBYaW4g4BAgQIECgNQFlobWNyEMgRUBOAgTKCCgLZVZtUAIECBAgcJ6AsnCem1cRSBGQkwABAhcLKAsXEzqAAAECBAj0LaAs9L1f06UIyEmAAIGGBZSFhpcjGgECBAgQaEFAWWhhCzKkCMhJgACBkgLKQsm1G5oAAQIECEwXUBamW7kyRUBOAgQIEJhVQFmYldNhBAgQIECgPwFlob+dpkwkJwECBAiECCgLIYsSkwABAgQIbCWgLGwln3JfOQkQIECgvICyUP5HAAABAgQIEDgsoCwc9kl5Vk4CBAgQILCYgLKwGK2DCRAgQIBAHwLKwpp7dC8CBAgQIBAooCwELk1kAgQIECCwpoCy8FjbIwQIECBAgMAdAWXhDoYvCRAgQIAAgccCuWXh8SweIUCAAAECBBYQUBYWQHUkAQIECBDoSWDpstCTlVkIECBAgEBJAWWh5NoNTYAAAQIEpgv8VBamX+9KAgQIECBAoJiAslBs4cYlQIAAgb4FlphOWVhC1ZkECBAgQKAjAWWho2UahQABAgRSBLJyKgtZ+x8puEwAAAYTSURBVJKWAAECBAisLqAsrE7uhgQIECCQIiDnTwLKwk8O/kmAAAECBAjsEVAW9sB4mAABAgRSBORcWkBZWFrY+QQIECBAIFxAWQhfoPgECBBIEZAzV0BZyN2d5AQIECBAYBUBZWEVZjchQIBAioCcBB4LKAuPTTxCgAABAgQI3BFQFu5g+JIAAQIpAnISWFNAWVhT270IECBAgECggLIQuDSRCRBIEZCTQB8CykIfezQFAQIECBBYTEBZWIzWwQQIpAjISYDAYQFl4bCPZwkQIECAQHkBZaH8jwAAAikCchIgsJWAsrCVvPsSIECAAIEQAWUhZFFiEkgRkJMAgf4ElIX+dmoiAgQIECAwq4CyMCunwwikCMhJgACB6QLKwnQrVxIgQIAAgZICykLJtRs6RUBOAgQItCCgLLSwBRkIECBAgEDDAspCw8sRLUVATgIECPQtoCz0vV/TESBAgACBiwWUhYsJHZAiICcBAgQInCegLJzn5lUECBAgQKCMgLJQZtUpg8pJgAABAq0JKAutbUQeAgQIECDQmICy0NhCUuLISYAAAQJ1BJSFOrs2KQECBAgQOEtAWTiLLeVFchIgQIAAgcsFlIXLDZ1AgAABAgS6FlAWGlivCAQIECBAoGUBZaHl7chGgAABAgQaEFAWJi/BhQQIECBAoKaAslBz76YmQIAAAQKTBborC5MndyEBAgQIECAwSUBZmMTkIgIECBAgUFdgo7JQF9zkBAgQIEAgTUBZSNuYvAQIECBAYGWBg2Vh5SxuR4AAAQIECDQooCw0uBSRCBAgQIDAzAIXHacsXMTnxQQIECBAoH8BZaH/HZuQAAECBFIEGs2pLDS6GLEIECBAgEArAspCK5uQgwABAgRSBMrlVBbKrdzABAgQIEDgNAFl4TQvVxMgQIBAioCcswkoC7NROogAAQIECPQpoCz0uVdTESBAIEVAzgABZSFgSSISIECAAIEtBZSFLfXdmwABAikCcpYWUBZKr9/wBAgQIEDguICycNzIFQQIEEgRkJPAIgLKwiKsDiVAgAABAv0IKAv97NIkBAikCMhJIExAWQhbmLgECBAgQGBtAWVhbXH3I0AgRUBOAgTeCygL7yF8IkCAAAECBHYLKAu7XTxKgECKgJwECCwuoCwsTuwGBAgQIEAgW0BZyN6f9ARSBOQkQCBYQFkIXp7oBAgQIEBgDQFlYQ1l9yCQIiAnAQIEdggoCztQPESAAAECBAh8EFAWPlj4ikCKgJwECBBYVUBZWJXbzQgQIECAQJ6AspC3M4lTBOQkQIBAJwLKQieLNAYBAgQIEFhK4Ordu3ffLXW4cwkECIhIgAABAgcEnj59+u3V8I//PHCNpwgQIECAAIHCAsMvFf7r6s2bN38sbGD0FAE5CRAgQGATgeGXCv9+9cknn/xp+OL/NkngpgQIECBAgECzAmM/eP78+X9c/xcc3759+y/NJhUsSUBWAgQIEOhI4KYf3JSFrzuazSgECBAgQIDADAJDWbjuB9dlYfiriD+/e/fu9zOc64gEARkJECBAgMARgeGvIH4/9oPxsuuyMH4xtIevxs8+CBAgQIAAAQI//vjjbS+4LQtDe/jfgebz4cOfNgSkIECAAAECWwl88b4XXN//tiyM37148eIP/jpilPBBgAABAgRqCow9YOgD39yd/l5ZGJ94+fLlr4e/p/i38WsfEwRcQoAAAQIEOhEY3//HHvBwnEdlYbzg+fPnn40vGL/2QYAAAQIECPQvML7vj+//uybdWRbGC8cXjL+KGL/u4MMIBAgQIECAwB6B8f1+fN/f8/STvWVhfMH4q4i3b99+MX7tgwABAgQIEOhS4PPx/f7QZAfLwvjCjz/++Js3b9785fDrieX/fxjGG/ogQIAAAQIEFhcYf5swvr+/ePHiD8dudrQsjAeM//OJ4dcTvx4O/avh8H8eioN/l8QI44MAAQIECAQJjO/f4/v4+H4+/jZhfH+fEn9SWbg5aDj0zy9fvvzNUBw+GW746fD4l8Pnb4fP/hAgQIAAAQINCgzl4Lsh1pdDQfjF+P49lITfjO/nw2OT//w/AAAA///VwAmfAAAABklEQVQDAMqWXyPJSJGnAAAAAElFTkSuQmCC"/>
          <p:cNvPicPr/>
          <p:nvPr/>
        </p:nvPicPr>
        <p:blipFill>
          <a:blip r:embed="rId3"/>
          <a:stretch/>
        </p:blipFill>
        <p:spPr>
          <a:xfrm>
            <a:off x="1299600" y="3195360"/>
            <a:ext cx="4781880" cy="5824440"/>
          </a:xfrm>
          <a:prstGeom prst="rect">
            <a:avLst/>
          </a:prstGeom>
          <a:ln w="0">
            <a:noFill/>
          </a:ln>
        </p:spPr>
      </p:pic>
      <p:pic>
        <p:nvPicPr>
          <p:cNvPr id="90" name="Image 3" descr="data:image/png;base64,iVBORw0KGgoAAAANSUhEUgAAAgsAAAJ9CAYAAAC7JDESAAAQAElEQVR4AezdS5Ic13UGYKDBFQAgw57LK7CnorwB02twiBxIC7BG4oAzewHSgFR4Cya9AUue2iuw5nbQBFZAAM5sohv9qEdWVT7uf8+nQLO7q7Ju/uc7HVF/NCTx6smZ//n+++8/ffXq1W9/+OGHb1+9evXOBwM/A34G/Az4GfAz0N7PwOvXr/912Mtvh88/P/Mt/8lJZWEoCD8bysE/DTf8/tmzZ38cbvrV06dPPxs++0OAAAECBAhsKrD75u/evfv74Zmvhs9/Gt+/x/fx8f18eGzyn0llYTj0L4bDfzcUhP8eysE/Djf8ePIdXEiAAAECBAg0ITC+f4/v4+P7+VAcfje+v08JdrQsDL+6+OVw6P8Mh/9qyoGuIUCAAAECBPYLtPLMUBx+Nb6/D+/znx/LdLAsjL9NGA74ZvjwhwABAgQIEOhT4Ov37/d7p9tbFoZfT3zntwl73TxBgAABAl0L1BpufL8f3/f3Tb2zLIwvGH498Xf7XuRxAgQIECBAoC+B8X1/fP/fNdWjsjD+KmJ8wa6LPUaAAAECBFoSkGVegfH9f+wBD0+9VxbG/5LD+KuIhxf5ngABAgQIEKghMPaAoQ/88u60t2Xh/f984uu7T/qaAAECBAhcLuCEQIFv3veC6+i3ZeGjjz768voR/yBAgAABAgTKC1xdXd32guuyMLSHnw1/T+H/R6H8jwYAAgQqC5idwF2B8a8jxn4wPnZdFob28MX4jQ8CBAgQIECAwI3ATT+4KQv/cPOEzwQIECDQsoBsBNYTGMrCdT+4ev369c+Hv4Lw73pYz96dCBAgQIBAhMDYD4a/ivj0avjibyMSC0mAAIEgAVEJ9CLw7NmzX1w9ffr0r3sZyBwECBAgQIDAvALDLxX+ZvzNwvjvuZ73ZKcRIEAgQkBIAgSOCQy/VPjs+r/geOxCzxMgQIAAAQJ1BZSFurs3OYEYAUEJENhWQFnY1t/dCRAgQIBA8wLKQvMrEpBAioCcBAj0KqAs9LpZcxEgQIAAgZkElIWZIB1DIEVATgIECJwqoCycKuZ6AgQIECBQTEBZKLZw46YIyEmAAIF2BJSFdnYhCQECBAgQaFJAWWhyLUKlCMhJgACBCgLKQoUtm5EAAQIECFwgoCxcgOelKQJyEiBAgMAlAsrCJXpeS4AAAQIECggoCwWWnDKinAQIECDQpoCy0OZepCJAgAABAs0IKAvNrCIliJwECBAgUE1AWai2cfMSIECAAIETBZSFE8FSLpeTAAECBAjMJaAszCXpHAIECBAg0KmAsrDpYt2cAAECBAi0L6AstL8jCQkQIECAwKYCysIEfpcQIECAAIHKAspC5e2bnQABAgQITBDoqCxMmNYlBAgQIECAwMkCysLJZF5AgAABAgRqCaxeFmrxmpYAAQIECOQLKAv5OzQBAQIECBBYVGBPWVj0ng4nQIAAAQIEggSUhaBliUqAAAECBE4WmOEFysIMiI4gQIAAAQI9CygLPW/XbAQIECCQItB0TmWh6fUIR4AAAQIEthdQFrbfgQQECBAgkCJQNKeyUHTxxiZAgAABAlMFlIWpUq4jQIAAgRQBOWcWUBZmBnUcAQIECBDoTUBZ6G2j5iFAgECKgJwxAspCzKoEJUCAAAEC2wgoC9u4uysBAgRSBOQk8ERZ8ENAgAABAgQIHBRQFg7yeJIAAQIhAmISWFBAWVgQ19EECBAgQKAHAWWhhy2agQCBFAE5CUQKKAuRaxOaAAECBAisJ6AsrGftTgQIpAjISYDAPQFl4R6HbwgQIECAAIGHAsrCQxHfEyCQIiAnAQIrCSgLK0G7DQECBAgQSBVQFlI3JzeBFAE5CRCIF1AW4ldoAAIECBAgsKyAsrCsr9MJpAjISYAAgb0CysJeGk8QIECAAAECo4CyMCr4IJAiICcBAgQ2EFAWNkB3SwIECBAgkCSgLCRtS9YUATkJECDQlYCy0NU6DUOAAAECBOYXUBbmN3ViioCcBAgQIDBJQFmYxOQiAgQIECBQV0BZqLv7lMnlJECAAIGNBZSFjRfg9gQIECBAoHUBZaH1DaXkk5MAAQIEuhVQFrpdrcEIECBAgMA8AsrCPI4pp8hJgAABAgROFlAWTibzAgIECBAgUEtAWWhx3zIRIECAAIGGBJSFhpYhCgECBAgQaFFAWTh/K15JgAABAgRKCCgLJdZsSAIECBAgcL5A/2XhfBuvJECAAAECBAYBZWFA8IcAAQIECBDYL9BKWdif0DMECBAgQIDApgLKwqb8bk6AAAECBNoXOK0stD+PhAQIECBAgMDMAsrCzKCOI0CAAAECCQKnZFQWTtFyLQECBAgQKCigLBRcupEJECBAIEWgjZzKQht7kIIAAQIECDQroCw0uxrBCBAgQCBFoPecykLvGzYfAQIECBC4UEBZuBDQywkQIEAgRUDOcwWUhXPlvI4AAQIECBQRUBaKLNqYBAgQSBGQsz0BZaG9nUhEgAABAgSaElAWmlqHMAQIEEgRkLOSgLJQadtmJUCAAAECZwgoC2egeQkBAgRSBOQkMIeAsjCHojMIECBAgEDHAspCx8s1GgECKQJyEmhbQFloez/SESBAgACBzQWUhc1XIAABAikCchKoKqAsVN28uQkQIECAwEQBZWEilMsIEEgRkJMAgbkFlIW5RZ1HgAABAgQ6E1AWOluocQikCMhJgECOgLKQsytJCRAgQIDAJgLKwibsbkogRUBOAgQIPHmiLPgpIECAAAECBA4KKAsHeTxJIENASgIECCwpoCwsqetsAgQIECDQgYCy0MESjZAiICcBAgQyBZSFzL1JTYAAAQIEVhNQFlajdqMUATkJECBA4L6AsnDfw3cECBAgQIDAAwFl4QGIb1ME5CRAgACBtQSUhbWk3YcAAQIECIQKKAuhi0uJLScBAgQI5AsoC/k7NAEBAgQIEFhUQFlYlDflcDkJECBAgMB+AWVhv41nCBAgQIAAgUFAWRgQUv7ISYAAAQIEthBQFrZQd08CBAgQIBAkoCzMviwHEiBAgACBvgSUhb72aRoCBAgQIDC7QNmyMLukAwkQIECAQKcCykKnizUWAQIECBCYS6DxsjDXmM4hQIAAAQIEzhVQFs6V8zoCBAgQIFBEYJayUMTKmAQIECBAoKSAslBy7YYmQIAAAQI7BXY+qCzsZPEgAQIECBAgcCOgLNxI+EyAAAECBFIEVs6pLKwM7nYECBAgQCBNQFlI25i8BAgQIJAi0E1OZaGbVRqEAAECBAgsI6AsLOPqVAIECBBIEZDzqICycJTIBQQIECBAoLaAslB7/6YnQIBAioCcGwooCxviuzUBAgQIEEgQUBYStiQjAQIEUgTk7FJAWehyrYYiQIAAAQLzCSgL81k6iQABAikCchI4SUBZOInLxQQIECBAoJ6AslBv5yYmQCBFQE4CjQgoC40sQgwCBAgQINCqgLLQ6mbkIkAgRUBOAt0LKAvdr9iABAgQIEDgMgFl4TI/ryZAIEVATgIEzhZQFs6m80ICBAgQIFBDQFmosWdTEkgRkJMAgQYFlIUGlyISAQIECBBoSUBZaGkbshBIEZCTAIFSAspCqXUblgABAgQInC6gLJxu5hUEUgTkJECAwCwCysIsjA4hQIAAAQL9CigL/e7WZCkCchIgQKBxAWWh8QWJR4AAAQIEthZQFrbegPunCMhJgACBsgLKQtnVG5wAAQIECEwTUBamObkqRUBOAgQIEJhdQFmYndSBBAgQIECgLwFloa99pkwjJwECBAgECSgLQcsSlQABAgQIbCGgLGyhnnJPOQkQIECAwCCgLAwI/hAgQIAAAQL7BZSF/TYpz8hJgAABAgQWFVAWFuV1OAECBAgQyBdQFtbaofsQIECAAIFQAWUhdHFiEyBAgACBtQSUhfvSviNAgAABAgQeCCgLD0B8S4AAAQIECNwXyCwL92fwHQECBAgQILCggLKwIK6jCRAgQIBADwJLloUefMxAgAABAgTKCygL5X8EABAgQIAAgcMCV08OP+9ZAgQIECBAoLiA3ywU/wEwPgECBAj0I7DUJMrCUrLOJUCAAAECnQgoC50s0hgECBAgkCKQl1NZyNuZxAQIECBAYFUBZWFVbjcjQIAAgRQBOT8IKAsfLHxFgAABAgQI7BBQFnageIgAAQIEUgTkXENAWVhD2T0IECBAgECwgLIQvDzRCRAgkCIgZ7aAspC9P+kJECBAgMDiAsrC4sRuQIAAgRQBOQnsFlAWdrt4lAABAgQIEHgvoCy8h/CJAAECKQJyElhbQFlYW9z9CBAgQIBAmICyELYwcQkQSBGQk0A/AspCP7s0CQECBAgQWERAWViE1aEECKQIyEmAwHEBZeG4kSsIECBAgEBpAWWh9PoNTyBFQE4CBLYUUBa21HdvAgQIECAQIKAsBCxJRAIpAnISINCngLLQ515NRYAAAQIEZhNQFmajdBCBFAE5CRAgcJqAsnCal6sJECBAgEA5AWWh3MoNnCIgJwECBFoRUBZa2YQcBAgQIECgUQFlodHFiJUiICcBAgT6F1AW+t+xCQkQIECAwEUCysJFfF6cIiAnAQIECJwvoCycb+eVBAgQIECghICyUGLNKUPKSYAAAQItCigLLW5FJgIECBAg0JCAstDQMlKiyEmAAAECtQSUhVr7Ni0BAgQIEDhZQFk4mSzlBXISIECAAIF5BJSFeRydQoAAAQIEuhVQFjZerdsTIECAAIHWBZSF1jckHwECBAgQ2FhAWZi0ABcRIECAAIG6AspC3d2bnAABAgQITBLoqixMmthFBAgQIECAwEkCysJJXC4mQIAAAQL1BDYoC/WQTUyAAAECBJIFlIXk7clOgAABAgRWENhbFla4t1sQIECAAAECAQLKQsCSRCRAgAABAhcIXPxSZeFiQgcQIECAAIG+BZSFvvdrOgIECBBIEWg4p7LQ8HJEI0CAAAECLQgoCy1sQQYCBAgQSBEomVNZKLl2QxMgQIAAgekCysJ0K1cSIECAQIqAnLMKKAuzcjqMAAECBAj0J6As9LdTExEgQCBFQM4QAWUhZFFiEiBAgACBrQSUha3k3ZcAAQIpAnKWF1AWyv8IACBAgAABAocFlIXDPp4lQIBAioCcBBYTUBYWo3UwAQIECBDoQ0BZ6GOPpiBAIEVATgKBAspC4NJEJkCAAAECawooC2tquxcBAikCchIgcEdAWbiD4UsCBAgQIEDgsYCy8NjEIwQIpAjISYDAKgLKwirMbkKAAAECBHIFlIXc3UlOIEVATgIEwgWUhfAFik+AAAECBJYWUBaWFnY+gRQBOQkQILBHQFnYA+NhAgQIECBA4CcBZeEnB/8kkCIgJwECBFYXUBZWJ3dDAgQIECCQJaAsZO1L2hQBOQkQINCRgLLQ0TKNQoAAAQIElhBQFpZQdWaKgJwECBAgMEFAWZiA5BICBAgQIFBZQFmovP2U2eUkQIAAgU0FlIVN+d2cWZT9+QAAEABJREFUAAECBAi0L6AstL+jlIRyEiBAgECnAspCp4s1FgECBAgQmEtAWZhLMuUcOQkQIECAwIkCysKJYC4nQIAAAQLVBJSFNjcuFQECBAgQaEZAWWhmFYIQIECAAIE2BZSFS/bitQQIECBAoICAslBgyUYkQIAAAQKXCFQoC5f4eC0BAgQIECgvoCyU/xEAQIAAAQIEDgu0UxYO5/QsAQIECBAgsJGAsrARvNsSIECAAIEUgVPLQspcchIgQIAAAQIzCSgLM0E6hgABAgQIZAlMT6ssTLdyJQECBAgQKCmgLJRcu6EJECBAIEWghZzKQgtbkIEAAQIECDQsoCw0vBzRCBAgQCBFoO+cykLf+zUdAQIECBC4WEBZuJjQAQQIECCQIiDneQLKwnluXkWAAAECBMoIKAtlVm1QAgQIpAjI2ZqAstDaRuQhQIAAAQKNCSgLjS1EHAIECKQIyFlHQFmos2uTEiBAgACBswSUhbPYvIgAAQIpAnISuFxAWbjc0AkECBAgQKBrAWWh6/UajgCBFAE5CbQsoCy0vB3ZCBAgQIBAAwLKQgNLEIEAgRQBOQnUFFAWau7d1AQIECBAYLKAsjCZyoUECKQIyEmAwLwCysK8nk4jQIAAAQLdCSgL3a3UQARSBOQkQCBFQFlI2ZScBAgQIEBgIwFlYSN4tyWQIiAnAQIElAU/AwQIECBAgMBBAWXhII8nCaQIyEmAAIHlBJSF5WydTIAAAQIEuhBQFrpYoyFSBOQkQIBAooCykLg1mQkQIECAwIoCysKK2G6VIiAnAQIECNwVUBbuaviaAAECBAgQeCSgLDwi8UCKgJwECBAgsI6AsrCOs7sQIECAAIFYAWUhdnUpweUkQIAAgXQBZSF9g/ITIECAAIGFBZSFhYFTjpeTAAECBAjsE1AW9sl4nAABAgQIELgWUBauGVL+IScBAgQIEFhfQFlY39wdCRAgQIBAlICysMC6HEmAAAECBHoSUBZ62qZZCBAgQIDAAgKFy8ICmo4kQIAAAQIdCigLHS7VSAQIECBAYE6B5svCnMM6iwABAgQIEDhdQFk43cwrCBAgQIBAKYGZykIpM8MSIECAAIFSAspCqXUblgABAgQIHBHY8bSysAPFQwQIECBAgMAHAWXhg4WvCBAgQIBAisCqOZWFVbndjAABAgQI5AkoC3k7k5gAAQIEUgQ6yaksdLJIYxAgQIAAgaUElIWlZJ1LgAABAikCch4RUBaOAHmaAAECBAhUF1AWqv8EmJ8AAQIpAnJuJqAsbEbvxgQIECBAIENAWcjYk5QECBBIEZCzQwFlocOlGokAAQIECMwpoCzMqeksAgQIpAjISeAEAWXhBCyXEiBAgACBigLKQsWtm5kAgRQBOQk0IaAsNLEGIQgQIECAQLsCykK7u5GMAIEUATkJdC6gLHS+YOMRIECAAIFLBZSFSwW9ngCBFAE5CRA4U0BZOBPOywgQIECAQBUBZaHKps1JIEVATgIEmhNQFppbiUAECBAgQKAtAWWhrX1IQyBFQE4CBAoJKAuFlm1UAgQIECBwjoCycI6a1xBIEZCTAAECMwgoCzMgOoIAAQIECPQsoCz0vF2zpQjISYAAgaYFlIWm1yMcAQIECBDYXkBZ2H4HEqQIyEmAAIGiAspC0cUbmwABAgQITBVQFqZKuS5FQE4CBAgQmFlAWZgZ1HEECBAgQKA3AWWht42mzCMnAQIECMQIKAsxqxKUAAECBAhsI6AsbOOeclc5CRAgQIDAE2XBDwEBAgQIECBwUEBZOMgT8qSYBAgQIEBgQQFlYUFcRxMgQIAAgR4ElIX1tuhOBAgQIEAgUkBZiFyb0AQIECBAYD0BZeGhte8JECBAgACBewLKwj0O3xAgQIAAAQIPBVLLwsM5fE+AAAECBAgsJKAsLATrWAIECBAg0IvAsmWhFyVzECBAgACBwgLKQuHlG50AAQIECEwRGMvClOtcQ4AAAQIECBQVUBaKLt7YBAgQINCjwDIzKQvLuDqVAAECBAh0I6AsdLNKgxAgQIBAikBaTmUhbWPyEiBAgACBlQWUhZXB3Y4AAQIEUgTkvBFQFm4kfCZAgAABAgR2CigLO1k8SIAAAQIpAnIuL6AsLG/sDgQIECBAIFpAWYhen/AECBBIEZAzWUBZSN6e7AQIECBAYAUBZWEFZLcgQIBAioCcBHYJKAu7VDxGgAABAgQI3AooC7cUviBAgECKgJwE1hVQFtb1djcCBAgQIBAnoCzErUxgAgRSBOQk0IuAstDLJs1BgAABAgQWElAWFoJ1LAECKQJyEiBwTEBZOCbkeQIECBAgUFxAWSj+A2B8AikCchIgsJ2AsrCdvTsTIECAAIEIAWUhYk1CEkgRkJMAgR4FlIUet2omAgQIECAwo4CyMCOmowikCMhJgACBUwSUhVO0XEuAAAECBAoKKAsFl27kFAE5CRAg0IaAstDGHqQgQIAAAQLNCigLza5GsBQBOQkQINC7gLLQ+4bNR4AAAQIELhRQFi4E9PIUATkJECBA4FwBZeFcOa8jQIAAAQJFBJSFIotOGVNOAgQIEGhPQFlobycSESBAgACBpgSUhabWkRJGTgIECBCoJKAsVNq2WQkQIECAwBkCysIZaCkvkZMAAQIECMwhoCzMoegMAgQIECDQsYCysPlyBSBAgAABAm0LKAtt70c6AgQIECCwuYCyMHEFLiNAgAABAlUFlIWqmzc3AQIECBCYKNBZWZg4tcsIECBAgACByQLKwmQqFxIgQIAAgZoCm5SFmtSmJkCAAAECmQLKQubepCZAgAABAqsJHCgLq2VwIwIECBAgQKBhAWWh4eWIRoAAAQIEZhG48BBl4UJALydAgAABAr0LKAu9b9h8BAgQIJAi0GxOZaHZ1QhGgAABAgTaEFAW2tiDFAQIECCQIlAwp7JQcOlGJkCAAAECpwgoC6douZYAAQIEUgTknFFAWZgR01EECBAgQKBHAWWhx62aiQABAikCckYIKAsRaxKSAAECBAhsJ6AsbGfvzgQIEEgRkLO4gLJQ/AfA+AQIECBA4JiAsnBMyPMECBBIEZCTwEICysJCsI4lQIAAAQK9CCgLvWzSHAQIpAjISSBOQFmIW5nABAgQIEBgXQFlYV1vdyNAIEVATgIEbgWUhVsKXxAgQIAAAQK7BJSFXSoeI0AgRUBOAgRWEFAWVkB2CwIECBAgkCygLCRvT3YCKQJyEiAQLaAsRK9PeAIECBAgsLyAsrC8sTsQSBGQkwABAjsFlIWdLB4kQIAAAQIEbgSUhRsJnwmkCMhJgACBlQWUhZXB3Y4AAQIECKQJKAtpG5M3RUBOAgQIdCOgLHSzSoMQIECAAIFlBJSFZVydmiIgJwECBAgcFVAWjhK5gAABAgQI1BZQFmrvP2V6OQkQIEBgQwFlYUN8tyZAgAABAgkCykLCllIyykmAAAECXQooC12u1VAECBAgQGA+AWVhPsuUk+QkQIAAAQInCSgLJ3G5mAABAgQI1BNQFlrduVwECBAgQKARAWWhkUWIQYAAAQIEWhVQFi7bjFcTIECAAIHuBZSF7ldsQAIECBAgcJlAjbJwmZFXEyBAgACB0gLKQun1G54AAQIECBwXaKksHE/rCgIECBAgQGB1AWVhdXI3JECAAAECWQKnl4Ws+aQlQIAAAQIELhRQFi4E9HICBAgQIJAqMDW3sjBVynUECBAgQKCogLJQdPHGJkCAAIEUge1zKgvb70ACAgQIECDQtICy0PR6hCNAgACBFIGecyoLPW/XbAQIECBAYAYBZWEGREcQIECAQIqAnOcIKAvnqHkNAQIECBAoJKAsFFq2UQkQIJAiIGdbAspCW/uQhgABAgQINCegLDS3EoEIECCQIiBnFQFlocqmzUmAAAECBM4UUBbOhPMyAgQIpAjISeBSAWXhUkGvJ0CAAAECnQsoC50v2HgECKQIyEmgXQFlod3dSEaAAAECBJoQUBaaWIMQBAikCMhJoKKAslBx62YmQIAAAQInCCgLJ2C5lACBFAE5CRCYU0BZmFPTWQQIECBAoEMBZaHDpRqJQIqAnAQIZAgoCxl7kpIAAQIECGwmoCxsRu/GBFIE5CRAoLqAslD9J8D8BAgQIEDgiICycATI0wRSBOQkQIDAUgLKwlKyziVAgAABAp0IKAudLNIYKQJyEiBAIE9AWcjbmcQECBAgQGBVAWVhVW43SxGQkwABAgQ+CCgLHyx8RYAAAQIECOwQUBZ2oHgoRUBOAgQIEFhDQFlYQ9k9CBAgQIBAsICyELy8lOhyEiBAgEC2gLKQvT/pCRAgQIDA4gLKwuLEKTeQkwABAgQI7BZQFna7eJQAAQIECBB4L6AsvIdI+SQnAQIECBBYW0BZWFvc/QgQIECAQJiAsrDIwhxKgAABAgT6EVAW+tmlSQgQIECAwCICpcvCIqIOJUCAAAECnQkoC50t1DgECBAgQGBugYCyMPfIziNAgAABAgROEVAWTtFyLQECBAgQKCgwW1koaGdkAgQIECBQQkBZKLFmQxIgQIAAgckCjy5UFh6ReIAAAQIECBC4K6As3NXwNQECBAgQSBFYMaeysCK2WxEgQIAAgUQBZSFxazITIECAQIpAFzmVhS7WaAgCBAgQILCcgLKwnK2TCRAgQCBFQM6DAsrCQR5PEiBAgAABAsqCnwECBAgQSBGQcyMBZWEjeLclQIAAAQIpAspCyqbkJECAQIqAnN0JKAvdrdRABAgQIEBgXgFlYV5PpxEgQCBFQE4CkwWUhclULiRAgAABAjUFlIWaezc1AQIpAnISaEBAWWhgCSIQIECAAIGWBZSFlrcjGwECKQJyEuhaQFnoer2GI0CAAAEClwsoC5cbOoEAgRQBOQkQOEtAWTiLzYsIECBAgEAdAWWhzq5NSiBFQE4CBBoTUBYaW4g4BAgQIECgNQFlobWNyEMgRUBOAgTKCCgLZVZtUAIECBAgcJ6AsnCem1cRSBGQkwABAhcLKAsXEzqAAAECBAj0LaAs9L1f06UIyEmAAIGGBZSFhpcjGgECBAgQaEFAWWhhCzKkCMhJgACBkgLKQsm1G5oAAQIECEwXUBamW7kyRUBOAgQIEJhVQFmYldNhBAgQIECgPwFlob+dpkwkJwECBAiECCgLIYsSkwABAgQIbCWgLGwln3JfOQkQIECgvICyUP5HAAABAgQIEDgsoCwc9kl5Vk4CBAgQILCYgLKwGK2DCRAgQIBAHwLKwpp7dC8CBAgQIBAooCwELk1kAgQIECCwpoCy8FjbIwQIECBAgMAdAWXhDoYvCRAgQIAAgccCuWXh8SweIUCAAAECBBYQUBYWQHUkAQIECBDoSWDpstCTlVkIECBAgEBJAWWh5NoNTYAAAQIEpgv8VBamX+9KAgQIECBAoJiAslBs4cYlQIAAgb4FlphOWVhC1ZkECBAgQKAjAWWho2UahQABAgRSBLJyKgtZ+x8puEwAAAYTSURBVJKWAAECBAisLqAsrE7uhgQIECCQIiDnTwLKwk8O/kmAAAECBAjsEVAW9sB4mAABAgRSBORcWkBZWFrY+QQIECBAIFxAWQhfoPgECBBIEZAzV0BZyN2d5AQIECBAYBUBZWEVZjchQIBAioCcBB4LKAuPTTxCgAABAgQI3BFQFu5g+JIAAQIpAnISWFNAWVhT270IECBAgECggLIQuDSRCRBIEZCTQB8CykIfezQFAQIECBBYTEBZWIzWwQQIpAjISYDAYQFl4bCPZwkQIECAQHkBZaH8jwAAAikCchIgsJWAsrCVvPsSIECAAIEQAWUhZFFiEkgRkJMAgf4ElIX+dmoiAgQIECAwq4CyMCunwwikCMhJgACB6QLKwnQrVxIgQIAAgZICykLJtRs6RUBOAgQItCCgLLSwBRkIECBAgEDDAspCw8sRLUVATgIECPQtoCz0vV/TESBAgACBiwWUhYsJHZAiICcBAgQInCegLJzn5lUECBAgQKCMgLJQZtUpg8pJgAABAq0JKAutbUQeAgQIECDQmICy0NhCUuLISYAAAQJ1BJSFOrs2KQECBAgQOEtAWTiLLeVFchIgQIAAgcsFlIXLDZ1AgAABAgS6FlAWGlivCAQIECBAoGUBZaHl7chGgAABAgQaEFAWJi/BhQQIECBAoKaAslBz76YmQIAAAQKTBborC5MndyEBAgQIECAwSUBZmMTkIgIECBAgUFdgo7JQF9zkBAgQIEAgTUBZSNuYvAQIECBAYGWBg2Vh5SxuR4AAAQIECDQooCw0uBSRCBAgQIDAzAIXHacsXMTnxQQIECBAoH8BZaH/HZuQAAECBFIEGs2pLDS6GLEIECBAgEArAspCK5uQgwABAgRSBMrlVBbKrdzABAgQIEDgNAFl4TQvVxMgQIBAioCcswkoC7NROogAAQIECPQpoCz0uVdTESBAIEVAzgABZSFgSSISIECAAIEtBZSFLfXdmwABAikCcpYWUBZKr9/wBAgQIEDguICycNzIFQQIEEgRkJPAIgLKwiKsDiVAgAABAv0IKAv97NIkBAikCMhJIExAWQhbmLgECBAgQGBtAWVhbXH3I0AgRUBOAgTeCygL7yF8IkCAAAECBHYLKAu7XTxKgECKgJwECCwuoCwsTuwGBAgQIEAgW0BZyN6f9ARSBOQkQCBYQFkIXp7oBAgQIEBgDQFlYQ1l9yCQIiAnAQIEdggoCztQPESAAAECBAh8EFAWPlj4ikCKgJwECBBYVUBZWJXbzQgQIECAQJ6AspC3M4lTBOQkQIBAJwLKQieLNAYBAgQIEFhK4Ordu3ffLXW4cwkECIhIgAABAgcEnj59+u3V8I//PHCNpwgQIECAAIHCAsMvFf7r6s2bN38sbGD0FAE5CRAgQGATgeGXCv9+9cknn/xp+OL/NkngpgQIECBAgECzAmM/eP78+X9c/xcc3759+y/NJhUsSUBWAgQIEOhI4KYf3JSFrzuazSgECBAgQIDADAJDWbjuB9dlYfiriD+/e/fu9zOc64gEARkJECBAgMARgeGvIH4/9oPxsuuyMH4xtIevxs8+CBAgQIAAAQI//vjjbS+4LQtDe/jfgebz4cOfNgSkIECAAAECWwl88b4XXN//tiyM37148eIP/jpilPBBgAABAgRqCow9YOgD39yd/l5ZGJ94+fLlr4e/p/i38WsfEwRcQoAAAQIEOhEY3//HHvBwnEdlYbzg+fPnn40vGL/2QYAAAQIECPQvML7vj+//uybdWRbGC8cXjL+KGL/u4MMIBAgQIECAwB6B8f1+fN/f8/STvWVhfMH4q4i3b99+MX7tgwABAgQIEOhS4PPx/f7QZAfLwvjCjz/++Js3b9785fDrieX/fxjGG/ogQIAAAQIEFhcYf5swvr+/ePHiD8dudrQsjAeM//OJ4dcTvx4O/avh8H8eioN/l8QI44MAAQIECAQJjO/f4/v4+H4+/jZhfH+fEn9SWbg5aDj0zy9fvvzNUBw+GW746fD4l8Pnb4fP/hAgQIAAAQINCgzl4Lsh1pdDQfjF+P49lITfjO/nw2OT//w/AAAA///VwAmfAAAABklEQVQDAMqWXyPJSJGnAAAAAElFTkSuQmCC"/>
          <p:cNvPicPr/>
          <p:nvPr/>
        </p:nvPicPr>
        <p:blipFill>
          <a:blip r:embed="rId4"/>
          <a:stretch/>
        </p:blipFill>
        <p:spPr>
          <a:xfrm>
            <a:off x="6386400" y="3195360"/>
            <a:ext cx="4781880" cy="5824440"/>
          </a:xfrm>
          <a:prstGeom prst="rect">
            <a:avLst/>
          </a:prstGeom>
          <a:ln w="0">
            <a:noFill/>
          </a:ln>
        </p:spPr>
      </p:pic>
      <p:pic>
        <p:nvPicPr>
          <p:cNvPr id="91" name="Image 4" descr="data:image/png;base64,iVBORw0KGgoAAAANSUhEUgAAAgsAAAJ9CAYAAAC7JDESAAAQAElEQVR4AezdS5Ic13UGYKDBFQAgw57LK7CnorwB02twiBxIC7BG4oAzewHSgFR4Cya9AUue2iuw5nbQBFZAAM5sohv9qEdWVT7uf8+nQLO7q7Ju/uc7HVF/NCTx6smZ//n+++8/ffXq1W9/+OGHb1+9evXOBwM/A34G/Az4GfAz0N7PwOvXr/912Mtvh88/P/Mt/8lJZWEoCD8bysE/DTf8/tmzZ38cbvrV06dPPxs++0OAAAECBAhsKrD75u/evfv74Zmvhs9/Gt+/x/fx8f18eGzyn0llYTj0L4bDfzcUhP8eysE/Djf8ePIdXEiAAAECBAg0ITC+f4/v4+P7+VAcfje+v08JdrQsDL+6+OVw6P8Mh/9qyoGuIUCAAAECBPYLtPLMUBx+Nb6/D+/znx/LdLAsjL9NGA74ZvjwhwABAgQIEOhT4Ov37/d7p9tbFoZfT3zntwl73TxBgAABAl0L1BpufL8f3/f3Tb2zLIwvGH498Xf7XuRxAgQIECBAoC+B8X1/fP/fNdWjsjD+KmJ8wa6LPUaAAAECBFoSkGVegfH9f+wBD0+9VxbG/5LD+KuIhxf5ngABAgQIEKghMPaAoQ/88u60t2Xh/f984uu7T/qaAAECBAhcLuCEQIFv3veC6+i3ZeGjjz768voR/yBAgAABAgTKC1xdXd32guuyMLSHnw1/T+H/R6H8jwYAAgQqC5idwF2B8a8jxn4wPnZdFob28MX4jQ8CBAgQIECAwI3ATT+4KQv/cPOEzwQIECDQsoBsBNYTGMrCdT+4ev369c+Hv4Lw73pYz96dCBAgQIBAhMDYD4a/ivj0avjibyMSC0mAAIEgAVEJ9CLw7NmzX1w9ffr0r3sZyBwECBAgQIDAvALDLxX+ZvzNwvjvuZ73ZKcRIEAgQkBIAgSOCQy/VPjs+r/geOxCzxMgQIAAAQJ1BZSFurs3OYEYAUEJENhWQFnY1t/dCRAgQIBA8wLKQvMrEpBAioCcBAj0KqAs9LpZcxEgQIAAgZkElIWZIB1DIEVATgIECJwqoCycKuZ6AgQIECBQTEBZKLZw46YIyEmAAIF2BJSFdnYhCQECBAgQaFJAWWhyLUKlCMhJgACBCgLKQoUtm5EAAQIECFwgoCxcgOelKQJyEiBAgMAlAsrCJXpeS4AAAQIECggoCwWWnDKinAQIECDQpoCy0OZepCJAgAABAs0IKAvNrCIliJwECBAgUE1AWai2cfMSIECAAIETBZSFE8FSLpeTAAECBAjMJaAszCXpHAIECBAg0KmAsrDpYt2cAAECBAi0L6AstL8jCQkQIECAwKYCysIEfpcQIECAAIHKAspC5e2bnQABAgQITBDoqCxMmNYlBAgQIECAwMkCysLJZF5AgAABAgRqCaxeFmrxmpYAAQIECOQLKAv5OzQBAQIECBBYVGBPWVj0ng4nQIAAAQIEggSUhaBliUqAAAECBE4WmOEFysIMiI4gQIAAAQI9CygLPW/XbAQIECCQItB0TmWh6fUIR4AAAQIEthdQFrbfgQQECBAgkCJQNKeyUHTxxiZAgAABAlMFlIWpUq4jQIAAgRQBOWcWUBZmBnUcAQIECBDoTUBZ6G2j5iFAgECKgJwxAspCzKoEJUCAAAEC2wgoC9u4uysBAgRSBOQk8ERZ8ENAgAABAgQIHBRQFg7yeJIAAQIhAmISWFBAWVgQ19EECBAgQKAHAWWhhy2agQCBFAE5CUQKKAuRaxOaAAECBAisJ6AsrGftTgQIpAjISYDAPQFl4R6HbwgQIECAAIGHAsrCQxHfEyCQIiAnAQIrCSgLK0G7DQECBAgQSBVQFlI3JzeBFAE5CRCIF1AW4ldoAAIECBAgsKyAsrCsr9MJpAjISYAAgb0CysJeGk8QIECAAAECo4CyMCr4IJAiICcBAgQ2EFAWNkB3SwIECBAgkCSgLCRtS9YUATkJECDQlYCy0NU6DUOAAAECBOYXUBbmN3ViioCcBAgQIDBJQFmYxOQiAgQIECBQV0BZqLv7lMnlJECAAIGNBZSFjRfg9gQIECBAoHUBZaH1DaXkk5MAAQIEuhVQFrpdrcEIECBAgMA8AsrCPI4pp8hJgAABAgROFlAWTibzAgIECBAgUEtAWWhx3zIRIECAAIGGBJSFhpYhCgECBAgQaFFAWTh/K15JgAABAgRKCCgLJdZsSAIECBAgcL5A/2XhfBuvJECAAAECBAYBZWFA8IcAAQIECBDYL9BKWdif0DMECBAgQIDApgLKwqb8bk6AAAECBNoXOK0stD+PhAQIECBAgMDMAsrCzKCOI0CAAAECCQKnZFQWTtFyLQECBAgQKCigLBRcupEJECBAIEWgjZzKQht7kIIAAQIECDQroCw0uxrBCBAgQCBFoPecykLvGzYfAQIECBC4UEBZuBDQywkQIEAgRUDOcwWUhXPlvI4AAQIECBQRUBaKLNqYBAgQSBGQsz0BZaG9nUhEgAABAgSaElAWmlqHMAQIEEgRkLOSgLJQadtmJUCAAAECZwgoC2egeQkBAgRSBOQkMIeAsjCHojMIECBAgEDHAspCx8s1GgECKQJyEmhbQFloez/SESBAgACBzQWUhc1XIAABAikCchKoKqAsVN28uQkQIECAwEQBZWEilMsIEEgRkJMAgbkFlIW5RZ1HgAABAgQ6E1AWOluocQikCMhJgECOgLKQsytJCRAgQIDAJgLKwibsbkogRUBOAgQIPHmiLPgpIECAAAECBA4KKAsHeTxJIENASgIECCwpoCwsqetsAgQIECDQgYCy0MESjZAiICcBAgQyBZSFzL1JTYAAAQIEVhNQFlajdqMUATkJECBA4L6AsnDfw3cECBAgQIDAAwFl4QGIb1ME5CRAgACBtQSUhbWk3YcAAQIECIQKKAuhi0uJLScBAgQI5AsoC/k7NAEBAgQIEFhUQFlYlDflcDkJECBAgMB+AWVhv41nCBAgQIAAgUFAWRgQUv7ISYAAAQIEthBQFrZQd08CBAgQIBAkoCzMviwHEiBAgACBvgSUhb72aRoCBAgQIDC7QNmyMLukAwkQIECAQKcCykKnizUWAQIECBCYS6DxsjDXmM4hQIAAAQIEzhVQFs6V8zoCBAgQIFBEYJayUMTKmAQIECBAoKSAslBy7YYmQIAAAQI7BXY+qCzsZPEgAQIECBAgcCOgLNxI+EyAAAECBFIEVs6pLKwM7nYECBAgQCBNQFlI25i8BAgQIJAi0E1OZaGbVRqEAAECBAgsI6AsLOPqVAIECBBIEZDzqICycJTIBQQIECBAoLaAslB7/6YnQIBAioCcGwooCxviuzUBAgQIEEgQUBYStiQjAQIEUgTk7FJAWehyrYYiQIAAAQLzCSgL81k6iQABAikCchI4SUBZOInLxQQIECBAoJ6AslBv5yYmQCBFQE4CjQgoC40sQgwCBAgQINCqgLLQ6mbkIkAgRUBOAt0LKAvdr9iABAgQIEDgMgFl4TI/ryZAIEVATgIEzhZQFs6m80ICBAgQIFBDQFmosWdTEkgRkJMAgQYFlIUGlyISAQIECBBoSUBZaGkbshBIEZCTAIFSAspCqXUblgABAgQInC6gLJxu5hUEUgTkJECAwCwCysIsjA4hQIAAAQL9CigL/e7WZCkCchIgQKBxAWWh8QWJR4AAAQIEthZQFrbegPunCMhJgACBsgLKQtnVG5wAAQIECEwTUBamObkqRUBOAgQIEJhdQFmYndSBBAgQIECgLwFloa99pkwjJwECBAgECSgLQcsSlQABAgQIbCGgLGyhnnJPOQkQIECAwCCgLAwI/hAgQIAAAQL7BZSF/TYpz8hJgAABAgQWFVAWFuV1OAECBAgQyBdQFtbaofsQIECAAIFQAWUhdHFiEyBAgACBtQSUhfvSviNAgAABAgQeCCgLD0B8S4AAAQIECNwXyCwL92fwHQECBAgQILCggLKwIK6jCRAgQIBADwJLloUefMxAgAABAgTKCygL5X8EABAgQIAAgcMCV08OP+9ZAgQIECBAoLiA3ywU/wEwPgECBAj0I7DUJMrCUrLOJUCAAAECnQgoC50s0hgECBAgkCKQl1NZyNuZxAQIECBAYFUBZWFVbjcjQIAAgRQBOT8IKAsfLHxFgAABAgQI7BBQFnageIgAAQIEUgTkXENAWVhD2T0IECBAgECwgLIQvDzRCRAgkCIgZ7aAspC9P+kJECBAgMDiAsrC4sRuQIAAgRQBOQnsFlAWdrt4lAABAgQIEHgvoCy8h/CJAAECKQJyElhbQFlYW9z9CBAgQIBAmICyELYwcQkQSBGQk0A/AspCP7s0CQECBAgQWERAWViE1aEECKQIyEmAwHEBZeG4kSsIECBAgEBpAWWh9PoNTyBFQE4CBLYUUBa21HdvAgQIECAQIKAsBCxJRAIpAnISINCngLLQ515NRYAAAQIEZhNQFmajdBCBFAE5CRAgcJqAsnCal6sJECBAgEA5AWWh3MoNnCIgJwECBFoRUBZa2YQcBAgQIECgUQFlodHFiJUiICcBAgT6F1AW+t+xCQkQIECAwEUCysJFfF6cIiAnAQIECJwvoCycb+eVBAgQIECghICyUGLNKUPKSYAAAQItCigLLW5FJgIECBAg0JCAstDQMlKiyEmAAAECtQSUhVr7Ni0BAgQIEDhZQFk4mSzlBXISIECAAIF5BJSFeRydQoAAAQIEuhVQFjZerdsTIECAAIHWBZSF1jckHwECBAgQ2FhAWZi0ABcRIECAAIG6AspC3d2bnAABAgQITBLoqixMmthFBAgQIECAwEkCysJJXC4mQIAAAQL1BDYoC/WQTUyAAAECBJIFlIXk7clOgAABAgRWENhbFla4t1sQIECAAAECAQLKQsCSRCRAgAABAhcIXPxSZeFiQgcQIECAAIG+BZSFvvdrOgIECBBIEWg4p7LQ8HJEI0CAAAECLQgoCy1sQQYCBAgQSBEomVNZKLl2QxMgQIAAgekCysJ0K1cSIECAQIqAnLMKKAuzcjqMAAECBAj0J6As9LdTExEgQCBFQM4QAWUhZFFiEiBAgACBrQSUha3k3ZcAAQIpAnKWF1AWyv8IACBAgAABAocFlIXDPp4lQIBAioCcBBYTUBYWo3UwAQIECBDoQ0BZ6GOPpiBAIEVATgKBAspC4NJEJkCAAAECawooC2tquxcBAikCchIgcEdAWbiD4UsCBAgQIEDgsYCy8NjEIwQIpAjISYDAKgLKwirMbkKAAAECBHIFlIXc3UlOIEVATgIEwgWUhfAFik+AAAECBJYWUBaWFnY+gRQBOQkQILBHQFnYA+NhAgQIECBA4CcBZeEnB/8kkCIgJwECBFYXUBZWJ3dDAgQIECCQJaAsZO1L2hQBOQkQINCRgLLQ0TKNQoAAAQIElhBQFpZQdWaKgJwECBAgMEFAWZiA5BICBAgQIFBZQFmovP2U2eUkQIAAgU0FlIVN+d2cWZT9+QAAEABJREFUAAECBAi0L6AstL+jlIRyEiBAgECnAspCp4s1FgECBAgQmEtAWZhLMuUcOQkQIECAwIkCysKJYC4nQIAAAQLVBJSFNjcuFQECBAgQaEZAWWhmFYIQIECAAIE2BZSFS/bitQQIECBAoICAslBgyUYkQIAAAQKXCFQoC5f4eC0BAgQIECgvoCyU/xEAQIAAAQIEDgu0UxYO5/QsAQIECBAgsJGAsrARvNsSIECAAIEUgVPLQspcchIgQIAAAQIzCSgLM0E6hgABAgQIZAlMT6ssTLdyJQECBAgQKCmgLJRcu6EJECBAIEWghZzKQgtbkIEAAQIECDQsoCw0vBzRCBAgQCBFoO+cykLf+zUdAQIECBC4WEBZuJjQAQQIECCQIiDneQLKwnluXkWAAAECBMoIKAtlVm1QAgQIpAjI2ZqAstDaRuQhQIAAAQKNCSgLjS1EHAIECKQIyFlHQFmos2uTEiBAgACBswSUhbPYvIgAAQIpAnISuFxAWbjc0AkECBAgQKBrAWWh6/UajgCBFAE5CbQsoCy0vB3ZCBAgQIBAAwLKQgNLEIEAgRQBOQnUFFAWau7d1AQIECBAYLKAsjCZyoUECKQIyEmAwLwCysK8nk4jQIAAAQLdCSgL3a3UQARSBOQkQCBFQFlI2ZScBAgQIEBgIwFlYSN4tyWQIiAnAQIElAU/AwQIECBAgMBBAWXhII8nCaQIyEmAAIHlBJSF5WydTIAAAQIEuhBQFrpYoyFSBOQkQIBAooCykLg1mQkQIECAwIoCysKK2G6VIiAnAQIECNwVUBbuaviaAAECBAgQeCSgLDwi8UCKgJwECBAgsI6AsrCOs7sQIECAAIFYAWUhdnUpweUkQIAAgXQBZSF9g/ITIECAAIGFBZSFhYFTjpeTAAECBAjsE1AW9sl4nAABAgQIELgWUBauGVL+IScBAgQIEFhfQFlY39wdCRAgQIBAlICysMC6HEmAAAECBHoSUBZ62qZZCBAgQIDAAgKFy8ICmo4kQIAAAQIdCigLHS7VSAQIECBAYE6B5svCnMM6iwABAgQIEDhdQFk43cwrCBAgQIBAKYGZykIpM8MSIECAAIFSAspCqXUblgABAgQIHBHY8bSysAPFQwQIECBAgMAHAWXhg4WvCBAgQIBAisCqOZWFVbndjAABAgQI5AkoC3k7k5gAAQIEUgQ6yaksdLJIYxAgQIAAgaUElIWlZJ1LgAABAikCch4RUBaOAHmaAAECBAhUF1AWqv8EmJ8AAQIpAnJuJqAsbEbvxgQIECBAIENAWcjYk5QECBBIEZCzQwFlocOlGokAAQIECMwpoCzMqeksAgQIpAjISeAEAWXhBCyXEiBAgACBigLKQsWtm5kAgRQBOQk0IaAsNLEGIQgQIECAQLsCykK7u5GMAIEUATkJdC6gLHS+YOMRIECAAIFLBZSFSwW9ngCBFAE5CRA4U0BZOBPOywgQIECAQBUBZaHKps1JIEVATgIEmhNQFppbiUAECBAgQKAtAWWhrX1IQyBFQE4CBAoJKAuFlm1UAgQIECBwjoCycI6a1xBIEZCTAAECMwgoCzMgOoIAAQIECPQsoCz0vF2zpQjISYAAgaYFlIWm1yMcAQIECBDYXkBZ2H4HEqQIyEmAAIGiAspC0cUbmwABAgQITBVQFqZKuS5FQE4CBAgQmFlAWZgZ1HEECBAgQKA3AWWht42mzCMnAQIECMQIKAsxqxKUAAECBAhsI6AsbOOeclc5CRAgQIDAE2XBDwEBAgQIECBwUEBZOMgT8qSYBAgQIEBgQQFlYUFcRxMgQIAAgR4ElIX1tuhOBAgQIEAgUkBZiFyb0AQIECBAYD0BZeGhte8JECBAgACBewLKwj0O3xAgQIAAAQIPBVLLwsM5fE+AAAECBAgsJKAsLATrWAIECBAg0IvAsmWhFyVzECBAgACBwgLKQuHlG50AAQIECEwRGMvClOtcQ4AAAQIECBQVUBaKLt7YBAgQINCjwDIzKQvLuDqVAAECBAh0I6AsdLNKgxAgQIBAikBaTmUhbWPyEiBAgACBlQWUhZXB3Y4AAQIEUgTkvBFQFm4kfCZAgAABAgR2CigLO1k8SIAAAQIpAnIuL6AsLG/sDgQIECBAIFpAWYhen/AECBBIEZAzWUBZSN6e7AQIECBAYAUBZWEFZLcgQIBAioCcBHYJKAu7VDxGgAABAgQI3AooC7cUviBAgECKgJwE1hVQFtb1djcCBAgQIBAnoCzErUxgAgRSBOQk0IuAstDLJs1BgAABAgQWElAWFoJ1LAECKQJyEiBwTEBZOCbkeQIECBAgUFxAWSj+A2B8AikCchIgsJ2AsrCdvTsTIECAAIEIAWUhYk1CEkgRkJMAgR4FlIUet2omAgQIECAwo4CyMCOmowikCMhJgACBUwSUhVO0XEuAAAECBAoKKAsFl27kFAE5CRAg0IaAstDGHqQgQIAAAQLNCigLza5GsBQBOQkQINC7gLLQ+4bNR4AAAQIELhRQFi4E9PIUATkJECBA4FwBZeFcOa8jQIAAAQJFBJSFIotOGVNOAgQIEGhPQFlobycSESBAgACBpgSUhabWkRJGTgIECBCoJKAsVNq2WQkQIECAwBkCysIZaCkvkZMAAQIECMwhoCzMoegMAgQIECDQsYCysPlyBSBAgAABAm0LKAtt70c6AgQIECCwuYCyMHEFLiNAgAABAlUFlIWqmzc3AQIECBCYKNBZWZg4tcsIECBAgACByQLKwmQqFxIgQIAAgZoCm5SFmtSmJkCAAAECmQLKQubepCZAgAABAqsJHCgLq2VwIwIECBAgQKBhAWWh4eWIRoAAAQIEZhG48BBl4UJALydAgAABAr0LKAu9b9h8BAgQIJAi0GxOZaHZ1QhGgAABAgTaEFAW2tiDFAQIECCQIlAwp7JQcOlGJkCAAAECpwgoC6douZYAAQIEUgTknFFAWZgR01EECBAgQKBHAWWhx62aiQABAikCckYIKAsRaxKSAAECBAhsJ6AsbGfvzgQIEEgRkLO4gLJQ/AfA+AQIECBA4JiAsnBMyPMECBBIEZCTwEICysJCsI4lQIAAAQK9CCgLvWzSHAQIpAjISSBOQFmIW5nABAgQIEBgXQFlYV1vdyNAIEVATgIEbgWUhVsKXxAgQIAAAQK7BJSFXSoeI0AgRUBOAgRWEFAWVkB2CwIECBAgkCygLCRvT3YCKQJyEiAQLaAsRK9PeAIECBAgsLyAsrC8sTsQSBGQkwABAjsFlIWdLB4kQIAAAQIEbgSUhRsJnwmkCMhJgACBlQWUhZXB3Y4AAQIECKQJKAtpG5M3RUBOAgQIdCOgLHSzSoMQIECAAIFlBJSFZVydmiIgJwECBAgcFVAWjhK5gAABAgQI1BZQFmrvP2V6OQkQIEBgQwFlYUN8tyZAgAABAgkCykLCllIyykmAAAECXQooC12u1VAECBAgQGA+AWVhPsuUk+QkQIAAAQInCSgLJ3G5mAABAgQI1BNQFlrduVwECBAgQKARAWWhkUWIQYAAAQIEWhVQFi7bjFcTIECAAIHuBZSF7ldsQAIECBAgcJlAjbJwmZFXEyBAgACB0gLKQun1G54AAQIECBwXaKksHE/rCgIECBAgQGB1AWVhdXI3JECAAAECWQKnl4Ws+aQlQIAAAQIELhRQFi4E9HICBAgQIJAqMDW3sjBVynUECBAgQKCogLJQdPHGJkCAAIEUge1zKgvb70ACAgQIECDQtICy0PR6hCNAgACBFIGecyoLPW/XbAQIECBAYAYBZWEGREcQIECAQIqAnOcIKAvnqHkNAQIECBAoJKAsFFq2UQkQIJAiIGdbAspCW/uQhgABAgQINCegLDS3EoEIECCQIiBnFQFlocqmzUmAAAECBM4UUBbOhPMyAgQIpAjISeBSAWXhUkGvJ0CAAAECnQsoC50v2HgECKQIyEmgXQFlod3dSEaAAAECBJoQUBaaWIMQBAikCMhJoKKAslBx62YmQIAAAQInCCgLJ2C5lACBFAE5CRCYU0BZmFPTWQQIECBAoEMBZaHDpRqJQIqAnAQIZAgoCxl7kpIAAQIECGwmoCxsRu/GBFIE5CRAoLqAslD9J8D8BAgQIEDgiICycATI0wRSBOQkQIDAUgLKwlKyziVAgAABAp0IKAudLNIYKQJyEiBAIE9AWcjbmcQECBAgQGBVAWVhVW43SxGQkwABAgQ+CCgLHyx8RYAAAQIECOwQUBZ2oHgoRUBOAgQIEFhDQFlYQ9k9CBAgQIBAsICyELy8lOhyEiBAgEC2gLKQvT/pCRAgQIDA4gLKwuLEKTeQkwABAgQI7BZQFna7eJQAAQIECBB4L6AsvIdI+SQnAQIECBBYW0BZWFvc/QgQIECAQJiAsrDIwhxKgAABAgT6EVAW+tmlSQgQIECAwCICpcvCIqIOJUCAAAECnQkoC50t1DgECBAgQGBugYCyMPfIziNAgAABAgROEVAWTtFyLQECBAgQKCgwW1koaGdkAgQIECBQQkBZKLFmQxIgQIAAgckCjy5UFh6ReIAAAQIECBC4K6As3NXwNQECBAgQSBFYMaeysCK2WxEgQIAAgUQBZSFxazITIECAQIpAFzmVhS7WaAgCBAgQILCcgLKwnK2TCRAgQCBFQM6DAsrCQR5PEiBAgAABAsqCnwECBAgQSBGQcyMBZWEjeLclQIAAAQIpAspCyqbkJECAQIqAnN0JKAvdrdRABAgQIEBgXgFlYV5PpxEgQCBFQE4CkwWUhclULiRAgAABAjUFlIWaezc1AQIpAnISaEBAWWhgCSIQIECAAIGWBZSFlrcjGwECKQJyEuhaQFnoer2GI0CAAAEClwsoC5cbOoEAgRQBOQkQOEtAWTiLzYsIECBAgEAdAWWhzq5NSiBFQE4CBBoTUBYaW4g4BAgQIECgNQFlobWNyEMgRUBOAgTKCCgLZVZtUAIECBAgcJ6AsnCem1cRSBGQkwABAhcLKAsXEzqAAAECBAj0LaAs9L1f06UIyEmAAIGGBZSFhpcjGgECBAgQaEFAWWhhCzKkCMhJgACBkgLKQsm1G5oAAQIECEwXUBamW7kyRUBOAgQIEJhVQFmYldNhBAgQIECgPwFlob+dpkwkJwECBAiECCgLIYsSkwABAgQIbCWgLGwln3JfOQkQIECgvICyUP5HAAABAgQIEDgsoCwc9kl5Vk4CBAgQILCYgLKwGK2DCRAgQIBAHwLKwpp7dC8CBAgQIBAooCwELk1kAgQIECCwpoCy8FjbIwQIECBAgMAdAWXhDoYvCRAgQIAAgccCuWXh8SweIUCAAAECBBYQUBYWQHUkAQIECBDoSWDpstCTlVkIECBAgEBJAWWh5NoNTYAAAQIEpgv8VBamX+9KAgQIECBAoJiAslBs4cYlQIAAgb4FlphOWVhC1ZkECBAgQKAjAWWho2UahQABAgRSBLJyKgtZ+x8puEwAAAYTSURBVJKWAAECBAisLqAsrE7uhgQIECCQIiDnTwLKwk8O/kmAAAECBAjsEVAW9sB4mAABAgRSBORcWkBZWFrY+QQIECBAIFxAWQhfoPgECBBIEZAzV0BZyN2d5AQIECBAYBUBZWEVZjchQIBAioCcBB4LKAuPTTxCgAABAgQI3BFQFu5g+JIAAQIpAnISWFNAWVhT270IECBAgECggLIQuDSRCRBIEZCTQB8CykIfezQFAQIECBBYTEBZWIzWwQQIpAjISYDAYQFl4bCPZwkQIECAQHkBZaH8jwAAAikCchIgsJWAsrCVvPsSIECAAIEQAWUhZFFiEkgRkJMAgf4ElIX+dmoiAgQIECAwq4CyMCunwwikCMhJgACB6QLKwnQrVxIgQIAAgZICykLJtRs6RUBOAgQItCCgLLSwBRkIECBAgEDDAspCw8sRLUVATgIECPQtoCz0vV/TESBAgACBiwWUhYsJHZAiICcBAgQInCegLJzn5lUECBAgQKCMgLJQZtUpg8pJgAABAq0JKAutbUQeAgQIECDQmICy0NhCUuLISYAAAQJ1BJSFOrs2KQECBAgQOEtAWTiLLeVFchIgQIAAgcsFlIXLDZ1AgAABAgS6FlAWGlivCAQIECBAoGUBZaHl7chGgAABAgQaEFAWJi/BhQQIECBAoKaAslBz76YmQIAAAQKTBborC5MndyEBAgQIECAwSUBZmMTkIgIECBAgUFdgo7JQF9zkBAgQIEAgTUBZSNuYvAQIECBAYGWBg2Vh5SxuR4AAAQIECDQooCw0uBSRCBAgQIDAzAIXHacsXMTnxQQIECBAoH8BZaH/HZuQAAECBFIEGs2pLDS6GLEIECBAgEArAspCK5uQgwABAgRSBMrlVBbKrdzABAgQIEDgNAFl4TQvVxMgQIBAioCcswkoC7NROogAAQIECPQpoCz0uVdTESBAIEVAzgABZSFgSSISIECAAIEtBZSFLfXdmwABAikCcpYWUBZKr9/wBAgQIEDguICycNzIFQQIEEgRkJPAIgLKwiKsDiVAgAABAv0IKAv97NIkBAikCMhJIExAWQhbmLgECBAgQGBtAWVhbXH3I0AgRUBOAgTeCygL7yF8IkCAAAECBHYLKAu7XTxKgECKgJwECCwuoCwsTuwGBAgQIEAgW0BZyN6f9ARSBOQkQCBYQFkIXp7oBAgQIEBgDQFlYQ1l9yCQIiAnAQIEdggoCztQPESAAAECBAh8EFAWPlj4ikCKgJwECBBYVUBZWJXbzQgQIECAQJ6AspC3M4lTBOQkQIBAJwLKQieLNAYBAgQIEFhK4Ordu3ffLXW4cwkECIhIgAABAgcEnj59+u3V8I//PHCNpwgQIECAAIHCAsMvFf7r6s2bN38sbGD0FAE5CRAgQGATgeGXCv9+9cknn/xp+OL/NkngpgQIECBAgECzAmM/eP78+X9c/xcc3759+y/NJhUsSUBWAgQIEOhI4KYf3JSFrzuazSgECBAgQIDADAJDWbjuB9dlYfiriD+/e/fu9zOc64gEARkJECBAgMARgeGvIH4/9oPxsuuyMH4xtIevxs8+CBAgQIAAAQI//vjjbS+4LQtDe/jfgebz4cOfNgSkIECAAAECWwl88b4XXN//tiyM37148eIP/jpilPBBgAABAgRqCow9YOgD39yd/l5ZGJ94+fLlr4e/p/i38WsfEwRcQoAAAQIEOhEY3//HHvBwnEdlYbzg+fPnn40vGL/2QYAAAQIECPQvML7vj+//uybdWRbGC8cXjL+KGL/u4MMIBAgQIECAwB6B8f1+fN/f8/STvWVhfMH4q4i3b99+MX7tgwABAgQIEOhS4PPx/f7QZAfLwvjCjz/++Js3b9785fDrieX/fxjGG/ogQIAAAQIEFhcYf5swvr+/ePHiD8dudrQsjAeM//OJ4dcTvx4O/avh8H8eioN/l8QI44MAAQIECAQJjO/f4/v4+H4+/jZhfH+fEn9SWbg5aDj0zy9fvvzNUBw+GW746fD4l8Pnb4fP/hAgQIAAAQINCgzl4Lsh1pdDQfjF+P49lITfjO/nw2OT//w/AAAA///VwAmfAAAABklEQVQDAMqWXyPJSJGnAAAAAElFTkSuQmCC"/>
          <p:cNvPicPr/>
          <p:nvPr/>
        </p:nvPicPr>
        <p:blipFill>
          <a:blip r:embed="rId5"/>
          <a:stretch/>
        </p:blipFill>
        <p:spPr>
          <a:xfrm>
            <a:off x="11437560" y="3195360"/>
            <a:ext cx="4781880" cy="5824440"/>
          </a:xfrm>
          <a:prstGeom prst="rect">
            <a:avLst/>
          </a:prstGeom>
          <a:ln w="0">
            <a:noFill/>
          </a:ln>
        </p:spPr>
      </p:pic>
      <p:sp>
        <p:nvSpPr>
          <p:cNvPr id="92" name="Text 0"/>
          <p:cNvSpPr/>
          <p:nvPr/>
        </p:nvSpPr>
        <p:spPr>
          <a:xfrm>
            <a:off x="1334880" y="160416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303030"/>
                </a:solidFill>
                <a:latin typeface="Onest"/>
                <a:ea typeface="Onest"/>
              </a:rPr>
              <a:t>Среда как третий педагог: организация пространства группы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 1"/>
          <p:cNvSpPr/>
          <p:nvPr/>
        </p:nvSpPr>
        <p:spPr>
          <a:xfrm>
            <a:off x="1602720" y="3488040"/>
            <a:ext cx="412344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Пространство направляет детскую инициативу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 2"/>
          <p:cNvSpPr/>
          <p:nvPr/>
        </p:nvSpPr>
        <p:spPr>
          <a:xfrm>
            <a:off x="1612080" y="5024160"/>
            <a:ext cx="4123440" cy="282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Гибкие зоны для игры, творчества и отдыха поддерживают выбор ребенка, формируют самостоятельность и развивают эстетический вкус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 3"/>
          <p:cNvSpPr/>
          <p:nvPr/>
        </p:nvSpPr>
        <p:spPr>
          <a:xfrm>
            <a:off x="6689880" y="3488040"/>
            <a:ext cx="4123440" cy="83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Материалы открытого доступа вдохновляют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 4"/>
          <p:cNvSpPr/>
          <p:nvPr/>
        </p:nvSpPr>
        <p:spPr>
          <a:xfrm>
            <a:off x="6698880" y="5024160"/>
            <a:ext cx="4123440" cy="362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3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Прозрачные контейнеры и естественные материалы побуждают к исследованию, комбинированию и бережному отношению к предметной среде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 5"/>
          <p:cNvSpPr/>
          <p:nvPr/>
        </p:nvSpPr>
        <p:spPr>
          <a:xfrm>
            <a:off x="11741040" y="3488040"/>
            <a:ext cx="412344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5b5b5b"/>
                </a:solidFill>
                <a:latin typeface="Onest"/>
                <a:ea typeface="Onest"/>
              </a:rPr>
              <a:t>Визуальные опоры создают смысловые связи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 6"/>
          <p:cNvSpPr/>
          <p:nvPr/>
        </p:nvSpPr>
        <p:spPr>
          <a:xfrm>
            <a:off x="11750400" y="5024160"/>
            <a:ext cx="4123440" cy="282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5b5b5b"/>
                </a:solidFill>
                <a:latin typeface="Onest"/>
                <a:ea typeface="Onest"/>
              </a:rPr>
              <a:t>Доски процесса, детские работы и фото шага учебной деятельности делают прогресс видимым и усиливают мотивацию и рефлексию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 0" descr="https://storage.yandexcloud.net/prs-editor/themes/fun-doodles/columns-1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00" name="Image 1" descr="data:image/png;base64,iVBORw0KGgoAAAANSUhEUgAAB4AAAAQ4CAYAAADo08FDAAAQAElEQVR4AezdaZQk2Xne9+feiMzaet/37ll69h2YfQgMNkIYUCC4igRJQVxEWqJBmqYl+VjysS3bsn1k+4t9fOwvto+O/cE2TWuhREgUJZsCJZEiQazEYB0MMBjMYLae3qoqM+Jev29kZXdWdVV3dXetUf+YePNG3LhxI+6vk58eZiHqv//jfLk+bcd/MlKfsePPXqN8zOg9Vzv2sQvn876r3cM1/fcYLGZQ/A+fzvv+9+fzY7/7av6lL/fyf/d6zv/w7Zz/zVspf/3NlF99czq//tb38ptvv5TfsHrr7Cv53Lm38vlzZ/OZc+fyG2fezm+8+WZ+84038pnXX89vN+XHb+a3Xrd640279lZ+440z+fU3F6u3rP/NedXM53MuVjbfW6+/ZXOfmau3bP4385uLjaUPF74DfAf4DvAd4DvAd4DvAN8BvgN8B1b2O4AnnnwH+A7wHeA7wHeA7wDfAb4DfAf4DvAd2CLfgSi2LSywuZde10lvnXlbX/rKN/Tb/++/0f/6m7+vv/PJz+jv/tEL+pcvX9AXZ0p9tRrTt/KkXit36u3ODr0dujqbpOmqUlVXyjkrKG9uCN4eAQQQQAABBBBAAAEEEEAAgasKcBEBBBBAAAEEEEAAAQS2kgAB8Fb6127VWrNCCEo56kIV9d3poC9dCPon353R//ynr+s//Odf1q/8g0/rv/rDb+l/+coZffJ7Wf/mYqnne4VeroOmzSIUQdHC35CloC24sWQEEEAAAQQQQAABBBBAAAEEEGi/ACtEAAEEEEAAAQQQ2HICFgB79DWs4foXng/7aRHYQAKhkGJXKY6pX0zoYjGpt4opfTdO6pthQl+qxvTPvnNBv/G5l/U//bPP67/9+3+g//H/+4x+8/Mv6I++d06v5476sST8FdtWFGDNCCCAAAIIIIAAAggggAACCCDQfgFWiAACCCCAAAJbU2BBABxMYVh2yI7AhhTw72hUzkE52Vc4WxAcSinacUzWVlKYVW3/ne0X+u7MuL5+fkKfeXtMn/xOX3/n+df1P/zB1/V7r1zQuWz3iQ0BBBDYUgIsFgEEEEAAAQQQQAABBBBAAAEE2i/AChFAAAEEtrCAJWajqw924mUNOwIbWsC/p17Dl8yDg5wUcq2YKwUlKRRKoatemNR03K7zxZReS1293g/qbN+tXJTyO0dLvtnU3ueHumKEX/EaXL2ez2zzDucbHF/P3YxFAAEEEEDgZgW4HwEEEEAAAQQQQAABBBBAAAEE2i/AChFAYKsLLAiAr8bhgddidbV7Fru2cI7FxtCHwLUE/HtkAa+8agt8axUW/HZSVreWxqqg0lqpkkLfQuFKMfUlq4k0q1NTHZ3YVmosZHkQe0VpuNlzbIxk7aI1HLfc1p83qMGcy72PcQgggAACCCCAwE0KcDsCCCCAAAIIIIAAAggggAACCLRfgBUiYAIWAPtPEodlPVfdF4Zgw8HD+xe2w+vDduH9w/PhdVoEliMw/N54mxTmgtlBO7w/WL8d52Q5a61obfRxFhCPW/c9+/Zov7WdVNvn/N3iWeuwTwt+s5WdLGsPNqoZ7q/lZee+20z2ZPu0i818zUC7MmztkB0BBBBAAAEEEEAAgdUUYG4EEEAAAQQQQAABBBBAAAEEEGi/wHCFCwJgT6SGl/zYy5Msr2H/wtbHLFYLx/kcXgv7OUfgZgT8O+XhapDFvKpDUBWjelZ1iCpSVFkHdSyCDcG+p0VX450J3bVvv3ZXlUoLgOf/+tfms6BWXnaPbLMe+xzsNkMTLF9q7eYwUrp0VQs2n8VrQTenCCCAAAIIIIAAAggggMDqCjA7AggggAACCCCAAAIIIIDAFhOIy1uvB1deyxvNqI0u0K73829mU5bKJgt5a6/ovwcOijmqsIDWs1z/sneKQjvHujq6Y5smaouMs4XHkl++oqy76Vt41R4ziHntoZeOfbBV8D4rO5y3e5eXd/oTR8v7KAQQQAABBBBAAAEEEEAAAQRWXoAZEUAAAQQQQAABBBBAYCsKeCa2zHV7fOW1cLj3jdbC6wvPR8f68cLrnCNwPQLDCHape/x6lAfDUq2J3NPRXVPaua2rsrSvvyW2/i1cqppfAtuYpp2Lgy89yadu+kbvvnT1ygMbPz/49fuuHLbqPTwAAQQQQAABBBBAAAEEEEAAAQTaL8AKEUAAAQQQQAABBLasgCVgN7N2D7BG61pzjY7142uN5zoCNyPgiWu0iDZaACzLcCuN1xd1cu82jRdBcfjtt2GDn/RKV7S6xjZ67zWGNpdHxvN/AY0IH2sswOMQQAABBBBAAAEEEEAAAQQQQKD9AqwQAQQQQAABBLa2wDAC29oKrL6lAp62xssBsPrarlnd5gFwtPg11y1dN8tCAAEEFhWgEwEEEEAAAQQQQAABBBBAAAEE2i/AChFAAAEEEBABMF+Clgt4AByU7JseQ9LernRyz4Q6oVZdV8rZguCWC7A8BBBAAAEEJAwQQAABBBBAAAEEEEAAAQQQQKD9AqwQAQQQGAhYLDY44BOBtglkWfAbBmWHKsug43u2a89YVJmTvK8psSGAAAIIIIAAAi0WYGkIIIAAAggggAACCCCAAAIIINB+AVaIwIjADQbA/qd1R2tkxqsejt7jx1cdzEUEbk7AvmIhBuW5Wcbt+PS+XdrWm1U3ZBVFvDL/9cFLlE03GL/w+tz83mQb5OXHo2Xdal5k5N6mb3QQxwgggAACCCCAAAIIrLAA0yGAAAIIIIAAAggggAACCCCAQPsFFq4wXpFKXRoxTKqGHR5XLVbD68N24X3D/sXu9b7hdVoEVlbAv13RQt/mO56zdpSlHj54QEftW9/NteWx2cqe6YntXAWLeK9WfkOwW7ysWWRf+vsfFswtOxcbAggggAACCCCAAAIIILA6AsyKAAIIIIAAAggggAACCCCwRQUsChsGVt4uVPA+r2F/sAMvaxbdfexoLTqIznUT2FoP9m9i8sRWSUVOOrhtUsd2TGlbyIoWAKeU50D8O325ggWzi5UsJPb+uZts1PBorg3Wjpad+h5s5NXKx1AIIIAAAggggAACCCCAAAIIrJwAMyGAAAIIIIAAAggggMBWFrAAeCsvn7W3WyCrqioLe5MmVenwzkmNjUWlkJQsEJZSu5e/cHWcI4AAAggggAACCCCAAAIIIIBA+wVYIQIIIIAAAggggMCWFyAA3vJfgfYCZP+Bb51UWti7I1Q6smNcRUyqQy1ZCKzgA8SGwJYQYJEIIIAAAggggAACCCCAAAIIINB+AVaIAAIIIIAAAgi4wCIBsIdiXn6ZQmATC/jXOAWNKejgWKE7j+xRp8xKsZb/CjjLB3ht4jXy6ggggMC1BRiBAAIIIIAAAggggAACCCCAAALtF2CFCCCAAAIIXBKIl46aAw/DRqvp5AOBTSkQFBWLjsZC1J5SOry9VFkk1SFZAGzf8xv4BbDdpeE2ejzso0UAAQQQQGBjCfA2CCCAAAIIIIAAAggggAACCCDQfgFWiAACCMwXWBAAz7+4+JnHXqO1+Ch6EVh3gSDFWKobo07s3aWdHQuElS38DfY5qBt5x+G3/0bu5R4EEEAAAQQQQGDNBHgQAggggAACCCCAAAIIIIAAAgi0X4AVIrCIwIIAONiQ0bLTefsw+lrYzhvECQIbQiBbzFurr7Lo687DO7WjnlUnVYo5yP/L9um18GWzdSxaQbJbZbfNL7EhgAACCCCAAAIIILCxBHgbBBBAAAEEEEAAAQQQQAABBBBov8BSK1wQAPswS7mahMuPR2sYiY32cYzABhYItXI5re74tO7cX+pYOavtVa2xulBUoRCKK14+W89SZZfYEUAAAQQQQAABBBBAAIGNLsD7IYAAAggggAACCCCAAAIIbHGBuMXXv0WWvzWXGUJSUVTau63Q/qlC480vgK0vB4VsX31rpaDlbnluoLejNddNgwACCCCAAAIIIIAAAggggMA6C/B4BBBAAAEEEEAAAQQQQECyFOx6GUajLz++3vsZj8DaCBSp1s5Q6/Z9ezTZ6Spb2BuyLPy1L76Fv8FC4KDr2+x2Dev67lzH0TwaAQQQQAABBBBAAAEEEEAAAQTaL8AKEUAAAQQQQAABBBCYE7AA2COwYc31LtkMo69hu+RALiCw7gJlqrSzmtGdB/aoY1/ZGMrmnYKShcBZsYlym64b+rApb+g+bkJgLQV4FgIIIIAAAggggAACCCCAAAIItF+AFSKAAAIIIIAAAqMCCwJgD4JHL3OMwOYV6OZaB3Jfd+2e0lRp4W+0r7uFv8pJ0SqkZEHw5l0fb44AAghcQ4DLCCCAAAIIIIAAAggggAACCCDQfgFWiAACCCCAwBUCnohd0UkHAptPII+8sv8/MgRNWOB7z6F9OtiJ6uSsVCfJ2sEvgJOFv36Pl9gQQAABBBBomQDLQQABBBBAAAEEEEAAAQQQQACB9guwQgQQQGBxAQLgxV3o3SwCwQLckGRprpW1GoS/sm2iLHTvsUPaXQQVKalONla2zTV2xI4AAggggAACCLRPgBUhgAACCCCAAAIIIIAAAggggED7BVghAlcRuM4AeBiuDdurzMwlBNZEwNNcLw9/cxP/Rgt7y1xrW0c6umNCk/WsQuorW38zKgTlFXg3/7+CFZiGKRBAAAEEEEAAAQQQWDEBJkIAAQQQQAABBBBAAAEEEEAAgfYLXGuFFgB7FLZYLbzV467FauE4zhFYKwH/3vqzrPVfAnuTskK/r+1F0q0Hd+vgtq7G1Ve0QFge/Iao1LRStnsW+0Yvt8+fTCGAAAIIIIAAAggggAACG0SA10AAAQQQQAABBBBAAAEEEECgEYgWg9lBXqKsm30TC2yBV/ev7nCZFugmJcWYtMvq3sP7tWe8VNf6Q9MfLPS1UrTWvvlhcKM3N1ODWfhEAAEEEEAAAQQQQAABBBBAYL0EeC4CCCCAAAIIIIAAAgggcFnAAuDLJxwhsJkEgoJillUYpLnB2o5V6ml/Kd1/eJemykLe3XzR7ZI8/JWHwEGt31ggAggggAACCCCAAAIIIIAAAgi0X4AVIoAAAggggAACCCCwQKDJxRb0cYrA5hCw8DfkqJALC4CtQpQs8J0Yj7p9z6SOjIXBr38tAQ4hWOwbbF3DskN2BFoswNIQQAABBBBAAAEEEEAAAQQQQKD9AqwQAQQQQAABBBBYTCAu1kkfAptBIFikGz0AToWFwKWUomJO2jte6pGTB7SvzOoqKYQwfzl+7l3Dmn+VMwQQQGCzC/D+CCCAAAIIIIAAAggggAACCCDQfgFWiAACCCCAwJICBMBL0nBh4wv4n3KOyiqaChYGT9RZx7dv020HtmsyzNqVqgmAQwgjrexYtmUrdgQQQAABBNokwFoQQAABBBBAAAEEEEAAAQQQQKD9AqwQAQQQuLoAAfDVfbi6gQU8vk2hkJcs6i1S0K466vbdu7R3KmpirFYMaQOvgFdDAAEEEEAAPv4wUwAAEABJREFUAQRWUICpEEAAAQQQQAABBBBAAAEEEECg/QKsEIFlCBAALwOJIRtTIIdg4a//Anjwft1U65CSHj16QLvLpNw7L+V6cJFPBBBAAAEEEEAAAQRaLMDSEEAAAQQQQAABBBBAAAEEEECg/QLLXSEB8HKlGLcBBYLKbinFYEFvpR25r4f3juueyaC9sdaYhcExpw343rwSAggggAACCCCAAAIIILBiAkyEAAIIIIAAAggggAACCCCAwDwBAuB5HG052SrrSKr6syr8zzz3ZzSRpvXAoZ06WPbVqWcVlK22igXrRAABBBBAAAEEEEAAAQQQ2HoCrBgBBBBAAAEEEEAAAQQQuFKAAPhKE3o2i0DOUtVTkSuNh1rH9+3Q3Sf3a3snqV9VqnKhtBUj4M3y78d7IoAAAggggAACCCCAAAIIIIDAjQtwJwIIIIAAAggggAACSwgQAC8BQ/f6CwR7hdGy03l7kAXAFvEWaVZ7ir4eOnVQh3eW6sa+Usp2xb/eg1E+cmGRDc/j5KQlAiwDAQQQQAABBBBAAAEEEEAAAQTaL8AKEUAAAQQQQACBqwl4Qna161xDYH0FhqntEm8R7Bs8GSod6czqHcd3ajLOKoa+imgXVCiHqwTANqdPbw07Aggg0AYB1oAAAggggAACCCCAAAIIIIAAAu0XYIUIIIAAAghcU8BTsmsOYgAC6yngvwL253vr5ceDGsS3E2XWE7cf1KltWZ3Qk0JWjIWC/Sffgn0sUoO77Ro7AggggAACm16ABSCAAAIIIIAAAggggAACCCCAQPsFWCECCCCwPAEC4OU5MWrdBDymzZ7pStlfwj+8/DQo56xdU109cdsBHenOqghJdSw1yH4H48SGAAIIIIAAAgi0WYC1IYAAAggggAACCCCAAAIIIIBA+wVYIQLXIUAAfB1YDF1rgWw5braHDsriXuWUrE8KMSoqaUcn6b6j+3Rq95S2qVY5d12jW7aTxaqZya6xI4AAAggggAACCCCwSQV4bQQQQAABBBBAAAEEEEAAAQQQaL/A9a6QAPh6xRi/RgKXE1sPfoOFvcq11JuVQlCOhYo0qxPlRb3vzoM6MDmpjiY0kaRxC4EL2WbjpCBdtcSGAAIIIIAAAggggAACCGxGAd4ZAQQQQAABBBBAAAEEEEAAgUUF4qK9dG5SgTa/tgXC9m0NE2MKpYW6odJUmfTOw7t1x2SpCcuGixQtFA6KOSvKS/53ou3Dxi8aAtsldgQQQAABBBBAAAEEEEAAAQQ2nQAvjAACCCCAAAIIIIAAAggsLRCXvsQVBNZTYDS0lSzbVSqCcicoxb5i2dPRnV09deK4jqtQd7ZSsOA3BbtuFTwvtnOfRVtlY50IIIAAAggggAACCCCAAAIIINB+AVaIAAIIIIAAAggggMA1BAiArwHE5XUUyB7fFs1veS3PtRdJUl1J/Rnt7vR19/4p3bt/h7b3KpX9fhMAZwt/s6IdqynZ3YMSGwKtFmBxCCCAAAIIIIAAAggggAACCCDQfgFWiAACCCCAAAIILEcgLmcQYxBYHwH7eubC8tvSHu9hsDWWBJd1XyfLWt9/9wkdmZAmw6w6qizwTRb3BnkILAX7zwbLyn8O7K3YEEAAgVYKsCgEEEAAAQQQQAABBBBAAAEEEGi/ACtEAAEEEEBg2QKWsC17LAMRWGOBYM/zXwBbCGxxrpKFub2knUVHjx3ar7u2j2kiTEvFjEKR5ENshEW9QZYaW9keBj2Xzq2LHQEEEEAAgfYIsBIEEEAAAQQQQAABBBBAAAEEEGi/ACtEAAEErk+AAPj6vBi9hgIe3SZZABzsa5pl+W5QWYzp6Pg2vffUKR0LlVRc1HR3Vv2iVmrCXhuXfXBWDhYK2112IHkrNgQQQAABBBBAoEUCLAUBBBBAAAEEEEAAAQQQQAABBNovwAoRuAEBS9Zu4C5uQWCtBEKtYMFuCFI31TrUyXrk8F7dOt7VzlQpqFZl1z389cpBTd5rEfAibzi/14YuMoYuBBBAAAEEEEAAAQQ2vgBviAACCCCAAAIIIIAAAggggAAC7Re40RXGG72R+xBYfQEPeGdUxJ5CShqrZnXPtqT33bZPu2R9vb5iv1RMHaWclSwsTsr2X5ir0a/3IPxtrtihZcaWFMsCZLEhgAACCCCAAAIIIIAAAptJgHdFAAEEEEAAAQQQQAABBBBA4KoCownZVQdycSMLtPfd/AsacrIAuNKervTMqb26b3ep7Z1s4W2wihbkFlLwaNfCX0t2B78Ctn4Fu2al4ZbtXN7blHyzLm8oBBBAAAEEEEAAAQQQQAABBDa+AG+IAAIIIIAAAggggAACCFxbwFOya49iBALrIBCC/+//jinXUZ1c6fSBnXryxF4dK/vqxqRcxOaXvpq3WQjcnFvwm6NC81/T0d4PVoYAAggggAACCCCAAAIIIIAAAu0XYIUIIIAAAggggAACCCxTIC5zHMMQWHuBbPGthbhjKen4uPToiX06OtVR0Z+WLBAOpV0PUsiDkm92bpmvHV06sGM1XfN7Bn1iQ2CTC/D6CCCAAAIIIIAAAggggAACCCDQfgFWiAACCCCAAAIIXI8AAfD1aDF2bQX8f9e319e2uqfvv+WAvv+2g5rqdJTKrkJMiqoULf0Nlux6Rf9Y5A3tctM72g6Pmwt8IIAAAptTgLdGAAEEEEAAAQQQQAABBBBAAIH2C7BCBBBAAAEErluAAPi6ybhhrQRKJe3qJN2+e1zvOnVIRwvJ/+hzVRRKQcpK/qEw99/V3iv4xSwbqeYeu9kO2BFAAAEEENisArw3AggggAACCCCAAAIIIIAAAgi0X4AVIoAAAjcmEG/sNu5CYPUFytzTvvKC3n33UZ3euV07ZAmwJblVDKpDoZytBpHu6r8MT0AAAQQQQAABBDaKAO+BAAIIIIAAAggggAACCCCAAALtF2CFCNyEAAHwTeBx6woIWKC7cJYQgmzXZKx0396Onr19lw5NSGXdU0y1Qs52S1D2QQqSn84rO7ExNsLGZQuKB2Ung6HBzq38nEIAAQQQQAABBBBAYDMJ8K4IIIAAAggggAACCCCAAAIIINB+gZtdYbzZCbgfgRsWsOx2eK+HtV6K1mlVFEFHd4zpo/ef0h2dSt00LYVZa3tWlaIFvNnCX2ss4LUMOA9qcCI7sd36msTXTn232Ncup3nl/RQCCCCAAAIIIIAAAgggsAkEeEUEEEAAAQQQQAABBBBAAAEEliVAALwspo06aJO/V7awN/tX0KNfKwt+y06pjvraUZ3Vu+44qgcO7dAOC39jnlUISaWSipxko0cWb/NYj+Zq9EwLt9GLw+OFYzhHAAEEEEAAAQQQQAABBBBAYEMJ8DIIIIAAAggggAACCCCAwPIFPH1b/mhGIrCiAkEhlVLuaPDL32zxbtJEPa0n9nX0wdv3arddGj4yhNAcDj6zxb25Od+yHywcAQQQQAABBBBAAAEEEEAAAQTaL8AKEUAAAQQQQAABBBC4TgEC4OsEY/jKCfj/DG/IwYJcn9PC3NxXnD2ro+NJP/zI7Tpt7Vjd84sKITTt8GNwljVoB72jx4MePhForwArQwABBBBAAAEEEEAAAQQQQACB9guwQgQQQAABBBBA4EYECIBvRI17VkTAA9uoWjHXUk7qWNh7pNPTB+87oXt3FdrZf1vdXCkEH7n0I/2q19IjuIIAAgi0SoDFIIAAAggggAACCCCAAAIIIIBA+wVYIQIIIIAAAjcsQAB8w3TcePMCycLdSkXuq0yV9naCPnDvST1zy34dHMvq1n0Lh9PSj8lSkK4osSGAAAIIINBaARaGAAIIIIAAAggggAACCCCAAALtF2CFCCCAwM0JEADfnB93L1vA0lp5jdwQLNwNs4phRpN2fNf+XXrPqX26c0oai1EWCys18e7IPRwigAACCCCAAAJbVYB1I4AAAggggAACCCCAAAIIIIBA+wVYIQIrIEAAvAKITLGUwPD3uaPXPQT28r5s8W7SROrrllL6wK3Hdee2UntiT4VFvzkGZZ/Ch1IIIIAAAggggAACCGxhAZaOAAIIIIAAAggggAACCCCAAALtF1ipFRIAr5Qk8ywh4AnusHxItg+rkKyVitDRobEJ/ejtp/ShQzt0KCYVdc+C4UqxyNY2w/hAAAEEEEAAAQQQQAABBLaqAOtGAAEEEEAAAQQQQAABBBBA4LoE4nWNZvAGEdgkrxGyvahXsNbLv27eWuWgTqq1O/f15MlDet/pgzreSRrPPQt9k2LOiiHasd3KjgACCCCAAAIIIIAAAggggMCWFGDRCCCAAAIIIIAAAggggMD1C8Trv4U7EFiOQJYsxLUPG2zH8q+aV8e6Sgt4o3Yq65kjO/Xhuw9r/0RSEWeUQ23jpSIVKuvCAuDQnPMxIsAhAggggAACCCCAAAIIIIAAAgi0X4AVIoAAAggggAACCCBwgwKeyN3grdyGwHIE8sigqJiyxlOt7amvU5Olnrv7pO7d1dG2wsLfbOW/Gs6FjYsqclTIBMAjgBwiIAgQQAABBBBAAAEEEEAAAQQQQKD9AqwQAQQQQAABBBC4GYF4MzdzLwJLCwyDWw+Akw0LFuomTdSV/M8+3z4V9NF33KEH945rb31BHfWU/X8XuAl9CxsbrYKaAJgQWGwIIICAJBAQQAABBBBAAAEEEEAAAQQQQKD9AqwQAQQQQACBmxaINz0DEyDQCHjQ69WcXPmRszq51vbQ19GxWu89fUiPHt2m/WVSN1WKIVgAXDZ/HjqkUkFRss9BiQ0BBBBAAIEtLsDyEUAAAQQQQAABBBBAAAEEEECg/QKsEAEEEFgZAU/ZVmYmZtmiAh76+i98vR3WkCKoyXAli3OTxnJfB8eznr3nuL7/rgM60ek1oXCKXdVhXEnjimlMMXeU7Q7/4W+2I4uGLRi2SdgRQAABBBBAAIGtKMCaEUAAAQQQQAABBBBAAAEEEECg/QKsEIEVFCAAXkHMrTHVMOTNlu0mC2uztVkKySo3xzF7q7ktWF9q/sTznrKnR49s1/tvP6hTZaU9yQJgu28Q9EohS9HK22QfdZC800PgJgG2eTVSfllsCCCAAAIIIIAAAgi0WIClIYAAAggggAACCCCAAAIIIIBA+wVWeoVxpSdkvrYKWDIrC3k114bastmkMicVHsp6chuThb21oo0L3ucUlu7GVGnHWKUHj2/Xn3vohB7s9HSglzXeDzZHpRR61s42pdyzJ/SVVA/K5rHd+iwCzoManIwc+3MoBBBAAAEEEEAAAQQQQKBdAqwGAQQQQAABBBBAAAEEEEAAgRsSIAC+Ibb1ummDPDf4e2TlmOW/1E1+7mXxb8hRMUU7ihYMS131tbuY1UP7Cn3kwZO6bTJoR91TN2VFC4ctxrXJko0flELSoCzt9TmHpcHmp4Mj2T1iQwABBBBAAAEEEEAAAQQQQKCFAiwJAQQQQAABBBBAAAEEELhxgXjjt8Lma4cAABAASURBVHLn1hLw6NW/LtY2wa1FtyGrKpOSlVTIDhTrruW3XqXKlLQjz+odB8b0U/cd1DN7pG1BqkJXs0VUz2+x863leBOr5VYEEEAAAQQQQAABBBBAAAEEEGi/ACtEAAEEEEAAAQQQQOAmBTzRu8kpuH1rCXhi6+VfHWttV7aPOlr4W6oIhWLOFv72tV3TunN70g89fJuePrZP+1KlwkLhOgSl6L8eTkaXrQa7zTI44BMBBK4QoAMBBBBAAAEEEEAAAQQQQAABBNovwAoRQAABBBBAAIGVEIgrMQlzbDUBi2pzVEgW+lZBhVWnKtS1vm6nlMKsxnROd+yJ+vGHjuqJfWOaqkulNK5k4W+OlY3pK6iyylZ2KjYEEEAAgSUE6EYAAQQQQAABBBBAAAEEEEAAgfYLsEIEEEAAAQRWTCCu2ExMtMUEggW3FgBb6Ft4EJzsvE7qz57TlC7q3v1j+pFH79L3nTykQ/YtK/tJ2cbZp4XA/svfZPfnxizY52jZ6ZL74I7B5dHjQQ+fCCCAAAIItE2A9SCAAAIIIIAAAggggAACCCCAQPsFWCECCCCwsgIWza3shMzWVgGPW70ury9bhJtCoTpGq6AcKnUs/D29b0x/7sFb9Z7DO3WwGFOnXyp6QGy3pphsrMfAHvlGKVvnde5+i9d13sZwBBBAAAEEEEBgcwnwtggggAACCCCAAAIIIIAAAggg0H4BVojAKghYArcKszJlSwQ8pPUaXY5Hr16D7DYH+wrZkEKz2lZc1L37Cv3Qo6f11Mk92lPNqtvvW/ibFZUUQm0TJass2T3ybdj6sXU3gfCw9T6r4Wm2sV7NvXZ8qbUx7AgggAACCCCAAAIItEmAtSCAAAIIIIAAAggggAACCCCAQPsFVmuFlt6t1tTM2w6BhUnrXBwbkjz77Yx1VYRKU/GC7tqb9aMPHNAzBwvtjbXGiqDooW/oW1brVamQFO0sBDvwsoYdAQQQQAABBBBAAAEEEEDgkgAHCCCAAAIIIIAAAggggAACCNyUQLypu7l5jQTW6TFhLuy1wFZN+dfFU1urHBRzUqee1S5d1IN7gn7isdN6+uQ+HepkdXIlD4hDExQnyVtlC3/VlHwL/jG/vMtrfq/szkF5//Cthq33UQgggAACCCCAAAIIIIAAAghsfgFWgAACCCCAAAIIIIAAAgjcvIAnejc/CzO0UMDi1Wx1KXr1r4pXx5LY0sLfqG5VaXt9QY8dntLPP3ZCzx7o6kDZVaExpVgoBTUlC4+DHUcvmzJahUvz6ro2u/UG77yux2yswbwNAggggAACCCCAAAIIIIAAAgi0X4AVIoAAAggggAACCCCwQgKe6K3QVEzTTgGPXIcri4opayzV2lb3dLDo64kj2/TRh261EHi3DoRK47VUWPIbU5KynTQhst8f/MOiYDWl0c0f4TXat4zjG7hlGbMyBIGNJcDbIIAAAggggAACCCCAAAIIIIBA+wVYIQIIIIAAAgggsJICBMArqdmquQaBraW4tioLcy229VB3oq60O/d0y3jSe07u1s89fpse39vVWB1V1+MW/krdVKlb99Wx1n/pm22GwR7kvwSeV3YhjJQdsiOAAAIIDAT4RAABBBBAAAEEEEAAAQQQQACB9guwQgQQQAABBFZcgAB4xUk304Sj0asfX+Xdc1Y319oRKh0bS/rA3cf0I++8Q3dPRO1LFvbWFvXmQsHGFXWt0irWSf7nnufP6s8Z1vwrnCGAAAIIIIDAUIAWAQQQQAABBBBAAAEEEEAAAQTaL8AKEUAAgdURIABeHddNNOvVwli7ZrsvJippTJWObIt6zz3H9cG7Duj0eKXtldTtdyzoDbII2Kq28uA3WF+0QNj7g9gQQAABBBBAAAEElinAMAQQQAABBBBAAAEEEEAAAQQQaL8AK0RgFQXiKs7N1JtKIFpYW1hFWdarqKwieJBbayzNaG8+rzu3Jf3Io6f1/fcc1omxvnblWXVTbWNlYe9gbPCb7V5fevCPkcrWP79GLo4c5pHj4eHCubx/sT7vpxBAAAEEEEAAAQQQ2KwCvDcCCCCAAAIIIIAAAggggAACCLRfYLVXaGnfaj+C+Te+gH0NckdKHYVUWpgrC39rjXeSxkJfe4tpvetwqV9+1+368PGO7i7Py8PfUrVU1MqxUgxVc0+wkNfXmy08TlbZAuGck1LOsv3KssEe+I6WdS26B+sdLTtlRwABBBBAAAEEEEAAAQTaIsA6EEAAAQQQQAABBBBAAAEEEFgRAUv+VmQeJlkVgbWY9HL0mpuwtrYwVypSre70BZ2ygPcDpw7qp564V08dntSRcEHb0wV1UiXPej3oVUx2j5V1BH9l//Cy4zxX1kjedz2lwXatWwaj+EQAAQQQQAABBBBAAAEEEEBgswrw3ggggAACCCCAAAIIIIDAygkQAK+c5aabyX+tG3OyXLaWYk/q9JXLvlKaUZmyTnTH9OO3HtMvPXiHHtkxpqneBRtbqY5SFQtr4zDy3XRr3xQvzEsigAACCCCAAAIIIIAAAggggED7BVghAggggAACCCCAAAIrLGBR3grPyHSbR2Du57nB/zazLAjOPU2GWR0eq/XMqX362FP366MPndId24K254vqBguKQ1YdClujVbaySNhOFt+DdY+WnbIjgMDyBBiFAAIIIIAAAggggAACCCCAAALtF2CFCCCAAAIIIIDAaggQAK+G6iaaM8q+AkkKddZ4XelI7Ov9J3frFx45qudu6Wrf2DlVeku9cFG9WKsfokXFhYKFvzFHaz3hFRsCCCCAwMoJMBMCCCCAAAIIIIAAAggggAACCLRfgBUigAACCCCwagJx1WZm4lUX8Oh1tK73gUFBZSzU6c1qb++8HtwW9cN3H9OP3XdS94zN6mgxo66mbdq+VW7C3phLxVRYBcUsm0FsCCCAAAIIILBiAkyEAAIIIIAAAggggAACCCCAAALtF2CFCCCAwOoKxNWdntlXXcBCWHk1H83Bsh8ZgzRRRh2f6uiDx3fol99xi37m9D49Ppl0yK7laQt+a/uKWOhbVmPqWo31S3XrQqU9avCno+1g2U9kIAIIIIAAAggggMCSAlxAAAEEEEAAAQQQQAABBBBAAIH2C7BCBNZAwNK9NXgKj1hRgWCzeXnm623wg3kVFCy09bKhUvaQNiqqVJELdZM0Vfe0XzO6f1ehH3vkNv2FZ+7Te27Zq+NFT9v6F9TNSSFJwe7yefxXv0WyObxykE06V9awI4AAAggggAACCCCAwE0JcDMCCCCAAAIIIIAAAggggAACCLRfYK1WSAC8VtIr/JxgmW608nYwdS0FL+vM0cLbcTsdG+S0Fg7HUKpbTqqrMe2wUPdEJ+kDx7bp33vqFv3k7dt0x2TSWD2jXJbqlV3VRaFgFW2uwkoxyLJf+Q+CK8t/k82p5uH2PLEhgAACCCCAAAIIIIAAAgjcoAC3IYAAAggggAACCCCAAAIIILCiAnFFZ2OyFRJY3jT+Q1wvT3mDBbJByW6speDxbLazpJCTCrtWpErFzNvaXb2t28f6+si9p/Sxx+/S/duyjuictqWL8jE5BAt5C9UW8marYB/WyMs/PAvOIWtYYkMAAQQQQAABBBBAAAEEEEAAgRsU4DYEEEAAAQQQQAABBBBAYOUFCIBX3nTVZ8z2hGSJrJcHsZbyWo+syZbR1nbQUy4vKJQzKpVV9nsaTxd0bGJaz52e0K+87w796D2HdGuRrb/S1bYQgs0ZRoYkyQJmWQgsm1tsKy/AjAgggAACCCCAAAIIIIAAAggg0H4BVogAAggggAACCCCAwCoJEACvEuzqT5vlIWxWUrZ8NsRorf9zWnk4GyoVmtEOq5PjtZ49tVMff/pu/fTTd+odByZ0pJO0PfdV5KsHwGJDAIE1FeBhCCCAAAIIIIAAAggggAACCCDQfgFWiAACCCCAAAIIrKaApYWrOT1zr45Atmmtci31ZuR/lrmO/lvfQrkcV4hjKmNHO2PWnduzfuyBw/rldx7XDx2f0q1F0PYkRdWKnWBjrYKVgs1puzdWwc69rNHSFcSGAAIIILBiAkyEAAIIIIAAAggggAACCCCAAALtF2CFCCCAAAIIrLpAXPUn8IDVE7DgVuNjUmH/jCFbTps0Gfo6GHu6dyLpo3cf1yf+zOP66L0n9MC2qEP1RW3rT6ubehYAV1Lzp5xlW1C2z+EebKbRYz9frIZjaBFAAAEEEEDgZgW4HwEEEEAAAQQQQAABBBBAAAEE2i/AChFAAIG1EbDkcKkHeSTotdR1+tdPINijo0IopFhKOSuUWTu3BZ0cm9EHjnb1Vx87oX/7rn1637ZSJ6q+4vSsDbNxoVIMsypkfaoVPPoNNh07AggggAACCCCAwPoI8FQEEEAAAQQQQAABBBBAAAEEEGi/ACtEYA0FYpGymrIQMVoFLwsFyQTX4l8h20MWlnVZLKumoqIHvIoW8lrP3L+NJbl2nhXqSt2ZC9rdP687u7XefWibfv7Je/Txx+/UM0fGdVt3Wjv709oesia6XYVYWGWbOUlKc63sXztLNiZbybbc9Fz704ayI4AAAggggAACCCCAwE0IcCsCCCCAAAIIIIAAAggggAACCLRfYK1XGDuplleZkops5cGgBY2DFyEGHjiswqeHrTFLRbKqpWit91n42jzNf90bSqXYtdNCsqA+W3lAr6pn55Wm7J7bLfj98JGd+sR9x/Xr95/UR/eP6d7OjMbjjGbKSufV00yo1Ld/12Rz1znYUbTwV1b2fOuTbR73yo6zXZV9D5Yuu8d2G2rD/cBuZkcAAQQQQAABBBBAAAEEELheAcYjgAACCCCAAAIIIIAAAgggsCoClgQOgsfLv/4MUgiW70VJXsHaYdkh+woJeHjq5f7DsnOzd3/JzSXVtWIM6pZRE6q0I13UwXJG9+zMeu+pnfqFZx/Rn3/iXj1360E9MBl1pJ7RjmrWcuVayaaoLWSuouzYo91s/67W6c/QlVsedtmQ5vEL2+F1WgQQQAABBBBAAAEEEEAAAQQQuAkBbkUAAQQQQAABBBBAAAEEVk8gzpaSV99Cxn6MqkOhJOtUYU+15PBSEmin7CskMIxavbVqfnFtrc/uoaube0jrlSqlmQuKvYvaU/T0wO5CH7vvoP7a08f1K48c0LP7x3TrWNCUjQtWyf7dUu4qpq7K1LHkd/hv6JMvVtk6vaxhX18Bno4AAggggAACCCCAAAIIIIAAAu0XYIUIIIAAAggggAACCKyyQMyhVFPRAl8LfxVGAkMPJr3kAaHXKr/Nlpm+SXmlbK3/TDcPzd04WfybVNSVJvszOpSmdWuY1uN7x/WjD96iX3rvI/qRB0/qif0d3dGd1aF8Xjvqi+pUM8p2T52lZPOFFC0EDjaXFHK20iJbntcX5p1xggACaynAsxBAAAEEEEAAAQQQQAABBBBAoP0CrBABBBBAAAEEEFgLAUseJy0ktArjikWzI5wmAAAQAElEQVRHMVpXSJYi9q169g61lL0sLLTdOthXQsBCWtVRoV8o1IXNaJWTBbWVdpTSkZh0XzfoB4/s1F978h79zfc9oJ+/+5Ce3FbpZJzRNvtX61pgP6lKE3lGMfdtDv9f+ZU8U5bN5f9uQcn6/R8u29yyuzRv89B3WPMucIIAAgggsFYCPAcBBBBAAAEEEEAAAQQQQAABBNovwAoRQAABBBBYM4F4T1nrVk3rUP+cdk6/rbHpM+r2L1qgOAx/PUAcvk8eHtDelIBFrjmYcdC4pKmUtNNC9gNF0u3dWo/sDProvUf1b1no+9OP36b33bJdd47P6rDe1s7qvCbqWZV2T5D9e4RK8vKg107VbPZvFvoa9vs4e6KW2vzaaC017nK/P8jrcg9HCCCAAAIIIHAjAtyDAAIIIIAAAggggAACCCCAAALtF2CFCCCAwNoKxL/9vjv11584ob9w5x59/5Fx3TFR6eBYpW1jWZ1ulMIwGhTbSgoYaxlqbYvmrRk9PB70w8f26t97/G79ladO66fu265H95zTnftmtGvinFScVyor9YugOgYpJGWrmU7WdCeoitHOvd+C2VApx5mmJDuX9TetH+vGN5/m0jw+l1XTd+NTcicCCCCAAAIIILBlBVg4AggggAACCCCAAAIIIIAAAgi0X4AVIrAOAvGRHZWePTqpH3vwuH7h3ffpV597Uj/7fQ/oz951WE8fnNA9Y32dsjDxUL6gXfUFTdXT6uaeoip7XQsAc7CM0YLipg0WNdqxfcoqhCDf/HNQQcHGDSrasdflPtk980sjmz2rCR9Huq55GJpf2cY0aP25uuIZQVqiL2R/v/l1eaxs83dKc601c3uw+YIJqamgELLKXGk8zWhHfV4HdV6nyou6a6Knd5/YqZ9+4h798vsf0cefOK13H9muB3cE3dKd1eHujKbitK1hxmaqVHZLKVjQa2fBHGVbsvPaKoWgbOe5+bSDJXcbZbsPC4uNmbs2/9Kw09rgZVf9Zi87ZEcAAQQQQAABBBBAAIHrE2A0AggggAACCCCAAAIIIIAAAgi0X2C9VhjHyr62d/s6NNbTHeM9Pb2z1o8c6ehX792v/+SpW/W33nuvfv2dJ/QjJ7fpyV1Zt01U2j9ea3IsqSizlCwFrKJUWVsHleWYggeU9tntduU/VpWnjTa0yQ4tVI25UJEuV7S+YOOVg2RBZnNTlNSU3RiTHXvrNXps54NJZWnyXEkKkpc3hb1faeVt9Pm9mot21Z81LO/z8nNvBw+3aUuF5FUo2HvKS7YFe7bsXbKVaqnICoX1273B7i3sJEbrKAsVnUI7x6Sj3Z7un+zpB09N6NeeOK7/8NnT+pV3HtOP3rpDj+6STnZr7S5rjdmc1ijWHfWmo1R35e+Qe8keE1TY/MHnV0elvVthniEE+av58rIFwlnjynlcUlDjb5+++9mwhufeNpX9c+5qc+znw/IOr+E5LQIIIIAAAggggAACCCCAwA0IcAsCCCCAAAIIIIAAAggggAACqyoQY6gsUOxZ6DijqfqC9tbndTSd163xgu7uzOqduwt98Lb9+vNP3aNPPPeE/vIHH9NPP36X9e3Vo/tK3TbW17Gyp/2xp11hVmP9C+rWPcXUV92flUKW/6lihWRRZLboMluIqUGloGKuorVxkF5eziuDZDfNlYWPNpeaStZn5QGszSsvP5aNudTacc52+6A03IZz+rmFprIR82ruHYK9T7Bjf6dobx1tnJ8Pbs/2jlZ+Eu3ukNVJlSZszbvU0z7N6nCc1cliVndP1Xpif0d/9p7D+oX3PKxf/+gz+vgz9+kDt7pfV3dNJR0rZ7UrTWuinrF5zC7X8ufKgt2c7AEq7Q0KW2ZQsHcKlvQOK9qYaOeyzS6pKRudcyl52bEd+NW5kq1kULIl6IY2v3G0bmgSbkIAAQQQQAABBBBAAAEEEEBgiwmwXAQQQAABBBBAAAEEEEBg9QU8XbzyKRaMZosJgyWE3ZC0s0w6Ph5171TUs3uC/tyxrn7t3r36j588pf/4A3fr33rihJ47NaGHdta6ZbynwxNZO7qyYLmvnHtSqCUNKuZk4Way4DerTF6y1itY36CCha/26EFuqdEt28lc8GvzyMNeb72a41qy49AEqMmiz6QUk6qYVVubrLUJLu/ZD4PdE5pgNdpzC6vSy64V9qjgIbLPaS/kf3y5TMneN1lQa2VjOqHQVFFqbxl1xG64vZzV47ukj5zaoV984ID+83fdqv/S6lcePKgfODKmh7dHnRyTdtu7TBZRRYyyx6myeWt7jk3pL2VPa5pLH+HS0VIHfme2+0JTw1F+n5ct0rp8jDU3tfsco3VTk3GzC1AIIIAAAggggAACCCCAAAIIINB+AVaIAAIIIIAAAggggMAaCcTR53hQ6OV93gYlFblvYeesJusZ7exP60D/ok6mGd1TVHpwIumx/VEfvHO3fvbZu/VrH3lMv/jeh/UTj96u527bp3cdntK9Ez3dVlzU8XBeB/M57UrntC2d13i+oE6eVqm+BcK1BbC1BbZWc+GtLAwdVJYlmvPLgtlBX2hiav+MOdj9Xmpa/6WsbKuDLPzN8pA1+012bt2yG618bp8s2ZVBG5rnD97D/3d7u3lW42na1n9R2+tz2pPO6pDO60R5UbeX0+Ywo6d3j+kjdx7Vx5+8V7/63BP6pfc9pJ947Fb9wN0H9djOrDvCWR3rv6XDdv/O/gVNmGOnP6vQ7yvVlXKqbX3ZDLLsQM27aW4bvu/c6Y02Po1Xc/8ij2n6+UAAgTUX4IEIIIAAAggggAACCCCAAAIIINB+AVaIAAIIIIAAAgispcC8ALh5sIWDMWcVFomWSiosEC1SpcKCyqJKKuuoTuqqTOPq5qiJcFG7y7d1rHNed4/P6H0HpI/dMqlff/iw/ubTt+pvf+A+/fUnT+kv3LVbHzra0Tv31LpjZ6XDU7PaOTGrqYmssTGptEA5hL4GVVkO6pUUQ1CMc9FlkpSigj032hsOqrSjjo3pqIhdlWFMMXSl2FEKpbKi3RSssixptTZJNl8so0IZrK9vfVaxsvEWyOaegoXSY0XStm7SvrFKxyb6un1bpft3VHpqv/SRW6f0S48e0994z136r99/v/7TJ2/XJ+45oB89NqEnLfC9e9LuKWe0K1jAbQF6MM9ojw+1PdtC31D1FVOy987W1ooWdkd70zBXsvH2ZvYess2OwqBCCArBS9YuVn5ttIZjRvqy9UkKmtvsfO6IBgEEEEBgbQV4GgIIIIAAAggggAACCCCAAAIItF+AFSKAAAIIILDmAnH+Ez0W9JKFrKEpHxAsJByWLHxVE10WksWIZa40lmabX8ju6J/X/uq8jqYLukUXdEec1oMW8L778A796AO36Ofe9bB++UNP6i9/6HH90gcf1c+/72H9+GO36yP3H9X7b9ujZ46M66Edte6ZmNHdYxd1W+eiThTTOqIZHUoXdSCd14HanmHz768vyGtP/6J2W+3qTWtn76J22rHXLm9tzE4b77/cHdR57bHzA/W5Zr4j9o5H7DnHxy/otslp3bO9p4d2JT1xsKP3ntypH7jroH7yiTv0c+950N77nfq1H3xSn3juCf35p+/Th04f1lMHJvSOHVH3jvd1S7yoI+GCdtvc2+wZE/aunTQtD5NzSJK8spl6yVqvoGgjQpad24dkZ9lKl7YQ1Jxbo0tb02k9C9tLA4YHNsbuHnzKjgYlNgQQQAABBBBYZwEejwACCCCAAAIIIIAAAggggAAC7RdghQgggMD6CMSc8xVPzhZLZgt55ZVLu15afFkohUK1hY79KPWLbMdSTB2VdVfRy46Dj7fK8vsKdWyOKbtvT5COxUp3dys9sS3rz+wv9WPHuvr505P6lft36a8/eUz/2bN36L957gH97Q/eo7/57tv07z91Ur/82C362YeP6yfvOaAfum2XPnRsTB880tEHjpZ63+Guntld6KmdpZW1uwo9uStaWbun0NNWz+yT3rUv69l9Qe8/EPVnT27Tj53eq5+594h+8aFj+sSjB/VXnj6s/+i9t+pvffBu/dcfvl//xfvv0t948qh+9cG9+thtk3rOnvX0LumBsazbLcw9lpMOmNt2kylKc+hkVUUyj6Qm7LUxssqhVgqVkq27KTvPHsNaiB5zIS+ptFmi3WdAdsSOAAIIIIAAAggg0HIBlocAAggggAACCCCAAAIIIIAAAu0XYIUIrKNAHDzbw0cvqQkoPaS0C358uWRhZrYwMyuHZMe1FLKFmFFFKqxicxxyGNwd7HKM6palxstCk0GaypV2VNPa1T+vPTNva//MWzrSe1Mn89u6PV7Qnd1p3R7O697xnh7f29F7ju7Q99+yVx+5+6h+8tHb9bPP3KdffO8j+otezz6sX3zPQ/rEn3mnfuU5qw+9U5+w+retPvHcO+z4HfpV6/93PvS4fu3DT1o9oV+147/4rvv1U4+d1g/fe1QfvuOgPnTbfr3v2E49buHxg5OV7urYO8RzOpnO6Gh1RsfDBR3KF7S3Oqfts2c1MXte4/0ZjdeVOhYEq7FwD3ORl5r1hyyL0YMdB8k+7VSa1/offFazDa41hzaDrHweLzu2i5Y1W9/gus+mpmN4YaQdDLn0OXiCzeND5nrt0OayPvuc66JBAAEEEEAAAQQQQACBNRLgMQgggAACCCCAAAIIIIAAAggg0H6B9V5hzBZKehYYvPXIMtiRVQ6ykDertoCzDrW1tZIqe9/KRlY2sla0AHRQPotXsutetbWDqlNfycJSm00hBKso+1QI9hmiZCGxFJRsrlwndWKhsaKjidjRdhuzP/d0OE/rSJrVMfV0Ila6pah1S5l0a6fW7eO1To/1dcd4X3dae6m6fd3RqXRHWel0rHWb1a1238nYtzl6OhpndNjmO5Cj9qSOduZSkymqk4JiiIpFqViWSpWtx96rCXSjXSujQiE1JtlcbG0p2VqTjbNgNtp8MRcqckeFzVumrryK3FVUaSuNamxjUjJX/5Wwh8hSVrN5Y/PIPJpq+q3Tdj9sfrE9d+zn88suDO+zOWyfm9b77dAb67Rdw2qeOfwIfmCDfNLm2M+H5R2L1fA6LQIIIIAAAggggAACCCCAwFUEuIQAAggggAACCCCAAAIIIIDAmghYGunPGQR7IQSFECTbL1WULLmUggWDVmGu/MZBDS77sCDJrw/HShaKNmGi3+vXvIKNifPKTiQF+Rbt+YUde3UspRy3AHmyntWwpuzYa5u12+oZbasvaFu6XNvteLv17fCqLmh7NX2pttnxVD1tc1mlGU2knsYt3B2z/LZrwW/Hkll/rr2dQrRPL3uXYP3B22Cf0d7SK1gbBuuyo2YPPsYqavhfYUcWJFvwG62CCsnmUJCailJj5Ubyzea7dGznPs4aNYP9JNiR12jP1Y/VbME+52r0+XNddvHyvlifPVVXLbEhgAACCCCAAAIIIIAAAggggMCSAlxAIgOkXAAAEABJREFUAAEEEEAAAQQQQAABBNZOIK7do3jSkgIeujbB7zAAtrbpW/IOLrRBgDUggAACCCCAAAIIIIAAAggggED7BVghAggggAACCCCAAAJrLEAAvMbgSz7OA9/RWnIgFxBAoA0CrAEBBBBAAAEEEEAAAQQQQAABBNovwAoRQAABBBBAAIH1ECAAXg91nokAAgggsJUFWDsCCCCAAAIIIIAAAggggAACCLRfgBUigAACCCCwbgIEwOtGz4MRQAABBBBAYOsJsGIEEEAAAQQQQAABBBBAAAEEEGi/ACtEAAEE1leAAHh9/Xk6AggggAACCCCAwFYRYJ0IIIAAAggggAACCCCAAAIIINB+AVaIwAYQIADeAP8IvAICCCCAAAIIIIAAAgi0W4DVIYAAAggggAACCCCAAAIIIIBA+wU2ygoJgDfKvwTvgQACCCCAAAIIIIAAAggg0EYB1oQAAggggAACCCCAAAIIIIDAmgoQAK8p9/BhtAgggAACCCCAAAIIIIAAAggg0H4BVogAAggggAACCCCAAAIIrL0AAfDam/PErS7A+hFAAAEEEEAAAQQQQAABBBBAoP0CrBABBBBAAAEEEEAAgXUSIABeJ3geiwACW1OAVSOAAAIIIIAAAggggAACCCCAQPsFWCECCCCAAAIIILCeAgTA66nPsxFAAAEEtpIAa0UAAQQQQAABBBBAAAEEEEAAgfYLsEIEEEAAAQTWXYAAeN3/CXgBBBBAAAEEEGi/ACtEAAEEEEAAAQQQQAABBBBAAIH2C7BCBBBAYGMIEABvjH8H3gIBBBBAAAEEEECgrQKsCwEEEEAAAQQQQAABBBBAAAEE2i/AChHYQAIEwBvoH4NXQQABBBBAAAEEEEAAgXYJsBoEEEAAAQQQQAABBBBAAAEEEGi/wEZbIQHwRvsX4X0QQAABBBBAAAEEEEAAAQTaIMAaEEAAAQQQQAABBBBAAAEEEFgXAQLgNWXnYQgggAACCCCAAAIIIIAAAggg0H4BVogAAggggAACCCCAAAIIrJ8AAfD62fPkrSbAehFAAAEEEEAAAQQQQAABBBBAoP0CrBABBBBAAAEEEEAAgXUWIABe538AHo8AAltDgFUigAACCCCAAAIIIIAAAggggED7BVghAggggAACCCCwEQQIgDfCvwLvgAACCCDQZgHWhgACCCCAAAIIIIAAAggggAAC7RdghQgggAACCGwYgbkAONsLjZadsiOAAAIIIIAAAgjcpAC3I4AAAggggAACCCCAAAIIIIBA+wVYIQIIILCxBOYCYH+pYQDsxxQCCCCAAAIIIIAAAgjclAA3I4AAAggggAACCCCAAAIIIIBA+wVYIQIbUCDWqpVk4W+Qgv/nh9k+mhIbAggggAACCCCAAAIIIIDAdQowHAEEEEAAAQQQQAABBBBAAAEE2i+wUVcYq1CpDrWKolC3LFVKcxUUgywSFhsCCCCAAAIIIIAAAggggAACCCxPgFEIIIAAAggggAACCCCAAAIIrKtAvDBWaKYTNd3vq+7XCjkoZl2qYBFwCPa5SIltmQIMQwABBBBAAAEEEEAAAQQQQACB9guwQgQQQAABBBBAAAEEEEBg/QXiv3r5W3o59TWbgnItC4C9LPDN2UJgS4KVle1YbAggcGMC3IUAAggggAACCCCAAAIIIIAAAu0XYIUIIIAAAggggAACCGwQgfh/P/85ff7cGV3sdJTLrupQyHLg5n8X2P+3gQfh7yAEHhxvkDfnNRBAAIFNIMArIoAAAggggAACCCCAAAIIIIBA+wVYIQIIIIAAAgggsJEE4h/U5/WbFgJ/9cxbmo6lZmLQbJD6VnWw4LeJgge/BPYXJwR2BQoBBBBAAIFrCjAAAQQQQAABBBBAAAEEEEAAAQTaL8AKEUAAAQQQ2HAC8bVuqS9eeFu//eLz+nK6oPNltPA3qLYAuPkFsL9ytiDYM2A/HikbMnLGIQIIIIAAAggggMBAgE8EEEAAAQQQQAABBBBAAAEEEGi/ACtEAAEENqZATKnUmzHot8+/pN949Xm9okopFva2lvha8GsHtl8Z9Qa7bBekYduc8IEAAggggAACCCCAwBYXYPkIIIAAAggggAACCCCAAAIIINB+AVaIwAYWiLKQd0a1XkwX9Tvfel6fvvCavteR+qGjUJeKuVBQlOxzkPVaGDw4sJ5gJUJgI2BHAAEEEEAAAQQQQAABBBBAAAEEEEAAAQQQQAABBBBAAIH2C2z0FcYiz1rI21cM0ndnz+vvfOlf6VPTr+t8GFdRT6hIHgIHZYt6vYK1XrLWKwQ7C34kNgQQQAABBBBAAAEEEEAAAQS2qgDrRgABBBBAAAEEEEAAAQQQQGBDCMQckrwsw9VMyPrS+Tf09//00/ry+bd1tizUi1HJQ14LfG2wbIjsBnt5v8Ma24Ndk4+5zrJbW76zPAQQQAABBBBAAAEEEEAAAQQQaL8AK0QAAQQQQAABBBBAAAEENo5ArKJUW2XZf0Hq2bt99a1X9Q9e+Iy+GM/pzFiWjymyVCYpWhtsjO92aHfN5cHeQSGAwGUBjhBAAAEEEEAAAQQQQAABBBBAoP0CrBABBBBAAAEEEEAAgQ0mEBXnAlxPdUNQ7hR6I/f1b85+R7/3xgv6djGjs51kIbDFvdnKFuCfTTX3WAc7AggggMA8AU4QQAABBBBAAAEEEEAAAQQQQKD9AqwQAQQQQAABBBDYiAJRIcorW5tCUF9BM92gb6Tz+kcvfFafshD4xXBRF0uptsDXK1ubrJoQWGwIIIAAAgggMCLAIQIIIIAAAggggAACCCCAAAIItF+AFSKAAAIIILBhBaI8zbXQN1v4m6yyBbv9GHTeAt8Xq3P65Dc+q89eeFVvxr56HQuBC6uQm9s8AB6ubPR42Oet93v5MYUAAggggAACCLRbgNUhgAACCCCAAAIIIIAAAggggED7BVghAgggsLEFLAAevKAHv16Ds9AEvOdj0udn39Anv/k5Pf/2q82vgHsWAKcoWQRssfFg9DDgbVr7sHy4uWCHTesfo8d+TiGAAAIIIIAAAggg0CoBFoMAAggggAACCCCAAAIIIIAAAu0XYIUIbAKBaFmup7mDVw2Xm2zxblUUOt/t6rNvvKZ//LUv6uvVeU1bAFwr2cDaQuCkZGlvsvuy9XhZM9jnTrzxGnTyiQACCCCAAAIIIIAAAgi0T4AVIYAAAggggAACCCCAAAIIIIBA+wU2ywot/7X01sJeeflPgL3sOFjlVCrNdnUmjetT597Sb3z183q1N62q7qvXv2jhb09VzFayY7EhgAACCCCAAAIIIIAAAgggsNUEWC8CCCCAAAIIIIAAAggggAACG0ogygJfD3u99fLjYH3ZSv63nqtCPZV6SZU+9dq39bsvfUWvdrMs/m0WEuzTMmBZkmyRsZ2M7H5ttEYutfyQ5SGAAAIIIIAAAggggAACCCCAQPsFWCECCCCAAAIIIIAAAgggsPEEPLdtgtsrg9ooD4JjLYWUNRuyvpku6v946Qv6nfMv6+LkhFQXGu8HjVdSkWxcHvyxZ/8MkuyWSyU2BLaKAOtEAAEEEEAAAQQQQAABBBBAAIH2C7BCBBBAAAEEEEAAAQQ2qEBs3ssS22FYKztWEwkPPv3Xvd6XQtB5G/387Dn93S/+iT5/7oze7nTUD9Zpwa8HvtmCYvlgsSGAAAJbU4BVI4AAAggggAACCCCAAAIIIIBA+wVYIQIIIIAAAgggsJEFLL316PbK8h7PgbONyBb+yiuWqmJXz7/2uv7ul7+oz9YX9XqZNK1aKqNSTs0vfqOt2HPkbJMMy7rYEUAAAQQQaLMAa0MAAQQQQAABBBBAAAEEEEAAgfYLsEIEEEAAAQQ2vIBltZbSamEt8t7Zhsqq6OpC0dGfvPm6/ukLX9G38ozOjUddSJXqnJVrD4GttSlrKw+CfbZh68cUAggggAACCCDQLgFWgwACCCCAAAIIIIAAAggggAAC7RdghQgggMDmELBEd+kXtfxW0ULd0tLbspaKOiqEjtLEpF4P0h+88m39/ne/oZfCrC6WQf5nootgY3KQDVUVLQie+5PQNnzpB3EFAQQQQAABBBBAAIHNKsB7I4AAAggggAACCCCAAAIIIIBA+wVYIQKbSCCqCWgt4V2kbeLbkBXsmmW5FgbbykJQ6JSa6UZ9e+acfveF5/VHb7ys10Kt2U6hyq6nMBiXk89gx3a/Hw3q8hNtYr9IIYAAAggggAACCCCAAAKbUoCXRgABBBBAAAEEEEAAAQQQQACB9gtsthVG5WSJ7PzK1teUkpIFwJXFxP5r3iok5Vyprnvq5VmdKys9P31Gv/Wlz+pPz7yuM2XQ2zamZyFwsPC3tGntdtnhpcpNGGyPnJPKcy0NAggggAACCCCAAAIIIIAAAptIgFdFAAEEEEAAAQQQQAABBBBAYEMKxMXeyn/AO+zPduIhcLKRfiwLhyULgj3oLbLOd6K+dvGs/t4X/1hfOP+mZse6qhWU+kmlomK0CYaTDVvvsmpf+DtcIC0CCCCAAAIIIIAAAggggAACCLRXgJUhgAACCCCAAAIIIIAAAhtXwGLd5b6cx7Vel8eHEFV0xvVmyPrX06/rk9/5il65eEEhFyos/p3Lii/fwBECbRZgbQgggAACCCCAAAIIIIAAAggg0H4BVogAAggggAACCCCAwAYXiDfzfjkH1VZ5fEKvl9Ifvv6S/sUrL+jFelr9slRdJSX/+88LH+I5spfCwiucI4AAAptSgJdGAAEEEEAAAQQQQAABBBBAAIH2C7BCBBBAAAEEEEBgMwjcWADs4a0Fv7IAt2ch76xVyoVe6k3rN175sv7R2y/qe6mvWHSVbZwP1xWbh79eV1ygAwEEEEAAgc0kwLsigAACCCCAAAIIIIAAAggggED7BVghAggggAACm0bg+gNgS3M9tvWShbvJQuBkrXLUjB1/dfas/sm3vqwvXHxTZ8ai+oU9wq41IsFullVzc9PTfFiP9zbHfCCAAAIIIIAAAptHgDdFAAEEEEAAAQQQQAABBBBAAIH2C7BCBBBAYHMJxGH4OmyX//rBQltLcoMFvIoqUlCZopKFvS+cfVP/59c+rT+cfUPnoo2x64N57Skh2aGXHdvR4NMO2BFAAAEEEEAAAQQQ2EwCvCsCCCCAAAIIIIAAAggggAACCLRfgBUisAkFPL2d99oeyHrN61zqxLNdi4HVlCz8lWbrStPdQn905rv6+1/9nF6oLup8GdS3sbYr52yVrLxd9pOWegP6EUAAAQQQQAABBBBAAIE1F+CBCCCAAAIIIIAAAggggAACCCDQfoHNusIrAuAlF+JZrdelAf4rXiv/s84xKxVSXUq5U+i8ar1eJv3h69/WP/zGF/W1dFEXgo1VsP+yQk5zrawVGwIIIIAAAggggAACCCCAAAKbRYD3RAABBBBAAAEEEEAAAQQQQGBDC8Rsr7ewrGveHuxstGuZAyEAABAASURBVOx0brc7PQC2yjZT9jg5BlU2eKaIejXN6v/91pf1L1/9pl4vsi7Y9ToHhWRV2xQ5y25tQuBgp5t3580RQAABBBBAAAEEEEAAAQQQQKD9AqwQAQQQQAABBBBAAAEEENj4AvFS+uoJrNd1v3O2O0bLTptJpVkLg79VXdA/feFL+uNz39N3Ql99FSpqKwuBi2Rj/VZr2BHYtAK8OAIIIIAAAggggAACCCCAAAIItF+AFSKAAAIIIIAAAgggsEkE4uq9Z1BtAfDseEdfmz6jT37jT/Wl2fM6X5aqi45SCMoeOHstfAkPhUdr4XXOEUAAgQ0iwGsggAACCCCAAAIIIIAAAggggED7BVghAggggAACCCCwmQRuPgC+SlCbLeStiqAzhfTH59/QP/721/WdnNWbmNRMUVgQHAch8GYS410RQAABBBAYCPCJAAIIIIAAAggggAACCCCAAALtF2CFCCCAAAIIbDqBmwqAgy13tORhsPXN2z0EjlGvVbX++JWX9dtf/5K+Uk1rulsoxTB3y/BvQfsEXmr+iLTPLd+8y8uPKQQQQAABBBBAYN0FeAEEEEAAAQQQQAABBBBAAAEEEGi/ACtEAAEENqfATQXAy1lyYdluWUcVVaHXZvr6R698Tb/16lf1Sv+i6mwXg1UTA3vC6zV/1ksh8PxuzhBAAAEEEEAAAQQQWB8BnooAAggggAACCCCAAAIIIIAAAu0XYIUIbGKBVQ+AUwhK9hT/c9AzMesbvfP6py9+Sf/6rZf1jf4FzVj4G3JWsDZZ28TBIRuplzW2EwIbAjsCCCCAAAIIIIAAAgisuwAvgAACCCCAAAIIIIAAAggggAAC7RfY7CuMlrtqXt3sii7ntvLQt19Is6XUKyv1C6tY65vTb+s3Xvma/snZV/RGv6fQT4r2X8pJ2ULibIFxCMF6JGsuldgQQAABBBBAAAEEEEAAAQQQWB8BnooAAggggAACCCCAAAIIIIDAphCI/uvahXWjbz6c59L93uFPsEDXg93UhLtZ51Tr82df07949cXmV8Bnu4WmLfydnJxSDIX8tktzNGfWY0lwCEEhXK7LY9briOcigAACCCCAAAIIIIAAAggggED7BVghAggggAACCCCAAAIIILB5BCyaXYWXzXNzeut/09nLj4OaXwXnkDVTzerrb76i3/neC3p+rNLF8a76VZZdUkxB/iehbbRNlO0ea9gR2GgCvA8CCCCAAAIIIIAAAggggAACCLRfgBUigAACCCCAAAIIILDJBFYnAHaE7B8LyvpsV4pBlvHqzdTTp177tn73lW/qRQuE31ZWFfyV7HrKSikp5azclMXBfvOCKTlFAAEE1kOAZyKAAAIIIIAAAggggAACCCCAQPsFWCECCCCAAAIIILAZBTxtXfH3DjZjUxbY+i96L5X1W1cT/tYx6mKn0DfyrP7hN76kPzzzPb1cSDNlqdpC4GRhcMr2aWXRr+1+56XGZmJHAAEEEEBgXQR4KAIIIIAAAggggAACCCCAAAIItF+AFSKAAAIIILBpBVYlAHaNxQJg75df8I8Q5CHw+ZT01bNn9Pe++Gl94eKbOhOzqtJeywJiG9LckpvsN8gyYfmtuTmwTusadNpx0yc2BBBAAAEEEEBgFQWYGgEEEEAAAQQQQAABBBBAAAEE2i/AChFAAIHNLWBJ6+ouwB/gdcVTmvDWPzrqdcf0hem39Buf/0N96c1XdUFJshC4KKJCsFJsbveYdxj4XgqBm+B3cKUZxAcCCCCAAAIIIIAAAqshwJwIIIAAAggggAACCCCAAAIIINB+AVaIQAsEBsnqei0kWXA701MOhc4WWV94+3v65y99XZ8//6bejkFV7EqhlDwAzkFBNn6u/NjLLrIjgAACCCCAAAIIIIAAAqsqwOQIIIAAAggggAACCCCAAAIIINB+gbascNUD4GRSXtbM3z3LtUg3lh117Epp7dsWAn/yjRf0W298S1/rJ51JHVWyEDgXihYAxywFL8nuTHZsJ/It+AeFAAIIIIAAAggggAACCCCAwEoLMB8CCCCAAAIIIIAAAggggAACm0ogrtbbNtGs57Kj5Q9rLthB02aF5g2y/8ZXPTt+Kc/q915+QX/w+st6rYzWV1jYWyjFoGRz2W5hsN3X/A8DJ5vId+/18uO1KJ6BAAIIIIAAAggggAACCCCAAALtF2CFCCCAAAIIIIAAAggggMDmE7DIdfVeOtvUo2Wng907B0eqY2rKT4NFvcnqzXpWv/PiF/VHZ17S+VQph6BeIfWtggW/0UqySYLfRSGwxgI8DgEEEEAAAQQQQAABBBBAAAEE2i/AChFAAAEEEEAAAQQQ2KQCqxoAL2bimW1Tlt821+0kDd/C+mzXhVzr+Yuv65+88Hl9dfaMzpS1qhgUspeNyEkpWHCs5DFwMw0fCCCAwFoI8AwEEEAAAQQQQAABBBBAAAEEEGi/ACtEAAEEEEAAAQQ2s0Bc95cP9gZW/uedZa0nujMWAL9RVPrjcy/r//nmn+j5+qyqlNStpJhksa/UC1aFHVtrM7AjgAACCCCw2gLMjwACCCCAAAIIIIAAAggggAAC7RdghQgggAACCGx6gXUJgLOxeVlzac8W5A77csiqi6zXQ0//6o0X9cmvfVbfyz35n4Gu7Y5sKXGyMclaP75czUVZ96DslB0BBBBAAAEEELh5AWZAAAEEEEAAAQQQQAABBBBAAIH2C7BCBBBAoB0C6xIAN3QW+Datp75WtiuFoKggy3abALeyg+/U0/rUK1/X7333a3q5qDRbqrlml5pxgbTXQNgRQAABBBBAAAEEVk2AiRFAAAEEEEAAAQQQQAABBBBAoP0CrBCBFgnEdV+LJ79WzS+Aw+BtgoXAso5kcfBMGfWdelaf/Oaf6jMXX9cbRVLP+mRj/M9Bx+xHTSYsO7ReNVttK6uClJozPhBAAAEEEEAAAQQQQACB6xfgDgQQQAABBBBAAAEEEEAAAQQQaL9A21ZoMek6LcnTWnu0ZbSXQlvLfJVjUAjBot9CMVulUheLQp+t3tb/8vlP6U/eflXnu9HG2bU6q7Cbogb32G12n2Sn6pdSvyMbJzYEEEAAAQQQQAABBBBAAAEErleA8QgggAACCCCAAAIIIIAAAghsSoG4Hm8d7KFNeQjsZefz9+aq5bj+elH9GPWmhblfmj2rf/D1z+n5/nldsKC47I4rhmhBcbCxPkOwj2DHVhYMBy8/s2Q4BOtbUDb4OneGI4AAAggggAACCCCAAAIIIIBA+wVYIQIIIIAAAggggAACCCCweQU8YV33tw9zbzBsB5mwn/n/wm9QshA3qdDbMev3zn1X/9c3Pqtv1bOqumNKFgAPbvfxg6MiS+PVoIqk5n8rWGwI3KwA9yOAAAIIIIAAAggggAACCCCAQPsFWCECCCCAAAIIIIAAAptcYEMEwP4/3hsstPV21DNbppuCBcBWUlQvFnqtlH7/lW/p977zDX1j9rymi6Ds1+3+YDdn+8jKijmrSNmiY9mZXWBHAAEEbkKAWxFAAAEEEEAAAQQQQAABBBBAoP0CrBABBBBAAAEEEGiDwMYIgBeV9BhXqmO2CsrNL30LJZV6va71Oy9/U5/8ztf1hirVFvp64OuVlFXZed/K29qSZQ+FF30EnQgggAACCFxbgBEIIIAAAggggAACCCCAAAIIINB+AVaIAAIIIIBAawQ2cADsxoMQ2DJchWSJrgoLe0udj4Wen7mg/++Vb+rTZ76rVzSjmZCUk43Pft+gRg4tFh708YkAAggggAACCCxfgJEIIIAAAggggAACCCCAAAIIINB+AVaIAAIItEtggwfAUtH8KWepk6RoIXCOUb2y1JkY9PyFt/VbL35eX9JZnS2z+jY2Wghc1lLprSXA0cr/yYJ/UAgggAACCCCAAAIILFeAcQgggAACCCCAAAIIIIAAAggg0H4BVohACwXiRl+TB7dBWc2vgP1ls71yCKpj1JmQ9Jmz39M//saf6uuz53S2kCoLhrONz5KaP/1sY2XBcJ4r62ZHAAEEEEAAAQQQQAABBK4qwEUEEEAAAQQQQAABBBBAAAEEEGi/QFtXaGnqxl7aMMitY1byNNiCXNX2zrm2sDfre3b4+y+/pN996et6uZt1zsbM2phZC4N7Vkk+gw2a2z0InjukQQABBBBAAAEEEEAAAQQQQGChAOcIIIAAAggggAACCCCAAAIIbGqBjR8AW6Drwa+XLMy1HFjRAl4vz4E98P12f0b/8pUX9anvfF1nShs1OaHQ7SpZ9pts7M2Hvpv635iXRwABBBBAAAEEEEAAAQQQQACBZQkwCAEEEEAAAQQQQAABBBDY/AJxoy/BMlyLfUff8nKP/4nn2k7Px6CvzJzTP3/xq/riW9/T29mj4UKhygo2KARLkUen4BiB6xFgLAIIIIAAAggggAACCCCAAAIItF+AFSKAAAIIIIAAAggg0BKBDR8AL+Wc7UJufhYclYpSb8akz519Tb/11c/pcxfe1NmclCz89XELEmS7c7gTDA8laBFAYHEBehFAAAEEEEAAAQQQQAABBBBAoP0CrBABBBBAAAEEEGiTwKYMgIehbpD9lwqFUCqVHb3elX73/Hf0/7z0RX1j5qxmQpD/Qng4ft4/nIXDUtDS4bDYEEAAAQS2tgCrRwABBBBAAAEEEEAAAQQQQACB9guwQgQQQAABBFonsCkD4Ev/ChbiFjkq5MK6ouqy0Otl0r987dv6Zy99TS+XtWbsUs5ZTQhso9gRQAABBBBAAIFrCzACAQQQQAABBBBAAAEEEEAAAQTaL8AKEUAAgXYKxM2/rKBoQXBMtpRkaW8o9Eo9o0++8YL+6Vsv6i31lXMSP/U1AnYEEEAAAQQQQACBawswAgEEEEAAAQQQQAABBBBAAAEE2i/AChFosYClpuu/Ov917vXU6Btb9tucBst4Q3MS1OuU+vL0Gf3ut7+iL86c1WudoNkyaHDZn2SD7a5gxY4AAggggAACCCCAAAIIDAVoEUAAAQQQQAABBBBAAAEEEECg/QJtX+H6B8DZAtkbKf+XsQQ3W/KbrLKvxM6lKP/BbxWivvz2W/rfvvxZ/VGe1vTUmMrxUgq1lGsFKyV7ttgQQAABBBBAAAEEEEAAAQQQEAQIIIAAAggggAACCCCAAAIItELAY9NNvJCsHKzioBSkYMFvyEHJ2rMh67Pn3tDf++rn9KWZM3oj1qpsTExSU5b/Bl1t4xoCCCCAAAIIIIAAAggggAACCLRfgBUigAACCCCAAAIIIIAAAu0R2MQBsKW3Wqwu/+NUFgCfDX195rVv6ze/+hl9sX9OMypUpEJliirsdhty+QaOEBgV4BgBBBBAAAEEEEAAAQQQQAABBNovwAoRQAABBBBAAAEEEGiZQGzZeuYtJ8egfifq5f5F/f4r39K/+O639T0LjWdjR5WCcs52NneLhcGXT+b6aBBAYMsKsHAEEEAAAQTFnuE7AAAQAElEQVQQQAABBBBAAAEEEGi/ACtEAAEEEEAAAQTaKNDqADhZottT0uxYqW+nSr/zta/o02+9oe91C50LWf1gIXCwf1YPfy0QlldzLDYEEEAAga0rwMoRQAABBBBAAAEEEEAAAQQQQKD9AqwQAQQQQACB1gq0OgBustyclULUdCz0Um9Wv/XlL+gzF97QuYmi+XVw8gB4wT+v37dYLRjGKQIIIIAAAgi0ToAFIYAAAggggAACCCCAAAIIIIBA+wVYIQIIINBugVYHwL64YElutJS3qEtdzFF/dO41/f0XvqAXeuc005XqOEyAvfW6/A9ut8rrcg9HCCCAAAIIIIAAAq0VYGEIIIAAAggggAACCCCAAAIIINB+AVaIwBYQ8Iy0vcu09DbmIA+Bg62yb6t9o0z6g9df0j/+9pf11XpaF2NUDqVVoazQlI+VHQ0rXzq2SdgRQAABBBBAAAEEEECgdQIsCAEEEEAAAQQQQAABBBBAAAEE2i+wVVZokWibl+qBrsW4lujWoVJd1Ko7Wa+Gnn77rZf0m9/5ur4zWymFcYXumHJRKISoYP81e5DCpbIDsSGAAAIIIIAAAggggAACCLRMgOUggAACCCCAAAIIIIAAAggg0CqB2KrVLLqYueA2ZOWQLOyVLhbS13vn9KlXX9Snz7yql+oZTeekYP+VOahMUpElxwk2p5c1CiHMK++jEEAAAQQQQAABBBBAAAEEEEBgswrw3ggggAACCCCAAAIIIIBA+wQ842zfqq6xIstxVaekl86/qX/wnS/oj9MbOpNmVSapW0ljtdSx48Iqzs0V5lqaLSDAEhFAAAEEEEAAAQQQQAABBBBAoP0CrBABBBBAAAEEEEAAgZYKDPPNli5v6WV5oHtBtT534Xv6h9/4rJ6/8LrO+p+INpGQ7T4va2Stj/VDCgEE2i/AChFAAAEEEEAAAQQQQAABBBBAoP0CrBABBBBAAAEEEGizgMWdbV7e1dfWj1mvpWn98Vvf1m9963P6Qv2mznWS+kVWVUi16WTS36sjchUBBBBojwArQQABBBBAAAEEEEAAAQQQQACB9guwQgQQQAABBFovYBFn69e45AKThbuplM7VM/rKd1/UV17+li7mvipTqf2aVV7ybi4ggAACCCCAQHsEWAkCCCCAAAIIIIAAAggggAACCLRfgBUigAACW0PAos62L9RSXHktXGdWVFaoa3X7tY5P7NTJHXtVxHjpl79ZbAgggAACCCCAAAKtF2CBCCCAAAIIIIAAAggggAACCCDQfgFWiMAWEmh5AHxl8Bss9I0pKaZaU3XWrXlc37f3pD78wOO6fe8hdUNUsi9AtpKNbZpLH957uQaz+/mlARwggAACCCCAAAIIIIDAJhLgVRFAAAEEEEAAAQQQQAABBBBAoP0CW22FLQ6AB/FszEHRMlrbFUJW10LdTqpUVj3dUo7rJw/crb906+N6csdR7awKFcljXxudvWSbtfbpvV7B+ofl5zZdc5UPBBBAAAEEEEAAAQQQQACBTSXAyyKAAAIIIIAAAggggAACCCDQSoHYylUNF2XZrYe1g1M7yUmh6mt7nXXf1B79meN36cO33Kv7J/dp+6yFw/3UhMWEugMxPhFAAAEEEEAAAQQQQAABBBBopwCrQgABBBBAAAEEEEAAAQTaK9DiADhLIStbSalpQ65V1JVuG9+hnzn5sH70yL060p1UVqVoEmPjY2LbwgIsHQEEEEAAAQQQQAABBBBAAAEE2i/AChFAAAEEEEAAAQQQaLmAxZ4tX2FOKqx2pKwj6ujxPUf1Ew88qXcdOKUjVamxOqssokKQZmamlW1sI5Ll+bEkuyA2BBBouwDrQwABBBBAAAEEEEAAAQQQQACB9guwQgQQQAABBBBAYCsIxFYv0sLclPqaskXe2d2uHzx6t/6d+96tD0wd1d5cWPCbFUJWqivlVMsxgqyvKbvp0h7saKmyS+wIIIAAAptZgHdHAAEEEEAAAQQQQAABBBBAAIH2C7BCBBBAAAEEtoyAZ54tW2xW89NdC3Y7OWtnijqurp7af0IfOf2g7it36EAvaCylwTgLe2XjZGGxh8ELY14bJGmuN8+1w3P55n3eUggggAACCCCw+QR4YwQQQAABBBBAAAEEEEAAAQQQaL8AK0QAAQS2lkBs13It/PVAd64mLbC9f2qvfvj0w/ro6Yd0a5zUeLIxIdmIbOWr93MrP6QQQAABBBBAAAEEto4AK0UAAQQQQAABBBBAAAEEEEAAgfYLsEIEtqDAhg+Ao2WzXtbI8lw1rf1DNcdBysGDXAt0vbWSksbqpENV0P1jO/VTDz2l9x+7QyfymLbNVir9l7/KilY+PNhcdmifw5ntcGT3Mc11vzzSPzhs7h4c8okAAggggAACCCCAAAKbRoAXRQABBBBAAAEEEEAAAQQQQACB9gts1RVu6ADYg99OLQtt7Z/Hs1YvO2x2P/Z0NiepN2uDrLewlDb3dLAo9eG9J/Qr9zypp8b26ERVaFu/VmnBcMjZwl8pptDMGy1JDnbroPzTTi79iefBuX8OS/Ouea/YEEAAAQQQQAABBBBAAAEENo8Ab4oAAggggAACCCCAAAIIIIBAqwXiZludv7BX897BAtiiUJgYVydGbbOA945imz50/A79yJ0P65Ht+3Wwsv5+VrfOCinJA2ApNyFwsDDXM2Qp2HRe1lggLOtvqjnWlZv3e115hR4EEEAAAQQQQAABBBBAAAEEENiwArwYAggggAACCCCAAAIIINB+gUtZ6kZcarJMtl9IluFacCvFpOZXu6W1wUrZQt0gC3OTil5Pp7vb9XPHHtTH9t6l24opdapa0X8hbIFvtrGLrzFYHjxSiw+it80CrA0BBBBAAAEEEEAAAQQQQAABBNovwAoRQAABBBBAAAEEENgiAnEjrzPby9WWzXr5sZ0qh6BadmbBbqySxmd6OlQXenL3Ef3kPY/p/Qdv1Z3lNk31a43HaOGwbHSTFvvtan7cq8FmUzcH3g4qDC7b9HbT3LXQtIOP0eNBT/M5HO9t08EHAghsFgHeEwEEEEAAAQQQQAABBBBAAAEE2i/AChFAAAEEEEAAga0ksKED4OYfwjPXuUpFUD1Rqg6V5bOp+YXvqTChD+69Rb98+kn9wO5bdKg7rlhkdQpZmFtLStZKIYRBydphDfsutTauuebtoAafQbJ+NZsfNwdzH34+UoTAcy40CCCAwIYX4AURQAABBBBAAAEEEEAAAQQQQKD9AqwQAQQQQACBLSew8QPg4T9J8GQ1KeVa3fEJba9L3V7u0HO33Kcfv/tRPRC369CMNF4nu6NWmBvvfzs6B+sa7n5sga8NsJ6ghf9Z5/zdH+sTXKr5l2UzXC6xIYAAAggggMCmEOAlEUAAAQQQQAABBBBAAAEEEECg/QKsEAEEENiaAhsgAA4mP1p2esXuKax15qwxy3f39IKe3nlcf/HB9+iHT96vezvbtUtRdW/G8t7KItnU/EI4WwicrLz1EhsCCCCAAAIIIIAAAggggAACCCCAAAIIIIAAAggggED7BVghAltYYF0CYI9zBxUsqB2twb9EsKC3KVnaaxVyUqdO2tWTbqu7et/BW/Tn7ntUzxw4pmO5VOfsBYV+X91OqRA8TJaC/Sf/1a4kf5Y18i5d5+ZTeHi8WA2m8tmHNejhEwEEEEAAAQQQQAABBDamAG+FAAIIIIAAAggggAACCCCAAALtF9jqK1yXALhBD/boeRWsOyhallpYlRb6xlRbettXkSsdUKmHx3fr4ycf0s/d8pAe27FTu+sZdVNfZRkVi6jaguOsaDlvoZC9ot1vJWuClbL95+11lL1HvkpdMZM9xx7HjgACCCCAAAIIIIAAAgggsLEEeBsEEEAAAQQQQAABBBBAAAEEtoTAIB1dj6VayCv/ea3FtU3bHHucahdCst5aYxYAT81WOpXH9IFDt+ovPPi0PnD4Vt03sVN7K7vem1WZa0VbRbCym2wlnsBGOxxWsONg/bZ7M69Woc+mZEcAAQQQQAABBBBAAAEEEEAAgY0kwLsggAACCCCAAAIIIIAAAltHIK7HUj2DLXJWkaxqK2ulQfCbYlIda3utWttszDun9unP3/awfuHkw3p2fL+OdsYV675kwXA3x8vhrt3BjsB1CTAYAQQQQAABBBBAAAEEEEAAAQTaL8AKEUAAAQQQQAABBBDYYgJxPdc7+F//TdLcL35jThqrau3uJ51SVw+P7dLP3P+4PnDoFt2aO9ploW+cnVV/dkbRQuMiFlcNgD1oHi2xIYAAAnMCNAgggAACCCCAAAIIIIAAAggg0H4BVogAAggggAACCGxFgXULgFPISkVWXUp1USuHWuOp1uE66vHx/frEPU/rrz7yPr1rcr9OhlJFmTTbqVTFWiEEZatk2bHYEEAAAQQQuD4BRiOAAAIIIIAAAggggAACCCCAQPsFWCECCCCAAAJbVmAdAuBs2IOyCFhBlbpVrb39pNNhQj942wP6mYee1lN7jureyV3aZyHvRG2hr41LFhIXOcsrZikk+7BdbAgggAACCCCAwLIEGIQAAggggAACCCCAAAIIIIAAAu0XYIUIIIDA1hZYhQB49I8u+/EosKW13hW8zYopadzC3WOh1A8cOq1ff+cH9BPH7tNjk/u1f2xC1q26k1UVtSztVWmB71ht91RSp84WBFu32BBAAAEEEEAAAQQQWIYAQxBAAAEEEEAAAQQQQAABBBBAoP0CrBABBBRvxMDiWy2s0Xmygl33GvZm5ZCUc1KRao1XtXZXWSfV0VM7D+lnH35GH3/oaT26bb9O5THtrYLKXl+5quwev1c2o5qX9V/+RmV5GyR5lmynakpsCCCAAAIIIIAAAggggMCVAvQggAACCCCAAAIIIIAAAggggED7BVjhQOAGAuAmdrW7rQ1edrjY7jPb5WhjQrCDXEn9aY1ZAHysHLPg94A+ftuD+iv3vUs/tOOkbusVTSjclQXFqVInBXXslqKOFhqXKnJhIXBUilF1tHB5bv7FHk0fAggggAACCCCAAAIIIIAAAnMCNAgggAACCCCAAAIIIIAAAghsKQGPUW9swZbpXrpx7me4FstaV7ZKg8pJoU7yP9u8PZU6XEzogbHd+qHbH9DPv+P79JGTd+u+MKWjs0E7ZutmXGx+ypst8JViioPKUcHKepQsTLZu5WCP8H3Y+vGyi4EIIIAAAggggAACCCCAAAIIINB+AVaIAAIIIIAAAggggAACCGw9gXj9S/aAd+kKFvpGJcnawiafsMB2fy71+OR+/dSJh/RXH3m/fvzAXXqo3qaDF7O6/UrZx8+FyHbL3O7J7rD8Nb2G50EeADc1N5oGgWULMBABBBBAAAEEEEAAAQQQQAABBNovwAoRQAABBBBAAAEEENiiAp6qLnPpg9DX/3d85YGt/LyWgoW9VjkmBQtxOylpsp+0rxd0su7okYl9+qHbH9LPPvR9nC5DqQAAEABJREFU+vE7H9FDY7t0zK7tuNjXZJ1UWqbr96mZT3ObdWpY/oqjNey3EHhu9KWhw3NaBBBAYAkBuhFAAAEEEEAAAQQQQAABBBBAoP0CrBABBBBAAAEEENjKAp6sLmP9FvZa7tqEv/1Zy2qT3WNVV1KwEFh9KVYqSmnSgtwTxYSe3nZQP3PiAf0HD75PP3/kAT3Z2aOjFvxOVVmlP7XMSkXW4Fe8Nr+uvvmIhXX1O7iKAAIIIIDAPAFOEEAAAQQQQAABBBBAAAEEEECg/QKsEAEEEEAAgS0v4FHsVRDmItfgrQW+0dpOqeB35druqxVmeurO1trRDzqeOnp630l97IEn9XOPPqsPHrlD98ZtOlGV2tvLmurV6qRKQUnJ5qpjsgDY5g2WKdts19xtnN2sK0psCCCAAAIIIIDA1QS4hgACCCCAAAIIIIAAAggggAAC7RdghQgggAACLuBRrrdLV7CA1gJbj2g9f5XdkS38jUXQ9rFxHe1M6eGpQ/qxY/frVx94r37twffoB/fdrgfCdp3qTGpM/ivf2uZPltsOAt9kwW9dJNVRSjZptqvsCCCAAAIIIIAAAgisigCTIoAAAggggAACCCCAAAIIIIBA+wVYIQIIXBKI2RLdyxUsro3KwcuPpaykYCFwJ9Wa7FfaebGvI72gu+OUntp+WD9x92P6S098QD9975N6ZsdRnU4TOjgj7e5L223uMmRlu182T7bjS0+WJb+XT656REB8VR4uIoAAAggggAACCCCAwBICdCOAAAIIIIAAAggggAACCCCAQPsFWOF8gahQWo9VLiyjnWubPjvPSQq1xjtRe2KhW8KYnpk8oJ85er/+/bvfrb9257v0sX136cmwS7fMFDpQBY33a4t9k8W9larUl/9aWLlWbeFvCkGyq1GFyuQVFXNQsN6Fu4e+w1p4jXMEEEAAAQQQQAABBBBAAAEEriHAZQQQQAABBBBAAAEEEEAAAQS2pEC01FdqfqGbFSzwLatkIW7WjtzRoWKbTscderjYrQ8ePq2PP/J9+sS7ntPH7n1c79p5TPfkKZ3oRe2fsfGztSarbMHuIAD2ebPFwLI5NW8L9hwLfpsgOFr4G6Qsa3XlZpeaC8P2yhHX2cNwBBBAAAEEEEAAAQQQQAABBBBovwArRAABBBBAAAEEEEAAAQS2roAlsD1bfc/i2J4mVOlwWejWOuixMKEf23VSf+P0s/rP7vmg/t3T79JHdt2u+8I2HaoLTVlQ7H8WOnp660Gvt8GTXKvhufdp4TaX5mZrc7TwN1jGGxYO4hyBlRdgRgQQQAABBBBAAAEEEEAAAQQQaL8AK0QAAQQQQAABBBBAYIsLxCOVdCoVulNdPdzZrj974k79xXc+o7/8xLP6yTsf1rO7jlj/Lp3qlzrUC9rRz5pIWWXOFtxmi3hryQPf5lfEyY6z1VK7B73DijYo2ByhaWVHWmLzGa9WS9xGNwIIIHBJgAMEEEAAAQQQQAABBBBAAAEEEGi/ACtEAAEEEEAAAQQQkOJPH7pTf+m2R/QfPfJ+/a0nntMvHLtfH5o6oofjlE6EUuOqVOVpqxk76qmf++rbUR1rpcIC4OCVLAgehr8e1WpVNp95tFblIUyKAAIIINA2AdaDAAIIIIAAAggggAACCCCAAALtF2CFCCCAAAIIIDAnEH/6gcf1kVN36/GpvTqdSp3oS4d6Sbt7taaqvspUKVjgK6scKuVQK8vKgl9Fi2O9HZZdGcxr/c3xtdrB6OV8+kwLxy3Wt3AM5wgggAACCCCwlQVYOwIIIIAAAggggAACCCCAAAIItF+AFSKAAAIIjArEg7W0u04a96A395WCVVEpWtBbKKmTk/zPPRc5yyvaebBwtynr81Z23kwa/NNjWS8/9vLjq5WPoRBAAAEEEEAAAQQQWGEBpkMAAQQQQAABBBBAAAEEEEAAgfYLsEIEELhCIJbTfZWzlQoLgaMHutHGWJCb/Ve9dig7HgS8HuJ6R7aubAfDssO5velpxs91DBufa7FqgmO/aziQFgEEEEAAAQQQQAABBBC4eQFmQAABBBBAAAEEEEAAAQQQQACB9guwwsUFolJUSIViLlSobCqEUikUqmNUFWStVRF8qHIIuhTZ2rXsZXNf6rNjS4jt03us7Lqd2G7HzZ0LW7vEjgACCCCAAAIIIIAAAggggMDKCDALAggggAACCCCAAAIIIIAAAltaIAZLa5uyJDd4KRqIh7zBQmArG5E89J0ru2h7sPJ9rp1rPNr13ibn9b7gPV5Nr334sZcd+u5jvG1u8P5hNZ0r+MFUCCCAAAIIIIAAAggggAACCCDQfgFWiAACCCCAAAIIIIAAAggg4GnvIgpBIcyVBcIhhJExw+OR1oLjSwOaY7vmWW7T6Qej1XSOfIxe8+ORSxwisBICzIEAAggggAACCCCAAAIIIIAAAu0XYIUIIIAAAggggAACCCDQCFwRAOdsIayVt17NKM0Funbp0rkf+LmXX2/KOxcrH+S12DX6EEAAgdUTYGYEEEAAAQQQQAABBBBAAAEEEGi/ACtEAAEEEEAAAQQQuCxwRQDsl0aj2iz7zwJha9SUD7ihshD5qiHxDU3KTQgggAACCCwlQD8CCCCAAAIIIIAAAggggAACCLRfgBUigAACCCCAwAKBkQDYA1rLeD39tcDXf/3rNQh9/dqwFsywrNPhvcN2WTcxCAEEEEAAAQQQuEEBbkMAAQQQQAABBBBAAAEEEEAAgfYLsEIEEEAAgcUELgXAwbLZEIJsH2S+i42mDwEEEEAAAQQQQACBjS7A+yGAAAIIIIAAAggggAACCCCAQPsFWCECCCwpcCkAbn74a8O8VWg+7WxuHz3NQU1CPNo3N8yuzB0tv1lkmmb6hTMsNvdifQvv4xwBBBBAAAEEEEAAAQS2jgArRQABBBBAAAEEEEAAAQQQQACB9guwwqsLRHkE7OWh71yFYNGqVdDl/y6lsp7YjlSw+Ydlh7bPXfROO5PNMSjNbX5hfmUbc7nmhi3SzL9rkQF0IYAAAggggAACCCCAAAIIbFUB1o0AAggggAACCCCAAAIIIIAAAiYQLXu1bDdrYWv5r0II8v803GyYH3rf/JKNm6sgNSfybd6Jd8zVsN9ae4auKBtml+yz2f3watUMWvSDTgQQQAABBBBAAAEEEEAAAQQQaL8AK0QAAQQQQAABBBBAAAEEEBgKRD8IweNVWQ47vxUbAptZgHdHAAEEEEAAAQQQQAABBBBAAIH2C7BCBBBAAAEEEEAAAQQQmCfQBMDeE0JoAuAQgp9eUd7rdcUFOhBAAIENKMArIYAAAggggAACCCCAAAIIIIBA+wVYIQIIIIAAAggggMCVApcC4CsvLezx+NdrYf9yz/1er+WOZxwCCCCAAAI3JMBNCCCAAAIIIIAAAggggAACCCDQfgFWiAACCCCAAAJLCCwrAA6a/98Sc12lO9i10bJTdgQQQAABBBBAYMUFmBABBBBAAAEEEEAAAQQQQAABBNovwAoRQAABBK4msKwA+GoTcA0BBBBAAAEEEEAAgQ0hwEsggAACCCCAAAIIIIAAAggggED7BVghAghcU4AA+JpEDEAAAQQQQAABBBBAAIGNLsD7IYAAAggggAACCCCAAAIIIIBA+wVY4fIECICX58QoBBBAAAEEEEAAAQQQQACBjSnAWyGAAAIIIIAAAggggAACCCCAwIhASwPgkRVyiAACCCCAAAIIIIAAAggggAACLRVgWQgggAACCCCAAAIIIIAAAgsFCIAXinC++QVYAQIIIIAAAggggAACCCCAAAIItF+AFSKAAAIIIIAAAggggMCiAgTAi7LQiQACm1WA90YAAQQQQAABBBBAAAEEEEAAgfYLsEIEEEAAAQQQQACBpQUIgJe24QoCCCCAwOYS4G0RQAABBBBAAAEEEEAAAQQQQKD9AqwQAQQQQAABBK4hQAB8DSAuI4AAAggggMBmEOAdEUAAAQQQQAABBBBAAAEEEECg/QKsEAEEEEBgOQIEwMtRYgwCCCCAAAIIIIDAxhXgzRBAAAEEEEAAAQQQQAABBBBAoP0CrBABBJYtQAC8bCoGIoAAAggggAACCCCAwEYT4H0QQAABBBBAAAEEEEAAAQQQQKD9Aqzw+gQIgK/Pi9EIIIAAAggggAACCCCAAAIbQ4C3QAABBBBAAAEEEEAAAQQQQACBRQRaFgAvskK6EEAAAQQQQAABBBBAAAEEEECgZQIsBwEEEEAAAQQQQAABBBBAYCkBAuClZOjffAK8MQIIIIAAAggggAACCCCAAAIItF+AFSKAAAIIIIAAAggggMBVBQiAr8rDRQQQ2CwCvCcCCCCAAAIIIIAAAggggAACCLRfgBUigAACCCCAAAIIXFuAAPjaRoxAAAEEENjYArwdAggggAACCCCAAAIIIIAAAgi0X4AVIoAAAggggMAyBQiAlwnFMAQQQAABBBDYiAK8EwIIIIAAAggggAACCCCAAAIItF+AFSKAAAIIXI8AAfD1aDEWAQQQQAABBBBAYOMI8CYIIIAAAggggAACCCCAAAIIINB+AVaIAALXLUAAfN1k3IAAAggggAACCCCAAALrLcDzEUAAAQQQQAABBBBAAAEEEECg/QKs8MYECIBvzI27EEAAAQQQQAABBBBAAAEE1keApyKAAAIIIIAAAggggAACCCCAwFUEWhIAX2WFXEIAAQQQQAABBBBAAAEEEEAAgZYIsAwEEEAAAQQQQAABBBBAAIFrCRAAX0uI6xtfgDdEAAEEEEAAAQQQQAABBBBAAIH2C7BCBBBAAAEEEEAAAQQQWJYAAfCymBiEAAIbVYD3QgABBBBAAAEEEEAAAQQQQACB9guwQgQQQAABBBBAAIHlCxAAL9+KkQgggAACG0uAt0EAAQQQQAABBBBAAAEEEEAAgfYLsEIEEEAAAQQQuE4BAuDrBGM4AggggAACCGwEAd4BAQQQQAABBBBAAAEEEEAAAQTaL8AKEUAAAQRuRIAA+EbUuAcBBBBAAAEEEEBg/QR4MgIIIIAAAggggAACCCCAAAIItF+AFSKAwA0LEADfMB03IoAAAggggAACCCCAwFoL8DwEEEAAAQQQQAABBBBAAAEEEGi/ACu8OQEC4Jvz424EEEAAAQQQQAABBBBAAIG1EeApCCCAAAIIIIAAAggggAACCCCwDIFNHgAvY4UMQQABBBBAAAEEEEAAAQQQQACBTS7A6yOAAAIIIIAAAggggAACCCxXgAB4uVKM23gCvBECCCCAAAIIIIAAAggggAACCLRfgBUigAACCCCAAAIIIIDAdQkQAF8XF4MRQGCjCPAeCCCAAAIIIIAAAggggAACCCDQfgFWiAACCCCAAAIIIHD9AgTA12/GHQgggAAC6yvA0xFAAAEEEEAAAQQQQAABBBBAoP0CrBABBBBAAAEEblCAAPgG4bgNAQQQQAABBNZDgGcigAACCCCAANE+ukMAABAASURBVAIIIIAAAggggED7BVghAggggMDNCBAA34we9yKAAAIIIIAAAgisnQBPQgABBBBAAAEEEEAAAQQQQACB9guwQgQQuGkBAuCbJmQCBBBAAAEEEEAAAQQQWG0B5kcAAQQQQAABBBBAAAEEEEAAgfYLsMKVESAAXhlHZkEAAQQQQAABBBBAAAEEEFgdAWZFAAEEEEAAAQQQQAABBBBAAIHrENikAfB1rJChCCCAAAIIIIAAAggggAACCCCwSQV4bQQQQAABBBBAAAEEEEAAgesVIAC+XjHGr78Ab4AAAggggAACCCCAAAIIIIAAAu0XYIUIIIAAAggggAACCCBwQwIEwDfExk0IILBeAjwXAQQQQAABBBBAAAEEEEAAAQTaL8AKEUAAAQQQQAABBG5cgAD4xu24EwEEEEBgbQV4GgIIIIAAAggggAACCCCAAAIItF+AFSKAAAIIIIDATQoQAN8kILcjgAACCCCAwFoI8AwEEEAAAQQQQAABBBBAAAEEEGi/ACtEAAEEEFgJAQLglVBkDgQQQAABBBBAAIHVE2BmBBBAAAEEEEAAAQQQQAABBBBovwArRACBFRMgAF4xSiZCAAEEEEAAAQQQQACBlRZgPgQQQAABBBBAAAEEEEAAAQQQaL8AK1xZAQLglfVkNgQQQAABBBBAAAEEEEAAgZURYBYEEEAAAQQQQAABBBBAAAEEELgBgU0WAN/ACrkFAQQQQAABBBBAAAEEEEAAAQQ2mQCviwACCCCAAAIIIIAAAgggcKMCBMA3Ksd9ay/AExFAAAEEEEAAAQQQQAABBBBAoP0CrBABBBBAAAEEEEAAAQRuSoAA+Kb4uBkBBNZKgOcggAACCCCAAAIIIIAAAggggED7BVghAggggAACCCCAwM0LEADfvCEzIIAAAgisrgCzI4AAAggggAACCCCAAAIIIIBA+wVYIQIIIIAAAgiskAAB8ApBMg0CCCCAAAIIrIYAcyKAAAIIIIAAAggggAACCCCAQPsFWCECCCCAwEoKEACvpCZzIYAAAggggAACCKycADMhgAACCCCAAAIIIIAAAggggED7BVghAgisuAAB8IqTMiECCCCAAAIIIIAAAgjcrAD3I4AAAggggAACCCCAAAIIIIBA+wVY4eoIEACvjiuzIoAAAggggAACCCCAAAII3JgAdyGAAAIIIIAAAggggAACCCCAwE0IbJIA+CZWyK0IIIAAAggggAACCCCAAAIIILBJBHhNBBBAAAEEEEAAAQQQQACBmxUgAL5ZQe5ffQGegAACCCCAAAIIIIAAAggggAAC7RdghQgggAACCCCAAAIIILAiAgTAK8LIJAggsFoCzIsAAggggAACCCCAAAIIIIAAAu0XYIUIIIAAAggggAACKydAALxylsyEAAIIILCyAsyGAAIIIIAAAggggAACCCCAAALtF2CFCCCAAAIIILDCAgTAKwzKdAgggAACCCCwEgLMgQACCCCAAAIIIIAAAggggAAC7RdghQgggAACqyFAALwaqsyJAAIIIIAAAgggcOMC3IkAAggggAACCCCAAAIIIIAAAu0XYIUIILBqAgTAq0bLxAgggAACCCCAAAIIIHC9AoxHAAEEEEAAAQQQQAABBBBAAIH2C7DC1RUgAF5dX2ZHAAEEEEAAAQQQQAABBBBYngCjEEAAAQQQQAABBBBAAAEEEEBgBQQ2eAC8AitkCgQQQAABBBBAAAEEEEAAAQQQ2OACvB4CCCCAAAIIIIAAAggggMBKCRAAr5Qk86y8ADMigAACCCCAAAIIIIAAAggggED7BVghAggggAACCCCAAAIIrKgAAfCKcjIZAgislADzIIAAAggggAACCCCAAAIIIIBA+wVYIQIIIIAAAggggMDKCxAAr7wpMyKAAAII3JwAdyOAAAIIIIAAAggggAACCCCAQPsFWCECCCCAAAIIrJIAAfAqwTItAggggAACCNyIAPcggAACCCCAAAIIIIAAAggggED7BVghAggggMBqChAAr6YucyOAAAIIIIAAAggsX4CRCCCAAAIIIIAAAggggAACCCDQfgFWiAACqy5AALzqxDwAAQQQQAABBBBAAAEEriXAdQQQQAABBBBAAAEEEEAAAQQQaL8AK1wbAQLgtXHmKQgggAACCCCAAAIIIIAAAosL0IsAAggggAACCCCAAAIIIIAAAisosEED4BVcIVMhgAACCCCAAAIIIIAAAggggMAGFeC1EEAAAQQQQAABBBBAAAEEVlqAAHilRZnv5gWYAQEEEEAAAQQQQAABBBBAAAEE2i/AChFAAAEEEEAAAQQQQGBVBAiAV4WVSRFA4EYFuA8BBBBAAAEEEEAAAQQQQAABBNovwAoRQAABBBBAAAEEVk+AAHj1bJkZAQQQQOD6BBiNAAIIIIAAAggggAACCCCAAALtF2CFCCCAAAIIILDKAgTAqwzM9AgggAACCCCwHAHGIIAAAggggAACCCCAAAIIIIBA+wVYIQIIIIDAWggQAK+FMs9AAAEEEEAAAQQQWFqAKwgggAACCCCAAAIIIIAAAggg0H4BVogAAmsmQAC8ZtQ8CAEEEEAAAQQQQAABBBYKcI4AAggggAACCCCAAAIIIIAAAu0XYIVrK0AAvLbePA0BBBBAAAEEEEAAAQQQQGAgwCcCCCCAAAIIIIAAAggggAACCKyCwAYLgFdhhUyJAAIIIIAAAggggAACCCCAAAIbTIDXQQABBBBAAAEEEEAAAQQQWC0BAuDVkmXe6xfgDgQQQAABBBBAAAEEEEAAAQQQaL8AK0QAAQQQQAABBBBAAIFVFSAAXlVeJkcAgeUKMA4BBBBAAAEEEEAAAQQQQAABBNovwAoRQAABBBBAAAEEVl+AAHj1jXkCAggggMDVBbiKAAIIIIAAAggggAACCCCAAALtF2CFCCCAAAIIILBGAgTAawTNYxBAAAEEEEBgMQH6EEAAAQQQQAABBBBAAAEEEECg/QKsEAEEEEBgLQUIgNdSm2chgAACCCCAAAIIXBbgCAEEEEAAAQQQQAABBBBAAAEE2i/AChFAYM0FCIDXnJwHIoAAAggggAACCCCAAAIIIIAAAggggAACCCCAAAIIINB+AVa4PgIEwOvjzlMRQAABBBBAAAEEEEAAga0qwLoRQAABBBBAAAEEEEAAAQQQQGAVBTZIALyKK2RqBBBAAAEEEEAAAQQQQAABBBDYIAK8BgIIIIAAAggggAACCCCAwGoLEACvtjDzX1uAEQgggAACCCCAAAIIIIAAAggg0H4BVogAAggggAACCCCAAAJrIkAAvCbMPAQBBJYSoB8BBBBAAAEEEEAAAQQQQAABBNovwAoRQAABBBBAAAEE1k6AAHjtrHkSAggggMB8Ac4QQAABBBBAAAEEEEAAAQQQQKD9AqwQAQQQQAABBNZYgAB4jcF5HAIIIIAAAgi4AIUAAggggAAC/z979/Zk2XXfh/239zndMyAlUnSZUqzYsSw5VtmyK7FTqUriJJWU44eUq1yVvyUvjh8cJ07KeYhVsVWURN0sygojybqLpESKJCiKpAABBAGCxP02uBAYXGeAuXb3OTu/dXoaGAzm0pdz2XvtT6NXn3322Xvt9f2sfvtWDwgQIECAAAECBAgQIECAAIFVCCiAV6F6/DndSYAAAQIECBAgQIAAAQIECNQvICEBAgQIECBAgAABAgRWJqAAXhmtiQkcVcD1BAgQIECAAAECBAgQIECAQP0CEhIgQIAAAQIECBBYrYACeLW+ZidAgMDhBFxFgAABAgQIECBAgAABAgQI1C8gIQECBAgQIEBgDQIK4DUgewQBAgQIELidgM8IECBAgAABAgQIECBAgACB+gUkJECAAAEC6xJQAK9L2nMIECBAgAABAh8UcIYAAQIECBAgQIAAAQIECBCoX0BCAgQIrFVAAbxWbg8jQIAAAQIECBAgcCDglQABAgQIECBAgAABAgQIEKhfQEIC6xdQAK/f3BMJECBAgAABAgQIEBi7gPwECBAgQIAAAQIECBAgQIBA/QIbSqgA3hC8xxIgQIAAAQIECBAgQIDAOAWkJkCAAAECBAgQIECAAAECqxRQAK9S9/Bzu5IAAQIECBAgQIAAAQIECBCoX0BCAgQIECBAgAABAgQIrFxAAbxyYg8gcCcBnxMgQIAAAQIECBAgQIAAAQL1C0hIgAABAgQIECBAYD0CCuD1OHsKAQIEbi7gLAECBAgQIECAAAECBAgQIFC/gIQECBAgQIAAgTUKKIDXiO1RBAgQIEDgegHHBAgQIECAAAECBAgQIECAQP0CEhIgQIAAgXULKIDXLe55BAgQIECAAIEIBgQIECBAgAABAgQIECBAgED9AhISIEBgIwIK4I2weygBAgQIECBAgMB4BSQnQIAAAQIECBAgQIAAAQIE6heQkMDmBBTAm7P3ZAIECBAgQIAAAQIExiYgLwECBAgQIECAAAECBAgQIFC/wIYTKoA3vAEeT4AAAQIECBAgQIAAAQLjEJCSAAECBAgQIECAAAECBAisQ0ABvA7lWz/DJwQIECBAgAABAgQIECBAgED9AhISIECAAAECBAgQIEBgbQIK4LVRexCBGwW8J0CAAAECBAgQIECAAAECBOoXkJAAAQIECBAgQIDAegUUwOv19jQCBAjsC/hJgAABAgQIECBAgAABAgQI1C8gIQECBAgQIEBgAwIK4A2geyQBAgQIjFtAegIECBAgQIAAAQIECBAgQKB+AQkJECBAgMCmBBTAm5L3XAIECBAgQGCMAjITIECAAAECBAgQIECAAAEC9QtISIAAgY0KKIA3yu/hBAgQIECAAAEC4xGQlAABAgQIECBAgAABAgQIEKhfQEICmxdQAG9+D6yAAAECBAgQIECAAIHaBeQjQIAAAQIECBAgQIAAAQIE6hfoSUIFcE82wjIIECBAgAABAgQIECBAoE4BqQgQIECAAAECBAgQIECAwDoFFMDr1H7vWY4IECBAgAABAgQIECBAgACB+gUkJECAAAECBAgQIECAwNoFFMBrJ/dAAgQIECBAgAABAgQIECBAgACB+gUkJECAAAECBAgQILAZAQXwZtw9lQCBsQrITYAAAQIECBAgQIAAAQIECNQvICEBAgQIECBAYIMCCuAN4ns0AQIECIxLQFoCBAgQIECAAAECBAgQIECgfgEJCRAgQIDApgUUwJveAc8nQIAAAQIExiAgIwECBAgQIECAAAECBAgQIFC/gIQECBDohYACuBfbYBEECBAgQIAAAQL1CkhGgAABAgQIECBAgAABAgQI1C8gIYH+CCiA+7MXVkKAAAECBAgQIECAQG0C8hAgQIAAAQIECBAgQIAAAQL1C/QsoQK4ZxtiOQQIECBAgAABAgQIECBQh4AUBAgQIECAAAECBAgQIEBgEwIK4PWqexoBAgQIECBAgAABAgQIECBQv4CEBAgQIECAAAECBAgQ2JgtfYs+AAAQAElEQVSAAnhj9B48PgGJCRAgQIAAAQIECBAgQIAAgfoFJCRAgAABAgQIECCwWQEF8Gb9PZ0AgbEIyEmAAAECBAgQIECAAAECBAjULyAhAQIECBAgQKAHAgrgHmyCJRAgQIBA3QLSESBAgAABAgQIECBAgAABAvULSEiAAAECBPoioADuy05YBwECBAgQIFCjgEwECBAgQIAAAQIECBAgQIBA/QISEiBAoFcCCuBebYfFECBAgAABAgQI1CMgCQECBAgQIECAAAECBAgQIFC/gIQE+iegAO7fnlgRAQIECBAgQIAAAQJDF7B+AgQIECBAgAABAgQIECBAoH6BniZUAPd0YyyLAAECBAgQIECAAAECBIYpYNUECBAgQIAAAQIECBAgQGCTAgrg9eh7CgECBAgQIECAAAECBAgQIFC/gIQECBAgQIAAAQIECBDYuIACeONbYAH1C0hIgAABAgQIECBAgAABAgQI1C8gIQECBAgQIECAAIF+CCiA+7EPVkGAQK0CchEgQIAAAQIECBAgQIAAAQL1C0hIgAABAgQIEOiRgAK4R5thKQQIECBQl4A0BAgQIECAAAECBAgQIECAQP0CEhIgQIAAgb4JKID7tiPWQ4AAAQIECNQgIAMBAgQIECBAgAABAgQIECBQv4CEBAgQ6KWAAriX22JRBAgQIECAAAECwxWwcgIECBAgQIAAAQIECBAgQKB+AQkJ9FdAAdzfvbEyAgQIECBAgAABAgSGJmC9BAgQIECAAAECBAgQIECAQP0CPU+oAO75BlkeAQIECBAgQIAAAQIECAxDwCoJECBAgAABAgQIECBAgEAfBBTAq90FsxMgQIAAAQIECBAgQIAAAQL1C0hIgAABAgQIECBAgACB3ggogHuzFRZSn4BEBAgQIECAAAECBAgQIECAQP0CEhIgQIAAAQIECBDol4ACuF/7YTUECNQiIAcBAgQIECBAgAABAgQIECBQv4CEBAgQIECAAIEeCiiAe7gplkSAAAECwxawegIECBAgQIAAAQIECBAgQKB+AQkJECBAgEBfBRTAfd0Z6yJAgAABAgSGKGDNBAgQIECAAAECBAgQIECAQP0CEhIgQKDXAgrgXm+PxREgQIAAAQIECAxHwEoJECBAgAABAgQIECBAgACB+gUkJNB/AQVw//fICgkQIECAAAECBAgQ6LuA9REgQIAAAQIECBAgQIAAAQL1CwwkoQJ4IBtlmQQIECBAgAABAgQIECDQTwGrIkCAAAECBAgQIECAAAECfRJQAK9mN8xKgAABAgQIECBAgAABAgQI1C8gIQECBAgQIECAAAECBHonoADu3ZZY0PAFJCBAgAABAgQIECBAgAABAgTqF5CQAAECBAgQIECAQD8FFMD93BerIkBgqALWTYAAAQIECBAgQIAAAQIECNQvICEBAgQIECBAoMcCCuAeb46lESBAgMCwBKyWAAECBAgQIECAAAECBAgQqF9AQgIECBAg0HcBBXDfd8j6CBAgQIAAgSEIWCMBAgQIECBAgAABAgQIECBQv4CEBAgQGISAAngQ22SRBAgQIECAAAEC/RWwMgIECBAgQIAAAQIECBAgQKB+AQkJDEdAATycvbJSAgQIECBAgAABAgT6JmA9BAgQIECAAAECBAgQIECAQP0CA0uoAB7YhlkuAQIECBAgQIAAAQIECPRDwCoIECBAgAABAgQIECBAgEAfBRTAy90VsxEgQIAAAQIECBAgQIAAAQL1C0hIgAABAgQIECBAgACB3googHu7NRY2PAErJkCAAAECBAgQIECAAAECBOoXkJAAAQIECBAgQIBAvwUUwP3eH6sjQGAoAtZJgAABAgQIECBAgAABAgQI1C8gIQECBAgQIEBgAAIK4AFskiUSIECAQL8FrI4AAQIECBAgQIAAAQIECBCoX0BCAgQIECAwFAEF8FB2yjoJECBAgACBPgpYEwECBAgQIECAAAECBAgQIFC/gIQECBAYlIACeFDbZbEECBAgQIAAAQL9EbASAgQIECBAgAABAgQIECBAoH4BCQkMT0ABPLw9s2ICBAgQIECAAAECBDYt4PkECBAgQIAAAQIECBAgQIBA/QIDTagAHujGWTYBAgQIECBAgAABAgQIbEbAUwkQIECAAAECBAgQIECAQJ8FFMDL2R2zECBAgAABAgQIECBAgAABAvULSEiAAAECBAgQIECAAIHeCyiAe79FFth/ASskQIAAAQIECBAgQIAAAQIE6heQkAABAgQIECBAgMAwBBTAw9gnqyRAoK8C1kWAAAECBAgQIECAAAECBAjULyAhAQIECBAgQGBAAgrgAW2WpRIgQIBAvwSshgABAgQIECBAgAABAgQIEKhfQEICBAgQIDA0AQXw0HbMegkQIECAAIE+CFgDAQIECBAgQIAAAQIECBAgUL+AhAQIEBikgAJ4kNtm0QQIECBAgAABApsT8GQCBAgQIECAAAECBAgQIECgfgEJCQxXQAE83L2zcgIECBAgQIAAAQIE1i3geQQIECBAgAABAgQIECBAgED9AgNPqAAe+AZaPgECBAgQIECAAAECBAisR8BTCBAgQIAAAQIECBAgQIDAEAQUwCfbJXcTIECAAAECBAgQIECAAAEC9QtISIAAAQIECBAgQIAAgcEIKIAHs1UW2j8BKyJAgAABAgQIECBAgAABAgTqF5CQAAECBAgQIECAwLAEFMDD2i+rJUCgLwLWQYAAAQIECBAgQIAAAQIECNQvICEBAgQIECBAYIACCuABbpolEyBAgMBmBTydAAECBAgQIECAAAECBAgQqF9AQgIECBAgMFQBBfBQd866CRAgQIAAgU0IeCYBAgQIECBAgAABAgQIECBQv4CEBAgQGLSAAnjQ22fxBAgQIECAAAEC6xPwJAIECBAgQIAAAQIECBAgQKB+AQkJDF9AATz8PZSAAAECBAgQIECAAIFVC5ifAAECBAgQIECAAAECBAgQqF+gkoQK4Eo2UgwCBAgQIECAAAECBAgQWI2AWQkQIECAAAECBAgQIECAwJAEFMDH2y13ESBAgAABAgQIECBAgAABAvULSEiAAAECBAgQIECAAIHBCSiAB7dlFrx5ASsgQIAAAQIECBAgQIAAAQIE6heQkAABAgQIECBAgMAwBRTAw9w3qyZAYFMCnkuAAAECBAgQIECAAAECBAjULyAhAQIECBAgQGDAAgrgAW+epRMgQIDAegU8jQABAgQIECBAgAABAgQIEKhfQEICBAgQIDB0AQXw0HfQ+gkQIECAAIF1CHgGAQIECBAgQIAAAQIECBAgUL+AhAQIEKhCQAFcxTYKQYAAAQIECBAgsDoBMxMgQIAAAQIECBAgQIAAAQL1C0hIoB4BBXA9eykJAQIECBAgQIAAAQLLFjAfAQIECBAgQIAAAQIECBAgUL9AZQkVwJVtqDgECBAgQIAAAQIECBAgsBwBsxAgQIAAAQIECBAgQIAAgSEKKICPtmuuJkCAAAECBAgQIECAAAECBOoXkJAAAQIECBAgQIAAAQKDFVAAD3brLHz9Ap5IgAABAgQIECBAgAABAgQI1C8gIQECBAgQIECAAIFhCyiAh71/Vk+AwLoEPIcAAQIECBAgQIAAAQIECBCoX0BCAgQIECBAgEAFAgrgCjZRBAIECBBYrYDZCRAgQIAAAQIECBAgQIAAgfoFJCRAgAABArUIKIBr2Uk5CBAgQIAAgVUImJMAAQIECBAgQIAAAQIECBCoX0BCAgQIVCWgAK5qO4UhQIAAAQIECBBYnoCZCBAgQIAAAQIECBAgQIAAgfoFJCRQn4ACuL49lYgAAQIECBAgQIAAgZMKuJ8AAQIECBAgQIAAAQIECBCoX6DShArgSjdWLAIECBAgQIAAAQIECBA4noC7CBAgQIAAAQIECBAgQIDAkAUUwIfbPVcRIECAAAECBAgQIECAAAEC9QtISIAAAQIECBAgQIAAgcELKIAHv4UCrF7AEwgQIECAAAECBAgQIECAAIH6BSQkQIAAAQIECBAgUIeAAriOfZSCAIFVCZiXAAECBAgQIECAAAECBAgQqF9AQgIECBAgQIBARQIK4Io2UxQCBAgQWK6A2QgQIECAAAECBAgQIECAAIH6BSQkQIAAAQK1CSiAa9tReQgQIECAAIFlCJiDAAECBAgQIECAAAECBAgQqF9AQgIECFQpoACucluFIkCAAAECBAgQOL6AOwkQIECAAAECBAgQIECAAIH6BSQkUK+AArjevZWMAAECBAgQIECAAIGjCrieAAECBAgQIECAAAECBAgQqF+g8oQK4Mo3WDwCBAgQIECAAAECBAgQOJyAqwgQIECAAAECBAgQIECAQA0CCuDb76JPCRAgQIAAAQIECBAgQIAAgfoFJCRAgAABAgQIECBAgEA1AgrgarZSkOULmJEAAQIECBAgQIAAAQIECBCoX0BCAgQIECBAgAABAnUJKIDr2k9pCBBYloB5CBAgQIAAAQIECBAgQIAAgfoFJCRAgAABAgQIVCigAK5wU0UiQIAAgZMJuJsAAQIECBAgQIAAAQIECBCoX0BCAgQIECBQq4ACuNadlYsAAQIECBA4joB7CBAgQIAAAQIECBAgQIAAgfoFJCRAgEDVAgrgqrdXOAIECBAgQIAAgcMLuJIAAQIECBAgQIAAAQIECBCoX0BCAvULKIDr32MJCRAgQIAAAQIECBC4k4DPCRAgQIAAAQIECBAgQIAAgfoFRpJQATySjRaTAAECBAgQIECAAAECBG4u4CwBAgQIECBAgAABAgQIEKhJQAF88910lgABAgQIECBAgAABAgQIEKhfQEICBAgQIECAAAECBAhUJ6AArm5LBTq5gBkIECBAgAABAgQIECBAgACB+gUkJECAAAECBAgQIFCngAK4zn2VigCB4wq4jwABAgQIECBAgAABAgQIEKhfQEICBAgQIECAQMUCCuCKN1c0AgQIEDiagKsJECBAgAABAgQIECBAgACB+gUkJECAAAECtQsogGvfYfkIECBAgACBwwi4hgABAgQIECBAgAABAgQIEKhfQEICBAiMQkABPIptFpIAAQIECBAgQODWAj4hQIAAAQIECBAgQIAAAQIE6heQkMB4BBTA49lrSQkQIECAAAECBAgQuFHAewIECBAgQIAAAQIECBAgQKB+gZElVACPbMPFJUCAAAECBAgQIECAAIF9AT8JECBAgAABAgQIECBAgECNAgrg9++qdwQIECBAgAABAgQIECBAgED9AhISIECAAAECBAgQIECgWgEFcLVbK9jRBdxBgAABAgQIECBAgAABAgQI1C8gIQECBAgQIECAAIG6BRTAde+vdAQIHFbAdQQIECBAgAABAgQIECBAgED9AhISIECAAAECBEYgoAAewSaLSIAAAQK3F/ApAQIECBAgQIAAAQIECBAgUL+AhAQIECBAYCwCCuCx7LScBAgQIECAPEAiMQAAEABJREFUwM0EnCNAgAABAgQIECBAgAABAgTqF5CQAAECoxJQAI9qu4UlQIAAAQIECBB4T8ARAQIECBAgQIAAAQIECBAgUL+AhATGJ6AAHt+eS0yAAAECBAgQIECAAAECBAgQIECAAAECBAgQIECgfoGRJlQAj3TjxSZAgAABAgQIECBAgMBYBeQmQIAAAQIECBAgQIAAAQI1CyiA93fXTwIECBAgQIAAAQIECBAgQKB+AQkJECBAgAABAgQIECBQvYACuPotFvDOAq4gQIAAAQIECBAgQIAAAQIE6heQkAABAgQIECBAgMA4BBTA49hnKQkQuJWA8wQIECBAgAABAgQIECBAgED9AhISIECAAAECBEYkoAAe0WaLSoAAAQLvF/COAAECBAgQIECAAAECBAgQqF9AQgIECBAgMDYBBfDYdlxeAgQIECBAoAgYBAgQIECAAAECBAgQIECAQP0CEhIgQGCUAgrgUW670AQIECBAgACBMQvIToAAAQIECBAgQIAAAQIECNQvICGB8QoogMe795ITIECAAAECBAgQGJ+AxAQIECBAgAABAgQIECBAgED9AiNPqAAe+S+A+AQIECBAgAABAgQIEBiLgJwECBAgQIAAAQIECBAgQGAMAmMvgMewxzISIECAAAECBAgQIECAAIGxC8hPgAABAgQIECBAgACB0QgogEez1YJ+UMAZAgQIECBAgAABAgQIECBAoH4BCQkQIECAAAECBAiMS0ABPK79lpYAgQMBrwQIECBAgAABAgQIECBAgED9AhISIECAAAECBEYooAAe4aaLTIAAgbELyE+AAAECBAgQIECAAAECBAjULyAhAQIECBAYq4ACeKw7LzcBAgQIEBingNQECBAgQIAAAQIECBAgQIBA/QISEiBAYNQCCuBRb7/wBAgQIECAAIExCchKgAABAgQIECBAgAABAgQI1C8gIQECCmC/AwQIECBAgAABAgQI1C8gIQECBAgQIECAAAECBAgQIFC/gIQLAQXwgsEPAgQIECBAgAABAgQIEKhVQC4CBAgQIECAAAECBAgQIDAmgbEWwGPaY1kJECBAgAABAgQIECBAgMBYBeQmQIAAAQIECBAgQIDA6AQUwKPbcoEjGBAgQIAAAQIECBAgQIAAAQL1C0hIgAABAgQIECBAYJwCCuBx7rvUBMYrIDkBAgQIECBAgAABAgQIECBQv4CEBAgQIECAAIERCyiAR7z5ohMgQGBsAvISIECAAAECBAgQIECAAAEC9QtISIAAAQIExi6gAB77b4D8BAgQIEBgHAJSEiBAgAABAgQIECBAgAABAvULSEiAAAECKaAATgTfBAgQIECAAAECNQvIRoAAAQIECBAgQIAAAQIECNQvICEBAgcCCuADCa8ECBAgQIAAAQIECNQnIBEBAgQIECBAgAABAgQIECBQv4CE7xNQAL+PwxsCBAgQIECAAAECBAgQqEVADgIECBAgQIAAAQIECBAgMEaBsRXAY9xjmQkQIECAAAECBAgQIECAwNgE5CVAgAABAgQIECBAgMBoBRTAo936MQaXmQABAgQIECBAgAABAgQIEKhfQEICBAgQIECAAAEC4xZQAI97/6UnMB4BSQkQIECAAAECBAgQIECAAIH6BSQkQIAAAQIECBAIBbBfAgIECBCoXkBAAgQIECBAgAABAgQIECBAoH4BCQkQIECAAIF9AQXwvoOfBAgQIECAQJ0CUhEgQIAAAQIECBAgQIAAAQL1C0hIgAABAtcJKICvw3BIgAABAgQIECBQk4AsBAgQIECAAAECBAgQIECAQP0CEhIgcKOAAvhGEe8JECBAgAABAgQIEBi+gAQECBAgQIAAAQIECBAgQIBA/QIS3lRAAXxTFicJECBAgAABAgQIECBAYKgC1k2AAAECBAgQIECAAAECBMYsMJYCeMx7LDsBAgQIECBAgAABAgQIEBiLgJwECBAgQIAAAQIECBAYvYACePS/AmMAkJEAAQIECBAgQIAAAQIECBCoX0BCAgQIECBAgAABAgSKgAK4KBgECNQrIBkBAgQIECBAgAABAgQIECBQv4CEBAgQIECAAAEC7woogN+lcECAAAECtQnIQ4AAAQIECBAgQIAAAQIECNQvICEBAgQIECDwfgEF8Ps9vCNAgAABAgTqEJCCAAECBAgQIECAAAECBAgQqF9AQgIECBC4iYAC+CYoThEgQIAAAQIECAxZwNoJECBAgAABAgQIECBAgACB+gUkJEDgVgIK4FvJOE+AAAECBAgQIECAwPAErJgAAQIECBAgQIAAAQIECBCoX0DC2woogG/L40MCBAgQIECAAAECBAgQGIqAdRIgQIAAAQIECBAgQIAAAQIRtRfA9pgAAQIECBAgQIAAAQIECBCoX0BCAgQIECBAgAABAgQIELgmoAC+BuGlRgGZCBAgQIAAAQIECBAgQIAAgfoFJCRAgAABAgQIECBA4HoBBfD1Go4JEKhHQBICBAgQIECAAAECBAgQIECgfgEJCRAgQIAAAQIEPiCgAP4AiRMECBAgMHQB6ydAgAABAgQIECBAgAABAgTqF5CQAAECBAgQuLmAAvjmLs4SIECAAAECwxSwagIECBAgQIAAAQIECBAgQKB+AQkJECBA4DYCCuDb4PiIAAECBAgQIEBgSALWSoAAAQIECBAgQIAAAQIECNQvICEBAncSUADfScjnBAgQIECAAAECBAj0X8AKCRAgQIAAAQIECBAgQIAAgfoFJDyUgAL4UEwuIkCAAAECBAgQIECAAIG+ClgXAQIECBAgQIAAAQIECBAg8J5ArQXwewkdESBAgAABAgQIECBAgAABArUKyEWAAAECBAgQIECAAAECNwgogG8A8bYGARkIECBAgAABAgQIECBAgACB+gUkJECAAAECBAgQIEDgZgIK4JupOEeAwHAFrJwAAQIECBAgQIAAAQIECBCoX0BCAgQIECBAgACBWwoogG9J4wMCBAgQGJqA9RIgQIAAAQIECBAgQIAAAQL1C0hIgAABAgQI3F5AAXx7H58SIECAAAECwxCwSgIECBAgQIAAAQIECBAgQKB+AQkJECBA4BACCuBDILmEAAECBAgQIECgzwLWRoAAAQIECBAgQIAAAQIECNQvICEBAocVUAAfVsp1BAgQIECAAAECBAj0T8CKCBAgQIAAAQIECBAgQIAAgfoFJDySgAL4SFwuJkCAAAECBAgQIECAAIG+CFgHAQIECBAgQIAAAQIECBAg8EGB2grgDyZ0hgABAgQIECBAgAABAgQIEKhNQB4CBAgQIECAAAECBAgQuIWAAvgWME4PUcCaCRAgQIAAAQIECBAgQIAAgfoFJCRAgAABAgQIECBA4HYCCuDb6fiMAIHhCFgpAQIECBAgQIAAAQIECBAgUL+AhAQIECBAgAABAncUUADfkcgFBAgQINB3AesjQIAAAQIECBAgQIAAAQIE6heQkAABAgQIEDicgAL4cE6uIkCAAAECBPopYFUECBAgQIAAAQIECBAgQIBA/QISEiBAgMARBBTAR8ByKQECBAgQIECAQJ8ErIUAAQIECBAgQIAAAQIECBCoX0BCAgSOKqAAPqqY6wkQIECAAAECBAgQ2LyAFRAgQIAAAQIECBAgQIAAAQL1C0h4LAEF8LHY3ESAAAECBAgQIECAAAECmxLwXAIECBAgQIAAAQIECBAgQODWArUUwLdO6BMCBAgQIECAAAECBAgQIECgFgE5CBAgQIAAAQIECBAgQOAOAgrgOwD5eAgC1kiAAAECBAgQIECAAAECBAjULyAhAQIECBAgQIAAAQKHEVAAH0bJNQQI9FfAyggQIECAAAECBAgQIECAAIH6BSQkQIAAAQIECBA4tIAC+NBULiRAgACBvglYDwECBAgQIECAAAECBAgQIFC/gIQECBAgQIDA0QQUwEfzcjUBAgQIECDQDwGrIECAAAECBAgQIECAAAECBOoXkJAAAQIEjiGgAD4GmlsIECBAgAABAgQ2KeDZBAgQIECAAAECBAgQIECAQP0CEhIgcFwBBfBx5dxHgAABAgQIECBAgMD6BTyRAAECBAgQIECAAAECBAgQqF9AwhMJKIBPxOdmAgQIECBAgAABAgQIEFiXgOcQIECAAAECBAgQIECAAAECdxYYegF854SuIECAAAECBAgQIECAAAECBIYuYP0ECBAgQIAAAQIECBAgcEgBBfAhoVzWRwFrIkCAAAECBAgQIECAAAECBOoXkJAAAQIECBAgQIAAgaMIKICPouVaAgT6I2AlBAgQIECAAAECBAgQIECAQP0CEhIgQIAAAQIECBxZQAF8ZDI3ECBAgMCmBTyfAAECBAgQIECAAAECBAgQqF9AQgIECBAgQOB4Agrg47m5iwABAgQIENiMgKcSIECAAAECBAgQIECAAAEC9QtISIAAAQInEFAAnwDPrQQIECBAgAABAusU8CwCBAgQIECAAAECBAgQIECgfgEJCRA4qYAC+KSC7idAgAABAgQIECBAYPUCnkCAAAECBAgQIECAAAECBAjULyDhUgQUwEthNAkBAgQIECBAgAABAgQIrErAvAQIECBAgAABAgQIECBAgMDhBYZaAB8+oSsJECBAgAABAgQIECBAgACBoQpYNwECBAgQIECAAAECBAgcUUABfEQwl/dBwBoIECBAgAABAgQIECBAgACB+gUkJECAAAECBAgQIEDgOAIK4OOouYcAgc0JeDIBAgQIECBAgAABAgQIECBQv4CEBAgQIECAAAECxxZQAB+bzo0ECBAgsG4BzyNAgAABAgQIECBAgAABAgTqF5CQAAECBAgQOJmAAvhkfu4mQIAAAQIE1iPgKQQIECBAgAABAgQIECBAgED9AhISIECAwBIEFMBLQDQFAQIECBAgQIDAKgXMTYAAAQIECBAgQIAAAQIECNQvICEBAssSUAAvS9I8BAgQIECAAAECBAgsX8CMBAgQIECAAAECBAgQIECAQP0CEi5VQAG8VE6TESBAgAABAgQIECBAgMCyBMxDgAABAgQIECBAgAABAgQIHF1gaAXw0RO6gwABAgQIECBAgAABAgQIEBiagPUSIECAAAECBAgQIECAwDEFFMDHhHPbJgQ8kwABAgQIECBAgAABAgQIEKhfQEICBAgQIECAAAECBE4ioAA+iZ57CRBYn4AnESBAgAABAgQIECBAgAABAvULSEiAAAECBAgQIHBiAQXwiQlNQIAAAQKrFjA/AQIECBAgQIAAAQIECBAgUL+AhAQIECBAgMByBBTAy3E0CwECBAgQILAaAbMSIECAAAECBAgQIECAAAEC9QtISIAAAQJLFFAALxHTVAQIECBAgAABAssUMBcBAgQIECBAgAABAgQIECBQv4CEBAgsW0ABvGxR8xEgQIAAAQIECBAgcHIBMxAgQIAAAQIECBAgQIAAAQL1C0i4EgEF8EpYTUqAAAECBM+n4WQAABAASURBVAgQIECAAAECxxVwHwECBAgQIECAAAECBAgQIHB8gaEUwMdP6E4CBAgQIECAAAECBAgQIEBgKALWSYAAAQIECBAgQIAAAQInFFAAnxDQ7esQ8AwCBAgQIECAAAECBAgQIECgfgEJCRAgQIAAAQIECBBYhoACeBmK5iBAYHUCZiZAgAABAgQIECBAgAABAgTqF5CQAAECBAgQIEBgaQIK4KVRmogAAQIEli1gPgIECBAgQIAAAQIECBAgQKB+AQkJECBAgACB5QoogJfraTYCBAgQIEBgOQJmIUCAAAECBAgQIECAAAECBOoXkJAAAQIEViCgAF4BqikJECBAgAABAgROIuBeAgQIECBAgAABAgQIECBAoH4BCQkQWJWAAnhVsuYlQIAAAQIECBAgQODoAu4gQIAAAQIECBAgQIAAAQIE6heQcKUCCuCV8pqcAAECBAgQIECAAAECBA4r4DoCBAgQIECAAAECBAgQIEDg5AJ9L4BPntAMBAgQIECAAAECBAgQIECAQN8FrI8AAQIECBAgQIAAAQIEliSgAF4SpGlWIWBOAgQIECBAgAABAgQIECBAoH4BCQkQIECAAAECBAgQWKaAAniZmuYiQGB5AmYiQIAAAQIECBAgQIAAAQIE6heQkAABAgQIECBAYOkCCuClk5qQAAECBE4q4H4CBAgQIECAAAECBAgQIECgfgEJCRAgQIAAgdUIKIBX42pWAgQIECBA4HgC7iJAgAABAgQIECBAgAABAgTqF5CQAAECBFYooABeIa6pCRAgQIAAAQIEjiLgWgIECBAgQIAAAQIECBAgQKB+AQkJEFi1gAJ41cLmJ0CAAAECBAgQIEDgzgKuIECAAAECBAgQIECAAAECBOoXkHAtAgrgtTB7CAECBAgQIECAAAECBAjcSsB5AgQIECBAgAABAgQIECBAYHkCfS2Al5fQTAQIECBAgAABAgQIECBAgEBfBayLAAECBAgQIECAAAECBJYsoABeMqjpliFgDgIECBAgQIAAAQIECBAgQKB+AQkJECBAgAABAgQIEFiFgAJ4FarmJEDg+ALuJECAAAECBAgQIECAAAECBOoXkJAAAQIECBAgQGBlAgrgldGamAABAgSOKuB6AgQIECBAgAABAgQIECBAoH4BCQkQIECAAIHVCiiAV+trdgIECBAgQOBwAq4iQIAAAQIECBAgQIAAAQIE6heQkAABAgTWIKAAXgOyRxAgQIAAAQIECNxOwGcECBAgQIAAAQIECBAgQIBA/QISEiCwLgEF8LqkPYcAAQIECBAgQIAAgQ8KOEOAAAECBAgQIECAAAECBAjULyDhWgUUwGvl9jACBAgQIECAAAECBAgQOBDwSoAAAQIECBAgQIAAAQIECCxfoG8F8PITmpEAAQIECBAgQIAAAQIECBDom4D1ECBAgAABAgQIECBAgMCKBBTAK4I17XEE3EOAAAECBAgQIECAAAECBAjULyAhAQIECBAgQIAAAQKrFFAAr1LX3AQIHF7AlQQIECBAgAABAgQIECBAgED9AhISIECAAAECBAisXEABvHJiDyBAgACBOwn4nAABAgQIECBAgAABAgQIEKhfQEICBAgQIEBgPQIK4PU4ewoBAgQIECBwcwFnCRAgQIAAAQIECBAgQIAAgfoFJCRAgACBNQoogNeI7VEECBAgQIAAAQLXCzgmQIAAAQIECBAgQIAAAQIE6heQkACBdQsogNct7nkECBAgQIAAAQIECEQwIECAAAECBAgQIECAAAECBOoXkHAjAgrgjbB7KAECBAgQIECAAAECBMYrIDkBAgQIECBAgAABAgQIECCwOoG+FMCrS2hmAgQIECBAgAABAgQIECBAoC8C1kGAAAECBAgQIECAAAECKxZQAK8Y2PSHEXANAQIECBAgQIAAAQIECBAgUL+AhAQIECBAgAABAgQIrENAAbwOZc8gQODWAj4hQIAAAQIECBAgQIAAAQIE6heQkAABAgQIECBAYG0CCuC1UXsQAQIECNwo4D0BAgQIECBAgAABAgQIECBQv4CEBAgQIECAwHoFFMDr9fY0AgQIECBAYF/ATwIECBAgQIAAAQIECBAgQKB+AQkJECBAYAMCCuANoHskAQIECBAgQGDcAtITIECAAAECBAgQIECAAAEC9QtISIDApgQUwJuS91wCBAgQIECAAAECYxSQmQABAgQIECBAgAABAgQIEKhfQMKNCiiAN8rv4QQIECBAgAABAgQIEBiPgKQECBAgQIAAAQIECBAgQIDA6gU2XQCvPqEnECBAgAABAgQIECBAgAABApsW8HwCBAgQIECAAAECBAgQWJOAAnhN0B5zMwHnCBAgQIAAAQIECBAgQIAAgfoFJCRAgAABAgQIECBAYJ0CCuB1ansWAQLvCTgiQIAAAQIECBAgQIAAAQIE6heQkAABAgQIECBAYO0CCuC1k3sgAQIECBAgQIAAAQIECBAgQIAAAQIE6heQkAABAgQIENiMgAJ4M+6eSoAAAQIExiogNwECBAgQIECAAAECBAgQIFC/gIQECBAgsEEBBfAG8T2aAAECBAgQIDAuAWkJECBAgAABAgQIECBAgACB+gUkJEBg0wIK4E3vgOcTIECAAAECBAgQGIOAjAQIECBAgAABAgQIECBAgED9AhL2QkAB3IttsAgCBAgQIECAAAECBAjUKyAZAQIECBAgQIAAAQIECBAgsD6BTRXA60voSQQIECBAgAABAgQIECBAgMCmBDyXAAECBAgQIECAAAECBNYsoABeM7jHFQGDAAECBAgQIECAAAECBAgQqF9AQgIECBAgQIAAAQIENiGgAN6EumcSGLOA7AQIECBAgAABAgQIECBAgED9AhISIECAAAECBAhsTEABvDF6DyZAgMD4BCQmQIAAAQIECBAgQIAAAQIE6heQkAABAgQIENisgAJ4s/6eToAAAQIExiIgJwECBAgQIECAAAECBAgQIFC/gIQECBAg0AMBBXAPNsESCBAgQIAAAQJ1C0hHgAABAgQIECBAgAABAgQI1C8gIQECfRFQAPdlJ6yDAAECBAgQIECAQI0CMhEgQIAAAQIECBAgQIAAAQL1C0jYKwEFcK+2w2IIECBAgAABAgQIECBQj4AkBAgQIECAAAECBAgQIECAwPoF1l0Arz+hJxIgQIAAAQIECBAgQIAAAQLrFvA8AgQIECBAgAABAgQIENiQgAJ4Q/DjfKzUBAgQIECAAAECBAgQIECAQP0CEhIgQIAAAQIECBAgsEkBBfAm9T2bwJgEZCVAgAABAgQIECBAgAABAgTqF5CQAAECBAgQIEBg4wIK4I1vgQUQIECgfgEJCRAgQIAAAQIECBAgQIAAgfoFJCRAgAABAgT6IaAA7sc+WAUBAgQIEKhVQC4CBAgQIECAAAECBAgQIECgfgEJCRAgQKBHAgrgHm2GpRAgQIAAAQIE6hKQhgABAgQIECBAgAABAgQIEKhfQEICBPomoADu245YDwECBAgQIECAAIEaBGQgQIAAAQIECBAgQIAAAQIE6heQsJcCCuBebotFESBAgAABAgQIECBAYLgCVk6AAAECBAgQIECAAAECBAhsTmBdBfDmEnoyAQIECBAgQIAAAQIECBAgsC4BzyFAgAABAgQIECBAgACBDQsogDe8AeN4vJQECBAgQIAAAQIECBAgQIBA/QISEiBAgAABAgQIECDQBwEFcB92wRoI1CwgGwECBAgQIECAAAECBAgQIFC/gIQECBAgQIAAAQK9EVAA92YrLIQAAQL1CUhEgAABAgQIECBAgAABAgQI1C8gIQECBAgQINAvAQVwv/bDaggQIECAQC0CchAgQIAAAQIECBAgQIAAAQL1C0hIgAABAj0UUAD3cFMsiQABAgQIECAwbAGrJ0CAAAECBAgQIECAAAECBOoXkJAAgb4KKID7ujPWRYAAAQIECBAgQGCIAtZMgAABAgQIECBAgAABAgQI1C8gYa8FFMC93h6LI0CAAAECBAgQIECAwHAErJQAAQIECBAgQIAAAQIECBDYvMCqC+DNJ7QCAgQIECBAgAABAgQIECBAYNUC5idAgAABAgQIECBAgACBnggogHuyEXUuQyoCBAgQIECAAAECBAgQIECgfgEJCRAgQIAAAQIECBDok4ACuE+7YS0EahKQhQABAgQIECBAgAABAgQIEKhfQEICBAgQIECAAIHeCSiAe7clFkSAAIHhC0hAgAABAgQIECBAgAABAgQI1C8gIQECBAgQINBPAQVwP/fFqggQIECAwFAFrJsAAQIECBAgQIAAAQIECBCoX0BCAgQIEOixgAK4x5tjaQQIECBAgACBYQlYLQECBAgQIECAAAECBAgQIFC/gIQECPRdQAHc9x2yPgIECBAgQIAAAQJDELBGAgQIECBAgAABAgQIECBAoH4BCQchoAAexDZZJAECBAgQIECAAAECBPorYGUECBAgQIAAAQIECBAgQIBAfwRWVQD3J6GVECBAgAABAgQIECBAgAABAqsSMC8BAgQIECBAgAABAgQI9ExAAdyzDaljOVIQIECAAAECBAgQIECAAAEC9QtISIAAAQIECBAgQIBAHwUUwH3cFWsiMGQBaydAgAABAgQIECBAgAABAgTqF5CQAAECBAgQIECgtwIK4N5ujYURIEBgeAJWTIAAAQIECBAgQIAAAQIECNQvICEBAgQIECDQbwEFcL/3x+oIECBAgMBQBKyTAAECBAgQIECAAAECBAgQqF9AQgIECBAYgIACeACbZIkECBAgQIAAgX4LWB0BAgQIECBAgAABAgQIECBQv4CEBAgMRUABPJSdsk4CBAgQIECAAAECfRSwJgIECBAgQIAAAQIECBAgQKB+AQkHJaAAHtR2WSwBAgQIECBAgAABAgT6I2AlBAgQIECAAAECBAgQIECAQP8Ell0A9y+hFREgQIAAAQIECBAgQIAAAQLLFjAfAQIECBAgQIAAAQIECPRUQAHc040Z5rKsmgABAgQIECBAgAABAgQIEKhfQEICBAgQIECAAAECBPosoADu8+5YG4EhCVgrAQIECBAgQIAAAQIECBAgUL+AhAQIECBAgAABAr0XUAD3fosskAABAv0XsEICBAgQIECAAAECBAgQIECgfgEJCRAgQIAAgWEIKICHsU9WSYAAAQIE+ipgXQQIECBAgAABAgQIECBAgED9AhISIECAwIAEFMAD2ixLJUCAAAECBAj0S8BqCBAgQIAAAQIECBAgQIAAgfoFJCRAYGgCCuCh7Zj1EiBAgAABAgQIEOiDgDUQIECAAAECBAgQIECAAAEC9QtIOEgBBfAgt82iCRAgQIAAAQIECBAgsDkBTyZAgAABAgQIECBAgAABAgT6K7CsAri/Ca2MAAECBAgQIECAAAECBAgQWJaAeQgQIECAAAECBAgQIECg5wIK4J5v0DCWZ5UECBAgQIAAAQL/4uSuAAAQAElEQVQECBAgQIBA/QISEiBAgAABAgQIECAwBAEF8BB2yRoJ9FnA2ggQIECAAAECBAgQIECAAIH6BSQkQIAAAQIECBAYjIACeDBbZaEECBDon4AVESBAgAABAgQIECBAgAABAvULSEiAAAECBAgMS0ABPKz9sloCBAgQINAXAesgQIAAAQIECBAgQIAAAQIE6heQkAABAgQGKKAAHuCmWTIBAgQIECBAYLMCnk6AAAECBAgQIECAAAECBAjULyAhAQJDFVAAD3XnrJsAAQIECBAgQIDAJgQ8kwABAgQIECBAgAABAgQIEKhfQMJBCyiAB719Fk+AAAECBAgQIECAAIH1CXgSAQIECBAgQIAAAQIECBAg0H+BkxbA/U9ohQQIECBAgAABAgQIECBAgMBJBdxPgAABAgQIECBAgAABAgMRUAAPZKP6uUyrIkCAAAECBAgQIECAAAECBOoXkJAAAQIECBAgQIAAgSEJKICHtFvWSqBPAtZCgAABAgQIECBAgAABAgQI1C8gIQECBAgQIECAwOAEFMCD2zILJkCAwOYFrIAAAQIECBAgQIAAAQIECBCoX0BCAgQIECBAYJgCCuBh7ptVEyBAgACBTQl4LgECBAgQIECAAAECBAgQIFC/gIQECBAgMGABBfCAN8/SCRAgQIAAAQLrFfA0AgQIECBAgAABAgQIECBAoH4BCQkQGLqAAnjoO2j9BAgQIECAAAECBNYh4BkECBAgQIAAAQIECBAgQIBA/QISViGgAK5iG4UgQIAAAQIECBAgQIDA6gTMTIAAAQIECBAgQIAAAQIECAxH4LgF8HASWikBAgQIECBAgAABAgQIECBwXAH3ESBAgAABAgQIECBAgMDABBTAA9uwfizXKggQIECAAAECBAgQIECAAIH6BSQkQIAAAQIECBAgQGCIAgrgIe6aNRPYpIBnEyBAgAABAgQIECBAgAABAvULSEiAAAECBAgQIDBYAQXwYLfOwgkQILB+AU8kQIAAAQIECBAgQIAAAQIE6heQkAABAgQIEBi2gAJ42Ptn9QQIECBAYF0CnkOAAAECBAgQIECAAAECBAjULyAhAQIECFQgoACuYBNFIECAAAECBAisVsDsBAgQIECAAAECBAgQIECAQP0CEhIgUIuAAriWnZSDAAECBAgQIECAwCoEzEmAAAECBAgQIECAAAECBAjULyBhVQIK4Kq2UxgCBAgQIECAAAECBAgsT8BMBAgQIECAAAECBAgQIECAwPAEjloADy+hFRMgQIAAAQIECBAgQIAAAQJHFXA9AQIECBAgQIAAAQIECAxUQAE80I3bzLI9lQABAgQIECBAgAABAgQIEKhfQEICBAgQIECAAAECBIYsoAAe8u5ZO4F1CngWAQIECBAgQIAAAQIECBAgUL+AhAQIECBAgAABAoMXUAAPfgsFIECAwOoFPIEAAQIECBAgQIAAAQIECBCoX0BCAgQIECBAoA4BBXAd+ygFAQIECBBYlYB5CRAgQIAAAQIECBAgQIAAgfoFJCRAgACBigQUwBVtpigECBAgQIAAgeUKmI0AAQIECBAgQIAAAQIECBCoX0BCAgRqE1AA17aj8hAgQIAAAQIECBBYhoA5CBAgQIAAAQIECBAgQIAAgfoFJKxSQAFc5bYKRYAAAQIECBAgQIAAgeMLuJMAAQIECBAgQIAAAQIECBAYrsBhC+DhJrRyAgQIECBAgAABAgQIECBA4LACriNAgAABAgQIECBAgACBgQsogAe+getZvqcQIECAAAECBAgQIECAAAEC9QtISIAAAQIECBAgQIBADQIK4Bp2UQYCqxQwNwECBAgQIECAAAECBAgQIFC/gIQECBAgQIAAAQLVCCiAq9lKQQgQILB8ATMSIECAAAECBAgQIECAAAEC9QtISIAAAQIECNQloACuaz+lIUCAAAECyxIwDwECBAgQIECAAAECBAgQIFC/gIQECBAgUKGAArjCTRWJAAECBAgQIHAyAXcTIECAAAECBAgQIECAAAEC9QtISIBArQIK4Fp3Vi4CBAgQIECAAAECxxFwDwECBAgQIECAAAECBAgQIFC/gIRVCyiAq95e4QgQIECAAAECBAgQIHB4AVcSIECAAAECBAgQIECAAAECwxe4UwE8/IQSECBAgAABAgQIECBAgAABAncS8DkBAgQIECBAgAABAgQIVCKgAK5kI1cTw6wECBAgQIAAAQIECBAgQIBA/QISEiBAgAABAgQIECBQk4ACuKbdlIXAMgXMRYAAAQIECBAgQIAAAQIECNQvICEBAgQIECBAgEB1Agrg6rZUIAIECJxcwAwECBAgQIAAAQIECBAgQIBA/QISEiBAgAABAnUKKIDr3FepCBAgQIDAcQXcR4AAAQIECBAgQIAAAQIECNQvICEBAgQIVCygAK54c0UjQIAAAQIECBxNwNUECBAgQIAAAQIECBAgQIBA/QISEiBQu4ACuPYdlo8AAQIECBAgQIDAYQRcQ4AAAQIECBAgQIAAAQIECNQvIOEoBBTAo9hmIQkQIECAAAECBAgQIHBrAZ8QIECAAAECBAgQIECAAAEC9QjcqgCuJ6EkBAgQIECAAAECBAgQIECAwK0EnCdAgAABAgQIECBAgACBygQUwJVt6HLimIUAAQIECBAgQIAAAQIECBCoX0BCAgQIECBAgAABAgRqFFAA17irMhE4iYB7CRAgQIAAAQIECBAgQIAAgfoFJCRAgAABAgQIEKhWQAFc7dYKRoAAgaMLuIMAAQIECBAgQIAAAQIECBCoX0BCAgQIECBAoG4BBXDd+ysdAQIECBA4rIDrCBAgQIAAAQIECBAgQIAAgfoFJCRAgACBEQgogEewySISIECAAAECBG4v4FMCBAgQIECAAAECBAgQIECgfgEJCRAYi4ACeCw7LScBAgQIECBAgACBmwk4R4AAAQIECBAgQIAAAQIECNQvIOGoBBTAo9puYQkQIECAAAECBAgQIPCegCMCBAgQIECAAAECBAgQIECgPoEbC+D6EkpEgAABAgQIECBAgAABAgQI3CjgPQECBAgQIECAAAECBAhUKqAArnRjjxfLXQQIECBAgAABAgQIECBAgED9AhISIECAAAECBAgQIFCzgAK45t2VjcBRBFxLgAABAgQIECBAgAABAgQI1C8gIQECBAgQIECAQPUCCuDqt1hAAgQI3FnAFQQIECBAgAABAgQIECBAgED9AhISIECAAAEC4xBQAI9jn6UkQIAAAQK3EnCeAAECBAgQIECAAAECBAgQqF9AQgIECBAYkYACeESbLSoBAgQIECBA4P0C3hEgQIAAAQIECBAgQIAAAQL1C0hIgMDYBBTAY9txeQkQIECAAAECBAgUAYMAAQIECBAgQIAAAQIECBCoX0DCUQoogEe57UITIECAAAECBAgQIDBmAdkJECBAgAABAgQIECBAgACBegUOCuB6E0pGgAABAgQIECBAgAABAgQIHAh4JUCAAAECBAgQIECAAIHKBRTAlW/w4eK5igABAgQIECBAgAABAgQIEKhfQEICBAgQIECAAAECBMYgoAAewy7LSOB2Aj4jQIAAAQIECBAgQIAAAQIE6heQkAABAgQIECBAYDQCCuDRbLWgBAgQ+KCAMwQIECBAgAABAgQIECBAgED9AhISIECAAAEC4xJQAI9rv6UlQIAAAQIHAl4JECBAgAABAgQIECBAgACB+gUkJECAAIERCiiAR7jpIhMgQIAAAQJjF5CfAAECBAgQIECAAAECBAgQqF9AQgIExiqgAB7rzstNgAABAgQIECAwTgGpCRAgQIAAAQIECBAgQIAAgfoFJBy1gAJ41NsvPAECBAgQIECAAAECYxKQlQABAgQIECBAgAABAgQIEKhfQAFc/x5LSIAAAQIECBAgQIAAAQIECBAgQIAAAQIECBAgQIDASAQUwCPZ6JvHdJYAAQIECBAgQIAAAQIECBCoX0BCAgQIECBAgAABAgTGJKAAHtNuy0rgegHHBAgQIECAAAECBAgQIECAQP0CEhIgQIAAAQIECIxOQAE8ui0XmAABAhEMCBAgQIAAAQIECBAgQIAAgfoFJCRAgAABAgTGKaAAHue+S02AAAEC4xWQnAABAgQIECBAgAABAgQIEKhfQEICBAgQGLGAAnjEmy86AQIECBAgMDYBeQkQIECAAAECBAgQIECAAIH6BSQkQGDsAgrgsf8GyE+AAAECBAgQIDAOASkJECBAgAABAgQIECBAgACB+gUkJJACCuBE8E2AAAECBAgQIECAAIGaBWQjQIAAAQIECBAgQIAAAQIE6hc4SKgAPpDwSoAAAQIECBAgQIAAAQIE6hOQiAABAgQIECBAgAABAgRGJqAAHtmG78f1kwABAgQIECBAgAABAgQIEKhfQEICBAgQIECAAAECBMYooAAe467LPG4B6QkQIECAAAECBAgQIECAAIH6BSQkQIAAAQIECBAYrYACeLRbLzgBAmMUkJkAAQIECBAgQIAAAQIECBCoX0BCAgQIECBAYNwCCuBx77/0BAgQIDAeAUkJECBAgAABAgQIECBAgACB+gUkJECAAAECoQD2S0CAAAECBAgQqF5AQAIECBAgQIAAAQIECBAgQKB+AQkJECCwL6AA3nfwkwABAgQIECBAgECdAlIRIECAAAECBAgQIECAAAEC9QtISOA6AQXwdRgOCRAgQIAAAQIECBAgUJOALAQIECBAgAABAgQIECBAgED9AjcmVADfKOI9AQIECBAgQIAAAQIECBAYvoAEBAgQIECAAAECBAgQIDBSAQXwqDZeWAIECBAgQIAAAQIECBAgQKB+AQkJECBAgAABAgQIEBizgAJ4zLsv+7gEpCVAgAABAgQIECBAgAABAgTqF5CQAAECBAgQIEBg9AIK4NH/CgAgQGAMAjISIECAAAECBAgQIECAAAEC9QtISIAAAQIECBAoAgrgomAQIECAAIF6BSQjQIAAAQIECBAgQIAAAQIE6heQkAABAgQIvCugAH6XwgEBAgQIECBAoDYBeQgQIECAAAECBAgQIECAAIH6BSQkQIDA+wUUwO/38I4AAQIECBAgQIBAHQJSECBAgAABAgQIECBAgAABAvULSEjgJgIK4JugOEWAAAECBAgQIECAAIEhC1g7AQIECBAgQIAAAQIECBAgUL/ArRIqgG8l4zwBAgQIECBAgAABAgQIEBiegBUTIECAAAECBAgQIECAwMgFFMCj+AUQkgABAgQIECBAgAABAgQIEKhfQEICBAgQIECAAAECBAhEKID9FhCoXUA+AgQIECBAgAABAgQIECBAoH4BCQkQIECAAAECBAhcE1AAX4PwQoAAgRoFZCJAgAABAgQIECBAgAABAgTqF5CQAAECBAgQIHC9gAL4eg3HBAgQIECgHgFJCBAgQIAAAQIECBAgQIAAgfoFJCRAgAABAh8QUAB/gMQJAgQILdv/eQAAEABJREFUECBAgMDQBayfAAECBAgQIECAAAECBAgQqF9AQgIECNxcQAF8cxdnCRAgQIAAAQIECAxTwKoJECBAgAABAgQIECBAgACB+gUkJHAbAQXwbXB8RIAAAQIECBAgQIAAgSEJWCsBAgQIECBAgAABAgQIECBQv8CdEiqA7yTkcwIECBAgQIAAAQIECBAg0H8BKyRAgAABAgQIECBAgAABAgsBBfCCodYfchEgQIAAAQIECBAgQIAAAQL1C0hIgAABAgQIECBAgACB9wQUwO9ZOCJQl4A0BAgQIECAAAECBAgQIECAQP0CEhIgQIAAAQIECBC4QUABfAOItwQIEKhBQAYCBAgQIECAAAECBAgQIECgfgEJCRAgQIAAAQI3E1AA30zFOQIECBAgMFwBKydAgAABAgQIECBAgAABAgTqF5CQAAECBAjcUkABfEsaHxAgQIAAAQIEhiZgvQQIECBAgAABAgQIECBAgED9AhISIEDg9gIK4Nv7+JQAAQIECBAgQIDAMASskgABAgQIECBAgAABAgQIEKhfQEIChxBQAB8CySUECBAgQIAAAQIECBDos4C1ESBAgAABAgQIECBAgAABAvULHDahAviwUq4jQIAAAQIECBAgQIAAAQL9E7AiAgQIECBAgAABAgQIECDwPgEF8Ps4ankjBwECBAgQIECAAAECBAgQIFC/gIQECBAgQIAAAQIECBD4oIAC+IMmzhAYtoDVEyBAgAABAgQIECBAgAABAvULSEiAAAECBAgQIEDgFgIK4FvAOE2AAIEhClgzAQIECBAgQIAAAQIECBAgUL+AhAQIECBAgACB2wkogG+n4zMCBAgQIDAcASslQIAAAQIECBAgQIAAAQIE6heQkAABAgQI3FFAAXxHIhcQIECAAAECBPouYH0ECBAgQIAAAQIECBAgQIBA/QISEiBA4HACCuDDObmKAAECBAgQIECAQD8FrIoAAQIECBAgQIAAAQIECBCoX0BCAkcQUAAfAculBAgQIECAAAECBAgQ6JOAtRAgQIAAAQIECBAgQIAAAQL1Cxw1oQL4qGKuJ0CAAAECBAgQIECAAAECmxewAgIECBAgQIAAAQIECBAgcFMBBfBNWYZ60roJECBAgAABAgQIECBAgACB+gUkJECAAAECBAgQIECAwK0FFMC3tvEJgWEJWC0BAgQIECBAgAABAgQIECBQv4CEBAgQIECAAAECBO4goAC+A5CPCRAgMAQBayRAgAABAgQIECBAgAABAgTqF5CQAAECBAgQIHAYAQXwYZRcQ4AAAQIE+itgZQQIECBAgAABAgQIECBAgED9AhISIECAAIFDCyiAD03lQgIECBAgQIBA3wSshwABAgQIECBAgAABAgQIEKhfQEICBAgcTUABfDQvVxMgQIAAAQIECBDoh4BVECBAgAABAgQIECBAgAABAvULSEjgGAIK4GOguYUAAQIECBAgQIAAAQKbFPBsAgQIECBAgAABAgQIECBAoH6B4yZUAB9Xzn0ECBAgQIAAAQIECBAgQGD9Ap5IgAABAgQIECBAgAABAgRuK6AAvi3PUD60TgIECBAgQIAAAQIECBAgQKB+AQkJECBAgAABAgQIECBwZwEF8J2NXEGg3wJWR4AAAQIECBAgQIAAAQIECNQvICEBAgQIECBAgACBQwoogA8J5TICBAj0UcCaCBAgQIAAAQIECBAgQIAAgfoFJCRAgAABAgQIHEVAAXwULdcSIECAAIH+CFgJAQIECBAgQIAAAQIECBAgUL+AhAQIECBA4MgCCuAjk7mBAAECBAgQILBpAc8nQIAAAQIECBAgQIAAAQIE6heQkAABAscTUAAfz81dBAgQIECAAAECBDYj4KkECBAgQIAAAQIECBAgQIBA/QISEjiBgAL4BHhuJUCAAAECBAgQIECAwDoFPIsAAQIECBAgQIAAAQIECBCoX+CkCRXAJxV0PwECBAgQIECAAAECBAgQWL2AJxAgQIAAAQIECBAgQIAAgUMJKIAPxdTXi6yLAAECBAgQIECAAAECBAgQqF9AQgIECBAgQIAAAQIECBxeQAF8eCtXEuiXgNUQIECAAAECBAgQIECAAAEC9QtISIAAAQIECBAgQOCIAgrgI4K5nAABAn0QsAYCBAgQIECAAAECBAgQIECgfgEJCRAgQIAAAQLHEVAAH0fNPQQIECBAYHMCnkyAAAECBAgQIECAAAECBAjULyAhAQIECBA4toAC+Nh0biRAgAABAgQIrFvA8wgQIECAAAECBAgQIECAAIH6BSQkQIDAyQQUwCfzczcBAgQIECBAgACB9Qh4CgECBAgQIECAAAECBAgQIFC/gIQEliCgAF4CoikIECBAgAABAgQIECCwSgFzEyBAgAABAgQIECBAgAABAvULLCuhAnhZkuYhQIAAAQIECBAgQIAAAQLLFzAjAQIECBAgQIAAAQIECBA4koAC+EhcfbnYOggQIECAAAECBAgQIECAAIH6BSQkQIAAAQIECBAgQIDA0QUUwEc3cweBzQp4OgECBAgQIECAAAECBAgQIFC/gIQECBAgQIAAAQIEjimgAD4mnNsIECCwCQHPJECAAAECBAgQIECAAAECBOoXkJAAAQIECBAgcBIBBfBJ9NxLgAABAgTWJ+BJBAgQIECAAAECBAgQIECAQP0CEhIgQIAAgRMLKIBPTGgCAgQIECBAgMCqBcxPgAABAgQIECBAgAABAgQI1C8gIQECBJYjoABejqNZCBAgQIAAAQIECKxGwKwECBAgQIAAAQIECBAgQIBA/QISEliigAJ4iZimIkCAAAECBAgQIECAwDIFzEWAAAECBAgQIECAAAECBAjUL7DshArgZYuajwABAgQIECBAgAABAgQInFzADAQIECBAgAABAgQIECBA4FgCCuBjsW3qJs8lQIAAAQIECBAgQIAAAQIE6heQkAABAgQIECBAgAABAscXUAAf386dBNYr4GkECBAgQIAAAQIECBAgQIBA/QISEiBAgAABAgQIEDihgAL4hIBuJ0CAwDoEPIMAAQIECBAgQIAAAQIECBCoX0BCAgQIECBAgMAyBBTAy1A0BwECBAgQWJ2AmQkQIECAAAECBAgQIECAAIH6BSQkQIAAAQJLE1AAL43SRAQIECBAgACBZQuYjwABAgQIECBAgAABAgQIEKhfQEICBAgsV0ABvFxPsxEgQIAAAQIECBBYjoBZCBAgQIAAAQIECBAgQIAAgfoFJCSwAgEF8ApQTUmAAAECBAgQIECAAIGTCLiXAAECBAgQIECAAAECBAgQqF9gVQkVwKuSNS8BAgQIECBAgAABAgQIEDi6gDsIECBAgAABAgQIECBAgMCJBBTAJ+Jb182eQ4AAAQIECBAgQIAAAQIECNQvICEBAgQIECBAgAABAgROLqAAPrmhGQisVsDsBAgQIECAAAECBAgQIECAQP0CEhIgQIAAAQIECBBYkoACeEmQpiFAgMAqBMxJgAABAgQIECBAgAABAgQI1C8gIQECBAgQIEBgmQIK4GVqmosAAQIECCxPwEwECBAgQIAAAQIECBAgQIBA/QISEiBAgACBpQsogJdOakICBAgQIECAwEkF3E+AAAECBAgQIECAAAECBAjULyAhAQIEViOgAF6Nq1kJECBAgAABAgQIHE/AXQQIECBAgAABAgQIECBAgED9AhISWKGAAniFuKYmQIAAAQIECBAgQIDAUQRcS4AAAQIECBAgQIAAAQIECNxCoMvz1498u5nv6xdxi+Muz+d3lHGTRa76lAJ41cLmJ0CAAAECBAgQIECAAAECdxZwBQECBAgQIECAAAECBAgMRqA0u7cYpfzdcA4F8IY34PaP9ykBAgQIECBAgAABAgQIECBQv4CEBAgQIECAAAECBAgcRqDJixYju9d2HlFGk69lLP7aNs+X12sv5XB/fOBETnScc3nbe9/XJsjCt8nRXhtNXrA/rn2+v4I8u75vBfD6rD2JwNEEXE2AAAECBAgQIECAAAECBAjULyAhAQIECBAgQIDAkQSa7FUnOaZZ/B6MSddEm6PJEZH1a752+VrG4n2USvS60bXRHHLE4t4mIueLLuJgNHlcit9Jnphk+Tudd1FGOS7nFxeWi/LzvGut3+1an+ZhBAgQIHAoARcRIECAAAECBAgQIECAAAEC9QtISIAAAQIECBxNIDvXyG43rn/dn6HLQjdHftIcjCxlF0VsF1nd5o+47iv73HLmduPg6jLfoszNed97Pfj0vTPznLOMxZx5XF7fu2q9Rwrg9Xp7GgECBAgQuJOAzwkQIECAAAECBAgQIECAAIH6BSQkQIAAgSMKLIrfLFZLybqXDedO28XuJGJv0sWs6aJb/DvQ8yyC90cb89gfsyyAZ/m0vYhmL6/bH/N2L242ujwfObq8tlyfT1jc38Rs8ZoPyHm6KOuYNU3stU3sTJq4em2U43K+y8+6vKPrmui6yJE/Yj1fybOeB3kKAQIECBAgQIDAnQR8ToAAAQIECBAgQIAAAQIECNQvICEBAicRKDVqVwrfnGQeWcTma3lfCtku35fPm6bJ6jVHeVNGns8atlyZ5/NE3t/kOChzy/1llPfldTFPfj7Pkf1tvDfKLE1kxRxdmalp8zhHPm++GG10+Rr5WR5ENy/F7/6I/OqyCS4jD1f6rQBeKa/JCRAgQIAAAQIECBxSwGUECBAgQIAAAQIECBAgQIBA/QISHlsgu9jSz8aki5jOm5jmazvPH/OsgfMlu9XYy/d7+b7d2op2shVdZCHbNdF1bT53Gm03zTmmOcd0cTzJ9+Xc/phkU7s/upjEwZg3k5jl+3kzjXnOOW/L+zb2uv05m/ysnbfRztrY6iaL0cxzqnkuqhTBsf9Vit8yyruD13K8ilFWtop5zUmAAAECBAgQIECAAAEChxRwGQECBAgQIECAAAECBAgQGIpAqTUPRrak2XTmysuJfFnad5nv+nGTiZu2jWZrGt2prbi61cSl7SaufGgal7//dLx513a8+uFT8eqHtuOVu7bipa02XppGvJjjhWkXTzezeKrZzbEXz7SzeK6dx3OTLs7k5wfjua2IMp7fbuOlu6bxwqk2np3M4plmL57POc7m+zfumsTbOf+F01v5/ElcaLu4mAX0XmmjuyaKTzncX34T5fXO5e/1wctxuetooz3a5a4mQIAAAQIECBAgQIAAAQIElihgKgIECBAgQIAAAQIECBC4XmDReWZ5uvjr2Wuvi3P7F5VedT6JuNLM4/x8J16fX4lXmqvxQnMpnpy/Ew/NzsdXd8/HF3P88d7b8fmrb8bvvPli/Obrzy/Gr79+Jn7xpUfj5158ND75wiPxs89/J37mzLfjp5/9dnzi6QffHT/91IPx0/m+jF/+3mPx6defjt86/2J85tIr8cdXXo2vzt6K+7uL8Z189nfz9Ym4FM9PduP1LImvdF3M5rOYl38DerHskk80QU4AABAASURBVKMcHLyW49uNEriM211z688UwLe22eAnHk2AAAECBAgQIECAAAECBAjULyAhAQIECBAgQIAAgXoESl05zzjXj3JuMRY/8sPrXrMjzYK0/JFsE12WvV02u/Mcs7aNK9M2LmxP4vx2G2+cauKVUxFntubx1HQ3Hs/xyNZePDC/EF+/+Fp8MYvd33vmkfj1R78Vn/rWN+KT93w5PvG1L8Qn/vTzOb4QP/uNL8WvPnxvfPq7910b98fvPPPd+L1nH4nfe+6R+P3nHl2MPzjzaHz2+cc/OM48Hr/1xEPxG488EJ/+9r3xqw9+Iz71za/FJ7/+xfjJL/1e/F+f//fxU3/yh/Hz994dv/Lgn8W/f+LB+OIbz8c9l9+Mh7vL8Uh3JZ5u9+LMpFv8FfLZzPTWqTbe3o64sBVxOcvs3WxsZ8mTENGkwWLMsyzuis/Nx/XO5TgvjW7xIyKnK7MZBAj0RsBCCBAgQIAAAQIECBAgQIAAgfoFJCRAgAABAgQIDFygKWXjtQzZWUbpK2fZPO4tRpPvc2SxGzeMptSTTRvzeRfzWZmkjbbNNrSZxrybxJX8/I1JE89nafpIdzHu3T0Xf3Tp1fh3rz4RP/n0A/Evn7wv/ulDX4l/+uBX4n//9tfiJx/9Zvzyi0/Eb559Pv7o/GvxZ5fOxyNXz8fTO2/HmdmFeD5L2BeuGy/nE95o9uKtdhbncpTXg/FmPvN9I697PXbi7N6VeHn3crySr9/buxpn9i7FM3sX4/HZpfjO/FL8eT7ryxdej99/84X41CtPxv/5zH3xTx75avzP930h/pf7/jh+8vH74xfOPBK/8eqZ+Pz5V+Kb8/PxaLwTzzWX42y7G+8089htumibNk6lw9Z8Ek2xmTd5bhLRTqJrmujSsox5pF/Txt61McvXci4vzAK5zU/DFwECBAj0RcA6CBAgQIAAAQIECBAgQIAAgfoFJCRAgAABAoMU6HLVObKnzJIxj6/7ztPXvWsiuv2yMrKwnJeR5eUsa8l5FpU7k0lc2prGxQ+djvMfPh2vnd6Kl0438dzpiIez8P3que/FZ194LH7tkT+Pn7/ny/FTd382fvHeu+M3H38wvvjKM/Hl187EN94+G9/KkvfxuBrPZIF6pp3HS5OIs1uTeCPHO9MmLk0jLm01cbmM7TYuXxtXttrYyc93J028O6Zt7N5m7ORn+2MSV/O4/IXypXzOxe1JvHNqGm+dmsTrOV7JZ7243cUz0714dLITDzdX4qEsiO9+7YX4zHOPxa89fH/84j1fiX/z5c/GJ7/+pfj/Hr43fv+Zh+NPszh+eO+deHprL85szeLsqSbO37UdF3Puy5M2ZosCOAOmYbFtE3yxDxGp+95YnI8oV+VP3wQIECBAgMCmBTyfAAECBAgQIECAAAECBAgQqF9AQgIECAxeoMkEB+Vjl/XjPMvd8lqKycmsjemsiem8iTZHZBXZ5Sh/obqXRebVdhpvTybxfDeLJyddPDC/HJ/J8vPnnn0o/o9vfyX+yQOfj//tO3fHzzx5b/z29x6Lr184G493l+LM7qV4dedynN+9Epd2rsbe3l7EfB4R3XUjD9fy3eRTbjaunc6XxbLydZ5QV2IW57qdeCPL6temO/HS9iwejd342sU347defCp+/rFvxk8+/PX4F9/6UvzLx78Wnzz73fjdd16I+5qL8ex0Ht+b7cbFjNnFNLUnMSk/u3lszWexPd/L1/0x6fbys71o87XNZ/smQIAAAQIECBDYqICHEyBAgAABAgQIECBAgAABAvULSEigPoFFDdo10eRor43mWuG7k4Vv+SvZc+UvY09FPFv+Kra9Eg/O3onPvPBE/Ny9d8f/8+XPxC/cc3f81mMPxFdffyG+M78Yz2ztxfe2u3h9u4k3TzXx9nYbF6cRV8tf7LZNLHrl2PRXkwu4fuTbm3x3WY7Pcs17W21cTYdLpzJLjne2t+L89na8eXorzp6exhNZDn9r5+34/Nln41cfuS9+5s/vjn9192fjk/n6mecfi3svvBqPdhfjuelunE2bd9LmaprM2nxok+1wzFO9i1I477VdHud53wQIECBAgAABAgQIbEjAYwkQIECAAAECBAgQIECAAIH6BSpI2GXfWUYpYMtriZRdY0zmEZNZRLPXReTxvGnjyqSJ19t5nGmuxnebi/GlSy/HL734UPyLh74Q//z+P4xfOfNgfPntl+KRLDVfnOzFuSbi8ryLbm8e7W4XsZdTzfJ9HnZZonZtG10WqZHHkcdxcBx542LE/ldXbsix/279P8ujD0Z5ellelrTFbJY4e908djNXpNdk3kYb2eK2W7HbTONS5rgQEW8083iu3Ylvzd+OP3j7+fjk8w/EP//WF+Kfpdsnnr43PnvuufhOcyleavfinXSYtdOYd5OIyXbsnjoVpXTPR+ZMvgkQIECAAAECBAgQIEBg7QIeSIAAAQIECBAgQIAAAQIE1i5wUFB27x7kErK5Xfy7xeVcvi0v1488dfBdTpdCs7yWc13Txe60i3dORbx8ajeenl6Oh/bOx92vPRef/vY98TNf/aP45T//Snzu2e/E/Zdei8fm78RLk514YzqLt7cjC8vI+yNmTWSRGddW0cXBM/afkx9mQRpl7J+IIX1FsS7rLq+ZsCmv5X2G6DLaPBvbLsvcxdiaxN6pSVw53aZPFy9v7cWT7eW47/Jr8ZnnH4l/++DX4ufv+5P49ceyRH/jhXho90K8mNefPbUVb21N462mzWI5J/ZNgAABAgQIECBAgAABAgQIrFXAwwgQIECAAAECBAgQILB5gVJERmkiyyglcC4pD/M7D7KZLIVrGfsn8tx734uCNsvfK5N5vNJcjkebc/HZi0/HTz37tfhf7/1M/NQjX48/eP3p+OaVN+Pxi2/F2SuX4sreLEoZ2nazaLq9xYhmFl2OeTuLWTuPvZyvjHked20+uCnP7KIcHozI0+VsTpYv777J4558L9aca8mlJVE088iYXbSzLiazeXR5ouSb52s5jpjH/sgbIke5qbzm2fJRl3swP70dF+/ajjPpdPf5V+JXv/d4/N+P3BP/7L4vxb96+BvxB2efjyd29+JsN1EAF7f+DCshQIAAAQIECBAgQIAAAQIE6heQkAABAgQIECBAgMAGBLp8Zhn5UvrJMvIwvw/Kx1ke70bX7MU8S8rI0jGaNl/aPJcj38+zWtxp2zh/ahovb7XxdLsX39m7GH/44hPxKw9+Iz71ra/F5557NB6dX4jn2t14eTKLN7cidu86FfPtrejaSZTOucsfi7+CjS4ix7zpYjGy4S1n8mRE0+yPyNdro7n2mh/E+7/KXTeO91+x1nfXlpKxSrxU67LA3h9NLqR8vPiL53xTjvPUe9/lRBnlzDx/5PE8i/O9nGV3Oo0L0zbeOj2Nl9L18bgaD+6+HZ//3jPxS/d/NX7pz+6OL774dF6Z9/kmQKAHApZAgAABAgQIECBAgAABAgQI1C8gIQECBAgQIEBgowJNVqjNuysoR4uSMmYRzW5EeyVfr2ZpOc/rJjGdbEc72YpZM4mdrsm6sYlXsxx+PG/63LlX49889kD8i2/+SfzSc4/Fl869Hs/udPFObMduTGIeOU0pcXOmyNI4mjbL3y668v/6zVKza5pYjPx83jVRRnRZOJf6sptEzHN004h8dlPubfOaHF2OpmkiIkd5LSPKV04aZeRxFsw5Yc6R7+drGuWZ1498bim6czUxzzXOc90HY1aO81xXMpS86RVllNxllOxllM/yuih7sDeP3au70eVWRXpF3tuly07OdW5rHmcmV+KrF1+KX336vnJX+CJAgACBDQt4PAECBAgQIECAAAECBAgQIFC/gIQECBAgQKCXAk0s+sTFX+A282sd7CSu7HVxbnc33ox5vLYV8XTWv/ecPxufe/6x+MV77o5f+/a98YWXn4lvXjkXT3Y7cTaLyEvT7dhrt2NWyskMW/rQaPIBcZvx7uf75W/TtXHjiEWl2cS70+RBsxjvnWoi8kwZWat25XW9I/KZcfCVxwfrOThVFtelURn758oVbR62+VGO7sbR5PnIUV6biFL6zpu0uTbyk/JpKZN3pm1c3G7jjSyCX2qvLrTCFwECBAgQILAxAQ8mQIAAAQIECBAgQIAAAQIE6heQkAABAj0R6GL/v+wTc0XZJ8b+P0Xc5usk9pqt2J1PFn/Bu7e9vfinnp+d7Ma9e+fiN84+Hv/mqXviUy88FPde+F6cmZ2Pc/nZ5XaWFfHi731j0UnGwVe2oAeHY3ktkcu4ad5mH33xeR7f9JrlnGyXM41ZCBAgQIAAAQIEji7gDgIECBAgQIAAAQIECBAgQKB+AQkJ9ESgdI45Fn9ImjXwPI8X/yRxk8VvO4lZux177em4uHUqXmj24snmatx77uX4ze/cFz/zlT+M33vq2/Hgzrl4Zmsnzmbxez6L3yuTiHlpG9/9K97MmvPmz/x+9yCPl/Fd5jsYt5uvXHO7z1fzWXnq9ePmTzm44uaffvDsUa/fn6Fsyf6RnwQIECBAgAABAgQIrE/AkwgQIECAAAECBAgQIECAAIH6BXqYsOu62NnbjVlZ22Qa8+lWjtMx2/pwXI3T8dLuLP7orTPxs0/dE7/w3W/EH599Jp6eX4rXur24mMXxbt63O2liliPaLCibrBtLAZyHi78AXryWHxFNs/8aR/4q991klPb6Zn9Buzif1y9ey8PyuLwMemSGkrWMyOMjZMkdOcLVLiVAgAABAgQIECBAgACBEwuYgAABAgQIECBAgAABAgQIrF+gNIlddrZNbE+z+O3mcXG2F2+3Ea9tNfHU7Ep88aVn45fv/3r8zlMPxZ+89mx89+pb8WJzNc5vt3F5q90vfZu8YVFIttF0bbRZurb7U+9HKl1ljqbJH/tnlvDz+rmuP75+6nL+YFx/fnPHJ3/y8fK0J3+wGQgQIECAAAECBAgQIECAAIFDCriMAAECBAgQIECAAAECGxTosrTtYjsmcWr7dMxOb8Ur7W58/fzL8YuP/3l84ul74w8vvxhP7F6I1/d24sIk4srk2l/75mu2xxGlXSyl7zxie7Y/JnncxDK/upzsYORhlOPyahxGoGzRYa5zzUoFTE6AAAECBAgQIECAAAECBAjULyAhAQIECBAgQIAAgZMLlCp0lm1rGV15kyO/9yvSawfl/OJw8aM8M2/I5raLJnayyH1raxIvTSMeOP9a/O4j34pf+fM/iS++9FQ8Gpfile0uLk2z9G2b6EqTWP6St9ye90YZWf6Wh7Wl9O0WZyLy/OKSOM7Xne7Mh9xy2nJvGbe8YJQflG0bZXChCfRGwEIIECBAgAABAgQIECBAgACB+gUkJECAAAECBAgsSWCefefuJGL3WstX/vnlUpGWkR9lFVsedHC0/9q2k5hOt6JpJnEuIu7bvRi/9NR34qce+Eb81pnH4ru7F+K1dha7pewtBW9es//d7L+Uh84E9zTLAAAQAElEQVTy8GDkw+b5/P11XF8U5/Vljrz0fd9lzluOcmXeV15uOfKBpXV+3+d5z7un8/h9n437TW7NuAGkJ0CAwCYFPJsAAQIECBAgQIAAAQIECBCoX0BCAgQIECCwdIEsPkvlWcb75i7nuy6amOfpeb52MctC9mKWpy/Pd+OJ2ZX4ytkX4tMP3RufffqRePjiuXh1q4mLW5OYtaU2zBmvFbVN3t3k8f6IaLoc8xzlNSJnjFj0wnnbPJ8RZUQTiw/y8w9+52fl85uOG6/OhywmOni98fOD9wdzHrz3WgRyS8qLQYAAAQIECKxZwOMIECBAgAABAgQIECBAgACB+gUkJECAwNIFyj+9vD2LKOPgr38PHrJfh86zYt1djIh57OTJl2a78Y23X49PPP5A/NxTD8aDF16LN7qrcXUSMevy+uxZm3lEO2tiUl7zfRzhK3viRV27/+MIN9700nx4kx8sGudrx8uZOCcdx7cCeBz7LCUBAgQIECDQKwGLIUCAAAECBAgQIECAAAECBOoXkJDAagRKN1qK31IEZz0apXyN8le/ObroYp4XzLLYvTzt4rXpLB7dezt++8kH41MP3RNfePX5eGR2Oc5OZnFlu4nZdhvZJS/+urfNiUpxmLcfe+Hl3kVve+wZ3LgMgbKPy5jHHAQIECBAgAABAgQIHEbANQQIECBAgAABAgQIECBAgED9AitMmD1tzLJp3cuWb5ZjnqVvN5tHKYHL+av52ZVJGy/sXYkvvPlcfOK7X4vfeO3x+Ga8Ha9vNXFl2saltovL2SDv5bVN20T5r82f0TTR5YhyLl+bpoly7sgjTvKVzzxotrtrx5Gvt52yfH79uO3F1X/YVp9QQAIECBAgQIAAAQIECPREwDIIECBAgAABAgQIECBAgMCdBEr3mXVuvDe6KP/FdWcizxzM02Q52raTmE8ncflUG6+fbuKBS2/Fbz31nfi1Rx+IP3vnlXh+uhvvnIqYTfPObAe7LIDnTZczlqdFNE0TpWsthXIZ5TiufTX5epSRly/h+8YnHmbKg3sOc+1qr9n07LnFm16C5xMgQIAAAQIECBAgQIAAgeoFBCRAgAABAgQIECBAgMChBEol22UhO1+MLGyz1yxVbWRdGzGLJl8nXRfTbIjLKGVflwXw1e2teLG5HHefez7+9aP3xqdffTa+efXteD3L3r02J8n7otmLaHZjf64u5+ryOKLL/xbF7yTf5ujK5Xnoe5gC5XdimCuvYtVCECBAgAABAgQIECBAgAABAvULSEiAAAECBAgQIEDgkAL7fWypamOeJez+yHq2/LVuM8/Cdh6Tbh7THG0s/vHnuDpp4/VTbTw2uxSfe+7J+NT9fxb3X3grXtqKuHJqK/bmXTa8OVm+RN63P8qbyPkiv8r8+5fkm3e/yxXHGfsT5PP2D/Ln9cf5dmXfB6td2QMGM7ECeDBbZaHVCQhEgAABAgQIECBAgAABAgQI1C8gIQECBAgQIEDgsAKlv1xUsk2Uv8At5e/B615bStouJtHFVpa40yx/myyEr+TrK+0s/vTSq/Gz3703/t0Tj8XjeeOFZhJR/ofAMY2YbO+3u7NcyPz9o3TD5dSsPLu8KQdllOMuTx5r5DPy1iiLX4x8v8hVXlc1Fg/MyQ9e83DE3wrgEW++6AQIbE7AkwkQIECAAAECBAgQIECAAIH6BSQkQIAAAQJHETioLrssS5ssTrPzjTbb2TaPmzwXZXTZ60bE1UkT5081cWZ7Fp9/6Yn4tYfuiXvfPBuvTNq4sH0qu99SATZ5ZXnNkXNEuf8moyvnyqWRX911Iw+P/10mvH4cfyZ3Hl0gd/zoN7mDAAECBAgQOLaAGwkQIECAAAECBAgQIECAAIH6BSQkQIDA0QWu9aXlpc0idpLl73TexHRWRptlcPlHn6dxaTKJl7rduPfi6/Hzz94fv/T0/fHopXNxbncnZtFF2+TNh3x66YXLOOTlLhuIgAJ4IBtlmQQIECBAgEANAjIQIECAAAECBAgQIECAAAEC9QtISOCkAvsFbtM00ZV2NkfbTWLWbsdbp6bx3LSL+y+fi99+8uH4o+efjKe6K/FGnrsyaWIvy9/5bBbZA590Ee4fsEA74LVbOgECBAgQIECAAIHhCFgpAQIECBAgQIAAAQIECBAgUL/ASRN2XXa3Xcyzwdtr2thr29jJPrdptmP39Ifi0ck8fuN7T8YnHvxGfPn178Xref2s3Yqref3upIsuP++aeZR/1fnaj7jlV+mZbzVueZMPhiCQvw5DWKY1EiBAgAABAgQIECBAYLgCVk6AAAECBAgQIECAAAECBG4tsN/CNln9Nk2X3e3iH4GOeRbA861pzL7/w3F22sSDl96K333qO/G5M0/Eo7uX49VJm8XvVkQzzZGVX37nzXncxR2/8pLylNuNO87hgg8I9OVE+VXoy1qsgwABAgQIECBAgAABAgQI1CYgDwECBAgQIECAAAECBA4hkI1sFsDvXlj+iLeZxNV8PXP1Qnzxwkvxrx/8Svzuk9+O53auxKXJVswjy9+YRHRZ982zyu3KyHnyO7rFj3enczAugfyNGFfgfqS1CgIECBAgQIAAAQIECBAgQKB+AQkJECBAgAABAgQIfFDgoJrtsvDdH3lN+f/95ss8z+1mtXthPo8L25N4cvdC/PGLT8T/++0/iwcuvBavN3txueli3mbZm/fkLfvfpfC9Npqco4x82f/Mz9EJKIBHt+UCb1zAAggQIECAAAECBAgQIECAAIH6BSQkQIAAAQIECNxBYL8I7qLLQjd/xiyL31kzj0uxF29Nu/jWhTfi0889GL+W47Gr5+Kddh7N9lbs977lfwy8F5E9cCy+crZunkf5GmXk4Y3f5fTBuPGzfF+mKiMPfQ9cQAE88A20fAIEhiVgtQQIECBAgAABAgQIECBAgED9AhISIECAAIHbC5S6N0e2rbNs6hb/enN2t5d2duLtacTL03nc9/Yr8W/v+3J86eUn4/npbryzFbF77a9+87ZosihejCyNmzKy/G26Lposf3Pm/JkrKBfmy+K7i/zs/SOu+7r+0uuPr7vE4YAE8tdqQKu1VAIECBAgMFwBKydAgAABAgQIECBAgAABAgTqF5CQAAEChxToYt50sTtpYrdpo20mMf3Q98fTO1ficy8+GZ988CvxjcuvxKtZBl+dttFl+dssZs4md7/eXbyLLIIjsj1u8vy7Iz8qx/nie5wCCuBx7rvUBAgQIECAwFoFPIwAAQIECBAgQIAAAQIECBCoX0BCAncSyJL2Wnm7X+bm9V0WwG0br066ePjSufidR78Vn3ni2/HYlfNxfjKLq7PdmO3uRcy6KJ1uue9g5N373+XE/tG1n921Vy9jFVAAj3Xn5SZAgAABAgQIEFiPgKcQIECAAAECBAgQIECAAAEC9QscOmEpZ8uImMybOLXXxKWuiy++/VL81KNfjy+98UI8H7vRnToVW812nJq1cWo3YjqPaPO290rgZv+fdG7ywTeMZvFJns/rF31zec23N343eeJg5OH7vg/Ol9f3feDNIATaQazSIgkQIECAAAECBAgQIDBAAUsmQIAAAQIECBAgQIAAAQI3EyidbClX266Jq3uzeOR7L8XTF96O16YR5/KD3ckkmmYSk66NaV4TeS6yzZ3Mu5jmaLM0XpzKD5obRuTXe0Vx5Kf7I677aq47vtPhUa6901y1ft63XG3fFmQ9BAgQIECAAAECBAgQIECgAgERCBAgQIAAAQIECBAgcBOBJmvcHNmqznLMc9w1PRV/76/8ePwH049mx5sN8OnTMW+nsde0sdeWEfmaH2Wru53l7/asi1IA709equT9Iz8JHAgogA8k1vLqIQQIECBAgAABAgQIECBAgED9AhISIECAAAECBAgQuJlAtr3R5H+RBW4s/p++kV+nc/yND/+F+O/+2o/HX8zSd3Ll6uKzeWT5O2lidxIxa7sshbMEzvq4/MxbYnFRrP6rW/0jPGHJAgrgJYOajsAtBXxAgAABAgQIECBAgAABAgQI1C8gIQECBAgQIEDgDgLZ5Ub5f/qWv+addF18aDaPv9Y08d9+/OPxX37sB+KHYx4fKn8aPM/Sd9rGfNpE5Pe86eLqtIudSZ4vk8TRvnKKMs1i3OnOUvoejDtd6/P+CSiA+7cnVkSAQIUCIhEgQIAAAQIECBAgQIAAAQL1C0hIgAABAgSOJtBEl6XupJvHD2QJ/Dc//NH4x3/jb8ff/chfjLv25tE0Wdnu7kS0pc5rohSye3m4+Ivg5t2/Az7UI/PyQ13nojoE8tekjiBSECBAgACBngpYFgECBAgQIECAAAECBAgQIFC/gIQECBA4tMA8r5xlububLd1OjlmWwE0Wvqcu7MR/9qEfin/0Y/9J/Iff95E4fWo7oskLru5GM++iyf/mTRPl3vI6b2JRCocvAjcI5G/NDWe8JUCAAAECBAgQWJKAaQgQIECAAAECBAgQIECAAIH6BSQkcDSBJovcOBhNRDmcbk3jw+12fGxnEj/x4R+M/+ZH/kb8YExiK4vfydZWtOW/LvKricgSOBZfeRxlLN68++ODZ979yMFIBBTAI9loMQkQIECAAAECBNYs4HEECBAgQIAAAQIECBAgQIBA/QLHSFgK2q15xPYsYitHm8c781nszecxmTXxw1vfF//DD/1o/Fcf+0vxoSx7522XNW/e1U3yae27o+maPJ9vb/Hd5PmDkYe+RyRQfktGFFdUAgQIECBAgAABAgQIrF7AEwgQIECAAAECBAgQIECAwK0Euvwge96YZUt3UNDOo4t500V2vfF98yZ+rLkr/scf/Vvxt3/gB2P70k4088jP8+pmmndnEdy1Wf7m+3x3s+9bf3Kzq507rkBf72v7ujDrIkCAAAECBAgQIECAAAECAxSwZAIECBAgQIAAAQIECNxWoBS/l7YiLmeXm11vFrn7l5diuMsSeGs+jx9qJvETpz8S//iv/kT8xPbHYjva6Nosftus9vKzaLLizRuaHNkdl+/F2P8Ri5drHy2O95/g51gE8rdkLFE3mdOzCRAgQIAAAQIECBAgQIAAgfoFJCRAgAABAgQIECBwZ4FSzJbit4xyXBra8tplpzvP27Pqjbu6eXx83sbf/9gPxz/8yz8eH29PRTPPq7qs9nI0eXH5a+G8PCLvy0/KNIvjuMlX+fwmp52qVCB/SypNJhaBvghYBwECBAgQIECAAAECBAgQIFC/gIQECBAgQIAAgUMKlOK2/P9/yyjHpcAtt5aSdh7zmOV/u91OnJrtxo/sTuIf/qUfi//0oz8UH91rF/+P4Jh1i/938DTb4iZvyu9y+2Jcf7w4cd2P8tmtxnWXOaxAQAFcwSaKQIBAfwWsjAABAgQIECBAgAABAgQIEKhfQEICBAgQIHAUgVLOTbOJLaMcl3vzbXT5X2SjW0rgvfleTObz+MjOPP5ae1f8ox/7O/F3v+/j8X07dM/3XQAAEABJREFUs2hms7wlr2oiyl8R55tFh5xvy2F0ebAY+W5/3ojymm99j0Tg4PdqJHHFJECAAAECaxPwIAIECBAgQIAAAQIECBAgQKB+AQkJECCwPIEsbktV22Rd23ZdlFGOP5It739x18fjf/qrfyt+7K4Px3azF7uTeexsdTHPpq+UvQeLKMdlLN6X+Q7G4oQfYxHIX4uxRJWTAAECBAgQILAuAc8hQIAAAQIECBAgQIAAAQIE6heQkMAqBPYb2zZb3LaLaGIep2az+Is78/h7H/3B+O//o78ef7nZimmei/wsL4jIsjiufTV5z7VDLyMWUACPePNFJ0CAAAECBAgQWIGAKQkQIECAAAECBAgQIECAAIH6BVaQsCltbtNEm6+TeRPTRQmc77PVncQsPr61Ff/gh34k/vOtj8X3X7gak51ZbOW1Me8iW+Ac+9/NfP/Vz/EKtOONLjkBAgQIECBAgAABAgSWK2A2AgQIECBAgAABAgQIECBwEoFSApdR5ljUutnkdTGPZrYbH+26+NHJqfhHP/534m9/5Afj+67MY3J5N7an04gsjruImOSPMpo89r06gb7PnL82fV+i9REgQIAAAQIECBAgQIAAgd4LWCABAgQIECBAgAABAgSWIpAdbsyzwd3LFm8n29z5JOL7T5+Kj7ZNfGR3J/7mR/9C/IMf/VvxH5/+WEyv7GY5PI8uC+BSArd54zRH0+UE4WusAvmrM9bo68jtGQQIECBAgAABAgQIECBAgED9AhISIECAAAECBAgQOLlA13WxGDlVdriLEri8zqKLvSx+ZztX49R8Hj/QtfH3f/jH4r/+4b8eP7z1oZjs7EWT95YCOKLJq8sIXyMWUACPePNFX7GA6QkQIECAAAECBAgQIECAAIH6BSQkQIAAAQIECCxZIGvgnLH8Be/BiNiJeewsSt6t+HC3FT/SfSj+4V/9m/H3fvCvxMe6SUxm5e+GsyhuI/bavK/JgyyDw9coBcrujzK40AQIEFilgLkJECBAgACB/5+9O3+T7LrrPP8590ZErrVq32XJWmxrbLdpaDD9eBAYGBqYp5kfeJ75M3q6m+4ZeGAY9zNPTwPDYuBpGgMNmNUGg228ybZkW9Zi7UtpqVKVSlKVqkq1L5kZy73n9OfcyMzKWlVVqlJlRr7D9xvn3nPPXc4rIvzLRzcLAQQQQAABBBBAYPQFmCECCCCAAAKXRsABbhPeDtvk9fwkcPTF8nr+E8/T3rhlbFr33vo+3TW5QZMDd/QHiikqOv3jL0AbaxUv/gqs4tkzdQQQQAABBC6+AGdEAAEEEEAAAQQQQAABBBBAAIHRF2CGCCCAwLsr0CS6ORCWUpGkImrSzT9fd51+/Pq7dLPD4LKupVirGZqfFpYHvLt3ydWWiQAB8DL5ILgNBBBAAAEEEBgFAeaAAAIIIIAAAggggAACCCCAAAKjL8AMEbi0AsGnX1reVAi5R26lHO6VygFw0g3FmD528x36watv0S2tKY07/S2a4JfwV6v4lb8jq3j6TB0BBBBAAAEEEEAAgYskwGkQQAABBBBAAAEEEEAAAQQQQGD0BS7DDEMIzVVDGLZFSmpVtcaqSq1eV1erpZ+87r36SGejrixaKmLloJgAuEFbpW8EwKv0g2faCCCAAAIIIIAAAgggcPEEOBMCCCCAAAIIIIAAAggggAACl1IghOBQV8NyAJz/3HPLAXDbtaaKet/4ev3M+z+iG1rjas31VNRRap4EdnPSkqPhpZV35+3c5lq6nrep4wIrZY0AeKV8UtwnAggggAACCCCAAAIIIIDAchTgnhBAAAEEEEAAAQQQQACBd1EgKTjYDQ6BixRVup2ok64tOrpn/dX62HvfrxsnptXxmOMBcDj1/nLXfKXcekSaLzcsK1yAAPiSfICcFAEEEEAAAQQQQAABBBBAAAEERl+AGSKAAAIIIIAAAggg8O4LNEGtQ9smuA1JhaImQtBVRUsfu/42feyG9+qKMKZW9KDo+4v5iGEcPDzGfSctuT+PWlonDWFzBQkQAK+gD4tbXSEC3CYCCCCAAAIIIIAAAggggAACCIy+ADNEAAEEEEAAAQQui0BQcthbF0FVOV9O+/pVT+P9gd5fj+lf33yP3r/mOk0O2ip6teT+kINgH+e0WCp948F18pL7FurkfWyvKAF/JVbU/XKzCCCAwLIW4OYQQAABBBBAAAEEEEAAAQQQQGD0BZghAggggAACl0dgPp11k5zwxfnK6ykkteuoDf2k28tp/fjtH9Qt5ZQmvbMsW8rZb3PPPrZp3+7N45Y+DZzX3+4Q9i8fAX81ls/NcCcIIIAAAgisYAFuHQEEEEAAAQQQQAABBBBAAAEERl+AGSKAAALLRMAJrXItuZ1mM2mN+39ow3X6qVvv1rWdMbWL5J7kga7kQW68IXceL53m5aGLY06zm67lK0AAvHw/G+4MAQQQQAABBFaMADeKAAIIIIAAAggggAACCCCAAAKjL8AMEVguAkuT2by+5L68ORaTbg5tfey6W/Qvrr1JV6VSrTr/DWgnvzkArpeMP+OqxyrXGQewYxkLEAAv4w+HW0MAAQQQQAABBBBYAQLcIgIIIIAAAggggAACCCCAAAIIjL7ACpphK9aampvT7a2O/tUNd+ifT1+p8apSDgXbDoBD7WA358HN472nm5j3L3YvXV/sZGWZC+TPepnfIreHAAIIIIAAAggggAACCCxPAe4KAQQQQAABBBBAAAEEEEAAgeUmUMSoTt3XFW4/uGajfuK29+uO6Q1am/894JgD3RwPBh1/wDf35cqpcK68vlDLbXaX535W2lXzJ7zS7pn7RQABBBBAAAEEEEAAAQQQQOByC3B9BBBAAAEEEEAAAQQQQGBZCgRnu6FI6qRa17XG9KEN1+hfXnOrrk9tFbVz31YpNYN0/BUc/DblAU2bA+Dju1lbWQIEwBf18+JkCCCAAAIIIIAAAggggAACCCAw+gLMEAEEEEAAAQQQQACB5SuQQlJ0ABwdAJf9vq4Obf3Ije/VB8bXa03uU6WQHPB6Gc4iNdshOQTWQqXhLt5XpAAB8Ir82LjpZSnATSGAAAIIIIAAAggggAACCCCAwOgLMEMEEEAAAQQQQGCZC+QIt18E9cuggUPdqRT0wYkN+vl7/pk+sH5KU4Nj6sRKzoilJghOKmNUyxXydv7b0Evz36Xry3zu3N5QgAB46MA7Aggg8I4EOBgBBBBAAAEEEEAAAQQQQAABBEZfgBkigAACCCCwEgSSgmIOcotCzn5Ven19Lb1v7Ub92O136qayrfEqOgBOnk7yaAfAHtMEwu5ZWIJXQpL3D0u8VowAAfCK+ai4UQQQQACBZSrAbSGAAAIIIIAAAggggAACCCCAwOgLMEMEEEBgxQjk0LZVF2pFB8CSUv5fXWm6kn7wylt17013a23RcrCbhuXwN3hMDnzdoabEayULEACv5E+Pe0cAAQQQQACByyzA5RFAAAEEEEAAAQQQQAABBBBAYPQFmCECK0ugcIJbpqBcwetJDoFT1HiUbglT+vit9+juqQ1aV0V1ojuVVIegGKTCxwWvBLfyseK1IgWKFXnX3DQCCCCAAAIIIIAAApdbgOsjgAACCCCAAAIIIIAAAggggMDoC6zEGTrxLZzr5jp++0FtB7vrZ6W7whr93Hs/pA901miijg5+owZlUFWUalelxgdlEwQ7F/bhwcWy0gSKlXbD3C8CCCCAAAIIIIAAAgggcLkFuD4CCCCAAAIIIIAAAggggAACy07AwW8ObRci29wWuc83mh/oDV7v1NKGutD3b7hWP3PXh3R9e0JjDotDHpAKB7/DCl7X/BPAPkxLS6votVKnSgC8Uj857hsBBBBAAAEEEEAAAQQQQOByCHBNBBBAAAEEEEAAAQQQQGBZC+SwNjoBjE6AgzdyCOxGtbdrb7Rj1LVVqR+86kZ97JY7dX0xocmqUOmDkgqPCw58PXg+AG4me9Jm08fbshXwx79s720F3Ri3igACCCCAAAIIIIAAAggggAACoy/ADBFAAAEEEEAAAQQQWAECDmujbzM/1LsQAHtTeTv3FylpclDrurrUj914pz685hqtSaUKJ8YpFYqhVCwcAvvgHBxLw/d8DufD8hAlX6PZ5m1ZChTL8q64KQRWkgD3igACCCCAAAIIIIAAAggggAACoy/ADBFAAAEEEEAAgRUikOPaHNDmNue0S2vhod52Ka2rpQ+laf38Xd+vm9deMcx5HQRLbQe8Pjq4lCtP3G3htjVf+aReZVmeAvmjWp53xl0hgAACK0CAW0QAAQQQQAABBBBAAAEEEEAAgdEXYIYIIIAAAgisCIEcyi6thZt2dpuz3JC84kA3eSM6IWx57Ia60J1j63TvTXfq1vaUJsu2BlXPRw7HNqlwPm5h03sWltN0LeyivcwCxWW+PpdHAAEEEEBgpQpw3wgggAACCCCAAAIIIIAAAgggMPoCzBABBBBY8QLOeZsHf3ObA93olX4p9ZwAD9yuL1r6mStu1/96zZ2aUq3UrqUQXdLwQB8gv3LiW7n1bufIavaJ13IUIABejp8K94QAAggggAACy1yA20MAAQQQQAABBBBAAAEEEEAAgdEXYIYIrHCBnNvO13zTZLb5z0PXIahuOpMmYtJtxYQ+fvMdev/6DVrjdDfUTntzUtwcoeY9uMu7JGfD4rWsBQiAl/XHw80hgAACCCCAAAIILDsBbggBBBBAAAEEEEAAAQQQQAABBEZfYGRnGBScAAeHuUVKKl2tulZr0NVNE+P62dvv1j1hQuv7SW0HwKWj38JhcWpqHiW5XSivsiw/AQLg5feZcEcIIIAAAggggAACCCCwTAW4LQQQQAABBBBAAAEEEEAAAQRWqkBymJsr33/wW5mkMuYQuFaZKq1NUd+/8Rr9L7fdrdvG12o6Fsp/Dbp0+OtD1ZT8CsOab7wxestKnxEB8Er/BLl/BBBAAAEEEEAAAQQQQACBd0OAayCAAAIIIIAAAggggAACIyNQpKAiupIDYCW1S6kz6OvmVOqHr71FH7r6Rl2hljpVVCs4Tiwc97pR03pdvJazQP6olvP9LfN74/YQQAABBBBAAAEEEEAAAQQQQGD0BZghAggggAACCCCAAAKjJBCGfwbaUwquvOSHfMsYNV1Jt42t1b3X364722s0GdVkvs3Tv8Ejc7mRO5Lk6PjM5d0sl0mAAPgywXPZERBgCggggAACCCCAAAIIIIAAAgggMPoCzBABBBBAAAEEEBgxgZzh5srTSg5yo6uOUihaGjgAnuoV+hflFfrf7/w+3bJ+owb1wCmvByRJbhTnjw5uvfhwnVLidTkFCIAvpz7XRgCBFSvAjSOAAAIIIIAAAggggAACCCCAwOgLMEMEEEAAAQRGSeDUrNY9TYgblHIrx4YpqO2Q9yq19KEN1+jeW+/WlVVQq3JncgK8WKMkM3pz8Sc5epNiRggggAACCFxCAfoxinsAABAASURBVE6NAAIIIIAAAggggAACCCCAAAKjL8AMEUAAgdUn4DxYSkohqWolTRaF7t1ws37qqtu1UaU9hiGw42LJY/JY8VqWAgTAy/Jj4aYQQAABBBBAYHkKcFcIIIAAAggggAACCCCAAAIIIDD6AswQgVUs4BA4B8Aqk8Zi1G1hXD958926oz2t6X7d9BVKBsrlhmVZChAAL8uPhZtCAAEEEEAAAQQQWHYC3BACCCCAAAIIIIAAAggggAACCIy+ADNUfsI31LXGU9S6Oun9kxv083d9n+6uxrWmimo5JC48SvnPRp9UIQQN/wfk5RQoLufFuTYCCCCAAAIIIIAAAgggsBIEuEcEEEAAAQQQQAABBBBAAAEERl8gP9XrSskhbq0yRo07CL4ylfrhK2/WT9/xQV3XGtOY+wrFkeQYlUkRAI/KJ8k8EEAAAQQQQAABBBBAAAEELoUA50QAAQQQQAABBBBAAAEEVpFADn+T1ITAUcFtDnyvrQr96Hvepw9fc4OubHfU9hAPmncJ8y3NchEgAL6gT4KDEEAAAQQQQAABBBBAAAEEEEBg9AWYIQIIIIAAAggggAACq1MgzGe6qUgqHAJPVlHXpFI//p73656JjVrrQLgdg0K0T2zSYAWvBq/m1qssl1GAAPgy4nPpFSrAbSOAAAIIIIAAAggggAACCCCAwOgLMEMEEEAAAQQQQGBVCji+bdLfoFQE1a7oNDEpal2V9H3lWv3stXfplmKNpqpSxcAJcA6AT65Vabd8Jl0sn1vhThBAAIHlL8AdIoAAAggggAACCCCAAAIIIIDA6AswQwQQQAABBFangMPf5jlez35+NTlJzBVC0phD3mtiSx/ZeL3uveVuXRs7KnsDD65dSfl/84d5m+VyCvhju5yX59oIIIAAAgisGAFuFAEEEEAAAQQQQAABBBBAAAEERl+AGSKAAAIINAKniXLdVYSgK8bG9aM33q4fWH+1NrZKlUWSiqhhduz15HIcLF6XTaC4bFfmwggggAACCCCAwIoR4EYRQAABBBBAAAEEEEAAAQQQQGD0BZghAggMBYKbpeXNZnGwG5LGY9Kt5Zh+7D136O4NV2jK2y1X8JiQU2APS86D8xPB7mK5DAIEwJcBnUsigAACCCCAAAIIrCABbhUBBBBAAAEEEEAAAQQQQAABBEZfgBmeo0BSK9Za2+/pA+vW60dvu0s3qq1pB76dUCjkvxcttyFHweEcz8mwiy1QXOwTcj4EEEAAAQQQQAABBBBAYFQEmAcCCCCAAAIIIIAAAggggAACCJwoEBTVCbU2loV+4Job9CO33KF1VVCa6SpVtYqiVAgrK/w9cYYrf4sAeOV/hswAAQQQQAABBBBAAAEEEEDg4gtwRgQQQAABBBBAAAEEEEAAgVMEHPQ62607UWXo67ZiXPde/17dc+X1WlO0pZikkgD4FLZ3uYMA+LzAGYwAAggggAACCCCAAAIIIIAAAqMvwAwRQAABBBBAAAEEEEDgVIHgrlxSKgq1orSxDvrA1Eb97J0f1P80vV5ToVZQXyk4CNbwlVeHRw23856lNezl/WIKEABfTE3ONdoCzA4BBBBAAAEEEEAAAQQQQAABBEZfgBkigAACCCCAAAIInFUgqFBRt9SOHZW9qCsH0o9MXql/feNtunmyUEhHlTRQcupbOOnNJbfyK/c5IdZiidelECguxUk5JwIIIDBqAswHAQQQQAABBBBAAAEEEEAAAQRGX4AZIoAAAggggMA5CDjFLWKhlkrlcLcziNo4W+mHrr5R//LmW3V9q63xmJzxhib3jUHyIU2J17siULwrV+EiCCCAAAIIrFwB7hwBBBBAAAEEEEAAAQQQQAABBEZfgBkigAACCJyjgPNcB7/DgDcGbxWFxjtj2liM695r79QPrLlBG1Lb8bAUS1crKeVE0kNPuEQ6YYuNiyiQuS/i6TgVAggggAACCCAwSgLMBQEEEEAAAQQQQAABBBBAAAEERl+AGSKAwHkJLAS3bqOCYkqKVaXJOuj9Y1fop277kG4f26DpulDh/XlR8OB8kYUQ2Jt5NVfupi6uQHFxT8fZEEAAAQQQQAABBBAYEQGmgQACCCCAAAIIIIAAAggggAACoy/ADM9fYD61zX/WeRjuBhWh0HRo65pBSx+cuFr/83V36kZNajw/+uuwV/k1f1xebY5rVni7FAIEwJdClXMigAACCCCAAAIIIIDAihbg5hFAAAEEEEAAAQQQQAABBBBA4PQCOc+NDnNzuzgiBJVOdSeqoGvSmO69+X366HXv1YbQUZDjyGaw33ycO7RcXqN6HxYf1akxLwQQQAABBBBAAAEEEEAAAQTOW4ADEEAAAQQQQAABBBBAAAEEziLgGFc5AI45ZfRG/uvO+Wng3OdNTXjlvcWUfvyW9+vODddpujWmEDw471R+W6izXIRd70jA2u/o+FVyMNNEAAEEEEAAAQQQQAABBBBAAIHRF2CGCCCAAAIIIIAAAgggcC4CCxFufqA3j8/bzn2Vg+AyRq3pV7pjbEofv/kO3dWa1rpYqsg7c2o8/2ehk/JR+WjqYgsUF/uEnA+BkRNgQggggAACCCCAAAIIIIAAAgggMPoCzBABBBBAAAEEEEDgnAVywFjM57c5BM6ruWpvpFCp1IyuTnO6d3yd/rdrbtcNValWN0pum8oh8DlfjYHnK5A/n/M9hvEIIIDAqhFgoggggAACCCCAAAIIIIAAAgggMPoCzBABBBBAAAEEzl0geGj+s88L5U2p6ZTkzqTozYEm6oFuDW199Iob9NHr3qOrYql2lFQEeUBexOvSCBAAXxpXzooAAgggsPIFmAECCCCAAAIIIIAAAggggAACCIy+ADNEAAEEELgAAUe4wwDXK/kvOw9PkYaN+6L3BtdYKnTjxFr95O336J6pjRpLA6lVSSFKSvP/G665g+UiCRQX6TycBgEEEEAAAQQQGCEBpoIAAggggAACCCCAAAIIIIAAAqMvwAwRQOBCBEI+yFlv0+b101QKeW9Qy+Oma+mOzhr9zD0f0U3j4xqPlQrVTfibo1+lHAY3a6c5E10XIkAAfCFqHIMAAggggAACCCAwugLMDAEEEEAAAQQQQAABBBBAAAEERl+AGV4CgRz65tMGh7vDyrFup45aN9fXh9ddoR+99XZdlwqHwA59g9PhNF8+LAQfv1DeZrlwAQLgC7fjSAQQQAABBBBAAAEEEBgxAaaDAAIIIIAAAggggAACCCCAAALvRGAY/Ca5dZ4bXSFFTTgEvqk9oZ+69X36wStv0Nqi5Yt4VFGo1RlTWbZ8RHDpXXmN+kUIgEf9E2Z+CCCAAAIIIIAAAggggAAC5yLAGAQQQAABBBBAAAEEEEDgrAIpP6161hErY2eeR65LfbcpSHWRVJVJMVQqj87ofXFMP3fnh/Xea65Tu91Svo8yh8F5MPHvRftICIDPSslOBBBAAAEEEEAAAQQQQAABBBAYfQFmiAACCCCAAAIIIDDyAskzzDXf5NVc0dsLlbeV33LQu6SaLo/LbfTb0srDnGIqeGVpOfdU4VCzKV+gWCynou6PIahaLKny+U8s73cgWruiCi1U8npyX0rRl618u8OKPsOwosfmSm7l/b6ejwkqfY+lOxwNRlfKFXwOdyWXciWPTz4uVz7HsPKW3Ctfc1jJd+ADPFqLlbdPrOTNXHlwDnsny1KTx/q6e2ydPn7TXbqjvVadftSgP1DMJh6YXM0585+Hbs7tk7Cct4A/3fM+hgMQWB0CzBIBBBBAAAEEEEAAAQQQQAABBEZfgBkigAACCCCAwOgLpDzFHIS6mvW8XTheLBxrukLRrA/DVTURpKNRt4uDm/0xtFQ5OK0cVlYOUWMMinVUqpPaRam2A93Sh7R9ZCeUGvP4TirVivPl9barcBjb99huEdRzdb0+6wB51uearaKaGrjNVSXN+fwDH1ep5fttK183pUox9ZRSX3XsaRC7rp6qMFAdauUnb1NZKLQ6arXH1W5NqlVOqIhjKlJHIbaUYumstVDyfJLv24tiSEqu3MbguS2UomcVHSUPywfqeHlVKb8tqaDg8zYBeG59dF7arVIb6lI/PX2rfv6aD+iWsbU+Z76mD7WDh8qNN7yEhfJK7jyf8qGreSlW8+SZOwIIIHAmAfoRQAABBBBAAAEEEEAAAQQQQGD0BZghAggggMDqFAhNWOlwM7fB4aMZcvB4PMJMymOWloeoKAqHqW0VnXFVY+OabU/oqIPVg+Wk9haT2h2mtSNN69V6Wq9UU3q5P6EXuh1tyjXX1qa5jp7vtvXcbKnv7R/okX09PezK7YO7ZvWd3bN6sKk5PbhnTt915e3v7unqiSPSU0cKPXk46JmZUq+kKW1Lk9rc72hzr63t9YR2hrXaXazX3vYGHWiv1X7f0/7Y0f6q1JE6qOfwOpYtpaJUcEAdPOmUS5IbOc9uqg5JscilZjt5v+R390vRW64w9HNv3uO+ExdHtgr5fz5xc5h35+0iFBqvpJvjuD529Xv0kY3X68rUUiv6TB4YPC6fMISgEHJJQTqvEi+H6iAggAACCCCAwFIB1hFAAAEEEEAAAQQQQAABBBBAYPQFmCECCKwygZRTxSa8dNCYogPFSiEMFJTbynsdaDrUlEPIhbFBtffXDtOiSu9LdaV+r6sj3a729Gvt8J7XyzG9Uk7ou8dKfeVAqb/bXerPXo/65OZj+v+e36dffWKnfumhbfp397+o/+Obm/RvvrFJ/9b1H7/2vP6vr27SL37Ndd+L+tVvb9UnHnxV/893t7tym2u7PvHQdv3qg9v0H+57Qf/ex/z7r2/SL7j+4zde0q98a5v+88M79duP79OnnpvRp1/u6e9eTfrKzqBHD7f17GxbL/dLba+C3qyj9sZKh1NPPc+79tzkWSvP15WfGK4c+ubK69Hha/LsU26dwCZXnB9XF1F5Pfel+e9R8tj51eNrSUvWfYJ8gHu8ptL7rhmb1MdvuEMfHt+g6RwAK/qWXPm+vF/NK49uVng7D4HiPMYyFAEEEEAAAQQQGHEBpocAAggggAACCCCAAAIIIIAAAqMvwAxXm8Aw0HWi6CzReaacQSo/5Zr7C4eNpYPJwmFuCqX6ZVuz7XEd6kxpT3tKO4sJbU8T2hon9fxcS48eqPTAzmP63PPb9ecPb9Lv3/eEfv0Lj+i/fP4h/fbXntAfffd5ffrxLfrM86/rC6/s0f27jumhA309djTpsSMut08eDdo8mNLWakqvVNPDqqe1pakpt8PaXE/pZY95qZrUC71x11jzNPHzcx09flB6ZG/Ud3b1dP8bx/TFl/fob57arj9+cJM++bUn9Z//7mH9+j8+qt/92lP6w289p795epu+uGWXHtw7q6dmpZfqtramjt4I49rjAPtwa1IzrXF1y44GRcsqwSKSM2FnxEHyVpqvmKwWJefoSmbNlVeSV4YlH+PS0lcYbuTxDnt7s7OaqpI+su41VDyzAAAQAElEQVRq/cQtd+kmX3dyMFA7RgXvz4N9Op82f0o+KHdQ5yxAAHzOVAxEAAEEEEAAAQQQGGkBJocAAggggAACCCCAAAIIIIAAAiMnkAPJPKkQgor8p4+LoFpSVTjELEu1Ulud2FFbE6od9B5yKPq665m6o28cKfRXrx3T7z23R7/yna36Dw+8ol/41mv6T4/s1J9u2qcvbD2kB3bN6YmDlbb0S70+SNrZr7V3UOloFTXrgHPO1YtS3+Fp5YC5Uunrl4o5ZC3aSrl1fw6fk/edsUKh6HMkp9e1A9h+VWquLjUbSx3xcfscYu9J0i7v35FKvRLbena21IP7o778Zl9//vIhffKpXfq/v7VVv/C15/TL331Zv/bMa/rTV/bpS2/OeKy0vdfyvbc1W7cUfL62g9jS5yx9vSK5z+eMVUvR106+bh4TvN8prUWXLjm0Pb4dfE95kT8DeR6FgjploYm61vVV0g9tvEY/ct3NurafNFFVCjFKvvbwvM0FdOIZj5+btdMLFKfvphcBBBBAAAEEEEAAAQQQWD0CzBQBBBBAAAEEEEAAAQQQQGD5CAwjPzn0G9Y7ubMQHD+6Cge+VTVQt9t1wJk0M7ZWe9vr9Fqa1MuDMW3qlXrorZ4+v+lN/anD0d/80mP6/W8+rb94Ypv+4eXdut8h6eOHpS2DcW2PU9qpae0JU8r/zu6h1qTmWhPqtcY0KFtNuFw7aI65ghRdzlMX27zuDFRNyS/fn5ryerP4AOVqNvzm9fmDhjZBtUPjSi3lp3Vz1Q6Sc6icq251VOWneX1Px4pJHQxT2u1w+/U4oa3VmF7otfXQ/q7ue22fPvPMNv3xt5/Wb3zu2/qvX31Mn31iu77x6iE9fjA2/1bxtmpcu3z84XJas60pVeWUUjnueyqbfDY/pesNr+c7y2uuJaveapbg+eTKG8FvpavjAHhqMNANDuZ/4tY79NFrbtJUJQWHv0E+SXApSs26331gZsjl07n//JfVcgQB8Gr5pJknAggggAACCCCAAAIIIIDA6QToQwABBBBAAAEEEEAAgRUosPBk77neeoxRhYNGOTk82E16zmHul3fV+oMt+/SJJ7bq39z3tH75Oy/pD57ep89v7evJQxPaMjOpN+bGta/b1mxVNA+lDv8mcq0cQqbgPleS47Yc4PrceWlKSXJ4GVy5bSpEOd08fS2MWzpmoc9tPk8u+RUdhNa5moA5+EreyDfkHfnwokpquzpVVDvWaqVKZap967WPrny2qIFv5Vjd0v66rR3VhJ6b6eiBt5L++uXD+q3H3tS/u3+zfunR1/X7Lx3Q53bO6ntHa23rSvtjSzO+eLWQ/Prq5/tZ+Ca8JDNFV6Vp3+M9Dpf/1W0f0G0brlbbpo2X71T5/IuVt46XT8JyBgF/I8+wZ1V3M3kEEEAAAQQQQAABBBBAAAEEEBh9AWaIAAIIIIAAAgggcDkFki9+YqXFqC85/ItOM5vW67nNpRw8NpUPDh4fmmA2OUqM7lKKig5je0VbR4txHSgntKuY1CuDjl7qj+mhPX195snt+uQXHtUffuMp/d2zr+vrbxzW40eiXui29Fo9qT1pUkfShLppXJWPTe1JqRyTihyr5SslXyk015avq+aV+xYq30nynuQ9udwE13kt88f5mHwl+WrHy52LSz6xywGw31XYpnQ5mvb1o6NpB7+KXk8+IrmVy2dMLYfApboOtmccBM+U09of1jgMHtfWubY2z7T13d09fe75HfrUt57Vb3z+O/qTB5/XV17Zq+/tH2hLNa7XNaG9Pu5oe1rdlq1Cq7lLNddz2BxyUJ6Umid583XlIFqL9xgk75OKKE0Pgu6c2qiP5xC4PaVxz0H5PA7uQ+0BMXm0W+XW5/TWcE1NjzdZlgjkb+qSTVYRQEAQIIAAAggggAACCCCAAAIIIIDA6AswQwQQQAABBBBYNgJLg7zosDCFqGHVqotaMVcYhn+FA97CYWBLhcqQY65SdXJbOnx0aBjl8WWpQ2FcW3qlHj0qfemtvn7nmTf1iw9s0S8/uEOffnWgp4619cZcqQP9tkPQtlJqO0kMir5OCg4vUyXFXF53CCm/Qg5ZXb45NeuOUqXk93xvJ5bP5P4kvzUVvBJ8z8H3nEup9KFLSl53haYKhSVjh+s+g4PtEOZbj9DSe5nvT26jT1XnaiU1beG7cSlf2+eXK8UgxUIKnrfDcjm89YaUz+trK7YU67aOOjjf7bD3xd6kvryzq9978nX9p++8rP/34a361Ev7dd/+Wi8MSu2Kbc34HMHXKLJb6Klo1SrbNsiX8eUKfz4tM3VcLZu6W7WvPSg7GrhdF8b0I9PX6uduultXtlqSP4OyqpXmuvLNqHn5PJLffFo11bw1q+K1KJBtFzdYQQABBFa7APNHAAEEEEAAAQQQQAABBBBAAIHRF2CGCCCAAALLTWAY4p14V/N9Ibdy5JeUA8QcbJXeKoqWBnVQt07qFqUOOdQ8ODatneWUnp2RvrXjmD737A79t28+pT/81jP60pa39PDevl6qp/RGsU6HPa5b5KdWxxTVdoDoM4eg5OulEOXEcUklB74u9zh69NW9Mr8sbPtoFUrzpRPGKL987uDekPzuKrxeePSwgtdyDXvz2rA81uPkY5fWsHc4Ih8RJOVq3j3Wp1cMyeVZeEfebvb5KsqVfKdNZ5CaIwupaTX/cn/e75C6Dh31igkda03rrTCt1+oJbe539PDurr6waac+9c2n9Zuff0iffvgFfX3bXj07W2hbmtSONKWD7bWabU9pzuepfN3gKnze0pWvKF+zEXNo7CtqMkq3+TP54Stv0AfXXqmN/nynxzpqd1oeKSl5gENkr524pBM32ZKlUUAAAQQQQACBLEAhgAACCCCAAAIIIIAAAggggMDoCzBDBBBYhgLB9+To1SFfcsgrh625HI06qCxiboP7c0lFdNoXpaoKCp1JhYlJHWt3tGUgfW3PEf3WU9v1i19/Vr/+7S36h5eP6PljE9pdrdHROKa+zxdT7SCxkuST5DAxl7dYThJwkHxSjz8f+bMJzmFLzQ1K7Zstte2o9OSBpH/cdkS//shW/duvPq1PPLJdf72tr/t3Jb08U2hf1dFcXah2ECy1HJO3rF8ov3w2lbFWOw40HitNec97Jtfo5+/6Pn2os17q9VS1PCp4dHLl1uG211jOIjDUPcsAdiGAAAIIIIAAAqMvwAwRQAABBBBAAAEEEEAAAQQQQGD0BZjhchNosjzf1GnbEFXkqDDJAaEcPBaq3NNttXS4Pa4dGtc2B4qPHaj0uefe0KceeFp//J3n9eXNe/Xc0aDt/UK7o8emtmZjqVotNVlvDg99bvncyaV38krncfD5jD2P017o0LD0wLyRa2lfXj8lBM6TcOX+Vlu1P4deZ0pHOmu0I01qWz2tJw4mfWXbIf3Rd57TJ7/6Pf23BzbpS6/s0+OHpRd6HX9mk9rdmtShzoRm2m1VRelPoVB+MrjwWvDn41hf90xeqXtvvFs3TKz1J12onZbcYL5+E0dr+Fqya9jBOwEw3wEEEEAAAQQQQACB1S3A7BFAAAEEEEAAAQQQQAABBBBAYBkI5BRvvhwCFmWldrt2+FerVUVHv23NpJb2lG09Xwd9+WCl33l6nz7xwCv6vcfe0n07C714eEIHu2PKTwer6CuEoyqiq55VGfsqFZt5Jr8nDa+VQ+Bc7rqwpQkmh+fS/DlPaZsxWjavfLdyiBpCcDMsr+iUkl/BNb8kt7GoVYeBBqHv8NZV1qpKqQqlqtSRyvXqakp7Q0ebeklf3Dmj33lqp37pgc36xQde1ic3vaXP7+vpmTrpNX8cB+pSPQf1+engUHbUKwt1+31tcP9Hb3ivPnrDHboqtjXpTy+HxM6IpeB4MwS386Xg/4nXEgELLdliFQEEEEAAAQQQQAABBBBYRQJMFQEEEEAAAQQQQAABBBBA4FII5Khwab3dNYIHHK/ggK81Nq7aYe9Ma1xHxtdqRzGlV+KUvvn6Uf33h17Unzz4rL74wht69lCt3WGtDhdrNRemVWlCtVqqnYDVZVQKUcE9+d8PDin5Oo5786Xymtvc49ULXHwCn90X0Vkrj2nqAi9zCQ4b3nnwXYXjZ8+ruY73NGs5vx7WUCs5oE8O0/O/MzzsCUqpcJU+X9sUY6rLCYe5UzoSJrWrauuFWemRg3397fOv6nfvf1y/c99j+vRjL+vrOw7pqZmgLdWE3tCUDk2sU5y6QnFQ6spiQt9/xc36Zxtu0FQVlJ8CDkVLqmvfV/K1tFg6yytJOl2d5ZAVv8tf/xU/ByaAAAIIIIAAAggggAACCCCAwPkKMB4BBBBAAAEEEEAAAQQuqUD02XO5OWlJDmJzndS9uBkdJvb6LR2Ok9oSx/StY0l/tnWf/st3N+u3HnhV33yt0s5eRz11VLZKjZVyOFirjA58VaoOHaVyvKkqtB1VlkrzUWHS8JUDzeEa76cILITAC+3igIWO3BYOvQsFf1ZFLNSKwSWVBi69XtRthbqlEJOCQ/iyE1R3Sh1wuL+1W+qR/S19dltPv/bodv2fX39Gv/7Ea/rzLYf18N6gV7ttHXKI3/Fn9+Gpa/XTt35It66/Sp3C56v9nfI15Q8wSVoor559Cd69tLw5yksxypM7/7lxBAIIIIAAAggggAACCCCAAAIIjL4AM0QAAQQQQAABBBC4lALJsdywFgK6oJSTOjm8U+VLV4rucDbo9dxXeztqoEJzxZgOhGm9NDumR/dLf//Cm/q9rz+mv/jeS3pwxxG92h/TW4MxHekHdR0G1j5JivmJ0HyefFWnfKH0eVu+eMt30lIMuUq3hVLI+10ecb5LPnuexqk13HPmd9+KL3bm4/L+Mx99bnuWniOvn0sNz+xbO3U5I1He4UpBYaGaoz274FJUUHLN78/rSYoO5yuvqz2muj2pQ2FKu7VGr8mftT/Pr792QH/5vZf1u196Up/6xgv6p5f36JkDUftmJzQ1fZNuv+WDumLNtWrHcbVCx9f2SVOUmvK68iv4bWl5c5UuBMCr9INn2qcRoAsBBBBAAAEEEEAAAQQQQAABBEZfgBkigAACCCCAwLsm4HzQcWDp2C/HUS6HvoV6vn5ftYJiKBRC7RBvoJhqHXU2/GYc0+NHgz69bUb///d26C+f2aMXjra1rxpTVw512w532w75Cin6zAOXs2BV7qrLoFTkMNDl06p2ZyqUrxOLUrHwQb6m5H7ll8f5eJ1DJflqvv+0WD7Khx/fTjr7+sL4hfZ04/M1LqROd66F65ypPfEYjzKIJ/S2FseHmcKjk6I5o91jERXLelheT2VScuDelD+POPD5a5cXObhNDu6TQ/zKJ5ipS+2tCr08W+ubu2f0B8/u0698c4s+8a2X/R3YpW64Thsn36Pp1lWq53y3Pi5Ff/q1Y2Wfx/myUvLnK38/kkt5PZdvrvm8F1rf/ypY8sxXwTSZIgIIIHB2AfYi5iACigAAEABJREFUgAACCCCAAAIIIIAAAggggMDoCzBDBBBAAIFLK9Dkes0lHMQ6iEvJgW0O41zB4VxogjipKIKrVO0xvTCmubG12t1eq+fngv5h0+v6r/c/qS+8sENP7u1qZ7+jQw6F+2FcdWg54JVP4CvlhCtIXhuW1xW8lSv3JK97ka+ZHAbG+SAyb6t55Z0XWs0JLuLbhd7Hycdd6C2dfJ632z5+neHI5BDYtRAC5/A3lz+L5M8lNZ9Bs+IPLPngJeXV5EG1P9te0dFM2dGBYlw70qQ298f0zKFaj7x6QPc98Lw2b3pLR/cXCoN1Un+Na1oaTEn9calqS9Hft+j9voI3/O7UWdFXj3I6PCz35q9Hbka5ilGeHHNDAAEEEEDgHAQYggACCCCAAAIIIIAAAggggAACoy/ADBFA4F0TCM7XSpfDuNRW4RC4iKWzWUdSDoGjWoqhVFkGFe1xHQnrtGlmTH+59aB+4/Et+sPntuvpmVp7u33FGBUcFqfocNHr4rVKBKIUK393pEGVdOhIX0eOJM0eG9Ngdo3i7JXSzI2um6S5a6XuRqk/pTTIIXDwdy2qUN/Vcw0cAPtcqt0m73NZMbhGeSlGeXLMDQEEEEAAAQQQOLsAexFAAAEEEEAAAQQQQAABBBBAYPQFmOG7LZB8waZCcuhWO4SLLneqVKWO5sKkDpRTeqVf6L5XD+iPHnxBf/7Qi3p096zekkPhOqhfR4e/hcqizAcqhOUc2eV7O1s1U+DtXAUc+Ks7pxRrJX/+tdpK/s7E6JDXQa+601J3nWu9y21vrVv39aYkV+hPqqimVNSTKuO4a0xFbLkKFSk4BJaCRvtFADzany+zQwABBBBAAAEEEDiTAP0IIIAAAggggAACCCCAAAIIIHAJBJLPWasuK8WiJ4WugkuhcohXaK5uaVe/owf29vTbj27Wbz72kr6xt6+91bSqekI+SFJQCIVi7QBQUijyti7sdcmPCr7CuZSHsZxV4ATFVlsxRQ0cAqssHQS3pdDx98NV5WpJdW79nRnk8NdB8OwGxaMbVR25SvXRq6XZa/31u0pFf72aQDh2FGIOgZNbV3JJOuG6Go0XAfBofI7MAgEEEEAAAQQQQAABBM5DgKEIIIAAAggggAACCCCAAAIXKJB8XC43Jy8LQVruDw7Xchvd2S9KHSnb2qmOnp8r9Y8vvak//s6zuv/1g9rWLbWvaqkfJpRSR/nPRRcO6YIKb0v5zz+HkOMsn0i8Rl7A360g/y+4vK5cwbPONd/kp3iL5CA3/2nx2sFwnf8N4EkN/z3gtVJvneLsxqaiQ2F1NzR96q9RyGFx5dA4lf5y+YT5e5qvkcubeZm/VF49ofKQpXXCzmW2kX8xy+yWuB0EEEAAAQQQQAABBBBAAAEELpkAJ0YAAQQQQAABBBBAAIELFcjpl8M55WrWddpXDujK5k/udjQI4zrcmtIraUxf3jOjX3t8iz714i49d0za1w2KA0dV0ZFbEZSa0K+lIrUUHPApX0dneuUbWFonj1u6L6+fvJ/tZSngr0L+tEIK/g4E+c0VXQOp6Psb0VcRBm6jggfm70nhMDe45O9cU/WYQrVWsbtO9WyuDW6vUH3sClXHrlQ1u1b5PzbwSbwEl055hVN65jvyjlzzm8u18a9qud7au3lfXAsBBBBAAAEEEEAAAQQQQAABBEZfgBkigAACCCCAAAIIXAwB525Kjs0cwSn6hLlqb+fK/Sm0FIsxzZaT2hOm9NzRoD9/ZIv+7OEX9fCbh7W7HzRTTkidSanVkfITvjlUczXHq5DzPyVJTdv0e8Ot3700e5a0Xj3tcq7jTnswne+ywMKnlS+bP+pced3fAjfDvUFLW/lbFxwE5yqVg+BhtRSaP/c8LtXjigNXb1Kxt0apm58QdvXXSQO31ZRU5XH+HjpADjlIbr50+dzyK8yXm2YZXl85fVZebzqX3Vux7O6IG0Lg3RbgeggggAACCCCAAAIIIIAAAgggMPoCzBABBBBAAAEELqJAUHJomxzUxhBUF0GDolTl4LcIbYX2uLqdcb1WBX35tTn99v1b9OWts9o6M6YU22o5YCsqx8XOz8qyUNGEaVEKUfnB31gkn987g0vzr2Y9by/UfP9is9C/0C7uYGUFCvgboFx+k/x9Uf5iOJxNKr2d480czOaJ5c9bCm6CxzUlv0IlhYEreryk/Oei/d3LgXAOfuPhjYqHrlR9eL3qY2sU5yaU+uNKVUvydSSfvzmfr9Vs+7q5T/nli8nlIR6cO5Zd+a6X3T1xQwgggMC7JsCFEEAAAQQQQAABBBBAAAEEEEBg9AWYIQIIIIDAxRVw9OX4yyGwA7HkiknqDfrqOww+Uo5pV2rre/tm9GcPvaBPP/y8Nh2T3gpTmguTPq6t0mFeEUMT2in/G6zuDc2zxI78Qq5hrOY17zn1/dTZ+AY8cuGo4+2pI+lZAQLNd8Cfqdvms/SqHMY2lb9v/p7lrhNnEryZK0efuc0jcrnbxwS5P7UktbUQAqu/QU311kndNUpzU4rdaQfB+angMSl6vL+rw9tIPosPX7wPry/jpVjG98atIYAAAgggcCkFODcCCCCAAAIIIIAAAggggAACCIy+ADNEAIGLKZBzNSXNJ7fKr5BKR2ulxjstDVpBL3UH+sJre/Ub33paX3zjoLYNkg6pUixqKdSqQ8vVVnKc1pxOF/pKPvBs5d0sK1Yg+cuR6+QJ5L63rZMPOmW7kPy9VRyT4qQD4bXSYKPUu1KavVpp9grF3lqlQd4f/E2N/o7X/tq7bQLh0uv5HPnEIb81lddyNRuX+c13d5nvgMsjgAACCCCAAALvugAXRAABBBBAAAEEEEAAAQQQQACB0RdghpdEoEm4khSiUlNS36HugTSmZ/f39MWXduivnnhZT++v9Zam1W1PaFB7bKolJcVQKKpUcuuOJUtz4iXbS1fzvqWVvPN4BSWHdEtL3havFSqQfN8L5dUTloX+3J6w45w3Fo6c/z7FUoodqZ6QqmlpsEbqufKTwK7YnVLqTyhVHX/lC4WU/N3KlS+Yz5FbuU+Lr+O9i13v+krxrl+RCyKAAAIIIIAAAgggcDkFuDYCCCCAAAIIIIAAAggggAACCLwjgRCSipbD3KLSIFTa04u6f2dXf/DQq/rsc3v00uGWemGdmicoe0GhcmDmEDik6OsGxeZP+IYmtnWHwzOPCVII4aKVxAuBkwWSO3L5exjyf5BQedtt/l423cFhsAPhekzqr5W6V0gzVykevUJxdq1iz/2xcgjcddUuyUc0pZNeC/2na08aekk2CYAvCSsnRQABBBBAAAEEEEAAgeUowD0hgAACCCCAAAIIIIAAAgi8c4HKpzjqQPdw2dFLxyr900uv66++t1lP7au1L06rX0wpBQdpIbl1suZgd2lKlkMxyf1N+WTNEjxkoeT1XEu3T7c+7Fs6MveI16oXeFuAFPwVzDGpW7lNrtzmb15sSdWUNHAI3F+nYRg8rdSdUt0dV+y3pbrwSH+HvTRf49O1Z7iJfMUz7Lpo3cVFOxMnQgABBBBAAAEEEEAAAQQQQGD5CnBnCCCAAAIIIIAAAgggcJEEKrV0IHX07OGkv3hhr/5m80Ftmi100H1Vt1aZn6hszUntGddAqeUguCyUikIhJRXen8e4ZxiiXaT74jQInF0gR6+5Soe/DnFTfqLXlbyu3Jf35TMUGv5Z6PFhm/+t4Gpa6m2QZq5Xmr1a9aCtGBdSX/l7fGLpMr88g8t8B5f18lwcAQQQQAABBBBAAAEEEEAAAQRGX4AZIoAAAggggAACCJyPQI61akdauaIPjF5PKpT/rd8j5YTe1IQef6unv3j4RX1j6z5t7bZ0KLZUFS0lh2IpVj6qlkKu6DafcaG0+HIsrIXS4lruyVvnXnlkPmqhFi/AykgLLHze59rm74m/Zm5y0Jsj0vlqnv7NfeZa+JouPCGc9y3+G8FrpP5GqXeF1N2o1F2nlP9UdH5a2CFxiGXzSwmKCvm771bJJ/QyvO78+d1c6iXP7FJfg/MjsDwFuCsEEEAAAQQQQAABBBBAAAEEEBh9AWaIAAIIIIAAAuct4PhKdVE40C1Uh0IxBKXQ0oyD382Djr70xjH9wcNb9d3dlfZWHVUaBl9OwxTGCuXMTA6EFdvyiSSHwkpRuVKIPl/yeV1Kiq7m3UFZOqE83MGZuzSs5DbXmfrzvuN13pPmgBUlcOJ35fjn/nb9/hL5C5S/i7XbyuVWruZLZoLoIDh/X/2tlgbe7y9h7qvzd3nM32fXYJ00e4t07L1Kx25UmrvSX/1pJX/f8xPu+bjgY4PPEfz99hkV/KMIOh7L5j5dwtfxK13Ci3BqBBBAYLkJcD8IIIAAAggggAACCCCAAAIIIDD6AswQAQQQQODiCFRqaX8Y17ZBoS++sEN/8+gL2nw06WCYUj90lBT8vyQnYFLh1pcNOeyKjqHyZhOuRclxrzzacZ3X8vtC5V7vvsCluYSPPbl1FwsCpxHI35SF72Nu87bLy/HBDoWVK3cGd+fvcukvqiuOO+N1CNxdL3XXOgCeVuxOKvZcg0ml2iFxajn0Df5duJLLZ/BX3+/5fPma0fvyei53X+TFd3uRz8jpEEAAAQQQWN4C3B0CCCCAAAIIIIAAAggggAACCIy+ADNEAIELFMhPUBZOqsoY1Xa1XHOhrU39Qp/Z/JYD4Nf12mxUTw7CLvAaHIbAyhbIoa3D4fwfNtSOWgdtyeFv/pPQ9ewVil1X/rPQKQfB+XcSPF0fE3xMiF53q9zm8uYlWHxXl+CsnBIBBBBAAAEEEFiWAtwUAggggAACCCCAAAIIIIAAAgiMvgAzfKcCOQSWQ+BBaOmApvTi0aC/emyz/umF7XqjL82klqqQg635K4UccHn95NZdwyXvX1rD3nN/X3psXj/5yNy3tE7ezzYCZxFwNuuv+1kGnGZX/pPm+aDk713sSNWk1F/jIHi9Une9Q+B1ioNppZhD4BzHpuaJ35DHp7zt405z2ovVla9wsc7FeRBAAAEEEEAAAQQQWL4C3BkCCCCAAAIIIIAAAggggAACCJxRYBj6DncP6lr9lLQ3tvWNXVGf/PbLeuC1/dpdSYPSgVbbgdeSsHchysptCH73MjzT0vfcmWtp3/ms52NznemYvC9IjtnUlHghcIkEks87X6mUUts1IdVT/oE4BO5vkOauUpxdr7o3plQXCh5eOPwt/JsqFp8MLnyeS7NcujNfmvvlrAgggAACCCCAAAIIIIDAeQtwAAIIIIAAAggggAACCCCAwNkFQsgBqlQUhcrJtdpbrNF335zVZ5/dqqcO9nTAIVcdWlJYGi051cpPQYoXAstD4N27C3/3kytfMPk3kYNgOQhWx0HwuIPgaam3Tppbo7o7pdjPAfG4g+CWKzSl5j9UCM0vKJ/pTKULePmOLuAoDkEAAQQQQAABBBBAAAEEEEBgZQhwlwgggAACCCCAAAIIINyuuxMAABAASURBVHAOAvkJ4BCC6rrWzqOV7t8V9Feb9unJA4cc/nYVc0wVpSLWKlN0dBV91hxZuWFBYNUK+DfQ/Lu++feQ/23fXO6LDoOrHAJfJc1eqzh3lVL+E9ExR7OVfz8e42WRLXjtdOXuC1nyVS7kuBV+DLePAAIIIIAAAggggAACCCCAAAKjL8AMEUAAAQQQQAABBE4nkHOnXDnUjY52q1SrWw/UbY9p26Ctr7+6T595/BU9t7+nw6lUVUelFBR8UFhsl545SA6P/SYpNP/L7fHSSa/g7aXlzbMuvnAOoM86hp0IvEsC+euYL5W/wrldqNyf/OZF+ang/G8D1/nPQq9V6q1T1V2rmEPg/O8F+3cV/NuTHBgHV7OeQ+R88MIJL7wlAL5wO45cqQLcNwIIIIAAAggggAACCCCAAAIIjL4AM0QAAQQQQACBswokx7TRAdbAwdOgiOq3g17tR/397r4+9cIePX/oiI7FvmPXlkI57tGFK3i7WCy5R/nl8wSvh+AxLqlwbzipvNksZ+pP3nsu5WEnLAvnO6GTDQQuscDCd9WXaVb9PUxLy53Jga4bOeyVQ9/U3aBq5nrVc9cqVW0f6OA3VFIYDKvI25KCzyO/8rFuLmTJv8ALOY5jEEAAgRUpwE0jgAACCCCAAAIIIIAAAggggMDoCzBDBBBAAIGzC+RcKTnGjc6n8sh+2dGuMKmvbXtLf//cq3qlH3SsKPOzid5dKKhUWAi3vJVcal45qHKlvOG26c9t3j6fyic4Wy2ca2HMwjYtApdDYOF7uNAu3EP+7hfeyK2bhSUHwM3TwJNSb43i3LTq7hppMKWiHvNvq5TfpPyLCw6BlX+Y6YJ/TT5R859g5JZCAAEEEEBg1AWYHwIIIIAAAggggAACCCCAAAIIjL4AM0QAgXMUiGkYMBV10O6jUV9+ravPvLhX2/YdUl3lJ3/TOZ6JYQggEPxzOVs1Qh7TtA59NXeV4ux1Un+DQj0pRQfHOfxdeBpYC4ObI877zWc772M4AAEEEEAAAQQQWGEC3C4CCCCAAAIIIIAAAggggAACCIy+ADM8ZwFnS8mBUy+Ma/tc0MNvHtXfP7lNm49KVWtCKlsKzTOEQfLaqaXzfJ18nvM8/G2Hn3z+he23PZABCFy4gH9HS3PahW/dyW2+QO7LbTO+bkuDtUpz6x0Cr5d661VUa6QcDKd80vwUcG6bIy7ojQD4gtg4CAEEEEAAAQQQQGDFCHCjCCCAAAIIIIAAAggggAACCCCwKJAcMMUY1OsH7em39fkdM/qT597QtpmoQepI5ZTHjjmnyhFS8PrJ5a4LWhbOc0EHv/1BpwTV53AIQxC4GAJvk9Xmb75/UM1feS48NqSg0ITAUw6Br1A8dpXUvUrFYL1CbEmJAPhifCycAwEEEEAAAQQQQAABBEZUgGkhgAACCCCAAAIIIIAAAgicKjAoWzrYmdYju4/oa1v2aMvRQl2Ne2Db5QBKhfOq4HUWBFaGwHK/y/xrasoBcOEAuEiFihwCVxNSb0pxbtrtWofAa1TECYVUnjIlH6qldcqAJR35P99YsskqAggggAACCCCAAAIIIIAAAiMhwCQQQAABBBBAAAEEEEDgJIH89G+uA1H65v7D+utN2/T6ESnFKYW6o+bfIXU41aRMPjavumFBAIGLLBD8I8tV+LcYase1/THF7rRS7yqFviv693i6azYp8ul2nNjnM57YMdpbzA4BBBBAAAEEEEAAAQQQQAABBEZfgBkigAACCCCAAAKrXWDpc4JOmJK3neYOQkf7wpSePTjQ3z+1WY/vOaIjdUsqxhRUKHiYcyktfS10LW0VcnSVS81wn9ptWqylx5/bevCws5V3syCwzAWO/wJOv5Z/LXlPnsawTcrfeuWnffN/gNGbUJxdq9TdIPXXKVRT/k3699mMSlLwb9m/MuWXD3TPwlbuOaGKE7bYQGCUBZgbAggggAACCCCAAAIIIIAAAgiMvgAzRAABBBBAAIF5gYV4KLeOnlKhw2lcDx0I+u+Pv65Nb1UalGs0aJWqy1qxqKRwmn971EFTkz8ttjn4zZXPmctRlgNmvzuMioulU175PnKdvGPxxN5xtnXvPuuSz720zjqYnQhcVIH8ZP051eIvJGnh15Lyf0GR/0OMwbg0N6V4bI3rKqW5jdJgUiHm30X+bi8JgPPd5+7cnqYIgE+DQhcCCIyeADNCAAEEEEAAAQQQQAABBBBAAIHRF2CGCCCAAALzAikpuIoUVcSoGEodbU3quQNd/e3jL+vpfT0d04TkvhgKOf5VCrEpHzh/Eoe7XkvnVEkn/m94rA+dX04+y3z3RWtOPv/C9kW7ACdC4B0LLHwrT/yt5F6fOhVSbEn5SeAcBHcnlGYnFecmFHsOhmMppZz45vEnBcE+/OTFZzu5i20EEEAAAQRGSoDJIIAAAggggAACCCCAAAIIIIDA6AswQwQQWCKQY6Iy1WpFV5K6oa1NvaB/3LxDz+49pCPOj1LpsMnHNE8tyoO8zoIAAstAIP8co98GDn1n10qz65ongYtUzv/3Gf4B59+sh5zpbgmAzyRDPwIIIIAAAgiMgABTQAABBBBAAAEEEEAAAQQQQACB0RdY5TPMIVCukxhyV1WU6pZj2tGT7tu2W4/tn9Xh1qR6RVu1gnL4e9JhJ23mKPl0ddIwNhFA4B0LLP7SUlDIT/w2TwNPSv1ppd60NJhyf1shFS6P8RWD63RLcbpO+hBAAAEEEEAAAQQQWPECTAABBBBAAAEEEEAAAQQQQACBURfIKa+DXOVq1tW8YggaBIe/7UntDpO6b/NOffmF7do2FzUb2lLZUvKYZrDfgo8/ueS+05eW14u7QWCUBPw7Dsm/xthW4QoOe1WNSXPrlbpXSNWkQv5T0Tp7xHv2vaMExlwQQAABBBBAAAEEEEBg1QgwUQQQQAABBBBAAAEEEEBgNQtEh7e9sq1D5bge2nVYX31lp3Z0pb7aSsHR0Hz4m5vT1Wq2Y+4rS2A07zb4F+xKpUPg0oFv2z/ecaW5CcXu8Elg5SeE5yfvzFiLFSTnx28TD88fSIMAAggggAACCCCAAAIIIIDAChHgNhFAAAEEEEAAAQQQWPUCdVFo1gHwc/uP6LMvbtembqGuOlJtmhidENUOmBYjI3eetB7ytrtZEEDgMgjk318c/kZTywFwS4pOdgdu59Y5BF6nVHk95XHzt+fdPmB+Q6slAF6cLysIIIAAAggggAACCCCAAAIIIDCyAkwMAQQQQAABBBAYdQEHPjn0yaWk/KSfe5psqA7OiJwA5Wh3thjX1m5L//jsa3rqrRkdKac9pq3gA4IPKHx8kFcartyeqZoB5/Dmi/vaWizxQgCBdyiQmt9TIeUQ2KX8bwL3J6X8FHBv2iHwhFIqfZU0rPzjnv8p+ij3sSAwygLMDQEEEEAAAQQQQAABBBBAAAEERl+AGSKAAAIIILAaBHLO0wS3XvGSp+xMV9ErlUPdqizUL0rtGpT620179Z23go5GB0V1flowR0LBkVLw6IXKJznf8uEnLAvnOrk9YRAbCCBwLgL+GaWQ//OMwr/0XO7wr1apLaUxqXYNcgh8pYPg/G8Cu98jFfL/C+Tfch5f8ATwuVgzBgEEVq4Ad44AAggggAACCCCAAAIIIIAAAqMvwAwRQACBVSnQBD7D0KcIhTpj45qtg/ZqXI/tPKyHXzuoN/sdDcK4g6PCEVKuBanglRwWuWmWvJ6r2VjylvtOV0uGsIoAAhdFYOGXlk+W/Isdln++XleOdPPTvrlyCNxfI/Vc+YngyqFwKqTmCeDkthktXggggAACCIyiAHNCAAEEEEAAAQQQQAABBBBAAIHRF2CGCKwugZCn6zcHPakJgGuVKamISXEQ1Ssm9MT+Sl95eZfemukpxqjk/bnykcfLIVF+ajCXz9UER8d3zq8tGZPHzffSIIDAuyDgn3mT+y60Sy+Zw978VH9/QupukHrrpfznofNPtvl7AHWOi5cewToCCCCAAAIIIDAKAswBAQQQQAABBBBAAAEEEEAAAQRGX2A1ztBpUPPnYYetvC6HQUktzamtHbPSVza9rmf3dzUTi8UAOEvlEDjnQwuV+9QEu7lnuHX8PfctreN7WEMAgUsrsPSXt3R98arJv//Ykqpxh7/rpO5aKT8JnJ8MjqV/1oEAWLwQQAABBBBAAAEERkuA2SCAAAIIIIAAAggggAACCCAw6gKhUKs17vi2pTqUqjoT2lu39e3NO/XUnmPaG9vq5WB4/unfYfibjj8NnPs1/8phUq75zRXTcKMIrFoBB8DJAXB0ADxYI/XmQ+DepNSEwC0C4FX73WDiCCCAAAIIIIAAAgiMoABTQgABBBBAAAEEEEAAAQRGQeD4U39ec1jr5NZhb2r+uKt7PMWgug6qYqm6aOmYA+Fn3prRN196Q3sH0qBKHu9h88d6TcOOZm3JqoMkLa3hft4RWO4Cq/H+Fn+p/j+BwgBFKqU4JlVTap4C7joM7ncUagJg87AggAACCCCAAAIIIIAAAgiMgABTQAABBBBAAAEEEEBgpASc8TRBbWje0zD8dQLU9KegwcAVW+qFUq8cmNU/PLlFW+ek2mGwklPgFI975CD4+BZrCCCwUgX8fwDB/59Q+PcdXEX+bceONFiv4b8HPKbUH/kAeKV+etw3AggggAACCCCAAAIIIIAAAgicuwAjEUAAAQQQQACBURFwuuNwJ8e9KdRSiAoOeJz7ypmvYvAeV5LHxaQqtLRbLT34+h5tOTbQTGdSc1Xl47w/H6T519L1+a7ceFQ+0ymlE54KPsPB4oUAApdLICn60v7/iNzmH3LtELialHrT0tw0fwLaOiyjKsC8EEAAAQQQQAABBBBAAAEEEEBg9AWYIQIIIIAAAiMn4GDH4W8KOcitHMVGFQ6BnQSrdvhbF0nu1FSrUFW09MThSp9/ZbfeHFTqOsqty1JqtT3Gwa2XPHZYPs77Nf/KpxxWUvKKF7daLA0PkhZb8UIAgcst4N/04n8M4vA3qe87GviHW0mVf/vdDdLMNQTAVmFBAIERFGBKCCCAAAIIIIAAAggggAACCCAw+gLMEAEEEBhdgeDY1eWkJzSTzOFtdKiTmjA4ue+Ya/uxrj776HPa7gxo1sFv5YBYIR+RywOa7Tz65PI+FgQQWFECx3/FSc3/QlRySQtPAhdenZAqngBeUR8sN4sAAgggcE4CDEIAAQQQQAABBBBAAAEEEEAAgdEXYIYIjKZAk/CUCrHl6rjaSirlHLgJftsxaqKSUiq13e3Xtr6ql/Yd0LE6qnLmm8epOYc3RlOIWSGAwDkIOAo+h1EMQQABBBBAAAEEVoQAN4kAAggggAACCCCAAAIIIIAAAqMvMMozzMFtUFDhwLclqaUYgnKwm//ycxG9nlqaSW29eLSvR3bu0xF1VNcOhX2UD/Bxoal8FvFCAIFVKVCsylkzaQQQQAABBBBAAIHRE2DWV71wAAABaElEQVRGCCCAAAIIIIAAAggggAACCKx0gZAnkB/hdZvK5knfGJLy/4ID3qi25jSu12ekr73wurYck2brMSmMOwEuh8FvKhRcOudX8MhcblbCwj0igMDbChRvO4IBCCCAAAIIIIAAAggggMAyF+D2EEAAAQQQQAABBBBAAIGREXAWmwPfKL8HvzflUNihbhU62hvben7vjJ7bdVQH+mOKacKB75jD39JtaKqx8CFNyxsCIyTAVM5NgAD43JwYhQACCCCAAAIIIIAAAgggsDwFuCsEEEAAAQQQQAABBEZOIOWnfou+oiuFKkfBSqHQnAPg1yvpu6/t0VuzpWKcUidOqFO3VaYc/poiLCmvsiCAwOoTGNEAePV9kMwYAQQQQAABBBBAAAEEEEAAgdUnwIwRQAABBBBAAIFRFVh4+reWQpTkbQXNVVGvHZzR1rcOai62FMK4CrdFDHJm7HF55LCaDd4QQGBVCvwPAAAA//+lze9EAAAABklEQVQDAEvCgZckr1mRAAAAAElFTkSuQmCC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pic>
        <p:nvPicPr>
          <p:cNvPr id="101" name="Image 2" descr="data:image/png;base64,iVBORw0KGgoAAAANSUhEUgAAAwwAAAMgCAYAAACOEeU2AAAQAElEQVR4AeydB5wURdrGq2YDGQRFBQQUMeccQQwsLCrqKaeAICbUO/VOwZxWzyzqZzo9QEWCgpgDC4t4gPGMZ1YwAYLpRJS8Yep7nmZmndkJO7s7szvh2V/VdnfFt/5VXVVvVXePz+hPBERABERABERABERABERABGIQkMIQA4ycRSDzCEhiERABERABERABEUg+ASkMyWeqFEVABERABESgYQQUWwREQATSiIAUhjSqDIkiAiIgAiIgAiIgAiKQXQSyoTRSGLKhFlUGERABERABERABERABEUgRASkMKQKrZDONgOQVAREQAREQAREQARGIRkAKQzQqchMBERABEchcApJcBERABEQgqQSkMCQVpxITAREQAREQAREQARFIFgGlkx4EpDCkRz1IChEQAREQAREQAREQARFISwJSGNKyWjJNKMkrAiIgAiIgAiIgAiKQrQSkMGRrzapcIiACIlAfAoojAiIgAiIgAjUISGGoAUSXIiACIiACIiACIpANBFQGEUgWASkMySKpdERABERABERABERABEQgCwlIYWjySpUAIiACIiACIiACIiACIpC+BKQwpG/dSDIREIFMIyB5RUAEREAERCALCUhhyMJKVZFEQAREQAREQAQaRkCxRUAE/iAgheEPFjoTAREQAREQAREQAREQARGoQSDDFYYapdGlCIiACIiACIiACIiACIhAUglIYUgqTiUmAiJQbwKKKAIiIAIiIAIikJYEpDCkZbVIKBEQAREQARHIXAKSXAREILsISGHIrvpUaURABERABERABERABEQgWQS8dKQweBj0TwREQAREQAREQAREQAREIBoBKQwhVIYNG7bDkCFDSoYOHXpCiHPU08GDB2/PsLQ43yRqIDmKQGMRyJB8eG/BnldSUqK+J0PqTGKKQEMIcHzkOJmIRd9Q3JC8FFcERCB1BDRoh7CtrKzc0Vp7DZziKgzFxcXN8vLyJjAsrd/v74g4MiIgAnEIYMKwF7wnwraAwuDHUUYERCAKgWxy4vjIcTIR65wbkE1lV1lEIJsISGGoR2126NDhAnRs+9UjqqKIQE4SoJKNgj+A+2ZZeXn5P3EuIwIikHsE7kMfcG0U+0nuoVCJc4RA1hRTCkMdqxLbqzshypWwMiIgAgkSgJJ9KlYY90bwm6ZPn74KRxkREIEcI4Bd/PseffTRkpoWfcPHOYZCxRWBjCMghaEOVTZo0KBCn883FlFawX6MVZKfcZTJdAKSP6UEcN+0xr1yCTJZ1rx588dxlBEBERABERABEcggAlIY6lBZzZo1OwfBD4RdixWRs2DX4jzCnHjiiVuffPLJk2F/Hzp0qBsyZMhPON49ZMiQ9jUDn3feec3gdx7sO/CvwNEPuwjnt40YMWLzmuETuT7ttNPaII1fYV0cOzVaWghfDLlfxHENrMM5ZX9g2LBhW0ULDzn3QrgncVyJY9T8sCtzPOPC/0PYqGFC3YPhGadPnz758PsLbJBPFfL6EtdXQyYqbgxWbeE+FbbWPFBHO1RHinHCMIG0FmHSWxgjWJgzwgfzPzvMI3ARzx9+B8FOgf0NlmVYheOzqIP+gegRB7YR8LgD4RbBsu2sx/VcMDw2GBjX98CP6cW1DMc4yO8qhg9e060htqCg4E+4V7aE0jDtoYceWhmaVjAv5Hf2SSedtAeOM2HLYSth34L/cIS3sNUG7mfDsiwRbbikpMQHucsC/h9WRwqc8H5DmhfC/78Ix/uN+XyK8wtGjhxZEAhWfWB4hE34/kTYYP1TvmqL9NfB700c/1SdeMgJZOoL/0dhf4RlPdL+iPAP4XrHkKAm5P5ei3bZJdSP59H8Ea4Q6bCNOLZrhgu1yL8P/MnCoe1492uoP+ToDf8nYdkmWa7lcHsE12GyhcZpqnPlm10E6joGoF3OQbtkG41nq++dWPfGqaee2hHpzEB6FbBzQqniujvumdtw/AKW/QjzWo3ws2H5DmRYnxUaN/Sc9yLCM27UMQZ5eH0xwlTLGxo/1jnCcyx5GMdlsOxLOA/5BedTMG5yp7c6akh/QTni2er+tD5xmGFIeePlQ7/qvh182ffQrTp/phW0KNPdsPT/lXLRnUe4cQ4Uxg1l7wb3ebDs66rzYBz0e9vDnWl9hSP9yYzzmudxXcwwoRZyBdtZ1LE+6I90q/vTkPLXqb7RRvPQFs6FHB8h3WB7Y5lDbdQ0Q2Vu6LkUhgQJorK2w4TnHwyO453r169/h+c1LRrE1vn5+a8jzFDY3+D/LCZL+Tieh92JOWzIOPcMGu+my5cvn4+Lu2H3RLhlOH4B2wXnoysqKjip2RfX9TV89OO/iBxqv8N1NGNRxjvg8SLk5otnq3H+Ac5b4niW3+//AI21COfVBtf7Q85X4MAJYTMc+RxqaF7r4BZqWLYIf+TxLQJVu4PTClwbpN+2S5cu7KjvwzX5LMXxM9jusNdWVVW9h5uH57iMMN/DpTrNwPkHOJbDpp1BObgCPw+CDYHNg6WslTgOBB8OWjfjPGwQQkd0ANrIp6gDvlPTGf6fwv6M60PA8CnUZwmuDc5Z56Es/kd3WB6r3QPh4JxUA3HsiECKzweO0Q675+XlvQyPvrBfwf4Euw/Kzkkp33mwuK7VfPnll8chwyOiBeT99uuvv76FNG+H/64ItxjHr2G3w/kdq1evfj7wrgWcjGH4Btyfocw/QfqUfz8cpyPdk7wMAv/Qzq+HTLNwORiWSgvrnrJ1RPhT4UbFaU8cU2IwGBUi/zFInO0Oh3CDtnkl5Pg3XKnsVODINuODG5W5d9EO/ww3GRFIOgHcG/UeA9Cmw8YVCPdftFlOOqtwXqvBGH8TAnGi+D3isU/CpeG4dBCuP0L6o3HcEpbjGsc+3rvsex7HPXOFF7gB/7CAwkWWi+qaBJj9HXE4r2C/y0U1lvlryLkR3IdgLH8NfdBhOA8zKI+DA8vB+zvUfgn3qKY+cQIJVUEeyhWaD8/ZbwaCeIe4/zDG7YZ0RsYN9IenRdk51+oFJ/avi3D0DNI5EuPf+7g4D7YTLMfSz3FsDnsULBdRoyoG8EuKiVffWKz+J1jfg4x2Rnk5PyKroI1ZPwifVCOFIQGcffr0yUdl3Y+gbWA/wCTtehyjGqymcuDdFOGfbNWqVY8pU6YcW15e3hPXC2D3WLduHScAhiuhuH4YieyL4wJMlvZC2O6wOyCNLdAoZsBvMzTip4YPH74xzhM2fr+fAz/r9nWkt0eoRSI3wEYYdDJnQQ52NL8h72MQZ1PY3VGG9nC/FhHY8UyFLKErmvyiVAv4PYcytkP4nWGr84P7QthqA79BsBH+SH90qDvOqSRYuP8LkXvDfowy7QL3LWF3hkK2OfyoiG0LPo9GWxlGGe5H2Oq8eA4ZqXz9gPTSyqCzOhby3gih2GFfsnTp0o0g7+7bbLNNB7hxV2s9/C/GxOx0XHtmxIgRG6HsfLyH9fMkmSAO+XdF2FMQqBKMLkPae06ePPkW+FWzgLu3ssJjqDvDIV5SDfLnLtn+SPRXWHZwOEQ1Z8GVSh7reQfIxXbGiTV38c5C++TkFEFim0GDBrVGO7kFITg5xyHMsD2NR5l3hWuwPW2NfLaFG9sF8+7Xvn37M+GfjPvzBqQdZL4z7iM+lnUv0vYhv8sgK+9Rg0GCq32XoM6oyPL+2DgQjxMR7oJ9jjitUK5zcUyJKSwsPA0J8wtWOIQbcD8BsvH+Xw+5h0O2DrB74F7aGO7sL/LQDrmSqZ2GcHS6ajgB3rP1HgPQXmuOK3ugrR8MscJ2OXEdYXBfsh+lAv/msmXLOI57k1Lct9xppkycC4zDfcC+mv0u73FOyCcgMdwa9lxMyjlm4rJ+BnMCLhIxn4QTQH/bE4G9sQRCnIl7lfLtjuPWuE+3AhMudBaiP7kQ4cIMwq9HefohbLDf8o6IUz3uhEXARX3iIBrNStZFzbzgEXV+AvcIwzkUynEb5ONiZYR/TQf0ZTvDjYuhM5Av+34u0nk7tkjjAfg1x/EW9NWcy+yKMDusWbOmI9yegR/b4gV77bUXlUJcJt/Eqm/UKRerT0WOHNOPh1wdYb264RHyxawfxEmq4aQyqQlmY2JY5WZncShvDqxqnzV9+nROYiKKyg4CDbgVKvBnHC8YO3YsV+MMwi9H3NmMgKP3daWFCxfuhXD94LYGaR47ceJEare4NGbChAk/YHWD25qfIkwX+DN/zy+Rf1gpZUfFjo2TtFqjoBPkpP/iQMCzMXF8DuecvBqWgS+o4fpR2PaQxZu4IA7T38HAEWW9C2WMygTe9TK8ucGKW3krcTzuscce48qHlxZY/QKljZ35QvA5YOXKlYd7Hhn4j50eyjAaovNevAMdwK1z587lzgInrX5csyPjS/YWHcqlwRVwlH8Q4mwB+xk63pPJBOc0DvXHT5eyvrhyzMkg3ZvEou44IWb7+hrtaEUcIdZUVlYei/JyZYfBHM6ngc3VuKACcB7anDfJxnVUg1WYC5Df1vCkwonDHwbK1o5Ii4928XHCE0LbE+R6F36XMzQG1TOZT7LvT95HkI2LDgZ5dWvTpg137gzy4yD2E9xQ3ClPQAbvvsPRoB6/wL11K88Rlx9b4GlSLbjwN2T41RquoHJFtjr9wEIJuVDJuRicJsHTkw/3exXkuwtyUQlqiWPEBARhZUSg3gSacgxAX8sJGu/R+4L9MQtSUFDA1Wf21YvQ34zCfVA97uEeX4P79VKEWwO7McbKzXCsl8EksQ8icg7wGvqG9ThPyCB/9hPcOX4R9+d4RPLuVxzNpEmTFuM+pfLPy23Zz/EkU23IbnJEfx+jTFyUygcj9lnVXDDX2hLh+TTExxhXr0Y9evM2uJlnnnmGYxbnRpVg16VHjx5UCumVVBuvviEv65SKygL0wU8nNeM6JsaGX8coqQmO2vO5wwdu5vr169Qge/jhdVqNr600fMQINyw1dg70d06dOvU/seLghlyNCi2C3RThlgTDBVbA9whce1tuSPNIXHMC9PK0adP4mA0u/zCBjuihgAvDBk5rPzRv3rwtQlHr/gnHWg3Cc9WVK5o//v7771EfG8HEhqvZTKuYk9yddtqJk1pvpQZ+7eiRZMutYN4k/0bHF7HlRj5gSFlxH9s68UmynA1KDhPTzigHJ9UVmDDzhfqI9KAQUAFYiY6jR7t27YIrueTDNvnohAkT2NmFxUOdjAEYdpBcDQvza8wLDJrbMT/Iwkd/cJvzKqqdhftgQU0flGMK3Dgo74J2yl0HXEaaIUOGdAefUfB5F3k9iGOYgRuVSran19Ce+AhBmD8YP4N6+BvkPR9tG6eObSqp9yfkozLDOvvlgw8+8OoMfcUEaApdYGOtEv0eELRF4JjUA7hQGe0IzlxtWxmaeOfOnbeC/y5wWwUg3q4UzsMM3L1+Ace+QWU2LIAumoyAcyU+9+KAzd1MjKkNs9zpbIpysI/jPduoY0BAif4r2vS3WHF/JrTguF8XuT6niwAAEABJREFU4V7dEXbLmu9jMVyLFi3W4Mjdwnz0JRyDcVk3g4k8F3q4UMC0uPsYr98MSxzyPQvZusEeE+YRuECZgv0JZWP/FvDJrAMYcTeZ87KfwTmoBMUsBHaMqBRwl/oDjLMvhwYEq49gt4HdBfMK1l2ot4ESwXrgfIe8uFAa5t/QC5SltvoOLvy2QljeDw3Nst7x00JhcP379zFFxa+bvIofjPMta5DNK/zBFRW/6Pr23abeVAIRucKWn5//TwyanBB/gkE15qNIgShhB6yQnIKJzA1Y8efzv3xZehEaN7VbgzSD8vF55bB4wQtMMIK7Dl3RUArRkR2C9EpqWuRTvfLMuMijG47cQuNzejiNb9CJcBLK8Bu1bdv2NaT3fk0LWfh+AxPq8tVXX7WA0uBHvGl0gL0d4Y8LfT8Dbg0ySJtaNdM4EGlHyEM3MOQuA1l6EzEGTpHthgnleuQZfMGoHHXwMVYFrkO9xBpMj0SYiLpCubiiXC0mytANlp33/8CY77BU+wVPHn74Ya4YLUE4mh4Bd6/9IL0IZZP+kyZN+hgT47HoBD/idX0sMuNLVsEyey+AoUxlsMNR/4n2Hd47Jijbj/FkQF5vRPPv2bMn38kgl0J09NxujxaMbeBGpMHdvQvR/iM6ffhtG4gYlReUrhUYbO/GzsM8lM2P8B5fxEn4/kTYULMbOB1Di3ZzHOxl6D/4CCJlHf/uu+9Wr2IFI6Et5SF8d9gBsJcgzsOQI6oSGYiTjxXPCxE2rJ1hxewy+PPZWxxiG/QnfI+Du5dl4ByxcoW8qezx/St+He4lyBNxHyJ1r0w4boI/9pM4lWlqAm5G3yJT9vp/TF7l98Y43D8Nst+7mUXPuFlFUT98kaqyom9r9DEAOwt815DvE7HNj8QEku8Bxizi8OHDN8Z9cRDsX2HH4N57E4EbdB9grOEjpfsgnVugsITt+sEtYVNSUuLDRLkrxqm+sBehn/gX7ungmJ1wOukYEIz+hrKwT78S7YTjYywx8xH2YtQrH/Fegz74bNRpxPgQEtmiX9wMrHrDng/7f+hj+W5hrf1pSBp1OoV8cesbsr+FBL+E7Y6w4yHfTpyb4rrRTaKDfsoEc0VHHmj89llk4D2qg2NDDQe4Acbmz3F9ivnIRr3T22KLLU5H5L6wbGBnYRK2GucJGzTk4dZabukfFIj0OlZJg59ipbbKyUPM7UbEpVbLqC0RrwANpzfcrqlpEeCSTp06VWu+8PcmVrg52MjgHd9ATk5YGYg3xe44iWa9NOHHSYrXbtB4uYrNG5EDyVPoLL2vQqHj9CaZCMvVSRzqblCGoEx8ZCKaPHTj9jBXbINh655RYjFY/5w48hn8/4LXUsi3PY5XgcEH6Iw5saqZ0lEIE1FXcAsOgl54TKTZXnnOCWSsl/G4wuT5oQ20xcSSdc1dJLafYHtiGsm27Ii9MiNhHsshf1/YRxYsWPBkQA54xTWenHFDwBMsvd0qnIYZTN753CZXeOge8ZUxOqJT53sufPH2cUz6+bIfnWtatqO68Krz/Vkjw7PB6RlauD8Fy9UwPvf/FSYBE3BdbYYNG7Y37pnnMTCtQ/hvYV+E5fPLI3CMt7OQD/8LYcPaGRKuVWEAV3QPPq5iGrTBi3HtR7wwA/fgfcX2ths8ec/VtNvDnca3bt26Jl39ohCyUA9m9jvU+OxTxhnuXCYDCev/GKT3snuxD99JSkaataaBdh1sf7x3d0eEaDapYwDyPBb58GmAd9AnRV1cQL/XAX0OF8l+xeIE+8hXEYcLgdzh5IIO+2s41d1gMsiy8hHBBegn7qp7CoYvZe+I/mQ6dq/XYrxYjHKUwd6KsnFxoEHKTH3kSXYcsO+O8vBl8LfB6JF46SMc+3GODTvg/A0sOvHRy4goI0aM2BzM7oddiY7xB7CaB8tHLqmYdEHcetdpRGYhDonUN+edkOUUyLAcUYdBvo+7dOlS/aUk+FGhgVfqjTfxS3028XLw88tDCU0q4qUSxa+rKTDnRnFPyAmDOF8Q4lcS+Pz0XVipfS2hiCGBcLOegUGXA+0wOC+EHYztrTtxpKky+I9GEOwUcRVuQvxWYzCuQOc0H27sTMIsYt3y/fffc1KLU89wdaISeSW0uowGF7wZ3kQ5bS22fXArFquy67CKzS8IHI00lno5G8OJL9834ATTe+wi4F6nA8oZlOnmWuSxmCTycZM6pV/HwD+gY9oXcngvGiG/rVC3fD6Vk9MtIGuwTkOTfQDux9a04MTBpTocbv6gUsjJFju3ar/gCSZzvE/pz8ndb1ghIWNv5QvpdwyGS/YRaU8NlplHlJsTXiq/K1COY5s1aza0tjwRLjjZjxsUHKJOjDE4c7LivfgH5lgtDU+G/shjDGRdDUvlPDzAH1feti7CJMrLU9AQPuH784+svLMXEDf0PuXL2PyyytbgNg8DlPcsLAaMw9BH8EtjVDA5uN+P2Pwq0YkoV2f4se+AU1TDdnA68glrZ4jHL23FXdyAwsc4RYg7Frsq/FpJRAZIx7sHEYaTl3y0gXh9Qwu0y2AfEJGWHBqTgP865NYKNtlmS+Mr5GOO9U23AvdwQv0BM0C789ofzhttDMCE8nDky3cHDsFxLvqXsP4C1+2wSPQq7g2+s0OFfSrC/QPX5LIrlH4qMMHHfiB63QzS4Yo5lbLLcD95fXxdUsDiFb+mxl0OloGPJI+DfFfBnoz5Qzcc+9clvXQMC0bB3eTRYBQ674kQF2H5IvfeKPcZOB+I9ldW80kI1OnmGN+5in82EmB6kxCWfTfjcEFkG1zHXNhFnHobpJtQfWOe9Trmc1RG+ZWn4JyByirnWQktDNdbyJCInIiEXDbuqdvwxjkf1UlNxtbx81l1ThuNiy/G8FOOXNH83OfzXVvnRBABmuE3HIwx0E5Gmnx8hhV9AhssGgq/fsIVT65mIHSkQePmigpX0JfwxkBa8zBpi/iVTKR/c2lpqdeg0fg5weKkbgkmG9XvUUSm/ocLZAs2uJ6IH3UFAluv26Iz+hsmOIcgJpUoHIzBxIcTqnORBj8F+z5k7gR5+NUIlotKkheurv/Ax5MJ6e4VKy7k6YvVhpEnnnhi2GM+scIn050vGYNv8NN5+0DBrDlAf4C6eramRXnCJlVoW/y02zq4d8RgE3VH7KuvvuKqU1eE4QDqvQsAPt5KCXhH293gJ0H3w2rJb+DzdEDhSErx2XEhIb5TQeWlD85rMysCAWryCThvOKBsYTsvG1yNwc4av4jFQZjvMXwTdA8eMXh727ngcRtYk2XQK+wI/2Bb5JeHwvx4gXbfGrwWw36EdtUJ4et8fzKdEPsi5Am9Vy9F/e4LfyoN22Jiwv7Aov756Vt+nePhbfCHOH/B/XMDOD8O+z3qNx63Kgx0sxAnrJ2ByQvIh8oEDlFNa7jehDL+AO7xHrP8Gv4O4bpCDirIiBZuwGsL9An8XYuiZLaz8Fx0lSgBN6sI7cUekGj4eoTjbl49onlRqjDp4RjoXdT2D+2uScYA3E/cERyH/LfGvcRPMFeLinuY/Q1Xq79F/98T9+hghL8aR+/xz9WrV3Nhh7Y6TqInyMv7RCjyLdt2223D3p1INA3cr3wnqQ2Oz7dq5X2lcSTkux52Ct+rRNpoH4mmln7hMJ6x/XHHIN5ucoTgKP9DKPsT4LIHFl/Z51aHAfdz4cevYn2I/nSrKVOmDEd9su9+EMcv0FdzjpNfHSFJJ8i3TvWNhSaOkWx/eSjHpZCTX7LcA+d8EiZJUsVPpkkVBrvhOV4+BhNfyvr7sqLrHBuNh99S5heMKnB+Dib+cVfrghlgotEH9m0MonxRM+jsHdG5UNvntn9LdJotUMkz4VGF46EIz3cIcPmHwQSGYbyGABkY9g/POGf5+fkHIE0+019GJSNO0FCvt3HBZ8w3QYcYbUWT3y/+B9L9P0xwuBXIiSuiGIMbjF/4ISs+UjKYE2nPo4H/wIuPOvmRH58ljFAaqHRBngfA5l+QubhmdvDzFKia7sm8But4k7KEsurRowdXzfmibj7Kyi3jiHhgMQKOrVDWb3799Vdvmxzl8766heNgKG0R9xDi8AtTbZHm75jIsd0hiaSZupTbm3hDju7xckc5joJSGvHBAqyK8bE+3sevo/P+oUYaVKS4EsQV8Ljb9+DBF924a3AgFMxta6Rj0BlTEabC1nz9+vW/QB7ec0m9PydM8F5O571GZavH0UcfzV0VTxbweSZKPfG+40phTXEbdI12ez7aEvO9BosQXKWKmh76Kf7GBxXTFlAYuIIaLRzfzeCkql6LKtESlFsDCCwrZxuPulPZgFT/iGpd4R8XiZ2h7QRX6de1adMm4dV33LMNGgMSky56qPLycj758At8B2N85gIcTj2zO//j/nkV9w7HTF5WW0wCB+CiPpNy1hl3Idk3XBylL0Cy8Q3mDEwjuHj27NixG77SGBoL/Rq/rhfq1FTnfAKiTuMSZG8G7vyMam27ydHK5NCeqEytRhrnoE6r51y45kdfGGcO5ky/8STUor88FtfJVhhYVwnXN+c7kJ/vi3FB9xkoQHyctHoeBvkaxTSpwtAoJaxfJqwUvgT8T0xS5iaaBBo0JxpsfIPQIPk5S28lvqSkxIdGdwHSYWf7zZIlS5ZjMZGTxFlwo2LwHFaoq583xfmm6Himw4+rx8swmRiH80QMP735d9wAvBEjvhQTKwFoquzE/4/+iHsrlJ5TKTOv+/Tpkw+t/gqUjROXChzZUOllsLK4PcLzM3K8vhGsIr4+Q4/62O222+4/SHsm8mMn8SRkqt6JQsfYAasEvHm4RbcMk0qeB7Nh3fGcZeIxJfakk07i4yJ8zpzpv5eoUsnAoRac+YItf7uDL5FfgHJeTuYMAz8f2hF/F+BaXHOl99bgThIUNa7y86X2nTGxmwAmXDVGMGMR50Sc8HG8cvDjs7W4TIrhC2GHISWucvCToHyUBpexDTo5vrjPiff2I0aMiFBsQmJuhrCPI8zmATeLdsdn+LmLw/hkXbOD5OMDDH8ZOvq42/foYD9Aulx5bwkFczrSZtuBkzFgvhs48UdxeM/fi7TKU3F/QlGhIk/lmvl+hN0T/r6GN+lA/iNx31dPNHC+KeqRLz3zkT+Gb4465iDD84bak5FArc//kgPqhIMauV8GZhfUaJt/RTpsn+xvbkV75RFOMiKwgQC/EIh+/IwNV2bJypUrE34kqQFjQCC7+h/Q9rn7xg99cKJ4Y8i9F9zF7Iv7OTg5Nywn+hEq1fyRUS9jjOHV97PnEP9fF3gfin4g5iOC8I9rIDOVRe8rjGB+CmSu/iAH+tWN0J/cDfcRgUSat2/fnmULXDbOAfOg4Pi8BmN4XRaeDGTnIse+OMbdTY5VEowB3GXmXIoLNdxZ9eZnYM5xlE9y8CMV1eMCmDVHnXKBlO+fMVm+v8nFK5431NapvrGIdTnKzfL/ivkgf/+GfXJDZahz/MxVGOpc1DpH+FgIrIsAABAASURBVAID+lV1iYWJN98Z4Gobb8QHcYN+BfvkwoULF6FRUmHgS6OXzJ07t5KDKxoAv/VMxWFrDMxvIewi2M9wvgz5Hok4fKH1eExGuTsBp9gGDXtPxP0QcQYiFAfucbiO9lUTTsAQxPTDBOAVTEy8Tm3p0qWctPIFIiowDy1cuHA543fp0oW/IcHVFsa5Ejcdn9s3ffr04Yo4H9vil2newSTMUzgYKBk2yAeMOOHkS06vQZ7vYD9ER8yXkriCvhLlPRmd0FqWBX7sEDgh4yQ86nPZ9ZRtc+TJ+gny/DEvL48dMx/JWYE0ucuCQ/0MFC1+0tNrayjPDWC+AmX5L+sAKY6FZSd1B8LxHJfGYHDgSggVA64Qnwj5fkGcD2G5Y8FPYDIOf7jIW9H2ItXxH9ifhPSCZWbaq9BZ8ZvXXNmfC+6Ta0sS27ncYWCHvBk6PU6YY0X5DGU/GIrQEuT5MerzR+RPRZCfnLsa7e6laBERZta2iW3fO8g+EuHfRz78OtBC5LMA9itcs43xE6JTly1b5g34wfaHPOt7f16BtIPseFwGXmyfHCjYtzyNOqyCPHxPigP9kbjv/4c45PwVzlmPnNhTMeRzte3QH8VTuCBqwobfFOc35Jlu3EhYRX0QfPiODp/XviOkbbLdURml+23o++r1CEXczOWZ0QRwD89ZvXo125i3a412NJFtPtFCBe9B3CO8P+OOAWinbI+JJp1QOOTL9s2+qxf6Vy6YcfWfE06Oz5vhfv4A9yvH+A9Rzt9RPv5mzntI3PstGSxkbYrzupjvkWZwrK1LvNCwXFghc8r8A+T7GHYBFpXIh48O8/d5uLjSCrvV3tgfGjlV52gLIyEH69HbGUc+n6EtUE6cJm7AeAH68XrPNTC+cAGEO0cDIZP37iPGcr4X8Cuk6IE6XwA5afmbDKxTvizOsYftgH1dxC444tXs69nfv4+09oUfFZ0xSJP58jLUJlTfmKPtjbQ4f6RScwXmg5QlNJ1GO5fCEB11BRrlX4Iv90YPEt0VAydX4zmR4wvKnRHqT2jkfMHxKXQgh2LS9yLcPIOK/6lDhw4HoTHw6wqc7DM8f3mWn1K7CfH4vWe+wOSFj/cPEwyuMHPFg3XKZyj5sjW3T2taPnbBpDZCvjtjos/whkoMZD8VbuwYufPBNHaHDNTCn8LxUPhX7y506tRpBBLhhJmr2OdP2PC4BZySZ8gHqyB8xIovmPHlHnbALONyyHM/6mg3TCT/zTJAbmrf/JLTb/C7BJyjfqazntJxZyiUJ7fYf0Y+D2NCfCC4UFGsZ9IboqEcNyK9w2CfhAsnkMwPxbJPwu1w5EGlJGxVAW5vouy7IDw7PHaCZMMVnFloD4fBn6vm8K63oWIQbD+7QA5y+BxCXd2qVasjE6nzwKDAZ4L5i8AxX7hD2lREDkParDfuXPFF5xfhfijZxCgB32u4mBOLGP5hziHtiatG3A3jahIflfoAvE7r2bPnUN4HwUgM34D7k/dZkB2PmyFdvtR8J/I6ONi3IA8qd0ejnPzSBe/FXcCAzyA/Are9McDxMTUOEB3R1pL1JbmpuD9q3R2CvDQO/EdBJj5q8RxkYhtk2+TOHx8ZORJpcZeR7gwvKwKGq7NoM3xhlDRW4N81mLRS8cRp4gb3x0+JjAGJp5h4SPSf3KX2VqLR7m/Ain3rqVOnckf7IFxPQEpctGEfwnGHL0IPwc5kH/jxcUbuwAZ3BxE0IXNNQx/phcz8IhK/7MgxnO+L8Ll39uP8nGovLK7wtwj4WGsrKEGHJSRVEgJhrOb7oOw3+GN4r6Ev4+5knVIGV+6yX4o2kdAj4tESx3gU3DnKQ/u8GXVaCOYLIM9BCE9GTJuf1N4S17OQ57Ho3/hBirm4polWpzX7+t0RkJZzMioMTIvjDJzDTK31TfkwXtwLOdjfvtq6dWv+GF9YIo15wQGqMfNL67ywSvEkbjh+CaQQjfLleMKi4ZUjbHdYOy38h9c4wE6H+yEYaJvjyK/4tMHxeHQ2r9dM85577lmPBslf+N0d4QsQLg/HnjheDnm4KlAzStxr3ARXIy7LENeiAUYrH38lmAz6I41WsNWyQyZvZyGYOWQbD38fbDOcc5IX9Ko+wm9XWAt/ToKr3YMn8Ivrz3Dkg7zvRFh+oagQR+a5Odz+gjryXoLl5Avum8GyzO3hx92SiAlMnDpjVhGW9RpIk+mGWsqwGfI5jWFCIyL8SbAMy9WmUC/vHH4x/ZHefNgTEKYdLNNoh7ZxAtz4Ox5e/Jr/JkyY8APC/g22MyzlaoFjfzDnBLRmcO8a6Z2HMKzb8zyHGv+Q5z/oX9MiHtvnDvQfO3Zswo8WIPmH0N74TsmfS0pKYvY5yO812N6w/CIPy3EU8gxrd0jLwP8BWPJpiWOEsoaysw3Tf1eGD7WB9jQG8aiMMx/aPRDnYcjGnbnQ4IbhUd6E70+kG6xf5h9q8+C3JcpzIfIKu6/hXgr3Pjg2g7XIb1Ncnwb730Cb5Y8K+RDPu2cD7b09wkb9MlE0/0A6Xn+FeN6Kb1hBcQH3mPcjZJoJ/2MgE/sylqsV3I6EWymiyohAKAGDfmkd2kYXWLYVttXr0Aa5EBIWLniBcN59g/YV0SfxHoR73DEgmA6PCMsFlqjjTm33RpT+fBxkY1/ZE/JzZd5gHP8WeZwK9w6wLB/7ob64Hx5jHwK/UXTH9V8oTzzL/Bg2YLl7ERYceS6FH/vCqPd6WODABfKfjzgcwykX5aOcQ+H2GuXDkV/8ozsnyCYak0BS3iGQHsNX96d1jQMWtyBfjk/sBw9GuflulJd+6D+ECfbtJwXdg/njyPgRvxeDtD5DPMpX/QXHePIhnRsD4fcGX2+XI5AG22Bw7G2NMEcjLD/5z3nRKbhmHteEyOW1s4A7/SJss2bN+AXQFcE4gXyC4Wqtb8qH9PeH5bjQC+NuxGNckJH1zTS7M3wwr1QcYw7eqchMaYqACOQeAXR2fHn2eZR8r4ULF0a8wA53GREQAREQAREQgbQj8IdAUhj+YKEzERCB1BHgygxXc/jCVupyUcoiIAIiIAIiIAJJJyCFIelImyxBvlh9bVVVVcQjHNEkstbyZcqaP/gWLajc0pxAJojHXQbn3J1od8effPLJfJY1E8SWjCIgAiIgAiJQLwKBH9TlC89P1CuBNIskhSHNKqS+4jz66KOLYEsee+yxmM+uh6aNCdwjsDcHP9MZ6qdzEUgFgYqKiuuhNHwCe3NJnHcZUpG30hSBDCEgMUVABLKEAOdXnGfBSmHIkjpVMURABBqBwPTp09ei49wLthgKg/eC8eTJk70XrKHsRrzs2AgiKQsREAEREAERSBGB7EpWOwzZVZ8qjQiIgAiIgAiIgAiIgAgklYAUhqTiVGKZRkDyioAIiIAIiIAIiIAIxCcghSE+H/mKgAiIgAhkBgFJKQIiIAIikCICUhhSBFbJioAIiIAIiIAIiIAI1IeA4qQbASkMITVy8sknlwwdOvTXE088cesQZ52KgAiIgAiIgAiIgAiIQM4SaFKFwfXpk59O5J1zd0Ce3/Pz8x/ok2ayQa60MxJIBERABEQgjQh0LsxLI2kkigiIQBYRaFKFwXTs6MByKWyqzM91SXjKlCm/I/z1sIdvscUWw3CUEQEREIFcIKAyZgOBLdpVGGP/Z1L2l8q0Uya0EhYBEUgCgSZVGOz06VXGumlJKEeMJOzkGB4xncvLyxnnW7/ff/WgQYNaxwwoDxEQAREQARFIIwJ2p+nlGFMfT5lIeb5JKUtbCSeRgJISgeQTaFKFwSuOz96M4zzYZJtxpnztk3VNlD8uZa2dCLtlfn7+0LrGV3gREAEREAERaDICeVXXIe83YJNs3L3m1zYvJDlRJScCIpAhBJpcYbClpT8bf8Ux4HW6cW46js830E5B/IGmXetz7dy563BeZwNlgT/jXYnjWal6l6HOQimCCIiACIiACNRCwB4x50fTrHyAMXaksWa6ceb5BtrJSGeAWbT8Qvtn7GAY/YmACOQigSZXGAjdvvTSb7as9CE7e+afcRzYQHsy4j9vp9e/Y/v000+/cM4tstbu2qlTpx0po6wIiIAIxCAgZxFIKwL20LkrbP9Z42y/sj/b4rKBDbTDkE6pPevdirQqpIQRARFoVAJpoTA0aokTyOzdd9+tgLLwDoLm+Xy+w3CUEQEREAEREAERyHoCKqAIiEA0AlIYolGBG3YYPsSBZjf+kxUBERABERABERABERCBXCSQkQpDY1QUdhgWB/LZPnDUQQREQAREQAREQAREQARyjoAUhhhVjh2GlQGvVoGjDiIgAsknoBRFQAREQAREQATSnIAUhtgVVK8vLMVOTj4iIAIiIAIikM0EVDYREIFsJSCFIUbNYofB+9E2HF2MIHIWAREQAREQAREQAREQgewjUKNEUhhqAAle5uXlbcHzkHcZeCkrAiIgAiIgAiIgAiIgAjlFQApDjOr2+/096YUdhk94lBWBNCQgkURABERABERABEQg5QSkMMRAjJ2Fvenl8/nm8igrAiIgAiIgAqkjoJRFQAREIH0J+NJXtKaTbPDgwZsh951hf8IOw+s4yoiACIiACIiACIiACIhA7QSyMIQUhiiVil2Fw+HcGsrC41OmTPkd5zIiIAIiIAIiIAIiIAIikJMEpDBEVruF02nW2vVQGB7AuUx2ElCpREAEREAEREAEREAEEiAghaEGpMGDB+8Cp95QFp587LHH9MIzYMiIgAiIQHoTkHQiIAIiIAKpJCCFoQZdn893CZzWVVZWXo2jjAiIgAiIgAiIgAiIQGMRUD5pSUAKQ0i1DBkyZF9cngB7xbRp077CUUYEREAEREAEREAEREAEcpqAFIaQ6sfuQmdcXrJ06dL7cZSJTUA+IiACIiACIiACIiACOUJACkNIRU+ePPmZKVOm/N/cuXMrQ5x1KgIiIAJZTEBFEwEREAEREIH4BKQwxOcjXxEQAREQAREQARHIDAKSUgRSREAKQ4rAKlkREAEREAEREAEREAERyAYCUhgavxaVowiIgAiIgAiIgAiIgAhkDAEpDBlTVRJUBEQg/QhIIhEQAREQARHIfgJSGLK/jlVCERABERABERCB2gjIXwREICYBKQwx0chDBERABERABERABERABEQg0xQG1ZgIiIAIiIAIiIAIiIAIiEAjEpDC0IiwlZUIiEAoAZ2LgAiIgAiIgAhkAgEpDJlQS5JRBERABERABNKZgGQTARHIagJSGLK6elU4ERABERABERABERABEUicQLSQUhiiUZGbCIiACIiACIiACIiACIiAR0AKg4dB/0Qg0whIXhEQAREQAREQARFoHAJSGBqHs3IRAREQAREQgegE5CoCIiACaU5ACkOaV5DEEwEREAEREAEREAERyAwC2SqlFIZsrVmVSwREQAREQAREQAREQASSQEAKQxIgKolMIyB5RUAEGkJg2LBhWw0dOvTvgwedXGTRAAAQAElEQVQPPrYh6SiuCIiACIhAZhCQwhCoJwx+U2FdHe2iQYMGFQaS0EEEREAEkkYAk/HjA/1Rrf3MiSeeuEMgrON5MoQoKSnxnXzyyUOHDBnyNNL+H6wf1usj/X7/18jjTp/PdwiOTWuUuwiIgAgkkQD6vauCfV0djmsxH+ySRDHSLikpDGlXJRJIBERABJqWAJSVTRYuXPhv59xkay13ETaGRBa22sBvQVVV1V3VDjoRAREQgQYSUPT0JSCFIVA3U6ZMOQnWhtpmzZq1hfcKWIPB8ZBQv8B59+nTp5fTX1YEREAEsoUAdg6oCPRGeT5G3/c3HA+urKzcBQpCF/aL8G/96KOPbjd16tRv4ScjAiIgAtlI4KPAXC9sbhjqhv4xZ3ZZpTBkYxNPaZmUuAiIQDYTwHZ8TwyCx6OMH8EeBMXgbgyQr02bNu1jKAjLHnrooZWTJk1aDT8ZERABERCBHCEghSGJFY2BttPQoUP/MmTIkBLYS7CtfwCSD9vGx3WYOemkk7ZEvJEIfw1sCeKfd+KJJ24bGghuxfSrzTIc4yHfQxh22LBheweuD0Ael8PtKhyPHDRoUB7dY9nhw4dvi7RYDsp0TeC8e7TwxcXFzeB/KdJmmePZc4LxId8mDI94f48mC9x3oT/slaeddlqbYDwe+/Tpkw//o+B3FS3P6Ua/aBbpd0S44bAMT76jAlzi1ktoWiHyXsryhvrxPMQ/rDxw9+oBMhYzXE0L9xMhF2U6paYf4m6CujoD/qyDCK6Ie0LNONGuGQ5plATKXDOIhf9f6Y9jVBlrRtB1ZhIIvI9wIOp5FOsbls/onjxo0KB2NUsEZeFQa20zWCoKv6Pt8P0IxmNbHInrTWvG4TXSPgXpRrTVGm7V9zTuzTzE+XvAP6J/oT/ugSMR5gqEYT90Ctwi5GXetAhzDmy8/Kv7IIYPtbjfdkVeFwXin49jj1D/4DnKvjf8eM9Gvf+i+SN8d1jKFTV/lG9/+uMYtX9BmfMgW19Y9uHX4HjqiBEjNgrKlMgR5fP6XOYTz0KG6nIhnCd30A3XPXAebAcjUNZWNfNm/4gwHA+q6zk0DOTeHOmwHZFHdZ0jzglw99zYVnE+AJbj1eUo74FII25/jbCUlfXGNOKOvRxTEP5KWIaNaiFPWH+IsMG2VS0zZIpqgukjjaj1WTNSsG4QPmz8CIaDe8zxMBhGx/QjgHprtDYdLP3IkSNbIt8hsFfDst88Bm4FQf/gMd59ivv6MLR3jg8n4Nzr73Dt3SdSGIIEG3BEJ9gclXMvBtolSOY+DLTXwN6MbfvX4f56TQUAYQzct4CdmZeX9zXi/QvhS2Cvgd/d+fn5n8PvKVg+EsXHoQbQrzaLdAYgvkGavRnW7/cfgDQmQI7X4HcD3K7D8YXCwsLPoRTswbChlnIi/KtVVVVfwJ3loEwlgfNv0GgeZllxXW06derEl74vQdosczxbPVhCro4Mj0QugA1TXti44fdPWKZ1xcqVKz0GCGcwcPTs0qXLhzh/Hv7X0fIcbh9AtrCOfODAgW1Qlgko6/cI9wgsw5PvGOT/Nvxex83QDfFrNQgflPeSQHnD4oT4h5UnLy/Pqwcw9+olNBIGie1x/SDkugb+w3FebVDOM1Bni+E+Dv6sA7IIswhcPbDjPJ45AWlcAxk95TE0IJhxULyb/sgrQsbQsDrPXAJo68ULFy5kP/MaSjGG9Q17Hc4n8f5AO+AjR7jcYNAWdoV1lZWV78JvPNrOJ/BhPLbFf+H6O7TREk5k4V5tEGc40g1rp1Gurwi5p3nvX8AwSCTs/mX/BNk+R5ovwO96hGE/xPt5CcpzItwiDMKcAxsv/+o+KBgZZeiG9F7C/fYB8ro1EP8uHL9E2SeyHwmG5RFl3xt+7Eei3n8x/LszDmy0/FsgXd7nTDOif4EMvQMcyiAf+/ASHB+qqKhYhjq4CHHjTqTh7xnI5fVhkCEeH8oQWi5PbiQwCHKQ7ec4D7aDh5Hm92A3BG7VJtA/cjwIredqf8jtlYFywDG0zr1+CmXbdcGCBS/D/0VYjlc3wO01lPVV5LUF4oQZyNUefo8j7DewrDeWLzj2vo84u4RFwAXbH8JeAcuwUS3yDOsPEZblJ59QmZFapAmmD5+I+oRbhAFHr27gETZ+4NrEGw/pX9PqOq0INFqbRqkt7oWRq1ev/gHnU2CvhWW/+QzcvsF9wLEeThtMrPuUaaA9voT2zvHhBJx7/R2uvftECsMGfvX+3wcr3ugEH0UCf4X9FZYTU3a6I9HpzMP1/lAA5qIiqjuawKT7Kfj1g/0UdjQq5DiE54D7IK79sMfB7RIcqTCMg9+xIXZGwH1GiBv9x9E9aOF3Ic6Z5jScD0Z6Z+P6PdieUApeDJUJDaot5OTgfBD830b4v8MyzVNx/RisQfwRKCvT4GWERfjzYBmn2iLOFREB4zisWbNmMNKgDGGhyAyNdyocd4CdA3sELdIn4x1xfJR1ATca27p167E44cr9j0jvKvifgCPTHgP3NbD745rPaeO00Y3FBOUW5BqxQofBb0/IdR/8muM4BfZU2GqecPfqAscGGUyUWoAJZVAf0CCS6R2Z7QkSPgnbDfU9HW3pDFi2p/Pg9jos28EY7HSGKpRbIGxFXl7ejTiejjBzYUfinAPITThfjzSuwUSW7RSXEeYB+DOPaou4nFgm9BgTZOnK/gmp8tEo3t+nI70/45r5cYI9Cf1VEa4jDPL5GY6DED4076h9EBYMNi0oKHgZ4Q+H5bsaFwbicSLOCeiwNm3aPMfVOPinxDRr1oxKxM7REod8B6M8M+G3NSwn0GfiOlgHVZD1VnC4AX4JG8SP4IN0jkUCD8DGMgci3t3w5NjBujgZ5xy/WuM4AW3sSBxrNVgk4Y4748YMy3xgD4RM9+LIPptj2CJcU4bnuHofjMxz9KNz4DcIbiwXJ/R/wjUVYD5Otxvc54FjVL5I/1WErW4nPEf4pPSvSCcpJtZ4mJTElUijEEA746JcSts0+oELkQ/vYc4b7kfBhgbsIzh2gn22tvuU9xPSuAphf8K9cCrurTGws3BefY9osgA6DTGdO3fmatdxSON7gN1vypQp10yePPlJHMdhcs2BaBL8OgH8DcbgDGb9+vV9cdgHdgkGrIMR9nbEeebRRx+dhCMHdK6mUVGgQmEee+yxD+H3bNAiHj9piIP5OujGI8PRMWhR+VtCpsuQ5mD4T8XxX+Xl5QfDfz5sJ/hfjaNncM5nlrfBxacIcwjC3wXLPCdAviFIhwMGvI0nE09qWgzycwJxGM+zmOS/WjNcrOsRI0ZshHz+AX9OLCpxrDZkBhn3gv9XGGSPg0xzaLEKOgyB1sLuB615Oxy5E7EtwrI8a+B/BGS6HmV/EsepsJwMeIMW0joYE2cOeozWaBaKGrX9o5Ch90I9jtUGMrEtcddmJmQdBjsB1mPJI8r1WXXgBpyAYXCiEiFDA5JV1NQQ6IbJ+XoMCt4nTaMdoexz4SFa7pw8tUC7moB74M9oQw/Csj3di/v8ULi/g0j56J/YV+HUM9zVYxvsD/+pCNcX99o4xH8SfczlaIPc8VyPkGdgEsj+BKdh5oNAHszHs4WFhVyMqAgLFeMiPz//SnhxkCuD4s+8H0J60yHDuZBnFPy4xX4X7l0qD7g0pqSkJB9ytYT/L9tss81TCO/ly2OsPgjuXIHjZHwuyrgvwt4Jy3hjcM3+mZPOPhtttBH7GC+fZP6DYtQZ8l6ONCPuQZStEPJxAsC6uxVlPxr8x8MG64AvWq5EmS9EHeyENBIyyG8tyvZcoJwsq2cR+QPYWIYr+zMQrzfkYF3gMIWLYrchQgHSHEN5cR7TcKUcCuitCOsQiP01DpEG5WFeJ0K+81hWHO8Eh/0Qkjtke2AcGIlzz6xbt+5vSI875Ysw9uwNoa6DfRpx7l6+fDnrrxQB2yP+3Wgf1XMd9H1sN5T7M4T1yh88Iv+k9K/It8Em3njY4MSVQKMRQJtKaZuGItATheG8qRJ5nYC2/BfcB48G7Aj4nQ2bj3vlTtynbPu4jDS4nzj32ALh7kUaEyZNmvQO7Dc4r75Hqm+iyOhySYQAKugMhsPxRoANTuTpZKZPn45+rOpqVABX5AaeeuqpHemBAZGd8+mIc86ECRNW0K2G5YSeTh1RwRy4eV4f+zmUljtDI0ImdtaXQyZ23AMx+eDkwKBT5WrLWXA/NxAmNBqVl1cCDin7zjAGJE7muyKfG2HDFAYMNpzYcOA+my9dwt8zYMjyVOEiD7J7k38MKlxtOg3XZ0+bNi1iAEA+byH8OliGj/lMNPyTbjAINMfkjKu03I26N0oGlInObEusI54n1aKD6QQ2nKh8jIS5UoiDTJ0JZEAEKMx83PHv6IgiVqJxn/MLb28GisFBLXBafViD++4ShOP9Ve2IidwraD/PwAHeeWfimDSD1eBWSHsgrEOfVDJ27NgwJQP3+wRk9hPsduhH98XRM5988gmVCO7Y/YbJIXdoPfdY/6C0t4cfJ72VyOsClJH9CJw2GFwvR168Tw3uV+6yJPToz4bYif0HPC4MUY7ra8bApJbP7e8I9yUrV668DsewvgB18B7kfgyW75qwX0SQ1BjkwfFrNJiwvQQzcatXr74Jfuxrt4O8oTtUwTDVx1WrVv0ZYQ8CU65+Mk61X+gJwpRiovN0qBuU1B8Rz6sLuA9B/fr6YGcfbt7CD9yumTp1Kh8HxukGU1paSpmpLFPmXl988UXoe4Ec8/IQf/mG0On5H+NUzPEwPSWWVNEINEKb5n1AReBZ9AvP1ZRh6dKlD8ON86BtcJ9yoQGX4YYKPe6Hc+G6Gv0udyVwGmnSRmH46tVle389f+lFX81bWtIQizTO++aN77eMLGryXbiFg1SDz0i2wCB0TE2LQYHPgK1EuDaYyPJxGgOtbTE6xYdQuS/CPcxw1QkVxxXoMPf6XKChzqjRyXvJtGrV6n3kwU57YxypnRooOwthx8L+2wsU8g9l6o5Bk48Ahbgm95TvT0CWv8G+hslNxLYwWH0PZpMh30vBnCFXe/DlRIiTbK4y8VlrKmrLA2G5uxMM7h0xYd8Iq53H4CIfttENFLizUS+7opxUipZGEeC/dEOYw6EspkSZQdp8vrE9jpfA8vEsZikbQsAVDejtivpfClvSINt3wNluwIDNQ5Kuz+liTB6aoU3H/LQfFANOLiPSxkTqddw7d0Fx/irUk5MuKI57oh3ysY1Qr+pz+L3HvqraIfyEOwZcSNgP7ZTvIoT71vMK5eCCAZ/pXt6iRQsqtGEpgcHvkIvuFgrDniGerdGW28BSmQhxjn6KNMiLk/U1ON8OfUlE3420NgnE3g4LK2EfXwi41/uA/Kjs8JFJcuRKeFhaGLSpMFBJ+blNmzZ9ET5CPsjtKRHom7maHhY/mRfI52P0u1/WTPOZZ55ZAT8uvuBguQtQM4h3jfbRDgHY3y1BuW72HGP8Q7hnonmhqUIXigAAEABJREFU3+S4xEWkbTH574CdfS5cbYXw6zFe8LGyiGjbbrst2zwnStx9qmaEet2MgRH3Rx6DNp2OtY2H6SRrsmVxM/sd4Wb2vdyVFpXU284qugZxT3f/7hO8h5MtZsLpoZ2ltE3jnmJfwb54TbR+AvcKHxnkAiVlrr4PeEFbUFCQv2bNGj6iyrnqWIwZYco3wwRtWigMX72y9F7rzNvG2lutz17TEIs07vZXugXfvrKMzz4Gy5mSI1Z+uFLBVS1WFl+Ye4aNI9Qi4+mwXqNFR+XtMODaM1hN2xkVfCUG7vEYkF6DXYUJMCeRl3oBGvgPA0lEJ88ksWrH1bT/4dxCps44VhvIxLfi+RWLhyDPf2A5oPJb69zWqg6X5BMO/hxICtD4R2EACFtVrJkXOlN+tcWB83LIzy3qVYhzApSjVaFhIfsWYHsR7D/BeQ6ul2Pg4Y3DZ6EbXWGAHHzM4krI/SEmO/8MlTV4jonh4zh/D2G2x2rAQsg9DnJfi6P3lQKU91D419sgneBEhduMEROVeiecJRHdAQe0cEXFTxjj5hljsappr8Gx/ta6+02lf6Hr23+EaaI/TNj4lZ2BaH83oC1Nhf18wYIFXIF9FyL1gq1p+Eggdx0X1vQIXqMdLg6cb9S+fftmgfN6H9De50Euhz6LEzwqIKvRv/Kxp4g0kTcXO9jncqHA84dywXurJS5iygy/aoN+JqjEsQ+fivyj9d3BxzBb4L6sqTCcSHlrWmTAFXQcYps+G1bHb0OICihIF8F6E39chxqWh9dU6iJko7zwPAuWHMLGFbol2XLiHU1GZuNNLsCTE3heR9iCgoKL4dgV9XY5ysr+F5fRDdJhXhGeqN9f4MjFjRYYIzdCf8+6LkSaa1u2bBltl56Pqfnhz3iYFtjqL3vBjY/eGsgSdXxEPjENuHvtNFDvfhx/hJ2CeyvafRQznVo86jQe1pJWxni7Fw5uD0UBiqGbbYy9wVhzTb2tMyWIO96sL/zCzTyCE2bTVH+pbtNok15fhiPfV43VV3jvhUKW6vsgwKM54n2Le+J22AexqM1drYBX5KHJFYavX1062hrLF4YjpQtzSfzCGlOAPenbv331+wZNrhLP0XBb+w4AvzaexSTRe86YL9Ghk3kQlfchKusfiMMXyTiRW4Y8H4KNOpmEe50M0o3ayWN1EYiMj4khf67aGH4NBJPJJyDTW3Dj11D4sjOfD/0W4f4FG3ObCn4NMsiXLzBy1f8RrGRxxSpuephI/44AT6B86FjMbzhvjUHk9kGDBnFbDpeGXwzgc9B87pXPzfILF33gsQpx+OI0lZO4SgnCJt0gb29lH4wvnjBhAh+JisgDSs9a+A9A2IdhW6Mu+Mjb1Th6XylAhHq36RoTFSqlUdsH8shd02YjPv7B91+SyMC2Ntb+yx1ezFXtJKZbe1LDhw/ftrCw8H20pWdh+Rga37nqivb0NmLfDht8/BGn1YaLCRDZRp2wMxTSCircFZhMo7ula4Psl4jN3TUecVo3A3nIFsWy3i5jHWLzBb+4/TbSvgGr/OxzQpNdgQvKW9N+B/e4Bit+rINeSJc7PwviBjbmLYSrTb5alZRa8qjNO14/QeWObcUbR2omhMUdvk/GR4NeWbZs2bSa/jWvUYFR81q9ejXHK45bfFStzu0NDKvbMvJgW6lEP8uvAdYUobZrts9gnX+KdLkLzHf85mEc4wujtcWv1R/p1Gk8rDXBTAmQ1/JOYyzHaZPEvw7G+B51cw6LqdAmMa+oSaG9pbxNBzJ+HO0xbl8BWbwP5gTC81ABNyr0XKQcgbHiTDrGsrwJY/k1irtzNmUr135n+GJnysqBVQ9O+jjxzMPK2BRMdkviWWzvc/XMdOjQgR3oaRCMg845VVVVXRCvENvt28JSeai1Y0XcREzUm+STTz5piUayMRoXDXc0DAZETkg5UfoBjnxDfjPIQpl2xPFsdK7PJ5JhPcK0ALtbEe9XyHQNjrWaiRMnLoVMg8CsCJMVrhaRKz8/SKZm8ODBRyERTvx4o16DlaSe22yzTQHidEOcwYjDdwfCnstG+JQaDAJUCPkIAlf2y+Jlxmd2wYSf/aPyxDLMZJ3AHot4EY9rwS0hU8eJSkJp1jtQGkZ0WPmFWN6qLY7JNoUmz1H5S3a6MdOjgoi+hYo+H5v8DwIOQNtvg/ugFeyBsKPRpj6Ee5hB2+P9RDc+HsRjhEUYvixM9xVbbrklnxPneb0t5Dgd8uyBPoCPY/Le3Agr097ubc1EERaTAMMdEC4WeN7onw6Gu0N53/ccavkH+fmYKCe6fuxk3Ip+IV7ffX3oe1OBpGdR3poWfjfAxjRY1Kh+PAe7nez3ooYFB08+eP5Qi2yUO6UKA7hGHUcgG433aWqE8XYa6BC0mHxUr5TD/6K5c+dGVSqC4XlEuKh5ob64S88FoVVIl++XrAIjKgEtwZGPljF6mAVrvqfgrb7C41dYg8UyH+IdgPOf0GYiZIZ7XAP5vHYaqPedUTeUiQue7KevwE6D94hv3ETie9Z5PIyfXGb4usePaGes4Zd9UiFwW1OZH/bp8lRkEitNtJmUtmnk6/UVuEfeRHtkfxDTot3WfKqgCrsKj+Je4IcsfkRad6MN98ExqmlyhcEa0yOqZElxdFslJZkYifTo0YOd0Ofw5qM9nKTiNNwMGzaM3/n+BTsKH2PS2B2+6K/sSTjS3IAKfGDq1KncWWCHQzduMXvvOngXDfvXG9GBGP9DDAbifdCIN4Eg3+F8ITrWQlxTWWDel6LR8Q35sGeBETZZMoVIYgw6/7OQ965w5JeMvscxqgHHrcBvJFZMNw4NgBV5Pp7AXQPKzkm5wY1zEuRluSeD73V8fhsDRfWqFHZ62C6ah6aTynPIw4Er+AhCrSv7I0aM4KfRuCJ8CMrxGuroONYJ7LO4Dk7m6ipyW8T1niPGABtzolLXRLMqfLNmHVGemo+ewClpJoV9XaSMnTp14uSFz6yWo80Pxb1Qivsl7LE9tAn+HkhYZEy6+QEE3JZu32OPPTbWD4QNDESaH3pvBdzqfcDgxQUM9j2sh91rJoR+lO2Y713w8SV+CMGw/0K4fijLd82bN0/o/igoKKCixBf8NmvXrp3XbyCNMIO8ToD9DfYFKl9hnvW8QH/HLX/v8RzURbXCUzM5DOBvBNwORPk8BSlwXX1Af3gPZOMjMfxCSrV7sk/Adeea/S7zCMjF9lUFeYMfxaCXZxGPXwNMeOeYkdBXRn0pE+2X79BxV+u/EyZMWPHDDz/wq4TfIg7HrtAvfMFpg0EcLibxHuATAHz8znz55ZfboGHvANleA38+mrshcP3/Oyjh3IH/Cmk2AweOZfVODe0jofGw3hmka8Q2+ZwbsX5TI6HfBBc4UpN+nFRT3abRnt9k9ui3OQflvIeX1ZYvNKOveBv2G1jej9V+wRMuUiIdfjWTj4XfNQJzkKBf6LHJFQYIE1FAuCXLpDJtExgoHwkIe8FJJ53ER3gCl8bA34cO5CY4sMOvaN269TK4UbnwJqvoYFrCL8wgjS3RwPjoAN3tqlWrGlKGgzGgeIoAE6Plo0fIlzLhYCeh813XqlUrrrp4X2OCY4RMWLHnZ/vOZ3zYWPKUI27YZARhazPkws80fogBnJ8QjBkeHB9C+v/CTRGUIzQsBwVe/8p/sDH5YpBrB76cvFPBsNglQvDUGtyIvEkTfQTBYEL/d0jEgXg1ynsm6wjXDTXkVutEpaGZZHR8vz9W205OsZxNbfo1pMQ9xXvah/bHfogroWEhsJI0GA7eI24Wfzj3zPfff/82Lt+E7Yi+gY/2hckN5f1oBOwP//WwY3Fe0wTvw5rutV4HJnHPIqDFfXoZBzucVxuUhV/y4HO4X0K58HYTmjVrdhgCbA2/ZxO9VxDuB8Qphfws2x3oF9gXwWmDwXU7nPHrRXzH4dtEVscRvjbDHRve27U+noNd0X+jPJwQb4J65GdL80ITP/HEE/luA3dUOyIclZ9Q72SfbwR5OJkgq2DaFnLxEcsOyP+N7bbb7uOgR+DIzzhynEl45zgQ72RMavYKnHsHjInkdhkvkNd4HlkfOJ/McxxL0Ca78Txo+dgv2s8duOY98Drk8x79wjjCR20L0K8maxffQDFpj3bkKdY4xlQCIUtthm0wofGwtoQyzt+60LaVfPEt9i+Sn2qiKaa6TfM+4PyrD+4d9glhcq1evZpf5NwLbbMj2j+/0BnmH7yA4st03rXW7oo5yIige+gxHRSGUHky7nz58uXswOZC8I3y8vLmY4J+KyptEI6nLVy4kF/04Q8WrUNlXTB27NiKkpISP875YzycsF6OcGMC4XEYcjvSYOfPAZHb8m07dOjQDGk3xDyKPO5F4pTpr23atOGPNfGLFgvR0XkTZwyelO/fgUxuQ/h/YDJxPOIMw/m96Hg5geDnDh3CtGNnjE68M/yPQSPjAMjVQDbYuq7YtEZ6bdCIYz7TD/+g4QuI3CXwXhJH3odCkTkA8nE7nluZFRg4vEEA6Xnbbrj+M8Lx5W0chgzCv+uwgsP3SDggUd5mGDg4MQjmUduxAOU9CumEfbEEdeatcKFeWyD9gVFW4/hi+RLchLWu7IM7f0vCUxgh/83Q/D+vTagE/bktWutEJcG0FCwDCKxdu5YvAH+JdpmPe+JZ3C8Xsu3injkb9im0L/4iKB+rZGm4u8KjCUzG+NUMvvzMONMR/ii0zT0R/0qkxR09fsb4RvQhX2CydjT8TkU+XPlnv7bCS6ie/3BPcsWcK8h9MdjNYtrIfwjsROTBSTz7gcuhzDj4DYQ83Dljbt9BvrB7k9fov4K/FdGW11w0YWCUfzSOzGcPTH7fRfqXIr1jcfw77mPuXvBeXIT0KQ+CNthwUsnv/19ExvFSg+K0CnJTOeIzxqdCnn9D9nMg23Gw14P7XMTn4s6MZcuWhX2GFO7JNuz3z0O+z0GG4TieAvs86oLyrcXxwpKSEtZJaL5cLebXiOLuHIdGCJzzhwRZ1uuQB8t6MfpXrqDys79zsOjGj0J4QbGbdBfyptLYDXXE+ruacSDj+Rg3GYePt7Etnvv5559vDj+OxXwE+jfEK0C4iLaCNhHcSe+B8EUoV9gcCXVycDAe/Nkm+X7Zm4jXEULxN4w4vuK0XqYu42G9MlCkJiGQkjaNtundc1OnTuU9wPfRuPA7Fu1zMuxw2JPQRvlJ1XsDpb4eYbkIEbgMP6DPKUf7vhZt2cHnSsRvj2OYCbsZwnx0kRABfu955cqVAwF5IiKwA78InRE7Nf5iM1fvuMX+p8mTJ8+Fv2cQtgQnVBq4Ej4qEH4KjhfA/Q2s5uyPI58n4zO83KrDZd0N0puMWHxe/q84p0xsODvDjb+UfNiECRNW4NwzGDCZ92u4YKd1JWR8AnFYpr/AjStx/KVNvvjXEZ0xP3t4APyfQbjr4M/Vr8cxufVelsR1XUytz/QzsSlTpjyNvPjlK37dhRrzy2Tq1MoAABAASURBVGjc7Jw5AKyD30jk723jY4V0AuJwxwIiWq4oke3j1tqrEI5c+YNVfD8AwQxfgOMxEUul6VGkU/NLBPcwMtLmoDEd9ccdGToFLW/Ay3BDxl19wqpmHgY+ptUGebyPSQJ/lTqYxh/H+p3xOfPRcxN4jrh+yStWuhFAe1uLNslvdLMP6oH75Xa0K37ij0o2J1NcMDgpIPd2bH+Bc35m+V3E5U7CMsThLuXzuObqEyfP/M2DEtyT/8CEfmO0Wb5sx4818DPNH1ZUVLAfCSZV5yMGtWWYJPLLJnzBlPcq06ZyMwyJ8cMFI5D3E8wbMk2DfNzZxcHejH817032UcH3CrrTH7uKnHyyjItwr/ZBmm/AnZ/ivgnpcfJ9J9y4a/km/IvQr7DPgFNSTEIfdmBOGDNexJG7k3yRuhdk5Mcw+LspV8Cdn5GdhLFncKrvaTD5FHlTKSvGkTvqE5C/Vz9Q7vqhLt7GdYRBvFp3jiMiGcOvDVLJ5QvELOstCMPfjWFZj+OiG649w/dK0Kb74oJ1xkdVuePxFGS8C258nI0LXX0g30dwOwBuHAe4QMT3SB6DW0RbQRjuuhn4DcD5uE8++YSKD043GJTpBvh58eDCNnktrvm4y+eQ5QTec3BviEloPGxIBorb6ARS0qZDS4E2znce+fIyF3+Hok0+Asv3HUcgHBdHL0EY3ku4jG223npr9jlc6O6C9uwtXIaGlsIQSqPGOSaenGTdgk6CHdGiGt7Vl88999zKRx99lC+0cnL/V4TnV4bYqR+NVbCtUFHeincwAq5/hx2AgfZAhL0Ullrd3zA4bQ/3ftOmTeO20SVw50BHpSEY1TuiIcyAHzuqmm+8e/7Bf0if+XDQPwLhuaXMbd19kccRsByEgkHNww8//DPc+NgMt/f5w24sM39ZlfIfj8HrA6RxMSwbHbdgP8T51bAs64lYeefnTavTCzlZhDAsHycpnjMa4s8BN7pTUeGE2vPjP+yC/A7/G2h5TjdaML4Lbl1QLm67XQM32hHIuzP8OIjByZi5mBSjLOcgn50Q/kJYsroY1/sg3F7w44TmerojLb4458WL9Q/xQuWlzFEt4vOb6jhsMBhM5zMPXF0IGb3dD5xXG6T7Dv1Rn1TMDCYyfEHvNbpBrtMmTIj8klJImk9UJxT/hF+TYl2ORLkjBnbknVBbip+FfFNBAKvI/AoL644TWO44xswGbam6jfI8GBDt/S0sBvREPZ+IdsU+gPfMMLTHzdEeLsGRCxneAgH6Ku4UBqNyQv1vuG2FeMfCkWEoy7mYzLNP4EIB71sqwdcgjOeHYy9MmiIeTQzpS28IuadZpjsRh3HD+teJEye+D9m2h9xUbPhYlCc3ytYJZQr7fRXE/wQ26j0Z6o4yBBcJcLrBoK9dAA4HoUx7woUvgXt9BeLtB/cD6Q/3aoP8vXsWDlHvvxj+Xh+IONdgEYDjAk7/MIjj1R1cbglwwukGAxlKly5dyt8bIIdgv3w+5NsKHIZz7NkQMv7/kDyitiX4xywX6sAPOa5EmF2QL8crtqOjIdcOUO7C3l0IyO+NmWB6epQ+LGadB0qw6LvvvtsXeZ6AvLiwxjrZLlZZ0U5+gWx/4tiJ8H+D9eoPsu4D9/04bgXSDR5eYJjaLALzPRocNhiEvx82oo3B9xLkdTja6s7Bj5qwfSMsx+6I+kT4CIP4Xv0jDtNPeDyMSEgOSSNQVVXljd2ok+p5S5zEvfsbYW9g3UcJl+o2zSwd2vptWEDgHGIYZOE9yj6T86NO9EMg9tc4GBNyn4bJXFJSwidgRiE+++SfsIhU6EUI/JPCEAAR7cDdA3Q6N6Oz4lvnYQNatPAI+x3sPxH+WlTQjTh/IXRFpEYch5WrNxD2Flimf3fo4IS4k+mOI7dWw6LCrTTgF6aIhAX648Ih/ByE/weON8NGTBr/CGocwv0bYW7CkSuI9+FYXW6c84fd6P4RzvlDb//AkWV9HJMEDgQhSW04hf8iWJav+sZDuf8XcKN7dfobYhjDlSP4X0/L86A7j3D7FfEfhozXBewjyJuTFnqH2UmTJn2G8HfClqA+bsM1HzNwDAS3WbAlSKvWrz8hTKi8lDmqRbrUznHYYBBvHvOAnP8HGSP4UJ6AP1ftDAa/pbi+Fpbp89N9GxIK+R+SZtQJS0hQ7xR5P8H0cPTy8BxD/sG9Lm0pJKZOU00A7YPtl/db1PYTmj/aRXUb5XmoHydtaP+Pox2wD+B9Mxnt0btncFyFNnAD/K5HuBWh8XjO/gt+zwbCUJb72E7pRxuI731lCGHug+UuJL3CbEhfWv3FIcStQvj/Q/ps7xH9AP0h90yEuQHWkxtM+JhUWNqYXPKHxZhGXItBMEJhCCTkUKb3kcftlAV53oYjw3p9RSCMd0D+78CPHKLef9H8Ed7rA5H+dVyY8RIK+cf6QhimeTM5hXh5p1wAgUzkEOyX70H4CF5e4Bj/QvKI2paiyV0zKYRhe+R4xXb0AuWqGYbyo5zemInw7G/DgrBO4R+zzhmY6aK8T6KM1yIs64SP1tErpuXYifB3w0b09TUivcgwtVnECdtVQvj7YSPaF+S7FeV8meVCHM9wzELY6+EXtT69QCH/gnWDOEw/ol6D6cG/+t4Jia7TFBBAnXhjN5hXz1tiZYMw3v2NI+tnZbRwKW7T1VlyAQHtjnNH3qPsM6POj0Lu0wiZEZ/zO+8+Qrvmonl1+lIYqlHoRAREQAREQAREQAREQAREoCYBKQw1ieg6uwmodCIgAiIgAiIgAiIgAnUiIIWhTrgUWARiE8BW3gOwFluT0X49N3ZE+YiACNSZALbLl+J+awEbfHE7bhq4L89DWDtt2rSEfqshbmLyzCgCjz322JOse1h+DKNW2RFuV9juaGNhj2TUGlEBRCCLCUhhyMLKrQq8sGOtjftSdBYWXUUSAREQARFIDoHgy5y1PsedhOy8jzP4fL6I9x6SkLaSyAwC2SZl1rVpKQzZ1kRRHqymeC/sYIUkkZeiEUNGBERABERABP4ggB2Z4MucKVcYMFZ5H2eYNGmSFIY/qkBnGUwgG9u0FIYMbpCNLroyFAEREAEREAEREAERyDkCUhhyrspVYBEQAREwRgxEQAREQAREIFECUhgSJaVwIiACIiACIiACIpB+BCSRCKScgBSGlCNWBiIgAiIgAiIgAiIgAiKQuQSkMDRW3SkfERABERABERABERABEchAAmmgMNjKlHFzpiplaSthERCB7CLgb5Fwf1Gvglv1R/XipkgiIALZTaDSpbbvNep7k9GAmlxhsMZ9mIyCREvDWvtxNHe5iYAIiEBNAnbOcz/C7XvYFBn3QYoSVrIiIAL1J6CYTU2gw8qvIMJK2BQZ9b3JANvkCoMz/puTUZCaaVhjVjvrv7Wmu65FQAREICYBa1LVZ/xsrBsbM195iIAIiECOErAHvrHWGHdnioq/xKytmJKitHMq2SZXGHr02mK6sfY848xvMcnX0cMZsxS7C0f3OLjLF3WMak477bQ2Q4cO/RXWxbFTQ9MdMmTIHIY98cQTdzj55JOPx/mHsFWwa+H3HNx6hYYPnvfp0ycf/qfDlsGuRHjmWYnjQtgbBw0a1CEYlkemD3eGofXj/CC617RIa3f4MR2G+5VlCg0D/+6Q6TYcv4CtQFiGW43jbNgTEBb6ljGDBw9mWehXm/V2iZBWb8RnWO8a6YQZ+N0NS/8wmUpKSnyQ5yz4fQRbhXQo06twGxiWQOACcm2PcEzrKxy9ciIO+T2P6+JAsOoD/Lz6gd/Z1Y4hJ0F/pHt8iHPMU8h1FdJyiHdPzUCos0L4vQNL/zmh/kh/M7jfC/sDLOuPLMJstDRD09B5agnYWaX/h4HrKvRHGMCSlJczC4zfHm5nzarz7sWwYcNaob1dhPbyBtrGOhzZXspx/C+uR5933nnNQqVEWK9twv/sk046aQ8cZ8IyPO+Tt+A/HOG9+zvQVhfBn2nGtcirN+LFNXVIbxHDMjH2Tcif/e0ilhX5XI7rpbCUh+4PoBxbMmxNG+g3BiMO7+/1jIPy/YTjWKS1Q83w8AuyYdphFmk8jXgeC4SL2g8ce+yxG8HvJ4RdB/m3Yvq4jpkm0qvOA/d+1DSZRtCGsFiL9LsE3VGWbkhrHizr0Bt7cD4VlulH9GnIaxP4/QjLPiiijwqmq6MIpBMB23/2Nca4WyBTBWyyzH9NVdUR9ri5K5KVYC6n40uHwvc4uNO9VatWd/P5fIfnGd/RDbF+5w7u0aLTVlse3OnfDSzbKsT/bw37Ha5jmoKCgtOcc4/DbgvLx6EqqLjg/GUMMsNCI44YMaJ5ly5dSuE/HvYIWDZo5vcrwvWEvQzpvYFOvy3OoxlEscdG84Dbn2DzYCMM0jsIET+CTKNx3BKWStUnCFgAewTs45D1ChwN6iMoE+X6L+J8S3fYdbCeW+DINHAa22Bg3Q15jYwWYuHChbci7Qfgtz3sPIR7D8cD4fY0ZOEEB5cbDNI5EnK9j6vzYDvBfgr7OWxz2KNgX0QZIwZRuDeKKSwsPA0Z7QUbZjAB6IByvQbHv8J2hP0GNpTh/3CdEybdC2nLZl5vCn1doDT0M8Ye3SBr/fuZ2aXb25dmfGTq+IeJ4qZ+v/9d3Afc9dgH7Z79zwdoR7z/eD/dtnz58mfRtqLd67vn5eW9jCz7wnK7/ycc90Faj+D++CfObfv27bG2Ynj/BNshH5kqhx/Nl/gXdP8v8mZ/CKeEDe/J6viIxXO64TSq8aGsY1G2G+DbApa8WuF4FsrxNmTeBefVZsSIEc3Rb0xHeR5FnMPgwX6T/Vo7nJ+JtN5BXxFrks57jfJUW6SxAGk9ibgGx5N4rGlbtmzZF368d+dPnz6d929okLC+Eh7BtOvKDVHDjEVZ7oYLF50W47gINq5BXV2NAJvCyohARhGA0nCpaVbe2Th/f2PN0Q2yxu5l+5ftYY+csyCjIKSxsL50kW2bAdv8vuVBm7/cvdfmLzTE9uzd5TW7t623horOmYMvubw+ZcqUPUItWHEwwyG6wWAyGj7PVlRUdH700Ud3a9Wq1ca45mCfhwHpAe4Q4NozCMNJLSfoiysrK3dFPl1hmV9HhOXEdyWOVDyO9SKE/EM+nLj/gOMA7lKEeBleIx4HSg5UYS+UY2JRiLD/gm0DO668vHwj5LkzLWTdCG4TYBHdnovJSiu4z4GlTJ5FfiwfgpiFoe44H0THWLYEOwjgehvih62GMjxWD/fG8W+wa2D7IK3DYPdD2PNx7YMwN44cObIlzr3dH7hTsWiO4y2QuR3Ckt0Oa9as6Qi3ZxDO4njBXnvtRQUIl41nuLKH3K6FjTBQ/s5EWbaGx9ew3SH31rAeVx4h81S4y6QJAfvii7/a2aVltmzGCw2ys2a9ZbFsVp9i4Z65HvG2g32rqqqq2+TJk3uirezes2dP3qtUPKvQborQtiIUVMQ5C5Y7Grsgzg6wXLHmRJg7J9zUaXurAAAQAElEQVTNGz527NgKuBfDeu0Q/cG+iPMDrEG6pwfdeZw8eTKVeHolZNGn/YnxQi3d4kTeAn6U75qlS5duini7ovydIcdsuG8CO3XQoEFUJHBqDGRlX8yFEU7+ByD85rC7YrLMXVn2cS0Qd2JNRYOR4T4VYb0yhxwvwf35GPz58uURw4cPZ9+Nyz8M/CmfwXHKH67VZ7NC0qpOG3m9VR2iHieQf2dEGwA7A+mzz7gE5zENlCQqklEXZmJGapiHYotAUgnYQ+f+zxa/NMv2K3uhQbb/rDr1WUktRJYmxolxlhatfsVavXo1V7U4sf61Hil8jMF7CFafljNuYEC+FAPMC7huiZUyDuI49cw2+M9VqaunTZvG3QhcbjAYnF/EQPM0rxB3Jx5DLdz4ctAsuG3XqVOnHXGsNti12Btxd4B9Fo5hCgNk44o863xRs2bNRkFOTh4QzBjIugYD9KW44MR9Y0xQNsN5UsyXX355HGSmchT2iA4Tz8/P54RoKc7HY0DkCjxOjYH70yjDetjO69at42TCrF+/fkt4cnX1YyhcV0PmasXwmWeeIcuL4V+JvLr06NGDkypcNp7BZIUre1RcuLJbM+PdAw6TUU6uFAcudRCBSAIBxZ+T/N9xD5w3derUZcFQUMD9aEP3w/19tHWLdseduaB38LgGE/RjEY47CHRzOJ+GOGyj0GHMeZiAc3GEfmlhIdtDkPG6uXPnev3WY4899j/s2P0ZwrF/2LFZs2bY8TEGixmbotynI7zDcQTilCKMZyZNmrQa1+fAz+tzcYw7wfYiBf5BUXkf4bnbuhHYcWcm4LMhT1ywD1uBfpxp47JRDMeMfPTN9yI37gjhEN2gXXCX5jb6gsurPMqKgAiIQOIE4of0xffOPd/mzZvzESCuhHMLv04AMNiMnzBhAie0ofHYyT9EB3TifYODNAa1v8K2h32EflHs73RDmt7qOs9DLQaQZ3Cdh8nC0ThWG4T/M/Lx4zit2jFwgl2PRchvR9gtH3roISodAZ8NhxYtWlBZ4CMJ+VAYyGCDRwP+o7ytIeuNSOJnpBmx+g7lCOJM2RL/uMuAYBsM4uyOclBxW42yrKArwnwEuw3sLlB2KCedqy2UCMrPyQYnQoxb7ZfqE+wu7Io8zoCsL0Hup3AeZlBPQQW00RWZMEF0kREEOGnGvXEk2no73LfRVqnZr8TrI2ZhISJiKx7tkKvjawFhF/R1VEhwmhamCosEfFQqTJgJEyaswD31BB1x7M8j7CGw7XCfLfjuu++4cILLMONQTi8thDkMfVD1zkRYqBoXZA6nR2G5i+DtJvCcFv0Rd305NrwwceLEX+iWaovdVy6Q8JHMD6DAvFxbfgsWLOBu9BHgNBby8pGo2qLIXwREQAQSJiCFoQYqTGq7wYmPtSzGsU4Gg9PrMSJwB4Fb3Vu0atWKjwOFBSsuLm7Gx5WGDBlyEragr4bl7sCZYYFqXCCveXDiJHQgV5ZwbjAwcpLMF4U/g3/UF48ZLmi57Y68DoL9K+wYrOC/CT8+A4xDcgxWCP8GWbZFaldiIOPjAziNblD+7rAlkOU+hPUe0cHAfytWDaMpbxaT9M0Qvjfs+bD/hx0UMuG7DNEzSJEr+VNOJg+5+dgW65qX1Rbtigoc3c+ErOePGDFic3hypReHxI1C5iYBPpaHdrM77AjcH/+A/TfuK06cowKB3xvRPHr27Pkz/LhbUYhJaM9oYWK5Ic9TkH9JTUv3WHHq4P4L7p0F0cLj3uK7FfTagf9wL3F3lo9NfRaY5NM5zKJs3CngokJ7ePAxJRxqN1h04Dto3Nnsg/6Fj0IFI3mPXYIdFa6gW6qO+eg3L8ZOxgxksAblPzvaAgn8qg36/ta4uAny/QBl4Tqcy4iACIhAUglIYaiBEx2uN4iik/6yhletlxik+N5ARDhMxLmix8dnCgOPPDGMPfnkk/+Mwfe9Dh06rMXq2qfIm8/QchX+aJxzBZHholqsOlJZmA/P3b/66qvuOBpMmPdHvB6wj2Pg40o7ncMsBpYOyPN2DPK/YuDlBJ5b19zuHoWAPWDj5gv/hA3y6Y5JwEWI8HZ5eXmsnRR4V5vukP0aXP0FlgPgcgx+lA+XGwwn2pD9ftiVqKMfEJ4vSd+FIxWTLsgvafJvyLH2/1zZQ75FsGMfe+yxqIoa3KnMcCBvBlnvQv18jzJUfykJbufWnpNC5BIBPpaENnIe7NfoN1ajjfARpIfB4ErYXriOeo/Dj5PpiB1EukO5rUQ75U4cLzmZ5jEhi3jDkec1NS3dE0ogfqB1+GMfGREK/ZS3kwIPT17c99xB5C7AerhFNYjjhwdtQbNmzRLaYUB4g4n5tyjfq7BcOPF2b8Gfj0RSOVuMvpz3MYMmw0ZNAzxZPj6KxUdL38C4wpfWo4YNOkLBYP/HhZlr0NewXw966SgCIiACSSEghSES4z5wqsSEjl/pwGniBhP2qAMTBqzWGASawXKg9j4fi0HoclxPxcDEZ9v5yMHtOL8Ybv1XrlzZDsfxteWMMPyqRyEm1XwpjgPoEMSpxGA5HccIA2WhHQYWDoYXwjMf+U1FGv/Akc/J7gr5+Y5DcHBGkIYZpHsjbCvkMRoDMVf74iaIFbV3MTjugvCHwFKJaY/4z0Kx8pQ4yL85FA+y4gvjTG8S/K9F2DNw5HPc2+AYcxIRN/N6ekImKjbeyh7k4EuqMVOaMmXKdagrProUXP3lhIYvQfPxAQ3yMcnlpIft0qULlQN+Iacr2hZf/uVv1lyANt57+fLlrdCWqt/5qUkIk+qofRHaK3chvV1O3G98Kbpm1JjXyHci5OD9FmbpHjNSgh5Ig3JxohwRA2UJ7hB48qLc3KmjUhTzsUn0ZflIiOlVoE9hv4vLhAwXHLzHkpCvt6uAWMfB8iXqJ9GPcfEHl6kzYLEe/RzfRWO/NhD1VMZPrsbKsR4LM7GSkrsIiEC9CWR/RCkMIXUcGEz52wZLMCgtCfFK6BSDadgLyMFIcOfz+BgH7Lc77bTTmsBWNx9d4SSfXyPZH5PJ0ZMnT74NOweznnvuOX4hiRPRYBJRj5j8cxKxGp4D+cgCjnzO9v3tttsu6tY+BtFTEIarVt+ifD2R32DkdzWOY5H/R1jF5JeFaBGsYQaDGL/bzlWyx5EHd0JqTXDSpEmrp02b9jHDw54Hbs8hUhscvYEb5T0XELvCfogBdaspU6YMh+wlCPsgjl9gYsAJBCcKiNY4BjLVaWUPkxAy2R/SrUA59kEZ+OWTPVBG7xEsuMuIgIGSvAcwDEYbWQ97GNp4EdrKZbD/h7b+SmlpKRXjmH0E2lPExxKQnmnevPnm8OPCACe+39AtUYu8H4EcvN/CLN0TTSNWOMjUAf0T5YoIgvKTBd29F7hxD3mfcYb7ztyFoUdNizD8uhD7suUos/cRipphYl2jb2S/swL+vTAm8NFBfo2pCmlOhlujGbB+CGV8Amz2wO5LSayMEaZOCzOx0pG7CIiACMQjIIUhhE5+fv4B6Jz56csyrCRxBTvEN6HTYdjyD2MauOa3+bki9gyu/ejg+QjRRjiuxRZ3ac2UR4wYwRdjD6/pXvN6woQJ/LTqf+B+wKpVq7gKxpcYH2MecItmuJtBJeVVbFv/WDMAJr/cqeBXomp61ekaDPnYDT+jyheWL48VuU+fPvnYaeHjRd9DieLKe1hQ8Pkh4OB94hDXwTBzUD/eTk3A3zug/o7FSUyFAX5JNZhAsB6p+CX0yBWUqEMhwGWwrINzMfHTZ98IQzaCACatnPDm4V5a1rJlS75bFBaG7zzhfmCYMPfgBeIdxXeUgtfBI3Yf+VgRFevX0f6C91fQuymP3GHgDmmYDCwDyvInWAcm/NAD751XEOg3uG3dtWvXiB9qhB9/u4CPNeLUzEU/WfNDFHSPadE3creP7w+0Rp/Il5/5mecPv/vuu6iPGzIhyEIFjqfJtCwzHz/j42jnoK+MWJBCvnxUiosQCS/MJFNApSUCIpA7BMImt7lT7Kgltdj6/TsGYT4m8mDUELU79l24cOHtwV9f5XHBggV3IRp/8OdndO5jcc4Bj5P1dbhu2axZszMxwa+uB6ws7lZRUTET4brC0tQ2gedqWBvIfTsCr8OEwBtUcR7NBH/0py8mHNWTDexOFCBfPpZ0XzASBsra8g0GjThCFj5Luy+O3DEJ5hkRji8sggGVo80x+b5/xAjvRWAvHBQIPmJEJYi83qUjwnovouN4DCbffN+CzgbxmkN+vivBrzHRLR+rlZwU8TxlFnLwGWc+blbrI1dYqWwBHny8pADH0p49ez6WMsGUcMYTQNvifcPHY7piMYC/qxIsk8XE8XAox/y0p/cFNYRtHfQMOW6GCfbjuDe4Qk5ni3tmBNreFbjg7zfw8Samj8v0MJDtctzHwyGN9zEAyo7+jF8c2wz9w7+xg+i9z4SdyJ+ccw8iPBWDR8CDO6uIZgz6spZI4z74UZFYCzbeZ0Y9z7r983YTkA4XBPh41zT2VzWTAGP2X3RO2qOcTCxoscuwEOfjYCkDH3n02ODaM5DvJJQx7sKMF1D/REAERKCBBKonqg1MJ6OjY4DZE4POh+h4+YUhKgzjcP1+TYtCcrDFwfTD4PvKsGHDak6quQL1t+XLl/+CuP/FcTk69HMRYRWOJ2PlioqCwRY+v8PvfWoVeV63cOFChn8fcnyPaz7Pzq+BBJ+jjft7CFByqDBwN4Th3pg6dSonGsgy0mBw48DDL6RshgnHB5DxK9gPV69ezW+98wfRuOLtbftjoG7QL4WiHAswyP9fpBThLpCJK+6U6cDy8vJvIc9LsC8jLt8hYZn+/csvv3DSYFBWTrj5sjdf7F6AcLT8TQbKfysYv4TUqVTw/QxvVwLXoeYKxImoV8TjD1ZRMRkD/1tCIyRwPhWDeq2PXEGBYTl3BpffoBCeDyWR7SyB5BUkFwm0adOGX1zj75awLT/GvgFtk22Xj9ewnfNxmxfJBu032r36GdrawbinliDex+ivfkQ4vhNRCPer0WaZBqOnhYVMfIH7axwfgbz8IADva/aTveG2AP3EadhV9N5doMBY0LgC7lwc4YvQzyPOD7Dsy36F+zkIsw5xRqCc7E9xWTfz+++/8+Xm75AWP6SwHvfs46EpIK/psJ+A6d8D7vXKJxA37gF1yD6Jn3IdiHqMtvN8K8oZs9+Pm7g8RSAtCEiITCAghQG1hIGFK3RccScPDsS7wXn3KJZfy4Cz4eNEO2MSyPAm5O96DDB8/IgT4F3hzon8OEx+d4OSUIbraoNB4HwMNufB4TNYvoS4K+Tg+wg347gt/PhFnQqktz+35REmqtl66605UAQHK65ax1w1hDKxDIrAQUhzAhLjIz1cpecLxXwResg222zTB37c3TCQuXrVDmHrZJAGf1DpUqwEsjxx40Kmb8FxLwS6B2XmoHgYzjlJ4MvAV8JvQOB5bTNx4sQFWGXkOyb8RCnT3gZh+a3y4bykrAAAEABJREFUWcjz2MmTJx+FNObCjSaa/Ky/aPXK+qfCwLT4mBHjJ2JXgFNQiYwZHhOLXSAXv0JFrtdNmzat1q+exExMHjlBgD9K2KpVq2NQWK4qL0b73gyWfRTv90vQ7nZAP/Ev+LPd9sPKOvstXnoWYalsHIZ2xxfst8eRfQx/EPJQTC6DO3Fe2HT4B/lwa1eyvDdBHr6szMdvlsD9WiwU7AmZWW54bTB8zGjbbbc9HuXke1l8RImKA/nw86z3I7FdsEATNsnfEDOx/88///wapM2PSjDCfCgrYe97wI99BWXko0j3VFRUTGLAVFjkzUdP70DaeeBxM3Yr+fgWLg0fc10APtzF9q71TwREQARSRaDmhDdV+WREuuiMr8bE3tZmMVhE/REdDOAOA9sExN8W1gfLH2YbiYlz2GBDGBgEqjDBvRdh+ENq+TjmIW5PHC/DQPcj/L7AeSHsxpgocyJtMNH8DNeUj8oIkzElJSX81df9Au7cQfDckf5SuLWAbR/6I22coCOfU+HeAZZptcSxL/Lz3n2A3yhcW1wHnwH20uM/yPUk/WCr86d70CLufPhZHFn2p4PuwWOI/GEyYfD/AfHOh+0Cy7j5SGM7nN8Av7DnjwNpnAS/drCUvzWORyM8f7vCQe5TcE33a4L5wu/wgBvdo9pmzZq1RfgVsLUa5PGPQHrtUbfc0QiLA78HYMnBWw3EOX9wrhWO5MqBPyw8LyDjefTnkdeyIgClYQ3axFWw3WF9aBsFOO4Oeyva3Wrcj8/jnG1qN4SN+CQp/F6D7Q3L/oV9wVFII+ZuGPqMcoRlXmy7McPFqpnQ+LxPa4ajG9Ln/dedYWv6o/9cB//LYTvCsh/YCvdaCctaMyyv2fehPBMRlmVshiPjdIbbX5BXhFKOtLz7Fv5cqGEStVlvFxDjQsRvLyANfrCAZWH/eX608jBxhPP6HtRVUPmgc1TLfhpl4JjRAuktDQ2EdG6EH/PbG36sJ/aBrKftovFBePUnoQB1LgIi0GACUhgajFAJiIAIiEBGEZCwtRDgZ0yhKJyIYP/DAhEf+8SpjAiIgAjkLgEpDLlb9yq5CIiACIhAgEBxcXEzPu5z9NFHt1y/fj1fCu8Mr8ewWs/3pnAqIwLpSEAyiUDjEJDCsIHzIqwiXVtVVZXQNjxWniYi2i3ff/8931HAqUymEwjUJV8ufCLTyyL5RUAE6k5g44033rKgoGBd27Zt+X4UH8n8HmMCFYe6J6YYIiACIpBlBKQwoEKxgrQItuSxxx7jlzHgEt9MmTLlEdibgy/jxg9tjPzTnwDrknUKK4Uh/atLEopA0glgV+FnLAbxnSSHxP8DZeHIqVOn8gMWuJQRAREQgdwmIIUhCfUPZSPhF9uSkJ2SEAERaDoCaZ1zPV7sbdLyxHvRt7EFmz59+nIsGGwJy5en94ey8H5jy6D8REAERCBdCUhhSNeakVwiIAIiIAIiIAIpJKCkRUAEEiUghSFRUgonAiIgAiIgAiIgAiIgAjlIIO0VhhysExVZBERABERABERABERABNKGgBSGtKkKCSICWU9ABRQBERABERABEchAAlIYMrDSJLIIiIAIiIAINC0B5S4CIpBLBKQw5FJtq6wiIAIiIAIiIAIiIAIiEEoggXMpDAlAUhAREAEREAEREAEREAERyFUCUhhyteZV7kwjIHlFQAREQAREQAREoEkISGFoEuzKVAREQAREIHcJqOQiIAIikFkEpDBkVn1JWhEQAREQAREQAREQgXQhkCNySGHIkYpWMUVABERABERABERABESgPgSkMNSHmuJkGgHJKwIiIAIiIAIiIAIiUE8CUhjqCU7RREAEREAEmoKA8hQBERABEWhsAlIYGpu48hMBERABERABERABETBGDDKGgBSGjKkqCSoCIiACIiACIiACIiACjU9ACkPjM8+0HCWvCIiACIiACIiACIhADhOQwpDDla+ii4AI5BoBlVcEREAEREAE6k5ACkPdmSmGCIiACIiACIiACDQtAeUuAo1IQApDI8JWViIgAiIgAiIgAiIgAiKQaQSkMKS2xpS6CIiACIiACIiACIiACGQ0ASkMGV19El4ERKDxCCgnERABERABEchNAlIYcrPeVWoREAEREAERyF0CKrkIiECdCEhhqBMuBRYBERABERABERABERCB3CKQzgpDbtWESisCIiACIiACIiACIiACaUhACkMaVopEEoHsI6ASiYAIiIAIiIAIZCoBKQyZWnOSWwREQAREQASagoDyFAERyDkCUhhyrspVYBEQAREQAREQAREQAREwJlEGUhgSJaVwIiACIiACIiACIiACIpCDBKQw5GClq8iZRkDyioAIiIAIiIAIiEDTEZDC0HTslbMIiIAIiECuEVB5RUAERCADCUhhyMBKk8giIAIiIAIiIAIiIAJNSyCXcpfCkEu1rbKKgAiIgAiIgAiIgAiIQB0JSGGoIzAFzzQCklcEREAEREAEREAERKAhBKQwNISe4oqACIiACDQeAeUkAiIgAiLQJASkMDQJdmUqAiIgAiIgAiIgArlLQCXPLAJSGDKrviStCIiACIiACIiACIiACDQqASkMjYo70zKTvCIgAiIgAiIgAiIgArlOQApDrrcAlV8ERCA3CKiUIiACIiACIlBPAlIY6glO0URABERABERABESgKQgoTxFobAJSGBqbuPITAREQAREQAREQAREQgQwiIIUhZZWlhEVABERABERABERABEQg8wlIYcj8OlQJREAEUk1A6YuACIiACIhADhOQwpDDla+ii4AIiIAIiECuEVB5RUAE6k5ACkPdmSmGCIiACIiACIiACIiACOQMgTRVGHKGvwoqAiIgAiIgAiIgAiIgAmlNQApDWlePhBOBLCCgIoiACIiACIiACGQ0ASkMGV19El4EREAEREAEGo+AchIBEchNAlIYcrPeVWoREAEREAEREAEREIHcJVCnkkthqBMuBRYBERABERABERABERCB3CIghSG36lulzTQCklcEREAEREAEREAEmpiAFIYmrgBlLwIiIAIikBsEVEoREAERyFQCUhgyteYktwiIgAiIgAiIgAiIQFMQyLk8pTDkXJWrwCIgAiIgAiIgAiIgAiKQOAEpDImzUshMIyB5RUAEREAEREAEREAEGkxACkODESoBERABERCBVBNQ+iIgAiIgAk1HQApD07FXziIgAiIgAiIgAiKQawRU3gwkIIUhAytNIouACIiACIiACIiACIhAYxGQwtBYpDMtH8krAiIgAiIgAiIgAiIgAiAghQEQZERABEQgmwmobCIgAiIgAiLQEAJSGBpCT3FFQAREQAREQAREoPEIKCcRaBICUhiaBLsyFQEREAEREAEREAEREIHMICCFIRX1pDRFQAREQAREQAREQAREIEsISGHIkopUMURABFJDQKmKgAiIgAiIQK4TkMKQ6y1A5RcBERABERCB3CCgUoqACNSTgBSGeoJTNBEQAREQAREQAREQARHIBQLppzDkAnWVUQREQAREQAREQAREQAQyhIAUhgypKIkpAplIQDKLgAiIgAiIgAhkPgEpDJlfhyqBCIiACIiACKSagNIXARHIYQJSGHK48lV0ERABERABERABERCBXCNQ9/JKYag7M8UQAREQAREQAREQAREQgZwhIIUhZ6paBc00ApJXBJJBwPXp09oNGNDd9eu3pysa0NcV9T/J9R3wV9ev+Gqc3+WKih+Bfcz1LX7K9e3/As7LYOe5vsVv4PiuK+r/sSsqXoDrRTh+D/sL7CrXt3/5rMPuc6N7Ly6HXQX7C+z3sItG916y4KJeiz8e3XvRe6N7LX4T1/NG9V700ujei2fAPjOq16LHcT15dK9FY2FvHNVr8QWjey05+aKDl/QfdfCivUYd+HX3kr2WtUxG+ZWGCIiACIhAwwlIYWg4Q6UgAiIgAo1KwFMCio7c2fU78khv8l/U/yZM4sdiEv8kjnNhP4RdCrvOFLZYaSrdt8b53jXGlRljHzPW3WucuRbn5xtjhsOeZKw5zlh7JM77wvY21uyP457G2J2MMdvguhuOm8N2gG1lrC3AkYbHVjihO/0Rzm3jrEE8u4exZj/k29saezjCFMMeY60dhOuhxtozYS+z1twBmSY5nyu1PvuOzc//dlWrytWjey2GXfTtRb0Xv43z0tG9lkwc1WvxHVAyLoM9kwrGxb2/3WFk+isXKLaMCIiACGQuASkMmVt3klwERCBLCUQqBMW3YfI/HfZt17f4Z08JMP6PjPO/gIn2vcbYS40xnHz/CcdDYHeB7QzbDDZzjTUtoVB0d8bsbazpj7IOg3JxgbH2RtixVDD8xvdpWyoXvRf/hN2Lt0f3XvTE6F6Lbx99yKLzL+69eOCFB3+329/7fLNR5kKQ5CIgAulFIDelkcKQm/WuUouACDQxAWcw/e3bdxvXb8Dxrl/xdVAG4igEZrQx5gRYTpw3wVEmkkBHOO1tjD3eWHOhcfYuvzHP+nz+/+b7834d3XvxCtgPYJ+DveeiXkvOu+iQxb0uPujnNkZ/IiACIiACcQlIYYiLR56ZSkByi0A6EXBFRa1gD4RScA6Ug/txfN0UFa80Nn+Bce4J48xVkFcKASCk0LRD2rvCHg17rrPubufMfH/e2t+xI/EldyZG9V585YUHLzrqvD7fbYEwMiIgAiIgAgECUhgCIHQQAREQgWQQcP37b4ldg2OgGFzt+vbnOwULjclbBfsa0v8nlIOzcTwAls/94yBTC4HUe1uztcHOhDXmHz6ffb6Z378EuxA/j+61aDaOt43uvWTIqF7f7zhokMsz+hMBERCBHCQghSEHK11FFgERSA4Bd9DANq5vcZErGlCCXQN+Xeg347ffYNfgGSgG1xpr+U5Bz+TkplQamcAmqL8jkOdoY9wUays+6f7jkpXYhfjPRb0X3z+615KTR/f+div4y4iACCRMQAEzlYAUhkytOcktAiLQ6ARcUdFWUAyGwv4TSsJ/TauKFcaaWZhQXgNh+HWhtjjKZC+BFtiF2NcZc7axbpIxvq9H9178Hey00YcsOp+fhB25l+NXo7KXgEomAiKQkwSkMORktccvtHxFQASMcXvtVQClYD9X1P8CV1TMF5KXGZP3NdhMhj0HIXbDUX0oIOS46YLy/9k4e5f12XfatFqyfPQhi2df1GvJtaMOWdT37330hSbwkREBEchwAhrsMrwCJb4IiEByCLhBgwqhGBzmivrf6IqK55kOm/4GpeBNY+wdZsMXijrhmGlG8jYyAWtMa+PMEc66q62zZfn+/J9H9V703kW9l/xrdK/FJ11w8KIejSySshMBERCBBhOQwtBghEpABEQgUwm4wwds6/r2+ysUhOfNb6t+QTnmGGMvM8bwh8ta4CgjAg0k4PKtsXs440Yaax7L89mvRvde/AEUiJtG9V7cu2RHV9jADBQ9ZwiooCLQdASkMDQde+UsArTge+EAABAASURBVCLQyARccXFb17f/QCgI/4T90uS5L4z13QsxjoJtDSsjAo1BYFcoEJdaY+at2mTJ0lG9Fj3O3Ye/7ff1Zo2RufIQAREQgboSkMJQV2K1hJe3CIhAehFwRxTv4foWXwL7b1NlfjTWPgsJz4HdGlZGBJqawCbW2kEGuw8FzfKXQHF49aJDvrv8wt7f7tHUgil/ERABEQgSkMIQJKGjCIhAVhBw3qdO+x/nivpPgl1sfOY9TMZuhu2DAjaHTdQonAg0NoECtNODnPPf4DO+90b3Xvz1Rb0WjRvd69sjLz7o8zaNLYzyEwEREIEgASkMQRI6ioAIZCwBx19S9h41GvC4aVWxxFj7lDH2ZNiuRn8ikLkEtnLWnmGs7wV/Xqtlo3svevGi3otPvOSI5fzV6swtVZNIrkxFQAQaQkAKQ0PoKa4IiECTEXCDBrVwffsPcEXFjxmX9x2UhGeNcYMgkCZTgCCTbQRca2PsAGfM1KrylUtG917yxIW9Fw8cXfRBK6M/ERABEUgxgbRSGFJcViUvAiKQ4QRcnz7N3RH9+7mi/pPMb6uoJLyIIp1krNnI6E8EcoaAbQPl+HgM4M+ade0Xj+61ZCJ/86Fkx0/0xaWcaQMqqAg0LgH0N42boXITARHICQJJKyR2Egqxk3C4Kyp+0BS2WGR8dqbxHjcyHYz+REAEOhjrhllny1Zu0ubbUb0X3zfqoEUHO+Os0IiACIhAsghIYUgWSaUjAiKQVAKuaEBvV9T/AewkfGusfQmJnwa7KayMCIhAFALQEDrB/sXm2Vcu6rVk4UW9l9w06uBFe0UJWkcnBRcBEch1AlIYcr0FqPwikEYE3OGHbwwl4QJXVPyRMW6eMfYsY0wnWBkREIG6ELBma+wyXGp99p3RvRd/NLrXosv0Ow91AaiwIpClBOpZLCkM9QSnaCIgAskj4I4o3h9KwiMmr/AbY+wdxpidYWVEQASSQ2Bn7NLdWFCY//Wo3ounjuqz6ODkJKtUREAEcoWAFIZcqWmVM5MI5ISsrk+fjVxR/5Gw7xifeQOFHg7bBlZGBEQgFQSsaWmNOdH67Sujey95b3TvRWddcsRX+qpYKlgrTRHIMgJSGLKsQlUcEUh3AthN2MMVFf/TFLb42hj7L1g9Y230l70E0rVkbg9j7ANV5QXfjOq16O5Lei/ZxehPBERABGIQkMIQA4ycRUAEkkcAuwmtoSQMhX0VuwnvIeVzYNvDyoiACDQtgfbW2vOqjPtwdO/Fcy/qteT4kh2dPs/atHWi3NOVQA7LJYUhhytfRReBVBNwRUXbu77FY0xBi2+Q12TYg2BlREAE0pPAIc66J1ZtsuSbi3otuvbiPt9tkZ5iSioREIHGJiCFobGJK79UE1D6aUDAFR15oCvq/4wxeR8Za0bBbpIGYkkEERCBxAh0dtZe7ff7v/7rwOXPnHymOzCxaAolAiKQrQSkMGRrzapcItDIBFxJic8VDTgKdr4x/teMsccYY/JhZUSgngQUrakJrGnX+gCfM68NO8PNhx1QUuJ8TS2T8hcBEWh8ArrxG5+5chSBrCLgiopaub4DzjCv/+dDY9zzsL2yqoAqjAjkKIGK5oU/VzUr2JTFt8b0gn3xq+/Mf085w506cqRrSXdZEUiYgAJmNAEpDBldfRJeBJqOgOtz9CauqPgKY/IWGuvGQZKdYGVEQASyhMDqjdv5axbFGrOLM+ahdX7zOXYcLj39dNehZhhdi4AIZB8BKQzZV6cNKZHiikCtBNxhxVu7ogF3mMKKLxH4ethOsDIiIAJZRMCfn7e0vFXzeC89d4XycFOFNQuHn+5uPvVU1zWLiq+iiIAI1CAghaEGEF2KgAhEJ+AO77+P69t/msk3nxjjLjDG6gefTDr/STYRqD+BNR3aJhq5g7Hmkqo88/kpp7uHR4x0+j2HRMkpnAhkEAEpDBlUWRJVBJqCgPO+eFQ8x+TZt4y1f4YMzWBlREAEspSAs+a3tW1bdahj8Voi3oiqKvPB8DPci1AeetcxvoLHIyA/EWhiAlIYmrgClL0IpCsBKAo7u37Fzxrvi0fmsHSVU3KJgAgkl8DajVqvcT7boj6pWmss4g2A8jBv2Bmu7JQz3F64lhEBEchwAlIYkleBSkkEsoKAKyrq6or6jzem6j3jzMCsKJQKIQIikCiBtWs2ats80cDxwkFz6OuMeQs7Do+efLrrGS+s/ERABNKbgBSG9K4fSScCjUbAFRd3dH2LbzbG96kx9nTYApOzfyq4COQmgfKWzX/1F+S1T2LpOc8Y7LPmw+Gnu/8bMcJtnsS0lZQIiEAjEeCN3EhZKRsREIF0JABFoS0UhctNlfvMWHOJMba10Z8IiEBOElizcVtsCqSk6C3Qv/zNn28+w45DyZBzXDKVkvgCy1cERKDBBKQwNBihEhCBzCQARaGZ6zfgbFNlPsVAfoMxdmOjPxEQgZwlUFmQ/115i2ZdUgxgI6R/TX6F+XT4me7Co/UDcMAhIwLpTyBdFIb0JyUJRSCLCEBROB6KwvvGuftRrFRPEJCFjAiIQLoTWL1x28acE2xunLm9vd98eMqZbmhJiWvMvNO9KiSfCKQdAd2gaVclEkgEUkfA9TvyUFdU/CYUhSeQyw6wKTBKUgREINMI+H2+n8vbtNqkCeTe2jkz+evvzDvDznT9miB/ZSkCIpAAASkMCUBSEBHIdAKuf/8toSg8ZZz/ZZRlP1gZERABEagmsHajNpXOmsJqh+BJ4x33sM7MHH66e3nY6W7nxstWOYmACCRCwJdIIIURARHITALuoIFtXFH/EuO3H6IEx8HKiIAIiEAYAWfsqrXtW6fHxw6sOdRa887wM9ytg053df3xuLBy6UIERCCcQEOupDA0hJ7iikAaE3B9+x9nWlV+YIy9xhjTBlZGBERABCIIrG/T4nd/ni+d+ohmEPKiFtZ8NOxMNwznMiIgAk1MQApDE1eAsheBcAINv3JHHLkDdhVmG2ufMsZt1fAUlYIIiEAWE3BrO7SxaVq+ztaZicNPd/Ow47BrmsoosUQgJwhIYciJalYhc4GAO/LI9o4/vObzv2uMPcLoTwREoGkJZEDulc0LllY0K+yU1qJa09s48/YpZ7gxp+sxpbSuKgmXvQSkMGRv3apkOUTA9SsebiqqPjbeD6+ZFjlUdBVVBESgAQRWd2iXrrsL4aWyptAZM6qCjymd5kaEe+pKBFJPINdz8OU6AJVfBDKZgOvXb0/sKryK1bdHjLGdjf5EQAREIEEC/jz7w/rWLdJ7dyGyLJ2tzzw8/HT3yogz3e6R3nIRARFIBQEpDKmgqjSbiEDuZOuKijaFonCPcb7/YFfhoNwpuUoqAiKQLAJr27fzI63MnAdYc7DfmbeGn+luH/5XtzHKISMCIpBCApnZUaQQiJIWgXQn4IqKTzAm7wMoCudC1nxYGRHIPgIqUUoJOGN+X9OuVbuUZpL6xAuwu3qhWW8+Gn6GOzH12SkHEchdAlIYcrfuVfIMI+CKiztCWZgAsafDbg4rIwIiIAL1IrCuXas1Ls/Xql6R0y8SH6uaCqXh0cFnuM3STzxJJAKZT0AKQ+bXoUqQAwSgKBSbKvMeinoKrIwIiIAINIRAxZoObfMakkCaxh1cYMz7UBywC5umEkosEchQAlIYMrTiki+2UkxHAt6nUosG3AfZZsBuASsjAiIgAg0iUNGi2c9VBfkdG5RI+kbmbsN0KA2Thp3tNk1fMSWZCGQWASkMmVVfkjaHCLi+xYeYCj92FdxfcqjYKmoyCCgNEYhDYPXGbfmyc5wQWeF1sq3EbsOZ7risKI0KIQJNTEAKQxNXgLIXgZoE3MCBbaAsjDHW/Bt+W8LKiEAyCFQikR+MMx/h+DLsVNh7jHElcLsE5+cbvxlpnBtmrD3B+P1Hwe1wY6oOMta/l6kyO5kq39bGVXbB9camWX6roo075rf2VbVYv359O+fL71hVYbEL5u/hq8rbHuF28/nMPnkm7yC/9R/mnOlvrBvonBtkjB3qnP9Ma31XWGfvgeV7Oa/AfSHsSqO/lBGoys9bWt6yOeopZVmkU8Kd0bafwm7DhFNPdRm7o5JOQCVL7hLw5W7RVXIRSD8C7oji/c36ineMNaMgnYWVEYHaCHyHST+Vyw0KgDNXG+c/x/jd8cb6e2PCv4OpKt/ElJUW2rLSTnZ26a44Hg47GPZ8WzbzWrjdivN77Eul4+zsmZPtrBlP2pdmvQi3l21Z2et21qz37JzST+2cF7+2s2cvw/Vy+/zza+z0P1eVzN1q3T3/2eb32+d2/t+db3RdOmb+lt/c+lqXL8a80uPDW+d2e+eW+V1ev2Pelv++/ZVus8bM6/787a90f2LM/K6P3v7KluNvm7fFjbe90vV82D+Pmd+tN9y3hW1rmhe2tpWmp3V5B0OZOMEacy7s9dba8bh+wRlDpWdtbWDkH0kAuwtAGeme5S6nVOWZ90850w3M8nKqeCKQMgJSGJKCVomIQMMIuKOPboldhRuMz8w3zmzbsNQUOwsJcHfgC5TrGSgHN0OhPMX43L5m9e9tManvikn/YThuUABml/7Dzp71gH1p5lN21qxXMOH/3M6Z8wtmiZhnI4UMMGPKNl992+vdvrrtlS6vQZl48rb53e6Dveq2eV3PxPXRt8/vtisUjJZ+k9fNGD92QdzZKN/tsM+heJ/BroeVqUHAWbtifZtW7Ws458plF+xyPTv8NPfQ4JFuk1wptMopAskiIIUhWSSVjgjUk4DrO2B3s77yTUwCL0cSBbAyTUmgafNeg+zfg33UGHeV4aNB1r+zade6FRSC7WGPs2UzL7OzSifamTPftq+9ltOP79wxv8sS7Gi8PGZ+939BoRgNe8yY+d12XLTZm62M8feAAtEPFrsT9i5rLD8c8CXY5qxZs1Hrtc5nW+QsABbcZ04t8Jv3h5/pjuKlrAiIQGIEpDAkxkmhRCAlBFxR8Whj3OtIfBdYmdwiAOXAvYIdpduN9Z9oTFUPU1baGkrBXrBDoRhcb/lo0KxZn9jp08tzC03DSjt9+p+roEh8AwWiDBa7E13/ftv8rkdCmdgmr7BiI2ddkbXmCuTyrDPmexxzwNi1a9u3bZ4DBQ0rYoyLLXDfPT/8dHfboEEutxWoGIDkLAI1CUhhqElE1yLQCAQCP8L2BLK6zVijAQsgstxUoXwfGuvGo75HGuvfHbsGbaEU9LazS0fbWbMet2Vl31iDaQwCyqSOwC0vbf3b7fO6z75tXrcboUAce/v8bp19Pl9XZ+zxwH+LMfZl2KzbuVnfqtmv/nxfrj6OZKL+WTO6RVszf8QIp49LRAUkRxH4g0AaKAx/CKMzEcgFAq5fv31NpXkbZcUEBf9lso+ANYuMsfzyz0U4HoLdg3bYNdjNzpp5pp1VOs7OmvUBdg2oRBj9NT2BW+du8d3t87s+NWZ+90vHzO96+Jj5W7Rzzu3kjG8EpPsn7DuwGV0ffLaGAAAQAElEQVRfqzdu51AGmZoErNm7Kt+8PfwMpx97q8lG1yIQQsAXcq5TERCBFBNwfYsvNs43z1jTPcVZNU3yOZur+war0/8yzv3JVBVsDqVgS1s248+2rHSMLZsxH7sHq3MWTUYW3LrbX+n+6e3zt3hkzPxuf4XdZ/36Vh2MtX/CLtADKFJGvQtRWVDwXWXzwi6QWyYKAdQpX4KerkeUosCRkwgECEhhCIDQQQRSScAVFW3qioqfNtbcgnz0HDEgZLj5HfI/D/sX4yq3tWUze8CebWfPfNrOee5HuMtkGYF7/rPx72PmdX36tvndzoECsY2tND2hJJ6NYj6N4284pq1ZvUnbeo31aVugVAmmR5RSRVbpZgEBdSJZUIkqQnoT8H5bweTxEaRj01tSSReHQCUmhW9B4fuHMfYQ88tPm9iy0oGw99vZsxca/eUcAX72dcz87v8aM7/bn1r/b9WmeSbvoED7eAMw0F7wPw2M3+f7eX3rllxBTwNpMkAEq0eUMqCWJGLdCTQ4hq/BKSgBERCBmARcUf9Ljc/MNcZ0g5XJLAJfGWceNvy0aVX55thB2M/OKr3als2Yb999tyKziiJpU0mg5NOdym+Z3+X1MfO6XT1mftcDnS+/k/NeojaPIN/vYJvMrG3fptJYU9hkAmRgxnpEKQMrTSKnnIAv5TkoAxHIQQLu8MM3c/2KnzXG3mSMaQZbu1GIdCDwHnYSLjN+3462rLSnnV16muWnTefM+SUdhJMMmUHg9rmd/3e79xJ1txGtfV23sq6qjzPmPmvs4sYsgbNm9ZqNWrdqzDyzKi+rryhlVX2qMA0iIIWhQfgUWQQiCbj+/Q8weYVvGWcGRvrKJe0IWPMp6uo6Y6p2gZKwF3YSbrYvvchfC047USVQ5hAISloy11be9spW826f3+3cbzfbooe1pjeU0rutMd+aFP+tb9PqN5fna5vibLI7eT2ilN31q9IlTEAKQ8KoFFAEaifg+AiS3+oRpNpRNXEI942x5lZT5fa1s0p3wk7CNbas7OMmFkrZZzmB6dNt1W3zur0yZn73v7Wa33Vr69zBzpk7rTFfJ7vo2NFwa9q3RdLJTjn30gNEvgMyffgZ7qaSEqd5U+41AZUYBNTwAUFGBBpKwPXp09r1G/Cw2fAIUqHRXzoS+ME484Cx/t7mwP17QlG4xM6ZyZfR01FWyZTlBErQEG97pftrt7/S7cLb5nfticsDUeQxsEn5ZGtl82ZLK5vld0J6MskjcOnX35knhgxx+gG85DFVShlCQApDhlSUxKyFQBN6u+LiLUxhi3nGOf7IUxNKoqyjEODnTx+FotDP5JktsZNwjp016xVbUuI3+hOBtCFg3Zh5W74xZn63i2C3Mf6q/a2196DdLq+viKs31pNI9WVXS7zjClqZV0eMcFvWEk7eIpBVBKQwZFV1qjCNTcD167enqTJvIN89YWXShYAz7xu/OQ+rtlvZstKhUBTKbGnp+nQRT3LEJ5DrvmNe3eo/t83rev768vVboR2fZo15sy5M/Hn5369v2bxLXeIobOIEnDM7+vPN6yef6bgrlHhEhRSBDCYghSGDK0+iNy0BV9T/FON8fF9hi6aVRLkHCPxmrJtgfO5AKAh72pdK78VuQr1XaANp6iACTUbgnv9s8/uYV7s9fNv8bgc4f/7e2MUcB2FWwMY1azZu46w1Nm4geTaUQCefM7OHn+7OamhCWR5fxcsSAr4sKYeKIQKNSgDKAn/AawIybQMr06QE3LvG2XNMgW8rO2vmqXbmTO74NKlEylwEkk3g9lc7vzvmle4j8/2uB1a4zzHOvBstD2gKv69t27JdND+5JZ1AS6hlD+hl6KRzVYJpSEAKQxpWSqOLpAwTJuD69NnIFQ143Bh7pdFfUxJYYawdb6x/P1s2c287e8YD9sUXf21KgZS3CDQGgZtf7f7r7a90e2DMK932NtZ3IHYdJjvn+K6Ol/26ti3XOJ9Pv73g0Wi0f3oZutFQK6OmIiCFoanIK9+MI+AGDOhuClu8aowblHHCZ4/AH4P/WaZ8LXYTZpxpZ816K3uKlpySKJXcITBm3hZvjHml+7ByU9gTuw4XOms+WbNxu7zcIZBWJdXL0GlVHRIm2QSkMCSbqNLLSgKub/FBptLxUZedsrKA6V+o14yxR5uy0t1s2cyxdu7cFUZ/IiACHoF7Xun0M3Yd7mwzr+uuVQV5pxhnsLDheelfIxKA0pbsl6EbUXplJQLxCUhhiM9HviJgXFH/vwDDbFh90xwQGtE4THxmGOvvbctKD7ZlM16wxuhzqI1YAcoqswiU4GaZOM6WTnzQ9rLOHIL7ZWZmlSArpNXL0FlRjSpETQJSGGoSqeu1wmctAWeMhbJwKw73GWtaGP01DgFn1iKjR0yV293OLj3Szpr1Cq5lREAE6kDgkQft/EfG22K/z+yFaE84YypxlGkcAt7L0MNOd/9onOyUiwiknoAUhtQzVg4ZSMDtOKjQ9C1+0Bh7kdFf4xBwZoUx9jbj8ra3ZaUj7JyZH5pG/lN2IpBtBCaPte9NHG8HOb/Z2TjDz7KuybYypmt5rDVXDj/T/V+6yie5RKAuBKQw1IWWwuYEAXf00S3NFqsexa7CqTlR4KYv5A8Q4UrjL+9py2ZcbF96YTGuZURABJJIYPJD9ouJD9qRVcZsh2Rvg4WCjv/Za9KjZM78bfgZ7qE+JS4/PQSSFCJQPwJSGOrHTbGylIA74oh2Zn3lDBTveFiZ1BL42Rh3mWlesK0tK73BzpnzS2qzU+oiIAJTxtvvJo63F+dVmW2dM9eBiD5HDAgpNqd2+848PWyY0+duUwxayaeOQNMqDKkrl1IWgToTcH2O3sT4CuYj4iGwMqkjsAK7N/8wVeU72LKZN9vnnluZuqyUsgiIQDQCDz9sf570oL2mwpgd4M8dh1U4yqSOwFG20MwZPtxtnLoslLIIpI6AFIbUsVXKGUTADRiwuSmonAeRd4WVqQeBBKKsMdbdYfLtDnZW6dXaUUiAmIKIQIoJPDbe/sgdB+czO3nvODhTnuIsczd5a/azzcz8k05znXMXgkqeqQSkMGRqzUnupBFwRUVdTaWbj1XvHZOWqBIKIeAqMBF52PjcTnbWzFF2xgy+sxDir1MREIGmJjBprF3MdxycNbsbY54wBnct/skkl4BzZscCa14ZdobbKrkpKzURSC0BKQyp5avU05yA699/O2Py+CNH26S5qJkq3tPYVdjDzi49zc6c+W2mFkJyi0CuEJg03n6GHQd+VWlfqAxluVLuxiyntaaHNeaVESPd9o2Zr/LKVQLJKbcUhuRwVCoZSMAdUbyHqbJUFrploPhpLrJ7yVj/fras9E921qxP0lxYiScCIlCDwKSH7DvYcejnrOljjHkNVia5BLr4/eaVk89yuyU3WaUmAqkhIIUhNVyVapoTcP369TI+86qxZpN0EDWLZPgMikJfWzazLxSFt7KoXCqKCOQkgUnj7DzsOBzsjDkSAL6AlUkegU18VeaVYae6/ZKXpFISgdQQkMKQGq5KNY0JuKIBRxnnmw8RW8LKJIfAr8a4y8zKFXtBUXjJ6E8EcpdAVpZ80ng7o7nP7AnF4UrjzO9ZWcimKVQbm2fmn3K669002StXEUiMgBSGxDgpVJYQcEXFQzGxfT5LipMmxbCTTWXeLthVuNm+8cbaNBFKYoiACCSZwNixdg0UhxtcntkFST8NK5McAoXOmrkjznC9kpOcUkkeAaUUJCCFIUhCx6wn4Pr2H4RCToaVSQoB94Ex9hBbNmOYffmFpUZ/IiACOUHA+6LSePsnZ01/7DYszIlCp76Q1m/My9hpOCj1WSkHEag7ASkMdWemGGlGIBFxsLNQbKx9PJGwClMLAWf+h12aC80vP+8DZYGPdtUSQd4iIALZSGDSODvLlZs9nDPXoHz6AUZAaKDJhxI2Z+gZbv8GpqPoIpB0AlIYko5UCaYbAXdEf37lY0a6yZWB8mABzIwzFZaPH91p3323IgPLIJHTm4CkyzACkybZ1ZMetNc5Y3YzzjyXYeKno7jN8oyZM/RMt086CieZcpeAFIbcrfucKLnr3/8A47Ozc6KwKS2kfcsYe6AtKx1p5+qH14z+REAEwghMGm+/mfigPcY6cxQ8voKVqT+Blj5nXj75VLdn/ZNIh5iSIZsISGHIptpUWcIIuL4D9jZVdg4c82Fl6kdgDVYNrzDlaw6yZTP+U78kFEsERCBXCDzyoH1xbaHZHf3GLcaYKliZehCwxrS2eVAaTnP6nYZ68FOU5BOQwpB8phmVYrYKi52FXY3lj4eZFtlaxkYo13+N3+5vZ5feaOfOrWyE/JSFCIhAFhCY/k+7CrsNl/qt4adCv8yCIjVJEaA0tPP5zMvDTnc7N4kAylQEQghIYQiBodPsIOCKirY3fsvfAmiXHSVq9FKUG+OuNytXHGhfmvFRo+euDOtLQPFEIK0ITB5nX69aa/bCbsMdEMzBytSdQAdroTSc4Xaoe1TFEIHkEZDCkDyWSikNCLjDirc2xsfHkDqmgTiZKMIXxvp72bKZV+k3FTKx+iSzCKQXgSlT7O/YbRjlqsyhUBy+TS/p0lmaMNk6WmdeHn6m2zbMVRci0IgEpDA0ImxllVoC2FnoavINdhZs59TmlJWpc/VvjFldsI+dNeutrCyhCiUCItBkBCY9bOf5qsweEOAeWJm6ErBmcyhcL58y0mFRrK6RFV4EGk5ACkMDGCpq+hBwhw/czNg8KAtmS6O/uhFwZhEGokNtWelF9rXn9C31utFTaBEQgQQJTJhgV0wcb8/3G1OEKIthZepGoIvzm5dHnO00ztWNm0IngYAUhiRAVBJNS8D169fB5FXMwaRX27V1r4r7TaFvDzu7dF7do2ZVDBVGBESgkQhMHm9nFzizhzNmbCNlmU3ZdPNXmtnDh7uNs6lQKkv6E5DCkP51JAnjEHB77VVgnC1DkJ1gZRIn8AOCDsSuwl/siy/+inMZERABEWg0Ag8+aJdPGm/P8vvNMVAcfkxuxlmfWk9TaGb0KXH6ZHjWV3X6FFAKQ/rUhSSpD4GNOz5njN3L6K8uBOabPLMPlIXn6xJJYUVABEQg2QQmP2Sfq6gy+xhrXk122lme3r7dvjNPZHkZVbw0ItBkCkMaMZAoGUrA9es/zhjb3+gvUQJVxpnrTPnaw21p6XeJRlI4ERABEUglgakP2yXNrTnMOXM9+iiXyryyLO1jTjnDjcmyMqk4aUpACkOaVozEik/AFfW/0jh7RvxQ8q0m4MxSY3197ezSa1LwI2zV2ehEBERABOpDYOxYWzHpQXuV35gBiP89rEwCBKBdjRp+pjsvgaAKIgINIiCFoUH4FLkpCLi+A4YZY/9h9JcgATfT+Pz72Fkv/jvBCAomAiKQswSatuCTH7QzTb7ZB1LoQwyAkJBx5m7sNAxOKKwCiUA9CUhhqCc4RWsaAu6I4v2NdQ82S+zsNgAAEABJREFUTe4Zl2u5ceYKUzZzgJ01Syt2GVd9ElgEcpPAxAfs0sVfmiOsNdeBgB9WphYC2GmYMPQMt38tweSdawSSWF4pDEmEqaRSS8AdceQOxmdmIJcCWJn4BBYbvznEzi690RqDsSR+YPmKgAiIQDoRmDvXVj4yzl4DbYHvqS1LJ9nSVJZCTOieOUU/7Jam1ZP5YqF9ZX4hVILsJ+D9irPPPwslbQ+bTSb5ZXHuKZNn9rYvlb6Z/MSVogiIgAg0HgH+ZkO+33tE6eXGyzUzc8Li0GbOb2afdJrrnJklkNTpTEAKQzrXjmTzCLg+x25kjK8UF11hZWITwE6Cu8zOnnm8LS39OXYw+YiACKSGgFJNBYGHHrLL1v5mipD2zbAy8Qlsha2GshEjHMbN+AHlKwJ1ISCFoS60FLbRCThjrGm2/hEc9MNsJu7fcuPcsbZspgbUuJjkKQIikIkEpk+3VRPH28ucNedA/rWwMrEJ7FSVbx4rPs81ix1EPrUSUIAwAr6wK12IQLoR6Fd8p3FmYLqJlWbyfG187kDsLDyXZnJJHBEQARFIKoFJ4+wDzu/tNvyQ1ISzLDFrTP9N1pq7s6xYKk4TEpDC0ITwlXV8Aq6o/6VQFv4WJ5S8nHnbmKoD7MyZXwiGCIiACOQCgUkP2Vd9+eYAlPVzWJkYBKA0jBx+hrsohrecRaBOBKQw1AmXAjcWAVdUfKwx9iajv3gExpl808uWlf0UL5D8RCAzCEhKEUicwIQH7LdrnTkIi0raWY2P7frhI92h8YPIVwRqJyCFoXZGCtHIBNzhR/bAIDCukbPNrOycHWXLSkfa0tL1mSW4pBUBERCB5BCY/qBdvvZ38ydrza3JSTErUyk0VebRYSNdt0YtnTLLOgJSGLKuSjO7QK64uK3J8z9rrNkks0uSMunLjd8db2fPuCNlOShhERABEcgQAnwZ+pFx9hJnzLkQeR2sTE0C1mzu85unB/3Fta7ppWsRSJSAFIZESWVfuPQsUZW5E4LtDCsTQcAtM87uZ1+a+VSElxxEQAREIIcJTBpv73PW9LfG/JjDGGIWHQrVns3Lze0xA8hDBGohIIWhFkDybjwCrqj/BcjtNFiZCAL2A1OZvy92Fv4b4SUHETBCIAIiMGmcnVfhNwdicvy1aEQSgDI1ctjpjuNspKdcRKAWAlIYagEk78Yh4IoG7GeMvdHoLxqBN035moPtyy8sjeYpNxEQAREQgQ0EHn3Ifm3LTW9cZe4XlCB8qoy15sZhI93BqUpf6WYvASkM2Vu3GVMy17dvZ2PcExC4OaxMKAFr5pjytb3s3LmrQp11LgIiIAIiEJ3AxIl2aV4VlAZn3okeIqddm1u/mTr0DLdFTlNQ4etMQApDnZF5EfQvSQTcjjsWGpv/KJJT5wUIYca5p+ys0iOgLFSGuetCBERABEQgLoGHH7Y/5ztzmHHmxbgBc9OzS54xTw4b5lrlZvFV6voQkMJQH2qKkzwCXbv/A4kdAisTRsA9aGfPPD7MSRcpIqBkRUAEspHAQw/ZlRMfNEc7YyZmY/kaWKZ9TTNzSwPTUPQcIiCFIYcqO92K6voNGILVn4vTTa6ml8fdZstmntH0ckgCERABEcgwAhHiWjdpvD0FzvfDyoQQsMb8dfiZ7rwQJ52KQEwCUhhiopFHKgm4/v23M353XyrzyMy07eVQFqREZWblSWoREIE0JTBxvP2Lc+b6NBWv6cRy5qZTznYHNZ0AyjlTCDSFwpApbCRnigi4I49sb/z2eWPNRkZ/fxCw9hxbNuOmPxx0JgIiIAIikCwCkx60V7kNP/CWrCQzPp0WW7sVXc5xD1zylWuX8YVRAVJKQApDSvEq8agEKvzcGt4mql/uOp5kZ814IPOKL4lFQAREIHMITBpv74PSoPfDrFnfvo9b0vEY18VX4HYuWO+/O3NqUZI2BQEpDE1BPYfzdH0H/BXFPxFWJkjAmX62rHRa8FJHERABEWgSAjmSKZSGp4zPHJYjxY0oZl5L91unYW5Vmz1d1xDP4Vd8Ujk05FqnIhBGQApDGA5dpJKAKy7e2lj/DanMI+PSprIwu7Qs4+SWwCIgAiKQwQQmjrX/9jlTnMFFqJfoLbY233c63fgKNnEb10zAWnv3FV+4LjXddZ2ZBJIttRSGZBNVelEJuB0HFZoqM8UYq+ckTfXfcVbKQjUMnYiACIhAYxKY8KCdifyOhc16Y/kIUm+3tOMx/k6+AtcmRoE72Co3OYafnHOcgBSGHG8AjVb8LVZejrz2g5XZQOBkW1b6zIZT/RcBERABEWgKAhPH22etNVn9mGxeS/Pb5sP8a9rsncjugetzxSdVo5uiLpRnehOQwpDe9ZMV0rl+/fY1xl5m9LeBgDUjbVkpdls2XOq/CIhAFhBQETKWwCPj7OPOmuEZW4A4grfY2v3Y+TR/XsEmpn2cYGFeUKBuKPnU7RzmqIucJyCFIeebQGoBuCOOaGecj5PjwtTmlCGpO/t3O6t0XIZIKzFFQAREICcITBpnJxlnzsyWwmLSv36jXv7vOx7jNrOFprWp219hpfE/MfoD16pu0bIntEoSSUAKQyQTuSSTgM3nS849k5lk5qZlL7ezZ9yVufJLchEQARHIXgITH7TjnTHnZnoJfS3N75sN869tu4/p1ICybNe80H9tA+IrapYRkMKQZRWaTsVxRww4xljLz6imQKxMS9J/g9WPsmVapUleERCBHCMwaby9z1gzKlOL3WJr91PnU/15hZuYhv8wqjOjLv/E5dyXpIz+ohKQwhAVixwbSsD169fJ+Bx/oK2hSWVBfHenLZt1ZRYUREUQgdQQUKoikEYEJo6zd1hr+KGONJKqFlGsWd/uYPdDx2Pcpr5mJmmPEvmsf3zJJ27zWnKXdw4Q8OVAGVXEpiDgLJWFhmyHNoXUKcjT/cuWzbwwBQkrSREQAREQgRQReGScvckaw0dqU5RD8pLNa2lWbn6yf127fVMyse9cYaoeqIu0CpudBKQwZGe9NmmpXN8BfzXGHmP09wSUhbOFQQREQAREIPMIPDLeXumcmWDS+K9FD/NjpxH+vMKOJmW/cWStPebKz6rOS2MMEq0RCEhhaATI6ZdF6iRyxcVbG+u/IXU5ZEzK/7FlpYMyRloJKgIiIAIiEEFg0oP2VDi+DJtexpp1Gx3kfux4rH8zX3PTMuXCOVNS8oHbIuX5KIO0JSCFIW2rJvMEc8ZYU+Um4pCylQ6TGX9fQmkakBmiSsqMJ6ACiIAIpJTA2jbmKGTwPmxamLwWZtVmQ/3lbfdzmzWiQB0qCqrubsT8lFWaEZDCkGYVktHiFPU/xxh7oMnpP/eLcZUD7KxZy3MagwovAiIgAllCYPqddm1elelnnFmY6iLVlr73CNKpfl+zTU3b2sIm298ae9yVn1X+KdnpKr3MICCFITPqKe2l9L6KZGxJ2guaSgGdWWv8tq+dPbvJB5VUFlNpi4AIiECuEXj4Yfuzs4ZKww9NUnafWdvuIPdToz2CFKuQfntXySeuQyxvuWcvASkMda5bRYhKwG9vgXtH2Bw2bqh9qTRttq1zuCJUdBEQARFIOoFJ4+03zpmjkfAa2EYz3leQhrjydvu5TRst01gZWbNFlfVfFctb7tlLQApD9tZto5XM9e1/uLF2WKNlmI4ZOXOpnT3z6XQUTTLFISAvERABEagDgUkP2XesMWfUIUqDgrboYX7Y/BR/fuGmrl2DEkpiZGfM+Zd9WHFAEpNUUhlAQApDBlRSOovo+vRpDWWBv7mQzmKmWrYxdnYpd1hSnY/SFwEREAERiEGgsZwfGW8fw6R5dErzs2ZtuwPdzx2P9W+e18K0SGledU/cl5fv+1fJN6553aMqRqYSkMKQqTWXLnIXtLgIomwDm5vGukm2rJQMcrP8KrUIiIAI5CCBSePt7Sj2bbBJN94jSENdebv9XTo/5rtL5Vr/qKQXXgmmLYFGVhjSloMEqwcBV1S0vbEmtass9ZCr8aLYV4zzn9N4+SknERABERCBdCHQYwtzqXGmNJnytNjS/bD5cH9BOj2CFKd8l5Z86XrG8ZdXFhGQwpBFldnoRbF5fBQp9T8Y0+gFSyjDr02eO96Wla1OKHQ2BlKZREAERCCHCZSUWL8rMCOgNHxrGvpnzRrvK0h/cptjhyFTHvVpXbG+amxDi674mUFACkNm1FPaSemKik9DJ9kn7QRrHIF+N357rC0t/blxslMuIiACIpBaAkq9fgQmPWB/wk77Mc6YVfVLwZi8Fua3zYf4K9LiK0h1LIS19tCrPnen1TGagmcgASkMGVhpTS2yKyraFMrCjU0tR9Pl7y60L834qOnyV84iIAIiIALpQmDiePshJlP1ep6/+VZmWadT/M0KNzNp8xWkunJ1fnfj5V+7xvzV6bqKmGvhU1JetPGUpKtEs5pA3vVYUcnRzsHeactmPpjV1avCiYAIiIAI1InAI+PtWIyLdyUcyZrV7Q5yP2x6nL+zr6XJlEeQYhTPbeZb59eXAmPQyRZnKQzZUpONVA7Xr18vZHUmbC6a/5jyNZcnpeBKRAREQAREIKsINLeGX8x7s7ZC+VqYFZsP9le2289tXlvYDPI/5arP3UEZJK9ErSMBKQx1BJbLwd1eexUYl3dPjjJYZvLMCXbu3HU5Wn4VWwREIAYBOYsACYwdaytMvjkB58tgo5oWW5qlnUb4mxVunrmPIEUtGBxdVdXtOMhkKQEpDFlasSkp1sYdsbPgdktJ2umdaLkxdrAtLf3O6E8EREAEREAEYhCY+IBd6nzmT/CugA01qzc6yC3r+Cd/l7z0+yG2UDnrf27tfld9Unly/RNIi5gSIgYBKQwxwMg5nIDr16+DMfYqk4t/zlxly2bMz8Wiq8wiIAIiIAJ1IzBprP2PM6b6N4ryWprlmw11FW33c53rllIGhra+Gy7+3LXJQMklci0EpDDUAkjeAQLOsvNLj+ctAyI10mGKnV16ayPlpWxEQAREQASygMCk8fZu58y4Flu5pZ1O8TdvtpnbKAuKVWsRnHHdCv3+v9caUAEyjoAUhoyrssYX2B1+ZA9j7Pkm5/7s56Z87bk5V2wVWAQakYCyEoFsJbDp4ebyTY5zv/pamJbZWsYY5bqw5PMc2E2JUfhsdZbCkK01m8xy5bmbkVwr2NwxzqwwtupoO3fuCqM/ERABERABEagjgduH2P854zsF0VbD5oIJlnGjKr//2uCFjtlBQApDdtRjykrh+vc/2Bg3KGUZpGvC1l1hZ836Ml3Fk1wiIAIiIALpT+DGHe17zhguuqW/sEmU0G/MqZd/6vZMYpJKqokJSGFo4gpo9OzrkCE6OWv8Jhc/k/a8LZv5zzqgUlAREAEREAERiEqgwPluNda+FtUzSx2tMXl51o3J0uLlZLGkMORktSdY6H7Fw4yx+5rc+vvRuMqzc6vIKm2mEpDcIiAC6U+gZCdbbirLTzHGLjc59OecO6CBH8cAABAASURBVPTKzysH5lCRs7qoUhiyunrrXzhXXNzWOHND/VPI0JjWnm9nz475ozsZWiqJLQIiIAIi0IQErt+l+VfGuCvjiJCdXn7frRe87lpkZ+Fyq1RSGHKrvhMvbZW7AIG3gM0d48zDdtaMx3OnwCqpCIiACIhAYxG4fse8+51xTzdWfumRj9uuZTv/X9NDFknREAJSGOpCL0fCusOO6mKMpcJgcuhvsfGXX5RD5VVRRUAEREAEGpmAM3mcPP/QyNk2aXbWZy8e/cHKTZtUCGXeYAJSGBqMMAsTyPNfj1K1g80lc6qdM+eXXCpwrpdV5RcBERCBxiZw4472e2PcOY2db5Pm51zHFoUttSDXpJXQ8MylMDScYVal4Pr129NYNzyrClVbYZy53ZaVvlxbMPmLgAiIgAikJYGMEur6HfOfgcD3w+aMcc6edcV/13Qx+stYAlIYMrbqUiS4812FlHOoXbjPzZoC/cAMKl1GBERABESgcQjkt/Bdjpy+gs0R49r4CpuNzpHCZmUxG29imJX4sqtQ2F3YDSXKpU+grTfON8y+9txKlFtGBERABERABBqFQMlWdoUzvpORWQVsThhnzBklC11ufUwli2pWCkMWVWaDi+LsFUgjh9qEu8nOnvEOyixTRwIKLgIiIAIi0DACN+xo30QKN8PmimldWV51ca4UNtvKmUOTw2yruuSWB7sLOxljjzO58ufM26Zdm5typbgqpwiIgAjEICDnJiSwuo3vJmvMp00oQuNmbe1pl3ziujVupsotGQSkMCSDYjak4XyXoRj5sLlg1hmf/1Q7fXp5LhRWZRQBERABEUhPAnd2tWv9xpdLX01qle+qLknP2sgGqVJXBikMqWObMSm7/v23g7CDYHPEuDvtrFmf5EhhVUwREAEREIE0JnDDjnY+xHsQNieM9dkRl37mtsyJwmZRIaUwZFFl1rsoVZbafmG942dWxMXGX3lLU4qsvEVABERABEQglIC/yneFceanULcsPm+Z5/ycd2RxEbOvaFIYsq9O61QiV1y8tbFmSJ0iZXJg6z/fvvTSb5lcBMkuAiKQNgQkiAgkhcCNu9gfrTP8rHlS0kv3RP6fvfuAk6sq+wf+e+7MbnoIJZAOASJSlSYtm0JJBysRRV7FV0UkCUXsLf4pdoQkYNdXxBYUhXQSTNgNTUCaFOmQHtLLZndn5j7/MwsIgS1Tbjn33N987s3uzpzyPN8zSebZe++MCD7+5UebDrQ9Tsb3hgALhjcs0vldAcV3LOiSkuTnyKJFt6YkV6ZJAQpQgAIJErjiiMzPobo8QSFXHqqiWzZb8+XKB2DPqAVYMEQtbtF8Om7cAeYQ6Hlth+Tcvdvg6TTnsmJCFKAABSjgjIAvmeIF0E3OJNRxIud9+fGmgztuwkdtEWDBYMtKxBFHQT4PQbc4po5hzu/LwoUvxjAvp6RA/AKMgAIUSITA1YfJv0VwTSKCrT7IrhnUFN+hsfqROELoAiwYQie2cwIdP36QKRbOtzO6gKMSPIHtW9LyD3DAeByOAhSgAAWiFMhkve9B5IX25nTpflMcnfuVh5ve4VJOrubCgsHVle0sL18vNU16mN39TfQiueeeXe4nygwpQAEKUCDpAtOHyTaoPyXpeZQYf5dsbc0XSmzLZjEKsGAIBd/uQfW00/aGyv/aHWVg0d0oCxcuC2w0DkQBClCAAhQIWeDKw7LzzVGGm0OexorhFThn+rO6rxXBMIh2BVgwtEvj8APZ2k+Z7PYwu9ubYAPE57swuL3K4WfHGShAAQrEINDS0nQZIJvg/q1nvsW/wP00k50hC4Zkr1/Z0evZZ9dCNR1/MX3/Slm0aE3ZSOxAAQpQgAJOCiQpqe+/q/tK8//11UmKuYpYL7h0hablTViqYIqvKwuG+OzjmXnz9kmADIXrN8X96NN7lutpMj8KUIACFHBXIAtvpgJPuJvhfzMb2HMH3v/fn/iNdQIWFgzWGbkVkCfmEKdbKbWZjed/Xm6+udDmY7yTAhSgAAUokACB6YdLi4h+IwGhVh2iQi+pehAOEJoAC4bQaO0bWMdMOMFEdYrZHd90oSxa1OB4kslIj1FSgAIUoEBVAlcemr0FkPvg+k31+K89kRvheppJzY8FQ1JXrqK4W99KtaKeCerkIyNfTVC8DJUCFKBAIgQYZIwCmo7/1zxk0nEWRIxPpUqnZsFQqVzC+umYMYNNyO81u9ubyJ9lwYKH3E6S2VGAAhSgQJoErjxc/gHIEjh+U+iE6Y/rwY6naUN6ZcfAgqFssqR2yBTfGalrUqMvMe4m5DEdvFGAAhSgAAUcE5B0HD2vySP/WceWzol0WDA4sYwdJ6GnnNXLtPiM2R3f5Ndyx/ynnUmSiVCAAhSgAAVeE7jiELkfIn957Ud3v4h3/pcf3bKnuwkmMzMWDMlct/Ki7pk7x3Toa3aXt+3Ie1e7nCBzowAFkivAyCkQhEDBk+I7JjUHMZbFY+xVk+31cYvjS2VoLBjSsOyKKe6nqdfLP+aucj9PZkgBClCAAmkV+M4h8pQAv3E9fx+4cPpSzVqaZyrDYsHg+LLrmDFnmBSPMrvDm25ERq5xOEGmRgEKUIACFGgV8DPeleab7WZ3djNF0Tvy/TDO2QQTmBgLhgQuWnkheyl4izL5sSxY8MpuLvyBAhSgAAUo4KDAVYfIKlVc72Bqu6WkfiEFr192S9nqH1gwWL081QWnp008EJDiEQY4fFsDPzfL4fyYGgVSL0AAClBgdwG/udEcVZcNu9/r1k/iycivP6HD3MoqudmwYEju2nUeueefaxplzO7uJvI9WbJkq7sJMjMKUIACFKDA7gLfOabXKyr6493vTcRPpQep8KCtr2NK78OWoQmwYAiNNt6BFRAAHzO7y9vz2Nbj5y4nyNwoQAEKUIACbQnUZL3i0fU1bT3myn3mtcy501X5WtWCBeUiWLAIoYRw+riRpmR4R0VjJ6aTXi333LwrMeEyUApQgAIUoEBAAtOHyTaR1qIhoBHtG0YEB7c8nh9pX2Tpi4gFg6trnsEnXU3ttbxWo0vNH1/7nl8oQIF2BHg3BSjgrkDGQ/Eo+xZ3MwS8jPe/LueXlNxYMCRlpcqIU0e9rw9UziqjSxKb3iBz5jQmMXDGTAEKUIACFKhA4G1dph/SeuGz45/LIJOmP6R93pY874hUgAVDpNwRTdaluVgs7BHRbDFMo1vRkv1ZDBNzSgpQgAIUoIBdAoVc8S1WW+wKKsBoVPfI1RTeG+CIHKoCARYMFaB12MWGBxWOH76T38iyOU6/nZwNTyPGQAEKUIAC9gtceWTX5yB6q/2RVh6heM6fZl05TkQ9WTBEBB3VNHr6xEPNXKeY3dWtBXkU3xnC1fyYl0UCDIUCFKBAEgTEy/wgCXFWHqPUff2ppkMq78+e1QqwYKhW0Lb+Gf8jJiSXP3vhNvnHgudMjtwoQAEKUIACpQo43e6KQ+R+VV3qcJICv6b42VIOp2h3aiwY7F6fsqLTY4+tgaJYMJTVL1GNxfXfoiRqNRgsBShAAQpYIiDQ71sSSihhqOLcs2ery78QDcUtqEHtKhiCyiqt4+zVd4RJ/WCzu7kplsmiuf8EbxSgAAUoQAEK7CZw5eE1CxV4dLc7HfpBBAcechT4mQwxrSkLhpjgQ5lW5FOhjGvLoAKnf3tiC3NQcXAcClCAAhSIWED0mohnjHY63/90tBNyttcFWDC8LpHwrzp27F4mhfFmd3NTPIbbFyx0MzlmRQEKUMBqAQaXEIGanZmbIViZkHDLD1Mw4cuPbtmz/I7sUa0AC4ZqBW3p/zl8EGcVmnCgrkBGzVFJWwILKA7BtQK4lxd4owAFKEABCgQjMP04aYSPG4IZzcJRFL1ranqOtzCyBIVUWagsGCpzs69XF38cDsZ+eJ8/GJ/zX8F4sw/RlXBjhVejS/ZP9qEzIgpQgAIUoIBdAgXP+zkgm+HozfdxjqOpWZ2WGy8nrSYOPzi9+6RugIzD67ca7ItDtS8+5A/C5wqrcaq/HgN0zesPJ/DrDTJnTmMC4644ZHakAAUoQAEKVCLwnUNlo6r+ppK+SegjIqOnP6O9kxCrSzF6LiWT2ly29R5jcu9u9rdvtRiAd+u+OMfvjwsLKzHCHHnYV195e0NL71HsQqHml5ZGx7AoQAEKdCbAxykQuYDnef8X+aTRTdgzlyucFt10nKko4BX/4J5wAdX3l5RBNwzCcebIw8f8vXFBYQVONEce+sDuw5ait8sdt60rKT82ogAFKEABClAAVxwqj0HkblcpBPLheHJL76wsGBK+9vqzY2sgOLPMNDz0wGCcbI48fLLQE+f7K81RiPXooTtg283XX9gWEuOhAAUoQAEK2C4gIr+yPcYq4htz6QrtVkV/di1TgAVDmWDWNR+y5ykmpuJbqpovFW012FMH4VR/X1zgZ3FeYRWO0LXoChuuGViNGm9JuVmxPQUoQAEKUCDtApkuuAUiWx112LPXDhQ/rNbR9OxLiwWDfWtSZkTe2WV26Kh5V/TFQIzx++HCAjDZX4N3+quRRVNHncJ7TH8vCxY0hzc+R6YABSwXYHgUoECFAtOHyhao3lZhd+u7+X6BpyVFuEpehHNxqjAERCeGMSwE3TFI+2OCDsCUQh7v9dfjYF1l5sqbPZrN934XzUSchQIUoAAFKOCegMK36E1DAvb1vLGfeUBrAh6Vw7UjwIKhHZgk3K0Lxh0PyP4I++ahJw7SfXGWPxDTCjsw1n8F++vKkKe9T5bMfyzkOTg8BShAAQpQwFmBqw6rqYfiSScTVB3QtztOcjI3C5NiwWDhopQckueX9u5IJQ8IdNo0iz44XPvig/4gc+RhI0ab4qEfikceEOxNbwx2PI5GAQpQgAIUSKGAB2eP1gv8D6RwRWNJmQVDLOyBTVruuyMFNnHrQLXYG0eb4uGjhYG4sLAOp+gG9AnkA+IaIcpPdm5F5h8UqFiAHSlAAQpA8803GYYWs7u4TXIxKRtzYsFg46qUEJMuGnOEOcx4RAlNo2nSDfvhBH8ffNLvj08VVuM9/ib00Fcqm1znyaJFmyrry14UoAAFKEAB1wQqz+eqI7uvANTVdxw86Bv/0eMr12HPUgW8UhuynXUC77UuotcD6o0BGK574QJTQHzcX4mj/Y2o1dLf2s2Hy+8d/boSv1KAAhSgAAWiEfDws2gmin4WLfj2vh6KniO0GVkwBEgb6VCqSfgLIthbB2G07o2L/B74cGEFDjdHHTLY3oHVKuzZy9XfhHSQNh+iAAUoQAEKhCOQ7ZK53Yy8xuzObQok4fVQ4t1ZMCRwCXXx6UMASdYhOEEWAzEYY/2+mFaoxVnmyMMwXQ289QPi9Hdy880Fcz83CsQpwLkpQAEKOCMwfag0QVG8lsGZnF5PRIAjvv6EDnv9Z34NR4AFQziu4Y5ayAwPd4KQRxd0wcHmyMOZ/gBcXFCM89disBbPsczBz/DdkULm5/CslZdDAAAQAElEQVQUoAAF0iXAbIsC4jn82UYekv26qLhAlu+e5fExvDYFNJwPa2tzrpDvzKAHDtN+ONsfjCn+o7JknpvvFx0yI4enAAUoQAEKdCRwxaHyGCD/hIM3UYdeF1m6PtYUDJb62BqWm5V0Df5qKzjjogAFKEABCiRdQKFzkp5DW/GrYvh0Vb6mbQsnoPuIGxBkVMPovNOPNHMNMbt7m19gweDGqjILClCAAhSwUEAL3m0WhhVASLpf7j84JoCBOEQ7AiwY2oGx9m7Pq7M2tuoCe1Ym3vF0dUOwNwUoQAEKBCvA0VwSuPpIeVQVT7mU039z8f1T//s9vwlcgAVD4KQhDygYH/IMMQ2vt8Q0MaelAAUoQAEKpEbAEzh5lEGgZ6RmEStNtIp+LBiqwIu6qy4dlTVzunmEQTN/MblxowAFKEABClAgTAHfzdOSVOWk6S9o1zDp0jw2C4YkrX5L7XtMuHuY3bFN18n4hfc7llSl6bAfBShAAQpQIDSBIw/HvWbwVWZ3ahNBj3wjTnYqKYuSYcFg0WKUEMroEtokr4nI35MXNCOmAAUo0JkAH6eAfQKTRQqqusi+yKqPSMR383VS9TRVj8CCoWrCSAdw9fw8vjtSpE8jTkYBClCAAmkWEOjNLubvq44JLa+UD8yCISFPAJ1zZncoTkhIuGWEqVtQ29JQRgc2pQAFKEABClCgCoHsrmy96b7F7E5tInLMlx7Y5OCp2/EvEwuG+NegtAiyu4oXO7t4Mc/tMnpZU2kInbZiAwpQgAIUoAAFOhGYfpw0quodnTRL4sPZLt32HJXEwG2PmQWD7Sv0enyScfP9hUWcPCz6+rLxKwUoUKkA+1GAAiEL/Dnk8WMZ3vf802KZ2PFJWTAkZoH19MSEWmqggl3INbr4G45SBdiOAhSgAAUoEItAobBjicL8PxzF7BHOIQoWDCF4s2AIATXoIXX5Wb3MmMeY3a1NcZdMWr7ZraSYDQUoQAEKUMB+ge8e1WezQJ27htAUQYd9/oFt+9i/AsmKkAVDEtZrR3MUFztHL6GYE/2knJECFKAABShAgVYBgZMfmtqtZ6/jWvPjH4EJsGAIjDLUgYof2BbqBLEMLnJnLPNyUgo4L8AEKUABCpQgkM38o4RWyWvi+8cnL2i7I2bBYPf6vBadulgwrMHYRY++liC/UIACFKAABSjQlkCI9105TJ4zwxd388WdTVVZMAS8nCwYAgYNaTgXT0m6WwQakheHpQAFKEABClCgFAHBvaU0S1IbEY+nJAW8YCwYggENbRRdfPoQM3g/s7u1CRa4lRCzoQAFKEABCiRPwFe9PXlRdxax9p/+iA7qrBUfL12ABUPpVvG09D0XT0cqWt5V/IM7BewTYEQUoAAF0iNQW5u528VsczUFnpYU4MKyYAgQM5ShfDh4OpK+JGNvfyoULw5KAQpQgAIUeF2AXzsVmH6wPGsavWB2pzZPhKclBbiiLBgCxAxlKIF7RxhUnHvf51DWnoNSgAIUoAAFohBQde4og6/CIwwBPndsKBgCTMetoXT22RmT0bFmd2sTcfB8SbeWiNlQgAIUoEB6BNTLLHYtW+E7JQW6pCwYAuUMeLDe244wI/Ywu1ub6DK3EmI2bwjwOwpQgAIUSJqA5LE8aTF3Gq+gz9efaBrWaTs2KEmABUNJTLE1cu90JMjTMvb2FbGJcmIKUIACFChNgK1SI3Dlka2fx/CSawmrZHkdQ0CLyoIhIMhQhlF18IJn381PlQzlCcBBKUABClCAAlEJaH1UM0U1j/A6hv9SV/sNC4ZqBcPs78G9IwwKFgxhPmc4NgUoQAEKUKACAZGMe/8/8zqGCp4JbXdhwdC2S+z36qIxPeDj8NgDCToA8e4Iekh3xmMmFKAABShAgXgEVHBnPDOHOKt4R589W4tvIBPiJOkYmgWDreucx7EQuLY+/5ZxizaBNwpQgAKuCzA/CiRM4Mp3SvGzGBy7jkF7HHx4yyEJWworw3XtBamVyBUFVaOHVtTP5k6qD9kcHmOjAAUoQAEKpFlABEtdy9+TTNUFg2smleTDgqEStSj6+PLOKKaJdA7x/hXpfJyMAhSgAAUoQIHSBcS7r/TGyWjJgiGYdWLBEIxjGKO4VzD4fohHGMJYAo5JAQpQgAIUSI+Ar3jUtWxVffdeT8WwSCwYYkAvaUqBg4fQsiwYSlp8NqJAygWYPgUoEItAje9ewQCIg6+nEPmNBUPk5J1PqEtHdYXiALh0UzwnExZscykl5kIBClCAAhRwSWD64bJDRJ4PMqfYx1LlEYYAFoEFQwCIgQ/R3KVYDUvg48Y7II8uxOvP2SlAAQpQgAKdCqhrpyUJ+nz1Md2v08TZoEMBFgwd8sT0oERdDUeSJy94joSZk1CAAhSgAAUqFxBR565jkIyLp3lXvsaV9GTBUIla2H3UwfPtRHiEIeznDcenQFGAOwUoQIEqBHx4zhUM8HnhcxVPidauLBhaGaz7w73z7ZrzLBise5oxIApQgAIUsFkgjtjEtVOSDKLHIwxGobqNBUN1fuH0du8twFbLe+9YFw4WR6UABShAAQpQICiBKw7Fs2asRrM7sykvfK56LVkwVE0YwgDi3ClJvH4hhKcJh6QABShAAQoELSBijjFAHgt63HjHc+51VeScLBgiJ+94Ql18+hDTorvZHdqEpyM5tJpOp8LkKEABClAAcO3CZ8EBU5/RLuCtYgEWDBXThdQxJ+5dv6A+C4aQni4clgIUoAAF2hbgvZULiGsXPisyvXItw8BbxQIsGCqmC6mjOFgwFPxHQtLisBSgAAUoQAEKBCzgZ9z7xGeR2uJnXAUslZ7hYi4Y0gNdcqaea+8VrDk07vVSyfmzIQUoQAEKUIACsQrU1LhXMMD3WTBU8axiwVAFXihdfd0/lHHjGlTlZZl8cyGu6TlvhAKcigIUoAAFnBCYPlS2CORlJ5J5I4nBb3zL78oVYMFQrljY7UUGhj1FpOMLno90Pk5GAQpQgAJVC3AACvjqP+mWgrr1+irixWHBEDF4CdMNKKFNcpooXkhOsIyUAhSgAAUoQIFWAcGK1q+O/CHiufX6qvR1CaQlC4ZAGIMZRGefXWtG6mt2dzYRHmFwZzWZCQUoQAEKpETAvVOSeIShmqcuC4Zq9ILu22t7sfqVoIeNdTzPZ8FQygKwDQUoQAEKUMAiARF16giDod33Mw9ojfnKrQIBFgwVoIXWJVNw7/y6HE9JCu35woEpQAErBRgUBVwQKPjOFQxe3z7o58LaxJEDC4Y41Nub0/fcKxgyHo8wtLfevJ8CFKAABShgqYDmCq4dYQBaUO7rLEtXJ/qwWDBEb97+jOLc+XVbZdyiTe0nzEcoQAEKUIACFLBRoMseXVx7W1VAHDyTA9HcWDBE41zaLOpawRDRBc+l6bIVBShAAQpQgAIlCkwfKk2m6Stmd2fzHXvr+ghXhgVDhNidTqWOPZHV51uqdrrobEABCrxZgN9TgAL2CCjg1GlJIii+uYw9wAmKhAWDTYslrp1bxyMMNj29GAsFKEABClCgLAGt6sLnsqaKqDGvYagQmgVDhXChdFPXCga+Q1IozxMOSgEKUIACFIhAQDxx6joGde7U7wieBK9NwYLhNQgrvsRxhCHMxPmhbWHqcmwKUIACFKBAuALq1ilJEMdO/Q539XcbnQXDbhzx/aBzRu1jZu9idnc2v7DOnWSYCQXsF2CEFKAABYIU8OHWKUkCXsNQ6fODBUOlckH3q+ni3nl1GW9D0EwcjwIUoAAFKJACAStSFMk4dUqSQe35ped0D/OVW5kCLBjKBAuxed8Qx45n6K3bWTDEI89ZKUABClCAAtUL5B07JcmIdFO493rL5BX2xoKhGuEg+6rfK8jhLBhrp0y+Z5cFcTAEClCAAhSgAAUqEKjZgDWmm292Z7ZCc86111uRrA0LhkiYS5hEvJ4ltEpOE1UeXUjOajFSAESgAAUoQIHdBaaPljwE23e/N+k/1bj1eiui5WDBEBF0p9OoulXxirBg6HTR2YACFKAABUIQ4JBBCvjYFuRwcY+lUnDr9VZEoCwYIoLudBpRxypeZcHQ6aKzAQUoQAEKUMByAcFWyyMsKzxROPZ6q6z0K24cX8FQcciudnTtlCQeYXD1mcq8KEABClAgPQIi4lTBoAIeYajg6cuCoQK0cLq4dkoSjzCE8zyxc1RGRQEKUIACbgr4vu/UKUmA8AgDyr+xYCjfLKQejj2BVXhKUkjPFA5LAQpQIEQBDk2B3QXErWsY4PGUpN0XuLSfWDCU5hRBKx5hiACZU1CAAhSgAAUoUIaAQJw6wqCK7mWkn/CmwYXPgiE4yypHUrcOkfFdkqp8PrA7BShAAQpQIH4B8wLbqbdVFd+xX9BG9BRhwRARdOfTiFsX4fgeT0nqfNFbW/APClCAAhSggK0CKtgCl26euPUL2ojWhgVDRNAlTOPWE9jzWTCUsOhsQgEKOCXAZCjgnICncKtg8B37BS2iubFgiMa5lFncOsKQzzt1CLOUBWQbClCAAhSggGsCIurW26rCL/H1lmsrWV0+LBiq8wuyt1tHGLJZP0gcjkUBClCAAhSgQPQCmsk4ddGzeJ5br7ciekqwYIgIuoRp3HoCixZKyLnqJhyAAhSgAAUoQIHwBLw8nDpjQFV5hKGCpwsLhgrQQurSI6Rx4xk2V8MjDPHIc1YKJFWAcVOAAhYKFJBLRMGggNnQbAh3CLDZvMB9JaO6tga6qtbXFV38wss9VF/co5DPmzbcyhQwnmX2YPOwBNxai2yeBUNYzxSOSwEKUIACFIhIoCZbUzwlqfh/epOZcruomhfj+krWvBiv9XVVF19XdFN9qadfeLG3n39xr3z+xb653Ev75XMvD8y1rBzS0rzmoJbm9cNadm06tLlx+5G7dja/e9dO/5hdO3PHNu5oPL5xx9b37Ny+8aQd29efvGPrmuE7tq0cuWPry6O3b33p9O1bXhyzbcuL47dufmni1k0vn7V148oPbNm4+uwtG9Z9ePMrGz+6+ZWtH9u0vvHjm9bnPrlxnZi9i9l7nr9x3Z6f2Liur7m/33kb1w/82Ob1g8/dvGHIhzetP+BDmzfuZfLgVqaAWy9Sy0yezUMUaGkp/uMS4gQcmgIUoAAFKECBsAU+vPrFJvMi3DN7V7P3On/TevNifH3f/9m0vp95IT7wXPNi/COb1u8/efOG4ovxA963deMBZ27btL95gT9k7LbNg8yL/v4jt2/Zt277tr1MUdDLFAhdjmnc4b27cUfNu3bt7G4KiD2OaGrc2xQT+76zuan/O5p3DTqouWnI0Jam/U2xccCgXPMB/fMt+5sCZMg++fygPoX8gF6Fwn49fH/vrr6/R61qd3MkocYcVQibItXjs2BI8fKHmnpNFxYMoQJzcApQgAIUoAAFKBCNAAuGaJzTN0umwIue07fqzDg+Ac5MAQpQgAIUCE2ABUNotCkfuLE7jzCkT/9ZPwAAEABJREFU/CnA9ClAAQpQoBIB9qGAfQIsGOxbEzci6trEgsGNlWQWFKAABShAAQqkXIAFQ4VPAHbrRGDrdhYMnRDxYQpQgAIUoAAFKJAEARYMSVilJMZ4+CBew5DEdUtnzMyaAhSgAAUoQIEOBFgwdIDDh6oQWP8KjzBUwceuFKAABShQiQD7UIACYQiwYAhDlWMCd45iwcDnAQUoQAEKUIACFHBAIJaCwQE3ptCZwLemK3ijAAUoQAEKUIACFEi8AAuGxC+hpQncPqa7pZExrGAFOBoFKEABClCAAo4LsGBwfIFjTK9HjHNzagpQgAIUKFuAHShAAQq0LcCCoW0X3lu9AAuG6g05AgUoQAEKUIACFChfIOAeLBgCBuVwrwnkwILhNQp+oQAFKEABClCAAkkWYMFgz+o12xNKAJEIC4YSFNmEAhSgAAUoQIEoBQR+lNO5MhcLBntWcqs9oQQQCQuGABA5BAUokBwBRkoBNwVqumSzbmUmO9zKJ5psWDBE41zKLNtKaZSgNjwlKUGLxVApQAEKUIACbQmIZvds6/6k3ifQzguGpCYXYtwsGELELXNotwoG4SlJZa4/m1OAAhSgAAWsEzAvsJ0qGFTBgqGCZxkLhgrQQumi6lbBgNALhlCWgYNSgAIUoAAFKPCGgKg6VTDAk+1vZMfvShVgwVCqVNjtPHHrGgYWDGE/Yzg+BRwSYCoUoIC9AuJUwSDgEYZKnmssGCpRC6MPjzCEocoxKUABClCAAhSoQsAHyisYqpgriq48JakyZRYMlbmF0cutU5J4DUMYzxGOSQEKUIACFIhUwLlrGHiEoaLnDwuGithC6RTlKUmhJPCWQfkuSW8B4Y8UoAAFKECB5Am4dUpSBryGoZLnIAuGStRC6eO5dYSB1zCE8izhoBR4uwDvoQAFKBCqgFunJMHnuyRV8HRhwVABWihdxLl3SdorFCcOSgEKUIACFHBVwMK8nDslSfg5DJU8zVgwVKIWRp8CXDvCMCAMJo5JAQpQgAIUoEB0Agq3TkmSAt8lqZJnDwuG8tXC6ZGBa9cwDAwHiqNSgAIUoAAFKBChgFOnJPk8wlDRU4cFQ0VsoXRy7AiD9lfza4lQpDgoBQIT4EAUoAAFKNChgMKpgkEyHj+4rcMFb/tBFgxtu0R/b961axikBreP6Rs9JGekAAUoQIFUCjDpwAV0tmbMoL3N7szmFXgNQyWLyYKhErUw+mTFtVOSAFFexwDeKEABClCAAskUWLX/qj4mcjG7M1uBpyRVtJZRFwwVBZmKTlu3r3UwTxYMDi4qU6IABShAgXQI5Aqec2cK1GZ0QzpWL9gsWTAE61nxaDL5nl2m8yazO7R5LBgcWs23p8J7KEABClDAaYECDoBbt12DTx7s2GutaBaIBUM0zqXOsrrUholo54MFQyIWikFSgAKpFyAABdoQ8NUf2sbdyb1LZFVyg483chYM8frvPrvCrYJBlW+tuvsK8ycKUIACFKBAcgQk49YRBt9363VWO8+kMO5mwRCGaqVjirpV+QqPMFT6VGA/ClCAAhSgQNwCInCqYFCBW6+zEN2NBUN01iXMJK5Vvjwlqd1V5wMUoAAFKEABywV8deqUJFEWDJU+41gwVCoXRj/XTkkCjzCE8TThmBSggGUCDIcCrgq4doQBvIah0qcqC4ZK5cLo51rBoNhXl47KhkHFMSlAAQpQgAIUCE/g8aXre5rRnXpbVRG/01OSTM7c2hBgwdAGSmx31XpuPZEFHlpq+4M3ClCAAhSgAAUSJdCl1nfq+oUivu/zCEPRoZKdBUMlamH1kRbXrmEoSg0r/hHsztEoQAEKUIACFAhTwPMLTl2/ULTy8iwYig6V7CwYKlELq4/nrzNDF8zuzubjne4kw0woQIHABTggBShgp4DCqSMMIuJv2qO/i7+YRRQ3FgxRKJc4h4xeloegWDSU2CMBzTwckoAoGSIFKEABClCAAm8WEK/sguHN3W37XlVfOe44ydkWV1Li8ZISaIridK365RGGFD15mSoFKEABCrghoHDrLVUVfEvVap6ZLBiq0Qujr2rIBUMYQXcwpvKUpA50+BAFKEABClDASgEROHWEQeDYh+Mi2hsLhmi9O59NnLsgZ4jefXa3zhNnCwpQoGwBdqAABSgQloA6doRBnXt9FdbKtzkuC4Y2WWK8U3VljLOHM/WWzTwtKRxZjkoBClCAAo4I2JTGC0tf6AdIHzh0E2CFQ+lEngoLhsjJO5nQl6c7aZG8hzMeL3xO3qoxYgpQgAIUSKtApsu7XEtdgf+4llOU+bBgKEs7gsYZPBXBLNFOwbdWjdabs1GAAhSgAAWqEPBF311Fdyu7aiHPgqGKlWHBUAVeKF0LmWeg8EMZO65BPb61alz0nLcDAT5EAQpQgAJtCngQp44wCFDQXc3PtJks7yxJwCupFRtFJiATFjSbyV40uzsb3ynJnbVkJhSgAAUsFGBIwQqowqkjDOa3sC8OmzCs+PoKvFUmwIKhMrdwe4lj59mpHqKAKfDBGwUoQAEKUIACFgusuHtFNxG8w+IQyw9NHXtdVb5A1T0iLBiqjjVNA7h1np1IN8ybMCRNC8hcKUABClCAAkkUyOWzR5pf8mWSGHt7MYuIe9eHtpdsSPezYAgJtrphxa2CoYjhtfCtVYsOruzMgwIUoAAF3BTIuHX9QnGRfKh7r6uKiUW4s2CIELuMqdx7YnvekWXkz6YUoAAFKBCRAKehwG4CfsGp6xeKuXmeg+9AWUwswp0FQ4TYJU/l+e4VDIoTS86fDSlAAQpQgAIUiEXAtQueWxF3Zdx7XdWa2Nv+CO0OFgyh0VY+sIxZvBqK7ZWPYGFPYcFg4aowJApQgAIUoMBuAuLYW6pCdcuBp++3brck+UPZAiwYyiaLrINb1bBioC4aMzgyPZsnYmwUoAAFKEABCwWeu3PFMAh6WBha5SGJxwueK9f7b08WDP+lsO4btwqGIq+vPC2p6MCdAhRwRoCJUMAlAZGsUx/Y1ro2ygueWx2q/IMFQ5WAoXUXB5/g4rFgCO0Jw4EpQAEKUIACVQqIOnfBs5R+hKFKPLe7s2Cwdn0dLBjAIwzWPt0YGAUoQAEKUMC16xfMihbg4BvJmLyi3lgwRC1e6nw5J6/oP0Znn11bKkGb7XgnBShAAQpQgAIhCegpIQ0c27CqOfdO8Y5BkwVDDOglTblrxZOmXZPZXdq6ovc25w53urRAzIUCUQpwLgpQwB6B5+tXHGWi2dPszmwC7Hxo7X0sGAJYURYMASCGMYRMfqIFgofh2k15WpJrS8p8KEABClAg+QI+vJFVZGFlVx/60OTJkwtWBpewoFgw2L1g/7Q7vEqiY8FQiRr7UIACFKAABcIU8ERGhDl+LGOr3B/LvA5OyoLB7kUNtmCwIVdPTrAhDMZAAQpQgAIUoMBuAs4dYfBEWTDstsSV/8CCoXK78HuKulcwKA7URWP2DR+PM1DAbQFmRwEKUCAogWeWv3S4Gauv2Z3afN9/wKmEYkyGBUOM+J1NLWMWP2PabDa7W5vwtCS3FpTZUIACFKBAFQKxd82ipi72IAIPQLccNHJw8XVU4COncUAWDLavusK9w2m+59zbttn+NGJ8FKAABShAgfYEVHFqe48l935evxDk2rFgKFUzvnbunZYEHRMfJ2emAAUoQAEKUGA3AcXw3X524Qdx8BeuMa4LC4YY8Uua2oODBQPerUtO26+k/NmIAiEIcEgKUIACFHhV4KX6NYdB0P/Vn9z501fw+oUAl5MFQ4CYoQyVKbhYMAB5j0cZQnnCcFAKUIACqRJgslUKFDz/5CqHsLK75n33TumOUZoFQ4z4pUwtp9+xDtCXSmmbrDYyLlnxMloKUIACFKCAgwIqDv4CT9YMGz1opYOrFVtK0RQMsaXnyMQiLh5lOEOng88/R56iTIMCFKAABZIpoKonJTPyjqLm26l2pFPJY3zBVola9H1cLBj64qQxR0dPyRmrFWB/ClCAAhRwQ6B4/YKIDHIjmzdlIR5PR3oTRxDfsmAIQjH8MVwsGAAf48On4wwUoAAFKNCOAO9OuYDv6QgXCUSVBUPAC8uCIWDQkIZ70IxbMLtbm4fT3UqI2VCAAhSgAAWSI6CKDyQn2tIjbcmn8R2SSveppCULhkrUIu4jY2/fCeijEU8b/nSKk/Rvo/qEPxFnoAAFKEABClDgzQIvNWzZ0/zs3OcvCOTxQ0YP2GBy4xagAAuGADFDHuofIY8fx/C16NZlZBwTxzUn56UABShAAQrYIJDzdxbfHambDbEEGYNC7whyPI71qoD36hf+ab2AwsWCwbD77zV/cKMABSiQNAHGS4FEC4gnkxOdQDvBZ+Atbuch3l2FgFdFX3aNUqBrrt5MlzO7W5sKjzC4taLMhgIUoAAFLBd4ZNEjPURxmuVhlh2eAvldkrmz7I5gj84EWDB0JmTJ4zJ62Q4o3Hu3JMGBumjMEZYwMwwKUIACFKCA8wI9euw7AoI9XEtUgHvfObzvdtfysiEfFgw2rELpMSwtvWmCWqpOLCVatqEABShAAQpQoHoBUf/s6kexbwQVdfT07fitWTDEvwalR5DRJaU3TlTLDyYqWgZLAQpUK8D+FKBATAJLly7NeiLFC55jiiDEaVV4/UJIvCwYQoINZdieO4qnJDWGMnasg8rxumDcIbGGwMkpQAEKUIACKRAYkj3kRFUMDC5Va0ba7vfrf7810TgWCAuGBC2onHzPLhPu3WZ3b1P/Q+4lxYwoQAEKUIACdgmI6ll2RRRMNKJoGDZMmoMZjaO8VYAFw1tFrP9ZKrqOwfq0POVpSdYvEgOkAAUoQIHEC4icmfgc2khARXj9QhsuQd3FgiEoyajG8QuO/oWQo3Xh2MOjYuQ8FEiwAEOnAAUoUJHA8/XrjjId32l25zbxCvzAthBXlQVDiLihDL3/nv8y4241u3ubKk9Lcm9VmREFKEABCrQrEPEDUnDydCRA1vx28cBHwVtoAiwYQqMNZ2A5/OYWqN4Vzuhxj8rTkuJeAc5PAQpQgALuCqjC0YJBl0+fLr67Kxd/ZiwYSlgDC5u4edhN5EhdOPZdFnozJApQgAIUoECiBZ5duvYIERyf6CTaCV5U5rfzEO8OSIAFQ0CQkQ4j3rJI54tyMp6WFKV2GudizhSgAAVSKSBZ/1xXE/c17+iZF/asmGdPKIykZIFtvR+BYFXJ7ZPUUMB3S0rSejFWClCAArEJcOJSBR6f/XitAK4WDP8+aOTgZ0q1YLvKBFgwVOYWay+ZfHMBqgtiDSK8yQ/VRWOODW94jkwBClCAAhRIl0D3/nueajIebHYXt1tdTMq2nEIvGGxL2Jl4RGY7k8tbE/HBd0t6qwl/pgAFKEABClQu8OnKu9rdUwvCgiGCJWLBEAFyKFPUtjSYcTea3b2NpyXZuqaMiwIUoAAFEibwn6Wr9zEhjzW7c5tAnjtoVP/7nUvMwoRYMI+s1AMAABAASURBVFi4KKWEJKOXNZl2i8zu4jZMF44d7WJizIkCFKCAHQKMIi0CNVn5sAI9XMzXR2Gui3nZmBMLBhtXpdSYfPyp1KaJa6c6NXExM2AKUIACFKCAZQKq+nHLQgosHPG8WwIbLMkDRRA7C4YIkEObYkfLUjP2VrO7twnG6/xRg9xLjBlRgAIUoAAFohF4eunKd4urn70AWb2py+p7opHkLCwYEvwckMnLdgDq5oe4AV3h1Zyf4OV5a+j8mQIUoAAFKBCpQLYm4+pbqcKHv+i4447LRQqa4slYMCR98UX+mPQU2o9fPqmzz65t/3E+QgEKUCAOAc5JAfsFXlj6QleoOlsweBn5s/2r4E6ELBiSvpaev9iksNPsLm4HYI+tTr6zg4uLxZwoQAEKUMAeAT/b7XQTTX+zu7htzqJQH0hiHKQkARYMJTHZ20jOWLIV0GX2RlhlZApe/FwlIbtTgAIUoED6BETV2c9eEJHbB588eFf6VjW+jFkwxGcf3MwKh98tCafpnDHvDA6LI1GAAhSgAAXcFnj+3nX7QfQMV7MsqPJ0pIgXlwVDxOChTKfZ4ucxNIcydtyDCjzUCC9+Bm8UcEWAeVCAAqEL5AqfMnN0M7tzmwI7tKaLq2/4Yu16sWCwdmlKD0wmLHjFtG4wu6Obnq+zR/V0NDmmRQEKUIACFAhMYO0ja4sf0nZRYAN2NFAMjwl06bAT994Ww9SpnpIFgyvLr/oXV1JpI4++2KP2vW3cz7soQAEKUIACFHiTQONW/6PmR1cvdoaKuHsatlk4WzcWDLauTLlx1fh/N12azP7WzY2fFc7+tsSNBWIWFKAABSgQt8Ds2bMzIrgEzt5kq5frNt/Z9CxOjAWDxYtTTmhy+h3roCi+xWo53ZLU9iRdNObYJAXMWCkQvABHpAAFKNC+wHH9T5mgwGHtt0j8I7cNHb3nlsRnkcAEWDAkcNHaD1l/2f5jDjyiMsWBLJgCBShAAQpQAAjFQL4UyrC2DOrn3H6dY4tzG3GwYGgDJbF3bd9RPMKwLrHxdxq4nmOOMgzttBkbUIACFKAABVIm8FzD6uEm5VPM7ur25IEjh/DD2mJaXRYMHcMn6lGZfM8uQF2+GKirWZBLzc6NAhSgAAUoQIE3CQjU6aMLIvjdm9LltxELsGCIGDz06UTc/gulOF8XjnX23R9Cf36kegImTwEKUMBNgWeWv3S4wBsPZ2/aUijoTc6ml4DEWDAkYJHKCVHG3v6gOcrwUDl9Eta2J+BfnLCYGS4FKEABCgQpwLF2E8ig5hKFZna706EfVGXJwSMHrnAopcSlwoIhcUtWUsC/L6lVchtdoPPH901u+IycAhSgAAUoEIzAU8tfHgDFR4IZzc5RxNOf2RlZeqIKs2BIj6J1mXp/MCE1m93RTfogU+DnMji6ukyLAhSgAAVKF8j62eL/hz1K75G0lrJGci23Jy1q1+JlweDaipp8ZNyiNYAuMd+6u/l6kc6duKe7CdqWGeOhAAUoQAHbBF5Y+kIfT/AZ2+IKNB71bxo6emhToGNysLIFWDCUTZaUDt4vkhJpRXGK7IOa3AUV9WUnClCAAmkWYO7OCGim9tMmmX3M7uym2Yzbb+aSkJVjwZCQhSo7zFxt8TMZXim7X5I6KC7WW0/plaSQGSsFKEABClAgCIHi0QWIXBbEWLaOIcDdB53c7zFb47MhrqhiYMEQlXTE88iZcxoB/XPE00Y9XT906fnJqCflfBSgAAUoQIG4BbSm61QTQz+zO7sJvF+BNysEWDBYsQwhBaH+jSGNbM+w6l+qs0/qZk9AbUXC+yhAAQpQgALBCTx719p9oXpJcCPaOJJs1XyXW2yMLI0xsWBweNVl/B33m/T+ZXZ3N5H9sUevj7qbIDOjAAWsEmAwFLBAQPzC500Ye5nd3U3170NH77nF3QSTlRkLhmStV/nRqs4sv1PCeii+rHPO7J6wqBkuBShAAQpQoGyBlfduHASVz5XdMWEd1Jfrww6Z45cuwIKhdKtktvTkZkDWwu3bwahpmuJ2isyOAhSgAAUoADTnmr8ugp4uWyhw10Gj+hfPknA5zUTlxoIhUctVfrAy9vadEE3wJySWmrN8UW89bb9SW7MdBShAAQpQIGkCLyxd/U4BPgHHbz786xxPMXHpsWBI3JJVELDKz6BorKBnkrrsja6ZryYpYMZKgdQJMGEKUKAqAc3qt80AXczu7GaOLqzM5gfOcTbBhCbGgiGhC1dO2DJu0Rp4+Es5fRLZ1sdndeHYwxMZO4OmAAUoQAEKdCDwUsPqYwE5G5bcwgrDE/nF0NHSFNb4HLcyARYMlbklsdeMJAZdVsyCWsD/UVl92JgCFKAABSiQAAEfuMqEKWZ3dhNBo/jZXzibYIIT8xIcO0PvVOCNBjL29gcBXfbGPa5+J2N10ZgzXM2OeVGAAhSgQPoEXqhfMVKBsa5n7qvedsCIvmtczzOJ+bFgSOKqVRqzSDp++674oT5wbE2lTOxHASsFGBQFKJBaAZVM8eiC8/n7BXX/bIiEriILhoQuXEVh17YshMrTFfVNVqejsHHvTycrZEZLAQpQgAJpESgnzxeXr5lg2p9idsc3vW/YqEH3OJ5kYtNjwZDYpSs/cBm9LA/BT8rvmcAeim/owrFufwpmApeFIVOAAhSgQOkCqx9Y3d1Xvab0Hslt6Ynw6ILFy8eCod3FcfSB/M7fmsw2md31rR9EL3c9SeZHAQpQgALuCjTtwqUmu0PM7vamWFvbFX8Hb9YKsGCwdmnCCUwmLd8M6G/CGd2yURXTdO5pB1oWFcOJQ4BzUoACFEiYwHMNq4co8MWEhV1puL8YcNwA1z8vqlIbK/qxYLBiGaIOwvupmTFndte3Hsh633E9SeZHAQpQIE0CKcr1WgF6pyDfJl+Vb6Vq+UKzYLB8gcIIT8YtetaMO9/sKdhksi4ac2oKEmWKFKAABSjgiMALd68ea4qF9zuSTsdpCOYdPHLgio4b8dG4BUIqGOJOi/N3LiD/z7QxRzvNn65vip/q7FE9XU+T+VGAAhSgQPIFHlm0tofmdWbyMykhA4F6vl5dQks2iVmABUPMCxDX9OYow7/M3LeZPQ3bMPSu+UIaEg0lRw5KAQpQgAKRCfTqoZdBZFhkE8Y5kY/bDhgxsPh6JM4oOHcJAiwYSkBytomn001uvtlTsMnlumCc++80kYKVZIoUoEDlAuxpt8AL96w5QFVT8QsuEfELqt+2e0UY3esCLBhel0jhVxmz+GFA0/I2Zt0hhZ+mcJmZMgUoQAEKJESgkPOvE6BXQsKtLkzVvw8bOfCh6gZJde9Ik2fBECm3hZNppljdFyyMLISQZJQuHHt+CANzSApQgAIUoEBVAsVPdPZEzqpqkOR09hV+8VrK5ESc8khZMKT8CSDjFz4KwS3pYdDv6PzxfSPLlxNRgAIUoAAFOhF4fOn6ngXVGZ00c+hh+euBdYMecSgh51NhweD8EpeQYN6/AoqUHGXAfvDy/K1GCU8LNqEABXYX4E8UCEugazb3eQEOCmt8q8Y1rzfUz19hVUwMplMBFgydErnfQCYueQwebnY/09czlM/qgtOHv/4Tv1KAAhSgAAXiEnipYd2BULk8rvmjn1f/ctDIwY9FP+9uM/KHMgVYMJQJ5mxzlStNbnmzp2MT76f6wLE16UiWWVKAAhSggI0Cs2fPzhRQ+K0IUvFZQQrkC553hY1rwZg6FmDB0LFPah6VcYseN8nONrs9W7iRHI6Ne38+3Ck4OgUoQAEKUKB9gWP7Df+ieTQ1R7zNi87Zw4b3L77eMGlzS5KAWbskhctYQxXI++Yog+ZCncOmwRVf1Xmn7m9TSIyFAq4KMC8KUGB3gefr1x1ljix8ffd73f3JHF3IiQ/zOsPdHF3OjAWDy6tbZm4yacmTpsufzJ6OLaOCw/QG1bMz6UiYWVKAAhSggA0Cqx9Y3R2ef5OJpbvZk7ZVFK8Afzpg5IDi64yK+rNTvAIsGOL1t292zVwFRYt9gQUcUR9/LU5pyWFwYQL8tdMCHp3DUYACFKAABdoV2LVLvgnVI9tt4NwD2gLRq5xLK0UJsWBwdbErzEvGL/wPPPyuwu72d/OwE+/MrcRxLfuhVvdsDVgxXbXuqNbv+QcFKEABClAgRIHn71w9QqBfCHEK64ZWwR8OHD7wP9YFxoBKFmDBUDJVihpm898y2W41u1vbHv56nNzUgkGFQSYxMftrm/SGL79TPaH3a3fwCwWsEmAwFKCAGwIr7l6xl/ml3I0mm/S8/hLZpgV80+TMLcEC6XnCJniRog5dTvvHKkCvi3re0ObzdFfrUYXjW/ZGV7x6VAFvuSmOQr4L/0F7Cwt/pAAFKECB4ARyfuZ7ZrR0vdmGr9cdPHLgCpM3twQLsGBI8OKFGnpGrzHjrzZ7srfe+gpObt712lGFji9uFr1U83UTk50wo6cABShAARsFnm9YczYUn7IxtvBi0tVSaC6+nghvCo4ciQALhraYeR/kjCVbAfkWknoTNOOQ3Coc37ynOaqwV2lpiPn7IL9QretfWnu2ogAFKEABCnQu8PLylwcAOrPzlo61kMw3h44eusWxrFKZjnmBlMq8mXQpAl2a/w+Qh5C0Wy9/I05p3oHBhYEQZMsMvz8KuKHMPmxusQBDowAFKBC3QM7P/MzEsJ/Z07Q9+MDqevM6Ik0pu5srCwZ317bqzGT0sjzUT847OQha8I78apzQ0gtdde/KAeR9WqibWnl/9qQABShAgRAEEjnk88vXTBGRSYkMvoqgBXL55MmTC1UMwa4WCbBgsGgxbAxFxi++w/yWfoGNse0WU0/djJOat2NI3hz2Re1uj1Xyg8qV2nTKIZV0ZR8KUIACFKBAUeCl5WsOh2r6Pn9AcOvQuv7Ligbc3RAIvmBww4VZvFlA5Quw9cPcBHkMy63BCc3d0b2aowpvTrj1+96oyfxB9aRurT/xDwpQgAIUoEAZAivvW7l3QfU20yVtb9m9S7XmiyZvbg4JsGBwaDHDSkXGLXocoj8Pa/yKx+2hW81RhS3Yv9DfHAXpUvE47XVUHAO/5rvtPZyG+5kjBShAAQpUJpBr8Yr/bx5YWe8E91K9/qC6vk8nOAOG3oYAC4Y2UHhXGwKFXPGQ6qY2HonjLh8H59eaYqHWHFXYJ9QAFNO0UDcl1Dk4OAUoQIHwBThDhALPN6z+mgIfiHBKW6Za37Ugxc+asCUexhGQAAuGgCBdH0YmLlsLxQ9jz7O7v90UCptwQL6fiSWa04VUvqc68ngzHzcKUIACFKBAhwIv1K8eC8h0pPCmgu8OGD1gQwpTjzjl6KdjwRC9eXJn3N5SfA/pF2NL4KD8OpzUkkEPDfeowtsT7I6C3qJ6SvGC6rc/ynsoQAEKUIACRuC5htVDVOT/AC33Lb1N74Rviif9/frzbckTvozthc+CoT0Z3v82AZm8bAcK8rW3PRD2Ha8eVXgFQ/P7QdA4w+hNAAAQAElEQVQ97OnaGX8QCpmbVUd1befxt93NOyhAAQpQID0Cax9Z28Nke4spFopHwM236do8Ty4fNkya05V1erJlwZCetQ4kU5m46A9moHqzR7MNbT2q4JmjCn2jmbDDWU5G3v9Ohy34IAUo4KIAc6JApwKNW/W7AhzbaUMHG4hg/gHD+893MDWm9JoAC4bXIPilDIFC4dOm9Q6zh7cVjyqc2LIOB7UeVSj+1ia8ucoZWXCJFuo+W04XtqUABShAAbcFXli++rMQTesbZGz2FRcmZ4UZaSUCLBgqUUt5H5l4x9OAhveb9v3za3FSi6Cnv5+V1Co/1JbhqfwtkpXrwaAoQAEKxCjw4t2rjlbF92MMIdapTe5XHFQ34OVYg+DkoQuwYAid2NEJ/OyPoPpQoNl187fj+Ja1GJbvB1MuBDp2sIP1gOf9TbWuf7DDcjQKUIACFEiSwPNL1u3n+3KLibmX2VO3CXD3gXX9r0td4ilMmAVDChc9iJRlwoJm+PiMGavF7NVv+xfWmKMKwB5+Ui4WG4y8/FlX8JOgq198juC4ANOjgJMCulSzWlv4NRQHIJ23xrzKp0XET2f66cqaBUO61jvQbGXi4gfMP5TXVDVoV2zHcc1rMCzXHx6S9RsaQR36Z/kWclU9AdiZAhSgQDIFZOf13/197vnDkxl9pVG/0U9UvjdsRP8n3riH37kswILB5dWNIjfNFK9leLaiqQabowonNyn6aIJP7ZFPaK6On2pZ0ROAnShAAQokVGD+zMsh+vlvNj20/7ebHlnhq6br7URFH1uTzf8goavHsCsQYMFQAZrtXaKMTyYs2AZIee+OUDyqcGzzahzSelShN5J+E/miFkZ+MelpMH4KUIACFChBYN6s88zR9f++WP5ty7ODP9S4bOtOzW8tobcDTSQv6n/65JMH73IgGaZQogALhhKh2Kx9ARm3aIl59Bdm73wbWDyq0OxjT3XrU5NVv6fNIz7cOQBbUKAsATamAAVsEpjz45MAfdv/dw8XNu07bsdiXe3v2mJTuKHEov61Q+sG3xfK2BzUWgEWDNYuTcICE3zdRLza7G1vXbAdx7SswqHFowq6R9uNEn5vBr9RrTsm4VkwfApQgAIUaEtgznXDIJnbzENdzP62bZU29hm7c3Hm7vz6VW97sPUOB/4QvKjN3a50IBOmUKYAC4Yywdi8bQEZe/t6qF7e5qMDXjuqsJc/sM3H3bmzGwqyWHXEoe6kxEwoQAEKUAALf9wfnrcIIvt0pLFTc70+1tgw4Hctz73UUbvkPqafOeiMvbYmN35GXqkAC4a3yPHHygVk/OI/QvB3vH6r1R04umUlDsv1R8bRowqv5/rG173gY77qaXZ+6NwbcfI7ClCAAhQoReDWX/VCIbvINB1q9lI2+VbTw/t/a9dDKxVoKqVDItoIfnXg8IGLExErgwxcgAVD4KQpH9DzLzYCG9HPX4NTmvPY2x9kfk7XVnxPbj9nioZja9KVuHXZMiAKUIAC1QlMn+4hu3MhgCPNXtb2u9zzgz64c9l2Ry6GXuPvbPxqWQBs7JQACwanljP+ZOSMJS/j3S1fxhEt5qgC+iCtN8UxKPR442hLWh2YNwUoQIFABGIa5Li9fw/Iyajw9nBhY9/ixdCr/MaEXwwtFx889uD1FTKwmwMCLBgcWETbUpB+y35pYipeGGa+pHqboPkRRYtUIzB5ClCAAokUmD/zBxCcU23sxYuhx+9cnE3qxdAC/OzAuv43V+vA/skWCLRgSDYFow9UIJP/tBlvtdnTvv2vFkZcl3YE5k8BClAgUQLzZl4MRdtv5FFBIjs037N4MfSNSbsYWvHCduS+UkHK7OKYAAsGxxbUlnRE7l4PlU/YEk+scSimaWHk1bHGUP7k7EEBClAgnQLzZ/yPSfxaswe9yfTWi6EfXulD7b8YWtAi4n3kqLr9NwcNwfGSJ8CCIXlrlpiIpebOxRD8MDEBhxmo6lc0N+LrYU7BsSlAAQq0LcB7SxaYf/255pddvy25fQUNf5d7btCHdi7bsUNzWyvoHlkXLeh3htb14we0RSZu90QsGOxen+RH5+W+CdXHk59IABkIrtBC3aUBjMQhKEABClAgaIEFs86B+jcFPWxb4z1c2LTPuB1L1NqLoVXvO7DHgKvaip33xSwQ0/QsGGKCT8u0IvfsQlbOBrQxLTl3mKfKNVoY+ZkO2/BBClCAAhSIVmDuzLPh6x+jnHS1NvaZ0Lgke09+/coo5y1hrs2eZj4ix0muhLZskhIBFgwpWeg40xSpfxKCr8UZQ8Rzdzyd6s80X/exjhvxUQpQgAIUiERg7owPmP+jZkcy11sm2e7nep7b2DDot7lnX3zLQ3H++OUDRvZ7Ic4AOLd9AiwY7FsTJyOSTMO15ihD8cNvnMyv/KTkd5of+f7y+7EHBSgQrQBnc1pg3nXvhchf487x27seOWB608OrFLor3lh09oF1A34ebwyc3UYBFgw2roqrMTX7/2tSW2t2bq0CeovqiDGt3/IPClCAAhSIVmDerEmAZ80HbN7Y8tzAD+1ctnOn5uP6kLeVvpeZGu0iRDwbp6tYwKu4JztSoEwB6XHXanOU4cIyu7ndvIBFmmPR4PYiMzsKUMA6gfkzx5v/j+bYFtdDrRdDL0YsF0OLfvLgU/rx05xte1JYEg8LBksWIi1hSLbB/DZHZ3aQb/oeElM05OvOSV/izJgCFKBADALzZ4yBYn4MM5c05Spt7DNx5x019+ZfWVFShyAaifzgwOEDFwcxFMdwU4AFg5vrandWmZavm3+sn7E7yKijkz9qoY5HX6Jm53whC3B4ClgmMOe606CyyLKo3hbONm3pcW5j/eAbc8+HfjG0Av/uvlO+/bYgeAcF3iTAguFNGPw2GgGR+7bB1/eZ2az+0BoTX7Sbyg1aGMF3k4pWnbNRgAJpEZg743R43pKkpKsm0Om7Hjrg202PrDLfh/LW5AJsgl/4QL+x/Xaa6Tre+GiqBVgwpHr540teujQ8AeiU+CKwdGbFlZqr+5Gl0TEsClCAAskUmDvjkxBJ5Ck3v215duDZO5c1hnExtEI+e9DIwTzin8xndaRRs2CIlDv0yRI1gWQbboLie4kKOopgRS7TfN2vo5iKc1CAAhRwXmDuzCtNsfCrJOf5r8LGfcbvWIzVumtzgHlceWBd/5sDHI9DOSzAgsHhxU1Eatmd3zBx3mF2brsJyPmaH/H33e7iDykTYLoUoEDVAvNm3AiBE6d6rixeDL1jcZf7ChtertZFFfMOrBtQ/P+32qHYPyUCLBhSstC2pinyYA5N3scg+pKtMcYY13vNkYalqsfWxBgDp6YABSiQPIFbv9cLc2cuBOQ82HALKIatmuv+0Z13DrmpuouhX/Ah5wcUEodJiQALhpQstM1pSs9la+HJ+81vgXbYHGc8sckoFHosVz2hdzzzc1YKUIACCRO47dohqOl+j/k/ZWzCIi8pXDWtvrnroQOuePVi6HIvVt4mGUwYNqL/K2YYbhQoWYAFwxtU/C5GAZH6h1DQL8QYgs1Tvwf5LvfqrhFDbQ6SsVGAAhSIXeDWaw9BJtMAxeGxxxJyAL9peXbgOY3Lmho1v6XUqVTwuaEnD3iq1PZsR4HXBVgwvC7Br7ELSG3DT80/8tfFHoiNAQgORQ3u05bhJ9gYnn0xMSIKUCB1AvNmHoesKRaAIWnJ/f78xr3H71iCtdq0qdOcVX9w0PABv++0HRtQoA0BFgxtoPCuGAWy3pdN0XBfjBHYPHVfeN69mh9xrs1BMjYKUIACgQqUMticmR+GYKlp2tfsqdpW6M4+E3bc3vWfhQ0rOkh8yYEjBn6xg8f5EAU6FGDB0CEPH4xaQGRZE7LZD5p/+FdFPXeC5rtJc3XfTFC8DJUCFKBAeAJzZ1wCD7+Homd4k9g98pbWi6HrB/8x98LbPxla8WJB5aN2Z8DobBcIqmCwPU/GlyABkX+sgo/JJuQms3NrS0Dk25qvu1l1VGr/g2yLhfdRgAIpEpg9O4P5s66CyI9N1hmzp3rzTcX0tV3/OuCqpsdWKNBYxBBgZwYykRc5FzW4VyPAgqEaPfYNTUBq6u+G6FdDm8CJgeVDyPv3aOOoQcGmw9EoQAEKWC5wy0/2RY+1c6H8f+KtK/WrlqcHn9t4565dWthiiqmL9h/R/4m3tuHPFChXgAVDuWJsH5mAZBp+bP4zKP7mKLI5EzeR4AjUmqKhpe6YxMXOgClAgfAFXJxhwbVHoUvuPkDGgbc2Be7Nb9j73Mb63w8d3v+3bTbgnRQoU4AFQ5lgbB6xQLbh82bGv5mdW/sCg5CRZZqv+0T7TfgIBShAAQcE5s/6JHxvOSAHgLf2BRS/enjcuVPab8BHkigQZ8wsGOLU59ydCohAkak93xxpeKTTxmluoOgFyG80V3e16mG14I0CFKCASwLzZ3TB3Fk/NP8X/AoQ8+8deGtPQOQONOamtvcw76dAJQIsGCpRY59IBUSWbEXWnwDB29/9AbbdYo5H5Cso7LNUdcTgmCPh9BSgAAWCEbh15gD4WALR4hHnYMZ0dRTFU/C6Tsbky3a5miLzikeABUM87py1TAGRu1bD88eabhvMzq1jgZNRwP2ar5vYcTM+SgEKdCjAB+MXmDPjPcjiPogMjz8Y6yN4CZ6egXGf6vxD3KxPhQHaJsCCwbYVYTztCogsfxq+FouGpnYb8YHXBfYDZK4W6q7iKUrgjQIUSKLAvFnTTKGwzITOd4IzCJ1sW+AVxmLCtJWdtEvtw0y8OgEWDNX5sXfEAlLb8C9APxbxtMmdTuWrPEUpucvHyCmQSoFFP+iBuTNuMP/WXwdBt1QalJu04KMYf8l/yu3G9hQoVYAFQ6lSbBeBQGlTSLbhr+Y/kctLa81WRoCnKBkEbhSgQAIE5s84CPlud0LkwgREa0eIik9hwtQFdgTDKFwVYMHg6so6npdk6n8EwXWOpxlkejxFKUhNjtW5AFtQoFyBebMugsoD5sjCseV2TXH76Zg09Vcpzp+pRyTAgiEiaE4TvIApGi4xo/7V7NxKFeApSqVKsR0FKBCVwLzr+2HezL+ZQmGWmbKP2bmVJvAHTJz67dKaVteKvSnAgoHPgUQLSLb+QyaBu8zOrXSBV09Rah5+duld2JICFKBACAJzZ54FFP5lRn6f2bmVKqC4B/dvPK/U5mxHgWoFWDBUK2hN/xQHkimMhwg/2K28p8B+yHizNV/3a9XT9i6vK1tTgAIUqFJg9nf3wPyZMyC4FZD+4K0MAf0PutSOx/Tpfhmd2JQCVQmwYKiKj51tEBC5azu87GlQPGFDPMmKQc5HIfeQ5oafnqy4HY+W6VHAZYHbrj0ePXrcb/7NnupymiHl9jK8wjicccHWkMbnsBRoU4AFQ5ssvDNpAiJ3bETWOw2Cp5MWuwXxDoZ4izVXd43qCb0tiIchUIACLgr87Gc1mDvjm8hkGkx6w8yeii3A9fdTrwAAEABJREFUJFdB9FSMv/TFAMfkUBQoSYAFQ0lMbJQEAZFla+GZogF4IQnxWhejyKXId3lAW4afYF1sDIgCFEi2wG0zh2JQcz1Eihfpdkl2MrFEvxaQUzFh2nPgjQIxCLBgaEXnH64ImKJhJXI4zeSzwuzcyhUQDIPnNWhhxBWqo7qW253tKUABCrxNYM7MzyKDBwE5EbxVIvAKNH8qJk55upLO7EOBIARYMAShyDGsEpBu9S+Y/5yKRYP5jYxVoSUlmBoovo68f48pGo5IStD/jZPfUIACdgjMvf5QzJvxD3j4iQloT7NzK1dAsBHqn4pJlz5Zble2p0CQAl6Qg3EsCtgiIFL/DApaLBo22BJT4uIQvBu+f68W6r6iOp6nEIA3ClCgJIH5M3pj/swrAb94VGF0SX3aaZTyu7e0/j826eJ/p9yB6VsgwILBgkVgCOEISJeGJ1r/sRVsAW+VCSh6QOVq5Hc+oLnhoyobhL0oQIHUCMyfcSbUewSKr0HQLTV5B56obG+9wPnMaXzL8MBtOWAlAgEUDJVMyz4UiEbAFA2Pwms90rAzmhkdnUVwBMRbqvkRN6meNNDRLJkWBShQqcC8Wftj7sxboXIboAdUOgz7tQo0GsNTMWHaQ60/8Q8KWCDAgsGCRWAI4QqINPwLvl88Pak53JkcGL3zFM5FoeYxzY38ovI0pc612IICrgvMvqYb5s/6qnmB+6g5onCW6+lGkJ/5f0pOxcSpD0QwF6egQMkCLBhKpmLDJAtI7fL7kCkeaVB+Mmb1C7mnOVT+PZ6mVD0kR6BAmAKhj71g5ij0qHkAqleZufgZLgahyi2P4gXOE6fcV+U47E6BwAVYMAROygFtFTBHGu6CmqJBkLM1xkTFxdOUErVcDJYCgQncOnMA5s24ET6WmjEPMzu36gXU/P90KiZdfHf1Q3EEBwViT4kFQ+xLwACiFJCa5ctQ8OvMnNvNzi0YAZ6mFIwjR6GA3QKtpx/N+DwyeBSQ88BbMALFX2IVdDQmTWsIZkCOQoHgBVgwBG/KES0XaD09qaDDTZjrzR7clu6R3jhNSevGppuC2VPAOQHB3FnnoGfNo1D5IQR7O5dhXAkJdiCvI3DWtDvjCoHzUqAUARYMpSixjXMCre+elIEpGvQl55KLM6HiaUoFWaj5uqWqo/iprnGuBeeuSoCdXxOYP/NUzJtxH0T/CMXBr93LL0EIaPFD2bw6UyzcG8RwHIMCYQqwYAhTl2NbLSDFD3fLZIab35Y9ZXWgiQxORqHg36P5Ebeojjg0kSkwaAqkWWD+jKNNobDIFAl3AHI8eAtWQLEaMMXCxIseDnZgjtaGAO8KQIAFQwCIHCK5AiLLVmKn+UdbwX+0Ecrt/Sjow6Zw+InqKQNCmYGDUoACwQkUP09h/sz/g8r9gIwBb8ELKF4A8nWYdNGTwQ/OESkQjgALhnBcOWq5AjG2l97LNiDbdTgU98QYhsNTS61J7rMoeE9qYcSVqqfx/GcDwo0CVgnMn9EX82Z+D6L/Nv8WftzEljE7t8AF5ElozhQLlz4f+NAckAIhCrBgCBGXQydHQOT2ncjWDwd0SXKiTlqk0tu8EPka/NwTWqj7guqYHknLgPGWJsBWCRJYen1PUyh82fzdfMJE/UXztaf5yi0MAdH74TeNwJmXrQpjeI5JgTAFWDCEqcuxEyUgAl+yDWeYoGebnVtYAop9ofJ9FHY9rvkRn1Q9qVtYU3FcClCgHYHiW6TOnfm/aPQfNy2+A8g+4C08AZH56JY5FWdeviG8SUIZmYNSoFWABUMrA/+gwBsCkq3/sPnpZ2bnFqqA7G+G/xUKNU+ZI/TmiMOoPuZnbhSgQJgCS3/cB/NmfAHda56C4JdmqiFm5xauwI3Yt+Z9GH3RjnCn4egUCE+ABUN4ttGNzJkCFzBFw2ehan7rFvjQHPDtAkMg5oiD7z+jueI1DqP6vb0J76EABaoSmHd9P8yfeSUaa54BzN83wRDwFr6AYiYmTv04jrsgF/5knIEC4QmwYAjPliMnXEBqGr5qUviU2blFIaDYB4KvoWAKh/yIn6iOPiSKaW2bg/FQIFCBOTPfaQqFn0D8Z6Dm7xd0n0DH52DtCwiuwqSp09pvwEcokBwBFgzJWStGGoOAOdLwK2RkhJl6s9m5RSNQvOjysygU/q3Fz3FoGX5CNNNyFgo4JDBv1gmYN+Nv8PCYKRTMEVMU/145lKDVqTRBdComTP261VEyOAqUIcCCoQwsNk2ngMidDcjkjze//X4qnQKxZZ01M78fnnevKRz+obkRfE94A8KNAh0KzL9+DObN+geg9wLyPgDFv0fmC7eIBNaZYmEcJkybFdF8nIYCkQh4kcxi8ySMjQIlCIjc/Ry82hPNf8LLS2jOJsELjDYF2yItjHhIW+ouVOUF0sETc8TECiz9TVdzNOEjmD/zQai/yPw7NTqxuSQ6cPmPKc9OMsXCnYlOg8FToA0Br437eBcFKNCGgMiSrcg0jDQPXW92bnEIKN4NT26A7z9viofrtWXUu/GmG7+lQKoE5s84DHNnfBe7djwHyB+gOAa8xSSgc5BpORljp74QUwCclgKhCrBgCJWXg7sm8OpnNdRPMYecL3Mtt0Tlo9jTvDj6HDz/Ic2NqNf8yLN19bHdE5UDg6VAJQK3fq8X5s38qNnvhMrjEPkSFAPg3i1JGX0fO/u9H+Mu25SkoBkrBcoRYMFQjhbbUuA1Ack0/Ngc9v8QBFvAW7wCgjqzFrOxb4/nNFd3lTadfFC8AXF2CoQgMG/mcaZIuB7Zbi+a0X9v9uKbMZgv3GIU2GWKtYswceqXMHlyIcY4ODUFQheormAIPTxOQAF7BSTb8Fd4eoqJ8GWzc4tfoB9Evops9klz1GGe5oaPUz07E39YjIACFQosvGYvUyR8FvNn/NOMcL/ZPwfIXuDNBoG18LwxmDT1BhuCYQwUCFuABUPYwhzfaQGRhieQyZ5sfsv0aNITdSj+GggmQLwFKKz9jxZGXq0tdTy326EFdj6VuTPqMHfGTSjUFM+H/wlUjnc+52Ql+CS87EkYfxHfBCNZ68ZoqxBgwVAFHrtSoCgg8o9VyDYXT4v5S/Fn7jYJyEFQ/Qo8eVBzdf82Rx6ma/PJR9gUIWOhQKvAvJlHYs510zF35r8hUm/2c839vc1eycY+4Qn8HZo5BeMvLJ4aFt4sHJkClgmwYLBsQRhOMgVE7tuGTMNkKL5tMuC5rAbBuk3kcAi+ZY4IPaaFEQ9qoe4r2jRimHVxMqD0CLxeJMyb8YhJ+lF43rfMc/Rw8z03OwW+i/s3fhCTPscP8rRzfRyNyo60WDDYsQ6MwgEBEajU1E+H+uPMf/qrHUjJ3RQUx5jVuhpZPG2OOtyjLXWXqp4yxN2EmZk1Am0VCZCjrImPgbQl8Iq580OYOPUrmD7dN99zo0DqBFgwpG7JmXAYAm8eU2qWL0Fz7j3mvqVm52a7gOBEeHINCpnnNF+3THMjL1MdxdOWbF+3JMXHIiFJq/XWWP8JyPGmWPgreKNAigVYMKR48Zl6eALS/Z5VyHhjoHoFoPyNVHjUQY6cBWQkRH+Egv+YKR6e1cKIn2l+5Jnm6EMv8JYWgWDyvPXao1qvSXjz6UY8khCMbXSjfB/dN47ExCkvRTclZ6KAnQIsGOxcF0blgIDIsrzUNHwTGRkPwRoHUkpZCnIQFJ8B9DZz9GGdKRwWt5661Dzi0JRBMN1SBObPOAjzZp2HeTP/gLkzXkI280jrNQksEkrRs6uNYD18/wMofr7C6OlNdgXHaMoTYOugBFgwBCXJcSjQjoBI/e1o9oqnKNW304R32y/QzRQOp7eeupTBE5of8ZzZZ5l9gupJ5jH7E2CEAQvMuWYg5s46xxQIv8a8GU9D5VnzHLnRzPIRiPB6GAOR0O0+1BSOx5kX/y2h8TNsCoQi4IUyKgelQBkCaWgq3ZetRGbn6RBcafJVs3NLtsCBJvyLzD4PhZrNpnC4W3N1P9J83YdMATHQ3M/NNYEls/bGvJkfNEcPbjBfH4dXsxKifzRpng8I320LTty+a9Z0JM64hB/G6cRyMokgBVgwBKnJsSjQgYDIgznJ1H8DkIkA1pqdmxsCXUwaJ0HkMkBuNgXESlNAvGT2P2lhxMWqde9RPawW6bi5k+W8We/AvBkfwbyZ16J4HUKzbjDJ/cWs84Xm62Fm5+aOwDoo3oviuyBNmNbsTlrMhALBCbBgCM6SI1GgJAHJ3rkAGa/4ya13ldSBjZIoUDwl5cNQXIuC3IfCPlvNEYjlZv+BKSQ+oI0n8SgELLq9XhzMnfVDzJ+5FPNmbQP0P4D8AcDF4HUIcPamuAdZ8+/xpKm3OZtjxYmxIwXeEGDB8IYFv6NAZAIiracojYbgKjMpP+jNIDi+dYXIKWa/3OT5V9TWFI9CvGKKhzvMUYgfa37k+aqjj1Ud1dU8zi1MgY6KA9HPQzHKFAt8Vyyk4CZyNRo3jsLYi1akIFumSIGqBFgwVMUXf2dGkFyB105R+joyGGGyeN7s3NIlsI9J91TzAvUS8wL11ygUHkDB36G5EU9qfsSfzdevaetbup66v2nHrRyB2bMzmHvDgZg7cyzmz5hijhhch7ceOWBxUI6oY23lRfgYjQlTvobJ01scS47pUCAUARYMobByUAqULiBSfzcytcdAcF3pvdjSQYFiShkI3mm+mWy+XmkKidtQyL+o+RFbzP5PsxcLie+aoxIXmIJijDaNGJba6yNUBbddOwRzZp2GeTM/i3kzfmQKg9swb+aT6LG2EVJ4zhguhMpM4zgNPHJgnlbczPNgJrrnjsaZU5dRgwIUKF2ABUPpVmxJgdAERJZslUz9JeY/s7FmEh4eNwjcdhPYw/xUvO6lWEh8yTxPfmpeDC9CFk/D36fRFBAvafFTqvN1v9Fc3Tc1P/w8U1CM0OYRh+r2ur6qZ2dM/2Rs06d7WPjLvTDnp8Mwf8aJmDtjovn6P6YQuNTs38Pcmbdg7ozHMH9WIzKZl+DpEpPYT4DiRed6JlAsuIQXmRsIbrsJvARfTsekqdMw+tItuz0Syg8clAJuCbBgcGs9mU3CBaSm/nZkvGPMb0R/k/BUGH5UAooMFEMAGWn2T0Dk24B3IwR3mkeeQDdZj8LaFnN04hVTRDyp+boGs/9NCyN/bvarzX6Zeex/zD5BdWSd6qgTVYcfq1p3lKopOHTUwaon7696ygBznyk+RvVRHdOjeGRDFfLq1xN66/aT9zXtB7961GPUEdpyynGaO2W4KWBOM/NNNON/wOwfPe+hyz+NedddhlePCPwG82feinkzl5v9CbOvxXv2bkJh10Z4uaehcg9E5pqvvwVwjdm/CMH7IXKE+b6r2blRoAQBuR6aMUcVptxRQmM2oQAF2hBIdcHQhgfvokDsAiLLNki24ZOmaDjbBLPW7NwoUKWAFP+t3wetpzvJcEDeB9VPm/0rZv8RgOIL8nkoaKz6k1UAAAmXSURBVD0K/j0oeA+gII+ggCfMz8+gkH0RhcwqFIrFh78ZhaYdKOzTjMII/9WvXbaiW3YdCni59ahHwX8MXuZ+SKYB5vAZYF70A38F8PsaT78DeGZOucw8xz8BxVnm/lPMfqjZ9zM/15iv3CgQhIB5PsoYTJwyBZM+tzmIATkGBdIqUPxPJK25M28KWC1gioa/mKMNR5sg/2p2bh0L8NGECPStbeqekFAZZrIFfopM7miMnbI42WkwegrYIcCCwY51YBQUaFPAHG1YK9n6D8HH/5oGG8zOjQKJFujhFXgEIdErGEXwVc2xwhzBGo+JUy/EuMs2VTUSO1OAAv8VYMHwXwp+QwF7BaS2/tfI4Bgo+Nsye5eJkZUg0C1T2FlCMzahQPkCil+gixyNiRctLL8ze1CAAh0JVFwwdDQoH6MABYIXEKlfITX1Y+D7F5vRebTBIHBLnkDPTH5X8qJmxJYLrIDqJEya+hmcPmWj5bEyPAokUoAFQyKXjUGnWUBql89AxjsSkF8C5piD+aPKjd0pEJlAr2xLLrLJOJHrAk2AfAe1tUdi0rR54I0CFAhNgAVDaLQcmALhCbx6bcOdn4ZK8d1lHghvJo5MgWAF+mTzhWBH5Gi7C6TkJ8EyFOQ4TJzyVZxxwVbwRgEKhCrAgiFUXg5OgXAFpObOe5DZ70QIpph9fbizcXQKVC+wZ01L9YNwhPQKCFYD8j+YMHU0zpryOHijgMsCFuXGgsGixWAoFKhEQOTmgmTqr4eXP9IUDTeYMfgbXIPAzU6BPtmWrJ2RMSqrBQTFU9l+jCY5yhxV+J3VsTI4CjgowILBwUVlSpEKWDOZyN3rTeFwEXw5Car3WRMYA6HAmwT2rMnVvulHfkuBEgT0XnhyIiZOvQwf4EXNJYCxCQUCF2DBEDgpB6RAvAJSe+f9yDacBJELIOAnRce7HJz9LQK9s7lub7nLoh8ZimUCxdMsL8SEqSdj3JR/WRYbw6FAqgRYMKRquZlsWgREoJK58+fwvCOhuM7kXTycb75wo0C8At0z+R4mAjU7Nwq0J6Dm362fI5s90hxV+ClE+HxpT4r3ty/ARwIVYMEQKCcHo4BdAiLLNkhN/SXw9UQTWb3ZuVEgVgGBeB60MdYgOLm9AqoPQv3hmDT1Aoy9sHiEwd5YGRkFUiTAgiFFi21hqgwpIgGpbfiXZOtHAoUJEDwM3igQo0Ctx4IhRn5bp34annzEHFE4HpMuvtvWIBkXBdIqwIIhrSvPvFMpINm7FsDb7ziT/MfN/oLZuVEgIIHSh+mWyfO9VUvncrvlq2+TOgXdN74L46f8CTz9yO31ZnaJFWDBkNilY+AUqEyg9W1Ys/U3IrPzCCguN6OsMzs3CkQm0COTz0c2GSeyVEA2QPRrgB6KiVOux+jpTZYGms6wmDUF3iLAguEtIPyRAmkREHmwUWrqf4SMf6j5j/v/mby3mJ0bBUIX2DOb40WsoSvbOoFuN5F9F+IfhgnTrjb7NvMzNwpQwHIBFgyWL1AH4fEhCgQiILJ8s2QavoVmPcwccZhhBt1ldm4UCE1gz5oW/t8Tmq61AzebyH4Kv8YcUZj6FVMovGJ+5kYBCiREgP9oJ2ShGCYFwhaQHg1rzBGHi5HHuwD9o5mPvwU2CNFs6Zpl75pmfnhbWpa8eE2C4Gb4eDcmTr0QZ164CrxRgAKJE2DBkLglY8AUCFdAutY/I9mGj8L3jzczLTY7NwoEKrB3bUvXQAfkYLYKLEY+fwImTJ2MM6c+ZWuQgcfFASngoAALBgcXlSlRIAgBqV3+oGTrx0Ax0hxxWBjEmByDAkWBfWpz3YtfuTsrsACQkeaIwhicdcn94I0CFEi8QFoLhsQvHBOgQFQCUlNfL9mG8fD1WDPnn03xwLfENBDcKhfo6fGi58r1rO1ZfJejm8y/E8VTjyZg4hR+UKS1S8XAKFC+AAuG8s3YgwKpFHjtw9/OQV6OgOAGg7DD7BZsDCFpAt2zhZ1Ji5nxtiuw1TzyYxRwGCZOPQ9nTnvE/MyNAhRwTIAFg2MLynQoELZA6zUOmfqLkPGGQfRqc8RhU9hzcny3BHpm8sXfRruVVPqyWQ+Rb5l/A4aZQuEynDU1mA+CBG8UoICNAiwYbFwVxkSBBAiILFsrmYavIZMfBtWvmpDXmJ0bBToV6J3N8YPbOlWytsFzgFzcWihMmPL/+Pao4I0CqRCopGBIBQyTpAAFShMQuWeT1DR8xxxxeAd8/RwUz5TWk63SKtAnm/PTmnuC834InnzEFAqHY+KUGaZQ4AeuJXgxGToFyhVgwVCuGNtTwCmB4JIxRxx2SG3DT5DdebgZ9cMQedB85UaBtwn0zvKD296GYu0dutT8EmAcJk49BuOn/MkUCsUPYLM2WgZGAQqEI8CCIRxXjkqB1AqYOiEn2frZkrnzOKgOB+QmANvNzo0CrQJ9avLZ1m/4R7ACgY2mGwC9Bhk5AhOnnYpJUxcFNjQHogAFEinAgiGRy8agKZAMAalpuEuyd56HTM1QCC4xv6l8FLylXmCPTEuX1CNYCaB3m7+j56F7ZqgpFD6PcVMetzJMBkWBFAjYliILBttWhPFQwEEBkTs2Sqb+OqmpfxcyXp357eUfTZp8W1aDkMatd5Yf3GbRum82sdwA0WNMkXCKOZpwE0ZfxL+bBoUbBSjwhgALhjcs+B0FyhRg80oERJYtl2zDR03hMBTqf978RvPflYzDPskV6JEpdDPRF8zOLS4B0fsB+TRqa83RhKkXYcK0h8AbBShAgXYEWDC0A8O7KUCBcAVM4bBBapZfY446HGmKhpFmtj+bnR/oZRBc30QAT2DXb7FdR381v+I7G/0GGT3BFAjvwcQpv8QZF2x99SH+SQEKUKB9ARYM7dvwEQpQICIBUzTUS7b+HPNCpnitwxdMAfFYRFNzmpgEasXfFdPUKZzWHE0QnYpMrng04ZMYN+2fKURgyikSYKrBC7BgCN6UI1KAAhUKiDS8Ipn6H5oC4ij4+aMhuNLsT1U4HLtZLNA9k2+xODwXQnsC8L8N0cMxcdp7zBGFWRh32SYXEmMOFKBA9AIsGKI354ytAvyDAh0LSO3dD5vi4RtmPxQZeQ9Uvw/o8x334qNJEeiZzfPD24JfrJfM35MfwfPeg4lTTaFw8XRTKJjCIfiJOCIFKJAuARYM6VpvZkuBRAqI3Hm/1DR8CZmGg80LouFQzDCJrDA7NxsEKoihTzYnFXRjl7cJyAZz16/gYTS6bzwYk6ZdjvEX3W/u40YBClAgMIH/DwAA//8Qvlj1AAAABklEQVQDAOvGhS64HCZkAAAAAElFTkSuQmCC"/>
          <p:cNvPicPr/>
          <p:nvPr/>
        </p:nvPicPr>
        <p:blipFill>
          <a:blip r:embed="rId3"/>
          <a:stretch/>
        </p:blipFill>
        <p:spPr>
          <a:xfrm>
            <a:off x="1645920" y="2352600"/>
            <a:ext cx="7131960" cy="7314840"/>
          </a:xfrm>
          <a:prstGeom prst="rect">
            <a:avLst/>
          </a:prstGeom>
          <a:ln w="0">
            <a:noFill/>
          </a:ln>
        </p:spPr>
      </p:pic>
      <p:sp>
        <p:nvSpPr>
          <p:cNvPr id="102" name="Text 0"/>
          <p:cNvSpPr/>
          <p:nvPr/>
        </p:nvSpPr>
        <p:spPr>
          <a:xfrm>
            <a:off x="1326240" y="874440"/>
            <a:ext cx="148860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303030"/>
                </a:solidFill>
                <a:latin typeface="Onest"/>
                <a:ea typeface="Onest"/>
              </a:rPr>
              <a:t>Мультимодальные практики: музыка, движение, свет, тактильность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 1"/>
          <p:cNvSpPr/>
          <p:nvPr/>
        </p:nvSpPr>
        <p:spPr>
          <a:xfrm>
            <a:off x="9012960" y="4593960"/>
            <a:ext cx="6592320" cy="277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4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5b5b5b"/>
                </a:solidFill>
                <a:latin typeface="Onest"/>
                <a:ea typeface="Onest"/>
              </a:rPr>
              <a:t>Сенсорные и художественные форматы интегрируются: звук, ритм, пластика, свет и фактуры развивают воображение, самовыражение и эмоциональный интеллект.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 0" descr="https://storage.yandexcloud.net/prs-editor/themes/fun-doodles/columns-4.webp"/>
          <p:cNvPicPr/>
          <p:nvPr/>
        </p:nvPicPr>
        <p:blipFill>
          <a:blip r:embed="rId1"/>
          <a:stretch/>
        </p:blipFill>
        <p:spPr>
          <a:xfrm>
            <a:off x="0" y="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105" name="Image 1" descr="data:image/png;base64,iVBORw0KGgoAAAANSUhEUgAAB4AAAAQ4CAYAAADo08FDAAAQAElEQVR4Aez9d7ws2V0eej9V3b33PmGSNKM0CkiAAkpIIEACIQuwMAiByWDgAjIZJLBJwhguIEBgopEQBhNeX8AXgy/2hWvjazD2NSYpoQTSjMJIMxppZjThzJywQ3dXvav6nD1z8pywQ3ftb0+trqpVq6rW71utP/g81D715K/q9nir2slf5/7W/FXak1v7lw/sn2/cyefYfsCMxdZbjP960P7PP3t8+5P/92e2L/7tn2gf/tr/2O7/pT9uh6/+b239L/+irV/9hrb6xTe0+aXXt3ntX7b5pb8o7XXtoPQtveb17fJrXtfmNW8t7W1tXn2iveaNZf+N5dzjLSf285q/Kf0nt7eU/a6d3Gf7TCcmTPwG/Ab8BvwG/Ab8BvwG/Ab8BubkN1D+bxjPwrPwG/Ab8BvwG/Ab8BvwG/Ab8BvwG/Ab2Au/gTqX8aku41ynzoPAYs9hMG3yvPoD+e5H/3X+z8e9Mjc8+2vzH57yPfnB6/9VXvSQN+Sa5tasTI9kZbyefZMqK5NRKXiQaTXMuNqXcQ6Ufb/igmAhQIAAAQIECBAgQIAAgV4LKI4AAQIECBAgQIAAgb0kUALgttTbtbK6wKWLzOpySlXaBZ5iGIEtF2gGbZqlccbNoayMjuZAdV9esPKufM/1f5Lf/+gfyfs+6ZvzO8/8ofyTx/z/8rSVN2bUHs3+tdXsH69lKeupq0mZU1PaWZbuR961sxzqTZdCCBAgQIAAAQIECBAgQIAAgf4LqJAAAQIECBAgQGDPCdTpUtzNtufKV/DCC7TV/T/hQTvNcnustPuyr7ozK9UH88J9f5Z//vjfyR9/3D/Pu57zpfn1j/n+fNv1v5Znrrwp6X73qXO2T1M6u1ZWZalKO33pjnbt9H77BBZDwCwJECBAgAABAgQIECBAgACB/guokAABAgQIENibAmdPv4pFUzKvzVYytnStdM+WWW422/JFYPcEurfQB02bQZMMNqfRdValI1WGbXKwbbJv/WiuGN+T66o78nlXvjU/9Jh/mz95xnfn713zx6mro0m1kdQnWpWUU5N0/9PYbNWJ/bKaLeXCs7UvAgQILKSASRMgQIAAAQIECBAgQIAAAQL9F1AhAQIECOxhgXoWdnX51nkQxF3nwXFoVwW6n27Xzj6J6v6fdzUb0KYe3JOl9miGGeXGux6Z9oHoeDbi/q/uhK7d33HyRve/iKZ0dOuyshAgQIAAgYURMFECBAgQIECAAAECBAgQIECg/wIqJEBgrwvUJQHLrJ0mUbdVupZzfLq3gLt2jsO6CcyVQFVVqUugOyitqgZ54+HH51A+Im07TFKfaGV1UYsA+KK4DCZAgAABAgR2V8DdCRAgQIAAAQIECBAgQIAAgf4LqJBAEeiSr7I6dalO2u22u3ZSl00CCypQZTCp0zZL+a8lAJ5MVnPq//fDhf7SN8dtrstlLAQIECBAgAABAgTmWMDUCBAgQIAAAQIECBAgQIAAgf4LbFZ4fwBct8lmO/5mb+lIm267a5snbK7bqkRnpW3uWxOYB4G2bXNyO2NOVZ214YH82frH5lj3g+8GtOVr1soPui3/k5htN+UH3m2UY7Ol7M/W3VcZN3truFt3+xoBAgQIECBAgAABAgTmVsDECBAgQIAAAQIECBAgQGCPCZS0KxFjZY999nC5zSQbg2H+9r6nJIMDBaIqzUKAAAECBAgQIECAAAECBPoooCYCBAgQIECAAAECBPaiQN29BHm2N3y7vq7tRRQ191WgzbTkvW86fH3umzw6aZZKod3/D8RmK7uzpQzq8xu+sxp9ESBAgAABAgQIECBAgAABAr0WUBwBAgQIECBAgMCeFeiSr7MW7088n5VF5wILdH/Qebx/JX9299OT8bGsTOtUbfennbsjC1yYqRO4CAFDCRAgQIAAAQIECBAgQIAAgf4LqJAAAQIECBDY2wL1Zvknv+3bhb+b/dYE+iIwe693spS/+vBzslFdlbXlYY7/1rsAuAuCNyvtRm5uWxMgQKA3AgohQIAAAQIECBAgQIAAAQIE+i+gQgIECBAgMPs7t2cwzOKwkoEdD8fOOKyDwEIKtOXnfmhyVf5u/IRUzSCZTksdTWndL76sLAQIECBAoLcCCiNAgAABAgQIECBAgAABAgT6L6BCAgQIHBeoq5J9de347qnf5dCpHfYILLBAUw3yV/c9Lnc2D8ugHWbUlhB4Vs/Zfundy/Fdmw3wRYAAAQIECBBYXAEzJ0CAAAECBAgQIECAAAECBPovoEICJwmcNeGqTgzYXJ/YtSKweAJt+RWXfLcpbVJC379Ye1KWpuO01SiT0pJyfNbiQ4AAAQIECBAgQKB3AgoiQIAAAQIECBAgQIAAAQIE+i9weoX1LB8rGVi33jxYlbCsLq1bb/ZZE1g0gdmfeW7qpK1TNcM0k4P5w2Mfn/VRW8LfNu1gXEoqP/6zBsDdn4buWhliIUCAAAECBAgQIECAwOIJmDEBAgQIECBAgAABAgQI7FGBeo/WvUfL3ltlt/U0G0vTNNWwBMCTHB4Nctvd16bJvtTVWlIdKa2NDwECBAgQIECAAAECBAgQ6JeAaggQIECAAAECBAgQ2MsCAuC9/PR7XnsX7Y4HbboguM1S/uzQY3Msj0j3p6DrTDKcDlI33RvAPYfYLM+aAAECBAgQIECAAAECBAgQ6L+ACgkQIECAAAECBPa8QL3nBQD0VqCLdveNk0E7yXR0df7Hhz++xL5Laapp0g4ymFyT9qx//rm3JArbwwJKJ0CAAAECBAgQIECAAAECBPovoEICBAgQIECAQCdQd18agT4KtKWo9WGVLuO9b3kjf370+WmaUeo0KQlwmnqtHOpGlV0LAQIE+iugMgIECBAgQIAAAQIECBAgQKD/AiokQIAAAQL3CwiA76ew0UeBqhlkUlW5Z/2K3Dx+eKruTz6X1lZtyiptyYf7WLeaCBAgQIDAcQHfBAgQIECAAAECBAgQIECAQP8FVEiAAIFTBQTAp3rY65FAl+0uT5JxPcz/OPTkHKmuStMmbduW1hxvPapXKQQIECBAgACBUwTsECBAgAABAgQIECBAgAABAv0XUCGBswgIgM+CoqsnAiXsraYlAc4w/3PjEzOYTlOVVLhrPalQGQQIECBAgAABAgTOKqCTAAECBAgQIECAAAECBAgQ6L/AuSoUAJ9LRv/iC5SwNyUErifL+fPbn5Jp9/rviaqqqk5V2oldKwIECBAgQIAAAQIECPRFQB0ECBAgQIAAAQIECBAgsMcF6j1e/x4pfw+XOVzOu49ek1tXuz//PE6XCVeC3z38g1A6AQIECBAgQIAAAQIE+iygNgIECBAgQIAAAQIECCQCYL+CXguMB6P88bGnZVxdmfFgmLbqdblnL04vAQIECBAgQIAAAQIECBAg0H8BFRIgQIAAAQIECBA4ISAAPgFh1U+BaTPNnxx+SjKdJqMDpci6NAuBvSOgUgIECBAgQIAAAQIECBAgQKD/AiokQIAAAQIECJwsIA07WcN27wSONAfzurs+NdPRvqQd9q4+BREgQOA8Ag4RIECAAAECBAgQIECAAAEC/RdQIQECBAgQOENAAHwGiY7FFnjgbzxPqlH+fP1ZOTI9WEpaKgFwU9YWAgQIECCwFwTUSIAAAQIECBAgQIAAAQIECPRfQIUECBA4u4AA+OwuensgMMlyfvu252V9eFUG0+WkatKWfPjkFh8CBAgQIECAQN8E1EOAAAECBAgQIECAAAECBAj0X0CFBM4jIAA+D45DiyfQtt1PuqS8ZerjeiV/eu/HpKmWU3epb46/AdyWY5utbFoIECBAgAABAgQI9EZAIQQIECBAgAABAgQIECBAgED/BR6swi4te7AxjhNYCIEu1J0MqrTNvqylyh8denyOrT8iaaYl+p2UddKWQSe3hSjMJAkQIECAAAECBAgQIPDgAkYQIECAAAECBAgQIECAAIGZgAB4xtDXr71VV/fe71LJeev6WKrRKL9/14syyUrqtvvTz01Jf/eWh2oJECBAgAABAgQIECBAYK8IqJMAAQIECBAgQIAAAQIPCAiAH7Cw1QuBaZryq76temT+8vAL0lRLvajqkopwEgECBAgQIECAAAECBAgQINB/ARUSIECAAAECBAgQOE2gRGWn9dglsKACbZn3+jDZyHL+8s6PzJ2Hl9KkKi2zVg4nVRlVNWV9osWHQD8FVEWAAAECBAgQIECAAAECBAj0X0CFBAgQIECAAIGzCQiAz6aib2EF6ioZTK7Jv77zH6QZDtPOAt9STlVaSvjb/QPAXRzclgB4tt31awQIEOiVgGIIECBAgAABAgQIECBAgACB/guokAABAgQInFNAAHxOGgcWTaDLeIfTKu86eiBvveeJWR8uJ1XpLUu6TxcGd+FvFwR3+7N1CYJn61mHLwIECBAgsOACpk+AAAECBAgQIECAAAECBAj0X0CFBAgQOL+AAPj8Po4umMC0HeQPDn187ps+ImnLz7stBXStrO5f2s1EeLPn9AGb/dYECBAgQIAAgQUSMFUCBAgQIECAAAECBAgQIECg/wIqJHABAiUhu4BRhhCYY4Gq5Lebme7a6GD+w90vyFJWSwB8tkmfHv52Y87W1/VrBAgQIECAAAECBBZDwCwJECBAgAABAgQIECBAgACB/gtcaIUC4AuVMm7uBLrgt2tpl2Zza9tB/uzYM/PO1Y/P0aXl0jcqraTDsz/73JwIhEvY2/1Z6HQ//c1W+spICwECBAgQIECAAAECBBZQwJQJECBAgAABAgQIECBAgMApAl0CdkqHnT4I7I0aNt/6nQ43Uo9XMm335dc/9Kk51uW+zcFkOCwQXQBcVhYCBAgQIECAAAECBAgQINA7AQURIECAAAECBAgQIEDgTIH6zC49BBZEoMt2J0vp3vxt63Hete+x+dNDn5RJNUjVpcPttKyTuozr2gNVVUlZZi09/CiJAAECBAgQIECAAAECBAgQ6L+ACgkQIECAAAECBAicQ0AAfA4Y3QsgUELcydI4g+kw05Xl/PrNz8qRjatTNSvpAuG6KQFwKaPLgpsytmxaCPReQIEECBAgQIAAAQIECBAgQIBA/wVUSIAAAQIECBA4n4AA+Hw6js21QFtmN5297TvJfetX5nfv/LyMq1HarJ34937bdMFvN64MzeyNX0FwfAgQ6K2AwggQIECAAAECBAgQIECAAIH+C6iQAAECBAg8qIAA+EGJDJhXgS7LXZ5OMh7W+b0PPyl3bDymhL+D2XSrtirbZbMbtNnKroUAAQIECPRTQFUECBAgQIAAAQIECBAgQIBA/wVUSIAAgQsTEABfmJNRcyqwlmEOV1fktXd/cSbjkvR2r/t24W9Zt6XN6bRNiwABAgQIECCwdQKuRIAAAQIECBAgQIAAAQIECPRfQIUELkJAAHwRWIbOh0BVgt2ypOS8GRwc5E/ueVrec99TU7fdn37ujszHPM2CAAECb0OgRgAAEABJREFUBAgQIECAwHYLuD4BAgQIECBAgAABAgQIECDQf4GLrVAAfLFixu+qQNsuJd2vttmX9XqY6Wqdn/vAl6UZPzRNuy+pqpzyacvg+1s50uXD3avBbZN069JlIUCAAAECBAgQIECAwAIKmDIBAgQIECBAgAABAgQIEDirQEnHztqvcyEF+j3p7s3fut5IUzLeOuOsbCT/9t7n5i33PrWEwUkzmJwGUAae1nN8tz2+8k2AAAECBAgQIECAAAECBBZSwKQJECBAgAABAgQIECBwbgEB8LltHJkzgS74bab7Uk+Gs7D3ruWr8svv//KsrpSfcVna6kCy+bbv7DXhcwXAXX85Id16zoq8nOk4lwABAgQIECBAgAABAgQIEOi/gAoJECBAgAABAgQIPIhAl4I9yBCHCcyPwPponDSTNPuuzH+951l5++rjUo2vSaqjyaCKD4G9KqBuAgQIECBAgAABAgQIECBAoP8CKiRAgAABAgQIXIiAAPhClIyZC4Eu3l0p4W8Gyer6NfnVW74u67k2GbRJtS+ZJqmrzFpKX5rScXIru7Olmn37IkCAQE8ElEGAAAECBAgQIECAAAECBAj0X0CFBAgQIEDgggUEwBdMZeA8CFQl192oDuS/3Pm0/PXhh6epShpcwt7mjD/nXAbOw4TNgQABAgQIbKuAixMgQIAAAQIECBAgQIAAAQL9F1AhAQIELk5AAHxxXkbvskDbVvlQ88j81O0vybHR1WlLztt2Xxf9Um/30+/aLhfk9gQIECBAgACBSxVwHgECBAgQIECAAAECBAgQINB/ARUSuAQBCdgloDll5wRKvptpVd3/fm/bDvJv73xG3nzsSUnVJG3XulHxIUCAAAECBAgQILBnBBRKgAABAgQIECBAgAABAgQI9F/gUisUAF+qnPO2XaCLdSfL3W3KVlmmg+T26tr82q1fk/HwmixNpkn3N6HrcjAlCD6l5UE+m+MfZJjDBAgQIECAAAECBAgQmC8BsyFAgAABAgQIECBAgAABAucVEACfl2dRDvZznm2VVOMqJffNtFpKM35YfupdX5QPrj42mVTZGAyTqgyKDwECBAgQIECAAAECBAgQ2AsCaiRAgAABAgQIECBAgMCDCwiAH9zIiF0S6F7uPTqsMy33r8r3m8dX5Lc//BkZjw5k0L3A25YAuBzb8wsAAgQIECBAgAABAgQIECBAoP8CKiRAgAABAgQIECBwgQIC4AuEMmznBbp3e68+Vs3eAL4v1+SVt39tDu27Ls3ww2lLOjxouz/9HB8Ce1pA8QQIECBAgAABAgQIECBAgED/BVRIgAABAgQIELgYAQHwxWgZu+MCzWiSZrov//HIZ+ZP73xRNpqDZX9/mtRpuoR4x2fkhgQIEJgbARMhQIAAAQIECBAgQIAAAQIE+i+gQgIECBAgcNECAuCLJnPCTgp0Ge/do8fkZ9/zORmvdXvd3bt1lTbdutvXCBAgQIDAXhNQLwECBAgQIECAAAECBAgQINB/ARUSIEDg0gQEwJfm5qwdElif7M+Pl/D3fatPynh5f1KVn2zX4kOAAAECBAgQ2KMCyiZAgAABAgQIECBAgAABAgT6L6BCApchUNK0yzjbqQS2VKB7qzf3v9c7zTB/u/7k/PvbPztJkwzXy7otzUKAAAECBAgQIEBgbwqomgABAgQIECBAgAABAgQIEOi/wOVWWF/uBZxPYGsEuj/nXKVqhyXrXUo13Zdb6+vyZbd9Xe4YjbJW70+9sa+Ew9XW3M5VCBAgQIAAAQIECBAgsFgCZkuAAAECBAgQIECAAAECBC5IQAB8QUzzOqhP8+re7G1KwDtJW2/krlGT137ws/LBQ09I06wk9XqqerUU3JTWjS0rCwECBAgQIECAAAECBAgQ2BMCiiRAgAABAgQIECBAgMCFCwiAL9zKyB0QmJRf5Oqwzus2PiavvfsrsrZxfdpmmKYdl3VdAuKqtJTWlpa9/VE9AQIECBAgQIAAAQIECBAg0H8BFRIgQIAAAQIECBC4SIH6IscbTmDLBaZVUrWZfZqMcrS+Nt/17m/M2tF9aUvM26Qp62EyvSplY9ZTlb6uzU7yRWAPCiiZAAECBAgQIECAAAECBAgQ6L+ACgkQIECAAAEClyIgAL4UNedsnUBbp+r+xHObdCFwkyvyind9SW48/ORMhuO0dWnVIMkg7eC+WfjbpcBVSYK7Vg5YCBAgsNcE1EuAAAECBAgQIECAAAECBAj0X0CFBAgQIEDgkgXqSz7TiQQuU6Bkvjmy3GTQrqWpVnJ0tJz/eOhj89t3viT1+BGpxlclVZWkLsfLqmoyS4m7dQmAUz5VSt+J7bJrIUCAAAECPRdQHgECBAgQIECAAAECBAgQINB/ARUSIEDg8gQEwJfn5+zLEKjKufumSVNXqSZN7lh9fH74vV+bTB6dcV0OZFJGdAHv8daWvZSwtzq+MdvrtuvSN9vxRYAAAQIECBDos4DaCBAgQIAAAQIECBAgQIAAgf4LqJDAFggIgLcA0SUuXWC4vpKqbXNkdH2+6aZvz3uaJ2S9Xk07OpqVjX0XeOHqAscZRoAAAQIECBAgQGAxBcyaAAECBAgQIECAAAECBAgQ6L/AVlUoAN4qSde5JIHpcCO3Da7IK9//Gfnvdz0902Yl9ezPPg+ytrye2Z+Anu2nfNpMS1g8bXNi3aSp6jQRABccCwECBAgQIECAAAEC/RRQFQECBAgQIECAAAECBAgQuCgBAfBFcc3L4P7MY1ofyP86/Cl5zQe+KhlenXRhbwl466bbLBs5+XP6/snHbBMgQIAAAQIECBAgQIAAgb4JqIcAAQIECBAgQIAAAQIXL1Bf/CnOILA1Ak0G+Zu1x+Wb3vOtWT04yLg+Ui7clnbyUpJg/8bvySCJPQIECBAgQIAAAQIECBAgQKD/AiokQIAAAQIECBAgcIkCAuBLhHPapQl08e7xVuW+wcPzze/83tw7flQyHSZtlS7ubapk1s64RTlwRp8OAntLQLUECBAgQIAAAQIECBAgQIBA/wVUSIAAAQIECBC4HAEB8OXoOfeiBLrg99hyMi5Z7z31w/JV73h5/nb9I9M2bapmmFSlpXy6nLcqP82upazTdZT+2brb77Y1AgQI7DkBBRMgQIAAAQIECBAgQIAAAQL9F1AhAQIECBC4bAFp2mUTusCFCnQx7v5xCYCzPz9zyxfk/z3yjEyqpdnpVVtWXesGda3szpZuu2uzHV8ECBAgQGCvCqibAAECBAgQIECAAAECBAgQ6L+ACgkQILA1AgLgrXF0lQsUaOqr84t3fnF+/rYvzCQPT1sNkrpO1bWqTtlI6Ug1+6/sl73jy8nbx3t8EyBAgAABAgT2hIAiCRAgQIAAAQIECBAgQIAAgf4LqJDAFgpI1bYQ06XOFGirB/rG1VL+8J6PyU+97x+W8Pdg9o2HJeZ94PiFb21edHN94WcaSYAAAQIECBAgQGCRBMyVAAECBAgQIECAAAECBAgQ6L/AVlcoAN5qUdc7Q6DNMNP6YP5i+vh8w3t/MHeNr8+4HWV1ME3TZtamZd2WlqacXtZt2WnbslO207XZgXJstnTBb/fT7dazDl8ECBAgQIAAAQIECBDom4B6CBAgQIAAAQIECBAgQIDAJQl0Kdolneik3RBYvHt2P7C2HeStRx+Vb7zx+3PnxtU5/meeS6orv40PAQIECBAgQIAAAQIECBA4U0APAQIECBAgQIAAAQIELl2gy+cu/WxnEngQgY2myhurp+Xr3v+/512HP66MHibdv/vbte4PQHchcNdy0qdkw/WJdlKvTQIECBAgQIAAAQIECBAgQIBA/wVUSIAAAQIECBAgQOAyBQTAlwno9FMFSm47+4vNx9dVPjS5Li+98Zvz1iMflaXxWpIL+8mV3DhdKydYCBBIAoEAAQIECBAgQIAAAQIECBDov4AKCRAgQIAAAQJbIXBhadxW3Mk1ei/Qhb6rw2Em5Vc1Xa5zS/OofPGHvyvvufcjM51ekfV9R0v+Ww62J7fCUk7s3vgtW8eX6vjKNwECBAjMBHwRIECAAAECBAgQIECAAAEC/RdQIQECBAgQ2DKBksRt2bVcaI8LdLntgfEkS6v78oHVx+Ubb3h53n7rszOeHkiVjWSyP2m7USdDnb5/4ljX3bUTu1YECBAgQGBvCqiaAAECBAgQIECAAAECBAgQ6L+ACgkQILC1AgLgrfV0tWYptxy4Mv/45q/M6w4/P6vNI9NUSxlkmuF0UALgzZ9cW6y6VlLe7o3gsmchQIAAAQIECBA4ScAmAQIECBAgQIAAAQIECBAg0H8BFRLYBoHNNG4bLu2Se0mgi3KbVLl16bp81Tu+P39+92fkWHN9snR32no8C35HTZNUpaX7dGd0rWyXDLh8WwgQIECAAAECBAgQOCFgRYAAAQIECBAgQIAAAQIECPRfYLsqFABvl+weuW5VMtwu010fVnl/+6h87i3fnr+452nZGD8s6yu3ppoeTJ2ltHWdtVH3cysBcHdCVYC6lrJfWjPbLn3dUq6ZzdbtawQIECBAgAABAgQIENg7AiolQIAAAQIECBAgQIAAAQKXJdAlcpd1ASfvhMB83qPLaNcHdY6Mrsrbjz45X/iuV+VtH/j4EudenVTjZLw0e/M35dNWZbO0smkhQIAAAQIECBAgQIAAAQIEziqgkwABAgQIECBAgAABApcvIAC+fMM9fYW1ejnvX/3ofM37vis3Hnpaxrk+TTXKIE0GzXLq9mw8pbNtSiJc1mc7rO9UAXsECBAgQIAAAQIECBAgQIBA/wVUSIAAAQIECBAgQGCLBATAWwS5Vy5zcmQ7qZbzlmOPyufe+J35u6PPybEMk9GdaauNwlFl2E7KdjNrSQl8S+/xZfMqm+vjvb4JEDhTQA8BAgQIECBAgAABAgQIECDQfwEVEiBAgAABAgS2UqDeyou5Vr8Furj22Cgl0E2mS/vyX498Zj7/LT+Tm9efkEE7Tl2Py8GV1FWdqqoyLXlwWyXdecf/jd/Z1vGOflOpjgABAlsh4BoECBAgQIAAAQIECBAgQIBA/wVUSIAAAQIEtlyg3vIrumCvBUZNnWPVQ/IvbvuH+eobvi331o9Kk5Lylqqrshq01Wyvqds0paM9Hv+Wo01pXQBcVhYCBAgQIEDgQQQcJkCAAAECBAgQIECAAAECBPovoEICBAhsj4AAeHtce3rVKkfa6/Lj7/uG/Fhph5tr05bAt22qsk7aLuOdxb9d+Zth7+a663ugdT+8rj3QY4sAAQIECBAgQGAm4IsAAQIECBAgQIAAAQIECBDov4AKCWyjgAxuG3EX8dJVyWvLcsbUmwxy7+CR+cb3f3f+xW2fn2MlCB5u/o3n2Vu+Z5xyoqM6sT7b6nzHzjZeHwECBAgQIECAAIF+C6iOAAECBAgQIECAAAECBAgQ6L/AdlcoAN5u4QW7flMy2aNLyXSQVNOV8jXKuJheF9UAABAASURBVNqfN248LS9806vyBx96btpqlEE7zcagLdtVaYM0qdNUVaZtSmvSlOPN7JXgcsFyLKe1puw3978tHB8CBAgQIECAAAECBAjsdQH1EyBAgAABAgQIECBAgACBLREQAG8J43ZdZGevO62Stl3JFWtJXXbaei0fXt6Xf3fHp+Yz3/n9efv4WZlkuUyqBL+zcLesZyFuVfosBAgQIECAAAECBAgQIECAwKUJOIsAAQIECBAgQIAAAQJbJyAA3jrLhb/SsEkGWUtTLSUbwxzOR+Sn3vnl+ab3fncOTR+f6eBI2qSExN335roqPV3rfkrduuzOQuGT97s+7aIFnECAAAECBAgQIECAAAECBAj0X0CFBAgQIECAAAECBLZYoEvptviSLreoAu2J/HZt2OZ9eUK++Mbvyatv/+qsV49IpuulDdNlu924poztWnwIENgWARclQIAAAQIECBAgQIAAAQIE+i+gQgIECBAgQIDAdggIgLdDdaGuWaVqu7d5h9kYJKtLK/lPH3xunv/Gf57/ee/HZTLYlww2UmelVFUG1FXStapJupaynr0X3K1z4lOdWFsRIECAwCUIOIUAAQIECBAgQIAAAQIECBDov4AKCRAgQIDAtgkIgLeNdv4v3AW/Xeve6F0f1Ll3+JC87OZvyNfc+t25Y/D0bOTKdG/8pvt0g7p1107Od7vt7iJdv0aAAAECBAhcpoDTCRAgQIAAAQIECBAgQIAAgf4LqJAAAQLbKyAA3l7fub768Uy3yjjX5L/WH58XvfWV+c1bvjIb4yeke6m3WTpaVt2bvW2quk5V1SkbSbr1IKlKy7k+ZUw37lyH9RMgQIAAAQIECJwqYI8AAQIECBAgQIAAAQIECBDov4AKCeyAQJfS7cBt3GK3BJoq6VrbTWD21W2kBLvJtAS4t688Kv/0Q1+Qr/yrH85bD39MNoaTTAajEt02Wd6Ypir/ZdZyjk9V+rtWVhYCBAgQIECAAAECBC5JwEkECBAgQIAAAQIECBAgQIBA/wV2qkIB8E5J78J9ury3qeoS9la5byWpJvuy+dea71se5n9NPzaf+OZX55ff/2U51l6Xqrku9eRgqnYtbVVlXC2laatMy4W61pZ1jr8QnHLgeCvHy+Cc+ekGdu3MI3oIECBAgAABAgQIECBA4H4BGwQIECBAgAABAgQIECBAYEsFBMBbyrlVF9ua63Rv/qZZyaDksAfXB2lGqzk2GubWpSfnB9770nzpX74yN993bSbVgXLDaVJ1rU2VNtMTL/W28SFAgAABAgQIECBAgAABAgS2R8BVCRAgQIAAAQIECBAgsPUCAuCtN52bKw5L8Dtqj6WplksIvJLV4Ufm3977kvz91/9gfuX2f5RDyw9NVV+Rul7O8fB3LUk5qXyfd5mlwt1Pp2vnHengpQg4hwABAgQIECBAgAABAgQIEOi/gAoJECBAgAABAgQIbJOABG+bYHfyst2fdZ79JeaTbtpltF3fZJBMM8gbp9fnc9/yT/L1N35b3jl9cjbqlYzr8vjbYZKulTPq9bJd1qeEwN1+18qhU5YuKO7aKZ12CBC4TAGnEyBAgAABAgQIECBAgAABAv0XUCEBAgQIECBAYDsF6u28uGtvv0CbKt2SNlmv9x1/kbdsZ/lgpoNR7hg/Ov/7zS/Ni1/3o/kfx56TTB6aTMtjn6ykbZbSlPS4G552qfQfTGYXOznYLdef9ZVzsvmZnbG5Y02AAAECWyPgKgQIECBAgAABAgQIECBAgED/BVRIgAABAgS2XeDkVG/bb+YGWyvQRbN1SX67uLYumey+8erxG0wHuXv1ivz8PV+U57/lV/LaO16aDw+fVMLe7nAZ2K1moW630ZQrdOvup9BdsVythMLH/xT05tju+Mmt6y/jTpx58hHbBAgQIECAwKUIOIcAAQIECBAgQIAAAQIECBDov4AKCRAgsDMCXeq3M3dyly0XaEpe28WwXfg7LhvHlq7KPcuPzb869Dl5/g2vyve/8+vz3jw691XjtFUJh5sDZQ7lpPJ9/3La7qy/+9vRxzdm3+f+6oLgcx91hAABAgQIECBA4AIEDCFAgAABAgQIECBAgAABAgT6L6BCAjsoIADeQexLudX9WewZJ5fkthxcr/cnJYc9NHh4/uDIx+XFb39Vvud935abVp9azrgio/G4rKdJVcZnMhub8366cScGzM45sX3KanPM5vqUg3YIECBAgAABAgQIELhAAcMIECBAgAABAgQIECBAgACB/gvsdIUC4J0Wv4j7lXw3dZNUXX5bWpoDaZuDqZphJtVK1pultPXB/OHa8/K/ve0V+eq3vTJ/feSjcri6OuN2kMlgkPEgJfRdKl+ldU+7rpKyJOXCm61q0sxa6S2hbzNrdZrjA3P80xxfzb67C3QX69azDl8ECBAgQIAAAQIECBAgcHECRhMgQIAAAQIECBAgQIAAgW0R6FK8bbmwi16KwKnnVG3ZL206TFaXS1s6mvFwnLXBKEcG1+R3jj0/z/nbH8o/evOr8v9Onp2N4UPSVF3iuxnMnr4uF0sX5Hbrcm0LAQIECBAgQIAAAQIECBAgsAsCbkmAAAECBAgQIECAAIHtExAAb5/t1ly5ZLiDktkulcx2XC/lSHVFfuXuF+c57/jpfOs7vic33PPpObp0MGm7PwU9TpVB6vJfylZmn7p8l4uU7wtfLnb8hV/ZyPMIOESAAAECBAgQIECAAAECBAj0X0CFBAgQIECAAAECBLZZoEsHz7hFyRq7f1Z21s44qGNLBTrrzQuevN31dfsb9XI2qoN50+oz8mPv+6I86w2/ke9918vzwbuekGpybZaqezJspkmzL6mnaaukvT/87a6iESCwCALmSIAAAQIECBAgQIAAAQIECPRfQIUECBAgQIAAgZ0QqLvAsLtR1dapyk5TAsRpnWwMkvVBlbY7qG2xQEEuIW3b/Tu91TBV07U643qQ9XpUzIcZl/57Bwfyx8c+MV910z/Ji978yrzmlm/NLc0js1b6V4fLOTaqyvZSOW+UqmrKdcqDy/Fr5/51fAgQIEBgvgXMjgABAgQIECBAgAABAgQIEOi/gAoJECBAgMCOCdRr7cOylmuzXl1ZQsd9GTR1RtNkZdbaWYwYny0WaMv12nSh7dJ0KaknaYZNmgyyUV+RN64/Jq/68Ffk77311fnS1/9Yfv+OF+fe+tElHO7+1HNJ5lOlW7rWdl85/qnKdhfid+uU7eMtPgQIECBAgMDcCpgYAQIECBAgQIAAAQIECBAg0H8BFRIgQGBnBeqPeP2v5stufmV+9o7Pyn9fe0pur67IoepA1gcH0gz2JbMgMT7bIVC12RhtZG04yi2Dx+f3735uvuBd/zT/4G0/lR9/78vznsNPztGDdSbVSupmlKYeJ1WTpC3tbEsX/VblwMmt7FoIECBAgAABAgTmT8CMCBAgQIAAAQIECBAgQIAAgf4LqJDALgjUdzXX5z/f9qz80M3fnM9924/l4/7mt/LVN/1Y/uXtn5P/b/XJOVJfk/XqYAkhl9Kk+xPDx+PHtky2a2W1p5dpyVo7h65tQpy8fXpW2x2bVKOsFdPD9bX5f459Yr72Pa/IJ73uF/PSt/1A/r9D/yB3L31kNlbaHF0aJs2+pB5kOmgzaAZJW5XbdK2szli6q5/RqYMAAQIECBAgQIAAgTkTMB0CBAgQIECAAAECBAgQIECg/wK7VWHdDOpMBsvZyBUl6H1Ybptcnz/68PPyQ+95WT7vb342H/v6V+cfv/+f5VfvfFHe3Dw595ZA+Ei1P5PllWyUPLjpMscmqaaD0pZLW0pSpemODXI8r0w/P134W0rNRqmzlJ9pV3PJZqfVMNMMZy/rVtOU9VLGKV7Dfflwe3X+7/s+JV/xnu/NR7/53+QfvfUn8nt3vCS3Tx5VQt/rMpmOkvVyofVh0nSWZTuTpG0yu193w7bcpE3pK+3E0rTTnK2dOGxFgAABAgQIECBAgAABAvMhYBYECBAgQIAAAQIECBAgQGBbBeouT9y8Q1V22tKm1Sgb1YEcHVyVm+on59/d+Wn5jpv/eZ7316/Oc9/wC/n2978iv3XbC/Pe6iklNL66tAMZD5ZKkDzJdLiRSd3OwsouHG43L97D9aCtMiyp78p4kNG4bJecdlDC8JKCZ21Y5b7l/VkdPCxvPfaE/MvbPjtf8K7vzVPe8O/zlX/3I/l/jnxe7pg8Nuv1lZlWyyUor1LoM/uUzVSzr7LbZ8FSnoUAAQIECBAgQIAAAQIECOwZAYUSIECAAAECBAgQIEBg+wXqdPliaSWzPeNuVQk42+kw0yyXQLi0lStzQ/OR+a07Xphvec/35jklEP6Ut/1sXv6Bb8+/u++5ubG6PkdWHpK1wcGM21Gacn5Vrn3GhXvSUXV4VZMMUoLcYdaWD+a2lavznulj8jsfekFefst35hnv+Ol8wjtele+79WX5kztfkHtKILw+uCbT1SqDjaQup3eXic/eFVA5AQIECBAgQIAAAQIECBAg0H8BFRIgQIAAAQIECBDYIYG6u0/VfZ3USm6brnVdVRfgNt2fI15Omv1p2/2ZNldkPHlo1iePzDuPfVJ+8+bPz7fe8Kp80l/9Rp7/xh/Jy276lvz2h1+Yt609OUcHD8lqfUU2qv2ZVMtpcn/m3F1+rlpbZtO1ssrmutvuWrfftWmGszrWSz2r9ZVZbR6d1x99Rv7VfZ+fb3j/S/OC1/9SPvFN/yYve+9P5D++5yW57egzU+UxJQy/KhvDa5O2pMV1lWYwyHRQp+nwu9bdZNba8t2lwput7FoIEOitgMIIECBAgAABAgQIECBAgACB/guokAABAgQIECCwkwJ19+Zv1WWO5a7dui1hZLfbBZNda6sSRFaTcnScdOtyQltaM5xkOtzIar2etaVB7ssoh+tr8rajn5Df+tDnlwD0B/L8t/xiHveWX8qL3vPj+ac3vzS/dufn5M3rT8oHRo/MoWEXiD48q9mfjSynrUZJXZWwtNymTKCaDlJNR2nqZFpa6ZqFp9MMMq3KZnJ8bJJu3udqOelTTpud03W1qdO1lIK7c7tau/uU22ZSDzIZLZfAdn/GwytyrDqY++qrc1uuzZ8eeWZ+5c7Pyrfe+rJ8+o2vzKPf9Jt5wVt+Lq94x3fkd2798rx346NzNFdmYzjI4ZVRjlRN1uph2jLvNNNU1UaqrJ1o691USptVd2LdbTdlu2vddtm0ECBAgEAfBdREgAABAgQIECBAgAABAgQI9F9AhQQIECBAYMcF6tPvOIscN5PSzfXpgzb7Z+tyxmxdBnXrDDMtge5GDpSY8yE5dOSJed3tn5zf+ND/lu96z3fmk//2l/Jxf/W7JRz+9bz4vd+Z77n5G/Lau78sf3DoOXnT2uNzZ/3QHB4+JMeGB7M+WMl9wwM5OtiX1cFyptUgdTNKPV3JeDDI2qDOuPQ15X6nt0k1yqylWw9n4yYlhJ22o0zc/v7XAAAQAElEQVTb/Rm3JaRtry7h81VZrw5krd6f1eH+HG6fkLceeVL+89EX5NV3/P180we/IV/w3h/Mc9/2q3nK6/59vuSGn8p33/iy/O4H/2HefOh5OZprMx48pNzrQKZZSVvVBaJb2rTdquq+Zltlo1u3JfxNCa3Lum2TNKV167KanVH2u0S6293cn61nHb4IECBAgACBXggoggABAgQIECBAgAABAgQIEOi/gAoJECCwOwKbaeWD3v3+TLILOE9pJeGsTmp12e5a19ddfTjIdLiUjfZANpqHZDq5PnflmvzdxmPy3+7+1Pz67V+W73vvN+ZLb3plnvvO1+bxr//NPPEvXp1Pf9tP5wtv+JF823tflh/8wNfnFz78JfnlD78of3jPi/NHd39y/vrej8tb7n1ibiyh8Y3jx+b09u6Nj8i7xo/P37TPzJuaZ+XP7ntS/sfhp+R37/t7+Y3Dn5Mfv/Pz8s/u+ap8w+3fks++8XvyCW/9uTzpdb+ZR77h3+S5f/fafNlbvzc/eNPL81vv//z8tzs/Le9afUoO14/Mfc3DsjZ8aI5U+7KaYQmQp5mWgLYpZR9H7DY2W+npHDqvTZO2HCutqut0rYw4cynHT+3cDIhP7bVHgAABAgQIECCwgAKmTIAAAQIECBAgQIAAAQIECPRfQIUEdlGg3rZ7l5wzJTVuByUeraapS0ya0tpqnKqsq+kw1Xg56/VS1gdL2WivynjysBzNI3LH6Il5Y/v0/KfDz8h/uP0r8tr3fEV++L3fmu+85bvypSUs/sKbXpG//85X5VNveE2e/bbX5plvfXWe8ZZfONG67dfkmW9+bT72b34pn/L6f5FPfcNP58U3/Ou85MZfzde860fyshu+I//ipq/La9/9Rfk/bn9x/vTYi/J342fntvYJGbdXlDj3qjLDa0q4e03G9b5MS1jbVBsl7j2aQbuWVJNksFHaOG01TXJ6QFuVvtOWU4ac5fj9w8927Gx9959ggwABAgQIECBAgACBBREwTQIECBAgQIAAAQIECBAgQKD/Artd4SkB8Owt1s2ssQssT2pt2yTNidZt399KCSeNm2Whm/vlUElS0507HkwzLqHptFpPU85tSwzcvejadF/TQcmGSysTaMt+0wwzXl8qZ1+T1XaayVIJibOc9eaqrFfXlvbQEs4+pITG3fq6sv3wjKtHnGjd9sOyUV9b2kMyrq/JRnVl1rM/a+1yNrKS9Wpf1uqDWS8t4/3JZKW0YY7Ptc2k3HlS5jctc0lbiMq6bZMuup7Ug1JimeukGz9Kd7yt2zRVU1q5RBk3LYObsi6rlGJLa5JSR7fd9TXla1qOd63c6sRSxsy2ugfQtXLfEptn1qrZEV8ECBAgQIAAAQIECBAgsLACJk6AAAECBAgQIECAAAECBHZEoEsZt+9GJeQ85eIXlWN2g7t2tot0/adceRd2tmIOuzBttyRAgAABAgQIECBAgAABAgR2WMDtCBAgQIAAAQIECBAgsHMCdVNyzM12vtvWp+ew3X7XznfSnj1WUM9b++UeP+/FHVwUAfMkQIAAAQIECBAgQIAAAQIE+i+gQgIECBAgQIAAAQI7LLC9bwDvcDFuR4AAgUURME8CBAgQIECAAAECBAgQIECg/wIqJECAAAECBAjshsC5A+DuJdWTWveW8P0T9Obv/RQ2CBAgQIDARQoYToAAAQIECBAgQIAAAQIECPRfQIUECBAgQGDXBM4dAO/alNyYAAECBAgQINBXAXURIECAAAECBAgQIECAAAEC/RdQIQECBHZX4JID4LpNura703d3AgQIECBAgAABAgsiYJoECBAgQIAAAQIECBAgQIBA/wVUSGAOBC45AJ6DuZsCAQIECBAgQIAAAQIEFkLAJAkQIECAAAECBAgQIECAAIH+C8xLhWcGwG2Z2tla6T55aaqkayf32SZAgAABAgQIECBAgAABAgROEbBDgAABAgQIECBAgAABAgR2VODMAHhHb79Xb6ZuAgQIECBAgAABAgQIECBAoP8CKiRAgAABAgQIECBAgMDOCwiAd97cHfe6gPoJECBAgAABAgQIECBAgACB/guokAABAgQIECBAgMAuCQiAdwnebQkQ2JsCqiZAgAABAgQIECBAgAABAgT6L6BCAgQIECBAgMBuCgiAd1PfvQkQIEBgLwmolQABAgQIECBAgAABAgQIEOi/gAoJECBAgMCuCwiAd/0RmAABAgQIECDQfwEVEiBAgAABAgQIECBAgAABAv0XUCEBAgTmQ0AAPB/PwSwIECBAgAABAgT6KqAuAgQIECBAgAABAgQIECBAoP8CKiQwRwIC4Dl6GKZCgAABAgQIECBAgEC/BFRDgAABAgQIECBAgAABAgQI9F9g3ioUAM/bEzEfAgQIECBAgAABAgQIEOiDgBoIECBAgAABAgQIECBAgMCuCAiAd5TdzQgQIECAAAECBAgQIECAAIH+C6iQAAECBAgQIECAAAECuycgAN49e3feawLqJUCAAAECBAgQIECAAAECBPovoEICBAgQIECAAAECuywgAN7lB+D2BAjsDQFVEiBAgAABAgQIECBAgAABAv0XUCEBAgQIECBAYB4EBMDz8BTMgQABAgT6LKA2AgQIECBAgAABAgQIECBAoP8CKiRAgAABAnMjcGoAXM3NvEyEAAECBAgQINADASUQIECAAAECBAgQIECAAAEC/RdQIQECBOZL4NQAeL7mZjYECBAgQIAAAQIEFlfAzAkQIECAAAECBAgQIECAAIH+C6iQwBwKnAiAp6nabtMrwHP4jEyJAAECBAgQIECAAIEFEzBdAgQIECBAgAABAgQIECBAoP8C81phl/pm0DZZaiZljoPSZl1lbSFAgAABAgQIECBAgAABAgQuUsBwAgQIECBAgAABAgQIECCwqwL18niU5cko66NxmciotLY0y9YKuBoBAgQIECBAgAABAgQIECDQfwEVEiBAgAABAgQIECBAYPcF6o8bvTdrw2kyKsFv24XAuz8pMyDQKwHFECBAgAABAgQIECBAgAABAv0XUCEBAgQIECBAgACBORGo//XRd+epGxup1wfJ4FjS1Km7fw+4KoFwmjLNbl1WFgIECBC4aAEnECBAgAABAgQIECBAgAABAv0XUCEBAgQIECBAYJ4E6o+a3pxfnPx5HtEcSbUxyfK4TtO2ZY6lVd2/C1w2LQQIECBAgMDFChhPgAABAgQIECBAgAABAgQI9F9AhQQIECBAYO4E6jqDfMLkcH5mfHMeWi1lfV+TDKpUbVUmOyzNQoAAAQIECBAgcHECRhMgQIAAAQIECBAgQIAAAQL9F1AhAQIE5lOgHm4spao28uLJTfnW0q4dr2fYNmmrYQbNUpn1oDQLAQIECBAgQIAAAQIXJGAQAQIECBAgQIAAAQIECBAg0H8BFRKYY4G6HdVZz0qGk2P5lvb1+dTDqzk4bZK6zvJkOdXsz0HPcQWmRoAAAQIECBAgQIAAgTkRMA0CBAgQIECAAAECBAgQIECg/wLzXmFdNVUOjjeyr13OdatL+fn9r88T1+7J8sY0k9GhVHVSl69ztXkv0PwIECBAgAABAgQIECBAgMAOCLgFAQIECBAgQIAAAQIECBCYC4ES73bzaJOyVKU9cv3D+bnhO/KQ8T3ZqPeV7qoboF2SgJMIECBAgAABAgQIECBAgACB/guokAABAgQIECBAgAABAvMjcCIALhPqct7Shs3hfMLGB/LL45uysnFH2naapm3KAAsBAhclYDABAgQIECBAgAABAgQIECDQfwEVEiBAgAABAgQIEJgzgTpVCXe7lrJOm7QHk3o1L2pvyXcOb8u+6UaZcluC4K6VTQsBAgQIPKiAAQQIECBAgAABAgQIECBAgED/BVRIgAABAgQIEJhHgQcC4C4E7lqdDKfLWW6O5HuO3ZjPrm/LYHxvCYCbDCfH3wb2RvA8PkpzIkCAAIE5ETANAgQIECBAgAABAgQIECBAoP8CKiRAgAABAnMrULcl9G2qNg+8CVy2UyVpc8X4WH5h+pY8L2upx1eVvu4t4bKyECBAgAABAgQInEVAFwECBAgQIECAAAECBAgQINB/ARUSIEBgvgXq49PrQt/jW/d/V4MSA9d52PjO/Ozgb3N9dVPG+5fK4S4cLisLAQIECBAgQIAAAQIPCNgiQIAAAQIECBAgQIAAAQIE+i+gQgILIFCnbUvQe3qo+8B+PR3mWUeO5ucH78o1q3eXsd1bwFXaUlw7+y4bFgIECBAgQIAAAQIECOxhAaUTIECAAAECBAgQIECAAAEC/RdYlArrqkS6s9eAmyq5v5Xpl2C4y3frjSvSDu/M595zR35kensOjA8n0wPl0FLaaj3l9PgQIECAAAECBAgQIECAAIE9KqBsAgQIECBAgAABAgQIECAwVwIl+22TqoS/OddnPYPpKMMcyT8+emO+eN+Hs1zdmVT3ZjhZSsrp8TlNwC4BAgQIECBAgAABAgQIECDQfwEVEiBAgAABAgQIECBAYP4E6rRdBlzaGXM73jdZblI1wzSjSQbLt+fHjvxtPnnw4Yw2RpkM18pZEuCCYCHwgIAtAgQIECBAgAABAgQIECBAoP8CKiRAgAABAgQIECAwpwLHU96zTq450VuVoHeaejzM0upD8oj1+/Ij6zfmsRuHs2/tylRt9/Zwm6oqY9qk24sPAQIE9qiAsgkQIECAAAECBAgQIECAAIH+C6iQAAECBAgQIDDPAicFwCdtVpvhbzKcdq3EusOurWVatfmkI0fz6+1f52B1W9p6kqo+VmrszmlSlRC47FgIECBAgMBeE1AvAQIECBAgQIAAAQIECBAg0H8BFRIgQIAAgbkXqI/PsIS7xzce+O5C4K7NesqwE0PqZpRBO84nVUfyyun7spJ70lZXps0oXfo7eyE4PgQIECBAgACBvSSgVgIECBAgQIAAAQIECBAgQKD/AiokQIDAYgiUZLcsF/qHm8vQquq+6iytrudrJ++btdGR1aQkv21TxwvAi/HgzZIAAQIECBAgQGCLBFyGAAECBAgQIECAAAECBAgQ6L+ACgkskEBJcy9mtlUJeKtywnIyuCJLzT155eSWfPJoNXU7Tvd2cDmY7k3gQQmDu9HxIUCAAAECBAgQIECAQE8FlEWAAAECBAgQIECAAAECBAj0X2DRKiwBcFPmvNnKZre0pXuzNVVyorVlWJVpUh8uo44mzf4cmB7Lb0z/Ms87diTVaFSOHSvHmi4DztKkSkmMy76FAAECBAgQIECAAAECBAj0SkAxBAgQIECAAAECBAgQIEBgLgVK0nvh86razILd46lu2UmVlY3k0Rt35yeHb8jD1j6UpbWrU4+HmQzbkv12l+9a9shHmQQIECBAgAABAgQIECBAgED/BVRIgAABAgQIECBAgACB+RW47HR2OmgybNbynI378vPtjRmMbkszHJcQONlYGifVND4E9oSAIgkQMZ/vpwAAEABJREFUIECAAAECBAgQIECAAIH+C6iQAAECBAgQIECAwJwLXF4A3CaD8RVJs5xR7spnTe7Od+T2sn2khMIrSb0WHwIECOwFATUSIECAAAECBAgQIECAAAEC/RdQIQECBAgQIEBgEQQuLwCuSonVelINkunBHJjcl1ccvTVfOL4n1ei+LE27AfEhQIAAAQJ9FlAbAQIECBAgQIAAAQIECBAg0H8BFRIgQIAAgYURuLwAuCvz/oy3SpU2V64fy08ffUOesvGhjMZXl77Lv0V3G40AAQIECBAgMH8CZkSAAAECBAgQIECAAAECBAj0X0CFBAgQWCyBLU5n24yHR/LQ4dH8et6bK6bvKxpNaRYCBAgQIECAAAECPRNQDgECBAgQIECAAAECBAgQINB/ARUSWECBLQ6Ak7aqsrJxME9Zvym/2rwvV26sls620FSlWQgQIECAAAECBAgQILD4AiogQIAAAQIECBAgQIAAAQIE+i+wqBVueQC81JSgt55kpVnJp09uz/dNbs5ocjiD6cpxo6qEwVWTzFrZjg8BAgQIECBAgAABAgQIEFgYARMlQIAAAQIECBAgQIAAAQJzLbDlAfAD1VZZmW7kn6y/L184uqtsr6aeHExOyXxP2Xng1IXbMmECBAgQIECAAAECBAgQIECg/wIqJECAAAECBAgQIECAwPwLbGMA3BXfZji4Oz+x8Y48tfpgMjqadG8AZ/NTbW5YE1hcATMnQIAAAQIECBAgQIAAAQIE+i+gQgIECBAgQIAAAQILIlBv9zyr6YE8eu3e/HL1zjy5OfxA/jt7+VcAvN3+rk+AwPYKuDoBAgQIECBAgAABAgQIECDQfwEVEiBAgAABAgQWSWBbA+C2ajIeHc5gI3nS2uH8yMZ/z9Xj1YymkxyYrCftYJGszJUAAQIECJwsYJsAAQIECBAgQIAAAQIECBDov4AKCRAgQIDAwglsawBctXWWJuUWdZ1942k+Y73JdzVvz6Bez9HhSlLPXgNeODQTJkCAAAECBPa6gPoJECBAgAABAgQIECBAgACB/guokAABAospUNLZbZx4CYDTLJcbjJJ2kqs2juWlk9vyVbkz+6ZHS/+4NAsBAgQIECBAgACBBRIwVQIECBAgQIAAAQIECBAgQKD/AioksMAC2xsAV0Wm6r7apJ5mY2Wa6zZG+YGjN+Xpk7symE7KgG6pSkA8St22pXX7GgECBAgQIECAAAECBOZPwIwIECBAgAABAgQIECBAgACB/gsseoXbGwB3OlUJeatpUrVZmg5K6Lue68eH8svjN+YpOZqq2kiGwxIAD1KlBMXxIUCAAAECBAgQIECAAAECcydgQgQIECBAgAABAgQIECBAYCEE6u2dZVMuX1pVWvfnoNsqGRxNvV7nGZNJXrN6U66ZjpMuBC4hcZNhuiFZmI+JEiBAgAABAgQIECBAgAABAv0XUCEBAgQIECBAgAABAgQWR2CbA+DTIbo3fCfJKFkfNHl2e2N+aPDeLB9rM8g4dbWebsTpZ9knMJcCJkWAAAECBAgQIECAAAECBAj0X0CFBAgQIECAAAECBBZMoN7Z+Xbx7jDrSxtZmgxzxUaVlx66Nd85vCGDtsp09u8FlxlVbarujeG0ZcdCgACB+RMwIwIECBAgQIAAAQIECBAgQKD/AiokQIAAAQIECCyiQL2zk+5uN8zydJpBCXlTAt8Dk6P59rW35zOb27NyrEqq5WRQVtUg1fC+RAhcDCwECBAgMEcCpkKAAAECBAgQIECAAAECBAj0X0CFBAgQIEBgYQW6RHZnJ1+V27Xd17REu23Wlid52Pqx/Hz7xjx5dG/2j9vU06Qp4fDBo9elmo0t51gIECBAgAABArsuYAIECBAgQIAAAQIECBAgQIBA/wVUSIAAgcUW2PkA+BSvNm29no1Rm8eu3pfXtH+X69p70nZvATerOTY6VrZPOcEOAQIECBAgQIAAgd0RcFcCBAgQIECAAAECBAgQIECg/wIqJNADgd0NgKsq+zb2ZWl9f4a5N8+Y3pQfn74j+1dvL7QrmVYrSVs2LQQIECBAgAABAgQIENhFAbcmQIAAAQIECBAgQIAAAQIE+i/Qlwp3NQCuZuHuNKmbpLkiB9dG+YLxzXnF6NZc06wX46q0MqgtrWxZCBAgQIAAAQIECBAgQIDADgu4HQECBAgQIECAAAECBAgQWCiBXQ2AT5WqUrVVVo4O8h3H3psXjt+TwbQLgU8dNR97ZkGAAAECBAgQIECAAAECBAj0X0CFBAgQIECAAAECBAgQWDyBOQqAC17Vpt13LAfHq/nJ5oY8Y98HSig8LQcsBOZIwFQIECBAgAABAgQIECBAgACB/guokAABAgQIECBAgMCCCsxXAJw208E4KZnvR24cya8de1ce2ngLeEF/W6ZNoJcCiiJAgAABAgQIECBAgAABAgT6L6BCAgQIECBAgMAiC8xZAFxlOBklwzZVUX3q2j15Tf23OTg+mkFTZ9h0vfEhQIAAAQK7IeCeBAgQIECAAAECBAgQIECAQP8FVEiAAAECBBZeoJ6/Ch4IeZem07zk6J35joM3pE6TSbVcpvvA8bJjIUCAAAECBAjsgIBbECBAgAABAgQIECBAgAABAv0XUCEBAgT6ITCHAfDJsG1W2kN5xT3vz5dP35d6cmfSNqW1Jw+yTYAAAQIECBAgQGD7BFyZAAECBAgQIECAAAECBAgQ6L+ACgn0SGDOA+DM3vpdmjb5mckN+diVe1K3kxIA9+gJKIUAAQIECBAgQIAAgbkVMDECBAgQIECAAAECBAgQIECg/wJ9q3DuA+Cl6TijZpKHrh/Kf7r3b/K0jUPJcJBUbQmCuz8JHR8CBAgQIECAAAECBAgQILDVAq5HgAABAgQIECBAgAABAgQWUqBelFlXaXPddC0/2tyQR43vTd2Umdfj8rWTi3sRIECAAAECBAgQIECAAAEC/RdQIQECBAgQIECAAAECBBZXYGEC4I540Db5B+MP5Aeqd+Qh4/WM2qOluy3NQmAHBNyCAAECBAgQIECAAAECBAgQ6L+ACgkQIECAAAECBAgsuMBCBcAz68E4X7l6Sz5r/PYsTQalqyrt+HJ8SyB8XMM3AQJbKeBaBAgQIECAAAECBAgQIECAQP8FVEiAAAECBAgQ6IPA4gXARb3ONN9fvyufOLgpdTYyaqbJoM7SdJruT0WXIRYCBAgQILBVAq5DgAABAgQIECBAgAABAgQI9F9AhQQIECBAoDcCCxYAtxlNm+zbGOSjJuP8wtFb8rjJXZnUbYYbw2wMmrQlEu7N01EIAQIECBAgsMsCbk+AAAECBAgQIECAAAECBAj0X0CFBAgQ6JfAggXAVZpqJdWkSt22edzwlvza5N156LjKZNiUvgUrJz4ECBAgQIAAAQJzK2BiBAgQIECAAAECBAgQIECAQP8FVEighwILlphWqTcOplneSNUsZWVjf56f2/KT7RvzkNWNLK1fnaqtkrLEhwABAgQIECBAgAABApco4DQCBAgQIECAAAECBAgQIECg/wJ9rbBerMLaZHgkddPNusqg7E7Wh3lJe3O+anRj2qU7sq+ZJtWgZMBLqetJ6qoqrT5niw8BAgQIECBAgAABAgQIEHhAwBYBAgQIECBAgAABAgQIEFhogXrxZl9S3xOTrsrmoKlz3aE6P9DekE8bfCBVtZbl6SRtPU4zeUgZuRUllstYCBAgQIAAAQIECBAgQIAAgZ4LKI8AAQIECBAgQIAAAQKLL7DQ6WhbVRnWG8nSOFcca/Irq+/PY6u7M2irjJp7ksGhNO20tNkrw4v/tFSwOwLuSoAAAQIECBAgQIAAAQIECPRfQIUECBAgQIAAAQIEeiKw4AFwCXbbQXkU4yw1G3nk2lr+9bEbcu3ah1JNh1leH6Rqy2ELAQIELlHAaQQIECBAgAABAgQIECBAgED/BVRIgAABAgQIEOiTwEIHwHXJf5NpUlflmbSpczQf39yVn2huzcpkmPXlSdryX9p29hZw0zZlnIUAAQIECFyQgEEECBAgQIAAAQIECBAgQIBA/wVUSIAAAQIEeiew0AFw9zSqLgCevQXc7bUZlLD3xfWt+YbRrbPtrlcjQIAAAQIECFycgNEECBAgQIAAAQIECBAgQIBA/wVUSIAAgX4KLHwAfOpjaTNsj2XfZD3fPf6bfEXuyaCZnjrEHgECBAgQIECAAIHzCThGgAABAgQIECBAgAABAgQI9F9AhQR6LNCvALhqk6pOMzyShx2b5MfX3pxH1pOkbUuLDwECBAgQIECAAAECBM4r4CABAgQIECBAgAABAgQIECDQf4G+V9ivALgt5TRLWd7Yl1TJI9fvyR9s/Hmub8dZmQxSN4P4ECBAgAABAgQIECBAgACBswjoIkCAAAECBAgQIECAAAECvRCoe1HFKUWU5LdLf0tf3bZ5xng9vzz+q1y13r0JvFx6L2YxlgABAgQIECBAgAABAgQIEOi/gAoJECBAgAABAgQIECDQH4EeBsAnP5w2g/GhPK+9Pd+87x3Z19xVDralWQhcgIAhBAgQIECAAAECBAgQIECAQP8FVEiAAAECBAgQIECgZwI9D4DL02qWc3CjyneOb8lXVDdnON1IFwG3J77LCAsBAgTOENBBgAABAgQIECBAgAABAgQI9F9AhQQIECBAgACBPgr0PwAejDNqp9m/ek9etXFDnl7fnmpS4t+qtHajj89UTQQIECBweQLOJkCAAAECBAgQIECAAAECBPovoEICBAgQINBbgf4HwCceXZU2V22s5tePvS9Pq1ZTN9O0g+5d4BMDrAgQIECAAAECQUCAAAECBAgQIECAAAECBAj0X0CFBAgQ6LfA3gmAqyqDEgI/OR/Ij268KVdP702WuzeAhcDxIUCAAAECBAgQSBgQIECAAAECBAgQIECAAAEC/RdQIYE9ILBnAuDZsywh8FKTfNr0Xfm+6S1ZObpUujuCqqyTOtPZ2hcBAgQIECBAgAABAntLQLUECBAgQIAAAQIECBAgQIBA/wX2SoVd+rlXak3aNpnsy3L57+s33pNvzPuyMi6JcLs/Gaynbst2fAgQIECAAAECBAgQIEBgDwkolQABAgQIECBAgAABAgQI9EpgbwXA5dG1g9W0qXNVs54fOPL+PG/95iy1hzLcOJi27d4ILoOiESBAgAABAgQIECBAgAABAv0XUCEBAgQIECBAgAABAgT6J7CnAuDmRLWjZpzxYJArBx/MLzRvzxOzkclomrZe798TVtHFCziDAAECBAgQIECAAAECBAgQ6L+ACgkQIECAAAECBAj0VOBEJNrT6k4rq26SanV5FvSOxvsz2rg61+87lJ/OG/OotaOpqkmStjQLAQJ7VUDdBAgQIECAAAECBAgQIECAQP8FVEiAAAECBAgQ6LPAngqAZw9yeSNp9if1saRaz9VHqrzwyD155eDd2b+2kar8Fx8CBAgQ2IsCajA7aqUAABAASURBVCZAgAABAgQIECBAgAABAgT6L6BCAgQIECDQe4G9FwBXSdWWr9mbvt0rwetZmq7mKw9/IF9z4EiGTfcWcHwIECBAgACBPSWgWAIECBAgQIAAAQIECBAgQKD/AiokQIDA3hDYewHwKc+1BMGTK9PWTd69dDB/s9H9eehh6qq+v50y3A4BAgQIECBAgED/BFREgAABAgQIECBAgAABAgQI9F9AhQT2kMDeC4Db8nS71pR1yX83lpr88RVPyBflk/O/po/JNPXs3eBuSNfKKAsBAgQIECBAgAABAj0VUBYBAgQIECBAgAABAgQIECDQf4G9VuHeC4CbpaTdSDaa3F2P8sujp+RLpx+d94yuTJYOp63bdH8herPttR+EegkQIECAAAECBAgQILBHBJRJgAABAgQIECBAgAABAgR6KVD3sqrzFVWtZTqsc9sV+/Kj+5+afzZ8Yu4dXleC36NJpuc70zECBAgQIECAAAECBAgQIECgFwKKIECAAAECBAgQIECAQH8F9lgA3GZ1ZTVvHV2Rb1h6dn6leWLW65UMmybjepBqcm2q7tXf/j5vlZ1PwDECBAgQIECAAAECBAgQIECg/wIqJECAAAECBAgQINBzgT0UAFdZH4zypuGj8+Wjj8uf5KOyXq1mPCxtUKVKk3b/fWmr7h8H9q//9vx3rzwCZwjoIECAAAECBAgQIECAAAECBPovoEICBAgQIECAwF4Q6F8APE0JcZNpV1mX47aDTMr2er0/v71yfb546dPy7vpRWa3HmQz2lWe8nFTdv/tbgt+NMrBEwaUjPgQIECCwZwQUSoAAAQIECBAgQIAAAQIECPRfQIUECBAgQGDPCHSJZ6+KbYYnwt8TVR0bDXLfSpNX7XtMXlF/bG6bDjLtguES+mYW9ub4pzq+ysl98SFAgAABAgT6LaA6AgQIECBAgAABAgQIECBAoP8CKiRAgMDeEqj7Vm5Tgtwu2+3WR5er3DtayrfUL8zP1B+Tw7k6bRfwVmVQzv/prtG1849ylAABAgQIECBAYGEFTJwAAQIECBAgQIAAAQIECBDov4AKCexBgX4EwNW0PLq2hLvJcJIMyu7qcJC31VU+f/np+b3hwRzL1VkbbaTLf3OBn+oCxxlGgAABAgQIECBAgMBiCZgtAQIECBAgQIAAAQIECBAg0H+BvVphvdCFl4R2Wjez4DftRsaD0tHuS9OO8l/qh+dLRi/I66pHpKlL3+BI0jYnlduVXlpbuk5uTRlTWlvGNqWVoxYCBAgQIECAAAECBAgQ6I+ASggQIECAAAECBAgQIECAQK8FSgK6uPVN6kkJd6epspQmD83Sxv7cuzzKz40+Mi/PJ+SWan/aalAKLMFwWcrGORbdBAgQIECAAAECBAgQIECAQP8FVEiAAAECBAgQIECAAIH+C9SLXOJwOsxoMsz6YCMb9Vpu2b8/3zR8an58/9Ny17DKaHpF0pYS25L+dusSFV9ovXWbdO1Cxxu3wAKmToAAAQIECBAgQIAAAQIECPRfQIUECBAgQIAAAQIE9ohASUcXp9JZjludNt/pcglqh7lp5aPz2ctPzu+1H5FDGWYy2J/xoM1ZP9VpFzlttzunKX1d67Y1AgT6K6AyAgQIECBAgAABAgQIECBAoP8CKiRAgAABAgQI7CWBhQqAkyappkmmaarhbL2+Mswfrjw5n9E8Ku/OVWn3t2kGZVwZk7qkuF0G3LUyOrN1KblLkrv9zVb6T3nbt5y2eciaAAECBHoroDACBAgQIECAAAECBAgQIECg/wIqJECAAAECe06gpKGLVHOdqqnLhOtM6yZ37l/KDy09Mi/d+Kh88OAVWRsemGW8ddWNKcNmS5fmdq3bObE+sep6ztm6MV075wAHCBAgQIAAgcUVMHMCBAgQIECAAAECBAgQIECg/wIqJECAwN4UODkpnXuBqm0zGR3LscFD8uZcm69sX5BfGDw79105TN0sZ9CMUreDdJ+6qtIFwXVb1rNWSi3rzD5tSpJ8vMWHAAECBAgQIEBgTwkolgABAgQIECBAgAABAgQIEOi/gAoJ7GGBkorOT/Vt1U2ntLZOWzWlTcrkSlhbvrulKcePDK/O/7X/unzl4Pn5k+r6rA3HaZcnZew0o/Zo2nq9DG1LO9/yYMfPd65jBAgQIECAAAECBAgsqoB5EyBAgAABAgQIECBAgAABAv0X2OsVlrR1zghOvMHb/fXl9dE0k+FGxiXkXS/977nioXl59fR8a/uovGt5JVXVppnuT44dTNuMslYtp2mGaUq+27TlWNukKReata7MMj5puq2kjJm143vpxpzYfOBYN+b+ThsECBAgQIAAAQIECBAgsMACpk6AAAECBAgQIECAAAECBPaEwFwFwNUsm50mJbTtEtmV1WGG45UcG6zk9w88Np/ZPDW/t/TQHF6+OoOsZZijZWiX0nYndC3n+JRjZcnJie9spC8CBAgQIECAAAECBAgQIECg/wIqJECAAAECBAgQIECAwN4RmKsAuK0nSdcyTVsPsrqyLzfte1hevvScfGP7zNy09LCstw/P8mQpk6UmaytLaavqQZ5WV+JpY9ouNH6Q0xzuv4AKCRAgQIAAAQIECBAgQIAAgf4LqJAAAQIECBAgQIDAHhPo0tHdLbk6OYwtoe6whMBNm0PLK/mjlWE+J0/Pb1cPy+pgJYPJckbTKoNyPFnKyrGrUs3C3JOvkdM+3WvF5zt+2nC7BAjsCQFFEiBAgAABAgQIECBAgAABAv0XUCEBAgQIECBAYC8K1LtbdAlm2ypt1WSjBL9NWbcbD81b9z0sX73ysfnG9kW5YfSQNNmXad1mmnEZN86xYZU0VdaWD6ct/SUFLmV0QW9ZzZZyfLbe/Cr3yfmOb46zJkCAAIE9IKBEAgQIECBAgAABAgQIECBAoP8CKiRAgAABAntWYJcD4BLUtqOS345nb/Z+eOXhedVVH5WX1J+eP5o+PHcOr8r05D/xXIana6mPP7CqC3Y32/GuM78f7PiZZ+ghQIAAAQIE+iqgLgIECBAgQIAAAQIECBAgQKD/AiokQIDA3hY4kaTuHsJGW+eupWvyfzWPy0sGT8vPDB6fmw+sZzIcpW43MiiJb1VVqaoq5Stnfh4s4C3npWunn9mV3rXT++0TIECAAAECBAj0UkBRBAgQIECAAAECBAgQIECAQP8FVEiAwOartDsvMa3qHBsu5+3LV+bLBk/PN+37pLxxdE1Wm31lMoMsjUdZmgzSni27zcmfbkDXTu6zTYAAAQIECBAgQIAAgQcEbBEgQIAAAQIECBAgQIAAAQL9F1DhcYHtfQW2ajIZNJlWg2RaWvcnm9tRVkdV/mJ0bb7uymflhUufmP++9OjcvVKnbZZL4DtOOSnj4Tjro3Gaku1uttmUuxd+u41uPWtlwIOnxN0Zp7Wm7HetrCwECBAgQIAAAQIECBAg0FcBdREgQIAAAQIECBAgQIAAgT0lsL0BcAlohxttBmvTbCwl6/VSbj14ZV6x/JR8yfLH5/+cPC73jfbPAuIytMCXMLd8d0u337Vue+ubKxIgQIAAAQIECBAgQIAAAQL9F1AhAQIECBAgQIAAAQIE9p5AvZ0lt22VtbrOxlVVblq6Jj96xZPzzOlz8+vN03JbfUVSTUs7PebtprTZHgiEc/Ln9FNOPmabwIMJOE6AAAECBAgQIECAAAECBAj0X0CFBAgQIECAAAECBPaoQJe0XkLpp57W5bFd27xQt91UddaW9uX9Bx+V79v/7Dx/5bn5ibWn5a6l67JeXZ3UK6nbMrKtNk8r65O3y66FAAECWyzgcgQIECBAgAABAgQIECBAgED/BVRIgAABAgQIENjLAqcmuRcg0WY5meW2TcbDaTmjzupwX9YHo9Lfph0s5fbBRt524DH5+gMfm+cOPim/MP6I3NkeyGSlDK/WynmHy9iNNHU5p3QdX7qpnBwAd/tdO37UNwECBAgQuEwBpxMgQIAAAQIECBAgQIAAAQL9F1AhAQIECBDY8wIXmbDWqdpxUqesq4wmZaOtsn9jkmHT5tC+Uf7z4HH5xwf/Xl649tT8bh6XQ/VKJiUcLplxSuqbcuLxluM9OeunOqn35O2Tum0SIECAAAECBC5YwEACBAgQIECAAAECBAgQIECg/wIqJECAAIFOoCS4ZekS3ftb132OVk3T1pOS407TVIOsD5dyZOVg3rf/irxm+Qn5jMEL8zX7Pip/mofl2L6DmZaMtz1v0JuzfLr5nBz6dttd31mG6iJAgAABAgQIECDwYAKOEyBAgAABAgQIECBAgAABAv0XUCEBAvcL1Jv5bNvlrLPu+zdme+kG3N9VZWM4zaSqcu/SSv5qaZiX7Xt6Xphn53tXnpm3ja7KalWnqZZLODwqYfGJS5x31V28a+cd5CABAgQIECBAgAABAgQuWsAJBAgQIECAAAECBAgQIECAQP8FVHiqQJ1xuoh31jItB9u6bC+VjUFSjdMMjpbuJmv1KEeWD+T24ePz4wefkBftf06+NC/O77SPya0rD8+0hL5NtZT1HMy0XGHQTo//teeqTcp++TrHUpX+rpXVbGnK99la6bYQIECAAAECBAgQIECAAIELEzCKAAECBAgQIECAAAECBAjsSYG6LVnvtPsLy11OW5ev4aFMh4ezPpxkbbCSe5f357YDV+bfLz0qXzP4mDx99Kz88OBpeUN1be4YJhtNk0lpzXSaade67RL+Nk2Jgct225Zrzg2tiRAgQIAAAQIECBAgQIAAAQL9F1AhAQIECBAgQIAAAQIE9q5APa3qDJo6zWCQI8uDTMbXpWn25/1L1+b/qJ+Yr1r69Dy9/tR87f7n5b/Uj899w31pqv1Ju5x2uDQ7r6qqVNXJbXB8v66KbJcud+uyaSGwmwLuTYAAAQIECBAgQIAAAQIECPRfQIUECBAgQIAAAQIE9rhAXTeDjKul3LW8nL+upvnJaz4yn7/0Kfn05lPzipVn54/WHpFDwyszrcZZHxStdprU3Vu9dYaT+vhmNv9kc8mFSxA826tSestXfAgQILD7AmZAgAABAgQIECBAgAABAgQI9F9AhQQIECBAgAABAkn9y1c8Pl934KPzKfVz8pLh5+WHqyflv6xcl1v3reSeeppmJWmbNu10lEk7LDvLyXRQ1k0JhWdRb3HsAuHSVbVpUyUlBE5VH1/HhwABAgQI7KqAmxMgQIAAAQIECBAgQIAAAQL9F1AhAQIECBAgcEKg/mfTJ+b32o/I+6qrsz4YZFwN0tRV2irJrLUl2U35lJ2ylI0TSwl7qy4ALsfTtaZ8l3U3pmsnRh2/xuaONQECBAgQIEBgJwXciwABAgQIECBAgAABAgQIEOi/gAoJECBA4GSB+tBSMhm0JafdDHSrEviW1o3q3uLt1iUQ7lantvbE7ub6xG636tLjti7XKa3b1wgQIECAAAECBAjstID7ESBAgAABAgQIECBAgAA2NlKNAAAQAElEQVQBAv0XUCEBAmcI1KkemnpyZYbTUdrqRPBb4uAzRp6rY/Oc2amzr3ON1E+AAAECBAgQIECAAIEdEXATAgQIECBAgAABAgQIECBAoP8CKjy7QJ2sZTyaZG00KCOWSutC3NKaNmmapKxmLWX7lFaGlqUpYXFT1eVIuVTZPj62HCg96dr953d9GgECBAgQIECAAAECBAgQ2FYBFydAgAABAgQIECBAgAABAntaoKS2bdqS93ZtJnH/xmyvJ1/KIECAAAECBAgQIECAAAECBPovoEICBAgQIECAAAECBAgQKAHwWRC6t3bP0n3BXZd7/gXfyEACFyBgCAECBAgQIECAAAECBAgQINB/ARUSIECAAAECBAgQIDATOHsAPDvkiwABAosvoAICBAgQIECAAAECBAgQIECg/wIqJECAAAECBAgQeEBAAPyAhS0CBAgQ6JeAaggQIECAAAECBAgQIECAAIH+C6iQAAECBAgQOE1AAHwaiF0CBAgQIECgDwJqIECAAAECBAgQIECAAAECBPovoEICBAgQOJuAAPhsKvoIECBAgAABAgQWV8DMCRAgQIAAAQIECBAgQIAAgf4LqJAAgXMKCIDPSeMAAQIECBAgQIAAAQKLJmC+BAgQIECAAAECBAgQIECAQP8FVHh+AQHw+X0cJUCAAAECBAgQIECAAIHFEDBLAgQIECBAgAABAgQIECBAoAj0PAAuFVoIECBAgAABAgQIECBAgACBngsojwABAgQIECBAgAABAgQ2BQTAmxLW/RNQEQECBAgQIECAAAECBAgQINB/ARUSIECAAAECBAgQIHCKgAD4FA47BAj0RUAdBAgQIECAAAECBAgQIECAQP8FVEiAAAECBAgQIHCmgAD4TBM9BAgQILDYAmZPgAABAgQIECBAgAABAgQI9F9AhQQIECBAgMA5BATA54DRTYAAAQIECCyigDkTIECAAAECBAgQIECAAAEC/RdQIQECBAicT0AAfD4dxwgQIECAAAECBBZHwEwJECBAgAABAgQIECBAgACB/guokACBBxUQAD8okQEECBAgQIAAAQIECMy7gPkRIECAAAECBAgQIECAAAEC/RdQ4YUJCIAvzMkoAgQIECBAgAABAgQIEJhPAbMiQIAAAQIECBAgQIAAAQIEThLoaQB8UoU2CRAgQIAAAQIECBAgQIAAgZ4KKIsAAQIECBAgQIAAAQIEThcQAJ8uYn/xBVRAgAABAgQIECBAgAABAgQI9F9AhQQIECBAgAABAgQInFVAAHxWFp0ECCyqgHkTIECAAAECBAgQIECAAAEC/RdQIQECBAgQIECAwLkFBMDntnGEAAECBBZLwGwJECBAgAABAgQIECBAgACB/guokAABAgQIEHgQAQHwgwA5TIAAAQIECCyCgDkSIECAAAECBAgQIECAAAEC/RdQIQECBAhciIAA+EKUjCFAgAABAgQIEJhfATMjQIAAAQIECBAgQIAAAQIE+i+gQgIELlhAAHzBVAYSIECAAAECBAgQIDBvAuZDgAABAgQIECBAgAABAgQI9F9AhRcnIAC+OC+jCRAgQIAAAQIECBAgQGA+BMyCAAECBAgQIECAAAECBAgQOItAzwLgs1SoiwABAgQIECBAgAABAgQIEOiZgHIIECBAgAABAgQIECBA4FwCAuBzyehfPAEzJkCAAAECBAgQIECAAAECBPovoEICBAgQIECAAAECBM4rIAA+L4+DBAgsioB5EiBAgAABAgQIECBAgAABAv0XUCEBAgQIECBAgMCDCwiAH9zICAIECBCYbwGzI0CAAAECBAgQIECAAAECBPovoEICBAgQIEDgAgUEwBcIZRgBAgQIECAwjwLmRIAAAQIECBAgQIAAAQIECPRfQIUECBAgcDECAuCL0TKWAAECBAgQIEBgfgTMhAABAgQIECBAgAABAgQIEOi/gAoJELhoAQHwRZM5gQABAgQIECBAgACB3RZwfwIECBAgQIAAAQIECBAgQKD/Aiq8NAEB8KW5OYsAAQIECBAgQIAAAQIEdkfAXQkQIECAAAECBAgQIECAAIHzCPQkAD5PhQ4RIECAAAECBAgQIECAAAECPRFQBgECBAgQIECAAAECBAg8mIAA+MGEHJ9/ATMkQIAAAQIECBAgQIAAAQIE+i+gQgIECBAgQIAAAQIELkhAAHxBTAYRIDCvAuZFgAABAgQIECBAgAABAgQI9F9AhQQIECBAgAABAhcuIAC+cCsjCRAgQGC+BMyGAAECBAgQIECAAAECBAgQ6L+ACgkQIECAAIGLFBAAXySY4QQIECBAgMA8CJgDAQIECBAgQIAAAQIECBAg0H8BFRIgQIDApQgIgC9FzTkECBAgQIAAAQK7J+DOBAgQIECAAAECBAgQIECAQP8FVEiAwCULCIAvmc6JBAgQIECAAAECBAjstID7ESBAgAABAgQIECBAgAABAv0XUOHlCQiAL8/P2QQIECBAgAABAgQIECCwMwLuQoAAAQIECBAgQIAAAQIECFyAwIIHwBdQoSEECBAgQIAAAQIECBAgQIDAgguYPgECBAgQIECAAAECBAhcqIAA+EKljJs/ATMiQIAAAQIECBAgQIAAAQIE+i+gQgIECBAgQIAAAQIELkpAAHxRXAYTIDAvAuZBgAABAgQIECBAgAABAgQI9F9AhQQIECBAgAABAhcvIAC+eDNnECBAgMDuCrg7AQIECBAgQIAAAQIECBAg0H8BFRIgQIAAAQKXKCAAvkQ4pxEgQIAAAQK7IeCeBAgQIECAAAECBAgQIECAQP8FVEiAAAEClyMgAL4cPecSIECAAAECBAjsnIA7ESBAgAABAgQIECBAgAABAv0XUCEBApctIAC+bEIXIECAAAECBAgQIEBguwVcnwABAgQIECBAgAABAgQIEOi/gAq3RkAAvDWOrkKAAAECBAgQIECAAAEC2yPgqgQIECBAgAABAgQIECBAgMBFCCxoAHwRFRpKgAABAgQIECBAgAABAgQILKiAaRMgQIAAAQIECBAgQIDAxQoIgC9WzPjdFzADAgQIECBAgAABAgQIECBAoP8CKiRAgAABAgQIECBA4JIEBMCXxOYkAgR2S8B9CRAgQIAAAQIECBAgQIAAgf4LqJAAAQIECBAgQODSBQTAl27nTAIECBDYWQF3I0CAAAECBAgQIECAAAECBPovoEICBAgQIEDgMgUEwJcJ6HQCBAgQIEBgJwTcgwABAgQIECBAgAABAgQIEOi/gAoJECBAYCsEBMBboegaBAgQIECAAAEC2yfgygQIECBAgAABAgQIECBAgED/BVRIgMCWCQiAt4zShQgQIECAAAECBAgQ2GoB1yNAgAABAgQIECBAgAABAgT6L6DCrRUQAG+tp6sRIECAAAECBAgQIECAwNYIuAoBAgQIECBAgAABAgQIECBwCQILFgBfQoVOIUCAAAECBAgQIECAAAECBBZMwHQJECBAgAABAgQIECBA4FIFBMCXKue8nRdwRwIECBAgQIAAAQIECBAgQKD/AiokQIAAAQIECBAgQOCyBATAl8XnZAIEdkrAfQgQIECAAAECBAgQIECAAIH+C6iQAAECBAgQIEDg8gUEwJdv6AoECBAgsL0Crk6AAAECBAgQIECAAAECBAj0X0CFBAgQIECAwBYJCIC3CNJlCBAgQIAAge0QcE0CBAgQIECAAAECBAgQIECg/wIqJECAAIGtFBAAb6WmaxEgQIAAAQIECGydgCsRIECAAAECBAgQIECAAAEC/RdQIQECWy4gAN5yUhckQIAAAQIECBAgQOByBZxPgAABAgQIECBAgAABAgQI9F9AhdsjIADeHldXJUCAAAECBAgQIECAAIFLE3AWAQIECBAgQIAAAQIECBAgcBkCCxIAX0aFTiVAgAABAgQIECBAgAABAgQWRMA0CRAgQIAAAQIECBAgQOByBQTAlyvo/O0XcAcCBAgQIECAAAECBAgQIECg/wIqJECAAAECBAgQIEBgSwQEwFvC6CIECGyXgOsSIECAAAECBAgQIECAAAEC/RdQIQECBAgQIECAwNYJCIC3ztKVCBAgQGBrBVyNAAECBAgQIECAAAECBAgQ6L+ACgkQIECAAIEtFhAAbzGoyxEgQIAAAQJbIeAaBAgQIECAAAECBAgQIECAQP8FVEiAAAEC2yEgAN4OVdckQIAAAQIECBC4dAFnEiBAgAABAgQIECBAgAABAv0XUCEBAtsmIADeNloXJkCAAAECBAgQIEDgYgWMJ0CAAAECBAgQIECAAAECBPovoMLtFRAAb6+vqxMgQIAAAQIECBAgQIDAhQkYRYAAAQIECBAgQIAAAQIECGyBwJwHwFtQoUsQIECAAAECBAgQIECAAAECcy5gegQIECBAgAABAgQIECCwVQIC4K2SdJ2tF3BFAgQIECBAgAABAgQIECBAoP8CKiRAgAABAgQIECBAYEsFBMBbyuliBAhslYDrECBAgAABAgQIECBAgAABAv0XUCEBAgQIECBAgMDWCwiAt97UFQkQIEDg8gScTYAAAQIECBAgQIAAAQIECPRfQIUECBAgQIDANgkIgLcJ1mUJECBAgACBSxFwDgECBAgQIECAAAECBAgQINB/ARUSIECAwHYKCIC3U9e1CRAgQIAAAQIELlzASAIECBAgQIAAAQIECBAgQKD/AiokQGDbBQTA207sBgQIECBAgAABAgQIPJiA4wQIECBAgAABAgQIECBAgED/BVS4MwIC4J1xdhcCBAgQIECAAAECBAgQOLuAXgIECBAgQIAAAQIECBAgQGALBeY0AN7CCl2KAAECBAgQIECAAAECBAgQmFMB0yJAgAABAgQIECBAgACBrRYQAG+1qOtdvoArECBAgAABAgQIECBAgAABAv0XUCEBAgQIECBAgAABAtsiIADeFlYXJUDgUgWcR4AAAQIECBAgQIAAAQIECPRfQIUECBAgQIAAAQLbJyAA3j5bVyZAgACBixMwmgABAgQIECBAgAABAgQIEOi/gAoJECBAgACBbRYQAG8zsMsTIECAAAECFyJgDAECBAgQIECAAAECBAgQINB/ARUSIECAwE4ICIB3Qtk9CBAgQIAAAQIEzi3gCAECBAgQIECAAAECBAgQINB/ARUSILBjAgLgHaN2IwIECBAgQIAAAQIEThewT4AAAQIECBAgQIAAAQIECPRfQIU7KyAA3llvdyNAgAABAgQIECBAgACB4wK+CRAgQIAAAQIECBAgQIAAgW0QmLMAeBsqdEkCBAgQIECAAAECBAgQIEBgzgRMhwABAgQIECBAgAABAgS2S0AAvF2yrnvxAs4gQIAAAQIECBAgQIAAAQIE+i+gQgIECBAgQIAAAQIEtlVAALytvC5OgMCFChhHgAABAgQIECBAgAABAgQI9F9AhQQIECBAgAABAtsvIADefmN3IECAAIHzCzhKgAABAgQIECBAo+jCMgAAEABJREFUgAABAgQI9F9AhQQIECBAgMAOCQiAdwjabQgQIECAAIGzCegjQIAAAQIECBAgQIAAAQIE+i+gQgIECBDYSQEB8E5quxcBAgQIECBAgMADArYIECBAgAABAgQIECBAgACB/guokACBHRcQAO84uRsSIECAAAECBAgQIECAAAECBAgQIECAAAECBAgQ6L+ACndHQAC8O+7uSoAAAQIECBAgQIAAgb0qoG4CBAgQIECAAAECBAgQIEBgGwXmJADexgpdmgABAgQIECBAgAABAgQIEJgTAdMgQIAAAQIECBAgQIAAge0WEABvt7DrP7iAEQQIECBAgAABAgQIECBAgED/BVRIgAABAgQIECBAgMCOCAiAd4TZTQgQOJeAfgIECBAgQIAAAQIECBAgQKD/AiokQIAAAQIECBDYOQEB8M5ZuxMBAgQInCpgjwABAgQIECBAgAABAgQIEOi/gAoJECBAgACBHRYQAO8wuNsRIECAAAECnYBGgAABAgQIECBAgAABAgQI9F9AhQQIECCwGwIC4N1Qd08CBAgQIECAwF4WUDsBAgQIECBAgAABAgQIECDQfwEVEiCwawIC4F2jd2MCBAgQIECAAAECe09AxQQIECBAgAABAgQIECBAgED/BVS4uwIC4N31d3cCBAgQIECAAAECBAjsFQF1EiBAgAABAgQIECBAgAABAjsgsMsB8A5U6BYECBAgQIAAAQIECBAgQIDALgu4PQECBAgQIECAAAECBAjslIAAeKek3edMAT0ECBAgQIAAAQIECBAgQIBA/wVUSIAAAQIECBAgQIDAjgoIgHeU280IENgUsCZAgAABAgQIECBAgAABAgT6L6BCAgQIECBAgACBnRcQAO+8uTsSIEBgrwuonwABAgQIECBAgAABAgQIEOi/gAoJECBAgACBXRIQAO8SvNsSIECAAIG9KaBqAgQIECBAgAABAgQIECBAoP8CKiRAgACB3RQQAO+mvnsTIECAAAECBPaSgFoJECBAgAABAgQIECBAgACB/guokACBXRcQAO/6IzABAgQIECBAgAABAv0XUCEBAgQIECBAgAABAgQIECDQfwEVzoeAAHg+noNZECBAgAABAgQIECBAoK8C6iJAgAABAgQIECBAgAABAgR2UGCXAuAdrNCtCBAgQIAAAQIECBAgQIAAgV0ScFsCBAgQIECAAAECBAgQ2GkBAfBOi7tfwoAAAQIECBAgQIAAAQIECBDov4AKCRAgQIAAAQIECBDYFQEB8K6wuymBvSugcgIECBAgQIAAAQIECBAgQKD/AiokQIAAAQIECBDYPQEB8O7ZuzMBAgT2moB6CRAgQIAAAQIECBAgQIAAgf4LqJAAAQIECBDYZQEB8C4/ALcnQIAAAQJ7Q0CVBAgQIECAAAECBAgQIECAQP8FVEiAAAEC8yAgAJ6Hp2AOBAgQIECAAIE+C6iNAAECBAgQIECAAAECBAgQ6L+ACgkQmBsBAfDcPAoTIUCAAAECBAgQINA/ARURIECAAAECBAgQIECAAAEC/RdQ4XwJCIDn63mYDQECBAgQIECAAAECBPoioA4CBAgQIECAAAECBAgQIEBgFwR2OADehQrdkgABAgQIECBAgAABAgQIENhhAbcjQIAAAQIECBAgQIAAgd0SEADvlvxevK+aCRAgQIAAAQIECBAgQIAAgf4LqJAAAQIECBAgQIAAgV0VEADvKr+bE9g7AiolQIAAAQIECBAgQIAAAQIE+i+gQgIECBAgQIAAgd0XEADv/jMwAwIECPRdQH0ECBAgQIAAAQIECBAgQIBA/wVUSIAAAQIECMyJgAB4Th6EaRAgQIAAgX4KqIoAAQIECBAgQIAAAQIECBDov4AKCRAgQGCeBATA8/Q0zIUAAQIECBAg0CcBtRAgQIAAAQIECBAgQIAAAQL9F1AhAQJzJyAAnrtHYkIECBAgQIAAAQIEFl9ABQQIECBAgAABAgQIECBAgED/BVQ4nwIC4Pl8LmZFgAABAgQIECBAgACBRRUwbwIECBAgQIAAAQIECBAgQGAXBXYoAN7FCt2aAAECBAgQIECAAAECBAgQ2CEBtyFAgAABAgQIECBAgACB3RYQAO/2E9gL91cjAQIECBAgQIAAAQIECBAg0H8BFRIgQIAAAQIECBAgMBcCAuC5eAwmQaC/AiojQIAAAQIECBAgQIAAAQIE+i+gQgIECBAgQIAAgfkREADPz7MwEwIECPRNQD0ECBAgQIAAAQIECBAgQIBA/wVUSIAAAQIECMyZgAB4zh6I6RAgQIAAgX4IqIIAAQIECBAgQIAAAQIECBDov4AKCRAgQGAeBQTA8/hUzIkAAQIECBAgsMgC5k6AAAECBAgQIECAAAECBAj0X0CFBAjMrYAAeG4fjYkRIECAAAECBAgQWDwBMyZAgAABAgQIECBAgAABAgT6L6DC+RYQAM/38zE7AgQIECBAgAABAgQILIqAeRIgQIAAAQIECBAgQIAAAQJzILDNAfAcVGgKBAgQIECAAAECBAgQIECAwDYLuDwBAgQIECBAgAABAgQIzIuAAHhenkQf56EmAgQIECBAgAABAgQIECBAoP8CKiRAgAABAgQIECBAYK4EBMBz9ThMhkB/BFRCgAABAgQIECBAgAABAgQI9F9AhQQIECBAgAABAvMnIACev2diRgQIEFh0AfMnQIAAAQIECBAgQIAAAQIE+i+gQgIECBAgQGBOBQTAc/pgTIsAAQIECCymgFkTIECAAAECBAgQIECAAAEC/RdQIQECBAjMs4AAeJ6fjrkRIECAAAECBBZJwFwJECBAgAABAgQIECBAgACB/guokACBuRcQAM/9IzJBAgQIECBAgAABAvMvYIYECBAgQIAAAQIECBAgQIBA/wVUuBgCAuDFeE5mSYAAAQIECBAgQIAAgXkVMC8CBAgQIECAAAECBAgQIEBgjgS2KQCeowpNhQABAgQIECBAgAABAgQIENgmAZclQIAAAQIECBAgQIAAgXkTEADP2xPpw3zUQIAAAQIECBAgQIAAAQIECPRfQIUECBAgQIAAAQIECMylgAB4Lh+LSRFYXAEzJ0CAAAECBAgQIECAAAECBPovoEICBAgQIECAAIH5FRAAz++zMTMCBAgsmoD5EiBAgAABAgQIECBAgAABAv0XUCEBAgQIECAw5wIC4Dl/QKZHgAABAgQWQ8AsCRAgQIAAAQIECBAgQIAAgf4LqJAAAQIEFkFAALwIT8kcCRAgQIAAAQLzLGBuBAgQIECAAAECBAgQIECAQP8FVEiAwMIICIAX5lGZKAECBAgQIECAAIH5EzAjAgQIECBAgAABAgQIECBAoP8CKlwsAQHwYj0vsyVAgAABAgQIECBAgMC8CJgHAQIECBAgQIAAAQIECBAgMIcCWxwAz2GFpkSAAAECBAgQIECAAAECBAhssYDLESBAgAABAgQIECBAgMC8CgiA5/XJLOK8zJkAAQIECBAgQIAAAQIECBDov4AKCRAgQIAAAQIECBCYawEB8Fw/HpMjsDgCZkqAAAECBAgQIECAAAECBAj0X0CFBAgQIECAAAEC8y8gAJ7/Z2SGBAgQmHcB8yNAgAABAgQIECBAgAABAgT6L6BCAgQIECBAYEEEBMAL8qBMkwABAgQIzKeAWREgQIAAAQIECBAgQIAAAQL9F1AhAQIECCySgAB4kZ6WuRIgQIAAAQIE5knAXAgQIECAAAECBAgQIECAAIH+C6iQAIGFExAAL9wjM2ECBAgQIECAAAECuy9gBgQIECBAgAABAgQIECBAgED/BVS4mAIC4MV8bmZNgAABAgQIECBAgACB3RJwXwIECBAgQIAAAQIECBAgQGCOBbYoAJ7jCk2NAAECBAgQIECAAAECBAgQ2CIBlyFAgAABAgQIECBAgACBeRcQAM/7E1qE+ZkjAQIECBAgQIAAAQIECBAg0H8BFRIgQIAAAQIECBAgsBACAuCFeEwmSWB+BcyMAAECBAgQIECAAAECBAgQ6L+ACgkQIECAAAECBBZHQAC8OM/KTAkQIDBvAuZDgAABAgQIECBAgAABAgQI9F9AhQQIECBAgMCCCQiAF+yBmS4BAgQIEJgPAbMgQIAAAQIECBAgQIAAAQIE+i+gQgIECBBYRAEB8CI+NXMmQIAAAQIECOymgHsTIECAAAECBAgQIECAAAEC/RdQIQECCysgAF7YR2fiBAgQIECAAAECBHZewB0JECBAgAABAgQIECBAgACB/guocLEFBMCL/fzMngABAgQIECBAgAABAjsl4D4ECBAgQIAAAQIECBAgQIDAAghcZgC8ABWaIgECBAgQIECAAAECBAgQIHCZAk4nQIAAAQIECBAgQIAAgUUREAAvypOax3maEwECBAgQIECAAAECBAgQINB/ARUSIECAAAECBAgQILBQAgLghXpcJktgfgTMhAABAgQIECBAgAABAgQIEOi/gAoJECBAgAABAgQWT0AAvHjPzIwJECCw2wLuT4AAAQIECBAgQIAAAQIECPRfQIUECBAgQIDAggoIgBf0wZk2AQIECBDYHQF3JUCAAAECBAgQIECAAAECBPovoEICBAgQWGQBAfAiPz1zJ0CAAAECBAjspIB7ESBAgAABAgQIECBAgAABAv0XUCEBAgsvIABe+EeoAAIECBAgQIAAAQLbL+AOBAgQIECAAAECBAgQIECAQP8FVNgPAQFwP56jKggQIECAAAECBAgQILBdAq5LgAABAgQIECBAgAABAgQILJDAJQbAC1ShqRIgQIAAAQIECBAgQIAAAQKXKOA0AgQIECBAgAABAgQIEFg0AQHwoj2xeZivORAgQIAAAQIECBAgQIAAAQL9F1AhAQIECBAgQIAAAQILKSAAXsjHZtIEdk/AnQkQIECAAAECBAgQIECAAIH+C6iQAAECBAgQIEBgcQUEwIv77MycAAECOy3gfgQIECBAgAABAgQIECBAgED/BVRIgAABAgQILLiAAHjBH6DpEyBAgACBnRFwFwIECBAgQIAAAQIECBAgQKD/AiokQIAAgT4ICID78BTVQIAAAQIECBDYTgHXJkCAAAECBAgQIECAAAECBPovoEICBHojIADuzaNUCAECBAgQIECAAIGtF3BFAgQIECBAgAABAgQIECBAoP8CKuyXgAC4X89TNQQIECBAgAABAgQIENgqAdchQIAAAQIECBAgQIAAAQIEFlDgIgPgBazQlAkQIECAAAECBAgQIECAAIGLFDCcAAECBAgQIECAAAECBBZVQAC8qE9uN+btngQIECBAgAABAgQIECBAgED/BVRIgAABAgQIECBAgMBCCwiAF/rxmTyBnRNwJwIECBAgQIAAAQIECBAgQKD/AiokQIAAAQIECBBYfAEB8OI/QxUQIEBguwVcnwABAgQIECBAgAABAgQIEOi/gAoJECBAgACBnggIgHvyIJVBgAABAgS2R7r5eeAAABAASURBVMBVCRAgQIAAAQIECBAgQIAAgf4LqJAAAQIE+iQgAO7T01QLAQIECBAgQGArBVyLAAECBAgQIECAAAECBAgQ6L+ACgkQ6J2AALh3j1RBBAgQIECAAAECBC5fwBUIECBAgAABAgQIECBAgACB/guosJ8CAuB+PldVESBAgAABAgQIECBA4FIFnEeAAAECBAgQIECAAAECBAgssMAFBsALXKGpEyBAgAABAgQIECBAgAABAhcoYBgBAgQIECBAgAABAgQILLqAAHjRn+BOzN89CBAgQIAAAQIECBAgQIAAgf4LqJAAAQIECBAgQIAAgV4ICIB78RgVQWD7BFyZAAECBAgQIECAAAECBAgQ6L+ACgkQIECAAAECBPojIADuz7NUCQECBLZawPUIECBAgAABAgQIECBAgACB/guokAABAgQIEOiZgAC4Zw9UOQQIECBAYGsEXIUAAQIECBAgQIAAAQIECBDov4AKCRAgQKCPAgLgPj5VNREgQIAAAQIELkfAuQQIECBAgAABAgQIECBAgED/BVRIgEBvBQTAvX20CiNAgAABAgQIECBw8QLOIECAAAECBAgQIECAAAECBPovoMJ+CwiA+/18VUeAAAECBAgQIECAAIELFTCOAAECBAgQIECAAAECBAgQ6IHAgwTAPahQCQQIECBAgAABAgQIECBAgMCDCDhMgAABAgQIECBAgAABAn0READ35UluRx2uSYAAAQIECBAgQIAAAQIECPRfQIUECBAgQIAAAQIECPRKQADcq8epGAJbJ+BKBAgQIECAAAECBAgQIECAQP8FVEiAAAECBAgQINA/AQFw/56piggQIHC5As4nQIAAAQIECBAgQIAAAQIE+i+gQgIECBAgQKCnAgLgnj5YZREgQIAAgUsTcBYBAgQIECBAgAABAgQIECDQfwEVEiBAgECfBQTAfX66aiNAgAABAgQIXIyAsQQIECDw/2fvz8MlSw/ywPM9JyLuklmbSiqh0lISKighIYFAbGaz/bTb7efp6ZnpnscDXmhD0xjPNGAwICELpLaxsQ3GGoSAtplpTOMGQw9YthHIkgBZCC1IaF8RWhBClFQqlSqXm/feiDinv7iZWZWVlZl1864RX/xCcW6cOMt3vvf3pf56n3uLAAECBAgQIECAAAECBAgQWHgBBfAjLqELCBAgQIAAAQIECBAgQIAAgfoFJCRAgAABAgQIECBAgEAdAgrgOtZRisMSMC4BAgQIECBAgAABAgQIECBQv4CEBAgQIECAAAECBCoSUABXtJiiECBwsAJGI0CAAAECBAgQIECAAAECBOoXkJAAAQIECBAgUJuAAri2FZWHAAECBA5CwBgECBAgQIAAAQIECBAgQIBA/QISEiBAgACBKgUUwFUuq1AECBAgQIDA3gXcSYAAAQIECBAgQIAAAQIECNQvICEBAgTqFVAA17u2khEgQIAAAQIECFyvgOsJECBAgAABAgQIECBAgACB+gUkJFC5gAK48gUWjwABAgQIECBAgACB3Qm4igABAgQIECBAgAABAgQIEKhfYBkSKoCXYZVlJECAAAECBAgQIECAAIFrCThHgAABAgQIECBAgAABAgSqEVAAX3UpnSBAgAABAgQIECBAgAABAgTqF5CQAAECBAgQIECAAAECdQkogOtaT2kOSsA4BAgQIECAAAECBAgQIECAQP0CEhIgQIAAAQIECBCoUEABXOGiikSAwP4E3E2AAAECBAgQIECAAAECBAjULyAhAQIECBAgQKBWAQVwrSsrFwECBAjsRcA9BAgQIECAAAECBAgQIECAQP0CEhIgQIAAgaoFFMBVL69wBAgQIECAwO4FXEmAAAECBAgQIECAAAECBAjULyAhAQIE6hdQANe/xhISIECAAAECBAg8koDzBAgQIECAAAECBAgQIECAQP0CEhJYEgEF8JIstJgECBAgQIAAAQIECFxZwFECBAgQIECAAAECBAgQIECgfoFlSqgAXqbVlpUAAQIECBAgQIAAAQIELhWwT4AAAQIECBAgQIAAAQIEqhNQAD9sSR0gQIAAAQIECBAgQIAAAQIE6heQkAABAgQIECBAgAABAnUKKIDrXFep9irgPgIECBAgQIAAAQIECBAgQKB+AQkJECBAgAABAgQIVCygAK54cUUjQOD6BFxNgAABAgQIECBAgAABAgQI1C8gIQECBAgQIECgdgEFcO0rLB8BAgQI7EbANQQIECBAgAABAgQIECBAgED9AhISIECAAIGlEFAAL8UyC0mAAAECBAhcXcAZAgQIECBAgAABAgQIECBAoH4BCQkQILA8Agrg5VlrSQkQIECAAAECBC4X8J0AAQIECBAgQIAAAQIECBCoX0BCAksmoABesgUXlwABAgQIECBAgACB8wJ+EiBAgAABAgQIECBAgAABAvULLGNCBfAyrrrMBAgQIECAAAECBAgQWG4B6QkQIECAAAECBAgQIECAQLUCCuAHltYOAQIECBAgQIAAAQIECBAgUL+AhAQIECBAgAABAgQIEKhbQAFc9/pKt1sB1xEgQIAAAQIECBAgQIAAAQL1C0hIgAABAgQIECBAYAkEFMBLsMgiEiBwbQFnCRAgQIAAAQIECBAgQIAAgfoFJCRAgAABAgQILIuAAnhZVlpOAgQIELiSgGMECBAgQIAAAQIECBAgQIBA/QISEiBAgACBpRJQAC/VcgtLgAABAgQIPChgjwABAgQIECBAgAABAgQIEKhfQEICBAgsn4ACePnWXGICBAgQIECAAAECBAgQIECAAAECBAgQIECAQP0CEhJYUgEF8JIuvNgECBAgQIAAAQIEllVAbgIECBAgQIAAAQIECBAgQKB+gWVOqABe5tWXnQABAgQIECBAgAABAsslIC0BAgQIECBAgAABAgQIEKheQAGc6tdYQAIECBAgQIAAAQIECBAgQCAICBAgQIAAAQIECBAgsBwCCuDlWGcprybgOAECBAgQIECAAAECBAgQIFC/gIQECBAgQIAAAQIElkhAAbxEiy0qAQIPFfCNAAECBAgQIECAAAECBAgQqF9AQgIECBAgQIDAsgkogJdtxeUlQIAAgZmAjQABAgQIECBAgAABAgQIEKhfQEICBAgQILCUAgrgpVx2oQkQIECAwDILyE6AAAECBAgQIECAAAECBAjULyAhAQIElldAAby8ay85AQIECBAgQGD5BCQmQIAAAQIECBAgQIAAAQIE6heQkMCSCyiAl/wfgPgECBAgQIAAAQIElkVATgIECBAgQIAAAQIECBAgQKB+AQkTBbB/BQQIECBAgAABAgQIECBQu4B8BAgQIECAAAECBAgQIEBgaQSWuABemjUWlAABAgQIECBAgAABAgQILLGA6AQIECBAgAABAgQIEFguAQXwcq23tBcFfBIgQIAAAQIECBAgQIAAAQL1C0hIgAABAgQIECBAYAkFFMBLuOgiE1h2AfkJECBAgAABAgQIECBAgACB+gUkJECAAAECBAgsq4ACeFlXXm4CBAgsp4DUBAgQIECAAAECBAgQIECAQP0CEhIgQIAAgaUWUAAv9fILT4AAAQIElklAVgIECBAgQIAAAQIECBAgQKB+AQkJECBAQAHs3wABAgQIECBAgED9AhISIECAAAECBAgQIECAAAEC9QtISIDAjoACeIfBDwIECBAgQIAAAQIEahWQiwABAgQIECBAgAABAgQIEKhfQMIHBRTAD1rYI0CAAAECBAgQIECAAIG6BKQhQIAAAQIECBAgQIAAAQJLJ7CEBfDSrbHABAgQIECAAAECBAgQIEBgCQVEJkCAAAECBAgQIECAwHIKKICXc92XN7XkBAgQIECAAAECBAgQIECAQP0CEhIgQIAAAQIECBBYYgEF8BIvvugElk1AXgIECBAgQIAAAQIECBAgQKB+AQkJECBAgAABAssuoABe9n8B8hMgQGA5BKQkQIAAAQIECBAgQIAAAQIE6heQkAABAgQIECgCCuCC4E2AAAECBAjULCAbAQIECBAgQIAAAQIECBAgUL+AhAQIECBwUUABfFHCJwECBAgQIECAQH0CEhEgQIAAAQIECBAgQIAAAQL1C0hIgMBDBBTAD+HwhQABAgQIECBAgACBWgTkIECAAAECBAgQIECAAAECBOoXkPDhAgrgh5s4QoAAAQIECBAgQIAAAQKLLWD2BAgQIECAAAECBAgQIEBgaQWWqABe2jUWnAABAgQIECBAgAABAgQILJGAqAQIECBAgAABAgQIEFhuAQXwcq//8qSXlAABAgQIECBAgAABAgQIEKhfQEICBAgQIECAAAECBKIA9o+AAIHqBQQkQIAAAQIECBAgQIAAAQIE6heQkAABAgQIECBA4LyAAvi8g58ECBAgUKeAVAQIECBAgAABAgQIECBAgED9AhISIECAAAEClwgogC/BsEuAAAECBAjUJCALAQIECBAgQIAAAQIECBAgUL+AhAQIECBwuYAC+HIR3wkQIECAAAECBBZfQAICBAgQIECAAAECBAgQIECgfgEJCRC4ooAC+IosDhIgQIAAAQIECBAgsKgC5k2AAAECBAgQIECAAAECBAjULyDh1QUUwFe3cYYAAQIECBAgQIAAAQIEFkvAbAkQIECAAAECBAgQIECAwNILLEEBvPRrDIAAAQIECBAgQIAAAQIECCyBgIgECBAgQIAAAQIECBAgMBNQAM8UbPUKSEaAAAECBAgQIECAAAECBAjULyAhAQIECBAgQIAAAQIPCCiAH6CwQ4BAbQLyECBAgAABAgQIECBAgAABAvULSEiAAAECBAgQIPBQAQXwQz18I0CAAIE6BKQgQIAAAQIECBAgQIAAAQIE6heQkAABAgQIELiCgAL4CigOESBAgAABAossYO4ECBAgQIAAAQIECBAgQIBA/QISEiBAgMDVBBTAV5NxnAABAgQIECBAYPEEzJgAAQIECBAgQIAAAQIECBCoX0BCAgSuKaAAviaPkwQIECBAgAABAgQILIqAeRIgQIAAAQIECBAgQIAAAQL1C0j4yAIK4Ec2cgUBAgQIECBAgAABAgQIzLeA2REgQIAAAQIECBAgQIAAAQIXBCougC8k9EGAAAECBAgQIECAAAECBAhULCAaAQIECBAgQIAAAQIECFwqoAC+VMN+PQKSECBAgAABAgQIECBAgAABAvULSEiAAAECBAgQIECAwMMEFMAPI3GAAIFFFzB/AgQIECBAgAABAgQIECBAoH4BCQkQIECAAAECBK4soAC+soujBAgQILCYAmZNgAABAgQIECBAgAABAgQI1C8gIQECBAgQIHANAQXwNXCcIkCAAAECBBZJwFwJECBAgAABAgQIECBAgACB+gUkJECAAIFHElAAP5KQ8wQIECBAgAABAvMvYIYECBAgQIAAAQIECBAgQIBA/QISEiCwKwEF8K6YXESAAAECBAgQIECAwLwKmBcBAgS1lR2pAAAQAElEQVQIECBAgAABAgQIECBQv4CEuxdQAO/eypUECBAgQIAAAQIECBAgMF8CZkOAAAECBAgQIECAAAECBAhcJlBhAXxZQl8JECBAgAABAgQIECBAgACBCgVEIkCAAAECBAgQIECAAIErCSiAr6Ti2OIKmDkBAgQIECBAgAABAgQIECBQv4CEBAgQIECAAAECBAhcVUABfFUaJwgQWDQB8yVAgAABAgQIECBAgAABAgTqF5CQAAECBAgQIEDg2gIK4Gv7OEuAAAECiyFglgQIECBAgAABAgQIECBAgED9AhISIECAAAECuxBQAO8CySUECBAgQIDAPAuYGwECBAgQIECAAAECBAgQIFC/gIQECBAgsFsBBfBupVxHgAABAgQIECAwfwJmRIAAAQIECBAgQIAAAQIECNQvICEBAtcloAC+Li4XEyBAgAABAgQIECAwLwLmQYAAAQIECBAgQIAAAQIECNQvIOH1CyiAr9/MHQQIECBAgAABAgQIECBwvAKeToAAAQIECBAgQIAAAQIECFxFoKIC+CoJHSZAgAABAgQIECBAgAABAgQqEhCFAAECBAgQIECAAAECBK4loAC+lo5ziyNgpgQIECBAgAABAgQIECBAgED9AhISIECAAAECBAgQIPCIAgrgRyRyAQEC8y5gfgQIECBAgAABAgQIECBAgED9AhISIECAAAECBAjsTkABvDsnVxEgQIDAfAqYFQECBAgQIECAAAECBAgQIFC/gIQECBAgQIDAdQgogK8Dy6UECBAgQIDAPAmYCwECBAgQIECAAAECBAgQIFC/gIQECBAgcL0CCuDrFXM9AQIECBAgQIDA8QuYAQECBAgQIECAAAECBAgQIFC/gIQECOxJQAG8JzY3ESBAgAABAgQIECBwXAKeS4AAAQIECBAgQIAAAQIECNQvIOHeBRTAe7dzJwECBAgQIECAAAECBAgcrYCnESBAgAABAgQIECBAgAABAo8gUEEB/AgJnSZAgAABAgQIECBAgAABAgQqEBCBAAECBAgQIECAAAECBHYjoADejZJr5lfAzAgQIECAAAECBAgQIECAAIH6BSQkQIAAAQIECBAgQGDXAgrgXVO5kACBeRMwHwIECBAgQIAAAQIECBAgQKB+AQkJECBAgAABAgSuT0ABfH1eriZAgACB+RAwCwIECBAgQIAAAQIECBAgQKB+AQkJECBAgACBPQgogPeA5hYCBAgQIEDgOAU8mwABAgQIECBAgAABAgQIEKhfQEICBAgQ2KuAAnivcu4jQIAAAQIECBA4egFPJECAAAECBAgQIECAAAECBOoXkJAAgX0JKID3xedmAgQIECBAgAABAgSOSsBzCBAgQIAAAQIECBAgQIAAgfoFJNy/gAJ4/4ZGIECAAAECBAgQIECAAIHDFTA6AQIECBAgQIAAAQIECBAgsEuBBS6Ad5nQZQQIECBAgAABAgQIECBAgMACC5g6AQIECBAgQIAAAQIECFyPgAL4erRcOz8CZkKAAAECBAgQIECAAAECBAjULyAhAQIECBAgQIAAAQLXLaAAvm4yNxAgcNwCnk+AAAECBAgQIECAAAECBAjULyAhAQIECBAgQIDA3gQUwHtzcxcBAgQIHI+ApxIgQIAAAQIECBAgQIAAAQL1C0hIgAABAgQI7ENAAbwPPLcSIECAAAECRyngWQQIECBAgAABAgQIECBAgED9AhISIECAwH4FFMD7FXQ/AQIECBAgQIDA4Qt4AgECBAgQIECAAAECBAgQIFC/gIQECByIgAL4QBgNQoAAAQIECBAgQIDAYQkYlwABAgQIECBAgAABAgQIEKhfQMKDE1AAH5ylkQgQIECAAAECBAgQIEDgYAWMRoAAAQIECBAgQIAAAQIECFynwAIWwNeZ0OUECBAgQIAAAQIECBAgQIDAAgqYMgECBAgQIECAAAECBAjsRUABvBc19xyfgCcTIECAAAECBAgQIECAAAEC9QtISIAAAQIECBAgQIDAngUUwHumcyMBAkct4HkECBAgQIAAAQIECBAgQIBA/QISEiBAgAABAgQI7E9AAbw/P3cTIECAwNEIeAoBAgQIECBAgAABAgQIECBQv4CEBAgQIECAwAEIKIAPANEQBAgQIECAwGEKGJsAAQIECBAgQIAAAQIECBCoX0BCAgQIEDgoAQXwQUkahwABAgQIECBA4OAFjEiAAAECBAgQIECAAAECBAjULyAhAQIHKqAAPlBOgxEgQIAAAQIECBAgcFACxiFAgAABAgQIECBAgAABAgTqF5Dw4AUUwAdvakQCBAgQIECAAAECBAgQ2J+AuwkQIECAAAECBAgQIECAAIE9CixQAbzHhG4jQIAAAQIECBAgQIAAAQIEFkjAVAkQIECAAAECBAgQIEBgPwIK4P3ouffoBDyJAAECBAgQIECAAAECBAgQqF9AQgIECBAgQIAAAQIE9i2gAN43oQEIEDhsAeMTIECAAAECBAgQIECAAAEC9QtISIAAAQIECBAgcDACCuCDcTQKAQIECByOgFEJECBAgAABAgQIECBAgACB+gUkJECAAAECBA5QQAF8gJiGIkCAAAECBA5SwFgECBAgQIAAAQIECBAgQIBA/QISEiBAgMBBCyiAD1rUeAQIECBAgAABAvsXMAIBAgQIECBAgAABAgQIECBQv4CEBAgcioAC+FBYDUqAAAECBAgQIECAwF4F3EeAAAECBAgQIECAAAECBAjULyDh4QkogA/P1sgECBAgQIAAAQIECBAgcH0CriZAgAABAgQIECBAgAABAgT2KbAABfA+E7qdAAECBAgQIECAAAECBAgQWAABUyRAgAABAgQIECBAgACBgxBQAB+EojEOT8DIBAgQIECAAAECBAgQIECAQP0CEhIgQIAAAQIECBAgcGACCuADozQQAQIHLWA8AgQIECBAgAABAgQIECBAoH4BCQkQIECAAAECBA5WQAF8sJ5GI0CAAIGDETAKAQIECBAgQIAAAQIECBAgUL+AhAQIECBAgMAhCCiADwHVkAQIECBAgMB+BNxLgAABAgQIECBAgAABAgQI1C8gIQECBAgcloAC+LBkjUuAAAECBAgQIHD9Au4gQIAAAQIECBAgQIAAAQIE6heQkACBQxVQAB8qr8EJECBAgAABAgQIENitgOsIECBAgAABAgQIECBAgACB+gUkPHwBBfDhG3sCAQIECBAgQIAAAQIECFxbwFkCBAgQIECAAAECBAgQIEDggATmuAA+oISGIUCAAAECBAgQIECAAAECBOZYwNQIECBAgAABAgQIECBA4CAFFMAHqWmsgxMwEgECBAgQIECAAAECBAgQIFC/gIQECBAgQIAAAQIECBy4gAL4wEkNSIDAfgXcT4AAAQIECBAgQIAAAQIECNQvICEBAgQIECBAgMDhCCiAD8fVqAQIECCwNwF3ESBAgAABAgQIECBAgAABAvULSEiAAAECBAgcooAC+BBxDU2AAAECBAhcj4BrCRAgQIAAAQIECBAgQIAAgfoFJCRAgACBwxZQAB+2sPEJECBAgAABAgQeWcAVBAgQIECAAAECBAgQIECAQP0CEhIgcCQCCuAjYfYQAgQIECBAgAABAgSuJuA4AQIECBAgQIAAAQIECBAgUL+AhEcnoAA+OmtPIkCAAAECBAgQIECAAIGHCvhGgAABAgQIECBAgAABAgQIHLDAHBbAB5zQcAQIECBAgAABAgQIECBAgMAcCpgSAQIECBAgQIAAAQIECByGgAL4MFSNuXcBdxIgQIAAAQIECBAgQIAAAQL1C0hIgAABAgQIECBAgMChCSiAD43WwAQIXK+A6wkQIECAAAECBAgQIECAAIH6BSQkQIAAAQIECBA4XAEF8OH6Gp0AAQIEdifgKgIECBAgQIAAAQIECBAgQKB+AQkJECBAgACBIxBQAB8BskcQIECAAAEC1xJwjgABAgQIECBAgAABAgQIEKhfQEICBAgQOCoBBfBRSXsOAQIECBAgQIDAwwUcIUCAAAECBAgQIECAAAECBOoXkJAAgSMVUAAfKbeHESBAgAABAgQIECBwUcAnAQIECBAgQIAAAQIECBAgUL+AhEcvoAA+enNPJECAAAECBAgQIECAwLILyE+AAAECBAgQIECAAAECBAgcksAcFcCHlNCwBAgQIECAAAECBAgQIECAwBwJmAoBAgQIECBAgAABAgQIHKaAAvgwdY29ewFXEiBAgAABAgQIECBAgAABAvULSEiAAAECBAgQIECAwKELKIAPndgDCBB4JAHnCRAgQIAAAQIECBAgQIAAgfoFJCRAgAABAgQIEDgaAQXw0Th7CgECBAhcWcBRAgQIECBAgAABAgQIECBAoH4BCQkQIECAAIEjFFAAHyG2RxEgQIAAAQKXCtgnQIAAAQIECBAgQIAAAQIE6heQkAABAgSOWkABfNTinkeAAAECBAgQIJAwIECAAAECBAgQIECAAAECBOoXkJAAgWMRUAAfC7uHEiBAgAABAgQIEFheAckJECBAgAABAgQIECBAgACB+gUkPD4BBfDx2XsyAQIECBAgQIAAAQIElk1AXgIECBAgQIAAAQIECBAgQOCQBeagAD7khIYnQIAAAQIECBAgQIAAAQIE5kDAFAgQIECAAAECBAgQIEDgKAQUwEeh7BlXF3CGAAECBAgQIECAAAECBAgQqF9AQgIECBAgQIAAAQIEjkxAAXxk1B5EgMDlAr4TIECAAAECBAgQIECAAAEC9QtISIAAAQIECBAgcLQCCuCj9fY0AgQIEDgv4CcBAgQIECBAgAABAgQIECBQv4CEBAgQIECAwDEIKICPAd0jCRAgQIDAcgtIT4AAAQIECBAgQIAAAQIECNQvICEBAgQIHJeAAvi45D2XAAECBAgQILCMAjITIECAAAECBAgQIECAAAEC9QtISIDAsQoogI+V38MJECBAgAABAgQILI+ApAQIECBAgAABAgQIECBAgED9AhIev4AC+PjXwAwIECBAgAABAgQIECBQu4B8BAgQIECAAAECBAgQIECAwBEJHGMBfEQJPYYAAQIECBAgQIAAAQIECBA4RgGPJkCAAAECBAgQIECAAIGjFFAAH6W2Zz0oYI8AAQIECBAgQIAAAQIECBCoX0BCAgQIECBAgAABAgSOXEABfOTkHkiAAAECBAgQIECAAAECBAgQIECgfgEJCRAgQIAAAQIEjkdAAXw87p5KgACBZRWQmwABAgQIECBAgAABAgQIEKhfQEICBAgQIEDgGAUUwMeI79EECBAgQGC5BKQlQIAAAQIECBAgQIAAAQIE6heQkAABAgSOW0ABfNwr4PkECBAgQIAAgWUQkJEAAQIECBAgQIAAAQIECBCoX0BCAgTmQkABPBfLYBIECBAgQIAAAQIE6hWQjAABAgQIECBAgAABAgQIEKhfQML5EVAAz89amAkBAgQIECBAgAABAgRqE5CHSEumfAAAEABJREFUAAECBAgQIECAAAECBAgQOGKBYyiAjzihxxEgQIAAAQIECBAgQIAAAQLHIOCRBAgQIECAAAECBAgQIHAcAgrg41Bf5mfKToAAAQIECBAgQIAAAQIECNQvICEBAgQIECBAgAABAscmoAA+NnoPJrB8AhITIECAAAECBAgQIECAAAEC9QtISIAAAQIECBAgcLwCCuDj9fd0AgQILIuAnAQIECBAgAABAgQIECBAgED9AhISIECAAAECcyCgAJ6DRTAFAgQIECBQt4B0BAgQIECAAAECBAgQIECAQP0CEhIgQIDAvAgogOdlJcyDAAECBAgQIFCjgEwECBAgQIAAAQIECBAgQIBA/QISEiAwVwIK4LlaDpMhQIAAAQIECBAgUI+AJAQIECBAgAABAgQIECBAgED9AhLOn4ACeP7WxIwIECBAgAABAgQIECCw6ALmT4AAAQIECBAgQIAAAQIECByTwBEWwMeU0GMJECBAgAABAgQIECBAgACBIxTwKAIECBAgQIAAAQIECBA4TgEF8HHqL9OzZSVAgAABAgQIECBAgAABAgTqF5CQAAECBAgQIECAAIFjF1AAH/sSmACB+gUkJECAAAECBAgQIECAAAECBOoXkJAAAQIECBAgQGA+BBTA87EOZkGAAIFaBeQiQIAAAQIECBAgQIAAAQIE6heQkAABAgQIEJgjAQXwHC2GqRAgQIAAgboEpCFAgAABAgQIECBAgAABAgTqF5CQAAECBOZNQAE8bytiPgQIECBAgACBGgRkIECAAAECBAgQIECAAAECBOoXkJAAgbkUUADP5bKYFAECBAgQIECAAIHFFTBzAgQIECBAgAABAgQIECBAoH4BCedXQAE8v2tjZgQIECBAgAABAgQIEFg0AfMlQIAAAQIECBAgQIAAAQIEjlngCArgY07o8QQIECBAgAABAgQIECBAgMARCHgEAQIECBAgQIAAAQIECMyDgAJ4Hlah5jnIRoAAAQIECBAgQIAAAQIECNQvICEBAgQIECBAgAABAnMjoACem6UwEQL1CUhEgAABAgQIECBAgAABAgQI1C8gIQECBAgQIECAwHwJKIDnaz3MhgABArUIyEGAAAECBAgQIECAAAECBAjULyAhAQIECBAgMIcCCuA5XBRTIkCAAAECiy1g9gQIECBAgAABAgQIECBAgED9AhISIECAwLwKKIDndWXMiwABAgQIECCwiALmTIAAAQIECBAgQIAAAQIECNQvICEBAnMtoACe6+UxOQIECBAgQIAAAQKLI2CmBAgQIECAAAECBAgQIECAQP0CEs6/gAJ4/tfIDAkQIECAAAECBAgQIDDvAuZHgAABAgQIECBAgAABAgQIzInAIRbAc5LQNAgQIECAAAECBAgQIECAAIFDFDA0AQIECBAgQIAAAQIECMyTgAJ4nlajprnIQoAAAQIECBAgQIAAAQIECNQvICEBAgQIECBAgAABAnMnoACeuyUxIQKLLyABAQIECBAgQIAAAQIECBAgUL+AhAQIECBAgAABAvMpoACez3UxKwIECCyqgHkTIECAAAECBAgQIECAAAEC9QtISIAAAQIECMyxgAJ4jhfH1AgQIECAwGIJmC0BAgQIECBAgAABAgQIECBQv4CEBAgQIDDvAgrgeV8h8yNAgAABAgQILIKAORIgQIAAAQIECBAgQIAAAQL1C0hIgMBCCCiAF2KZTJIAAQIECBAgQIDA/AqYGQECBAgQIECAAAECBAgQIFC/gISLI6AAXpy1MlMCBAgQIECAAAECBAjMm4D5ECBAgAABAgQIECBAgAABAnMmcAgF8JwlNB0CBAgQIECAAAECBAgQIEDgEAQMSYAAAQIECBAgQIAAAQLzKKAAnsdVWeQ5mTsBAgQIECBAgAABAgQIECBQv4CEBAgQIECAAAECBAjMrYACeG6XxsQILJ6AGRMgQIAAAQIECBAgQIAAAQL1C0hIgAABAgQIECAw3wIK4PleH7MjQIDAogiYJwECBAgQIECAAAECBAgQIFC/gIQECBAgQIDAAggogBdgkUyRAAECBAjMt4DZESBAgAABAgQIECBAgAABAvULSEiAAAECiyKgAF6UlTJPAgQIECBAgMA8CpgTAQIECBAgQIAAAQIECBAgUL+AhAQILJSAAnihlstkCRAgQIAAAQIECMyPgJkQIECAAAECBAgQIECAAAEC9QtIuHgCCuDFWzMzJkCAAAECBAgQIECAwHELeD4BAgQIECBAgAABAgQIECAwpwIHWADPaULTIkCAAAECBAgQIECAAAECBA5QwFAECBAgQIAAAQIECBAgMM8CCuB5Xp1Fmpu5EiBAgAABAgQIECBAgAABAvULSEiAAAECBAgQIECAwNwLKIDnfolMkMD8C5ghAQIECBAgQIAAAQIECBAgUL+AhAQIECBAgAABAoshoABejHUySwIECMyrgHkRIECAAAECBAgQIECAAAEC9QtISIAAAQIECCyQgAJ4gRbLVAkQIECAwHwJmA0BAgQIECBAgAABAgQIECBQv4CEBAgQILBoAgrgRVsx8yVAgAABAgQIzIOAORAgQIAAAQIECBAgQIAAAQL1C0hIgMBCCiiAF3LZTJoAAQIECBAgQIDA8Ql4MgECBAgQIECAAAECBAgQIFC/gISLK6AAXty1M3MCBAgQIECAAAECBAgctYDnESBAgAABAgQIECBAgAABAnMucAAF8JwnND0CBAgQIECAAAECBAgQIEDgAAQMQYAAAQIECBAgQIAAAQKLIKAAXoRVmuc5mhsBAgQIECBAgAABAgQIECBQv4CEBAgQIECAAAECBAgsjIACeGGWykQJzJ+AGREgQIAAAQIECBAgQIAAAQL1C0hIgAABAgQIECCwWAIK4MVaL7MlQIDAvAiYBwECBAgQIECAAAECBAgQIFC/gIQECBAgQIDAAgoogBdw0UyZAAECBAgcr4CnEyBAgAABAgQIECBAgAABAvULSEiAAAECiyqgAF7UlTNvAgQIECBAgMBxCHgmAQIECBAgQIAAAQIECBAgUL+AhAQILLSAAnihl8/kCRAgQIAAAQIECBydgCcRIECAAAECBAgQIECAAAEC9QtIuPgCCuDFX0MJCBAgQIAAAQIECBAgcNgCxidAgAABAgQIECBAgAABAgQWRGAfBfCCJDRNAgQIECBAgAABAgQIECBAYB8CbiVAgAABAgQIECBAgACBRRJQAC/Sas3TXM2FAAECBAgQIECAAAECBAgQqF9AQgIECBAgQIAAAQIEFk5AAbxwS2bCBI5fwAwIECBAgAABAgQIECBAgACB+gUkJECAAAECBAgQWEwBBfBirptZEyBA4LgEPJcAAQIECBAgQIAAAQIECBCoX0BCAgQIECBAYIEFFMALvHimToAAAQIEjlbA0wgQIECAAAECBAgQIECAAIH6BSQkQIAAgUUXUAAv+gqaPwECBAgQIEDgKAQ8gwABAgQIECBAgAABAgQIEKhfQEICBKoQUABXsYxCECBAgAABAgQIEDg8ASMTIECAAAECBAgQIECAAAEC9QtIWI+AArietZSEAAECBAgQIECAAAECBy1gPAIECBAgQIAAAQIECBAgQGDBBPZQAC9YQtMlQIAAAQIECBAgQIAAAQIE9iDgFgIECBAgQIAAAQIECBBYRAEF8CKu2nHO2bMJECBAgAABAgQIECBAgACB+gUkJECAAAECBAgQIEBgYQUUwAu7dCZO4OgFPJEAAQIECBAgQIAAAQIECBCoX0BCAgQIECBAgACBxRZQAC/2+pk9AQIEjkrAcwgQIECAAAECBAgQIECAAIH6BSQkQIAAAQIEKhBQAFewiCIQIECAAIHDFTA6AQIECBAgQIAAAQIECBAgUL+AhAQIECBQi4ACuJaVlIMAAQIECBAgcBgCxiRAgAABAgQIECBAgAABAgTqF5CQAIGqBBTAVS2nMAQIECBAgAABAgQOTsBIBAgQIECAAAECBAgQIECAQP0CEtYnoACub00lIkCAAAECBAgQIECAwH4F3E+AAAECBAgQIECAAAECBAgsqMB1FMALmtC0CRAgQIAAAQIECBAgQIAAgesQcCkBAgQIECBAgAABAgQILLKAAniRV+8o5+5ZBAgQIECAAAECBAgQIECAQP0CEhIgQIAAAQIECBAgsPACCuCFX0IBCBy+gCcQIECAAAECBAgQIECAAAEC9QtISIAAAQIECBAgUIeAAriOdZSCAAEChyVgXAIECBAgQIAAAQIECBAgQKB+AQkJECBAgACBigQUwBUtpigECBAgQOBgBYxGgAABAgQIECBAgAABAgQI1C8gIQECBAjUJqAArm1F5SFAgAABAgQIHISAMQgQIECAAAECBAgQIECAAIH6BSQkQKBKAQVwlcsqFAECBAgQIECAAIG9C7iTAAECBAgQIECAAAECBAgQqF9AwnoFFMD1rq1kBAgQIECAAAECBAgQuF4B1xMgQIAAAQIECBAgQIAAAQILLrCLAnjBE5o+AQIECBAgQIAAAQIECBAgsAsBlxAgQIAAAQIECBAgQIBADQIK4BpW8TAzGJsAAQIECBAgQIAAAQIECBCoX0BCAgQIECBAgAABAgSqEVAAV7OUghA4eAEjEiBAgAABAgQIECBAgAABAvULSEiAAAECBAgQIFCXgAK4rvWUhgABAgclYBwCBAgQIECAAAECBAgQIECgfgEJCRAgQIAAgQoFFMAVLqpIBAgQIEBgfwLuJkCAAAECBAgQIECAAAECBOoXkJAAAQIEahVQANe6snIRIECAAAECBPYi4B4CBAgQIECAAAECBAgQIECgfgEJCRCoWkABXPXyCkeAAAECBAgQIEBg9wKuJECAAAECBAgQIECAAAECBOoXkLB+AQVw/WssIQECBAgQIECAAAECBB5JwHkCBAgQIECAAAECBAgQIECgEoFrFMCVJBSDAAECBAgQIECAAAECBAgQuIaAUwQIECBAgAABAgQIECBQk4ACuKbVPMgsxiJAgAABAgQIECBAgAABAgTqF5CQAAECBAgQIECAAIHqBBTA1S2pQAT2L2AEAgQIECBAgAABAgQIECBAoH4BCQkQIECAAAECBOoUUADXua5SESBAYK8C7iNAgAABAgQIECBAgAABAgTqF5CQAAECBAgQqFhAAVzx4opGgAABAgSuT8DVBAgQIECAAAECBAgQIECAQP0CEhIgQIBA7QIK4NpXWD4CBAgQIECAwG4EXEOAAAECBAgQIECAAAECBAjULyAhAQJLIaAAXoplFpIAAQIECBAgQIDA1QWcIUCAAAECBAgQIECAAAECBOoXkHB5BBTAy7PWkhIgQIAAAQIECBAgQOByAd8JECBAgAABAgQIECBAgACBygSuUABXllAcAgQIECBAgAABAgQIECBA4AoCDhEgQIAAAQIECBAgQIBAjQIK4BpXdT+Z3EuAAAECBAgQIECAAMMllEIAABAASURBVAECBAjULyAhAQIECBAgQIAAAQLVCiiAq11awQhcv4A7CBAgQIAAAQIECBAgQIAAgfoFJCRAgAABAgQIEKhbQAFc9/pKR4AAgd0KuI4AAQIECBAgQIAAAQIECBCoX0BCAgQIECBAYAkEFMBLsMgiEiBAgACBaws4S4AAAQIECBAgQIAAAQIECNQvICEBAgQILIuAAnhZVlpOAgQIECBAgMCVBBwjQIAAAQIECBAgQIAAAQIE6heQkACBpRJQAC/VcgtLgAABAgQIECBA4EEBewQIECBAgAABAgQIECBAgED9AhIun4ACePnWXGICBAgQIECAAAECBAgQIECAAAECBAgQIECAAAECBCoVuKQArjShWAQIECBAgAABAgQIECBAgMAlAnYJECBAgAABAgQIECBAoGYBBXDNq3s92VxLgAABAgQIECBAgAABAgQI1C8gIQECBAgQIECAAAEC1QsogKtfYgEJPLKAKwgQIECAAAECBAgQIECAAIH6BSQkQIAAAQIECBBYDgEF8HKss5QECBC4moDjBAgQIECAAAECBAgQIECAQP0CEhIgQIAAAQJLJKAAXqLFFpUAAQIECDxUwDcCBAgQIECAAAECBAgQIECgfgEJCRAgQGDZBBTAy7bi8hIgQIAAAQIEZgI2AgQIECBAgAABAgQIECBAoH4BCQkQWEoBBfBSLrvQBAgQIECAAAECyywgOwECBAgQIECAAAECBAgQIFC/gITLK6AAXt61l5wAAQIECBAgQIAAgeUTkJgAAQIECBAgQIAAAQIECBCoXKBNKk8oHgECBAgQIECAAAECBAgQIJAEAgECBAgQIECAAAECBAgsg4DfAF6GVb5WRucIECBAgAABAgQIECBAgACB+gUkJECAAAECBAgQIEBgaQQUwEuz1IISeLiAIwQIECBAgAABAgQIECBAgED9AhISIECAAAECBAgsl4ACeLnWW1oCBAhcFPBJgAABAgQIECBAgAABAgQI1C8gIQECBAgQILCEAgrgJVx0kQkQIEBg2QXkJ0CAAAECBAgQIECAAAECBOoXkJAAAQIEllVAAbysKy83AQIECBAgsJwCUhMgQIAAAQIECBAgQIAAAQL1C0hIgMBSCyiAl3r5hSdAgAABAgQIEFgmAVkJECBAgAABAgQIECBAgACB+gUkJKAA9m+AAAECBAgQIECAAAEC9QtISIAAAQIECBAgQIAAAQIECNQvsJNQAbzD4AcBAgQIECBAgAABAgQIEKhVQC4CBAgQIECAAAECBAgQWCYBBfAyrfalWe0TIECAAAECBAgQIECAAAEC9QtISIAAAQIECBAgQIDA0gkogJduyQUmkDAgQIAAAQIECBAgQIAAAQIE6heQkAABAgQIECBAYDkFFMDLue5SEyCwvAKSEyBAgAABAgQIECBAgAABAvULSEiAAAECBAgssYACeIkXX3QCBAgQWDYBeQkQIECAAAECBAgQIECAAIH6BSQkQIAAgWUXUAAv+78A+QkQIECAAIHlEJCSAAECBAgQIECAAAECBAgQqF9AQgIECBQBBXBB8CZAgAABAgQIECBQs4BsBAgQIECAAAECBAgQIECAQP0CEhK4KKAAvijhkwABAgQIECBAgAABAvUJSESAAAECBAgQIECAAAECBAjUL/CQhArgh3D4QoAAAQIECBAgQIAAAQIEahGQgwABAgQIECBAgAABAgSWUUABvGyrLi8BAgQIECBAgAABAgQIECBQv4CEBAgQIECAAAECBAgsrYACeGmXXvBlFJCZAAECBAgQIECAAAECBAgQqF9AQgIECBAgQIAAgeUWUAAv9/pLT4DA8ghISoAAAQIECBAgQIAAAQIECNQvICEBAgQIECBAIApg/wgIECBAgED1AgISIECAAAECBAgQIECAAAEC9QtISIAAAQIEzgsogM87+EmAAAECBAgQqFNAKgIECBAgQIAAAQIECBAgQKB+AQkJECBwiYAC+BIMuwQIECBAgAABAgRqEpCFAAECBAgQIECAAAECBAgQqF9AQgKXCyiALxfxnQABAgQIECBAgAABAosvIAEBAgQIECBAgAABAgQIECBQv8AVEyqAr8jiIAECBAgQIECAAAECBAgQWFQB8yZAgAABAgQIECBAgACBZRZQAC/L6stJgAABAgQIECBAgAABAgQI1C8gIQECBAgQIECAAAECSy+gAF76fwIAlkFARgIECBAgQIAAAQIECBAgQKB+AQkJECBAgAABAgQIzAQUwDMFGwECBOoVkIwAAQIECBAgQIAAAQIECBCoX0BCAgQIECBAgMADAgrgByjsECBAgACB2gTkIUCAAAECBAgQIECAAAECBOoXkJAAAQIECDxUQAH8UA/fCBAgQIAAAQJ1CEhBgAABAgQIECBAgAABAgQI1C8gIQECBK4goAC+AopDBAgQIECAAAECBBZZwNwJECBAgAABAgQIECBAgACB+gUkJHA1AQXw1WQcJ0CAAAECBAgQIECAwOIJmDEBAgQIECBAgAABAgQIECBQv8A1EyqAr8njJAECBAgQIECAAAECBAgQWBQB8yRAgAABAgQIECBAgAABAokCuPZ/BfIRIECAAAECBAgQIECAAAEC9QtISIAAAQIECBAgQIAAgQsCCuALED4I1CggEwECBAgQIECAAAECBAgQIFC/gIQECBAgQIAAAQIELhVQAF+qYZ8AAQL1CEhCgAABAgQIECBAgAABAgQI1C8gIQECBAgQIEDgYQIK4IeROECAAAECBBZdwPwJECBAgAABAgQIECBAgACB+gUkJECAAAECVxZQAF/ZxVECBAgQIECAwGIKmDUBAgQIECBAgAABAgQIECBQv4CEBAgQuIaAAvgaOE4RIECAAAECBAgQWCQBcyVAgAABAgQIECBAgAABAgTqF5CQwCMJKIAfSch5AgQIECBAgAABAgQIzL+AGRIgQIAAAQIECBAgQIAAAQL1C+wqoQJ4V0wuIkCAAAECBAgQIECAAAEC8ypgXgQIECBAgAABAgQIECBA4EEBBfCDFnXtSUOAAAECBAgQIECAAAECBAjULyAhAQIECBAgQIAAAQIELhNQAF8G4iuBGgRkIECAAAECBAgQIECAAAECBOoXkJAAAQIECBAgQIDAlQQUwFdScYwAAQKLK2DmBAgQIECAAAECBAgQIECAQP0CEhIgQIAAAQIEriqgAL4qjRMECBAgQGDRBMyXAAECBAgQIECAAAECBAgQqF9AQgIECBAgcG0BBfC1fZwlQIAAAQIECCyGgFkSIECAAAECBAgQIECAAAEC9QtISIAAgV0IKIB3geQSAgQIECBAgAABAvMsYG4ECBAgQIAAAQIECBAgQIBA/QISEtitgAJ4t1KuI0CAAAECBAgQIECAwPwJmBEBAgQIECBAgAABAgQIECBQv8B1JVQAXxeXiwkQIECAAAECBAgQIECAwLwImAcBAgQIECBAgAABAgQIEHi4gAL44SaLfcTsCRAgQIAAAQIECBAgQIAAgfoFJCRAgAABAgQIECBAgMBVBBTAV4FxmMAiCpgzAQIECBAgQIAAAQIECBAgUL+AhAQIECBAgAABAgSuJaAAvpaOcwQIEFgcATMlQIAAAQIECBAgQIAAAQIE6heQkAABAgQIECDwiAIK4EckcgEBAgQIEJh3AfMjQIAAAQIECBAgQIAAAQIE6heQkAABAgQI7E5AAbw7J1cRIECAAAECBOZTwKwIECBAgAABAgQIECBAgACB+gUkJECAwHUIKICvA8ulBAgQIECAAAECBOZJwFwIECBAgAABAgQIECBAgACB+gUkJHC9Agrg6xVzPQECBAgQIECAAAECBI5fwAwIECBAgAABAgQIECBAgACB+gX2lFABvCc2NxEgQIAAAQIECBAgQIAAgeMS8FwCBAgQIECAAAECBAgQIHB1AQXw1W0W64zZEiBAgAABAgQIECBAgAABAvULSEiAAAECBAgQIECAAIFHEFAAPwKQ0wQWQcAcCRAgQIAAAQIECBAgQIAAgfoFJCRAgAABAgQIECCwGwEF8G6UXEOAAIH5FTAzAgQIECBAgAABAgQIECBAoH4BCQkQIECAAAECuxZQAO+ayoUECBAgQGDeBMyHAAECBAgQIECAAAECBAgQqF9AQgIECBAgcH0CCuDr83I1AQIECBAgQGA+BMyCAAECBAgQIECAAAECBAgQqF9AQgIECOxBQAG8BzS3ECBAgAABAgQIEDhOAc8mQIAAAQIECBAgQIAAAQIE6heQkMBeBRTAe5VzHwECBAgQIECAAAECBI5ewBMJECBAgAABAgQIECBAgACB+gX2lVABvC8+NxMgQIAAAQIECBAgQIAAgaMS8BwCBAgQIECAAAECBAgQIPDIAgrgRzaa7yvMjgABAgQIECBAgAABAgQIEKhfQEICBAgQIECAAAECBAjsUkABvEsolxGYRwFzIkCAAAECBAgQIECAAAECBOoXkJAAAQIECBAgQIDA9QgogK9Hy7UECBCYHwEzIUCAAAECBAgQIECAAAECBOoXkJAAAQIECBAgcN0CCuDrJnMDAQIECBA4bgHPJ0CAAAECBAgQIECAAAECBOoXkJAAAQIECOxNQAG8Nzd3ESBAgAABAgSOR8BTCRAgQIAAAQIECBAgQIAAgfoFJCRAgMA+BBTA+8BzKwECBAgQIECAAIGjFPAsAgQIECBAgAABAgQIECBAoH4BCQnsV0ABvF9B9xMgQIAAAQIECBAgQODwBTyBAAECBAgQIECAAAECBAgQqF/gQBIqgA+E0SAECBAgQIAAAQIECBAgQOCwBIxLgAABAgQIECBAgAABAgR2L6AA3r3VfF1pNgQIECBAgAABAgQIECBAgED9AhISIECAAAECBAgQIEDgOgUUwNcJ5nIC8yBgDgQIECBAgAABAgQIECBAgED9AhISIECAAAECBAgQ2IuAAngvau4hQIDA8Ql4MgECBAgQIECAAAECBAgQIFC/gIQECBAgQIAAgT0LKID3TOdGAgQIECBw1AKeR4AAAQIECBAgQIAAAQIECNQvICEBAgQIENifgAJ4f37uJkCAAAECBAgcjYCnECBAgAABAgQIECBAgAABAvULSEiAAIEDEFAAHwCiIQgQIECAAAECBAgcpoCxCRAgQIAAAQIECBAgQIAAgfoFJCRwUAIK4IOSNA4BAgQIECBAgAABAgQOXsCIBAgQIECAAAECBAgQIECAQP0CB5pQAXygnAYjQIAAAQIECBAgQIAAAQIHJWAcAgQIECBAgAABAgQIECBw/QIK4Os3O947PJ0AAQIECBAgQIAAAQIECBCoX0BCAgQIECBAgAABAgQI7FFAAbxHOLcROA4BzyRAgAABAgQIECBAgAABAgTqF5CQAAECBAgQIECAwH4EFMD70XMvAQIEjk7AkwgQIECAAAECBAgQIECAAIH6BSQkQIAAAQIECOxbQAF9JJeHAAAQAElEQVS8b0IDECBAgACBwxYwPgECBAgQIECAAAECBAgQIFC/gIQECBAgQOBgBBTAB+NoFAIECBAgQIDA4QgYlQABAgQIECBAgAABAgQIEKhfQEICBAgcoIAC+AAxDUWAAAECBAgQIEDgIAWMRYAAAQIECBAgQIAAAQIECNQvICGBgxZQAB+0qPEIECBAgAABAgQIECCwfwEjECBAgAABAgQIECBAgAABAvULHEpCBfChsBqUAAECBAgQIECAAAECBAjsVcB9BAgQIECAAAECBAgQIEBg7wIK4L3bHe2dnkaAAAECBAgQIECAAAECBAjULyAhAQIECBAgQIAAAQIE9imgAN4noNsJHIWAZxAgQIAAAQIECBAgQIAAAQL1C0hIgAABAgQIECBA4CAEFMAHoWgMAgQIHJ6AkQkQIECAAAECBAgQIECAAIH6BSQkQIAAAQIECByYgAL4wCgNRIAAAQIEDlrAeAQIECBAgAABAgQIECBAgED9AhISIECAAIGDFVAAH6yn0QgQIECAAAECByNgFAIECBAgQIAAAQIECBAgQKB+AQkJECBwCAIK4ENANSQBAgQIECBAgACB/Qi4lwABAgQIECBAgAABAgQIEKhfQEIChyWgAD4sWeMSIECAAAECBAgQIEDg+gXcQYAAAQIECBAgQIAAAQIECNQvcKgJFcCHymtwAgQIECBAgAABAgQIECCwWwHXESBAgAABAgQIECBAgACB/QsogPdveLgjGJ0AAQIECBAgQIAAAQIECBCoX0BCAgQIECBAgAABAgQIHJCAAviAIA1D4DAEjEmAAAECBAgQIECAAAECBAjULyAhAQIECBAgQIAAgYMUUAAfpKaxCBAgcHACRiJAgAABAgQIECBAgAABAgTqF5CQAAECBAgQIHDgAgrgAyc1IAECBAgQ2K+A+wkQIECAAAECBAgQIECAAIH6BSQkQIAAAQKHI6AAPhxXoxIgQIAAAQIE9ibgLgIECBAgQIAAAQIECBAgQKB+AQkJECBwiAIK4EPENTQBAgQIECBAgACB6xFwLQECBAgQIECAAAECBAgQIFC/gIQEDltAAXzYwsYnQIAAAQIECBAgQIDAIwu4ggABAgQIECBAgAABAgQIEKhf4EgSKoCPhNlDCBAgQIAAAQIECBAgQIDA1QQcJ0CAAAECBAgQIECAAAECByegAD44y4MdyWgECBAgQIAAAQIECBAgQIBA/QISEiBAgAABAgQIECBA4IAFFMAHDGo4AgchYAwCBAgQIECAAAECBAgQIECgfgEJCRAgQIAAAQIECByGgAL4MFSNSYAAgb0LuJMAAQIECBAgQIAAAQIECBCoX0BCAgQIECBAgMChCSiAD43WwAQIECBA4HoFXE+AAAECBAgQIECAAAECBAjULyAhAQIECOxboJmN0M9+nN/62YHZdv7rgf+85FFXHvvBC5oHd6986REcVQAfAbJHECBAgAABAgQeUcAFBAgQIECAAAECBAgQIECAQP0CEhIgsHeBWb976TYoQw0myWAro8mJDKZr5cBK0g7Pbyn7F7em7Dejcr6c68vWlIq0LVtTDjVd+TFN04zTpnyWLSnHdprc2TVtVqbDjMo2mI7S9CvJbLy2fO5so2S4VY6Ny3XJ2mSQQT8pW5dB12ZYtvRtjvJ1tE87ymSeRYAAAQIECBAgQGBBBEyTAAECBAgQIECAAAECBAgQqF9Awn0K9OX+2VY+MvuN3+kg7Xg97fZNmYxOZTo8U85sp512GY2nGU5LoduPM+i3sjrZKOXs2bTNZprBZob9dil0t7MymZbCdpoTk0nWx5OcKNt62V+bTrMynWSlG2fUbWcyPJduUMbIuXLtRtJsJWXclPNNuS6T1SSDbI/GObe6lfZC4TsdjDMZbSdNl6N8tUf5MM8iQIAAAQIECBAgQIAAgYcI+EKAAAECBAgQIECAAAECBAhch0BbutS2a9KkSz8oxezKmax1XU6W4vbk5EzW+89kNPhkbu7vzlO37skXnf10/kL7J/kr3cfzN5p78i3TT+a5m+/M87bekR/Me/ODzfvyo9vvy4+V7Z+N37ez/4L2fXlB8948v3t3njt5T/52d0/+Vvfp/Dfdx/OXB5/Il2x+Np/f35+buj/LWnnWWk5ltTuX0aTLcJy0zaDUwcM0/VoyPZk0yVG+2qN8mGcRIECAAAECBAgQIECAAAECFwV8EiBAgAABAgQIECBAYNkF+gIw28rHNd6Dvsuom2Z1Os7adDsnx+PcfvbePGfj4/l/dJ/Ic/Ox/JOt9+RXxm/Pb59+Xf7w7BvzwY3fz7u335Q3j9+Yl228M7+8/c78y3L8pefenBd2H80PTT+W5537UL5/40Ol4P1Qvq37cNnO7z/37IfyvLMfLtuH8oJzH8yLN96Qn9l4Y/7N5lvzb0+9JW8889q8/f7X5kNbb84fbb0lrzn9+vza9jvyY5vvyw/kT/J/6z+VL9v6ZJ64fW9umJ7OifH2ztxnGdqS5RpRy6mmbJe+L/9+6bkr7yuAr+xyfEc9mQABAgQIECBAgAABAgQIEKhfQEICBAgQIECAAAECyywwnKZpxlnpNzMqW/pBBv00bb9dVCYZTLayOtnM6tb9uTXn8tXjP803Tz+Sf3Lu7fl33Vvz0e43877mdXlN97b8b6f/IH//zNvzdyYfzl/Z/kS+vD+bx4838qjubFa70xnkbNbG57K2vZn1ra2sl8/V7e2sjLeyUp6xUp41mowzmkzKNvscl+Nb5fnl2jKf9W6StXJ+ZbKdUSmfV7KdlfZcTvQbeczW2dx+9lS+vDuV/2rz4/l/T/4oP3T2rfnXZ1+XV01el3duvDIfPfPyvGL6zvzzrffkmwd/mq9s78nnlPtPbp3KjeXZsz8/nabP7L8/POiapFstBoOMdv589fTC97Ycu3QrX6/xnl15jdNOESBwlAKeRYAAAQIECBAgQIAAAQIECNQvICEBAgQIECBAYJkF2vQZjJPhtEmXYabtICe7z2ZYCuCTpRB99spG/sfxJ/IT/Ufyhv5d+eON38l/3Pq9/MTknfm27mP5unOfyI3bGzk5OZcT5fr1WSnbjTMqRW3bd2nK+M2lwA/5cumJg9mfDd/2fSmwu505rJS5rE+3duZ2SyZ5dPn+NRsfy9/Z+mh+8tRb8srP/k4+cP+v5DXT38qLh+/It/bvzxdtfzaP3pyUe7rcOr4v66W8bqfrabq1NIPTZaJ92Xb/bnd/qSsJECBA4BAFDE2AAAECBAgQIECAAAECBAjULyAhAQIECBAgkDZr4/WklLW3ZSN/YfNUvn/6sbwsb817p2/K733m9/OS7k351q135Yu3P52T42kpiNezst2XYnQ7K/25MsIkbelEm7Jlzl99O023cm8y+kwpuc9mvVTUN0xP5tkl1986/eH888135PVnX5u396/Kv+1/K9/VvTt/afqZPDb3pW82MpoM0vSlZr6OrO2cm5geAQIECBBYAgERCRAgQIAAAQIECBAgQIAAgfoFJCRAgMASCczKytl2IfKg77PSTTL7jd1btk7nr/bvys9N35PXbb0xL+//U16w+bb8l6c/lieeuz8nSuk77CcZZDttKUDTnk7aU+kHZ8v3rXJ8nMElY194RClLL+7N22eTdCeTfq2U1qO0pQCevWdbX761/TAnp1u5fXMrf3nzvvz97Q/mFyb/Kb89fUV+sX9TvnXygTyu2dq5ZmY4KMX5+YQzhH42TNma84cu/GwvfPogQIAAAQIECBA4DgHPJECAAAECBAgQIECAAAECBOoXkJBApQKz38Jt+zaDri3lZikj+xK0FJqjySjrk2bnt3dPbJ/L100/m+eOP5LXbr85f7b5yvzM9nvzVzc/lCdv3p+VzSaDvknbbCeDsg1LLdqN0pQtZZt9DqerGU7W0kzXk65s5ZnN7FlJZp/l9sxes8/ZNtufl202v+G0zWyb7TelwB30kwxLIT6aduWzBBl0aZpJhv00o5Lt5q0TuXOzz3975u68eOu9+fB9v5w3tG/M86bvz9dO786J8d0Zje/NaLCZfmWcvh0UuyTDso2GacuHNwECBAgQIECAAAECxyDgkQQIECBAgAABAgQIECBAgED9AjUn7Jqkb7p07aR0tV36wTQ3bo9zotvIVww/lRc178wb8ub85vbv5oXb78oXj/+slL3bWZluZ9hN06QvPGWQpmxlrxzIzpbLX7Pzl2yz2y675NLid7Y/2y67ZM6/XhqqSVO+jkpZvFJK4dV2mGec+UR+4PQ78hvnXpd3Ne/Oj/YfyJ/b+kRuPbuZm7fGSdOloJYFGSuA40WAAAECBAgQIECAAIGjF/BEAgQIECBAgAABAgQIECBQhUA/S7HSZXXc5Tln787zVt6Zt09end84/aZ899kP5a7xx9N2p8tVm2narbSlLG5Ku9k0peS8sJWT5d2W7RHebZPMtitcVoa8wtFjP7TvCVzM1ZeyfDQaZNhM8/jNT+U7N/40rzr97nxg/IY8b/TufNW5e3Jyoyvl+iS7kNz3vAxAgAABAgQIECBAgAABAgQIPCBghwABAgQIECBAgAABAvMuMKt12zQP+zXa2fHZ3Ju0fZfV6XZu2T6Tb9v6UH596y15zfY78vdOfTRP6T6bEzmVUbeVtY02K+Nh2U+5Z5q+FJhJl4e8ZsPOtp2Dzc7Pa/7YxSXXvH+BTs5+w3o23UE3yGiympXttayVz7RdVtqNPGbr0/nu0x/Jq069Oa8ZvyPP3fpw2tkNtjkQMAUCBAgQIECAAAECBAgQIECgfgEJCRAgQIAAAQIECMy9wIUmdpCcGLdZmZYJD8uxtXEy2kw72MzqpMuf6+7JTzXvyQfGr8tPnH53/uLmn+Rkdypr3UYybZK+TZoyyCgpTfLO96ZbSTtdKV/bsnUXttnp8j3lNbtv9ryuPG+29eXLbEv5fMhWrr3k3ZTLZ19nn5dus2OLuXVl2ue3B/LM8jebSVu2jDOYne6bpGmzPt3IDYOz+dLND+eHNt+tAI4XgTkQMAUCBAgQIECAAAECBAgQIECgfgEJCRAgQIAAAQKLITBIu1Pebmdj9Uy6wVbWtzayfnaSx0028jc3P5X/PHx1XrH9jnzLfX+SR01OZ20yKYXktMS70MSWvVyyO/t6fiuF5ZX/I7/nT/v5CAIz1Nl2pcv6sm7TrHRjBfCVeBwjQIDAEQp4FAECBAgQIECAAAECBAgQIFC/gIQECBAgQGBxBJpxuuEko60T6Sc3p5+u5olb5/L93Yfze6ffkJf2r81X3v+p3LB9b9rB2Yz6Lpn9mmrbpGnOb9nLq2/3ctcD98ym8MCXJd/Zn+SS44lPgAABAgT2J+BuAgQIECBAgAABAgQIECBAoH4BCQkQILBgAn2Tlclm1ibjfNHkz/KT7fvz+u235QfPfjx3dNu5YatPmlG6diWTZiXJoGxtrvwbv+WU95ELlNU48md6IAECBAgQIECAViUiIwAAEABJREFUAAECBAgQIECAAAECBAgQIECgfgEJCcyjQDNNVrqkLTXhsHxkXL6O0/ZdBpONrOT+fElpc188/P28cvt38m33fyCP7j+TYX9fhqUAbqblpr5P200yTBmrXLvzN4fbJmkubHn4qy+nHn7UkcMQKCt7GMMakwABAgQIECBAgACBqwk4ToAAAQIECBAgQIAAAQIECNQvMLcJu5UMzp0o0ys14aQvRe5KunY7q9M+XzS9L/9q+kd55elX5m9sfzC3DjYzbDdLr9uUrdyy8252fp7/0SdNl93++u+sBJ5t5QbvQxQoK3uIoxuaAAECBAgQIECAAAECBC4VsE+AAAECBAgQIECAAAECBI5XoJS909VTGU0mpdQdZTDs8+ztQf5596789rm35Ru27slNzTRr51Yz2lwt3e40Kd8ze138Ld/Zvu1aAsd6TgF8rPweToAAAQIECBAgQIAAAQLLIyApAQIECBAgQIAAAQIE5kCgL/Vg02dtezWPndyTf7L93vzH/uX51ukHcsPobNbGW8n4ZNL2yXCSNIOyteV7E6/FECirtRgTrXaWghEgQIAAAQIECBAgQIAAAQL1C0hIgAABAgQIECBA4BgFhn2XNMNkZSuDbOb2jTb/U/u2/M72G/N3z30wjzu3ldWt6U7fm2wngzPl+nJPX+5JeXV90k/Pbzv/3d+yf83Pcs9l79I55+J22SlfD1hAAXzAoIYjcD0CriVAgAABAgQIECBAgAABAgTqF5CQAAECBAgQIHDcAtMM0zTn8qjTXf7L7k/ya9uvygu79+TpW59JW/repMlDXrPCuO9L4Vu2Wfn7kJO+zLuAAnjeV8j8CBCoVUAuAgQIECBAgAABAgQIECBAoH4BCQkQIECAwLELNKXcHWaUp07P5ifb388vbr4jX9adytr2drq2yWS0lb5pyjwvrQ1n+7Nj5fCl79mfj55tlx6zP3cCs9Wbu0mZEAECBAgQqFtAOgIECBAgQIAAAQIECBAgQKB+AQkJECBwNAKzmrbtU2reXPZqMui73DQ+k+8Yvz6v3nxD/trWn+VEN81wMk4zbdNOhxlOu50/zRyvagQUwNUspSAECBAgQIDAQgiYJAECBAgQIECAAAECBAgQIFC/gIQEjlCgSVee1pUCeJpZETwopW76rWTQ5Kunn8hv5C35kfHH8uTx6bRdk9WypR0mbZPMbtj5bLLzvSlDzbYLY2bnsxybvS/9zd++3H+tbXa97dgE2mN7sgcTIECAAAECBAgQWDIBcQkQIECAAAECBAgQIECAAIH6BY46Yd906dtpqWoH6do20+FWbp5u5IXTN+fXNt6cr9r+VNam41IQ9+enduEjeWCnHG9z/s9Al93y7ksJPNvK7hXe5eQVjjo0PwIK4PlZCzMhQIAAAQIECBAgQKBeAckIECBAgAABAgQIECBAgMChCPT9IGm2k8Eg6+NJ/mK3md/cfl9ecOZPc9PwdCmGx9nNq9lpfGfV4Wy72h2zc83VTjqezIXBbJXmYiImQYAAAQIECBAgQIAAAQIE6hSQigABAgQIECBAgAABAocpUArZfiUnJ3fnWwdvy6+OX5Vndx/LcLyRlY318jlKZuXu7Bd+Z9vOVMo9mW07X/yoTEABfFwL6rkECBAgQIAAAQIECBAgQIBA/QISEiBAgAABAgQIEDhggbbvMyhb0qbpurRdm+dM789/OPeh/Pjp9+VRZ05nbZo0bZJh2UnZ+tnWlyL44lbOld3Mxplt3bTslmvKZ8rWlHOzrVx12bsr33ezlcu8j02gPbYnezCBJRYQnQABAgQIECBAgAABAgQIEKhfQEICBAgQIECAwGEI9E2TWTk7zNncNNnMX938YH5p+/X5C93HMuiaTJu1w3isMRdIQAG8QItlqgQIVCEgBAECBAgQIECAAAECBAgQIFC/gIQECBAgQOBQBZrRVh6z2eWHm4/mXw4+kM/d2ky7PcxgupKN1XH6PTx9Virv4Ta3zKGAAngOF8WUCBAgQKBWAbkIECBAgAABAgQIECBAgACB+gUkJECAwAEI9M3OIE1mf255Z3fnR1Oq3VE3yZdsnM3PtW/Lt4/fX0rf7Qz6QSl+TyfN/Vkfj3P+7ngtqYACeEkXXmwCBAgQIEDgiAU8jgABAgQIECBAgAABAgQIEKhfQEICByFQyt/R5MZkOM3qdFoK3mGyVkrdZjs3TT6Tv9l8Ir/Z/X7+i827szKZ5uRknL6ZZm2ylrQ3ZphRKYD7nT8Tfel0yrCXfrVfsUBbcTbRCBAgQIAAAQIECMyFgEkQIECAAAECBAgQIECAAAEC9QscWMKmz3j9vjLcJJO2yXRQdsfTPHZjMy/o/zQ/c+qP8qjtMxn2XTmRUvZm59Xs7DVJPyxb+dw5+tAfsxJ4tj30qG+1CSiAa1tReQgQIECAAAECBAgQmCcBcyFAgAABAgQIECBAgAABAtcl0KTL2laX4WSYyco0w/Gf5utPn81/2H5T/u65P8zK9DOl4O0fMmbTNCnvpC3HS4H8kJO+HIXAXD1DATxXy2EyBAgQIECAAAECBAgQIFCPgCQECBAgQIAAAQIECBDYjUApbS+9rG8zyYlM+9XcMj2Tb1k9l19Z+d08J+cy6mbXdmkuvf6B/dm58uXKJ8sJ72URUAAf9Up7HgECBAgQIECAAAECBAgQIFC/gIQECBAgQIAAAQIErkNg2HXJsE0G2xn0Xfppl6dtncuPb/1RfvTcm/PYc+cyaDbStOW6wazo7dL05XNWCM/u7abJzv6FY1d49uwXgy9uVzjtUEUC5V9SRWlEITDnAqZHgAABAgQIECBAgAABAgQI1C8gIQECBAgQIEDgegSavs1ofFPa7WEyXUlpgfNfNJ/IL7avz1/duCdrW58+X/aWMzvvZufnJT9K6XvJN7sEFMD+DRAgQOBoBDyFAAECBAgQIECAAAECBAgQqF9AQgIECBAgcN0CfdPn3MpWmmY7N24l3zV5W/5N9zt55taf5cb+/qzl5pSTSS40vzt976ziu/A9F15Nd2HHx7ILzP51LLuB/AQIECBA4JAFDE+AAAECBAgQIECAAAECBAjULyAhAQIE9i4w+/POTzpzf16y+Qf50bOfymPOjTPoSo03K3Vn296HducSCpR/OUuYWmQCBAgQIECAwFEJeA4BAgQIECBAgAABAgQIECBQv4CEBPYhMOi7/MWNe/KKtTfnbww+nKx8Mk0zSJtJ0qwk/ahsbR547fzi7+y3fS9uF870l1xz4ZCP5RTwL2E5111qAgQIECBAgACBIxDwCAIECBAgQIAAAQIECBAgQKB+gf0mXOnG+d6Vj+ZJ0z/OqNvK1mCQnb/yfOnAs3L3YQcvvcA+gQcFFMAPWtgjQIAAAQIECBAgQIDAQQkYhwABAgQIECBAgAABAgQI7Epgqx3lh1c/L6ebWzPtbsjK5nqa8r8Hbr6u4ndW/c22B+62c7gCczm6fwFzuSwmRYAAAQIECBAgQIAAAQKLK2DmBAgQIECAAAECBAgQ2L1A17R5y/hEfrh9Rs6NZn/WeZD0TdlmNd7s++7HciWBmcDsX87s03bYAsYnQIAAAQIECBAgQIAAAQIE6heQkAABAgQIECBAgMAeBMbto/NzgzvzSytPKd3vJJmulVH6UgKXbWtWApetdMLl4CO8y3WZbY9wmdNVCyiAq15e4eZFwDwIECBAgAABAgQIECBAgACB+gUkJECAAAECBAjsVaBvp9lubsg/HT8rb1u/NdPVz6RrSxE8+2//rpYSuJzf69juWz4BBfDyrbnEBAgcrYCnESBAgAABAgQIECBAgAABAvULSEiAAAECBPYlsDLt02WQj59Mvqu5K2f6J6SdriaDaRm31Hnd7M9Cl11vArsQKP9idnGVSwgQIECAAIE9CLiFAAECBAgQIECAAAECBAgQqF9AQgIECOxXoM/26v3p1s6kmY7ytuET88Lh52RzcGPSbCfj9Tzw6svebCsf3gSuJqAAvpqM4wQIECBAgACB/Qi4lwABAgQIECBAgAABAgQIEKhfQEICByLQpBnfmGa7zXjQZlLau19YeXZ+fXh7NpuV8oSzSVc++qb8KCcz28quN4GrCPgXchUYhwkQIECAAAECBAjsVcB9BAgQIECAAAECBAgQIECAQP0CB5mwyfn/zcac/THoU/1GfihPyJ/lsRmPmtnhy7YrHbvsEl+XVkABvLRLLzgBAgQIECBAgAABAocgYEgCBAgQIECAAAECBAgQILAvgaaUwdPRMB84eUu++8Sz8skTj07fjpJmkAdfTdlV8xWE43rP9XP9y5jr5TE5AgQIECBAgAABAgQIEFgcATMlQIAAAQIECBAgQIDA/gV2/hO/g3H6fpDfHt+Wn2kela3h7E9Bz0rf2bb/ZxihbgEF8GGvr/EJECBAgAABAgQIECBAgACB+gUkJECAAAECBAgQILAPga7vcnHr+1IBT0+U0dpsrI7y03lmXtk+MdNulEzL4cmsBC7X7PyHgct3bwKXCSiALwPxlcBBChiLAAECBAgQIECAAAECBAgQqF9AQgIECBAgQIDAgQv0s5L3/KinR+v53tHj8+GV9WwP22yPZvXerAA+f95PApcLzP6FXH7MdwIECBDYv4ARCBAgQIAAAQIECBAgQIAAgfoFJCRAgAABAocu0KfJJ9pH5++1n5v7m/WMJqvlmQ8WxOWLN4GHCCiAH8LhCwECBAgQOAgBYxAgQIAAAQIECBAgQIAAAQL1C0hIgACBoxHoy2M2VrbyyhNPzv/3pi/M/etb6cv/yuEL78GFTx8EzgsogM87+EmAAAECBAgQOBgBoxAgQIAAAQIECBAgQIAAAQL1C0hI4AgFmjQZbT8m280g/5/2c/I7eVS2B6OkGWd75WymzawijheBBwQUwA9Q2CFAgAABAgQIECCwPwF3EyBAgAABAgQIECBAgAABAvULHGXCWbXbNcl4tJm22cin+hP5jpuelo+NhslkJSvbK0kzjReBSwUUwJdq2CdAgAABAgQIECBAgMDeBNxFgAABAgQIECBAgAABAgQOXKB0vxl0yWB8Ml3W02Y7n+xuyg+e+IKcOlke161msDn7bwInfVO+ex+2wEKMrwBeiGUySQIECBAgQIAAAQIECBCYXwEzI0CAAAECBAgQIECAwOEJ9E2fleaTGU2TbtCXQniQ35w8Li9pn5VTa+NkNPs94dnz29mPUgRf/L7z1Y8lFDj/L2EJgx96ZA8gQIAAAQIECBAgQIAAAQIE6heQkAABAgQIECBAgMAhCnR9l67vs9msZ5xS642H2e7Xcnp4Mj8xvCu/f+Lx2Vq9r8xgkr4fzBrinF4/owQuIsv8Lv9Sljm+7AQOR8CoBAgQIECAAAECBAgQIECAQP0CEhIgQIAAAQIEjkqgz6V/37ns96Pc26zl+7afnQ82t6X0xGnK4fTD3HTmljT+HvRRLc1cPkcBPJfLYlIECCywgPYvGtgAABAASURBVKkTIECAAAECBAgQIECAAAEC9QtISIAAAQIEjlFg1vSuph8M865pmx9vviKnV56UphtlOpxmOhgc49w8eh4EFMDzsArmQIAAAQKVCIhBgAABAgQIECBAgAABAgQI1C8gIQECBI5boE/67TKJ0+nXHptfGz4qv9TemDNZyWC6lUG3Uc55L7OAAniZV192AgQIECBA4OAEjESAAAECBAgQIECAAAECBAjULyAhgbkRmCbdKGm2c2awnn+QZ+a9wyZ9f6IcX4/XcgsogJd7/aUnQIAAAQIECBA4AAFDECBAgAABAgQIECBAgAABAvULzFfC2Z+BTvqd/3XZGI7zLSe/KJ88uZLJ0J+Anq+1OvrZKICP3twTCRAgQIAAAQIECBCoR0ASAgQIECBAgAABAgQIECBwrAJ9mmxnLR+ePiYvzB05M7ihzOd8QVx20j+4O/tq25vAQt2lAF6o5TJZAgQIECBAgAABAgQIEJgfATMhQIAAAQIECBAgQIDAHAiUgvfcqM3mMPmlE3fkl1dvztZg9lvA5cQcTM8Ujl5AAXzQ5sYjQIAAAQIECBAgQIAAAQIE6heQkAABAgQIECBAgMA8CTSl7G1G2ehvyYtGX5z3rt+arekw24MufdPN00zN5QgEFMBHgOwRyyMgKQECBAgQIECAAAECBAgQIFC/gIQECBAgQIAAgXkV6Po+n8ko3zf93JxZa7MyWUuTSZluXzbvZRFQAC/LSstJgMBhCxifAAECBAgQIECAAAECBAgQqF9AQgIECBAgMPcCk1L5vnV0R36w+dx85uQgzWRU5tyUzXtZBBTAy7LSchIgQIDAIQoYmgABAgQIECBAgAABAgQIEKhfQEICBAgshkDTNJlmnH+3cldeO3hSJiuTMvHzvwHcZ5A003jVLaAArnt9pSNAgAABAgQOW8D4BAgQIECAAAECBAgQIECAQP0CEhJYIIGu73Km7fPpdpjnj78g72kfn25QKsFmnKZrkmm3QGlMdS8CZbX3cpt7CBAgQIAAAQIECBAgQIAAAQIECBAgQIAAAQIECNQvsHgJmzSTk5muTPP+lUG+c/1zc7q5NdPBJOmmSSmGFy+TGV+PgAL4erRcS4AAAQIECBAgQIAAgfMCfhIgQIAAAQIECBAgQIAAgTkVaNK3q2knbVa7lby5+7z8SPvE0v0+Jhl12R6u5fwfhJ7T6c/XtBZyNu1CztqkCRAgQIAAAQIECBAgQIDAsQl4MAECBAgQIECAAAECBOZZoEmacdbGo4xL4bu50uZfnfzivGz9sdkYrWToL0Cn9pcC+KBW2DgECBAgQIAAAQIECBAgQIBA/QISEiBAgAABAgQIEJh7gS59M8254TBpmjRdl1PTQf5h9wW5u701k+5UtoZ9uSY7r77Z+fCjIgEFcEWLKcrxCXgyAQIECBAgQIAAAQIECBAgUL+AhAQIECBAgACBxRGYFbxd0g/KVj6bT+c9J0/mu/s7cm706KxtNaUY7pO+T9MvTioz3Z2AAnh3Tq4iQIDA1QQcJ0CAAAECBAgQIECAAAECBOoXkJAAAQIECCyoQJPZbwF3q136biWvWn9aXjq6I/evD1OOJF0piksJ7LeAU9VLAVzVcgpDgAABAkcr4GkECBAgQIAAAQIECBAgQIBA/QISEiBAYLEFmpT/bd2QtptmczrJTzZ35XdvGeTMoEmmTTaHpS70W8CLvciXzb6s6GVHfCVAgAABAgQIEHhkAVcQIECAAAECBAgQIECAAAEC9QtISKASgaYdpG9KLdj0+dRgJd/dfX0+O7g96deyvt2WiriSoGLsCLQ7P/0gQIAAAQIECBAgQGDXAi4kQIAAAQIECBAgQIAAAQIE6heoMmHTlCI4+eh4Jf/TyTty/42jjEs5XGXWJQ6lAF7ixRedAAECBAgQIECAAIHrFnADAQIECBAgQIAAAQIECBBYSIGmabLzq75Nm645mVdPnpifyqMyGd6YtKUybJvk4palfy00QFnNhZ6/yRMgQIAAAQIECBAgQIAAgSMS8BgCBAgQIECAAAECBAjUITD7c9CbJ9q8dP0L81vrg0xmBXDfJDv/LeBpHSGXOIUCeL+L734CBAgQIECAAAECBAgQIECgfgEJCRAgQIAAAQIECCygQNd3uXR7SITtYe4Z3Jq/s/K1+aPVGzOdnkima5k2k3LZThNcPr0XUUABvIirZs5zI2AiBAgQIECAAAECBAgQIECAQP0CEhIgQIAAAQIEqhO40O9Oui6f7lfywu6ubDYr2R5tlajNha18eC+kgAJ4IZfNpAkQmAMBUyBAgAABAgQIECBAgAABAgTqF5CQAAECBAhUL7BVyuCXtU/OT5/4nEybE+kzrD5z7QEVwLWvsHwECBAgcAgChiRAgAABAgQIECBAgAABAgTqF5CQAAECSyLQ9xmv9XnJ6PPyntFtGY4HDwZv+vRNU7YHD9mbfwEF8PyvkRkSIECAAAEC8yRgLgQIECBAgAABAgQIECBAgED9AhISWCKB2R98PrE9yd3tDfnO/pn5k7VZATxOmi7p2/T9epLZVfFaEAEF8IIslGkSIECAAAECBAgcv4AZECBAgAABAgQIECBAgAABAvULLFvC2W/4TgbDTAfb+YN2mP+5uSubw9VkMtkpgJvmXJq+j9fiCCiAF2etzJQAAQIECBAgQIAAgeMT8GQCBAgQIECAAAECBAgQIFCpQJftQZc+04zX1/Jvh5+ffz28M9sn11Ka3zRNKX/bJrl0S7WvKoK1VaQQggABAgQIECBAgAABAgQIHJqAgQkQIECAAAECBAgQIFCxQNMk7WbSDzMYTzJuVvMPV74w71hfT99OSjE8rDh8ndEUwHtdV/cRIECAAAECBAgQIECAAAEC9QtISIAAAQIECBAgQKB2gb5JxjfsFMDTdpDxsMndK4P87cHX5E9WH5emn5ZztSPUlU8BXNd6SnNEAh5DgAABAgQIECBAgAABAgQI1C8gIQECBAgQIEBgeQRKCXxJ2H7a5g+3b84/bp6UreGknOnPl8Dlo3zxnnMBBfCcL5DpESAwdwImRIAAAQIECBAgQIAAAQIECNQvICEBAgQIEFg+gYeUu8NstOv5xcHt+cXR4zNpSqXYdcnO9pALl89pARKX1VqAWZoiAQIECBCYCwGTIECAAAECBAgQIECAAAECBOoXkJAAAQLLLlDqw6ZJk3M5O1jJj4y+KJ/sV9KVI8susyj5ywouylTNkwABAgQIECBwjAIeTYAAAQIECBAgQIAAAQIECNQvICEBAkWgT3begzTNav64uTV//cavzb2rtyXbo2RaLvGeawEF8Fwvj8kRIECAAAECBAjMg4A5ECBAgAABAgQIECBAgAABAvULSHhRYNb+dhe+NJk2bd7SDPL3V56SjROD9AP14gWcuf2wQnO7NCZGgAABAgQIECBAgMAcCJgCAQIECBAgQIAAAQIECBBYeoFJezL/R27Pv1+9IxndXDyaslX1ripMW1UaYQgQIECAAAECBAgQIECAwIEJGIgAAQIECBAgQIAAAQIEkjbbzSj3nxjmB1eekneNVtM1F11UjRcl5unTqlzvarieAAECBAgQIECAAAECBAgQqF9AQgIECBAgQIAAAQIEdgT62c92JelP5FPTW/I9/Zfn9PqNyXg7mU7KNrvANk8CCuB5Wg1zmXsBEyRAgAABAgQIECBAgAABAgTqF5CQAAECBAgQIEDgoQLNtEsmfTYHg7ytHeWf5ak5u9KmH5R6eHpDufiBXwku+97HLaAAPu4V8HwCBBZFwDwJECBAgAABAgQIECBAgACB+gUkJECAAAECBC4R6FP+10zTN5MMMs2kGeS+9RP5mZWn5j+t35W+X8nWyvSSO+zOg4ACeB5WwRwIECBAYM4FTI8AAQIECBAgQIAAAQIECBCoX0BCAgQIELhcYPZ7vU36ZG2aadNn9j39MGe3T+SHcmc+dOKWrPb3ltv6sg3Sl2vKjvcxCyiAj3kBPJ4AAQIECBCYcwHTI0CAAAECBAgQIECAAAECBOoXkJAAgasKNH2TZnNQzjdlS5ppKYNHW/nA6nqeN3pOzq6tJX2XLm3Ojgbp2nG8jldAAXy8/p5OgAABAgQIECAwxwKmRoAAAQIECBAgQIAAAQIECNQvIOG1BGalb5Omb8tWPtOnaSZJ05XO90R+IzfkXwyelknTpy3Hb9hYSVsK4tIIx+v4BNrje7QnEyBAgAABAgQIECBAYG4FTIwAAQIECBAgQIAAAQIECBDYEWjKzyaz/5WdWQWcrl1JmlGGk5vyY4On5nXDp6UbjlJa4Gyvru5ck8V4VTlLBXCVyyoUAQIECBAgQIAAAQIECOxdwJ0ECBAgQIAAAQIECBAgcDWBpm+yMmlLIdxlPDqXdvLYfP/wqfnoYCX9YJqVzRPl3NXudvwoBNqjeEgVzxCCAAECBAgQIECAAAECBAgQqF9AQgIECBAgQIAAAQIEHhDoZv9t38u3dCn9b7mmL59tTq9O8/bVR+f508/Pp4fJmZVxur5PX7ZykfcxCCiAjwHdIxdPwIwJECBAgAABAgQIECBAgACB+gUkJECAAAECBAgQ2I1AnzSl4G1SXuXHbL+d5lUrT8ovrz0tg+nYbwAXmeN8K4CPU9+zCRBYBAFzJECAAAECBAgQIECAAAECBOoXkJAAAQIECBDYo0Bf6t5pM8yZlSY/Mn1yXrP2hEwbFeQeOQ/kNvoHwmgQAgQIEKhTQCoCBAgQIECAAAECBAgQIECgfgEJCRAgQGA/Ak36rE67pFvN3aNpfrh5eu4brJWjzX6Gde8+BBTA+8BzKwECBAgQIFCxgGgECBAgQIAAAQIECBAgQIBA/QISEiBwIALj0jhO2kHS3py3jm7N99/8pdlYva2UwoN0fXMgzzDI7gXKcuz+YlcSIECAAAECBAgQWAYBGQkQIECAAAECBAgQIECAAIH6BSQ8KIFZwdvk/P/ajNthXja5If/r4LHZGCVtp448KOndjkN8t1KuI0CAAAECBAgQIEBgGQRkJECAAAECBAgQIECAAAECBK5boHngjr7s3b92Q56/+pS8a/CYnDl5ImlLJdk2ycWtXHPM76ofX7SrziccAQIECBAgQIAAAQIECBDYpYDLCBAgQIAAAQIECBAgQOBABAaDbIxW872DL879/bn05X/Z2croTVd+eB+mgAL4kXSdJ0CAAAECBAgQIECAAAECBOoXkJAAAQIECBAgQIAAgV0LdH2Xq21936c9u5qMT+Sta02el2fkvtVBpsONMv7s94PLdvE3ga/2Wa703ruAAnjvdu5cAgERCRAgQIAAAQIECBAgQIAAgfoFJCRAgAABAgQIEDhIgS7DfqNsmzk3WMt/XLstv75yZzb7J5z/JeDS/x7k04z1cAEF8MNNHCFAgMBMwEaAAAECBAgQIECAAAECBAjULyAhAQIECBAgcOACbbZXh5mMphmORzmd2/OHWd49AAAQAElEQVSPNr4w781KJoNB+qyff2J//sPPgxdQAB+8qREJECBAYOEFBCBAgAABAgQIECBAgAABAgTqF5CQAAECBA5DoOmbrG7cXIYeZtj1absmHxqeyPPbp+W+UdL020m5JmlTdnbeZcf7AAVmsgc4nKEIECBAgAABAgsuYPoECBAgQIAAAQIECBAgQIBA/QISEiBwaAJ902d7dDqZDLI1GKQbjDMcbeV31+7IP+7vzLi7OV2zutMBT9s+mQ6T8nFoE1rCgRXAS7joIhMgQIAAAQIECFxZwFECBAgQIECAAAECBAgQIECgfgEJD19gVgLPntKn3el2t0902R5O80ujr8x/GD0hk+Fm2bYymJTyd7CRNPE6QAEF8AFiGooAAQIECBAgQIAAgYUVMHECBAgQIECAAAECBAgQIEDgMARm5e72akbjldwzGOd7Vz8/H22ekm7cp2+apN3MEf4KcHlW/W8FcP1rLCEBAgQIECBAgAABAgQIXFPASQIECBAgQIAAAQIECOxGYPZ3istW3qW53M0ND1zTlHtm2wMHDnunPO9qj5j9Tm5ztZOHcbzMZdBPMpyM0k+H+cRwkL+1dltOrd6cppnm7NqwPPVIZ1SeV/dbAXy19XWcAAECBAgQIECAAAECBAgQqF9AQgIECBAgQIAAAQKPKDArJ0eZ/abqMJtZmQ4ynK4l/exYuXnYJYOyNUnbX6jeBtvJsGxNl1nxuz5Jua/PsC/fUxrRTMu1/fmtfB+U420muXQbzL6X4rQt5zIt90zKs7qm/Cj7zWbSbpWtSwblUDsrUYflWW2Z2yCjblimNMzOaza3nTmW+1KuL89rLnzunD+CH9Pisjk6m7STjDPKe6bPzEubp+dcs5KTW48tM2jL5n1QAjQPStI4VQkIQ4AAAQIECBAgQIAAAQIECNQvICEBAgQIECBAYFcC/SDpZtsNmbRr2V6ZZjI8l7aUsG03Lue2yjDn0jRnS8G7VcrXaSlhU7ZpVqfnstafLpVrl2HO5YbpPXnM5KP53NE789TRW/MFJ9+dZ5Ttqx71xnz1LW96yPZVN78xzzn5u/nSk6/Nk298W558w0fyuP7TedTGRm6afjIn+nuy2t9bnndfRtPN8uyzadvTma58NuNhk+mgL3OapJlO00xStiZNcqH6ne3NtnLgiN79rAnfeWSf04P78xOjO/LrwyflVF/K7J1ZHdFEluAx7RJkFJEAAQLXI+BaAgQIECBAgAABAgQIECBAoH4BCQkQIECAwO4FZr9pOzxdytNJhpNBVsflc3xf2f9MVrrP5sZ2M48bfzrPXvlo/vKtr883P/E38vwn/nR+/Ck/nl/6wh/Ov/+C78nbv+wb80df/U350Nd8U/7w674lb3vO9+TNX/a9+b0v+s687lnfmVd/3g/k1Xc+/yHbb33e389rn/GivPYLX5T3PPP7864v+vZ84Ku+OR/9+m/Ku5/5HXnLs56Xl9/1g/mFO/9B/tFdL87fvv1n89897tX56hvfkqeufzi3NR/Njd29Zb73ZTg9lUF/Ju10UoritmRpS4G99y37eTVNSiOeU80oz1t5ej42fVy6vt3PiO69TIDmZSC+EiBAgMAyC8hOgAABAgQIECBAgAABAgQI1C8gIQECyyvQX4heCsgLeztN5AP7F3fOn28zLWXp7Dd6t0rRu52btz+bz+8/mD9/8x/ku+74lbz46T+bf/eFz8sbn/Xf54Nf9e15/XO+L//7XS/MTzz5xXnBE/9D/oebXp7/6uRv56tveVvuaj6Yx00+kpu7e3LD9P7cVLZbxvdntt1cPtf601nNw7fzx0+Vc5/JWu4p291Za/40jzvxqXze6AP5uvU35/9ZSufvv+lleckT/v/5hSe+NL/x1B/OO77kb+b3n/M/5pVf+n35xWe9MC/4gn+db3jcy/MlN70njx7ckxMpY5ZCeNhvps24BO/K1pftoe/ZkQe3vvS257eHXrWHb6td+mHykXY9z1v/3JwZrZ8fZOdh5/3PH/BzLwIK4L2ouYcAAQIECBCoT0AiAgQIECBAgAABAgQIECBAoH4BCZdWYDD7E86zXrEtDWO/mrYfFItJMizl51r5zDCDcmqt67IymebGwb152uo78t/d9h/zA0/52bz8Gd+VN3ztt+R1f+5/yK9/wXPzI0/8+Xzrzf8+f+nku/K0wZ/mZPfJrG7dXYrdU1nfvi+rZbthsJkT3TgnJ10ySPry7PLOoHwtTWr6pkzh4rs8O5duF47PrmnK8dk9s23YT0opvV1mW7ZmmtGwT8oz+n4jTX9/Rt2nc0NzX9Y3T+WO/p582eB9+W9ufGt+4JZfzs/e8ZK85unfnQ8+56/n9U///vyrp/5Yvu1Jv5qveNRrcvPKh7Pe3J31TNJuNWXIspWh++LUT9fTN6WwbafpB+P0w5lXd2GGe/wYrybTNk0zyH8ePjYvnnx+qaHbZFJQyvOS8hmvvQoUyb3e6j4CBAgQIECAAAECdQhIQYAAAQIECBAgQIAAAQIECNQtMG2nabpSKs56y8GZdINSluZc1rcmOXmmy6PHf5xnn3xnvv2OX8nPP+uFeeMXf0Ne8+zn5n97yk/nh276lfz5G96bu5qP5dbuVClgT2Vlei6jfrv0uqUwTWlKj4CvzH6nFp19Puxxs4Oz7cKJ2W5T5jX7LeZBP86o28xqKYlPlPnfMP10nnnTW/LXHvPy/NhtL8mr7vwH+cgz/1/5rWe8KC96yk/lv739V3Pbze/P6vTPstqdzWruLfeXnH3JOfu13W6UNAdTMc5+n3hjMMi/vOH2/KfV29ONhhmvjJMy9/LDe48CB7M6e3y42wgQIECAAAECBAgQIHDMAh5PgAABAgQIECBAgAABAksg0M66y9KKDkvWGybJzVv35clrH8lfe9Kv5d98yQvy1q95bl73rOfmnz/uJ/J/v/HVuWt4b26d3pth7kuzupHR1mbazZVkfCJ9N0wZrow0P++mZLt8m82uaZo0zWxL+UwyawbbJpm0GUyS9YxzojudG9tP5UtPvjl/97Z/k1+488fy7qd/V3792d+b59754vylx/xWnpD7c0t3JoPtezMYnElmZXAZ7kDefZON7pY8d/SF+fDaTRmcmxzIsJcNslRfZ8u8VIGFJUCAAAECBAgQIECAAAEC5wX8JECAAAECBAgQIEBgcQVmFeywTL9NUwrEsnPFd5Mug4yz1n82N08+la+/6U15/lNfmt/98uflraXw/V8+56fzX6+8MXdsvj9rm5/KcLqZtelWhl0y6MtWPofTMvSgbDvt6XbaZpJm9nWBtz5tKbHb8wlKzrZkHE26rEy3s9pt5DG5O39x9YN5waNelv/j834kr/uyb8r/+vQX5duf9Irc1f1+KY3vy6jfSNtPyhiXaZTxysHynu30xaop17XlM+XVJc04KetSfuy8Z8t3/6jLB0ePzvc0j8+5E7PD/exH+tlvGs9+67jMd+eAH7sSaHd11TJdJCsBAgQIECBAgAABAgQIECBQv4CEBAgQIECAAAECCysw+23e5HxB2ExvzOr4ZDIs3welWBxMk0FTiswzWS0F5WP7D+Yv3Prq/NRd/yLv/8rvyivu/N58122/mmeM3p8b8smMBucyas5k5/5hk7RtcWl2hi8/k9mPC4cyPJfMfm02SdNkp5JsymMv3XLx1ZSd2VY+cuHz0usu7s9O72yzay7ddg4mF6/b62e6MsGyXXr/LFybrTTNVnlA8br43Fx4lVtmxoN+O6vNZtanG3l8f3f+Lydfnxc//qfz5i/5h3nFF/+9PP+Ol+QrbnxrbppsluvOZpBphhllpWsz7ErROzydDDbTdCvlkW1mc0hTnjcrf5ty/uJn2R902xlsNXl1c1f+lzw900GbaVmLrpwrg+zcH69dC7S7vtKFBJZAQEQCBAgQIECAAAECBAgQIECgfgEJCRAgQIAAgcUW6JpZvTVMmu30w/uyuV6KxlJWtv1mRtNzOTH+bP78rb+Xn/r8f5a3fen35Tfu+Cf56ze/IrdNP5Cm3ShF5UaaCwVyLr6aizv1f+4UsdcZc+Y16MdZKaX6ye6+fPUN78wLb//N/Oad/yhv/NJvzkvv/NH8lce8KjeO7s6wGadrBsn0seUpN6VbOZ2unSTNrPRNeT0cezpYy6RMbNKu5yUn7sxrb3pSKX2HaZtzmcyK96bcX+703p3A7P8hu7vSVQQIEKhbQDoCBAgQIECAAAECBAgQIECgfgEJCRAgQKAKgWkpcEuZ2K2mGY9y03aX27ZO58tPfCj/4Kk/m7d/5TfnZU/9kXzTo16ezxl+PCuD0xl1fdKsZzhZy/pmk9I15khezZE85cgfMtjsM9g8lVuaP8nnr71/x/plT/6hvP3Z/31e+szn5hse+/I8ZfqurE3PZrB9KunOpp/9ueiuLfujpC+fueTVNZkOhhlOu9y39dh8T/+0fOiGpCnXD6d9vK5P4DLd67vZ1QQIECBAoA4BKQgQIECAAAECBAgQIECAAIH6BSQkQGBRBGadaVs6v9nnbM7NZb+t25T6d31WLLZn8oQT7883PvEV+dUv/va8/Bl/N8+9/X/PU9uP5kROZTReSTspLWIZZPYbqG17rvSO44yHJ8uRPb6bct9sKx9L/S7r068mk5WU0jZZ6bsMMsnjm7vzjbe8If/69h/Je57znfmNZ3xHvv2On8vjT96b1em9GXabaWdlfIaF7xLIwTgr22vZXN3I6ZOfzQe2bsj/3D8rZwYns7ly4bd/u0G6dlzuG5TN+1oC7bVOOkeAAAECBAgQqF5AQAIECBAgQIAAAQIECBAgQKB+AQkXSuB8+TtJ0zcZ9MlqKQ3TlO/NOMNmWsrGM3naTW/MTz7ln+aNT/+evPSOf5GvWf1oHj05lcHmNINpktKANYNS+A7OpgyTtinHyta004za0ztjN105MNtmF5RSuS+XPOx9ycGdyx52wZIeGCRNl53yN+XV9H0RnH3vsrZ1LqOVc1kf3JOvO/H2/PjtL8sfPuvb8p+/8kV5/uf+fL7+xjfmhua+rJR1HRb/thuVNRsmo/vLepdGuStF8PpqXtY/OT/f3Z6mnM+sbc4ozc4/jrJu5ZneVxdor37KGQIECBAgQIAAAQJ1C0hHgAABAgQIECBAgAABAgQIzJ/AtGkzbYaluJ1mWtrczZWTpSwc51HTP87XPuYN+bUv+KH85y/54fzt216dJwzuzXDymbQpbeQDUS4tCPs8cPiBnf6BvezUlheuv/CRa7z6cs1su8YlS3+qEBWD88aDTEuBv5WTm/fmK/IH+cHP+fm87Fk/kDd/2Tfm//esf5r/+tGvza3tvVmfTDPs+1IA90k/zkr5fm5lJS86+RV50/Cp2Vw/lQy200yHObcySbmqPMP7agIK4KvJOE6AAAECBAgQIECAQM0CshEgQIAAAQIECBAgQIDA3ApMk7ZLP2izPkwevf3x/F9v/6X87lf+4/z7SdkwmAAAEABJREFUO384f/nG38uNZ7oMunPJrBTc+e3QC2Ga5vzO7LNsTdOkaR7cypfsbDsVYp/sfJYP70MS6NOkrOdK2UpJP+onuaE7nad1n8o3rP9Wfu6uf5x3fPW35Oef9Z35xsf9Yp7UfCi3bJzLYHo2mazm3tXVfMfqnfl0nlDm1yXNMGuTtoyZh72uUsw/7LplONAuQ0gZCRAgQIAAAQIECBAgQIDAgwL2CBD4P9m70xi7zvqO47/nOecus3gcL4kTO3a8xLHjLEYJoUJVCxUqXSRaFZVKRVUrRa0qWnWjFKga8qJQpEJblwYIgdIAccnCloSQhCyKaUiAkrIGQhILspM4JLYznuXec895+n/uzB1mceyxPeO5y/fk/O/Zz3mezz0nb35zrhFAAAEEEEAAAQTaUiC0WhUD21xD4fv649Uf1v0X/5l2n/Epndt4SEPZC0pDpoPLhlUrWagYj/E2PWwk2Drf0abxJFbB6mi7sv0YBFqeTopfUV5pvsGb2BlcKFRqjGhF7XmtHX1CvzPwNf3n5iv1tUveoS/8wtv0tg3Xaecp37TtP9Njluxenq7QaKlPKoJcVolnsJo72q6KJfV2BNrbvZ9+XzCPAAIIIIAAAggggAACCCCAAALdL0APEUAAAQQQQAABBNpAoLA25FL8R2SdpFBSYuFguXDqs/RuZXJQ7zr9Cn39knfrX868Vhuqj6vihuVcpoljnIbGpHJddmyhoIbkgpVsuVW2bIFumF22d7CyvSbGeFxzOchNTic2TH7G9rVmgyYuY1MxHFHAmXurml9KTCSTmuTtS4tfv7PDE6u43hfmapWNanX+mH6p8k29dfPHdf+Ot+iOnX+qt2/+qF7o26cvp9Kohf0Nv1/KbSEvS81/H9grxHtJhZ3QTmr3k91Gts4We3SMrD3adbqNwM8FmEMAAQQQQAABBBBAAAEEEEAAge4XoIcIIIAAAggg0B4CSfBKQmIh3jIp9Mu5MYVkRKl/Xm9ec5Ue2PlXeue667V17FGVG1L89eDggjU+lk1sjIsxQ7RZCw/jJ9UNAk5BTrkG63X15aO6qLJXb1/zRX3m4l16wyUfVt+5Nyrd8KA08JSKynOW/76kIqkr+FzymeRiyDwuxT8KsHPZTE+OBMA9+bXTaQQQmCbALAIIIIAAAggggAACCCCAAAIIdL8APUQAAQQQaCOB3AflybBKxbCq2X4tT1/Qm06/Wnde9Lf6yJpPaFP4nioN26fslZXG5BslucItSA9ckGKJoW0FfAjNH3DOvFfDJ0qKmsr1Q0rdPrlVe6UNX5cuuk5u623SuoelU0fk7V6Ri/fIRP38s227uagN84t6dk6OAAIIIIBAWwvQOAQQQAABBBBAAAEEEEAAAQQQ6H4BeogAAu0lEBTD3GrDqaJRvX75Xbrh3Mv1X9s+rfi2p/rGpSSRLzJVat5CYilP45udQXKaGo72E79H2z51ojkzdp0efnN0DscSrci9VC4KlRu5ksy++FCTEmtMKSgvNdToq6k442kVW/ZI2z8lbbtWbv1XpeU/VZHKguNcuSv08n83EL9nO1+XjsbXpT2jWwgggAACCCCAwJEE2IYAAggggAACCCCAAAIIIIAAAt0vQA/bRyD+NG/qZKmujWPa3v+krtjxz7pux3v1q/qm+oYPqJKNK81jMJdrIuxrSIUU39gNPmjiZ6DVHOK6WIq7N9dIMfSdnJ2axH2m19SGqRk3NcdM+wh4+94Vv9uYZCa2kNjC5FeV+JpS25hYwJvavE9GFU55WmHDtxQuuEH+VR9SuvFeueV71SgPq14as5vD7qVgpViZ5OvWWWfrLS1uvm9si100RrYu6g5dQQABBBBAAAEEEEDg6ALsgQACCCCAAAIIIIAAAggggAACJ1MgqFQUSrOaVo8d1F9uu0Y3X/AOvWnodlWDhXdlC3etOc5CPZtMjJb3NWds2gwDbaEZ8FpmN/1NYFs9Y4z7xIorj7la547TYz6YAxZSIGa+c8/3Ml9MXB0TzySX85lcOiqt/bb8+V9U+cJb5Db+UGHwgPLyIRV2MxWuZHdaomDhsSw8lmvMvVSHr4kcHd4Fmo8AAggggAACCCCAAAIIzFuAHRFAAAEEEEAAAQQQQAABBE6ygLNEtpJl+pWV9+m2c/9Gb11/ndbXX1J/aChLJIvtmi0KwdLeONeaxvlp5SY3T1t17LPxHLGaKXJMDo/9FByxhALOvrPZZc2xtfYpOUs+g1VRaqhIgwW/Tyk98x65nbuVXLjHwuBHVFv+vO3XkAt286kk+dzKSd5pqtTZgxF0dgdoPQIIIIAAAggggAACCCCAAALzE2AvBBBAAAEEEEAAAQQQWFwBS1ZtbF5jcpqGmpYXT+mKV7xPX9jyHl2w4iGtGN+vRvmgXCGVM8vcXibwbZ6HDwSOJuCcYp5vn5Ldd3HqbepDLhcKq1wq1aTBn8iduUd9Oz4r2VTLnlSwmzA0f2/cDtC0YWoxzvhpGzpjtvNavNCunA8BBBBAAAEEEEAAAQQQQAABBLpfgB4igAACCCCAAAIILJpAM2xTJu9GVc4Ty+IK9alkNaxLT79RP7z4z/UH/XdqILyoigW+ZcvU0sKaE1Mqq9aLlzHHs7UTo7NJq+KsHWMTqbCZWM0F+4j72CSO8Q1hZ2HyRMmCP80d4v6xZOeZqsndDrNqcguTpRaw71VHqti++L3a/WQ3oBSnia1sVfynftO6VBqR+oaljY9Kr/y8sldcr5fWPqxQfU7Bj9sBzsoC43q/lNvNGv+t4LiqdZPOd2pnWcrRL+XFuTYCSy3A9RFAAAEEEEAAAQQQQAABBBBAoPsF6CECCCCAAAIILLZAatlcnwq3TPXUNfO39eVvaff2f9OVGz6gM5InlAYL3xa7GZwfgfkKxH/712cqr3hSQ1tuU3beZ5Wte0B55YBUpFLJ7tfE29ksQXbxLwNstoPG2PIOai5NRQABBBZMgBMhgAACCCCAAAIIIIAAAggggED3C9BDBBBAAIGTIFC4hkJ5ROUsVRKG9Wsrv6S7dl6uN1Tvks/H1Hwb0514QzowhzvxTnOGRRCYDHSDxaSFBbxJpmLVIaVb71Oy43PS+rtVDO1THn+f3Nl25daGyWNsrhNG61knNJM2IoAAAgggsJACnAsBBBBAAAEEEEAAAQQQQAABBLpfgB4igMDiCwQ5Nxk1+Uz9bq8+uv0q3bD5Sp1ePK4iPaQ8bi6sJbFswohAewjYjenspkwt3LWMt1QfUOGC8pUW/G79tvyOT8qv+4qK+NPQ8R4P1upYNpkYWwt2nokVbfXZnq1qKyIagwACCCCAAAJdJUBnEEAAAQQQQAABBBBAAAEEEECg+wXo4aILONeQt9A3qCzXOKRXp9/RPZf8vd644jqlyU+VKKiUS0nMyWIteou4AALHImA3pY3x5V4X71M3otTy4CSWyxSW1aVNP1B+wR0aOftOaWCf5G1j8xJBIRmxwLi17Jpr2+mDALidvg3aggACCCCAAAIIILCoApwcAQQQQAABBBBAAAEEEEAAAQQWQmAiOSt8Sf2jT+nSzZ/WTRe8RxdmP1Kae1VriZzt4lq5WJzG0skZuAoCRxewG/RIO8X71WdKLfjtP+MRFeffoGKjBcGVg1IYV1EsU7CbvLD0ODR/47y9Itf2as2RoNmGAAIIIIAAAggggAACCBy/AEcigAACCCCAAAIIIIAAAggsmIBTKC3T8uoT+vfzdunKNdfr1OyAfJJqQGNSfI3SLdjFOBECxyKwgPvaTWwBr8qH1BgakV+/V9rxOWntg0oqdbtOxcLgsgXBuRT3U/sMBMDt813QEgQQQAABBBBAAAEEEEAAgUUR4KQIIIAAAggggAACCCBwogKu+cJk80NpqOns4hu69Zx/1KUr77W895CUxSysrhAsNMtLJ3o5jkdgaQXsNlZRlvJBy3a90ka/QmlYYcU+6Zw9Vp9Qctp3FNJDCt7C4Hjfy4Y4nXhMbGHpxt4NgJfOnCsjgAACCCCAAAIIIIAAAggggMDJEuA6CCCAAAIIIIAAAics4CzQqjZSeT+mUn5Avz54l+678DK9yj0on4/IBUt/05oFZZIPtrMFYvHnn2Od8MU5AQJLIOAKyTm7p73d3yrk3aia64Kab/yGFS8onHOrivO/rNFTh+ONL9tNyipSzYJjJfEEtt7JDp5bWtyBAHhxfTl7mwrQLAQQQAABBBBAAAEEEEAAAQQQ6H4BeogAAggggAACCyMQX2oskhH15aN6+xnXa/eOD2m122eBVzZ5AUvFnM3axD6lOC8GBLpBoHVTz+6LtyC4UDL0Iw1uuVbacIuKvhekUk1KvBT/akJLN1gLlu7iXBkBBBBYAgEuiQACCCCAAAIIIIAAAggggAAC3S9ADxFAAAEEFlDAKeiU0n5dtuUKXbbhRg26n1rGW1gd5iLB1sWyCSMC3SjQfLPdxfu/ZM9AKqVj0vofyu/4rLTmRwoDL0kxAHaaOZzE58LPvDJLCCCAAAIIdLMAfUMAAQQQQAABBBBAAAEEEEAAge4XoIcIILCQAk6FlufP6Opz3qe/W323qu5ZNRIpWMDlrGRB2IzrxdAr1oyVLCDQZQLxHveZ5OsKSlQkThraL519i9zWW6SqhcKumOh0DH5jxaU4jRXnF7EIgBcRl1MjgAACCCCAQBsJ0BQEEEAAAQQQQAABBBBAAAEEEOh+AXp4/AK+JiV1S3bLSgpLeN2oklDX9spjumv7O/W6wfvlwkjz/OWG5EOQd5KL/znZ4BR/Klq2PFFiQKBrBeIt3yz78BYC+xj2WuoaypnC6r0qLrpG4ayfKKRxpT0wwcpZYByfj1BadBe76qJfgwsggAACCCCAAAIIILCkAlwcAQQQQAABBBBAAAEEEEAAAQSOIhB/17aoSum48kpN3v67pP+7+sy2d+viwUeUygLi5imcRVhO9qGJYebrjDEEnrlmYq+T8ck1EGgLgRgGl1+UO/Mmuc1fVDH4nPLymAqfWPNi5TZd3NEv7uk5OwIIIIAAAggggAACCCCwpAJcHAEEEEAAAQQQQAABBBBAYD4C+YDkM7lQUWVc+u3Br+gLZ1+mHf5BBRfXy7bJhhjvWjmbjSlT8zVgW3BeziVyFhw7m5dsXbPEgMDJEGiLa8S/o4gVHwuV6tKaB+XPu1P5qv2qlRoq7PmQGoveVr/oV+ACCCCAAAIIIIAAAggggAACCCyJABdFAAEEEEAAAQQQQACBIwukksubMW1SFJLPVclG9doVe3Tl+VfptPI+1dPCQivbTwwIIHBMAs72ToPC4LPy265VdfP9yivPNX9mXc2nTos29F4AvGiUnBgBBBBAAAEEEEAAAQQQQAABBNpGgIYggAACCCCAAAIIHFkgGZXim7ouU1pkyn1D1dFx/dYpX9LHz9mlVY0nbLtT/NdKvc80NQSbswqTpdZMyKXCKk5jyXZolu3PiECvCcTw1x6B+JPocTa1INQBXakAAAywSURBVNit+YbceV/VgdOfkVxcG58Xm7rClq20cAMB8MJZcqYOEKCJCCCAAAIIIIAAAggggAACCCDQ/QL0EAEEEEAAAQSOJmDxUDGkZnhrIXBWLqtaa+j3Vt6jK7ZepVXlZ+RCDKScHCHu0TDZjsBcAQt/40rXnDp71hLZQ6V01V4NbrlBWv1thfhb68mIbbOdgtdCDgt7toVsGedCAAEEFlaAsyGAAAIIIIAAAggggAACCCCAQPcL0EMEEEAAgfkIuExyh6QYPjWqGqgd1BvXfl67tn9Mp+lZVUclb5lUDH9jgNUsycJgTQ3NdbbP1IrWTFwXq7XMFIGeF4gPRHzbtyzlXmlfXdp+j9xZ/ytVZA/bmH3EfWyyQCMB8AJBchoEEEAAgXYWoG0IIIAAAggggAACCCCAAAIIIND9AvQQAQSOLOCmNruQqJylkquovzio3z3tAe06e7f6k+cVhyy1fW2UYigVy9bGyfSyVYcd43GxDruRlQj0qEB8JhILfn0MexOpYg/T2v+TNt0kVQ9IzgJiLdzgF+5UnAkBBBBAAAEEEGhDAZqEAAIIIIAAAggggAACCCCAAALdL0APjyJg6VNRtX0sdHINhZAqC8tVqWf6zZX36n3r/0On5vtUyS2Eck6lYPs1w187ZPrYWj17OrlPsMtMzjJBAIHpAvGZib+qHh8SNy7Ft/BLtmLt09Irb1RY9RNlpXE1XFWFd1ZS3DWWjmMgAD4ONA5BAAEEEEAAAQQQ6AwBWokAAggggAACCCCAAAIIIIAAAlHA0id/SLLwV3FwuULfE3rt6V/W+7d9RKuKx2WRk1XcOKtaoa6dYtaWwy7GwCrWYTcu0kpOi0DHCjgLgSuj0rl3qHHqIwp+XD538rba2TMXS8cxEAAfBxqHIIAAAggggAACCCCAQNsL0EAEEEAAAQQQQAABBBBAAIHpAjFoihFvkSlJ9+sXVz6sT5z9AW2sHVBSau0YUyebd04xeIolW2Vr5j3GY2LN+wB2RODEBLri6FAdV9+2u5VsuEVFaeSE+0QAfMKEnAABBBBAAAEEEEAAAQQQQKC9BGgNAggggAACCCCAAAIIzBGIPwFdlC3szbSu/8e6et0/aVUe/83fmrLUKzQD4jlHsQIBBBZTINjJrXzhJF+XP/Nx1TdbCJwO2zMZrGz7cYy9EwAfBw6HIIAAAggggAACCCCAAAIIIIBAhwnQXAQQQAABBBBAAIFJAUuVmq/vxld4rdJxpSHXGeVHdNumXdrsn1WaS6FUV5Lb9lAoxH/7t1WTZ2lO4qmaM/bhDlO2Ko68+RsVKASOINB6vgp7qGK1lpVNHFQ+pOq6J+QvuFWjAz9TZg9V8JPbJvaY1ycB8LyY2KnTBWg/AggggAACCCCAAAIIIIAAAgh0vwA9RAABBBBAAIHpAhYwTS1aalssU797TFdv/G9tSR+Vb4bDEzu4iQmfCCDQDgKuIQ3u18DWPQqDL1oIXBxzqwiAj5mMAxBAoMMEaC4CCCCAAAIIIIAAAggggAACCHS/AD1EAAEEEDiCgLOwd3n+uD657YN6Tf83VClqc/aOIXCsqQ0xP46laWunzU7tN3smHhNr9nqWEUBgfgLxOUvr0oofq3L2rXJDz0nH+BPtBMBiQAABBBDoXgF6hgACCCCAAAIIIIAAAggggAAC3S9ADxFA4LACMUSyDU5BfcVLeu/Gm/T6VfdKzoKlfKUUJncQAwIItJNAfDRDMmZNSqWhfSptuV2qjktu/n9ZQQAsBgQQQAABBBDoSgE6hQACCCCAAAIIIIAAAggggAAC3S9AD19GwIIibwGSy9RfjOjNZ9ytPzr1WvXXMpWKXCrtVwyGY57kLG1ytrtixbPFXHhG2YbWctxOIYDAogo0n8d4hfhT0EnDQuAD0o7dylbuUyOtyx7ZuPWI5Y+4lY0IIIAAAggggAACCHSgAE1GAAEEEEAAAQQQQAABBBBAoOcFfM1CXumCFffpH866Rv3BQqQY5DZhQvNzzkdc3aq4b6w5O7XPClqCQLcKTIXAsYNxYdmwSptuVKM6psxC4Lj6SEUAfCQdtiGAAAIIIIAAAggggECnCdBeBBBAAAEEEEAAAQQQQKDnBZy8KsVKbXSP6qPrd2tt/pyc06whrphWMfidvsfs5altrWOmVjCDwFII9NQ1w+SbwNXtn1GyLP4xx9wHNL4Z3CrfUzp0FgEEEEAAAQQQQAABBBBAoIsF6BoCCCCAAAIIIIAAAghIMRgq1N94Xpdv/5g2DzyscqgDgwACHSoQQ90iJrqxlr2kZPPNUnlEwRVWh+9U3PXwW7plLf1AAAEEEEAAAQQQQAABBBBAAIHuF6CHCCCAAAIIIIBADwt4y3x9yOVCSd6NqZof0Nu23K7fr3xHSUhMxnawUdNrxoJtiC/22p4zRls9Y7m5EFfGai7M/YjniTV3C2sQQOA4BOIvQCeFHRgfO59JQy9K5+1WbfmTaiSZcqsYEtseUyMB8BQFM90oQJ8QQAABBBBAAAEEEEAAAQQQQKD7BeghAggggAACvS4Qc6FKkSv4MQWX6pcH7tBfn3KNKm5YaXx1MBAH9fo9Qv+7SMDZEz90SNWNexQGhpW7kopZf3TBE99F3zddQQCBGQIsIIAAAggggAACCCCAAAIIIIBA9wvQQwQQQACBKGDhz7jvk2y6pfSQdm29Ri4dVsNXLACuabwsG2yjfc4dLUyau5I1CCDQzgIxBF7xrMpn3Sk/sN8C4GClqSIAbucvj7YhgAACCBynAIchgAACCCCAAAIIIIAAAggggED3C9BDBHpbwAULdF0uP5nfVsJBDdVHtGvT9Vp3ys/U1xhX2qirltp+SaHgbEebjSFxs3qbj94j0LECwZ7jwhVSqEpDLyjdeLt8OjqjPwTAMzhYQAABBBBAAIGOF6ADCCCAAAIIIIAAAggggAACCCDQ/QI93kNnCdDg2JApOMtyY7jrlDunP1l7nV53yv+oVNSkmAAlQZVcqtYl55zknaZKDAgg0IkCLv4tR/P5HlcoDUsrn5Y/504l6biShleQU9wsBgQQQAABBBBAAAEEukGAPiCAAAIIIIAAAggggAACCCDQCwLBNzQ8sF9yFvZ4S3f9iHaueEh/sel29dUyK00MziYxLbJAKI6WG9uKiTHOx5pY6qxPWotArws0H+uIYM94cLnc8qekTfcqLwVbWyUANgVGBBBAAAEEEEAAAQQQ6HwBeoAAAggggAACCCCAAAII9IyALxIlheTDuApVdapNP3jWbq12j5uBU9Bgc2ofM8ZmaBTzoVgztrCAQMcI0NBpAs5JsZSOSGu+r/y076rwLxIAiwEBBBBAAAEEEEAAAQQQQKDDBWg+AggggAACCCCAAAK9JVBY6JP71IIer/58WH94+m7tTL6vfguFldbkQq23QOgtAj0vkChPc5W3fl3llc90cQDc8180AAgggAACCCCAAAIIIIAAAgj0gABdRAABBBBAAAEEelUgJHKNQe0oP6y3bL5FJf+iVATJwmH5TMH+U7DlVtm20Jq3qbNNscSAAAKdL+BzJa6QSvul824mAO78b5QeHE6AdQgggAACCCCAAAIIIIAAAggg0P0C9BABBBBAAIGeFnB1LSue1vvPvVKbxw/ODHxiCNzTOHQegR4W8PWZ/z/oYQq6jgAC3SNATxBAAAEEEEAAAQQQQAABBBBAoPsF6CECCCDQ4wKW8CZObzrzRr26/APNeJM32LZYJjQ5sbmJsblfsPlYNmFEAIHuFPDd2S16hQACCCDQmwL0GgEEEEAAAQQQQAABBBBAAAEEul+AHiLQowIW2rr4s85WXoU2J9/Tv1oAXHE1A6lbzXO0fLj5M9Hz3J3dEECgAwTicz2tmQTA0zCYRQABBBBAAIEOFqDpCCCAAAIIIIAAAggggAACCCDQ/QK92kMLf8t5RdVMStOaBkNd7zrz4yolz8uyYI2VkmYsrJjsBi9ZuWBLVrZBrWH2G8Gt9UwRQKC7BOz/At3VIXqDAAIIIIAAAggg0HsC9BgBBBBAAAEEEEAAAQQQQACBrhZwTvXUW9BbVjLm9ZqV9+g3VjygamGJsEtUyfzkz0DPeg1Qc4cYAseau6X919BCBBCYn4Cf327shQACCCCAAAIIIIAAAgi0pQCNQgABBBBAAAEEEEAAAQR6QCBIflhyDfWn+3X5WTdrTTEunydSmsunmZzzcrJltQZnM7FswohA5wvQg2MQ8MewL7sigAACCCCAAAIIIIAAAggg0EYCNAUBBBBAAAEEEEAAgV4RsADYFUrDuC5de7surDymsYpXcKlkm0JeMYjZYe/sZduFEQEEekLg/wEAAP//VqCE8AAAAAZJREFUAwBh9JyZ0xLO8gAAAABJRU5ErkJggg=="/>
          <p:cNvPicPr/>
          <p:nvPr/>
        </p:nvPicPr>
        <p:blipFill>
          <a:blip r:embed="rId2"/>
          <a:stretch/>
        </p:blipFill>
        <p:spPr>
          <a:xfrm>
            <a:off x="0" y="0"/>
            <a:ext cx="17556120" cy="9875160"/>
          </a:xfrm>
          <a:prstGeom prst="rect">
            <a:avLst/>
          </a:prstGeom>
          <a:ln w="0">
            <a:noFill/>
          </a:ln>
        </p:spPr>
      </p:pic>
      <p:sp>
        <p:nvSpPr>
          <p:cNvPr id="106" name="Text 0"/>
          <p:cNvSpPr/>
          <p:nvPr/>
        </p:nvSpPr>
        <p:spPr>
          <a:xfrm>
            <a:off x="1284840" y="1414800"/>
            <a:ext cx="14986800" cy="47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ffffff"/>
                </a:solidFill>
                <a:latin typeface="Onest"/>
                <a:ea typeface="Onest"/>
              </a:rPr>
              <a:t>Цифровые инструменты в искусстве для дошкольников: безопасно и умно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 1"/>
          <p:cNvSpPr/>
          <p:nvPr/>
        </p:nvSpPr>
        <p:spPr>
          <a:xfrm>
            <a:off x="1284840" y="2818800"/>
            <a:ext cx="4727160" cy="523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Интерактивные приложения и планшеты обогащают эстетическое воспитание: дети экспериментируют с цветом, формой и звуком без страха ошибки. Важно отбирать контент по возрасту, сочетать экранные задания с реальными материалами и поддерживать интерес творческими вызовами.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 2"/>
          <p:cNvSpPr/>
          <p:nvPr/>
        </p:nvSpPr>
        <p:spPr>
          <a:xfrm>
            <a:off x="6414480" y="2818800"/>
            <a:ext cx="4727160" cy="523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6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Баланс «цифра + офлайн» формирует вкус и воображение: цифровые кисти, анимация и аудиоэффекты помогают видеть композицию, ритм и оттенки. Педагог задаёт критерии красоты, учит рефлексии, а родитель обеспечивает режим, безопасность и совместное обсуждение работ.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 3"/>
          <p:cNvSpPr/>
          <p:nvPr/>
        </p:nvSpPr>
        <p:spPr>
          <a:xfrm>
            <a:off x="11544480" y="2818800"/>
            <a:ext cx="4727160" cy="56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e9e9e9"/>
                </a:solidFill>
                <a:latin typeface="Onest"/>
                <a:ea typeface="Onest"/>
              </a:rPr>
              <a:t>Безопасность прежде всего: используем закрытые профили, модерацию и таймеры экрана. Выбираем сервисы без рекламы и чатов, храним проекты локально. Принципы: короткие сессии, ясные цели, поощрение оригинальности, защита данных и уважение к авторскому праву даже в дошкольном возрасте.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LibreOffice/7.5.2.2$Windows_X86_64 LibreOffice_project/53bb9681a964705cf672590721dbc85eb4d0c3a2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2026-04-16T00:40:22Z</dcterms:created>
  <dc:creator>PptxGenJS</dc:creator>
  <dc:description/>
  <dc:language>ru-RU</dc:language>
  <cp:lastModifiedBy/>
  <dcterms:modified xsi:type="dcterms:W3CDTF">2026-04-16T10:48:44Z</dcterms:modified>
  <cp:revision>2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14</vt:i4>
  </property>
  <property fmtid="{D5CDD505-2E9C-101B-9397-08002B2CF9AE}" pid="3" name="PresentationFormat">
    <vt:lpwstr>On-screen Show (16:9)</vt:lpwstr>
  </property>
  <property fmtid="{D5CDD505-2E9C-101B-9397-08002B2CF9AE}" pid="4" name="Slides">
    <vt:i4>14</vt:i4>
  </property>
</Properties>
</file>